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6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01:35:08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2709 910 0,'0'0'0,"0"-21"0,-21 21 16,21 21-1,0 0-15,-21 22 16,21-1-16,0 0 0,0 1 16,-21-1-16,21 22 0,0-22 0,-21 21 15,21-20-15,0 20 0,-22 1 16,22-1-16,-21 1 0,21-1 15,-21-20-15,21 20 0,0-21 0,0-20 16,0 20-16,0-21 0,0 0 16,0 0-16,0 1 0,21-22 15,0 0-15,1-22 16,-1 1-16,-21 0 16,21 0-16,-21-21 0,21-1 15,-21 1-15,21 0 0</inkml:trace>
  <inkml:trace contextRef="#ctx0" brushRef="#br0" timeOffset="316.2">2709 847 0,'0'0'0,"0"21"15,0 0 1,21 0-16,-21 0 0,22 22 15,-1-1-15,0 0 0,0-20 0,0 41 16,0-21-16,1 1 16,-1-1-16,0 0 0,0 1 0,0-1 15,0 0-15,1-20 0,-22 20 16,0 0-16,21 1 0,-21-22 0,21 21 16,-21-21-16,0 0 0,0 1 15,0-1-15,0 0 0,0 0 16,0 0-16,-21-21 0,0 0 15,-1 0-15,1 0 0,0 0 16,0 0-16,0 0 0,0-21 16,-22 0-16,22 21 0</inkml:trace>
  <inkml:trace contextRef="#ctx0" brushRef="#br0" timeOffset="485.41">2434 1736 0,'-21'0'16,"42"0"-1,0 0-15,0 0 0,1-21 16,20 21-16,0-22 0,1 1 0,-1 21 16,0-21-16,1 0 0,-1 0 15,0 21-15,1-21 0,-1-1 0,-21 22 16,0-21-16,22 21 0,-22 0 16,0-21-16</inkml:trace>
  <inkml:trace contextRef="#ctx0" brushRef="#br0" timeOffset="1375.91">3683 1461 0,'0'0'0,"21"-43"15,-21 22 1,0 0-16,0 0 0,-21 21 15,0 0-15,0 0 16,-1 0-16,-20 0 0,21 0 0,-21 0 16,20 21-16,-20-21 0,0 21 15,21 21-15,-22-20 0,22-1 0,0 21 16,0-21-16,0 22 0,21-1 16,0 0-16,0-21 0,0 22 0,0-22 15,0 0-15,0 0 0,0 0 16,0 1-16,21-22 0,0 0 0,0 0 15,0 0-15,0 0 0,22 0 16,-22-22-16,21 22 0,-21-21 16,22 0-16,-22-21 0,21 21 0,-21-1 15,1-20-15,-1 21 0,21-21 0,-21 20 16,0 1-16,-21-21 16,22 21-16,-1 0 0,-21-1 0,21 1 15,-21 0-15,0 42 47,0 0-47,0 1 16,0-1-16,0 21 0,0 0 15,0 1-15,0-1 0,0 0 0,0 22 16,0-1-16,21 1 0,-21-1 16,21 1-16,-21-1 0,21 1 0,1-1 15,-22 1-15,21 21 0,0-22 16,0 22-16,0-22 0,-21 1 15,21 20-15,22-20 0,-22-1 0,0 1 16,0-1-16,0 1 0,1-1 16,-1 1-16,0-1 0,0 1 0,21-1 15,-20 1-15,-22-22 0,21 22 0,-21-22 16,21 0-16,-21 1 0,0-1 16,0 0-16,0 1 0,-21-22 0,0 0 15,21 0-15,-22 0 0,1-21 16,-21 0-16,21 0 0,0 0 15,-22-21-15,1 0 0,0 0 0,-1 0 16,-20-22-16,-1 1 0,1 0 16,-1-1-16,-20-20 0,-1-1 0,21-20 15,1 20-15,-1-20 0,22-1 16,0 0-16,-1 1 0,22-1 0,0 0 16,21 1-16,0-1 0,0 0 15,0 22-15,0-1 0,21 1 0,0-1 16,1 22-16,20-22 0,-21 22 15,21 0-15,1-22 0,-1 22 0,0 21 16,1-22-16,-1 1 0,0 21 16,-20-21-16,20 20 0,0 1 15,-21 0-15,1 21 0,-1-21 16,0 0-16,0 21 0,-21-21 16,21 21-16,0 0 15</inkml:trace>
  <inkml:trace contextRef="#ctx0" brushRef="#br0" timeOffset="2185.35">4212 1609 0,'0'-21'15,"0"-1"16,0 1-15,21 0-16,0 21 0,1-21 16,-1 0-16,0 21 0,0-21 15,0-1-15,0 1 0,-21 0 16,-21 21 0,0 0-1,0 0-15,0 21 0,0 0 16,-1 1-16,1-1 0,0 0 0,-21 21 15,42-21-15,-21 22 0,-1-22 16,22 0-16,-21 21 0,21-20 16,0-1-16,0 0 0,0 0 0,0 0 15,21-21-15,1 0 0,-1 0 16,0 0-16,0 0 0,21 0 0,-20 0 16,20-21-16,0 0 0,1 0 15,-1 0-15,0-1 0,-21 1 0,22-21 16,-1 21-16,-21 0 0,0-22 15,22 22-15,-22 0 0,-21 0 0,21 0 16,0-1-16,-21 1 16,0 42 15,0 1-31,0-1 0,-21 0 16,21 0-16,-21 0 0,21 0 15,-21 1-15,21 20 0,0-21 0,0 0 16,0 0-16,0 1 0,0-1 15,-21 0-15,21 0 0,0 0 0,-22 0 16,1-21 15,21-21-15,0 0-16,0 0 0,0 0 0,0 0 16,0-1-16,0 1 0,0-21 0,0 21 15,0-22-15,21 22 16,1-21-16,20 21 0,-21 0 0,21-22 15,1 22-15,-1 21 0,0-21 16,-20 21-16,20 0 0,0 0 0,-21 21 16,1-21-16,20 21 0,-21 22 15,-21-22-15,21 0 0,-21 21 0,21 1 16,-21-1-16,0-21 0,0 21 16,0 1-16,0-22 0,0 21 0,-21-21 15,21 1-15,-21-1 0,21 0 16,0 0-16,-21-21 15,21-21 1,0 0 0,21 0-16</inkml:trace>
  <inkml:trace contextRef="#ctx0" brushRef="#br0" timeOffset="2772.01">5821 1503 0,'0'0'0,"-21"-64"31,21 43-31,-22 0 0,1 21 16,0-21-16,0 0 0,0 21 15,0 0-15,-1 0 0,1 0 0,0 0 16,0 0-16,-21 0 0,20 21 15,-20-21-15,21 21 0,0 21 0,-22-20 16,22-1-16,0 21 0,0 0 16,21-20-16,0 20 0,-21 0 0,21-21 15,0 1-15,0 20 0,0-21 16,0 0-16,21 0 0,0-21 16,0 22-16,0-22 0,22 0 15,-22 0-15,21 0 0,-21 0 0,22-22 16,-1 1-16,-21 0 0,22 0 15,-1-21-15,0 20 0,-21-20 0,22 0 16,-22-1-16,21-20 0,-21 21 16,1-22-16,-1 22 0,0-22 0,0 1 15,-21-22-15,0 22 0,0-1 16,0 22-16,0-1 0,0 1 0,0 21 16,0-21-16,-21 42 15,0 0-15,0 21 0,-1 21 16,1-21-16,0 22 0,21-1 15,0 21-15,-21-20 0,21 20 16,0-20-16,-21-1 0,21 21 0,0-20 16,0-1-16,0 0 0,0 1 15,21-1-15,0 0 0,-21 1 0,21-22 16,0 21-16,-21-21 0,22 1 16,-1-1-16,0 0 0,0 0 0,0-21 15,22 0-15,-22 0 0,0 0 16,0 0-16,21 0 0,-20 0 0</inkml:trace>
  <inkml:trace contextRef="#ctx0" brushRef="#br0" timeOffset="3280.88">6689 1503 0,'0'0'0,"21"-21"0,0 0 0,0-1 15,-21 1-15,0 0 0,0-21 16,0 21-16,0-1 0,0 1 0,0 0 15,0 0-15,0 0 0,-21 21 16,0 0-16,0 0 0,-1 0 0,-20 21 16,21-21-16,-21 42 0,-1-21 15,22 1-15,-21 20 0,21-21 0,-22 21 16,22 1-16,0-1 0,21-21 16,0 22-16,-21-1 0,21 0 15,0-21-15,0 1 0,0 20 0,0-21 16,0 0-16,21-21 0,0 21 15,0-21-15,0 0 0,1 0 16,-1 0-16,0-21 0,21 21 16,-21-21-16,1-21 0,20 21 0,-21-22 15,21 1-15,-20 0 0,20-1 16,-21 1-16,0 0 0,0-1 0,1 1 16,-22 21-16,0 0 0,21-1 15,-21 1-15,0 42 16,0 1-16,-21-1 15,-1 0-15,1 21 0,21 1 16,0-22-16,0 21 0,0 0 0,0 1 16,0-1-16,0 0 0,0-20 15,0 20-15,0-21 0,0 0 0,21 22 16,1-22-16,-1-21 0,0 21 16,0 0-16,0-21 0,0 0 0,1 0 15,-1 0-15,21 0 0,-21 0 0,0-21 16,22 21-16,-22-21 0,0 0 15,0-1-15</inkml:trace>
  <inkml:trace contextRef="#ctx0" brushRef="#br0" timeOffset="3876.57">1968 2519 0,'0'0'0,"22"0"16,-1 0-1,0 0-15,21 0 0,-21 0 16,22 0-16,20 0 0,-20-21 0,41 21 16,-20-21-16,20 21 0,1-22 15,21 1-15,-21 21 0,20-21 0,1 21 16,0-21-16,21 21 15,0-21-15,0 21 0,21-21 0,-21 21 16,21 0-16,22-22 0,-1 22 0,0-21 16,1 21-16,-1 0 0,0-21 15,22 21-15,-22 0 0,1 0 0,-1-21 16,0 21-16,1 0 0,-1 0 16,-21-21-16,21 21 0,-20-21 0,-1 21 15,0 0-15,0 0 0,-21-22 0,-21 22 16,21 0-16,-21 0 0,0-21 15,-22 21-15,1 0 0,0-21 0,-1 21 16,-41 0-16,20 0 0,-21 0 16,-20 0-16,20 0 0,-21 0 15,-42 0 17,-21 0-32,20 21 15,-20 0-15,0-21 0</inkml:trace>
  <inkml:trace contextRef="#ctx0" brushRef="#br0" timeOffset="6508.3">1736 3789 0,'21'0'0,"-21"21"16,0 0-16,0 0 15,21 1-15,-21-1 16,0 0-16,21 0 16,0-21-16,0 0 15,1 0-15,-1 0 0,0 0 16,0 0-16,0-21 15,0 0-15,1 21 0,-1-21 16,0-1-16,0 1 0,0 0 16,0 0-16,22-21 0,-22 20 15,0 1-15,0 0 0,0 0 0,1 0 16,-22 0-16,0-1 0,0-20 16,0 21-16,0 0 15,0 0-15,-22 21 16,1 0-16,21 21 15,-21 0-15,0 0 0,21 21 0,0-20 16,0 20-16,-21 0 0,21 1 16,-21 20-16,-1-21 0,22 22 15,-21 21-15,21-22 0,-21 22 16,0-1-16,21 1 0,0-21 16,-21 20-16,21-20 0,-21-1 0,21 22 15,0-22-15,-22 1 0,22-1 16,0-20-16,0-1 0,0 0 0,0 1 15,0-22-15,0 0 0,0-42 32,-21 0-17,0 0-15,21-22 0,-21 1 16,0 0-16,0-1 0,-1 1 16,1 0-16,0-1 0,0 1 15,0 0-15,0 20 0,-1-20 0,1 21 16,0 0-16,0 21 0,0 0 15,0 0-15,21 21 16,0 0-16,0 0 16,0 22-16,0-22 0,0 0 15,0 0-15,21 21 0,0-20 0,-21-1 16,21 0-16,0 21 0,0-21 16,22 1-16,-22-22 0,0 21 0,0-21 15,22 0-15,-22 0 0,21 0 16,-21 0-16,22 0 0,-1 0 15,0-21-15,-21-1 0,22 1 0,-1 0 16,0 0-16,1-21 16,-1 20-16,0-20 0,-20 0 0,20 21 15,-21-22-15,0 1 0,0 21 16,1-22-16,-22 22 0,21 0 0,-21 0 16,-21 21-1,-1 21 1,22 0-16,-21 0 0,21 1 15,-21 20-15,21-21 0,-21 0 0,21 22 16,-21-22-16,21 0 16,0 21-16,0-21 0,0 1 0,0 20 15,-21-21-15,21 0 0,0 0 16,0 1-16,0-44 31,21 1-31,0 0 16,-21 0-16,0 0 0,21 0 0,-21-22 15,21 22-15,0 0 0,-21 0 16,22-22-16,-1 22 0,-21 0 0,21 0 16,0 0-16,-21 0 0,21 21 15,0 0-15,1 0 0,-22 21 16,0 0 0,21-21-16,-21 21 0,21 0 0,-21 22 0,0-22 15,0 0-15,21 21 16,-21-21-16,21 1 0,0 20 0,-21-21 15,22 0-15,-1 0 0,0 1 16,0-22-16,0 0 0,0 0 0,1 0 16,-1 0-16,0 0 0,21 0 15,-21-22-15,1 1 0,20 0 16,-21-21-16,0 21 0,0-1 16,1-20-16,-1 0 0,0-1 0,0 1 15,0 0-15,0-22 0,1 1 16,-22-1-16,0 1 0,21-1 0,-21 1 15,0-1-15,0 22 0,0-22 16,0 22-16,0 21 0,0-21 16,0 20-16,0 1 0,0 0 0,-21 21 15,-1 0 1,22 21-16,-21 22 0,21-22 16,-21 21-16,21 0 0,0 22 15,0-1-15,-21-20 0,21 20 16,-21 1-16,21-1 0,0-20 0,0 20 15,0-21-15,0 1 0,0-1 16,0 22-16,0-22 0,0-21 0,0 21 16,0 1-16,0-22 0,21 21 15,0-21-15,0-21 0,0 22 0,1-22 16,20 0-16,-21 0 16,21 0-16,-20 0 0,20-22 0,0 1 15,-21 0-15,22 0 0,-1 0 16,-21 0-16,22-22 0,-22 22 0,0-21 15,0 21-15,0-22 0,0 22 0,-21 0 16,0 0-16,0 0 0,0-1 16,0 1-16,-21 21 15,0 0 1,0 0-16,21 21 16,0 1-16,0-1 15,0 0-15,0 0 0,0 0 16,0 0-16,21-21 15,0 22-15,-21-1 0,21-21 0,1 21 16,-1 0-16,-21 0 16,21 0-16,0-21 0,-21 22 0,21-22 15,-21 21-15,21-21 16,1 0-16,-1 0 16,0 0-16,-21-21 15,21 21-15,0-22 0,-21 1 0,21 0 16,1 0-16,-1 0 15,-21 0-15,21-1 0,0 1 0,0-21 16,-21 21-16,0 0 0,21-1 0,1 1 16,-22 0-16,0 0 0,0 42 47,0 0-47,0 0 0,0 22 15,0-22-15,-22 0 0,22 0 16,0 22-16,0-22 0,0 0 0,0 0 15,0 21-15,0-20 0,0-1 16,0 0-16,0 0 0,22 0 16,-1-21-16,0 0 0,0 0 15,0 0-15,0 0 0,22 0 16,-1-21-16,-21 0 0,22 0 0,-1 0 16,-21-1-16,0 1 0,0 0 15,1 0-15,-22-21 0,0-22 16,0 43-16,0-21 0,-22 20 15,1-20-15,0 21 0,0 0 0,-21 0 16,20 21-16,-20 0 0,21 0 16,-21 0-16,20 0 0,1 0 0,0 0 15,0 21-15,0-21 0,0 21 16,-1-21-16,22 21 16</inkml:trace>
  <inkml:trace contextRef="#ctx0" brushRef="#br0" timeOffset="6775.53">3069 4318 0,'0'0'0,"-21"0"0,0 0 0,42 0 31,0 0-31,21 0 16,1 0-16,-22 0 16,42-21-16,-20 21 0,20-21 0,1 0 15,-22 21-15,22-22 0,-1 22 16,-21-21-16,22 21 0,-43 0 0,21 0 16,-20-21-16,-1 21 0,0 0 15,0 0-15,-21-21 16</inkml:trace>
  <inkml:trace contextRef="#ctx0" brushRef="#br0" timeOffset="8120.42">5292 4657 0,'0'0'16,"0"-21"-16,21-1 0,0 22 15,-21-21-15,21 0 16,-21 0-16,21 21 0,-21-21 0,0 0 16,0-1-16,0 1 15,0 0-15,-21 21 0,0-21 16,0 0-16,-22 0 0,22 21 0,-21 0 16,21 0-16,-22 0 0,1 0 0,0 0 15,-1 0-15,1 0 0,0 21 16,-22 0-16,22 0 0,21 0 0,-22 0 15,22 22-15,-21-22 0,42 21 16,0-21-16,0 22 0,0-1 0,0-21 16,0 22-16,0-1 0,21-21 15,0 0-15,0 0 0,1 1 16,20-1-16,-21-21 0,0 0 16,22 0-16,-22 0 0,21 0 0,-21 0 15,22-21-15,-22-1 0,21 1 16,-21 0-16,0 0 0,22-21 0,-22 20 15,0-20-15,0 21 0,0-21 16,1-1-16,-1-20 0,0 20 0,0-20 16,0-1-16,0 1 0,-21-1 15,0-20-15,22 20 0,-22 1 0,0-1 16,0 22-16,0-22 0,0 43 16,0-21-16,0 21 0,0 0 15,0-1-15,-22 22 0,1 0 16,0 22-16,0-1 15,21 21-15,0 0 0,-21 1 16,21-1-16,-21 22 0,21-1 0,-22 1 16,22-1-16,0 1 0,0-1 0,0 1 15,0-1-15,0-21 0,0 22 16,0-22-16,0 1 0,0-1 0,0-21 16,22 21-16,-1-20 0,0 20 15,0-21-15,0-21 0,0 21 16,1-21-16,20 0 0,-21 0 15,21 0-15,1-21 0,-22 0 0,21 21 16,1-21-16,-22 0 0,0-1 16,21-20-16,-21 21 0,1 0 0,-1 0 15,0-22-15,-21 22 0,0 0 16,21-21-16,-21 20 0,0 1 0,0 0 16,-21 42 15,0 0-31,21 1 15,0-1-15,0 0 0,-21 0 16,21 0-16,0 0 0,0 1 0,0-1 16,0 0-16,0 0 0,0 0 15,0 0-15,21 1 0,-21-1 16,21-21-16,0 0 0,-21 21 16,21-21-16,0 0 0,1 0 15,20 0-15,-21-21 0,0 21 0,0-21 16,1-1-16,20 1 0,-21 0 0,0 21 15,0-42-15,1 21 0,-1-1 0,-21 1 16,21-21-16,-21 21 0,21-22 16,-21 22-16,0 0 0,0-21 0,0 21 15,0-1 1,0 44 0,0-1-16,-21 0 15,21 0-15,0 21 16,0-20-16,-21-1 0,21 21 0,0-21 15,0 0-15,0 1 0,0-1 16,0 0-16,0 0 0,0 0 0,0 0 16,21 1-16,0-22 0,0 21 15,0-21-15,1 0 16,-1 0-16,0 0 0,21-21 0,1-1 0,-22 22 16,21-21-16,0 0 0,1 0 15</inkml:trace>
  <inkml:trace contextRef="#ctx0" brushRef="#br0" timeOffset="8404.26">6964 4212 0,'0'0'16,"-21"0"-16,-1 0 0,1 0 16,0 0-16,0 21 0,0-21 15,0 22-15,-1-1 0,1 21 0,0-21 16,0 0-16,21 22 0,0-22 15,-21 21-15,21-21 0,-21 22 0,21-22 16,0 0-16,0 21 0,0-20 16,0-1-16,0 0 0,0 0 0,21 21 15,0-20-15,0-1 16,0 0-16,0-21 0,1 0 16,-1 0-16,21 0 0,-21 0 0,22 0 15,-22-21-15,21 0 0,-21-1 16,22 1-16,-22 0 0,21-21 0,-21 21 15,0-22-15</inkml:trace>
  <inkml:trace contextRef="#ctx0" brushRef="#br0" timeOffset="8721.07">7514 3471 0,'0'0'0,"-21"-21"0,21 0 0,-21 0 16,0 21-16,-1 0 15,1 21-15,0 0 0,0 0 0,21 1 16,-21 20-16,0 0 0,21 1 0,-22-1 16,1 21-16,21 1 0,-21-1 15,0 1-15,21 21 0,-21-22 0,0 22 16,21-22-16,0 1 16,0-1-16,-22 1 0,22 42 0,0-64 15,0 0-15,0-21 0,0 22 16,0-22-16,0 21 0,0-21 0,22 1 15,-22-1-15,21-21 16,0 0-16,0 0 16,0 0-16,0-21 0,1 21 15,-1-22-15,0 1 0,0-21 16,0 21-16,0 0 0</inkml:trace>
  <inkml:trace contextRef="#ctx0" brushRef="#br0" timeOffset="9681.32">7853 4170 0,'0'0'0,"0"42"16,-21-21-1,-1 1-15,1-1 0,0 0 0,21 21 16,-21-21-16,0 22 0,21-1 16,-21-21-16,21 0 0,0 22 15,0-22-15,0 0 0,0 0 0,0 22 16,0-22-16,0 0 15,0 0-15,0 0 16,21-21-16,0 0 0,0 0 0,0 0 16,22 0-16,-22 0 15,0-21-15,0 0 0,0 0 0,0 21 16,22-21-16,-22-1 16,0 1-16,0 0 0,22 0 0,-22 0 15,0-22-15,0 22 0,21 0 0,-20-21 16,-1 21-16,0-1 0,0 1 15,0 0-15,0 0 16,-21 42 0,0 0-16,0 0 15,-21 1-15,0-1 0,21 0 16,-21 0-16,0 21 0,21-20 0,0-1 16,0 0-16,-21 21 0,21-21 0,0 1 15,0-1-15,0 0 16,0 0-16,0 0 15,21-21-15,0 0 16,0 0 0,0-21-16,-21 0 15,21 0-15,-21 0 0,0-1 16,0 1-16,0 0 0,0-21 0,0 21 16,0-22-16,0 22 0,0-21 0,22-1 15,-1 22-15,-21-21 0,0 21 16,21 0-16,0-1 0,0 1 0,0 0 15,22 0-15,-22 0 0,0 21 16,21 0-16,-20 0 0,20 0 0,-21 0 16,21 21-16,-20 0 0,-1 0 15,0 0-15,0 22 0,0-1 16,-21-21-16,0 22 0,0-1 0,0-21 16,0 21-16,0 1 0,-21-22 15,0 0-15,0 21 0,0-20 0,21-1 16,-22 0-16,1 0 0,21 0 15,-21-21-15,0 0 16,21-21 0,0 0-1,0 0-15,0 0 0,21-22 16,0 22-16,0-21 0,1-1 16,-1 1-16,21-21 0,-21 20 0,22-20 15,-1 20-15,0 1 0,1 0 16,-1 21-16,0-22 0,1 22 15,-1 21-15,0 0 0,-21 0 0,22 0 16,-22 21-16,0 0 0,0 22 16,0-22-16,-21 21 0,0 1 0,0-1 15,0 0-15,0 1 0,0-1 16,-21 0-16,0-21 0,21 22 0,-21-22 16,0 0-16,21 21 0,-21-42 0,-1 22 15,22-1-15,-21-21 16,0 0-16,0 0 15,21-21 1,-21-1-16,0 1 16</inkml:trace>
  <inkml:trace contextRef="#ctx0" brushRef="#br0" timeOffset="9895.84">8318 3768 0,'0'0'0,"-42"-21"0,21 21 0,0 0 16,0 0-16,-1-22 0,1 22 16,0 0-1</inkml:trace>
  <inkml:trace contextRef="#ctx0" brushRef="#br0" timeOffset="10072.74">7197 3937 0,'0'0'0,"-22"21"0,-20 43 31,63-64-16,0 0-15,22 0 16,-1 0-16,0 0 0,1-21 0,20-1 16,1 22-16,-1-21 0,1 0 0,-1 21 15</inkml:trace>
  <inkml:trace contextRef="#ctx0" brushRef="#br0" timeOffset="10675.66">11007 3556 0,'0'0'0,"-22"-42"0,1-85 32,0 106-32,0 21 0,0 21 15,21 21 1,-21-21-16,21 22 0,-22-1 15,22 21-15,-21-20 0,21 20 0,0 1 16,0-1-16,-21 22 0,21-22 16,-21 1-16,0 21 0,21-22 0,-21 1 15,21-1-15,0-21 0,-22 22 16,1-22-16,21 1 0,-21-22 0,21 21 16,0-21-16,0 0 0,0 1 0,0-1 15,21-42 16,0-1-15,1 1-16,-1-21 0,0 21 0</inkml:trace>
  <inkml:trace contextRef="#ctx0" brushRef="#br0" timeOffset="11065.46">11239 3958 0,'0'0'15,"22"0"-15,-22 21 31,0 1-31,0-1 16,-22 21-16,1-21 0,21 22 0,-21-1 16,0 0-16,0-21 0,21 22 0,0-1 15,-21 0-15,21-20 0,0-1 16,0 21-16,0-21 0,0 0 0,21 1 16,0-22-16,0 0 15,0 0-15,0 0 0,22 0 0,-22 0 16,0 0-16,21 0 0,-20-22 15,-1 1-15,21 0 0,-21 0 0,0 0 16,1 0-16,-22-1 0,21 1 0,-21-21 16,0 0-16,0 20 0,0-20 15,0 0-15,0-1 0,0 22 0,-21 0 16,-1 0-16,1 0 0,0 0 16,0 21-16,0 0 0,-22 0 0,22 0 15,0 0-15,-21 0 16,21 0-16,-1 0 0,1 0 0,0 0 31,21-22-15,0 1-16</inkml:trace>
  <inkml:trace contextRef="#ctx0" brushRef="#br0" timeOffset="11288.78">10731 3852 0,'0'0'0,"-21"0"0,0 0 0,42 0 31,0 0-31,22 0 0,-1 0 16,0 0-16,1 0 0,20 0 16,1 0-16,-1 0 0,1-21 0,-22 21 15,22-21-15,-1 21 0,-21 0 16,1-21-16,-1 21 0,-21 0 0,0 0 15,1-21-15,-1 21 0,0 0 0</inkml:trace>
  <inkml:trace contextRef="#ctx0" brushRef="#br0" timeOffset="12040.79">13335 3895 0,'-64'0'16,"22"0"-16,21-21 0,0-1 0,0 22 15,-1-21-15,22 0 0,0 0 16,0 0-16,0-22 0,0 22 0,0 0 16,22-21-16,-1-1 0,0 22 0,0-21 15,0 0-15,-21-1 16,21 22-16,-21-21 0,22 21 0,-22-1 0,0 1 16,0 42-1,-22 1-15,1 20 16,0 0-16,0 1 15,0 20-15,0-21 0,-22 22 0,22-1 16,-21 22-16,-1-21 0,1 20 16,0 1-16,-1-22 0,1 1 0,0-1 15,-1 1-15,1-22 0,21 22 0,-21-43 16,20 21-16,22-21 0,0 1 16,-21-1-16,21-42 31,0-1-31,0 1 0,0 0 15,0-21-15,21 21 0,-21-43 16,22 22-16,-1-22 0,0 1 0,0-1 16,0 1-16,22-22 0,-22 22 15,21-1-15,0-21 0,1 22 16,-22-1-16,21 22 0,-21-21 0,22 41 16,-22-20-16,-21 21 0,21 21 15,-21 21-15,0 0 16,0 22-16,0-1 0,0 0 15,0 1-15,0 20 0,0 1 0,0-1 16,-21 1-16,21-1 0,0 1 16,0-1-16,0-21 0,0 22 0,0-22 15,0 1-15,0-1 0,0 0 16,0-21-16,0 1 0,0-1 0,21 0 16,-21 0-16,21-21 0,-21 21 15,0-42 16,-21 0-31,0 21 0,0-21 16</inkml:trace>
  <inkml:trace contextRef="#ctx0" brushRef="#br0" timeOffset="12623.98">12658 4191 0,'0'0'0,"-22"0"0,1 0 0,0 0 16,0 0-16,21 21 31,21-21-31,0 0 15,0 0-15,22 0 0,-1-21 16,0 21-16,1-21 0,20 0 0,1 0 16,-1-1-16,1 1 0,-1 0 15,1 0-15,20-21 0,-20 20 0,-22 1 16,22 0-16,-22 0 0,0 0 16,1 0-16,-1-1 0,-21 22 0,0-21 15,-21 42 1,-21 1-1,21 20-15,0-21 0,-21 21 16,21-20-16,-21 20 0,21 0 16,0-21-16,-21 22 0,21-22 0,0 21 15,0-21-15,0 1 16,0-1-16,0 0 0,21 0 0,0-21 16,0 0-16,0 21 0,1-21 15,-1 0-15,0 0 0,21 0 16,-21-21-16,22 0 0,-22 0 0,21 0 15,-21-1-15,22 1 0,-22-21 16,21 0-16,-21 20 0,22-20 0,-22 0 16,0-1-16,0 22 0,0 0 15,1-21-15,-1 42 0,-21-21 0,0 42 32,-21 0-17,-1 21-15,1-21 0,0 22 0,0-22 16,21 21-16,-21 1 0,21-22 15,-21 21-15,21-21 0,0 0 0,0 1 16,0-1-16,0 0 0,21 0 16,0-21-16,0 0 15,0 0-15,0 0 0,22-21 16,-22 0-16,21 0 0,1-1 0,-22 1 16,21 0-16,0-21 0,-20-1 0,20 22 15,-21-21-15</inkml:trace>
  <inkml:trace contextRef="#ctx0" brushRef="#br0" timeOffset="12922.81">14711 3154 0,'0'-42'15,"0"84"-15,0-127 0,0 43 0,0 21 16,0 0-16,-21 21 0,-1 0 16,1 0-16,21 21 0,-21 0 15,0 21-15,21 1 0,-21 20 0,21-21 16,0 22-16,0-1 0,-21 22 0,21-21 15,-22-1-15,22 1 0,0-1 16,0 1-16,-21-1 0,21 1 0,-21-1 16,21-21-16,0 22 15,0-22-15,0 1 0,0-1 0,0 0 16,0-21-16,0 1 0,0-1 16,0 0-16,21-21 15,0 0-15,1 0 0,-1-21 16,0 0-16,0-1 0,21 1 15,-20 0-15,-1-21 0,0-1 0,0 1 16,0 0-16</inkml:trace>
  <inkml:trace contextRef="#ctx0" brushRef="#br0" timeOffset="13277.2">14901 3725 0,'-21'0'16,"0"22"-1,0-1-15,21 0 0,-21 21 16,-1-21-16,22 22 0,-21-1 0,21 0 15,0-20-15,0 20 0,0 0 16,0-21-16,0 22 0,0-22 0,0 0 16,0 0-16,0 0 0,21 1 15,1-22-15,20 0 0,-21 0 0,0 0 16,22 0-16,-1 0 0,0-22 0,1 22 16,-1-21-16,0 0 15,1 0-15,-1 0 0,0-22 0,-21 22 0,1-21 16,-1 0-16,-21-1 0,0 1 15,0 21-15,0-22 0,-21 1 0,-1 21 16,1 0-16,0 0 0,-21-1 16,-1 22-16,1 0 0,0 0 15,-1 0-15,1 0 0,0 0 0,-1 0 16,22 0-16,0 0 0,0 0 16,0 22-16,0-22 0,21 21 0,-22-21 15</inkml:trace>
  <inkml:trace contextRef="#ctx0" brushRef="#br0" timeOffset="13473.08">14457 3683 0,'21'0'46,"0"0"-46,0-21 0,0 21 0,22 0 16,-22 0-16,0 0 16,21-21-16,-20 21 0,-1 0 0,0 0 0,21 0 15,-21 0-15,1-21 0,-1 21 16,0 0-16,0-22 0</inkml:trace>
  <inkml:trace contextRef="#ctx0" brushRef="#br0" timeOffset="14304.05">15579 3725 0,'21'0'0,"-21"-21"15,0 0 1,21 21-16,0-21 0,0 21 0,0-21 15,1 21-15,-1 0 16,0 0-16,0 0 16,0 21-1,-21 0-15,0 0 0,0 0 0,0 1 16,0 20-16,0-21 0,0 21 16,0-20-16,0 20 0,-21-21 0,21 21 15,-21-20-15,0-1 0,21 21 0,0-21 16,-21 0-16,-1 1 15,1-22 1,21-22 0,0 1-1,0 0-15,0 0 0,21 0 0,1-22 16,-1 22-16,-21-21 0,21 21 16,21-22-16,-21 22 0,1-21 0,-1 0 15,21 20-15,-21 1 0,22 0 16,-22 0-16,0 21 0,0 0 0,0 0 15,0 0 1,-21 21-16,0 0 0,0 0 0,0 1 16,0 20-16,0-21 0,0 21 15,0-20-15,0 20 0,0 0 0,0-21 16,0 22-16,0-22 0,0 0 0,0 0 16,0 0-16,0 1 15,0-1-15,22-21 0,-1 0 31,0 0-31,-21-21 0,21-1 16,0 1-16,0-21 0,1 21 16,-1 0-16,21-22 0,-21 22 0,0-21 15,22-1-15,-1 1 0,-21 21 0,0-21 16,22-1-16,-22 22 0,21 0 16,-21 0-16,1 0 0,-1 21 15,0 21-15,-21 0 16,0 0-16,0 0 0,0 0 0,0 22 15,0-22-15,0 0 16,0 21-16,0 1 0,0-22 0,0 21 16,0 1-16,0-22 0,0 21 0,21-21 15,-21 0-15,0 1 0,21-1 16,0-21-16,-21 21 0,22-21 0,-1 0 16,0 0-16,0 0 15,0 0-15,22 0 0,-22-21 0,21 21 16,0-21-16,1-1 0,-22 1 15,21 0-15,1 0 0,20-21 0,-21 20 16,-20 1-16,20-21 0,0 21 16</inkml:trace>
  <inkml:trace contextRef="#ctx0" brushRef="#br0" timeOffset="14752.7">17441 3747 0,'0'-22'0,"0"44"0,0-65 0,0 22 16,0 0-16,-21 21 16,0 0-16,0 0 0,0 0 15,-22 0-15,22 0 0,-21 21 16,21 0-16,-22 0 0,22 1 0,-21-1 15,21 0-15,-1 21 0,1-21 16,0 22-16,0-1 0,0-21 0,21 22 16,-21-1-16,21-21 0,0 21 0,0-20 15,0-1-15,0 0 0,21 0 16,0-21-16,0 0 16,0 0-16,0 0 0,1 0 15,-1 0-15,0-21 0,21 21 0,-21-21 16,1 0-16,20-1 0,-21 1 15,21-21-15,-20 21 0,20-22 0,-21 1 16,21-21-16,1 20 16,-43 22-16,21-21 0,0 21 0,-21-1 15,0 44 17,0-1-32,-21 0 0,21 0 15,-21 0-15,21 0 0,0 22 0,0-22 16,0 0-16,0 21 0,0-20 0,0 20 15,0-21-15,0 0 16,21 0-16,0 1 0,-21-1 0,21 0 16,0-21-16,1 0 0,-1 0 0,0 0 15,0 0-15,0 0 0,0 0 16,1 0-16,-1-21 0,0 0 0,0-1 16,-21 1-16,42-21 0,-42 21 15,22-22-15,-1 1 0</inkml:trace>
  <inkml:trace contextRef="#ctx0" brushRef="#br0" timeOffset="15036.33">18055 3239 0,'0'0'0,"0"-43"0,0 1 0,0 0 15,0 20-15,0 1 0,0 0 16,-21 21-16,0 0 0,0 0 16,21 21-16,0 0 0,0 1 15,-22 20-15,22 0 0,0 1 16,0 20-16,0-21 0,0 22 0,-21-1 15,21-20-15,0 20 16,0 1-16,-21-22 0,21 0 0,0 1 0,-21 20 16,21-20-16,0-1 0,0-21 15,0 21-15,0 1 0,0-22 0,0 0 16,0 0-16,0 0 16,0 1-16,21-22 0,0 0 15,0 0-15,1-22 16,-1 22-16,21-21 0,-21-21 15,0 21-15,22 0 0,-1-22 0</inkml:trace>
  <inkml:trace contextRef="#ctx0" brushRef="#br0" timeOffset="15266.2">18521 3620 0,'0'0'0,"21"0"0,-63 0 31,20 21-31,1 0 16,-21 0-16,21 0 0,0 0 0,-1 22 0,1-22 15,0 0-15,0 21 16,21-20-16,0 20 0,0-21 0,0 21 16,0-20-16,0-1 0,0 21 15,0-21-15,0 0 0,0 1 16,21-22-16,0 0 0,0 0 16,1 0-16,20 0 0,-21 0 0,21-22 15,1 1-15,-1 0 0,0 0 16,1 0-16</inkml:trace>
  <inkml:trace contextRef="#ctx0" brushRef="#br0" timeOffset="15975.79">18944 3725 0,'0'-21'15,"-21"21"1,0 0-16,0 0 16,-1 21-16,1 1 0,0-1 0,0 0 15,0-21-15,0 21 0,21 0 16,0 0-16,0 1 0,0-1 0,0 0 15,0 0-15,0 0 0,0 0 16,0 1-16,21-1 0,0 0 0,0-21 16,0 0-16,0 21 15,1-21-15,-1 0 0,0 0 0,-21-21 32,0 0-32,0 0 0,0-1 0,0 1 0,0 0 15,0 0-15,0-21 0,0 20 16,0-20-16,0 21 0,21 0 15,0-43-15,-21 43 0,21 0 16,1 0-16,-1 0 0,0-1 16,0 22-16,21 0 0,-20-21 0,20 21 15,0 0-15,1 0 0,-1 0 16,0 0-16,1 21 0,-1 1 0,0-1 16,1 0-16,-22 0 0,21 21 15,-21-20-15,0-1 0,1 21 16,-22-21-16,0 0 0,0 22 15,0-22-15,0 21 0,0-21 0,-22 1 16,1-1-16,0 0 0,21 0 16,-21-21-16,0 21 0,0-21 15,-1 0-15,1 0 16,0 0-16,21-21 0,0 0 16,0 0-16,0 0 0,0-1 0,0 1 15,0 0-15,21-21 0,0 21 16,1-22-16,20 1 0,0 0 15,1-1-15,-1 1 0,21 0 0,-20 20 16,20-20-16,-20 21 0,20 0 16,-21 21-16,1 0 0,-1 0 15,0 0-15,-20 0 0,-1 21 0,-21 0 16,0 21-16,0-20 0,0-1 16,0 21-16,0-21 0,0 22 0,0-22 15,-21 0-15,21 21 0,-22-21 0,1 22 16,0-22-16,0 0 0,0 21 15,0-20-15,-1-1 0,1-21 0,21 21 16,-21-21 15,21-21-31,0 0 16,0-22-16,0 22 0,-21 0 0</inkml:trace>
  <inkml:trace contextRef="#ctx0" brushRef="#br0" timeOffset="16164.2">19367 3175 0,'0'0'0,"-42"-21"0,-106 21 31,127 0-31,0 0 0,-1 0 0,1 0 16,21 21-1,21-21 16,1 0-31,-1 0 16</inkml:trace>
  <inkml:trace contextRef="#ctx0" brushRef="#br0" timeOffset="16369.08">17801 3493 0,'-42'0'0,"84"0"0,-127 21 15,64-21-15,21 21 16,43-21-16,-22 0 16,21 0-16,0 0 0,22 0 0,-1 0 15,-20 0-15,20 0 0,1 0 0,-1 0 16,1-21-16,-22 21 0,0 0 16,-20-21-16,-1 21 0,0 0 15</inkml:trace>
  <inkml:trace contextRef="#ctx0" brushRef="#br0" timeOffset="19003.93">1714 6011 0,'0'0'0,"-21"-21"16,21 0-16,0 0 0,-21 0 15,0 21 1,21 21 0,0 0-1,0 0-15,21 22 0,-21-22 16,21 0-16,0 0 0,1 0 15,-22 0-15,21 1 0,0-22 16,0 21-16,0-21 0,0 0 0,1 0 16,20 0-16,-21 0 0,0 0 15,0-21-15,1-1 0,20 22 0,-21-21 16,0 0-16,22-21 0,-22 21 16,0-1-16,0-20 0,0 21 0,0-21 15,-21-1-15,0 22 0,0-21 16,0-1-16,0 22 0,0-21 15,-21 21-15,0 21 0,0 0 0,0 0 16,0 0-16,21 42 16,-22-21-16,22 22 0,0-1 15,-21 21-15,21-20 0,0 20 16,-21 1-16,21-1 0,0 1 0,0-1 16,0 22-16,0-22 0,0 22 15,0-21-15,0 20 0,0-20 16,0-1-16,0-20 0,0 20 0,0-21 15,0 1-15,0-1 0,0-21 16,0 22-16,0-22 0,0 0 0,0 0 16,0 0-16,0-42 31,0 0-31,-21 0 16,0 0-16,0-1 0,21 1 15,-22-21-15,1 21 0,0-22 16,0 1-16,0 21 0,0-21 0,-1-1 15,1 22-15,0 0 0,0 0 16,0 21-16,0 21 16,21 0-16,0 0 0,0 22 15,0-22-15,0 21 0,0 0 0,21 1 16,0-22-16,0 21 0,0-21 16,0 22-16,22-22 0,-22 0 0,0 0 15,21 0-15,-20-21 16,20 0-16,0 0 0,1 0 0,-1 0 15,0-21-15,1 0 0,20 0 16,-21 0-16,1 0 0,20-1 0,-20-20 16,-1 21-16,0-21 0,-21-1 15,22 1-15,-22 0 0,-21-1 0,0 1 16,0-22-16,0 22 0,0 0 16,0-1-16,0 22 0,0 0 0,0 0 15,0 42 1,-21-21-16,21 42 0,-21-20 15,21 20-15,0-21 0,0 21 0,0 1 16,-22-1-16,22-21 0,0 22 16,0-1-16,0-21 0,0 0 0,0 0 15,0 1-15,0-1 0,0 0 16,22-21 0,-22-21-1,21 21-15,0-21 0,-21-1 16,21 1-16,0 0 0,0-21 0,-21 21 15,22-22-15,-1 1 0,-21 0 16,21-1-16,0 1 0,0 21 0,-21-22 16,21 22-16,-21 0 0,22 21 15,-22 21 1,21 22-16,-21-22 0,0 0 16,21 21-16,-21 1 0,0-22 0,0 21 15,21 0-15,-21-20 16,0 20-16,0-21 0,21 0 0,0 0 15,-21 1-15,22-22 0,-1 21 16,0-21-16,0 0 0,0 0 0,0 0 16,1 0-16,20 0 0,-21 0 15,21-21-15,-20-1 0,20 22 0,0-42 16,-21 21-16,22 0 0,-1-22 16,0 22-16,-20-42 0,20 20 0,-21-20 15,0 21-15,22-22 0,-22 1 0,0-1 16,0 1-16,0-1 15,-21-21-15,0 22 0,0 21 0,0-22 16,0 22-16,0-1 0,0 1 16,-21 21-16,0 0 0,0 21 0,0 0 15,-1 0-15,1 0 0,0 21 16,0 21-16,0-21 0,0 22 0,21-1 16,0 0-16,0 1 0,-22-1 15,22 22-15,0-22 0,0 21 0,0 1 16,0-22-16,0 22 0,0-1 15,22 1-15,-22-22 0,21 0 0,0 1 16,0-1-16,-21 0 0,21 1 16,22-22-16,-22 0 0,0 0 15,0 0-15,0-21 0,22 0 0,-22 22 16,0-22-16,21 0 0,-21 0 16,22 0-16,-22-22 0,21 1 0,-21 0 15,1 0-15,20 0 0,-21 0 16,21-22-16,-20 22 0,-1-21 0,0-1 15,0 1-15,-21-21 0,0 20 16,0 1-16,0 0 0,0-1 0,0 22 16,-21-21-16,0 21 15,0 21-15,-1 0 0,1 0 0,0 0 16,21 21-16,-21 0 0,21 0 16,0 21-16,0-20 15,0-1-15,0 21 0,0-21 16,0 22-16,21-22 0,0 21 15,-21-21-15,21 22 0,1-22 0,-22 21 16,21-21-16,0 0 0,0 1 16,-21-1-16,21-21 0,0 21 0,1 0 15,-1-21-15,0 0 0,0 0 16,0 0-16,0 0 0,22 0 16,-22-21-16,21 0 0,-21 0 0,22-1 15,-22 1-15,21 0 0,-21-21 16,22-1-16,-22 22 0,0-21 15,0 0-15,0-1 0,1 1 0,-1 0 16,0 20-16,-21 1 0,0 0 16,0 42 15,0 0-31,0 1 0,0-1 0,0 21 16,-21-21-16,21 22 0,-21-22 15,21 21-15,-22-21 0,22 22 0,0-22 16,0 0-16,0 0 0,0 0 0,0 0 15,0 1-15,0-1 0,22-21 16,-1 0-16,0 21 0,0-21 0,0 0 16,0 0-16,22 0 0,-22 0 15,21-21-15,-21 21 0,1-21 16,20-1-16,-21 1 0,0 21 0,0-21 16,1-21-16,-1-1 15,-21 22-15,0-21 0,0 0 0,0-1 16,0 22-16,-21-21 0,-1-1 15,1 22-15,0 0 0,0 0 0,-21 0 16,20 0-16,-20 21 0,21 0 0,0 0 16,0 0-16,-22 0 0,22 0 15,0 21-15,0-21 0,21 21 0,0 0 16,-21-21-16</inkml:trace>
  <inkml:trace contextRef="#ctx0" brushRef="#br0" timeOffset="19247.78">3619 6202 0,'0'0'0,"-21"0"0,21 21 0,21-21 31,1 0-31,20 0 0,0 0 16,-21 0-16,43-21 0,-22 21 0,1-21 16,-1 21-16,21-21 0,-20-1 15,20 22-15,-20-21 0,20 21 0,-21-21 16,1 21-16,-1 0 0,-21 0 16,0-21-16,1 21 0,-22-21 0</inkml:trace>
  <inkml:trace contextRef="#ctx0" brushRef="#br0" timeOffset="20475.62">5948 6541 0,'21'0'0,"0"-22"15,-21 1 1,0 0-16,21 0 16,-21 0-16,0 0 0,0-1 0,0 1 15,0 0-15,0 0 0,0-21 16,0 20-16,-21 1 0,0 0 0,0 0 16,0 0-16,-1 21 0,1 0 15,0 0-15,0 0 0,0 0 0,0 0 16,-22 0-16,22 21 0,0 0 0,0 0 15,0 0-15,-1 22 16,1-1-16,21-21 0,-21 22 0,21-1 16,-21 0-16,21 1 0,0-22 0,0 21 15,0-21-15,0 0 0,21 1 16,0-1-16,0-21 0,22 21 16,-22-21-16,0 0 0,21 0 15,-20-21-15,20 21 0,0-21 0,-21-1 16,22 1-16,-22 0 0,21 0 0,-21-21 15,1 20-15,-1-20 0,0 0 16,0-1-16,0 1 0,0 0 0,1-1 16,-22-20-16,0 21 15,0-22-15,0 1 0,0 20 0,0-20 16,0-1-16,0 1 0,0 20 16,0 1-16,0 0 0,-22 21 0,22-1 15,-21 22-15,0 0 16,21 43-16,-21-22 0,21 21 15,0 22-15,0-22 0,0 22 16,0-22-16,0 21 0,0-20 0,0 20 16,0 1-16,0-22 0,0 22 0,0-22 15,0 21-15,21-20 0,0-1 16,0-21-16,1 22 0,-22-22 16,21 0-16,0 0 0,0 0 0,21-21 15,-20 0-15,-1 0 0,0 0 16,21 0-16,-21-21 0,1 0 0,20 0 15,-21 0-15,21-1 0,-20 1 16,-1 0-16,0-21 0,0-1 0,0 22 16,0-21-16,-21 21 0,22-22 0,-22 22 15,0 0-15,0 0 0,0 0 16,0 42 0,0 0-1,-22 0-15,1 22 0,21-22 16,0 0-16,0 21 0,0 1 15,0-22-15,0 21 0,0-21 16,0 22-16,0-22 0,0 0 0,0 0 16,0 0-16,21 0 0,1-21 15,-1 0-15,0 0 0,0 0 0,0 0 16,0 0-16,22 0 0,-22-21 0,21 21 16,-21-21-16,1-21 0,20 21 15,-21-1-15,0-20 0,22 21 0,-22-21 16,-21-1-16,21 22 0,-21-21 15,21-1-15,-21 22 0,21 0 0,-21 0 16,0 0-16,0 0 0,0 42 31,-21 0-31,0 0 16,21 0-16,-21 0 0,21 1 16,0 20-16,-21-21 0,21 21 0,0-20 15,0-1-15,0 21 0,0-21 0,0 0 16,0 1-16,0-1 0,0 0 15,21-21-15,-21 21 0,21-21 16,0 0-16,0 0 0,0 0 0,22 0 16,-22-21-16,0 0 0,21 0 15,1-1-15,-22 1 0,21-21 16,1 21-16,-22-22 0,21 22 0</inkml:trace>
  <inkml:trace contextRef="#ctx0" brushRef="#br0" timeOffset="20748.47">7705 6075 0,'0'0'0,"0"-21"0,-22 21 16,1 0 0,0 21-16,21 0 0,-21 0 0,0 0 15,0 1-15,-1 20 0,1-21 16,21 21-16,0-20 0,-21 20 0,21-21 16,0 21-16,0 1 0,0-22 15,0 21-15,0-21 0,0 1 0,0-1 16,0 0-16,21 0 0,0 0 0,1-21 15,-1 0-15,0 0 16,21 0-16,-21 0 0,1 0 0,20 0 16,0 0-16,1-21 0,-1 0 0,0 0 15,1 0-15,-1-22 0,0 22 16,1-21-16,-1-1 0,-21 1 0,21-21 16,-20 20-16,20-20 0,-21 20 15,0-41-15</inkml:trace>
  <inkml:trace contextRef="#ctx0" brushRef="#br0" timeOffset="21001.32">8382 5609 0,'21'-42'0,"-42"84"0,42-126 0,-21 41 16,0 22-16,0 0 0,-21 42 31,0 0-31,21 0 0,0 22 16,0-1-16,-21 22 0,21-22 0,0 21 16,-22-20-16,22 20 0,0-20 15,-21 20-15,21-21 0,0 22 0,0-22 16,0 1-16,0-1 0,-21 0 15,21 1-15,0-22 0,0 21 0,0-21 16,0 0-16,0 1 0,21-1 0,0 0 16,1-21-16,-1 0 15,0 0-15,0 0 0,0-21 0,22 21 16,-22-21-16,21-1 0,-21 1 16,22 0-16,-22 0 0,21-21 0,-21 20 15,22-20-15</inkml:trace>
  <inkml:trace contextRef="#ctx0" brushRef="#br0" timeOffset="21948.78">8932 5990 0,'0'0'16,"0"-21"-16,21 0 0,-21 0 0,0 42 31,0 0-31,-21 0 0,0 22 16,0-22-16,21 0 0,-21 21 16,0-21-16,-1 22 0,22-22 15,0 0-15,-21 21 0,21-20 0,-21-1 16,21 21-16,0-21 0,0 0 15,0 1-15,0-1 0,21 0 0,0-21 16,1 0-16,-1 0 16,21 0-16,-21 0 0,0 0 15,22 0-15,-22-21 0,21 0 0,-21-1 16,22 1-16,-22 0 0,21 0 16,-21 0-16,1 0 0,20-1 0,-21-20 15,0 21-15,0 0 0,1-22 0,-22 22 16,21 0-16,-21 0 0,21 21 15,-21-21-15,0 42 32,0 0-32,0 0 0,-21 0 0,21 1 15,-21 20-15,21-21 0,0 0 0,-22 22 16,22-22-16,-21 21 0,21-21 16,0 0-16,0 1 0,0-1 15,0 0-15,0 0 0,21 0 0,1-21 16,-1 0-16,0 0 0,0 0 15,0 0-15,0 0 0,1 0 16,-1 0-16,-21-21 0,0 0 0,21 21 16,-21-21-16,0 0 15,0-1-15,0-20 0,0 21 0,0 0 0,0 0 16,-21-22-16,21 22 0,0 0 16,-21 0-16,21-22 0,-22 22 15,22 0-15,0 0 0,0 0 0,0 0 16,0-1-16,22 22 0,-1-21 0,21 0 15,-21 21-15,22-21 0,-1 21 16,0 0-16,1 0 0,-1 0 0,21 0 16,-20 0-16,-1 21 0,-21 0 15,22 0-15,-1 1 0,-21-1 0,0 0 16,0 0-16,1 0 0,-22 0 0,0 1 16,0 20-16,0-21 0,0 0 15,0 0-15,0 1 0,0-1 0,0 21 16,-22-21-16,22 0 0,-21 1 15,0-1-15,0 0 0,0-21 16,21 21-16,-21-21 0,-1 0 0,1 0 16,0 0-16,0 0 15,21-21 1,0 0-16,0 0 0,0-1 16,0-20-16,21 21 0,0-21 15,0 20-15,1-20 0,20 0 0,0-1 16,-21 1-16,43 0 0,-22-1 0,1 22 15,-1 0-15,0 0 0,1 0 16,-1 0-16,0 21 0,1 0 0,-22 0 16,21 21-16,-21 0 0,0 0 15,-21 0-15,0 0 0,22 22 16,-22-22-16,0 0 0,0 21 0,0-20 16,0-1-16,0 21 0,-22-21 15,1 0-15,21 1 0,-21-1 0,0 0 16,0 0-16,0 0 0,-1-21 15,22 21-15,-21-21 16,0 0-16,0-21 16,21 0-16,-21 0 15</inkml:trace>
  <inkml:trace contextRef="#ctx0" brushRef="#br0" timeOffset="22156.44">9546 5546 0,'0'0'0,"-42"0"0,-1 0 0,22 0 15,0 0-15,-21 0 0,21 0 0,-1 0 16,22 21-16,-21-21 16,21 21-16,0 0 31,-21-21-16</inkml:trace>
  <inkml:trace contextRef="#ctx0" brushRef="#br0" timeOffset="22344.33">8467 5842 0,'-64'42'15,"128"-84"-15,-128 106 0,85-43 16,22-21-1,-22 0-15,21 0 0,0 0 16,1 0-16,-1 0 0,22 0 0,-22 0 16,21 0-16,-20-21 0,-1-1 0,22 22 15,-22-21-15,0 0 16,1 21-16,-1-21 0</inkml:trace>
  <inkml:trace contextRef="#ctx0" brushRef="#br0" timeOffset="22896.71">11599 5715 0,'0'0'0,"21"-21"0,1-21 0,-22-1 0,21 1 16,-21 0-16,0 20 0,0 1 15,0-21-15,0 21 0,-21 42 32,-1 21-32,22 1 0,-21-1 15,21 21-15,-21 1 0,0-1 16,0 1-16,21-1 0,-21 1 0,-1-1 15,1 1-15,0-1 0,21-20 0,-21-1 16,21 22-16,-21-22 0,21 0 16,0-21-16,0 22 0,0-22 15,0 0-15,0 0 0,21-21 16,0 0-16,0 0 16,0 0-16,1-21 0,-1 0 0,0 0 15,0 0-15,21-22 0,-20 22 16,20-21-16,-21-1 0,21 22 0</inkml:trace>
  <inkml:trace contextRef="#ctx0" brushRef="#br0" timeOffset="23224.52">12023 5863 0,'0'-21'0,"0"42"0,0-21 16,0 21-16,-22 1 16,1-1-16,21 0 0,-21 21 15,0-21-15,0 22 0,0-1 16,-1-21-16,1 22 0,21-22 0,0 21 15,0-21-15,0 22 0,0-22 16,0 0-16,0 0 0,0 0 0,21-21 16,1 21-16,-1-21 0,0 0 0,21 0 15,-21 0-15,22 0 0,-22-21 16,21 0-16,-21 0 0,22 0 0,-22 0 16,21-1-16,-21 1 0,1 0 15,20-21-15,-42 21 0,21-22 16,-21 22-16,0-21 0,0 21 0,0-22 0,-21 22 15,0 0-15,0 21 16,-1 0-16,-20 0 0,21 0 0,-21 0 16,20 0-16,-20 0 0,21 0 0,0 0 15,0 0-15,-1 0 0,1 0 16</inkml:trace>
  <inkml:trace contextRef="#ctx0" brushRef="#br0" timeOffset="23445.59">11578 5694 0,'0'0'15,"-21"0"-15,0 0 0,42 0 32,0 0-17,0 0-15,22 0 0,-1-21 0,0 21 16,1 0-16,20-21 0,-21 21 15,22-22-15,-1 22 0,1-21 0,-22 21 16,22-21-16,-22 0 0,0 21 0,1-21 16,-22 21-16,21 0 0</inkml:trace>
  <inkml:trace contextRef="#ctx0" brushRef="#br0" timeOffset="25677.52">14605 5694 0,'0'0'0,"-21"0"16,0 0-16,42-21 31,0 21-16,0-21-15,0 21 0,0-22 0,22 1 16,-22 0-16,21 0 0,1 0 0,-22 0 16,21-1-16,0 1 0,1 0 15,-22-21-15,0 21 0,0-1 16,0-20-16,-21 0 0,0 21 16,0-22-16,0 1 0,-21 21 0,0-22 15,0 22-15,-21 21 0,-1-21 16,1 21-16,0 0 0,-1 0 0,-20 21 15,20 0-15,1 1 0,0-1 0,-1 0 16,1 21-16,0-21 0,-1 1 16,22 20-16,21-21 0,0 21 15,0-20-15,0-1 0,0 21 0,21-21 16,1 22-16,-1-22 0,21 0 16,-21 21-16,22-21 0,-22 22 0,21-22 15,-21 21-15,22-21 0,-22 22 16,0-22-16,21 21 0,-21-21 0,1 22 15,-22-22-15,0 21 0,0-21 16,0 1-16,0-1 0,0 21 0,-22-21 16,1 0-16,0 1 0,-21-22 15,-1 21-15,-20 0 0,21-21 0,-22 0 16,1 21-16,-1-21 0,1 0 0,20 0 16,-20 0-16,-1 0 0,22-21 15,0 21-15,-1-21 0,22 0 16,0-1-16,-21 1 0,42-21 0,-22 21 15,22-22-15,0 1 0,0 0 16,0-1-16,0-20 0,0 21 0,0-1 16,0 1-16,0 21 0,22 0 15,-22-1-15,0 1 0,21 21 16,0 0-16,-21 21 16,0 1-16,0-1 0,21 21 0,-21-21 15,21 22-15,-21-1 0,0 0 16,21-21-16,1 22 0,-1-1 0,-21 0 15,21-20-15,0 20 0,0-21 0,-21 0 16,21 22-16,1-22 0,20 0 16,-21-21-16,0 21 0,0 0 0,22-21 15,-1 0-15,-21 21 16,22-21-16,-1 0 0,-21 0 0,21 0 16,1 0-16,-1-21 0,0 21 0,1-21 15,-1 0-15,22 0 0,-22 0 16,0-1-16,1 1 0,-22 0 0,21-21 15,-21 21-15,22-22 0,-22 1 16,0 21-16,-21-22 0,0 1 0,0 21 16,0 0-16,0 0 0,0-1 0,0 1 15,0 42 1,-21 1-16,0-1 16,21 0-16,-22 21 15,1-21-15,21 22 0,0-22 0,0 0 16,0 21-16,0-20 0,0-1 0,0 0 15,0 0-15,0 0 0,21-21 16,1 21-16,-1-21 0,0 0 0,21 22 16,-21-22-16,1 0 0,20 0 15,-21 0-15,21 0 0,-20 0 0,20-22 16,0 1-16,1 21 0,-1-21 0,-21-21 16,21 21-16,1-1 0,-1-20 15,-21 0-15,0-1 0,22 1 0,-22-21 16,0-1-16,0 1 15,0-1-15,1 22 0,-1-22 0,-21 1 16,0-1-16,21 1 0,-21-1 16,0 22-16,0 0 0,0-1 0,0 1 15,0 21-15,0 0 0,-21 21 16,0 0-16,-1 21 0,1 21 16,0-21-16,21 22 0,-21 20 0,0-21 15,0 22-15,21-1 0,0-20 16,-22 20-16,1 22 0,21-43 0,0 85 15,0-63-15,0-22 16,0 0-16,0 1 0,0-1 0,0 0 16,21-20-16,1 20 0,-1-21 15,-21 0-15,21 0 0,0 1 16,0-22-16,0 21 0,1-21 0,-1 0 16,0 0-16,21 0 0,-21 0 15,22 0-15,-1-21 0,-21-1 0,22 22 16,-1-21-16,0 0 0,1 0 0,-1 0 15,0-22-15,-21 22 16,1-21-16,-1 21 0,0-22 0,0 1 16,-21 21-16,0-21 0,0 20 0,0 1 15,0 0-15,0 0 0,-21 21 16,0 0-16,0 21 0,-22 0 16,22 0-16,0 1 0,0-1 15,0 21-15,21-21 0,0 0 0,0 22 16,0-22-16,0 0 0,0 0 15,0 0-15,0 1 0,21-1 0,0-21 16,0 21-16,0-21 0,0 0 16,1 0-16,20 0 0,-21 0 0,21 0 15,1 0-15,-1 0 0,-21 0 0,22-21 16,-1 0-16,-21-1 0,21 1 16,-20 0-16,20 0 0,-21-21 0,0 20 15,0-20-15,-21 0 0,22 21 16,-22-22-16,21 22 0,-21-21 0,0 21 15,-21 42 17,-1 21-32,22-21 0,-21 43 15,0-43-15,21 0 16,-21 21-16,0-20 0,21-1 0,0 0 16,0 0-16,-21 0 0,21 0 0,0 1 15,0-44 32,0 1-47,21 0 0,0-21 16,0 21-16,-21-22 0,21 22 15,0-21-15,22-1 0,-22 1 16,0 21-16,0-21 0,0 20 16,1 1-16,-1 21 0,0 0 0,0 0 15,-21 21-15,0 1 0,0-1 16,0 0-16,0 21 0,0-21 15,0 22-15,0-22 0,21 0 0,-21 21 16,21-20-16,-21-1 0,22 0 16,-1-21-16,0 21 0,-21 0 0,21-21 15,21 0-15,-20 0 0,-1 0 0,21 0 16,-21 0-16,22 0 0,-1 0 16,0-21-16,-21 0 0,22 0 0,-1 0 15,-21-1-15,0 1 16,22 0-16,-22-21 0,0 21 0,0-22 15,0 1-15,-21 21 0,0-22 16,22 22-16,-22 0 0,-22 42 31,22 0-31,0 1 16,-21 20-16,0-21 0,21 0 0,0 0 16,0 22-16,0-22 0,0 0 15,0 0-15,0 0 0,0 1 16,21-22-16,0 0 0,1 0 15,-1 0 1,0-22-16,0 1 0,21 0 0</inkml:trace>
  <inkml:trace contextRef="#ctx0" brushRef="#br0" timeOffset="26048.31">17759 5122 0,'0'0'0,"-43"0"0,22 22 0,-21 20 0,21-21 16,-22 0-16,43 0 0,-21 1 0,21-1 15,0 0-15,0 0 0,0 0 16,0 0-16,21 1 0,22-22 16,-22 0-16,0 21 0,21-21 0,1 0 15,-22 0-15,21 0 0,-21 0 16,1-21-16,20 21 0,-21-22 0,0 22 15,0-21-15,1 0 0,-1 0 0,-21 0 16,0 0-16,0-22 0,0 22 16,0 0-16,0 0 0,-21 0 0,-1-1 15,1 22-15,0 0 0,-21 0 16,21 0-16,-1 0 0,-20 0 16,21 22-16,0-1 0,-22 0 15,22 0-15,0 21 0,0-20 0,0-1 16,21 21-16,0 0 0,0-20 15,0-1-15,0 0 0,21-21 16,0 21-16,0 0 0</inkml:trace>
  <inkml:trace contextRef="#ctx0" brushRef="#br0" timeOffset="26520.04">18457 5482 0,'0'0'0,"-21"0"16,0 0 0,0 0-16,0 0 15,-1 21-15,22 22 0,-21-22 0,0 0 16,0 21-16,21-20 0,0 20 16,0 0-16,0-21 0,0 22 0,0-22 15,0 21-15,0-21 0,0 1 0,21-1 16,0 0-16,0 0 0,1-21 15,-1 0-15,0 0 0,21 0 0,-21 0 16,22 0-16,-1 0 0,-21 0 16,22 0-16,-1-21 0,-21 0 0,21 0 15,-20-1-15,-1 1 0,0-21 16,21 0-16,-21-1 0,1 1 16,-1 0-16,0 20 0,-21-20 0,21 0 15,-21 21-15,21-1 0,-21 1 16,0 0-16,-21 42 15,0 0 1,0 1-16,0-1 0,-1 21 0,1-21 16,0 22-16,0-22 0,21 21 15,0-21-15,0 22 0,-21-22 0,21 0 16,0 0-16,0 0 0,0 0 16,21-21-16,0 0 0,0 22 15,22-22-15,-22 0 0,21 0 0,-21-22 16,22 22-16,-1-21 0,0 0 0</inkml:trace>
  <inkml:trace contextRef="#ctx0" brushRef="#br0" timeOffset="27167.67">19431 5419 0,'0'-21'0,"0"42"0,-21-42 0,0 21 16,-1 0-16,1 0 15,0 0-15,0 21 0,21 0 16,-21 0-16,21 0 0,0 0 0,0 1 15,-21 20-15,21-21 16,0 21-16,0-20 0,0-1 0,0 21 16,0-21-16,0 0 0,0 1 15,0-1-15,0 0 0,0 0 16,0-42 15,0 0-31,0 0 0,0-1 16,0 1-16,0-21 0,0 21 15,0-22-15,21 1 0,0 0 0,0 21 16,0-22-16,0 1 0,22 21 0,-1-22 16,-21 22-16,22 0 15,-1 0-15,0 0 0,1 21 0,-22 0 16,21 0-16,-21 0 0,22 21 16,-22 0-16,0 0 0,0 0 0,-21 1 15,0-1-15,21 21 0,-21-21 0,0 22 16,0-22-16,0 21 0,0-21 15,0 22-15,0-22 0,0 0 0,0 0 16,-21 21-16,21-20 16,0-1-16,-21 0 0,0-21 15,0 0 1,-1-21-16,22 0 16,0-1-16,0 1 15,0 0-15,22-21 0,-1 21 16,0-22-16,21 22 0,-21-21 0,22-1 15,-1 1-15,0 21 0,1-21 16,20 20-16,-20 1 0,-1 0 0,0 0 16,1 21-16,-1 0 0,0 0 0,-21 0 15,1 21-15,-1 0 0,0 0 16,-21 22-16,0-22 0,0 21 0,0-21 16,0 22-16,0-1 15,0-21-15,-21 0 0,0 22 0,21-22 16,-22 0-16,1-21 0,0 21 0,0-21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02:04:05.8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931 889 0,'0'0'0,"0"-63"16,0 41-16,0 1 15,0 0-15,0 0 0,0 0 16,0 0-16,-21 21 0,21-22 16,0 1-16,-21 21 31,21 21-31,0 1 0,0 20 16,0-21-16,0 21 0,0 1 15,0-1-15,0 0 0,0 1 0,0-1 16,0 22-16,0-22 15,0 0-15,-21 22 0,21-22 0,0-21 16,0 22-16,0-1 0,0-21 16,0 0-16,21 0 0,-21 1 15,21-22-15,0 0 0,0 0 0,1 0 16,-1 0-16,0 0 0,0 0 16,0-22-16,0 1 0,1 0 0,20 0 15,-21-21-15,0 20 0,22-20 16,-22 0-16,0-1 0,0 1 15,0 0-15,-21-1 0,21 22 0,1-21 16,-22 21-16,0 0 0,0-1 16,21 22-16,0 22 31,-21-1-31,0 0 0,0 0 0,0 21 16,0-20-16,0 20 0,0-21 15,0 21-15,0-20 0,0 20 0,0-21 16,0 0-16,21 0 0,0 1 15,0-22-15,1 21 0,-1-21 16,21 0-16,-21 0 0,0 0 16,1 0-16,20 0 0,-21 0 15,21-21-15,-20-1 0,-1 22 16,0-42-16,21 21 0,-21 0 0,1-22 16,-22 22-16,0-21 0,21-22 15,-21 22-15,0 0 0,0-1 16,0-20-16,-21 21 0,-1-1 0,1 22 15,0-21-15,0 21 0,-21-1 16,20 1-16,-20 21 0,21 0 16,-21 0-16,20 0 0,-20 0 0,21 0 15,0 0-15,0 21 0,-1 1 16,1-22-16,21 21 0,0 0 0,0 0 16,0 0-16,0 0 0,21 1 15,22-22-15,-22 21 0,21-21 16,1 21-16,-1-21 0,0 0 15</inkml:trace>
  <inkml:trace contextRef="#ctx0" brushRef="#br0" timeOffset="551.69">2286 402 0,'0'-21'0,"-64"0"31,43 21-31,21 21 0,-21 0 0,0 0 16,21 1-16,0 20 16,0-21-16,-21 21 0,21 1 0,0-1 15,0 22-15,-21-22 0,21 0 16,0 22-16,0-22 0,-22 22 0,22-22 16,0 0-16,0 1 0,0-1 15,0 0-15,0-21 0,0 1 16,0 20-16,0-21 0,0 0 15,0-42 17,0 0-17,0 0-15,0-22 0,0 22 0,0-21 16,0 0-16,0 20 16,0-20-16,22 0 0,-1-1 0,0 22 15,0-21-15,0 21 0,0 0 16,22 21-16,-22 0 0,21 0 0,1 0 15,-1 0-15,-21 0 0,21 0 16,-20 21-16,20 0 0,-21 21 16,0-21-16,-21 1 0,0-1 0,21 21 15,-21-21-15,0 0 0,0 1 16,0 20-16,0-21 0,0 0 16,-21 0-16,21 1 15,0-1-15,-21-21 0,21 21 31,21-42 1,0 0-32,1-1 0,-1 1 15,0 0-15</inkml:trace>
  <inkml:trace contextRef="#ctx0" brushRef="#br0" timeOffset="1267.83">3133 720 0,'0'0'0,"0"-21"0,-22 21 31,22 21-31,-21 0 0,0 0 0,21 0 16,0 0-16,-21 1 0,21 20 16,-21 0-16,21 1 0,-21-22 15,21 21-15,0 0 0,0-20 0,0 20 16,0-21-16,0 21 0,0-20 15,0-1-15,0 0 0,21 0 16,0-21-16,0 0 0,0 0 16,0 0-16,22 0 0,-22 0 0,21 0 15,-21-21-15,22 21 0,-22-21 16,21 0-16,-21-22 0,1 22 0,20-21 16,-21 21-16,0-22 0,0 1 15,1 0-15,-22-1 0,21 1 16,0 21-16,0-22 0,-21 22 15,0 0-15,0 0 0,21 0 0,-21 0 16,0 42 15,0 0-31,0 0 0,0 0 16,0 22-16,0-22 0,0 21 0,-21 0 16,21 1-16,-21-1 0,21 22 15,0-22-15,-21 0 0,21 22 16,0-22-16,-21 0 0,21 22 0,0-22 0,0 1 15,0 20-15,0 1 16,0-22-16,0 21 0,0 1 0,0-22 16,0 22-16,21-22 0,-21 22 15,0-22-15,0 0 0,0 22 0,0-22 16,0 0-16,0-20 0,0 20 0,0 0 16,0-21-16,-21 22 0,-1-22 15,22 0-15,-21 0 0,0-21 0,0 21 16,0-21-16,0 0 15,-1 0-15,1 0 0,0 0 0,0 0 16,0-21-16,21 0 0,-21 0 16,-1-21-16,1 20 0,0-20 15,21 0-15,0-1 0,-21 1 0,21-21 16,0 20-16,0-20 0,0-1 16,0 1-16,0 20 0,0-20 0,21 21 15,-21-22-15,21 22 0,0-1 16,-21 1-16,22 0 0,-1-22 0,0 22 15,-21 0-15,21-1 0,0 1 16</inkml:trace>
  <inkml:trace contextRef="#ctx0" brushRef="#br0" timeOffset="1843.5">5080 487 0,'0'0'0,"0"-21"0,21 21 0,-21-21 15,0-1-15,0 1 0,0 0 16,0 0-16,0 0 0,0 0 15,0-1-15,0 44 32,-21-1-17,0 0-15,21 21 0,-21 1 0,-1-1 16,1 0-16,0 22 0,0-1 0,-21 1 16,-1 20-16,1 1 0,-22-21 15,22 20-15,-21 1 0,20-22 0,-20 1 16,20-1-16,1 1 0,0-1 15,21-20-15,-1-1 0,-20 0 0,42 1 16,-21-22-16,21 0 0,-21 0 16,21 0-16,21-42 31,0 0-31,0 0 0,0 0 0,1 0 16,-1-22-16,21 22 0,0-21 15</inkml:trace>
  <inkml:trace contextRef="#ctx0" brushRef="#br0" timeOffset="2459.33">5503 550 0,'0'0'15,"0"22"17,0 20-17,0-21-15,0 21 0,0 1 0,0-1 16,0 0-16,0 1 0,-21 20 0,0-20 15,21 20-15,-21-21 0,0 1 16,-1-1-16,1 0 0,21 1 16,-21-22-16,0 0 0,21 21 15,-21-42-15,21 22 0,0-44 47,0-20-47,21 21 0,0-21 0,0-1 16,0 1-16,1 0 0,-1-22 15,-21 1-15,21 20 0,0-20 0,0-1 16,0 22-16,1 0 0,-1-1 16,0 1-16,-21 21 0,21 0 0,0 21 15,0 0-15,-21 21 16,0 0-16,22 21 0,-22 1 0,0-1 16,0 21-16,0-20 15,0 20-15,0 1 0,0-22 0,0 22 16,0-22-16,0 0 0,0 1 0,0-1 15,0 0-15,0-21 0,0 1 16,0-1-16,0 0 0,0 0 0,0-42 47,0 0-31,-22 0-16</inkml:trace>
  <inkml:trace contextRef="#ctx0" brushRef="#br0" timeOffset="2639.22">5165 1185 0,'0'0'0,"-22"0"0,1 0 31,21 22-31,21-22 16,22 0-16,-22 0 16,21 0-16,1 0 0,-1-22 0,21 22 15,-20-21-15,20 21 0,1-21 16,-1 0-16,1 21 0,-1-21 0,-20 21 15,-1-21-15,21 21 0,-20 0 16</inkml:trace>
  <inkml:trace contextRef="#ctx0" brushRef="#br0" timeOffset="3171.2">6308 995 0,'0'0'0,"21"0"0,-21-21 15,0 0-15,0-1 16,0 1-16,0 0 0,0 0 0,-21 0 15,21 0-15,-22 21 0,1-22 16,0 1-16,0 21 0,0 0 16,0 0-16,-1 0 0,1 0 15,0 21-15,-21 1 0,21-1 16,-1 21-16,1 0 0,0 1 16,0-1-16,0 0 0,0 1 0,-1-1 0,22 0 15,0-20-15,-21 20 0,21-21 16,0 21-16,0-20 0,0-1 15,21 0-15,1-21 0,-1 0 16,0 0-16,21 0 0,-21 0 16,22 0-16,-22-21 0,21 0 15,-21-1-15,22 1 0,-1-21 0,-21 21 16,22-22-16,-22-20 0,21 21 0,-21-22 16,0 1-16,1-1 0,-1 1 15,0 20-15,-21-20 0,21-1 16,-21 1-16,0 20 0,0 1 0,0 0 15,0-1-15,-21 22 0,0 0 16,0 21-16,-1 0 0,1 0 16,0 42-16,21-20 15,0 20-15,-21 0 0,0 1 0,21 20 16,-21 1-16,21-1 0,-22-21 16,22 22-16,0-1 0,0 1 0,0-22 15,0 1-15,0-1 0,0 0 16,22-21-16,-1 22 0,0-22 0,0 0 15,0 0-15,0-21 16,1 0-16,-1 0 0,0 0 16,0 0-16,0-21 0,0 0 15</inkml:trace>
  <inkml:trace contextRef="#ctx0" brushRef="#br0" timeOffset="3583.96">6667 1016 0,'0'0'0,"-21"-21"0,0 0 16,0 0-16,21-1 15,0 1 1,21 0-16,0 21 16,0 0-16,1 0 0,-1 0 0,21 0 0,-21 21 15,22 0-15,-22-21 16,0 22-16,0 20 0,0-21 0,0 0 15,1 0-15,-22 22 0,21-22 16,-21 0-16,0 21 0,0-20 0,0-1 16,0 0-16,0 0 0,0 0 15,0 0-15,-21-21 16,-1 0-16,22-21 31,0 0-31,0 0 16,0 0-16,0-22 0,22 22 15,-1-21-15,-21 21 0,0-22 0,21 1 16,0 0-16,-21 21 0,21-22 16,-21 22-16,21 0 0,1 0 0,-1 0 15,0 21-15,0 0 16,0 0-16,0-22 0,1 22 16</inkml:trace>
  <inkml:trace contextRef="#ctx0" brushRef="#br0" timeOffset="4251.5">7429 1291 0,'0'-42'15,"0"21"-15,22 21 16,-1-21-16,-21-1 0,21 1 0,0 0 16,0 0-16,0-21 0,-21 20 15,22 1-15,-22-21 0,21 21 0,-21-22 16,0 22-16,0 0 0,0-21 15,0 21-15,-21 21 0,-1-22 0,1 22 16,0 0-16,-21 0 0,21 0 16,-22 0-16,22 22 0,-21-1 0,-1 0 15,22 21-15,0-21 0,-21 22 16,21-1-16,-1-21 0,1 22 0,0-1 16,0 0-16,21-21 0,0 22 15,0-22-15,0 0 0,0 0 16,0 0-16,21-21 0,0 22 0,0-22 15,1 0-15,-1 0 0,21 0 16,-21 0-16,0 0 0,22-22 0,-1 22 16,0-21-16,-20 0 0,20 0 15,0 0-15,-21-22 0,1 22 0,20 0 16,-21-21-16,-21-1 0,0 1 0,21 21 16,-21-21-16,0-1 0,0 22 15,0 0-15,0 0 0,-21 42 31,21 0-31,-21 0 0,0 22 0,21-22 16,0 21-16,-21-21 0,21 22 16,-22-22-16,22 21 0,0-21 15,0 22-15,0-22 0,0 0 0,0 0 16,0 0-16,22-21 0,-1 21 16,0-21-16,0 0 0,0 0 0,22 0 15,-22 0-15,21 0 0,0 0 16,1-21-16,-22 0 0,21 21 0,1-21 15</inkml:trace>
  <inkml:trace contextRef="#ctx0" brushRef="#br0" timeOffset="4710.87">8107 889 0,'0'0'0,"0"-21"16,0 0 0,-21 21-16,-1 21 15,1-21-15,21 21 0,0 21 0,0-20 16,0-1-16,-21 0 0,21 21 15,0-21-15,0 1 0,0 20 0,0-21 16,0 0-16,0 22 0,0-22 16,0 0-16,0 0 0,-21 0 0,21 0 15,0 1 1,-21-22-16,0 0 16,21-22-1,0 1-15,0 0 0,0 0 16,0 0-16,0-22 0,0 1 0,21 0 15,0-1-15,-21 1 0,42 0 16,-21-1-16,1 1 0,20 0 16,0 21-16,1-22 0,-1 22 0,0 21 15,1 0-15,-1 0 0,0 0 16,1 0-16,-22 21 0,21 0 0,-21 1 16,0 20-16,1-21 0,-1 21 15,-21 1-15,0-1 0,0-21 0,0 22 16,0-1-16,-21-21 0,-1 0 0,1 22 15,21-22-15,-21 0 16,21 0-16,-21-21 0,42-21 47,0 0-47,0 0 0,1-1 0,-1-20 16,0 21-16</inkml:trace>
  <inkml:trace contextRef="#ctx0" brushRef="#br0" timeOffset="4971.22">9144 445 0,'-21'21'16,"21"0"-16,-21 0 0,-1 0 0,1 22 16,0-1-16,0-21 15,0 21-15,0 22 0,-1-22 0,1 1 16,21-1-16,-21 21 0,0-20 15,0-1-15,21 0 0,-21 1 0,21-22 16,0 21-16,0-21 0,0 1 0,0-1 16,0 0-16,21 0 0,0-21 15,0 0-15,0 0 0,0 0 0,1 0 16,-1 0-16,0 0 0,0 0 16,0-21-16,0 0 0,1 0 15,-1-1-15</inkml:trace>
  <inkml:trace contextRef="#ctx0" brushRef="#br0" timeOffset="5151.07">8890 847 0,'0'0'0,"-85"0"16,64 0 0,21 21-16,42-21 15,-20 0-15,20 0 16,-21 0-16,21 0 0,1 0 15,-1 0-15,0 0 0,1-21 16,-22 21-16,21-21 0</inkml:trace>
  <inkml:trace contextRef="#ctx0" brushRef="#br0" timeOffset="5852.52">9588 1080 0,'0'0'0,"22"0"0,20 0 15,-21 0-15,0 0 0,22 0 16,-22 0-16,0-22 0,0 22 0,0-21 16,0 21-16,-21-21 0,0 0 15,0 0-15,0 0 0,0-1 0,0 1 16,0 0-16,-21 0 0,21 0 16,-21-22-16,-21 22 0,21 21 0,-1-21 15,1 0-15,-21 21 0,21 0 0,0 0 16,-22 0-16,22 21 15,-21 0-15,21 0 0,-1 1 0,-20-1 16,21 21-16,0 0 0,0 1 16,-1-22-16,1 21 0,21 1 0,0-1 15,-21-21-15,21 21 0,0-20 16,0-1-16,0 0 0,0 0 0,21-21 16,0 21-16,1-21 0,-1 0 0,0 0 15,0 0-15,21 0 0,-20 0 16,20 0-16,0-21 0,-21 0 0,22 0 15,-22 21-15,21-43 0,-21 22 16,22 0-16,-22 0 0,0-21 0,-21 20 16,21-20-16,-21 0 0,21-1 15,-21 22-15,0-21 0,0 21 16,0 0-16,0 42 31,-21 0-31,0 0 0,0 0 16,21 22-16,0-22 0,-21 21 0,0 0 15,21-20-15,0 20 0,0-21 16,0 0-16,0 22 0,0-22 0,0 0 16,0 0-16,21 0 0,0-21 15,0 21-15,0-21 0,22 0 16,-1 0-16,0 0 0,1 0 0,-1 0 16,21 0-16,-20-21 0,-1 21 15,22-21-15,-22 0 0</inkml:trace>
  <inkml:trace contextRef="#ctx0" brushRef="#br0" timeOffset="6471.65">10604 804 0,'0'0'0,"-63"-84"31,42 84-31,0 0 0,-1 0 0,1 0 16,0 21-16,-21-21 0,21 21 0,-1 21 15,1-20-15,-21-1 0,21 21 16,0-21-16,-1 22 0,1-1 15,21-21-15,0 21 0,-21-20 0,21-1 16,0 0-16,0 21 0,0-21 16,21 1-16,0-22 0,22 0 15,-22 0-15,0 0 0,21 0 0,-20 0 16,20 0-16,-21 0 0,21 0 16,-20-22-16,-1 1 0,0 0 0,0 0 15,0 0-15,0 0 0,-21-22 16,0 22-16,0-21 0,0 21 0,22-1 15,-22-20-15,0 21 0,0 0 16,0 0-16,0 42 31,0 0-31,0 0 0,-22 0 16,22 22-16,0-22 0,0 21 0,-21 0 16,0 1-16,21-1 0,-21 0 15,0 1-15,21 20 0,-21-20 0,-1 20 16,22-21-16,-21 22 0,21-1 0,0 22 15,0-21-15,0-1 0,0 1 16,0 20-16,0-20 0,0-1 0,0 1 16,0-1-16,0-20 0,0 20 0,0-21 15,0 1-15,0-1 16,0 0-16,0-20 0,-21-1 0,0 0 16,21 0-16,-21-21 0,0 0 0,-1 0 15,-20 0-15,21 0 0,0-21 16,-22 0-16,1 0 0,0-1 0,-1 1 15,-20-21-15,21 21 0,-22-22 0,22 22 16,-1-21-16,1 0 0,0 20 0,-1-20 16,1 21-16,21-21 0,0 20 15,0-20-15,21 21 0,0 0 16,0-22-16,21 1 0,0 21 0,0-21 16,21-1-16,1 1 0,-1 0 15,0-1-15</inkml:trace>
  <inkml:trace contextRef="#ctx0" brushRef="#br0" timeOffset="6855.44">10774 1037 0,'21'0'31,"0"0"-31,0 0 0,0-21 15,1 21-15,20 0 0,-21-21 16,0 21-16,0-21 0,1 21 0,-1-21 16,0-1-16,-21 1 15,0 0-15,0 0 0,0 0 16,-21 21-16,0 0 16,-1 0-16,1 0 0,0 0 15,0 21-15,0-21 0,0 21 0,-1 21 16,1-20-16,0-1 0,0 21 15,0-21-15,21 22 0,0-22 0,-21 0 16,21 21-16,0-21 0,-22 1 16,22-1-16,0 0 0,0 0 0,22 0 15,-1-21-15,0 0 0,0 0 16,0 0-16,22 0 0,-1 0 16,-21 0-16,21 0 0,1-21 15,-1 0-15,0 0 0,-20 21 0</inkml:trace>
  <inkml:trace contextRef="#ctx0" brushRef="#br0" timeOffset="7179.26">11472 953 0,'0'0'0,"21"-22"0,-21 1 15,-21 21 1,0 0-16,0 0 0,0 21 16,0 1-16,-1-22 0,-20 21 15,21 0-15,0 0 0,21 0 16,-21 0-16,21 1 0,0-1 15,0 0-15,0 0 16,21 0-16,0-21 0,0 0 16,0 21-16,0-21 0,1 0 0,-1 22 15,0-22-15,0 21 0,0-21 16,0 21-16,1-21 0,-22 21 16,0 0-16,0 0 15,-22-21-15,-20 0 16,21 0-16,0 0 0,0 0 15,-22 0-15,22 0 16,-21 0-16,-1 0 0,22 0 0,0 0 0,0 0 16,0-21-16,0 0 0,21 0 15</inkml:trace>
  <inkml:trace contextRef="#ctx0" brushRef="#br0" timeOffset="7875.45">12933 1016 0,'0'0'0,"0"-42"0,0-64 31,-21 85-31,21 0 0,-22 21 16,1 0-16,0 0 0,0 0 16,0 0-16,0 0 0,-1 0 0,1 21 15,0 21-15,0-21 0,21 22 16,-21-22-16,0 21 0,21 0 0,-22 1 16,22-22-16,0 21 0,0-21 15,0 22-15,0-22 0,0 0 0,0 0 16,0 0-16,22 1 0,-1-22 0,0 0 15,0 21-15,0-21 0,22 0 16,-1 0-16,0 0 0,1 0 16,-1-21-16,0-1 0,1 22 0,-1-21 15,0 0-15,1 0 0,-1-21 16,-21 20-16,0 1 0,0-21 0,-21 21 16,0-22-16,0 1 0,0 21 15,0-21-15,-21-1 0,-21 1 0,21 21 16,-22 0-16,22-1 0,-21 1 0,0 0 15,-1 21-15,1 0 0,0 0 16,20 0-16,-20 0 0,21 0 0,0 0 16,0 0-16,21 21 15,21-21 1,0 21-16,21-21 0,1 0 16,-1 0-16,21 0 0,1 0 15,-1 0-15,1 0 0,-1-21 0,1 21 16,-1-21-16,-20 0 0,20 0 15</inkml:trace>
  <inkml:trace contextRef="#ctx0" brushRef="#br0" timeOffset="8243.14">13695 635 0,'21'-21'0,"-42"42"0,63-63 16,-42 21-16,0-1 0,0 1 15,0 0-15,-21 21 0,0 0 16,0 0-16,-1 0 16,1 0-16,0 21 0,0 0 0,0 22 15,21-22-15,-21 21 0,-1 1 16,1-1-16,0 21 0,0 1 15,0-1-15,21 1 0,-21-1 0,-1 1 16,22-1-16,-21 22 0,0-21 16,21-1-16,-21 22 0,21-22 0,0 22 15,0 0-15,0-22 0,0 22 0,0-22 16,0 1-16,0-1 0,0-20 16,0 20-16,0-21 0,0 1 0,0-1 15,0-21-15,-21 22 0,0-22 0,21 0 16,-22 0-16,1 0 0,0-21 15,0 0-15,-21 0 0,20 0 0,-20 0 16,0 0-16,-1-21 0,1 0 16,0 0-16,-1 0 0,1-22 0,0 22 15,-1 0-15,1-21 0,21-1 16,0 22-16,0 0 0,-1-21 0,22 20 16,0-20-16,0 21 0,0 0 0,0 0 15,22-22-15,-1 22 0,0-21 16,0 21-16,0-22 0</inkml:trace>
  <inkml:trace contextRef="#ctx0" brushRef="#br0" timeOffset="9000.36">14944 910 0,'0'-21'0,"21"21"16,0-21-16,0 21 15,-21-21-15,21 0 0,0 21 16,1-22-16,-1 1 0,0 0 0,0 0 15,0 0-15,0 0 16,-21-1-16,22 1 0,-22 0 0,0 0 16,-22 0-16,1 21 15,0 0-15,0 0 0,-21 0 16,-1 0-16,1 0 0,0 0 0,-1 0 16,1 21-16,0 0 0,-1 0 15,1 0-15,21 1 0,-22-1 0,22 0 16,0 0-16,21 0 0,0 0 0,0 22 15,0-22-15,0 0 0,0 21 16,0-20-16,21-1 0,0 21 0,22-21 16,-22 0-16,21 22 0,-21-22 15,22 0-15,-1 21 0,0-20 0,1-1 16,-1 0-16,-21 0 0,22 0 16,-22 0-16,-21 1 0,0-1 15,0 0-15,-21 0 0,-1-21 16,-20 0-16,0 21 0,-1-21 0,-20 0 15,21 0-15,-22 0 0,22 0 16,-1 0-16,1 0 0,0-21 0,-1 21 16,22-21-16,-21 0 0,21 0 0,0-1 15,21 1-15,0 0 0,0 0 16,0 0-16,0 0 0,0-1 0,21 1 16,0 0-1,0 21-15,21 0 0,-20-21 0,-1 21 16,21-21-16,0 21 0,1 0 0,-1 0 15</inkml:trace>
  <inkml:trace contextRef="#ctx0" brushRef="#br0" timeOffset="9383.7">15409 1164 0,'0'21'16,"21"-21"-1,1 0 1,-1 0-16,0 0 16,0-21-16,0 21 0,0-21 15,1 0-15,-1 21 0,0-21 0,0 0 16,-21-1-16,21 1 0,0 0 0,-21 0 16,0 0-16,0 0 15,0-1-15,0 1 0,-21 21 16,0 0-16,-21 0 15,21 0-15,-1 21 0,-20 1 0,21-1 16,0 0-16,0 0 0,-22 21 16,22-20-16,21 20 0,-21-21 0,21 0 15,-21 22-15,21-22 0,0 0 0,0 0 16,0 0-16,21 0 16,0-21-16,0 0 0,0 0 15,1 0-15,-1 0 0,0 0 0,21 0 16,-21 0-16,22 0 0,-1-21 15,-21 0-15,22 0 0</inkml:trace>
  <inkml:trace contextRef="#ctx0" brushRef="#br0" timeOffset="10271.31">16150 699 0,'21'-43'15,"-42"86"-15,42-107 0,-21 22 0,0 21 0,0-1 16,0 1-16,0 0 0,21 0 16,-21 0-16,0 42 31,0 0-31,0 0 0,-21 22 0,21-22 15,-21 21-15,21 22 0,-21-22 0,0 0 16,0 22-16,21-22 16,-22 22-16,1-22 0,21 21 0,-21-20 15,21-1-15,-21-21 0,0 22 0,21-22 16,0 21-16,0-21 0,0 0 16,0 1-16,21-22 46,-21-22-46,21 1 0,0 0 16,-21 0-16</inkml:trace>
  <inkml:trace contextRef="#ctx0" brushRef="#br0" timeOffset="10800.8">16298 1207 0,'0'-22'31,"21"22"-31,-21-21 16,22 21-16,-22-21 0,21 21 0,0-21 16,0 21-16,0-21 0,0 0 15,1 21-15,-1-22 0,-21 1 0,21 0 16,0 0-16,-21 0 0,21 0 15,-21-1-15,0 1 0,-21 21 16,-21 0 0,21 0-16,-1 21 0,1 1 15,-21-1-15,21 0 0,0 0 0,-1 0 16,-20 22-16,21-22 0,21 21 16,-21-21-16,21 0 0,0 1 0,0-1 15,0 0-15,0 0 0,0 0 0,0 0 16,21-21-16,0 22 0,0-22 15,0 0-15,22 0 0,-1 0 0,0 0 16,-20 0-16,20 0 0,0 0 16,1-22-16,-1 1 0,0 21 0,1-21 15</inkml:trace>
  <inkml:trace contextRef="#ctx0" brushRef="#br0" timeOffset="11262.82">16912 995 0,'0'-21'0,"0"42"0,0-63 0,0 20 16,0 1-16,-21 21 31,21 21-31,-21 1 0,21-1 0,0 0 16,-21 0-16,21 21 0,-22-20 15,22 20-15,0-21 0,-21 0 0,21 22 16,0-22-16,0 0 0,0 0 16,0 0-16,0 0 0,-21-21 0,21 22 15,0-1 1,0-42 15,0-1-31,0 1 16,0 0-16,0 0 0,0 0 15,21 0-15,-21-22 0,21 22 0,1-21 16,-1-1-16,0 22 0,21-21 16,-21 0-16,22 20 0,-22 1 0,21 0 15,22 0-15,-22 21 0,0 0 16,1 21-16,-1 0 0,0 0 0,-20 1 15,20 20-15,-42-21 0,21 21 0,-21-20 16,0 20-16,0-21 16,0 21-16,0-20 0,0-1 0,-21 0 15,21 0-15,-21-21 0,0 21 16,21 0-16,-22-21 0,22 22 16,-21-22-16,42-22 46,1 22-46,-1-21 0</inkml:trace>
  <inkml:trace contextRef="#ctx0" brushRef="#br0" timeOffset="11494.69">17822 910 0,'0'85'31,"-21"-64"-31,0 21 0,21-20 0,-21-1 0,0 21 16,21-21-16,0 0 0,-22 1 0,22-1 15,-21 0-15,21 0 0,0 0 16,0 0-16,21-21 31,1-21-15,-22 0-16</inkml:trace>
  <inkml:trace contextRef="#ctx0" brushRef="#br0" timeOffset="11839.49">17801 656 0,'0'0'0,"-85"43"31,85-22-31,-21-21 0,21 42 16,0-21-16,0 0 0,21 1 16,1-22-1,-1 0-15,0 0 0,0 0 16,0 0-16,0 0 0,1-22 16,-22 1-16,21 0 15,-21 0-15,0 0 0,0 0 16,0-1-16,0 1 0,0 0 15,-21 21 1,-1 0-16,1 0 0,0 21 16,0-21-16,21 21 0,-21 1 15,0-1-15,21 0 0,-22 0 0,22 0 16,0 0-16,0 1 16,0-1-16,0 0 0</inkml:trace>
  <inkml:trace contextRef="#ctx0" brushRef="#br0" timeOffset="12315.6">18224 847 0,'0'0'16,"-21"0"-16,0 0 16,21 21-16,-21-21 15,21 21-15,-21 0 0,0 0 16,21 22-16,-22-22 0,22 0 0,-21 21 16,0-20-16,21 20 0,0-21 15,0 0-15,0 22 0,0-22 0,0 0 16,0 0-16,0 0 0,21-21 0,0 21 15,1-21-15,-1 0 16,0 0-16,0 0 0,0 0 0,22 0 16,-22 0-16,0 0 0,21 0 15,-21-21-15,1 0 0,-1 0 0,0 0 16,0 0-16,0-1 0,-21-20 0,0 21 16,21-21-16,-21-1 0,22 1 15,-22 21-15,0-22 0,0 22 0,0 0 16,0 0-16,0 42 31,0 0-15,0 0-16,0 1 0,21-1 15,0-21-15,0 0 16</inkml:trace>
  <inkml:trace contextRef="#ctx0" brushRef="#br0" timeOffset="13023.38">18859 889 0,'0'0'0,"0"-21"0,0 0 16,0 42-1,-21 0-15,21 0 16,0 0-16,0 1 0,-21 20 0,21-21 16,-21 21-16,21-20 0,-21 20 15,21-21-15,0 21 0,0-20 16,0-1-16,-21 0 0,21 0 15,0 0-15,0 0 0,0 1 0,0-1 16,0-42 15,0-1-15,0 1-16,0 0 16,0-21-16,21 21 0,0-22 0,0 22 15,-21-21-15,42-1 0,-20 1 16,-1 0-16,0-1 0,0 1 0,21 21 15,-20 0-15,20 0 0,-21-1 0,0 1 16,0 21-16,1 0 0,-1 0 16,0 21-16,0 1 0,-21-1 15,0 0-15,21 21 0,-21-21 16,0 22-16,0-22 0,0 21 0,0 1 16,0-22-16,0 21 0,0-21 0,0 0 15,0 1-15,0-1 0,-21 0 16,21 0-16,0 0 0,-21-21 15,21 21-15,-21-21 0,0 0 32,21-21-32,0 0 0,0 0 15,0 0-15,0 0 0,0-1 16,0 1-16,21-21 0,0 0 0,0-1 16,21 1-16,1 0 15,-22-1-15,42 1 0,-20 0 0,-1 20 16,22-20-16,-22 42 0,0 0 15,1 0-15,-22 0 0,21 0 0,-21 0 16,0 21-16,-21 22 0,0-22 0,0 21 16,0 0-16,0 1 0,0-1 15,0 0-15,0 1 0,0-22 0,0 21 16,0 1-16,0-22 0,-21 21 16,0-21-16,21 0 0,-21 1 15,0-1-15,21 0 0,-21-21 16,-1 0-16,1 21 0,0-21 15,0 0-15,0 0 0,0 0 16,-1 0-16,1 0 0</inkml:trace>
  <inkml:trace contextRef="#ctx0" brushRef="#br0" timeOffset="14884.94">952 2307 0,'0'0'0,"-21"0"0,0 0 0,-21 0 16,21 0-16,-1-21 0,-20 21 15,21 0-15,-21 0 0,20 0 0,1 0 16,0 0-16,0 0 0,0 0 16,42 21 15,0-21-31,0 0 15,0 0-15,1 0 0,20 0 0,-21 0 16,0 0-16,22 0 0,-22 0 16,0 0-16,21 0 0,1 0 0,-22 0 15,21 0-15,0 0 0,1 0 16,-1 0-16,0 0 0,22 0 16,-1 0-16,-20 0 0,20 0 15,1 0-15,-1 0 0,1 0 0,-1 0 16,1 0-16,-1 0 0,1 0 15,-1 0-15,1 0 0,-22 0 0,22 0 16,-1 0-16,1 0 0,-1 0 16,1 0-16,-1 0 0,1 0 0,-1 0 15,1 0-15,20 0 0,-20 0 16,-1 0-16,22 0 0,-22-21 0,1 21 16,-1 0-16,22 0 15,0 0-15,-22 0 0,22 0 0,0-21 0,-1 21 16,1 0-16,0 0 0,-1 0 15,1 0-15,0 0 0,-1 0 16,1 0-16,21 0 0,-22 0 0,1-21 16,21 21-16,0 0 0,-22 0 15,22 0-15,0 0 0,-21 0 0,21 0 16,-22 0-16,22 0 0,-21 0 16,21 0-16,-1 0 0,-20 0 0,21 0 15,-21-21-15,-1 21 0,1 0 0,21 0 16,-22 0-16,1 0 0,0 0 15,-1 0-15,1 0 0,21 0 0,-21 0 16,-1 0-16,1 0 0,0 0 0,-22 0 16,22 0-16,-22 0 15,22-22-15,-22 22 0,22 0 16,63 0-16,-63 0 0,-22 0 16,22 0-16,0 0 0,-22 0 0,22 0 15,-22 0-15,22-21 0,-21 21 0,84 0 16,-64 0-16,1 0 15,0 0-15,-1 0 0,1 0 0,0 0 16,-1 0-16,1 0 0,0 0 0,-1 0 16,1 0-16,21 0 0,190 0 15,-211-21-15,21 21 16,0 0-16,-1 0 16,-20 0-16,21 0 0,0 0 0,0 0 15,-1 0-15,1-21 0,0 21 0,0 0 16,0 0-16,0 0 0,-1 0 15,1-21-15,0 21 0,0 0 0,0 0 16,0 0-16,126-21 16,-126 21-16,0 0 0,0 0 0,0 0 15,0-22-15,-1 22 0,22 0 16,-21 0-16,0-21 0,0 21 0,21 0 16,-21 0-16,-22 0 0,22-21 0,0 21 15,0 0-15,0 0 0,0 0 16,-1 0-16,1-21 0,0 21 15,-21 0-15,21 0 0,-1 0 0,-20-21 16,21 21-16,0 0 0,0 0 16,-22-21-16,43 21 0,-21 0 0,-21 0 15,21-22-15,-1 22 0,-20 0 0,21 0 16,0 0-16,0 0 0,-22-21 16,43 21-16,-21 0 0,0 0 0,-21 0 15,20 0-15,1 0 0,-21 0 16,21 0-16,0 0 0,-1 0 0,1 0 15,0 0-15,0 0 0,0 0 16,0 0-16,-22 0 0,22 0 16,-21 0-16,-1 0 0,22 0 0,-21 0 15,-22 0-15,22 0 0,-21 0 16,-1 0-16,1 0 0,-1 0 0,-21-21 16,1 21-16,-22 0 0,0 0 15,0 0-15,0-21 0,1 21 0,-1 0 16,0-21-1,0 21 64,-21-21-33,-21 21-46,0 0 0</inkml:trace>
  <inkml:trace contextRef="#ctx0" brushRef="#br1" timeOffset="26538.49">254 3302 0,'-21'0'0,"21"21"15,-21-21-15,-1 0 0,1 0 16,0 0 0,0 0-16,0 0 15,0 21 1,-1-21-16,1 0 16,0 0 30,0 0 33</inkml:trace>
  <inkml:trace contextRef="#ctx0" brushRef="#br1" timeOffset="27087.5">85 3090 0,'0'0'0,"0"-21"0,-22 0 0,22 0 16,0 0-16,0 0 15,0-1-15,-21 1 16,21 0 0,0 0-1,0 42 16,0 0-31,0 0 16,0 1-16,21-1 0,-21 21 0,0-21 16,0 22-16,0-1 15,0 0-15,0 1 0,0 20 0,0-21 16,0 1-16,0-1 0,0 0 0,0 22 16,0-43-16,0 21 0,0 1 15,0-22-15,0 21 0,0-21 0,0 1 16,0-1-16,0 0 15,0 0-15,0-42 47,0 0-47,0 0 16,0-1-16,0 1 0,0 0 0,22 0 16,-22-21-16</inkml:trace>
  <inkml:trace contextRef="#ctx0" brushRef="#br1" timeOffset="27768.25">63 3302 0,'0'0'0,"-21"0"16,0 0-16,0 0 0,21 21 62,21-21-62,0 0 0,22 0 16,-1 0-16,0 0 0,1 0 15,-1 0-15,21 0 0,-20 21 0,20-21 16,-20 0-16,20 0 0,-21 0 16,1 0-16,-1 0 0,0 0 15,1 0-15,-1 0 0,-21 0 16,0 0-16,1 0 0,-1 0 16,-21-21-1,0 0 1,0 0-1,0 0-15,0 0 16</inkml:trace>
  <inkml:trace contextRef="#ctx0" brushRef="#br1" timeOffset="28211.44">741 3048 0,'-21'0'0,"42"0"0,-64 0 0,22 0 16,0 0-1,21 21 1,0 0-16,21 1 16,0-22-16,1 21 15,-1-21-15,0 21 0,0-21 16,21 21-16,-20-21 0,-1 0 16,21 0-16,-21 0 0,0 0 0,1 0 15,-1 0-15,21 0 0,-21 0 0,0 0 16,1 0-16,-1 0 15,0-21-15,0 21 0,-21-21 0,0 0 32,-21 42-1,0 0-31,0 0 0,21 0 16,-22 0-16,22 1 0,-21-1 0,0 21 15,0-21-15,21 22 0,-21-1 16,0-21-16,-1 21 0,1-20 0,-21 20 15,21-21-15,21 0 16,-21 0-16,-1 1 0,1-1 0,21 0 0,0 0 16,0 0-1,21-42 17,1 0-32</inkml:trace>
  <inkml:trace contextRef="#ctx0" brushRef="#br1" timeOffset="28685.5">1863 2985 0,'0'0'0,"0"-22"0,-22 1 16,22 0-1,-21 42 16,21 0-31,0 1 0,0-1 0,0 0 16,0 21-16,0 1 0,0-1 16,0 0-16,0 1 0,0-1 15,-21 0-15,21 22 0,0-22 0,0 0 16,0 1-16,0-22 0,-21 21 16,21-21-16,0 1 0,0-1 0,0 0 15,0 0-15,0 0 0,0-42 31,21 21-15,-21-21-16,21 0 0,-21 0 16,0-22-16,21 22 0,-21-21 15,22 21-15,-22-22 0</inkml:trace>
  <inkml:trace contextRef="#ctx0" brushRef="#br1" timeOffset="28958.94">1884 3006 0,'0'-21'16,"-21"21"0,21-22 15,21 22-31,0 0 16,0 0-16,0-21 0,0 21 15,1 0-15,-1 0 0,0 0 16,0-21-16,21 21 0,-20 0 15,-1 0-15,0 0 0,0 0 16,-42 21 15,0-21-15,0 21-16,-1 1 16</inkml:trace>
  <inkml:trace contextRef="#ctx0" brushRef="#br1" timeOffset="29223.79">1841 3302 0,'0'0'0,"-21"21"16,42-21 30,1 0-46,-1-21 16,0 0 0,0 21-16,0 0 0,0-21 0,1 21 15,-1 0-15,0 0 0,0-21 16,0 21-16,0 0 0,1 0 0,-1-22 16,0 22-16,0 0 15,0 0-15</inkml:trace>
  <inkml:trace contextRef="#ctx0" brushRef="#br1" timeOffset="29691.52">2286 3260 0,'-42'0'16,"42"-21"15,0-1-31,0 1 15,0 0 1,21 21-16,0 0 16,0 0-16,0 0 15,0 0-15,1 0 0,-1 0 0,0 21 16,0-21-16,0 21 0,0 1 16,1-1-16,-22 21 0,21-21 0,-21 0 15,0 22-15,0-22 0,0 0 16,0 21-16,0-20 0,0-1 15,-21 0-15,-1 0 0,22 0 0,-21-21 16,21 21-16,-21 1 0,0-22 16,21-22 15,0 1-15,0 0-16,0 0 0,0 0 15,0-22-15,0 22 0,21 0 0,0-21 16,-21 21-16,21-1 0,1-20 15,-22 21-15,21 0 0,0 0 0,0-1 16,0 1-16,0 0 0,1 21 0,20-21 16,-21 21-16,0 0 15,0 0-15,1-21 0,-1 21 16,0 0-16</inkml:trace>
  <inkml:trace contextRef="#ctx0" brushRef="#br1" timeOffset="30155.26">2921 3366 0,'0'21'15,"21"-21"1,0 0-16,0 0 15,1 0-15,-22-21 0,21 21 16,0-22-16,0 1 0,0 0 16,0 21-16,-21-21 0,22 0 15,-1 0-15,0-1 0,-21 1 0,21 21 16,-21-21-16,0 0 0,0 0 16,0 0-16,-21 21 15,0 0 1,0 0-1,-1 0-15,1 21 0,21 0 0,-21 0 16,0 0-16,0 0 0,21 1 16,0-1-16,-21 21 0,21-21 0,0 0 15,-22 1-15,22 20 0,0-21 16,0 0-16,0 0 0,0 1 16,0-1-16,22 0 0,-1-21 15,0 0-15,0 0 16,0 0-16,0 0 0,1 0 15,-1 0-15,0 0 16,0-21-16,0 21 0,0-21 0</inkml:trace>
  <inkml:trace contextRef="#ctx0" brushRef="#br1" timeOffset="30612">3514 3239 0,'0'0'0,"-22"0"0,22 21 16,22-21 15,-1 0-15,0 0-16,0 0 0,0 0 15,0 0-15,1-21 0,-1 21 16,-21-22-16,21 1 0,0 21 15,-21-21-15,21 21 0,-21-21 0,0 0 16,0 0-16,0-1 16,-21 22-1,0 0-15,0 0 0,0 0 0,-1 0 16,1 0-16,0 0 16,0 0-16,0 0 0,0 22 0,21-1 15,-22 0-15,1 0 16,21 21-16,-21-20 0,21-1 0,0 0 15,0 0-15,0 21 0,0-20 16,0-1-16,0 0 0,0 0 16,0 0-16,21-21 0,0 0 15,-21 21-15,22-21 0,-1 0 16,0 0-16,0 0 0,0 0 16,0 0-16,1 0 0,-1-21 0,21 21 15,-21-21-15,0 21 0,1-21 16</inkml:trace>
  <inkml:trace contextRef="#ctx0" brushRef="#br1" timeOffset="33019.66">5249 3281 0,'-21'0'47,"0"0"-31,0 0-16,0 0 0,-1 0 0,1 0 15,0 0-15,0 0 0,0 0 16,0 0-16,-1 0 0,1 0 0,0 0 15,0 0-15,0 0 0,0 0 32,42 0-1,0 0-31,21 0 16,-21 0-16,22 0 0,-1 0 0,0 0 15,22 0-15,-1 0 0,-20 0 16,20 0-16,1 0 0,-1 0 0,-20 0 15,20 0-15,1 0 0,-22 0 16,21 0-16,-20-21 0,-1 21 0,0 0 16,1 0-16,-22 0 0,0 0 0,0-21 15,0 21-15,1 0 16,-22-22-16,0 1 31,-22 21-15,1 0-1,21-21-15,-21 21 0</inkml:trace>
  <inkml:trace contextRef="#ctx0" brushRef="#br1" timeOffset="33523.37">5821 2963 0,'0'0'0,"-43"-21"31,22 21-31,21 21 31,0 1-31,0-1 16,0 0-16,21-21 0,1 21 16,-1-21-16,0 21 0,0-21 15,0 21-15,22-21 0,-22 0 0,0 22 16,0-22-16,21 0 0,-20 0 0,-1 0 15,0 0-15,0 0 0,0 0 16,0 0-16,1 0 0,-1 0 0,0 0 16,0 0-16,-42 0 62,0 0-62,0 0 0,-1 21 0,1 0 16,0-21-16,0 21 0,0 0 0,0 0 15,-1 1-15,1-1 0,21 0 16,-21 0-16,0 0 0,0 0 0,0 1 16,-1-1-16,1 0 0,21 0 15,-21 0-15,0 0 0,0 1 0,0-1 16,21 0-16,-22 0 0,1-21 16,0 21-1,21-42 32,21 21-47,0-21 0</inkml:trace>
  <inkml:trace contextRef="#ctx0" brushRef="#br1" timeOffset="38128.74">7006 3112 0,'-21'0'15,"21"-22"17,0 1-32,21 0 15,-21 0 1,21 0-16,-21 0 15,21 21-15,1-22 0,-1 22 16,-21-21-16,21 21 16,0 0-16,0 0 15,-21 21-15,21-21 0,1 22 16,-22-1-16,0 0 0,0 0 16,21 0-16,-21 22 0,0-22 0,0 21 15,0-21-15,0 22 0,0-22 16,0 21-16,0-21 0,0 0 0,0 22 15,0-22-15,-21 0 0,21 0 16,0 0-16,-22 1 0,22-1 16,-21-21-1,21-21 32,0-1-16,0 1 126,0 0-142,0 0 1,0 0-16,0 0 16,21 21-16,-21-22 0,0 1 15,0 0-15,22 0 0,-22 0 16,0 0-16,0-1 0,0 1 0,0 0 15,0 0-15,0-21 0,0 20 16,0 1-16,0 0 0,0 0 0,-22 0 16,22 0-16,-21-1 15,0 1-15,0 21 0,0-21 16,0 21-16,-1 0 0,1 0 0,0 0 16,0 0-16,0 0 15,0 0-15,-1 21 0,1 0 16,21 1-16,-21-1 0,0 0 15,21 21-15,-21-21 0,21 22 0,0-1 16,-21-21-16,21 22 0,0-1 16,0 0-16,0-21 0,0 22 0,0-22 15,0 0-15,0 0 0,21 0 0,-21 1 16,21-1-16,0 0 0,0-21 16,0 0-16,1 0 0,-1 0 0,0 0 15,0 0-15,0 0 0,0 0 16,1-21-16,-1 21 0,0-21 0,0-1 15,0 1-15,0 0 0,1-21 0,-1 21 16,0-22-16,0 1 16,-21 21-16,21-22 0,-21 1 0,21 0 15,-21-1-15,0 1 0,0 0 16,0-1-16,0 1 0,0 0 0,0-1 16,0 1-16,0 21 0,0-21 15,0-1-15,0 22 0,0-21 0,0 21 16,0-1-16,0 1 0,0 0 15,0 42 1,0 0-16,0 1 16,0-1-16,0 21 0,0 0 15,0 22-15,0-22 0,0 1 0,-21 20 16,21-21-16,0 22 16,0-22-16,0 22 0,-21-22 0,21 22 15,0-22-15,0 0 0,0 1 0,0-22 16,0 21-16,21-21 0,0 0 15,1 1-15,-22-1 0,21-21 0,0 0 16,0 0-16,0 0 0,0 0 16,1 0-16,20 0 0,-21 0 0,0-21 15,0-1-15,22 1 0,-22 0 16,0 0-16,0 0 0,0 0 0,1-22 16,-22 22-16,21-21 0,-21 21 0,21-22 15,-21 22-15,21-21 16,-21 21-16,0-1 0,0 1 15,0 42 17,0 1-32,0-1 15,0 0-15,-21 0 0,21 21 16,0-20-16,0 20 0,0-21 0,0 21 16,0-20-16,0-1 0,0 0 15,0 21-15,0-21 0,21 1 16,0-1-16,0-21 0,1 0 0,-1 0 15,0 0-15,0 0 0,0 0 16,0 0-16,1 0 0,20-21 0,-21-1 16,0 1-16,0 21 15,1-21-15,-1-21 0,0 21 16,0-1-16,0-20 0,-21 21 0,0-21 0,0-1 16,0 22-16,0-21 0,0 21 15,0-22-15,-21 22 0,0 0 0,0 0 16,0 0-16,-1-1 0,-20 22 15,0 0-15,21 0 0,-22 0 0,1 0 16,0 0-16,20 22 0,-20-1 0,21 0 16,0 0-16,0 21 15,-1-20-15,22 20 0,-21 0 0,21-21 16,0 22-16,0-1 0,0-21 0,21 22 16,1-22-16,-1 0 0,0 0 15,0 0-15,21-21 0,1 21 0,-1-21 16,0 0-16,1 0 0,-1 0 15,0 0-15,22-21 0,-22 0 16,1 0-16,-22 0 0,21 0 16,-21-1-16,0 1 0,1 0 0,-1-21 15,-21 21-15,0-22 0,21 22 16,-21 0-16,0 0 0,21 0 0,-21-1 16,0 1-16,0 0 0,0 42 31,0 0-31,0 1 15,0-1-15,0 0 0,-21 21 16,21-21-16,0 22 0,-21-22 16,21 21-16,0-21 0,0 22 0,0-22 15,0 21-15,0-21 0,0 1 16,0-1-16,0 0 0,0-42 47,0 0-47,21-1 15,0 1-15,-21 0 0,0-21 16,21 21-16,-21-22 0,21 22 0,1-21 16,-22 21-16,21-1 0,0 1 15,-21 0-15,21 0 0,-21 0 16,21 21-16,0 0 16,1 0-16,-22 21 0,21 0 15,-21 0-15,0 0 0,21 1 0,-21-1 16,21 0-16,0 21 0,-21-21 0,0 1 15,21-1-15,1 0 0,-22 0 16,21 0-16,0 0 0,-21 1 0,21-1 16,0-21-16,0 0 0,1 0 15,-1 0-15,0 0 16,21 0-16,-21 0 0,1-21 0,-1 21 0,0-22 16,0 1-16,0 0 15,0-21-15,1 21 0,-1-22 0,0 1 16,0 21-16,0-22 0,-21 1 15,21-21-15,22-22 0,-43 43 16,21-1-16,-21-20 0,21 20 0,-21 1 16,0 21-16,0-21 0,0 20 15,0 1-15,0 42 32,-21 22-32,0-22 0,21 21 0,-21 1 15,-1-1-15,22 0 0,-21 1 16,0-1-16,21 0 0,-21 1 15,21-1-15,0 0 0,0 1 0,0-1 16,0 0-16,0-21 0,0 1 0,0 20 16,21-42-16,0 21 0,0 0 15,1-21-15,-1 0 0,0 0 16,0 0-16,0 0 0,0 0 16,1 0-16,-1-21 0,0 0 0,0 0 15,0 0-15,0-1 0,-21 1 16,0 0-16,0-21 0,0 21 0,0-22 15</inkml:trace>
  <inkml:trace contextRef="#ctx0" brushRef="#br1" timeOffset="38296.16">9038 3006 0,'0'0'0,"-21"0"0,-21 0 0,20 0 0,22 21 16,0 0-1,22-21-15,-1 0 16,0 0-16,0 0 0,21 0 15,1 0-15,-1 0 0,0 0 0,1 0 16,-22 0-16,21 0 0,1-21 0,-22 0 16,21 21-16,-21-21 0</inkml:trace>
  <inkml:trace contextRef="#ctx0" brushRef="#br1" timeOffset="39546.86">10562 3112 0,'0'0'16,"-21"0"-16,0 0 0,0 0 15,21-22 1,0 1-16,0 0 0,0 0 15,0 0-15,0 0 0,0-1 16,21 1-16,0 0 16,0 0-16,0 0 0,0 21 15,1 0-15,-1 0 0,21 0 16,-21 0-16,0 21 0,1-21 0,-1 21 16,0 21-16,0-20 0,-21-1 15,0 21-15,0-21 0,21 22 0,-21-1 16,0 0-16,0-21 0,0 22 0,0-1 15,-21-21-15,21 22 0,-21-22 0,21 0 16,-21 0-16,21 0 0,0 0 16,0-42 15,21 0-31,-21 0 0,21 0 16,0 0-16,-21-1 0,21-20 15,1 0-15,-1-1 0,0 22 16,0-21-16,0 21 0,0-22 0,1 22 15,-1 0-15,0 0 0,0 0 0,-21 0 16,21 21-16,0 0 16,1 0-16,-22 21 15,21 0 1,-21 0-16,0 0 0,21 0 16,-21 1-16,0 20 0,0-21 0,0 21 0,0-20 15,21-1-15,-21 21 0,21-21 16,-21 0-16,0 1 0,21-1 0,1 0 15,-1-21-15,-21 21 0,21-21 16,0 21-16,0-21 0,0 0 16,1 0-16,-1 0 0,0 0 0,0 0 15,0-21-15,0 0 0,1 0 16,-1 0-16,0-1 0,0 1 0,0 0 16,0-21-16,1 21 0,-1-22 0,-21 22 15,21-21-15,-21 21 0,21-22 16,-21 22-16,0 0 0,0 0 0,0 0 15,0-1-15,0 1 16,-21 21 0,0 0-16,0 0 0,-1 21 0,1 1 15,0-1-15,21 0 16,-21 21-16,21-21 0,0 1 16,-21 20-16,21-21 0,0 21 0,0-20 15,0 20-15,0-21 0,0 0 16,0 0-16,21 1 0,-21-1 0,21 0 15,0-21-15,22 21 0,-22-21 0,21 0 16,-21 0-16,22 0 0,-1 0 16,0 0-16,1-21 0,-22 21 0,21-21 15,0 0-15,1-1 0,-22 22 16,21-42-16,-21 21 0,1 0 16,-1 0-16,0-1 0,0-20 0,-21 21 15,21 0-15,-21-22 0,0 22 0,0 0 16,0 0-16,0 0 0,-21 0 15,0 21-15,0 0 0,0 0 16,-1 0-16,1 0 0,0 21 16,0 0-16,21 0 15,-21 21-15,21-20 0,-21-1 0,21 0 16,0 21-16,0-21 0,0 1 16,0-1-16,0 0 0,21 0 0,0 0 15,0 0-15,0 1 0,0-22 16,1 21-16,-1-21 0,21 0 15,-21 0-15,22 0 0,-22 0 0,21 0 16,0 0-16,-20 0 0,-1-21 0,21 21 16,-21-22-16,0 1 0,22 0 15</inkml:trace>
  <inkml:trace contextRef="#ctx0" brushRef="#br1" timeOffset="40083.48">12912 2963 0,'0'-21'0,"0"42"0,0-63 0,0 21 0,0 0 15,0 0-15,-22-1 0,1 22 16,0 0-16,0 0 0,0 0 16,0 0-16,-1 0 0,1 22 15,0-22-15,0 21 0,0 0 0,0 0 16,-1 0-16,1 22 0,0-22 0,21 21 16,0-21-16,-21 22 0,21-22 15,0 21-15,0-21 0,0 0 0,0 22 16,0-22-16,0 0 0,0 0 15,21 0-15,0-21 0,-21 22 0,21-22 16,1 0-16,-1 0 0,0 0 0,0 0 16,0 0-16,22 0 0,-22-22 15,0 1-15,0 0 0,0 0 0,0 0 16,1 0-16,-1-22 0,0 22 16,21-21-16,-21 21 0,1-22 15,-1 1-15,0 0 0,0-1 0,0-20 16,0 20-16,1 1 0,-22-21 15,21 20-15,-21 1 0,21 0 0,-21 20 16,0-20-16,0 84 31,-21-20-31,0 20 0,-1 0 0,22 1 16,-21 20-16,0-21 0,21 1 16,-21 20-16,21-20 0,0 20 0,-21-21 15,21 1-15,0-1 0,0 0 0,0 1 16,0-1-16,0-21 15,0 0-15,21 22 0,0-43 0,0 21 16,0 0-16,1-21 0,20 0 0,-21 0 16,21 0-16,-20 0 0,20 0 15,-21-21-15,21 0 0,1 0 0,-1-1 16,0 1-16,1 0 0,-1-21 0,0 21 16</inkml:trace>
  <inkml:trace contextRef="#ctx0" brushRef="#br1" timeOffset="40400.3">14351 2519 0,'0'-21'0,"0"42"0,0-63 16,0 20-16,0 44 15,0-1 1,-21 0-16,21 0 0,-21 21 0,21 1 15,-22-1-15,1 0 0,21 1 16,0-1-16,-21 0 0,21 1 0,-21-1 16,21 0-16,0-20 0,-21 20 15,21-21-15,0 21 0,0-20 0,0-1 16,0 0-16,0 0 0,0 0 16,0 0-16,21-21 15,0 0-15,0 0 0,0 0 16,1 0-16,-1 0 0,0-21 0,21 21 15,-21-21-15,1 0 0,20 0 16,-21 0-16,21-22 0</inkml:trace>
  <inkml:trace contextRef="#ctx0" brushRef="#br1" timeOffset="40771.08">14795 2773 0,'0'0'0,"0"21"31,-21-21-31,21 21 0,0 0 0,-21 1 15,0 20-15,21-21 16,-21 0-16,21 0 0,0 1 0,0-1 16,0 0-16,0 0 0,0 0 0,0 0 15,0 1-15,0-1 0,0 0 16,21-21-16,0 0 0,0 0 16,0 0-16,1 0 0,-1 0 15,0 0-15,0-21 0,0 21 16,0-21-16,1-1 0,-22 1 0,0 0 15,21-21-15,-21 21 16,0-1-16,0-20 0,0 21 0,0 0 16,0 0-16,0-1 0,-21 1 15,21 0-15,-22 0 0,1 21 16,0 0-16,0 0 0,0 0 16,0 0-16,-1 0 0,1 0 0,0 21 15,0-21-15,21 21 16,-21-21-16,21 21 15</inkml:trace>
  <inkml:trace contextRef="#ctx0" brushRef="#br1" timeOffset="40998.96">14055 2667 0,'0'0'0,"-22"0"0,1 0 0,42 21 31,1-21-15,20 0-16,0 0 0,1 0 0,-1 0 15,0 0-15,1 0 0,-1 0 16,0 0-16,1 0 0,-1 0 0,-21 0 16,21 0-16,-20 0 0,20 0 0,-21 0 15,0 0-15,0 0 16,-21-21-16</inkml:trace>
  <inkml:trace contextRef="#ctx0" brushRef="#br1" timeOffset="41559.71">16404 2477 0,'0'0'0,"0"-22"16,0 1-16,0 0 0,-21 21 0,0 0 15,0 0-15,-1 21 16,1 0-16,21 1 0,-21 20 16,21 0-16,0 1 0,0-1 15,0 0-15,0 1 0,0 20 0,0-21 16,0 1-16,0-1 0,0 0 0,0 1 16,0-22-16,-21 21 0,21-21 15,0 22-15,0-22 0,0 0 16,0 0-16,0 0 15,0 1-15,0-44 32,0 1-32,0 0 15,0 0-15,0 0 0,0 0 0</inkml:trace>
  <inkml:trace contextRef="#ctx0" brushRef="#br1" timeOffset="41864.53">16108 2582 0,'0'0'0,"0"-42"0,0 21 0,0-21 16,0 20-16,0 1 0,0-21 0,21 21 16,21 0-16,-21-1 15,22 22-15,-22 0 0,21-21 16,1 21-16,20 0 0,-21 0 0,1 0 16,-1 21-16,0 1 0,1-1 0,-1 0 15,-21 21-15,0 1 0,-21-22 16,0 21-16,0 0 0,0 1 15,-21-22-15,-21 0 0,21 21 0,-22-20 16,1-1-16,0 0 0,-1 0 16,1-21-16,0 21 0,21 0 0,-1-21 0,1 0 15,0 0-15,21 22 16,21-1 15,0-21-31,1 0 0,20 0 0,-21 0 16,0 0-16</inkml:trace>
  <inkml:trace contextRef="#ctx0" brushRef="#br1" timeOffset="43088.29">17060 2963 0,'21'0'15,"1"0"-15,-1 0 16,0-21-16,0 0 15,0 0-15,0 21 16,-21-21-16,22 0 0,-1-1 0,-21 1 16,0 0-16,0 0 0,0 0 15,0 0-15,0-1 0,0 1 0,0 0 16,0 0-16,-21 21 0,-1 0 0,1 0 16,0 0-16,0 0 0,-21 0 15,20 21-15,1 0 0,0 0 0,0 1 16,0 20-16,-22-21 0,22 21 15,0 1-15,0-22 0,0 21 0,0-21 16,-1 43-16,22-43 0,0 0 16,0 0-16,0 1 15,0-1-15,0 0 0,22-21 16,-1 0-16,0 0 16,0 0-16,0 0 0,22 0 0,-22-21 15,0 21-15,0-21 0,21-1 0,-20 1 16,-1 0-16,0 0 0,0-21 15,0 20-15,0 1 0,1-21 0,-1 0 16,0 20-16,-21-20 0,0 21 16,21 0-16,-21 0 0,0-1 15,21 22-15,-21 22 32,0-1-32,-21 0 0,21 0 15,-21 21-15,21-20 0,0-1 0,0 0 16,0 21-16,0-21 0,0 1 15,0-1-15,0 0 0,0 0 0,0 0 16,0 0-16,21-21 0,0 22 16,0-1-16,1-21 0,-1 0 0,21 0 15,-21 0-15,0 0 0,1 0 0,20 0 16,-21 0-16,0-21 0,22 21 16,-22-22-16,0 1 0,0 0 15,21 0-15,-20 0 0,-1 0 0,-21-22 16,21 22-16,0-21 0,0 21 15,-21-22-15,0 22 0,0 0 0,21 0 16,-21 0-16,0-1 0,0 44 31,0-1-31,0 0 16,0 0-16,-21 21 0,21-20 0,0-1 16,0 21-16,0-21 0,-21 0 0,21 22 15,0-22-15,0 0 0,0 0 16,0 0-16,0 1 0,21-1 0,-21 0 15,21-21-15,1 0 0,-1 0 16,0 0-16,0 0 0,0 0 0,0 0 16,1 0-16,-1 0 0,0-21 15,0 0-15,0-1 0,0 1 16,1 0-16,-1 0 0,0 0 0,-21 0 16,21-22-16,0 22 0,-21-21 15,0 21-15,0-1 0,21-20 0,-21 21 16,0 0-16,22 21 0,-22-21 15,0 42 1,0 0-16,0 0 0,0 0 16,-22 0-16,22 22 0,-21-22 15,0 21-15,21 1 0,0-1 0,-21 0 16,0 1-16,21-1 0,-21 0 16,21 22-16,0-22 0,0 0 15,0 22-15,0-22 0,0 1 0,0-1 16,0 21-16,0-20 0,0-1 0,0 0 15,0 1-15,0-22 0,0 21 16,0 1-16,0-1 0,0-21 0,-22 21 16,22-20-16,-21 20 0,21-21 0,0 0 15,-21-21-15,0 21 0,0-21 16,0 0-16,-1-21 16,22 0-16,-21 0 0,0 0 15,21 0-15,0-22 16,0 22-16,0-21 0,0-1 0,0-20 0,0 21 15,0-22-15,21 22 0,0-22 16,1 1-16,-1-1 0,21 1 16,-21-1-16,22 1 0,-1-1 0,64-20 15,-64 41-15,0 1 16,1 0-16,-1 20 0,0 1 0,1 0 16,-22 0-16,0 21 0</inkml:trace>
  <inkml:trace contextRef="#ctx0" brushRef="#br1" timeOffset="55990.93">4699 4699 0,'0'0'0,"21"0"16,0 0 0,-21-21 46,0 0-46,0 0-1,0-1 1,0 1 0,0 0-1,0 0-15,0 0 16,0 0-16,-21-1 15,0 22-15,21-21 0,-21 21 16,0-21-16,-1 21 0,1-21 16,0 21-16,0 0 0,-21 0 0,20 0 15,1 0-15,0 0 0,0 0 16,-21 21-16,20 0 0,1 0 16,0 1-16,21-1 0,-21 0 0,0 0 15,21 21-15,-21 1 0,21-22 16,0 21-16,0 1 0,0-1 0,0-21 15,0 21-15,0-20 0,0 20 16,0-21-16,0 0 0,0 0 16,21-21-16,0 0 0,0 0 0,0 0 15,0 0-15,1 0 0,20 0 16,-21-21-16,21 0 0,-20 0 0,20 0 16,-21 0-16,21-22 0,-20 22 15,20-21-15,-21-1 0,0 22 0,0-21 16,1 21-16,-22-22 0,0 22 15,0 0-15,0-21 0,0 21 0,0-1 16,0 1-16,-22 21 16,1 0-1,21 21-15,0 1 16,0-1-16,0 21 0,0-21 0,0 0 16,0 22-16,0-22 0,0 21 0,0-21 15,21 43 1,-21-43-16,22 0 0,-1 0 0,0 1 15,0-22-15,0 0 0,22 21 16,-22-21-16,0 0 0,21 0 0,-21 0 16,22-21-16,-22 21 0,21-22 0,-21 1 15,1 0-15,-1 0 0,0 0 16,0 0-16,0-1 0,-21 1 0,21 0 16,-21 0-16,0 0 0,0 0 15,0-1-15,0 1 0,0 0 0,0 0 16,-21 42 15,21 0-31,0 0 16,-21 1-16,21 20 0,0-21 15,0 0-15,0 0 0,0 1 0,0-1 16,0 0-16,0 0 0,0 0 16,0 0-16,0 1 15,0-44 16,0 1-31,0 0 0,0 0 16,0 0-16,0-22 0,0 22 16,0 0-16,21 0 0,0 0 0,-21-22 15,22 22-15,-1 0 0,-21 0 16,21 0-16,0 0 0,0-1 16,0 1-16,1 21 0,-1 0 0,0 0 15,0 0-15,0 21 0,0 1 16,1-1-16,-22 0 0,0 0 0,21 0 15,-21 0-15,0 1 0,0-1 16,0 0-16,0 0 0,0 21 0,0-20 16,0-1-16,0 0 0,0 0 15,0 0-15,0 0 16,0 1-16,21-22 16,0 0-1,0 0 1,0-22-16</inkml:trace>
  <inkml:trace contextRef="#ctx0" brushRef="#br1" timeOffset="56559.93">6244 4487 0,'0'0'16,"0"-21"-16,0 0 0,0 0 15,0 0-15,-21 21 16,0-21-16,0 21 16,-1 0-16,1 0 0,0 0 0,0 21 15,0 0-15,0 0 0,-1 0 16,1 0-16,0 22 0,0-22 16,0 21-16,21-21 0,0 22 0,-21-1 15,21-21-15,0 22 0,0-22 16,0 21-16,0-21 0,0 0 0,0 1 15,21-22-15,-21 21 0,21-21 0,0 0 16,0 0-16,0 0 0,1 0 16,-1 0-16,0-21 0,0-1 0,0 1 15,0 21-15,1-42 16,-1 21-16,0 0 0,0-1 0,0-20 16,0 21-16,1 0 0,-1-22 0,-21 1 15,21 21-15,0-21 0,0-1 16,-21 1-16,0 0 0,21-1 0,-21-20 15,22 20-15,-22 1 0,0 0 16,0 21-16,0-22 0,0 22 0,0 0 16,-22 21-1,22 21-15,-21 0 0,21 22 16,0-1-16,0 0 0,0 1 0,0-1 16,0 21-16,0-20 0,-21-1 15,21 0-15,0 1 0,0-1 16,0-21-16,0 22 0,0-22 0,21 0 15,-21 0-15,21 0 0,1 0 16,-1 1-16,0-22 0,0 0 0,0 0 16,0 0-16,22 0 0,-22 0 15,0 0-15,21-22 0,-20 1 0</inkml:trace>
  <inkml:trace contextRef="#ctx0" brushRef="#br1" timeOffset="57115.88">9059 4255 0,'0'-22'15,"0"44"-15,21-65 0,-21 22 0,22 0 0,-22-21 16,0-1-16,0 22 16,0 0-16,0 0 0,-22 0 0,-20 21 15,21-22-15,0 22 0,0 0 16,-22 0-16,1 0 0,21 0 0,-22 22 16,1-22-16,21 21 0,-21 0 0,-1 21 15,22-21-15,0 22 16,0-1-16,0 0 0,-1 1 0,22-1 15,0 0-15,0 1 0,0-1 16,0 0-16,0 1 0,0-22 0,0 21 16,22-21-16,-1 1 0,-21-1 0,21 0 15,0 0-15,0-21 0,0 0 16,22 21-16,-22-21 0,21 0 0,-21 0 16,22 0-16,-1 0 0,0-21 0,1 0 15,-1 21-15,0-21 0,1 0 16,-1-1-16</inkml:trace>
  <inkml:trace contextRef="#ctx0" brushRef="#br1" timeOffset="57565.22">9483 4318 0,'0'0'0,"0"-21"15,0 0-15,0 0 16,-22 21 0,1 0-16,0 0 15,0 0-15,21 21 0,-21 0 16,0 21-16,21-21 0,0 1 0,-22 20 15,1-21-15,21 0 0,-21 22 16,21-22-16,0 21 0,0-21 0,0 0 16,0 1-16,0-1 0,0 0 15,0 0-15,0 0 0,21 0 16,0-21-16,1 0 0,-1 0 16,0 0-16,0 0 0,0 0 15,0 0-15,1-21 0,20 21 0,-21-21 16,43-21-16,-22 21 0,-21-1 15,0 1-15,0 0 0,1-21 16,-1 21-16,-21-1 0,0-20 0,0 21 16,0-21-16,0-1 0,-21 22 15,-1 0-15,1 0 0,-21 0 0,21-1 16,0 22-16,-1 0 0,-20 0 0,21 0 16,0 0-16,0 0 0,-1 22 15,1-1-15,0 0 0,21 0 16,-21 21-16,21-20 0,-21-1 0,21 0 15,0 21-15,0-21 0,0 1 16,0-1-16,0 0 0,0 0 16,21-21-16,0 0 15,21 0-15,-20 0 0,-1 0 0,21 0 16</inkml:trace>
  <inkml:trace contextRef="#ctx0" brushRef="#br1" timeOffset="57963.61">10308 4233 0,'0'0'0,"0"-21"0,0 0 0,0 0 16,-21 21-1,-21 0 1,20 0-16,1 21 0,0-21 0,-21 21 16,21 0-16,-1 1 0,1-1 0,0 0 15,0 0-15,0 0 0,21 0 16,-21 1-16,21-1 0,0 0 0,0 0 15,42 0-15,-21-21 16,0 21-16,0-21 0,22 22 0,-22-22 16,21 0-16,1 21 0,-22-21 15,0 0-15,0 21 0,21 0 16,-20-21-16,-1 0 0,-21 21 0,21-21 16,-21 21-16,0 1 15,-21-22 1,-22 21-16,22-21 0,-21 0 0,0 0 15,-1 21-15,1-21 0,0 0 0,-1 0 16,1 0-16,0 0 0,20 0 16,-20 0-16,21 0 0,0 0 0,0 0 15,21-21 1,0 0-16,21-1 0,0 1 16,0 0-16,0 0 0</inkml:trace>
  <inkml:trace contextRef="#ctx0" brushRef="#br1" timeOffset="58259.44">10795 3895 0,'0'0'0,"0"-21"0,-21 21 31,0 0-31,-1 21 0,22 0 16,-21 0-16,21 21 0,0-20 15,0 41-15,-21-21 0,21 1 0,-21-1 16,0 22-16,21-22 0,0 0 0,-21 1 16,21-1-16,-22 0 15,22 1-15,0-1 0,0-21 0,0 0 16,0 0-16,0 1 0,0-1 0,22-21 16,-1 0-16,0 0 15,0 0-15,0 0 0,0 0 0,1 0 16,-1 0-16,21-21 0,-21-1 0,0 1 15,22 0-15</inkml:trace>
  <inkml:trace contextRef="#ctx0" brushRef="#br1" timeOffset="58428.34">10647 4233 0,'0'0'0,"-21"0"0,-1 0 16,22 22-16,0-1 15,22-21 1,-1 0-16,0 0 0,0 0 16,0 0-16,22-21 0,-22 21 15,21-22-15</inkml:trace>
  <inkml:trace contextRef="#ctx0" brushRef="#br1" timeOffset="58987.02">12636 4001 0,'0'0'0,"0"-43"0,0 22 0,-21 21 15,21-21-15,0 0 0,-21 21 0,0 0 16,21 21 0,0 21-1,0 1-15,0-1 0,0 0 0,0 22 16,0-1-16,0 1 16,0-22-16,0 22 0,0-1 0,0 1 15,0-1-15,0-21 0,-21 22 0,0-1 16,21 1-16,-22-1 0,1 1 15,0-1-15,21-20 0,-21 20 0,0-20 16,0-1-16,-1 0 0,1-21 0,0 22 16,21-22-16,0 0 0,-21 0 15,21-42 1,0 0 0,0-21-16,0 20 0,21 1 15,-21-21-15,0 0 0,0-22 16,21 22-16</inkml:trace>
  <inkml:trace contextRef="#ctx0" brushRef="#br1" timeOffset="59363.44">12404 4212 0,'0'-42'0,"0"84"0,0-105 0,0 20 0,0 22 16,0 0-16,0 0 0,21 0 15,0 0-15,0-1 0,0 1 0,0 21 16,1-21-16,-1 21 0,0 0 0,21 0 15,-21 0-15,22 0 0,-1 0 16,-21 0-16,22 21 0,-22 0 0,0 1 16,0-1-16,0 0 15,-21 21-15,0-21 0,0 1 0,0 20 16,-21-21-16,0 0 0,-21 22 0,20-22 16,-20 0-16,0 0 0,-1 0 15,22-21-15,-21 21 0,21-21 0,0 22 16,-1-22-16,1 0 0,0 0 15,21 21 1,21-21 31,-21-21-31,0-1-1,0 1 1</inkml:trace>
  <inkml:trace contextRef="#ctx0" brushRef="#br1" timeOffset="59819.18">12954 4001 0,'0'0'0,"0"-22"16,0 1-16,21 0 16,0 21-1,0 0-15,1-21 0,-1 21 0,0 0 16,0 0-16,0 0 0,22 21 0,-22-21 16,0 21-16,21 0 0,-21 22 15,1-22-15,-1 21 0,0-21 0,-21 22 16,0-1-16,0-21 0,0 22 15,0-22-15,0 0 0,0 0 0,-21 0 16,21 0-16,-21 1 0,-1-1 16,1-21-16,0 0 0,21 21 0,-21-21 15,21-21 1,0 0 0,0-1-16,0 1 0,0 0 15,21 0-15,0-21 0,0 20 0,1-20 16,-22 21-16,21-21 0,0 20 15,0-20-15,0 0 0,0 21 16,1-1-16,-1 1 0,0 0 0,0 0 0,0 21 16,0 0-16,1-21 0,-1 21 15,0-21-15,0 21 0,0 0 16</inkml:trace>
  <inkml:trace contextRef="#ctx0" brushRef="#br1" timeOffset="60255.33">13822 3874 0,'0'21'15,"0"0"-15,0 0 0,-21-21 16,-1 21-16,22 0 0,0 1 16,-21 20-16,0-21 0,21 0 0,-21 22 15,21-22-15,-21 0 0,0 21 0,21-21 16,0 1-16,0-1 15,0 0-15,0 0 0,0 0 0,0 0 16,0 1-16,21-22 0,0 0 16,0 0-16,0 0 15,22 0-15,-22 0 0,0 0 0,0-22 16,21 1-16,-20 0 0,20 0 16,-21 0-16,21 0 0,-20-1 0,20-20 15,-21 0-15,0 21 0,-21-22 0,0 1 16,21 0-16,-21 20 0,0-20 15,0 21-15,-21 0 0,0 0 0,0-1 16,0 1-16,0 21 0,-22 0 16,22 0-16,-21 0 0,21 0 15,-22 0-15,22 21 0,-21 1 0,21-1 16,-1 0-16,1 0 0,21 0 16,0 0-16,0 1 0,0 20 0,0-21 15,0 0-15,0 0 0,0 22 0,21-22 16,1 0-16,20 0 15,-21 0-15</inkml:trace>
  <inkml:trace contextRef="#ctx0" brushRef="#br1" timeOffset="60729.06">14372 4297 0,'0'0'0,"21"-21"0,-21 0 16,21-1-16,1 22 15,-1-21-15,-21 0 0,21 0 0,0 0 16,-21 0-16,21-22 0,0 22 0,1 0 16,-22 0-16,0 0 0,0-1 15,21 22-15,-21-21 0,0 42 32,0 1-32,-21-1 15,21 0-15,0 21 0,-22-21 16,22 22-16,-21-1 0,21 0 0,-21 1 15,21-1-15,-21 0 0,0 22 16,0-22-16,21 1 0,0-1 0,0 21 16,-22-20-16,22 20 0,0 1 15,-21-1-15,21 1 0,0-22 0,0 22 16,0-1-16,0-21 0,0 1 0,0 20 16,0-20-16,0-1 0,0 0 15,0-21-15,0 22 0,-21-22 0,0 0 16,0 0-16,21 0 0,-21 1 0,-1-22 15,1 0-15,0 0 0,0 0 16,0 0-16,0 0 0,-1 0 16,1 0-16,0-22 0,-21 1 0,21 0 15,-1 0-15,1 0 0,0 0 0,0-1 16,0 1-16,21 0 0,-21-21 16,21 21-16,0-1 0,0-41 15,0 21-15,21-1 0</inkml:trace>
  <inkml:trace contextRef="#ctx0" brushRef="#br1" timeOffset="60971.93">14563 3831 0,'0'0'16,"0"-21"-16,0 0 0,0 42 62,0 0-46,0 0 0,21-21-16,0 22 0</inkml:trace>
  <inkml:trace contextRef="#ctx0" brushRef="#br1" timeOffset="61343.83">14859 4022 0,'0'21'16,"21"-21"-16,0 0 0,0 0 15,1 0-15,-1 0 16,0-21-16,0 21 0,0-21 15,0-1-15,1 22 0,-22-21 16,21 0-16,-21 0 16,-21 21-1,-22 0 1,22 0-16,0 0 0,0 21 0,0-21 16,-1 21-16,1 22 0,0-22 15,0 0-15,-21 85 16,20-85-16,22 21 0,0-21 15,0 1-15,0 20 0,0-21 0,22 0 16,-1 0-16,0-21 0,0 0 16,0 22-16,22-22 0,-22 0 15,0 0-15,21 0 0,1 0 0,-22-22 16,21 22-16,-21-21 0,22 0 16,-22 0-16,21 0 0,-21 0 15</inkml:trace>
  <inkml:trace contextRef="#ctx0" brushRef="#br1" timeOffset="61811.57">15473 3895 0,'0'0'0,"0"-21"16,-21 21-1,-1 0-15,1 0 0,0 21 16,0 0-16,21 0 0,-21 0 16,0 22-16,21-22 0,0 21 0,0-21 15,-22 22-15,22-22 0,0 21 16,0-21-16,0 0 0,0 1 15,22-1-15,-1 0 0,-21 0 0,21 0 16,0-21-16,0 0 0,0 0 16,1 0-16,-1 0 0,21 0 0,-21 0 15,0 0-15,22-21 0,-22 21 0,0-21 16,0 0-16,0-22 0,1 22 16,-1-21-16,-21 0 0,21-1 0,0 1 15,-21 0-15,21-1 0,-21 1 16,21 0-16,-21-1 0,0 22 0,0-21 15,0 21-15,0-1 0,0 1 0,0 42 47,-21 1-47,21 20 16,-21-21-16,21 0 0,0 22 0,-21-1 16,21 0-16,-21 1 0,21-22 0,0 21 15,0 0-15,0-20 0,0 20 16,0-21-16,0 0 0,0 0 0,21 1 15,0-1-15,-21 0 0,21-21 16,0 0-16,1 0 0,-1 0 0,0 0 16,0 0-16,0 0 0,22-21 15,-22 21-15,0-21 0,0-1 0</inkml:trace>
  <inkml:trace contextRef="#ctx0" brushRef="#br1" timeOffset="61991.46">15727 3916 0,'-21'0'16,"42"0"-16,-64 0 0,43 21 0,0 0 31,22-21-31,-1 0 16,0 0-16,0 0 15,0 0-15,0 0 0,1 0 16,-1 0-16</inkml:trace>
  <inkml:trace contextRef="#ctx0" brushRef="#br1" timeOffset="62519.16">17335 3916 0,'0'0'0,"0"-21"0,22-43 31,-22 43-31,0 42 47,0 0-47,0 1 0,0-1 16,-22 0-16,22 21 0,-21-21 0,21 22 15,0-22-15,0 0 0,-21 21 16,0-20-16,21-1 0,-21 0 0,21 0 16,0 0-16,-21 0 0,21 1 15,21-22 1,0 0-1,0-22-15,0 22 16,22-21-16</inkml:trace>
  <inkml:trace contextRef="#ctx0" brushRef="#br1" timeOffset="62895.95">17822 3874 0,'0'0'0,"21"-22"0,-21 1 0,0 0 15,0 0-15,-21 21 31,0 0-31,-21 0 0,21 21 16,-1 0-16,1 0 16,0-21-16,21 22 0,-21-1 15,21 0-15,0 0 16,0 0-16,21-21 0,0 21 16,0-21-16,1 22 0,-1-22 15,0 21-15,0-21 0,0 21 0,22-21 16,-22 21-16,0 0 0,0-21 15,21 21-15,-20 1 0,-1-1 16,-21 0-16,0 0 16,0 0-16,-21-21 15,-1 0-15,-20 0 0,21 0 16,0 0-16,-22 0 0,22 0 16,0 0-16,-21 0 0,21 0 0,-1 0 15,1 0-15,0 0 16,21-21-16,0 0 15,0 0-15,0 0 16,0-1-16</inkml:trace>
  <inkml:trace contextRef="#ctx0" brushRef="#br1" timeOffset="63075.84">17505 3704 0,'-64'0'16,"85"0"15,1 0-15,-1 0-16,0-21 0,0 21 0</inkml:trace>
  <inkml:trace contextRef="#ctx0" brushRef="#br1" timeOffset="63635.52">19579 3725 0,'0'-42'31,"0"21"-15,21 0-16,0 21 15,1-21-15,-1 21 0,0 0 16,0 0-16,0 0 0,0 0 0,1 0 15,-1 0-15,0 0 0,0 0 16,0 21-16,0 0 0,22 0 0,-43 0 16,21 22-16,0-22 0,-21 0 15,0 0-15,0 21 0,0-20 0,0-1 16,0 21-16,0-21 0,0 0 16,0 1-16,-21-1 0,0 0 0,0 0 15,-1-21-15,22 21 0,-21-21 0,0 0 16,21-21-1,0 0 1,0 0-16,0 0 0,0-1 16,0-20-16,21 21 0,0 0 15,1 0-15,-1-1 0,0-20 0,0 21 16,0 0-16,0 0 0,-21-22 16,22 22-16,-1 21 0,0-21 0,0 0 15,0 21-15,0 0 0,1 0 16,-1-21-16,0 21 15</inkml:trace>
  <inkml:trace contextRef="#ctx0" brushRef="#br1" timeOffset="63967.25">20193 3895 0,'0'0'0,"0"21"15,21-21-15,0 0 16,0 0-16,1 0 15,-1 0-15,0 0 0,0 0 0,21-21 16,-20 21-16,20-21 0,-21-1 16,0 22-16,22-21 0,-22 0 0,0 0 15,0 0-15,-21 0 0,0-1 16,0 1-16,0 0 16,-42 0-16,21 21 0,-1 0 15,-20 0-15,21 0 0,-21 0 16,20 21-16,-20 0 0,21-21 0,0 21 15,0 22-15,-1-22 0,1 0 0,21 0 16,-21 0-16,21 22 0,0-22 16,0 0-16,0 0 0,0 0 0,21 22 15,0-43-15,1 21 0,-1 0 16,0 0-16,21-21 0,1 0 0,-22 0 16,21 0-16,0 0 0,1 0 15</inkml:trace>
  <inkml:trace contextRef="#ctx0" brushRef="#br1" timeOffset="65636.21">21272 3683 0,'0'0'0,"0"-21"0,0-21 0,0 20 16,0 1-16,-21 0 0,21 0 15,-21 21-15,0-21 0,0 21 0,0 0 16,-1 0-16,-20 0 15,21 0-15,0 0 0,0 21 0,-1 0 16,1 21-16,-21-20 0,21-1 16,0 21-16,-1-21 0,1 22 15,21-22-15,0 21 0,0-21 0,0 0 16,0 22-16,0-22 0,0 0 16,0 0-16,21 0 0,1 1 0,-1-1 15,0-21-15,0 0 0,0 21 16,0-21-16,1 0 0,-1 0 0,0 0 15,21-21-15,-21 0 0,1-1 0,-1 1 16,0 0-16,0 0 16,0 0-16,0 0 0,1-22 0,-22 1 15,21 21-15,0-22 0,-21 1 16,21 0-16,0-22 0,-21 22 0,0 0 16,21-22-16,1 22 0,-22-1 0,0 1 15,0 0-15,0 21 0,0-22 16,0 22-16,0 0 0,0 0 15,0 42 1,0 0-16,0 0 16,0 0-16,0 22 0,0-1 15,0 22-15,0-22 0,0 0 0,0 22 16,0-22-16,0 0 0,0 1 0,-22-1 16,22 0-16,0 1 0,0-1 15,0-21-15,0 22 0,0-22 16,0 0-16,0 0 0,22 0 15,-1 0-15,-21 1 0,21-22 0,0 0 16,0 0-16,0 0 0,1 0 0,-1 0 16,21 0-16,-21-22 0,0 1 15,22 21-15,-22-21 0,0 0 0,21 0 16,-20-22-16,-1 22 0,0 0 16,0 0-16,0-21 0,-21 20 0,0-20 15,0 21-15,21 0 0,-21 0 16,0-1-16,0 1 0,-21 21 15,0 21 1,21 1-16,0-1 16,0 0-16,-21 21 0,21-21 0,-21 1 15,21 20-15,0-21 0,0 0 16,0 0-16,0 1 0,0-1 0,0 0 16,0 0-16,0 0 0,21 0 15,0-21-15,0 0 16,0 0-16,1 0 0,-1 0 0,0-21 15,0 21-15,0-21 0,0 0 16,1 0-16,20 0 0,-21-1 16,-21-20-16,21 21 0,0-21 15,1 20-15,-22-20 0,0 21 0,21-21 0,-21 20 16,0 1-16,21 0 0,-21 42 31,0 0-15,0 1-16,0-1 0,0 0 15,0 0-15,0 0 0,0 0 0,0 1 16,0-1-16,0 0 0,0 0 16,0 0-16,0 0 0,0 1 15,21-1-15,0-21 0,0 21 16,1-21-16,-1 0 16,0 0-16,0 0 0,0 0 15,0 0-15,-21-21 0,22 0 16,-1 21-16,0-22 0,0 1 15,0 0-15,0-21 0,1 21 0,-1-1 16,0-20-16,21 21 0,-21 0 16,1-22-16,-1 22 0,0 0 0,-21 0 15,21 0-15,0 21 0,0 0 16,1 0 0,-22 21-1,0 0-15,0 0 16,0 0-1,0-42 32,0 0-31,0 0-16,0 0 16,0 0-16,0-1 15,-22 22-15,1 0 16,0 0-16,0 0 15,0 0-15,0 0 0,-1 22 16,1-1-16,0 21 0,0-21 16,0 0-16,21 1 0,-21 20 15,-1-21-15,22 0 0,-21 22 0,21-22 16,0 0-16,0 0 0,0 0 0,0 0 16,0 1-16,0-1 0,21 0 15,1-21-15,-1 21 0,0-21 16,0 0-16,21 0 0,-20 0 0,20 0 15,21 0-15,-20 0 0,-1 0 0,0 0 16,1 0-16,-1-21 0,0 0 16,43-43-16,-64 43 15,0 0-15,1 0 0,-22-22 16,21 22-16,-21-21 0,21 21 0,-21 0 16,0-1-16,0 1 0,0 0 15,0 0-15,-21 21 16,0 0-16,-1 21 0,1 0 15,0 0-15,21 1 0,-21-1 16,0 0-16,0 21 0,21 1 16,-22-22-16,22 0 0,0 0 15,0 0-15,0 0 0,0 1 0,0-1 16,22 0-16,-1 0 0,0-21 16,0 0-16,21 0 0,-20 0 15,20 0-15,0 0 0,-21 0 0,22 0 16,-1 0-16,0 0 0,1-21 15,-22 21-15,21-21 0</inkml:trace>
  <inkml:trace contextRef="#ctx0" brushRef="#br1" timeOffset="66234.94">24066 3577 0,'0'0'15,"0"-21"-15,0 0 0,0 0 0,0 0 16,0-1-16,0 1 0,-21 0 15,0 21-15,0 0 0,0 0 16,-22 0-16,22 0 0,0 0 16,0 0-16,0 0 0,-22 21 0,22 0 15,-21 1-15,21-1 16,0 21-16,-1-21 0,-20 0 0,21 22 16,0-22-16,21 0 0,0 21 0,-21-20 15,21-1-15,0 0 0,0 0 16,0 0-16,0 0 0,21 1 15,0-22-15,0 21 16,0-21-16,0 0 0,1 0 0,-1 0 16,21 0-16,-21 0 0,0-21 0,1-1 15,20 1-15,-21 0 0,0 0 16,22 0-16,-22 0 0,0-22 0,0 1 16,0 21-16,0-43 0,1 22 15,-1 0-15,0-22 0,0 22 16,-21-22-16,21 22 0,-21-22 0,21 22 15,1 0-15,-22 21 0,0-22 16,21 22-16,-21 0 0,0 0 16,0 42-1,0 0 1,0 0-16,-21 0 0,-1 22 16,1-1-16,0 0 0,0 22 0,0-22 15,0 22-15,-1-22 0,1 0 16,0 22-16,0-22 0,21 1 0,0-22 15,0 21-15,0-21 0,0 22 0,0-22 16,0 0-16,0 0 16,21 0-16,0-21 0,-21 21 0,21-21 15,1 0-15,-1 0 0,21 0 16,-21 0-16,0 0 0,1 0 0,20 0 16,-21 0-16,0 0 0,22 0 0,-22-21 15,0 21-15,21-21 0,-21 0 16</inkml:trace>
  <inkml:trace contextRef="#ctx0" brushRef="#br1" timeOffset="66434.97">24807 3747 0,'0'0'16,"-21"0"-16,0 0 0,0 0 31,0 0 31,21-22-62</inkml:trace>
  <inkml:trace contextRef="#ctx0" brushRef="#br1" timeOffset="70683.46">656 6795 0,'-21'0'78,"0"0"-62,0 0-16,-1 0 15,1 0-15,0 0 0,-21 0 16,21 0-16,-22 0 0,22 0 15,-21 0-15,-1 0 0,1 0 0,0 0 16,21 0-16,-22 0 0,1 0 16,0 0-16,-1 0 0,22 0 0,0-22 15,63 22 48,1 0-63,20 0 15,-21 0-15,22 0 0,21 0 16,-22 0-16,1 0 0,20 0 16,-20 0-16,-1 0 0,1 0 15,-1 0-15,1 0 0,-22 0 0,22-21 16,-22 21-16,0 0 0,1 0 16,-1 0-16,0-21 0,-21 21 0,1 0 15,-1-21-15,0 21 0,-21-21 31,-21 0-15,0 21-16,-1-22 16,-20 22-16,21 0 0,0-21 0,0 21 15,-22-21-15,22 21 0,0-21 16,0 21-16,0 0 0,-1-21 16,1 0-16,0 21 0,0 0 15,21-22 1,-21 22-1,42 0 17,0 0-32,0 0 15,0 22-15,22-22 0,-1 0 16,-21 0-16,22 0 0,-1 0 16,0 0-16,1 0 0,-22 0 15,21 0-15,0 0 0,-20 0 0,-1 0 16,0 0-16,0 0 15,0 0-15,-21 21 16,-21 0-16,0 0 16,0-21-16,0 42 0,-22-20 0,22-1 15,-21 21-15,-1-21 0,22 22 16,-21-22-16,0 21 0,20-21 16,1 0-16,-21 22 0,21-22 0,0 0 15,-1 0-15,22 0 0,-21 1 16,21-1-16,-21 0 0,42-21 62,0-21-62,-21 0 0,22-1 0</inkml:trace>
  <inkml:trace contextRef="#ctx0" brushRef="#br1" timeOffset="71787.7">2752 6075 0,'0'0'0,"0"-21"0,0 0 0,0-1 15,-22 1-15,1 21 16,0 0-16,0 0 0,0 0 0,0 0 15,-1 0-15,-20 0 0,21 0 16,-21 21-16,20 22 0,1-22 0,-21 21 16,21 1-16,0-1 0,-22 0 15,22 1-15,0 20 0,0-21 0,0 22 16,-1-1-16,1-20 0,0 20 16,21 22-16,0-43 0,0 1 15,0-22-15,0 0 16,21 21-16,0-21 0,1-21 0,20 22 15,-21-1-15,21-21 0,1 0 16,-1 0-16,0 0 0,22 0 0,-22 0 16,22 0-16,-22-21 0,22-1 15,-22 1-15,21 0 0,-20 0 0,-1-21 16,0 20-16,1-20 0,-1 21 16,-21-21-16,22-1 0,-22-20 0,-21 20 15,0 1-15,0 0 16,0-22-16,0 22 0,0 0 0,0-1 0,-43-41 15,22 41-15,0 1 16,0 21-16,-21-22 0,20 22 16,-20 0-16,0 0 0,-1 21 15,1-21-15,0 21 0,-1 0 0,1 0 16,21 0-16,-21 21 0,-1 0 16,22 0-16,-21 0 0,21 22 0,-1-1 15,1 0-15,21 1 0,0-1 16,0 0-16,0 22 0,0-22 0,0 22 15,0-22-15,0 22 0,0-22 16,21 0-16,1-21 0,-1 1 0,21 20 16,-21-21-16</inkml:trace>
  <inkml:trace contextRef="#ctx0" brushRef="#br1" timeOffset="72159.47">3450 6414 0,'0'0'0,"0"-22"0,0 1 0,0 0 0,0 0 16,0 0-16,-21 21 15,0 21 1,21 0-16,0 21 16,0-20-16,0 20 0,0 0 15,0 1-15,0 20 0,0-21 0,0 22 16,0-22-16,0 22 15,0-1-15,0 1 0,0-1 0,0 22 16,0 0-16,0 20 0,-21-20 0,21 0 16,-22-1-16,22 1 0,-21 0 15,0 21-15,21-22 0,-21-20 0,21 20 16,-21-20-16,0 21 0,21-43 0,0 21 16,0-20-16,-22-1 0,22-21 15,0 0-15,0 1 0,0-44 31,0 1-31,0 0 0,0-21 16,22-1-16,-22 1 0,21 0 0,-21-22 16</inkml:trace>
  <inkml:trace contextRef="#ctx0" brushRef="#br1" timeOffset="72492.37">3450 6625 0,'-21'-42'0,"42"84"0,-42-105 0,21 20 16,-21 22-16,21-21 0,0 21 16,0-22-16,0 22 0,0 0 0,0 0 15,0 0-15,21 21 0,0-21 0,0-1 16,0 22-16,22 0 0,-22 0 16,21 0-16,-21 0 0,22 0 15,-22 22-15,21-1 0,-21 0 16,-21 0-16,0 21 0,0 1 0,0-1 15,0-21-15,0 22 0,-21-1 16,0 0-16,0-21 0,-21 22 0,-1-22 16,22 0-16,-21 0 0,21 0 0,-22 1 15,22-1-15,0-21 0,0 0 16,0 0-16,42-21 31,0-1-31,0 22 16,0-21-16</inkml:trace>
  <inkml:trace contextRef="#ctx0" brushRef="#br1" timeOffset="73270.5">3768 6689 0,'21'0'31,"0"0"-31,0 0 0,0 0 16,0 0-16,1 0 0,-1 0 15,0-21-15,0 21 0,0-22 0,0 1 16,1 0-16,20 0 0,-21 0 16,0 0-16,0-1 0,1 1 15,-22 0-15,0 0 0,0 0 0,0 0 16,-22 21 0,1 0-16,0 0 0,0 0 15,0 21-15,0 0 16,-1 21-16,1-21 0,0 1 0,21 20 15,0-21-15,0 21 0,0-20 16,0 20-16,0-21 0,0 0 16,0 0-16,21 1 0,0-1 0,-21 0 0,22-21 15,20 21-15,-21-21 16,0 0-16,0 0 0,1 0 0,20 0 16,-21 0-16,21 0 0,1-21 0,-22 0 15,21 0-15,1-1 0,-22 1 16,21 0-16,-21 0 0,0 0 0,1 0 15,-1-22-15,-21 22 0,0-21 16,0 21-16,0-22 0,0 22 0,0-21 16,0 21-16,0-1 0,0 1 15,0 42 1,0 1 0,0-1-16,0 0 0,0 0 0,0 0 15,0 22-15,0-22 0,0 21 0,0-21 16,0 0-16,0 1 0,-21-1 15,21 0-15,0 0 0,-22 0 16,22 0-16,0 1 0,0-44 63,0 1-63,0 0 0,0 0 0,0 0 15,0-22-15,22 1 0,-1 21 16,0-21-16,21-1 0,-21 1 0,22 21 15,-22-22-15,21 22 0,1 0 0,-1 21 16,0 0-16,-21 0 0,22 0 16,-22 0-16,0 21 0,0 22 15,0-22-15,-21 21 0,0-21 16,0 22-16,0-1 0,0-21 0,0 21 16,0 1-16,-21-22 0,0 0 0,0 21 15,0-20-15,21-1 0,0 0 16,-21-21-16,21 21 0</inkml:trace>
  <inkml:trace contextRef="#ctx0" brushRef="#br1" timeOffset="73980.14">6181 6350 0,'0'0'0,"0"-21"32,0 0-32,21 21 15,-21-21-15,21-1 0,0 1 0,0 0 16,0 0-16,1 0 0,-22 0 16,21-1-16,0 1 0,-21-21 0,0 21 15,0 0-15,0-1 0,0 1 16,-21 0-16,0 0 0,-1 21 0,-41-21 15,21 21-15,-22 0 16,22 0-16,-1 21 0,-20-21 0,21 21 16,-1 0-16,-20 0 0,42 1 15,-22-1-15,22 0 0,0 0 16,21 0-16,0 0 0,0 22 0,0-22 16,0 0-16,21 0 0,0 0 0,22 1 15,-22-1-15,21 0 0,0 21 16,1-21-16,-1 1 0,43 41 15,-43-42-15,-21 22 0,0-22 16,22 0-16,-43 0 0,0 0 0,0 0 16,0 1-16,0-1 0,0 0 0,-21 0 15,-1 0-15,-20 0 16,0-21-16,-1 22 0,1-22 0,-21 0 16,20 0-16,-20 0 0,20 0 0,1 0 15,0 0-15,-1 0 0,22 0 16,0-22-16,0 1 0,0 0 0,0 0 15,21 0-15,-22 0 0,22-1 16,0-20-16,0 21 0,0-21 0,0 20 16,0-20-16,0 21 0,0 0 0,0 0 15,22-1-15,-22 1 0,21 21 16,0 0-16,21 0 0,-21 0 0,22 0 16,-1 0-16,0 0 0,1 0 15,-1 21-15,0 1 0</inkml:trace>
  <inkml:trace contextRef="#ctx0" brushRef="#br1" timeOffset="76024.33">6667 6414 0,'0'0'0,"22"-22"0,-1-62 31,-21 63-31,0-1 0,0 1 0,0 0 16,0 0-16,-21 0 15,-1 21 1,1 0-16,0 21 16,0 0-16,0 0 0,21 0 0,-21 1 15,-1-1-15,1 21 0,21 0 16,0-20-16,-21 20 0,21 0 0,0-21 16,0 22-16,0-22 0,0 0 15,0 0-15,0 0 0,0 1 0,21-22 16,0 21-16,1-21 0,-1 0 15,0 0-15,0 0 0,0 0 0,0 0 16,22 0-16,-22-21 0,0-1 0,21 22 16,-20-21-16,-1 0 0,21 0 0,-21 0 15,0 0-15,1-22 16,-1 22-16,0 0 0,-21-21 0,0-22 16,0 22-16,0 21 15,-21-1-15,0 1 0,-1 0 16,1 0-16,-21 21 0,21-21 0,0 21 15,-1 0-15,1 0 0,-21 0 16,21 0-16,0 21 0,-1 0 0,1-21 16,0 42-16,21-20 0,0-1 0,-21 21 15,21 0-15,0 1 0,0-1 16,0-21-16,0 22 0,0-1 0,0-21 16,0 21-16,21-20 0,-21-1 0,21 0 15,0 0-15,1-21 16,-1 21-16,0-21 0,21 0 0,-21 0 15,1 0-15,20 0 0,-21 0 0,21-21 16,-20 0-16,20 0 0,-21 0 16,0-1-16,22 1 0,-22 0 0,0-21 15,0 21-15,0-22 0,22-20 16,-22 20-16,0 1 0,-21 21 16,0 0-16,0-22 0,0 22 15,21 0-15,-21 0 0,0 42 31,0 0-15,0 0-16,0 1 16,-21 20-16,21-21 0,0 21 0,0-20 15,0 20-15,0-21 0,0 21 0,0-20 16,0-1-16,0 0 0,0 0 16,0 0-16,21 0 0,0-21 0,-21 22 15,21-22-15,1 0 0,-1 0 0,0 0 16,0 0-16,0 0 15,0-22-15,1 1 0,-1 21 0,0-21 16,-21 0-16,21-21 0,0 20 16,0 1-16,-21-21 0,0 21 15,22-22-15,-22 22 0,0 0 0,21 0 16,-21-21-16,0 20 0,0 1 16,0 0-16,0 42 31,-21 0-16,21 1-15,0 20 0,0-21 16,0 21-16,0-20 0,0-1 16,0 21-16,0-21 0,0 0 0,0 1 15,0-1-15,0 0 0,0 0 0,0 0 16,21-21-16,0 0 0,-21 21 16,42-21-16,-21 0 0,1 0 15,-1 0-15,0 0 16,0-21-16,0 0 0,0 0 0,1 0 15,-1 0-15,0-1 0,0 1 0,-21 0 16,0 0-16,21-21 0,-21 20 16,0 1-16,0-21 0,0 21 0,0 0 15,0-1-15,0 1 0,-21 21 16,21-21-16,-21 21 16,42 0 30,0 0-46,0 0 0,1 0 0,-1 0 16,0 0-16,0 0 16,0-21-16,0 21 0,1 0 0,-1 0 15,0 0-15,-21-21 0,0 42 32,0 0-17,0 0-15,0 0 0,0 1 16,0-1-16,0 0 0,0 21 15,0-21-15,0 1 0,-21-1 0,21 0 16,0 21-16,0-21 0,0 1 0,0-1 16,0 0-16,0 0 15,21-21-15,0 0 0,0 21 16,0-21-16,1 0 0,-1 0 16,0 0-16,0 0 0,0-21 15,0 21-15,-21-21 0,22 0 0,-1 0 16,0-1-16,0 1 0,-21-21 0,21 21 15,-21 0-15,21-22 0,-21 22 16,0-21-16,0 21 0,22-1 0,-22 1 16,0 0-16,21 0 0,-21 0 15,21 21 1,-21 21 0,0 0-1,21 0 1,0-21-1,0 0 1,1 0 0,-22-21-1,0 0 1,0 0 0,0 0-16,0-1 15,-22 22 1,1 0-16,0 0 15,21 22-15,-21-1 16,0 0-16,21 0 16,-21 0-16,21 0 0,0 22 0,0-22 15,0 0-15,0 21 0,0-20 16,0-1-16,0 21 0,0-21 16,0 0-16,0 1 0,21-1 0,0 0 15,0 0-15,0-21 0,22 0 16,-22 0-16,0 0 0,21 0 15,-21 0-15,1 0 0,20-21 0,-21 21 16,21-21-16,-20 0 0,-1-1 0,21 1 16,-21 0-16,0 0 0,22 0 15,-22 0-15,0-22 0,0 22 0,0-21 16,1 21-16,-1-1 0,0-41 16,0 42-16,-21 0 15,0-1-15,-21 22 16,0 0-1,0 22-15,21-1 0,-22 0 0,1 21 16,0-21-16,21 1 0,0 20 0,-21 0 16,21-21-16,0 22 0,-21-22 15,21 0-15,0 0 0,0 0 0,0 1 16,42 41-16,-21-63 16,0 0-16,1 0 0,-1 0 15,0 0-15,0 0 0,0 0 0,0 0 16,1 0-16,-1-21 0,0 0 0,0 21 15,0-21-15,-21-1 16,21 1-16</inkml:trace>
  <inkml:trace contextRef="#ctx0" brushRef="#br1" timeOffset="77124.6">10520 6350 0,'0'-21'0,"0"0"62,-21 21-62,-1 0 16,1 0-16,0 0 15,0 0-15,0-21 0,0 21 0,-1 0 16,1 0-16,0 0 0,0 0 0,0 0 16,0 0-16,-1 0 0,1 0 15,0 0-15,0 0 0,42 0 47,21 0-31,-20 0-16,20 0 0,0 0 0,1 0 15,-1 0-15,21 0 0,1 0 16,-1 0-16,1 0 0,-1 0 0,1 0 16,21 0-16,-22 0 0,22 0 0,-22 0 15,22 0-15,-22 0 0,-20 0 16,20 0-16,-20-22 0,-1 22 0,0 0 15,-21 0-15,1-21 0,-1 21 16,-21-21-16,0 0 0,0 0 16,0 0-1,-21-1-15,-1 22 16,1-21-16,0 0 0,0 21 0,-21-21 16,20 0-16,-41 0 0,42 21 15,0 0-15,-22-22 0,22 22 16,-21 0-16,21 0 0,-1 0 0,1 0 15,0 0-15,0 0 0,0 0 16,0 0-16,-1 0 16,1 0-1,42 0 1,1 0-16,-1 22 0,21-22 16,-21 0-16,22 0 15,-1 0-15,0 0 0,1 0 0,-1 0 16,0 0-16,1 0 0,-1 0 0,0 0 15,1 0-15,-22 0 0,21 0 16,-21 0-16,0 0 0,1 0 0,-1 0 16,0 0-16,-42 0 31,0 21-31,-1 0 16,1 0-16,-21 0 0,21 0 15,0 1-15,-22 20 0,22-21 0,-21 21 16,-1 1-16,22-1 15,0 0-15,-21 1 0,21-1 0,-1-21 16,1 22-16,0-22 0,0 21 0,21-21 16,0 0-16,0 1 15,0-1-15,0 0 16,0-42 15,0 0-15,0-1-16,0 1 15</inkml:trace>
  <inkml:trace contextRef="#ctx0" brushRef="#br1" timeOffset="79718.78">12848 5884 0,'0'0'0,"0"-21"0,0 0 15,0 0-15,0 0 16,0 0-16,0-1 15,0 1-15,0 0 0,21 21 16,0 0-16,1 0 0,-1 0 0,0 0 16,0 0-16,0 0 0,22 0 15,-22 21-15,0 22 0,21-22 0,-21 21 16,1 0-16,-1 1 0,0-1 16,0-21-16,-21 22 0,0-1 0,0 0 15,0 1-15,0-22 0,0 21 16,0 0-16,0-20 0,0-1 15,0 0-15,0 0 0,0 0 0,0 0 16,0-42 15,0 0-31,21 0 0,0 0 16,-21 0-16,22-1 0,-22 1 16,21 0-16,0-21 0,-21 21 0,21-1 15,-21-20-15,0 0 16,21 21-16,0-22 0,1 1 0,-22 21 0,21-22 15,-21 1-15,0 21 0,21 0 16,0 0-16,-21-1 0,21 1 16,0 21-16,1 0 15,-22 21-15,0 1 16,0-1-16,21 0 0,-21 0 16,0 0-16,21 0 0</inkml:trace>
  <inkml:trace contextRef="#ctx0" brushRef="#br1" timeOffset="79975.21">13716 6033 0,'0'21'47,"0"0"-47,0 0 16,0 0-16,0 0 0,0 1 0,-21-1 15,21 0-15,0 0 16,0 0-16,0 0 0,-21-21 0,21 22 16,0-1-16,0-42 47,21-1-32</inkml:trace>
  <inkml:trace contextRef="#ctx0" brushRef="#br1" timeOffset="80147.13">13758 5842 0,'0'0'15,"0"-21"-15,0 0 0,0 0 16,0 42 31,0 0-47,0 0 15,21 0 1</inkml:trace>
  <inkml:trace contextRef="#ctx0" brushRef="#br1" timeOffset="80527.91">13928 6054 0,'0'21'16,"21"-21"-1,0 0-15,0 0 16,0 0-16,0 0 0,1 0 16,20-21-16,21 0 0,-41 21 15,20-22-15,-21 1 16,0 21-16,0-21 0,1 0 0,-1 21 16,0-21-16,-21 0 0,0-1 15,0 1-15,0 0 16,-21 21-16,0 0 15,-1 0-15,-20 0 0,21 21 16,0 0-16,0 1 0,-1-1 0,1 0 16,0 0-16,0 0 0,0 0 15,21 22-15,0-22 0,0 0 0,0 0 16,0 0-16,0 1 0,0-1 16,21 0-16,0-21 15,0 0-15,0 0 0,22 0 16,-22 0-16,0 0 0,21 0 0,-20 0 15,20 0-15,-21 0 0,0 0 16,0 0-16,22-21 0,-22 0 0</inkml:trace>
  <inkml:trace contextRef="#ctx0" brushRef="#br1" timeOffset="81127.56">14732 5884 0,'21'-42'0,"-42"84"0,42-105 15,0 42-15,-21 0 0,0 42 31,0 0-31,0 0 16,-21 21-16,21-20 0,-21-1 16,21 21-16,0-21 0,0 0 15,-21 1-15,21-1 0,0 21 0,0-21 16,0 0-16,0 1 16,0-1-1,21-21-15,0 0 16,-21-21-16,21 21 15,0-22-15,1 1 0,-1 21 0,0-21 16,0 0-16,0 0 0,0 0 16,1-1-16,-1 1 0,0 0 0,-21 0 15,21 0-15,0 0 0,0-1 0,-21 44 47,0-1-47,0 0 0,0 0 0,0 0 16,0 0-16,-21 1 0,21-1 15,0 0-15,0 0 0,0 0 0,0 0 16,0 1-16,21-1 16,1-21-16,-1 0 0,0 0 0,0 0 15,0 0-15,0 0 0,1 0 0,20 0 16,-21 0-16,0 0 0,22-21 16,-22 21-16,0-22 0,21 1 0,-21 0 15,1 0-15,-1 0 0,0-22 0,-21 22 16,21 0-16,-21-21 15,0-1-15,0 1 0,0 21 0,0-21 16,0-1-16,0 22 0,-21 0 16,0 0-16,21 0 0,-64-1 15,43 22-15,0 0 16,0 0-16,0 0 0,21 22 16,-22-1-16,22 0 15</inkml:trace>
  <inkml:trace contextRef="#ctx0" brushRef="#br1" timeOffset="81897.96">16954 5525 0,'0'0'16,"22"0"-16,-1 0 0,0 0 16,0-22-16,0 1 0,0 21 15,1-21-15,-1 21 0,-21-21 0,21 0 16,0 0-16,-21-1 0,21 22 15,-21-21-15,0 0 0,0 0 16,0 0-16,-21 0 0,0 21 16,-21-22-16,20 22 0,-105 0 15,85 0-15,0 0 16,-1 0-16,1 22 0,-21-1 0,20 0 16,1 0-16,0 0 0,20 0 15,1 1-15,0-1 0,21 21 0,0-21 16,0 22-16,0-1 0,21-21 0,0 21 15,1-20-15,-1 20 16,21-21-16,0 0 0,1 22 0,-1-22 16,-21 0-16,22 0 0,-1 21 0,-21-20 15,21-1-15,-20 0 0,-1 0 16,-21 0-16,0 22 0,0-22 16,-21 0-16,-1 0 0,-20-21 15,0 21-15,-1-21 0,1 0 0,-21 21 16,20-21-16,-20 0 0,20 0 0,-20 0 15,21 0-15,-1 0 0,1 0 16,0-21-16,20 21 0,1-21 0,0 0 16,0 21-16,21-21 0,0 0 15,0-1-15,0 1 0,0 0 16,0 0-16,0-21 0,0 20 0,0 1 16,0 0-16,21 0 0,21 21 0,-20-21 15,20 0-15,-21 21 0,21 0 16,1 0-16,-1-22 0,0 22 15,1 0-15,-1 0 0,0 0 0,1 0 16,-1 0-16</inkml:trace>
  <inkml:trace contextRef="#ctx0" brushRef="#br1" timeOffset="83799.66">17378 5673 0,'0'0'0,"21"0"0,-21-21 15,21 21 1,-21-22-16,-21 22 15,0 0-15,0 22 16,-1-22-16,1 21 0,0 0 16,0 21-16,-21 22 0,20-43 15,22 21-15,-21-21 0,21 22 16,-21-22-16,21 0 0,0 21 16,0-20-16,0-1 0,0 0 0,21-21 0,0 21 15,1 0-15,-1-21 0,0 0 16,0 0-16,0 0 0,22 0 0,-22 0 15,21 0-15,0 0 0,-20-21 16,20 21-16,-21-21 0,21 0 0,-20 21 16,20-21-16,-21-1 0,0-20 15,0 21-15,-21 0 0,0-22 16,0 22-16,0-21 0,0 0 0,0 20 16,-21-20-16,-21 0 0,21 21 15,-22-1-15,22 1 0,-21 0 0,0 21 16,-22 0-16,22 0 15,-1 21-15,1-21 0,21 21 0,-21 22 16,20-22-16,1 21 0,-21-21 0,42 22 16,0-1-16,-21 22 15,21-43-15,0 0 0,21 21 0,0-21 16,0 1-16,0-1 0,1-21 16,20 21-16,0-21 0,1 0 15,-1 0-15,-21 0 0,21 0 0,1 0 16,-1 0-16,0-21 0,1 21 15,-1-21-15,0-1 0,-20 1 0,20 0 16,-21 0-16,0 0 0,0-22 0,22 22 16,-43-21-16,21 21 0,0-22 15,0 1-15,0 21 0,-21-21 0,0 20 16,0 1-16,22 0 0,-22 42 31,0 0-15,0 1-16,0 20 0,0-21 0,0 21 15,0-20-15,0 20 0,-22-21 16,22 21-16,0-20 0,0-1 16,0 0-16,0 0 0,0 0 0,0 0 15,0 1-15,22-1 16,-1-21-16,0 0 0,0 0 16,0 0-16,0 0 0,1 0 0,-1 0 15,0 0-15,0 0 0,0-21 16,0-1-16,1 1 0,-1 0 0,0 0 15,21 0-15,-42-22 0,21 22 0,1-21 16,-1 21-16,0-22 0,-21 22 16,0-21-16,0 21 0,21 0 15,-21-1-15,0 44 32,0-1-32,-21 21 15,21-21-15,-21 0 0,21 22 0,0-22 16,0 21-16,0-21 0,-21 1 0,21 20 15,0-21-15,0 0 0,0 0 16,0 1-16,0-1 0,21-21 16,0 21-16,0-21 15,0 0-15,0 0 16,22 0-16,-22 0 0,0-21 0,0 21 16,0-21-16,1-1 0,-1 1 15,21 0-15,-21 0 0,0 0 0,1-22 16,-22 22-16,21-21 0,0 0 0,0-22 15,-21 43-15,0 0 16,0 0-16,0-1 0,-21 22 31,21 22-15,0-1 0,21-21-16,0 0 15,0 0-15,22 0 0,-22 0 16,21 0-16,-21 0 0,22 0 15,-1 0-15,-21 0 0,0 0 0,1 0 16,-1 21-16,0 0 16,-21 0-16,0 0 0,0 1 15,0-1-15,-21 0 0,0 0 16,21 0-16,-22 0 0,22 1 16,0-1-16,-21 0 0,21 21 15,0-21 1,0 1-16,21-22 15,1 0-15,-1 0 16,0 0-16,0 0 16,0 0-16,0 0 0,1-22 15,-1 1-15,0 21 0,0-21 0,0 0 16,0-21-16,1 20 0,20-20 16,-21 21-16,0-21 0,22 20 0,-22-20 15,0 21-15,0-21 0,0 20 16,0 22-16,1-21 0,-22 0 0,21 21 31,-21 21-15,0 0-16,0 1 0,0-1 15,0 0 1,21-21 31,-21-21-47,0 0 15,0-1-15,0 1 16,0 0-16,0 0 16,0 0-16,0 0 15,0-1-15,-21 22 16,0 0-16,-1 0 16,22 22-16,-21-1 0,0 0 0,0 21 15,21-21-15,-21 22 0,0-22 0,21 21 16,0-21-16,-22 22 15,22-22-15,-21 21 0,21-21 0,0 1 16,0-1-16,0 0 0,0 0 0,21 0 16,1-21-16,-1 21 0,0-21 15,21 0-15,-21 0 0,22 0 0,-22 0 16,21 0-16,-21 0 0,22 0 16,-1 0-16,-21 0 0,22-21 0,20-21 15,-42 21-15,22 0 0,-22-1 16,0-20-16,0 21 15,0-21-15,0 20 0,-21 1 0,0-21 0,0 21 16,0 0 0,0-1-16,-21 44 15,21-1-15,-21-21 0,0 21 16,21 21-16,-21-21 0,21 1 16,0-1-16,0 0 0,0 21 0,0-21 15,0 1-15,0-1 0,0 0 16,0 0-16,0 0 0,0 0 15,21-21-15,0 0 0,0 0 16,0 0-16,1 0 16,-1 0-16,-21-21 0,21 21 15,0-21-15</inkml:trace>
  <inkml:trace contextRef="#ctx0" brushRef="#br1" timeOffset="84620.19">21336 5440 0,'0'0'0,"-21"0"0,0-21 16,21 0-1,0-1 1,0 1-16,21 21 0,-21-21 16,0 0-16,0 0 0,0 0 15,0-1-15,0 1 16,-21 21 0,-1 21-16,1 1 15,0-1-15,0 21 0,-21-21 0,42 22 16,-22-22-16,1 21 0,-21 43 15,42-43-15,0 0 16,0 1-16,0-1 0,0 0 0,0 1 0,0-22 16,0 21-16,21-21 15,0 1-15,22-1 0,-22 0 0,0 0 16,21-21-16,-21 21 0,22-21 0,-1 0 16,0 0-16,-20 0 0,20 0 15,0 0-15,-21-21 0,22 21 0,-22-21 16,21 0-16,-21 0 0,1-1 15,20 1-15,-21-21 0,-21 21 0,21-22 16,0 22-16,-21-21 0,22 21 16,-22 0-16,0-1 0,0 1 0,0 0 15,0 42 1,0 0-16,-22-21 16,1 43-16,21-22 0,0 0 15,0 0-15,-21 22 0,21-22 0,0 21 16,0-21-16,0 0 0,0 1 15,0-1-15,0 0 0,0 0 0,21 0 16,0-21-16,1 21 0,20-21 16,-21 0-16,0 0 0,22 0 0,-22 0 15,0 0-15,0 0 0,21 0 0,-20-21 16,-1 21-16,0-21 0,0 0 16,0 0-16,0 0 0,1-1 0,-22-20 15,0 0-15,21 21 0,-21-22 16,0 1-16,0 0 0,0 20 0,0-20 15,0 21-15,0-21 0,-21 20 16,-1 22-16,1 0 16,-21 0-16,21 0 0,-22 0 0,22 22 15,-21-1-15,21 0 0,-22 0 16,22 0-16,0 0 0,0 1 0,0-1 16,21 0-16,0 0 0,0 0 0,0 0 15,0 1-15,21-1 0,21-21 16,-21 21-16,22-21 0</inkml:trace>
  <inkml:trace contextRef="#ctx0" brushRef="#br1" timeOffset="85448.49">22945 5630 0,'0'0'0,"0"-21"0,0 0 0,0 0 0,0 0 16,-22 0-16,22-1 0,-21 22 15,-21-21-15,21 21 0,-22 0 0,22 0 16,-21 0-16,21 0 0,-22 0 0,1 21 16,0-21-16,21 43 0,-22-22 15,22 0-15,0 21 0,0-20 16,0 20-16,21 0 0,0 22 16,0-22-16,0-21 0,0 0 15,21 22-15,0-22 0,0 0 0,0 0 16,22-21-16,-22 21 0,0-21 15,21 0-15,-21 0 0,1 0 0,-1 0 16,21 0-16,-21 0 0,0 0 0,1 0 16,-1-21-16,21 0 0,-21 0 15,0 0-15,1-22 0,-1 22 0,0-21 16,0 0-16,0-1 0,0 1 16,1 0-16,-1-22 0,0 22 15,0-22-15,0 22 0,-21-22 0,21 22 0,1 0 16,-22-1-16,21 1 15,-21 0-15,0-1 0,0 22 0,0 0 16,0 0-16,0 42 16,-21 0-16,-1 0 15,1 22-15,21-22 0,-21 21 16,0 1-16,0-1 0,21 0 0,-21 22 16,-1-22-16,22 0 0,0 22 0,-21-1 15,21-20-15,0-1 0,0 0 16,0 1-16,0-1 0,0 0 15,0-20-15,21 20 0,1-21 16,-1 0-16,0-21 0,0 21 0,0-21 0,0 0 16,1 0-16,-1 0 0,0 0 15,21 0-15,-21 0 0,22 0 16,-22-21-16,21 0 0,1 0 0,-1 0 16,0 0-16,-21-1 0,43 1 0,-22-21 15,1 21-15,-1-22 0,-21 1 16,21 0-16,1 21 0,-22-1 0,0-20 15,-21 21-15,-21 21 16,-21 21 0,20 0-16,1 0 0,-21 22 15,21-22-15,0 21 0,-1-21 16,1 22-16,0-22 0,21 21 0,0 1 16,0-22-16,0 0 15,0 0-15,0 0 0,21 0 16,0-21-16,-21 22 0,22-22 0,-1 0 15,0 0-15,0 0 0,0 0 16,0 0-16,1 0 0,-22-22 16,21 1-16,0 0 15,0 0-15,-21 0 0,0-22 16,21 22-16,0 0 0</inkml:trace>
  <inkml:trace contextRef="#ctx0" brushRef="#br1" timeOffset="88663.31">5334 8255 0,'0'-21'16,"0"0"0,0 0-16,0-1 15,-21 22-15,21-42 0,-21 21 0,21 0 16,0 0-16,-22-1 0,1-20 16,0 21-16,0 0 0,0 0 0,21-1 15,-21 22-15,-1 0 0,-20-21 16,21 21-16,0 0 0,0 0 0,-22 0 15,22 21-15,-21 1 0,21-1 0,-22 0 16,22 0-16,0 21 0,0 1 16,0-1-16,-1 0 0,1 1 0,21-1 15,-21 0-15,21 1 0,0-1 16,0-21-16,0 22 0,0-22 0,21 21 16,0-21-16,1 0 0,20 1 15,-21-22-15,0 0 0,22 0 16,-1 0-16,-21 0 0,21 0 0,1 0 15,-22-22-15,21 22 0,1-21 0,-22 0 16,21-21-16,-21 21 0,22-1 16,-22-20-16,21 0 0,-21-1 0,0-20 15,1-1-15,20 22 0,-21-21 16,-21-1-16,21 1 0,0-1 0,-21 22 16,22-22-16,-22 1 0,0 20 15,0 1-15,0 0 0,0-1 0,0 22 16,0-21-16,-22 42 0,1-21 0,0 21 15,0 21 1,0 0-16,21 0 0,-21 22 0,21-1 16,-22 0-16,22 1 0,-21 20 15,21-21-15,-21 22 0,21-1 0,0 1 16,0-1-16,0 1 0,0-22 0,0 22 16,0-22-16,0 0 0,0 1 15,0-1-15,0 0 0,0-20 0,21-1 16,0 0-16,1 0 0,-1-21 15,0 0-15,0 0 0,21 0 16,-20 0-16,20 0 0,-21-21 0,21 21 0,1-21 16,-1 0-16</inkml:trace>
  <inkml:trace contextRef="#ctx0" brushRef="#br1" timeOffset="90130.89">6054 7980 0,'0'0'16,"0"-21"-16,0 0 0,0-1 0,-22 22 15,1 0 1,0 0-16,0 22 0,21-1 16,0 0-16,-21 0 0,21 21 0,-21-20 15,21 20-15,-22 0 0,22 1 16,0-22-16,0 21 0,0 0 0,0-20 16,0 20-16,0-21 0,0 0 15,0 0-15,0 1 0,0-1 16,22 0-16,-1-21 0,0 0 0,0 0 15,21 0-15,-20 0 0,20 0 16,-21 0-16,0 0 0,22-21 0,-22 0 16,0-1-16,0 1 0,0 0 0,0 0 15,1 0-15,-22-22 0,21 22 16,-21-21-16,0 0 0,0-1 0,0 1 16,0 21-16,0-22 0,-21 1 15,-1 0-15,1 21 0,0-1 0,0 1 16,0 21-16,0 0 0,-1 0 15,1 0-15,0 0 0,0 0 16,0 0-16,0 21 0,21 1 0,-22-1 16,1 0-16,21 21 0,0-21 0,0 1 15,0-1-15,0 21 0,0-21 16,0 0-16,0 1 0,21-1 0,1 0 16,-1-21-16,21 21 0,-21-21 15,0 0-15,1 0 0,20 0 0,-21 0 16,21 0-16,-20 0 0,20-21 0,0 0 15,-21 0-15,22-1 16,-1 1-16,-21 0 0,0 0 0,1 0 16,-1-22-16,0 22 0,0 21 0,-21-21 15,0 0-15,21 0 0,-21 42 32,0 0-17,0 21-15,0-20 0,0-1 16,-21 21-16,21-21 0,0 22 0,0-22 15,0 0-15,0 21 0,0-21 16,0 1-16,0-1 0,0 0 0,0 0 16,21-21-16,0 0 0,1 21 15,-1-21-15,0 0 0,0 0 16,0 0-16,0 0 0,1 0 0,-1-21 16,0 21-16,0-21 0,0 0 0,0 0 15,-21-1-15,22 1 0,-1 0 16,0 0-16,0 0 0,-21 0 15,0-1-15,21 1 0,-21 0 0,0 0 16,21 21-16,-21 21 16,0 0-1,0 0-15,0 1 16,-21 20-16,21-21 0,0 0 0,0 0 16,0 1-16,0-1 0,0 0 15,0 0-15,0 0 0,0 0 16,21-21-16,1 22 0,-1-22 0,0 0 15,0 0-15,0 0 16,0 0-16,1 0 0,-1 0 0,0-22 16,0 1-16,0 0 0,0 0 15,-21 0-15,22 0 0,-22-22 16,0 22-16,0 0 0,0 0 0,0-22 16,0 22-16,0-21 0,0 21 15,-22-22-15,1 22 0,0 0 0,21 0 16,-21 0-16,0 21 0,0 0 15,21 21 1,0 0 0,0 0-16,21-21 15,0 0-15,0 0 16,0 0-16,22 0 0,-22 0 0,0 0 16,21 0-16,1-21 0,-22 21 15,21-21-15,0 21 0,-20 0 0,-1 0 16,21 0-16,-21 0 0,0 0 15,-21 21-15,22 0 0,-22 0 16,0 1-16,0-1 0,0 0 0,0 0 16,0 0-16,0 0 0,0 1 15,0-1-15,0 0 0,-22 0 16,22 0-16,0 0 0,0 1 0,-21-1 16,21 0-16,-21 0 0,0 0 15,0-21 16,21-21-31,0 0 16,0 0-16,0 0 0,0-1 16,0-20-16,0 21 0,0-21 15,21 20-15,0-20 0,0 0 0,0-1 16,22 1-16,-22 21 0,21-21 0,-21 20 16,22 1-16,-22 21 0,21 0 15,-21 0-15,22 0 0,-22 0 16,0 0-16,0 21 0,0 1 0,1-1 15,-1 21-15,-21-21 0,21 0 16,-21 22-16,0-22 0,0 0 0,0 21 16,0-20-16,0-1 0,0 0 0,0 0 15,0 0-15,-21 0 0,0 1 16,-1-22-16,22 21 16,0-42 15,0-1-31,0 1 15,22 0-15</inkml:trace>
  <inkml:trace contextRef="#ctx0" brushRef="#br1" timeOffset="91983.15">8340 8340 0,'-22'0'32,"44"0"-17,-1-21-15,0-1 0,0 1 0,-21 0 16,21 0-16,0 0 0,1-22 16,-1 1-16,0 21 0,-21-21 15,21-1-15,0-20 0,-21 20 0,21 1 16,-21 0-16,0-1 0,0 1 15,0 0-15,0-1 0,0 1 0,0 0 16,0 21-16,0-1 0,-21 1 0,21 0 16,-21 21-16,0 0 15,0 21-15,21 22 0,-21-22 0,21 21 16,-22-21-16,1 22 0,21-1 16,0 0-16,0 22 0,0-22 0,0 22 15,0-22-15,0 21 0,0 1 0,0-22 16,0 1-16,21-1 15,-21 0-15,22 1 0,-1-22 0,0 21 16,0-21-16,0 0 0,0-21 16,1 22-16,20-22 0,-21 0 0,0 0 15,22 0-15,-22 0 0,21 0 0,-21 0 16,0-22-16,22 1 0,-22 0 0,21 0 16,-21 0-16,1 0 0,-1-22 15,0 22-15,0-21 0,0-1 0,-21 22 16,0-21-16,21 21 0,-21 0 15,0-22-15,0 22 0,0 0 16,-21 42 0,0 0-1,21 0-15,0 1 0,-21-1 0,21 21 16,-21-21-16,21 0 0,0 22 0,0-22 16,0 21-16,0-21 0,0 1 15,0-1-15,21 0 0,0 0 0,0 0 16,-21 0-16,21-21 0,22 22 15,-22-22-15,0 21 0,0-21 0,22 0 16,-22 0-16,21 0 0,-21 0 0,0 0 16,22-21-16,-22-1 0,0 1 15,0 21-15,0-21 0,1-21 0,-1 21 16,0-22-16,-21 1 0,0 21 16,21-43-16,-21 22 0,0 0 15,0-1-15,0 1 0,0 0 0,0-1 16,0 1-16,-21 21 0,0 0 0,0-1 15,-1 22-15,1 0 0,-21 0 16,21 0-16,0 0 0,-22 0 0,22 22 16,0-1-16,-21 21 0,20-21 15,1 22-15,0-22 0,0 21 0,21 0 16,0 1-16,0-1 0,0-21 0,0 22 16,0-1-16,0-21 0,0 0 15,21 22-15,0-22 0,0 0 0,1 0 16,-1 0-16,21-21 0,-21 21 0,22 1 15,-1-22-15,21 0 16,-20 0-16,20 21 0,1-21 0,-22 0 16,22 0-16,-1 0 0,1-21 0,-22 21 15,0-22-15,1 1 0,-1 0 16,0 0-16,-21 0 0,22 0 16,-22-22-16,0 22 0,0-21 0,-21-1 0,0 1 15,0 0-15,0-1 0,0 1 16,0 21-16,0-21 0,0 20 0,-21 22 15,0-21-15,-21 21 0,20 0 16,1 0-16,0 0 0,-21 0 16,21 21-16,-22-21 0,22 43 0,-21-22 0,-1 42 15,22-20 1,0-22-16,21 21 0,0-21 0,0 22 16,0-22-16,0 0 0,0 0 0,0 0 15,0 1-15,21-1 0,0 0 16,1-21-16,-1 0 0,0 0 0,0 0 15,21 0-15,-20 0 0,-1 0 0,0 0 16,21-21-16,-21 21 0,1-21 16,-1-1-16,0 1 0,-21 0 0,21 0 15,0 0-15,-21-22 0,21 22 0,-21-21 16,0 21-16,0-22 16,0 22-16,0 0 0,0 0 0,22 21 15,-22 21 1,0 0-16,0 0 15,0 1-15,0-1 0,-22 21 0,22-21 16,0 22-16,0-22 0,0 0 16,0 21-16,0-21 0,22 1 0,-1-1 15,0 0-15,0 0 0,0-21 16,0 0-16,22 21 0,-22-21 16,0 0-16,0 0 0,22 0 0,-22 0 15,21-21-15,-21 21 0,0-21 0,22 0 16,-22 21-16,21-21 15,-21-1-15,1-20 0,20 21 0,-21 0 16,0-22-16,-21 22 0,0-21 0,21 0 16,-21-1-16,0 22 0,0-21 15,0 21-15,0-22 0,-21 22 0,0 0 16,0 21-16,0 0 0,0 0 0,-22 0 16,22 0-16,0 21 0,-21 0 15,20 0-15,1 22 0,-21-22 0,21 21 16,0 1-16,-1-1 0,1 0 15,21-21-15,0 22 0,-21-22 0,21 21 16,0-21-16,0 1 0,0-1 16,21 0-16,0-21 0,1 0 15,-1 0-15,0 0 0,0 0 0,21 0 16,-20 0-16,20 0 0,-21 0 16,0-21-16,0 0 0,1-1 0,20 1 15,-21 0-15,0 0 0,-21-21 0,21 20 16,1-20-16,-1 0 0,-21-1 15,0 1-15,0-21 0,21 20 0,-21 1 16,0 0-16,21-22 0,-21 22 0,0-1 16,0 22-16,21-21 15,-21 21-15,21 0 0,-21-1 0,0 44 16,0-1 0,0 21-16,0-21 0,-21 22 15,21-22-15,-21 21 0,21 0 0,0 1 16,0-1-16,0 22 0,0-22 15,0 0-15,0 1 0,0-1 0,0 0 16,21 1-16,0-22 0,-21 0 0,22 0 16,-1 0-16,-21 0 0,21 1 15,0-22-15,0 0 0,0 0 0,1 0 16,-1 0-16,0 0 0,0-22 16,0 1-16,0 0 15,-21 0-15,22 0 0,-22-22 16</inkml:trace>
  <inkml:trace contextRef="#ctx0" brushRef="#br1" timeOffset="92414.91">12361 7811 0,'0'0'0,"0"-22"15,0 1 1,21 21-16,1-21 15,-1 21-15,0 0 16,-21 21-16,0 0 16,0 1-16,0-1 0,0 21 15,0-21-15,0 0 0,-21 43 16,0-43-16,-1 0 16,22 22-16,0-22 0,0 0 0,-21-21 15,21 21-15,0 0 0,0 0 16,0-42 15,0 0-31,21 21 0,-21-21 16,0-21-16,22 20 0</inkml:trace>
  <inkml:trace contextRef="#ctx0" brushRef="#br1" timeOffset="92792.52">12509 7430 0,'0'0'0,"-21"-22"15,-63 22 1,62 22-16,1-22 16,0 21-16,21 0 0,0 0 15,-21 0-15,21 0 0,0 1 0,0-1 16,21 0-16,0-21 16,0 0-16,1 0 0,-1 0 0,0 0 15,21 0-15,-21 0 0,22 0 16,-22 0-16,0-21 0,0 0 15,22 21-15,-22-22 0,0 1 0,-21 0 16,0 0-16,0 0 0,0 0 16,0-1-16,-21 1 0,21 0 0,-21 0 15,-22 0-15,22 21 0,0 0 16,0 0-16,-22 0 0,22 0 0,-21 0 16,21 21-16,0 0 0,-1 21 0,1-20 15,0-1-15,0 21 0,21-21 16,0 22-16,0-22 0,0 0 0,0 0 15,0 0-15,0 0 0,21 1 0,0-1 16,22-21-16,-22 0 0,0 0 16,21 0-16,1 0 0</inkml:trace>
  <inkml:trace contextRef="#ctx0" brushRef="#br1" timeOffset="93095.34">13271 7303 0,'0'0'0,"0"-22"0,0 1 0,0-21 0,0 21 16,0 0-16,0 42 16,0 0-1,0 0-15,-21 21 0,0-20 0,0 20 16,21 0-16,-21 1 0,0-1 16,-1 0-16,1 22 0,21-22 0,-21 0 15,0-20-15,0 20 0,21 0 0,-21 1 16,21-22-16,0 21 0,0-21 15,0 0-15,0 22 0,0-22 16,0 0-16,21-21 0,0 21 0,0-21 16,0 0-16,0 0 0,22 0 15,-22 0-15,0 0 0,0 0 0,0 0 16,22-21-16,-22 0 0,0 0 16,0 0-16,0-1 0,-21-20 0,22 21 15</inkml:trace>
  <inkml:trace contextRef="#ctx0" brushRef="#br1" timeOffset="93272.25">13017 7599 0,'0'0'0,"-21"0"0,0 21 0,0-21 16,21 21-16,21-21 16,21 0-16,-20 0 15,20 0-15,-21 0 0,21 0 16,22 0-16,-22 0 0,1 0 0,20 0 15,-21 0-15,1 0 0,20 0 16,-20 0-16</inkml:trace>
  <inkml:trace contextRef="#ctx0" brushRef="#br1" timeOffset="93588.07">14287 7874 0,'-21'0'16,"42"0"-16,-42 21 0,0-21 16,0 0-16,0 0 0,0 0 15,21-21-15,0 0 16,0 0 0,0 0-16,21 21 15,0 0-15,0 0 16,0 0-1,-21 21-15,0 0 0,0 0 16,0 0-16,0 0 0,0 1 0,0-1 16,-21 21-16,0-21 0,0 0 15,0 22-15,-1-22 0,-20 0 0,21 0 16,-21 0-16,20-21 0,1 22 16,-21-22-16,21 0 0</inkml:trace>
  <inkml:trace contextRef="#ctx0" brushRef="#br1" timeOffset="94869.33">16044 7154 0,'0'0'15,"21"-21"-15,-21 0 0,0 0 0,0 0 0,0 0 16,0-22-16,0 22 0,-21 21 0,0-21 16,0 0-16,0 0 0,0 21 15,-1 0-15,1 0 0,-21 0 16,21 0-16,0 21 0,-1 0 15,1 0-15,0 21 0,-42 43 16,41-43-16,1 22 0,0-1 0,0-20 16,21 20-16,-21-20 0,0 20 15,21-21-15,-22 1 0,22-1 0,0 0 16,0 1-16,0-22 0,0 21 0,22-21 16,-1 1-16,21-1 0,-21-21 15,0 21-15,22-21 0,-22 0 0,21 0 16,-21 0-16,22 0 0,-1 0 15,-21 0-15,22-21 0,-1 0 0,0 21 16,-21-22-16,22 1 0,-1 0 16,-21 0-16,22-21 0,-22 20 15,0 1-15,0-21 0,-21 21 0,0-22 16,0 22-16,0-21 0,0 21 0,0 0 16,0-1-16,-21 22 15,0 0-15,0 0 16,21 22-16,-22-1 0,1 0 15,0 21-15,21-21 0,0 22 0,0-22 16,-21 0-16,21 21 0,0-20 0,0-1 16,0 0-16,0 0 0,0 0 15,0 0-15,21 1 0,0-1 16,0-21-16,1 21 0,20-21 16,-21 0-16,0 0 0,22 0 15,-22 0-15,0 0 0,21-21 0,-21 0 16,22 21-16,-22-22 0,21 1 0,-21 0 15,1 0-15,-1 0 0,0 0 16,0-1-16,0-20 0,-21 21 0,0 0 16,21-22-16,-21 22 0,22-21 0,-22 21 15,0 0-15,0-1 0,0 1 16,0 0-16,0 42 16,0 0-16,0 1 15,0-1-15,0 21 0,-22-21 0,22 0 16,0 22-16,0-22 0,-21 21 15,21-21-15,0 1 0,0-1 16,0 0-16,0 0 0,0 0 0,0 0 16,21-21-16,-21 22 0,22-22 0,-1 0 15,0 0-15,0 0 0,0 0 16,0 0-16,1 0 0,-1 0 0,0 0 16,0 0-16,0-22 0,22 1 0,-22 0 15,0 0-15,0 0 0,0 0 16,22-22-16,-22 22 0,-21 0 15,21-21-15,0 20 0,-21-20 0,21 21 16,-21 0-16,0 0 0,0-1 16,-21 22-16,0 0 15,0 0-15,0 22 0,-1-1 16,22 0-16,0 0 0,0 21 0,0-20 16,0-1-16,0 0 0,0 21 0,0-21 15,22 1-15,-1-1 0,-21 0 16,21 0-16,0-21 0,-21 21 0,0 0 15,-21-21 17,0 0-32,0 0 15,-1 0-15,1 0 16,21-21-16,0 0 16,0 0-16,0 0 0,0 0 15,0-1-15,0 1 0,21 0 16,22-21-16,-22-1 0</inkml:trace>
  <inkml:trace contextRef="#ctx0" brushRef="#br1" timeOffset="95503.15">17801 6943 0,'0'0'0,"21"-21"0,-21-1 0,0 1 16,0 0-16,-21 21 16,0 0-1,0 21-15,21 0 0,-21 1 0,-1 20 16,-20-21-16,42 21 0,-42 1 15,42-1-15,-21 22 0,-1-22 16,1 0-16,0 22 0,21-22 0,-21 0 16,21 1-16,-21-1 0,0 0 15,21-20-15,0 20 0,0-21 0,0 0 16,0 0-16,0 1 0,0-1 16,0 0-16,21-21 0,0 0 15,0 0-15,0 0 0,22 0 0,-22 0 16,0 0-16,0-21 0,21 21 15,-20-21-15,-1-1 0,0 1 16,0 21-16,21-42 0,-20 21 0,-1 0 16,-21-22-16,21 22 0,0-21 15,0 21-15,-21-22 0,0 22 0,21 0 16,-21 0-16,0 0 0,0 42 31,0 0-31,0 0 0,-21 0 0,21 0 16,-21 22-16,0-22 0,21 0 15,-21 21-15,21-20 0,0-1 0,0 0 16,0 0-16,0 0 0,0 0 16,0 1-16,21-1 0,0-21 15,0 0-15,0 0 16,1 0-16,-1 0 0,0 0 0,21 0 16,-21 0-16,1-21 0,-1 21 15,0-22-15,-21 1 0,21 21 0,0-21 16,0 0-16,-21 0 0,22-22 15,-22 22-15,0-21 0,0 21 0,0-22 16,0 22-16,0 0 0,0-21 16,-22 21-16,1 21 0,0-22 0,0 22 15,0 0-15,0 0 0,-1 0 16,1 0-16,0 22 0,0-22 16,0 21-16,0-21 15,-1 0-15,1 0 16,0 0-16,0-21 15</inkml:trace>
  <inkml:trace contextRef="#ctx0" brushRef="#br1" timeOffset="95679.06">17357 7154 0,'0'0'0,"0"22"0,0-1 15,0 0 1,21-21-16,0 0 0,21 0 0,-21 21 15,22-21-15,-1 0 0,0 0 16,1 0-16,-22 0 0,21 0 16,1 0-16,-22 0 0,21 0 0,-21-21 15,0 21-15,1-21 0</inkml:trace>
  <inkml:trace contextRef="#ctx0" brushRef="#br1" timeOffset="96667.46">18436 7260 0,'0'0'0,"0"-21"0,0 0 15,0 0-15,0 0 0,0-1 16,21 22-16,0 0 0,1-21 16,-1 21-16,0 0 0,0 0 15,0 21-15,0 1 0,1-1 0,-1 21 16,0-21-16,-21 22 0,0-1 16,0-21-16,0 21 0,0-20 0,0 20 15,0-21-15,0 21 0,0-20 16,-21-1-16,21 0 0,0 0 15,-21 0-15,-1 0 0,22-42 47,0 0-31,0 0-16,0 0 0,0 0 16,0-1-16,22-20 0,-22 21 0,21-21 15,0-1-15,0 22 0,0-21 16,0 21-16,22-22 0,-22 22 0,0 0 15,21 0-15,-20 21 0,-1 0 16,21 0-16,-21 0 0,0 21 0,1-21 16,-1 21-16,0 21 0,0-20 0,0-1 15,-21 21-15,0-21 0,0 22 16,0-22-16,0 21 0,0-21 16,0 0-16,0 1 0,0-1 15,-21 0-15,21 0 0,-21-21 0,21 21 16,-21-21-16,0 0 15,-1 0 1,22-21-16,0 0 16,0 0-16,0 0 15,0-1-15,22 1 0,-22 0 0,21-21 16,0 21-16,0-22 0,0 22 0,0-21 16,1-1-16,-1 22 0,21-21 15,-21 21-15,22 21 0,-1-21 0,0 21 16,22 0-16,-22 0 15,0 21-15,1 0 0,-1 0 0,-21 0 16,0 22-16,22-22 0,-43 21 0,21-21 16,-21 22-16,0-22 0,0 21 15,0-21-15,0 0 0,0 1 0,0-1 16,-21 0-16,21 0 0,-21-21 0,-1 21 16,1-21-16,21 21 15,-21-21-15,0 22 0,21-44 47,21 22-47,0-21 0,0 0 16,22 21-16</inkml:trace>
  <inkml:trace contextRef="#ctx0" brushRef="#br1" timeOffset="96878.91">20002 7281 0,'0'0'0,"0"22"31,0-1-31,0 0 0,-21 0 0,21 0 16,-21 0-16,21 22 0,-21-22 0,0 0 16,21 0-16,0 0 0,0 1 15,0-1-15,0 0 16,-21-21-16,21 21 16,0-42 15,0 0-31,0 0 0,0-1 15</inkml:trace>
  <inkml:trace contextRef="#ctx0" brushRef="#br1" timeOffset="97035.83">19960 7133 0,'0'0'0,"-21"-21"31,42 21 32,0 0-63</inkml:trace>
  <inkml:trace contextRef="#ctx0" brushRef="#br1" timeOffset="97663.46">20383 7281 0,'0'-21'32,"22"21"-17,-1 0-15,0 0 16,0 0-16,0 0 0,0 0 0,1 0 16,-1 0-16,0 0 0,0 0 0,0 21 15,0 1-15,-21-1 0,22 0 16,-22 21-16,0-21 0,0 1 0,0-1 15,-22 0-15,1 0 0,0 21 16,-21-20-16,21-1 0,-22-21 0,1 21 16,0 0-16,20 0 0,-20-21 0,0 21 15,21-21-15,-1 0 0,1 0 16,0 0-16,0 0 16,42 0 15,0 0-31,0 0 0,1 0 0,-1 0 15,21 0-15,-21 0 0,0 0 16,1 0-16,20 0 0,-21 0 0,0 22 16,22-22-16,-22 21 0,21 0 0,0 0 15,-20-21-15,20 21 0,-21 22 16,21-22-16,-20 0 0,-1 21 0,0-21 16,0 22-16,-21-1 0,0 0 0,0 1 15,0-1-15,-21 0 0,0 1 16,-22-1-16,1 0 0,0 1 15,-1-1-15,1-21 0,-21 22 0,-1-22 16,22 0-16,-22 0 0,22 0 16,0-21-16,-1 21 0,1-21 0,0 22 15,20-22-15,1 0 0,-21 0 0,21 0 16,0 0-16,-1 0 0,1-22 0,0 1 16,0 21-16,0-21 0,0 0 15,21 0-15,0 0 0,0-1 16,0 1-16,0-21 0,0 21 0,0 0 15,21-22-15,0 1 16,0 0-16,21-1 0,-20 1 0,20 0 0,0-22 16,1 22-16</inkml:trace>
  <inkml:trace contextRef="#ctx0" brushRef="#br1" timeOffset="98035.25">20743 7451 0,'0'0'15,"21"0"-15,1 0 0,-1 0 16,0 0-16,0 0 0,0 0 16,0-21-16,1 21 0,-1-22 15,0 1-15,0 21 0,21-21 16,-20 0-16,-1 0 0,0 0 0,0-1 16,-21 1-16,21 0 0,-21 0 15,0 0-15,0 0 0,0-1 0,0 1 16,0 0-1,-21 21-15,0 0 0,0 0 0,0 21 16,-1 22-16,1-22 0,0 21 16,-21-21-16,21 22 0,-1-1 0,1 0 15,0 1-15,21-1 0,0-21 0,0 21 16,0-20-16,0-1 0,0 21 16,0-21-16,21 0 0,0 1 15,22-22-15,-22 0 0,0 0 0,0 0 16,22 0-16,-22 0 0,0 0 15,21 0-15,-21-22 0,1 22 16,-1-21-16,0 0 0,0 0 0,0 0 16</inkml:trace>
  <inkml:trace contextRef="#ctx0" brushRef="#br1" timeOffset="98499.03">22310 7133 0,'0'0'0,"0"-21"16,0 42 15,0 0-31,0 1 15,-22-1-15,22 21 0,0-21 0,0 0 16,0 1-16,-21-1 0,21 21 0,0-21 16,0 0-16,0 1 0,0-1 15,0 0-15,0 0 0,0 0 16,21-42 31,-21 0-47,22 0 15</inkml:trace>
  <inkml:trace contextRef="#ctx0" brushRef="#br1" timeOffset="98873.9">22437 6858 0,'0'0'0,"-22"-21"0,1 21 0,0 0 0,0 0 15,0 0-15,0 0 16,-1 21-16,1-21 0,0 21 0,0 0 15,21 1-15,0-1 16,0 0-16,0 0 0,0 0 16,21-21-16,-21 21 0,21-21 15,0 0-15,1 0 16,-1 0-16,0 0 0,21 0 0,-21 0 16,1 0-16,-1-21 0,0 0 0,0 21 15,0-21-15,-21 0 0,0 0 16,0-1-16,0 1 0,0 0 15,0 0-15,0 0 0,0 0 16,-21 21-16,0 0 0,0 0 16,0 0-16,-1 0 0,1 21 15,0 0-15,0 0 16,21 0-16,-21 0 0,21 1 16,0-1-16,0 0 0,0 0 15,0 0-15,0 0 0,21-21 16,0 0-16,0 0 0,0 0 0</inkml:trace>
  <inkml:trace contextRef="#ctx0" brushRef="#br1" timeOffset="99215.75">23072 6837 0,'21'-21'0,"-42"42"0,84-63 0,-63 20 0,21 1 15,0 0-15,-21 0 0,0 42 47,0 0-47,0 0 0,0 1 0,-21 20 16,0-21-16,0 21 0,0 1 0,0-1 15,-1 0-15,22 1 0,-21-1 16,0 0-16,0 1 0,0 20 0,21-20 16,0-1-16,0-21 0,0 21 15,0-20-15,0 20 0,0-21 16,0 0-16,21 0 0,-21 1 0,21-1 15,0-21-15,0 0 0,1 21 0,-1-21 16,0 0-16,0 0 16,0 0-16,0-21 0,1 0 15,-1 21-15,0-22 0,-21 1 0,21 0 16,0 0-16,-21-21 0,21 20 0,-21-20 16,0 21-16,0-21 0</inkml:trace>
  <inkml:trace contextRef="#ctx0" brushRef="#br1" timeOffset="99491.59">22712 7027 0,'0'0'15,"21"22"1,0-22 0,21 0-16,1 0 0,-1 0 0,0 0 15,1 0-15,-1 0 0,0 0 0,1 0 16,-1 0-16,-21 0 0,22 0 15,-1 0-15,-21 0 0,21 0 0,-20 0 16,-1 0-16,0 0 0,0 0 16,0 0-16,0 0 0,1 0 15,-44 0 48</inkml:trace>
  <inkml:trace contextRef="#ctx0" brushRef="#br1" timeOffset="105936.1">868 9335 0,'0'0'0,"0"-22"16,0 1 0,0 42 15,0 1-31,0 20 16,-21-21-16,21 0 0,-22 22 15,1-1-15,21 0 0,-21 1 16,0-1-16,21 0 0,0-21 0,-21 22 15,21-22-15,-21 21 0,21-21 16,0 1-16,0-1 16,0-42 15,0-1-31,21 1 0,-21 0 16,0 0-16,21 0 0,0-22 15,0 22-15,-21-21 0,0 0 0,21-1 16,1 1-16,-22 21 0,21-22 15,-21 1-15,0 0 0,21 21 0,-21-1 16,21 1-16,-21 0 0,0 0 16,21 21-16,0 21 15,-21 0 1,0 0-16,22 1 0,-22 20 0,21 0 0,-21-21 16,0 22-16,0-1 15,0 0-15,0 1 0,0-22 0,0 21 16,0 1-16,0-22 0,0 0 15,0 0-15,0 0 0,0 0 0,21 1 16,-21-44 15</inkml:trace>
  <inkml:trace contextRef="#ctx0" brushRef="#br1" timeOffset="106110.76">656 9652 0,'21'21'31,"0"-21"-31,1 0 0,-1 0 16,21 0-16,-21 0 0,22-21 16,-22 21-16,21-21 0,-21 21 15,22-21-15,-1 21 0,0-21 0,1-1 16</inkml:trace>
  <inkml:trace contextRef="#ctx0" brushRef="#br1" timeOffset="106655.45">1714 9440 0,'0'-42'15,"0"84"-15,0-105 16,-21 63-16,0 0 0,0-21 15,0 21-15,0 0 0,-1 0 16,1 0-16,0 0 0,0 0 0,0 0 16,0 21-16,-1 0 0,1 0 15,0 0-15,0 1 0,0 20 16,0-21-16,-1 21 0,22 1 16,0-1-16,-21-21 0,21 22 0,0-22 15,0 0-15,0 21 0,0-21 16,0 1-16,0-1 15,21-21-15,1 0 0,-1 0 0,0 0 16,0 0-16,21-21 0,-20-1 16,20 22-16,-21-42 0,21 21 0,-20 0 15,20-22-15,-21 22 0,0-21 16,22 0-16,-22-1 0,-21 1 0,42-43 16,-42 22-16,0 20 15,0 1-15,0 21 0,0-21 0,0-1 16,0 22-16,0 0 15,-21 0-15,0 0 0,0 21 0,-1 0 16,1 21-16,0 0 16,21 0-16,-21 21 0,21 1 0,0-22 15,0 21-15,0 1 0,0 20 16,-21-21-16,21 1 0,0-1 0,0 0 16,0 1-16,0-22 0,0 21 15,0-21-15,0 1 0,21-1 0,0 0 16,0 0-16,0-21 15,1 0-15,-1 0 0,21 0 16,-21 0-16,0-21 0,1 0 0</inkml:trace>
  <inkml:trace contextRef="#ctx0" brushRef="#br1" timeOffset="107039.23">1990 9483 0,'0'0'0,"0"-21"15,0-1 1,21 22-16,0 0 16,0 0-16,0 0 15,0 0-15,1 22 16,-22-1-16,21 0 0,0 0 0,-21 0 16,21 0-16,-21 22 0,0-22 15,0 0-15,0 21 0,0-20 16,0-1-16,0 0 0,0 0 0,0 0 15,0 0-15,0 1 16,0-44 0,0 1-1,0 0-15,0 0 0,0 0 16,0-22-16,0 22 0,21 0 16,-21-21-16,21 21 0,-21-22 0,0 22 15,22 0-15,-1 0 0,-21 0 0,21-1 16,-21 1-16,21 21 15,0 0-15,0 0 0,1 0 16,-1 0 0,0 0-16,0 0 0</inkml:trace>
  <inkml:trace contextRef="#ctx0" brushRef="#br1" timeOffset="107622.89">2963 9779 0,'0'0'0,"21"0"0,-21-21 0,0 0 15,0 0-15,0-1 16,22 1-16,-22 0 0,0-21 0,0 21 16,0-1-16,0 1 0,0-21 15,0 21-15,0 0 0,-22 21 0,1-22 16,0 1-16,0 21 15,0 0-15,0 0 0,-1 21 0,1 1 16,0-1-16,-21 0 0,21 0 0,-1 21 16,-20 1-16,21-22 0,0 21 15,0 1-15,21-22 0,0 21 0,-22 0 16,22-20-16,0-1 0,0 0 16,0 0-16,0 0 0,22 0 0,-1-21 15,0 0-15,0 0 16,21 0-16,-20 0 0,-1 0 0,21-21 15,-21 21-15,0-21 0,22 0 16,-22 0-16,0 0 0,0-22 0,0 22 16,1-21-16,-22 21 0,0-22 0,0 22 15,21-21-15,-21 21 0,0-22 16,0 22-16,0 0 0,0 0 16,0 42-1,0 0 1,-21 0-16,21 22 15,0-22-15,0 0 0,0 21 0,0-21 16,0 22-16,0-22 0,0 0 0,0 21 16,0-20-16,0-1 0,0 0 15,0 0-15,21-21 16,0 0-16,0 0 0,0 0 16,0 0-16,1 0 0,-1 0 15,-21-21-15,21 0 0,0 0 16,0-22-16,0 22 0</inkml:trace>
  <inkml:trace contextRef="#ctx0" brushRef="#br1" timeOffset="108062.17">3302 9504 0,'0'-21'16,"0"42"-16,0 0 16,-21-21-16,21 21 0,0 0 0,0 1 15,0 20-15,0-21 0,0 0 16,0 0-16,0 22 0,0-22 0,0 0 15,-21 0-15,21 0 0,0 1 16,0-1-16,-22-21 0,22 21 0,0-42 47,0 0-47,0-1 0,0 1 16,0 0-16,0-21 15,0 21-15,22-22 0,-1 22 0,0-21 16,0-1-16,0 22 0,0 0 15,1-21-15,-1 21 0,0 21 0,42-22 16,-41 22-16,-1 0 0,0 0 16,0 22-16,0-1 0,0 0 15,-21 0-15,0 0 0,0 22 0,0-22 16,0 21-16,0-21 0,0 22 16,0-22-16,0 0 0,-21 21 0,21-21 15,-21 1-15,0-1 0,21 0 16,21-21 31,-21-21-47,21 21 0,0-21 0,-21-1 15,22 1-15,-1 0 0,0 0 0</inkml:trace>
  <inkml:trace contextRef="#ctx0" brushRef="#br1" timeOffset="108331.02">4000 9229 0,'0'0'0,"22"-21"0,-22-1 0,21 22 16,-21-21-16,0 42 16,0 1-1,0-1-15,-21 0 0,21 21 16,-22-21-16,22 22 0,-21-1 16,21-21-16,0 22 0,-21 20 0,0-21 15,0 1-15,21-1 0,0-21 16,-21 22-16,21-1 0,-22-21 0,22 0 15,0 0-15,0 1 0,0-1 0,22-21 32,-1 0-32,0 0 0,0-21 0,0 21 15,0-22-15,1 1 0,-22 0 16,21 0-16,0 0 0,-21 0 0,0-22 16</inkml:trace>
  <inkml:trace contextRef="#ctx0" brushRef="#br1" timeOffset="108524.02">3958 9462 0,'0'0'0,"-21"0"0,0 0 16,0 0-16,-1 0 0,1 0 0,42 0 47,1 0-47,-1 0 0,0 0 0,0 0 15,0 0-15,0 0 0,1-22 16,-1 22-16,0 0 0,0 0 15,0-21-15,0 21 0</inkml:trace>
  <inkml:trace contextRef="#ctx0" brushRef="#br1" timeOffset="109787.47">4932 9694 0,'0'0'0,"0"-21"0,0 0 16,0 0-16,0 0 0,-21 0 16,21-1-16,-22 1 15,22 0-15,-21 0 0,0 0 0,0 0 16,21-1-16,-21 1 0,0 0 15,-1 0-15,1 21 0,0-21 0,0 21 16,0 0-16,0 0 0,-1 0 0,1 0 16,0 21-16,0-21 0,0 21 15,0 0-15,-1 0 0,1 22 0,0-22 16,0 21-16,0-21 16,0 22-16,-1-22 0,22 21 0,-21-21 15,21 1-15,0 20 0,0-21 0,0 0 16,0 0-16,21-21 15,1 0-15,-1 0 0,0 0 16,0 0-16,0 0 0,0-21 0,22 0 16,-22 21-16,0-21 0,21 0 15,-20 0-15,-1-1 0,0 1 0,21-42 16,-21 42-16,-21-1 16,22-20-16,-22 21 0,0 0 0,0 0 15,-22 21 16,22 21-15,-21 0-16,21 0 0,0 21 0,0-20 16,0-1-16,0 21 0,0-21 15,0 0-15,0 1 0,0 20 0,0-21 16,21 0-16,1-21 0,-1 21 0,0 1 16,21-22-16,-21 0 0,1 0 15,20 0-15,0 0 0,-21 0 0,22 0 16,-1 0-16,0 0 0,-20-22 15,20 1-15,-21 0 0,21 21 16,-20-21-16,20-21 0,-21 20 0,0 1 16,0 0-16,1-21 0,-22 21 15,0-22-15,0 22 0,0-21 0,0 21 16,0-1-16,0 1 0,0 0 0,-22 0 16,1 21-16,0 0 0,0 0 15,0 0-15,0 0 0,-1 21 0,1 0 16,0 0-16,0 1 0,0-1 0,0 21 15,-1-21-15,1 22 0,21-1 16,0-21-16,0 21 0,0-20 0,0-1 16,0 21-16,0-21 0,0 0 15,21 1-15,1-22 0,-1 0 16,0 0-16,0 0 0,21 0 16,-20-22-16,-1 22 0,21-21 15,-21 0-15,22 0 0,-22 0 0,0 0 16,0-22-16,0 22 0,0 0 0,1-21 15,-22 20-15,0 1 0,0 0 16,0 0-16,0 0 0,0 0 16,0 42 15,0 0-31,0 0 0,0 0 0,0 0 16,0 22-16,-22-22 0,22 21 0,0 1 15,-21-1-15,21 0 0,0 1 16,0 20-16,0-21 0,0 1 15,0 20-15,0-20 0,0 20 0,0 1 16,0-22-16,0 21 0,21 1 16,1-1-16,-1 1 0,21-1 0,-21 1 15,0-1-15,1-20 0,20-1 0,-21 22 16,0-22-16,0-21 0,1 21 16,-22-20-16,0-1 0,0 0 15,-22-21-15,1 0 0,0 0 16,0 0-16,0 0 0,0-21 15,-1 0-15,1-1 0,-21 1 0,21 0 16,0-21-16,-1-1 0,1 1 16,0 0-16,0-1 0,0 1 0,0-21 15,-1-1-15,22 22 0,-21-22 0,21 22 16,0-22-16,0 22 0,0-21 16,0 20-16,0 1 0,0-22 0,21 22 15,1-21-15,-1 20 0,0-20 16,0 20-16,0-20 0,0 21 0,1-1 15,20 1-15,-21 0 0,0-1 0,0 22 16,1 0-16,-1 0 0,0 0 16,-21-1-16</inkml:trace>
  <inkml:trace contextRef="#ctx0" brushRef="#br1" timeOffset="110135.27">5736 9440 0,'0'22'16,"0"-44"-16,0 65 0,21-43 31,0 0-16,1 0-15,-1 0 0,0 0 16,0-21-16,0-1 0,0 1 16,1 21-16,-22-21 0,0 0 15,0 0-15,0 0 16,0-1-16,-22 22 16,1 0-1,-21 22-15,21-1 0,0 0 16,21 0-16,0 21 0,-22-20 15,22-1-15,0 21 0,0-21 16,0 22-16,0-22 0,0 0 0,0 0 16,22 0-16,-1 0 0,0 1 15,0-22-15,0 0 0,22 21 0,-22-21 16,0 0-16,0 0 0,21 0 0,-20 0 16,-1-21-16,0-1 0,0 22 15,0-21-15,0 21 0,-21-21 0,0 0 16,22 21-16,-22-21 0,0 0 15</inkml:trace>
  <inkml:trace contextRef="#ctx0" brushRef="#br1" timeOffset="110850.86">910 10435 0,'0'0'16,"-21"0"-16,0 0 0,0 0 0,-22 0 15,22-21 1,0 21-16,42 0 62,0 0-62,0 0 0,22 0 0,-22 0 16,21 0-16,22 0 0,-1 0 16,1 0-16,20 0 0,1 0 0,21 0 15,0 0-15,0 0 0,21 0 16,-22 0-16,22 0 0,22 0 15,-1 0-15,21 0 0,0-21 0,1 21 16,20-21-16,1 21 0,20-21 16,-20 21-16,21-22 0,20 22 0,-20 0 15,21-21-15,-21 21 0,20 0 16,-20-21-16,0 21 0,-1 0 0,-20-21 16,-22 21-16,1 0 0,-22 0 0,0-21 15,0 21-15,-21 0 0,-21 0 16,0 0-16,-22 0 0,1-21 0,-21 21 15,-1 0-15,-21 0 0,-20 0 16,-1 0-16,0 0 0,0 0 0,-42 0 47,0 0-47,0 0 0,21-22 16,0 1-1</inkml:trace>
  <inkml:trace contextRef="#ctx0" brushRef="#br1" timeOffset="111526.81">7154 9546 0,'0'0'15,"21"0"1,22 0 0,-22 0-16,21 21 15,1-21-15,-1 0 0,21 0 0,1 0 16,-1 22-16,1-22 0,-1 0 16,22 0-16,-21 0 0,-1 0 0,22 0 15,-22 0-15,-20 0 0,20 0 0,-21 0 16,1-22-16,-22 22 0,21 0 15,-21 0-15,-21-21 0,0 0 16,0 0-16,-21 21 16,0-21-16,0 21 0,0 0 15,-22-21-15,22-1 0,-21 22 16,0 0-16,20-21 0,1 21 0,-21 0 16,21-21-16,0 21 0,-1 0 15,44 0 16,-1 0-31,0 0 0,0 0 16,0 0-16,22 0 0,-22 21 0,0-21 16,21 21-16,-21 1 0,1-1 15,-22 0-15,0 0 16,0 0-16,0 0 0,-22 1 0,1-1 16,0 21-16,0-21 0,-21 0 15,20 1-15,-20-1 0,0 0 16,21 0-16,-22 0 0,22 0 0,0 1 15,0-22-15,21 21 0,-21-21 16</inkml:trace>
  <inkml:trace contextRef="#ctx0" brushRef="#br1" timeOffset="112775.09">9588 9038 0,'0'-21'0,"0"42"0,22-63 0,-22 21 15,0 0-15,0-1 0,0 1 0,0 0 16,0 0-16,0 0 0,-22 0 15,1-1-15,0 22 0,21-21 0,-21 21 16,0 0-16,0 0 0,-1 0 16,1 0-16,-21 21 0,21 1 0,0-1 15,-1 0-15,-20 21 0,21 1 16,0-1-16,0 0 0,-1 22 0,1-22 16,0 0-16,21 22 0,0-22 0,0 1 15,-21 20-15,21-21 0,0 1 16,0-1-16,0 0 0,0-20 15,21 20-15,0-21 0,0 0 0,1 0 16,-1 1-16,21-22 0,-21 0 16,0 0-16,22 0 0,-22 0 0,21 0 15,-21-22-15,22 1 0,-22 0 0,21 0 16,1 0-16,-22-22 0,21 22 16,-21-21-16,22 21 0,-22 0 15,0-22-15,-21 22 0,0-21 0,0 21 0,0-1 16,0-20-16,0 21 0,0 0 15,0 0-15,-21 21 16,0 0-16,21 21 16,0 0-1,-22 0-15,22 0 0,0 0 0,-21 22 16,21-22-16,0 0 0,0 0 0,0 22 16,0-22-16,0 0 0,0 0 15,0 0-15,0 0 0,21 1 0,1-1 16,-1-21-16,0 0 0,0 0 0,0 0 15,0 0-15,1 0 0,-1 0 16,21-21-16,-21 21 0,0-22 0,22 1 16,-22 0-16,0 0 0,0 0 15,0 0-15,1-1 0,-1 1 16,0-21-16,-21 21 0,21 0 0,-21-22 0,0 22 16,0 0-16,0 0 15,0 0-15,0-1 16,0 44-1,0-1-15,0 0 16,-21 0-16,21 0 0,-21 0 0,21 22 16,0-22-16,0 0 0,0 21 0,0-20 15,0 20-15,0-21 0,0 0 16,0 0-16,0 1 0,21-1 0,0-21 16,0 21-16,0-21 0,1 0 0,-1 0 15,0 0-15,21 0 0,-21 0 16,1-21-16,-1 21 0,21-21 15,-21-1-15,0 1 0,1 21 0,-1-42 16,0 21-16,0 0 0,0-1 16,0 1-16,1-21 0,-22 21 0,21-22 15,-21 22-15,0-21 0,0 21 0,0 0 16,-21-1-16,-1 22 0,1 0 16,0 0-16,0 0 0,0 0 15,21 22-15,0-1 0,0 0 0,0 0 16,0 0-16,21 0 0,0 1 15,0-1-15,22 0 0,-22 0 16,0 0-16,0 0 0,0-21 0,0 22 16,-21-1-16,0 0 0,0 0 15,0 0-15,-21-21 16,0 21-16,0-21 16,0 22-16,0-22 0,-1 0 0,1 0 15,0 0-15,0 0 0,0 0 16,21-22-16,0 1 15,0 0-15,0 0 0,0 0 16,21 0-16,0-1 0</inkml:trace>
  <inkml:trace contextRef="#ctx0" brushRef="#br1" timeOffset="113065.93">11303 8784 0,'0'0'0,"0"-21"0,0 0 15,-21 21 1,0 0-16,-1 0 0,1 21 0,0 0 16,21 0-16,-21 22 0,0-1 15,0 0-15,-1 22 0,1-22 0,21 22 16,-21-22-16,0 0 0,0 22 0,0-22 16,21 1-16,0-1 0,0 0 15,0 1-15,0-22 0,0 21 16,0-21-16,0 0 0,0 1 0,21-1 15,0-21-15,0 0 0,21 0 16,-20 0-16,20 0 0,-21 0 0,21-21 16,-20-1-16,20 1 0,-21 0 0,21 0 15,-20 0-15,20-22 16,-21 22-16</inkml:trace>
  <inkml:trace contextRef="#ctx0" brushRef="#br1" timeOffset="113418.72">11557 9208 0,'0'84'0,"0"-190"0,0 128 16,-21-44-16,0 22 15,-1 22-15,22-1 0,-21 0 16,0 0-16,21 0 16,-21 0-16,21 1 0,-21 20 0,21-21 15,-21 0-15,21 0 0,0 22 0,0-22 16,0 0-16,0 0 0,0 0 16,0 1-16,21-22 0,0 21 15,0-21-15,21 0 0,-20 0 0,-1 0 16,0 0-16,0-21 0,21-1 15,-20 22-15,-1-21 0,0 0 0,0 0 16,0 0-16,0 0 0,1-1 0,-1 1 16,-21-21-16,0 21 0,21 0 15,-21-1-15,0 1 0,0 0 0,0 0 16,-21 21 0,0 0-16,-1 0 15,1 0-15,0 21 0,0 0 16,21 0-16,-21-21 0,21 22 15,-21-22-15</inkml:trace>
  <inkml:trace contextRef="#ctx0" brushRef="#br1" timeOffset="113627.61">10901 9059 0,'-43'0'0,"86"0"0,-128 0 0,64 0 0,0 0 16,42 0-1,0 0-15,21 0 16,1 0-16,-1 0 0,0 0 16,22 0-16,-22 0 0,22 0 0,-22 0 15,0 0-15,1 0 0,-1-21 0,-21 21 16,22 0-16,-22 0 0</inkml:trace>
  <inkml:trace contextRef="#ctx0" brushRef="#br1" timeOffset="114372.18">11980 9165 0,'0'0'0,"-21"0"16,21 21-16,-21-21 0,0 22 15,21-1-15,0 0 16,0 0-16,0 0 0,0 0 16,0 1-16,0-1 15,0 0-15,0 0 0,0 0 16,0 0-16,0 1 0,0-1 15,-21-21-15,-1 21 16,1-21 0,0 0-1,21-21-15,0 0 0,0-1 16,0 1-16,0 0 0,0 0 16,0 0-16,21 0 0,0-22 15,1 22-15,-1-21 0,0 21 0,0-22 0,21 22 16,-20 0-16,20 0 0,-21 21 15,21 0-15,-20 0 0,20 0 16,-21 0-16,21 21 0,-20 0 0,-1 0 16,21 0-16,-42 1 0,21 20 15,-21-21-15,21 21 0,-21-20 0,0 20 16,0-21-16,0 0 0,0 0 0,-21 1 16,0-1-16,21 0 0,-21 0 15,0-21-15,0 21 0,-1-21 16,1 0-16,21-21 15,0 0 1,0 0-16,0 0 16,21-1-16,1 1 0,-1-21 0,0 21 15,0-22-15,0 1 0,22 21 16,-22-21-16,21-1 0,0 22 0,-20 0 16,20 0-16,-21 21 0,21 0 15,-20 0-15,20 0 0,-21 21 0,0 0 16,0 0-16,-21 0 0,0 1 0,22-1 15,-22 0-15,0 21 0,0-21 16,0 1-16,0-1 0,0 21 0,-22-21 16,22 0-16,-21-21 0,0 22 0,21-1 15,-21 0-15,0-21 16,21-21 15,21 21-15,0-21-16,0-1 0,0 1 0</inkml:trace>
  <inkml:trace contextRef="#ctx0" brushRef="#br1" timeOffset="114572.06">13060 9123 0,'0'-21'0,"0"42"0,0-21 32,0 21-32,0 0 0,0 0 0,0 1 15,0-1-15,-21 0 0,-1 0 16,22 21-16,-21-20 0,21-1 0,-21 0 15,21 0-15,-21 0 16,21 0-16,-21-21 0,42-21 47,0 0-47</inkml:trace>
  <inkml:trace contextRef="#ctx0" brushRef="#br1" timeOffset="114746.96">13166 8975 0,'-22'0'0,"-20"0"15,63 0 32,0 0-47,1 0 16,20 0-16,-21 0 0</inkml:trace>
  <inkml:trace contextRef="#ctx0" brushRef="#br1" timeOffset="115359.61">13568 9144 0,'0'0'0,"-21"0"0,-1 0 16,44 0 15,-1 0-31,0 0 0,0 0 16,21 0-16,-20 0 0,-1 0 0,0 0 15,0 21-15,0 0 0,0-21 16,-21 22-16,0-1 0,0 0 0,0 21 16,0-21-16,0 1 0,0-1 15,0 0-15,-21 0 0,-21 0 16,21 22-16,-22-22 0,22 0 0,-21 0 15,0 0-15,-1 0 0,22-21 0,-21 22 16,21-22-16,-1 0 0,1 0 16,0 0-16,21-22 15,21 1 1,22 21-16,-22-21 0,0 21 0,0-21 16,21 21-16,-20 0 0,-1 0 15,21 0-15,-21 0 0,0 0 0,1 0 0,-1 0 16,21 0-16,-21 0 0,-21 21 15,21 0-15,1-21 0,-22 21 0,21 1 16,-21-1-16,0 21 0,42 0 16,-42 1-16,21-1 15,-21-21-15,21 22 0,-21-1 0,0 0 16,0 1-16,0-22 0,-21 21 0,0 0 16,-21 1-16,-1-22 0,-20 21 0,21-21 15,-22 1-15,1-1 0,-1-21 16,22 21-16,-22-21 0,1 0 0,-1 0 15,1 0-15,-1 0 0,22 0 0,-22-21 16,22 21-16,0-21 0,21-1 16,-22 1-16,22 0 0,0 0 15,0 0-15,21 0 0,0-1 0,0-20 0,0 21 16,0 0-16,21-22 0,0 22 16,0-21-16,22 0 0,-1 20 15,0-20-15,1 0 0,-1-1 0,21-20 16</inkml:trace>
  <inkml:trace contextRef="#ctx0" brushRef="#br1" timeOffset="115856.33">14309 9208 0,'0'0'0,"21"-22"0,0 1 0,0 0 15,-21 0-15,21 0 0,-21 0 0,21-22 16,-21-20-16,0 42 15,0-1-15,0 1 0,-42 0 0,21 21 16,0 0-16,0 0 0,-1 0 0,-20 0 16,21 21-16,-21 0 0,-1 1 15,22-1-15,-21 21 0,21-21 0,-1 22 16,-20-22-16,21 21 0,0-21 0,0 22 16,21-22-16,0 21 0,0-21 15,0 0-15,0 1 0,0-1 0,0 0 16,21-21-16,0 21 0,0-21 15,0 0-15,0 0 0,22 0 0,-22 0 16,21 0-16,-21 0 0,1-21 16,20 21-16,-21-21 0,0 0 0,0-1 15,1 1-15,-1 0 0,0 0 16,0-21-16,-21-1 0,21 1 0,-21 0 16,0 20-16,0-20 0,0 0 0,0 21 15,0-1-15,0 1 0,-21 42 16,0 1-1,21 20-15,-21-21 0,21 21 16,0 1-16,0-1 0,0-21 0,0 22 16,0-1-16,0-21 0,0 0 0,0 0 15,0 22-15,0-22 16,21 0-16,0-21 0,0 0 16,0 0-16,1 0 0,-1 0 15,0 0-15,0 0 0,0-21 0</inkml:trace>
  <inkml:trace contextRef="#ctx0" brushRef="#br1" timeOffset="116104.19">14859 8805 0,'0'-21'0,"0"42"0,0-84 16,0 42-16,0 0 0,0-1 0,-21 44 31,21-1-31,-21 0 0,-1 21 0,1 1 16,21-1-16,-21 0 0,0 1 15,0 20-15,21-21 0,-21 1 16,21-1-16,0 0 0,-22-20 0,22 20 16,-21-21-16,21 0 0,0 0 0,0 1 15,0-1-15,0 0 0,21-21 16,1 0-16,-1 0 16,21 0-16,-21-21 0,0 21 15,1-21-15</inkml:trace>
  <inkml:trace contextRef="#ctx0" brushRef="#br1" timeOffset="116320.06">15198 9017 0,'0'-21'0,"0"42"0,0-63 0,0 21 15,-22 21 17,22 21-32,-21 0 0,0 0 0,0 0 15,0 0-15,21 22 0,-21-22 0,-1 0 16,22 0-16,-21 0 0,21 22 15,0-22-15,-21 0 0,21 0 16,0 0-16,0 1 0,0-1 16,21-21-16,0 0 15,1 0-15,-1 0 0,0 0 16,0 0-16,21 0 0</inkml:trace>
  <inkml:trace contextRef="#ctx0" brushRef="#br1" timeOffset="117004.34">15579 9038 0,'0'0'0,"0"-21"0,0 0 16,0 0-16,-22 21 16,1 21-16,0-21 15,21 21-15,-21 0 0,0 0 16,0 1-16,-1 20 0,1-21 0,21 0 16,0 0-16,0 1 0,0-1 15,0 0-15,0 0 0,0 0 16,21-21 15,1 0-31,-22-21 16,21 21-16,-21-21 15,0 0-15,0 0 0,21-1 16,-21-20-16,0 21 0,0-21 0,21-1 16,0 22-16,0-21 0,-21-1 0,43 22 15,-22-21-15,21 21 0,-21-22 16,22 22-16,-1 21 0,0 0 15,1 0-15,-1 0 0,-21 0 0,0 0 16,1 21-16,-1 1 0,0-1 16,-21 0-16,0 21 0,0 1 0,0-22 15,0 21-15,0 0 0,0 1 16,0-22-16,0 21 0,-21-21 0,0 1 16,21-1-16,-22 0 0,1 0 0,21 0 15,-21-21-15,21 21 16,-21-21-16,21-21 15,0 0 1,0 0-16,0 0 0,21 0 16,0-1-16,0 1 0,1-21 15,-1 0-15,0 20 0,0-20 0,21-21 16,1 20-16,-1 1 0,0 0 0,1 20 16,-1-20-16,0 21 0,1 0 15,-1 21-15,0 0 0,-20 0 16,-1 0-16,0 0 0,0 21 0,-21 0 15,0 0-15,0 22 0,0-22 0,0 21 16,0 0-16,0-20 0,0 20 16,-21 0-16,0-21 0,21 1 0,-21 20 15,-1-21-15,22 0 0,-21-21 0,21 21 16,0 1-16,-21-22 0,0 0 16,21-22 15,0 1-31,-21 0 0,21 0 15</inkml:trace>
  <inkml:trace contextRef="#ctx0" brushRef="#br1" timeOffset="117199.23">15960 8446 0,'0'0'0,"-22"-22"0,1 22 15,0 0-15,0 0 0,0 0 16,0 0-16,-1 0 0,1 0 15,0 0-15,0 0 16,21 22 0,-21-22 15</inkml:trace>
  <inkml:trace contextRef="#ctx0" brushRef="#br1" timeOffset="117364.14">14732 8636 0,'-42'21'0,"84"-42"0,-106 63 0,43-20 16,0-1-16,21 0 15,21 0-15,0-21 16,22 0-16,-22 0 16,21 0-16,1 0 0,-1 0 0,0 0 15,1 0-15,-1-21 0,0 21 0,1-21 16,-1 21-16</inkml:trace>
  <inkml:trace contextRef="#ctx0" brushRef="#br1" timeOffset="117915.39">18394 8742 0,'21'-21'0,"-42"42"0,42-63 16,-21 20-16,0-20 0,0 21 16,0 0-16,0 0 0,0-1 0,-21 1 15,0 21-15,-1 0 0,1 0 0,0 0 16,0 0-16,-21 0 0,-1 21 15,22 1-15,-21-1 0,21 0 0,-22 21 16,1 1-16,0-1 0,20 0 0,-20 22 16,0-1-16,21-20 0,-1 20 15,1-21-15,21 1 0,0-1 0,0 0 16,0 1-16,0-1 0,0-21 0,21 22 16,1-22-16,-1 0 15,21-21-15,-21 21 0,22 0 0,-22-21 16,21 0-16,0 0 0,1 0 0,-22 0 15,21-21-15,1 0 0,-1 21 16,21-21-16,-20 0 0,-1-1 0,0 1 16,1 0-16,-1-21 0</inkml:trace>
  <inkml:trace contextRef="#ctx0" brushRef="#br1" timeOffset="118308.31">18775 8911 0,'0'-21'0,"0"42"0,0-63 15,-21 42 1,-1 0-16,1 21 0,0 0 15,0 0-15,0 1 0,0-1 16,-1 21-16,1-21 0,0 22 0,0-22 16,0 21-16,0-21 0,-1 22 0,22-22 15,0 0-15,0 0 0,0 0 16,0 0-16,0 1 0,22-1 16,-1-21-16,0 0 0,21 0 0,-21 0 15,22 0-15,-22 0 0,21 0 16,-21 0-16,22-21 0,-22 21 15,0-22-15,21 1 0,-20 0 0,-1 0 0,21 0 16,-42 0-16,21-22 0,-21 22 16,21-21-16,-21-1 0,0 1 15,0 0-15,0-1 0,-21 22 0,0-21 16,0 21-16,0 21 0,0 0 16,-22 0-16,1 0 0,21 0 0,-22 0 15,1 21-15,0 0 0,-1 0 16,1 0-16,21 1 0,0-1 0,0 0 15,21 0-15,0 0 0,0 0 0,0 1 16,21-1-16,0-21 16,21 0-16,1 0 0,-1 0 0,0 0 15,1 0-15,-1 0 0</inkml:trace>
  <inkml:trace contextRef="#ctx0" brushRef="#br1" timeOffset="118671.1">19325 8975 0,'42'-21'16,"-84"42"-16,106-64 0,-43 22 0,0 0 15,-21 0-15,0 0 0,0 0 16,-21 21-16,0 0 16,-22 0-16,22 0 0,0 0 15,0 0-15,0 21 0,-1 0 16,1 0-16,0-21 0,0 21 0,21 0 16,-21 1-16,21-1 0,0 0 0,0 0 15,21 0-15,-21 0 16,21 1-16,0-22 0,22 21 0,-22 0 15,0 0-15,0-21 0,0 21 16,22-21-16,-22 21 0,0 1 0,0-22 16,0 21-16,-21 0 0,0 0 15,0 0-15,-21-21 16,0 21-16,-21-21 0,20 0 16,-20 0-16,0 0 0,-1 22 0,1-22 15,21 0-15,-21 0 0,20 0 16,-20 0-16,21 0 0,0 0 15,21-22 1,0 1-16,21 21 0,0-21 16,0 0-16,22 0 0,-22 0 15</inkml:trace>
  <inkml:trace contextRef="#ctx0" brushRef="#br1" timeOffset="118922.96">19918 8700 0,'0'0'16,"0"21"-16,-21 0 16,-1 0-16,1 0 0,0 0 0,-21 22 15,21-1-15,-1 0 16,1-20-16,0 20 0,0 0 0,0 1 0,0-1 16,21 0-16,-22-21 0,22 22 15,0-22-15,0 0 0,0 21 16,0-20-16,43-1 0,-43 0 15,42-21-15,-21 0 0,0 0 0,1 0 16,-1 0-16,0 0 0,0 0 16,0-21-16,0 0 0,-21-1 0</inkml:trace>
  <inkml:trace contextRef="#ctx0" brushRef="#br1" timeOffset="119087.87">19621 9081 0,'0'0'0,"-21"0"15,0 0-15,42 0 32,0 0-32,1 0 0,20-22 15,-21 22-15,21-21 0,1 21 0,-22-21 16,21 0-16,-21 0 0,22 0 16,-22 21-16,0-22 0</inkml:trace>
  <inkml:trace contextRef="#ctx0" brushRef="#br1" timeOffset="119515.62">21505 8911 0,'0'-21'15,"0"42"-15,21-63 0,1 42 0,-1-21 16,-21 42-1,0 0-15,-21 0 16,-1 0-16,1 1 0,0-1 16,0 21-16,0-21 0,0 0 0,-1 22 15,1-22-15,21 0 0,-21 0 0,21 0 16,-21 1-16,21-1 16,0 0-16,0 0 0,21-21 15,0 0-15,0 0 16,1 0-16,-1 0 15,21 0-15,-21-21 0,22 21 0,-1-21 16</inkml:trace>
  <inkml:trace contextRef="#ctx0" brushRef="#br1" timeOffset="119852.13">21907 8954 0,'0'0'0,"22"-22"0,-22 1 0,0 0 0,0 0 16,-22 21 15,1 0-31,0 0 0,0 21 15,0-21-15,0 21 0,-1 0 16,1-21-16,0 22 0,0-22 0,21 21 16,0 0-16,0 0 15,0 0-15,21-21 16,0 0-16,0 21 0,1-21 0,-1 22 16,0-22-16,0 21 0,0-21 15,0 21-15,1 0 0,-1-21 16,-21 21-1,0 0-15,0 1 16,-21-22 0,-1 0-16,1 0 0,0 0 15,0 0-15,0 0 0,0 0 16,-1-22 0,22 1-16,-21 0 15</inkml:trace>
  <inkml:trace contextRef="#ctx0" brushRef="#br1" timeOffset="120016.04">21421 8615 0,'0'0'0,"-43"-21"31</inkml:trace>
  <inkml:trace contextRef="#ctx0" brushRef="#br1" timeOffset="120619.7">22966 8827 0,'0'0'0,"0"-22"15,21 1-15,-21 0 16,21 0-16,0 21 16,0-21-16,1 21 15,-1 0-15,0 0 0,0 0 16,0 0-16,0 21 0,22 0 0,-22 0 15,0 0-15,0 22 0,0-22 0,1 21 16,-1-21-16,-21 22 0,0-1 16,0-21-16,0 22 0,0-22 0,0 21 15,0-21-15,-21 0 0,-1 1 16,1-1-16,0-21 0,0 21 0,0-21 16,0 0-16,21-21 15,0 0 1,0-1-16,0 1 0,0 0 15,21 0-15,-21-21 0,21 20 0,0-20 16,0 21-16,0-21 0,1 20 16,-1-20-16,0 21 0,0 0 0,0 0 15,0-1-15,1 1 0,-1 21 0,0 0 16,0 0-16,0-21 0,0 21 16,1 0-1,-22 21 1</inkml:trace>
  <inkml:trace contextRef="#ctx0" brushRef="#br1" timeOffset="120956.5">23580 9017 0,'0'0'16,"0"21"-16,21-21 16,0 0-16,0 0 15,0 0-15,22 0 0,-22 0 0,0 0 16,21-21-16,-21 21 0,22-21 15,-22 0-15,21 0 0,-21-1 0,1 1 16,-22 0-16,0 0 0,0 0 0,0 0 16,0-1-16,0 1 0,0 0 15,-22 0-15,-20 21 0,21 0 0,0 0 16,-22 0-16,22 0 16,-21 21-16,21 21 0,-22-20 0,22-1 15,0 21-15,0-21 0,0 22 0,21-22 16,0 21-16,0-21 0,0 22 15,0-22-15,21 0 0,0 0 0,21 21 16,-20-42-16,20 22 0,0-1 0,-21-21 16,22 0-16,20 0 0,-20 0 15,-1 0-15,21 0 0,-20 0 0,-1 0 16,0 0-16,22-21 0,-22-1 0,1 22 16</inkml:trace>
  <inkml:trace contextRef="#ctx0" brushRef="#br1" timeOffset="123078.28">24723 8678 0,'0'0'0,"0"-21"0,-22 0 0,1 21 15,0 0-15,0-21 0,0 21 0,0 0 16,-1 0-16,-20 0 0,21 21 16,-21 0-16,20 0 0,-20 1 0,21-1 15,0 21-15,0 0 0,-22 1 16,22-1-16,21 0 0,-21 1 0,21-1 15,-21-21-15,21 22 0,0-1 16,0-21-16,0 21 0,0-20 0,21-1 16,0 0-16,0 0 0,0-21 15,1 21-15,-1-21 0,0 0 0,0 0 16,0 0-16,0 0 0,1 0 16,20 0-16,-21-21 0,0 0 0,0 0 15,1 0-15,-1-1 0,0 1 0,0-21 16,0 0-16,0-1 0,1 1 15,-22 0-15,21-22 0,-21 1 0,21 20 16,-21-20-16,0-1 0,0 1 0,21 20 16,-21-20-16,0-1 0,21 22 15,-21-21-15,0 20 0,0 1 0,0 21 16,0 0-16,0 42 16,0 0-1,0 21-15,-21-21 0,0 22 0,0-1 16,21 22-16,-21-22 0,21 0 15,-22 22-15,22-22 0,0 0 0,0 22 16,0-22-16,0 1 0,0 20 0,0-21 16,0 1-16,0-22 0,0 21 15,0-21-15,22 1 0,-1-1 0,0 0 16,0 0-16,0-21 0,22 0 0,-22 0 16,0 0-16,21 0 15,-21 0-15,22 0 0,-22 0 0,21-21 0,-21 0 16,22 0-16,-22-1 0,0-20 15,21 21-15,-20-21 0,-1 20 16,0-20-16,-21 0 0,21 21 0,-21-22 16,21 22-16,-21 0 0,0 0 15,0 42 1,0 0-16,-21 0 16,0 0-16,21 1 0,0 20 15,0-21-15,-21 21 0,21-20 0,0-1 16,0 21-16,0-21 0,0 0 0,0 1 15,0-1-15,0 0 16,21-21-16,0 0 0,0 0 0,0 0 16,1 0-16,-1 0 0,21 0 15,-21 0-15,0 0 0,1-21 16,20 21-16,-21-21 0,0-1 0,0-20 16,1 21-16,-1-21 0,0 20 0,-21-20 15,21 0-15,-21 21 0,0-22 16,0 22-16,0 0 0,0 0 0,0 0 15,0 42 1,0 0-16,0 0 16,0 0-16,-21 22 0,21-22 0,0 21 15,-21-21-15,21 22 0,0-22 16,0 0-16,0 21 0,0-21 16,0 1-16,0-1 0,21-21 0,0 21 15,0 0-15,0-21 0,1 0 16,-1 0-16,0 0 0,0 0 0,0 0 15,0 0-15,1 0 0,-1-21 0,21 0 16,-21 0-16,0-1 0,1 1 16,-1 0-16,0 0 0,0 0 0,0-22 15,0 22-15,1-21 0,-1 21 16,-21-22-16,21 22 0,0 21 0,-21-21 16,0 0-16,21 21 0,-21 21 31,0 0-31,0 0 15,0 1-15,0-1 0,0 0 16,21-21 0,1-21 15,-1 0-31,-21-1 16,0 1-16,0 0 0,21 21 15,-21-21-15,0 0 0,0 0 16,0-1-16,-21 22 15,0 0 1,-1 0-16,1 0 16,0 0-16,0 0 0,0 22 0,21-1 15,-21 21-15,-1-21 0,1 0 0,0 22 16,21-22-16,0 21 0,0-21 16,0 22-16,0-22 0,0 0 0,0 0 15,0 22-15,0-22 0,21 0 16,0-21-16,1 21 0,20 0 0,-21-21 15,21 0-15,1 0 0,-22 0 0,21 0 16,-21 0-16,22-21 0,-22 21 16,0-21-16,21 0 0,-20 0 15,-1-22-15,21 22 0,-21 0 0,0-21 16,1-1-16,-1 22 0,-21-21 16,21-1-16,-21 22 0,21 0 0,-21 0 15,0 0-15,-21 21 16,0 0-16,0 21 15,-1 0-15,1 0 0,21 22 16,-21-22-16,21 0 0,-21 0 16,21 21-16,0-20 0,0-1 0,0 21 15,0-21-15,0 0 0,0 1 0,0-1 16,21 0-16,0 0 0,0-21 16,1 21-16,20-21 0,-21 0 0,21 21 15,-20-21-15,20 0 0,0 0 0,22 0 16,-22 0-16,0 0 15,22 0-15,-22 0 0,1 0 0,-1-21 16,0 21-16,1-21 0,-22 0 0,21 0 16,-21 0-16,0-1 0,1 1 15,-1-21-15,0 21 0,-21-22 0,0 1 16,21 21-16,-21-21 0,0 20 16,0-20-16,0 21 0,0 0 0,-21 21 15,0-21-15,0 21 0,-1 0 0,1 0 16,0 0-16,-21 0 0,21 0 15,-1 21-15,-20 0 0,21 0 0,0 0 16,0 0-16,-1 22 0,1-22 16,21 0-16,0 21 0,0-20 15,0-1-15,0 0 0,0 0 0,0 0 16,0 0-16,21 1 0,1-1 16,-1-21-16,0 21 0,0-21 15,0 0-15,0 0 0,1 0 0,-1 0 16,0-21-16,0 0 15,0 21-15,0-22 0,1 1 16,-1 0-16,0-21 0,-21 21 0,21-22 16,0 1-16,0 0 0,-21-1 0,0 1 15,22 0-15,-22-1 0,21-20 0,-21 20 16,21 1-16,-21 0 0,21-1 16,21-62-16,-42 62 15,22 22-15,-1-21 0,-21 21 16,0-22-16,21 43 0,-21-21 0,0 42 15,0 0-15,0 1 16,-21 20-16,0 0 0,-1 43 16,1-22-16,0-20 15,0 20-15,21-20 0,0 20 0,-21 1 16,21-22-16,0 21 0,0-20 0,0-1 16,0 0-16,0 1 0,0-22 15,0 21-15,21-21 0,-21 1 0,21-1 16,0-21-16,0 21 0,1-21 0,-1 0 15,21 0-15,-21 0 16,0 0-16,22 0 0,-22 0 0,0 0 16,21-21-16,-20 0 0,-1 21 0,21-22 15,-21 1-15,0 0 0,22 0 16,-22 21-16,0-21 0,21 0 0</inkml:trace>
  <inkml:trace contextRef="#ctx0" brushRef="#br1" timeOffset="123291.16">28406 9059 0,'-22'0'16,"-20"0"-1,63 0 48</inkml:trace>
  <inkml:trace contextRef="#ctx0" brushRef="#br1" timeOffset="-199185.05">1058 11028 0,'0'21'16,"0"0"0,21-21 62,1-21-78,-22 0 15,0 0 1,21 0-16,-21-1 16,0 1-16,0 0 0,0 0 15,-21 21-15,-1-21 0,1 0 16,0 21-16,0-22 0,0 22 0,-22 0 15,22 0-15,0 0 0,-21 0 16,21 0-16,-22 0 0,1 0 0,21 22 16,-22-22-16,1 21 0,0 0 15,-1 0-15,22 21 0,-21 1 16,0-1-16,20 0 0,1 22 0,0-22 16,0 43-16,0-22 0,21 1 15,0-1-15,0 1 0,0-1 16,0-20-16,21 20 0,0-20 15,0-1-15,22 0 0,-22 1 0,21-1 16,-21-21-16,22 0 0,-1 0 16,0 1-16,-21-22 0,22 0 15,-1 0-15,0 0 0,-20 0 0,20-22 16,-21 1-16,21 0 0,-20 0 16,20 0-16,-21-22 0,0 22 15,22-21-15,-22 0 0,-21-1 0,21 1 16,0 21-16,-21-22 0,21 1 0,-21 0 15,0 21-15,0-22 0,21 22 16,-21 0-16,22 0 16,-22 42-1,0 0-15,0 0 16,0 0-16,0 22 0,0-22 16,0 21-16,0-21 0,0 22 15,0-22-15,0 0 0,0 21 0,0-20 16,0-1-16,0 0 0,0 0 15,21 0-15,0-21 0,0 21 16,0-21-16,0 0 0,1 0 16,-1-21-16,0 21 0,21-21 15,-21 0-15,1 0 0,-1 0 16,0-22-16,0 22 0,0-21 16,-21 21-16,21-22 0,1 22 15,-22-21-15,0 21 0,0-1 0,21 1 16,-21 0-16,0 0 0,0 42 31,0 0-31,0 0 16,0 1-16,0-1 0,0 21 0,0-21 15,0 0-15,0 22 0,0-22 16,0 0-16,0 21 0,0-20 0,0-1 16,0 0-16,21 0 0,0 0 15,0-21-15,0 0 0,1 0 16,20 0-16,-21 0 15,0 0-15,22 0 0,20-21 16,-21 0-16,-20 0 0,20 0 16,0-22-16,1 22 0,-22-21 0,21-1 15,-21 1-15,0 0 0,1-1 16,-1 1-16,-21 0 0,0 21 0,0-1 16,0 1-16,0 0 0,-21 0 15,-1 21-15,1 0 0,0 0 16,0 21-16,0-21 0,0 21 0,21 0 15,0 1-15,0-1 16,0 21-16,0-21 0,0 0 0,0 22 0,0-22 16,21 0-16,0 0 15,0 0-15,0 1 0,0-1 0,1 0 16,-1 0-16,0-21 0,0 21 16,-21 0-16,0 1 0,0-1 15,-21-21 1,0 0-16,0 21 0,-1-21 0,-20 0 15,21 0-15,0 0 0,0 0 16,-1 0-16,1 0 0,21-21 16,0 0-16,0-1 0,0 1 0,0 0 15,0 0-15,0 0 16</inkml:trace>
  <inkml:trace contextRef="#ctx0" brushRef="#br1" timeOffset="-198535.91">2688 10816 0,'0'0'0,"0"21"31,0 1-31,0-1 0,0 21 0,0 0 16,-21 1-16,21 20 0,-21 1 15,21-1-15,0 1 0,-21-1 0,-1 1 16,1-22-16,21 22 0,-21-22 15,21 0-15,-21 1 0,21-1 16,0 0-16,0-21 0,0 1 0,0-1 16,21 0-16,0-21 15,0 0-15,1 0 0,20 0 0,-21 0 16,21-21-16,-20 0 0,20 21 16,-21-22-16,21-20 0,-20 21 0,-1 0 15,0-22-15,0 22 0,0-21 16,0 21-16,1-22 0,-22 22 15,0-21-15,0 21 0,0 0 0,0-1 0,0 1 16,0 42 15,0 1-31,0-1 16,0 0-16,0 0 0,0 21 0,0-20 16,0-1-16,0 21 0,0-21 0,0 0 15,-22 1-15,22-1 0,0 0 16,0 0-16,0 0 0,0 0 15,22-21-15,-1 0 0,0 0 16,0 0-16,0 0 0,0-21 16,1 21-16,20-21 0,-21 0 0,0 0 15,0 0-15,-21-1 0,22 1 16,-22 0-16,0-21 0,0 21 16,0-22-16,0 22 0,0-21 15,-22 21-15,22-1 0,-21 1 0,0 0 16,0 21-16,0 0 0,0 0 15,-1 0-15,1 0 0,0 0 0,0 0 16,0 0-16,0 0 16,21-21 15,0 0-15</inkml:trace>
  <inkml:trace contextRef="#ctx0" brushRef="#br1" timeOffset="-198320.04">2540 11197 0,'-21'0'0,"42"0"0,-63 0 15,20 0-15,44 0 32,-1 0-32,0 0 0,21 0 15,1 0-15,-1 0 0,0-21 0,1 21 16,-1 0-16,0-21 0,1 21 15,-1-21-15,-21 21 0,21 0 16,-20-21-16,20 21 0,-21 0 0,0 0 16,0-22-16,1 22 0,-1 0 15,0 0-15</inkml:trace>
  <inkml:trace contextRef="#ctx0" brushRef="#br1" timeOffset="-197585.46">3471 11240 0,'0'-22'0,"0"1"15,0 42 32,0 1-47,0 20 16,0-21-16,0 0 0,0 22 0,21-22 15,-21 21-15,0-21 0,0 22 16,0-22-16,0 21 0,0-21 0,0 0 16,0 1-16,0-1 0,0 0 15,0 0-15,0-42 32,0 0-17,0 0-15,0-22 0,0 22 16,22-21-16,-22 21 0,21-22 15,0 1-15,-21-22 0,21 22 0,0 0 16,0-1-16,1 22 0,-1 0 0,0-21 16,0 42-16,0-21 0,0 21 15,1 0-15,41 21 0,-42 0 16,0 0-16,1 0 0,-1 22 16,-21-22-16,21 21 0,-21-21 0,21 22 15,-21-1-15,0-21 0,0 21 0,0-20 16,0-1-16,0 0 0,0 0 15,0 0-15,0 0 0,0 1 16,0-44 15,0 1-31,0 0 16,0 0-16,0 0 0,0-22 16,0 22-16,21-21 0,-21 0 0,21-1 15,1 1-15,-1 0 0,-21-1 16,21 22-16,0-21 0,0 21 0,22 21 15,-22 0-15,0 0 0,0 0 0,21 0 16,-20 0-16,-1 21 0,0 21 16,0-21-16,0 22 0,0-22 0,-21 21 15,0-21-15,0 64 16,0-64-16,0 0 0,0 22 0,0-22 16,-21 0-16,0 0 0,0 0 15,21 0-15,0-42 47,0 0-31,0 0-16</inkml:trace>
  <inkml:trace contextRef="#ctx0" brushRef="#br1" timeOffset="-197378.24">4572 11197 0,'0'106'15,"0"-64"1,0-20-16,-21-1 0,21 21 0,-21-21 16,21 0-16,0 1 0,0-1 15,-22 0-15,22 0 0,0 0 0,-21-21 16,21 21-16,0-42 31,0 0-15,21 0-16,-21 0 0</inkml:trace>
  <inkml:trace contextRef="#ctx0" brushRef="#br1" timeOffset="-197193.35">4572 10964 0,'-21'0'16,"42"0"-16,-63-21 0,20 21 15,1 0 1,42 0 15,1 0-31,-1 0 16,0 0-16,0 21 15</inkml:trace>
  <inkml:trace contextRef="#ctx0" brushRef="#br1" timeOffset="-196609.41">4762 11197 0,'0'0'0,"64"-21"15,-64 0-15,21 21 16,0 0-16,0 0 0,1 0 0,-1 0 16,0 0-16,0 21 0,0 0 15,0-21-15,-21 21 0,22 22 0,-22-22 16,0 0-16,0 0 0,0 22 15,0-22-15,0 21 0,-22 0 16,1-20-16,-21 20 0,21 0 0,-22-21 16,1 22-16,0-22 0,-1 0 15,22 21-15,-21-20 0,21-22 16,0 21-16,-1 0 0,44-21 47,-22-21-47,21 21 0,0 0 0,21 0 15,-21 0-15,1 0 16,20 0-16,-21 0 0,21 0 0,1 0 16,-1 21-16,0-21 0,1 21 0,20 21 15,-20-20-15,-1 20 0,0-21 16,1 21-16,-1 22 0,0-22 0,-21 1 16,1-1-16,-1 21 0,-21-20 0,0-1 15,0 22-15,0-22 0,-21 0 16,-22-21-16,1 22 0,0-22 0,-1 21 15,-20-21-15,20 1 0,-20-1 0,21-21 16,-22 21-16,1-21 16,-1 0-16,1 0 0,-1 0 0,1 0 0,-1 0 15,22-21-15,-1 0 0,1-1 0,0 22 16,21-21-16,-22 0 0,22-21 16,0 21-16,21-85 15,0 85-15,0-22 0,0 1 16,0-22-16,21 22 0,21-21 15,-20 20-15,20-20 0,0 20 0</inkml:trace>
  <inkml:trace contextRef="#ctx0" brushRef="#br1" timeOffset="-196097.27">5461 11451 0,'0'0'0,"0"-21"0,0-106 31,0 106-31,-21 0 0,0 0 16,-1-1-16,1 1 0,0 21 15,0 0-15,0 0 0,0 0 0,-1 0 16,1 21-16,0 1 0,0-1 0,0 21 16,0 0-16,-1-20 0,1 20 15,0 0-15,0 1 0,21-1 0,-21-21 16,21 21-16,0-20 0,0-1 0,0 0 15,0 0-15,0 0 16,21-21-16,0 0 0,0 0 0,0 0 0,1 0 16,-1 0-16,0 0 0,0-21 15,0 21-15,22-21 0,-22 0 16,0-22-16,0 22 0,21-21 0,-20 0 16,-22 20-16,21-41 0,0 21 0,-21-1 15,21 1-15,-21 21 0,0-22 16,0 22-16,0 0 0,0 0 0,0 42 31,0 0-31,0 0 0,-21 22 16,21-22-16,-21 21 0,21 1 0,0-22 0,0 21 15,0 0-15,0-20 0,0-1 16,0 21-16,0-21 0,0 0 16,0 1-16,0-1 0,21 0 0,0-21 15,0 0 1,0 0-16,1 0 0,-1 0 0,21-21 15,-21 0-15,0-1 0,1 1 0,-1 0 16,21-21-16</inkml:trace>
  <inkml:trace contextRef="#ctx0" brushRef="#br1" timeOffset="-195845.42">5948 10859 0,'0'-22'0,"0"44"0,0-65 15,0 22-15,-21 21 0,21 21 16,-22 0-16,1 1 15,21-1-15,-21 0 0,21 21 16,0 1-16,0-1 0,0 0 0,0 1 16,-21 20-16,21-21 0,0 22 15,0-22-15,0 1 0,0-1 0,0 0 16,0 1-16,0-22 0,0 0 16,0 0-16,0 0 0,0 0 0,0 1 15,21-22 16,0 0-31,-21-22 0,21 1 16,1 0-16,-1 0 0,0 0 0</inkml:trace>
  <inkml:trace contextRef="#ctx0" brushRef="#br1" timeOffset="-195609.55">6265 11134 0,'0'21'31,"0"0"-31,-21 0 0,0 0 16,0 22-16,21-22 0,0 21 0,-21 1 16,21-22-16,-22 21 0,22-21 0,0 22 15,0-22-15,0 0 0,0 0 16,0 0-16,0 0 0,0 1 16,0-1-16,22-21 15,-1 0-15,0 0 0,0 0 0,0 0 16,22-21-16,-22 21 0,0-22 15,21 1-15,-21 0 0,1 0 0</inkml:trace>
  <inkml:trace contextRef="#ctx0" brushRef="#br1" timeOffset="-194969.79">6604 11282 0,'0'0'0,"-21"0"16,0 0-16,-1 0 15,1 21-15,21 0 0,0 0 16,-21 1-16,21-1 0,0 0 15,0 21-15,0-21 0,0 1 16,0-1-16,0 0 0,21 0 16,-21 0-16,21-21 0,1 0 0,-1 21 15,0-21-15,0 0 16,0 0-16,0 0 16,-21-21-16,0 0 0,0 0 15,0 0-15,0 0 0,0-1 16,0-20-16,0 21 0,0-21 0,0-1 15,0 22-15,0-21 0,22-1 16,-1 22-16,0 0 0,0 0 0,0 0 16,0 0-16,1 21 0,20 0 0,-21 0 15,0 0-15,0 21 16,1 0-16,-1 0 0,0 0 0,0 22 16,0-22-16,0 21 0,-21 0 0,0 1 15,0-22-15,0 21 0,0 1 16,0-22-16,0 0 0,0 21 0,0-21 15,-21 1-15,0-1 0,0 0 16,0-21-16,0 0 16,-1 0-16,22-21 15,0 0-15,0-1 16,0-20-16,22 21 16,-1 0-16,0-22 0,0 1 0,0 0 15,0-1-15,22 1 0,-22 0 0,21-1 16,-21 22-16,22 0 0,-22 0 15,0 0-15,21 21 0,-20 0 0,-1 0 16,21 42-16,-21-21 0,-21 0 16,0 1-16,0 20 0,21-21 15,-21 21-15,0-20 0,0-1 0,0 21 16,0-21-16,0 0 0,0 1 0,0-1 16,0 0-16,-21 0 15,0-21 1,0 0-16,0 0 0,0 0 15,-1-21 1,22 0-16,-21 21 0,21-21 0</inkml:trace>
  <inkml:trace contextRef="#ctx0" brushRef="#br1" timeOffset="-194785.64">6985 10943 0,'0'0'16,"-21"-21"-16,21 0 0,-21 21 0,-1 0 0,1-21 15</inkml:trace>
  <inkml:trace contextRef="#ctx0" brushRef="#br1" timeOffset="-194589.75">6011 11091 0,'0'0'0,"43"0"31,-22 0-31,0 0 0,0 0 0,0 0 15,0 0-15,1 0 0,-1 0 0,0 0 16,0 0-16</inkml:trace>
  <inkml:trace contextRef="#ctx0" brushRef="#br1" timeOffset="-193964.89">1736 12129 0,'0'0'0,"-22"0"0,-20 0 16,21 0-16,0 0 0,-22 21 16,22-21-16,0 0 15,42 0 1,0 0-1,22 0-15,-1 0 0,0 0 16,22 0-16,-22 0 0,43 0 0,-22 0 16,22 0-16,21 0 0,0 0 15,0 0-15,21-21 0,0 21 16,0 0-16,0 0 0,21-22 0,-21 22 16,42-21-16,-21 21 0,0 0 15,22 0-15,-1-21 0,0 21 0,212 0 16,-211-21-16,20 21 15,-20 0-15,-1-21 0,0 21 0,-21 0 16,1-21-16,-1 21 0,-21-22 0,-21 22 16,-1-21-16,-20 21 0,0 0 15,-1-21-15,-20 21 0,-1 0 0,-20 0 16,-22-21-16,21 21 0,-21 0 16,1 0-16,-44 0 46,22-21-30,0 0 0</inkml:trace>
  <inkml:trace contextRef="#ctx0" brushRef="#br1" timeOffset="-193001.79">8086 11367 0,'0'-22'16,"-22"22"15,1 0-31,0 0 16,0 0-1,0 0 1,42 0 31,0 0-47,0 0 15,22 0-15,-22 0 0,21 0 0,0 0 16,-20 22-16,20-22 0,21 0 0,-20 0 16,-1 0-16,0 0 0,22 0 15,-22 0-15,22 0 0,-22 0 16,0 0-16,1 0 0,-1 0 0,-21-22 15,0 22-15,1 0 0,-1 0 0,-21-21 16,0 0-16,0 0 16,-21 0-16,-1 0 15,1 21-15,0-22 0,0 22 16,0 0-16,0-21 0,-1 0 16,1 21-16,0 0 0,0 0 15,0 0 1,42 0 15,0 0-31,0 0 16,0 0-16,1 0 0,-1 0 15,0 0-15,0 0 0,0 0 0,0 0 16,1 0-16,-1 0 0,0 0 0,0 0 16,0 0-16,0 0 15,-21 21-15,0 0 16,0 1-16,0-1 0,0 0 15,0 0-15,-21 0 0,0 0 16,0 1-16,0-1 0,0 0 0,-22 0 16,22-21-16,0 21 0,0 0 0,0 1 15,-1-1-15,1-21 0,21 21 16,-21-21-16,21 21 0,-21-21 0,21-21 47</inkml:trace>
  <inkml:trace contextRef="#ctx0" brushRef="#br1" timeOffset="-191161.83">9673 11049 0,'21'0'15,"0"-21"-15,1 21 16,-1 0-16,0 0 0,0-21 15,0 21-15,0-21 0,1 21 16,-1-22-16,0 22 0,0-21 0,0 0 16,0 0-16,1 0 0,-1 0 0,-21-1 15,21-20-15,-21 21 16,0 0-16,0-22 0,0 22 0,0 0 16,0 0-16,0 0 0,0 0 15,0 42 1,-21 0-1,21 0-15,0 21 0,0 1 16,0-1-16,0 0 0,0 22 16,0-22-16,0 22 0,0-22 0,0 22 15,0-1-15,0-21 0,-21 22 16,21-22-16,0 1 0,0-1 0,0-21 16,0 21-16,-22-20 0,22-1 0,0 0 15,0 0-15,-21-21 16,0 0-16,0 0 15,0 0-15,0-21 0,-1 0 16,1 0-16,21-1 0,-21-20 16,0 21-16,21 0 0,-21-22 15,0 22-15,-1-21 0,22 21 0,0 0 16,-21-1-16,21 44 31,0-1-31,0 0 0,0 0 16,0 0-16,0 0 0,21 1 0,-21-1 15,22 0-15,-1 0 0,-21 0 0,21 0 16,0 1-16,0-22 0,0 21 16,1-21-16,-1 0 0,0 0 0,0 0 15,0 0-15,22 0 0,-22 0 0,42 0 16,-42-21-16,1-1 16,-1 1-16,21 0 0,-21 0 0,0-21 15,-21 20-15,22-20 0,-1 0 0,-21 21 16,0-22-16,0 22 15,0-21-15,0 21 0,0-1 0,0 44 32,0-1-17,0 0-15,0 0 0,0 21 0,0-20 16,0 20-16,0 0 0,0-21 0,-21 22 16,21-22-16,-22 0 0,22 0 15,0 0-15,0 1 0,0-1 0,0-42 47,22 21-47,-1-22 0,0 1 16,0-21-16,0 21 0,0 0 0,-21-22 15,22 1-15,-1 21 0,-21-22 16,21 22-16,0 0 0,-21 0 0,21 0 16,0 21-16,-21 21 31,0 0-31,22 21 0,-22-20 0,0-1 15,0 0-15,0 21 0,0-21 0,21 1 16,-21-1-16,0 21 0,0-21 16,0 0-16,21-21 0,0 22 0,0-1 15,0-21-15,1 0 16,-1 0-16,0 0 0,0 0 16,0 0-16,0 0 0,1 0 0,20-21 15,-21-1-15,21 1 0,1 0 0,-22-21 16,21 21-16,-21-22 0,22 1 15,-22 0-15,0-1 0,0 1 0,22-43 16,-43 22-16,0 20 0,0 1 16,21 21-16,-21-21 0,0-1 15,0 22-15,0 0 0,0 0 0,-21 21 16,-1 21 0,22 0-16,0 0 15,0 22-15,0-22 0,-21 21 16,21-21-16,0 22 0,-21-1 0,21 0 15,0 1-15,0-1 0,0 0 16,0 1-16,0-1 0,0 43 16,0-64-16,21 21 0,0-21 0,1 0 15,-1 1-15,0-1 0,21-21 16,-21 0-16,22 0 0,-22 0 0,0 0 16,21 0-16,-20 0 0,41-43 15,-42 22-15,0 0 0,1 0 16,-1 0-16,0-22 0,0 22 15,0-21-15,-21 0 0,0 20 0,0-20 16,21 0-16,-21 21 0,0-1 16,0 1-16,-21 21 15,21 21 1,-21 1-16,0 20 0,0-21 16,21 0-16,-21 22 0,21-22 0,0 21 15,0-21-15,0 0 0,0 1 0,0-1 16,0 0-16,0 0 0,21 0 15,0-21-15,0 0 0,0 0 0,0 0 16,1 0-16,-1 0 0,21 0 0,-21 0 16,0-21-16,1 21 0,20-21 0,-21 0 15,0 0-15,0-22 16,1 22-16,-1 0 0,-21-43 16,0 22-16,0 21 0</inkml:trace>
  <inkml:trace contextRef="#ctx0" brushRef="#br1" timeOffset="-190968.94">11049 11028 0,'-64'0'16,"128"0"-16,-128 21 0,86-21 31,-1 0-31,0 0 16,0 0-16,21 0 0,1 0 15,-22 0-15,21-21 0,1 21 0,-1 0 16,-21 0-16,21 0 0,-20 0 0</inkml:trace>
  <inkml:trace contextRef="#ctx0" brushRef="#br1" timeOffset="-190249.65">12319 11240 0,'0'0'16,"63"0"-16,-63-22 15,22 1-15,-1 0 0,-21 0 16,0 0-16,0 0 0,0-1 0,0 1 16,0 0-16,0 0 15,0 0-15,-21 21 0,-1 0 0,1 0 16,0 0-16,-21 0 0,21 0 0,-22 0 15,1 21-15,21-21 0,-22 42 16,22-21-16,-21 1 0,21 20 0,0-21 16,-1 21-16,1 1 0,0-22 0,0 21 15,21-21-15,0 1 16,0-1-16,0 0 0,0 0 0,0 0 16,21-21-16,0 0 0,0 0 0,1 0 15,-1 0-15,21 0 0,-21 0 16,22-21-16,-1 21 0,-21-21 0,21 0 15,-20 0-15,20-22 0,-21 22 0,0 0 16,0-21-16,1 20 0,-1 1 16,-21-21-16,0 21 0,0 0 0,0-1 15,21 1-15,-21 42 32,0 1-17,0-1-15,0 21 0,0 0 16,0-20-16,0 20 0,0 21 0,0-20 15,0-1-15,0 22 0,0-22 0,0 21 16,0-20-16,0 20 0,0-20 16,0 20-16,-21 1 0,21-1 0,0 1 15,0-1-15,0 1 0,0-1 0,0 1 16,-21-1-16,21-21 0,-22 22 16,22-22-16,-21 1 0,0-1 0,0 0 15,21 1-15,-21-22 0,-43 63 16,43-84-16,0 0 0,0 0 15,0 0-15,-1 0 16,1 0-16,21-21 0,-21 0 0,21 0 16,-21-21-16,21 20 0,-21-20 0,21 0 15,0-22-15,0 22 0,0-22 0,0 22 16,0-21-16,0-1 0,21 22 16,0-22-16,0 22 0,-21 0 0,21-1 15,1 1-15,-1 0 0,0-1 0,0 1 16,0 21-16,0-22 0</inkml:trace>
  <inkml:trace contextRef="#ctx0" brushRef="#br1" timeOffset="-189829.89">12509 11049 0,'0'0'0,"0"-63"31,0 41-31,22 22 16,-1-21-16,0 21 0,0 0 16,0 0-16,0 0 0,1 0 15,20 21-15,-21-21 0,0 22 0,0-1 16,1 0-16,-1 0 0,0 0 0,-21 0 16,0 22-16,0-22 0,21 0 15,-21 0-15,0 0 0,0 1 0,0-1 16,-21 0-16,21 0 0,-21-21 0,0 0 15,-1 0 1,22-21 0,0 0-16,0 0 0,0-1 15,0 1-15,0-21 0,22 21 16,-1-22-16,0 22 0,-21 0 0,21-21 16,0 21-16,0-1 0,1 1 0,-1 0 15,0 21-15,0-21 0,0 21 16,0 0-16,1 0 0,-1 0 15,0 0-15,0 0 0,0 21 0,0 0 16,1 0-16,-1 1 16,0-22-16</inkml:trace>
  <inkml:trace contextRef="#ctx0" brushRef="#br1" timeOffset="-187949.75">13610 11113 0,'0'0'0,"21"0"0,0 0 0,1 0 15,-1-22-15,0 22 16,-21-21-16,0 0 0,0 0 0,21 0 16,-21 0-16,0-1 0,0 1 15,0 0-15,0 0 0,-21 0 16,0 0-16,0-1 16,-1 22-16,1 0 0,0 0 0,0 0 15,-21 0-15,20 0 0,1 0 0,0 22 16,0-1-16,-21 0 0,20 0 15,1 0-15,0 0 0,0 1 0,0 20 16,0-21-16,21 21 0,0-20 0,0-1 16,0 21-16,0-21 0,0 0 15,0 1-15,0-1 0,21 0 16,0-21-16,0 0 0,0 0 16,0 0-16,22 0 0,-22-21 15,0 0-15,0 21 0,0-22 0,1 1 16,-1 0-16,0-21 0,0 21 15,-21-1-15,21 1 0,-21-21 16,21 21-16,-21 0 0,0-22 0,0 22 16,0 0-16,0 0 0,0 42 47,0 0-47,0 0 0,0 0 0,0 1 15,0-1-15,0 0 0,0 0 0,0 0 16,0 0-16,0 1 0,0-1 15,0 0-15,22 0 0,-1 0 0,-21 0 16,21-21-16,0 0 0,0 22 16,0-22-16,1 0 15,-1 0-15,0-22 0,0 22 0,0-21 16,0 0-16,1 0 0,20 0 0,-21-22 16,0 22-16,0 0 0,1-21 15,-1-1-15,0 1 0,0 0 0,0-1 16,0 1-16,-21 0 0,0-1 0,22 1 15,-22 0-15,0 21 0,21-22 16,-21 22-16,0 0 0,0 42 31,-21-21-31,-1 42 0,22-20 16,-21-1-16,0 21 0,21 0 0,-21-20 16,21 20-16,-21 0 0,21 1 15,0-22-15,0 21 0,0 0 0,0-20 16,0 20-16,0-21 0,0 21 15,0-20-15,0-1 0,0 0 0,21 0 16,0 0-16,0-21 0,22 0 0,-22 0 16,0 0-16,21 0 0,-21 0 15,22 0-15,-22-21 0,21 0 0,-21 0 16,22 0-16,-22-1 0,0 1 16,0 0-16,0 0 0,1-21 0,-1 20 15,-21 1-15,21 21 0,-21-21 0,0 0 16,-21 21 15,21 21-31,-21 0 0,-1 0 16,22 1-16,0-1 0,0 0 0,0 0 15,0 0-15,0 0 16,0 1-16,0-1 0,22-21 16,-1 0-16,0 21 0,0-21 0,0 0 15,0 0-15,22 0 0,-22 0 16,0-21-16,0 21 0,0-21 15,1-1-15,-1 1 0,0 0 0,-21 0 16,21 0-16,-21 0 0,21-1 16,-21 1-16,0 0 0,0 0 0,0 0 15,0 42 17,0 0-32,-21 0 0,0 0 15,21 1-15,-21-1 0,21 0 16,0 0-16,0 0 0,-21 0 0,-1 1 15,22-1-15,0 0 16,0-42 15,0 0-15,0-1-16,0 1 16,22 0-16,-22 0 0,21 0 15,0 0-15,-21-1 0,42-41 16,-42 42-16,21 0 0,1 21 15,-1-22-15,0 22 0,0 0 16,0 0-16,-21 22 16,0-1-16,0 0 15,0 0-15,0 0 0,0 0 16,0 1-16,0-1 0,21 0 0,-21 0 16,22 0-16,-22 0 0,0 1 15,21-22-15,0 21 0,0-21 0,0 21 16,0-21-16,1 0 0,-1 0 0,21 0 15,22 0 1,-43 0-16,21 0 0,-21-21 0,0 21 16,22-21-16,-22-1 0,21 1 0,-21 0 15,1 0-15,-1 0 0,0 0 16,0-22-16,0 22 0,0 0 0,-21-21 16,0 20-16,0 1 0,0 0 15,-21 21-15,0 0 0,0 0 16,0 0-16,-22 21 0,22 0 0,-21-21 15,0 22-15,20-1 0,1 21 0,-21-21 16,21 0-16,0 1 16,21-1-16,0 0 0,0 0 0,0 0 0,0 22 15,0-22-15,0 0 16,21-21-16,0 0 16,0 0-16,0 0 0,0 0 0,22 0 15,-22 0-15,0-21 0,0 21 0,0-21 16,1-1-16,-22 1 0,21 0 15,0 21-15,-21-21 0,21 0 0,-21 0 16,0-22-16,0 22 16,0 42-1,-21 0 1,21 1-16,-21-1 0,0 0 16,-1 21-16,1 1 0,0-22 15,21 42-15,-21-20 0,-43 105 16,64-85-16,0-20 0,0 20 15,0-21-15,0 22 0,0-1 16,0-20-16,0 20 0,0 1 0,0-1 16,0 1-16,0-1 0,0 1 0,0-22 15,0 22-15,0-22 0,0 0 0,-21 1 16,0-22-16,0 21 0,0-21 16,0-21-16,-1 21 0,1 1 0,-21-22 15,21 0-15,0 0 0,-1 0 0,1 0 16,0-22-1,0 1-15,21 0 0,-21 0 0,21-21 16,0 20-16,0-20 0,0 0 16,0-1-16,0 1 0,-21-21 0,21-1 15</inkml:trace>
  <inkml:trace contextRef="#ctx0" brushRef="#br1" timeOffset="-187753.62">14647 10732 0,'0'-22'0,"0"44"0,-21-44 16,21 1-16,-21 21 15,21-21 17,-21 0-1</inkml:trace>
  <inkml:trace contextRef="#ctx0" brushRef="#br1" timeOffset="-187565.73">13906 10753 0,'-21'0'0,"42"0"0,-42 21 0,21 0 15,0 0-15,0 0 0,21-21 16,22 0-16,-22 0 0,21 22 15,-21-22-15,22 0 0,-1 0 0,0 0 16,1 0-16,-1 0 0,0 0 0,1 0 16,-1 0-16,-21 0 0,0 0 15,22-22-15,-22 22 0</inkml:trace>
  <inkml:trace contextRef="#ctx0" brushRef="#br1" timeOffset="-185630.1">16764 10626 0,'0'0'0,"106"0"31,-85-21-31,0-1 0,21 1 15,-20 0-15,-1 0 0,0 0 0,21 0 16,-21-22-16,1 22 0,-22-21 0,0 21 16,0-1-16,0-20 0,0 21 15,0 0-15,-22 0 0,1-1 0,0 1 16,-21 21-16,21-21 0,-1 21 16,-20 0-16,21 0 0,0 0 15,-22 0-15,22 21 0,0 0 0,-21 1 16,21 20-16,21-21 0,0 0 15,0 22-15,0-22 0,0 21 16,21-21-16,0 22 0,0-1 0,0-21 16,0 21-16,22-20 0,-22 20 15,0-21-15,0 21 0,0-20 0,1 20 16,-22-21-16,0 0 0,0 0 0,0 22 16,0-22-16,-22 0 15,1-21-15,0 21 0,-21-21 0,-1 0 16,1 0-16,0 0 0,-1 0 15,1 0-15,-21-21 16,41 21-16,1-21 0,0 0 0,0 0 16,0-1-16,0-41 0,-1 21 15,22 20-15,0-20 0,0 0 16,-21 21-16,21-22 0,0 1 16,0 21-16,0 0 0,0 42 31,21 0-31,-21 21 0,22-21 0,-22 1 15,21 20-15,0-21 0,-21 21 0,21-20 16,-21-1-16,21 21 16,0-21-16,-21 0 0,22 1 0,20-1 15,-21 0-15,0 0 0,0-21 16,1 0-16,-1 0 0,21 0 16,-21 0-16,22 0 0,-1 0 0,0 0 15,-21-21-15,22 0 0,-1 0 0,0-1 16,-20 1-16,20 0 0,-21 0 15,21 0-15,-20-22 0,-22 22 0,21-21 16,-21 21-16,21-22 0,-21 22 16,0 0-16,0 0 0,-21 21 15,0 0-15,-1 0 16,1 21-16,0 0 0,0 0 16,21 1-16,-21-1 15,21 0-15,-21 21 0,21-21 0,0 1 16,0-1-16,0 0 0,0 0 0,0 0 15,0 0-15,21 1 0,0-1 16,0-21-16,0 21 0,0-21 0,1 0 16,-1 0-16,0 0 0,0 0 15,21 0-15,-20 0 0,20 0 0,-21-21 16,0 0-16,22 21 0,-22-22 0,21 1 16,-21-21-16,0 21 0,22-22 0,-22 22 15,0-21-15,0 0 0,0-1 16,1-20-16,-1 20 0,-21 1 15,0 0-15,21-22 0,-21 22 0,0 0 16,0-1-16,0 22 0,0 0 16,0 0-16,0 0 0,0-1 0,-21 44 31,0-1-31,21 0 0,-22 0 16,1 21-16,0 1 0,21-1 15,0 0-15,-21 1 0,21 20 0,-21-20 0,21-1 16,0 0-16,0 22 0,0-43 15,0 21-15,0 1 0,0-22 16,0 21-16,0-21 0,21 0 0,0 1 0,0-22 16,0 21-16,1-21 15,-1 0-15,0 0 0,21 0 0,-21 0 16,1 0-16,20 0 0,-21-21 0,0-1 16,22 22-16,-22-21 0,0 0 15,21 0-15,-21-21 0,1 20 0,-1 1 16,-21-21-16,21 21 0,-21-22 15,0 22-15,0-21 0,0 21 16,0 0-16,-21 21 16,0 0-16,-1 21 0,1 0 15,21 0-15,-21 0 0,21 0 16,-21 1-16,21 20 0,0-21 16,0 21-16,0-20 0,0-1 0,0 0 15,0 21-15,0-21 0,0 1 16,21-22-16,0 21 0,0 0 0,22-21 15,-22 21-15,21-21 0,-21 0 16,22 0-16,-22 0 0,21 0 16,-21 0-16,22-21 0,-22 0 0,0 21 15,21-21-15,-20-1 0,-1 1 0,0 0 16,0-21-16,0 21 0,0-1 16,1-20-16,-22 21 0,0-21 0,0 20 15,21 1-15,-21 0 16,0 42-1,0 0-15,0 1 16,-21-1-16,21 0 0,0 0 16,0 0-16,-22 22 0,22-22 15,-21 0-15,0 0 0,21 0 16,0 0-16,-21-21 0,21 22 0,-21-22 16,21-22 15,21 1-16,0 0-15,-21 0 16,21 0-16,0-22 0,1 22 16,-1-21-16,0 21 0,0-22 0,21 22 15,-20 0-15,-1-21 0,21 21 16,-21-1-16,22 1 0,-22 21 0,21 0 16,-21 0-16,0 0 0,1 21 0,-1 1 15,-21-1-15,0 0 0,0 0 16,0 21-16,0-20 0,0 20 0,0-21 15,0 0-15,0 22 0,-21-22 0,-1 0 16,22 0-16,-21-21 0,21 21 16,0 0-16,-21 1 15,42-22 32,-21-22-47,21 1 0,1 0 16,-1 0-16,-21 0 0</inkml:trace>
  <inkml:trace contextRef="#ctx0" brushRef="#br1" timeOffset="-185418.24">19262 10520 0,'0'85'16,"-22"-64"-16,-20 42 15,42-42 1,-21-21-16,21 22 0,0-1 15,-21 0-15,0 0 0,21 0 16,0-42 31,0 0-47,0 0 16</inkml:trace>
  <inkml:trace contextRef="#ctx0" brushRef="#br1" timeOffset="-185242.11">19240 10351 0,'0'0'0,"-21"0"15,0 0 1,21 21 0,0 0-1,0 0 16,21 0-31</inkml:trace>
  <inkml:trace contextRef="#ctx0" brushRef="#br1" timeOffset="-184838.27">19643 10478 0,'0'0'0,"-22"0"31,1 21-31,0 0 16,0 0-16,21 0 0,-21 0 16,21 1-16,0-1 0,0 0 15,-21 0-15,21 0 0,-22 0 0,22 22 16,0-22-16,0 0 0,0 0 0,0 0 16,0 1-16,22-22 15,-1 21-15,0-21 0,0 0 0,0 0 16,0 0-16,1 0 0,20 0 15,-21 0-15,43 0 0,-22-21 16,-21-1-16,21 22 0,-20-21 16,-1 0-16,0 0 0,0-21 0,0 20 15,0 1-15,1-21 0,-1 21 16,-21-22-16,0 22 0,0 0 0,0 0 16,0 0-16,-21 21 31,21 21-31,0 0 15,0 0-15,0 0 0,0 1 16</inkml:trace>
  <inkml:trace contextRef="#ctx0" brushRef="#br1" timeOffset="-184169.27">20320 10499 0,'0'0'0,"-21"0"16,0 0-16,-1 0 16,22 21-16,0 0 15,-21 0-15,21 0 0,-21 1 16,21-1-16,0 0 0,-21 0 16,21 0-16,0 0 0,0 1 0,0-1 15,0 0-15,-21 0 0,21 0 0,0 0 16,-21-21-16,21 22 15,0-44 17,0 1-32,0 0 15,0 0-15,0 0 0,0 0 0,0-1 16,21-20-16,0 21 0,0-21 0,0 20 16,0-20-16,1 0 0,20 21 15,-21-1-15,21-20 0,-20 42 0,20-21 16,-21 21-16,21 0 0,-20 0 15,-1 21-15,0 0 0,-21 0 16,0 1-16,21-1 0,-21 21 0,0-21 16,0 0-16,0 22 0,0-22 15,0 0-15,0 0 0,0 0 0,0 1 16,-21-1-16,21 0 0,-21-21 0,21 21 16,0-42 15,0 0-31,0 0 15,0-1-15,0 1 0,0 0 0,21 0 16,21-21-16,-21 20 16,1-20-16,20 0 0,-21 21 0,21-22 15,1 22-15,-1-21 0,22 21 0,-22 21 16,0 0-16,1 0 0,-22 0 16,42 21-16,-42 0 0,-21 0 15,0 21-15,0-20 0,0 20 16,0-21-16,0 21 0,0 1 0,-21-22 15,21 0-15,-21 21 0,0-20 0,0-1 16,0 0-16,-1 0 0,1 0 16,0-21-16,21 21 15,-21-21-15,0 0 0,21-21 16</inkml:trace>
  <inkml:trace contextRef="#ctx0" brushRef="#br1" timeOffset="-183060">22331 10160 0,'0'0'0,"0"-21"0,0 0 16,0 0-16,-21 21 15,-1 21 1,22 0-16,-21 0 0,21 0 0,-21 22 16,21-1-16,-21 0 0,0 1 0,21-1 15,-21 0-15,-1 1 0,1-1 16,21 0-16,-21-21 0,0 22 0,21-22 15,0 0-15,0 0 0,-21 0 16,21 1-16,21-44 31,0 22-31,-21-21 16,21 0-16,0-21 0,1 21 16,-1-1-16,0-20 0,0 0 0,0 21 15,-21-22-15,21 22 0,1-21 16,-1 21-16,0 21 15,0 0-15,-21 42 16,0-21-16,0 0 0,0 22 16,0-22-16,0 21 0,0 0 0,0-20 15,0 20-15,21-21 0,-21 0 0,21 22 16,1-22-16,-1-21 0,-21 21 16,21 0-16,21-21 0,-21 0 0,1 0 15,-1 0-15,21 0 0,-21 0 0,22 0 16,-22 0-16,21-21 0,0 0 15,-20 21-15,20-21 0,-21-22 16,43-20-16,-43 42 0,21-22 16,-21 1-16,0-22 0,1 22 15,-22 0-15,21-1 0,-21-20 0,0 21 16,21 20-16,-21-20 0,0 21 0,0 0 16,0 0-16,0 42 15,-21 0 1,0 0-16,-1 0 0,1 22 0,21-22 15,-21 21-15,0 0 16,21 1-16,0-1 0,-21 0 0,21 1 16,0-1-16,0-21 0,0 22 0,0-22 15,0 0-15,0 0 0,21 0 16,-21 0-16,21-21 0,0 0 0,0 0 16,1 0-16,-1 0 0,0 0 0,42 0 15,-41-21-15,-1 0 16,0 0-16,0 0 0,0 0 0,0-22 15,1 22-15,20-21 0,-21 21 0,0-22 16,-21 1-16,21 21 0,1 0 16,-22-1-16,0 1 0,0 0 0,0 42 15,0 0 1,0 1-16,0-1 16,-22 21-16,22-21 0,-21 22 0,21-22 15,0 21-15,-21-21 0,21 0 0,0 1 16,0-1-16,0 0 0,0 0 15,0 0-15,0 0 16,21-21-16,0 0 0,1 0 16,-1 0-16,0-21 15,-21 0-15,21 0 0,0 0 0</inkml:trace>
  <inkml:trace contextRef="#ctx0" brushRef="#br1" timeOffset="-182705.68">23622 10033 0,'0'0'0,"-21"0"0,0 0 15,-1 21-15,22 0 0,-21 1 16,21-1-16,0 0 16,21-21-1,1 0-15,-1 0 0,0 0 0,0 0 16,0 0-16,0 0 0,1 0 0,-1 0 15,0 0-15,0-21 16,-21 0-16,0-1 16,0 1-16,0 0 0,0 0 15,-21 21-15,0-21 0,0 21 16,-1-21-16,1 21 0,0 0 0,-21 0 16,21 0-16,-1 21 0,1 0 0,21 0 15,-21-21-15,21 42 0,-21-20 16,21 41-16,0-42 15,0 0-15,0 1 0,21-1 0,0 0 16,-21 0-16,43 0 0,-22 0 16,0 1-16,0-22 0</inkml:trace>
  <inkml:trace contextRef="#ctx0" brushRef="#br1" timeOffset="-182421.78">24236 10033 0,'0'0'16,"0"-42"-16,0 21 0,0-1 0,0 1 0,0 0 16,-21 21-1,-1 21-15,22 0 16,-21 1-16,0 20 0,0 0 0,0 1 16,21-1-16,-21 0 0,-1 1 15,1-1-15,21 0 0,0 1 0,-21-1 16,0 0-16,21 1 0,-21-22 0,21 21 15,0-21-15,0 0 0,0 1 16,0-1-16,0 0 16,42-21-16,-21 0 15,0 0-15,1-21 0,-1 0 16,21-1-16,-21 1 0,0 0 0</inkml:trace>
  <inkml:trace contextRef="#ctx0" brushRef="#br1" timeOffset="-181873.02">24744 9716 0,'0'0'0,"-21"0"16,-1 21-16,22 0 0,-21 0 0,21 0 16,0 22-16,-21-1 0,0-21 0,21 21 15,0 1-15,0-1 0,-21 0 16,21 1-16,-21-1 0,-1 0 0,22 1 15,-21 20-15,21-20 0,0-22 0,-21 21 16,21 0-16,-21-20 0,21-1 16,0 21-16,0-21 0,0 0 15,0-42 17,0 0-32,0 0 15,0 0-15,0 0 0,0-22 0,21 22 16,0-21-16,0-1 0,1 22 15,-1-21-15,0 0 0,21 20 0,22-41 16,-22 42-16,0 21 16,1 0-16,-1 0 0,-21 0 0,0 0 15,1 0-15,-1 21 0,0 0 0,-21 21 16,0-20-16,0-1 0,0 21 0,0 0 16,0 1-16,0-22 0,0 21 15,0-21-15,0 22 0,0-22 16,0 0-16,0 0 0,0 0 0,0 1 15,21-1-15,0-21 0,0 0 16,1 0-16,-1 0 0,0 0 0,0 0 16,0 0-16,0 0 0,1-21 0,20-1 15,-21 1-15,0 0 0,-21 0 16,21 0-16,1 0 0,-22-1 0,21 1 16,-21 0-16,0 0 0,0 0 0,0 0 15,0-1-15,0 1 0,0 0 16,0 0-16,-21 0 0</inkml:trace>
  <inkml:trace contextRef="#ctx0" brushRef="#br1" timeOffset="-181617.65">23918 10181 0,'0'0'0,"-21"0"0,0 0 0,21 21 15,21-21 1,0 0-16,0 0 0,22 0 16,-1 0-16,0 0 0,1 0 0,-1 0 15,0 0-15,1 0 0,-1 0 0,0 0 16,1-21-16,-22 21 0,21 0 0,-21 0 16,1 0-1,-44 0 1,1 0-16,0 0 0,-21 0 15,-1 0-15</inkml:trace>
  <inkml:trace contextRef="#ctx0" brushRef="#br1" timeOffset="-180714.16">17886 11515 0,'-21'0'31,"-1"0"-31,22-21 31,22 21-31,-1 0 16,0 0-16,0 0 0,0 0 15,0 0-15,1 0 0,20 21 16,-21-21-16,0 21 0,-21 0 16,0 0-16,0 0 0,0 1 0,0-1 15,-21 0-15,-21 21 16,21-21-16,-22-21 0,22 22 16,0-1-16,-21-21 0,20 0 0,1 21 15,-21-21-15,21 0 0,0 0 16,-1 0-16,22-21 31,0 0-31,22 21 16,-1 0-16,0 0 0,0 0 0,0 0 15,0 0-15,22 0 0,-22 0 16,0 0-16,0 21 0,22-21 0,-22 21 16,0 0-16,0 0 0,0 0 0,0 1 15,1-1-15,-22 21 0,0-21 16,0 0-16,0 22 0,0-1 15,-22-21-15,1 0 0,-21 1 16,21-1-16,0 0 0,-22-21 0,22 21 16,-21-21-16,21 0 0,-1 0 15,1 0-15,0 0 0,0 0 0,0 0 16,0 0-16,21-21 0,-22 21 16,22-21-16,0 0 0,0-1 0,-21 22 15,21-21-15,0 0 0,0 0 0,0 0 16,0 0-1,0-1-15,0 1 0,21 21 16,-21-21-16,22 21 0,-1-21 0,0 0 16</inkml:trace>
  <inkml:trace contextRef="#ctx0" brushRef="#br1" timeOffset="-180330.07">18267 11494 0,'0'0'16,"0"-22"-16,21 22 0,-21-21 16,21 21-16,0 0 15,0-21-15,1 21 0,-1 0 0,0 0 16,21 0-16,-21 21 16,1 0-16,-1 1 0,-21-1 0,21 0 15,0 0-15,-21 0 0,21 0 0,-21 1 16,0-1-16,0 0 15,0 0-15,0 0 0,0 0 0,-21-21 16,0 22-16,0-22 0,0 0 31,21-22-15,0 1-16,0 0 16,0 0-16,0 0 0,0 0 15,21-1-15,0 1 0,-21-21 0,21 21 16,0 0-16,-21-1 0,21 1 15,1 21-15,-22-21 0,21 0 0,0 21 16,0 0-16,0-21 16,0 21-16,1 0 0</inkml:trace>
  <inkml:trace contextRef="#ctx0" brushRef="#br1" timeOffset="-179785.37">19283 11494 0,'0'-22'15,"0"44"-15,0-65 16,0 22-16,0 0 0,0 0 16,-21 0-16,21-1 15,-22 22-15,1-21 0,0 21 0,0 0 16,0 0-16,0 0 0,-1 0 15,1 0-15,0 21 0,0 1 16,0-1-16,0 0 0,-1 0 0,1 0 16,21 22-16,-21-22 0,0 21 0,21-21 15,0 0-15,0 1 0,0-1 16,0 0-16,0 0 0,0 0 0,21-21 16,0 0-16,0 0 0,1 0 0,-1 0 15,0 0-15,21 0 0,-21 0 16,1-21-16,-1 21 0,0-21 15,21 0-15,-21 0 0,1-1 0,20-20 16,-21 21-16,0-21 0,22 20 16,-22-20-16,0 0 0,0-1 0,0 1 15,0 0-15,-21-1 0,0 1 16,0 21-16,22-21 0,-22 20 0,0 1 16,0 0-16,-22 21 0,1 0 15,0 21-15,0 0 0,0 22 16,21-22-16,-21 21 15,-1 1-15,22-1 0,0 0 0,0 1 0,-21-1 16,21 0-16,0 1 0,0-1 16,0-21-16,0 0 0,0 22 15,21-1-15,-21-21 0,22-21 16,-22 21-16,21-21 0,0 0 0,0 0 16,0 0-16</inkml:trace>
  <inkml:trace contextRef="#ctx0" brushRef="#br1" timeOffset="-179221.9">20235 11557 0,'0'-21'0,"0"0"31,0 42-15,0 0-16,-21 0 0,21 22 15,0-1-15,0 0 0,0 1 0,0-1 16,-21 21-16,21 1 0,-21-1 15,0 1-15,21-1 0,0 1 16,-22-1-16,1 1 0,0-1 0,21-20 16,-21 20-16,0 1 0,21-1 0,-21-20 15,-1 20-15,22-21 0,0 22 16,-21-22-16,21 1 0,-21-22 0,21 21 16,0-21-16,0 0 0,0 1 0,0-44 46,21 1-46,-21-21 0,0 21 16,0-22-16,21 22 0</inkml:trace>
  <inkml:trace contextRef="#ctx0" brushRef="#br1" timeOffset="-178898.12">19981 11980 0,'0'0'0,"-21"-42"0,21 0 0,-21-1 16,21 1-16,0 0 0,0 21 0,0-22 15,0 22-15,21 0 0,0 0 0,0 0 16,1-1-16,20 1 0,0 0 16,1 21-16,-1 0 0,0 0 0,1 0 15,20 0-15,-21 0 0,1 21 0,-1 0 16,0 1-16,-20-1 0,-1 0 16,0 21-16,-21-21 0,0 1 0,0-1 15,-21 0-15,0 21 0,-22-21 16,1 1-16,0-1 0,-1 0 15,-20 0-15,20 0 0,1-21 16,21 0-16,0 21 0,0-21 0,-1 0 16,1 0-16,0 0 15,21-21 1,0 0-16,0 0 16,21 21-16,0-21 0,1 21 15,20-21-15</inkml:trace>
  <inkml:trace contextRef="#ctx0" brushRef="#br1" timeOffset="-178396.4">20976 11621 0,'0'0'0,"0"-22"0,-63-41 31,41 42-31,1 21 15,0 0-15,0 0 0,0 0 0,0 0 16,-1 21-16,1 0 0,0 0 0,0 0 16,0 22-16,0-22 0,21 21 15,-22-21-15,1 22 0,21-22 0,-21 21 16,21-21-16,0 22 0,0-22 16,0 0-16,0 0 0,0 0 15,0 1-15,21-22 0,0 0 0,1 0 16,-1 0-16,0 0 0,0 0 0,0 0 15,0 0-15,1-22 0,-1 22 16,0-21-16,0 0 0,0 0 0,-21-21 16,21 20-16,1 1 0,-22 0 0,0-42 15,21 20-15,-21 22 16,0 0-16,0 0 0,21 0 0,-21-1 16,0 44 15,0-1-31,0 0 0,0 21 0,0-21 15,0 1-15,0 20 0,0-21 16,0 0-16,0 22 0,0-22 16,0 0-16,0 0 0,0 21 0,0-20 15,0-1-15,21 0 0,0-21 16,0 21-16,1-21 16,-1-21-1</inkml:trace>
  <inkml:trace contextRef="#ctx0" brushRef="#br1" timeOffset="-178025.61">21124 11769 0,'0'-21'0,"0"42"0,0-64 15,0 22-15,0 0 0,0 0 16,21 21-16,1 0 0,-22-21 16,21 21-16,0 0 0,0 0 15,0 0-15,0 0 0,1 0 16,-1 0-16,0 0 0,0 21 0,0 0 15,0-21-15,1 21 0,-1 0 16,0 1-16,-21-1 0,0 21 0,21-21 16,-21 0-16,0 1 0,0-1 0,0 0 15,0 0-15,0 0 16,-21 0-16,0 1 0,0-22 16,21 21-16,-22-21 0,1 0 15,21-21 1,0-1-16,0 1 15,0 0-15,0 0 0,0 0 0,0 0 16,21-22-16,1 22 0,-22 0 16,21 0-16,0 0 0,-21-22 0,21 22 15,0 0-15,0 0 0,1 0 16,-1 21-16,-21-22 0,21 22 16,0-21-16,0 21 0,0 0 0</inkml:trace>
  <inkml:trace contextRef="#ctx0" brushRef="#br1" timeOffset="-177134.12">22013 11430 0,'0'0'0,"0"-21"0,0 0 16,0 0-16,-21 21 15,0 0 1,21 21-1,0 0-15,0 0 0,0 0 0,-21 0 0,21 22 16,0-22-16,-21 0 16,21 21-16,-22-20 0,22 20 0,0-21 15,-21 0-15,21 22 0,-21-22 0,21 0 16,0 0-16,0 0 0,0 0 16,0 1-16,0-1 0,0 0 0,21 0 15,0-21-15,1 21 0,-1-21 16,0 0-16,21 0 0,-21 0 15,1 0-15,-1 0 0,21-21 0,-21 0 16,0 0-16,1 21 0,-1-21 16,0-1-16,0 1 0,0 0 0,-21 0 15,21 0-15,-21 0 0,22-1 16,-22 1-16,0 42 47,-22 1-47,22-1 0,-21 0 15,21 0-15,0 0 16,0 0-16,0 1 0,0-1 16,0 0-16,21-21 15,1 21-15,-1-21 16,0 0-16,0 0 0,0 0 0,22 0 16,-22 0-16,0-21 0,0 0 0,0 21 15,0-21-15,1-1 16,-1 22-16,0-21 0,-21 0 0,0 0 15,21 0-15,0 0 0,-21-1 0,0 1 16,0 0-16,21 21 16,-21-21-16,0 42 47,0 0-47,0 0 15,0 1-15,-21-1 0,21 0 0,0 0 16,0 21-16,-21-20 0,0 20 15,21 0-15,-21-21 0,0 22 0,21-1 16,0 22-16,0-22 0,-22 0 16,22 1-16,0 20 0,0-21 0,0 22 15,0-22-15,0 1 0,0 20 16,0-21-16,22 22 0,-22-22 0,0 22 16,0-22-16,0 0 0,0 1 0,0-1 15,0 0-15,-22 1 0,1-22 16,0 21-16,0-21 0,-21 1 0,20-1 15,1-21-15,0 21 0,0-21 0,0 0 16,0 0-16,-1 0 0,1 0 16,21-21-16,-21 21 0,21-21 0,0-1 15,0 1-15,0 0 0,0 0 0,0-21 16,0 20-16,0 1 0,0-21 16,0 21-16,0-22 0,0 22 15,0-21-15,0 0 0,0-22 16</inkml:trace>
  <inkml:trace contextRef="#ctx0" brushRef="#br1" timeOffset="-176889.26">21844 11621 0,'-21'0'0,"42"0"0,-21 0 31,21 0-31,21 0 0,-20-22 16,-1 22-16,21 0 0,0 0 0,-20 0 15,20-21-15,0 21 0,1 0 0,-1-21 16,-21 21-16,21 0 0,-20 0 16,-1-21-16,0 21 0,0-21 0,0 21 15,-21-21-15,21 21 0,-21-22 0</inkml:trace>
  <inkml:trace contextRef="#ctx0" brushRef="#br1" timeOffset="-176441.52">24088 11091 0,'0'0'0,"0"-21"31,0 42-31,0 1 16,0-1-16,-22 0 0,1 0 0,21 21 16,-21 1-16,21-1 0,-21-21 15,0 22-15,21-1 0,-21 0 16,-1-21-16,22 22 0,0-1 0,-21-21 0,21 0 15,0 1-15,0-1 16,0 0-16,0 0 0,0 0 0,21-21 16,1 0-16,-1 0 15,21 0-15,-21 0 0</inkml:trace>
  <inkml:trace contextRef="#ctx0" brushRef="#br1" timeOffset="-175121.54">23918 11430 0,'-21'0'15,"42"0"-15,-63 0 0,21 0 0,42 0 47,21 0-47,-21 0 0,1 0 0,20 0 16,0 0-16,1 0 0,-1 0 15,-21 0-15,21-21 0,1 21 0,-1 0 16,0-21-16,-20 21 0,20-21 0,-21-1 16,0 22-16,0-21 0,1 21 15,-1 0-15,-21-21 0,-21 21 32,-1 21-17,1 0-15,0 1 0,0-1 16,0 0-16,21 0 0,-21 0 0,-1 0 15,22 22-15,-21-22 0,21 0 16,0 0-16,0 0 0,0 1 0,0-1 16,0 0-16,0 0 0,21-21 15,1 0-15,-1 21 0,0-21 16,0 0-16,0 0 0,0 0 0,22 0 16,-22 0-16,0 0 0,21 0 0,-20-21 15,-1 21-15,0-21 0,0 0 16,-21 0-16,0-1 0,0 1 0,0 0 15,0 0-15,0 0 0,0 0 0,-21-1 16,21 1-16,-21 0 16,0 0-16,-1 0 0,1 21 0,0 0 15,0 0-15,0 0 0,42 0 47,0 0-47,21 0 0,-20 0 16,20 0-16,-21 0 15,21 0-15,1 0 0,-1 0 0,0 0 16,1 0-16,-1-21 0,0 21 0,-20-22 16,20 22-16,-21 0 0,21-21 15,-42 0-15,22 21 0,-44 0 32,1 21-32,0-21 15,0 21-15,0 1 0,0-22 0,-1 21 16,1 0-16,0 0 0,21 21 15,0-20-15,-21-1 0,21 0 0,0 0 16,-21 0-16,21 0 0,0 1 0,0-1 16,0 0-16,0 0 15,21-21-15,0 0 0,0 21 0,0-21 16,1 0-16,-1 0 0,0 0 0,0 0 16,0 0-16,0 0 0,1-21 15,20 21-15,-21-21 0,0 0 16,0 21-16,-21-21 0,0-1 15,22 1-15,-22-21 0,0 21 0,0 0 16,0-22-16,0 22 0,0 0 0,-22 0 16,1 0-16,0-1 0,0 1 0,-21 0 15,20 21-15,1-21 16,0 21-16,0 0 0,0 0 0,42 0 47,0 0-47,0 21 0,0-21 15,1 0-15,-1 0 0,21 0 0,-21 0 16,0 0-16,22 0 0,-22 0 16,0-21-16,21 0 0,-20 0 0,20 21 15,-21-22-15,0-20 0,22 21 0,-22 0 16,0 0-16,0-22 0,0 22 16,22 0-16,-22-21 0,0-1 15,0 22-15,0 0 0,-21 0 16,0 42 15,-21 0-31,0-21 0,0 21 16,0 22-16,21-22 0,-22 0 15,1 21-15,0 1 0,21-22 0,-21 21 16,0 0-16,21 1 0,-21-1 0,21 0 16,0 1-16,0-1 0,0 0 15,0 22-15,0-22 0,0-21 16,0 1-16,0-1 0,0 0 0,0 0 15,21 0-15,0-21 0,0 0 16,21 21-16,-20-21 0,-1 0 16,0 0-16,0 0 0,0-21 0,0 21 15,1-21-15,-1 0 0,0 21 16,0-21-16,0 0 0,0-1 16,1 1-16,-22 0 0,21 0 15,0 0-15,0 0 16,0 21-1</inkml:trace>
  <inkml:trace contextRef="#ctx0" brushRef="#br1" timeOffset="-174901.66">26352 11599 0,'22'0'32,"-44"0"15,1 0-47,0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02:08:43.81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614 1101 0,'0'0'0,"0"-21"0,21 21 15,-21-22-15,0 1 0,21 21 16,-21-21-16,0 0 0,0 0 15,0 0-15,0-1 16,0 1-16,0 0 16,0 42 15,0 0-31,0 1 0,0-1 0,0 21 16,0 0-16,21 1 15,-21-1-15,0 0 0,0 1 0,0-1 16,0 0-16,0 22 0,0-22 15,0 22-15,0-22 0,0 22 16,0-1-16,0-21 0,-21 22 0,21-22 16,-21 1-16,21-1 0,0 0 15,0-21-15,0 22 0,0-22 0,0 0 16,0-42 15,0-21-15,0 20-16,0 1 0,0-21 0,0 0 15,0-22-15</inkml:trace>
  <inkml:trace contextRef="#ctx0" brushRef="#br0" timeOffset="362.79">444 1228 0,'0'0'0,"-21"-21"0,0 21 15,0-22-15,0 1 0,0 0 0,21 0 16,0 0-16,0 0 15,0-1-15,21 1 16,0 0-16,0 21 0,21-21 0,1 0 16,-1 21-16,0 0 0,1 0 15,-1 0-15,0 0 16,1 0-16,-1 0 0,0 0 0,1 21 16,-22-21-16,0 21 0,0 21 15,0-20-15,-21 20 0,0 0 0,0-21 16,-21 22-16,0-1 0,-42 43 15,20-43-15,1-21 16,0 22-16,-1-22 0,1 0 0,-22 21 16,43-21-16,-21 1 0,21-1 15,-22-21-15,43 21 0,-21-21 16,42 0 0,1 0-1,-1-21-15,21 0 0,0-1 16,-20 1-16,20 0 0</inkml:trace>
  <inkml:trace contextRef="#ctx0" brushRef="#br0" timeOffset="683.62">1333 974 0,'0'0'0,"0"-43"16,-21 43-1,21 22 1,0-1-16,0 0 0,0 0 16,0 21-16,0 1 0,0-1 15,0 0-15,0 1 0,0 20 0,0-20 16,0-1-16,0 21 0,0-20 16,0-1-16,0 22 0,0-22 0,0 0 15,0 1-15,0-1 0,0 0 16,0-21-16,0 1 0,0 20 15,0-21-15,0 0 0,21-21 32,1 0-32,-1-21 15,0 0-15,0 0 0,0 0 16,0-1-16</inkml:trace>
  <inkml:trace contextRef="#ctx0" brushRef="#br0" timeOffset="1498.7">1884 1439 0,'0'0'0,"0"-63"15,0 42-15,0 0 0,0-1 16,-21 1-16,-1 0 0,1 0 16,0 21-16,0 0 15,0 0-15,0 0 0,-1 0 16,1 21-16,0 0 0,0 0 0,0 1 15,0 20-15,21-21 0,-22 21 16,22-20-16,-21 20 0,21 0 0,0 1 16,0-1-16,0-21 0,0 21 15,0-20-15,0 20 0,0-21 16,0 0-16,21 0 0,-21 1 0,22-22 16,-1 0-16,0 0 0,0 0 15,0 0-15,0 0 0,1-22 16,-1 1-16,0 21 0,0-42 15,0 21-15,0 0 0,-21-22 16,22 1-16,-1 21 0,-21-22 16,0 1-16,21 0 0,-21 21 0,21-22 15,-21 22-15,0 0 0,0 0 16,0 0-16,0-1 0,0 44 31,0-1-31,0 0 0,0 0 16,0 21-16,0-20 0,0-1 15,0 21-15,0 0 0,0-20 16,0 20-16,0 0 0,0-21 16,0 22-16,21-22 0,0 0 15,1 0-15,-22 0 0,21 1 0,0-22 16,0 0-16,0 0 0,0 0 16,22 0-16,-22-22 0,0 22 15,0-21-15,0 0 0,22-21 16,-22 21-16,0-22 0,0 1 0,0 0 15,1-1-15,-1 1 0,-21-22 16,0 22-16,21 0 0,-21-22 0,0 22 16,21-22-16,-21 22 0,0 0 15,0 21-15,0-22 0,0 22 0,0 42 32,-21 0-17,21 22-15,-21-1 0,21-21 16,0 22-16,0-1 0,0 0 0,0 1 15,0-1-15,0 0 0,0 1 16,0-1-16,0 0 0,0 1 16,0-22-16,0 21 0,0-21 0,0 0 15,0 1-15,21-1 0,0 0 16,0-21-16,0 0 0,1 0 16,-1 0-16,0 0 15,0-21-15,0 0 16,-21-1-16,21 1 0,1 0 0,-1 0 15,-21-21-15</inkml:trace>
  <inkml:trace contextRef="#ctx0" brushRef="#br0" timeOffset="1698.59">2265 1270 0,'0'0'0,"0"21"0,0 0 16,21-21-1,0 0-15,21 0 0,-20 0 16,20 0-16,-21 0 0,43 0 16,-22 0-16,0-21 0,-21 21 15,22 0-15,-22 0 0,0-21 16,21 21-16,-20-21 0,-1 0 16</inkml:trace>
  <inkml:trace contextRef="#ctx0" brushRef="#br0" timeOffset="3075.44">2688 1651 0,'0'0'0,"0"21"32,21-21-32,0 0 15,1 0-15,20 0 0,-21 0 0,0 0 16,22 0-16,-22 0 0,21-21 16,-21 21-16,22-21 0,-1 0 0,-21 0 15,21 21-15,-20-22 0,-1 1 16,21 0-16,-21 0 0,0 0 0,1 0 15,-22-22-15,21 22 0,-21 0 16,21-21-16,-21 20 0,0-20 0,0 0 16,0 21-16,0-22 15,0 22-15,-21-21 0,0 21 0,-1-22 16,22 22-16,-21 0 0,21 0 16,-21 21-16,0 0 0,0 0 15,21 21-15,-21 0 16,21 21-16,0 1 0,0-1 15,0 0-15,0 22 0,0-22 0,0 22 16,0 20-16,0-20 0,0 21 16,0-1-16,-22 1 0,22 0 0,0-1 15,0 1-15,0 0 0,-21-1 16,21 1-16,-21 0 0,21-1 0,0 1 16,0 0-16,0-1 0,0 1 15,-21 0-15,21-1 0,0-20 16,0 20-16,0-20 0,0-1 0,0-20 15,0 20-15,0-20 0,21-1 16,0-21-16,-21 0 0,21 0 0,1-21 16,-1 0-16,0 0 0,0 0 15,0-21-15,0 0 0,1 0 16,20-21-16,-21 20 0,0-20 0,0 0 16,22-1-16,-22 1 15,21 0-15,-21-1 0,1-20 0,-1 21 16,0-22-16,0 22 0,0-22 0,-21 1 15,0-1-15,0 1 0,0-1 16,0 1-16,-21-1 0,0 22 0,-21-22 16,-1 22-16,1 0 0,0-1 15,-1 1-15,1 0 0,-22 21 0,22-1 16,0 1-16,-1 0 0,1 0 16,21 21-16,-21 0 0,20-21 0,1 21 15,0 0-15,21-21 16,0-1-16,21 1 15,22 21-15,-22-21 0,21 0 16,0 0-16,1 0 0,-1-22 0,0 22 16,22-21-16,-22 21 15,22-22-15,-22 1 0,0 0 0,22 20 16,-43-20-16,21 0 0,-20 21 16,-1-1-16,0-20 0,0 21 15,-21 0-15,21 0 0,-21-1 0,0 1 16,-21 21-1,0 0 1,0 21-16,21 1 0,0-1 16,-21 0-16,21 0 0,-22 0 15,22 0-15,-21 22 0,21-22 0,0 0 16,0 21-16,0-20 0,0 20 16,0-21-16,0 21 0,21-20 15,1-1-15,-1 0 0,0-21 0,0 21 16,0-21-16,22 0 0,-22 0 15,0 0-15,0 0 0,21 0 0,-20 0 16,-1-21-16,0 21 0,0-21 16,0-22-16,0 22 0,1 0 0,-1 0 15,-21-21-15,21 20 0,-21-20 16,0 21-16,0-21 0,0-1 16,-21 1-16,0 21 0,-1 0 15,1-1-15,0 22 0,0-21 16,0 21-16,0 0 0,-1 0 15,1 0-15,0 0 0,0 0 0,0 21 16,0 1-16,-1-22 0,1 21 16,21 0-16,0 0 0,0 0 0,0 0 15,0 1-15,0-1 0,0 0 16,21 0-16,1-21 0,-1 0 16,0 0-16</inkml:trace>
  <inkml:trace contextRef="#ctx0" brushRef="#br0" timeOffset="3499.28">4149 1439 0,'0'0'16,"0"-21"-16,0 0 0,0 0 0,0 0 15,0 0-15,21 21 16,0-22-16,0 22 0,0 0 15,0 0-15,1 0 16,-1 0-16,0 0 0,0 0 0,21 22 16,-20-1-16,-1 0 0,0 0 15,0 0-15,0 22 0,-21-22 16,0 0-16,21 21 0,-21-21 0,0 22 16,0-22-16,0 0 0,0 0 15,-21 0-15,21 1 0,-21-1 16,0-21-16,0 0 15,0 0-15,21-21 16,0-1 0,0 1-16,0 0 0,0-21 15,21 21-15,0-1 0,0 1 0,-21-21 16,21 21-16,0 0 0,1-1 0,-1 1 16,0 0-16,0 0 0,21 21 15,-20-21-15,-1 21 0,21 0 16,-21 0-16,0-21 0,1 21 0,-1 0 15,0 0-15</inkml:trace>
  <inkml:trace contextRef="#ctx0" brushRef="#br0" timeOffset="4206.68">5016 1355 0,'0'21'31,"0"0"-16,0 0 1,0 0-16,0 1 0,0-1 0,0 0 16,0 0-16,0 0 15,0 0-15,0 1 0,0 20 0,-21-21 16,21 0-16,0 0 0,-21-21 16,21 22-16,0-1 0,0-42 46,0-1-46,0 1 0,0 0 16,0 0-16,0 0 0,0-22 16,0 22-16,21-21 0,-21 21 0,21-22 15,1 22-15,-1 0 0,-21-21 16,21 21-16,0-1 0,21 1 0,-20 21 16,-1 0-1,0 0-15,0 0 0,0 0 0,0 21 16,1 1-16,-22-1 0,21 0 0,-21 0 15,0 0-15,0 0 0,0 1 16,0-1-16,0 0 0,0 21 0,0-21 16,0 1-16,0-1 0,0 0 15,0 0-15,0 0 16,0-42 15,0 0-15,0 0-16,0 0 0,0-1 15,0 1-15,0-21 0,0 21 16,21-22-16,0 22 0,0-21 0,0 21 16,1-22-16,20 22 0,-21 0 0,21-21 15,-20 21-15,20 21 0,0-22 16,1 22-16,20 0 0,-21 0 0,1 0 16,-22 0-16,21 22 0,1-1 15,-22 0-15,0 0 0,0 21 0,-21-20 16,0 20-16,0-21 0,0 0 15,0 22-15,0-22 0,-21 0 0,0 0 16,0 21-16,-1-20 0,1-22 16,0 21-16,21 0 0,-21 0 15,0 0-15,0-21 16,21-21 0</inkml:trace>
  <inkml:trace contextRef="#ctx0" brushRef="#br0" timeOffset="6535.01">6710 1207 0,'0'0'0,"21"0"0,21 21 16,-21-21-16,1 0 0,20 0 16,0 0-16,1 0 0,-22 0 0,21-21 15,0 21-15,1-22 0,-1 1 16,0 0-16,1 0 0,-1-21 0,-21 20 16,22-20-16,-22 21 0,0-21 15,0-1-15,-21 1 0,0 21 0,0-22 16,0 1-16,0 21 0,0 0 15,0 0-15,-21-1 0,0 1 0,0 21 16,-1 0-16,1 21 16,0 1-16,21 20 0,-21 0 0,0 1 15,21 20-15,-21-21 0,21 43 16,0-21-16,0-1 0,-22 1 0,22-1 16,0 1-16,0-1 15,0-21-15,0 22 0,0-1 0,0-20 16,0 20-16,0-20 0,0-1 15,0-21-15,0 21 0,0 1 16,0-22-16,-21-21 16,0 0-1,0 0-15,0-21 0,0 0 0,-1-1 16,1 1-16,-21-21 0,21 0 16,-22 20-16,22-20 0,-21 0 0,21-1 15,0 22-15,-22-21 16,22 21-16,0 0 0,21-1 0,0 1 15,0 42 1,0 1-16,0-1 0,0 21 16,0-21-16,21 22 0,0-1 15,0-21-15,1 21 0,-1 1 0,0-22 16,21 21-16,-21-21 0,1 1 0,20-1 16,0 0-16,-21 0 0,22-21 15,-22 0-15,21 0 0,1 0 0,-22 0 16,21 0-16,0-21 0,1 0 15,-22 0-15,21-1 0,-21-20 0,22 21 16,-22-21-16,0 20 16,0-20-16,0 0 0,1 21 0,-22-22 15,0 22-15,0-21 0,0 21 16,0-1-16,0 44 16,0-1-16,-22 0 15,22 0-15,-21 21 0,21-20 16,-21 20-16,21-21 0,0 21 0,0-20 15,0 20-15,-21-21 0,21 0 16,0 0-16,0 1 0,0-1 0,0 0 16,21-21-1,0 0 1,0-21-16,1 0 16,-1-1-16,0 1 0,0 0 15,0-21-15,-21 21 0,21-22 0,1 22 16,-1 0-16,0-21 0,-21 20 15,21 1-15,0 21 16,-21 21-16,21 1 16,-21-1-16,0 0 0,22 0 15,-22 0-15,0 0 0,21 22 16,-21-22-16,0 0 0,21 0 0,0 0 16,0 1-16,-21-1 0,43-21 0,-22 21 15,0 0-15,21-21 0,1 0 16,-22 0-16,21 0 0,0 0 15,-20 0-15,20 0 0,0-21 0,-21 0 16,22 0-16,-1-1 0,-21-20 16,22 21-16,-22-21 0,0-1 0,0 22 15,0-21-15,-21-1 0,0 1 16,0 0-16,0 21 0,0-22 0,0 22 16,-21 0-16,0 0 0,0 0 0,0 21 15,-1 0-15,1 0 0,0 0 16,-42 0-16,41 21 0,1 0 15,0 0-15,0 0 0,0 22 16,0-1-16,21-21 0,-22 21 0,22 1 16,0-1-16,0 0 15,0-20-15,0 20 0,22 0 16,-1-21-16,0 1 0,0-1 0,-21 0 16,42-21-16,-20 0 0,-1 0 15,0 0-15,0 0 0,0-21 0,0 0 16,22-1-16,-22 1 0,0 0 15,0-21-15,0 21 0,1-22 0,-1 1 16,-21 0-16,21-1 0,0 1 0,-21-22 16,21 22-16,-21-21 0,0-1 15,0 1-15,0-1 0,0 1 0,0 20 16,0-20-16,0 20 0,0 1 16,0 0-16,0 21 0,0-1 15,-21 22 1,0 0-16,0 22 0,0 62 15,21-41-15,-22-1 0,1 0 16,21 22-16,0-1 0,0-20 0,0 20 16,0 1-16,0-22 0,0 0 15,0 22-15,0-22 0,0 0 0,0 22 16,21-22-16,-21-21 0,22 22 16,-1-22-16,21 21 0,-21-21 0,0 1 15,1-22-15,20 0 0,-21 0 16,21 0-16,-20 0 0,-1 0 0,21 0 15,-21-22-15,22 1 0,-1-42 16,0 42-16,-21-22 0,1 1 16,-1 0-16,0 20 0,-21-20 15,0 0-15,0 21 0,0-1 0,0 1 16,0 0-16,0 0 0,-21 21 16,0 21-1,-1 0-15,22 0 0,-21 1 16,0-1-16,21 0 0,-21 21 15,21-21-15,0 1 0,0 20 0,0-21 16,0 21-16,0-20 0,0-1 16,0 0-16,21 0 0,0 0 15,0 0-15,1-21 0,-1 0 16,0 22-16,21-22 0,1 0 0,-22 0 16,21 0-16,-21-22 0,22 1 0,-1 21 15,-21-42-15,0 21 0,22 0 16,-22-22-16,0 1 0,0 21 0,0-22 15,0 1-15,-21 0 0,0 21 0,0-1 16,22 1-16,-22 0 0,0 0 16,-22 42 15,22 0-31,-21 0 0,21 1 16,0 20-16,-21 0 0,21-21 0,-21 22 15,0-1-15,21 22 0,0-22 16,-21 21-16,21 1 0,0-1 0,0 1 15,0 21-15,0-22 0,0 1 16,0 20-16,0 1 0,0-22 0,0 22 16,0 0-16,0-1 0,0-20 0,0 21 15,-22-22-15,22 1 0,0-1 16,0-21-16,0 22 0,0-22 16,0 1-16,-21-22 0,21 21 0,-21-21 15,0 0-15,0-21 16,21-21-1,0 0-15,0 0 0,0 0 0,0-22 16,0 1-16,0 0 0,0-1 0,0-20 16,0-1-16,21 1 0</inkml:trace>
  <inkml:trace contextRef="#ctx0" brushRef="#br0" timeOffset="8879.56">9419 1693 0,'0'-42'0,"0"84"0,0-126 0,0 41 0,0 22 15,21-21-15,-21 21 16,21 0-16,1-22 0,-22 22 0,42 21 16,-21-21-16,0 0 0,0 21 15,22 0-15,-22 0 0,21 0 0,-21 0 16,22 0-16,-22 21 0,0 0 0,0 0 16,0 0-16,-21 1 0,0-1 15,0 0-15,0 21 0,0-21 0,-21 1 16,0-1-16,-21-21 0,21 21 15,-22 0-15,22 0 0,-21-21 0,21 0 16,-1 21-16,-20-21 0,21 0 16,0 0-16,42 0 47,0 0-47,21 22 0,-20-22 0,20 0 15,-21 21-15,21-21 16,1 0-16,-1 0 0,0 0 0,1 0 15,-1 0-15,0 0 0,1-21 0,-1-1 16,0 22-16,1-21 0,-1 0 16,0 0-16,-20-21 0,20 20 0,-21 1 15,0-21-15,0 21 0,1 0 16,-22-22-16,21 22 0,-21 0 0,0 0 16,0 0-16,0-1 0,-21 22 15,-1-21-15,1 21 16,0 0-16,0 0 0,0 0 0,0 21 15,-1 1-15,1-1 0,0 0 16,21 0-16,-21 21 0,21-20 0,-21-1 16,21 21-16,0 0 0,0-20 15,0 20-15,0-21 0,21 0 0,0 0 16,0 1-16,0-1 0,1 0 0,20 0 16,-21-21-16,0 0 0,22 0 15,-22 0-15,21 0 0,-21 0 0,22-21 16,-22 0-16,21 21 0,-21-43 15,22 22-15,-22 0 0,0 0 0,0-21 16,-21 20-16,21-20 0,-21 21 16,21 0-16,-21 0 0,0-1 15,0 1-15,-21 21 16,21 21 0,-21-21-16,0 22 0,21-1 0,0 0 15,-21 0-15,21 21 0,-21-20 0,21-1 16,-22 0-16,22 0 0,0 21 15,0-20-15,0-1 0,0 0 16,0 0-16,22-21 31,-1 0-31,0 0 0,-21-21 0,21 0 16,-21 0-16,21-1 16,0 1-16,1-21 0,-22 21 0,21 0 15,0-1-15,0 1 0,-21 0 0,21 0 16,-21 42 15,0 0-31,0 0 16,0 1-16,0-1 0,0 0 0,0 0 15,0 0-15,21 0 0,-21 1 0,22-1 16,-1 0-16,0-21 0,21 21 16,-21-21-16,22 0 0,-1 21 15,0-21-15,1 0 0,-1 0 0,-21 0 16,22 0-16,-1-21 0,0 21 15,-21-21-15,22 0 0,-22 0 0,0-22 16,0 22-16,0-21 0,1 21 16,-22-22-16,21 22 0,-21-21 0,0-1 15,0 22-15,0-21 0,0 21 16,0 0-16,-21-1 0,-1 1 0,1 21 16,0 0-16,0 0 0,0 0 0,0 0 15,-22 0-15,22 21 0,-21 1 16,21-1-16,-1 0 0,-20 0 0,21 21 15,21-20-15,-21 20 0,21-21 16,0 21-16,0-20 0,0 20 16,0-21-16,0 21 0,0-20 0,21-1 15,-21 0-15,21 0 0,0-21 16,0 0-16,1 21 0,-1-21 0,0 0 16,0 0-16,0 0 0,0-21 15,1 0-15,-1 0 0,0 0 0,0-1 16,0-20-16,0 21 0,-21-21 0,22-1 15,-22 1-15,21 0 0,-21-1 16,21-20-16,0 20 0,-21 1 0,0-21 16,21 20-16,-21-20 0,21 20 15,-21 22-15,0-21 0,0 21 0,0 0 16,0-1-16,-21 22 16,0 22-1,21 20-15,0-21 0,-21 21 0,21 1 16,-21-1-16,21 22 0,0-22 15,0 0-15,0 22 0,0-22 0,0 0 16,0 1-16,0 20 0,0-20 16,0-22-16,21 21 0,0 0 0,-21-20 15,21-1-15,0 0 0,1 0 16,-1-21-16,0 0 0,21 0 16,-21 0-16,1 0 0,-1-21 0,21 0 15,-21 0-15,22-1 16,-22 1-16,21 0 0,-21-21 0,22 21 0,-22-22 15,0 1-15,21 21 0,-42-22 16,0 22-16,0 0 0,0 0 16,0 0-16,0 0 0,-21 21 15,0 0-15,0 21 16,0 0-16,-1 0 0,1 0 0,21 0 16,-21 1-16,21 20 0,-21-21 0,21 21 15,0-20-15,0 20 0,0-21 16,0 0-16,0 0 0,0 22 0,0-22 15,21-21-15,0 21 0,0 0 16,1-21-16,-1 0 0,21 0 0,-21 0 16,0 0-16,22 0 0,-22 0 0,0 0 15,21-21-15,-20 0 16,-1 0-16,21 0 0,-21-22 0,0 22 16,22-21-16,-22 21 0,0-22 0,-21 22 15,21 0-15,-21 0 0,0 0 16,0-1-16,-21 44 31,21-1-31,0 0 0,-21 0 16,0 0-16,21 0 0,-21 1 15,21-1-15,0 0 0,0 0 0,0 0 16,-22 0-16,22 1 0,22-22 47,-22-22-32,21 1-15,0 0 0,-21 0 16,21-21-16,-21 20 0,21 1 0,0 0 16,-21-21-16,22 21 0,-1 21 15,-21-22-15,21 1 0,0 21 0,0 0 16,-21 21 0,0 1-1,0-1-15,0 0 0,0 0 0,0 0 16,21 0-16,-21 1 0,0-1 15,0 0-15,0 0 0,22 0 16,-1-21-16,0 21 0,0-21 16,0 0-1,0 0-15,1-21 0,-1 0 16,0 0-16,0 0 0,0 0 16,-21-1-16,21-20 0,1 0 0,-1 21 15,0-22-15,0 1 0,-21 0 0,21-1 16,0-20-16,-21 20 0,22 1 15,-22-21-15,0 20 0,21 1 0,-21 21 16,21-22-16,-21 22 0,0 0 16,-21 21-1,0 21 1,-1 0-16,22 22 0,0-22 16,-21 21-16,21 1 0,-21-1 15,21 0-15,0 1 0,0-1 0,-21 21 16,21-20-16,-21-1 0,21 0 0,0 1 15,0-22-15,0 21 0,0 1 16,0-22-16,0 0 0,0 21 0,0-21 16,21-21-16,0 22 0,0-22 15,0 0-15,1 0 0,-1 0 16,0 0-16,0 0 16,0 0-16,0-22 0,1 22 15,-1-21-15,0 0 0,0 21 0,0-21 16,-21 0-16,0 0 0,21-1 0,1 1 15,-22 0-15</inkml:trace>
  <inkml:trace contextRef="#ctx0" brushRef="#br0" timeOffset="9154.4">12700 1207 0,'21'42'31,"21"-42"-31,-20 0 0,20 21 0,-21-21 16,21 0-16,-20 0 0,20 0 15,0 0-15,-21 0 0,22 0 0,-22 0 16,0 0-16,21 0 0,-20 0 16,-1 0-16,0 0 0,0 0 15,-21-21-15,21 21 16,-42 0-1,0 0 1,-21 0-16,20 0 0,-20 0 16,21 0-16</inkml:trace>
  <inkml:trace contextRef="#ctx0" brushRef="#br0" timeOffset="10308.25">995 2455 0,'0'0'0,"-21"0"0,-1 0 0,1 0 16,0 0 0,42 0 31,0 0-47,1 0 15,-1 0-15,21 0 0,0 0 16,1 0-16,-1 0 0,0 0 0,22 22 15,21-22-15,-22 0 0,22 0 16,21 21-16,-22-21 0,22 0 0,0 0 16,21 0-16,0 0 0,21 0 15,0 0-15,0 0 0,1 0 0,20 0 16,-21 0-16,21 0 16,22-21-16,-22-1 0,22 22 0,-1 0 0,1-21 15,20 21-15,1-21 0,0 21 16,-1 0-16,1-21 0,21 21 15,-43 0-15,22-21 0,0 21 16,-1 0-16,1-21 0,-21 21 0,20-22 16,-20 22-16,20 0 0,-20 0 0,21-21 15,-22 21-15,1 0 0,-1 0 16,1 0-16,-1 0 0,1-21 0,-1 21 16,1 0-16,-22 0 0,21 0 15,1 0-15,-1 0 0,-20 0 0,20 0 16,-20 0-16,-1 0 0,21 0 0,-20 0 15,-22 0-15,21 0 0,-21 0 16,22 0-16,-22 0 0,0 0 0,0 0 16,0 0-16,-21 0 0,0 0 15,0-21-15,0 21 0,-21 0 16,0 0-16,0 0 0,0 0 0,-22 0 16,-20-21-16,-1 21 0,1 0 15,-22 0-15,1 0 0,-22 0 0,0 0 16,0 0-16,-42 0 47,0 0-32,-22 0-15,22 0 0,-21 0 0,0 0 16</inkml:trace>
  <inkml:trace contextRef="#ctx0" brushRef="#br0" timeOffset="11914.8">635 3281 0,'-21'21'15,"21"0"-15,0 0 16,0 1-16,0 20 0,0 0 16,-21-21-16,21 22 0,-22-1 0,1 0 15,21 1-15,0-1 0,-21 0 0,0 1 16,0-1-16,21-21 16,0 22-16,0-22 0,-21 21 15,21-21-15,0 0 0,0-42 31,21 21-31,0-21 16,0 0-16,-21-21 0,21 20 16,0 1-16,1-21 0,-1 21 0,0-22 15,0 22-15,0-21 0,-21 21 16,21-22-16,1 43 0,-22-21 16,0 0-16,21 21 0,0 0 15,0 21-15,-21 0 0,0 1 16,0-1-16,21 21 0,-21-21 15,0 22-15,21-22 0,-21 0 16,0 21-16,0-21 0,0 1 0,0 20 16,22-21-16,-1 0 0,-21 0 15,21 1-15,0-22 0,0 0 0,0 0 16,1 0 0,-1 0-16,0 0 0,0-22 0,0 1 15,22 21-15,-22-42 0,0 21 16,0 0-16,0-1 0,0-20 0,1 21 15,-1-21-15,0-1 0,-21 22 16,0-21-16,21-1 0,0 1 16,-21 21-16,21-21 0,-21 20 0,0 1 15,0 0-15,22 21 16,-22 21 0,0 0-16,0 1 0,0-1 15,0 21-15,0-21 0,0 22 0,0-22 16,0 21-16,0 0 0,0-20 15,0 20-15,0-21 0,0 21 16,21-20-16,0-1 0,0 0 0,0 0 16,0 0-16,1-21 15,20 0-15,-21 0 0,21 0 0,1 0 16,-1 0-16,-21 0 0,22-21 16,-1 0-16,-21 0 0,21 0 0,-20-1 15,-1 1-15,0-21 0,0 21 16,0-22-16,-21 22 0,0-21 0,0 21 15,0-22-15,0 22 0,0 0 16,0 0-16,0 0 0,0 0 0,-21 42 31,0-21-31,21 21 0,0 21 0,0-21 16,-21 1-16,21 20 16,0-21-16,0 21 0,0-20 0,0-1 15,0 21-15,21-21 0,-21 0 16,21 1-16,0-1 0,-21 0 0,21 0 15,1-21-15,-1 21 0,0-21 16,21 0-16,-21 0 0,22 0 0,-1 0 16,0-21-16,1 0 0,20 21 15</inkml:trace>
  <inkml:trace contextRef="#ctx0" brushRef="#br0" timeOffset="12283.64">4064 3429 0,'21'-21'0,"-21"0"0,0 0 16,0-1-16,0 1 16,0 0-16,0 0 0,0 0 15,-21 0-15,0 21 0,0 0 16,21-22-16,-22 22 0,1 0 0,0 0 15,0 22-15,0-1 0,0 0 16,-1 21-16,1-21 0,0 22 16,0-1-16,0 22 0,0-22 15,-1 0-15,1 1 0,0-1 0,21 43 16,-21-43-16,21 0 16,0-21-16,0 22 0,21-22 0,0 0 15,0 0-15,1 0 0,20 1 0,0-22 16,1 0-16,-1 0 0,0 0 15,1 0-15,20 0 0,-21 0 0,1-22 16,-1 1-16,22 0 0,-22 0 16,0 0-16,22 0 0</inkml:trace>
  <inkml:trace contextRef="#ctx0" brushRef="#br0" timeOffset="13126.68">4784 3556 0,'0'-21'0,"0"42"0,0-63 0,0 21 16,0-1-16,-22 1 0,1 0 0,0 21 15,0 0-15,0 0 0,-22 0 0,22 0 16,-21 0-16,21 21 0,-22 0 16,22 1-16,0-1 0,-21 0 15,21 0-15,-1 21 0,1-20 16,21-1-16,0 0 0,-21 42 16,21-41-16,0-1 0,0 0 15,0 0-15,21-21 0,0 0 0,1 0 16,-1 0-16,21 0 0,-21 0 15,0 0-15,22 0 0,-22-21 16,0 21-16,21-21 0,-20 0 0,-1-1 16,0 1-16,0 0 0,0 0 15,0 0-15,-21-22 0,22 22 0,-22-21 16,0 21-16,0 0 0,0-22 0,0 22 16,0 0-16,0 42 31,0 0-31,0 0 0,0 22 15,0-22-15,21 21 0,0-21 0,-21 22 16,0-22-16,21 0 0,0 0 16,0 0-16,-21 1 0,43-1 15,-22-21-15,0 0 16,21 0-16,-20 0 0,-1 0 0,0 0 16,21 0-16,-21 0 0,1-21 0,-1-1 15,0 22-15,-21-21 0,21 0 16,-21 0-16,21-21 0,-21 20 0,0 1 15,0 0-15,0-21 0,0 21 0,0-1 16,0 1-16,0 42 31,0 1-31,0-1 0,-21 0 16,21 0-16,0 21 0,0-20 16,0-1-16,0 0 0,0 0 0,0 0 0,-21 0 15,21 1-15,0-1 16,0 0-16,-21-21 0,21 21 15,-21-21 17,21-21-32,0 0 0,0 0 0,0-1 15,0 1-15,0-21 16,0 21-16,0-22 0,21 22 0,0-21 16,0 0-16,0-1 0,22 22 15,-1-21-15,0 21 0,1-22 16,-1 43-16,0 0 0,1 0 0,-1 0 15,0 0-15,-21 21 0,1 1 16,-1 20-16,0-21 0,-21 21 0,0-20 16,0 20-16,0-21 0,0 21 15,0-20-15,0 20 0,0-21 0,-21 0 16,21 0-16,-21 1 0,-1-1 0,22 0 16,0 0-16,-21-21 0,21 21 15,-21-21-15</inkml:trace>
  <inkml:trace contextRef="#ctx0" brushRef="#br0" timeOffset="13551.43">6604 3344 0,'0'0'16,"21"0"-16,0 22 15,-21-1 1,0 0-16,0 0 0,0 21 16,0-20-16,0-1 0,0 0 0,0 0 15,-21 21-15,21-20 0,-21-22 16,21 21-16,0 0 0,0 0 15,-21-21-15,21 21 0,21-42 47,-21 0-47,21 0 0,-21 0 0</inkml:trace>
  <inkml:trace contextRef="#ctx0" brushRef="#br0" timeOffset="13736.33">6646 2921 0,'-21'0'0,"42"0"0,-63 0 15,42 21 17,21-21-17,0 0-15,0 21 0,1-21 0,-1 0 16,0 0-16,0 0 0</inkml:trace>
  <inkml:trace contextRef="#ctx0" brushRef="#br0" timeOffset="14216.05">7112 3027 0,'0'21'0,"0"-42"0,0 63 0,-21-21 0,21 1 16,0 20-16,0 0 0,0-21 15,0 22-15,0-1 0,0 0 0,0 1 16,0-1-16,0-21 0,0 22 16,-21-22-16,21 21 0,0-21 0,0 0 15,0 1-15,0-1 16,0-42 15,0-1-31,0 1 16,0-21-16,0 21 0,0-22 15,0 1-15,21 0 0,0-1 16,-21 1-16,21-21 0,0 20 0,22 1 16,-22 0-16,0 20 0,21-20 0,-21 21 15,22 21-15,-1 0 0,0 0 16,-20 0-16,20 0 0,-21 21 0,0 0 16,0 0-16,1 22 0,-1-1 15,-21 0-15,0 1 0,0-1 0,0 0 16,0-20-16,0 20 0,-21 0 0,-1-21 15,22 22-15,0-22 16,-21 0-16,21 0 0,0 0 0,0 1 16,21-22-1,1 0 1,-1-22-16,0 22 0,0-21 0,21 0 16,-20 0-16,-1-21 0,21 20 15,-21-20-15</inkml:trace>
  <inkml:trace contextRef="#ctx0" brushRef="#br0" timeOffset="14594.84">8086 3133 0,'21'-21'16,"-42"42"-16,63-64 0,-21 43 0,-21-21 0,0 0 16,-21 21 15,0 0-31,-22 0 0,22 21 0,0-21 16,-21 21-16,21 1 0,-1-1 0,1 0 15,0 0-15,21 0 0,0 0 16,0 1-16,0-1 0,0 0 15,0 0-15,21 0 0,0 0 0,1 1 16,-1-1-16,0 0 0,0 0 16,0-21-16,22 21 0,-22 0 0,0 1 15,0-22-15,0 21 0,0 0 16,1 0-16,-22 0 0,0 0 16,0 1-16,-22-1 15,1-21 1,0 0-16,0 0 0,-21 0 0,20 0 15,-20 0-15,21 0 0,-21 0 0,20 0 16,-20 0-16,21 0 0,0 0 16,0 0-16,21-21 0,0-1 0,0 1 15,0 0 1,21 0-16,0 21 0,0-21 16,0 21-16,0-21 0,22-1 15,-22 1-15,21 0 0</inkml:trace>
  <inkml:trace contextRef="#ctx0" brushRef="#br0" timeOffset="14862.68">8551 3006 0,'0'0'0,"0"-21"0,0-1 0,0 1 16,0 0-16,0 42 31,0 0-31,0 1 16,-21 20-16,21-21 0,0 21 0,0 1 15,-21-1-15,21 0 0,-21 1 16,0-1-16,21 0 0,0 1 0,0-22 16,0 21-16,0-21 0,0 1 15,0-1-15,0 0 0,0 0 0,21-21 16,-21 21-16,21-21 16,0 0-16,0 0 0,0 0 15,1 0-15,-1 0 0,-21-21 0,21 0 16,0 21-16,0-21 0,0 0 0</inkml:trace>
  <inkml:trace contextRef="#ctx0" brushRef="#br0" timeOffset="15094.95">8403 3260 0,'0'0'0,"-21"0"0,0 0 16,42 0 15,0 0-16,0 0-15,0 0 0,22 0 16,-22 0-16,0 0 0,0 0 0,22 0 16,-22 0-16,21 0 0,-21-21 15,0 21-15,1 0 0,-1-22 0,0 22 16,0 0-16,0-21 0,0 21 16,1 0-16,-1-21 0,0 21 0,0 0 15,0 0-15</inkml:trace>
  <inkml:trace contextRef="#ctx0" brushRef="#br0" timeOffset="16135.76">9461 3408 0,'0'0'0,"22"0"0,-22-21 31,0 0-31,0-1 0,0 1 15,0 0-15,0 0 0,0-21 16,0 20-16,0 1 0,-22 0 0,1 0 16,21 0-16,-21 0 0,0-1 0,0 22 15,0 0-15,-1 0 0,1 0 16,0 0-16,-21 0 0,21 0 16,-22 22-16,22-1 0,0 0 0,-21 0 15,20 21-15,1 1 0,0-22 16,0 21-16,21 1 0,-21-22 0,21 21 15,0-21-15,0 22 0,0-22 16,21 0-16,0 0 0,0-21 0,0 21 16,1 0-16,20-21 0,-21 0 15,0 0-15,22 0 0,-22 0 0,0 0 16,21 0-16,-21-21 0,1 0 0,-1 21 16,0-21-16,0-21 15,0 20-15,0 1 0,-21-21 0,0 0 16,22 20-16,-22-20 0,21 0 0,-21-1 15,0 22-15,0-21 0,0 21 16,0 0-16,-21 42 31,21 0-31,-22 0 0,22 0 0,0 22 16,0-22-16,0 21 0,0 0 16,0-20-16,0 20 0,0 0 0,0-21 15,0 1-15,0 20 0,0-21 0,0 0 16,22 0-16,-1-21 0,0 22 15,0-22-15,0 0 0,0 0 0,22 0 16,-22 0-16,0 0 0,21 0 16,-20 0-16,20 0 0,-21-22 15,0 1-15,0 0 0,22 0 0,-22 0 16,0-22-16,0 22 0,0-21 16,1 0-16,-22-1 0,21 1 0,0 0 15,0-1-15,-21 1 0,0 0 16,21 20-16,-21-20 0,0 21 0,0 0 15,0 42 1,-21 0-16,21 0 16,-21 22-16,21-22 0,-21 21 0,21 0 15,-21 22-15,-1-22 0,22 1 16,-21-1-16,21-21 0,0 21 16,0 22-16,0-43 0,0 21 15,21-20-15,-21-1 16,22-21-16,-1 0 0,0 0 0,0 0 15,21 0-15,-20 0 0,-1 0 0,21 0 16,-21-21-16,22-1 0,-22 1 16,21 0-16,-21-21 0,22 21 0,-22-22 15,0 1-15,21 0 0,-21-1 16,1-20-16,-1 20 0,-21 1 16,21 0-16,-21-1 0,21 1 0,-21 0 0,0 21 15,0-1-15,0 1 0,0 42 31,0 22-31,-21-22 16,0 21-16,0 1 0,-1-1 0,22 21 16,-21-20-16,21 20 0,-21-20 0,21-1 15,-21 0-15,21 1 0,0-1 16,0-21-16,0 0 0,0 0 0,0 1 16,0-1-16,0 0 0,21-21 15,0 0-15,0 0 0,1 0 16,-1 0-16,0-21 0,-21 0 0,21-1 15,0 22-15,0-42 0,1 21 16</inkml:trace>
  <inkml:trace contextRef="#ctx0" brushRef="#br0" timeOffset="18315.82">12573 3048 0,'63'-63'16,"-41"63"-16,-1-22 16,0 1-16,0 21 0,0-21 15,0 0-15,1 0 0,-1 21 16,0-21-16,0-1 0,0 1 0,-21 0 15,0 0-15,0 0 16,0 0-16,-21 21 16,0 0-16,0 0 0,-22 0 15,22 21-15,-21 0 0,21 0 0,-22 0 16,22 0-16,0 1 0,0-1 16,21 0-16,0 0 0,0 0 0,0 0 15,0 1-15,0-1 0,0 0 0,0 0 16,21 0-16,0-21 0,0 21 15,1 1-15,-1-1 0,0 0 0,21 0 16,-21 0-16,1 22 16,-1-22-16,21 0 0,-42 0 0,21 0 0,-21 0 15,0 1-15,0-1 0,0 0 16,-21 0-16,0-21 16,0 21-16,-22-21 0,1 0 0,21 0 15,-21 0-15,-1 0 0,1 0 0,0 0 16,20 0-16,-20-21 0,21 0 15,0 0-15,0 21 0,-1-43 0,22 22 16,0 0-16,-21 0 0,21-21 16,0 20-16,0-20 0,0 21 0,0-21 15,0 20-15,0 1 0,0 0 0,0 0 16,21 21-16,1 0 16,-1 0-16,0 0 0,0 21 15,0 0-15,-21 0 16,21 1-16,-21-1 0,0 0 15,22 0-15,-22 21 0,21-20 0,-21-1 16,21 0-16,0 0 0,-21 0 16,21 0-16,0 1 0,1-1 0,-1 0 15,0-21-15,0 21 0,21-21 16,-20 0-16,20 0 0,0 0 0,1 0 16,-1 0-16,0 0 0,1 0 0,-1 0 15,0-21-15,22 0 0,-22 0 16,0 21-16,1-22 0,-1 1 0,0-21 15,-20 21-15,-1 0 0,0-22 16,0 22-16,-21 0 0,0-21 16,0 20-16,0 1 0,0-21 0,0 21 15,0 0-15,-21 21 0,0 0 16,0 0-16,-1 0 16,1 21-16,0-21 0,0 21 0,21 21 15,-21-21-15,0 1 0,21 20 16,-22-21-16,22 21 0,0-20 0,0 20 15,0-21-15,0 0 0,0 0 0,0 1 16,22-1-16,-1 0 0,0-21 16,0 0-16,0 21 0,0-21 15,22 0-15,-22 0 0,0 0 16,21 0-16,-20-21 0,20 0 0,-21 0 16,21-1-16,-20 1 0,20 0 0,-21 0 15,0-21-15,22-1 0,-22 22 16,0-21-16,0-1 0,21-20 15,-42 21-15,0-1 0,22 1 0,-22 0 16,21-1-16,-21 1 0,0 0 16,0 20-16,0 1 0,0 0 0,0 0 15,-21 21 1,21 21-16,-22 0 0,22 0 0,-21 1 16,21 20-16,0-21 0,0 21 0,-21 1 15,21-1-15,-21 0 16,21 1-16,-21-1 0,21 22 0,0-22 15,0 0-15,0 1 0,0-1 16,0-21-16,0 21 0,0 22 16,21-43-16,0 0 0,0-21 0,0 21 15,1-21-15,-1 0 0,21 0 16,-21 0-16,22 0 0,-22-21 0,21 21 16,-21-21-16,22 0 0,-1 0 0,-21 0 15,21-22-15,-20 22 16,-1-21-16,0 21 0,0-1 0,0-20 15,-21 21-15,21 0 0,-21 0 0,0-1 16,0 1-16,0 0 0,-21 21 16,0 0-16,0 21 15,0-21-15,0 21 16,-1 1-16,1 20 0,0-21 0,21 0 16,0 22-16,-21-22 0,21 21 0,0-21 15,0 0-15,0 1 0,0 20 16,0-21-16,21 0 0,0-21 0,0 21 15,1 1-15,-1-22 0,21 0 16,-21 0-16,22 0 0,-1 0 0,-21 0 16,21 0-16,1-22 0,-22 1 15,21 0-15,-21 0 0,22 0 16,-22-22-16,0 22 0,21-42 16,-20 20-16,-22 1 0,0 21 0,21-21 15,-21 20-15,0 1 0,0 0 16,-21 21 15,21 21-31,0 0 0,-22 1 16,1 20-16,0-21 0,21 0 15,0 0-15,0 1 0,-21-1 16,21 21-16,0-21 0,-21 0 0,21 1 16,0-1-16,0 0 15,0 0 1,0-42 15,0 0-31,21 0 0,-21-1 16,21 1-16,-21 0 0,21 0 0,-21-21 15,21 20-15,1 1 0,-1-21 16,-21 21-16,21 0 0,0-1 16,0 22-16,-21-21 0,21 21 0,1 0 15,-1 0-15,0 0 16,-21 21-16,0 1 15,0-1-15,0 0 0,0 0 16,0 21-16,0-20 0,0-1 0,0 0 16,0 0-16,0 0 0,0 0 0,0 1 15,21-1-15,0 0 16,0-21-16,1 0 0,-1 0 16,0 0-16,0 0 0,0 0 0,0 0 15,22-21-15,-22 21 0,0-21 16,0-1-16,0 1 0,22 0 0,-22-21 15,0 21-15,0-1 16,0-20-16,1 21 0,-22 0 0,21 0 16,0-1-16,-21 1 0,0 0 0,0 42 31,0 0-31,0 1 0,-21-1 16,21 21-16,-21-21 0,21 0 15,-22 1-15,22 20 0,0-21 0,0 21 16,0-20-16,0-1 15,22-21 1,-1 0-16,0 0 0,0 0 16,0 0-16,0 0 0,1 0 0,-1-21 15,0-1-15,0 1 16,0 21-16,-21-21 0,0 0 0</inkml:trace>
  <inkml:trace contextRef="#ctx0" brushRef="#br0" timeOffset="18602.66">15536 2815 0,'0'0'0,"-21"85"16,21-64-16,0 0 16,21-21-1,0 0 1,1 0-1,-22-21 1,0 0-16,0 0 16,0 0-1,-22 21 1,22 21 0,0 0-1,0 0-15,22-21 16</inkml:trace>
  <inkml:trace contextRef="#ctx0" brushRef="#br0" timeOffset="19747">15960 2963 0,'0'0'0,"-22"-21"15,1 42 17,21 1-32,0-1 15,0 0-15,-21 0 0,21 0 16,0 0-16,0 1 0,0 20 16,0-21-16,0 0 0,0 0 0,0 22 15,0-22-15,0 0 0,21 0 16,0 0-16,1 1 0,-1-22 15,0 0-15,0 0 0,21 0 16,-20 0-16,-1 0 0,21 0 0,-21-22 16,22 22-16,-22-21 0,21 0 0,-21 0 15,0-21-15,1 20 0,20 1 16,-21-21-16,-21 21 0,21-43 16,0 22-16,-21 21 0,0 0 15,0-1-15,0 1 0,-21 21 16,0 0-16,0 21 15,0 1-15,21-1 16,-21 0-16,-1 0 0,22 21 16,0-20-16,-21-1 0,21 0 15,0 0-15,0 0 0,0 0 0,21 1 16,1-1-16,-1-21 0,21 21 0,-21-21 16,0 0-16,1 0 0,20 0 15,-21 0-15,0 0 0,22 0 0,-22 0 16,0-21-16,0 0 0,0-1 15,-21 1-15,21 0 0,1 0 16,-22 0-16,21 0 0,-21-22 0,0 22 0,0 0 16,0 0-16,0 0 15,0-1-15,0 44 32,0-1-32,0 0 15,-21 0-15,21 0 0,0 0 0,0 1 16,-22 20-16,22-21 0,-21 0 15,21 0-15,0 1 0,0-1 0,0 0 16,0 0-16,0-42 47,0 0-47,0 0 16,0-1-16,0 1 15,0-21-15,0 21 0,21 0 16,1-1-16,-1-20 0,0 21 0,0 0 15,0-22-15,0 22 0,1 21 0,-1-21 16,0 21-16,0 0 0,0 0 16,0 0-16,1 0 0,-1 0 0,0 21 15,-21 0-15,21 1 0,0 20 16,-21-21-16,0 0 0,0 22 0,21-22 16,-21 21-16,0-21 0,0 0 15,0 1-15,0-1 0,0 0 0,0 0 16,0 0-16,-21-21 15,0 0 1,21-21 0,0 0-16,0 0 0,0 0 0,0-1 15,0 1-15,0 0 0,0 0 16,21 0-16,0-22 0,1 22 0,-1 0 16,21-21-16,-21 21 0,22-22 0,-1 22 15,0 0-15,22 0 0,-22 21 16,22 0-16,20 0 0,-63 0 15,22 21-15,-22 0 0,0 0 16,0 22-16,-21-22 0,0 21 16,0-21-16,0 22 0,0-22 0,0 21 15,-21 0-15,0-20 0,-21 41 16,42-42-16,-22 0 0,1 1 16,0-1-16,21 0 0,-21-21 15,0 0-15,0 0 16</inkml:trace>
  <inkml:trace contextRef="#ctx0" brushRef="#br0" timeOffset="21335.09">18986 2688 0,'0'0'0,"0"-21"0,0 0 16,0 0-1,-21 21 1,0 0 0,0 0-16,0 0 0,21 21 15,-21 0-15,-22 21 0,22 1 16,-21-1-16,21-21 0,-1 22 15,22-22-15,-21 21 0,0 0 0,21-20 16,0 20-16,0-21 16,0 0-16,0 22 0,21-22 0,0 0 15,1 0-15,-1-21 0,0 21 0,21 0 16,1-21-16,-22 0 0,21 0 16,0 0-16,1 0 0,-1 0 0,0 0 15,1-21-15,-1 21 0,22-21 16,-22 0-16,-21 0 0,21 0 0,-20-22 15,20 22-15,-42-21 0,0 21 16,0-22-16,0 1 0,0 0 0,-42-43 16,20 43-16,-20-1 15,0 1-15,21 21 0,-22-22 0,1 22 16,0 21-16,20 0 0,-20 0 0,21 0 16,0 0-16,0 0 15,-1 0-15,22 21 0,0 1 16,0-1-16,22-21 15,-1 0-15,21 21 0,-21-21 0,22 0 16,-22 0-16,21 0 0,0 0 16,22 0-16,-22 0 0,22-21 0,-1 21 15,-20-21-15,20-1 0,1 1 16,-22 21-16,21-21 0,-20 0 0,-1 21 16,0 0-16,1 0 0,-22 0 15,0 0-15,0 0 0,-21 21 0,21 0 16,-21 0-16,0 1 0,0 20 15,0-21-15,0 21 0,0 1 16,-21-22-16,21 21 0,-21 1 0,0-22 16,0 21-16,21-21 0,-21 22 15,-1-22-15,22 0 0,-21 0 0,0 0 16,21 22-16,-21-43 16,21 21-16,-21-21 0,21-21 31,0-1-16,0 1-15,0 0 0,0 0 0,21-21 16,0 20-16,0-20 0,0 0 16,22-1-16,-22-20 0,21 21 15,-21-1-15,22 1 0,-1 0 16,0-1-16,1 22 0,41-21 16,-41 42-16,-1 0 0,0 0 15,1 21-15,-1 0 0,-21 0 0,0 22 16,1-22-16,-22 21 0,0 0 0,0 1 15,0-22-15,0 21 0,0 1 16,-22-22-16,1 21 0,0-21 0,21 0 16,-21 1-16,0 20 0,21-21 15,-21 0-15,-1 0 0,1-21 16</inkml:trace>
  <inkml:trace contextRef="#ctx0" brushRef="#br0" timeOffset="21992.71">22098 2244 0,'0'-21'16,"0"42"-16,0-64 0,21 43 15,-21-21-15,0 42 31,-21 1-31,21-1 0,-21 0 16,0 21-16,-1 1 0,1 20 16,0-21-16,0 22 0,0-1 15,-22-20-15,22 20 0,0 1 0,0-22 16,0 0-16,0 1 0,21-1 16,0 0-16,0 1 0,0-22 0,0 0 15,21 21-15,21-20 0,-21-22 16,22 21-16,-22 0 0,21-21 0,0 0 15,1 0-15,-1 0 0,0 0 16,1 0-16,-1-21 0,0 0 0,1-1 16,-1 1-16,0 0 0,1 0 0,-22 0 15,21-22-15,1 22 0,-22-21 16,0 0-16,0-22 0,0 22 16,-21-22-16,0 1 0,0 20 0,0-20 15,0 21-15,-21-22 0,0 22 16,-21-1-16,20 22 0,-20 0 0,0 0 15,-1 0-15,1 0 0,0 21 16,-1 0-16,22 0 0,-21 21 16,0 0-16,-1 0 0,1 0 0,0 0 15,20 22-15,-20-1 0,21 0 0,0 1 16,0-22-16,-1 21 0,22 1 16,0-22-16,0 21 0,22 0 15,-1-20-15,0-22 16,21 21-16,-21-21 0,22 21 0,-1-21 15</inkml:trace>
  <inkml:trace contextRef="#ctx0" brushRef="#br0" timeOffset="22523.41">23368 2455 0,'0'0'16,"21"-21"-16,-21 0 0,0 0 15,0 0 1,-21 21-16,0 0 16,0 0-16,-1 0 0,1 0 15,-21 0-15,21 0 0,-22 21 0,22 0 16,-21 0-16,0 0 0,20 22 16,-20-22-16,0 0 0,21 21 15,-1 1-15,1-22 0,0 0 0,0 21 16,21-20-16,0-1 0,0 0 15,0 0-15,0 0 0,21-21 0,0 0 16,0 21-16,1-21 0,20 0 16,-21 0-16,21 0 0,1 0 0,-1 0 15,-21 22-15,22-22 0,-22 0 16,21 0-16,-21 0 0,0 21 16,1-21-16,-1 0 0,0 21 15,-21 0-15,21-21 0,-21 21 0,0 0 16,0 1-1,-21-22-15,0 0 0,0 21 16,-1-21-16,1 0 0,-42 21 16,20-21-16,1 0 0,0 0 15,-1 0-15,1 0 0,0 0 0,-1 21 16,1-21-16,21 0 0,-21 0 16,20 0-16,1 0 0,0 0 15,0 21-15,0-21 0,0 0 0,-1 0 31,1 0-15,0 0-16,0 21 0,0-21 16</inkml:trace>
  <inkml:trace contextRef="#ctx0" brushRef="#br0" timeOffset="38866.87">720 4890 0,'0'0'15,"0"-22"-15,0-20 0,0 21 16,0 0-16,0 42 31,0 0-31,0 0 16,-22 22-16,1-1 0,0 0 15,21 22-15,-21-22 0,0 22 16,0-22-16,-1 21 0,1-20 16,0-1-16,0 22 0,0-22 0,-22 0 15,22 1-15,0-1 0,0 0 16,0-21-16,0 22 0,21-22 16,0 0-16,0-42 31,0 0-31,0 0 0,21-1 0,0-20 15,-21 21-15,21-21 0,0-1 16,0-20-16,-21 20 0,22-20 0,-1-1 16,0 22-16,0-21 0,-21-22 15,21 21-15,0 1 16,-21-1-16,22 22 0,-22 0 0,21-1 16,0 22-16,-21 0 0,21 21 15,0 0-15,0 42 0,1-20 16,-1 20-16,-21 21 0,21 1 15,-21-1-15,21 1 0,-21-22 16,0 22-16,0-1 0,0 1 0,0-22 16,0 0-16,0 1 0,0-1 15,21 0-15,-21-20 0,0-1 0,21 21 16,-21-21 0,0 0-16,22-21 15,-22-21 1,0 0-16,0 0 0,0 0 15</inkml:trace>
  <inkml:trace contextRef="#ctx0" brushRef="#br0" timeOffset="39054.76">360 5419 0,'0'0'0,"21"0"15,0 0 1,0 0-16,0 0 0,22 0 15,-22 0-15,21 0 0,-21 0 0,22-21 16,-1 21-16,0 0 16,1-22-16,-1 22 0,0-21 0,1 0 15,-22 21-15,21-21 0,1 21 16</inkml:trace>
  <inkml:trace contextRef="#ctx0" brushRef="#br0" timeOffset="39582.9">1355 5186 0,'0'0'0,"0"-21"0,0 0 16,21 21-16,-21-22 16,0 1-16,0 0 15,-21 21 1,-1 0-16,1 21 0,0 0 16,0 1-16,0-1 0,21 0 15,-21 21-15,-1-21 0,1 22 0,0-1 16,21-21-16,-21 22 0,21-22 15,-21 21-15,21-21 0,0 0 16,0 22-16,0-22 0,0 0 0,0 0 16,21-21-1,0 0-15,0 0 0,0 0 16,1-21-16,-1 0 16,21 0-16,-21 0 0,0-1 0,1 1 0,20-21 15,-21 0-15,0-1 16,0 1-16,-21-22 0,0 1 0,22-1 15,-22 1-15,0-1 0,0 1 16,0-1-16,-22 1 0,1 21 0,21-1 16,-21 1-16,0 21 0,21 0 15,0-1-15,-21 22 16,0 0-16,21 22 0,-22-1 0,22 0 16,0 21-16,0 22 0,0-22 15,0 22-15,0-1 0,0 1 0,0-1 16,0 1-16,0-1 15,0-21-15,0 1 0,0-1 0,43 43 16,-22-64-16,-21 21 16,21-21-16,0 1 0,22-1 0,-22-21 15,0 0-15,21 0 0,-21 0 16,22 0-16,-22 0 0,21 0 0,-21-21 16,1-1-16,20 1 0</inkml:trace>
  <inkml:trace contextRef="#ctx0" brushRef="#br0" timeOffset="39958.68">1841 5144 0,'0'0'0,"-21"0"0,42 0 47,1 21-47,-1-21 0,-21 21 0,21 0 15,0 0-15,0 0 0,-21 1 16,21-1-16,-21 0 0,22 0 0,-22 0 15,0 22-15,0-22 0,0 0 16,0 0-16,0 0 0,0 0 16,0 1-16,0-1 15,0-42 1,21-1 0,0 1-16,-21-21 0,21 21 15,-21 0-15,0-22 16,21 1-16,-21 21 0,21-22 0,-21 1 15,0 0-15,22-1 0,-1 22 16,0 0-16,0 0 0,-21 0 0,21 21 16,0 0-16,1 21 15,-1 0 1,-21 0-16,21 0 0,-21 1 16,21-1-16</inkml:trace>
  <inkml:trace contextRef="#ctx0" brushRef="#br0" timeOffset="42307.54">2688 5461 0,'0'0'0,"21"0"0,0 0 0,-21-21 16,22 0-16,-22 0 0,21-1 15,0 1-15,-21 0 0,21 0 16,-21 0-16,0 0 0,0-22 0,0 22 15,0-42-15,-21 41 16,0 1-16,0 0 0,-22 0 16,22 0-16,0 21 0,0 0 0,-22 0 15,22 21-15,-21 0 0,21 0 0,-22 0 16,22 22-16,0-22 0,-21 21 16,21 1-16,-1-1 0,1-21 15,21 21-15,0-20 0,-21 20 0,21-21 16,0 0-16,0 0 0,0 1 15,0-1-15,21 0 0,0-21 16,1 0-16,20 0 0,-21 0 0,21 0 16,-20 0-16,20 0 0,-21-21 0,21 0 15,1-1-15,-22 1 0,0 0 16,0 0-16,0 0 0,1 0 16,-22-22-16,21 22 0,-21-21 0,0 21 15,0-22-15,0 22 0,0 0 16,0 0-16,0 0 0,-21 21 0,-1 0 15,1 0-15,21 21 16,0 0-16,0 0 0,-21 0 0,21 0 16,0 1-16,0-1 0,0 21 15,0-21-15,0 0 0,0 1 0,0 20 16,0-21-16,21 0 0,-21 0 16,21 1-16,1-22 0,-1 21 15,0-21-15,0 0 0,0 0 0,0 0 16,22 0-16,-22 0 0,0 0 15,21-21-15,-20-1 0,-1 1 0,0 0 16,0 0-16,0 0 0,0 0 16,1-22-16,-22 22 0,0-21 0,0 21 15,0-22-15,0 1 0,0 21 0,0 0 16,21-1-16,-21 1 0,0 0 16,0 42-1,0 0-15,0 1 16,0-1-16,0 21 0,0-21 0,0 0 15,0 1-15,-21 20 0,21-21 16,0 0-16,0 0 0,0 1 0,0-1 16,0 0-16,0 0 0,0 0 15,21-21 17,0 0-32,-21-21 15,21 0-15,-21 0 0,21 0 16,-21-1-16,21-20 0,-21 21 0,0 0 15,22 0-15,-22-1 0,21 22 16,-21-21-16,21 21 0,-21-21 0,0 42 31,21 0-31,-21 1 16,0-1-16,21 0 0,-21 0 16,0 0-16,0 0 0,21 1 15,1-1-15,-1 0 16,0-21-16,0 0 15,0 21-15,0-21 0,1 0 16,-1 0-16,21 0 0,-21 0 0,22-21 16,-22 0-1,0 0-15,0-1 0,0 1 0,-21 0 16,0 0-16,21-43 16,1 22-16,-22 0 0,0-22 0,0 22 15,0-22-15,0 22 0,0 0 16,0-1-16,0 1 0,0 0 0,0 21 15,0-1-15,0 1 0,-22 21 32,1 21-32,21 1 0,0-1 15,0 21-15,0-21 0,0 22 0,-21-1 16,21 21-16,0-20 0,0-1 16,0 0-16,-21 1 0,21-1 0,0 0 15,0 1-15,0-1 0,0 0 16,0-20-16,21-1 0,0 21 0,0-21 15,1 0-15,-1 1 0,0-22 0,0 21 16,21-21-16,-20 0 0,-1 0 16,21 0-16,-21 0 0,22 0 0,-22 0 15,21-21-15,-21-1 0,0 22 16,22-21-16,-22 0 0,0 0 16,0 0-16,0-22 0,1 22 0,-1 0 15,-21-21-15,0 21 0,21-22 16,-21 22-16,0-21 0,0 21 0,0-1 15,0 1-15,-21 21 0,21-21 16,-21 21-16,-1 0 0,1 0 16,0 21-16,0-21 0,-21 21 0,20 1 15,1-1-15,21 0 0,-21 0 16,0 0-16,21 22 0,-21-22 16,21 0-16,-21 0 0,21 0 0,0 0 15,0 1-15,0-1 0,0 0 16,0 0-16,21-21 15,0 0-15,0 0 16,0 0-16,0 0 0,1 0 16,-1-21-16,-21 0 0,21 0 0,0 21 15,0-22-15,0 1 0,1 0 0,-1-21 16,-21 21-16,21-1 0,-21 1 16,21-21-16,-21 21 0,0 0 0,0-1 15,0 1 1,0 42-1,-21 1-15,21-1 16,0 0-16,0 0 16,0 0-16,0 0 0,0 1 0,0-1 15,0 0-15,0 0 0,0 0 0,0 0 16,0 1-16,0-1 0,0 0 16,21 0-16,0 0 0,0-21 0,1 21 15,20-21-15,0 0 0,1 0 0,-1 0 16,0 0-16,1 0 0,-1 0 15,0 0-15,1 0 0,-22-21 0,21 0 16,22-21 0,-43 21-16,0-1 0,0 1 0,0 0 0,0-21 15,-21 21-15,0-22 0,0 22 16,0-21-16,0 21 0,0-1 16,0 1-16,0 0 0,0 0 0,0 0 15,-21 21-15,0 0 0,0 0 16,0 0-16,0 21 0,-1 0 15,1 0-15,0 0 0,0 22 0,21-22 16,-21 21-16,21-21 0,-21 1 16,21 20-16,-22-21 0,22 0 15,0 0-15,0 1 0,0-1 0,0 0 0,0 0 16,22-21 0,-1 0-16,0 0 0,0 0 0,0 0 15,0 0-15,1-21 0,-1 21 16,0-21-16,0 21 0,0-21 15,0-1-15,1 1 0,-22 0 0,0 0 16,42 0-16,-42 0 0,0-1 16,0 44 15,0-1-15,0 0-16,0 0 15,-21 0-15,0 22 0,-1-22 0,1 21 16,21 0-16,0 1 0,0-1 15,0 0-15,0 1 0,0 20 16,0-20-16,0 20 0,0-21 0,0 22 16,21-1-16,-21-20 0,22 20 0,-1 1 15,-21-1-15,21 1 0,-21-1 16,21 1-16,-21-22 0,21 22 0,0 41 16,-21-62-16,0-1 0,0-21 15,0 22-15,0-22 0,-21 0 16,0 0-16,0-21 0,0 21 0,0-21 15,-1 0-15,1 0 0,0 0 0,0 0 16,0 0-16,0-21 0,-1 21 16,1-21-16,0 0 0,0 0 15,0-22-15,0 1 0,21 0 0,-22-1 16,22 1-16,-21-22 0,21 22 0,0-21 16,0-1-16,0 1 0,0 20 15,0-20-15,0-1 0,0 1 0,21-1 16,1 22-16,-1-22 0,0 1 15,0-1-15,0 1 0,0 21 16,1-22-16,-1 22 0,0-1 0,0 1 16,0 0-16,0-1 0,1 22 15,-1-21-15,0 21 0,0 0 0,-21-1 16,21 22-16</inkml:trace>
  <inkml:trace contextRef="#ctx0" brushRef="#br0" timeOffset="42931.23">5186 5334 0,'21'0'16,"42"21"-1,-41-21-15,-1 0 16,0-21-16,0 0 0,0 0 16,0 0-16,1 21 0,-1-22 0,-21 1 15,21 0-15,-21 0 16,21 0-16,-21 0 0,0-1 15,0 1-15,0 0 0,0 0 16,-21 21-16,0 0 16,0 0-16,-1 0 0,1 21 15,21 0-15,0 0 0,0 1 16,-21-1-16,21 21 0,-21-21 0,21 0 16,0 22-16,0-22 0,0 0 0,0 21 15,0-20-15,0-1 0,0 0 16,0 0-16,21-21 0,0 21 0,0 0 15,1-21-15,-1 0 0,0 0 16,0 0-16,0 0 0,22 0 0,-1-21 16,0 21-16,1-21 15,-22 0-15,0 0 0,21 0 0,-21-22 16,22 22-16,-22-21 0,0 21 16,0-22-16,0 22 0,-21-21 15,0 21-15,0-1 0,0 1 0,0 0 16,0 0-16,-21 21 15,0 0-15,0 0 0,0 21 16,21 0-16,0 0 16,0 1-16,0-1 0,0 0 0,0 0 15,0 0-15,0 0 0,21-21 16,-21 22-16,21-1 0,-21 0 0,21 0 16,-21 0-16,0 0 0,0 1 15,0-1-15,0 0 0,0 0 16,0 0-16,-21-21 31,0 0-15,0 0-16,0 0 0,-1 0 15,22-21-15,-21 0 0,0 21 0,0-21 16</inkml:trace>
  <inkml:trace contextRef="#ctx0" brushRef="#br0" timeOffset="43231.16">3979 4826 0,'0'0'0,"21"0"15,1 0-15,-1 0 0,0 0 0,21 0 16,-21-21-16,22 21 0,-22 0 16,21 0-16,-21 0 0,22 0 15,-1 0-15,-21 0 0,22 0 0,-22 0 16,0 0-16,21 0 0,-21 0 16,-42 0 15</inkml:trace>
  <inkml:trace contextRef="#ctx0" brushRef="#br0" timeOffset="43863.17">635 5948 0,'0'0'0,"-21"0"0,-22 0 16,22 0-16,-21 0 0,21 0 15,0 0-15,-1 0 0,1 21 0,21 0 16,21-21 0,1 21-16,-1-21 0,21 0 15,22 0-15,-1 22 0,1-22 16,20 0-16,-20 0 0,20 0 0,22 0 15,0 0-15,0 0 16,0 0-16,21 0 0,0 0 0,0 0 0,0 0 16,0 0-16,21 0 0,0 0 15,21 0-15,-20-22 0,20 22 16,-21 0-16,21 0 0,1-21 16,-22 21-16,21 0 0,1 0 0,-22-21 15,21 21-15,-21 0 0,0 0 0,1 0 16,-1 0-16,-21 0 0,-21-21 15,-1 21-15,1 0 0,-42 0 0,-1 0 16,1 0-16,-22 0 0,-21 0 0,0 0 16,-21-21-1,-21 21 1,0 0-16,21-21 31,0-1-15,0 1-16</inkml:trace>
  <inkml:trace contextRef="#ctx0" brushRef="#br0" timeOffset="44842.55">6477 5313 0,'-106'-21'31,"85"21"-31,0 0 0,0 0 15,42 0 32,21 0-47,-21 0 16,22 0-16,-1 0 0,0 0 0,22 0 16,-1 21-16,1-21 0,-1 0 0,1 0 15,20 0-15,-20 0 0,63 0 16,-64 0-16,-20 0 0,20 0 15,-20 0-15,-1 0 0,-21 0 16,21 0-16,-20 0 0,-22-21 0,21 21 16,-21-21-16,0-1 15,-21 1 1,-1 21-16,1-21 16,0 0-16,-21 21 0,21-21 0,-1 21 15,1-21-15,0 21 0,0 0 16,0-22-16,-22 22 0,22-21 15,0 21-15,0-21 0,0 21 0,0 0 16,-1 0-16,22-21 16,-21 21-16,21 21 31,21 0-31,1-21 16,-1 0-16,0 21 0,0-21 15,21 0-15,-20 0 0,-1 22 16,21-22-16,-21 0 0,0 0 0,22 0 15,-22 0-15,0 0 0,21 0 0,-20 0 16,-1 0-16,0 0 16,0 0-16,-21 21 15,0 0 1,-21-21-16,0 21 16,0 0-16,-1-21 0,-20 21 15,21 1-15,0-1 0,0 0 0,-22-21 16,22 21-16,0 21 0,0-20 15,-22-1-15,22 0 0,0 0 16,0 0-16,0 0 0,0 1 0,21-1 16,-22 0-16,1 0 0,21 0 15</inkml:trace>
  <inkml:trace contextRef="#ctx0" brushRef="#br0" timeOffset="50175.81">8149 4551 0,'0'0'15,"0"-21"-15,21 21 0,-21 21 47,0 0-47,21-21 0,-21 21 16,22 0-16,-22 1 0,21-22 15,0 21-15,0-21 0,-21 21 16,21-21-16,0 0 0,1 0 0,20 0 16,-21 0-16,0 0 0,22 0 0,-22 0 15,0 0-15,21 0 0,-21 0 16,1-21-16,-1 21 0,0-21 0,0 21 15,0-22-15,-21 1 0,21 21 0,-21-21 16,0 0-16,0 0 0,0 0 16,-21-1-16,0 1 0,-21 21 15,21 0-15,-1-21 0,1 21 16,0 0-16,-21 0 0,21 0 16,-1 21-16,-20 0 0,21-21 0,0 22 0,0-1 15,-1 0-15,1 0 16,21 21-16,-21-20 0,21-1 0,0 0 15,0 42-15,0-41 0,0-1 16,21 0-16,0 0 0,1 0 16,-1 0-16,0-21 0,21 22 0,-21-22 15,22 0-15,-1 21 0,-21-21 16,22 0-16,-22 0 0,21 0 0,-21 0 16,0 0-16,1 0 0,-1 0 0,-42 0 31,-1 0-16,1 0-15,0 0 0,-21 0 0,21 21 0,-22 0 16,1-21-16,21 21 16,-22 0-16,1 1 0,21-1 0,-21 21 15,20-21-15,1 0 0,0 1 0,0 20 16,0-21-16,21 0 0,0 0 16,0 1-16,0-1 0,0 0 0,0 0 15,21 0-15,0 0 0,0-21 16,22 0-16,-22 22 0,21-22 0,0 0 15,1 0-15,-1 0 0,0 0 0,1 0 16,-1 0-16,0 0 0,1-22 16,20 22-16,-20-21 0,-1 0 0,0 21 15,22-21-15,-22 0 0</inkml:trace>
  <inkml:trace contextRef="#ctx0" brushRef="#br0" timeOffset="50966.56">9356 4805 0,'0'-21'0,"0"42"0,0-63 16,-22 20-16,1 22 0,0 0 16,0 0-16,0 0 15,0 0-15,-1 22 0,1-1 0,0 21 0,0-21 16,0 0-16,0 22 0,-1-1 16,1 0-16,0-20 0,0 20 15,21 0-15,-21-21 0,21 22 0,0-22 16,0 0-16,0 0 0,0 0 0,0 1 15,0-1-15,21-21 0,0 0 16,0 21-16,0-21 0,1 0 0,-1 0 16,0 0-16,21 0 0,-21-21 0,1 21 15,-1-21-15,0-1 0,0 22 16,0-21-16,0-21 0,1 21 0,-1 0 16,-21-22-16,0 22 15,21-21-15,-21 21 0,21-22 0,-21 1 0,0 21 16,21-22-16,-21 22 0,0 0 15,0 0-15,0 42 32,0 0-32,0 0 0,0 22 15,0-22-15,-21 21 0,21-21 16,0 22-16,-21-22 0,21 21 0,0-21 16,0 22-16,0-22 0,0 0 0,0 0 15,0 0-15,0 1 0,0-1 16,0 0-16,21-21 15,0 0-15,0 0 0,1 0 16,20 0-16,-21 0 0,21 0 16,-20-21-16,20 0 0,-21-1 0,21 1 15,1 0-15,-22 0 0,21-21 0,-21 20 16,22-20-16,-22 0 0,0-1 16,-21 22-16,0-21 0,0 21 0,0-22 15,0 22-15,0 0 0,-21 21 16,0 0-1,21 21-15,-21 0 0,-1 1 0,22 20 16,-21-21-16,21 0 16,0 22-16,0-22 0,0 0 0,0 0 15,21 21-15,1-20 0,-1-1 0,-21 0 16,21 0-16,0-21 0,0 21 16,-21 0-16,21 1 0,-42-22 46,0 0-46,0 0 16,0 0-16,0-22 16,-1 22-16,1 0 15,21-21 1,21 21 0,1 0-16,-1-21 0,0 21 15,0 0-15</inkml:trace>
  <inkml:trace contextRef="#ctx0" brushRef="#br0" timeOffset="51660.1">10350 4932 0,'22'0'0,"-44"0"0,65-21 15,-43 0-15,21 21 0,-21 21 47,-21 0-47,21 0 0,-21 0 16,-1 0-16,22 1 0,0 20 0,0-21 15,-21 0-15,21 0 0,0 1 0,0-1 16,0 0-16,0 0 0,0 0 16,0 0-16,0 1 0,21-22 15,1 21-15,-1-21 0,0 0 0,0 0 16,0 0-16,22 0 0,-22 0 16,0 0-16,0-21 0,0 21 0,22-22 15,-22 1-15,0 0 0,0 0 0,0 0 16,0-22-16,1 1 15,-1 21-15,0-21 0,-21 20 0,0 1 16,0 0-16,21 0 0,-21 0 0,21 21 16,-21-21-16,0 42 31,0 0-31,0 0 0,0 0 16,0 0-16,0 1 15,-21 20-15,21 0 0,-21 1 0,0-22 16,21 42-16,0-20 0,-21-1 0,21 21 15,0-20-15,0 20 0,0 1 16,0-1-16,0 22 0,21-22 0,-21 1 16,0 21-16,0-22 0,21 22 0,-21-22 15,21 22-15,-21 0 0,0-1 0,0 1 16,0 0-16,0-1 0,0-20 16,0-1-16,0 1 0,0-1 15,-21-20-15,0-1 0,0 0 0,-1 1 0,1-22 16,0 21-16,-21-21 0,21 0 15,-22-21-15,22 22 0,-21-22 0,21 0 16,-22 0-16,1 0 0,0 0 16,-1-22-16,22 1 0,-21 0 0,21 0 15,-1-21-15,1-1 0,0 1 0,0 0 16,21-1-16,-21-20 0,21-1 0,0 1 16,0-1-16,0-20 0,-21 20 15,21-21-15,0 22 0,0-22 0,0 22 16,21-1-16,0 1 0,0-1 0,43-63 15,-22 64-15,0 20 0,1-20 16,-1 21-16,0-1 0,1 1 16,-1 0-16,21-1 0</inkml:trace>
  <inkml:trace contextRef="#ctx0" brushRef="#br0" timeOffset="52095.85">12107 4466 0,'0'21'31,"0"1"-31,0-1 0,0 0 16,0 21-16,-21-21 0,0 22 0,21-1 15,0 22-15,-21-22 0,0 0 0,-1 22 16,1-22-16,21 0 15,-21 1-15,0-1 0,21-21 0,-21 22 16,21-22-16,0 0 0,0 0 0,0 0 16,0 0-16,21-21 31,0 0-31,0 0 0,0 0 16,1-21-16,-1 0 0,0 0 15,0 0-15,21 0 0</inkml:trace>
  <inkml:trace contextRef="#ctx0" brushRef="#br0" timeOffset="52456.65">12446 4784 0,'0'42'16,"-21"-21"0,0 22-16,21-22 0,-22 0 15,22 0-15,-21 21 0,21-20 16,0-1-16,0 21 0,0-21 0,0 0 15,0 1-15,0-1 16,21 0-16,1 0 0,-1-21 0,0 0 16,0 0-16,0 0 0,0 0 0,1 0 15,-1 0-15,21-21 0,-21 21 0,0-21 16,1 0-16,-1-1 16,0 1-16,-21-21 0,0 21 15,0-22-15,0 22 0,0-21 0,0 21 16,0-22-16,0 22 0,-21 0 15,0 0-15,-1 0 0,22 0 0,-21 21 16,0 0-16,0 0 0,0 0 0,0 0 16,-1 0-16,1 0 15,0 0-15,0 0 16,0 0-16,0 0 0,-1 0 16</inkml:trace>
  <inkml:trace contextRef="#ctx0" brushRef="#br0" timeOffset="52639.54">11769 4699 0,'42'0'16,"-21"0"-16,0 0 15,22 0-15,-1 0 0,0 0 0,1 0 16,20-21-16,-21 21 0,22-21 0,-22 21 15,22-21-15,-22 21 0,0-22 16,1 22-16</inkml:trace>
  <inkml:trace contextRef="#ctx0" brushRef="#br0" timeOffset="53171.23">14266 4572 0,'0'0'16,"0"-21"-16,0 0 0,21 0 16,-21-1-16,22 1 0,-22 42 31,0 22-16,0-22-15,0 21 0,0 22 16,0-1-16,-22 1 0,1-1 0,21 22 16,-21 0-16,0-1 0,21 1 0,-21 0 15,0-1-15,-1 1 0,1-22 16,0 22-16,0 0 0,0-22 0,21 22 16,-21-22-16,21-20 0,-22 20 0,1-20 15,21-1-15,0 0 0,0 1 16,-21-22-16,21 0 0,0 0 0,0 0 15,0-42 1,0 0 0,0 0-16,21 0 0,-21-22 15,21 1-15</inkml:trace>
  <inkml:trace contextRef="#ctx0" brushRef="#br0" timeOffset="53488.05">14012 5038 0,'0'0'0,"-21"-43"0,0-20 0,-21-22 16,42 43-16,0 21 0,0-22 16,0 1-16,0 21 0,21 0 0,0 0 15,21-1-15,-21 1 0,43 0 16,42 0-16,-43 21 0,1 0 16,-1 0-16,-20 0 0,20 0 15,-21 0-15,1 21 0,-1 0 0,-21 0 16,0 1-16,-21-1 0,0 0 15,0 0-15,0 21 0,-21-20 0,-21-1 16,21 0-16,-22 21 0,1-21 0,0 1 16,-1-1-16,1-21 0,0 21 15,21 0-15,-22-21 0,22 0 0,0 21 16,63-21 15,-21 0-31,1 0 0,20-21 0,-21 21 16,21-21-16,-20 0 0</inkml:trace>
  <inkml:trace contextRef="#ctx0" brushRef="#br0" timeOffset="53836.11">14753 4847 0,'21'21'31,"0"-21"-31,1 0 16,-1 0-16,0 0 0,0 0 0,0-21 15,0 0-15,1 21 0,-1-21 0,21 0 16,-21 21-16,0-21 0,1-1 16,-1 1-16,0 0 0,-21 0 15,0 0-15,0 0 0,0-1 16,-21 22-16,0 0 0,-1 0 16,1 0-16,0 0 0,-21 0 0,21 22 15,-22-1-15,22 0 0,0 0 0,0 0 16,0 0-16,-1 22 0,22-22 15,0 21-15,0-21 0,0 22 0,0-22 16,0 0-16,0 0 0,22 0 16,20 1-16,-21-1 0,85 0 15,-64-21-15,1 0 16,-1 0-16,0 0 0,1 0 16,-1 0-16,0-21 0,-21 21 0,1-21 15</inkml:trace>
  <inkml:trace contextRef="#ctx0" brushRef="#br0" timeOffset="54162.16">15367 4911 0,'0'-21'15,"0"42"-15,0-64 0,0 22 0,-21-21 0,21 21 16,-21 0-16,-1-22 0,22 22 0,0 0 16,0 0-16,0 0 0,0-1 15,0 1-15,22 21 0,-1 0 16,21 0-16,-21 0 0,0 0 0,22 0 16,-1 0-16,-21 0 0,22 0 15,-22 21-15,21 1 0,-21-1 0,0 0 16,1 21-16,-1-21 0,0 22 15,0-22-15,-21 21 0,0-21 16,0 1-16,0 20 0,0-21 0,0 0 16,-21-21-16,0 21 0,0 1 15,-1-22-15,1 0 0,0 0 0,0 0 16,0 0-16,21-22 16,0 1-16,0 0 0,0 0 15,0 0-15,0 0 0,0-1 0,21-20 16,0 21-16,0-21 0,22 20 0,-22 1 15,0-21-15,0 21 0,0 0 16,0-1-16,1 1 0,-1 0 0,0 21 16,0 0-16</inkml:trace>
  <inkml:trace contextRef="#ctx0" brushRef="#br0" timeOffset="55247.38">15960 5059 0,'0'0'0,"21"21"0,0 0 0,0-21 15,21 0-15,-20 0 0,20 0 0,-21 0 16,21-21-16,-20 0 16,20 0-16,-21 0 0,21-1 0,-20-20 15,20 21-15,-21-21 0,0-1 0,0-20 16,1 20-16,-1 1 0,-21-21 15,0 20-15,21 1 0,-21-22 0,0 22 16,0 0-16,0-1 0,0 22 0,0-21 16,0 21-16,-21 21 15,0 0-15,-1 21 0,1 0 16,21 21-16,-21-20 0,0 20 16,21 0-16,-21 1 0,0 20 0,21 1 15,-22-22-15,1 43 0,21-22 0,-21 1 16,0 20-16,0-20 15,21 20-15,-21 1 0,-1-21 0,1 20 16,0 1-16,21 0 0,-21-22 0,0 22 16,0-1-16,-1 1 0,1 0 0,0-1 15,21 1-15,-21 0 0,21-1 16,0 1-16,0 0 0,0-1 0,0-20 16,0-1-16,0 1 0,0-1 0,0-20 15,0-22-15,0 0 0,0 0 0,21-21 16,0 0-16,0 0 0,1 0 15,20-21-15,-21 0 0,21 0 0,-20 0 16,20-1-16,0-20 0,-21 0 16,22-1-16,-22 1 0,21 0 0,-21-1 15,1-20-15,20 21 16,-21-22-16,0 1 0,0 20 0,-21-20 0,0-1 16,0 1-16,0-22 0,0 22 0,0-22 15,0 21-15,-21-20 0,-21 20 16,21 1-16,-43-1 0,-20-63 15,20 85-15,-42-43 0,85 64 16,-21 0-16,21 0 0,-1 0 16,22-1-16,22 1 15,20 21-15,-21-21 16,0 21-16,22-21 0,-1 0 16,0 0-16,1-1 0,-1 1 15,0 0-15,1 0 0,-1 0 0,0-22 16,1 22-16,-1-21 0,-21 21 15,21-22-15,-20 22 0,-1 0 0,0 0 16,0-43-16,-21 43 16,0 0-16,0 0 15,-21 21 1,0 0-16,0 21 16,-1-21-16,22 21 0,-21 0 0,0 1 15,21 20-15,-21-21 0,21 21 16,0-20-16,0 20 0,0 0 15,0-21-15,0 22 0,0-22 0,21 21 16,0-21-16,0 1 0,1-1 0,-1 0 16,0-21-16,0 0 0,0 0 15,0 0-15,22 0 0,-22 0 0,0 0 16,0-21-16,0 0 0,22-1 0,-22 1 16,0 0-16,-21-21 0,21-1 15,-21 22-15,0-21 0,0 0 0,0-1 16,0 22-16,0-21 0,-21 21 15,0-1-15,0 1 0,0 0 0,-22 0 16,22 21-16,-21 0 0,21 0 16,-22 0-16,22 0 0,-21 0 15,21 21-15,-1 0 0,1-21 0,0 21 16,0 1-16,21-1 0,0 0 0,0 0 16,0 0-16,0 0 15,21 1-15,0-22 0,0 21 0,22 0 16,-22-21-16,21 0 0,-21 0 0,22 21 15</inkml:trace>
  <inkml:trace contextRef="#ctx0" brushRef="#br0" timeOffset="55622.71">17124 4741 0,'0'-105'31,"0"83"-31,0 1 0,21 21 16,0-21-16,0 21 0,0-21 15,1 21-15,20 0 0,-21 0 0,0 0 16,0 0-16,1 21 0,-1 0 16,0 0-16,0 1 0,0-1 0,-21 0 15,0 0-15,21 21 0,-21-20 16,0 20-16,0-21 0,0 21 0,0-20 16,0-1-16,0 0 0,-21 0 0,0 0 15,0 0 1,0-21-16,21-21 15,0 0-15,0 0 0,0 0 16,0 0-16,0-1 16,0-20-16,0 21 0,21-21 0,0 20 15,-21-20-15,21 21 0,0 0 16,1 0-16,-1-1 0,0 1 0,0 0 16,0 21-16,0 0 0,1 0 0,-1 0 15,0 0-15,0 0 16,0 0-16,0 21 0,1-21 15,-1 0-15</inkml:trace>
  <inkml:trace contextRef="#ctx0" brushRef="#br0" timeOffset="56278.22">17886 4614 0,'0'0'16,"0"-21"-16,0 42 46,0 1-46,-21-1 0,21 0 16,0 0-16,-22 21 0,22-20 16,0-1-16,0 21 0,0-21 0,-21 0 15,21 1-15,-21-1 0,21 0 16,0 0-16,0 0 0,-21-21 31,21-21-15,0 0-16,0 0 0,0 0 15,0-1-15,0 1 0,0-21 0,0 21 16,21 0-16,-21-22 0,21 22 16,0-21-16,-21 21 0,22-22 0,-1 22 15,0 0-15,0 21 0,0-21 0,0 21 16,1 0-16,-1 0 0,0 0 16,0 21-16,0-21 15,0 21-15,1 0 0,-22 0 0,21 1 0,0-1 16,-21 0-16,0 0 0,0 21 15,21-20-15,-21-1 0,0 0 16,0 0-16,0 0 0,0 0 16,-21 1-1,0-22 1,0 0-16,21-22 16,0 1-16,0 0 15,0 0-15,0 0 0,21 0 0,0-22 16,0 22-16,0 0 0,0-21 15,1 20-15,-1-20 0,21 21 0,-21 0 16,22 0-16,-1 21 0,0 0 16,-21 0-16,22 0 0,-22 0 0,0 0 15,0 0-15,0 21 0,1 0 16,-22 0-16,0 0 0,0 0 0,0 1 16,0-1-16,0 0 0,0 21 15,0-21-15,-22 1 0,1-1 0,21 0 16,-21 0-16,0 0 0,0 0 15,0 1 1</inkml:trace>
  <inkml:trace contextRef="#ctx0" brushRef="#br0" timeOffset="58284.28">20722 3979 0,'21'22'0,"0"-22"16,1 0-16,-1 0 16,0 0-16,0 0 0,0 0 0,0-22 15,22 22-15,-22-21 0,0 0 0,21 21 16,-20-21-16,-1 0 0,0 0 15,0-1-15,0 1 0,0 0 0,-21 0 16,0 0-16,0 0 16,0-1-16,-21 1 0,0 21 15,-21 0-15,21 0 0,-22 0 0,1 0 16,0 0-16,-1 0 0,1 0 16,0 0-16,-1 21 0,1 1 0,21-1 15,0 0-15,-1 0 0,1 0 16,21 0-16,0 1 0,0-1 15,0 0-15,0 0 0,21 21 0,1-20 16,20 20-16,-21-21 0,21 21 16,1 1-16,-1-22 0,43 64 15,-43-64-15,-21 21 0,22-21 0,-22 22 16,-21-22-16,0 21 0,0-21 16,0 0-16,0 1 0,0-1 0,-43 0 15,22 0-15,-21 0 0,-22-21 0,22 0 16,-21 0-16,-1 0 0,-21 0 15,22 0-15,-1 0 0,1 0 0,-1-21 16,22 0-16,0 0 0,-1-22 0,1 22 16,21 0-16,0-21 15,0-1-15,-1 1 0,22 0 0,0-1 16,-21 1-16,21 0 0,0-1 16,0-20-16,0 42 0,21-64 15,1 64-15,-1 0 0,0 21 0,-21-21 16,21 21-16,0 0 0,22 0 15,-22 21-15,0 0 0,-21 0 0,21 21 16,0 1-16,0-1 0,-21 0 0,0 1 16,0-1-16,22 0 0,-22 1 15,21-1-15,-21 0 0,21 1 16,-21-1-16,21-21 0,0 0 0,-21 1 16,43-1-16,-22 0 0,0 0 15,21-21-15,-21 0 0,22 0 0,20 0 16,-20 0-16,-1 0 0,0 0 15,22-21-15,-22 0 0,0 0 0,1-1 16,-1 1-16,0 0 0,-20 0 0,20-21 16,-21-1-16,0 22 0,0-21 15,1-1-15,-22 22 0,0 0 0,0-21 16,0 21-16,0 42 31,-22 0-31,1 21 0,21-21 16,-21 1-16,21-1 0,0 21 15,0-21-15,0 0 0,0 22 16,0-22-16,0 0 0,0 0 0,0 0 16,0 1-16,0-1 0,21-21 15,0 0-15,1 0 0,-1 0 16,0 0-16,0 0 0,0 0 0,43 0 16,-43 0-16,21-21 15,-21-1-15,22 1 0,-22 0 0,0 0 16,0-21-16,0 20 0,1 1 0,-1-21 15,0 21-15,0 0 0,0-1 16,0 1-16,-21 0 0,0 42 47,0 0-47,0 1 0,-21 20 0,21-21 16,-21 0-16,21 22 0,0-1 15,0-21-15,0 21 0,0 1 0,0-1 16,0 0-16,0 22 0,0-22 0,0 22 15,0-1-15,21 1 0,0 20 16,-21-20-16,0-1 0,0 1 0,22-1 16,-22 1-16,0 21 0,21-22 15,-21 1-15,0-1 0,0 1 0,0-1 16,0-21-16,0 1 0,0-1 16,0 0-16,-43 1 0,22-22 0,0 0 15,0 0-15,0-21 0,0 21 0,-22-21 16,22 0-16,0 0 0,-21 0 15,20 0-15,1 0 0,0-21 0,-21 0 16,21 0-16,-1 0 0,1 0 0,0-22 16,21 1-16,0 0 0,-21-1 15,21 1-15,0-22 0,0 1 0,0 21 16,0-22-16,0 1 0,21-22 0,0 21 16,22-20-16,-22-1 0,0 22 15,21-22-15,1 0 0,-1 22 0,21-1 16,-20 1-16,63-64 15,-64 63-15,21 1 0,-20 20 16,-1 1-16,0 0 0,1-1 0,-22 22 16,0-21-16,0 21 0,0 21 0,-21-21 15,-21 42 1,0 0-16,0-21 16,0 21-16,0 0 0,-1 0 15,22 1-15,0-1 0,-21 21 0,21-21 16,0 0-16,0 1 0,0-1 0,21 0 15,-21 0-15,22 0 0,-1-21 16,0 21-16,0 1 0,-21-1 0,21-21 16,0 21-16,-42-21 31,0 0-15,0 0-16,0 0 0,0 0 15,-1 0-15,-20 0 0,21 0 0,0 0 16,0-21-16,21 0 31,21-1-31,0 1 0,0 0 16,0 21-16,0-21 0</inkml:trace>
  <inkml:trace contextRef="#ctx0" brushRef="#br0" timeOffset="59438.63">22712 3641 0,'0'0'0,"0"-21"0,21 21 16,-42 21 15,0 21-31,-1-21 0,1 22 16,0-22-16,0 21 0,21 22 0,-21-22 16,0 21-16,-1-20 0,22 20 0,-21-20 15,21 20-15,0-21 0,0 1 16,0 20-16,0 1 15,0-22-15,0-21 0,43 0 0,-43 1 16,42-1-16,-21-21 0,0 21 16,22-21-16,-22 0 0,21 0 0,0 0 15,1 0-15,-22-21 0,21 21 16,1-21-16,-1-1 0,0 1 0,1-21 16,-1 21-16,-21-22 0,0 1 0,22 0 15,-22-1-15,-21 1 0,0 21 16,21-21-16,-21 20 0,0 1 0,0 0 15,-21 21-15,0 0 16,-1 0-16,1 0 0,0 21 0,-21 0 16,21 1-16,-1-1 0,1 0 15,0 0-15,0 21 0,21-20 16,0-1-16,0 0 0,0 0 0,0 0 16,0 0-16,0 1 0,21-1 15,0 0-15,0 0 0,1-21 0,-1 0 16,0 21-16,0-21 0,21 0 0,-20 0 15,20 0-15,-21 0 0,21 0 16,-20-21-16,20 0 0,-21 0 0,21 0 16,-20-1-16,20-20 0,-21 21 15,0-21-15,0-1 0,1 22 16,-1-21-16,-21 21 0,0-1 0,0 44 31,0-1-31,-21 0 16,-1 21-16,1-21 0,0 22 0,0-1 15,21-21-15,0 22 0,-21-22 16,0 0-16,21 0 0,0 0 0,0 0 16,0 1-16,0-1 15,0 0-15,0-42 32,0 0-32,0-1 15,0 1-15,0 0 0,0 0 16,21 0-16,0-22 0,-21 22 15,21-21-15,0 0 0,0 20 16,1-20-16,-1 21 0,0 0 0,0 0 16,0-1-16,0 22 15,1 22-15,-22-1 16,0 21-16,0-21 0,0 0 16,0 1-16,0-1 0,0 21 15,0-21-15,0 0 0,0 1 0,0-1 16,0 0-16,0 0 0,0 0 15,21-21 1,0-21 0,-21 0-1,21 21-15,-21-21 0,0 0 0,21-1 0,0 1 16,1-21-16,-1 21 0,0-22 16,21 22-16,-21-21 0,22 0 15,-22 20-15,21-20 0,1 21 0,-1 0 16,-21 0-16,21 21 0,-20 0 15,-1 0-15,0 0 0,0 21 0,-21 0 16,0 21-16,0 1 0,0-22 0,0 21 16,0 0-16,0 1 0,0-1 15,-21 0-15,0-20 0,0 20 0,21 0 16,-22 1-16,1-22 16,0 0-16,21 0 15,0 0 1,0-42-1,0 0 1,0 0-16,0 0 0,0-1 16,0 1-16,21 0 0,-21 0 15,21-21-15,-21-1 0,0 22 0,0-21 16,0-1-16</inkml:trace>
  <inkml:trace contextRef="#ctx0" brushRef="#br0" timeOffset="59738.25">22225 3768 0,'169'21'16,"-105"-21"-16,-1 0 0,22 0 15,0 0-15,20 0 0,-20 0 16,0-21-16,-1 21 0,-20 0 0,-1-21 16,22 21-16,-43 0 15,22-22-15,-22 22 0,-21 0 0,22 0 16,-22 0-16,-21 22 16,-21-22-1,0 21-15,-1 0 0,-20-21 0,0 21 16,-1 0-16,-20 0 0</inkml:trace>
  <inkml:trace contextRef="#ctx0" brushRef="#br0" timeOffset="62363.03">12001 6392 0,'0'0'16,"0"-21"-16,0 0 0,0 0 15,0 0-15,0 0 0,0-1 16,0 1-16,-21 0 16,0 0-16,0 21 0,21-21 15,-21 21-15,0 0 0,-1-21 16,1 21-16,0 0 0,0 0 0,0 0 15,0 0-15,-1 0 0,1 21 16,-21 0-16,21 21 0,-22 1 0,22-1 16,-21 0-16,-22 85 0,43-63 15,0-22-15,0 22 0,0-22 16,21 21-16,0-20 0,0-22 0,0 21 16,0-21-16,21 22 0,0-22 0,0 0 15,0-21-15,22 21 16,-1-21-16,43 0 0,-22 0 15,-20 0-15,-1 0 0,21-21 0,-20 21 16,20-21-16,-20 21 0,-1-21 16,0 0-16,1-1 0,-1 1 0,-21 0 15,21-21-15,-20 21 0,-22-1 0,0 1 16,21 0-16,-21-21 0,0 21 16,0-1-16,0 44 15,0-1 1,0 0-16,0 0 0,-21 0 15,21 0-15,0 1 0,0 20 0,-22-21 16,22 0-16,0 0 0,0 1 0,0-1 16,0 0-16,0 0 0,22-21 15,-22 21-15,21-21 0,0 0 16,21 0-16,-21 0 0,1 0 0,20 0 16,-21 0-16,21 0 0,-20 0 0,20 0 15,0-21-15,-21 21 0,22-21 16,-22 0-16,0 0 0,21-1 15,-20 1-15,-22-21 0,21 21 0,-21 0 16,0-1-16,0-20 0,0 21 16,-21-21-16,-1-1 0,1 22 0,0-21 15,-21 21-15,21-1 0,-1 1 16,-20 0-16,21 21 0,-21 0 16,20 0-16,1 21 0,-21 0 0,21 1 15,0-1-15,-1 21 0,1 0 0,0 1 16,21-1-16,-21 0 0,21-20 15,0 20-15,0 0 0,0-21 0,0 1 16,21-1-16,0 0 0,0 0 0,1 0 16,-1-21-16,21 0 0,-21 0 15,0 0-15,43 0 0,-43-21 16,21 0-16,-20 0 0,20 0 0,-21-1 16,0 1-16,22 0 0,-22 0 15,-21 0-15,21 0 0,0-1 16,0-20-16,-21 21 0,0 0 0,0 0 15,21 21-15,-21-22 0,0 44 32,0-1-32,0 0 0,0 0 0,0 0 15,0 22-15,-21-22 0,21 0 0,0 21 16,0-21-16,0 1 0,0-1 16,-21 0-16,21 0 0,0 0 0,0 0 15,21-42 16,0 0-31,-21 0 16,22 0-16,-1 0 0,-21-1 0,21 1 16,0-21-16,0 21 15,-21-22-15,21 1 0,1 21 0,-1-21 16,-21 20-16,21 1 0,-21 0 0,21 0 16,-21 0-16,21 21 15,-21 21-15,21 0 0,-21 0 16,0 0-16,0 1 0,0 20 0,0-21 15,0 21-15,0-20 0,0 20 16,0-21-16,0 21 0,0-20 0,0-1 16,0 0-16,22 0 0,-22 0 15,0 0-15,21 1 0,0-22 0,0 0 16,0 0-16,0 0 16,1 0-16,20-22 0,-21 22 0,0-21 15,0 0-15,22 0 0,-22 0 16,0-22-16,0 22 0,22-21 0,-22 0 15,0 20-15,0-20 0,0 0 0,-21 21 16,21-22-16,1 22 0,-22 0 16,21 0-16,-21 0 0,0 42 31,0 0-31,0 0 16,0 0-16,0 0 0,0 1 0,0-1 15,0 21-15,0-21 0,0 0 0,0 22 16,0-22-16,0 0 15,0 0-15,0 0 0,21 1 0,0-1 16,-21 0-16,21 0 0,0-21 0,1 0 16,-1 0-16,0 0 0,0 0 15,0 0-15,0 0 0,1 0 0,-1-21 16,0 21-16,21-21 0,-21 0 0,1-22 16,-1 22-16,0 0 0,0-21 15,0 20-15,-21-20 0,21 0 0,1 21 16,-1-22-16,-21 22 0,0-21 0,0-1 15,21 43-15,-21-21 16,0 0-16,0 42 31,0 0-15,0 1-16,0-1 0,0 0 16,0 0-16,0 0 0,0 0 15,-21 1-15,21-1 16,0 0-16,0 0 15,0-42 32,0 0-31,0 0 0,0-1-16,0 1 15,-21 21-15,21-21 16,0 42 31,0 0-32,0 1 1,0-1 0,0 0-1,0-42 63,0 0-62,0-1-16,0 1 16,0 0-1,0 42 32,0 0-47,0 1 0,0-1 16,0 0-16,0 0 0,0 0 0,0 22 15,0-22-15,0 21 0,0-21 16,-22 22-16,22-1 0,-21 0 16,21 1-16,0 20 0,0 1 0,0-22 15,0 21-15,0 1 0,0-1 0,0-20 16,0 20-16,0-20 0,0 20 0,0-21 15,0 1-15,0-1 0,0 22 16,0-22-16,0-21 0,0 21 0,0-20 16,-21 20-16,0-21 0,0 21 15,0-42-15,21-21 32,0-21-32,0 21 15,21 0-15,0-22 0,0 1 0,0 0 16,0-1-16,1 1 0,-1-22 0</inkml:trace>
  <inkml:trace contextRef="#ctx0" brushRef="#br0" timeOffset="62654.86">14266 6816 0,'0'0'0,"0"-43"0,0-105 32,0 127-32,0 0 0,0 0 0,21 0 15,1-1-15,-1 1 0,21 21 16,-21 0-16,0 0 0,22 0 15,-1 0-15,-21 0 0,0 21 0,22-21 16,-22 22-16,0-1 0,0 21 0,-21-21 16,0 0-16,0 1 0,0-1 15,0 21-15,-21-21 0,0 0 16,0 1-16,-22-22 0,1 21 0,21-21 16,-21 0-16,20 0 0,-20 0 15,0 0-15,21 0 0,-1 0 0,1 0 16,42 0 15,1-21-31,-1 21 0,21 0 0,-21-22 16,22 22-16</inkml:trace>
  <inkml:trace contextRef="#ctx0" brushRef="#br0" timeOffset="64855.58">15113 6562 0,'0'-21'0,"0"42"0,0-64 0,0 22 0,0 0 16,0 0-16,-21 21 0,0-21 0,-1 0 16,1 21-16,0 0 0,0 0 15,0 0-15,0 0 0,-22 21 0,1 0 16,21 21-16,-22-21 16,22 1-16,0 20 0,0-21 0,0 21 15,21-20-15,0 20 0,0-21 16,0 21-16,0-20 0,0-1 0,0 0 15,0 0-15,21 0 0,-21 0 0,21-21 16,0 0-16,0 0 0,22 0 16,-22 0-16,0 0 0,0 0 0,0 0 15,1-21-15,20 21 0,-21-21 0,0 0 16,0 0-16,1 0 0,-1-1 16,0-20-16,-21 21 0,21-21 0,-21-1 15,21 22-15,-21-21 0,0 21 0,0-22 16,0 22-16,0 42 31,0 0-31,0 1 0,0-1 16,0 0-16,0 21 0,0-21 15,0 22-15,0-22 0,0 0 0,0 0 16,0 22-16,0-22 0,21-21 0,1 21 16,-1 0-16,0-21 0,0 0 15,0 0-15,0 0 0,1 0 0,-1 0 16,0 0-16,21-21 0,-21 0 0,1 21 15,-1-21-15,0-1 0,0-20 16,0 21-16,0-21 0,1-1 16,-1 1-16,-21 0 0,0-1 0,21 1 15,-21-22-15,21 22 0,-21 0 16,0-1-16,0 1 0,0 0 0,0 21 16,0-1-16,0 1 0,-21 21 15,0 21 1,21 1-16,-21 20 0,21-21 0,-22 21 15,22 1-15,0 20 0,0-20 0,0 20 16,0-21-16,0 22 0,0-22 16,0 22-16,0-22 0,22 43 15,-1-43-15,0-21 0,0 0 16,0 1-16,22-1 0,-22 0 16,0-21-16,21 0 0,-21 0 0,22 0 15,-22 0-15,21 0 0,-21-21 0,22 0 16,-22-1-16,21 1 0,-21 0 0,1-21 15,-1-1-15,0 1 0,0 0 16,-21-1-16,0 1 0,0 0 0,0-22 16,0 22-16,0 21 0,0-22 0,0 22 15,-21 21-15,0-21 0,0 21 16,-1 0-16,1 0 0,0 21 0,0 0 16,0 1-16,0 20 0,-1-21 0,1 21 15,0 1-15,0-1 0,21 0 16,0 1-16,0-22 0,0 21 15,0 1-15,0-22 0,0 21 0,0-21 16,0 0-16,0 1 0,0-1 16,21 0-16,0-21 0,0 0 0,1 0 15,-1 0-15,0 0 0,0 0 16,0 0-16,22-21 0,-43 0 0,21-1 16,0 1-16,0-21 0,0 21 15,0-22-15,-21 1 0,0 21 0,0-21 16,0-1-16,0 1 0,0 0 0,0 20 15,0 1-15,0 0 0,0 0 16,0 0-16,0 42 16,-21 0-16,21 0 15,0 0-15,0 1 0,0 20 0,-21-21 16,21 21-16,0-20 0,0 20 16,0-21-16,0 21 0,0-20 0,0-1 15,0 0-15,21 21 0,-21-21 16,21-21-16,1 22 0,-1-1 0,-21 0 15,21-21-15,0 0 0,0 0 0,22 0 16,-22 0-16,0 0 0,0 0 0,0 0 16,22-21-16,-22 0 0,0 21 15,0-43-15,21 22 0,-20 0 16,-1-21-16,0-1 0,0 1 0,0 0 16,0-22-16,-21 22 0,22-22 15,-1 22-15,-21-22 0,0 43 0,0-21 16,0 21-16,0 0 0,0-1 0,0 1 15,0 42 1,-21 1-16,-1-1 0,22 21 16,-21-21-16,21 22 0,-21-1 0,21 0 15,0 1-15,0-1 0,0 0 16,-21 1-16,21-1 0,0-21 0,0 21 16,0-20-16,0-1 0,0 0 0,21 0 15,-21 0-15,21 0 0,0-21 16,1 0-16,-1 0 15,0 0-15,0 0 0,0 0 0,0 0 16,1 0-16,-1 0 0,-21-21 0,21 0 16,0 21-16,0-21 0,-21 0 15,0 0-15,0-1 0,21 1 0,-21 0 16,0 0-16,0 0 0,0 0 0,0 42 47,0 0-47,0 0 15,0 0-15,22-21 16,-1 21-16,0-21 16,0 0-16,0 0 15,0 0-15,1-21 16,-1 21-16,0-21 0,0 0 0,0 21 16,-21-21-16,21 0 0,1-1 0,-22 1 15,0-21-15,21 21 0,-21 0 16,21-22-16,-21 22 0,0 0 0,0 0 15,0 0-15,0 42 32,-21 0-32,21 0 0,-21 0 0,21 22 15,0-22-15,-22 21 0,22-21 16,-21 22-16,21-22 0,0 21 0,0-21 16,0 0-16,0 1 0,0-1 15,0 0-15,0 0 0,0 0 0,21-21 16,1 0-16,-1 0 15,0 0-15,0 0 0,0 0 16,0 0-16,1-21 0,-1 0 0,0 0 16,0 0-16,0-1 0,0 1 0,1-21 15,-1 0-15,21-1 0,-21-20 16,0 20-16,1-20 0,-1-1 0,0 22 16,-21-21-16,21 20 0,-21 1 0,21-22 15,-21 22-15,0 21 0,0-21 16,0 20-16,0 1 0,-21 21 15,0 21 1,0 1-16,21-1 0,0 0 16,-21 21-16,21 1 0,-22-1 0,22 0 15,0 1-15,-21-1 0,21 21 0,0-20 16,0 20-16,0-20 0,0-1 16,0 21-16,21-20 0,1-22 0,-1 21 15,0-21-15,0 1 0,0-1 0,0 0 16,1 0-16,-1-21 15,0 0-15,0 0 0,0-21 0,0 0 16,22 0-16,-22-1 0,0 1 16,0 0-16,0-21 0,1 21 15,-1-22-15,0 1 0,0 0 0,-21 20 16,0-20-16,21 0 0,0 21 16,-21-1-16,0 44 15,0-1-15,0 0 16,0 0-16,0 0 0,0 0 0,-21 22 15,21-22-15,0 0 0,0 21 16,0-20-16,0-1 0,0 0 0,0 21 16,0-21-16,21 1 0,-21-1 15,22-21-15,-1 0 16,0 21-16,0-21 0,0 0 0,0 0 16,1 0-16,20 0 0,0 0 0,-21-21 15,22 0-15,-22-1 0,21-20 16,-21 21-16</inkml:trace>
  <inkml:trace contextRef="#ctx0" brushRef="#br0" timeOffset="65684.16">18542 6604 0,'42'-106'15,"1"-42"1,-128 402-16,170-571 0,-64 274 0,-21-20 16,0 20-16,0 1 0,0 21 0,0-21 15,0 20-15,0 1 0,0 0 0,-21 21 32,21 21-32,0 0 0,-22 1 15,22 20-15,-21-21 0,21 21 16,0-20-16,0 20 0,0 0 15,0 22-15,0-22 0,0 0 0,0 22 16,0-22-16,0 22 0,0-22 16,0 0-16,0 1 0,0-22 0,0 21 15,0-21-15,21 1 0,1-1 0,-22 0 16,21 0-16,0-21 0,0 0 16,0 0-16,0 0 0,1 0 0,-1 0 15,0-21-15,0 0 0,0 0 0,-21-1 16,21-20-16,1 21 0,-1-21 15,0 20-15,-21 1 0,21-21 0,0 21 16,-21 0-16,21-1 0,-21 1 0,0 42 47,0 1-47,0-1 0,0 0 16,0 0-16,0 0 0,0 0 15,0 1-15,0-1 0,0 0 16,0 0-16,0 0 0,22 0 15,-1-21-15,0 0 0,-21 22 16,21-22-16,0 0 0,0 0 0,1 0 16,-1-22-16,0 22 15,0-21-15,-21 0 0,21 0 0,0-21 16,-21 20-16,22-20 0,-22 21 16,21-21-16,-21-1 0,0 1 15,21 21-15,-21 0 0,0-1 0,21-20 16,-42 42 15,0 21-31,0-21 16,21 21-16,0 1 0,-22-1 0,22 21 15,-21-21-15,0 0 0,21 22 16,0-22-16,0 21 0,-21 1 0,0-22 16,21 21-16,-21 0 0,21 1 0,0-1 15,0 0-15,0 1 0,0 20 0,0 1 16,0-22-16,0 22 0,21-1 15,-21 1-15,21 126 16,-21-126-16,21-1 0,-21-21 16,21 22-16,0-1 0,-21-20 15,22 20-15,-22-20 0,21-1 16,-21 0-16,0 1 0,0-22 0,0 21 16,0-21-16,-21 0 0,-1 1 0,1-22 15,0 0-15,0 0 16,21-22-16,-21 1 0,0 0 15,21 0-15,0 0 0,0-22 0,0 22 16,-22-21-16,22 21 0,0-22 0,0 1 16,0 0-16,0-1 15,0 1-15,-21 0 0,21-1 0,0-20 16,-21 21-16</inkml:trace>
  <inkml:trace contextRef="#ctx0" brushRef="#br0" timeOffset="65939">18246 6498 0,'0'0'0,"21"0"15,0-21-15,0 21 16,0 0-16,0 0 0,22 0 0,-22-21 15,0 0-15,21 21 0,-20-21 16,-1 21-16,21-22 0,-21 22 0,0-21 16,1 0-16,-22 0 15,21 0-15,-21 0 16</inkml:trace>
  <inkml:trace contextRef="#ctx0" brushRef="#br0" timeOffset="66151.87">17759 6181 0,'21'0'46,"-21"-21"-30,0-1-16</inkml:trace>
  <inkml:trace contextRef="#ctx0" brushRef="#br0" timeOffset="66563.61">15092 6414 0,'0'0'16,"0"21"-16,0 0 0,21-21 15,0 0-15,21 0 0,-20 0 16,20 0-16,0 0 0,22 0 0,-22 0 16,22 0-16,-22 0 0,21 0 0,1-21 15,-22 21-15,22-21 0,-22 21 16,0-22-16,1 22 0</inkml:trace>
  <inkml:trace contextRef="#ctx0" brushRef="#br0" timeOffset="67135.28">20637 5948 0,'0'0'15,"-21"0"-15,0 0 0,-21 0 0,21-21 0,-1 21 16,1 0-16,21-21 0,-21 21 15,42 0 1,0 0 0,1 0-16,20 0 0,0 0 15,1 0-15,20 0 0,-21 0 0,22 21 16,-22-21-16,22 0 0,-22 21 0,0-21 16,1 0-16,-1 0 0,-21 0 15,22 0-15,-43 21 0,21-21 0,-42 0 31,-1 0-31,-20 0 16</inkml:trace>
  <inkml:trace contextRef="#ctx0" brushRef="#br0" timeOffset="67400.13">20913 5948 0,'0'0'0,"-22"0"16,1 0-1,0 0 1,21 21-1,0 21-15,0-20 0,0 20 16,0-21-16,-21 21 0,21 1 0,-21-1 16,0 0-16,21 1 0,-22-1 15,1 0-15,0 1 0,21-1 16,0 0-16,-21 1 0,21-22 0,-21 0 0,21 0 16,0 0-16,0 1 15,0-1-15,21-21 16,0-21-1,0 21-15,-21-22 0,21 1 16,1 0-16,-1 0 0,21-21 0,-21 20 16</inkml:trace>
  <inkml:trace contextRef="#ctx0" brushRef="#br0" timeOffset="67800.42">21103 6287 0,'0'-22'46,"21"22"-30,0 0 0,1 0-16,-1 0 0,0 0 15,0 0-15,0 0 0,0 0 16,1 0-16,-1 0 0,0-21 16,0 21-16,-21-21 0,21 21 0,-21-21 15,21 21-15,-42 0 31,0 0-31,0 0 16,0 0-16,0 0 0,-1 21 0,1 0 16,0-21-16,0 21 15,0 1-15,0-1 0,-1 0 0,1 21 16,21-21-16,-21 1 0,21-1 0,-21 0 16,21 0-16,0 0 0,0 0 15,0 1-15,21-22 16,0 21-16,0-21 0,1 0 0,-1 0 15,0 0-15,21 0 0,-21 0 16,22-21-16,-1-1 0,0 22 0,1-21 16,-1 0-16,0 0 0,1 0 15,-1-22-15,0 22 0</inkml:trace>
  <inkml:trace contextRef="#ctx0" brushRef="#br0" timeOffset="68123.24">21865 6138 0,'-21'0'0,"-64"22"31,64-22-31,0 21 0,0 0 0,21 0 16,0 0-16,0 0 0,0 1 15,21-1-15,0-21 16,0 21-16,0 0 0,1 0 0,-1-21 16,0 21-16,0-21 0,0 22 0,0-22 15,-21 21-15,22 0 16,-22 0-1,-22-21 1,1 0-16,0 0 0,-21 21 16,21-21-16,-22 0 0,22 0 0,-21 0 15,21 0-15,-1 0 0,-20 0 0,21 0 16,0 0-16,0 0 0,42 0 47,0-21-47,21 0 0,-21 21 15,1 0-15</inkml:trace>
  <inkml:trace contextRef="#ctx0" brushRef="#br0" timeOffset="69770.81">22288 5990 0,'0'0'16,"0"-21"-16,0-21 0,22 21 0,-22-22 0,21 22 15,-21 0-15,0 0 0,0 0 16,0-1-16,0 44 16,0 20-16,-21-21 15,21 21-15,-22-20 0,1 20 16,21 0-16,-21 1 0,0 20 0,21-21 16,0 1-16,-21-22 0,21 21 15,-21 1-15,21-1 0,0 0 16,0 1-16,0-22 0,0 0 0,0 21 15,0-21-15,0 1 0,21-22 0,0 21 16,0-21-16,0 0 16,0 0-16,1 0 0,20-21 0,-21-1 15,0 22-15,22-21 0,-22 0 16,21 0-16,-21 0 0,0-22 0,22 22 16,-22 0-16,0 0 0,0-21 0,0 20 15,-21 1-15,22 0 16,-22 0-16,0 42 31,-22 0-31,1 0 0,21 1 16,-21-1-16,0 0 0,21 0 0,-21 0 15,21 22-15,0-22 0,0 0 16,0 0-16,0 0 0,0 0 0,0 1 16,21-22-16,0 21 0,0 0 0,22-21 15,-22 0-15,21 0 0,-21 0 0,22 0 16,-1 0-16,-21 0 0,21 0 15,1 0-15,-22-21 0,0 0 0,21-1 16,-20 1-16,-1 0 0,0 0 16,0 0-16,0-22 0,-21 22 0,21 0 15,-21-21-15,22 21 0,-22-1 16,0 1-16,0 0 16,-22 21-1,1 21 1,0 0-16,21 1 0,-21-1 15,0 0-15,0 0 0,21 0 0,-22 0 16,22 1-16,-21-1 0,21 0 0,-21 0 16,21 0-16,0 0 15,0 1-15,0-44 47,0 1-47,21 0 16,0 0-16,-21 0 0,22 0 15,-1-1-15,-21 1 0,21 0 0,0 0 16,-21 0-16,21 0 0,0 21 0,1-22 16,-1 1-16,0 21 0,-21-21 15,21 21-15,0 0 16,-21 21-16,0 0 16,0 1-16,0-1 0,0 0 15,0 0-15,0 0 0,0 0 0,0 1 16,0-1-16,0 0 0,0 0 15,0 0-15,21 0 16,1 1-16,-1-22 0,0 21 0,0-21 16,21 0-16,-20 0 0,20 0 15,0 0-15,-21 0 0,22 0 0,-1 0 16,0 0-16,1 0 0,-1 0 0,-21-21 16,22 21-16,-22-22 0,21 1 15,-21 0-15,0 0 0,1-21 0,-1 20 16,0 1-16,0 0 0,-21-21 0,0 21 15,0-1-15,0 1 0,0 0 16,-21 21 0,0 0-16,0 0 0,-1 0 15,-20 21-15,21-21 0,-21 21 16,20 1-16,-20 20 0,21-21 0,0 0 16,-22 0-16,22 1 0,0-1 15,21 0-15,0 0 0,0 0 0,0 0 16,21-21-16,0 0 15,1 0-15,-1 0 0,21 0 16,-21 0-16,0-21 0,22 0 0,-22 0 16,21 21-16,-21-21 0,1 0 0,-1-1 15,0 1-15,0 0 16,0 0-16,-21 0 0,21 0 0,-21-1 16,22 22-16,-22-21 0,0 42 46,-22 1-46,1-1 0,0 0 16,21 21-16,-21-21 0,0 1 16,0 20-16,-1 0 0,22 1 0,-21-1 15,0 21-15,21-20 0,-21 20 16,21 1-16,0-22 0,-21 43 0,21-22 16,0 1-16,0 20 0,0 1 0,-21-21 15,21 20-15,0 1 0,0-22 16,0 22-16,0-21 0,0 20 0,-22-20 15,22-1-15,0 22 0,0-22 16,-21 1-16,21-22 0,-21 22 0,21-22 16,0 0-16,-21 1 0,0-1 15,0-21-15,-1 0 0,22 1 0,-21-22 16,0 0-16,0 0 0,0 0 0,0 0 16,-1-22-1,22 1-15,0 0 0,0-21 16,0 21-16,0-22 0,0 1 0,0 0 15,-21-1-15,21-20 0,-21-1 16,21 1-16,0 20 0,0-20 16,0-1-16,0 1 0,0-1 0,0 1 15,0-1-15,21 1 0,0-1 0,1 1 16,-1 21-16,0-22 0,0 22 16,21-1-16,-20 22 0,20-21 0,0 21 15,22-43-15,-22 22 0,-21 21 16,22 0-16,-1-22 0,-21 22 15,21 0-15,-20-21 0,-1 20 0,0-20 16,21 21-16,-42-21 0</inkml:trace>
  <inkml:trace contextRef="#ctx0" brushRef="#br0" timeOffset="70070.64">23220 5948 0,'0'0'0,"0"21"0,-21-21 15,21 21 1,0 0-16,0 1 15,0-1 1,-22-21 31,-20 0-31</inkml:trace>
  <inkml:trace contextRef="#ctx0" brushRef="#br0" timeOffset="70299.5">22225 6033 0,'0'21'31,"21"0"-31,0-21 0,0 0 16,1 0-16,-1 0 0,0 0 0,0 0 15,0 0-15,0 0 0,1 0 16,-1 0-16,0 0 0,0 0 0,0 0 16,0 0-16,1 0 0,-1 0 0,0 0 15,21 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02:10:19.02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868 741 0,'-21'0'0,"42"0"0,-42-21 0,-1 0 16,1-1-16,0 22 16,21-21-16,0 42 47,0 1-47,0-1 15,0 0-15,0 0 0,0 0 0,0 0 16,0 1-16,21-1 0,0 0 15,1 0-15,-22 0 0,21 0 16,0-21-16,0 0 0,0 22 0,0-22 16,22 0-16,-22 0 0,0-22 15,21 1-15,-20 0 0,20 0 16,-21 0-16,0 0 0,0-1 0,1 1 16,-1 0-16,0 0 0,-21-21 15,0-1-15,0 22 16,0 0-16,0 0 0,-21 21 31,0 0-15,-1 21-16,22 0 0,0 0 15,0 22-15,0-1 0,0 0 16,0 1-16,-21-1 0,21 21 0,0 1 16,0-1-16,0-20 0,0 20 15,0-20-15,0 20 0,0-21 16,0 1-16,0-1 0,0 0 0,0 1 15,0-1-15,0 0 0,0 1 16,0-22-16,0 21 0,0-21 16,0 1-16,0-1 0,0 0 15,-21-21 1,0 0-16,0 0 0,0-21 16,-1 21-16,1-21 0,0-22 15,0 22-15,0 0 0,0-21 16,-1 20-16,1 1 0,0-21 0,0 21 15,0-22-15,0 22 0,-1 0 16,22 0-16,-21 21 0,21 21 31,0 0-31,0 0 16,0 1-16,0-1 0,0 0 16,21 0-16,1 0 0,-22 22 15,21-22-15,0 0 0,0 0 0,0 21 16,0-20-16,1-22 0,20 21 15,-21 0-15,21-21 0,1 0 16,-1 0-16,0 0 0,1 0 0,20-21 16,-20 0-16,-1-1 0,21 1 15,-20-21-15,-1 21 0,0 0 0,1-22 16,-22 22-16,21-21 0,-21-1 16,1 1-16,-1 0 0,0-1 15,-21 1-15,0 0 0,0-1 0,0-20 16,0 21-16,0-22 0,0 22 15,0-1-15,0 1 0,0 0 16,0 21-16,0-1 0,0 1 16,0 42-1,0 22 1,0-22-16,-21 21 0,21 22 16,0-22-16,0 22 0,0-22 0,-21 21 15,21 1-15,0-22 0,0 22 16,-22-22-16,22 22 0,-21-22 0,21 0 15,-21 1-15,21-1 16,0-21-16,0 21 0,0-20 0,0-1 16,0 0-16,21-21 15,0 0-15,1 0 0,-1-21 16,0 0-16,0-1 0,0-20 16,0 21-16,1-21 0,-1 20 15,0-20-15</inkml:trace>
  <inkml:trace contextRef="#ctx0" brushRef="#br0" timeOffset="195.88">1693 1207 0,'0'0'0,"-21"0"0,21 21 16,21-21 15,0 0-31,1 0 0,20 0 0,-21 0 15,21 0-15,-20 0 0,20 0 16,-21 0-16,0-21 0,22-1 0,-22 22 16,0-21-16,0 0 0</inkml:trace>
  <inkml:trace contextRef="#ctx0" brushRef="#br0" timeOffset="1811.43">3979 1143 0,'0'0'0,"0"-21"16,0 0-16,0 0 16,0-1-16,0 1 15,21 0-15,1 0 0,-1 0 0,0-22 16,0 22-16,0-21 0,0 21 15,1-22-15,-1 22 0,0-21 16,0 21-16,-21-22 0,0 22 0,0 0 16,0-21-16,0 21 0,0-1 15,0 1-15,-21 0 0,0 21 0,0-21 16,-1 21-16,-20 0 0,0 0 16,-1 0-16,1 0 0,0 0 0,-22 21 15,22 0-15,0-21 16,-1 21-16,1 1 0,0-1 0,20 0 15,1 0-15,0 21 0,21-20 16,0 20-16,0 0 0,21-21 0,0 43 16,1-22-16,20 1 0,0-1 15,22 43-15,-22-43 0,0 0 16,-20 1-16,20-1 0,0 0 16,-21 1-16,1-1 0,-1 0 0,0 1 15,-21-1-15,0-21 0,0 21 16,-21 1-16,0-22 0,-1 21 0,-20-21 15,21 1-15,-21-1 0,-1 0 16,1 0-16,0-21 0,-22 0 16,22 0-16,-1 0 0,1-21 15,0 0-15,-1 0 0,1-1 0,0 1 16,-1-21-16,22 21 0,-21-22 16,21 1-16,0 0 0,-1 21 0,1-22 15,0 1-15,0 0 0,21-1 16,-21 1-16,21 0 0,0 20 15,0 1-15,0 0 0,21 21 16,0 0-16,0 21 0,22 0 16,-22 1-16,0 20 0,21 0 15,-21-21-15,1 22 0,20-1 16,-21 0-16,0 1 0,0-1 0,1 0 16,-1 22-16,0-22 15,0-21-15,0 1 0,0-1 0,1 0 16,-1 0-16,0-21 0,0 0 0,21 0 15,22 0-15,-43-21 16,21 0-16,1 0 0,-1-22 0,0 22 16,-20-21-16,20 21 0,0-22 15,1 1-15,-22 21 0,21-22 0,-21 1 16,22 21-16,-22-21 16,0 20-16,0 1 0,0 0 0,-21 0 15,0 0 1,0 42-1,0 0-15,-21 0 16,21 0-16,-21 1 0,0-1 0,21 0 16,0 21-16,-21-21 0,21 1 15,-22 20-15,22-21 0,0 21 0,0-20 16,0-1-16,0 0 0,0 0 16,0 0-16,0 0 0,22-21 15,-1 0-15,0 0 0,0 0 0,21 0 16,-20 0-16,20-21 0,0 0 0,1 0 15,-1-21-15,0 20 16,1 1-16,-1 0 0,-21-21 0,21 21 16,-20-1-16,-1-20 0,0 21 15,-21 0-15,0 0 0,0-1 0,0 1 16,-21 21 15,0 21-31,-1 1 16,1-1-16,21 0 0,0 0 0,0 0 15,-21 0-15,21 1 0,0-1 16,-21 21-16,21-21 0,0 0 16,0 1-16,0-1 0,21 0 15,0-21-15,0 0 0,1 0 16,-1 0-16,0 0 0,21 0 0,-21-21 16,1 0-16,20 21 0,-21-22 15,21 1-15,-20 0 0,20-21 0,-21 21 16,0-1-16,0-20 0,1 21 15,-22-21-15,0 20 0,21-20 0,-21 21 16,0 0-16,0-22 0,0 22 16,0 0-16,0 0 15,0 0-15,0 42 16,0 0 0,0 0-16,0 0 0,0 1 15,0 20-15,0 0 0,-21-21 0,21 22 16,0-1-16,0 0 0,0 22 15,-22-1-15,22 1 0,0-1 0,0 1 16,-21-1-16,21 22 0,0-21 0,0-1 16,0 1-16,0-1 0,0-21 15,0 22-15,0-22 0,-21 22 0,21-22 16,0-21-16,0 22 0,0-22 16,0 0-16,0 0 0,21-21 31,-21-21-31,0 0 15,0 0-15,21-1 0,-21-20 0,22 21 16,-22-21-16,0-43 16,0 21-16</inkml:trace>
  <inkml:trace contextRef="#ctx0" brushRef="#br0" timeOffset="2092.11">5207 1524 0,'0'-42'0,"0"84"0,0-148 0,0 64 15,0 0-15,0 20 0,0-20 0,0 21 16,21 0-16,0 0 0,0 21 15,1 0-15,-1 0 0,0 0 16,0 0-16,21 0 0,-20 0 0,-1 21 16,0 0-16,21 0 0,-42 0 15,21 0-15,-21 22 0,0-22 0,0 21 16,0-21-16,-21 22 0,-21-22 16,21 21-16,-22-21 0,22 22 0,-21-22 15,0 0-15,20 0 0,1-21 16,0 21-16,0-21 0,0 22 0,21-44 31,21 1-31,0 0 16,0 0-16,0 0 0,22 0 15,-22-22-15,21 22 0,-21 0 0,22-21 16</inkml:trace>
  <inkml:trace contextRef="#ctx0" brushRef="#br0" timeOffset="2378.94">5800 1164 0,'0'0'15,"21"0"-15,-21-21 16,0 63 0,0-20-16,0-1 15,0 21-15,0-21 0,-21 22 16,21 20-16,0-21 0,0 1 0,-22 20 16,22 1-16,0-1 0,-21 1 15,21-1-15,0 1 0,-21-1 0,21 1 16,-21-22-16,0 0 0,21 22 15,-21-43-15,21 21 0,0 1 16,0-22-16,0 0 0,0 0 0,0 0 16,21-42-1,0 0 1,-21 0-16,21 0 0,0 0 0,-21-1 16,21-20-16,1 0 0,-22-1 15,0-20-15,21 21 0</inkml:trace>
  <inkml:trace contextRef="#ctx0" brushRef="#br0" timeOffset="2655.88">5821 1482 0,'0'0'16,"0"-64"-16,0 43 0,0-21 0,-21-1 16,21 22-16,0 0 0,0-21 15,0 21-15,0-1 0,21 22 16,0-21-16,0 21 0,21 0 16,-20 0-16,20 0 0,-21 0 0,21 0 15,-20 0-15,-1 21 0,21 1 16,-21-1-16,-21 0 0,0 0 0,0 0 15,0 0-15,0 1 0,-21-1 16,0 0-16,0 0 0,-22 0 0,22 0 16,-21 1-16,21-1 0,-22-21 15,22 21-15,0-21 0,0 0 16,0 21-16,0-21 0,42 0 31,0 0-31,0-21 16,21 0-16,-20 21 0,20-21 15,-21-1-15</inkml:trace>
  <inkml:trace contextRef="#ctx0" brushRef="#br0" timeOffset="3048.39">6329 1143 0,'0'0'0,"0"-21"31,0 42-15,-21 0-16,21 0 0,-22 1 15,22-1-15,0 0 0,0 0 16,0 0-16,-21 22 0,21-22 0,0 0 16,0 0-16,0 0 0,0 0 15,0 1-15,0-1 0,21-21 0,-21 21 16,22-21-16,-1 0 0,0 0 16,0 0-16,0 0 0,0 0 0,1 0 15,-1 0-15,0 0 0,0-21 16,0 0-16,0 21 0,1-22 0,-22 1 15,0 0-15,21 0 0,-21-21 16,0 20-16,0-20 0,0 21 0,0-21 16,0 20-16,-21-20 0,-1 21 15,1 0-15,0 0 0,-21-1 16,21 22-16,-22 0 0,22 0 0,0 22 16,0-1-16,-22 0 0,43 0 15,-21 0-15,21 0 0,0 1 0,0-1 16,0 0-16,0 0 15,21-21-15,-21 21 0,22-21 16,20 0-16</inkml:trace>
  <inkml:trace contextRef="#ctx0" brushRef="#br0" timeOffset="3460.15">6816 1143 0,'0'0'0,"-22"0"0,1 0 16,21-21-16,-21 21 16,21-21-16,21 21 15,0 0-15,1 0 16,-1 0-16,0 0 0,0 0 0,21 0 16,-20 0-16,-1 21 0,21 0 15,-21-21-15,0 42 0,1-20 0,-1-1 16,-21 0-16,21 0 15,-21 0-15,0 0 0,0 1 0,0-1 16,0 0-16,-21 0 0,0 0 0,-1-21 16,22 21-16,0 1 15,-21-22-15,21-22 32,0 1-32,0 0 0,0 0 15,0 0-15,21 0 0,-21-1 16,0-20-16,0 21 0,22-21 0,-22 20 15,21-20-15,-21 0 0,0 21 16,21-22-16,0 22 0,0-21 0,0 21 16,1-22-16,-1 22 15,0 0-15,0 0 0,0 0 0</inkml:trace>
  <inkml:trace contextRef="#ctx0" brushRef="#br0" timeOffset="3995.84">7683 550 0,'0'0'0,"0"22"16,0-1 0,-21 0-16,21 21 15,-21-21-15,21 22 0,-21-1 0,21 0 16,-21 1-16,21-1 0,-21 0 0,21 22 16,0-22-16,0 1 15,0-1-15,0 0 0,0 1 0,0-1 16,0 0-16,0-21 0,0 1 0,0-1 15,21 0-15,-21 0 0,21 0 16,0-21-16,0 0 0,0 0 0,1 0 16,20 0-16,-21 0 0,21 0 15,-20 0-15,20-21 0,-21 0 0,21 0 16,-20 0-16,20-1 0,-21 1 16,0-21-16,0 21 0,1-22 0,-1 1 15,0 0-15,0-1 0,-21 22 16,0-21-16,0 21 0,0 0 0,0-1 15,-21 22 1,0 0-16,0 22 16,-1-22-16,1 21 0,0 21 0,21-21 15,0 0-15,0 1 0,0-1 16,0 0-16,0 0 0,0 0 0,21 0 16,0 1-16,-21-1 0,22 0 15,-1 0-15,0-21 0,-21 21 0,21-21 16,-21 21-16,21 1 0,-21-1 15,0 0 1,-21-21 0,0 0-16,0 0 15,0 0-15,-1 0 0,1 0 16,0 0-16,0 0 16,0-21-16,0 0 0,-1-1 0,1 1 15</inkml:trace>
  <inkml:trace contextRef="#ctx0" brushRef="#br0" timeOffset="4223.71">7366 868 0,'63'0'32,"-41"0"-32,-1 0 0,21 0 15,0-21-15,1 21 16,-1 0-16,0 0 0,1-21 0,-1 21 15,22-22-15,-22 22 0,0-21 16,1 21-16,-1 0 0,-21-21 0,43 21 16,-43 0-1,-21-21-15,-21 21 16</inkml:trace>
  <inkml:trace contextRef="#ctx0" brushRef="#br0" timeOffset="5432.53">9864 1461 0,'0'-22'16,"0"1"-16,0 0 0,21 0 15,0 21-15,-21-21 0,21 0 16,0-1-16,-21 1 0,0-21 0,0 21 16,0 0-16,0-22 0,0 22 15,0 0-15,0-21 0,-21 20 0,0-20 16,-21 21-16,20-21 16,-20 20-16,21 1 0,-21 21 0,20 0 15,-20 0-15,0 0 0,21 0 16,-22 21-16,22 1 0,-21 41 15,21 1-15,-1-22 0,22 0 16,-21 22-16,21-22 0,0 0 0,0 22 16,0-22-16,0-21 0,0 22 0,0-22 15,21 21-15,1-21 0,-1 1 16,0-22-16,0 0 0,21 0 0,-20 0 16,-1 0-16,21 0 0,0-22 15,1 22-15,-22-21 0,21 0 0,1 0 16,-1 0-16,-21 0 15,21-1-15,-20-20 0,-1 21 0,0-21 16,0 20-16,0-20 0,-21 0 0,21 21 16,-21-22-16,0 22 0,0 0 15,0 0-15,0 0 0,-21 21 32,0 21-32,21 0 0,-21 21 0,21-21 15,0 1-15,-21 20 0,21-21 16,0 21-16,0-20 0,0 20 15,0-21-15,0 0 0,0 22 16,0-22-16,21 0 0,-21 0 0,21 0 0,0 0 16,0-21-16,1 0 0,-1 22 15,0-22-15,21 0 0,-21 0 16,1 0-16,20-22 0,-21 1 0,0 21 16,0-21-16,22-21 0,-22 21 15,0-1-15,-21-20 0,21 21 0,0-21 16,1-1-16,-22-20 0,0 20 15,21 1-15,-21-21 0,0 20 0,21 1 16,-21-22-16,0 22 0,0 21 16,0-21-16,0 20 0,0 65 31,0-22-31,0 21 0,0 1 16,0-1-16,-21 0 0,21 1 15,0 20-15,0-21 0,0 1 16,0-1-16,0 0 0,0 1 0,0-22 15,0 21-15,0-21 0,21 1 16,0-1-16,0 0 0,0 0 0,1-21 16,-1 0-16,0 0 0,0 0 0,21 0 15,-20 0-15,20 0 0,-21-21 16,21 0-16,-20 0 0,20-1 0,-21 1 16,0-21-16,22 21 0,-22-22 15,0 1-15,0 0 0,0-1 0,-21 1 16,21-21-16,-21-1 15,22 22-15,-22-22 0,0 22 0,0 0 16,0-1-16,0 22 0,0 0 0,0 0 16,-22 21-1,1 21-15,0 21 0,0 1 0,0-1 16,0 0-16,21 22 0,0-22 16,0 22-16,0-22 0,0 0 0,0 22 15,0-22-15,0-21 0,0 22 16,0-1-16,21-21 0,0 0 0,0 0 15,0 1-15,0-22 0,22 21 16,-22-21-16,0 0 16</inkml:trace>
  <inkml:trace contextRef="#ctx0" brushRef="#br0" timeOffset="5948.24">13144 1228 0,'0'-43'0,"0"86"0,0-107 0,0 43 0,0 0 15,0-21-15,0 20 0,0 1 16,0 0-16,0 0 0,0 42 31,0 0-31,0 22 0,0-1 16,0 0-16,0 22 0,0-1 15,0 1-15,-21-1 0,21 22 16,-21 0-16,-21-1 0,21 1 0,-1 21 16,-20-22-16,21 1 0,-21 21 0,20-21 15,1-1-15,-21 22 0,21-21 16,0-1-16,21 1 0,0-21 0,-22 20 16,22-20-16,0-22 0,0 0 0,0 1 15,0-1-15,0-21 0,0 0 16,22-21-1,-1-21-15,-21 0 0,21 0 0,0 0 16,-21-22-16,21 1 0,0 0 16,1-22-16,-22 1 0,21-22 15</inkml:trace>
  <inkml:trace contextRef="#ctx0" brushRef="#br0" timeOffset="6284.04">12975 1693 0,'0'0'0,"-21"-63"0,0-22 0,0 43 16,-1-22-16,1 22 0,0-21 15,21 20-15,0 1 0,0 21 0,0-22 16,0 1-16,0 21 0,21 0 16,0 0-16,22-1 0,-1 1 0,0 21 15,1 0-15,-1 0 0,22 21 16,-22 1-16,21-1 0,-20 21 0,-1 0 16,0-20-16,1 20 0,-22 0 15,0 1-15,-21-22 0,0 21 16,0 0-16,0-20 0,-21-1 0,0 21 15,0-21-15,-1 0 0,-20 1 16,21-22-16,-21 21 0,20-21 0,-20 0 16,21 0-16,0 0 0,0 0 15,-1 0-15,1 0 0,21-21 16,0-1 0,21 22-16,1-21 0,-1 21 15,0-21-15,0 21 0,21-21 0,-20 0 16,20 0-16,-21 21 0,21-22 15,-20 1-15</inkml:trace>
  <inkml:trace contextRef="#ctx0" brushRef="#br0" timeOffset="7023.25">13631 1249 0,'0'0'0,"0"21"32,0 0-17,0 0-15,-21 1 0,21-1 16,0 0-16,0 0 0,0 21 0,0-20 15,0-1-15,0 0 0,0 0 16,0 0-16,0 0 0,0 1 16,21-1-16,0-21 15,1 21-15,-1-21 0,0 0 16,0 0-16,0 0 0,0-21 0,1 21 16,-1-21-16,0-1 0,0 1 0,0 21 15,22-42-15,-22 21 0,-21 0 16,21-1-16,0-20 0,-21 21 0,21-21 15,-21 20-15,0 1 0,0 0 16,0 0-16,0 0 0,-21 21 31,21 21-31,-21 0 0,21 0 0,-21 0 16,21 1-16,0 41 16,0-42-16,0 0 0,0 1 15,0-1-15,0 21 0,0-21 0,0 0 16,0 1-16,21-1 0,0 0 15,0-21-15,0 0 0,1 0 16,20 0-16,-21 0 0,21 0 0,1 0 16,-22 0-16,21-21 0,1 21 15,-22-21-15,21-1 0,-21 1 0,0 0 16,22-21-16,-22 21 0,0-1 0,-21-20 16,0 21-16,21-21 0,-21 20 15,0 1-15,0 0 0,0 0 0,0 0 16,0 0-16,0-1 0,-21 22 47,21 22-47,0-1 0,0 21 0,-21 0 15,21-20-15,0 20 0,-21 21 0,21-20 16,0 20-16,0 1 0,0-1 16,-21 22-16,21-22 0,0 1 0,0-1 15,-22 22-15,22-21 0,0-1 0,0 1 16,-21-1-16,0 1 0,21-1 15,-21 1-15,21-22 0,-21 21 16,21-20-16,-21-1 0,21 0 0,-22 1 16,22-22-16,0 0 0,0 0 15,0 0-15,0-42 16,22 0 0,-1 0-16,-21 0 0,21 0 15,0-22-15,0-41 0,0 41 16,-21-20-16,22 20 0,-1-20 0</inkml:trace>
  <inkml:trace contextRef="#ctx0" brushRef="#br0" timeOffset="7339.07">14436 1461 0,'0'0'0,"0"-22"0,-22 1 16,22 0-16</inkml:trace>
  <inkml:trace contextRef="#ctx0" brushRef="#br0" timeOffset="8905.14">14351 1334 0,'0'0'0,"0"-22"16,0 1-1,21 0 1,0 21-16,0-21 0,1 0 15,-1 21-15,0 0 0,0-21 0,0 21 16,0 0-16,22 0 0,-22 0 16,0 0-16,0 0 0,22 21 0,-22 0 15,0 0-15,0 0 0,0 0 16,-21 1-16,0 20 0,0-21 0,0 0 16,0 22-16,0-22 0,0 0 15,0 0-15,-21 0 0,0 0 0,0 1 16,0-1-16,-22 0 0,22-21 15,-21 0-15,21 21 0,-22-21 16,22 0-16,-21 0 0,21 0 0,-1 0 16,1 0-16,0 0 0,0 0 15,21-21 1,0 0 0,21 21-16,0 0 0,0 0 15,-21-21-15,22 21 0,-1 0 0,0 0 16,0-22-16,0 22 0,0-21 15</inkml:trace>
  <inkml:trace contextRef="#ctx0" brushRef="#br0" timeOffset="9703.29">13864 1291 0,'0'0'0,"21"0"0,-21-21 16,0 0-16,0 0 16,-21 21-1,0 0 1,0 0-16,0 0 0,-1 0 15,1 0 1,0 21-16,0-21 0,21 21 0,-21 0 0,0 0 16,-1 1-16,22-1 15,0 0-15,0 0 0,0 0 0,0 0 16,0 1-16,0-1 0,0 0 16,0 0-16,22-21 15,-1 0-15,0 0 0,0 0 16,0 0-16,0 0 0,1 0 15,-1 0-15,0 0 0,21-21 0,-21 21 16,1-21-16,-1 0 0,0 21 16,0-22-16,-21 1 0,0 0 0,21 0 15,-21 0-15,0 0 0,0-1 16,0 1-16,0 0 0,0 0 16,-21 0-16,0 0 0,0 21 15,0-22-15,-1 22 0,1 0 16,0 0-16,0 0 0,21 22 0,-21-22 15,21 21-15,-21 0 0,21 0 0,0 0 16,0 0-16,0 1 0,0-1 16,21 0-16,0-21 0,0 21 15,21-21-15</inkml:trace>
  <inkml:trace contextRef="#ctx0" brushRef="#br0" timeOffset="10716.46">14986 1312 0,'0'0'0,"21"-63"31,-21 42-15,0 42-1,0 0 1,0 0-16,-21 0 16,21 1-16,-21-1 0,21 21 0,0-21 15,0 0-15,0 1 0,0-1 16,0 21-16,0-21 0,0 0 15,0 1-15,0-1 0,0 0 0,21 0 16,0-21-16,0 0 16,0 0-16,1 0 0,-1 0 0,0 0 15,21 0-15,-21-21 0,1 0 0,20 21 16,-21-21-16,0-1 0,22 1 16,-22 0-16,0-21 0,0 21 0,0-1 15,0-20-15,1 21 0,-22-21 16,21 20-16,-21 1 0,21 0 15,-21 0-15,0 0 0,-21 42 32,0 0-32,-1 0 15,1 0-15,21 1 0,0 20 16,-21-21-16,21 0 0,0 22 0,0-22 16,0 0-16,0 21 0,0-21 15,0 1-15,21-1 0,0 0 0,1 0 16,-1 0-16,0 0 0,0-21 0,0 0 15,0 0-15,22 0 0,-22 0 16,0 0-16,21-21 0,-20 0 16,20 0-16,-21 0 0,21 0 15,-20-22-15,-1 22 0,0-21 0,0 21 16,0-22-16,0 1 0,1-22 0,-1 22 16,-21-21-16,21 20 0,-21-20 15,0-43-15,0 64 0,0-1 16,0 22-16,0 0 0,0 0 15,0 42 1,-21-21-16,0 42 0,-1-21 16,22 22-16,-21-1 0,0 0 0,21 1 15,-21 20-15,21-20 0,0-1 16,0 0-16,0 22 0,0-22 16,0-21-16,0 22 0,0-1 0,0 0 15,0-21-15,0 1 0,21-1 16,0 0-16,0 0 0,1 0 0,20-21 15,-21 0-15,21 0 0,1 0 16,-1 0-16,0 0 0,1 0 0,-1-21 16,0 0-16,1 0 0,-1 0 15,0-22-15,1 22 0,-22 0 0,0 0 16</inkml:trace>
  <inkml:trace contextRef="#ctx0" brushRef="#br0" timeOffset="11127.92">16552 1439 0,'21'-21'0,"1"-21"16,-22 21-16,-43 105 0,107-211 0,-64 106 0,0-21 15,0 21-15,0-22 0,0 22 0,0 0 16,-21 21-16,-1 0 15,1 0-15,0 0 0,0 0 0,0 0 16,0 21-16,-22 0 0,22 1 16,0-1-16,0 21 0,21-21 0,-21 0 15,21 22-15,-22-22 0,22 21 16,0-21-16,0 1 0,0-1 0,0 0 16,0 0-16,0 0 0,0 0 0,22 1 15,-1-22-15,0 0 0,0 0 16,0 0-16,0 0 0,22 0 15,-22 0-15,0-22 0,0 1 16,0 0-16,1 0 0,-1 0 0,21-43 16,-42 22-16,0 21 15,0 0-15,21-22 0,-21 22 16,0 0-16,0 42 31,-21-21-31,21 21 0,-21 0 0,21 1 16,0-1-16,0 21 0,0-21 15,0 0-15,0 1 0,0-1 0,0 0 16,0 0-16,0 0 0,21 0 16,0 1-16,0-1 0,22 0 0,-22-21 15,0 0-15,21 21 0,-20-21 0,20 0 16,-21 0-16,21 0 16,1 0-16,20-42 0,-42 21 15,1-1-15,-1 1 0</inkml:trace>
  <inkml:trace contextRef="#ctx0" brushRef="#br0" timeOffset="11431.75">17124 1439 0,'0'0'0,"0"-21"15,21-106 1,-21 106-16,21 0 16,-21 0-16,21 21 0,0-21 0,1 21 15,-1 0-15,0 0 16,0 0-16,0 0 0,0 21 0,22 0 16,-22 0-16,0 0 0,0 0 15,0 1-15,1-1 0,-1 21 0,-21-21 16,0 0-16,0 22 0,0-22 15,0 0-15,0 0 0,0 0 16,0 1-16,-21-1 0,-1 0 0,1-21 16,0 0-16,0 0 15,0 0-15,21-21 16,0 0 0,0-1-16,0 1 0,0 0 0,0 0 15,21-21-15,-21 20 0,21-20 16,0 21-16,0 0 0,1-22 0,-1 22 15,0 0-15,0 0 0,-21 0 16,21 0-16,0-1 0</inkml:trace>
  <inkml:trace contextRef="#ctx0" brushRef="#br0" timeOffset="12611.63">19071 1207 0,'-21'0'0,"42"0"0,-63 0 0,21 0 16,42 0 15,0 0-31,0-22 0,0 22 16,-21-21-16,21 0 0,1 21 0,-1-21 16,0 0-16,0 0 0,-21-43 15,0 43-15,0 0 16,0 0-16,0-22 0,0 22 15,0 0-15,0 0 0,0 0 16,0-1-16,-21 22 16,21 43-1,-21-22-15,21 21 0,0 22 0,0-22 16,-21 22-16,21-1 0,-22-21 16,22 22-16,-21-1 0,21 1 0,0-1 15,-21 1-15,0-1 0,0 1 16,21-22-16,-21 1 0,-1-1 0,1 0 15,21 1-15,-21-22 0,0 0 16,21 0-16,-21 0 0,0-21 0,-1 0 16,1 0-16,0-21 15,0 21-15,0-21 16,0-21-16,21 20 0,-22-20 0,22 0 16,-21-1-16,21 1 0,0 0 15,0-43-15,0 43 0,21-1 16,1 1-16,-1 0 0,0-1 15,0 22-15,0 0 0,0 0 0,1 21 16,-1 0-16,0 0 0,0 21 0,0 0 16,0 0-16,1 22 0,-1-22 15,-21 21-15,0 1 0,21-1 0,0 0 16,-21 1-16,0-1 16,21 0-16,-21 1 0,21-1 0,1-21 15,-1 21-15,0-20 0,0-1 0,0 0 16,0 0-16,22-21 0,-22 0 15,21 21-15,22-21 0,-22 0 0,0 0 16,22 0-16,-22-21 0,22 0 16,-22 0-16,22 0 0,-22-1 0,0 1 15,-21-21-15,22 0 0,-22-1 16,0 22-16,-21-21 0,0-1 0,0 1 16,0 0-16,0-1 0,0 1 15,0 21-15,0 0 0,-21 0 0,0-1 16,0 1-16,-1 21 0,-20 0 15,21 0-15,0 21 0,-22 1 16,1-1-16,0 42 0,-1-20 16,22-22-16,0 21 0,0 0 15,21-20-15,0 20 0,0 0 0,0-21 16,0 22-16,0-22 0,0 0 16,21 0-16,0 0 0,0-21 0,1 22 15,20-22-15,-21 0 0,0 0 0,22 0 16,-22 0-16,21-22 0,-21 22 15,0-21-15,1 0 0,-1 0 16,0 0-16,0-22 0,0 22 16,0-21-16,-21 21 0,0-22 0,22 22 15,-22-21-15,0 21 0,21 0 16,-21-1-16,0 1 0,0 0 0,0 42 31,0 0-31,-21 1 0,21-1 16,-22 21-16,22-21 0,0 22 15,0-22-15,0 21 0,0-21 0,0 0 16,0 1-16,0-1 0,22 0 0,-1 0 16,0 0-16,0-21 0,0 0 15,22 0-15,-1 0 0,-21 0 0,21 0 16,1 0-16,-1-21 16,0 0-16,1 0 0</inkml:trace>
  <inkml:trace contextRef="#ctx0" brushRef="#br0" timeOffset="13600.43">20637 1439 0,'0'0'16,"0"22"0,0-1-16,0 0 0,-21 0 15,21 21-15,-21-20 0,21-1 16,-21 21-16,21-21 0,0 0 0,0 22 16,0-22-16,-21 0 0,21 0 15,0 0-15,0 1 0,0-44 47,0 1-31,21 0-16,-21 0 0,0 0 15,21 0-15,0-22 0,0 22 0,-21 0 16,22-21-16,-1 20 0,0 1 16,-21 0-16,21 0 0,0 0 0,0 21 15,1 0-15,-1 0 16,0 21-16,-21 0 15,0 0-15,21 22 0,-21-22 0,0 0 16,21 0-16,-21 21 16,43 1-16,-22-22 0,-21 0 15,21 0-15,0-21 0,21 21 16,-20-21-16,-1 0 0,21 0 0,-21 0 16,22 0-16,-1 0 0,0 0 15,1 0-15,-22 0 0,21-21 0,0 0 16,1 0-16,-22 0 0,0 0 0,0-1 15,0-20-15,1 21 0,-22-21 16,0-1-16,0 1 0,0 21 0,0-22 16,0 1-16,0 21 0,0 0 15,-43 0-15,22 21 0,0 0 16,0 0-16,0 0 0,-22 0 16,22 21-16,-21 0 0,21 21 0,-1-21 15,-20 1-15,21 20 0,0 21 16,21-41-16,-21 20 0,21 0 15,0-21-15,0 1 0,0-1 0,0 0 16,0 0-16,21 0 0,0 0 16,0-21-16,0 0 0,0 0 0,1 0 15,-1 0-15,21 0 0,-21 0 16,0-21-16,1 0 0,-1 0 0,0 21 16,0-21-16,0 0 0,-21-22 15,0 22-15,21 21 0,-21-21 0,22 0 16,-22 0-16,0-1 15,0 44 1,0-1 0,0 0-16,0 0 0,0 0 15,0 22-15,0-22 0,0 21 0,-22 0 16,22 1-16,-21-1 0,21 22 16,0-22-16,0 21 0,0-20 0,0 20 15,0 1-15,21-1 0,-21 1 0,0-1 16,0 1-16,22-1 0,-22 1 15,21-1-15,-21 1 0,0-1 0,0-20 16,0-1-16,0 0 0,0 1 0,0-1 16,0-21-16,0 21 15,0-20-15,-21-22 0,-1 21 0,1-21 16,0 0-16,0 0 0,0 0 0,0 0 16,-1 0-16,1 0 0,0 0 0,0-21 15,-21 21-15,20-22 0,1 1 16,0 0-16,0 0 0,0 0 0,21 0 15,0-1-15,-21-20 0,21 21 0,0 0 16,0 0-16,0-22 0,0 22 16,0-21-16,21-1 0,0 1 0,-21 0 15,21-1-15,0 1 0,22-21 16,-22 20-16</inkml:trace>
  <inkml:trace contextRef="#ctx0" brushRef="#br0" timeOffset="15238.4">21802 1482 0,'0'0'0,"0"-21"0,0-1 15,0 1-15,0 0 16,-22 42 0,22 0-1,-21-21-15,21 22 0,0-1 16,0 21-16,0-21 0,0 0 15,0 1-15,0-1 0,0 21 16,0-21-16,0 0 0,0 1 16,0-1-16,21-21 0,1 0 15,-1 21-15,0-21 0,0 0 0,0 0 16,0 0-16,22 0 0,-22 0 16,0-21-16,0 0 0,0-1 0,1 22 15,-1-21-15,0 0 0,0-21 16,0 21-16,0-1 0,-21 1 0,0 0 15,0 0-15,22 0 0,-22 0 0,0-1 16,21 1-16,-21 42 47,0 1-47,0-1 0,0 0 16,0 0-16,0 0 0,0 0 15,0 1-15,0-1 0,0 0 0,0 0 16,21-21-16,-21 21 0,21 0 15,0-21-15,0 22 0,1-22 0,-1 0 16,21 0-16,-21 0 0,22 0 16,-1 0-16,0 0 0,1 0 0,-1-22 15,0 22-15,-21-21 0,22 0 16,-1 0-16,-21 0 0,0 0 0,1-22 16,-1 22-16,0 0 0,-21-21 15,0 20-15,0 1 0,0-21 16,0 21-16,0 0 0,0-1 0,-21 1 15,0 21-15,-1 0 16,1 0-16,0 0 0,0 0 0,-21 0 16,20 0-16,1 21 0,-21 1 15,21-1-15,0 0 0,-1 0 0,1 0 16,0 22-16,0-22 0,21 0 16,-21 21-16,21-21 0,0 1 0,0 41 15,0-42 1,21-21-16,0 0 0,0 0 15,0 0-15,1 0 0,-1 0 16,21 0-16,-21 0 0,0 0 16,1-21-16,-1 0 0,21 0 0,-21 21 15,0-21-15,-21-1 0,22 1 16,-1 0-16,-21 0 0,21 0 0,-21 0 16,0-1-16,21 22 15,-21-21-15,0 42 31,0 1-31,0-1 16,0 0-16,0 0 16,0 0-16,0 22 0,0-22 15,21 0-15,0 0 0,1 0 0,-22 0 16,21 1-16,0-22 0,0 21 16,0 0-16,22-21 0,-22 0 0,0 21 15,21-21-15,-21 0 0,22 0 16,-22 0-16,21 0 0,1 0 0,-22-21 15,0 0-15,21 21 0,-21-21 16,22-1-16,-1-20 0,-21 21 16,0 0-16,1 0 0,-1-22 0,-21 22 15,0 0-15,0 0 0,0-22 16,0 22-16,0 0 0,0 0 16,0 0-16,-21 21 15,-1 0-15,1 0 0,0 0 16,0 0-16,0 0 0,0 21 15,-1 0-15,1 0 0,0 0 0,0 1 16,0-1-16,21 0 0,0 0 16,-21 0-16,21 0 0,0 1 0,0-1 15,0 0-15,21 0 16,0-21-16,0 0 16,0 0-16,0 0 0,1 0 15,-22-21-15,21 21 0,0-21 16,0 21-16,-21-21 0,21-1 0,0 22 15,-21-21-15,22 0 16,-1 21-16,-21-21 16,0 42 15,0 0-31,-21 0 16,-1 1-16,1 20 0,0 0 15,0-21-15,0 43 0,0-22 0,-1 1 16,1 20-16,0-21 15,21 22-15,0-1 0,-21-20 0,21 20 0,-21 22 16,21-22-16,0 22 0,0 0 16,0-22-16,0 22 0,0 0 15,21-22-15,0 22 0,0-22 0,-21 1 16,21 20-16,-21-20 0,22-1 16,-22 1-16,0-22 0,0 1 0,0-1 15,0 0-15,0-21 0,-22 22 0,1-22 16,0-21-16,0 21 0,-21-21 15,20 0-15,1 0 0,-21 0 0,0 0 16,-1-21-16,1 21 0,0-21 0,-1 0 16,22-22-16,-21 22 0,21 0 15,-1-21-15,1-1 0,0 1 0,21 0 16,0-1-16,0 1 0,0 0 0,0-22 16,0 1-16,21 20 15,0-20-15,1-22 0,-1 22 16,21-1-16,-21-21 0,22 22 0,-22-1 15,21 1-15,-21-1 0,0 22 0,22-21 16,-22-1-16,0 22 0,0-22 16,0 22-16,1 0 0,-1-22 0,0 22 15,0-22-15,0 22 0,0 0 16,1-1-16,20 1 0,-21 21 0,0-22 16</inkml:trace>
  <inkml:trace contextRef="#ctx0" brushRef="#br0" timeOffset="15655.79">23770 1439 0,'21'0'0,"0"0"16,1 0-16,-1 0 16,0 0-16,0 0 0,0 0 15,22 0-15,-22 0 0,0 0 0,21 0 16,-21 0-16,22-21 0,-22 21 15,0-21-15,21 21 0,1-42 16,-22 21-16,-21-1 16,0 1-16,0 0 15,0 0-15,-21 21 16,0 0-16,-1 0 0,-20 0 0,0 0 16,-1 21-16,1-21 0,0 42 15,-1-20-15,1-1 0,0 21 0,-1-21 16,1 22-16,21-22 0,0 21 15,0 0-15,21-20 0,0-1 0,0 21 16,21-21-16,0 0 0,0 1 16,21-1-16,-20-21 0,20 21 0,0 0 15,1-21-15,-22 0 0,21 0 16,0 0-16,1 0 0,-1 0 0,-21 0 16,0 0-16,1 0 0,-1 0 15,0-21-15,0 21 0,-21-21 16,0 0-16,0-1 0</inkml:trace>
  <inkml:trace contextRef="#ctx0" brushRef="#br0" timeOffset="17571.8">1079 2392 0,'0'0'0,"-21"0"0,0 0 16,21-21-1,21 21 32,0 0-47,22-21 0,-22 21 0,0 0 16,21 0-16,1 0 0,-1 0 15,0 0-15,1 0 0,20 0 0,-20 0 16,-1 0-16,21 0 0,1 0 16,-22 0-16,22 0 0,-1 0 15,1 0-15,-22 0 0,22 0 0,-1 0 16,22 0-16,-1 0 0,1 0 16,0 0-16,-1 0 0,1 0 15,21 0-15,-21 0 0,-1 0 16,22 0-16,-21 0 0,21 0 0,-1 0 15,22 0-15,-21 0 0,21 0 0,0 0 16,-21 0-16,21 0 0,-21 0 16,21 0-16,0 0 0,0 0 15,0 0-15,0 0 0,0 0 0,0 0 16,0 0-16,-21 0 0,21 0 0,-21 0 16,21 0-16,-22 0 15,22 0-15,-21 0 0,0 0 0,0 21 0,-21-21 16,20 0-16,1 0 0,0 0 15,21 0-15,-21 21 0,0-21 16,0 0-16,-22 0 0,22 0 16,0 0-16,-21 0 0,20 0 0,1 0 15,0 0-15,21 0 0,-21 0 16,0 0-16,0 0 0,-1 0 0,-20 0 16,21-21-16,0 21 0,0 0 15,-1 0-15,1 0 0,21 0 0,-21 0 16,0-21-16,-21 21 0,20 0 15,1 0-15,21 0 0,-21 0 16,21-22-16,-21 22 0,21 0 0,0 0 16,-21 0-16,21 0 0,-21-21 15,21 21-15,0 0 0,0 0 0,0 0 16,0 0-16,-22 0 0,22-21 16,-21 21-16,0 0 0,21 0 0,-21 0 15,21 0-15,-21 0 0,21 0 0,-21-21 16,-1 21-16,22 0 0,-21 0 15,21 0-15,0 0 0,0 0 0,0 0 16,0 0-16,0 0 0,-21 0 16,21 0-16,21 0 0,-21 0 0,0 0 15,21 0-15,-21 0 0,0 0 16,0 0-16,0 0 0,22 0 16,-22 0-16,0 0 0,21 0 0,-21 0 15,0 0-15,0 0 0,0 0 16,0 0-16,0 0 0,21 0 0,-21 0 15,21 0-15,-21 0 0,0 0 16,0 0-16,0 0 0,0 0 0,0 0 16,0 0-16,0 0 0,0 0 15,0 0-15,0 0 0,0 0 0,0 0 16,0 0-16,21 0 0,-21 0 16,0 0-16,0 0 0,-21-21 0,21 21 15,0 0-15,0 0 0,21 0 16,-21 0-16,0 0 0,0 0 15,0 0-15,0 0 0,0 0 0,21 0 16,-21-21-16,22 21 0,-22 0 16,127 0-16,-106 0 0,-21 0 15,0 0-15,21 0 0,0 0 16,-21 0-16,21 0 0,-21 0 0,21 0 16,1 0-16,-1 0 0,0 21 15,0-21-15,0 0 0,-21 0 0,0 0 16,0 0-16,0 0 15,0 0-15,0 0 0,-21 0 0,0 0 0,0 0 16,-22 0-16,1 0 0,0 0 16,-22 0-16,1 0 0,-1 0 15,1 0-15,-1 0 0,-20 0 16,-1 0-16,0 0 0,-21 0 0,1 0 16,-1 0-16,0 0 0,-21-21 15,0-1 1,-21 22-1,0 0-15,-1 0 0,1-21 0,0 21 16,0 0-16,0 0 0,0 0 16,-1-21-16,1 21 0,-21-21 0</inkml:trace>
  <inkml:trace contextRef="#ctx0" brushRef="#br0" timeOffset="22780.35">1693 3789 0,'0'0'0,"0"-21"0,21 0 0,-21-1 16,0 1-1,22 0-15,-22-21 0,21 21 16,-21-1 0,0 44-1,0-1-15,21 0 0,-21 21 16,21-21-16,-21 22 0,0-1 15,0 22-15,0-22 0,0 21 0,0 1 16,0-1-16,0 1 0,0-1 16,0-20-16,-21 20 0,21-20 15,-21-1-15,21 0 0,0-21 0,0 22 16,-21-22-16,21 0 0,0 0 16,0-42-1,21 21 1,-21-21-16,21-21 0,0 20 15,0 1-15</inkml:trace>
  <inkml:trace contextRef="#ctx0" brushRef="#br0" timeOffset="23084.18">2095 4085 0,'0'0'0,"22"106"31,-22-85-31,0 0 0,0 1 16,0-1-16,21 0 0,0-21 16,0 0-16,0 0 15,0 0-15,1-21 16,-22 0 0,0-1-16,0 1 0,0 0 15,0 0-15,-22 21 16,1 0-16,0 0 15,0 0-15,21 21 0,0 0 16,0 0 0,21-21-1</inkml:trace>
  <inkml:trace contextRef="#ctx0" brushRef="#br0" timeOffset="23585.34">3895 3387 0,'-22'0'0,"44"0"0,-86 0 0,43 0 15,0 0-15,0 0 16,-1 0-16,65 0 16,-22 0-1,42 0-15,-20-21 0,20 21 16,1 0-16,20-22 0,1 22 16,0 0-16,21-21 0,-22 21 0,22 0 15,-21-21-15,-1 21 0,1 0 16,-21 0-16,-1 0 0,-21 0 0,1 0 15,-1 0-15,-21 0 0,-21 21 16,-21-21 0,0 0-16,-21 0 0,20 0 15,-20 0-15,0 0 0</inkml:trace>
  <inkml:trace contextRef="#ctx0" brushRef="#br0" timeOffset="23943.5">4551 3323 0,'-21'21'0,"21"43"16,0-22-16,0-21 16,0 1-16,0 20 0,0-21 15,0 21-15,0 1 0,21-1 0,-21-21 16,0 22-16,0-1 0,0 21 16,0-20-16,0-1 0,0 22 0,0-22 15,0 0-15,0 1 0,-21-1 16,-1 0-16,22 1 0,-21-22 15,0 21-15,0-21 0,0 0 0,0 1 16,-1-1-16,-20 0 0,21-21 16,0 0-16,-22 0 0,22 0 0,0 0 15,-21 0-15,21 0 0,-1-21 16,1 0-16,0 21 0,0-22 0,0-20 16,21 21-16,-21 0 0,-1-22 15,22 22-15,-21-21 0,21 0 0,0 20 16,0-20-16,0 21 0,0 0 15,0 0-15,0-1 0,0 1 0,21 21 16,1 0-16,-1-21 0,0 21 16,0 0-16,0 0 0</inkml:trace>
  <inkml:trace contextRef="#ctx0" brushRef="#br0" timeOffset="25340.74">5376 3937 0,'0'0'0,"21"-21"15,-21 0-15,0 0 0,0-1 16,-21 1-16,0 0 16,0 0-16,0 0 0,0 21 15,-1-21-15,1 21 0,0 0 16,0 0-16,-21 0 0,20 0 0,1 0 15,0 0-15,-21 21 0,21 21 16,-1-21-16,1 0 0,0 22 0,0-1 16,0 0-16,0 1 0,-1-1 0,22 22 15,0-22-15,0-21 0,0 21 16,0-20-16,0 20 0,0 0 16,22-42-16,-1 21 0,0-21 15,0 0-15,0 0 0,0 0 0,1 0 16,41-42-16,-42 21 15,0 0-15,1 0 0,-1-1 16,21-20-16,-21 21 0,0-21 0,1-1 16,-22 1-16,21 21 0,-21-22 15,21 1-15,-21 21 0,0-21 0,0 20 16,0 1-16,0 42 31,0 1-31,0-1 16,0 21-16,0-21 0,0 22 0,21-1 15,0-21-15,-21 21 0,21-20 16,1 20-16,-1-21 0,-21 0 16,21 0-16,0 1 0,0-22 0,0 21 15,1-21-15,-1 0 0,0 0 16,0 0-16,0 0 0,0 0 16,1-21-16,-1-1 0,0 1 15,-21 0-15,21 0 0,0 0 0,0-22 16,1 1-16,-1 21 0,-21-21 0,0-1 15,21 22-15,-21-21 0,21 21 16,-21-43-16,0 43 0,0 0 16,0 0-16,0 42 31,0 0-31,0 0 0,0 21 16,0-20-16,0 20 0,0-21 15,0 21-15,0 1 0,0-22 0,0 21 16,0-21-16,0 1 0,0 20 15,21-21-15,0-21 0,1 21 0,-1 0 16,0-21-16,0 0 16,0 0-16,0 0 0,22 0 15,-22-21-15,0 0 0,0 0 0,0 0 16,1 0-16,-1-1 0,0 1 0,-21-42 16,0 42-16,0-1 15,0-20-15,0 21 0,0 0 0,0 0 16,-21-1-16,0 1 0,-1 0 0,1 21 15,21-21-15,-21 21 16,0 0-16,21-21 16,21 21-16,0 0 15,22 0-15,-22 0 0,21 0 0,22-21 16,-22 21-16,21 0 0,22 0 16,-21-22-16,20 22 0,-20 0 0,20 0 15,-20-21-15,21 21 0,-22 0 0,-21 0 16,1 0-16,-1-21 0,-21 21 15,0 0-15,1 0 0,-44 0 32,1 0-32,-21 0 0,21 0 15,-22 21-15,1-21 0,0 21 16,-1 1-16,1-1 0,0 0 0,21 0 16,-22 21-16,1-20 0,0 20 0,20 0 15,1-21-15,-21 22 0,42-1 16,-21-21-16,21 22 0,0-22 0,0 0 15,0 0-15,0 0 0,0 0 16,21-21-16,0 0 0,21 0 16,-20 0-16,-1 0 0,21 0 15,0 0-15,-20-21 0,20 0 0,0 0 16,-21 0-16,22 0 0,-1-22 0,-21 22 16,0-21-16,22 21 15,-22-22-15,0 22 0,0-21 0,-21 21 16,0-22-16,21 22 0,-21-21 15,0 21-15,0-1 0,0 1 0,0 42 32,-21 22-32,21-22 15,0 21-15,0-21 0,-21 22 0,21-1 16,0 0-16,0 1 0,0-1 16,0-21-16,0 22 0,0-22 0,21 0 15,0 0-15,1 0 0,20-21 16,-21 0-16,21 0 0,1 0 0,-1 0 15,0-21-15,22 21 0,-22-21 16,1 0-16,-1 0 0,0-1 16,1 1-16,-22 0 0,0 0 0,0 0 15,0 0-15,0-1 0,-21 1 16</inkml:trace>
  <inkml:trace contextRef="#ctx0" brushRef="#br0" timeOffset="26625.38">1863 5567 0,'0'21'0,"0"0"16,0 0-1,0 1 1,0-44 31,0 1-47,0 0 15,0 0-15,21 0 0,-21 0 16,21-1-16,-21-20 16,21 21-16,0 0 0,0 0 0,-21-1 15,22 1-15,-1 0 0,-21 0 16,21 21-16,0 0 0,0 0 0,0 0 16,1 0-16,20 0 0,-21 21 15,0 0-15,22 0 0,-22 1 0,0 20 16,0-21-16,0 21 15,-21 1-15,21 41 0,-21-41 16,0-1-16,-21 0 0,0 1 16,-21 20-16,21-20 0,-22-1 0,22 0 15,-21 1-15,21-22 0,-1 21 16,-20 0-16,21-20 0,0-1 0,0 0 16,-1 0-16,1-21 0,0 21 15,0-21-15,0-21 16,21 0-1,-21 0-15,21 0 0,0-1 16,0-20-16,0 21 0,0 0 16,0 0-16,0-1 0,0 1 15,21 0-15,0 21 0,0 0 16,0 0-16,0 0 0,1 0 16,-1 21-16,0 0 0,0 1 15,0-22-15,0 21 0,1 0 0,-1 0 16,0-21-16,0 21 0,0-21 15,-21 21-15,21 1 0,1-22 16,-22 21-16,21-21 0,-21 21 16,21 0-1,0-21 1,0-21 0,0 0-16,1 21 15</inkml:trace>
  <inkml:trace contextRef="#ctx0" brushRef="#br0" timeOffset="26807.28">2879 5927 0,'0'21'32,"21"-21"30,0-21-62,0 0 0,0 21 16</inkml:trace>
  <inkml:trace contextRef="#ctx0" brushRef="#br0" timeOffset="27487.85">3768 5144 0,'0'0'0,"0"-43"31,0 64 0,0 1-31,21-1 0,-21 21 0,21 0 16,-21 1-16,0-1 0,21 0 16,-21 1-16,21-1 0,-21 22 0,0-22 15,0 21-15,0-20 0,0-1 16,0 0-16,0 1 0,0-1 0,0 0 15,0-20-15,0-1 0,0 0 16,0 0-16,0 0 0,-21-21 0,21 21 16,-21-21-16,0 0 31,21-21-31,0 0 16,0 0-16</inkml:trace>
  <inkml:trace contextRef="#ctx0" brushRef="#br0" timeOffset="27835.65">3556 5207 0,'0'0'0,"0"-21"0,0 0 0,0 0 16,0-1-16,0-20 15,21 21-15,0-21 0,0 20 0,22-20 16,-22 21-16,21-21 0,1 20 15,-1 1-15,64 21 0,-64 21 16,0 1-16,1 20 0,-1 0 16,0 1-16,-20-1 0,-1 0 0,0 1 15,-21 20-15,0-21 0,0 1 0,-21-1 16,0 0-16,-22 43 16,1-43-16,21-20 0,-22 20 15,1-21-15,21 0 0,-21 0 0,20 1 16,1-1-16,0-21 0,0 21 0,42-21 62,0 0-62,0 0 0,1-21 0</inkml:trace>
  <inkml:trace contextRef="#ctx0" brushRef="#br0" timeOffset="28447.17">4339 5503 0,'0'0'16,"21"0"-16,0 0 0,-21 22 31,0-1-31,0 0 0,0 0 0,0 0 16,0 0-16,0 1 0,0 20 0,0-21 16,0 21-16,-21-20 0,21 20 15,0-21-15,0 21 0,0-20 0,0-1 16,0 0-16,0 0 0,21-21 15,22 21-15,-1-21 0,-21 0 16,22 0-16,-22 0 0,21-21 0,0 0 16,1 0-16,-1 0 0,0-1 15,1-20-15,-1 0 0,0 21 0,1-22 16,-22 1-16,21 0 16,-21-1-16,1 1 0,-1 21 0,-21-22 15,0 22-15,0-21 0,0 21 16,21 0-16,-21 42 15,0 0-15,0 0 16,0 0-16,0 0 0,0 22 16,0-1-16,0-21 0,0 43 0,0-22 15,0 0-15,0 22 0,0-22 16,21 22-16,-21-1 0,0-20 16,21 20-16,-21 1 0,21-1 0,-21 1 0,22 41 15,-22-41-15,0-1 16,0 1-16,0-22 0,0 22 15,0-22-15,0 0 0,0 1 0,-22-22 16,1 0-16,0 21 0,0-20 0,0-1 16,0-21-16,-1 0 15,1 0-15,0-21 0,0-1 16,21 1-16,0 0 0,-21 0 0,21-21 16,0-1-16,0 1 0,0 0 15,0-1-15,0-20 0,0 20 0,21-20 16,-21 21-16,21-22 0,0 22 15,0-1-15,1-20 0,-1 21 16,0-22-16,0 22 0,0-1 0,0-20 16,1 21-16,-1-22 0,0 1 0</inkml:trace>
  <inkml:trace contextRef="#ctx0" brushRef="#br0" timeOffset="28717.02">5673 5144 0,'0'0'0,"0"-22"0,0 1 0,0 0 16,0 42 0,-22 0-1,22 1-15,0 20 0,-21-21 16,21 21-16,-21 1 0,21-1 0,-21 0 16,21 1-16,0-1 0,0 0 15,-21 1-15,21-1 0,0 0 16,-21-20-16,21 20 0,0-21 0,0 0 15,0 0-15,0 1 0,0-1 16,21-21-16,0 0 16,0 0-16,0-21 0,0 21 15,22-22-15,-22 1 0,0-21 16</inkml:trace>
  <inkml:trace contextRef="#ctx0" brushRef="#br0" timeOffset="29167.47">5969 5080 0,'0'0'0,"0"-21"0,0 42 32,0 0-32,0 0 0,0 22 15,0-1-15,0 0 0,0-20 16,0 20-16,0 0 0,0 1 0,0-1 16,0 0-16,0 1 0,-21-1 15,21-21-15,0 21 0,0-20 0,-21 20 16,21-21-16,-22 0 0,22 0 0,0 1 15,-21-1-15,21-42 47,0-1-47,0-20 0,21 21 16,1-21-16,-22 20 0,21-20 0,0 0 16,0-1-16,21 1 0,-20 21 15,20-21-15,-21 20 0,21 1 0,-20 21 16,20 0-16,-21 0 0,21 0 0,1 0 15,-1 21-15,-21 1 16,-21-1-16,21 21 0,-21-21 0,0 0 16,0 22-16,0-22 0,0 0 15,0 21-15,0-20 0,0-1 0,-21 21 16,21-21-16,-21 0 0,21 1 16,-21-1-16,0-21 46,21-21-46,0-1 0,-21 1 16</inkml:trace>
  <inkml:trace contextRef="#ctx0" brushRef="#br0" timeOffset="29369.35">5461 5546 0,'0'0'0,"21"21"31,0-21-31,0 0 16,22 0-16,-22 0 0,21 0 0,1 0 15,-1-21-15,0 21 0,22-21 16,-22 21-16,0 0 0,1-22 0,-1 22 16,0-21-16,1 21 0,20 0 0</inkml:trace>
  <inkml:trace contextRef="#ctx0" brushRef="#br0" timeOffset="30103.93">7027 5398 0,'-84'-22'31,"62"22"-31,1 0 15,-21 0-15,21 22 0,0-22 16,-1 21-16,1 0 0,0 0 16,0 0-16,0 0 0,21 22 0,0-22 15,0 0-15,0 21 0,0-20 16,0-1-16,0 0 0,0 0 16,21 0-16,0 0 0,-21 1 0,21-22 15,0 0-15,1 21 0,-1-21 16,0 0-16,0 0 15,0-21-15,-21-1 0,0 1 16,0 0-16,0 0 16,0 0-16,0-22 0,0 22 15,0 0-15,0-21 0,0 21 0,21-22 16,1 1-16,-1 21 0,21-22 0,-21 22 16,22-21-16,-1 21 0,-21 21 15,21-21-15,1 21 0,-1 0 0,0 0 16,-20 0-16,20 21 0,-21 0 15,21 0-15,-20 0 0,-22 0 0,21 1 16,-21 20-16,21-21 0,-21 0 16,0 22-16,0-22 0,0 0 0,0 21 15,0-21-15,0 1 0,-21-1 16,0 0-16,-1-21 0,22 21 0,-21-21 16,0 0-16,0 0 15,0 0-15,21-21 16,0 0-16,0 0 15,21-22-15,0 22 0,0 0 0,0-21 16,22 20-16,-1-20 16,0 0-16,1-1 0,20 1 0,-20 0 15,41-1-15,-20 22 0,-1-21 16,1 21-16,-1 0 0,-20 21 0,20 0 16,-42 21-16,22 0 0,-22 0 0,0 21 15,-21 1-15,0-1 0,0 0 16,0 1-16,0 20 0,-21-20 0,0-1 15,-1 0-15,1 22 0,21-43 0,-21 21 16,0-21-16,21 22 0,-21-22 16,0 0-16,-1-21 0,1 0 15,0 0-15,0 0 16,0 0-16,0 0 0</inkml:trace>
  <inkml:trace contextRef="#ctx0" brushRef="#br0" timeOffset="31288.26">1291 7451 0,'0'0'16,"0"-21"-16,0-1 16,0 1-16,0 0 15,21 0-15,22 0 16,-22 21-16,0 0 0,0 0 16,21 0-16,-20 0 0,20 0 15,-21 0-15,0 0 0,22 21 16,-22 0-16,0 0 0,0 0 0,-21 1 15,0-1-15,0 42 0,0-42 16,0 1-16,0-1 16,-21 0-16,0 0 0,0 0 0,-1 0 15,1 1-15,-21-22 0,21 21 16,0-21-16,-1 0 0,1 0 0,0 0 16,21-21-1,0-1-15,0 1 16,0 0-16,21 0 15,0 0-15,1 0 0,-1-1 16,21 22-16,-21 0 0,0 0 16,1 0-16,20 0 0,-21 0 15,21 22-15,-20-1 0,-1 0 0,21 0 16,-21 0-16,0 0 16,1 22-16,-1-22 0,-21 0 0,0 21 15,0-20-15,0-1 0,0 21 16,-21-21-16,-1 22 0,1-22 0,-21 0 15,21 0-15,-22 0 0,22 0 16,-21-21-16,0 0 0,20 22 0,-20-22 16,0 0-16,21 0 0,-22 0 15,1 0-15,21 0 0,-43-22 16,43 1-16,0 0 0,0 21 16,0-21-16,-1 0 0,22 0 0,0-1 15,0 1-15,0 0 16,22 0-16,-1 21 15,0-21-15,0 0 0</inkml:trace>
  <inkml:trace contextRef="#ctx0" brushRef="#br0" timeOffset="31499.13">2159 7620 0,'0'0'0,"21"0"15,-21 21 17,21-21 15,0-21-47,1 21 15,-1-21-15</inkml:trace>
  <inkml:trace contextRef="#ctx0" brushRef="#br0" timeOffset="32056.82">4403 7070 0,'0'0'0,"0"-21"0,0-1 16,0 1-16,0 42 31,0 22-16,0-1-15,0 0 0,0 1 0,0 20 16,0 1-16,21-1 0,-21 1 16,0-1-16,0-20 0,0 20 0,0-21 15,0 22-15,0-22 0,-21 1 16,-1-1-16,22 0 0,0-21 16,0 1-16,-21-1 0,21 0 0,0 0 15,0-42 1,0 0-1,0 0-15,21-1 0,-21-20 0,0 21 16,22-21-16,-1 20 0</inkml:trace>
  <inkml:trace contextRef="#ctx0" brushRef="#br0" timeOffset="32356.64">4276 7197 0,'0'0'0,"0"-21"0,-22-22 0,22 22 0,-21 0 16,21 0-16,0 0 0,0-1 15,0 1-15,0 0 0,0 0 0,21 0 16,1 21-16,20-21 16,-21 21-16,21 0 0,1 0 0,20 21 15,-20 0-15,20 0 0,-21 0 16,1 0-16,-1 22 0,-21-1 0,0 0 16,-21 1-16,0-1 0,0-21 0,-21 22 15,0-1-15,0 0 0,-21-21 16,-1 22-16,1-22 0,0 0 15,-1 0-15,22 0 0,-21 1 0,21-22 16,-1 0-16,1 21 0,0-21 16,42-21-1,0-1 1,1 1-16,-1 0 0,21 0 0,-21 0 16</inkml:trace>
  <inkml:trace contextRef="#ctx0" brushRef="#br0" timeOffset="32644.48">5122 7027 0,'0'0'0,"21"-21"0,1 21 0,-1 0 15,-21 21 17,0 22-32,0-1 0,0 0 0,0 1 15,0-1-15,0 22 0,0-22 16,-21 21-16,21-20 0,-22 20 0,1-20 15,21-1-15,-21 0 0,0 1 0,21-1 16,-21 0-16,0-21 0,-1 1 16,22-1-16,0 0 0,0 0 0,22-21 31,-1 0-31,0-21 0,0 0 16,0 0-16,0-1 0,22-20 0,-22 21 15,0-21-15,21-1 16,-20 1-16,-1-22 0</inkml:trace>
  <inkml:trace contextRef="#ctx0" brushRef="#br0" timeOffset="32863.35">5588 6985 0,'0'0'0,"21"0"0,-21 21 0,0 0 16,21 1-16,-21 20 0,0 0 16,0 1-16,0-1 0,0 0 0,0 22 15,0-22-15,0 0 0,0 1 16,0-1-16,0 0 0,0 1 15,-21-22-15,21 0 0,0 21 0,0-20 16,0-1-16,0 0 16,0 0-16,-21-21 31,21-21-31,-21 21 16,0-21-16,-1 0 0</inkml:trace>
  <inkml:trace contextRef="#ctx0" brushRef="#br0" timeOffset="33039.25">5122 7557 0,'0'0'16,"-21"0"-16,0 0 0,0 0 0,42 0 31,0 0-31,21 0 16,-20 0-16,20 0 0,0-22 0,1 22 16,-1 0-16,21-21 0,-20 21 15,20-21-15,1 0 0,-1 21 0,-20-21 16,-1 0-16,21-1 0,-20 1 15,-1 0-15,0-21 0,1 21 0</inkml:trace>
  <inkml:trace contextRef="#ctx0" brushRef="#br0" timeOffset="33260.12">6159 6985 0,'0'0'0,"0"-21"0,0 0 16,0 0 0,0 42-1,0 0-15,0 21 16,0-21-16,0 22 0,0-1 0,0 22 15,0-22-15,0 0 0,0 22 16,0-22-16,0 22 0,0-22 0,0 0 16,-21 1-16,21-1 0,0 0 15,0 1-15,0-22 0,0 0 0,0 0 16,0 0-16,0 0 0,21-21 16,1 0-1,-1-21-15,-21 0 16</inkml:trace>
  <inkml:trace contextRef="#ctx0" brushRef="#br0" timeOffset="33543.96">6159 7239 0,'0'0'0,"0"-42"0,-21-1 16,21 1-16,-21 0 0,21 21 16,0-22-16,0 22 0,0-21 0,0 21 15,0-1-15,21 1 0,0 0 16,1 0-16,-1 0 0,21 21 0,-21 0 15,22 0-15,-1 21 0,0 0 0,1 0 16,-1 0-16,-21 22 0,21-22 16,-20 21-16,-1 1 0,-21-22 15,0 21-15,0-21 0,0 22 0,0-22 16,-21 0-16,-1 0 0,1 0 16,-21 0-16,21-21 0,0 22 0,-1-22 15,1 0-15,0 21 0,0-21 16,0 0-16,0 0 0,-1 0 0,1 0 15,0 0-15,0 0 0,0 0 16</inkml:trace>
  <inkml:trace contextRef="#ctx0" brushRef="#br0" timeOffset="34443.97">1312 9208 0,'21'0'15,"-21"21"1,22 0-16,-22 0 15,21 21-15,-21-20 0,0 20 16,0 0-16,0 22 0,0-22 0,-21 0 16,-1 1-16,1-1 0,-21 0 15,21 1-15,0-22 0,-22 21 0,22-21 16,0 1-16,0-1 0,0-21 16,-1 21-16,22-42 31,22 0-16,-1 21-15,0-22 0,0 1 16,21 21-16,-20-21 0,20 21 0,0 0 16,-21-21-16,22 21 0,-1 0 15,0-21-15,1 21 0,-1 0 0,0-21 16,-20-1-16,20 22 0,0-21 16,-21 0-16,1 21 0,20-21 15,-42 0-15,21 0 0,-21-1 0,21 1 16,-21 0-16,0-21 0,0 21 0,0-1 15,0 1 1,-21 0-16,0 21 0,21 21 16,-21 0-1,21 1-15,0-1 0,0 21 0,0-21 16,0 22-16,0-1 0,0-21 16,0 21-16,0 1 0,0-22 0,0 21 15,0-21-15,0 1 0,0 20 16,0-21-16,0 0 0,21-21 31,0 0-31,0 0 16,0-21-16</inkml:trace>
  <inkml:trace contextRef="#ctx0" brushRef="#br0" timeOffset="34607.87">2201 9567 0,'0'0'0,"0"-21"31,21 21-15,1 0-1,-1 0-15,0 0 16,0 0-16,21 0 0,-20-21 16</inkml:trace>
  <inkml:trace contextRef="#ctx0" brushRef="#br0" timeOffset="35087.58">4339 8594 0,'0'0'0,"0"-21"0,0 42 31,0 0-31,0 21 16,0 1-16,0 20 0,0 1 16,0-1-16,0-21 0,0 22 0,-21-1 15,21-20-15,-21 20 0,21-20 16,0-1-16,0-21 0,0 21 0,0-20 15,0 20-15,0-21 0,0 0 0,0 0 16,0 1-16,0-1 16,0-42-1</inkml:trace>
  <inkml:trace contextRef="#ctx0" brushRef="#br0" timeOffset="35429.4">4233 8932 0,'0'0'0,"0"-42"0,-21-148 31,21 147-31,0 22 0,0-21 16,21 21-16,-21-1 0,43 1 0,-22 0 16,0 21-16,21-21 0,1 21 15,-1 0-15,0 0 0,22 0 16,-22 21-16,0 0 0,1 0 0,-1 22 15,-21-22-15,22 21 0,-43-21 16,0 22-16,0-22 0,0 21 0,0 1 16,-43-22-16,22 0 0,0 21 15,-21-21-15,-1 1 0,22-1 0,-21 0 16,21-21-16,-22 21 0,22-21 0,0 0 16,-21 21-16,42 0 15,21-21 16,0 0-31,0 0 0,0 0 0,0 0 16,1 0-16,-1-21 0</inkml:trace>
  <inkml:trace contextRef="#ctx0" brushRef="#br0" timeOffset="35799.18">4889 9165 0,'0'0'0,"22"0"0,-1 0 15,0 0 1,0 0-16,0 0 0,0-21 16,1 0-16,-1 0 0,0 21 15,-21-21-15,21-1 0,0 1 16,-21 0-16,21 0 0,-21 0 16,0 0-16,0-1 15,0 1-15,-21 21 16,0 0-16,0 0 15,0 21-15,0 1 0,-1-1 16,22 21-16,0-21 0,-21 0 0,21 22 16,0-22-16,0 0 0,0 0 15,0 22-15,0-22 0,0 0 0,0 0 16,21 0-16,1 0 0,-1-21 16,0 22-16,0-22 15,0 0-15,0 0 0,1 0 16,-1 0-16,0 0 0,0 0 15,0 0-15,0-22 0,1 22 16,-22-21-16,21 0 0</inkml:trace>
  <inkml:trace contextRef="#ctx0" brushRef="#br0" timeOffset="36155.99">5503 8996 0,'0'0'0,"0"-21"0,21 0 0,1-1 15,-22 1-15,21 0 0,0 21 0,0-21 16,0 21-16,22 0 15,-22 0-15,0 0 0,0 21 0,0 0 16,0 0-16,22 22 16,-22-22-16,0 0 0,0 21 0,0-20 15,-21 20-15,22-21 0,-22 0 16,0 0-16,0 22 0,0-22 0,0 0 16,0 0-16,0 0 0,-22-21 15,1 22-15,21-1 0,-21-21 0,0 0 16,0 0-16,0 0 15,21-21 1,0-1 0,0 1-16,0 0 0,0 0 0,21 0 15,0 0-15,-21-22 0,21 22 16,0 0-16,0-21 0,1 20 0,-1-20 16,-21 21-16,42-21 15,-21 20-15,0 22 0,1-21 16,-1 0-16,0 21 0,0 0 0,0 0 15</inkml:trace>
  <inkml:trace contextRef="#ctx0" brushRef="#br0" timeOffset="36551.58">6456 8784 0,'0'0'0,"21"-21"0,-21 0 0,0 0 16,0 0-16,21-22 0,-21 22 16,0 0-16,0 0 0,0-22 0,0 22 15,0 0-15,0 0 0,0 0 16,-21 21 0,21 21-16,0 0 15,-21 21-15,21-20 0,-21 20 0,-1 0 16,22 22-16,-21-22 0,21 22 15,-21-1-15,21-21 0,-21 1 0,21 20 16,0-20-16,0-1 0,0-21 16,0 21-16,0-20 0,0-1 0,21 0 15,0 0-15,0-21 16,1 0-16,-1 0 0,0 0 16,0 0-16,0 0 0,0 0 0,22-21 15,-22 0-15,0 21 0,0-21 0,0-1 16,1 1-16,-1 0 0,0 0 15,-21 0-15,21 0 0,-21-1 0,21 1 16,-21 0-16</inkml:trace>
  <inkml:trace contextRef="#ctx0" brushRef="#br0" timeOffset="37031.32">2117 10478 0,'0'0'0,"-22"0"31,44-22-15,-1 22-16,21 0 0,-21 0 15,22-21-15,-1 21 0,0 0 0,1 0 16,-1 0-16,0-21 0,-21 21 16,22 0-16,-22 0 0,0 0 0,0 0 15,-42 0 1,0 0-1,0 0-15</inkml:trace>
  <inkml:trace contextRef="#ctx0" brushRef="#br0" timeOffset="37492.06">2032 10583 0,'-21'22'0,"42"-44"0,-42 65 0,0-22 16,21 21-16,0-21 0,-22 1 15,1-1-15,0 0 0,21 0 16,0 0 0,0-42 15,0 0-15,21 21-16,0-21 0,1 21 0,-22-21 15,21 21-15,0 0 0,0-22 16,0 22-16,22 0 0,-22 0 15,21 0-15,-21 0 0,22 22 16,-1-1-16,0-21 0,-21 21 0,22 0 16,-1 21-16,-21-20 0,0-1 15,1 0-15,-22 0 0,0 21 0,0-20 16,0-1-16,0 0 0,-43 0 16,22 0-16,-21 0 0,-1 1 0,1-1 15,0 0-15,-1 0 0,1-21 0,0 21 16,-22-21-16,22 0 0,21 0 15,-22 0-15,1 0 0,21 0 0,0 0 16,0 0-16,-1 0 0,22-21 16,0 0-1,0 0-15,22 21 16,-1-21-16,0 21 0,0-22 0,21 1 16,-20 21-16,20-21 0</inkml:trace>
  <inkml:trace contextRef="#ctx0" brushRef="#br0" timeOffset="37660.69">2879 10922 0,'42'0'32,"-21"0"-1,0 0-31,0 0 0,1 0 15,-1 0-15</inkml:trace>
  <inkml:trace contextRef="#ctx0" brushRef="#br0" timeOffset="38107.05">4614 10499 0,'-42'-21'0,"84"42"0,-105-64 0,20 22 0,22 0 16,21 0-16,0 0 0,-21 0 0,21-22 15,0 22-15,0 0 0,0 0 16,0 0-16,0-1 0,0 1 16,21 21-16,0 0 15,1 0-15,-1 21 16,0 22-16,0-1 0,0 0 0,0 22 16,-21-1-16,0-20 0,22 20 15,-22 1-15,0-1 0,0-20 0,0 20 16,-22-21-16,22 1 0,-21-1 0,0-21 15,0 22-15,0-22 0,0 0 16,-1 0-16,22 0 0,0-42 31,0 0-31,22 0 16,-1-22-16,0 22 0,0-21 0</inkml:trace>
  <inkml:trace contextRef="#ctx0" brushRef="#br0" timeOffset="38331.92">5038 10181 0,'0'0'0,"21"0"0,-21 21 15,0 1-15,0-1 0,0 21 16,21 0-16,-21 1 0,0-1 0,21 0 16,-21 22-16,0-22 0,0 1 0,0-1 15,0 0-15,0 1 16,0-22-16,0 21 0,0-21 0,0 0 0,0 1 15,0-1-15,0 0 0,-21 0 16,0-21 0,0 0-16,-1 0 15,1 0-15,-21-21 0</inkml:trace>
  <inkml:trace contextRef="#ctx0" brushRef="#br0" timeOffset="38515.81">4593 10816 0,'0'0'0,"-21"0"0,42 0 31,0 0-15,0 0-16,22 0 0,-1 0 0,0 0 15,1 0-15,-1-21 16,0 21-16,22 0 0,-1 0 0,-20-21 16,20 0-16,-20 21 0,20-21 15,1 21-15,-22-22 0,21 1 0,-20 21 16,20-21-16</inkml:trace>
  <inkml:trace contextRef="#ctx0" brushRef="#br0" timeOffset="40747.64">5821 10520 0,'0'-21'0,"0"42"0,0-63 16,0 20-16,0 1 0,0 0 0,0 0 15,0 0-15,-21 21 0,-1-21 16,1 21-16,-21 0 0,21 0 16,-22 0-16,22 0 0,-21 0 0,21 21 15,-22 0-15,22 0 0,0 21 16,-21-20-16,42 20 0,-21 0 0,-1 1 15,22-1-15,-21-21 0,21 21 16,-21-20-16,21 20 0,0-21 16,0 21-16,0-20 0,0-1 0,0 0 15,0 0-15,21-21 16,0 0-16,1 0 0,-1 0 0,0 0 16,0 0-16,0 0 0,22-21 15,-22 0-15,0 0 0,0-1 16,0 1-16,0 0 0,1 0 0,-1 0 0,21-85 15,-21 64 1,-21 20-16,0-20 0,0 0 16,21 21-16,-21-1 0,0 1 0,22 0 15,-22 0-15,0 42 16,0 0 0,0 0-16,0 22 0,0-22 0,0 21 15,0-21-15,0 22 0,-22-22 16,22 21-16,0 22 15,0-22-15,0-21 0,0 0 16,0 1-16,22-1 0,-1-21 16,0 0-16,0 0 0,0 0 0,22 0 15,-22 0-15,0 0 0,21 0 16,-21 0-16,1 0 0,20-21 16,-21-1-16,0 1 0,0 0 0,22 0 15,-22 0-15,-21 0 0,21-22 16,0-20-16,-21 42 0,21-22 15,-21 1-15,0 21 0,0-22 0,0 22 16,0 0-16,0 42 31,0 0-31,0 1 0,0-1 16,0 21-16,0-21 16,22 0-16,-22 1 0,21 20 0,-21-21 0,0 0 15,21 0-15,0 1 0,-21-1 16,21-21-16,-21 21 0,0 0 15,-21-21 17,0 0-17,0-21-15,0 21 0,-1-21 16,1 21-16,0 0 16,21 21 15,0 0-31,0 0 15,0 0-15,21 1 0,0-22 16,-21 21-16,22-21 0,-1 0 0,0 21 16,0-21-16,0 0 0,0 0 15,1 0-15,20 0 0,-21 0 0,21 0 16,-20-21-16,20 0 0,0-1 0,1 22 16,-22-21-16,21 0 0,-21-21 15,0 21-15,1-1 0,-1-20 0,0 0 16,0 21-16,-21-43 0,21 22 0,-21-1 15,0 1-15,0-21 0,0 20 16,0 1-16,0 0 0,0-1 0,0 22 16,-21-21-16,21 21 0,-21-1 15,0 22 1,21 22-16,0-1 16,0 0-16,0 0 0,0 21 15,0-20-15,0 20 0,0 0 0,0-21 16,0 22-16,0-1 0,0 0 0,0 1 15,0-22-15,0 21 0,0-21 16,0 1-16,0 20 0,0-21 0,0 0 16,0 0-16,0-42 47,0 0-47,0 0 15,0 0-15,0 0 16,21-1-16,0-20 0,0 21 0,0 0 15,1 0-15,-1-1 0,0 1 16,0 0-16,0 0 0,22 0 0,-22 21 16,0 0-16,0 0 0,0 0 15,-21 21-15,0 0 16,0 0-16,0 0 0,0 1 16,-21-1-16,21 0 0,-21-21 15,0 21-15,0-21 16,-1 21-16,1-21 15,0 0-15,0 0 16,0 0-16,0-21 16,-1 0-1,22 42 32,0 0-47,0 0 16,0 1-16,0-1 0,0 0 15,0 0-15,22 0 0,-1 0 0,-21 1 16,21-22-16,0 21 0,0 0 16,0-21-16,1 21 0,-1-21 15,21 0-15,-21 0 0,22 21 0,-1-21 16,-21 0-16,21 0 0,1 0 16,-22 0-16,21 0 0,-21 0 0,22-21 15,-22 21-15,21-21 0,-21 21 0,1-21 16,-1 0-16,0-1 0,-21 1 15,21 0-15,-21 0 0,21 0 0,-21-22 16,0 22-16,0-21 0,0 21 0,0 0 16,0-1-16,0 1 0,0 0 15,-21 0-15,0 21 0,0 0 16,0 21-16,-1 0 16,22 0-16,0 1 15,0 20-15,-21-21 0,21 0 0,0 0 16,0 22-16,0-22 0,0 0 0,0 0 15,0 0-15,0 1 0,0-1 16,21 0-16,-21 0 0,22-21 0,-1 0 16,-21 21-16,21-21 0,0 0 0,0 0 15,22 0-15,-22 0 0,0 0 16,21-21-16,-21 0 0,1 21 0,20-21 16,-21 0-16,21-1 0,-20 1 0,-1 0 15,0-21-15,0 21 0,0-22 16,-21 1-16,21 0 0,-21-1 0,22 1 15,-22 0-15,0-1 0,0 1 16,0 0-16,0 20 0,0-20 16,0 21-16,0 0 0,0 0 0,0-1 15,-22 22 1,1 0-16,21 22 16,-21 20-16,21-21 0,0 0 0,0 22 15,0-22-15,-21 21 0,21 0 16,0 1-16,0-1 0,0 0 0,0 1 15,0-1-15,0-21 0,0 22 0,0-22 16,0 21-16,0-21 0,21 0 16,-21 1-16,21-1 0,0-21 15,1 0-15,-22 21 0,21-21 0,0 0 16,0 0-16,0 0 0,0 0 16,1-21-16,20 21 0,-21-21 0,0-1 15,0 1-15,1 0 0,41-21 16,-42-1-16,0 1 0,1 21 15,-1-21-15,0-1 0,0-20 16,-21 20-16,21 1 0,0 0 0,1-1 0,-22 1 16,0 0-16,0-1 0,0 1 15,0 21-15,0 0 0,0 0 0,-22 42 32,1 0-32,21 0 0,-21 21 0,21-20 15,0 20-15,-21 0 16,0 22-16,21-22 0,0 0 0,0 22 0,0-22 15,0 1-15,0-1 0,0 0 16,0 1-16,0-22 0,0 21 0,0-21 16,21 0-16,0-21 0,-21 22 0,42-22 15,-20 0-15,-1 0 16,21 0-16,-21 0 0,22 0 0,-22-22 16,0 1-16,21 0 0,-21 0 0,22 21 0,-22-42 15</inkml:trace>
  <inkml:trace contextRef="#ctx0" brushRef="#br0" timeOffset="41790.35">2180 12065 0,'0'0'16,"0"-21"-16,-21 21 0,0 0 31,0 0-31,-1 0 0,1 0 16,0 42-1,0-21-15,0 1 0,21 20 0,-21 0 0,-1 1 16,1-1-16,21 0 16,-21 1-16,21-1 0,0 0 0,-21 1 15,21-1-15,0 0 0,0 1 16,0-1-16,0 0 0,0 1 0,21-22 15,0 0-15,0 0 0,1 0 16,-1-21-16,21 0 0,-21 0 0,0 0 16,22 0-16,-1 0 0,-21 0 15,22 0-15,-1-21 0,-21 0 0,21 0 16,-20 0-16,20-1 16,-21 1-16,0 0 0,-21 0 0,0 0 15,0 0-15,0-1 0,0 1 16,-21 0-16,-21 0 0,21 21 15,-1-21-15,-20 21 0,21 0 16,-21 0-16,20 0 0,1 0 0,-21 0 16,21 0-16,0 21 0,-1 0 15,22 0-15,-21-21 0,21 21 16,0 1-16,0-1 0,0 0 16,0 0-16,-21 0 0,21 22 15,0-22-15,0 0 16,21-21-16,0 0 0,1 0 15,20 0-15,-21 0 0</inkml:trace>
  <inkml:trace contextRef="#ctx0" brushRef="#br0" timeOffset="42011.32">2942 12467 0,'21'0'15,"0"0"64,1 0-64,-1 0-15,0 0 16</inkml:trace>
  <inkml:trace contextRef="#ctx0" brushRef="#br0" timeOffset="42919.86">5143 12234 0,'0'0'0,"0"-21"0,0 0 16,0 0-16,0 0 15,0 0-15,0-1 0,0 1 0,0 0 16,0 0-16,0 0 0,0 0 15,0-1-15,-21 22 0,0 0 0,0 0 16,0 0-16,0 0 16,-1 22-16,1-1 0,0 21 15,0 0-15,21 1 0,0-1 0,-21 0 16,21 1-16,0-1 0,0 0 16,0 1-16,0-1 0,0 0 15,21 1-15,-21-22 0,21 21 16,0-21-16,0 1 0,1-1 0,20 0 15,-21 0-15,0-21 0,22 0 0,-22 0 16,21 0-16,-21 0 0,22 0 16,-22-21-16,21 0 0,43-22 15,-64 22-15,21 0 0,1 0 16,-22 0-16,21 0 0,-21-22 0,22 22 16,-22-21-16,-21-1 0,0-20 15,0 21-15,0-1 16,0 1-16,-21 0 0,-1-1 0,-20 1 0,21 0 15,-21 20-15,-1 1 16,1 0-16,0 0 0,20 21 0,-20 0 16,21 0-16,-21 21 0,20 0 0,1 22 15,0-22-15,0 21 0,21 0 16,0 107-16,0-107 16,0 0-16,0 1 0,0-1 15,0-21-15,0 0 0,21 0 0,0 1 16,0-1-16,22-21 0,-22 0 0,21 0 15,1 0-15,-1 0 16,0 0-16</inkml:trace>
  <inkml:trace contextRef="#ctx0" brushRef="#br0" timeOffset="43813.28">6054 11811 0,'0'0'0,"0"-42"0,0 21 31,0 63-15,21-21-16,-21 21 0,0-20 0,0 41 15,0-21-15,0 1 0,0 20 16,0-20-16,0-1 0,0 21 16,0-20-16,0-1 0,0-21 0,0 22 0,0-22 15,-21 21-15,-1-21 16,22 0-16,0 1 0,-21-22 15,0 0 1,21-22-16,0 1 16,0 0-16,0 0 0,0 0 15,21 0-15,0-1 0,1-20 16,-1 21-16,0 0 0,0 0 0,0-1 16,22 22-16,-22 0 0,21 0 0,-21 0 15,0 0-15,22 0 16,-22 0-16,0 22 0,21-1 0,-20 0 0,-1 21 15,-21-21-15,21-21 16,-21 22-16,0-1 0,0 0 16,0 0-16,-21 0 0,0-21 15,-1 21-15,1-21 0,0 22 16,0-22-16,0 0 0,-22 0 0,22 21 16,0-21-16,0 0 0,0 0 0,0 0 15,-1 0-15,1 0 0,21 21 16,-21-21-16,21 21 15,21 0 1,0-21 0,1 0-16,20 0 0,-21 0 0,21 0 15,-20 0-15,41 0 0,-21 0 0,1 0 16,20-21-16,1 21 0,-1-21 16,-20 0-16,20 21 0,1-21 0,20-22 15,-41 22-15,-1 0 16,-21-21-16,21 20 0,-42 1 0,22 0 15,-22-21-15,21 21 0,-21-1 0,0 1 16,0 0-16,0 0 0,0 0 16,0 42-1,0 0 1,0 0-16,0 22 0,-21-1 16,21-21-16,0 21 0,0 1 15,0-1-15,0 0 0,0 1 0,0-1 16,0 0-16,0 22 0,0-22 15,0 22-15,0-1 0,0-20 0,0 20 16,0-21-16,0 22 0,-22-22 0,22 1 16,-21-1-16,21 0 0,-21 1 15,21-22-15,0 21 0,0-21 0,-21 22 16,21-22-16,-21-21 0,21 21 16,-21-21-16,-1 0 15,22-21 1,0 0-16,0-1 15,0 1-15,0-21 0,0 21 16,0-22-16,0 1 0,0 0 0,0-1 16,0-20-16</inkml:trace>
  <inkml:trace contextRef="#ctx0" brushRef="#br0" timeOffset="44003.21">7133 11748 0,'0'0'0,"0"21"15,0 0 1,21-21 0,0 21-1,1-21-15</inkml:trace>
  <inkml:trace contextRef="#ctx0" brushRef="#br0" timeOffset="44356.1">7535 12107 0,'21'22'16,"1"-22"-1,-1 0-15,0-22 16,0 1-16,-21 0 0,21 21 0,0-21 15,1 0-15,-22 0 0,21-1 16,-21 1-16,21 0 0,-21 0 0,0 0 16,0 0-16,-21 21 15,0 0-15,-1 0 16,1 21-16,0 0 0,0 0 0,-21 21 16,20-20-16,1 20 0,0 0 15,21 1-15,-21-22 0,21 21 16,0 0-16,-21-20 0,21 20 0,0-21 15,0 0-15,0 0 0,21 1 16,0-1-16,0 0 0,0-21 0,1 0 16,-1 0-16,21 0 0,0 0 0,-20 0 15,20 0-15,21 0 0,-20-21 16,-1 0-16,22-1 0,-22 1 0,0 0 16</inkml:trace>
  <inkml:trace contextRef="#ctx0" brushRef="#br0" timeOffset="45494.1">8382 11853 0,'0'0'0,"-21"22"16,0-1-1,21 0-15,-22 0 0,1 0 16,21 22-16,-21-1 0,0 0 0,21 1 16,0-22-16,-21 21 0,21 0 0,-21 1 15,21-1-15,0-21 0,0 22 16,0-22-16,0 0 0,0 0 0,21 0 15,0-21-15,0 21 0,0-21 0,0 0 16,1 0-16,20 0 0,-21 0 16,21 0-16,-20-21 0,20 21 0,0-21 15,-21 0-15,22 0 0,-1 0 0,-21-22 16,22 22-16,-22-21 0,0-1 16,0 1-16,0 0 0,0-22 0,1 22 15,-22-22-15,21 22 0,-21-21 16,0 20-16,0 1 0,0 0 15,0-1-15,0 22 0,0 0 0,0 0 16,-21 21-16,-1 0 16,1 0-16,0 21 0,0 0 15,21 21-15,0-20 0,-21 20 0,21 0 16,-21 1-16,21 20 0,0-21 16,0 22-16,0-22 0,0 43 15,0-43-15,0 1 0,0-1 16,0-21-16,0 21 0,21-20 0,0-1 15,0 0-15,21 0 0,-20-21 16,20 0-16,-21 0 0,21 0 0,-20 0 16,20 0-16,0-21 0,-21 0 15,22 21-15,-22-21 0,21-1 0,-21-20 16,22 21-16,-22 0 0,0-22 16,0 22-16,0-21 0,-21 21 0,0 0 15,22-22-15,-22 22 0,0 42 31,0 0-31,0 1 16,0-1-16,0 0 0,0 21 16,0-21-16,0 1 0,0-1 0,0 21 15,0-21-15,0 0 0,0 1 16,0-1-16,0 0 0,21-21 16,0 0-1,0 0-15,0 0 0,0 0 16,1 0-16,-1-21 0,0 0 15,0-1-15,0 1 0,0 0 0,1 0 16,-1-21-16,0 20 0,0-20 0,-21 21 16,21-21-16,0 20 0,1 1 15,-22-21-15,21 21 0,0 21 16,-21 21 0,0 0-1,0 0-15,0 22 0,0-1 16,0 0-16,-21-21 0,21 22 0,0-22 15,-21 0-15,21 0 0,0 0 16,0 1-16,0-1 0,21 0 0,0-21 16,0 21-16,0-21 0,22 0 0,-22 0 15,21 0-15,0 0 0,1 0 16,-1 0-16,0-21 0,1 0 0,-1 0 16,0-1-16,-20 1 0,20 0 0,-21 0 15,21-21-15,-20 20 0,-1-20 16,0 0-16,-21-1 0,0 22 15,21-21-15,-21 0 0,0-1 0,0 22 16,0 0-16,0-21 0,0 20 16,0 1-16,-21 21 15,21 21-15,-21 1 16,0-1-16,21 21 0,-22-21 16,22 22-16,0 62 0,-21-62 15,21-1-15,-21 0 0,21 1 16,0-22-16,0 21 0,0-21 0,0 1 15,21-1-15,22 21 16,-1-21-16,0-21 0,-21 0 0,22 0 16,-1 0-16,0 0 0,1 0 15,-1-21-15,22 0 0,-22 0 0,0 0 16,-21-1-16,22-20 0,-1 21 16,-21-21-16,0 20 0,1-20 0</inkml:trace>
  <inkml:trace contextRef="#ctx0" brushRef="#br0" timeOffset="45691.99">10499 11430 0,'-22'0'0,"44"0"0,-65 0 0,22 0 0,0 0 0,21 21 31,0 0-15,-21-21 15,0 0-31,-1 0 16,1 0-16,-21-21 0</inkml:trace>
  <inkml:trace contextRef="#ctx0" brushRef="#br0" timeOffset="45880.72">8890 11726 0,'-21'22'16,"42"-44"-16,-63 65 0,42-22 0,21-21 16,0 0-16,21 0 15,1 0-15,-1 0 0,0 0 16,22 0-16,-1 0 0,1-21 0,-1 21 16,1-21-16,-1 21 0,22-22 0,-22 1 15,1 21-15</inkml:trace>
  <inkml:trace contextRef="#ctx0" brushRef="#br0" timeOffset="46251.5">11515 11748 0,'0'0'0,"21"0"0,-21-22 15,0 1-15,0 0 0,0 0 16,-21 21 0,-1 0-16,1 0 0,0 21 15,0 0-15,-21 0 0,20 1 16,1 20-16,0 0 0,-21 22 16,21-22-16,-1 22 0,1-22 15,0 21-15,21-20 0,0-1 0,0 0 16,0 1-16,0-22 0,21 0 15,0 0-15,1 0 0,20 1 0,0-22 16,1 0-16,-1 0 0,0 0 16,1 0-16,-1 0 0,0 0 0,1-22 15,20 1-15,-21 21 0,1-21 0,-22 0 16,21 0-16,-21 0 0,1-1 16,-1 22-16,-21-21 0,0 0 0,-21 21 15</inkml:trace>
  <inkml:trace contextRef="#ctx0" brushRef="#br0" timeOffset="47015.07">1714 14203 0,'64'42'16,"-43"-21"0,0-21-16,0 0 15,1 0-15,-1 0 0,0 0 16,0 0-16,21 0 0,-20 0 15,-1 0-15,21-21 0,-21 0 16,22 21-16,-1-21 0,0 0 0,-21 0 16,22-1-16,-1 1 0,-21-21 15,22 21-15,-22 0 0,-21-1 0,0-20 16,0 21-16,0 0 0,0 0 16,-21 21-1,-1 21-15,22 0 16,-21 21-16,21 1 0,-21-1 15,0 21-15,21-20 0,-21 20 0,0 1 16,-1-1-16,1 1 0,0-22 0,21 22 16,0-1-16,-21-21 15,21 1-15,0-1 0,0-21 0,0 22 16,0-22-16,0 0 16,0 0-16,0-42 15,-21 0 1</inkml:trace>
  <inkml:trace contextRef="#ctx0" brushRef="#br0" timeOffset="47211.95">1757 14690 0,'-21'0'0,"42"0"0,-21 0 47,21 0-47,0 0 0,0 0 16,22 0-16,-22 0 0,0 0 0,21 0 15,-21 0-15,22 0 0,-1-21 16,-21 21-16,22-22 0,-22 22 0,0-21 16,21 21-16,-21-21 0,1 21 15,-1-21-15,0 21 0</inkml:trace>
  <inkml:trace contextRef="#ctx0" brushRef="#br0" timeOffset="47408.84">2900 14436 0,'0'0'0,"21"0"0,21-21 31,-21 21 16,1 0-31,-1-22-16,21 1 0,-21 21 15,22-21-15</inkml:trace>
  <inkml:trace contextRef="#ctx0" brushRef="#br0" timeOffset="47744.78">4635 13864 0,'0'-21'16,"-21"21"-16,0 0 0,0 21 15,0 0-15,0 1 16,-1-1-16,22 0 0,-21 21 0,0 1 16,21-1-16,-21-21 15,21 43-15,0-22 0,-21 0 0,21 22 16,-21-22-16,21 0 0,0 22 0,0-22 15,-22 1-15,22-1 0,0-21 16,0 21-16,0-20 0,0-1 0,0 0 16,22-21-1,-1 0 1,0 0-16,0-21 0,-21 0 0,21-1 16,-21 1-16,21 0 0</inkml:trace>
  <inkml:trace contextRef="#ctx0" brushRef="#br0" timeOffset="48251.49">4508 14351 0,'0'0'0,"0"-42"0,-42-212 32,42 211-32,0 1 15,21-64-15,0 64 0,1 0 16,20-1-16,-21 22 0,21-21 16,1 21-16,-1 21 0,22 0 0,-22 0 15,0 0-15,-21 0 0,22 0 16,-1 21-16,-21 21 0,0-21 0,1 22 15,-22-22-15,0 21 0,0 0 16,0-20-16,0 20 0,0-21 0,-22 0 16,-20 22-16,21-22 0,-21 0 15,20 0-15,-20 0 0,0 0 16,-1-21-16,22 22 0,-21-22 0,0 0 16,-1 0-16,1 0 0,21 0 15,0 0-15,-1 0 0,1 0 0,0 0 16,21-22-16,-21 22 0,21-21 0,0 0 15,21 21 1,0 0-16,0 21 16,1 0-16,-1 1 0,0-1 15,0 0-15,0 21 0,22 1 16,-22-22-16,0 21 0,0 0 0,0 1 16,22-1-16,-22-21 0,0 22 0,21-22 15,-21 0-15,1 0 0,20-21 16,-21 21-16,21-21 0,-20 0 0,20 0 15,-21 0-15,0 0 0,0-21 16,22 0-16,-22 21 0,0-21 0,0 0 16,0-22-16,1 22 15,-1 0-15,-21-21 0,0 20 0,21 1 16,-21 0-16,0 0 0,0 0 0,0 0 16,-21 21-16,0 0 0,-1 0 15,1 0-15</inkml:trace>
  <inkml:trace contextRef="#ctx0" brushRef="#br0" timeOffset="49000.06">2138 15748 0,'-85'-21'16,"43"21"-16,21 0 15,-1 0-15,1 0 0,0-21 16,0 21-16,0-21 0,21-1 16,0 1-16,0 0 0,0 0 15,0 0-15,0 0 0,21-1 16,0 1-16,21 0 0,-20 0 15,20 21-15,0-21 0,1 21 0,-1 0 16,0 0-16,1 0 0,-1 21 16,-21 0-16,0 21 0,-21 1 15,0-1-15,-21 0 0,0 1 16,-21-1-16,-1 0 0,1 22 0,0-22 16,-22 22-16,22-22 0,-1 0 15,-20 1-15,42-1 0,-22 0 0,22 1 16,21-22-16,0 0 15,0 0-15,0 0 0,21 1 0,1-22 16,-1 0-16,21 0 0,-21 0 16,22 0-16,-1 0 0,21 0 0,-20-22 15,-1 1-15,0 0 0,1 0 16,-1 0-16,22-22 0,-43 1 16,0 21-16,-21 0 0,0-22 15,0 22-15,0 0 0,-21-21 0,0 21 16,-22-22-16,22 22 0,-21 0 15,-1 0-15,1 21 0,21 0 16,-21-21-16,20 21 0,1 0 0,0 0 16,0 0-16,0 21 0,21 0 15,0 0-15,0 0 16,0 0-16,21 1 0,0-1 16,0-21-16,22 21 0,-22-21 15,21 0-15</inkml:trace>
  <inkml:trace contextRef="#ctx0" brushRef="#br0" timeOffset="49163.99">2921 15875 0,'0'0'0,"21"0"0,0 0 0,0 0 0,1 0 16,-22 21 31</inkml:trace>
  <inkml:trace contextRef="#ctx0" brushRef="#br0" timeOffset="49595.64">4127 15621 0,'0'0'16,"0"-21"-16,0 0 0,0 42 31,22 21-31,-1-21 0,0 22 16,0-1-16,0 22 0,0-22 16,1 21-16,-22 1 0,0 42 15,0-64-15,0 22 0,0-22 16,0-21-16,0 21 0,0 1 0,0-22 15,0 0-15,0 0 0,-22 0 16,1-21-16,0 0 31,21-21-31,0 0 0,-21 0 16,0 0-16</inkml:trace>
  <inkml:trace contextRef="#ctx0" brushRef="#br0" timeOffset="49927.45">3958 16002 0,'-42'-42'15,"84"84"-15,-84-127 0,21 43 0,21-21 0,-22 20 0,22 1 16,0 0-16,0-1 0,22 1 16,20 0-16,0-1 0,1 1 15,-1 21-15,21 0 0,-20-1 0,20 22 16,22 0-16,-22 22 0,22-1 16,-21 0-16,-1 21 0,22-21 0,-43 22 15,22-1-15,-22 0 0,-21 1 16,0-1-16,-21 0 0,0 22 0,0-22 15,-21 1-15,0-1 0,-21 21 16,-1-20-16,-20-22 0,20 21 0,1 1 16,-21-22-16,20 0 0,1 0 15,0 0-15,-1 0 0,1 1 0,0-1 16,20-21-16,1 0 0,0 21 16,42-21 15,0 0-31,22 0 0,-22-21 0,21 21 15,1-21-15,-1-1 0,21 22 0,-20-21 16</inkml:trace>
  <inkml:trace contextRef="#ctx0" brushRef="#br0" timeOffset="50897.9">5376 15833 0,'0'-21'0,"0"42"0,0-64 0,-21 22 15,0 0-15,0 0 0,0 0 0,-1 0 16,1 21-16,0 0 0,0 0 16,0 0-16,-22 0 0,22 0 0,0 21 15,0 0-15,0 0 0,21 0 16,-21 22-16,21-1 0,-22-21 16,22 21-16,0 1 0,0-1 15,0 0-15,0 1 0,0-1 0,0-21 0,0 0 16,0 22-16,0-22 0,22 0 15,-1 0-15,0-21 16,0 0-16,0 0 0,0 0 0,1 0 16,-1-21-16,0 21 0,0-21 15,21 0-15,-20 0 0,-1-1 0,0-20 16,0 21-16,0-21 0,-21-1 16,0 1-16,21 21 0,-21-22 0,22 1 15,-22 21-15,0-21 0,0 20 0,0 1 16,0 42 15,-22 1-31,22-1 16,0 21-16,-21-21 0,21 22 0,0-22 15,0 21-15,0-21 0,0 22 0,0-22 16,0 0-16,21 0 0,1 0 16,-1 0-16,0 1 0,0-1 0,21-21 15,-20 0-15,20 0 0,-21 0 16,21 0-16,1 0 0,-1-21 0,0 21 15,1-22-15,-1 1 0,0 0 0,-20-21 16,20 21-16,-21-22 0,0 22 16,0-21-16,1-64 15,-22 64-15,0 20 16,0 1-16,0 0 0,-22 0 0,22 0 16,-21 21-16,0 0 0,0 0 0,0 0 15,21 21-15,-21 0 16,21 0-16,0 0 0,0 1 0,0-1 15,0 21-15,21-21 0,0 22 16,0-22-16,0 21 0,0-21 0,1 22 16,20-22-16,-21 0 0,0 0 15,43 21-15,-22-20 0,-21-22 16,22 0-16,-22 0 0,21 0 0,-21 0 16,22 0-16,-22 0 15,21-22-15,-21 1 0,22 0 0,-22 0 16,21 0-16,-21 0 0,22-22 0,-22 1 15,0 0-15,0-1 0,0 1 16,0 0-16,1-1 0,-22 1 0,0 0 16,0-1-16,0-20 0,0 20 15,0 22-15,0-21 0,0 21 0,0 0 16,0-1-16,-22 44 16,1-22-16,0 42 0,0-21 15,0 21-15,0-20 0,-1 20 16,22 0-16,-21 1 0,21 20 0,-21-21 15,21 1-15,0-1 0,0 0 16,0 1-16,0-1 0,0 0 0,21 1 16,0-22-16,1 21 0,-22-21 15,21 1-15,0-22 0,0 21 0,0-21 16,22 0-16,-22 0 0,0 0 16,0 0-16,21-21 0,-20-1 0,-1 1 15,0 0-15,0-21 0,21 21 0,-20-22 16,-22 1-16</inkml:trace>
  <inkml:trace contextRef="#ctx0" brushRef="#br0" timeOffset="51075.8">6858 15579 0,'0'0'0,"-42"0"0,20 0 0,1 0 0,0 0 16,21 21-1,21-21 1,22 0-16,-22 0 15,21 0-15,-21 0 0,22 0 0,-1-21 16,-21 21-16,21-21 0,1-1 0,-1 1 16,-21 0-16,22 0 0,-22 0 15</inkml:trace>
  <inkml:trace contextRef="#ctx0" brushRef="#br0" timeOffset="52371.05">16087 4593 0,'0'0'0,"0"-21"0,21 21 15,0 0-15,0-21 0,0 21 0,0-21 16,1 21-16,-1-21 0,0 21 0,0-22 16,0 1-16,-21 0 15,21 0-15,-21 0 0,0 0 16,0-1-16,-21 1 15,0 0-15,0 21 0,0-21 0,-22 21 16,22 0-16,-21 0 0,0 0 0,-1 0 16,22 0-16,-21 0 15,-1 21-15,22 0 0,0 0 0,-21 1 16,21-1-16,21 0 0,0 21 16,-22-21-16,22 1 0,0-1 0,0 0 15,0 0-15,0 0 0,22 0 0,-1 1 16,0-22-16,21 0 15,-21 0-15,22 0 0,-1 0 0,-21 0 16,22 0-16,-1-22 0,0 22 0,-21-21 16,22 21-16,-22-21 0,0 0 15,0 21-15,0-21 0,1 0 16,-22-1-16,0 1 16,0 0-16,-22 21 31,22 21-31,-21 0 15,21 1-15,0-1 0,0 21 0,0-21 16,0 22-16,0-22 0,0 21 16,0 0-16,0 1 0,0-1 15,0 0-15,0 1 0,0-1 0,0 0 16,0 1-16,0-22 0,0 21 0,0-21 16,0 22-16,0-22 0,-21 0 15,0 0-15,0 0 0,0-21 0,-1 0 16,1 22-16,0-22 15,0 0-15,0 0 0,0 0 0,-1 0 16,1-22-16,0 1 0,0 21 16,0-21-16,21 0 0,0 0 15,0 0-15,0-1 0,0 1 16,0 0-16,21 0 16,0 0-16,0 0 0,0 21 15</inkml:trace>
  <inkml:trace contextRef="#ctx0" brushRef="#br0" timeOffset="52538.95">16616 4911 0,'0'0'0,"21"0"63,0 0-63,0 0 15,-21-21-15,21 21 0,1-22 0</inkml:trace>
  <inkml:trace contextRef="#ctx0" brushRef="#br0" timeOffset="52967.71">18055 4149 0,'0'-21'0,"0"42"0,0-64 0,0 22 16,0 0-16,0 42 31,0 0-31,0 22 16,-21-1-16,21 22 0,0-22 0,0 21 16,0-20-16,-42 63 0,42-43 15,-22-21-15,1 22 0,21-22 16,-21 1-16,0-1 0,21 0 0,-21 1 15,21-22-15,0 0 0,0 21 16,0-21-16,0 1 16,21-22-1,0-22-15,-21 1 16,21 0-16</inkml:trace>
  <inkml:trace contextRef="#ctx0" brushRef="#br0" timeOffset="54847.63">17843 4657 0,'0'0'0,"-21"-21"0,0-22 0,21 22 15,-21-21-15,21-1 0,-21 22 16,21-21-16,0 0 0,0-1 0,0 1 16,21 0-16,0 20 0,21-20 15,-20 0-15,-1 21 0,0-1 16,21 1-16,-21 0 0,1 0 0,-1 0 16,42 21-16,-42 0 0,1 0 15,-1 0-15,0 0 0,0 0 16,0 0-16,0 0 0,1 21 15,-1-21-15,0 21 0,0-21 0,21 21 16,-20-21-16,-1 21 0,0 1 16,0-1-16,-21 0 0,21 0 0,-21 21 15,21-20-15,-21 20 16,0-21-16,0 21 0,-21 1 0,0-22 0,0 0 16,0 21-16,-22-20 0,22-1 0,-21 0 15,0 0-15,-1-21 16,1 21-16,0-21 0,-1 0 0,22 21 15,-21-21-15,21 0 0,-1 0 16,1 0-16,0 0 0,0 0 0,21-21 16,0 0-1,0 42 17,21 0-32,0 1 15,-21-1-15,21 0 0,1 0 0,-22 21 16,21-20-16,0 20 0,-21-21 0,21 21 15,0-20-15,0-1 16,1 0-16,-1 0 0,21 0 0,-21-21 16,22 0-16,-22 0 0,21 0 0,0 0 15,1 0-15,-1 0 0,0 0 0,1 0 16,-1-21-16,0 0 0,1 0 16,-1 0-16,-21-1 0,22 1 15,-22 0-15,0 0 0,0-21 0,0 20 16,0-20-16,1 21 0,-22 0 0,0-22 15,0 22-15,0 0 0,0 0 16,0 0-16,-22 42 31,1 0-31,0 0 0,21 22 0,0-22 16,-21 0-16,0 21 0,21-21 16,-21 22-16,21-22 0,0 21 15,0-21-15,0 1 0,0-1 0,0 0 16,21 0-16,0-21 15,0 0-15,0 0 0,22 0 0,-22 0 16,21 0-16,-21-21 0,22 0 0,-22 0 16,21-1-16,0 1 0,-20 0 15,20 0-15,-21 0 0,21-22 16,-20 22-16,-1 0 0,21-21 0,-21 21 16,-21-1-16,21-20 0,-21 21 0,22 0 15,-22 0-15,0-1 0,-22 22 31,1 22-31,0-1 0,21 0 16,-21 0-16,0 0 0,0 22 0,21-22 16,0 0-16,0 0 0,0 21 15,0-20-15,0-1 0,0 0 0,0 0 16,0 0-16,0 0 0,21 1 16,0-22-16,0 0 0,21 21 0,-20-21 15,20 0-15,0 0 0,-21 0 0,22-21 16,-1 21-16,0-22 0,1 1 15,-1 0-15,0 0 0,-20 0 0,20 0 16,0-1-16,-21-20 0,22 21 0,-22-21 16,42-64-1,-41 85-15,-1-22 0,-21 1 16,21 0-16,-21 20 0,0 1 16,0-21-16,-21 63 31,0 21-31,-1-20 0,1 20 0,-21 0 15,21 1-15,0-1 0,-1-21 0,1 21 16,0 1-16,0-1 0,21-21 16,0 22-16,0-22 0,0 0 0,0 0 15,0 0-15,21 0 0,0-21 16,0 0-16,1 0 0,-1 0 0,0 0 16,0 0-16,21 0 0,-20-21 15,20 0-15,-21 0 0,21 0 16,-20 0-16,-1-1 0,21 1 0,-21 0 15,0 0-15,1 0 0,-1 0 0,0-1 16,0 1-16,-21 0 0,0 0 16,21 21-16,-42 0 31,21 21-31,0 0 0,-21 0 16,21 1-16,-21-22 0,21 21 15,0 0-15,0 0 0,0 0 16,21-21-1,0 0-15,0 0 0,0 0 16,1 0-16,-1 0 0,21 0 0,-21 0 16,22-21-16,-22 21 0,21-21 15,-21 21-15,22-21 0,-22 0 0,21 21 16,-21-22-16,0 1 0,1 0 16,-1 21-16,-21-21 0,0 42 31,-21 0-31,-1 0 15,1 1-15,21-1 0,-21-21 16,0 21-16,0 0 0,21 0 0,0 0 16,0 1-16,0-1 0,0 0 0,0 0 15,0 0-15,21 0 0,0-21 16,0 22-16,22-22 0,-22 0 16,21 0-16,0 0 0,-20 0 0,20 0 15,0-22-15,1 1 0,-22 0 0,21 21 16,-21-21-16,0 0 0,1-22 15,20 22-15,-42 0 0,21 0 0,0 0 16,-21 0-16,21-1 0,-21 1 16,0 0-16,0 0 0,0 42 31,-21 0-15,0 0-16,0 1 0,21-1 0,0 21 15,-21-21-15,0 22 0,-1-1 16,22 0-16,0 1 0,-21 20 15,21-21-15,-21 22 0,21-22 0,0 22 16,0-1-16,0 43 0,-21-42 16,21-1-16,-21 1 0,21-1 15,-21 1-15,-1-22 0,-20 85 16,21-85-16,0 1 0,0-1 16,-1 0-16,1 1 0,0-22 0,-21 0 15,21 0-15,-1-21 0,1 21 16,0-21-16,-21 0 0,21 0 0,-1 0 15,1 0-15,0 0 16,21-21-16,-21 0 16,0 0-16,0 0 15,-1 21-15,1-22 16,0 1-16,0 21 0</inkml:trace>
  <inkml:trace contextRef="#ctx0" brushRef="#br0" timeOffset="55332.38">15621 6308 0,'0'0'15,"0"-21"-15,0-1 0,-21 22 16,21-21-16,-21 21 0,21-21 0,-22 21 16,22 21-1,0 0-15,0 1 0,0 20 16,0 0-16,0 1 0,0 20 0,0-21 16,-21 22-16,21-22 0,0 1 0,0 20 15,-21-42-15,21 22 0,0-1 16,0-21-16,0 0 0,0 0 0,-21 1 15,21-1-15,0 0 0,21-21 16,0 0 0,0-21-16,1 0 15,-1-1-15,0 1 0</inkml:trace>
  <inkml:trace contextRef="#ctx0" brushRef="#br0" timeOffset="55699.17">16023 6371 0,'0'0'15,"21"-21"-15,-21 42 16,0 22 0,0-22-16,0 21 0,-21 0 0,0 1 15,0-22-15,21 21 0,0 1 16,-21-1-16,21 0 0,0-21 0,0 22 16,0-22-16,0 0 0,0 0 0,0 0 15,0 1-15,21-22 0,0 0 16,0 21-16,0-21 0,22 0 0,41 0 15,-41-21-15,-22 21 16,0-22-16,21 1 0,-21 0 16,1 0-16,-22 0 0,0 0 0,0-1 15,0-20-15,0 21 0,0-21 0,0-1 16,0 22-16,-22-21 16,1-1-16,0 22 0,0 0 0,0 0 15,0 0-15,-1 21 0,1 0 0,0 0 16,0 0-16,0 0 0,0 21 15,-1 0-15,22 0 0,0 0 0,0 1 16,0-1-16,0 0 0,0 0 16,0 0-16,22 0 0,20 1 15</inkml:trace>
  <inkml:trace contextRef="#ctx0" brushRef="#br0" timeOffset="55861.07">16722 6710 0,'21'-21'79</inkml:trace>
  <inkml:trace contextRef="#ctx0" brushRef="#br0" timeOffset="56282.83">18076 6223 0,'0'0'0,"0"-21"16,21 0-1,1 21-15,-1 0 0,0 0 16,21 0-16,-21 0 0,22 0 0,20 0 16,-20 0-16,20 0 0,-21 0 15,22 0-15,-22 0 0,22 0 0,-22 0 16,-21 0-16,22 0 0,-22 0 16,0 0-16,-42 0 31,0 0-31,-1 0 0,1 0 15,0 0-15</inkml:trace>
  <inkml:trace contextRef="#ctx0" brushRef="#br0" timeOffset="56587.63">18521 6244 0,'0'0'0,"-21"0"0,21 21 0,0 1 16,-22 41-16,22-21 16,0-20-16,0 20 0,0 0 0,0 1 15,22-1-15,-22 0 0,21 1 0,-21-1 16,0 0-16,0-21 0,0 22 15,0-1-15,0-21 0,0 22 0,-21-22 16,-1 0-16,22 0 0,-21 0 0,0 0 16,0-21-16,-21 0 0,20 22 15,1-22-15,-21 0 0,0 0 16,20 0-16,-20 0 0,0-22 0,-1 1 16,22 0-16,-21 0 0,21 21 15,0-21-15,-1 0 0,22-1 0,0 1 16,-21 0-16,21-21 0,-21 21 0,21-1 15,0 1-15,0 0 0,0 0 16,21 0-16,0 21 0,1-21 16,20 21-16,-21 0 0,21 0 0,1 0 15,-1 0-15,22 0 16</inkml:trace>
  <inkml:trace contextRef="#ctx0" brushRef="#br0" timeOffset="57851.62">19113 6689 0,'0'-21'0,"0"42"0,0-64 0,0 22 15,-21 0-15,0 0 0,0 0 16,0 0-16,0-1 0,-1 1 0,1 21 16,0 0-16,-21 0 0,21 0 0,-1 0 15,-20 0-15,21 21 0,-21 1 16,20 20-16,1 0 0,0-21 0,0 64 15,21-43 1,0-20-16,0 20 0,0-21 0,0 21 16,0-20-16,0-1 0,21 0 0,0 0 15,0-21-15,1 0 0,-1 21 16,0-21-16,0 0 0,0 0 0,22 0 16,-22-21-16,0 0 0,0 0 0,0 21 15,0-21-15,1-22 0,-1 22 16,0 0-16,0 0 0,-21-22 0,21 1 15,-21 21-15,21-21 0,-21 20 0,22-20 16,-22 21-16,0 0 16,0 42-1,0 0-15,0 0 0,0 22 16,0-22-16,0 21 0,0-21 16,0 22-16,0-22 0,0 21 0,0-21 15,0 0-15,0 22 0,0-22 0,0 0 16,0 0-16,21 0 0,0-21 15,0 22-15,0-22 0,0 0 0,1 0 16,-1 0-16,0 0 0,21 0 0,-21 0 16,22-22-16,-22 1 0,21 21 15,-21-21-15,22 0 0,-22 0 0,21 0 16,-21-22-16,1 22 0,-1 0 16,0-21-16,0 20 0,-21-20 15,21 21-15,-21 0 0,21 0 0,1-1 16,-1 44-1,-21-1-15,0 21 16,0-21-16,0 0 0,0 22 0,0-22 16,0 21-16,0-21 0,0 1 15,0 20-15,0-21 0,0 0 0,0 0 16,-21 1-16,21-1 0,0 0 16,21-21-1,0 0-15,0 0 0,0 0 0,0 0 16,1 0-16,-1-21 0,0 21 0,21-21 15,-21-1-15,22 1 0,-22 0 16,0 0-16,21 0 0,-20-22 16,-1 22-16,0-21 0,0 21 0,0-22 15,-21 22-15,0 0 0,21-21 16,-21 21-16,0-1 0,0 1 16,22 21-16,-1 21 15,0-21 1,0 22-16,0-22 0,0 21 0,22 0 15,-22-21-15,21 0 0,1 21 16,-1-21-16,21 0 0,-20 0 0,-1 0 16,0 0-16,1 0 0,-1 0 0,0 0 15,-20 0-15,20 0 0,-21 0 16,-21-21 0,0 0-16,-21 21 15,0 0-15,0 0 0,-22 0 16,22 0-16,-21 0 0,-1 21 0,22 0 15,-21 0-15,-22 0 0,22 1 16,0-1-16,-1 0 0,22 21 0,-21-21 16,21 1-16,-22 20 0,22-21 15,21 0-15,0 0 0,0 1 0,0-1 0,0 0 16,21-21-16,1 21 16,20-21-16,-21 0 0,0 0 0,22 0 15,-22 0-15,21-21 0,-21 0 16,22 0-16,-1 21 0,-21-22 0,21 1 15,1 0-15,-22-21 0,0 21 16,21-1-16,-20-20 0,-1 0 16,0 21-16,0-22 0,0 1 0,-21 21 15,0-22-15,0 22 0,0 0 0,0 42 32,0 0-32,0 1 15,-21 20-15,0-21 0,21 21 16,0-20-16,0-1 0,0 21 0,-21-21 15,21 0-15,0 1 0,0-1 16,0 0-16,0 0 0,21 0 16,0-21-16,0 0 0,0 0 15,1 0-15,20 0 0,-21-21 16,0 21-16,22-21 0,-22 0 0</inkml:trace>
  <inkml:trace contextRef="#ctx0" brushRef="#br0" timeOffset="58428.81">21653 6287 0,'0'0'0,"-21"0"0,0 0 0,21-22 31,21 1-31,0 21 16,22-21-16,-22 21 0,0-21 15,0 0-15,22 21 0,-22-21 0,0-1 16,0 1-16,-21 0 0,0 0 16,0 0-16,0 0 15,-42 21 1,21 0-16,-1 21 0,-20-21 15,0 21-15,21 0 0,-22 0 0,22 22 16,-21-22-16,21 0 0,-1 0 16,22 21-16,0-20 0,0-1 0,0 0 15,0 21-15,0-21 0,0 1 0,22 20 16,-1-21-16,0 21 0,21-20 16,-21-1-16,1 21 0,41 22 15,-42-43-15,0 21 0,-21-21 0,0 0 16,22 1-16,-22-1 0,0 0 15,0 0-15,0 0 0,-22 0 16,1-21-16,-21 0 0,21 0 0,-22 0 16,22 0-16,-21 0 0,0 0 15,20 0-15,-20 0 0,21-21 0,-21 0 16,20 21-16,1-21 0,0 0 0,0 0 16,21-1-16,0 1 0,0 0 15,0 0-15,0 0 0,0 0 16,21 21-16,0 0 0,0 0 0,1 0 15,-1 0-15,21 0 0,-21 0 16,0 0-16,22 0 0</inkml:trace>
  <inkml:trace contextRef="#ctx0" brushRef="#br0" timeOffset="59124.92">22310 6583 0,'0'-21'15,"0"42"-15,21-63 0,-21-1 0,0 1 0,0 21 16,0-22-16,0 22 0,0-21 16,0 21-16,0 0 0,-21 21 15,-1 0-15,1 0 0,0 21 16,0 0-16,0 0 0,0 0 16,-1 22-16,1-22 0,0 21 15,0 0-15,0-20 0,0 20 0,-1 0 16,22 1-16,-21-22 0,21 21 15,0-21-15,0 0 0,21 22 16,1-22-16,20 0 0,-21-21 0,21 0 16,-20 0-16,20 0 0,0 0 15,1 0-15,-1 0 0,0 0 0,1-21 16,-1 21-16,0-21 0,1 0 16,-22-1-16,21 1 0,-21-21 15,0 21-15,22-22 0,-43 22 0,0-21 16,21 0-16,-21 20 0,0-20 15,0 21-15,0 0 0,-21 21 0,0 0 16,-1 0-16,1 0 0,0 0 16,0 21-16,21 0 0,0 0 15,-21 0-15,21 22 0,-21-22 0,21 21 16,0-21-16,0 1 0,0 20 0,0-21 16,0 21-16,0-20 0,0-1 15,21 0-15,0-21 0,0 21 0,0 0 16,0-21-16,1 0 0,-1 0 15,21 0-15,-21 0 0,0 0 0,22 0 16,-22-21-16,42-21 16,-20 42-16,-22-21 0,21-22 15,-21 22-15,1 0 0,-1-21 0,0 20 16,0-20-16,0 21 0,-21 0 0,0 0 16,21-1-16,-21 1 0,0 42 31,-21 1-31,21-1 0,-21 0 15,21 0-15,0 0 0,-21 0 0,21 22 16,-21-22-16,21 0 0,0 0 0,0 0 16,0 1-16,0-1 15,0 0-15,21-21 16,0 0-16,0 0 0,0 0 16,1-21-16,-22 0 15</inkml:trace>
  <inkml:trace contextRef="#ctx0" brushRef="#br0" timeOffset="59303.89">23177 6329 0,'-21'0'0,"42"0"0,-63-21 0,42 0 16,-21 21 0,21 21-1,0 0 16,21-21-31,0 0 16,0 21-16,1-21 0</inkml:trace>
  <inkml:trace contextRef="#ctx0" brushRef="#br0" timeOffset="59637.21">23537 6477 0,'0'-21'15,"-21"-21"1,0 42 0,21 21-1,0 0-15,0 0 16,0 0-16,0 22 0,0-22 16,0 21-16,0 0 0,0 1 0,0-1 15,0 0-15,0 1 0,0-1 0,0 0 16,0 1-16,-21-1 0,0 0 0,21 22 15,-22-22-15,1 22 0,0-22 0,21 22 16,-21-1-16,0 1 0,21-22 16,-21 21-16,21-20 0,0-1 0,-22 0 15,22 1-15,-21-1 0,21-21 0,0 22 16,0-22-16,0 0 16,21-21-1,-21-21 1</inkml:trace>
  <inkml:trace contextRef="#ctx0" brushRef="#br0" timeOffset="59968.03">23495 6477 0,'0'0'15,"21"-21"-15,0 0 0,0 0 0,1-1 16,-1 1-16,21 0 0,-21 21 0,0 0 16,22 0-16,-22 0 0,0 0 15,0 0-15,0 0 0,1 21 0,-1 0 16,-21 1-16,0-1 0,0 21 0,0-21 16,0 0-16,0 1 0,0 20 15,-21-21-15,-1 0 0,1 0 0,-21-21 16,21 22-16,-22-22 0,22 0 15,-21 21-15,21-21 0,0 0 0,-22 0 16,22 0-16,21-21 31,21-1-15,0 1-16</inkml:trace>
  <inkml:trace contextRef="#ctx0" brushRef="#br0" timeOffset="60267.85">24342 5969 0,'0'0'15,"21"-21"-15,-21 42 16,0 0-16,-21 22 16,-1-22-16,1 0 0,0 21 15,0-21-15,0 22 0,21-1 16,-21 0-16,-1 1 0,1-1 0,21 0 15,0 1-15,-21-1 0,21 22 16,0-22-16,0-21 0,0 21 16,0-20-16,0-1 0,21 0 0,0 0 15,1-21-15,-1 0 16,0 0-16,0 0 0,0 0 16,0 0-16,1 0 15,-1-21-15,-21 0 0,21 0 0,0-1 16,0 1-16</inkml:trace>
  <inkml:trace contextRef="#ctx0" brushRef="#br0" timeOffset="60495.72">24066 6329 0,'0'0'0,"-42"-21"0,21 21 0,0 0 0,0 0 15,42 0 1,0 0-16,0 0 15,0 0-15,0 21 0,1-21 16,-1 0-16,21 0 0,-21 0 0,0 0 16,1 0-16,-1 0 0,0 0 15,-42 0 17,0 0-17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02:06:13.75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3683 3196 0,'0'0'15,"-21"0"-15,0 0 16,-1 0-16,22 21 0,-21-21 0,0 22 16,21-1-16,-21-21 0,0 21 0,21 0 15,-21 0-15,-1 0 16,22 1-16,-21-1 0,0 0 0,0 21 16,21-21-16,0 22 0,-21-1 15,21 22-15,0-22 0,0 21 0,0 1 16,0-1-16,0 22 0,0 0 15,21 21-15,-21-22 0,21 1 0,0 21 16,-21-22-16,21 22 0,1 0 16,-1-21-16,0 21 0,0-1 0,0 1 15,0-21-15,1 21 16,-1 0-16,0-1 0,0 1 0,-21 0 16,21 0-16,-21 0 0,21 0 0,-21-1 15,0 1-15,0 0 0,22 0 16,-22 0-16,21-22 0,0 22 0,-21-42 15,0 20-15,0-20 0,21-1 16,-21 1-16,0-22 0,0-21 0,21 1 16,-21-44-1,0 1-15,21-21 0,-21 0 16,0-22-16,22 1 0,-1-1 0</inkml:trace>
  <inkml:trace contextRef="#ctx0" brushRef="#br0" timeOffset="1459.14">3937 3323 0,'-64'-42'31,"64"21"-31,-21 21 16,0 0-16,0 0 0,0-21 16,0 21-16,-1 0 15,44 0 32,-1 0-31,0 0-16,21 0 0,-21 0 15,22 0-15,-1 0 0,0 0 16,22 0-16,-1 0 0,1 0 0,42 0 16,0 0-16,-1 0 0,22 0 15,0 0-15,0 0 0,0 21 16,22-21-16,-1 0 0,21 0 0,0 0 16,-20 0-16,20 0 0,0 0 15,22 0-15,-22 0 0,22 0 0,-22 0 16,0 0-16,1 0 0,-1 0 15,-21 0-15,21 0 0,-42 0 16,22 0-16,-44 0 0,1 0 0,-21 0 16,0 0-16,-22 0 0,-21 0 15,1 0-15,-22 0 0,0 0 16,0 0-16,0 0 0,1 21 47,-22 0-47,0 21 15,0-20-15,21-1 0,-21 21 16,0-21-16,0 22 0,0-1 0,0 21 16,0-20-16,0-1 0,0 22 0,0-1 15,0 1-15,-21-1 0,21 22 16,-22-1-16,1 1 0,21-21 0,0 20 16,-21 1-16,21 0 15,0 20-15,0-20 0,0 21 0,0-21 16,21-1-16,-21 1 0,21 0 15,1-1-15,-22 1 0,0 0 0,21-1 16,0 1-16,-21-22 0,21 22 0,-21-21 16,0 20-16,21-20 0,-21-1 15,0 1-15,21-22 0,-21 22 0,0-22 16,0 21-16,0-20 0,0-1 0,0 22 16,0-22-16,0-21 15,-21 21-15,21 1 0,-21-1 0,21-21 0,-21 22 16,21-22-16,-21 0 0,21 0 0,0 0 15,-21 0-15,21 1 16,-22-1-16,1 0 0,0 0 0,0-21 16,0 0-16,21 21 0,-21-21 15,-1 0-15,1 0 0,0 0 16,0 0-16,0 0 0,0 0 16,-1 0-16,-20 0 0,21 0 0,0 0 15,0 0-15,-22 0 0,22 0 16,-21 0-16,-1 0 0,1 0 0,-21 0 15,20 0-15,-20 0 0,-1 0 0,-20 0 16,20 0-16,-21 0 0,1 0 16,-1 0-16,0 0 0,-20 0 15,-1 0-15,-21 0 0,21 0 0,-21-21 16,21 21-16,-21 0 0,21-21 16,-21 0-16,21 21 0,-21-21 0,0 21 15,22 0-15,-22-22 0,21 22 0,-21 0 16,21 0-16,-21 0 0,0-21 15,21 21-15,-21 0 0,21 0 0,0 0 16,1 0-16,-1 0 0,21 0 16,0 0-16,1 0 0,-1 0 0,22 0 15,-1 0-15,1 21 0,-1-21 0,22 0 16,-1 0-16,22 0 0,-21 0 16,21 0-16,0 22 0,-1-22 15,22-22 48,22 1-63</inkml:trace>
  <inkml:trace contextRef="#ctx0" brushRef="#br0" timeOffset="2695.55">4360 2074 0,'0'0'0,"21"0"15,43 0 1,-43 0-16,0 0 0,0 0 0,1-21 16,20 21-16,-21-21 0,0 0 0,22 21 15,-22-21-15,0 0 0,0-1 16,0 1-16,-21 0 0,0 0 15,0 0-15,0 0 0,0-1 16,0 1-16,-21 21 0,-21-21 16,21 0-16,-22 21 0,1 0 0,-22 0 15,22 0-15,-21 0 0,-1 0 16,22 21-16,-22 0 0,1 0 16,20 1-16,-20-1 0,21 0 15,-1 0-15,1 0 0,21 22 0,0-22 16,-1 0-16,22 0 0,0 21 15,0-20-15,22-1 0,-22 0 0,42 21 16,-21-21-16,0 1 0,22-1 16,-1 0-16,-21 0 0,21 0 0,-20 0 15,20 1-15,0-1 0,1 21 16,-22-21-16,21 0 0,-21 22 0,0-22 16,1 0-16,-22 21 0,0-20 15,0-1-15,-22 21 0,1-21 0,-21 0 16,0 1-16,-1-1 0,1-21 15,0 21-15,-22-21 0,1 0 16,-1 0-16,1 0 0,-1 0 0,-21 0 16,22 0-16,-1-21 0,22 0 15,0 21-15,-1-22 0,1-20 0,21 21 16,0-21-16,0 20 0,21-20 16,0 0-16,0-1 0,0 22 0,21-21 15,0 0-15,21 20 0,-21 1 16,22 0-16,20-21 0,-20 42 15,20-21-15,1-1 0,-22 1 0,21 21 16,1 0-16</inkml:trace>
  <inkml:trace contextRef="#ctx0" brushRef="#br0" timeOffset="3235.61">4424 2773 0,'0'0'0,"-21"-21"0,21 0 31,0-1-15,21 1-16,0 21 15,21 0-15,-21-21 0,1 0 0,20 21 16,-21-21-16,21 0 0,-20 21 16,20-22-16,-21 1 0,0 0 15,0 0-15,1 21 0,-22-21 0,21 0 16,-21-1-16,0 1 0,0 0 15,0 0-15,-21 21 0,-1-21 16,1 21-16,-21 0 0,21 0 0,-22 0 16,22 21-16,-21 0 0,0 0 15,20 22-15,-20-22 0,21 21 0,0 0 16,0 1-16,21-1 0,0 0 16,0-20-16,0 20 0,0-21 0,0 21 15,0-20-15,0-1 0,21 0 16,0 0-16,0-21 0,0 21 15,0-21-15,22 0 0,-22 0 0,21 0 16,-21 0-16,22 0 0,-1 0 0,0 0 16,1 0-16,-1-21 0,0 0 15,1 0-15,-1-22 0,0 22 16</inkml:trace>
  <inkml:trace contextRef="#ctx0" brushRef="#br0" timeOffset="3535.45">5397 1545 0,'0'0'15,"-63"-42"1,42 63-16,0 0 16,-1 22-16,1-1 0,0 0 15,0 22-15,0-1 0,21 1 0,-21 20 16,-1-20-16,1-1 0,21 1 15,0 21-15,-21-22 0,21 1 0,-21 20 16,21-20-16,0-1 0,0-20 16,0 20-16,0-21 0,0 1 15,0-1-15,0-21 0,0 0 0,0 1 16,21-1-16,0-21 16,0 0-16,1 0 15,-1-21-15,0-1 16,-21 1-16</inkml:trace>
  <inkml:trace contextRef="#ctx0" brushRef="#br0" timeOffset="3947.21">5355 2561 0,'0'0'0,"0"21"16,0 1-1,0-1-15,21 0 16,0-21-1,1 0-15,-1 0 0,0 0 16,0 0-16,0 0 16,22-21-16,-22 21 0,0-21 0,0 21 15,0-22-15,0 1 0,-21 0 16,0 0-16,0 0 0,0 0 0,0-1 16,0 1-16,0 0 0,0 0 15,-21 0-15,0 21 0,0 0 0,0 0 16,-22 0-16,22 0 0,0 21 15,-21 0-15,21 0 0,-1 22 0,1-22 16,0 21-16,0 0 0,21 1 16,0-22-16,0 21 0,0-21 0,0 22 15,0-22-15,0 0 0,0 0 16,0 0-16,21-21 0,0 22 0,0-22 16,22 21-16,-22-21 15,0 0-15,21 0 0,1 0 0,-22 0 16,21-21-16,1-1 0,-22 22 15,21-21-15,0 0 0,-20 0 0,-1 0 16,0-22-16,0 22 0</inkml:trace>
  <inkml:trace contextRef="#ctx0" brushRef="#br0" timeOffset="4390.95">5948 2498 0,'0'0'0,"21"-21"16,-21-1-16,0 1 0,0 42 31,0 1-31,0-1 16,0 0-16,0 0 0,-21 0 0,21 0 0,-21 22 15,21-22-15,0 0 16,0 0-16,-22 0 0,22 1 0,-21-1 16,21 0-16,0 0 0,0 0 15,-21-21-15,21 21 0,-21-21 47,21-21-31,0 0-16,0 0 0,0 0 15,0-22-15,21 1 0,0 21 16,0-21-16,1-1 0,-1 1 16,21 0-16,-21-1 0,22 22 0,-1 0 15,0 0-15,-21 21 0,22 0 16,-22 0-16,0 0 0,0 0 0,0 21 16,1 0-16,-1 0 0,-21 22 15,0-22-15,0 0 0,0 21 0,0-21 16,0 1-16,0-1 0,0 21 15,0-21-15,-21 0 0,-1 1 0,22-1 16,0 0-16,-21-21 16,21 21-16,0-42 47,21 0-47,1 0 15</inkml:trace>
  <inkml:trace contextRef="#ctx0" brushRef="#br0" timeOffset="4615.83">6752 2350 0,'0'0'0,"0"42"31,0-21-31,-21 0 0,0 0 0,0 1 16,21-1-16,-22 21 0,1-21 15,21 0-15,-21 22 0,21-22 16,0 0-16,-21 0 0,21 0 15,0 1-15,0-1 0,0 0 16,21-21 0,0-21-1,0 21-15,1-21 16,-22-1-16</inkml:trace>
  <inkml:trace contextRef="#ctx0" brushRef="#br0" timeOffset="5000.6">6900 2074 0,'0'0'0,"-21"-21"16,-64 21-1,64 0-15,0 0 0,0 21 16,0 1-16,21-1 0,-21 0 0,21 0 16,-22 0-16,22 0 0,0 1 15,0-1-15,0 0 0,0 0 0,22-21 16,-1 0-16,0 21 0,0-21 15,0 0-15,0 0 0,22 0 0,-22 0 16,0-21-16,0 0 0,0 21 16,1-21-16,-1 0 0,0-1 0,-21 1 15,0 0-15,0 0 0,0 0 16,0 0-16,0-1 0,-21-20 16,0 21-16,-1 21 0,-20-21 0,21 21 15,0 0-15,-22 0 0,22 0 16,-21 21-16,21 0 0,-22 0 0,22 0 15,0 1-15,0-1 0,21 21 16,0-21-16,-21 0 0,21 22 0,0-22 16,0 21-16,0-21 0,21 1 15,0 20-15,0-21 0,0 0 0,1-21 16,-1 21-16,21 1 16</inkml:trace>
  <inkml:trace contextRef="#ctx0" brushRef="#br0" timeOffset="6095.28">7281 2307 0,'0'0'0,"0"-21"0,0-21 31,-21 63-15,0 0-16,0 0 0,21 0 15,0 1-15,0 20 0,-21 0 16,21-21-16,0 22 0,-22-1 0,22-21 15,0 22-15,0-22 0,0 21 0,0-21 16,22 0-16,-1-21 0,-21 22 0,21-22 16,0 0-16,0 0 15,0 0-15,1 0 0,20 0 0,-21 0 16,0 0-16,22-22 0,-22 1 16,21 0-16,-21 0 0,22 0 0,-22 0 15,0-22-15,0 1 0,0 21 16,0-22-16,1 1 0,-22 21 0,0-21 15,0 20-15,0 1 0,0 0 16,-22 21-16,1 0 16,0 21-16,0 0 0,21 1 15,0 20-15,-21-21 0,21 21 16,-21-20-16,21 20 0,0 0 0,0-21 16,0 1-16,0 20 15,0-21-15,21 0 0,0-21 0,0 21 16,0 1-16,0-22 0,22 0 15,-22 0-15,21 0 0,1 0 0,-22 0 16,21 0-16,-21-22 0,0 1 0,22 21 16,-22-21-16,0 0 0,-21-21 15,21 20-15,0 1 0,-21-21 0,22 0 16,-22 20-16,0-20 0,0 0 16,0 21-16,0-1 0,0 1 15,0 0-15,0 42 16,-22 0-1,22 1-15,-21-1 0,21 21 16,0-21-16,0 22 0,0-22 16,-21 0-16,21 21 0,0-21 0,0 1 15,-21-1-15,21 0 0,0 0 16,0 0-16,0 0 16,-21-21-1,0 0 1,21-21-16,0 0 0,0 0 15,0-21-15,0 20 0,0-20 16,0 21-16,21-21 0,0-1 16,0 1-16,21 0 0,-20-1 15,20 1-15,-21 21 0,21-22 0,1 22 16,-22 21-16,21 0 0,1 0 16,-22 0-16,0 0 0,21 0 0,-21 21 15,-21 22-15,22-22 0,-22 0 16,21 21-16,-21 1 0,0-22 0,0 21 15,0 1-15,0-22 0,0 21 16,0-21-16,-21 0 0,21 1 0,-22-1 16,22 0-16,-21-21 15,0 0-15,0 0 0,0 0 16,21-21-16,0 0 16,0-1-1,0-20-15,21 21 0,0 0 0,0-22 16,22 22-16,-22-21 0,21 0 15,-21 20-15,22-20 0,-1 21 0,0 0 16,1 0-16,-1-1 0,21 22 16,-41 0-16,20 0 0,-21 0 0,0 0 15,0 22-15,-21-1 0,0 0 16,0 0-16,0 0 0,0 0 0,0 22 16,0-22-16,-21 0 0,0 21 15,0-20-15,0-1 0,0 0 0,21 0 16,-22 0-16,1 0 0,0 1 0,21-1 15,-21 0 1,42-21 0,0 0-1</inkml:trace>
  <inkml:trace contextRef="#ctx0" brushRef="#br0" timeOffset="6271.2">9440 2773 0,'0'0'0,"0"21"0,0 0 16,21-21-16,-21-21 63,-21 21-63,21-21 15</inkml:trace>
  <inkml:trace contextRef="#ctx0" brushRef="#br0" timeOffset="22686.76">3090 7811 0,'0'21'141</inkml:trace>
  <inkml:trace contextRef="#ctx0" brushRef="#br0" timeOffset="23411.35">3238 7747 0,'0'0'15,"0"-21"-15,0 0 0,0 0 16,0-1-16,0 1 16,0 0-16,0 0 0,0 42 47,0 0-47,0 0 15,0 22-15,0-22 0,-21 21 0,0 1 16,21 20-16,0-21 0,-21 22 15,0-1-15,0 1 0,-1-22 0,1 22 16,21-22-16,-21 0 0,0 1 16,0-1-16,21-21 0,-21 0 0,21 1 15,0-1-15,0 0 0,0-42 32,0 0-17,0-1-15,21 1 0,-21 0 16,21-21-16,0-1 0,0 1 0,0 0 15,-21-1-15,22-20 0,-1 21 16,21-1-16,-21 1 0,0 21 0,1-22 16,-1 22-16,0 0 0,0 21 15,0 0-15,0 0 0,1 42 16,-1-20-16,0-1 0,-21 21 16,0 0-16,21 1 0,-21-1 0,21 0 15,-21 1-15,21-1 0,-21 0 16,0-20-16,22 20 0,-1-21 0,-21 0 15,21 0-15,0 1 0,0-1 16,0-21-16,1 0 0,-1 0 0,0 0 16,0 0-16,0 0 0,22 0 15,-22-21-15,0 21 0,0-22 16,21-20-16,-20 21 0,-1-21 0,21-43 16,-21 43-16,0-22 0,-21 22 15,0-22-15,0 22 0,0-22 16,0 22-16,0 0 0,0-1 0,0 1 15,0 21-15,0 0 0,0 0 16,0-1-16,-21 22 16,0 0-16,0 22 15,21-1-15,-21 21 0,21-21 16,-21 0-16,21 1 0,-22-1 0,22 21 16,0-21-16,0 0 15,0 22-15,0-22 0,0 0 0,0 0 16</inkml:trace>
  <inkml:trace contextRef="#ctx0" brushRef="#br0" timeOffset="23791.13">4212 8340 0,'21'-21'47,"0"21"-47,-21-22 0,22 1 0,-1 0 16,0 0-16,-21 0 0,21 0 15,0-1-15,-21 1 0,0 0 0,0 0 16,0-21-16,0 20 16,-21 22-16,0 0 15,0 0-15,0 22 0,-1-1 16,1 0-16,21 21 0,-21-21 15,0 22-15,0-22 0,0 21 16,21 1-16,0-22 0,-22 21 0,22-21 16,0 0-16,0 1 0,0-1 0,0 0 15,0 0-15,22-21 16,-1 0-16,0 0 16,0 0-16,0 0 0,43-21 15,-22 0-15,-21 0 0,22-1 16,-1 1-16,-21-21 0</inkml:trace>
  <inkml:trace contextRef="#ctx0" brushRef="#br0" timeOffset="24271.49">4741 7641 0,'0'0'0,"0"21"15,0 1-15,0-1 16,0 21-16,0-21 0,0 22 0,0-1 15,0 0-15,0 1 0,0-1 16,0 21-16,-21-20 0,21-1 0,-21 0 16,21 1-16,-21-1 0,21-21 0,-21 22 15,21-22-15,0 21 0,0-21 16,-22-21-16,22 21 0,0 1 0,-21-22 16,21-22 15,0 1-31,0 0 15,0 0-15,0 0 0,0 0 16,21-22-16,1 22 0,-1-21 0,0 21 16,0-1-16,0 1 0,0-21 15,22 42-15,-22-21 0,21 0 16,1 21-16,-22 0 0,21 0 0,0 0 0,-20 0 16,-1 21-16,0 0 0,0 0 15,0 0-15,0 0 0,-21 1 0,22 20 16,-22-21-16,0 0 0,0 22 15,0-22-15,-22 21 0,-20-21 0,21 0 16,-21 1-16,20 20 0,-20-21 16,0-21-16,-1 21 0,22 0 15,-21-21-15,21 0 0,-22 22 0,22-22 16,0 0-16,0 0 0,0 0 0,0 0 16,21-22-16,0 1 15</inkml:trace>
  <inkml:trace contextRef="#ctx0" brushRef="#br0" timeOffset="25135.66">6159 7493 0,'-21'21'32,"0"0"-32,21 1 15,0 20-15,-21-21 0,21 43 0,0-22 16,0 0-16,0 22 0,0-22 16,0 22-16,0-1 0,0-21 0,-21 22 15,0-22-15,21 22 0,-22-22 0,22-21 16,0 22-16,-21-22 0,21 0 0,-21 0 15,21 0-15,0 0 0,0-42 47,0 0-47,0 0 0,0 0 16,0-22-16,0 22 0,0 0 16,0-21-16,21-1 0,0 22 15,1-21-15,-1 0 0,0 20 0,0 1 16,0-21-16,0 21 0,1 21 15,20-21-15,-21 21 0,21 0 0,-20 0 16,20 0-16,0 21 0,-21 0 0,22 0 16,-22 0-16,21 22 15,-42-22-15,21 0 0,-21 21 0,0-21 0,0 22 16,0-22-16,-21 0 0,0 21 16,0-20-16,0-1 0,-22 0 0,22 0 15,-21 0-15,21 0 0,-22-21 0,22 22 16,-21-22-16,21 0 0,0 0 15,-1 0-15,1 0 0,0 0 16,0 0-16,0-22 16,21 1-1,0 0-15,0 0 16,21 21-16,0-21 0,0 21 0,0-21 16,22 21-16</inkml:trace>
  <inkml:trace contextRef="#ctx0" brushRef="#br0" timeOffset="26306.53">7239 8022 0,'0'0'16,"0"-21"-16,0 0 0,0 0 15,0 0-15,0-1 0,-21 1 16,0 0-16,-1 0 0,1 21 15,0 0-15,0 0 0,0 0 16,0 0-16,-1 0 0,1 21 16,21 0-16,-21 0 0,0 1 15,0 20-15,21 0 0,0-21 0,-21 22 16,21-1-16,-22 0 0,22-20 16,0 20-16,0-21 0,0 21 15,0-20-15,0-1 0,0 0 0,0 0 16,22 0-16,-1-21 15,0 0-15,0 0 0,0 0 16,0-21-16,1 21 0,20-21 0,-21 0 16,0 0-16,0-1 0,1 1 15,-1 0-15,21-21 0,-42 21 0,21-1 16,0-20-16,-21 21 0,22-21 16,-22-1-16,0 22 0,0 0 0,0-21 15,21 20-15,-21 1 0,0 42 31,0 1-31,0-1 16,0 0-16,0 21 0,0-21 0,0 22 16,0-22-16,0 21 0,0-21 15,0 1-15,0-1 0,0 21 0,0-21 16,0 0-16,0 1 0,21-22 16,-21 21-16,21-21 15,0 0-15,0 0 0,1 0 16,20-21-16,-21 21 0,0-22 0,0 1 15,22 0-15,-22 0 16,21 0-16,-21 0 0,1-1 0,20-20 0,-21 21 16,0-21-16,0 20 15,1-20-15,-1 21 0,0-21 0,-21 20 16,21 1-16,-21 0 0,0 0 16,0 42-1,0 0 1,0 0-16,0 1 0,0-1 0,0 0 15,0 0-15,0 0 0,0 22 16,0-22-16,0 0 0,0 0 0,0 21 16,0-20-16,0-1 0,0 0 15,21 0-15,-21 0 0,0 0 16,-21-21 31,0 0-32,0-21-15,0 21 0,21-21 0,-22 0 16,1 21-16,21-21 0,0 0 0,-21 21 16,0-22-16,21 44 31,0-1-31,0 0 0,0 0 16,21 0-16,0-21 0,0 21 15,1 1-15,-1-22 0,0 21 0,0-21 16,21 0-16,-20 0 15,20 0-15,0 0 0,1 0 0,-1 0 16,0 0-16,1-21 0,-1 21 0,0-22 16,1 1-16,-1 21 0,-21-21 15,21 0-15,-20 0 0,-1 0 0,0-1 16,0 1-16,-21-21 0,0 21 0,0 0 16,0-1-16,0 1 0,0-21 15,0 21-15,0 0 0,-21-1 16,0 22-16,0 0 15,-1 0-15,22 22 0,0-1 16,-21 0-16,21 0 0,0 0 16,0 0-16,0 22 0,0-22 15,0 0-15,0 21 0,0-20 0,0 20 16,0-21-16,0 0 16,21 0-16,1 1 0,-1-1 0,0-21 15,0 0-15,0 0 0,22 0 0,-22 0 16,21 0-16,0 0 0,1 0 15,-1 0-15</inkml:trace>
  <inkml:trace contextRef="#ctx0" brushRef="#br0" timeOffset="26848.22">9313 8022 0,'0'0'16,"0"-21"-16,0 0 0,0 0 15,0 0-15,0-1 0,0 1 0,0 0 16,0 0-16,-21 0 0,21 0 0,-21 21 15,0 0-15,0-22 0,-1 22 16,1 0-16,0 0 0,0 0 0,-21 22 16,20-22-16,1 21 0,0 0 15,-21 0-15,21 21 0,-1-20 0,1 20 16,21-21-16,0 21 0,-21-20 16,21 20-16,0-21 0,0 21 15,0-20-15,0-1 0,0 0 0,21 0 0,0 0 16,1-21-16,-1 21 0,0-21 0,0 0 15,0 0-15,0 0 16,22 0-16,-22 0 0,0 0 0,0-21 16,0 0-16,1 21 0,-1-21 0,0 0 15,0 0-15,0-22 0,0 22 16,1-21-16,-22-1 0,21 1 0,-21 0 16,21-1-16,-21 1 0,0 0 15,21-1-15,-21-20 0,21 21 0,-21-1 16,0-20-16,21 20 0,-21 1 0,0 0 15,0 21-15,0-22 0,0 22 16,0 42 0,0 0-16,0 1 0,0 20 15,0 0-15,0 1 0,0-1 16,0 0-16,0 22 0,0-22 0,0 0 16,0 1-16,0-1 0,0 22 15,0-22-15,0 0 0,0-21 0,0 22 16,0-22-16,22 21 0,-22-21 0,21 1 15,0-22-15,-21 21 0,21-21 16,0 0-16,0 0 0,1 0 16,-1 0-16,0-21 0,0-1 0,0 1 15</inkml:trace>
  <inkml:trace contextRef="#ctx0" brushRef="#br0" timeOffset="27719.25">16362 3323 0,'0'0'0,"0"-21"0,-21 0 15,21 0 1,-22 21-16,22-21 16,-21 21-1,21 21 1,-21 0-16,0 0 0,21 21 0,0 22 16,-21-22-16,21 22 0,0-1 15,-21 22-15,21-22 0,0 43 0,0 0 16,0 0-16,0 0 15,21 0-15,0 21 0,0-22 0,-21 1 16,21 21-16,-21 0 0,21-21 0,-21 21 16,0-21-16,0 0 0,0 21 15,0-21-15,0-1 0,0 1 0,0 0 16,0-21-16,-21-1 0,0 1 16,0 0-16,0-1 0,21-20 0,-21-22 15,-1 22-15,22-43 0,-21 21 0,21-63 31,21-21-31,1-1 16,-22 1-16,21 0 0,0-1 0,21-20 16,-21-1-16,1-20 0,20 20 15</inkml:trace>
  <inkml:trace contextRef="#ctx0" brushRef="#br0" timeOffset="28733.1">16722 2858 0,'0'0'0,"21"0"0,21 21 0,-21-21 16,43 21-16,-22-21 0,43 0 0,-1 21 15,22-21-15,0 0 0,21 21 16,0-21-16,21 0 0,0 0 0,22 21 16,-1-21-16,22 0 0,-22 0 15,21 22-15,1-22 0,-1 0 0,1 0 16,-1 0-16,-20 0 0,-1 0 15,0 0-15,-20 0 0,-1 0 0,0 0 16,-21 0-16,-21-22 0,21 22 16,-43 0-16,1-21 0,-21 21 15,-1 0-15,1-21 0,-22 21 16,0 0-16,1 0 0,-1 0 0,-21 0 16,0 0-16,0 0 0,1 0 15,-22 21-15,0 22 16,21-22-16,-21 21 15,0 0-15,0 1 0,0 20 0,0 1 16,0-1-16,0 22 0,-21-22 16,21 22-16,-22-21 0,1 20 0,21 1 15,0 0-15,0 20 0,0 1 16,0-21-16,0 21 0,0-22 16,0 22-16,0 0 0,0 0 0,0 0 15,0-22-15,0 22 0,0-21 16,0 21-16,0-22 0,21 1 0,1 0 15,-22-1-15,21 1 0,-21-21 16,0 20-16,21-20 0,0-1 0,-21 1 16,21-1-16,0 43 0,-21-64 15,0 1-15,22-22 16,-22 21-16,0-21 0,0 1 0,0-1 0,0 0 16,-22 0-1,1-21-15,-21 0 16,21 0-16,-22 0 0,1 0 0,-21 0 15,-22 0-15,0-21 0,-21 0 16,-21 21-16,0-21 0,-21-1 0,-21 22 16,0-21-16,-22 0 0,1 21 0,-1-21 15,1 21-15,-22-21 0,0 21 16,-21 0-16,22-21 0,20-1 0,-20 22 16,-1 0-16,0 0 0,22-21 15,-1 21-15,22 0 0,21 0 0,21-21 16,0 21-16,21 0 0,0 0 0,43-21 15,-1 21-15,22 0 0,21-21 16,21 0-16,0-1 0,42 1 16,0 0-16,1 0 0,20 0 15,1-22-15,20 22 0</inkml:trace>
  <inkml:trace contextRef="#ctx0" brushRef="#br0" timeOffset="29170.85">16997 4276 0,'-43'0'0,"86"0"0,-128 0 0,43-21 15,-1 21-15,22 0 0,0 0 16,0 0-16,21-22 0,0 1 16,21 21-16,21 0 15,1 0-15,-1 0 0,43 0 16,-1 0-16,43 0 0,0 0 0,22 0 16,-1 0-16,42 0 0,1 0 15,20 0-15,1 0 0,21 0 16,21 0-16,0 0 0,0 0 0,233 21 15,-254-21-15,-1 0 16,-20 0-16,-21 0 0,-1 0 0,-21 0 16,128 0-16,-170 0 15,-21 0-15,-1 0 0,-41 0 0,-1 0 16,-20 0-16,-22 0 0,0 0 16,-21-21-16,0 0 15,-21 21-15,-21-21 0,-22 0 16,1 0-16,-1-1 0,-21 1 0</inkml:trace>
  <inkml:trace contextRef="#ctx0" brushRef="#br0" timeOffset="29793.49">16468 4974 0,'0'0'0,"-22"21"0,1 1 16,0-22-16,21 21 0,0 0 16,21-21-16,0 21 0,22-21 15,20 21-15,1-21 0,20 21 0,22-21 16,21 0-16,0 0 0,21 0 16,22 0-16,-1 0 0,22 0 0,-1 22 15,1-22-15,-1 0 0,1 0 16,-1 0-16,-21 0 0,1 0 0,-1 0 15,-21 0-15,-21 0 0,0 0 16,0 0-16,-21 0 0,-21 0 0,-1 0 16,-20 0-16,-1 0 0,-20 0 15,-1 0-15,0 0 0,-20 0 16,-1 0-16,-21-22 16,-21 1-1,-1 21-15,1-21 0,-42 0 16,20 21-16,-20-21 0</inkml:trace>
  <inkml:trace contextRef="#ctx0" brushRef="#br0" timeOffset="30223.24">17759 2963 0,'0'0'16,"-21"0"-16,-1 0 0,1 0 0,0 0 15,21 22-15,-21 20 0,21 21 0,-21 1 16,21 42-16,0 0 0,0-1 15,0 1-15,-21 42 0,21-21 16,-22 22-16,1-1 0,21-21 0,-21 21 16,0-21-16,0 21 0,0-21 15,-1-21-15,22 21 0,0-21 0,0 0 16,-21-1-16,21-20 0,-21 21 16,21-21-16,-21-22 0,21 1 0,0-1 15,0-21-15,0 1 0,0-1 0,0-21 16,0 0-16,0 1 0,21-44 31,0 1-31,22 0 0,-22-21 0,21-1 16,-21-20-16,22-1 0,-1 1 15</inkml:trace>
  <inkml:trace contextRef="#ctx0" brushRef="#br0" timeOffset="30591.03">18690 3556 0,'42'-106'0,"-84"212"0,84-296 0,-20 105 0,-22 21 0,21 1 16,-21-1-16,0 1 0,0 21 15,0-1-15,0 22 0,0 0 0,0 0 16,0 42-16,0 0 16,-21 43-16,-1-1 0,1 22 15,0 21-15,0-1 0,0 22 16,0 22-16,-1-22 0,1 21 0,0 0 15,0 0-15,0 0 0,0 0 16,-1 1-16,1-1 0,0-21 0,0 0 16,0 0-16,0-21 0,21-1 0,-22 1 15,1 0-15,21-21 0,0-1 16,-21-20-16,0-1 0,21-20 0,-21-1 16,21 0-16,0-20 0,0-1 0,0 0 15,0-42 16,21 0-31,21-22 0,-21 22 0,22-21 16,-22-22-16,21 1 0,22-1 16,-22 1-16,22-22 0,-1 0 0</inkml:trace>
  <inkml:trace contextRef="#ctx0" brushRef="#br0" timeOffset="30968.82">19918 3408 0,'0'0'16,"21"-64"-16,0-20 0,0 20 0,-21 1 16,0-1-16,0 22 0,0 21 15,0-22-15,0 22 0,0 0 0,0 42 16,-21 22 0,21-1-16,-21 0 0,0 43 15,0 0-15,-1-1 0,22 22 0,-21 0 16,0 0-16,21 21 0,-21 21 0,0-21 15,0 21-15,-1-21 0,22 21 16,-21-21-16,21 0 0,-21 0 0,21 0 16,-21 0-16,21-21 0,0 0 15,-21 84-15,21-105 0,0 0 16,-21-22-16,21 1 0,0-1 16,0-20-16,0-22 0,-22 21 15,22-21-15,0 0 0,22-21 16,-1-21-1,0 0-15,0-21 0,21 21 16,-20-43-16,20 22 0,0-22 0,1 1 16,-1-22-16,0 0 0,22 1 0</inkml:trace>
  <inkml:trace contextRef="#ctx0" brushRef="#br0" timeOffset="31063.77">20637 3450 0,'0'0'0,"0"-84"0,22-1 0,-22 0 16</inkml:trace>
  <inkml:trace contextRef="#ctx0" brushRef="#br0" timeOffset="31274.64">20680 2985 0,'0'0'0,"0"-43"0,0 22 0,0 63 15,0 1-15,0 20 16,-21 22-16,-1 0 0,1 20 16,21 22-16,0 0 0,0 22 0,0-1 15,0 0-15,-21 0 0,21 0 16,0-21-16,-21 21 0,21-21 0,0 22 15,-21-44-15,0 1 0,-1 0 0,1 0 16,0-21-16,0-1 16,-21-20-16,20-1 0,1 1 0,0-1 15,0-20-15,0-1 0,21 0 0,-21-21 16,21 1-16,0-1 0,0-42 31,0-1-31,0-20 0</inkml:trace>
  <inkml:trace contextRef="#ctx0" brushRef="#br0" timeOffset="31895.28">16785 3006 0,'0'0'0,"-21"0"0,-21 0 16,-1 0-16,1 21 0,0 0 0,-1 0 16,-20 0-16,20 1 0,-20-1 15,21 0-15,-1 0 0,-20 0 0,20 0 16,1 1-16,21-1 0,0 0 16,0 0-16</inkml:trace>
  <inkml:trace contextRef="#ctx0" brushRef="#br0" timeOffset="33509.16">16954 1715 0,'0'-22'47,"22"1"-47,-1 21 0,0-21 0,0 0 16,0 0-16,0 0 16,1 21-16,-22-22 15,0 1 16,-22 21 1,1 0-17,21 21 79,0 1-78,0-1-1,0 0 1,21-21 0,1 0-16,-1 0 0,0 0 15,21 0-15,-21 0 0,1 0 16,20 0-16,0 0 0,-21 0 15,22 0-15,-1-21 0,0 21 16,-20-21-16,20 21 0,-21-22 0,0 22 16,0-21-16,1 21 0,-22-21 15,0 0-15,0 0 0,-43 21 16,22-21-16,-21 21 0,-1 0 16,1-22-16,-21 22 0,-1 0 0,22 0 15,-22 0-15,1 0 0,20 0 16,1 22-16,-21-22 0,41 21 0,-20 0 15,0 0-15,21 21 0,-1 1 16,22-1-16,0 0 0,0-20 16,0 20-16,0 0 0,22 1 15,-1-22-15,0 0 0,0 0 0,21 0 16,1 0-16,-1 1 0,0-22 16,22 0-16,-22 0 0,22 0 0,-22 0 15,22 0-15,-22 0 0,0 0 16,-21 0-16,1 0 0,-1 0 0,-42 0 31,-22 0-31,1 0 0,0 0 0,-22 0 16,1 0-16,-1 21 0,22-21 15,-22 21-15,22 0 0,0-21 0,-1 21 16,22 0-16,0 1 0,0-1 16,21 0-16,0 0 0,0 21 15,0-20-15,0-1 0,21 0 0,0-21 16,0 21-16,0 0 0,22-21 15,-22 0-15,21 21 0,1-21 0,-1 0 16,0 0-16,22 0 0,-22 0 16,22 0-16,-22-21 0,21 21 0,-20-21 15,20 0-15,-20 21 16,-22-21-16,21 0 0,-21-1 0,22-20 16,-22 21-16,-21 0 0</inkml:trace>
  <inkml:trace contextRef="#ctx0" brushRef="#br0" timeOffset="33719.04">17780 1820 0,'0'0'16,"21"0"0,-21 22-16,0-1 0,21 0 15,-21 21-15,21-21 0,-21 1 16,0 20-16,0-21 0,22 0 0,-22 22 16,21-22-16,-21 0 0,0 0 15,21 0-15,-21 22 0,0-22 16,21-21-16,-21 21 15,21-21-15,0 0 16,1 0-16,-22-21 16,21 0-16,0 21 15</inkml:trace>
  <inkml:trace contextRef="#ctx0" brushRef="#br0" timeOffset="33934.91">18182 1884 0,'0'-42'31,"0"84"-31,-21-84 0,-21 63 16,20-21-16,1 21 0,-21 0 0,21 21 16,-22-20-16,22-1 0,-21 0 15,0 21-15,-1-21 0,22 1 16,-21-1-16,-1 0 0,22 0 16,0 0-16,0 0 0,0 1 0,21-1 15,0 0-15,21-21 16,0 0-16,0 0 15,0 0-15,22 0 0,-22 0 0</inkml:trace>
  <inkml:trace contextRef="#ctx0" brushRef="#br0" timeOffset="34203.76">18521 1926 0,'-21'0'0,"-1"0"16,1 21-16,0 1 0,0-1 16,0 0-16,0 0 0,-1 0 0,1 0 15,0 1-15,21-1 0,-21 21 16,21-21-16,0 0 0,0 1 16,0-1-16,21 0 0,0 0 15,0-21-15,43 21 0,-43-21 16,21 0-16,-20 0 0,20 0 15,0 0-15,1 0 0,-22 0 0,21-21 16,0 21-16,-20-21 0,-1 21 16</inkml:trace>
  <inkml:trace contextRef="#ctx0" brushRef="#br0" timeOffset="34891.39">18923 2032 0,'0'21'16,"0"0"0,21-21-1,0 0-15,0 0 16,1 0-16,-1 0 16,0 0-16,0 0 0,0 0 15,0-21-15,1 21 0,20-21 0,-21 0 16,-21 0-16,21 21 15,-21-21-15,0-1 0,0 1 0,0 0 16,-21 0-16,0 21 16,0 0-16,0 0 0,-1 0 0,1 0 15,0 21-15,0 0 16,0 0-16,0 1 0,-1-1 0,1 0 16,0 0-16,21 0 0,0 0 15,0 1-15,0 20 16,0-21-16,0 0 0,0 0 0,21 1 15,0-22-15,1 21 0,-1-21 16,0 0-16,0 21 0,21-21 0,1 0 16,-1 0-16,0 0 0,1 0 15,-1 0-15,22 0 0,-22-21 0,0 21 16,1-21-16,-1-1 0,0 22 16,1-21-16,-1-21 0,-21 21 0,0 0 15,22-22-15,-22 1 0,0 0 16,0-1-16,0 1 0,0-22 0,1 22 15,-22-21-15,21 20 0,0 1 16,-21 0-16,0-1 0,0 22 0,0 0 16,0 0-16,0 0 15,0 42 1,-21 21-16,0 0 16,-1 1-16,-20 20 0,42-20 0,-21 20 15,21 1-15,-21-22 0,21 21 16,0-20-16,0-1 0,0-21 0,0 43 15,21-43-15,0 0 16,0 0-16,0 0 0,-21 1 0,22-22 16,-1 0-16,0 21 0,0-21 0,0 0 15,0 0-15,1 0 0,-1 0 16,0 0-16,0 0 0,0 0 16,0-21-16,1 21 15</inkml:trace>
  <inkml:trace contextRef="#ctx0" brushRef="#br0" timeOffset="35082.28">20235 2201 0,'-21'0'46,"0"22"-30</inkml:trace>
  <inkml:trace contextRef="#ctx0" brushRef="#br0" timeOffset="42436.55">16531 7430 0,'0'21'0,"21"-21"32,0 0-32,1 0 15,-22-21-15,21-1 0,0 22 16,-21-21-16,21 21 0,-21-21 15,0 0-15,0 0 16,0 0-16,0-1 0,0 1 16,-21 21-16,0-21 0,-22 0 15,-20 21-15,21 0 0,-43 0 16,21 21-16,22 0 16,-21 0-16,20 22 0,1-1 0,0-21 15,-1 43-15,22-22 0,0 0 16,-21 1-16,42-1 0,-22 0 0,22 1 15,0-22-15,0 21 0,0-21 0,0 1 16,0-1-16,0 0 16,22 0-16,20-21 0,0 0 15,1 0-15,-1 0 0,0 0 16,1 0-16,-1 0 0,64-42 16,-64 21-16,0-1 0,1 1 0,-1 0 15,0-21-15,-20-1 0,20 22 16,-21-21-16,21-22 0,-20 22 0,-1 0 15,0-22-15,0 1 0,0 20 16,0-20-16,-21 21 0,22-43 16,-22 43-16,0-1 0,0 1 15,0 21-15,0 0 0,0-1 0,-22 22 32,1 0-32,0 22 0,21 20 15,-42 43-15,21-43 0,-1 21 16,1 1-16,0-1 0,0 1 15,0-1-15,21-20 0,0 20 0,0-20 16,0-1-16,0 0 0,0 1 16,0-1-16,0-21 0,21 0 0,0 0 15,0 1-15,22-1 0,-22-21 0,21 0 16,-21 0-16,22 0 0,-22 0 16,21 0-16,0 0 0,1 0 0,-1-21 15,0 21-15,1-22 0,-1 1 16,0 0-16,-20 0 0,20-21 15,-21 20-15,0 1 0,0-21 0,1 21 16,-22-22-16,0 22 0,0 0 16,0 0-16,0 0 0,0 0 0,-22 21 15,1 0 1,0 0-16,0 21 0,0 0 0,0 0 16,-1 0-16,1 0 0,21 22 15,-21-22-15,21 0 0,0 0 0,-21 22 16,21-22-16,0 0 0,0 0 15,21 0-15,0 0 0,0-21 16,1 0-16,-1 22 0,0-22 0,21 0 16,-21 0-16,22 0 0,-22 0 15,21 0-15,-21 0 0,22 0 16,-22-22-16,21 1 0,-21 0 0,22 21 16,-22-21-16,0 0 0,0-22 15,0 22-15,1 0 0,-1 0 0,0-21 16,-21 20-16,0 1 15,0 0-15,0 42 16,0 0 0,0 1-16,-21-1 15,21 0-15,0 0 0,0 0 16,0 0-16,0 1 16,0-1-16,21 0 15,0-21-15,0 21 0,-21 0 16,-21-21 31,0-21-32,0 21-15,0 0 16,-1 0 0,1 0-16,21 21 15,0 0-15,0 1 16,21-22-16,1 0 0,-1 21 15,0-21-15,0 0 0,0 21 16,0-21-16,1 0 0,20 0 16,-21 0-16,21 0 0,1 0 0,-22 0 15,0-21-15,21 21 0,-20-21 0,-1-1 16,0 1-16,21 0 0,-21 0 16,1-21-16,-1-1 0,0 1 0,0 0 15,-21-1-15,21-20 0,0-1 16,-21 22-16,22-22 0,-22 1 0,0 21 15,0-1-15,0 1 0,0 0 16,0 20-16,0 1 0,0 0 0,-22 21 16,1 0-16,21 21 0,-21-21 15,0 43-15,0-1 0,0 0 16,21 1-16,-22 20 0,1-21 0,0 22 16,21-1-16,-21-20 0,0 20 15,21-20-15,0-1 0,0 0 0,-21 22 16,21-22-16,-22-21 0,22 0 15,0 1-15,0-1 0,0-42 47,22 21-47,-1-22 0,-21 1 16,21 0-16,0 0 0,0-21 0,0 20 16,1 1-16,-1-21 0,0 21 15,0 0-15,0-22 0,0 22 16,1 0-16,-1 0 0,0 21 15,0-21-15,0 21 16,-42 0 15,0 0-31,0 21 0,-22-21 0,22 21 16,0-21-16,0 21 16,0 0-16,-22-21 0,22 21 0,0 1 0,0-1 15,21 0-15,0 0 0,-21 0 16,21 0-16,0 1 0,0-1 15,0 0-15,0 0 0,0 0 0,21-21 16,0 21-16,0-21 0,0 22 16,1-22-16,20 0 0,-21 0 0,21 0 15,-20 0-15,20 0 0,0 0 0,1 0 16,-22 0-16,21-22 0,0 22 16,1-21-16,-1 0 0,0 0 0,1 0 15,-1 0-15,-21-1 0,22 1 16,-22-21-16,0 21 0,-21-22 0,0 22 15,21-21-15,-21 21 16,0 0-16,0-1 0,-21 22 16,0 0-16,0 22 15,-1-1-15,1 0 16,21 0-16,-21 0 0,21 22 0,0-22 16,0 0-16,0 0 0,0 0 15,0 0-15,0 1 0,21-1 0,0 0 16,1 0-16,-22 0 0,21 0 0,0-21 15,0 22-15,-21-1 0,21 0 16,-21 0 0,-21-21-1,0 0-15,0 0 0,0 0 16,-1 0-16,-20 0 0,21 0 16,0 0-16,0 0 0,-1-21 15,22 0-15,0 0 16,0-1-16,0 1 0,0 0 15,0-21-15,22 21 0</inkml:trace>
  <inkml:trace contextRef="#ctx0" brushRef="#br0" timeOffset="42735.38">19621 6964 0,'-84'21'31,"63"0"-31,-1 0 0,1 22 16,0-22-16,0 21 0,0 1 0,-22-1 15,22 21-15,0-20 0,0 20 0,-21-20 16,20-1-16,1 0 0,21 1 16,-21-1-16,0-21 0,21 21 0,-21-20 15,21-1-15,0 0 0,0 0 16,0 0-16,0 0 0,21-21 31,0 0-31,0 0 0,0 0 16,1 0-16,-1 0 0,0-21 15,21 0-15,-21 21 0,1-21 0,20 0 16</inkml:trace>
  <inkml:trace contextRef="#ctx0" brushRef="#br0" timeOffset="43104.17">19854 7451 0,'0'21'16,"0"0"-16,-21 0 16,0 0-16,0 1 0,0-1 15,-1 0-15,1 0 0,0 0 0,0 0 16,0 1-16,0-1 0,-1 0 0,1 0 16,21 0-16,0 0 15,21-21 1,1 0-16,-1 0 0,0 0 15,21 0-15,-21 0 0,1 0 16,-1 0-16,21 0 0,-21-21 16,0 0-16,22 21 0,-22-21 0,0 0 0,0 0 15,-21-1-15,21 1 0,-21-21 16,22 21-16,-22 0 0,0-22 0,0 22 16,0 0-16,0 0 0,-22 21 15,1 0-15,0 0 16,0 0-16,0 0 0,0 0 0,-22 21 15,22 0-15,0 0 0,0 0 16,0 1-16,21-1 0,0 0 0,0 0 16,0 0-16,0 0 15,21-21-15</inkml:trace>
  <inkml:trace contextRef="#ctx0" brushRef="#br0" timeOffset="43503.94">20405 7430 0,'0'-22'0,"0"44"0,0-65 0,-22 43 31,22 21-31,0 1 16,-21-1-16,21 21 0,-21-21 0,21 22 15,-21-22-15,21 21 0,-21 0 16,21 1-16,0-1 0,0 22 0,-21-22 15,-1 21-15,1 1 0,21-1 0,0 1 16,-21 21-16,0-22 0,21 1 16,0-1-16,-21 1 0,0-1 15,21 1-15,-22-1 0,22 1 0,0-1 0,-21 1 16,21-22-16,-21 21 16,21-20-16,-21-22 0,21 21 0,0-21 15,0 1-15,0-44 31,0 1-31,0 0 16,21 0-16,0-21 0,0 20 16,-21-20-16,22 0 0,-1-1 0,0 1 15,-21 0-15,21-1 0,0 1 0,-21 0 16,21-22-16,1 22 0,-22-22 16</inkml:trace>
  <inkml:trace contextRef="#ctx0" brushRef="#br0" timeOffset="43814.76">20595 7281 0,'0'0'0,"21"0"0,0 0 15,1 0-15,-1 0 0,0 0 0,0 0 16,0 0-16,0 22 0,1-22 15,-1 21-15,-21 0 0,21 0 0,-21 0 16,0 0-16,0 1 0,0-1 16,0 0-16,0 0 0,-21 0 15,0 0-15,-1 1 0,-20-1 0,21-21 16,-21 21-16,-1 0 0,1-21 16,21 0-16,-22 0 0,22 21 0,-21-21 15,21 21-15,0-21 0,-1 0 0,1 0 16,0 0-16,0 0 15,0 0 1</inkml:trace>
  <inkml:trace contextRef="#ctx0" brushRef="#br0" timeOffset="44123.59">19367 7218 0,'85'-64'32,"-64"64"-32,22-21 0,-1 21 15,21 0-15,-20 0 0,-1-21 0,0 21 0,1 0 16,-1 0-16,-21 0 15,22 0-15,-22 0 0,0 0 0,-21 21 16,21-21-16,-21 21 16,0 1-16,0-1 15,-21-21-15,0 0 0,0 21 0,-1-21 16,-20 21-16,21-21 0</inkml:trace>
  <inkml:trace contextRef="#ctx0" brushRef="#br0" timeOffset="57895.53">16679 3090 0,'21'0'0,"22"0"16,-22 0 0,-21-21-16,21 21 15,0 0-15,0 0 16,1 0 31,-44 0 0,22-21-47,-21 21 0,0 0 0,-21 0 15,21 0-15,-22 0 0,22-21 16,-21 21-16,-1 0 0,22 0 0,-21 0 16,21 0-16,-22-21 0,1 21 15,21 0-15,-21 0 0,20 0 0,1 0 16,0 0-16,0 0 15,21-21-15,-21 21 110,21 21-110,0 0 15,0 0-15,0 0 0,0 0 0,0 22 16,0-1-16,-21 0 0,21 1 16,0-1-16,0 22 0,0-22 0,-22 21 15,22 1-15,-21-1 16,21-20-16,0 20 0,0 1 0,-21-22 16,0 22-16,21-1 0,-21 1 0,0-1 15,21 1-15</inkml:trace>
  <inkml:trace contextRef="#ctx0" brushRef="#br0" timeOffset="58759.98">16362 4064 0,'0'0'0,"-21"0"16,-1-21-16,1 21 0,0 0 15,0 0-15,0 0 0,21-21 0,-21 21 16,-1 0-16,1 0 0,0-21 16,0 21-16,0 0 0,0 0 15,-1 0 1,44 21 15,-1-21-31,0 21 0,21-21 16,1 0-16,20 21 0,-21-21 0,22 0 15,-1 0-15,1 0 0,-1 0 16,1 0-16,-1 0 0,-20 0 16,20 0-16,-20 0 0,-1 0 0,0 0 15,-21 0-15,22 0 16,-22 0-16,0 0 0,-21-21 16</inkml:trace>
  <inkml:trace contextRef="#ctx0" brushRef="#br0" timeOffset="70232.03">11112 2519 0,'-21'0'47,"21"-21"15,0 0-46,0-1-16,0 1 15,0 0-15,21 21 0,1-21 16,-1 21-16,0-21 0,0 21 16,0 0-16,0 0 0,1-21 15,-1 21-15,0 0 16,0 0-16,0 0 0,0 0 0,1 21 16,-1 0-16,-21 0 15,21 0-15,-21 0 0,0 1 0,0-1 16,0 0-16,0 0 0,0 0 15,0 0-15,-21 1 0,-43 20 16,22-21-16,21 0 0,-22 0 16,1 1-16,0-1 0,21-21 0,-22 21 15,22-21-15,0 0 0,0 21 16,42-21 31,0 0-47,0 0 0,0 0 15,1-21-15,20 21 0,-21 0 0,0 0 16,0 0-16,22 0 0,-22 0 16,0 0-16,0 0 0,0 0 0,1 0 15,-1 0-15,0 21 0,0-21 16,0 21-16,0 0 0,1-21 0,-22 22 16,21-1-16,-21 0 0,21 0 0,-21 0 15,0 0-15,0 1 16,0-1-16,0 0 0,0 0 0,-21 0 15,0 0-15,-1 1 16,1-1-16,0 0 0,-21 0 16,21 0-16,-22-21 0,22 21 0,-21-21 0,21 0 15,-22 0-15,1 22 0,21-22 16,0 0-16,-22 0 0,22 0 0,0 0 16,0-22-16,0 22 0,-1 0 15,22-21-15,-21 21 0,21-21 16,0 0-16,0 0 31,21 0-31,1 21 16,-22-22-16,21 22 0,0-21 0,0 0 15</inkml:trace>
  <inkml:trace contextRef="#ctx0" brushRef="#br0" timeOffset="70727.59">11642 2138 0,'21'21'31,"0"-21"-31,-21 21 0,21 0 0,0 1 16,-21-1-16,21 0 0,1 0 0,-22 21 16,0-20-16,0-1 15,21 21-15,-21-21 0,0 22 0,0-22 0,0 0 16,0 0-16,0 0 0,0 0 15,0 1-15,-21-1 16,21-42 15,0-1-31,0 1 16,0 0-16,0 0 16,0-21-16,0 20 0,0 1 0,0 0 15,0 0-15,0-21 0,0 20 16,21 1-16,-21 0 0,21 0 0,0 0 15,-21 0-15,21 21 16,0-22-16,1 22 16,-1 0-1,0 0-15</inkml:trace>
  <inkml:trace contextRef="#ctx0" brushRef="#br0" timeOffset="71331.25">12446 2265 0,'0'-42'16,"0"20"-1,-21 22-15,0 0 16,-1 0-16,1 0 0,0 0 15,0 0-15,0 0 0,0 0 16,-1 0-16,1 22 0,0-1 16,0 0-16,0 0 0,0 0 0,21 0 15,-22 1-15,1-1 0,21 0 16,-21 0-16,21 0 0,0 0 0,0 1 16,0-1-16,0 0 0,0 0 15,21-21-15,0 21 16,1-21-16,-1 0 0,0 0 15,0 0-15,0 0 16,0 0-16,1-21 0,-1 0 0,0 21 16,0-21-16,0 0 0,0-1 15,1 1-15,-1 0 0,0 0 0,-21-21 16,21 20-16,-21 1 0,21 0 0,-21-21 16,0 21-16,21-22 0,-21 22 15,0-21-15,0 21 0,0-1 0,0-20 16,0 21-16,0 0 0,0 0 15,0-1-15,0 1 16,-21 42 0,21 1-16,-21-1 15,21 0-15,0 0 0,-21 21 0,21-20 16,-21 20-16,21 0 0,0-21 16,0 22-16,0-1 0,0-21 0,0 22 15,0-22-15,0 0 0,0 21 16,0-21-16,0 1 0,0-1 0,0 0 15,0 0-15,21-21 16,-21 21-16,21-21 0,-21 21 16</inkml:trace>
  <inkml:trace contextRef="#ctx0" brushRef="#br0" timeOffset="71715.06">12636 2731 0,'0'0'0,"0"-22"0,-21 22 16,0 22-1,21-1-15,0 0 16,0 0-16,0 0 0,0 0 0,-21 22 16,21-22-16,0 21 0,-21-21 15,21 22-15,0-1 0,0-21 0,-21 22 16,21-1-16,-22-21 0,22 21 16,0-20-16,0 20 0,0-21 0,-21 21 15,21-20-15,0-1 16,0-42 31,0-1-47,0 1 0</inkml:trace>
  <inkml:trace contextRef="#ctx0" brushRef="#br0" timeOffset="72043.87">12446 2858 0,'0'0'0,"-21"-22"0,21 1 15,0 0-15,0 0 0,0 0 0,0 0 16,0-1-16,0 1 0,21 0 16,0 0-16,0 0 0,0 0 0,1 21 15,-1-22-15,0 1 0,0 21 16,0 0-16,22 0 0,-22 0 16,0 0-16,0 21 0,0 1 0,0-1 15,1 0-15,-22 21 0,0-21 16,0 1-16,0 20 0,0-21 0,0 0 15,0 22-15,-22-22 0,1 0 0,0 0 16,0 0-16,0-21 0,-22 21 16,22 1-16,0-22 0,0 0 0,0 21 15,0-21-15,-1 0 0,22-21 47,22 21-31,-1 0-16,0 0 0,0-22 0</inkml:trace>
  <inkml:trace contextRef="#ctx0" brushRef="#br0" timeOffset="72592.64">13123 2985 0,'0'0'0,"0"-22"15,0 1-15,0 0 16,0 0-16,0 0 16,0 0-16,0-1 15,-21 22-15,0 0 16,0 0-16,0 0 0,21 22 16,-22-22-16,1 21 0,0 0 15,0 0-15,0 0 0,0 0 0,-1 1 16,1-1-16,21 0 0,0 0 0,-21 0 15,21 0-15,-21 1 0,21-1 16,0 0-16,0 0 0,0 0 16,21 0-16,0-21 15,0 0-15,1 0 0,-1 0 16,0 0-16,0-21 16,0 0-16,0 21 0,1-21 15,-1 0-15,0 0 0,-21-1 16,21 1-16,-21 0 0,21 0 0,-21 0 15,0 0-15,0-1 0,0 1 16,0 0-16,0 42 31,0 0-31,0 1 16,0-1-16,0 0 0,0 0 0,0 0 16,0 0-16,0 1 15,0-1-15,0 0 0,0 0 16,0 0-16,0 0 15,21-21-15,1 0 16,-1 0-16,0 0 16,0 0-16,0 0 0</inkml:trace>
  <inkml:trace contextRef="#ctx0" brushRef="#br0" timeOffset="72979.47">13356 3006 0,'0'0'0,"0"-21"15,21-1 1,0 22-16,-21-21 16,22 21-1,-1 0-15,0 0 0,0 21 16,0-21-16,-21 22 0,21-22 16,-21 21-16,22 0 0,-1 0 15,-21 0-15,0 0 0,0 1 0,21 20 16,-21-21-16,0 0 0,0 0 15,0 1-15,0-1 0,0 0 0,0 0 16,-21-21-16,21 21 0,-21-21 16,-1 0-1,22-21 1,0 0 0,0 0-16,0 0 0,0-1 15,22 1-15,-22 0 0,21 0 0,-21 0 16,0 0-16,21-1 0,0 1 15,-21 0-15,21 0 0,-21 0 0,21 0 16,1-1-16,-1 1 16,-21 0-16,21 21 0,0-21 0,-21 0 15,21 0-15</inkml:trace>
  <inkml:trace contextRef="#ctx0" brushRef="#br0" timeOffset="73783.16">14139 2561 0,'0'21'0,"0"1"16,-21-1-16,21 21 0,-21-21 0,21 22 16,-21-22-16,0 21 0,21 0 15,0-20-15,-22 20 0,1 0 0,21-21 16,0 22-16,0-22 0,0 21 15,0-21-15,-21 1 0,21-1 0,0 0 16,0 0-16,0 0 0,0 0 0,0 1 16,21-22-16,0 0 15,-21 21-15,22-21 0,-1 0 0,0 0 16,0 0-16,0 0 0,22 0 16,-22-21-16,0-1 0,0 22 0,0-21 15,22 0-15,-22 0 0,21-21 16,-21 20-16,-21 1 0,21 0 15,1 0-15,-22 0 0,0 0 16,0-1-16,0 44 31,-22-1-15,22 0-16,-21 0 0,0 0 0,21 0 16,0 1-16,0-1 0,0 0 15,0 0-15,0 0 0,0 0 0,0 1 16,0-1-16,21-21 0,-21 21 15,21-21-15,1 0 0,-1 0 0,0 0 16,0 0-16,0 0 0,0 0 16,22 0-16,-22 0 0,0-21 0,0 0 15,0 21-15,1-22 0,-22 1 0,21 0 16,0 0-16,-21 0 0,21 0 16,-21-1-16,0 1 0,0 0 0,0 0 15,0 0-15,21 21 16,-21 21 15,0 0-31,-21 0 0,21 0 16,0 1-16,-21 20 0,21-21 0,0 21 15,0-20-15,-21 20 0,21-21 0,0 21 16,0 1-16,-21-22 0,21 21 16,0 1-16,0-22 0,0 21 0,-22-21 15,22 0-15,0 22 0,0-22 16,-21 0-16,0 21 0,21-20 0,-21-1 15,0-21-15,0 21 0,-1 0 16,1 0-16,0-21 16,0 0-16,0 0 0,0 0 0,-1 0 0,1 0 15,0 0 1,0 0-16,21-21 16,0 0-16,0 0 0,0 0 15,0-1-15,-21 1 0,21-21 0,0 21 16</inkml:trace>
  <inkml:trace contextRef="#ctx0" brushRef="#br0" timeOffset="74067.74">13779 2731 0,'22'-22'31,"-1"22"-31,21-21 0,-21 21 0,0 0 16,22 0-16,-1-21 0,0 21 0,1 0 15,41-21-15,-41 21 16,-1 0-16,0 0 0,-20 0 0,20 0 16,-21 0-16,0 0 0,0 0 15,1 0-15,-1 0 0,-42 21 31,-1-21-15,1 21-16</inkml:trace>
  <inkml:trace contextRef="#ctx0" brushRef="#br0" timeOffset="74570.45">12107 3747 0,'0'0'0,"0"-22"0,0 1 31,0 42-31,0 22 15,0-22-15,0 21 16,0 1-16,0-1 0,0 0 0,0 22 16,0-22-16,-21 22 0,0-22 0,21 21 15,0-20-15,-21-1 0,21 0 16,-21-20-16,21 20 0,0-21 0,0 0 16,0 0-16,0 1 0,0-1 15,21-21 1,0 0-16,0 0 15,0-21-15,0-1 0,1 1 16,-1 0-16,0 0 0</inkml:trace>
  <inkml:trace contextRef="#ctx0" brushRef="#br0" timeOffset="75004.42">12509 4043 0,'0'0'15,"0"21"1,0 0-1,-21 0-15,21 1 0,0 20 16,-21-21-16,0 0 0,21 22 0,-21-1 16,21-21-16,0 0 0,0 22 15,0-22-15,0 0 0,0 0 16,0 0-16,0 0 0,0 1 0,21-1 16,0-21-16,0 0 0,0 0 15,1 0-15,-1 0 16,0 0-16,0 0 0,0 0 0,0-21 15,1 21-15,-1-22 0,0 1 16,0 0-16,-21 0 0,0 0 0,0 0 16,0-22-16,0 22 0,0-21 0,0 21 15,0-22-15,0 22 0,-21 0 16,21 0-16,-21 0 0,0-1 16,-1 22-16,1 0 0,0 0 15,0 0-15,0 0 0,0 0 0,-1 0 16,22 22-16,-21-1 0,21 0 15,0 0-15,0 0 16,21 0-16,1-21 0,-1 22 16,0-22-16,0 0 15,0 0-15,0 0 0,1 0 0,20 0 16,-21 0-16,0 0 0,22-22 0,-22 22 16</inkml:trace>
  <inkml:trace contextRef="#ctx0" brushRef="#br0" timeOffset="75435.62">13081 4106 0,'0'0'15,"0"-21"-15,21 21 0,-21 21 47,-21 1-47,0-1 16,21 0-16,-21 21 0,21-21 0,-22 22 16,22-22-16,0 21 0,0-21 15,-21 22-15,21-22 0,0 0 0,0 21 16,0-20-16,0-1 0,0 0 15,0 0-15,0 0 0,21-21 16,1 21-16,-1-21 16,0 0-16,0 0 0,0 0 0,22 0 15,-22-21-15,0 21 16,0-21-16,0 0 0,0 0 0,1 0 16,-22-1-16,21 1 0,-21 0 15,21 0-15,-21-21 0,0-1 0,0 22 16,0-21-16,0-1 0,0 1 0,-21 21 15,0-21-15,-1 20 0,1 1 16,0 0-16,0 0 0,0 21 16,0 0-16,-22 0 0,22 0 0,0 0 15,0 0-15,0 0 0,-1 0 0,22 21 16,0 0-16,0 0 16,0 1-16,0-1 0,22 0 15,20-21-15,-21 0 0,21 21 16,-20-21-16,20 0 0,0 0 15,1 0-15,-22 0 0,21 0 0</inkml:trace>
  <inkml:trace contextRef="#ctx0" brushRef="#br0" timeOffset="75724.46">13758 3895 0,'0'-21'0,"0"42"0,0-64 0,0 1 0,0 21 15,0 0-15,-21 21 31,0 0-31,21 21 0,0 0 16,0 21-16,-21 1 0,21-1 0,-21 0 16,21 1-16,-22 20 0,22-20 15,0 20-15,-21-21 0,21 1 0,0-1 16,0 0-16,0 1 0,0-1 16,0-21-16,0 0 0,0 1 0,0-1 15,0 0-15,21-21 0,1 0 0,-22 21 16,21-21-16,0 0 0,0 0 15,0 0-15,0 0 0,-21-21 16,22 0-16,-1 0 0,0 21 0,-21-22 16,21-20-16,0 21 15,-21 0-15</inkml:trace>
  <inkml:trace contextRef="#ctx0" brushRef="#br0" timeOffset="76047.25">11832 3958 0,'0'0'0,"21"0"31,0 0-31,22 0 0,-22 0 16,21-21-16,22 21 0,-22 0 0,0-21 16,22 21-16,-22 0 0,22 0 15,-22-21-15,22 21 0,-22 0 0,0 0 16,1 0-16,-1 0 0,-21 0 0,21 0 16,-20-21-16,20 21 0,-21 0 15,0 0-15,0 0 16</inkml:trace>
  <inkml:trace contextRef="#ctx0" brushRef="#br0" timeOffset="77078.58">7429 5313 0,'0'0'0,"0"21"16,22-21 15,-1 0-31,0-21 0,21 21 15,-21-21-15,22 0 16,20 21-16,1-22 0,-1 1 0,22-21 16,0 21-16,20-22 0,1 22 0,0-21 15,0-22-15,21 22 0,21-21 16,-21 20-16,0-20 0,21 20 0,-21 1 16,0-21-16,21 20 0,-21 1 15,-21 0-15,21-1 0,-21 1 0,0 21 16,-21-22-16,-1 22 0,-20 0 0,-1 0 15,-20 0-15,-1 0 0,-21-1 16,0 1-16,0 0 0,1 21 16,-22-21-16,0 0 15,0 0 1,-22 21 0,1 0-1,0 0-15,-21 0 0,21 0 16,-1 0-16,-20 0 0,21 21 15,-21-21-15,20 21 0,-20-21 0,21 0 16,0 0-16,0 21 0,-1-21 16,1 0-16,0 0 15,42 0 17,0-21-32,1 21 0,-1-21 15,21 21-15,-21-21 0,0 21 0,22-22 16,-22 22-16,21-21 0,-21 21 15,1-21-15,20 21 0,-21-21 0,0 21 16,0 0-16,-21-21 16,22 21-16,-22 21 15,0 0-15,0 0 16,-22 22-16,1-22 0,0 21 0,0 22 16,0-22-16,0 0 0,-1 1 15,1-1-15,0 0 0,-21 1 0,42-22 16,-21 0-16,-1 0 0,22 0 15,0 0-15,-21 1 0</inkml:trace>
  <inkml:trace contextRef="#ctx0" brushRef="#br0" timeOffset="77803.23">14351 3979 0,'0'0'16,"0"-21"-16,0 0 15,21 21-15,0 0 16,0 0-16,1 0 15,-1 21-15,21 0 0,-21 22 16,22-1-16,-22 0 0,42 1 16,-20 20-16,-1 1 0,21-1 0,-20-20 15,20 20-15,1 22 0,20-22 16,1 1-16,0 20 0,-1-20 0,1-1 16,0 1-16,-1-1 0,1 1 15,-21-1-15,-1-20 0,-21-1 0,22 0 16,-22 1-16,1-22 0,-1 21 0,-21-21 15,0 1-15,0-22 0,1 21 16,-1 0-16,0-21 0,0 0 16,-21-21 31,0 0-47,-21-1 15,21 1-15,-21 0 0,0 21 16,-1-21-16,1-21 0,0 20 0,-21 1 15,21 0-15</inkml:trace>
  <inkml:trace contextRef="#ctx0" brushRef="#br0" timeOffset="78434.96">14647 3852 0,'21'0'0,"-42"0"62,0 0-62,0 0 0,0 0 0,0 0 16,-1 0-16,-20 0 0,21 0 0,0 0 16,0 0-16,-1 0 0,1 0 15,0 0-15,-21 0 0,21 0 16,-1 0-16,1 0 0,0 0 0,0 0 15,21 22 17,21-22-17,0 21-15,0 0 0,22 0 16,-22 0-16,0 0 0,21 22 16,-20-22-16,-1 21 0,21 1 0,-21-1 15,0 0-15,-21 1 0,0-1 16,22-21-16,-22 21 0,0 1 0,0-22 15,0 21-15,0-21 0,0 22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02:11:24.64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1312 1312 0,'-21'0'62,"0"0"-46</inkml:trace>
  <inkml:trace contextRef="#ctx0" brushRef="#br0" timeOffset="1154.33">1545 804 0,'0'-21'16,"0"0"-1,0 42 1,0 0-16,0 1 16,0 41-16,0-21 0,0 22 15,0-1-15,0 1 0,0-1 0,0 1 16,-21 21-16,0-22 0,21 1 15,-21 20-15,-22-20 0,22-1 0,0 1 16,0-1-16,0-20 0,-1-1 16,1 0-16,0 1 0,21-22 15,0 0-15,0 0 0,0-42 32,0-21-17,21 20-15,0-20 0,1-21 16,-1 20-16,0-20 0,0-1 15,0 22-15,0-22 0,1 1 0,-1-1 16,0 1-16,0-22 0,0 22 16,-21-1-16,0-20 0,21 20 0,1 1 15,-22-1-15,21 22 0,-21-1 16,0 22-16,0 0 0,21 0 16,0 42-16,0 21 0,-21 1 15,21-1-15,1 22 16,-1-1-16,0 22 0,-21-22 0,21 1 15,-21-1-15,21 1 0,-21-1 16,0 1-16,0 63 0,0-85 16,0 0-16,0 1 0,0-1 15,0 0-15,0-20 0,0-1 16,0 0-16,0-42 31,0 0-31,0-1 16,-42 1-16</inkml:trace>
  <inkml:trace contextRef="#ctx0" brushRef="#br0" timeOffset="1835.96">1143 1588 0,'0'0'0,"-106"0"32,106 21-32,21-21 15,0 0-15,22 0 0,-22 0 16,21 0-16,22 0 0,-22 0 0,22-21 15,-1-1-15,1 1 0,20 0 16,-20 0-16,63-43 0,-64 43 16,1-21-16,-1 0 15,-20 20-15,-1-20 0,0 0 0,1-1 16,-1-20-16,0-22 16,-21 43-16,-21 0 0,22-1 15,-22 1-15,0 21 0,0 0 0,0-1 16,-22 22-16,1 0 15,0 22-15,0-1 0,21 0 0,0 21 16,-21 1-16,21 20 0,-21-21 16,21 1-16,0 20 0,0-20 0,0 20 15,0-21-15,0 1 0,0-1 16,0 0-16,0 1 0,0-1 16,0 0-16,0 1 0,21-22 15,0 0-15,0 0 0,0 0 16,0 1-16,1-22 0,20 0 0,0 0 15,-21 0-15,22-22 0,-1 1 16,0 0-16,1-21 0,-1 21 0,-21-1 16,22-20-16,-1 21 0,-21-21 15,0-1-15,0 1 0,1 0 16,-1-1-16,-21 1 0,21-22 16,-21 1-16,0 21 0,0-85 0,0 84 15,0-20-15,0 20 0,-21 1 16,21 21-16,-21 0 0,21 0 15,-22 21-15,1 0 16,21 21-16,0 21 0,-21 0 16,21 22-16,-21-22 0,21 22 0,0 20 15,-21-20-15,21-1 0,0-20 16,0 20-16,0 1 0,21-22 0,0 0 16,0 22-16,0-43 0,1 21 15,-1 1-15,0-22 0,21 0 0,-21 0 16,22-21-16,-22 0 0,21 0 15,-21 0-15,22 0 0,-22 0 0,0-21 16,21 0-16,-20 0 16,-1 0-16,0-1 0,0-20 0,21 21 15</inkml:trace>
  <inkml:trace contextRef="#ctx0" brushRef="#br0" timeOffset="2677.19">4826 804 0,'0'-21'16,"0"42"-16,0-63 0,0 21 0,0 0 15,0 42 17,0 0-32,0 21 0,0 1 15,0 20-15,0-20 0,0 20 16,0 1-16,0-1 0,0 1 0,0-22 15,0 21-15,0-20 0,0-1 16,0 0-16,0 1 0,0-1 0,0 0 16,0-20-16,0-1 0,0 0 15,0 0-15,0 0 0,0-42 32,0 0-17,0 0-15,0 0 0,0-1 0,0 1 16,0 0-16,0-42 15,0 41-15,0-20 0,0 21 0,21-21 16,0-1-16,0 22 0,1-21 16,20 21-16,-21-1 0,64-20 15,-64 21-15,21 21 0,1 0 16,-1 0-16,0 0 0,1 21 0,-1 0 16,0 0-16,-21 1 0,22-1 15,-22 0-15,-21 21 0,0-21 16,0 1-16,0 20 0,0-21 15,-42 0-15,20 22 0,-20-22 0,21 0 16,-21 0-16,-1 0 0,1 0 16,0 1-16,20-1 0,-62-21 15,63 0-15,-1 0 0,1 0 0,0 0 16,21-21 15,0-1-31,21 22 16,0-21-16,1 21 0,-1-21 0,0 0 0,0 0 15,0 0-15</inkml:trace>
  <inkml:trace contextRef="#ctx0" brushRef="#br0" timeOffset="3104.17">5609 1228 0,'0'0'0,"-21"0"0,21-21 0,-21-1 15,21 1-15,0 0 0,0 0 16,21 21-16,0 0 16,0-21-16,0 21 0,1 0 0,-1 0 15,21 0-15,-21 0 16,22 21-16,-1-21 0,-21 21 0,21 0 16,-20 22-16,20-22 0,-21 0 15,0 0-15,0 21 0,1-20 0,-1-1 16,-21 21-16,0-21 0,0 0 15,0 1-15,0-1 0,0 0 0,0 0 16,0 0-16,0 0 16,-21-21-16,-1 0 0,1 0 15,0-21 1,21 0-16,0 0 0,0 0 16,0 0-16,0-1 0,0 1 0,0-21 15,0 21-15,0-22 16,0 1-16,21 21 0,0-21 0,1 20 15,-22-20-15,21 21 0,0 0 16,0 0-16,0-1 0,0 1 0,1 21 16,-1-21-16,0 21 15,0 0-15,0 0 0,0 0 0,22 0 16</inkml:trace>
  <inkml:trace contextRef="#ctx0" brushRef="#br0" timeOffset="3583.75">6816 931 0,'-43'0'31,"22"0"-31,0 22 0,0-1 16,0 0-16,-1 21 0,1-21 15,0 22-15,0-1 0,0 0 0,0-20 16,-1 20-16,1 0 0,21-21 15,0 22-15,-21-22 0,21 0 0,0 0 16,0 0-16,0 1 0,21-1 16,0-21-16,1 0 0,20 21 15,-21-21-15,21 0 0,1 0 0,-1 0 16,0 0-16,1-21 0,-1 0 16,0 21-16,1-22 0,-1 1 0,-21 0 15,22 0-15,-22-21 0,0 20 16,0 1-16,-21-21 0,0 0 0,0 20 15,0-20-15,0 0 0,0-1 16,-21 22-16,0-21 0,0 21 0,-22 0 16,22-1-16,0 1 0,-21 21 15,20 0-15,-20 0 0,21 0 0,-21 21 16,-1-21-16,22 43 0,-21-22 16,21 0-16,-1 21 0,1-20 15,0 20-15,0 0 0,21-21 16,-21 22-16,21-22 0,0 21 0,0-21 15,0 1-15,0-1 0,21 0 16,21-21-16,-21 21 0,1-21 0,20 0 16,0 0-16,1 0 0,-1 0 0</inkml:trace>
  <inkml:trace contextRef="#ctx0" brushRef="#br0" timeOffset="4229.38">7493 1037 0,'0'-21'15,"0"42"-15,0-63 0,0 21 16,0 0-16,0 42 31,0 0-31,0 0 0,0 21 0,0-20 16,0 20-16,0 0 0,0-21 16,0 22-16,0-1 0,0 0 0,0-20 15,0 20-15,0-21 0,0 21 16,0-20-16,0-1 0,0 0 0,21 0 15,0 0-15,0-21 16,1 0-16,-1 0 16,0 0-16,0-21 0,0 21 15,0-21-15,1 0 0,-1 0 16,0-1-16,0 1 0,0 0 0,0-21 16,1 21-16,-1-22 0,0 22 0,-21 0 15,21-21-15,0 20 0,-21 1 16,21 21-1,-21 21 1,0 1-16,0-1 0,0 0 16,0 21-16,0-21 0,0 1 15,0-1-15,0 0 0,0 0 0,0 0 16,0 0-16,0 1 0,0-1 16,22 0-16,-1 0 0,0-21 15,0 21-15,0-21 0,22 0 16,-22 0-16,0 0 0,0 0 15,21-21-15,-20 0 0,-1 21 0,0-21 16,0 0-16,0-1 0,0 1 16,1 0-16,-22-21 0,0 21 0,0-22 15,0 22-15,0-21 0,0-1 16,0 1-16,0 0 0,0 21 0,0-22 16,0 22-16,-22-21 0,1 42 0,0-21 15,0-1 1,0 22-16,0 0 0,-1 22 15,22-1-15,0 0 16,0 0-16,0 0 16,0 0-16,0 1 15,0-1-15,22-21 0,-1 21 0,0-21 16</inkml:trace>
  <inkml:trace contextRef="#ctx0" brushRef="#br0" timeOffset="4640.14">8763 1143 0,'42'-21'0,"-84"42"0,105-42 0,-41 0 0,-1 0 16,0-1-16,0 22 0,-21-21 16,0 0-16,0 0 0,-21 0 15,0 21 1,0 0-16,-1 0 0,1 0 0,0 21 16,0 0-16,-21-21 0,20 21 15,1 0-15,0 1 0,0-1 0,21 0 16,0 0-16,0 0 0,0 0 15,0 1-15,0-1 0,0 0 0,0 0 16,0 0-16,21 0 0,21 1 0,-20-22 16,-1 21-16,21 0 0,-21 0 15,22-21-15,-22 21 0,21 0 16,-21-21-16,0 22 0,1-1 0,-1-21 16,-21 21-16,0 0 15,0 0-15,-21-21 16,-1 0-16,-20 0 0,21 0 15,0 0-15,-22 0 0,1 0 0,0 0 16,21 0-16,-22 0 0,1 0 16,21 0-16,0-21 0,-1 21 0,1 0 15,0-21-15,42 0 16,0 21 0,1-21-16,20 21 0,-21-22 0,21 22 15,1-21-15</inkml:trace>
  <inkml:trace contextRef="#ctx0" brushRef="#br0" timeOffset="5291.79">9377 1291 0,'21'0'0,"-42"0"0,63 0 16,-21-21-16,0 0 15,1 21-15,-1-21 0,0 0 0,0-1 16,0 22-16,0-21 0,1-21 15,-22 21-15,21 0 0,0-1 0,-21 1 16,0 0-16,0 0 0,0 0 16,0 0-16,-21 21 15,0 0-15,-1 21 16,1 0-16,0 21 0,0-21 16,-21 22-16,20-22 0,1 21 0,0 1 15,0-22-15,21 21 0,0-21 16,-21 22-16,21-22 0,0 0 0,0 0 15,0 0-15,0 0 0,21 1 16,0-1-16,0-21 0,22 0 0,-22 0 16,0 0-16,21 0 0,-21 0 0,1 0 15,20 0-15,-21 0 0,0-21 16,0 21-16,1-22 0,-1 1 16,-21 0-16,21 0 0,-21-21 15,21 20-15,-21-20 0,0 21 16,21-64-16,0 64 0,1-21 15,-22 21-15,21-22 0,21 22 16,-21 0-16,0 0 0,22 21 0,-22 0 16,21 0-16,1 0 0,-22 21 15,21 0-15,-21 0 0,0 0 0,1 1 16,-1 20-16,0-21 0,-21 21 16,0-20-16,0 20 0,0-21 15,0 0-15,0 22 0,0-22 0,0 0 16,-21 0-16,0 0 0,-1 0 15,1-21 17,21-21-17,0 0-15,21 0 0,1 0 16,-22 0-16,21-1 0,0 1 16,0-21-16,0 21 0,-21-22 0,21 22 15,1-21-15,-22 21 0,21 0 16,-21-22-16,21 22 0,0 0 0,-21 0 15</inkml:trace>
  <inkml:trace contextRef="#ctx0" brushRef="#br0" timeOffset="6745.7">12213 1143 0,'21'0'0,"-42"0"0,85-21 0,-43 0 15,0 21-15,21-21 0,22-22 16,-43 22-16,0 0 0,0 0 16,0-22-16,1 22 0,-22 0 0,0 0 15,0 0-15,0 0 16,0-1-16,-22 1 0,1 0 0,0 21 15,0 0-15,-21 0 0,-1 0 16,1 0-16,0 21 0,-22 0 0,22 1 16,-1-1-16,22 0 0,-21 21 15,21-21-15,21 22 0,0-22 0,0 0 16,0 21-16,0-20 0,21 20 0,0-21 16,0 0-16,22 0 0,-1 22 15,0-22-15,-21 0 0,22 21 0,-1-20 16,0-1-16,1 0 0,-1 21 15,-21-21-15,0 1 0,1-1 0,-22 0 16,0 0-16,0 0 0,0 0 16,-22 1-16,1-22 0,-21 21 15,0-21-15,-1 0 0,1 0 0,0 0 16,-1 0-16,-20 0 0,20 0 16,1 0-16,0-21 0,-1-1 0,22 1 15,-21 0-15,42 0 0,-21 0 16,21 0-16,0-22 0,0 22 0,0-21 15,0 21-15,0-22 0,0 22 0,21 0 16,0 0-16,0 0 0,0-1 16,1 22-16,-1 0 0,0 0 0,0 0 15,0 22-15,0-1 0,1 0 16,-22 21-16,21-21 0,-21 1 16,0 20-16,0-21 0,21 21 15,-21-20-15,21 20 0,0-21 0,-21 0 16,21 0-16,1 1 0,-1-1 0,0 0 15,21-21-15,-21 0 0,1 0 16,20 0-16,0 0 0,-21 0 0,22 0 16,-1-21-16,-21 21 15,22-21-15,-1-1 0,-21 1 0,21 0 0,-20 0 16,20 0-16,-21 0 0,0-1 16,0-20-16,1 21 0,-1 0 0,-21-22 15,0 22-15,0 0 0,0 0 16,0 0-16,0 42 31,-21 0-31,21 0 16,0 0-16,-22 1 0,22 20 0,0-21 15,-21 0-15,21 0 0,0 1 0,0-1 16,0 0-16,21 0 16,1-21-16,-1 0 0,0 21 0,0-21 15,0 0-15,22 0 0,-22 0 16,21 0-16,-21 0 0,22-21 0,-22 0 15,21 21-15,-21-21 0,22 0 0,-22-1 16,0 1-16,0 0 0,0 0 16,0-21-16,-21 20 0,0 1 15,22 0-15,-22 0 0,0 0 16,0 0-16,0 42 16,0 0-1,-22-21-15,22 21 0,0 0 0,-21 0 16,21 1-16,0-1 0,0 0 0,0 0 15,0 0-15,0 0 16,21-21-16,1 0 0,-1 0 16,21 0-16,-21 0 0,22 0 15,-22 0-15,21 0 0,0-21 0,-20 21 16,20-21-16,-21 0 0,21 21 0,-20-21 16,-1 0-16,-21-22 15,21 22-15,-21 0 0,0 0 0,21-22 16,-21 22-16,0-21 0,0 21 15,0-22-15,0 22 0,-21 21 16,0 0-16,0 21 16,21 1-16,0-1 0,-22 0 15,22 21-15,-21 1 0,21-22 16,-21 21-16,21 0 0,0 1 0,0-1 16,-21 0-16,0 22 0,21-22 0,-21 22 15,21-22-15,-22 22 0,22-1 16,0-21-16,0 1 0,0-1 0,0 0 15,-21 1-15,21-1 0,0-21 16,0 0-16,0 1 0,0-1 16,21-21-16,1 0 15,-1-21-15,0 21 0,0-22 16,0 1-16,0 0 0,1-21 16</inkml:trace>
  <inkml:trace contextRef="#ctx0" brushRef="#br0" timeOffset="7040.54">13906 1270 0,'0'0'0,"-21"-42"0,21-1 0,-21 22 16,0-21-16,21 21 15,0 0-15,0-1 0,0 1 0,0 0 16,21 21-16,0 0 0,22 0 16,-22 0-16,21 0 0,0 0 15,1 21-15,-1 0 0,0 1 0,1-1 16,-22 0-16,21 21 0,-21-21 15,-21 22-15,0-22 0,0 0 0,0 21 16,-21-20-16,-21-1 0,0 0 16,20-21-16,-20 21 0,0 0 0,-22-21 15,22 21-15,0-21 0,20 0 0,-20 0 16,21 0-16,0 22 0,0-22 16,42 0-1,0-22-15,0 22 16,21-21-16,1 21 0,-22-21 15</inkml:trace>
  <inkml:trace contextRef="#ctx0" brushRef="#br0" timeOffset="7284.4">14520 1122 0,'0'42'31,"0"1"-31,0-22 0,0 21 0,-21 0 16,0 1-16,21-1 15,-21 0-15,0 1 0,-1 20 0,1-20 16,21 20-16,-21-21 0,0 22 16,0-1-16,0-20 0,-1 20 0,1-20 15,0-1-15,0 0 0,0 1 0,21-22 16,-21 21-16,21-21 0,-22 0 16,22 1-16,22-22 15,-1 0 1,0-22-16,0 1 0</inkml:trace>
  <inkml:trace contextRef="#ctx0" brushRef="#br0" timeOffset="7572.23">14372 1630 0,'0'0'16,"0"-64"-16,0 22 0,0-21 0,0 20 0,0 1 16,0 0-16,0-1 0,0 22 15,21-21-15,0 21 0,1-1 0,20 1 16,-21 0-16,21 21 0,1 0 15,-22 0-15,21 0 0,-21 21 0,1 0 16,20 1-16,-21-1 0,0 0 16,-21 21-16,0-21 0,0 1 0,0-1 15,0 0-15,0 0 0,-21-21 0,0 21 16,0 0-16,0-21 0,-1 0 16,1 22-16,0-22 0,0 0 0,0 0 15,0 0-15,-1 0 16,22-22-1,22 22-15,-1-21 0,0 0 16,0 21-16,21-21 0,-20 0 16</inkml:trace>
  <inkml:trace contextRef="#ctx0" brushRef="#br0" timeOffset="7918.03">15028 1143 0,'0'21'31,"0"0"-31,0 1 15,-21-1-15,21 0 0,-21 21 16,21-21-16,-21 1 0,0-1 0,21 21 16,0-21-16,0 0 0,0 1 0,0-1 15,0 0-15,21 0 16,0 0-16,21-21 0,-21 0 0,1 0 16,20 0-16,-21 0 0,21 0 0,1 0 15,-22-21-15,21 21 0,1-21 16,-22 0-16,0 0 0,21-1 15,-42 1-15,21 0 0,-21-21 0,22 21 16,-22-22-16,0 1 0,0 0 0,0 20 16,-22-20-16,1 21 0,0 0 15,0 0-15,0-1 0,-22 22 16,1 0-16,21 0 0,-21 22 0,-1-1 16,22 0-16,-21 0 0,21 0 15,-1 0-15,22 1 0,0-1 0,0 0 16,0 0-16,43 0 0,-22-21 15</inkml:trace>
  <inkml:trace contextRef="#ctx0" brushRef="#br0" timeOffset="8301.87">15684 1185 0,'-21'-21'0,"42"42"0,-63-63 0,42 21 15,0 0-15,0 0 16,0-1-16,0 1 0,21 21 16,0 0-16,1 0 15,-1 0-15,0 0 0,21 0 16,-21 21-16,1 22 0,20-1 0,-42 0 16,0 1-16,0-1 0,0-21 15,0 22-15,0-1 0,0-21 0,0 0 16,0 22-16,-21-22 15,21 0-15,0 0 0,-21-21 16,21 21-16,0-42 16,0 0-1,0 0-15,0 0 0,0-1 16,0 1-16,21 0 0,-21 0 16,21-21-16,0 20 0,0-20 0,-21 0 15,21 21-15,1-22 0,-1 1 16,0 21-16,0-22 0,0 22 0,0 0 15,1 0-15,20 0 0</inkml:trace>
  <inkml:trace contextRef="#ctx0" brushRef="#br0" timeOffset="8550.02">16552 741 0,'0'0'16,"21"0"-16,-21 21 31,-21 21-31,0-20 0,0 20 0,0 0 15,0 1-15,-1-1 0,1 21 16,0-20-16,0-1 0,21 0 0,0-20 16,-21 20-16,21 0 0,0-21 15,0 1-15,0-1 0,0 0 0,0 0 16,0 0-16,21 0 0,0-21 16,0 0-16,0 0 0,1 0 0,-1 0 15,21 0-15,-21 0 0,0 0 0,22 0 16,-22 0-16,0-21 15,0-21-15</inkml:trace>
  <inkml:trace contextRef="#ctx0" brushRef="#br0" timeOffset="8719.93">16404 1164 0,'0'0'15,"0"21"1,21-21-1,0 0-15,1 0 16,-1 0-16,21 0 0,-21 0 0,22 0 16,-22 0-16,21 0 0,-21-21 15,22 21-15,-22 0 0</inkml:trace>
  <inkml:trace contextRef="#ctx0" brushRef="#br0" timeOffset="9101.7">16933 1291 0,'0'0'0,"0"21"16,21-21 0,1 0-16,-1 0 0,0 0 15,0 0-15,0 0 0,0 0 0,1-21 16,-1 21-16,0-21 0,0 21 15,0-21-15,-21 0 0,0 0 16,21-1-16,-21 1 16,0 0-16,-21 21 0,0 0 15,0 0-15,0 0 16,0 21-16,-22 0 0,43 1 0,-21-1 16,0 0-16,0 0 0,21 0 15,-21 0-15,21 1 0,0-1 16,0 0-16,0 0 0,0 0 0,0 0 15,21 1-15,21-22 0,-21 21 16,0-21-16,22 0 0,-1 0 0,0 0 16,1 0-16,-22 0 0,21 0 0,1 0 15,20 0-15,-21 0 0</inkml:trace>
  <inkml:trace contextRef="#ctx0" brushRef="#br0" timeOffset="9533.45">17822 1122 0,'0'-42'15,"0"84"-15,0-106 0,0 43 0,0 0 16,-21 21-16,-21 0 16,21 0-16,-1 0 0,-20 0 15,0 21-15,-1 0 0,1 1 16,0-1-16,-1 21 0,22-21 0,-21 22 16,21-22-16,0 21 0,-1-21 0,22 22 15,0-22-15,0 21 0,0-21 16,0 0-16,22 1 0,-1-22 0,0 21 15,0 0-15,21-21 0,-20 0 16,-1 0-16,21 0 0,0 0 0,-20 0 16,20-21-16,-21 0 0,21-1 15,-20 1-15,-1 0 0,21 0 16,-21-21-16,0-1 0,1 1 0,-1-22 16,0 1-16,0-1 0,-21 1 15,21-1-15,-21 1 0,21 21 0,-21-22 16,0 43-16,0-21 0,0 20 15,0 1-15,-21 21 0,0 0 16,0 21-16,0 1 0,0-1 16,-1 21-16,1 0 0,0 1 0,21 20 15,0-20-15,0-1 0,0 0 16,0 1-16,0-1 0,0 0 0,0 1 16,21-22-16,0 0 0,1 0 15,20 21-15,-21-42 16,0 0-16</inkml:trace>
  <inkml:trace contextRef="#ctx0" brushRef="#br0" timeOffset="10988.67">18838 677 0,'0'0'0,"0"-21"0,0 0 0,0 0 16,0 0-16,-21 21 31,21 42-31,-21-21 0,21 22 16,0-1-16,0 21 0,-21 1 15,0-22-15,21 22 0,-22-1 0,22 1 16,0-22-16,-21 0 0,21 22 16,-21-43-16,21 21 0,0-20 0,0 20 15,0-21-15,0 0 16,0 0-16,0-42 31,0 0-15,0 0-16,0 0 0,0 0 0,0-1 15,21 1-15,0 0 0,1-21 16,-1 21-16,0-1 0,0 1 0,0 0 16,22 0-16,-22 21 0,0 0 15,21 0-15,-21 0 0,1 0 16,20 0-16,-21 21 0,0 0 0,0 0 15,1 1-15,-22-1 0,0 0 16,0 0-16,0 0 0,0 0 16,0 1-16,-22-22 0,1 21 15,-21-21-15,21 0 0,0 21 0,-1-21 16,-20 0-16,21 0 0,0 0 16,0 0-16,-1 0 0,1 0 15,21 21 16,21-21-15,1 0-16,-1 21 16,0-21-16,0 0 0,0 0 0,0 0 0,22 0 15,-22 0-15,21 0 16,-21 0-16,22 0 0,-1-21 0,0 0 16,1 21-16,-22-21 0,21 21 0,1-21 15,-1-1-15,0 1 0,-21 0 16,22 0-16,-22 0 0,0 0 0,0-1 15,0 1-15,1 0 0,-22 0 16,21 21-16,-21-21 0,0 42 31,0 0-31,-21 0 0,-1 0 16,1 22-16,0-22 16,21 0-16,-21 0 0,21 0 0,-21-21 15,21 22-15,0-1 0,0 0 16,21 0-16,0-21 0,0 0 15,0 0-15,22 0 0,-1 0 0,-21 0 16,22 0-16,-1 0 0,0 0 16,-21 0-16,22-21 0,-22 21 0,0-21 15,0 0-15,0-1 16,1 1-16,-1 0 0,-21 0 0,21 0 0,-21 0 16,21-1-16,-21 1 0,0 0 15,0 0-15,0 42 31,0 0-31,0 0 16,0 1-16,0-1 0,0 21 16,0 0-16,0-20 0,-21 20 0,21 21 15,0-20-15,0-1 0,0 22 0,0-1 16,0 1-16,0-1 0,0 1 16,0-1-16,0 1 0,0-1 0,0 1 15,21-1-15,-21 1 0,0-1 16,0 1-16,0 20 0,0-20 0,0-1 15,0 1-15,0-1 0,0 1 0,0-1 16,-21-20-16,0-1 0,0 0 16,-22-21-16,22 1 0,0-1 15,0-21-15,-22 0 0,22 0 0,0 0 16,0-21-16,0-1 0,0 1 16,-1 0-16,1-21 0,0-22 0,0 22 15,21-22-15,0 1 0,0-22 16,0 22-16,0-1 0,0-20 0,0 20 15,0-21-15,0 22 0,21-1 0,0-20 16,0 20-16,1-20 0,20 20 16,-21 1-16,0-1 0,22 22 15,-22-22-15,0 22 0,0-22 0,21 22 16,-20 0-16,-1-22 0</inkml:trace>
  <inkml:trace contextRef="#ctx0" brushRef="#br0" timeOffset="11618.11">21188 783 0,'21'0'0,"-42"0"0,63 0 0,-21 0 16,0 0-16,1 0 0,-1 0 15,0-21-15,0 0 0,0 21 0,0-21 16,1 0-16,-1-1 0,-21 1 15,0 0-15,0 0 0,-21 21 16,-1-21-16,1 0 0,-21 21 16,0 0-16,-1 0 0,1 0 0,-22 0 15,22 21-15,21 0 16,-21-21-16,20 21 0,1 0 0,0 0 16,21 1-16,0 20 0,0-21 15,21 0-15,0 22 0,1-22 0,20 21 16,0-21-16,1 22 0,-1-1 15,0 0-15,22-21 0,-22 22 0,0-1 16,1 0-16,-1-20 0,-21 20 0,22-21 16,-43 21-16,0-20 0,0-1 15,0 0-15,-22 0 0,1 0 0,-21 0 16,0-21-16,20 0 0,-41 0 16,21 0-16,-1 0 0,1 0 0,21 0 15,-22 0-15,1-21 0,21 0 16,-21 0-16,20 0 15,1 0-15,21-1 0,0 1 0,0 0 16,0 0-16,0 0 0,0-22 16,0 22-16,21 0 0,1 0 0,-1 0 15,21 21-15,-21-21 16,22-1-16,41 22 0,-41 0 0</inkml:trace>
  <inkml:trace contextRef="#ctx0" brushRef="#br0" timeOffset="12203.54">21653 1185 0,'0'0'0,"0"22"16,22-22-16,-1 0 16,0 0-1,0 0-15,0 0 0,0 0 0,1 0 16,-1 0-16,0-22 0,0 22 16,0-21-16,0 0 0,1 0 0,-1 21 15,-21-21-15,0 0 0,0-22 16,0 22-16,0 0 0,0 0 0,0 0 15,0-1-15,-21 22 0,-1 0 16,1 0-16,0 0 0,0 0 16,-21 43-16,20-22 0,-20 0 0,21 21 15,0 1-15,0-1 0,-1 0 16,1-20-16,21 62 0,0-63 16,0 1-16,0-1 0,21 0 15,1 0-15,20 0 0,0-21 16,1 0-16,-22 0 0,21 0 15,0 0-15,1 0 0,-22 0 0,21-21 16,1 0-16,-22 21 0,21-21 16,-21-22-16,22 22 0,-22 0 0,0-21 15,21-1-15,-21 1 0,1 0 16,-1-22-16,0 1 0,-21 20 16,21-20-16,-21-1 0,21 22 0,-21 0 15,0-1-15,0 1 0,0 21 16,0 0-16,0 0 0,-21 21 15,0 21-15,21 0 16,-21 0-16,0 0 0,21 22 0,-22-1 16,22 0-16,0 22 0,-21-22 15,0 0-15,21 22 0,-21-22 0,21 1 16,0-1-16,0 43 16,0-43-16,0 21 15,0-41-15,0-1 0,0 0 0,0 0 0,0 0 16,21-21-1,0 0 1,0 0-16,1-21 16,-1 21-16,0-21 0</inkml:trace>
  <inkml:trace contextRef="#ctx0" brushRef="#br0" timeOffset="13024.39">22437 1164 0,'-22'21'16,"22"1"-1,0-1-15,0 0 16,22-21-16,-1 0 16,0 0-16,0 0 0,0 0 0,0 0 15,1 0-15,-1 0 0,21 0 16,-21 0-16,22-21 0,-22 0 16,0 21-16,0-22 0,0 1 15,0 21-15,-21-21 0,22 0 0,-22 0 16,0 0-16,0-1 0,0 1 15,-22 21-15,1 0 0,0 0 16,0 0-16,-21 0 0,20 21 16,1 1-16,-21-1 0,21 0 0,0 0 15,-1 21-15,1-20 0,0-1 0,21 21 16,-21-21-16,21 0 16,0 1-16,0-1 0,0 0 0,21-21 0,0 21 15,0-21-15,1 0 16,-1 0-16,21 0 0,-21 0 0,22 0 15,-1 0-15,0 0 0,-21-21 16,22 21-16,-1-21 0,-21 0 0,22-1 16,-22 1-16,0 0 0,0 0 0,0 0 15,0 0-15,1-22 0,-1 22 16,-21 0-16,0 0 0,0 42 31,-21 0-15,21 0-16,0 0 15,0 1-15,-22-1 0,22 0 0,0 0 16,-21 0-16,21 0 0,0 1 16,0-1-16,0 0 0,0 0 15,0 0-15,0 0 16,-21-21-16,21-21 47,0 0-47,0 0 0,21 0 15,0 0-15,1-22 0,-1 22 16,0-21-16,0-1 0,0 22 0,22-21 16,-22 21-16,21-22 15,-21 22-15,0 0 0,22 21 0,-22 0 16,0 0-16,0 0 0,0 0 16,1 21-16,-1 0 0,0 1 0,-21 20 15,0-21-15,21 21 0,-21-20 0,0 20 16,0-21-16,0 21 0,0-20 15,0-1-15,0 21 0,0-21 0,-21 0 16,21 1-16,0-1 0,-21-21 16,0 21-16,21 0 15,0-42 17,0 0-32,0 0 15,21-1-15,21 1 16</inkml:trace>
  <inkml:trace contextRef="#ctx0" brushRef="#br0" timeOffset="13239.39">23897 1080 0,'0'0'0,"0"21"0,-21 0 0,0 0 16,0 0-16,-1 0 0,1 1 0,0-1 15,21 0-15,0 0 0,-21 0 16,21 0-16,-21 1 0,21-1 15,0 0-15,21-21 47,0-21-47,-21 0 16,21-1-16</inkml:trace>
  <inkml:trace contextRef="#ctx0" brushRef="#br0" timeOffset="13388.31">23876 826 0,'0'-22'0,"0"44"0,0-65 0,-21 43 16,21 21 15,0 1-15,0-1-16</inkml:trace>
  <inkml:trace contextRef="#ctx0" brushRef="#br0" timeOffset="14450.55">24215 995 0,'0'0'0,"0"21"0,0 0 0,0 0 16,0 1-16,0-1 0,-22 0 0,22 21 15,-21-21-15,0 1 16,21 20-16,0-21 0,0 0 0,0 0 15,0 1-15,0 20 0,0-21 16,21 0-16,-21 0 0,21-21 16,1 0-16,-1 22 0,0-22 15,0 0-15,0 0 0,0 0 16,1 0-16,-1-22 0,0 22 16,0-21-16,0 0 0,0 0 0,1 0 15,-1 0-15,-21-1 0,21-20 0,0 21 16,0-21-16,0 20 0,1 1 15,-22 0-15,0 42 32,0 0-32,0 1 15,-22-1-15,1 0 0,21 0 0,0 0 16,-21 0-16,21 1 0,-21-1 16,21 0-16,0 0 0,0 0 0,0 0 15,21 1-15,0-22 16,0 0-16,1 0 0,-1 0 15,0 0-15,0 0 0,0 0 16,0 0-16,1-22 0,-1 1 0,0 21 16,0-21-16,-21 0 0,21 0 0,0 0 15,-21-1-15,22 1 0,-1 0 16,-21 0-16,21 0 0,-21 0 16,0 42 15,0 0-31,0 0 0,-21 0 15,0-21-15,-1 21 0,1 1 0,21-1 16,-21 0-16,0 0 0,0-21 16,21 21-16,0 0 0,-21-21 0,21 22 15,-22-22-15,22-22 63,0 1-63,0 0 0,0 0 15,0 0-15,22 0 0,-1-1 0,0-20 16,0 21-16,21-21 0,-20 20 16,-1-20-16,21 21 0,-21 0 0,0 0 15,22-1-15,-22 22 0,0 0 16,0 0-16,0 22 0,1-1 0,-1 0 16,-21 0-16,0 0 15,0 0-15,0 22 0,0-22 0,-21 0 16,21 21-16,-22-20 0,1-1 15,0 0-15,0 0 0,21 0 0,-21-21 16,0 21-16,-1-21 16,22 22-16,-21-22 15,21-22 17,0 1-32,21 0 0,1 0 15,20 0-15,-21 0 0,21-22 16,1 22-16,-1-21 0,0 21 0,1-1 15,-1-20-15,0 42 16,1-21-16,-1 21 0,0 0 0,-20 0 0,20 21 16,-42 0-16,0 0 0,0 1 15,0-1-15,0 0 0,0 0 16,0 21-16,0-20 0,0-1 16,0 0-16,0 0 0,-42 0 15,42 0-15,-22 1 0,22-1 16,-21-21-16,0 21 0,0-21 15,21 21-15,-21-21 0,0 21 0,-1-21 16,1 21-16,0-21 0,0 22 16</inkml:trace>
  <inkml:trace contextRef="#ctx0" brushRef="#br0" timeOffset="16408.31">212 2582 0,'21'0'78,"0"0"-78,0 22 16,0-22-16,22 0 0,-1 0 0,0 0 15,1 0-15,-1 0 0,21 0 16,1 0-16,-22 0 0,22 0 15,-1 0-15,-20 0 0,20 0 0,1 0 16,-1 0-16,1 0 0,-1 0 16,22 0-16,-22-22 0,1 22 15,20 0-15,-20 0 0,21 0 16,-22 0-16,1 0 0,20-21 0,-20 21 16,-1 0-16,22 0 0,0 0 15,-1 0-15,1 0 0,105 0 16,-84 0-16,0 0 0,0 0 15,-21-21-15,20 21 0,-20 0 0,21 0 16,-21 0-16,20 0 0,1 0 16,-21 0-16,21 0 0,0 0 0,-22 0 15,1 0-15,21-21 0,-22 21 16,22 0-16,0 0 0,0 0 0,0 0 16,21 0-16,-21 0 0,21 0 15,-22 0-15,22 0 0,0 0 16,0 0-16,-21 0 0,21 0 0,0 0 15,0 0-15,-21 0 0,21 0 16,-21 0-16,21 0 0,0 0 0,-21 0 16,21 0-16,0 0 0,0 0 0,0 0 15,0 0-15,0 0 0,0 0 16,0 0-16,21 0 0,-21 0 0,21 0 16,-21 0-16,0 0 0,21 0 15,-21 0-15,21 0 0,-21 0 0,22 0 16,-22 0-16,0 0 0,0 0 15,0 0-15,0 0 0,0 0 16,0 0-16,0 0 0,0 0 0,0 0 16,-22 0-16,22 0 0,-21 0 15,21 0-15,-21 0 0,21 0 0,-21 0 16,21 0-16,-21 0 0,0 0 16,-1 0-16,-20 0 0,21 0 0,0 0 15,0 0-15,-1 0 0,1-21 0,0 21 16,0 0-16,0 0 0,-22 0 15,1 0-15,21 0 0,0-21 0,-22 21 16,22 0-16,0-22 0,0 22 16,0 0-16,-22 0 0,22 0 15,-21-21-15,21 21 0,-22 0 0,22 0 16,0-21-16,-21 21 0,21 0 16,-1 0-16,-20-21 0,21 21 0,-21 0 15,-1 0-15,1-21 0,0 21 16,-1 0-16,22 0 0,-21 0 0,21-21 15,-22 21-15,22 0 0,-21 0 0,21 0 16,-22-22-16,1 22 0,0 0 16,20 0-16,-20-21 0,21 21 0,-21 0 15,20 0-15,1 0 16,0-21-16,-21 21 0,-1 0 0,22 0 0,-21 0 16,0-21-16,20 21 0,-20 0 15,21-21-15,0 21 0,0 0 16,-22 0-16,22 0 0,0-21 0,0 21 15,0 0-15,-1 0 0,1 0 16,0 0-16,21 0 0,-21-22 0,21 22 16,-21 0-16,21 0 0,-21 0 15,21 0-15,0 0 0,21 0 0,-21 0 16,0 0-16,0 0 0,21 0 0,-21 0 16,0-21-16,0 21 15,21 0-15,-21 0 0,0 0 0,-21 0 0,0 0 16,21-21-16,-21 21 15,-1 0-15,1 0 0,21 0 0,-21-21 16,21 21-16,-21 0 0,21 0 16,-21-21-16,21 21 0,0 0 0,-21 0 15,42 0-15,-21 0 0,0 0 16,0 0-16,-21 0 0,-1 0 0,1 0 16,0 0-16,0 0 0,-21 0 0,-1 0 15,1 0-15,-22 0 0,1 0 16,-1 0-16,-20 0 0,-22 0 0,0 0 15,0 0-15,0 0 0,-63 0 94,21 0-94,0 0 16,-22 0-16</inkml:trace>
  <inkml:trace contextRef="#ctx0" brushRef="#br0" timeOffset="18881.68">1376 3598 0,'0'0'0,"0"-21"0,0-42 16,0 42-16,0-1 16,0 1-1,0 42 1,0 22-16,0-22 0,0 21 16,0 1-16,0-1 0,0 21 15,-21 1-15,21-22 0,-22 22 0,22 20 16,0-20-16,0-1 0,-21 1 15,21-1-15,-21-20 0,21 20 0,0-20 16,0-1-16,0-21 0,0 0 16,0 22-16,0-22 15,0 0-15,21-21 16,0 0-16,-21-21 16,22 0-16,-1-1 0,0 1 0</inkml:trace>
  <inkml:trace contextRef="#ctx0" brushRef="#br0" timeOffset="19160.54">1820 4022 0,'0'0'0,"0"21"0,0 0 16,0 0-16,21-21 16,1 0-16,-1 0 15,0 0 1,0 0-16,0 0 0,0-21 0,-21 0 15,22 0-15,-1 21 0,-21-21 16,21-1-16,-21 1 0,0 0 16,-21 21-1,0 0-15,-1 0 16,22 21-16,-21 0 16,21 1-16,-21-1 15,21 0-15,0 0 16</inkml:trace>
  <inkml:trace contextRef="#ctx0" brushRef="#br0" timeOffset="19669.41">3810 3429 0,'0'-21'0,"0"42"0,0-63 16,0 21-16,0-1 0,0 1 15,0 0-15,-21 0 0,0 0 16,-1 21-16,-20 0 0,21 0 0,-21 0 16,-1 21-16,1 0 15,0 21-15,-1 1 0,22-1 0,-21 0 16,-1 1-16,22 20 0,0-20 15,0 20-15,0-21 0,21 22 16,0-22-16,0 1 0,0 20 0,0-21 16,0 22-16,0-22 0,21-21 15,0 22-15,21-1 0,-20-21 0,20 0 16,0 1-16,1-22 0,20 0 16,-21 0-16,22 0 0,-1 0 0,1 0 15,-1 0-15,-20-22 0,20 1 16,-20-21-16,20 21 0,-21-22 15,22 1-15</inkml:trace>
  <inkml:trace contextRef="#ctx0" brushRef="#br0" timeOffset="21724.29">4445 3112 0,'21'42'0,"-42"-84"0,21 20 0,-21 22 0,21-21 0,-21 21 16,-1 0-16,22 21 15,0 1-15,-21-1 0,21 21 0,-21 0 16,21 22-16,0-22 0,0 22 16,0-1-16,0-20 0,0 20 15,0 1-15,-21-22 0,21 0 16,0 1-16,0-1 0,0 0 0,0 1 16,0-1-16,0-21 0,0 21 15,0-20-15,0-1 0,0 0 16,-21-42-1,21 0 1,0-1-16,0-20 16,0 21-16,0 0 0,0-22 0,21 22 15,0-21-15,0 0 0,0 20 16,1-20-16,-1 21 0,0-21 16,0 20-16,0 1 0,0 0 15,22 21-15,-22 0 0,0 0 16,0 0-16,0 21 0,-21 0 15,0 1-15,0-1 0,0 0 0,0 21 16,0-21-16,0 1 0,0 20 16,0-21-16,0 0 0,0 22 0,0-22 15,0 0-15,0 0 0,22 0 16,-22 0-16,21 1 0,0-22 16,21 0-16,-21 0 0,1 0 0,20 0 15,0 0-15,-21-22 0,22 1 16,-1 0-16,-21 21 0,22-21 0,-22 0 15,0 0-15,21-1 0,1-20 16,-22 21-16,-21-21 0,0 20 16,21 1-16,-21-21 0,0 21 15,0 0-15,0-1 0,0 1 0,0 0 16,-21 0-16,0 21 0,-1 0 16,1 0-16,0 0 0,0 0 0,0 0 15,0 0-15,21 21 0,0 0 16,0 0-16,0 1 0,0-1 15,21 0-15,0 0 16,-21 0-16,21-21 0,0 21 0,0 1 16,1-1-16,-22 0 0,21 0 15,-21 0-15,21 0 0,-21 1 16,21-22-16,-21 21 0,0 0 0,0 0 16,21 0-16,-21 0 15,21-21-15,1 0 16,-1 0-16,0 0 15,0 0-15,0 0 0,22-21 0,-22 21 16,0-21-16,0 0 0,21 0 16,-20 0-16,-1-1 0,0 1 15,21 0-15,-21-21 0,1 21 0,-1-22 0,0 22 16,0-21-16,0 21 0,0-22 16,-21 22-16,0 0 15,0 42 1,0 0-1,0 0-15,-21 1 0,0 20 16,0-21-16,21 21 0,0-20 0,0-1 16,-21 21-16,21-21 0,0 0 15,0 1-15,0-1 0,0 0 0,0 0 16,0 0-16,21-21 0,0 0 16,0 0-16,0 0 0,1 0 15,-1 0-15,0 0 0,0-21 0,0 21 16,22-21-16,-22 0 15,0 0-15,-21-1 0,21 1 16,-21 0-16,0-21 16,0 21-16,0-1 0,0 1 0,-21 0 15,0 0-15,0 0 0,21 0 16,-22 21-16,1-22 0,0 22 0,21-21 16,-21 21-1,21-21-15,21 0 16,0 21-16,0-21 15,1 21-15,-1-21 0,21-1 16,-21 22-16,0-21 0,22 0 16,-22 21-16,21-21 0,-21 21 15,22 0-15,-1 0 0,-21 0 0,22 0 16,-22 21-16,0 0 0,0 0 16,0 1-16,-21-1 0,0 21 0,0-21 15,0 0-15,0 22 0,0-22 16,0 21-16,0-21 0,0 1 0,0-1 15,0 21-15,0-21 0,0 0 0,0 1 16,0-1-16,-21-21 0,21 21 16,0 0-16,-21 0 15,21-42 1,0 0 0,0 0-1,21 0-15,0-22 0,-21 22 0,21 0 16,1-21-16,-1-1 0,0 22 15,0-21-15,0-1 0,0 1 0,22 0 16,-1 21-16,-21-22 0,22 22 16,-22 0-16,21 21 0,-21 0 0,0 0 15,1 0-15,-1 42 16,-21-21-16,21 22 0,-21-22 16,0 21-16,0-21 0,0 22 0,0-22 0,0 0 15,0 21-15,0-20 0,0-1 16,0 0-16,0 0 0,0 0 15,-21 0-15,21 1 0,0-1 16,0-42 15,21-1-15,-21 1-16,21 21 0,0-21 0,0-21 16,1 21-16,20-1 0,-21-20 15,21 21-15,-20-21 0,20 20 16,-21-20-16,21 21 0,-20-21 0,-1 20 15,21 22-15,-21-21 0,0 21 16,1 0-16,-22 21 0,0 1 16,0-1-16,0 0 15,0 0-15,0 0 0,0 22 0,0-22 16,0 0-16,0 21 0,0-21 16,0 1-16,0-1 0,0 0 0,0 0 15,0 0-15,21 0 0,0-21 16,0 22-16,0-22 0,0 0 15,1 0-15,-1 0 0,21 0 0,0 0 16,-20 0-16,20 0 0,0-22 0,-21 22 16,22-21-16,-1 0 0,0 21 0,-20-21 15,20 0-15,0 0 0,-21-1 16,1 1-16,-1-21 0,0 21 16,-21 0-16,21-22 0,-21 22 0,0-21 15,0 21-15,0-1 0,0 1 16,-63 21-16,41 0 15,1 21-15,-21 1 0,21 20 16,0-21-16,-1 21 0,1 1 0,21-22 16,0 21-16,0-21 0,0 22 15,0-22-15,0 21 16,21-21-16,1 1 0,-1-22 0,0 21 0,0-21 16,0 0-16,0 0 0,1 0 15,-1 0-15,0 0 0,21 0 16,1 0-16,-22-21 0,21 21 15,22-22-15,-22 1 0,0 21 0,1-21 16,-22 0-16,21 21 0,0-21 0,-20 0 16,-1-1-16,0 1 0,-21 0 15,0 0-15</inkml:trace>
  <inkml:trace contextRef="#ctx0" brushRef="#br0" timeOffset="22605.8">1524 5588 0,'0'0'0,"-64"21"31,43-21-31,0-21 16,21 0-16,0 0 15,0 0-15,0-1 0,0 1 16,21 0-16,0 0 0,1 0 0,-1 21 16,0-21-16,21 21 0,-21 0 15,22 0-15,-22 0 0,21 0 16,-21 0-16,22 21 0,-22 21 0,21-21 15,-21 22-15,1-1 0,-22 21 16,0-20-16,0 20 0,0-20 0,-22-1 16,1 0-16,-21 22 15,21-43-15,-22 21 0,1 1 0,-21-22 16,20 0-16,1 0 0,-22 0 16,22 0-16,-43-21 0,43 0 15,0 0-15,-1 0 0,22 0 16,0 0-16,0-21 0,0 0 15,21 0-15,0 0 0,0-22 0,0 22 16,0-21-16,21 0 0,0-1 16,0 22-16,0-21 0,1-1 15,20 22-15,0 0 0,-21 0 16,22 21-16,20 0 0,-20 0 0,-1 0 16,0 21-16,1 21 0,-1-20 15,-21 20-15,21-21 0,-20 21 16,-1 1-16,-21-22 0,0 21 0,21 1 15,-21-22-15,0 0 0,0 21 16,21-21-16,-21 1 0,21-1 0,0 0 16,1-21-1,-1 0-15,0 0 0,0 0 0,0-21 16</inkml:trace>
  <inkml:trace contextRef="#ctx0" brushRef="#br0" timeOffset="22760.85">2561 5779 0,'0'0'0,"21"0"0,-21 21 63,21-21-63,1 0 15</inkml:trace>
  <inkml:trace contextRef="#ctx0" brushRef="#br0" timeOffset="23806.25">4022 5694 0,'0'0'0,"-43"0"0,22 0 16,0 0-16,0 0 0,0 0 0,-1 0 16,44-21 15,-1 21-31,0-21 0,21-1 15,22-20-15,-22 21 0,0 0 16,22-22-16,-1 22 0,-20 0 0,20-21 16,1-1-16,-22 22 0,22-21 15,-22 0-15,43-43 16,-64 21-16,0 22 0,-21-21 0,0 20 16,0-20-16,0 20 0,0 1 0,-21 0 15,0-1-15,-1 22 0,1-21 16,-21 21-16,21 21 0,0-21 0,-1 21 15,-20 0-15,21 0 16,0 21-16,0 0 0,-22 21 0,22 22 16,0-1-16,21 1 0,-21 20 15,0 1-15,21-21 0,-22 20 0,1 107 16,21-107-16,-21 22 16,21-21-16,-21 21 0,21-22 0,0 1 15,0 21-15,0-21 0,0 20 0,0-20 16,0 21-16,0 0 0,0-22 15,21 22-15,-21-21 0,21 0 0,0 20 16,-21-20-16,22 0 0,-1-22 16,0 22-16,0-22 0,0-20 15,0-1-15,64 22 16,-43-64-16,1 0 0,-22 0 0,21-43 16,1 22-16,-1-21 0,21-1 15,-20-20-15,-1 21 0,0-22 0,1 1 16,-22-1-16,21 1 0,1-86 15,-22 86-15,-21-1 0,0-20 16,0 20-16,-21-20 0,-22 20 16,22 1-16,-42-1 0,20 1 0,-20-1 15,-1 22-15,1-22 0,-1 22 0,1 0 16,-1 20-16,1-20 0,-1 21 16,22 0-16,0 21 0,-1 0 15,1-21-15,21 21 0,0 0 0,-1 0 16,1 0-16,21-22 15,21 1 1,1 0-16,-1 0 0,21 0 0,0 0 16,1-1-16,-1 1 0,22-21 15,-22 21-15,21-22 0,-20 1 16,20 21-16,-20-21 0,-1-1 0,0 1 16,1 21-16,-1-22 0,-21 22 15,21 0-15,-20 0 0,-1 0 16,-21 0-16,0-1 0,0 44 15,0-1 1,0 0-16,0 0 16,0 21-16,0-20 0,0-1 0,0 21 15,0-21-15,0 0 0,0 1 16,0-1-16,0 0 0,0 0 0,0 0 16,0 0-16,21-21 15,0 0 1,-21-21-16,0 0 15,21 0-15</inkml:trace>
  <inkml:trace contextRef="#ctx0" brushRef="#br0" timeOffset="23977.45">5038 5165 0,'0'0'0,"-22"-21"31,22-1-15,22 22 0,-1-21-16,0 21 15,0 0 1</inkml:trace>
  <inkml:trace contextRef="#ctx0" brushRef="#br0" timeOffset="24388.22">5270 5271 0,'0'0'0,"0"-22"15,0 1 1,0 0-16,0 0 16,0 0-16,22 0 0,-1 21 15,21 0-15,-21 0 0,0 0 16,22 0-16,-22 0 0,21 0 15,-21 21-15,22 0 0,-1 0 16,-21 0-16,0 0 0,1 22 0,-1-22 16,-21 0-16,0 21 0,0-20 0,0-1 15,0 0-15,0 0 0,-21 0 16,-1 0-16,22 1 0,-21-22 0,0 0 16,0 0-16,0 0 0,21-22 31,0 1-31,0 0 0,0 0 15,0 0-15,21-22 0,0 22 16,-21 0-16,21 0 0,0-21 16,1 20-16,20 1 0,-21-21 0,0 21 15,22 0-15,-22-1 0,21 22 16,-21-21-16,64 0 16,-64 21-16,0 0 0,0 0 15</inkml:trace>
  <inkml:trace contextRef="#ctx0" brushRef="#br0" timeOffset="24756.01">6117 5355 0,'0'0'15,"21"21"1,0-21 0,1 0-16,-1 0 0,0 0 15,0-21-15,0 21 0,0-21 16,22 0-16,-22 0 0,0 0 15,0-1-15,0 1 0,22 0 0,-43 0 16,21 0-16,-21 0 0,0-1 0,0 1 16,0 0-16,0 0 15,-21 21-15,0 0 0,-1 0 0,1 0 16,0 21-16,0 0 0,0 0 16,0 1-16,-1 20 0,1-21 0,0 21 15,21-20-15,0 20 0,0-21 16,0 21-16,0-20 0,0-1 0,0 0 15,0 0-15,0 0 0,0 0 16,21 1-16,0-22 0,1 0 16,-1 21-16,0-21 0,0 0 0,21 0 15,1 0-15,-22 0 0,21-21 16,22-1-16,-22 1 0,22 0 0,-1 0 16,-21 0-16,22 0 0,-22-22 0</inkml:trace>
  <inkml:trace contextRef="#ctx0" brushRef="#br0" timeOffset="26036.28">7281 4699 0,'0'0'0,"0"-21"15,-21 0 1,21 0-16,-21 21 0,0 0 16,21 21-16,-21 0 0,21 0 0,-22 0 15,22 22-15,-21-1 0,21 21 16,-21-20-16,21 20 0,0 1 0,0-1 15,-21 1-15,21 20 0,-21-20 0,21-1 16,-21 22-16,21-21 0,-22 105 16,1-106-16,0 22 15,0-21-15,0 20 0,0-20 0,21 20 16,-22-20-16,1-1 0,0 22 16,0-21-16,21-1 0,0 22 0,-21-22 15,21 43-15,0-64 0,0 1 16,0-1-16,0-21 0,0 0 15,21 1-15,0-22 0,0 0 0,0 0 16,1 0-16,-1 0 0,21 0 0,-21-22 16,22 1-16,-1-21 0,-21 21 15,21 0-15,1-22 0,-1 1 16,0 21-16,-20-22 0,20 1 0,0 0 0,-21-22 16,1 22-16,-1 0 0,0-1 15,-21-20-15,0 20 0,0 1 0,0-21 16,-21 20-16,0 1 0,-1-22 15,-20 22-15,-21-64 16,20 43-16,-20 20 0,20 1 0,1 0 16,0 21-16,-1-1 0,1-20 15,21 42-15,0-21 0,0 0 0,21 0 16,21 21 0,0 0-16,0 0 0,21-22 15,-20 22-15,20-21 0,0 0 0,1 21 16,-1-21-16,0 0 0,1 0 0,20-22 15,-21 22-15,1-21 16,-1 21-16,22-22 0,-22 1 0,0 0 16,-21-1-16,22 1 0,-1 21 15,-21-22-15,0 22 0,-21 0 0,0 0 16,0 0-16,0-22 16,-21 65-1,0-1 1,21 0-16,-21 21 0,21-21 15,0 22-15,-21-1 0,21 0 0,0-20 16,-21 20-16,21-21 0,0 0 16,0 22-16,0-22 0,0 0 15,21 0-15,0-21 0,0 21 0,0-21 0,0 0 16,1 0-16,-1 0 0,0 0 16,21 0-16,-21 0 0,1 0 15,-1 0-15,0-21 0,-21 0 16,0 0-16,0 0 15,0-22-15,0 22 0,0 0 0,-21-21 16,21 20-16,-21-20 0,-1 0 16,22-1-16,-21 22 0,21-21 0,0 0 15,0 20-15,0-20 0,0 21 16,43 0-16,-22 0 0,0 21 16,0-22-16,21 22 0,1 0 0,-1 0 15,-21 0-15,22 0 0,-1 22 0,-21-1 16,21 0-16,-20 0 0,20 0 15,-21 22-15,-21-22 0,21 21 16,-21 0-16,0 1 0,0-22 0,0 42 16,0-41-16,-21 20 0,0-21 15,0 0-15,0 0 16,-1 1-16,1-22 16,42-22 15,-21 1-31,22 0 0,-1 0 0,0 0 15,0 0-15,0-22 0,0 22 16,1-21-16,-1-1 0,0 1 16,21 0-16,-21-1 0,1 1 0,-1 0 15,21-22 1,-21 43-16,0 0 0,-42 42 16,0 21-1,21-20-15,-21 20 0,0 0 0,0 1 16,21-1-16,0 0 0,0 1 15,0-1-15,0-21 0,0 21 0,0-20 16,0-1-16,0 21 0,21-21 0,0-21 16,0 21-16,0-21 0,22 0 15,-22 0-15,0 0 0,21 0 16,1 0-16,-1 0 0,0 0 16,1 0-16,-22-21 0,21 0 0,0 21 15,-20-21-15,-1 0 0,0 0 0,0-1 16,-21 1-16</inkml:trace>
  <inkml:trace contextRef="#ctx0" brushRef="#br0" timeOffset="26931.76">1355 7324 0,'-22'0'16,"1"0"-1,0 0-15,21-21 32,0-1-32,0 1 0,0 0 15,21-21-15,0 21 0,1 21 16,20-22-16,-21 1 0,21 0 15,1 21-15,-1 0 0,0 0 16,1 0-16,-22 21 0,21 22 0,-21-22 16,22 21-16,-22 0 0,-21 1 15,0-1-15,0 0 0,0 1 0,-21-22 16,0 21-16,-1 1 0,-20-22 16,0 21-16,-1-21 0,1 0 0,0 1 15,-1-1-15,1 0 0,0-21 16,21 0-16,-1 0 0,1 0 15,0 0-15,21-21 16,0 0-16,21-1 0,0 22 16,1-21-16,20 0 0,0 21 15,1 0-15,-1 0 0,21 0 0,-20 0 16,20 0-16,-20 0 0,-1 21 16,21 0-16,-20 1 0,-22-1 0,21 0 15,-21 21-15,1-21 0,-1 22 16,-21-1-16,0-21 0,0 22 0,0-1 15,-21 0-15,-1-21 0,-20 22 16,21-22-16,-21 21 0,-22-21 0,22 1 16,-85 20-1,63-42-15,22 0 0,-22 0 0,1 0 16,21 0-16,-1 0 0,1 0 16,0-21-16,20 0 0,1-1 0,0 1 15,21 0-15,0 0 0,0 0 16,0 0-16,21-22 0,0 22 15,22 0-15,-1 0 0,0-22 0,22 22 16</inkml:trace>
  <inkml:trace contextRef="#ctx0" brushRef="#br0" timeOffset="27103.67">2667 7662 0,'0'0'0,"21"0"0,-21-21 62</inkml:trace>
  <inkml:trace contextRef="#ctx0" brushRef="#br0" timeOffset="27584.39">5228 6985 0,'0'0'0,"21"0"0,-21-21 0,21 21 0,1 0 15,-1 0 1,-21 21-16,0 0 0,0 22 16,0-1-16,0 0 0,0 22 0,0-1 15,0 1-15,0-1 0,0-20 16,0 20-16,0-21 0,0 1 0,-21 41 16,21-41-16,0-22 15,0 21-15,0-21 0,0 1 16,0-1-16,0 0 0,0-42 47,0 0-47,0-1 0</inkml:trace>
  <inkml:trace contextRef="#ctx0" brushRef="#br0" timeOffset="27872.23">4868 7620 0,'0'0'0,"-21"21"0,0 0 0,0 22 0,21-22 16,-21 0-16,21 0 0,0 22 0,0 20 16,0-42-16,21 22 15,0-22-15,0 0 0,21 0 0,1 0 16,-22 0-16,21 1 0,1-22 0,20 0 16,-21 0-16,1 0 0,20 0 15,1 0-15,-1-22 0,1 1 0,-1 0 16,-20 0-16,20 0 0,1 0 15,-1-1-15,-21 1 0,1 0 0,-1 0 16,-21 21-16,0-21 0,1 0 0,-22-1 16,21 1-16,-21 0 0,0 0 15,0-21-15,-21 20 0,-1 1 16,1 0-16,0-21 0,-21 21 0,21-22 16,-22 22-16</inkml:trace>
  <inkml:trace contextRef="#ctx0" brushRef="#br0" timeOffset="28096.1">5101 7070 0,'0'0'0,"-21"-21"31,42-1-31,0 22 0,0-21 0,1 21 16,20 0-16,0-21 0,1 21 15,-1-21-15,21 21 0,1 0 0,-1-21 16,1 21-16,-1-21 0,1 21 15,-1 0-15,1-22 0,-22 22 0,1 0 16,-1 0-16,-21 0 0,21 0 0,-20 0 16,-1 0-16,0 0 15,0 0-15</inkml:trace>
  <inkml:trace contextRef="#ctx0" brushRef="#br0" timeOffset="28452.4">6752 6879 0,'0'0'0,"21"-21"0,-21 0 31,-21 21-31,0 0 16,0 0-16,0 21 0,-1 0 0,1 0 16,0 1-16,0-1 0,0 21 15,21 0-15,-21 1 0,21-1 0,-22 0 16,22 1-16,-21 20 0,21-20 0,0-1 15,0 21-15,0-20 0,0-22 16,0 21-16,0 1 0,21-22 0,1 0 16,20 0-16,-21 0 0,21 0 0,-20 1 15,20-22-15,0 0 16,-21 21-16,22-21 0,-1 0 0,0 0 16,1 0-16,-22 0 0,21 0 0,-21-21 15,22-1-15,-22 22 0,0-21 16,0 0-16,0 0 0,1 21 0,-22-21 15,0 0-15,0-1 0,0 1 16,0-21-16,0 21 0,0 0 0,-22-1 16,-20-20-16</inkml:trace>
  <inkml:trace contextRef="#ctx0" brushRef="#br0" timeOffset="28656.29">6667 7281 0,'-42'0'15,"84"0"-15,-105 0 0,42 0 0,0 22 16,-1-22-16,44 0 31,-1 0-31,0 0 0,21 0 16,-21 0-16,1 0 0,20-22 0,-21 1 15,21 21-15,1-21 0,-22 21 16,21-21-16,-21 21 0,22-21 0,-22 21 16,0-21-16,0-1 0,0 22 0,-21-21 15,0 0-15,0 0 16</inkml:trace>
  <inkml:trace contextRef="#ctx0" brushRef="#br0" timeOffset="28868.68">6710 6943 0,'42'-21'31,"-21"21"-31,22-22 0,-1 22 0,-21 0 16,21 0-16,1-21 0,-1 21 15,0-21-15,1 21 0,-1-21 0,0 21 16,-20-21-16,20 21 0,-21 0 16,0 0-16,0 0 0,1 0 15,-1 0-15,-21 21 16,0 0-16,-21 0 16</inkml:trace>
  <inkml:trace contextRef="#ctx0" brushRef="#br0" timeOffset="29640.76">1672 9335 0,'0'0'15,"0"21"32,0 0-47,0 0 0,0 21 0,0-20 16,-21 20-16,21 21 15,-21-20-15,21-1 0,0 0 0,-21 22 16,-1-22-16,22 1 0,0-1 16,0-21-16,0 21 0,0-20 0,0-1 15,0 0-15,22 0 16,-1-21-16,0 0 0,0 0 0,0 0 15,22-21-15,-22 21 0,21-21 16,-21 0-16,22-1 0,-22 1 0,21-21 16,-21 21-16,22-22 0,-22 22 15,0-21-15,0 21 0,0-22 0,0 22 16,-21 0-16,22 0 16,-22 0-16,0 42 15,0 0-15,0 0 16,-22 0-16,1 22 0,21-22 0,-21 21 15,21 1-15,0-22 0,-21 21 16,21-21-16,0 22 0,-21-22 0,21 0 16,0 0-16,0 0 0,0 0 15,0 1-15,21-22 32,0-22-32,-21 1 15,21 0-15</inkml:trace>
  <inkml:trace contextRef="#ctx0" brushRef="#br0" timeOffset="29807.66">2625 9652 0,'0'0'0,"21"-21"31,-21 0-15,21 0-1,0 21 1</inkml:trace>
  <inkml:trace contextRef="#ctx0" brushRef="#br0" timeOffset="30476.28">4678 9250 0,'0'0'0,"-21"-21"0,-1 0 0,1-22 0,21 22 15,-21-21-15,21 21 0,-21-22 0,0 22 16,21 0-16,0 0 0,0 0 16,-21-1-16,-1 1 0,1 21 15,0 21-15,0 1 16,0-1-16,21 21 0,0-21 0,-21 22 16,21-1-16,-22 21 0,22-20 15,0-1-15,0 22 0,0-22 0,-21 21 16,21 1-16,0-22 0,0 22 0,0-22 15,0 0-15,0 1 16,21-1-16,-21-21 0,22 22 0,20-22 16,-21-21-16,0 21 0,22-21 15,-1 0-15,0 0 0,1-21 0,-1 0 16,0-1-16,1 1 0,20 0 0,-21-21 16,1-1-16,-1 1 0,0 0 15,1-1-15,-1 1 0,-21 0 0,0-1 16,1 1-16,-22-21 0,0 20 0,0 1 15,0 0-15,0-1 16,-43-20-16,22 42 0,-21-22 0,-1 1 0,-20 21 16,-1 0-16,1-1 15,21 22-15,-22 0 0,1 0 0,-1 0 16,22 22-16,-1-1 0,1 21 0,0-21 16,-1 22-16,22-1 0,0 0 15,0 1-15,0-1 0,21 0 0,0 22 16,0-22-16,0 0 0,0 1 15,0-1-15,42 0 0,-21-20 0,22 20 16,-1-21-16,0 0 0,22-21 16,-22 0-16,22 0 0,-1 0 0,1-21 15,-1 0-15,1 0 0,-1 0 16</inkml:trace>
  <inkml:trace contextRef="#ctx0" brushRef="#br0" timeOffset="30793.1">5588 9102 0,'0'0'0,"0"-21"0,0-1 0,0 1 16,0 42 0,0 1-16,0-1 0,-21 0 15,21 0-15,-21 21 0,21 1 0,0-1 16,0 22-16,0-22 0,0 21 16,-22 1-16,22-1 0,-21 1 0,21-1 15,-21 22-15,21-21 0,0-1 16,-21 1-16,0-1 0,21 1 15,-21 20-15,21-20 0,0 20 0,-22-20 16,1 21-16,21-22 0,0 22 0,0-22 16,-21-20-16,21 20 0,0-21 15,0 1-15,0-1 0,0 0 0,0-20 16,0-1-16,0-42 31,21-1-31,-21 1 0,0 0 16,0-21-16,21-1 0,-21 1 0,0 0 15</inkml:trace>
  <inkml:trace contextRef="#ctx0" brushRef="#br0" timeOffset="31096.45">5461 9525 0,'0'-63'0,"0"126"0,21-190 0,-21 64 0,21 20 15,0 1-15,1 0 0,-1-1 0,21 1 16,-21 21-16,64-22 15,-64 22-15,21 21 0,1 0 0,-1 0 16,0 0-16,1 21 0,-22-21 16,0 22-16,0-1 0,0 21 0,-21-21 15,0 0-15,0 1 0,0 20 16,-21-21-16,-21 0 0,21 0 16,-22 1-16,1-1 0,0 0 0,-1 0 15,1 0-15,0 0 0,21-21 0,-22 22 16,22-22-16,0 0 0,0 0 15,42 0 17,0-22-32,0 1 15,0 21-15,1-21 0</inkml:trace>
  <inkml:trace contextRef="#ctx0" brushRef="#br0" timeOffset="31725.66">6011 9377 0,'21'0'0,"-42"0"0,64 0 15,-22 0-15,0 0 0,0 0 16,0-21-16,0 0 0,1 21 16,-1-22-16,0 22 0,0-21 0,0 0 15,0 0-15,1 0 16,-1 0-16,-21-1 0,0 1 0,0 0 16,0 0-16,0 0 0,0 0 15,0-1-15,-21 22 0,-1-21 0,1 21 16,0 0-16,0 0 0,0 21 15,0 1-15,-1-1 0,22 21 16,-21-21-16,21 22 0,0-22 0,0 21 16,0-21-16,0 22 0,0-22 15,0 0-15,0 0 0,21 0 16,1 0-16,-1 1 0,0-1 0,0-21 16,0 0-16,0 0 0,1 0 15,-1 0-15,0 0 0,0 0 0,0 0 16,0-21-16,1 21 0,-1-22 15,0 1-15,0 0 0,0 0 0,-21 0 16,21 0-16,1-22 0,-1 22 0,-21-21 16,21 21-16,0-22 0,0 22 0,22-21 15,-22 21-15,0-1 16,21 1-16,-21 21 0,22 0 0,-22 0 16,21 0-16,-21 0 0,1 21 0,20 1 15,-21 20-15,-21-21 0,21 0 16,0 22-16,-21-22 0,22 21 0,-22-21 15,0 22-15,0-22 0,0 0 16,0 0-16,0 0 0,0 0 0,-22 1 16,1-1-16,0-21 15,21-21 1,0-1 0,0 1-16,0 0 0,0 0 15,0 0-15,0-22 16,0 22-16,21 0 0,0-21 0,-21-1 0,22 22 15,-1-21-15,0 21 0,-21-22 16,21 22-16,0 0 0,0 0 16,22 0-16,-22 21 0,0 0 0,43 0 15,-22 0-15</inkml:trace>
  <inkml:trace contextRef="#ctx0" brushRef="#br0" timeOffset="32272.18">7810 9229 0,'0'0'0,"22"0"16,-1 0-16,0 0 0,0 0 16,0-21-16,0 21 0,1-22 15,-22 1-15,21 0 0,-21 0 0,21 0 16,-21 0-16,0-1 0,0-20 16,0 21-16,0-21 0,-21 20 0,0-20 15,-22 21-15,22 0 0,0 0 16,-21-1-16,20 22 0,-20 0 0,21 0 15,-21 22-15,-1-1 0,1 21 0,21-21 16,-22 22-16,1-1 0,21 0 16,0 1-16,0-1 0,-1 0 0,22 1 15,0-1-15,0-21 0,0 21 16,0-20-16,0-1 0,22 0 16,-1-21-16,0 21 0,0-21 0,0 0 15,22 0-15,-22 0 0,21 0 16,-21-21-16,22 0 0,-22 21 0,21-21 15,-21-1-15,22-20 0,-22 21 0,0 0 16,21-22-16,-21 22 0,1-21 16,-1 0-16,0-1 0,-21 22 0,0-21 15,21 21-15,-21-1 0,0 44 16,0-1 0,-21 0-16,0 21 0,21-21 0,0 22 15,-21-1-15,21 0 0,0-20 16,0 20-16,0-21 0,0 0 15,21 22-15,0-22 0,0 0 0,0-21 16,22 21-16,-1 0 0,0-21 16,-21 0-16,22 0 0,-1 0 0,0 0 15,1 0-15,20 0 0,-20-21 0,-1 0 16,21 0-16,-20 0 0,20-1 16,-20 1-16,-1 0 0,-21 0 0,0-21 15,-21 20-15,0 1 0,0 0 0</inkml:trace>
  <inkml:trace contextRef="#ctx0" brushRef="#br0" timeOffset="32776.58">1249 11007 0,'21'0'31,"0"0"-31,0 0 0,22-21 16,-1 21-16,0 0 0,1-22 15,20 22-15,1-21 0,-22 0 16,21 21-16,-20-21 0,-1 21 16,22 0-16,-43-21 0,21 21 0,-21 0 15,0 0-15,1-21 0,-44 21 32,1 0-32,-21 0 15,21 0-15,-22 0 0,1 0 16</inkml:trace>
  <inkml:trace contextRef="#ctx0" brushRef="#br0" timeOffset="33185.35">1355 10943 0,'0'0'0,"-43"21"0,22 1 0,0-1 0,0 0 15,0 0-15,-1 21 16,22 1-16,0-22 0,0 21 0,0 1 16,-21-22-16,21 0 0,0 21 15,0-21-15,0 1 0,0-1 16,21-21-16,1 0 15,-1 0-15,-21-21 0,21-1 16,0 22-16,21-21 0,-20 0 16,20 0-16,-21 0 0,21 0 0,1-1 15,20 22-15,-20 0 16,-1 0-16,0 0 0,1 0 0,-1 0 16,0 22-16,1-22 0,-1 21 15,0 21-15,-21-21 0,1 0 0,-1 22 16,0-22-16,-21 21 0,21-21 15,-21 22-15,0-22 0,0 0 0,-21 21 16,0-20-16,-22-1 0,22 0 16,-21 0-16,0 0 0,-1 0 0,-20 1 15,20-22-15,1 21 0,-21-21 16,20 0-16,1 0 0,0 0 0,-1 0 16,1 0-16,21 0 0,0 0 15,-1 0-15,22-21 16,22-1-1,-1 1-15,21 21 0,22-42 16</inkml:trace>
  <inkml:trace contextRef="#ctx0" brushRef="#br0" timeOffset="33348.26">2371 11515 0,'21'0'0,"-21"-21"47,0-1-32</inkml:trace>
  <inkml:trace contextRef="#ctx0" brushRef="#br0" timeOffset="34064.61">4424 11028 0,'0'0'0,"0"-21"16,0 0-16,0-1 16,21 1-16,21 0 0,-21 0 15,1-21-15,-1 20 0,21 1 16,-21-21-16,0 21 0,1 0 0,-1-22 15,0 22-15,-21 0 0,0-21 16,0 20-16,0 1 0,0 0 16,-21 21-16,0 0 0,-1-21 0,-20 21 15,0 0-15,-1 0 0,1 21 0,0 0 16,-1 0-16,1 1 0,0-1 16,-1 0-16,22 21 0,-21-21 0,21 22 15,21-22-15,0 21 0,0-21 16,0 22-16,21-22 0,0 21 0,0 1 15,22-22-15,-1 21 0,0 0 0,1-20 16,-1 20-16,0 0 16,1-21-16,-1 22 0,-21-1 0,21-21 15,-20 0-15,-22 22 0,0-22 0,0 0 16,0 0-16,-22 0 0,1 1 16,-21-1-16,-64 0 15,64-21-15,-22 0 0,22 0 0,0 0 16,-1 0-16,1 0 0,0-21 15,-1 0-15,22-1 0,-21-20 0,-1 21 16,22 0-16,0-22 0,0 1 16,0 21-16,0-21 0,-1-1 0,22 1 15,0 0-15,0-1 0,0 22 16,0-21-16,0 21 0,0-1 16,43 1-16,-22 0 0,0 0 0,21 21 15,-20 0-15,20 0 0,0 0 16,1 0-16,-1 21 0,0-21 0,22 21 15,-22 22-15,22-22 0,-22 0 0,0 0 16,1 21-16</inkml:trace>
  <inkml:trace contextRef="#ctx0" brushRef="#br0" timeOffset="35096.14">4889 11345 0,'22'0'16,"-44"0"-16,86 0 0,-43 0 0,0 0 0,0 0 15,1-21-15,20 0 0,-21 0 16,0 0-16,0 0 0,1-22 15,-1 22-15,0-21 0,0 21 0,-21-22 16,0 22-16,0-21 0,0 21 16,0-1-16,0-20 0,0 21 0,0 0 15,-21 21-15,0 0 0,0 0 0,-1 0 16,1 0-16,-21 0 0,21 21 16,0 0-16,-1 21 0,1-20 0,-21 41 15,21-21-15,21 1 0,0-1 16,0-21-16,0 22 0,0-1 15,0 0-15,0 1 0,0-22 16,21 0-16,0-21 16,0 0-16,0 0 0,1 0 0,-1-21 15,0 0-15,0 21 0,0-22 16,0-20-16,1 21 0,-1 0 16,0-22-16,42-41 15,-41 41-15,-22 22 0,0-21 0,0 21 16,0 0-16,0-1 0,0 44 31,0-1-31,0 0 16,0 0-16,0 0 0,0 22 15,0-22-15,0 21 0,0-21 0,0 22 16,0-22-16,21 0 0,0 21 16,0-21-16,0 1 0,0-22 0,1 21 15,-1-21-15,21 21 0,0-21 16,1 0-16,-1 0 0,0-21 15,1 0-15,20-1 0,-20 1 0,-1 0 16,21 0-16,-20-21 0,-1-1 16,0 22-16,1-21 0,-22-1 0,21 1 15,-21 0-15,1-1 0,-22 1 0,0 0 16,21-1-16,-21 22 0,0-21 0,0 0 16,0 20-16,0-20 0,0 21 15,0 0-15,-21 21 0,-1 0 16,1 0-16,0 21 15,21 0-15,0 21 0,-21-20 16,0 20-16,21 0 0,0 1 0,-21 20 16,21 1-16,0-1 0,0 1 0,0-1 15,0 22-15,0-1 0,0 1 16,0 0-16,0-1 0,0 1 0,0 0 16,-22 21-16,22-22 0,0 1 0,0 21 15,0-22-15,0 1 0,-21 0 16,21-1-16,-21 1 0,21-21 0,-21 20 15,21-20-15,0-1 0,0 1 0,0-22 16,0 0-16,0 1 0,0-1 0,0-21 16,21 0-16,0 1 15,43-22-15,-43-22 16,0 1-16,0 0 0,22-21 0,-22 21 16,21-22-16,0-20 0,1 20 15,-22-20-15,21 21 0,1-22 0,-22 1 16,21-1-16,-21 1 0,22-64 15,-43 63-15,0-21 0,0 22 0,0-1 16,0 1-16,-22-1 0,1 1 16,0-1-16,0 1 0,-21 21 0,20-1 15,-20-20-15,21 20 0,-21 22 16,20-21-16,-20 0 0,21 20 16,-21 1-16,20 0 0,1 21 0,0-21 15,42 21 16,0 0-31,1 0 0,-1 0 16,0-21-16,0 21 0,21 0 0,-20-21 16,20-1-16,0 1 0,1 21 15,-1-42-15,0 21 0</inkml:trace>
  <inkml:trace contextRef="#ctx0" brushRef="#br0" timeOffset="36008.69">7070 10859 0,'0'-22'0,"0"44"0,0-65 15,0 22-15,0 0 0,0 0 16,0 0-16,-22 21 0,1 0 0,0 0 16,0 0-16,0 0 0,0 0 0,-1 0 15,-20 0-15,21 21 0,0 0 16,0 0-16,-1 0 0,1 0 0,0 1 16,0-1-16,21 21 0,0-21 15,-21 0-15,21 22 0,0-22 0,0 0 16,0 0-16,0 0 0,0 1 0,21-1 15,0-21-15,0 0 16,22 0-16,-22 0 0,0 0 16,0 0-16,21 0 0,-20-21 0,-1-1 15,0 22-15,0-21 0,0 0 16,0 0-16,1 0 0,-1 0 0,0-1 16,0 1-16,-21 0 0,21 0 0,-21 0 15,21 21-15,-21-21 0,0 42 47,0 0-47,0 0 16,0 0-16,0 0 0,0 1 15,0-1-15,0 0 0,0 0 0,0 0 0,22 0 16,-1-21-16,0 22 16,0-1-16,0-21 0,0 0 0,1 0 15,-1 0-15,21 0 16,-21 0-16,0 0 0,1-21 0,-1 21 15,0-22-15,0 1 0,0 21 0,0-21 16,22-21-16,-22 21 16,-21-1-16,0 1 0,21-21 0,-21 21 15,0 0-15,21-1 0,-21 1 0,0 0 16,0 0 0,0 42-1,0 0-15,0 0 0,0 1 16,0-1-16,0 0 15,0 0-15,21 0 0,1 0 16,-22 1-16,21-1 0,0-21 0,-21 21 16,21 0-16,0 0 15,0-21-15,1 0 0,-1 0 16,0 21-16,0-21 0,0 0 16,0 0-16,1 0 0,-22-21 15,21 21-15,0-21 0,0 0 0,0 0 16,0 0-16,-21-1 0,0 1 15,22 0-15,-22 0 0,0 0 16,21 0-16,-21-1 0,0 1 16,0 0-16,0 42 31,21 0-31,-21 1 0,0-1 16,0 0-16,21 0 0,-21 0 0,0 0 15,0 1-15,21-1 0,-21 0 16,21 0-16,-21 0 0,22-21 15,-1 21-15,-21 1 0,21-22 0,0 0 16,0 0-16,0 0 0,1 0 16,-1 0-16,0 0 0,-21-22 15,21 1-15,0 21 0,-21-21 0,0 0 16,21 0-16,-21 0 0,0-1 16,22-20-16,-22 21 0</inkml:trace>
  <inkml:trace contextRef="#ctx0" brushRef="#br0" timeOffset="36312.51">8255 10393 0,'0'0'0,"0"21"0,0 0 0,0 0 16,0 1-16,0-1 0,0 0 15,0 0-15,21-21 0,0 0 16,0 0-16,1 0 0,-1 0 15,0 0-15,0-21 16,-21 0-16,21 0 0,-21-1 16,21 1-16,-21 0 0,0 0 15,0 0-15,0 0 0,0-1 16,0 1-16,0 0 0,-21 21 16,0 0-16,0 0 15,0 0-15,0 21 16,21 0-16,-22 1 0,1-1 15,21 0-15,-21 0 0,0 21 0,0-20 16,0-1-16</inkml:trace>
  <inkml:trace contextRef="#ctx0" brushRef="#br0" timeOffset="38100.67">12933 3852 0,'-21'0'16,"-1"0"-1,1 0-15,21 22 0,0-1 16,-21 21-16,0-21 0,0 22 16,21 20-16,-21-21 0,-1 1 0,1 20 15,0-20-15,0 20 0,21-21 16,-21 22-16,0-22 0,-1 1 0,22-1 16,0-21-16,-21 21 0,21 1 15,-21-22-15,21 0 0,0 0 16,0 0-16,21-21 15,-21-21 1,21 0-16,1 21 0,-22-42 16,21 21-16,0-1 0,0-20 0,0 21 15,-21-21-15,21-1 0</inkml:trace>
  <inkml:trace contextRef="#ctx0" brushRef="#br0" timeOffset="38329.55">12890 3958 0,'22'-42'16,"-44"84"-16,44-126 0,-22 62 0,21 1 0,-21 0 15,21 21-15,0 0 16,0 21-16,0 0 0,-21 1 16,22 20-16,-1 0 0,-21 1 0,21-1 15,-21 0-15,21 22 0,-21-22 16,0 0-16,21 22 0,-21-22 0,0 1 16,21 20-16,-21-21 0,0-20 15,0 20-15,0 0 0,0-21 0,0 43 16,0-43-16,0 0 0,0 0 15,-21-21-15,0 22 16,0-22-16,0 0 0,0 0 16,21-22-16</inkml:trace>
  <inkml:trace contextRef="#ctx0" brushRef="#br0" timeOffset="40821">12658 4530 0,'-43'0'0,"86"0"0,-107 0 0,64-21 16,-21 21-16,42 0 31,0 0-31,0 0 0,22 0 0,-1 0 16,0 0-16,1-22 0,20 22 15,1-21-15,-1 21 0,1-21 16,-1 0-16,22 21 0,-22-21 0,1 0 16,-22-1-16,1 1 0,20 0 15,-42 0-15,22 21 0,-22-21 0,0 0 16,0 21-16,-21 21 31,0 0-31,0 21 16,0-21-16,0 1 0,-21-1 15,21 21-15,-21-21 0,21 22 0,0-22 16,-21 21-16,-1 0 0,22-20 16,-21-22-16,21 21 0,0 0 15,0 0 1,0-42-1,0 0 1,0 0-16,21-1 0,1-20 16,-22 21-16,21-21 15,0 20-15,-21-20 0,21 21 0,0-21 16,-21 20-16,21 1 0,1 0 0,-1 0 16,0 21-16,0 0 15,-21 21-15,21-21 0,-21 21 16,21 0-16,-21 22 0,0-22 15,0 0-15,0 0 0,22 0 0,-22 1 16,21-1-16,0 0 0,-21 0 0,21 0 16,0 0-16,22 1 15,-22-22-15,21 21 0,0-21 0,1 0 16,41 0-16,-20 0 16,-22 0-16,22 0 0,-22 0 0,0 0 15,1-21-15,-1-1 0,0 22 0,1-21 16,-22 0-16,0 0 0,0 0 15,0-22-15,1 22 0,-1-21 0,-21 0 16,0 20-16,0-20 0,0 0 0,0-1 16,0 22-16,0 0 0,-21 0 15,-1 0-15,1 0 0,0 21 0,0 0 16,0 0-16,0 0 16,-22 0-16,22 21 0,0 0 0,-21 0 15,20 0-15,1 22 0,0-22 0,0 21 16,0-21-16,0 22 0,-1-1 15,22-21-15,0 21 0,0-20 0,0-1 16,0 21-16,0-21 0,0 0 16,0 1-16,0-1 0,22-21 0,-22 21 15,21-21-15,21 0 0,-21 0 0,0 0 16,22 0-16,-1 0 16,-21-21-16,0 0 0,1 21 0,-1-22 15,0 1-15,0-21 0,0 21 0,0-22 16,1 22-16,-1-21 15,-21 0-15,21-1 0,-21-20 0,21 20 16,-21-20-16,0 21 0,0-1 16,21-20-16,-21 42 0,0-22 15,0 22-15,0 0 0,0 0 0,0 0 0,0 42 32,0 0-32,0 0 0,0 0 15,-21 22-15,21-1 0,0 0 16,0 1-16,0-1 0,-21 0 0,21 1 15,0-1-15,-21 0 0,21 1 16,0-1-16,0 0 0,0-21 0,0 22 16,0-22-16,0 0 0,0 0 15,0 0-15,21 1 0,0-1 16,0-21-16,0 21 0,22-21 16,-22 0-16,0 0 0,0 0 0,22 0 15,-22-21-15,21 0 0,0 21 16,-20-22-16,20 1 0,0 0 0,-21 0 15,1 0-15,20-22 0,-21 22 0,-21-21 16,21 21-16,-21 0 0,0-22 16,0 22-16,0 0 0,0 0 15,-21 21-15,0 0 16,0 0-16,0 0 0,-1 21 16,1 0-16,21 0 0,0 0 15,0 1-15,0-1 0,0 0 16,0 0-16,0 0 0,0 0 0,0 1 15,0-1-15,21 0 0,1-21 16,-22 21-16,0 0 0,21-21 0,0 0 16,-21 21-16,21-21 0,0 0 15,0 0-15,1 0 0,-1 0 16,0 0-16,0 0 0,0 0 0,0-21 16,1 0-16,20 0 0,-21 21 15,21-21-15,-20 0 0,20-1 0,-21-20 16,0 21-16,43-43 15,-43 43-15,0-21 0,-21 21 16,21 0-16,-21-1 0,21 1 0,-21 42 31,0 1-15,-21 20-16,0-21 0,21 0 0,0 0 16,-21 22-16,0-22 0,21 0 15,-21 0-15,21 0 0,0 1 0,0-1 16,0 0-16,0 0 0,0 0 15,21 0-15,0-21 0,0 0 16,0 0-16,0 0 0,1 0 0,-1 0 16,0 0-16,0 0 0,0 0 15,0 0-15,1-21 0,-1 0 16,0 21-16,0-21 0,0 0 0,-21 0 16,0-1-16,21 1 0,-21-21 15,0 21-15,0-22 0,0 1 0,0 0 16,0 21-16,-21-22 0,0 1 15,0 21-15,-21-22 0,20 43 16,1 0-16,0 0 0,0 22 0,-21-1 16,20 0-16,1 21 0,0 1 15,0-22-15,0 21 0,21-21 16,0 22-16,0-22 0,0 21 0,0-21 16,0 0-16,0 1 0,21-1 15,0 0-15,0-21 0,0 0 0,1 21 16,20-21-16,-21 0 0,21 0 15,-20 0-15,20 0 0,-21 0 0,21-21 16,-20 0-16,20 21 0,-21-21 0,0-1 16,22 1-16,-22 0 0,0 0 15,21 0-15,-21-22 0,1 22 0,-1 0 16,0 0-16,-21 0 0,0 0 16,21-1-16,-21 44 15,0-1 1,-21 0-16,21 0 0,-21 0 15,21 0-15,0 22 0,0-22 16,0 0-16,0 0 0,0 0 16,0 1-16,0-1 0,0 0 0,0 0 15,21 0-15,0-21 0,0 21 0,22 1 16,-1-22-16,0 0 0,1 21 16,-1-21-16,21 0 0,-20 0 0,-1 0 15,0 0-15,1-21 0,-1-1 16,0 22-16,-20-21 0,20 0 15,-21 0-15,0 0 0,22 0 0,-22-22 0,0 22 16,0-21-16,0-1 16,0 22-16,-21-21 0,0-43 15,0 64-15,0-21 0,0 21 0,0-1 16,0 1-16,-21 21 0,0 0 16,0 0-16,-21 0 0,20 0 0,-20 21 15,21 1-15,-21 20 16,20-21-16,1 21 0,0-20 0,-21 20 15,21 21-15,-1-41 0,22 20 16,0-21-16,0 21 0,0-20 0,0-1 16,0 0-16,22 0 0,-1-21 15,0 0 1,0 0-16,0 0 0,0 0 0,1 0 16,-1 0-16,0-21 0,21 0 15,-21 0-15,1-1 0,-1 1 16,0 0-16,0-21 0,0-1 0,0 1 15,-21-21-15,22 20 0,-1-20 16,0-1-16,0 1 0,0-1 16,-21 22-16,21-22 0,1 22 0,-1-21 15,-21 20-15,0 22 0,21 0 0,-21 0 16,0 0-16,0 42 16,-21 0-1,0 0-15,21 21 0,-22 1 0,1-22 16,0 21-16,21 22 15,0-22-15,0 22 0,0-22 0,0 21 16,0-20-16,0 20 0,0-20 0,0-1 16,21 0-16,0 1 0,1-22 15,-1 21-15,0-21 0,0 0 0,0 1 16,22-22-16,-22 0 0,42 21 16,-42-21-16,22 0 0,-22 0 15,21-21-15,-21 21 0,1-22 16,20 1-16,-21 0 0,0 0 15,0 0-15,1 0 0,-1-22 0,0 1 0,-21 21 16,0-22-16,0 1 16</inkml:trace>
  <inkml:trace contextRef="#ctx0" brushRef="#br0" timeOffset="41015.89">16870 3852 0,'0'0'16,"-21"22"-16,-22-22 0,22 0 0,0 21 0,0 0 16,0-21 31</inkml:trace>
  <inkml:trace contextRef="#ctx0" brushRef="#br0" timeOffset="41704.49">18373 4043 0,'21'-21'0,"-42"42"0,63-42 31,-42 0-31,21 21 32,0 0-32,0 0 15,22 0-15,-1 0 0,0 0 0,1 21 16,20-21-16,1 0 0,-1 0 16,1 0-16,-1 0 0,1 0 0,-1 0 15,1 0-15,20 0 0,-20 0 16,-1 0-16,1 0 0,-1 0 0,-20 0 15,-1 0-15,-21 0 0,22 0 16,-43-21-16,0-1 16,0 1-16,-22 0 15,-20 21-15,21-21 0,-21 21 16,-1-21-16,1 0 0,0 21 0,-1-22 16,22 22-16,-21 0 0,21-21 15,-22 21-15,22 0 0,21-21 16,21 21-1,0 0 1,22 0-16,-22 0 0,21 0 16,1 0-16,-1 21 0,0-21 0,1 21 15,-22-21-15,21 22 0,-21-1 0,-21 0 16,0 21-16,0-21 0,0 22 16,-21-1-16,-21-21 0,21 22 0,-22-1 15,1-21-15,0 0 0,-1 22 16,-20-22-16,20-21 0,1 21 0,0 0 15,21-21-15,-43 21 16,43-21-16,0 0 0,0 0 16,-1 0-16</inkml:trace>
  <inkml:trace contextRef="#ctx0" brushRef="#br0" timeOffset="42172.22">21230 3789 0,'0'0'15,"-21"-106"1,0 85-16,0 21 16,-22 0-16,22-21 0,-21 21 15,-1 0-15,1 0 0,0 21 16,-22 0-16,22 0 0,0 0 15,-22 22-15,22-1 0,21 0 0,-22 1 16,22-1-16,0 22 0,0-22 0,21 21 16,0-20-16,0-1 0,0 22 15,21-22-15,21-21 0,-21 21 0,22 1 16,20-22-16,-20 0 0,20 0 16,-21 0-16,22-21 0,-1 0 0,1 0 15,-22 0-15,22 0 0,-1 0 0,-20-21 16,20 0-16,-21 0 0,1 0 15,20-22-15</inkml:trace>
  <inkml:trace contextRef="#ctx0" brushRef="#br0" timeOffset="44132.25">21717 3387 0,'0'0'15,"0"-43"-15,-21 22 0,21 0 0,0 0 16,-21 21-16,-1 21 15,1 21-15,21 1 0,0 20 16,0-20-16,-21 20 0,21 1 0,-21-1 16,21 1-16,-21-1 15,21 1-15,0-1 0,0 1 0,-21-1 16,21-21-16,-22 22 0,22-22 16,0-21-16,0 22 0,0-22 0,-21 0 15,21 0-15,0 0 0,0-42 31,0 0-31,0 0 16,21 0-16,-21 0 0,22-22 16,-1 1-16,0 21 0,0-22 0,0 1 15,0 0-15,-21 21 0,43-22 16,-22 22-16,-21 42 16,21 0-1,-21 22-15,0-22 0,0 21 16,0 1-16,0-22 0,0 21 0,0-21 15,21 22-15,-21-22 0,21 0 16,-21 0-16,22 0 0,-1 0 0,0 1 16,0-22-16,0 0 0,0 0 0,1 0 15,-1 0-15,21 0 0,-21 0 16,0 0-16,22-22 0,-22 22 0,21-21 16,-21-21-16,1 21 0,20 0 15,-21-22-15,0 1 0,0 0 16,-21-1-16,22 1 0,-22 0 15,0-1-15,0 1 0,0 21 0,0 0 16,0-1-16,-22 22 0,1 0 16,0 0-16,0 0 0,0 22 15,0-1-15,21 0 0,0 0 16,-22 21-16,22-20 0,0-1 0,0 21 16,0-21-16,0 22 0,0-22 0,22 0 15,-22 0-15,21 0 0,0 0 16,-21 1-16,21-1 0,0-21 0,0 21 15,1-21-15,-1 0 16,0 0-16,0 0 0,0 0 0,22 0 16,-22 0-16,0 0 0,0 0 15,21-21-15,-20 0 0,-1-1 16,21 1-16,-21-21 0,22 21 0,-22-22 16,21 1-16,-21 21 0,0-21 15,1-1-15,-1 22 0,-21 0 0,0 0 16,21 0-16,-21-1 0,-21 22 31,21 22-31,-21-1 0,-1 0 0,1 0 16,0 0-16,21 22 15,-21-22-15,21 21 0,-21 0 0,21-20 0,0 20 16,0-21-16,0 0 16,0 0-16,0 1 0,0-1 0,21 0 15,0 0-15,0-21 0,0 0 0,1 0 16,-1 0-16,0 0 0,0 0 15,0 0-15,0 0 0,1-21 0,-1 21 16,0-21-16,-21 0 0,0-1 16,21 1-16,-21-21 0,0 21 0,0-22 15,0 22-15,0-21 0,0 0 16,0 20-16,-21-20 0,21 21 0,-21 0 16,0 0-16,21-1 0,0 1 15,-22 0-15,22 0 16,22 21 15,-1 0-31,0 0 0,0 0 0,21 0 16,-20 0-16,-1 0 0,21 0 15,-21 0-15,22 0 0,-22 0 0,42 0 16,-20 21-16,-22 0 16,0 0-16,0 1 0,0-1 0,0 21 15,-21-21-15,0 22 0,0-22 0,0 21 16,0-21-16,0 22 0,0-22 15,0 0-15,0 0 0,0 0 0,0 0 16,0 1-16,0-1 16,-21-21-1,21 21-15,-21-21 16,21-21 0,0 0-16,0-1 15,0 1-15,0 0 16,0-21-16,0 21 0,21-1 0,0-20 15,1 0-15,-1 21 0,0-22 16,-21 22-16,21-21 0,0 21 0,0-1 16,1 1-16,-1 21 0,0 0 15,-21-21-15,21 21 16,-21 21-16,0 0 16,0 1-16,0-1 0,0 21 15,0-21-15,0 0 0,0 1 0,0 20 16,-21-21-16,21 0 0,0 22 15,0-22-15,0 0 0,0 0 0,0 0 16,0 0-16,0 1 0,0-1 16,0-42 15,21-1-15,0 1-16,0 0 0,1 0 15,-1 0-15,0-22 0,0 22 16,0-21-16,22 21 0,-22-22 15,0 22-15,0 0 0,0 0 0,0 0 16,1 0-16,-1 21 0,0 0 16,-21 21-1,0 0 1,0 0-16,-21 0 0,21 0 0,-21 1 16,21 20-16,-22-21 0,22 0 15,0 22-15,0-22 0,0 0 0,0 0 16,0 0-16,0 0 0,0 1 15,22-1-15,-1-21 0,0 0 16,0 21-16,21-21 0,-20 0 0,20 0 16,-21 0-16,21 0 0,1 0 15,-22 0-15,0-21 0,21 21 16,-20-21-16,-1-1 0,0 1 16,0-21-16,0 21 0,0-22 0,1 22 15,-22-21-15,0 0 16,21 20-16,-21-20 0,0 21 0,0-21 0,0 20 15,0 1-15,-21 21 16,-1 0-16,1 0 16,0 21-16,0 1 0,-21 20 0,20-21 0,1 21 15,-21 1-15,21-1 0,21 0 16,0 1-16,0-1 0,0-21 0,0 22 16,0-22-16,0 0 0,0 0 15,21 0-15,0 0 0,0-21 16,0 22-16,1-22 0,-1 0 0,0 0 15,0 0-15,0 0 0,0 0 16,22 0-16,-22-22 0,0 22 16,0-21-16,0 21 0,1 0 15,-1-21-15,0 21 0,-21-21 16,21 0-16,-21 0 16,21 21-16,-21-22 0</inkml:trace>
  <inkml:trace contextRef="#ctx0" brushRef="#br0" timeOffset="44306.15">24659 4424 0,'0'0'0,"-21"0"0,-21 21 32,20-21-32,1 0 31,0 0-16,0-21 1</inkml:trace>
  <inkml:trace contextRef="#ctx0" brushRef="#br0" timeOffset="48300.79">12975 5588 0,'0'0'0,"0"-21"0,0 0 32,0 42-1,0 0-31,0 0 0,0 22 15,0-1-15,0 0 0,0 22 16,0-22-16,0 0 0,0 22 0,0-22 0,0 1 16,0-1-16,21-21 15,-21 21-15,0-20 0,0 20 0,0-21 16,0 0-16,0 0 0,0 1 16,0-1-1,21-21-15,1 0 16,-1-21-16,0-1 15</inkml:trace>
  <inkml:trace contextRef="#ctx0" brushRef="#br0" timeOffset="48764.22">13949 5588 0,'0'-21'0,"0"42"0,0-63 0,-21 42 31,-1 21-31,1 0 16,21 21-16,-21 1 0,0-1 15,0 0-15,0 1 0,-1-1 0,1 0 16,0 1-16,0-1 0,0 0 16,0 1-16,-1-1 0,22 0 15,-21-20-15,21 20 0,0-21 0,0 0 16,0 0-16,21 1 0,1-22 0,-1 0 15,21 21-15,-21-21 0,22 0 16,-1 0-16,0 0 0,1 0 0,-1-21 16,21-1-16,-20 1 0,-1 21 0,0-21 15,1 0-15,-22 0 0,21 0 16,-21-22-16,22 22 0,-22 0 0,-21-21 16,0-1-16,21 1 0,-21 0 15,0-1-15,0 1 0,0 0 0,-21-1 16,0 1-16,0 0 0,-1 20 15,1-20-15,0 21 0,-21 21 16,21-21-16,-22 21 0,22 0 0,-21 0 16,21 0-16,-1 21 0,-20 0 15,21 0-15,0 0 0,21 1 0,0 20 16,0-21-16,0 21 0,0-20 16,21-1-16,0 0 0,0 0 0,22 0 15,-22 0-15</inkml:trace>
  <inkml:trace contextRef="#ctx0" brushRef="#br0" timeOffset="49209.23">15134 5694 0,'21'-42'0,"-42"84"0,63-106 0,-42 43 0,0 0 16,0 0-16,0 0 0,0 0 15,-21 21-15,0 0 0,0 0 0,0 0 16,-22 0-16,22 0 0,-21 0 0,0 21 15,20 0-15,-20-21 0,21 21 16,-21 21-16,20-20 0,1-1 0,0 21 16,0-21-16,21 0 0,0 22 15,0-22-15,0 0 0,0 0 0,21 0 16,0 1-16,0-1 0,22 0 16,-22 0-16,21 0 0,-21-21 15,22 21-15,-22 1 0,21-22 0,1 21 16,-1 0-16,-21-21 0,21 21 0,-20 0 15,20-21-15,-21 21 0,-21 1 16,0-1-16,0 0 16,-21-21-16,-21 21 0,20-21 0,-20 0 15,0 21-15,-1-21 0,1 0 16,-21 0-16,20 0 0,1 0 0,0 0 16,-22 0-16,43 0 0,-21 0 15,-1 0-15,22 0 0,0 0 0,0 0 16,0 0-16,42-21 31,0 21-15,0-21-16,0 0 0,0 21 0</inkml:trace>
  <inkml:trace contextRef="#ctx0" brushRef="#br0" timeOffset="50077.43">16722 6054 0,'0'0'0,"-22"0"16,1 0-16,0 0 0,0 0 16,0 0-16,0 0 0,-1 0 15,44 0 16,-1 0-31,21 0 16,-21 0-16,22 0 0,20 0 16,-21 0-16,22 0 0,-1 0 0,1 0 15,-1 0-15,22 0 0,0 0 0,-1 0 16,1 0-16,0 0 0,21 0 16,-22 0-16,-20 0 0,20 0 0,1 0 15,-21 0-15,20 0 0,-41 0 16,20 0-16,1-21 0,-22 21 15,-21 0-15,43-43 0,-64 22 16,0 0 0,0 0-16,0 0 0,-22-1 0,1 22 15,-21-21-15,21 0 0,-22 0 16,22 21-16,-21-21 0,0 21 16,20 0-16,-20 0 0,21 0 0,-21-21 0,20 21 15,-20 0-15,21 0 0,0 0 16,0 0-16,-1 0 0,1 0 15,42 0 1,1 21-16,-1-21 16,21 0-16,-21 0 0,22 0 15,-1 0-15,-21 0 0,21 0 16,1 0-16,-1 0 0,0 0 0,1 0 16,-1 0-16,-21 0 0,22 0 15,-22 0-15,21 0 0,-21 0 0,0 0 16,-21 21-1,0 0-15,-21 0 16,0 0-16,0 1 0,0-1 0,0 0 16,-22 0-16,22 21 15,-21-20-15,21-1 0,-22 0 0,22 21 16,0-21-16,-21 1 0,20-1 0,1 0 16,0 0-16,0 0 0,0 0 15,0 1-15,21-1 0,0 0 0,-22 0 16,1-21-1,21-21 1,0 0 0</inkml:trace>
  <inkml:trace contextRef="#ctx0" brushRef="#br0" timeOffset="53258.1">20002 5292 0,'0'-21'47,"0"-1"-32,-42 22 32,21 0-47,0 0 0,-22 0 16,1 22-16,21-22 0,-21 21 0,-1-21 15,1 21-15,21-21 0,-22 21 16,22 0-16,21 0 0,-21-21 16,21 22-16,0-1 0,21 0 15,0 0-15,22 0 16,-1 0-16,0 1 0,1-1 0,41 42 15,-41-42-15,-1 22 16,0-22-16,1 0 0,-1 21 0,-21-20 16,0-1-16,-21 0 0,0 0 0,0 0 15,0 0-15,0 1 0,-21-1 16,-21-21-16,21 21 0,-22-21 0,1 0 16,0 0-16,-22 0 0,22 0 15,0 0-15,-1 0 0,-20 0 0,20-21 16,1 21-16,0-21 0,-1-1 0,1 22 15,21-21-15,0 0 0,0 21 16,21-21-16,0 0 0,0 0 16,0-1-16,21 22 15,0-21-15,0 0 0,0 0 0,22 21 0,-1-21 16,0 0-16,1 21 0,-1-22 16,21 22-16,-20-21 0,20 21 0</inkml:trace>
  <inkml:trace contextRef="#ctx0" brushRef="#br0" timeOffset="53736.28">20807 5546 0,'0'0'0,"21"-21"0,0 21 0,0 0 0,0-22 16,-21 1-16,22 21 0,-22-21 16,-22 21-1,1-21-15,0 21 0,0-21 0,0 21 16,-22 0-16,1 0 0,0 0 15,-1 21-15,1 0 0,0 0 0,-1 0 16,1 1-16,0-1 0,21 21 0,-22-21 16,22 22-16,0-22 15,21 21-15,0-21 0,0 22 0,0-22 16,0 0-16,0 0 0,0 0 0,42-21 16,-21 21-16,1-21 0,20 0 15,-21 0-15,21 0 0,1 0 0,-1 0 16,-21 0-16,22-21 0,-1 21 15,-21-21-15,21 0 0,-20 0 0,-1 0 16,0-1-16,0 1 0,-21-21 16,0 21-16,21-22 0,-21 22 0,0 0 15,0 0-15,0 0 0,0 0 16,-21 21 0,21 21-16,0 21 15,0-21-15,0 0 0,0 1 16,0 20-16,0-21 0,0 21 0,0-20 15,0-1-15,0 0 0,21 0 16,0 0-16,1 0 0,20-21 16,-21 0-16,21 22 0,1-22 15,-1 0-15,0 0 0,1 0 0,20-22 16,-20 22-16,-1-21 0</inkml:trace>
  <inkml:trace contextRef="#ctx0" brushRef="#br0" timeOffset="54225">21696 5186 0,'0'0'0,"0"-21"0,0 0 0,-21 42 31,-1 0-31,1 21 16,0-21-16,0 22 0,0-1 0,0 22 15,-1-1-15,1 1 0,0 20 16,0 1-16,0 0 0,0-1 0,-1 1 15,1 0-15,0-1 0,-21 22 16,21-21-16,-22 21 0,22-22 0,0 22 16,-21-21-16,20-1 0,1 1 0,-21 0 15,21-22-15,0 22 0,-1 42 16,22-64-16,0-20 16,0-1-16,0 0 0,0 1 0,0-22 15,0 0-15,0 0 0,22-21 0,20 0 16,-21 0-16,21-21 0,1 0 15,-1 0-15,0 0 0,1-22 0,20 22 16,-20-21-16,-1-1 0,21 1 16,-20 0-16,-1-1 0,-21-20 0,22 21 15,-22-22-15,0 22 0,-21-22 0,0-20 16,0 20-16,-42 1 0,20-22 0,-20 21 16,0-20-16,-1 20 0,1 1 15,-21-1-15,20 22 0,-20 0 0,20-1 16,1 1-16,0 21 0,-1 0 15,22-1-15,21 1 16,0 0-16,21 21 16,1 0-16,-1-21 0,0 0 15,21 21-15,1-21 0,-1-1 0</inkml:trace>
  <inkml:trace contextRef="#ctx0" brushRef="#br0" timeOffset="55193.21">21992 5292 0,'-21'21'0,"42"-42"0,-63 84 0,21-42 16,-1 22-16,1-1 0,0 0 0,0 1 15,0-22-15,0 21 0,21 1 16,0-22-16,0 21 0,0-21 0,0 0 16,0 1-16,0-1 0,0 0 15,21-21-15,0 0 0,0 0 0,0 0 16,0 0-16,1 0 0,-1 0 16,21-21-16,-21 0 0,0-1 15,1 1-15,20 0 0,-21-21 0,0 21 16,0-22-16,1 22 0,-1-21 15,0-1-15,-21 22 0,0 0 0,21 0 16,-21 0-16,21 0 0,-42 42 31,0 0-31,0 0 16,0 0-16,21 0 0,-22 22 16,22-22-16,-21 21 0,21-21 0,0 1 15,0 20-15,0-21 0,0 0 16,0 0-16,21 1 0,1-1 0,-1-21 15,0 21-15,21-21 16,-21 0-16,22 0 0,-22 0 0,21 0 16,1 0-16,-1 0 0,21-21 0,-20 0 15,-1-1-15,0 1 0,-20 0 16,20-21-16,-21 21 0,43-43 16,-43 22-16,-21 21 0,0-1 15,0 1-15,0 0 0,0 0 0,-21 21 16,-1 0-16,1 0 15,0 0-15,0 0 0,0 21 0,0-21 16,-1 21-16,22 0 0,-21 1 16,21-1-16,0 0 0,0 0 0,0 0 15,0 0-15,0 22 0,21-22 16,-21 0-16,0 0 0,22 0 16,-1 22-16,0-22 0,-21 0 0,21-21 15,0 21-15,-21 0 0,21-21 0,1 22 16,-1-22-16,0 0 0,0 0 15,0 0-15,0 0 0,1 0 0,20 0 16,-21 0-16,21 0 0,-20-22 16,-1 1-16,21 0 0,-21 0 15,0 0-15,22-22 0,-22 1 0,0 21 16,0-21-16,22-1 0,-22 1 16,0 0-16,-21 20 0,21 1 0,0 0 15,-21 0-15,0 0 0,0 42 16,0 0-1,0 0-15,-21 0 0,0 1 0,0 20 16,21-21-16,0 21 0,0 1 16,0-22-16,0 0 0,0 21 0,0-20 15,0-1-15,0 0 0,0 0 16,0 0-16,21-21 0,0 0 0,0 21 16,22-21-16,-22 0 15,0 0-15,21 0 0,-21-21 0,1 0 16,41 0-16,-42 0 0,0 0 15,1-22-15,-1 22 16,0-21-16,-21 21 0,21-22 0</inkml:trace>
  <inkml:trace contextRef="#ctx0" brushRef="#br0" timeOffset="55484.05">23453 5165 0,'0'0'0,"-22"21"0,44 106 16,-1-127-1,0 0-15,21 0 0,-21 0 0,22 0 16,-22 0-16,21 0 0,1 0 16,-22-21-16,21 0 0,-21-1 15,0 1-15,1 0 0,-22 0 0,0 0 16,0-22-16,0 22 0,0 0 15,0 0-15,-22 21 0,1 0 0,0 0 16,-21 0-16,21 0 0,-22 0 16,22 0-16,-21 21 0,21 0 0,-22 0 15,1-21-15,0 22 0,-1-1 0,1 0 16,0 0-16</inkml:trace>
  <inkml:trace contextRef="#ctx0" brushRef="#br0" timeOffset="56147.67">21759 5440 0,'64'-42'31,"-43"42"-31,0-22 0,0 22 16,0-21-16,1 21 0,-1-21 0,0 21 15,0-21-15,21 21 0,-20-21 16,-1 21-16,0 0 0,0 0 0,0-21 16,22 21-16,-22 0 15,0 0-15,0 0 0,0 0 16,0 0-16,1 21 16,-1-21-16,0 0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02:12:53.1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1503 720 0,'0'0'0,"-21"-21"16,-22-22-1,43 64 17,0 1-17,0 20-15,0 0 0,0 1 0,21 20 16,-21-21-16,0 22 0,0-1 16,0-20-16,0 20 0,0 1 15,0-22-15,0 0 0,0 1 0,0-1 16,0 0-16,0 1 0,0-22 15,22 21-15,-22-21 0,0 1 0,21-1 16,-21 0-16,21-21 31,0-21-31,-21 0 0,0-1 0,21 1 16,-21 0-16,0 0 0,21 0 16</inkml:trace>
  <inkml:trace contextRef="#ctx0" brushRef="#br0" timeOffset="404.09">1058 847 0,'-42'-43'0,"84"86"0,-105-107 0,20 43 16,22-21-16,0 21 0,0-1 0,21 1 16,0 0-16,0-21 0,0 21 15,0-1-15,42 1 0,-21 0 0,22 0 16,20 0-16,1 0 0,20 21 15,1 0-15,21 0 0,0 0 16,0 0-16,-1 42 0,1-21 16,0 0-16,0 22 0,-21-1 15,-1 21-15,-20-20 0,-22 20 0,0 1 16,-20-1-16,-22 1 0,-22-1 16,1 1-16,-21-1 0,-22-20 0,1 20 15,-22-21-15,22 1 0,-22-1 16,0 0-16,1 1 0,-1-22 15,22 21-15,-22-21 0,21 1 0,1-1 16,-1-21-16,22 21 0,0-21 16,21 0-16,-1 0 0,1 0 15,21-21 1,64-22 0,-22 22-16,0 0 15,1 0-15,-1 21 0,0-21 16</inkml:trace>
  <inkml:trace contextRef="#ctx0" brushRef="#br0" timeOffset="867.33">2519 1185 0,'0'-21'15,"-21"0"-15,21 0 16,0 0 0,21 21-1,0 0-15,0 0 0,21 0 16,-20 0-16,-1 21 0,21 0 0,-21 0 16,22 0-16,-22 1 0,0 20 15,21-21-15,-21 21 0,1-20 0,-22-1 16,0 21-16,21-21 0,-21 0 15,0 1-15,0-1 0,-21 21 16,-1-42-16,1 21 0,0 0 16,0 1-16,0-22 0,0 0 0,-1 0 15,1 0-15,0 0 0,21-22 16,0 1-16,0 0 0,0 0 16,0-21-16,0 20 0,21 1 15,-21-21-15,21 21 0,1-22 0,-1 1 16,0 21-16,0-21 0,0 20 15,0 1-15,1 0 0,-1 0 16,0 0-16,21 21 0,-21 0 16,1 0-16,-1 0 0,0 0 0,0 0 0,0 0 15,0 0 1,1 0-16,-22 21 0</inkml:trace>
  <inkml:trace contextRef="#ctx0" brushRef="#br0" timeOffset="1443.92">3514 1334 0,'21'0'0,"-42"0"0,63 0 0,-21 0 0,0-22 16,0 22-16,1-21 0,-1 21 16,0-21-16,0 0 0,0 21 15,0-21-15,1 0 0,-22-1 16,0 1-16,0 0 0,0 0 15,-22 21-15,1-21 0,-21 0 16,21-1-16,-22 22 0,1 0 0,21 0 16,-21 0-16,-22 0 0,22 0 15,21 22-15,-22-22 0,1 42 0,21-21 16,-22 0-16,22 22 0,0-22 16,0 21-16,0-21 0,21 22 0,0-22 15,0 0-15,0 21 0,0-21 16,0 1-16,0-1 0,21-21 0,0 21 15,0-21-15,0 0 16,1 0-16,-1 0 0,21 0 0,-21 0 16,0 0-16,22-21 0,-22 21 15,21-21-15,-21-1 0,1 1 0,20 0 16,-21 21-16,0-42 0,0 21 16,1-1-16,-22 1 0,0 0 15,21-21-15,-21 21 0,0-1 0,0 1 16,0 0-16,0 42 31,0 0-31,0 1 0,0-1 16,0 0-16,0 0 0,0 0 15,-21 22-15,21-22 0,0 0 0,0 0 16,0 0-16,0 0 0,0 1 0,0-1 16,0 0-16,21-21 15,-21 21-15,21-21 0,0 0 16,0 0-16,0 0 15,1 0-15,-22-21 0,21 0 0,0 21 16,0-21-16</inkml:trace>
  <inkml:trace contextRef="#ctx0" brushRef="#br0" timeOffset="2031.58">4064 1143 0,'21'-21'15,"-21"42"16,0 0-31,0 0 16,0 1-16,0-1 0,-21 0 0,21 0 16,0 21-16,0-20 0,0-1 15,0 0-15,0 0 0,0 0 0,0 0 16,0 1-16,0-1 0,0 0 16,21-21 15,0 0-31,-21-21 0,21 21 15,1-21-15,-1-1 0,-21 1 16,21 0-16,0 0 0,0 0 0,0 0 16,-21-22-16,22 22 0,-1 0 15,-21 0-15,21 0 0,-21 42 32,0 0-32,0 0 15,0 0-15,0 0 0,0 1 16,0-1-16,0 21 0,0-21 0,0 0 15,0 1-15,0-1 0,0 0 16,21-21-16,0 21 0,-21 0 16,21-21-16,1 0 0,-1 0 0,21 0 15,-21 0-15,0 0 0,22 0 16,-22 0-16,21-21 0,-21 21 0,22-21 16,-22 0-16,0 0 0,21-22 15,-20 22-15,-1-21 0,-21 21 0,21-22 16,-21 1-16,0 0 0,0-1 15,0 1-15,0 21 0,-21-22 0,21 22 16,-21 0-16,-1 21 0,1 0 16,-21 0-16,21 0 0,0 0 0,-1 0 15,1 0-15,0 21 0,0 0 16,21 1-16,0-1 0,0 0 16,0 0-1,21-21-15,21 0 16</inkml:trace>
  <inkml:trace contextRef="#ctx0" brushRef="#br0" timeOffset="2599.91">5228 550 0,'-21'-21'0,"42"42"0,-63-42 0,21 0 0,-1 21 0,1-21 15,0 21-15,0 0 16,21 21-16,-21 0 0,21 0 16,-21 22-16,21-22 0,0 21 15,0 22-15,0-22 0,0 22 0,0-22 16,0 21-16,0 1 0,0-1 16,0-20-16,0 20 0,0-20 0,0-1 15,0 0-15,0 1 0,0-22 16,0 0-16,0 0 0,0 0 0,0 0 15,21-42 17,-21 0-32,0 0 15,0 0-15,21-22 0,-21 22 16,0-21-16,0 21 0,21-22 0,0 1 16,0 0-16,1 21 0,-1-22 15,0 22-15,0 0 0,21 0 0,-20 21 16,-1 0-16,21 0 0,0 0 15,-20 21-15,20 0 0,0 0 0,1 0 16,-22 22-16,0-22 0,21 21 16,-21-21-16,-21 22 0,0-22 0,0 0 15,0 21-15,0-20 0,-21-1 16,0 0-16,-21 0 0,21 0 0,-43 0 16,22 1-16,-1-22 0,-20 21 0,21-21 15,-1 0-15,1 0 16,0 0-16,20 0 0,-20 0 0,21 0 15,42 0 17,21 0-32,-20-21 15,-1-1-15,21 22 0</inkml:trace>
  <inkml:trace contextRef="#ctx0" brushRef="#br0" timeOffset="3080.64">6075 1101 0,'0'0'0,"0"-21"0,0-1 0,0 1 0,0 0 15,0 0-15,0 0 0,0 0 16,0-1-16,-21 22 0,-1 0 0,-20 0 16,21 0-16,0 0 0,-22 22 15,22-1-15,-21 0 0,21 0 0,-22 21 16,22 1-16,-21-1 0,21 0 15,0 1-15,-1-1 0,1 0 0,21-20 16,0 20-16,0 21 16,0-41-16,21-1 0,1 0 15,-1 0-15,0-21 0,0 0 0,21 0 16,-20 0-16,20 0 0,-21 0 16,0 0-16,22-21 0,-22 0 0,0 21 15,0-21-15,0-22 0,0 22 0,1 0 16,-1-21-16,0 20 0,-21-20 15,21 0-15,-21 21 0,0-22 0,0 22 16,0 0-16,0 42 31,0 0-31,0 22 0,0-22 16,0 0-16,0 21 0,-21-21 0,21 22 16,0-22-16,0 0 15,0 21-15,0-20 0,0-1 0,0 0 16,0 0-16,21-21 0,-21 21 0,21 0 15,0-21-15,1 0 0,-1 0 16,0 0-16,0 0 0,43-21 16,-22 0-16</inkml:trace>
  <inkml:trace contextRef="#ctx0" brushRef="#br0" timeOffset="3320.5">6604 1037 0,'0'0'0,"0"-21"16,0 0-16,0 0 0,0 0 15,-21-1-15,0 22 0,-1 0 16,1 22-16,0-1 0,21 21 16,-21-21-16,0 22 0,0-22 0,-1 21 15,22 0-15,0 1 0,-21-22 16,21 21-16,0 1 0,0 20 16,0-42-16,0 0 0,0 1 0,21-1 15,1 0-15,-1 0 0,0-21 16,21 0-16,-21 0 0,64 0 15,-64 0-15,22-21 0,-1 21 16,0-21-16,1 0 0</inkml:trace>
  <inkml:trace contextRef="#ctx0" brushRef="#br0" timeOffset="3888.17">7048 635 0,'-21'-42'0,"42"84"0,-63-105 16,42 41-16,-21 22 15,0 0-15,21 22 0,-21-1 0,21 0 16,0 21-16,-22-21 0,22 43 16,0-22-16,0 22 0,0-22 0,-21 22 15,21-1-15,0 1 0,0-22 16,0 0-16,0 22 0,0-22 0,0-21 16,0 22-16,0-22 0,0 0 15,-21 0-15,21 0 0,0 0 16,0-42 15,0 0-31,0 0 0,21 0 16,0-22-16,-21 22 0,22-21 0,-1 21 15,0-22-15,21 1 0,-21 21 16,1-21-16,-1 20 0,0 1 16,21 0-16,-21 0 0,1 21 0,-1 0 15,0 0-15,0 0 0,-21 21 16,0 0-1,0 0 1,-21-21-16,0 0 0,0 0 16,-1 22-16,1-22 0,-21 21 0,0-21 15,20 0-15,-20 0 0,21 0 16,0 0-16,0 0 0,-1 0 0,1 0 16,0 21-16,21 0 15,0 0-15,0 0 16,0 1-16,21-1 0,0 21 0,1-21 15,-1 0-15,-21 1 16,21-1-16,0 0 0,-21 0 0,21 0 16,-21 0-16,21 1 0,1-1 15,-1-21-15,0 0 16,0 0-16,0 0 0,0 0 16,1 0-16,-1 0 15</inkml:trace>
  <inkml:trace contextRef="#ctx0" brushRef="#br0" timeOffset="4264.96">7874 1080 0,'0'-22'0,"0"44"0,0-65 15,0 22-15,0 0 0,-21 21 16,0-21-16,-1 21 0,1 0 0,0 0 15,0 0-15,0 0 0,-22 0 16,22 21-16,0 0 0,0-21 0,0 42 16,0-20-16,-1-1 0,22 0 15,0 0-15,0 0 0,0 0 0,0 1 16,0-1-16,0 0 16,22-21-16,-1 21 0,0 0 0,21-21 0,-21 21 15,1-21-15,-1 22 0,0-22 0,0 21 16,0-21-16,-21 21 0,0 0 15,0 0 1,0 0 0,-21-21-16,0 0 0,0 0 15,0 0-15,-22 0 0,22 0 0,0 0 16,0 0-16,-22 0 0,22 0 16,0-21-16,0 0 0,21 0 15</inkml:trace>
  <inkml:trace contextRef="#ctx0" brushRef="#br0" timeOffset="5360.92">9419 741 0,'0'0'0,"-21"-21"0,0 0 16,0-1-16,-1 22 15,1 0-15,0 0 0,0 0 0,21 22 16,-21 20-16,0-21 0,-1 21 15,1 1-15,0-1 0,21 22 0,0-22 16,-21 0-16,21 1 16,-21-1-16,21 0 0,0-21 0,0 22 15,0-22-15,0 0 0,21 0 16,0 0-16,0 1 0,0-22 16,1 0-16,20 0 0,-21 0 0,21 0 0,1 0 15,-1 0-15,0-22 0,1 1 16,-1 0-16,-21 0 0,22 0 0,-1-22 15,0 22-15,-21-21 16,1 0-16,-22 20 0,0-20 0,0 0 16,0-22-16,-22 22 0,1 0 15,-21-1-15,0 1 0,-1 21 0,-84-85 16,85 85-16,0 21 16,-1 0-16,1-21 0,21 21 15,-22 0-15,22 0 0,0 0 0,21 21 16,0 0-16,21 0 15,0 0-15,22-21 0,-1 0 16,0 0-16,1 21 0,-1-21 16,22 0-16,-1 0 0,1 0 0,-1 0 15,1-21-15,20 0 0,-20 21 16,20-21-16,-20 0 0,-1 0 16,1-1-16,-22 1 0,1 0 0,-22 0 15,0 0-15,-21 0 0,0-1 16,0 1-16,0 0 0,-21 21 0,0-21 15,-1 0-15,-20 0 0,0 21 16,-1 0-16,22 0 0,-21 0 0,0 21 16,-1 0-16,22 21 0,0 1 15,0-1-15,0 0 0,21 22 0,0-1 16,0 22-16,42 254 16,-21-255-16,-21 1 15,0 0-15,21-1 0,-21 1 16,0 21-16,0-22 0,0 1 15,0 0-15,0-1 0,0 1 0,-21 0 16,21-22-16,0 22 0,0-22 16,0 1-16,0-22 0,0 1 0,0-1 15,0 0-15,0-21 0,21 1 0,0-22 16,-21-22 0,-42 22-16,21-21 15,-21-21-15,20 21 0,-20-22 0,0 22 16,-1-21-16,-20 21 0,21-22 15,-1 1-15,1 21 0,21-21 0,-22 20 16,1-20-16,21 21 0,0-21 16,0 20-16,-1-20 0,22 21 15,0-21-15,0 20 0,0 1 0,0-21 16,22 21-16</inkml:trace>
  <inkml:trace contextRef="#ctx0" brushRef="#br0" timeOffset="6015.5">11747 741 0,'0'-21'0,"0"42"0,0-63 15,0 20-15,0 1 0,0 0 16,0 0-16,0 0 16,0 0-16,22 21 0,-22-22 15,21 22-15,0 0 0,0-21 16,0 0-1,-21 0-15,-148 42 47,106 0-47,-1 0 0,1-21 16,0 22-16,-1 20 0,1-21 0,0 0 16,21 0-16,-1 1 0,1 20 15,21-21-15,0 0 0,0 22 0,0-22 16,21 21-16,22-21 0,-22 0 15,21 22-15,1-22 0,-1 0 0,0 21 16,22-20-16,-22 20 0,0-21 16,1 0-16,-1 0 0,-21 22 15,0-22-15,1 0 0,-22 0 0,0 0 16,-22-21-16,-20 22 0,21-1 16,-21-21-16,-22 21 0,22-21 0,-1 0 15,-20 0-15,21 0 0,-22 0 0,22 0 16,-1 0-16,1 0 0,-43-21 15,64 0-15,0-1 0,0 22 16,0-21-16,21 0 0,0 0 16,0 0-16,0 0 0,0-1 0,21 1 15,0 21-15,0-21 0,0 0 16,22 21-16,-1 0 0,-21-21 0,22 21 16,-1 0-16,0 0 0,-21 0 15</inkml:trace>
  <inkml:trace contextRef="#ctx0" brushRef="#br0" timeOffset="6352.22">12044 1249 0,'0'0'0,"21"0"0,0 0 16,0 0-16,22 0 0,-22 0 0,0 0 16,0 0-16,0 0 0,0-21 15,1 0-15,-1 21 0,0-22 0,0 1 16,-21 0-16,0 0 0,0 0 15,0 0-15,0-1 16,-148 1 0,106 21-16,-1 0 15,22 21-15,-21 1 0,21 20 0,-22-21 16,22 21-16,0 1 0,0-22 16,21 21-16,-21 1 0,21-22 15,0 21-15,0-21 0,0 0 0,21 1 0,0-1 16,21 0-16,-21-21 0,22 21 15,-22-21-15,21 0 0,1 0 0,-1 0 16,0 0-16,1 0 0,62-42 16,-62 21-16,-1-1 15,-21 1-15,22 0 0,-1-21 0</inkml:trace>
  <inkml:trace contextRef="#ctx0" brushRef="#br0" timeOffset="6589.19">12806 804 0,'0'-42'0,"0"84"0,0-105 0,0 21 15,-21 20-15,-1 22 0,1 0 16,0 0-16,0 22 16,21-1-16,0 21 0,-21 0 0,21 1 15,-21 20-15,-1-20 0,22 20 16,0-21-16,0 22 0,-21-22 0,21 1 16,-21-1-16,21 0 0,0 1 15,0-1-15,0-21 0,0 21 16,0-20-16,0-1 0,0 0 15,21-21-15,0 21 0,1-21 16,-1 0-16,0 0 0,0 0 0,21-21 16,-20 0-16,-1 0 0,0 21 0</inkml:trace>
  <inkml:trace contextRef="#ctx0" brushRef="#br0" timeOffset="6943.53">12848 1270 0,'0'0'0,"0"21"15,0 0-15,21-21 32,0 0-17,1 0-15,20 0 0,-21 0 16,0 0-16,0 0 0,1-21 0,-1 21 16,0-21-16,0 0 0,0 0 0,-21 0 15,0-1-15,0 1 16,0 0-16,0 0 0,-21 21 15,0 0-15,0 0 0,0 0 16,-22 0-16,22 21 0,0-21 0,-21 21 16,20 0-16,1 1 0,0 20 15,0-21-15,21 0 0,0 22 0,0-22 16,0 0-16,0 0 0,0 0 16,0 0-16,0 1 0,21-22 15,0 21-15,0-21 0,1 0 0,20 0 16,-21 0-16,21 0 0,1 0 0,-1 0 15,0 0-15,1 0 0,-1-21 16,0-1-16,1 22 0</inkml:trace>
  <inkml:trace contextRef="#ctx0" brushRef="#br0" timeOffset="7376.28">13547 1185 0,'0'0'16,"0"22"15,0-1-31,-22 0 15,22 21-15,0-21 0,0 1 16,0-1-16,-21 0 0,21 0 0,0 0 16,0 0-16,0 1 0,-21-1 15,21 0-15,0 0 0,0-42 63,0 0-63,0 0 0,0-1 0,0 1 15,0 0-15,0-21 16,21 21-16,0-22 0,1 22 0,-1-21 16,0 21-16,0-22 0,21 22 15,-20 0-15,-1 0 0,21 21 0,-21 0 16,0 0-16,22 0 0,-22 21 0,0 0 16,0 0-16,0 0 0,1 22 15,-1-22-15,-21 21 0,0-21 0,0 22 16,0-22-16,0 0 0,0 21 15,0-20-15,0-1 0,0 0 0,0 0 16,0 0-16,0 0 0,0 1 16,-21-22-16,21-22 31,21 22-31,0-21 16,0 0-16</inkml:trace>
  <inkml:trace contextRef="#ctx0" brushRef="#br0" timeOffset="7608.19">14266 1143 0,'0'0'16,"0"21"-1,0 0 1,0 1-16,-21-1 0,21 0 0,-21 0 16,21 21-16,0-20 15,0-1-15,-21 0 0,21 21 0,-21-21 16,21 1-16,0-1 0,0 0 15,0 0-15,21-21 32,0 0-32,0-21 15,0 0-15,0 0 16</inkml:trace>
  <inkml:trace contextRef="#ctx0" brushRef="#br0" timeOffset="7940">14351 910 0,'0'-21'0,"0"42"0,-21-63 0,0 42 16,-1 0-16,1 21 0,0-21 16,21 42-16,-21-20 0,21-1 15,-21 21-15,21-21 0,0 0 0,0 1 16,0-1-16,0 0 0,0 0 0,21 0 16,0 0-16,0-21 15,0 0-15,1 0 0,-1 0 16,0 0-16,0-21 0,-21 0 15,21 0-15,-21 0 0,21 0 16,-21-22-16,0 22 0,0 0 16,0-21-16,0 20 0,0-20 0,0 21 15,0 0-15,-21 21 0,0 0 16,0 0-16,0 0 0,0 0 16,21 21-16,-22 0 0,1 0 0,0 0 15,0 22-15,0-1 0,21-21 16,-21 22-16,21-22 0,0 21 0,0-21 15,0 0-15,21 1 0,0-1 0,0 0 16</inkml:trace>
  <inkml:trace contextRef="#ctx0" brushRef="#br0" timeOffset="8320.78">14774 1164 0,'0'0'16,"0"-21"-16,0 0 0,-21 21 31,21 21-31,-21 0 0,21 0 16,0 22-16,0-22 0,-21 0 0,21 0 15,-21 22-15,21-22 0,0 0 0,-22 21 16,22-21-16,0 1 0,0-1 16,0 0-16,0 0 0,22 0 15,-1-21-15,0 0 0,0 0 16,0 0-16,0 0 0,1 0 15,-1 0-15,0 0 0,0-21 0,0 0 0,0 0 16,-21 0-16,22-1 16,-1 1-16,0 0 0,-21-21 0,0 21 15,0-22-15,0 1 0,21 21 0,-21-22 16,0 22-16,0 0 0,0 0 16,0 0-16,-21 0 15,0 21-15,21 21 16,0 0-16,0 0 15,0 0-15,0 0 0,0 1 16</inkml:trace>
  <inkml:trace contextRef="#ctx0" brushRef="#br0" timeOffset="9000.02">15367 1122 0,'0'0'0,"-21"0"31,21 21-31,0 0 16,0 0-16,0 22 0,0-22 15,0 0-15,0 0 0,0 22 0,0-22 16,0 0-16,0 0 0,0 0 0,0 0 16,0 1-16,-21-1 0,21 0 15,-22-21 1,1 0 15,21-21-31,0 0 0,0-1 0,0 1 16,0 0-16,21 0 0,1-21 15,-1 20-15,0-20 0,0 0 0,21-1 16,1 1-16,-1 0 0,0-1 0,-20 22 16,20-21-16,0 21 0,1 21 15,-1 0-15,-21 0 0,21 0 0,-20 21 16,-1 0-16,0 0 0,0 22 15,0-22-15,-21 21 0,21 0 16,-21 1-16,0-22 0,0 21 0,0 1 16,0-22-16,0 0 0,0 0 15,-21 0-15,0 0 0,21 1 0,0-1 16,-21-21 0,21-21-1,0-1 1,0 1-16,0 0 0,21 0 15,-21 0-15,21-22 0,0 1 16,1 0-16,-1-1 0,21 1 0,-21-21 16,22 20-16,-1 1 0,0 0 15,22-1-15,-22 22 0,22 0 0,-22 21 16,21 0-16,-20 0 0,-1 21 16,-21 0-16,22 22 0,-22-1 0,0 0 15,-21 1-15,0 20 0,0-21 16,0 1-16,0-22 0,0 21 0,0 1 15,-21-22-15,0 21 0,21-21 0,-22 0 16,1 1-16,0-1 0,0 0 16,0-21-16,21 21 0,-21-21 0,-1 0 15,1 21-15,0-21 0,0 0 16,-21 0-16,20 0 0,1 0 0,-21 0 16</inkml:trace>
  <inkml:trace contextRef="#ctx0" brushRef="#br0" timeOffset="10140.01">1228 2328 0,'0'0'0,"-43"0"16,22-21-16,0 21 16,42 0 15,21 0-31,-20 21 15,20-21-15,0 0 16,1 0-16,-1 22 0,21-22 0,1 21 16,-1-21-16,1 0 0,-1 0 15,22 0-15,0 0 0,-1 0 16,22 0-16,0 0 0,21 0 0,0 0 16,0 0-16,21 0 0,0 0 15,1 0-15,41 0 0,191 0 16,-190 0-16,41-21 0,1 21 15,0 0-15,0-22 0,21 22 16,-21 0-16,21-21 0,-21 21 0,21-21 16,0 21-16,0 0 0,0 0 15,21-21-15,-21 21 0,21 0 0,-21 0 16,21 0-16,0-21 0,0 21 16,-21 0-16,22 0 0,-1 0 0,0-21 15,0 21-15,0 0 0,22 0 0,-22 0 16,0 0-16,0 0 0,0 0 15,0-22-15,1 22 0,-1 0 0,-21 0 16,21 0-16,-21 0 0,0 0 16,0 0-16,-21 0 0,0 0 0,-1 0 15,-20 0-15,0 0 0,-1 0 0,-20 0 16,-22 0-16,-21 0 16,22 0-16,-22 0 0,-21 0 0,0 0 0,-21 0 15,0 0-15,-22 0 16,-20 0-16,-1 0 0,1 0 0,-22 0 15,-21 0-15,0 0 0,1 0 0,-1 0 16,-42 0 31,-1 0-31,1 0-16,0 0 0,-21 22 0,21-22 15</inkml:trace>
  <inkml:trace contextRef="#ctx0" brushRef="#br1" timeOffset="17012.34">804 3620 0,'0'0'0,"0"-22"0,21 1 16,-21 0-16,0 0 0,22 0 15,-22 0-15,0-1 0,0 1 16,0 0-16,0 0 0,0 0 15,0 42 17,0 0-17,0 21-15,0-20 0,0 20 0,0 0 16,0 1-16,0-1 0,0 0 16,0 1-16,0-1 0,-22 0 15,22 1-15,-21-1 0,21 0 0,0 1 16,0-22-16,0 21 0,-21 0 15,21-20-15,0-1 0,0 0 0,-21 0 16,21 0-16,0 0 16,0-42 15,0 0-31,0 0 16,21 0-16,-21 0 15</inkml:trace>
  <inkml:trace contextRef="#ctx0" brushRef="#br1" timeOffset="17396.12">1122 3852 0,'0'0'0,"0"22"0,0-1 0,0 0 16,0 0-16,21 0 15,0-21-15,0 0 16,0 0-16,1 0 16,-1 0-16,0 0 0,0-21 15,0 21-15,-21-21 0,21 21 16,-21-21-16,22 0 0,-22-1 16,0 1-16,-22 0 15,1 21-15,0 0 16,0 0-16,0 0 15,0 0-15,21 21 0,0 0 16,-22-21-16,22 22 0,0-1 16,0 0-16,0 0 15,22-21 17,-1 0-32,0 0 15,-21-21-15</inkml:trace>
  <inkml:trace contextRef="#ctx0" brushRef="#br1" timeOffset="18781.58">2349 3471 0,'-21'-21'0,"21"0"16,-21 21-16,21-21 15,-21 21-15,21-21 0,0 0 16,0-1-16,0 1 0,0 0 0,0 0 16,0 0-16,0 0 0,0-1 15,0 1-15,21 0 0,-21 0 16,21 21-16,0 0 0,1 0 16,-1 0-16,0 0 0,0 21 15,0 21-15,0-20 0,1 20 0,-1-21 16,0 21-16,0 1 0,-21-1 0,21-21 15,-21 22-15,21-22 0,-21 21 16,0-21-16,0 0 0,22 1 16,-22-1-16,21-21 0,-21 21 15,21-21-15,0 0 0,0 0 0,0 0 16,1 0-16,-1 0 16,0-21-16,0 21 0,0-21 0,0-1 15,22-20-15,-22 21 0,0 0 16,0-22-16,0 22 0,1-21 0,-1 0 15,0-1-15,-21 22 0,0-21 16,21-1-16,-21 22 0,21-21 0,-21 21 16,0 0-16,0-1 0,0 44 31,0-1-31,0 21 16,0-21-16,0 22 15,0-1-15,0 21 0,0-20 0,0 20 16,0 1-16,0-1 0,21-20 15,-21 20-15,0 1 0,0-1 0,0 22 16,22-22-16,-22 1 0,0 63 16,0-64-16,0 1 0,0-22 15,0 22-15,0-22 0,0 0 0,0 1 16,0-1-16,0 0 0,0-21 16,0 22-16,0-22 0,0 0 0,-43 0 15,22 0-15,0-21 16,0 0-16,-22 0 0,22 0 15,-21 0-15,0-21 0,-1 21 0,1-21 16,0 0-16,-1-21 0,1 20 16,21 1-16,-22-21 0,22 21 0,0-22 15,21 22-15,0-21 0,0 21 16,0-22-16,0 1 0,21 21 0,0-21 16,22 20-16,-1-20 0,-21 0 15,22 21-15,-1-22 0,0 1 0,1 21 16</inkml:trace>
  <inkml:trace contextRef="#ctx0" brushRef="#br1" timeOffset="19716.04">3598 3514 0,'0'0'0,"21"-21"0,-21-1 0,0 1 0,0 0 16,0 0-16,0 42 31,-21 0-31,21 0 0,-21 22 15,0-22-15,21 21 0,-21 1 16,0-1-16,21-21 0,-22 21 0,22 1 16,-21-1-16,21-21 0,0 22 15,0-22-15,0 42 0,0-42 16,0 1-16,21-22 0,1 21 16,-1-21-16,0 0 0,0 0 15,0 0-15,22-21 0,-22 21 0,21-22 16,-21 1-16,22 0 0,-22 0 15,0 0-15,0-22 0,0 22 0,0 0 16,-21-21-16,22 21 0,-22-22 16,0 1-16,0 21 0,0-22 15,-22 1-15,1 21 0,0-21 0,0 20 16,0 1-16,-22 0 0,22 0 0,0 21 16,-21 0-16,21 0 0,-1 0 0,-20 21 15,21 0-15,-21 22 16,42-1-16,-22 0 0,22-21 15,-21 22-15,21-1 0,0 0 16,0 1-16,0-22 0,0 21 0,0-21 16,0 22-16,0-22 0,21 0 0,1 0 15,-1 0-15,0-21 0,21 0 16,-21 0-16,22 0 0,-22 0 0,21 0 16,1 0-16,-22-21 0,21 0 15,0 21-15,-20-21 0,20-21 0,-21 20 16,0 1-16,0 0 0,1-21 0,-1 21 15,0-22-15,0 22 16,-21-21-16,0 21 0,21-1 0,-21 1 0,21 0 16,-21 0-16,0 0 0,0 42 31,0 0-31,0 21 16,0-20-16,0-1 15,0 0-15,-21 0 0,21 21 0,0-20 16,0-1-16,0 0 0,0 0 15,0 0-15,0 0 0,21 1 0,1-1 16,-1-21-16,0 0 16,0 0-16,0 0 0,0 0 15,1 0-15,-1 0 0,0-21 0,0-1 16,0 22-16,0-21 0,1-21 16,-1 21-16,0 0 0,0-1 0,0-20 15,-21 21-15,21-21 0,-21-1 16,0 22-16,0-21 0,0 21 15,0-1-15,0 1 0,0 0 0,0 0 16,-21 42 0,21 0-16,0 0 15,0 1-15,-21 20 0,21-21 0,0 21 16,0 1-16,0-22 0,0 21 16,0-21-16,0 1 0,0 20 0,21-21 15,-21 0-15,21-21 0,1 21 0,-1 1 16,0-22-16,21 0 0,-21 0 15,1 0-15,20 0 0,-21 0 16,0 0-16,0-22 0,22 22 0,-22-21 16,0 0-16,0 0 0,0 0 15</inkml:trace>
  <inkml:trace contextRef="#ctx0" brushRef="#br1" timeOffset="20428.63">5757 3683 0,'-21'0'15,"42"0"1,0 0-1,1-21-15,-1 0 0,0 0 16,0 21-16,0-22 0,22-20 0,-22 21 16,0 0-16,21-22 0,-21 22 0,22-21 15,-22 0-15,0-1 0,21 1 16,-20 21-16,-22-22 0,0 1 16,0 21-16,0 0 0,0 0 0,0-1 15,0 1-15,-22 21 0,1 0 16,-21 0-16,21 0 0,0 0 0,-22 0 15,22 21-15,-21-21 0,21 22 16,21-1-16,0 21 0,0-21 0,0 22 16,0-22-16,0 21 0,21-21 0,0 22 15,0-1-15,0-21 0,22 21 16,-22 1-16,21-22 0,-21 21 0,0-21 16,22 1-16,-22 20 0,-21-21 15,21 0-15,-21 0 0,0 1 0,0-1 16,-21-21-16,0 21 15,0-21-15,-1 0 0,-20 0 16,21 0-16,-21 0 0,-1 0 16,22-21-16,-21 21 0,21-21 0,-1-1 15,1 1-15,0 0 0,21 0 16,-21 0-16,21 0 0,0-1 0,21-41 16,0 21-16,0-1 0,1 1 15,20 0-15,0-1 0,-21 1 16,43 0-16,-22-1 0,1 1 0,20 0 15,-21-1-15</inkml:trace>
  <inkml:trace contextRef="#ctx0" brushRef="#br1" timeOffset="20879.37">6689 2731 0,'21'0'0,"-42"0"0,42-22 0,-21 44 16,0 20 0,-21-21-16,-1 0 15,1 22-15,21-1 0,0 0 0,-21 1 16,21-1-16,-21 21 0,21-20 15,-21 20-15,21 1 0,0-22 0,0 22 16,-21-22-16,-1 0 0,1 43 16,21-43-16,0 1 0,-21-22 15,21 0-15,-21 0 0,21 0 0,0 0 16,0-42 15,0 0-15,0 0-16,0 0 0,0 0 0,0-22 15,21 1-15,0 21 0,-21-22 16,21 1-16,1 0 0,-1-1 0,0 1 16,21 21-16,-21 0 0,1 0 15,20-1-15,-21 22 0,0 0 0,0 0 16,1 0-16,20 22 0,-21-1 16,-21 0-16,21 0 0,-21 21 0,21-20 15,-21 20-15,0 0 0,0-21 0,0 22 16,0-22-16,0 0 0,0 21 15,0-20-15,0-1 0,0 0 0,0 0 16,0 0-16,22-21 16,-1 0-1,0 0-15,0 0 16,0-21-16,0 0 0,1 0 0,-1 0 16,21-1-16</inkml:trace>
  <inkml:trace contextRef="#ctx0" brushRef="#br1" timeOffset="22031.71">7387 3175 0,'0'0'0,"-21"0"31,21 21-31,-21 0 16,21 1-16,0-1 0,-21 21 16,21-21-16,-22 22 0,22-22 0,-21 21 15,21-21-15,0 22 0,0-22 16,0 0-16,0 21 0,0-21 0,0 1 15,0-1-15,21 0 0,1-21 16,-1 21-16,0-21 0,0 0 16,0 0-16,22 0 0,-22 0 15,0 0-15,0 0 0,0-21 16,0 0-16,1 0 0,-1 21 0,42-85 16,-63 64-16,21-22 15,-21 22-15,0-21 0,0 0 16,0 20-16,0-20 0,-21 0 0,0 21 15,0-22-15,0 22 0,-22 0 16,22 21-16,0 0 0,0 0 0,0 0 16,0 0-16,-22 0 0,22 0 0,0 42 15,0-21-15,0 1 0,-1 20 16,1 0-16,0 1 0,21-22 0,0 21 16,0 0-16,0 1 0,0-22 0,0 21 15,0-21-15,21 1 0,0-1 16,1 0-16,-1 0 0,0-21 0,21 21 15,-21-21-15,1 0 0,20 0 16,0 0-16,-21 0 0,22 0 0,-22-21 16,21 0-16,1 21 0,-22-21 15,21 0-15,-21-1 0,22-20 16,-22 21-16,0 0 0,0-22 0,-21 22 16,21-21-16,-21 0 0,21 20 0,-21-20 15,0 21-15,0 0 0,0 0 16,0-1-16,0 44 31,0-1-31,0 21 0,0-21 0,0 0 16,0 22-16,0-22 0,-21 0 0,21 21 15,0 1-15,0-22 16,0 0-16,0 0 0,0 0 0,21 1 16,1-1-16,-1-21 0,0 0 15,0 0-15,0 0 16,0 0-16,1 0 0,-1 0 0,0-21 15,0 21-15,0-22 0,0 1 0,1 0 16,-1 0-16,-21-21 0,21 20 16,0 1-16,-21-21 0,21 21 0,-21-22 15,21 22-15,-21-21 0,22 21 16,-22 0-16,0 42 31,0 0-31,0 0 0,0 0 16,0 0-16,-22 22 0,22 20 15,0-42-15,0 1 0,0-1 16,0 21-16,0-21 0,0 0 16,0 1-16,0-1 0,22-21 15,-22 21-15,21-21 0,0 0 16,0 0-16,0 0 0,0 0 16,1-21-16,-1 0 0,0 21 0,0-22 15,-21 1-15,21 0 0,0-21 16,1 21-16,-22-22 0,0 1 15,21 0-15,-21-1 0,21-20 0,-21 20 0,0 1 16,0 0-16,0-1 16,0 1-16,0 0 0,0-1 0,0 22 0,0 0 15,0 0-15,-21 42 32,0 21-32,21-20 0,0 20 15,-22 0-15,22 1 0,-21-1 0,21 0 16,0 22-16,-21-22 0,21 0 15,0 1-15,0-1 0,0 0 0,0 1 16,21-1-16,0-21 0,1 0 0,-22 22 16,21-22-16,0-21 0,0 21 15,21 0-15,-20-21 0,20 0 0,0 0 16,1 0-16,-1 0 0,0 0 16,1 0-16,-1 0 0,0 0 15,1-21-15,20-21 0,-21 21 16,-20-1-16</inkml:trace>
  <inkml:trace contextRef="#ctx0" brushRef="#br1" timeOffset="22515.92">9377 3302 0,'0'-42'16,"0"84"-16,0-105 0,0 41 0,0 1 15,0 0-15,-21 0 0,21 0 0,-22 21 16,1 0-16,0 0 0,0 0 0,0 0 16,0 0-16,-1 21 15,1 0-15,0 0 0,21 0 0,-21 1 16,0 20-16,0-21 0,21 21 15,0 1-15,-22-22 0,22 21 16,0-21-16,0 1 0,0-1 0,0 21 16,0-21-16,22-21 0,-22 21 0,21 1 15,0-22-15,0 0 0,0 0 16,0 0-16,1 0 0,-1 0 16,0-22-16,0 22 0,0-21 0,0 0 15,-21 0-15,22 0 0,-1 0 16,0-22-16,-21 22 0,21-21 0,0-1 15,-21 1-15,21 0 0,-21-1 16,0-20-16,0 21 0,0-1 16,0 1-16,0-22 0,0 22 0,0 0 15,0-1-15,0 22 0,0 0 16,0 0-16,0 0 0,0 42 16,-21 0-16,21 0 0,-21 22 15,21-1-15,0 0 0,-21 1 16,21 20-16,0 1 0,0-22 0,0 21 15,0-20-15,0 20 0,0-20 16,21-1-16,0 0 0,-21-21 0,0 22 16,21-22-16,1 0 0,-1-21 0,0 21 15,0-21-15,0 0 16,0 0-16,1 0 0,-1-21 16,0 21-16,0-21 0,0 0 0,0 0 0,1-22 15</inkml:trace>
  <inkml:trace contextRef="#ctx0" brushRef="#br1" timeOffset="24340.61">10943 3556 0,'0'0'0,"-85"64"31,107-86 1,-1 22-17,21-21-15,-21 0 0,22 0 0,-1 0 16,0-22-16,-21 22 0,22-21 16,-1 21-16,-21-22 0,22 1 0,-22 21 15,0-21-15,0-1 0,-21 1 0,0 0 16,0-1-16,0 1 0,0-22 15,0 22-15,0 0 0,0-1 0,-21 1 16,0 0-16,0-1 0,21 22 0,-22 0 16,1 0-16,0 0 0,0 21 15,0 0-15,0 0 0,21 21 0,-22 21 16,1-21-16,21 22 0,0-1 16,-21 0-16,0 1 15,21 20-15,-21-20 0,21-1 0,0 21 0,0-20 16,0-1-16,0 0 0,0 1 15,-21-1-15,21 0 0,0-20 0,0 20 16,0-21-16,0 0 0,0 0 16,21-21-1,0-21 1,0 0-16,0 0 16,0 0-16,1 0 0,-1-1 0,0 1 15,0 0-15,0 0 0,-21 0 16,21 0-16,1-1 0,-1 22 0,0 0 15,0 0-15,0 0 16,-21 22-16,21-1 0,1 0 0,-22 21 16,21-21-16,-21 1 0,0 20 15,21-21-15,0 0 0,0 0 0,0 22 16,-21-22-16,22 0 0,-1 0 16,0 0-16,0-21 0,0 22 0,0-22 15,1 0-15,41 0 16,-21 0-16,1 0 0,-22 0 0,21 0 0,1-22 15,-1 1-15,0 0 0,1 0 16,-1 0-16,-21 0 0,21-1 16,-20-20-16,-1 0 0,-21-1 0,0 22 15,0-21-15,0 0 0,0-1 16,0 1-16,0 21 0,-21 0 0,-1-1 16,1 1-16,0 21 0,-21 0 15,-1 0-15,22 0 0,-21 0 0,0 21 16,20 1-16,-20-1 0,21 21 0,0 0 15,-22-20-15,22 20 0,21 0 16,-21 1-16,21-1 0,0 0 0,0 22 16,0-43-16,0 0 0,21 0 15,0 0-15,1 1 0,-1-1 16,0-21-16,21 0 0,-21 0 16,1 0-16,20 0 0,-21 0 0,0-21 0,22-1 15,-22 22-15,0-21 16,21 0-16,-21-21 0,1 21 0,-1-1 15,-21-20-15,21 0 0,0-22 16,-21 43-16,0-21 0,21 21 16,-21-1-16,0 1 0,0 0 0,0 42 31,0 0-31,0 1 16,0-1-16,0 21 0,0-21 0,0 22 15,0-22-15,21 0 0,-21 21 16,22-21-16,-1 1 0,-21-1 15,21 0-15,0 0 0,0-21 0,0 0 0,1 21 16,-1-21-16,0 0 16,0 0-16,0-21 0,0 21 15,1-21-15,-1 0 0,0 0 0,-21-1 16,21 1-16,0 0 0,-21-21 16,0 21-16,0-1 0,21-20 0,-21 21 15,22-21-15,-22 20 0,0 44 31,0-1-15,0 0-16,0 21 0,0-21 16,0 22-16,0-22 0,0 21 15,0-21-15,0 22 0,0-22 0,0 21 16,0-21-16,0 1 0,0-1 16,21-21-16,-21 21 0,21-21 0,0 21 15,0-21-15,0 0 0,1 0 0,-1 0 16,0-21-16,0 0 0,0 21 15,22-21-15,-22-1 0,0 1 0,21 0 16,22-42-16,-43 20 16,21 22-16,-21-21 0,1-1 0,20 22 15,-21-21-15,0 21 0,-21-22 0,21 22 16,1 0-16,-22 42 31,0 0-31,-22 1 0,1-1 16,0 21-16,21-21 0,0 22 15,0-22-15,-21 21 0,21-21 16,0 22-16,0-22 0,0 0 0,0 21 16,21-21-16,0 1 0,0-22 15,1 0-15,-1 0 0,21 0 16,-21 0-16,0 0 0,22 0 0,-22 0 16,21-22-16,-21 1 0,1 21 0,20-21 15,-21 0-15,0 0 0,0-22 16,1 22-16,-1 0 0,0-21 15,0 21-15,-21-22 0,0 1 0,0 21 16,0-22-16,0 22 0,0 0 16,0 0-16,-21 21 0,0 0 15,0 0-15,-1 21 0,1 0 0,0 22 16,21-22-16,-21 21 0,0-21 16,21 22-16,0-1 0,0-21 0,0 21 15,0-20-15,0 41 16,0-42-16,21 0 0,0-21 0,0 22 15,0-1-15,1-21 0,-1 0 16,21 0-16,-21 0 0,22 0 0,-1 0 0,0-21 16,-21-1-16,22 1 15</inkml:trace>
  <inkml:trace contextRef="#ctx0" brushRef="#br1" timeOffset="28229.24">14795 2265 0,'0'0'0,"0"-21"0,0 0 0,0-1 0,0 1 16,0 42-1,0 1-15,0-1 16,0 21-16,0 22 0,0-1 0,22 1 16,-22-1-16,0 1 0,0-1 15,0 1-15,0 20 0,0-20 0,0-22 16,0 22-16,0-1 0,0-21 15,0 1-15,-22-1 0,1 0 0,21 1 16,0-22-16,0 0 0,0 0 0,-21 0 16,21-42 15,0 0-31,0 0 0,0 0 0,0 0 16,0-22-16,0 22 0,0-21 15,0 21-15,0-22 0,21 1 0,43-85 16,-22 85-16,-21 20 15,22-20-15,-22 21 0,21 0 16,0 0-16,1 21 0,-1 0 0,-21 0 16,22 0-16,-22 0 0,0 0 15,-21 21-15,0 0 16,0 0-16,-21-21 0,-22 21 0,22-21 16,-21 21-16,0-21 15,-1 0-15,1 22 0,0-22 0,-1 0 16,1 0-16,0 21 0,20-21 0,-20 0 15,21 21-15,0-21 0,0 21 16,21 0-16,0 0 0,0 1 0,0-1 16,0 0-16,0 21 0,0-21 15,0 22-15,21-1 0,-21-21 16,21 22-16,0-22 0,0 0 0,22 21 16,-22-21-16,21 1 0,0-22 15,1 21-15,-1-21 0,0 0 0,1 0 16,20 0-16,-20 0 0,20-21 0,1 21 15,-22-22-15,21 1 0,-20 0 16,-1 0-16,0-21 0,-20 20 0,20-20 16,-21 21-16,0-21 0,0-1 0,1 22 15,-22-21-15,0-1 0,0 1 16,0 0-16,0 21 0,0-22 0,0 22 16,0 0-16,-22 21 15,22 21-15,-21 0 16,0 0-16,21 22 0,0-22 0,-21 21 15,21 1-15,-21-22 0,21 21 16,0 0-16,0-20 0,0 20 16,-21-21-16,21 21 0,0-20 0,0-1 15,0 0-15,0 0 0,0 0 16,21-21 0,0 0-16,0-21 15,0 0-15,-21 0 0,21 0 16,1-1-16,-22 1 0,21 0 0,0-21 15,-21 21-15,21-1 0,-21-20 16,21 21-16,-21 0 0,0 0 0,21-1 16,1 22-16,-22 22 15,21-22-15,-21 21 16,0 0-16,0 21 0,0-21 0,0 1 16,21 20-16,-21-21 0,0 0 15,0 0-15,0 22 0,21-22 16,0 0-16,-21 0 0,21-21 0,1 21 15,-1-21-15,0 0 0,0 0 16,0 0-16,22 0 0,-22 0 0,0 0 16,21 0-16,-21-21 0,1 0 15,20 0-15,-21 0 0,21 0 0,-20-1 16,-1 1-16,21-21 0,-21 21 0,0-22 16,1 22-16,-1-21 0,0 21 15,-21 0-15,21-22 0,-21 22 16,21 21-16,-21-21 0,0 42 31,0 0-31,0 0 0,-21 1 0,-21 41 16,42-42-16,0 0 0,-21 22 15,21-22-15,-22 21 0,22-21 16,0 22-16,0-22 0,0 0 0,0 0 16,0 0-16,22 1 0,-22-1 0,21-21 15,0 0-15,21 0 0,-21 0 16,1 0-16,-1 0 0,21 0 0,-21 0 15,0 0-15,22-21 0,-22-1 16,0 1-16,0 0 0,0 0 0,1-21 16,-1 20-16,0-20 0,-21 21 0,0-21 15,0 20-15,0-20 16,0 0-16,0 21 0,0-22 0,-21 1 16,21 21-16,-43-22 0,22 22 0,0 0 15,0 21-15,-21 0 0,-1 0 16,22 0-16,-21 0 0,-1 21 0,22 0 15,-21 1-15,21 20 0,-22-21 16,22 21-16,0 1 0,21-1 0,0 0 16,0 1-16,0-1 0,0-21 0,0 22 15,21-1-15,22-21 0,-22 0 16,0 0-16,21 1 0,-21-1 0,22-21 16,84 0-16,-106 0 15,21 0-15,1 0 16,-22-21-16,21-1 0,0 1 0,-20 0 15,20 0-15,-21 0 0,21-22 0,-20 22 16,-1 0-16,0-21 0,0-1 16,0 22-16,0-21 0,1 21 15,-22 0-15,0-1 0,0 1 0,21 21 16,-21 21 0,0 1-16,-21-1 0,21 0 15,-22 0-15,22 0 16,-21 22-16,21-22 0,0 0 0,0 21 15,0-21-15,0 1 0,0-1 0,0 21 0,0-21 16,0 0 0,0 1-16,21-22 0,1 0 0,-1 0 15,0 0-15,0 0 0,0 0 0,0 0 16,1 0-16,-1-22 0,0 22 16,0-21-16,0 0 0,0 0 0,1 0 15,-1 0-15,0-22 0,0 22 16,0 0-16,0-21 0,1 20 15,-1-20-15,0 21 0,-21 0 0,0 0 16,21-1-16,-21 1 0,0 42 16,0 1-1,0-1-15,-21 0 0,21 0 16,-21 0-16,21 0 0,0 22 16,0-22-16,-21 0 0,21 0 0,0 22 15,0-22-15,0 0 0,0 0 16,0 0-16,21 0 0,0-21 15,0 0-15,0 0 0,0 0 16,1 0-16,-1 0 0,0 0 16,0 0-16,0-21 0,0 21 0,1-21 15,-1 0-15,0 0 0,0-22 16,0 22-16,0-21 0,-21 21 16,22-22-16,-1 22 0,-21 0 0,0-21 15,21 21-15,-21-1 0,21 22 16,-21-21-16,0 42 15,0 1-15,-21-22 16,21 21-16,-21 21 0,21-21 16,-21 0-16,21 1 0,0-1 0,0 21 15,0-21-15,0 0 0,0 1 16,0-1-16,0 0 0,0 0 0,21 0 16,0-21-16,0 21 0,0-21 0,0 22 15,1-22-15,-1 0 16,0 0-16,0 0 0,0 0 0,0 0 15,1-22-15,20 1 0,-21 0 16,0 21-16,0-21 0,1-21 0,20 20 16,-42 1-16,21-21 0,0 0 0,0 20 15,-21-20-15,0 0 0,0-1 16,22-20-16,-22 21 0,0-22 0,0 22 16,0-1-16,0-20 0,0 42 15,0-22-15,0 22 0,0 0 0,0 42 16,-22 0-1,1 1-15,21 20 0,0 0 16,-21 1-16,0-1 0,21 21 16,0-20-16,0-1 0,0 0 0,0 1 15,0-1-15,0 0 0,0 1 16,21-1-16,0-21 0,0 22 0,1-22 16,-1 0-16,0 0 0,0 0 15,21 0-15,-20-21 0,20 0 0,-21 0 16,21 0-16,1 0 0,-22 0 15,21 0-15,-21 0 0,22-21 0,-22 21 16,21-21-16,-21 0 0,1 0 0,-1 0 16,0-22-16,-21 22 0,21 0 15,-21-21-15,21 20 0,-21 1 0,0-21 16,0 21-16,0 0 0,0-1 16,0 1-16,-21 21 15,0 21 1,21 1-16,0-1 0,-21 0 15,21 0-15,-21 0 0,21 22 0,0-22 16,0 0-16,0 21 0,0-21 16,0 1-16,0-1 0,21 0 0,0 0 15,0 0-15,0-21 16,0 0-16,22 21 0,-22-21 0,21 0 16,1 0-16,-1 0 0,0 0 0,22 0 15,-1 0-15,-20 0 0,20-21 16,-21 21-16,1-21 0,20 0 15,-42 0-15,22 0 0,-1-22 0,-21 22 16,0-21-16,1 21 0,-22-22 16,0 1-16,0 0 0,0-1 0,0 1 15,0 0-15,-22 20 0,22-20 16,-21 21-16,-21 21 0,21-21 0,-22 21 16,22 0-16,-21 0 0,21 21 0,-22 0 15,1 21-15,0-20 16,21 20-16,-1-21 0,22 21 0,-21-20 15,21 20-15,0-21 16,0 21-16,0-20 0,0 62 16,21-63-16,-21 1 0,22-22 15,-1 21-15,0 0 0,0-21 16,21 0-16,-20 0 0,-1 0 0,0 0 16,21 0-16,-21 0 0,1-21 15,-1 0-15,0-1 0,0 1 0,21 0 16,-20-21-16,-1 21 0,-21-22 0,21 1 15,0 0-15,0-1 0,22-41 16,-22 20-16,0 1 0,-21-1 16,0 22-16,21-22 0,-21 1 15,0 20-15,0 1 0,0 21 0,0-21 16,0 20-16,-21 22 16,21 22-1,-21-1-15,0 0 0,-1 21 0,22 22 16,0-22-16,-21 22 0,21-22 15,0 21-15,0 1 0,0 42 16,0-64-16,0 0 0,0 1 16,0-1-16,21 0 0,1-20 0,-1 20 15,-21-21-15,21 0 0,21 0 0,-21 1 16,1-22-16,-1 0 0,0 0 16,21 0-16,-21 0 0,1 0 0,20-22 15,-21 22-15,21-21 0,-20 0 16,20 0-16,0 0 0,-21 0 15,22-1-15,-22 1 0,21-21 16,-21 21-16,-21-22 0,0 22 0,0 0 16,0-21-16,0 21 0,0-1 0,-21 22 15,0-21-15,0 21 0,0 0 0,-22 0 16,22 0-16,-21 21 0,0-21 16,20 22-16,-20-1 0,21 21 0,0-21 15,-22 22-15,22-1 16,21-21-16,0 0 0,0 0 0,0 1 15,0-1-15,0 0 16,0 0-16,21-21 0,1 0 0,-1 21 0,0-21 16,0 0-16,0 0 0,0 0 15,1 0-15,-1-21 0,0 21 16,0-21-16,0 0 0,0 0 0,1 21 16,-22-22-16,0 1 0,21 0 15,0 0-15,-21 0 0,0 0 0,0-1 16,21 1-16,-42 42 31,0 1-31,21-1 16,-21 0-16,21 0 0,-22 0 0,1 0 15,0 22-15,0-1 0,21-21 16,-21 22-16,21-1 0,0 0 16,0 1-16,0 20 0,0-21 15,0 1-15,0-1 0,21 22 0,-21-22 16,21 0-16,0 1 0,-21-1 0,21 0 15,1 22-15,-22-22 0,0 0 16,0 1-16,0-1 0,0 0 0,0-20 16,0 20-16,-22-21 0,1 0 0,0-21 15,-21 21-15,21-21 0,-64 0 16,43 0-16,-1 0 0,1-21 16,0 21-16,20-21 0,-20 0 0,0 0 15,21 21-15,-22-21 0,22-1 16,0 1-16,21 0 0,0 0 15,0 0-15,0 0 0,0-1 16,0 1-16,21 0 16,-21 0-16,42 0 0,-20 0 0,-1-1 15,0 1-15,21 0 0,1 0 0</inkml:trace>
  <inkml:trace contextRef="#ctx0" brushRef="#br1" timeOffset="28605.02">20828 3112 0,'0'-22'31,"0"1"-31,21 0 16,0 21-1,0-21-15,1 21 0,-1-21 16,0 0-16,0 21 0,0-22 0,0 1 15,1 0-15,-22 0 16,0 0-16,0 0 0,0-1 16,-22 22-1,1 0-15,0 0 0,-21 22 0,21-1 16,-1 0-16,1 0 0,0 21 0,-21-20 16,42-1-16,-21 21 15,21-21-15,0 0 0,0 22 0,0-22 16,0 0-16,0 0 0,21 0 15,-21 1-15,21-22 0,0 21 0,0-21 16,0 0-16,22 0 0,-22 0 0,0 0 16,0 0-16,0-21 0,22 21 15,-22-22-15,21 1 0,-21 21 0</inkml:trace>
  <inkml:trace contextRef="#ctx0" brushRef="#br1" timeOffset="29800.34">22479 2244 0,'0'0'15,"0"-21"-15,-21 21 16,0 0 0,-1 0-16,22 21 0,-21 0 0,0 0 15,0 0-15,21 22 16,-21-22-16,0 21 0,21 0 0,-22 22 16,22-22-16,0 1 0,0-1 15,0 0-15,0 1 0,0-1 0,0 43 16,0-64-16,0 21 0,22-21 15,-1 0-15,0 1 0,0-1 16,0 0-16,0-21 0,1 0 0,20 21 16,-21-21-16,0 0 0,0 0 0,1 0 15,20 0-15,-21-21 0,0 0 16,22 0-16,-22-1 0,0 1 16,0 0-16,0 0 0,0-21 15,22 20-15,-22-20 0,0-21 0,0 20 16,0 1-16,1-22 0,-22 1 15,0 21-15,0-22 0,0 22 0,0-1 16,0 1-16,-22 0 0,-20-1 0,21 1 16,-21 21-16,-1 0 0,-20 0 15,20 21-15,1 0 0,0 0 16,-1 0-16,1 0 0,0 21 0,-1 0 16,1 0-16,21 21 0,-21-20 15,20 20-15,1 0 0,0 22 0,21-22 16,0 22-16,0-22 0,0 21 15,0-20-15,0 20 0,21-20 0,0-1 16,22 0-16,-22-21 0,21 22 16,1-22-16,-22 0 0,21 0 0,0 0 15,1 1-15,-1-22 0,0 0 16,1 0-16,-22 0 0,21 0 0,1 0 16,-1 0-16,0 0 0,1-22 0,-1 1 15,0 0-15,-21 0 0,22 0 16,-1 0-16,-21-1 0,0-20 0,1 21 15,-1-21-15,0 20 0,-21 1 16,21 0-16,-21 0 0,0 0 0,-21 42 31,0 0-15,21 0-16,-21 0 0,-1 22 0,1-22 16,21 0-16,0 0 0,-21 0 15,21 22-15,0-22 0,-21 0 0,21 0 16,0 0-16,0 1 15,0-1-15,0-42 47,0-1-31,21 1-16,0 0 0,-21 0 16,21 0-16,1 0 0,-1-1 15,0-20-15,0 21 0,0-21 16,-21 20-16,21 1 0,1 0 0,-1 0 15,0 0-15,0 21 0,0 0 16,0 0 0,-21 21-16,0 0 0,0 0 0,0 0 15,0 22-15,0-22 0,0 0 16,0 0-16,0 0 0,0 1 0,0-1 16,0 0-16,0 0 0,0 0 15,22-21-15,-1 21 16,0-21-16,0 0 15,0 0-15,0-21 16,1 21-16,-1-21 16,-21 0-16,21 21 0,-21-21 15,21 0-15,0-1 0,-21 1 0,0 0 16,21 0-16,-21 0 0,22 21 16,-22-21-16</inkml:trace>
  <inkml:trace contextRef="#ctx0" brushRef="#br1" timeOffset="29984.23">23664 2836 0,'0'0'0,"-21"0"16,0 0 15,21 22-31,-21-22 16,0 21-1,-1-21-15,1 0 0,0 21 16</inkml:trace>
  <inkml:trace contextRef="#ctx0" brushRef="#br1" timeOffset="35319.93">4276 5017 0,'0'-22'16,"21"1"-16,0 0 16,-21 0-16,21 0 0,-21 0 15,0-1-15,0 1 0,21 0 16,-21 0-16,0 0 0,0 0 0,0-1 16,0 1-16,0 0 0,0 0 15,21 0-15,-21 0 0,0-1 0,0 1 16,0 0-16,0 0 15,0 0-15,0 42 63,0 0-63,0 0 0,0 0 16,0 1-16,0-1 0,0 0 0,0 21 15,22-21-15,-22 22 0,0-1 16,0 0-16,0-20 0,0 20 0,21 0 15,-21 1-15,0-22 0,0 21 0,0-21 16,21 22-16,-21-22 0,0 0 16,0 0-16,0 0 0,0 0 0,0 1 15,0-1-15,0 0 0,0 0 16,0 0-16,0 0 16,0 1-1,-21-22 1,0 0-16,21 21 15,-22-21-15,1 0 16,0 0-16,0 0 0,0 0 0,0 21 16,-1-21-16,1 0 0,0 0 0,-21 0 15,21 0-15,-22 0 0,22 0 16,-21 0-16,-1 0 0,22 0 16,-21 0-16,21 0 0,-22 0 0,22 0 15,0 0-15,63 0 47,-20 0-47,-1 0 0,21 21 0,0-21 16,-20 0-16,20 0 0,0 0 0,1 0 15,-1 0-15,0 0 0,1 0 16,-1 0-16,-21 0 0,21-21 0,-20 21 16,20 0-16,-21 0 0,0 0 15,0 0-15,1 0 16,-1-21-1,-21 0 1,21 21-16,0-22 0</inkml:trace>
  <inkml:trace contextRef="#ctx0" brushRef="#br1" timeOffset="36064.22">6329 4763 0,'0'-22'0,"-21"1"16,21 0-16,0 0 15,0 0-15,0 0 16,0-1-16,-22 22 0,22-21 0,0 0 16,0 0-16,-21 42 31,21 0-31,0 22 16,0-1-16,0 21 0,0 1 0,0-1 15,0 22-15,0-21 0,0 20 16,0 1-16,0-22 0,0 22 0,-21 0 15,21 21-15,-21-22 0,0 1 0,0 0 16,-1-1-16,1-20 0,0 20 16,-21-20-16,21-1 0,-1 1 0,1-1 15,21-20-15,-21 20 0,21-20 0,-21-22 16,21 21-16,0-21 0,0 0 16,0-42-1,0 0-15,0 0 16,21 0-16,0-43 15,-21 22-15,0 0 0,21-1 0,-21 1 16,22 0-16</inkml:trace>
  <inkml:trace contextRef="#ctx0" brushRef="#br1" timeOffset="36392.03">6075 5398 0,'0'0'16,"0"-64"-16,-21 22 0,-1-1 0,22-20 15,0 21-15,0-22 0,0 22 0,0-1 16,0 1-16,0-21 0,0 20 15,22 1-15,-1 21 0,0-22 16,21 22-16,-21 0 0,22 0 0,-1 21 16,0 0-16,1 0 0,20 0 15,-20 0-15,20 0 0,-21 0 0,1 42 16,-1-21-16,0 22 0,-20-22 0,-1 21 16,0 1-16,-21-1 0,0 0 15,0-21-15,-21 22 0,-22-1 0,22-21 16,-21 0-16,0 22 15,-1-22-15,22-21 0,-21 21 0,-1 0 0,22-21 16,0 0-16,0 21 0,0-21 16,0 0-16,42 0 31,0-21-31,0 21 0,0-21 16,22 21-16,-22-21 0,21 0 15,0 21-15</inkml:trace>
  <inkml:trace contextRef="#ctx0" brushRef="#br1" timeOffset="36775.81">6879 4890 0,'0'0'0,"0"-22"0,0 1 0,0 0 16,0 0-16,0 0 0,0 0 16,0-1-16,0 1 0,21 21 15,0-21-15,1 21 16,-1 0-16,21 0 0,-21 0 0,22 0 15,-1 0-15,-21 21 0,21 0 16,-20 1-16,20 20 0,-21-21 0,0 21 16,0 1-16,1-22 0,-22 21 15,21 1-15,-21-22 0,0 0 0,0 21 16,0-21-16,-21 1 0,21-1 0,-22-21 16,1 21-16,0-21 15,0 0-15,0 0 0,0 0 31,21-21-31,0 0 0,0-1 16,0 1-16,0-21 0,0 21 16,0 0-16,21-22 0,0 22 15,-21-21-15,21 21 0,0-1 0,0-20 16,43 0-16,-43 21 0,21-1 16,-20 1-16,20 21 0,-21-21 15,21 21-15,-20 0 0,20 0 0</inkml:trace>
  <inkml:trace contextRef="#ctx0" brushRef="#br1" timeOffset="37231.43">7937 4699 0,'22'0'32,"-44"0"-17,1 0-15,0 0 0,0 0 0,0 0 16,0 0-16,21 21 0,-22 0 0,1 1 15,0-1-15,0 0 0,21 85 16,0-85-16,0 21 16,0-21-16,0 1 0,0 20 15,0-21-15,0 0 0,21 0 0,0-21 16,22 22-16,-22-1 0,21-21 0,0 0 16,1 0-16,-1 0 15,0 0-15,1 0 0,-1 0 0,0-21 16,1 21-16,-1-22 0,0 1 15,-20 0-15,20 0 0,-21 0 0,0 0 16,0-22-16,-21 22 0,0-21 16,0 21-16,0-22 0,0 1 0,0 21 15,-21-22-15,0 1 0,0 21 0,0 0 16,-22 0-16,22-1 0,-21 22 16,0 0-16,20 0 0,-20 0 0,0 0 15,-1 0-15,1 0 0,21 22 16,-21-1-16,20-21 0,1 42 0,0-21 15,21 0-15,0 22 0,0-22 16,0 21-16,0-21 0,21 22 0,0-22 16,1 0-16,20 0 0,0 0 15,1 1-15,-1-22 0,21 0 0,-20 0 16</inkml:trace>
  <inkml:trace contextRef="#ctx0" brushRef="#br1" timeOffset="37978.99">9080 4784 0,'0'0'0,"0"-21"16,0-64 0,0 64-16,0 0 0,-21-1 0,0 22 15,-21 0-15,21 0 0,-22 0 16,22 0-16,-21 0 0,-1 0 0,1 22 16,21-22-16,-21 21 0,20 0 15,-20 21-15,21-21 0,0 22 0,0-1 16,-1-21-16,22 22 0,-21-22 15,21 21-15,0-21 0,0 0 0,0 1 16,21-1-16,1 0 0,-1 0 0,21-21 16,-21 0-16,22 0 15,-22 0-15,21 0 0,0 0 0,-20 0 16,20-21-16,-21 0 0,21 0 16,-20-1-16,-1 1 0,0 0 0,0 0 15,0-64 1,-21 64-16,0-21 0,0 21 15,0-1-15,0 1 0,0 0 16,0 42 15,0 0-31,0 22 0,0-22 16,0 21-16,0 1 0,0-1 16,0 0-16,0 1 0,0-1 0,0 0 15,0 22-15,0-22 0,0 0 16,0 22-16,0-22 0,0 22 15,0-1-15,0 1 0,21-1 0,-21 1 16,0-1-16,0 22 0,22-22 0,-22 1 16,21 21-16,-21-22 0,21 22 15,-21-1-15,0 1 0,0-21 0,21 20 16,-21-20-16,0-1 0,21 1 0,-21-1 16,0 1-16,0-22 0,0 0 0,0 1 15,0-22-15,-21 0 0,0 0 16,0 0-16,0-21 0,-1 0 0,1 0 15,0 0-15,-21 0 0,21 0 0,-22-21 16,22 0-16,-21-21 0,-1 21 16,1-22-16,-21-63 15,41 64-15,-20-21 0,21-1 0,0 1 16,21-1-16,0 1 0,0-1 16,0 22-16,0-22 0,0 1 0,0-1 15,21 1-15,-21-1 0,21 1 0,21 20 16,-20-20-16,-1-1 0,21 1 15,0-1-15,-20 1 0,20 21 0,0-1 16,1-20-16,-1 20 0,-21 1 0,21 0 16,-20-1-16,20 22 0,-21-21 15,0 0-15,22 20 0</inkml:trace>
  <inkml:trace contextRef="#ctx0" brushRef="#br1" timeOffset="38505.12">9483 4763 0,'0'0'0,"0"-85"16,0 64-1,0 0-15,0-1 16,21 1-16,0 21 0,0 0 16,0-21-16,0 21 0,1 0 15,20 0-15,-21 0 0,0 0 16,0 0-16,1 0 0,20 21 0,-21-21 16,0 21-16,0 1 0,1 20 0,-22-21 15,0 0-15,0 0 0,0 22 16,0-22-16,0 21 0,0-21 0,-22 1 15,1-1-15,0 0 0,0 0 16,0-21-16,0 21 0,-1-21 0,1 0 16,0 0-16,0 0 15,21-21 1,0 0-16,0 0 16,0 0-16,0-22 0,0 22 0,21 0 15,0 0-15,-21 0 0,21-22 16,1 22-16,-1 0 0,-21 0 0,21 0 15,0-1-15,0 1 0,0 0 0,1 0 16,-1 21-16,0-21 0,21 21 16,1 0-16,-22 0 15,0 0-15,0 0 0,0 21 16,0-21-16,1 21 0,-1 0 16,0 0-16</inkml:trace>
  <inkml:trace contextRef="#ctx0" brushRef="#br1" timeOffset="39732.86">10626 4763 0,'21'0'0,"-42"0"0,63-22 0,-21 22 0,0-21 16,0 0-16,-21 0 16,22 0-16,-22 0 0,0-1 0,0 1 15,0 0-15,0 0 0,0 0 16,0 0-16,-22-1 15,1 1-15,0 21 0,0 0 0,0 0 0,0 0 16,-1 0-16,1 0 16,0 0-16,0 21 0,-21 1 0,20-1 15,1 0-15,0 0 0,0 21 0,0-20 16,0 20-16,-1-21 0,22 21 16,0-20-16,0 20 0,-21-21 0,21 21 15,0-20-15,0-1 0,0 0 0,21 0 16,-21 0-16,22 0 0,-1-21 15,0 0-15,0 0 0,0 0 0,0 0 16,1 0-16,-1 0 0,21 0 16,-21-21-16,0 0 0,1 0 0,-1 0 15,-21 0-15,21-1 0,0 1 0,0-21 16,0 21-16,-21-22 16,0 22-16,22-21 0,-22 21 0,0 0 15,0-22-15,0 22 0,0 0 0,0 0 16,0 42 15,0 0-31,-22 0 16,22 0-16,-21 1 0,21-1 0,-21 0 15,21 0-15,0 0 0,0 22 0,0-22 16,0 0-16,0 0 0,21 0 16,0 0-16,1 1 0,-1-22 0,0 21 15,0-21-15,21 0 0,-20 0 16,20 0-16,-21 0 0,21 0 15,-20 0-15,20-21 0,-21 21 16,0-22-16,0 1 0,1 0 0,-1 0 16,0-21-16,0 20 0,-21 1 0,0 0 15,0-21-15,0 21 0,0-1 0,0 1 16,0 0-16,0 0 0,0 0 16,0 0-16,0 42 31,0 0-31,-21 0 15,21 21-15,0 1 0,0-22 0,-21 21 16,21-21-16,0 22 16,-21-1-16,21-21 0,0 0 0,0 22 15,0-22-15,0 0 0,0 0 0,0 0 16,0 1 0,0-44-1,0 1-15,0 0 0,21 0 16,0 0-16,-21 0 0,21-22 15,-21 22-15,21-21 0,0 21 0,1-22 16,-22 22-16,21-21 16,0 21-16,0-1 0,0 1 0,0 0 15,1 0-15,-1 0 0,0 21 0,0 0 16,0 0-16,0 0 16,-21 21-16,0 0 0,0 0 0,22 0 15,-22 1-15,0 20 0,0-21 0,0 21 16,0-20-16,0 20 0,0 0 15,21-21-15,-21 1 0,0 20 0,0-21 16,0 0-16,21 0 16,-21 1-16,21-22 15,-21-22 1,21 1 0,-21 0-16,0 0 0,0 0 0,21-22 15,1 22-15,-1-21 0,0 21 16,-21-22-16,21 22 0,0-21 15,22 21-15,-22-22 0,0 22 0,21 0 16,-21 0-16,1 0 0,-1 0 16,0 21-16,0 0 0,0 0 0,-21 21 15,21-21-15,-21 42 0,0-21 16,0 22-16,0-22 0,0 0 16,0 21-16,0-21 0,0 1 0,-21 20 15,21-21-15,0 0 0,0 0 16,0 1-16,0-1 0,0 0 15,0 0 1,21-21 0,1 0-16,-22-21 15,0 0-15,0 0 0,21 21 0,-21-22 16</inkml:trace>
  <inkml:trace contextRef="#ctx0" brushRef="#br1" timeOffset="43704.46">13801 4339 0,'0'0'15,"0"-21"-15,21 0 0,-21 0 0,21-85 31,-21 85-31,0 42 32,0 21-32,0-21 0,0 22 15,0-1-15,-21 22 0,21-22 16,-21 21-16,-1 1 0,1-1 16,0 1-16,0 21 0,0-22 0,0 1 15,-1-1-15,1-21 0,-21 22 16,21-22-16,0 1 0,-1-22 0,1 0 15,0 21-15,0-42 0,21 21 0,-21-21 16,0 0-16,-1 0 16,22-21-16,0 0 15,0 0-15,-21 0 0,21 0 16,0-22-16,0 1 0,0 0 0,0-1 16,0 1-16,0 0 0,0-1 0,0 1 15,0-22-15,21 22 0,-21 21 16,0-21-16,0 20 0,22 1 15,-22 0-15,21 0 0,0 42 16,-21 0 0,21 0-16,-21 22 0,0-22 0,21 21 15,0 1-15,-21-1 0,22 0 16,-1 1-16,-21-1 0,21 0 0,0 1 16,0-22-16,22 21 0,-22-21 15,21 0-15,-21 1 0,22-1 16,-1-21-16,0 0 0,1 0 0,-1 0 15,21 0-15,-20 0 0,20 0 0,1 0 16,-22-21-16,22-1 0,-22 1 16,0-21-16,1 21 0,-1-22 0,0 1 15,-21 0-15,1-1 0,-22 1 16,0 0-16,0-1 0,0 1 0,0 0 16,0-1-16,0 22 0,-22 0 0,1 0 15,-21 21-15,21 0 0,-22 0 16,22 0-16,-21 21 0,0 0 0,-1 0 15,1 1-15,21 20 0,-22-21 16,22 21-16,-21 1 0,21-1 16,0 0-16,-1 1 0,22-1 0,0-21 15,0 22-15,0-22 0,0 21 16,0-21-16,22 0 0,-1-21 0,0 22 16,0-22-16,21 0 0,-20 0 0,20 0 15,0 0-15,-21 0 0,22 0 16,-1-22-16,0 1 0,-20 0 0,20 0 15,-21 0-15,0-22 0,22 1 0,-22 0 16,0 21-16,-21-22 16,21 1-16,-21 0 0,21-1 0,-21 22 0,0-21 15,0 21-15,0 42 32,-21 0-32,21 0 0,-21 21 15,21-20-15,-21 20 16,21 0-16,0-21 0,0 22 0,0-1 15,0-21-15,0 22 0,21-22 0,0 0 16,0 0-16,0 0 0,1 0 16,-1-21-16,21 22 0,-21-22 15,22 0-15,-22 0 0,21 0 0,0 0 16,-20-22-16,20 22 0,-21-21 0,21 0 16,-20-21-16,20 21 0,0-64 15,-21 43-15,1-1 16,-22 1-16,0 0 0,21 20 0,-21-20 15,0 21-15,0-21 0,0 20 0,0 44 32,-21-1-32,21 0 0,-22 0 15,22 21-15,-21-20 0,21 20 16,-21 0-16,21 1 0,0-22 0,-21 21 16,21-21-16,0 0 0,0 22 0,-21-22 15,21 0-15,0-42 47,21 0-47,-21 0 16,21-22-16,-21 22 0,21-21 0,0 21 15,1-22-15,-22 1 0,21 0 16,0 20-16,0-20 0,0 21 16,0 0-16,1 0 0,-1 21 0,0 0 15,0 0 1,-21 21-16,0 0 0,21 0 15,-21 0-15,0 22 0,0-22 0,0 21 16,21-21-16,1 22 0,-1-22 16,-21 0-16,42 0 0,-21 21 0,0-20 15,22-22-15,-1 21 0,-21 0 16,22-21-16,-1 0 0,0 0 0,1 0 16,-1 0-16,0 0 0,1 0 0,-1 0 15,0-21-15,1 0 16,-1-1-16,-21 1 0,21 0 0,-20-21 15,20 21-15,-21-22 0,0 1 0,0 21 16,1-22-16,-1 1 0,-21 21 16,0-21-16,0 20 0,0 1 15,0 0-15,-21 21 0,-1 0 0,1 0 16,-21 0-16,0 0 0,20 0 0,-20 0 16,0 21-16,-1 0 0,1 1 0,21-1 15,-21 21-15,20 0 0,1-20 16,0 20-16,0-21 0,21 21 15,0-20-15,0-1 0,0 21 0,0-21 16,0 0-16,21-21 0,0 22 16,0-22-16,1 0 0,-1 0 0,0 0 15,0 0-15,21 0 0,-20-22 16,20 1-16,-21 21 0,0-21 0,0-21 16,22 21-16,-22-1 0,0 1 0,-21-21 15,21 21-15,0 0 0,1-1 16,-22 1-16,0 0 0,0 0 15,21 0-15,-42 42 32,21 0-17,-22 0-15,22 0 0,0 22 0,-21-22 16,0 21-16,21 1 0,0-1 16,0 0-16,-21 1 0,0-1 15,21 0-15,-21 1 0,21 20 0,0-21 16,0 1-16,0 20 0,0-20 0,0 20 15,0 1-15,0-1 0,0 1 0,0 63 16,0-64-16,0 1 16,0-1-16,0 1 0,21-1 0,0 1 15,-21-1-15,21-21 0,-21 22 0,0-22 16,0 1-16,0-22 0,0 21 0,-21-21 16,0 0-16,0-21 15,-1 0-15,1 0 0,0 0 0,-21 0 16,21 0-16,-22-21 0,22 0 0,-21 0 15,21-21-15,-22 20 0,22-20 0,0 0 16,-21-1-16,42 1 0,-22 0 16,22-1-16,-21-20 0,21 21 0,0-22 15,0 1-15,0-1 0,0 1 0,0-1 16,0 22-16,21-22 0,-21 1 16,22-1-16,-1 22 0,0-22 15,0 22-15,0 0 0,0-22 0,1 22 0,-1 0 16,21-1-16,-21 1 15,22-22-15,-1 22 0,0 0 0,43-64 16,-43 85-16,1-22 16,-1 1-16</inkml:trace>
  <inkml:trace contextRef="#ctx0" brushRef="#br1" timeOffset="45260.93">16531 4593 0,'42'-42'16,"-42"21"-1,0 0 1,22 21-16,-22 21 15,0 0 1,0 0-16,0 0 16,0 0-16,-22 22 0,22-22 0,0 21 15,0-21-15,0 22 0,0-22 16,0 21-16,0-21 0,0 1 16,22-1-16,-1 0 0,0 0 0,0-21 15,0 0-15,0 0 0,22 0 16,-1 0-16,-21 0 0,0 0 15,22-21-15,-22 0 0,0 0 0,0-1 16,0-20-16,1 21 0,41-64 16,-42 43-16,0 21 15,-21-22-15,0 22 0,22 0 16,-22 0-16,21 0 0,-42 42 47,-1 0-47,22 0 0,-21 0 15,21 1-15,0-1 0,0 21 16,0-21-16,0 0 0,0 22 0,0-22 16,0 21-16,0-21 0,21 1 0,1-1 15,-1 0-15,0 0 0,0 0 16,21 0-16,1-21 0,-1 0 0,0 0 16,1 0-16,-1 0 0,22 0 15,-22 0-15,0-21 0,1 0 16,20 0-16,-21 0 0,-20 0 0,20-22 0,0 22 15,-21-21-15,1-1 16,20-20-16,-21 21 0,-21 20 16,0 1-16,0-21 0,0 21 0,0 0 15,-21 21-15,0-22 0,0 22 16,-1 0-16,1 0 0,-21 0 0,21 0 16,-22 0-16,22 0 0,-21 0 15,21 22-15,-22-1 0,22 0 0,0 0 16,-21 0-16,21 0 0,21 1 0,-22-1 15,22 0-15,-21 0 0,21 21 16,0-20-16,0-1 0,0 0 0,21 0 16,1 0-16,-1-21 15,0 0-15,21 0 0,-21 0 16,1 0-16,-1 0 0,0-21 0,21 0 16,-21 21-16,1-21 0,-1 0 15,0-1-15,-21 1 0,21 0 0,0 0 16,0 0-16,-21 0 0,22-1 15,-1 1-15,-21 0 0,21 21 16,-21 21 15,-21 0-31,21 1 0,0-1 16,0 0-16,-21 21 0,21-21 16,0 1-16,0-1 0,0 21 0,0-21 15,0 0-15,0 22 0,0-22 16,0 0-16,21 0 0,0 0 15,0 1-15,21-22 0,1 21 0,-22 0 16,21-21-16,1 0 0,-1 0 16,0 0-16,1 0 0,-1 0 0,21-21 15,-20 0-15,-1-1 0,22 1 0,-22 0 16,0-21-16,-21-1 16,22 22-16,-22-21 0,0 0 0,0-1 0,-21 1 15,21 21-15,-21-22 0,0 22 16,0 0-16,0 0 0,-63-21 15,42 42-15,0 0 16,-22 0-16,22 0 0,-21 0 16,21 0-16,-22 21 0,22 0 0,-21 0 15,21 0-15,-1 0 0,1 1 16,0-1-16,21 0 0,0 0 0,0 0 16,0 0-16,0 1 0,0-1 0,0 0 15,21-21-15,0 21 0,1-21 16,-1 0-16,0 0 0,0 0 0,0 0 15,22 0-15,-22 0 16,0 0-16,0-21 0,0 21 0,0-21 0,1 0 16,-1 21-16,-21-22 0,21 1 15,0 0-15,-21 0 0,21 0 16,0 21-16,-21-21 0,0 42 47,0 0-47,0 0 0,-21 21 15,0-20-15,0 41 0,0-21 16,0 1-16,-1 20 0,1 1 0,0-22 16,0 22-16,0-1 0,21 1 0,-21-1 15,-1-21-15,22 22 0,-21-1 16,21 1-16,0-1 0,0 1 16,0-22-16,0 22 0,-21-1 0,21-20 15,0 20-15,-21-21 0,21 1 16,0-1-16,0 0 0,-21 1 0,21-1 15,-21-21-15,-1 85 16,22-64-16,-21-20 0,21-1 16,-21 0-16,21 0 0,-21 0 0,0-42 31,21 0-31,0 0 16,0 0-16,0-1 0,0-20 0,0 21 15,0-21-15,0-1 0,0 1 16,0 0-16,0-1 0,0-20 15,21-1-15,0 22 0,0-22 0,0-20 16,1 20-16,-1 1 0,21-1 0,-21 1 16,22-1-16,-22 1 0,21 20 15,-21 1-15,0 0 0,22-1 0,-22 1 16,42-43-16,-20 64 0,-22-21 16,21 21-16,-21-22 0</inkml:trace>
  <inkml:trace contextRef="#ctx0" brushRef="#br1" timeOffset="45676.04">19092 4847 0,'-21'0'15,"42"0"17,0 0-17,1-21-15,20 21 0,-21-21 16,0 21-16,0-21 0,22 0 15,-22 21-15,0-22 0,21 1 0,-20 0 16,-1 0-16,0 0 0,-21 0 0,0-1 16,0 1-16,0 0 0,0 0 15,0 0-15,-21 21 0,0 0 16,-22 0-16,22 0 0,0 0 16,-21 21-16,20 0 0,1 0 0,-21 0 15,21 1-15,0 20 0,21-21 16,0 21-16,0-20 0,0 20 15,0 0-15,0-21 0,0 22 0,0-22 16,0 0-16,21 0 0,0 0 0,0 1 16,0-22-16,22 0 0,-22 0 15,0 0-15,0 0 0,0 0 0,22 0 16,-22 0-16,0-22 0,0 22 16,0-21-16,0 21 0,1-21 0,-22 0 15,21 0-15,0 21 0,0-21 16,0-1-16,0 1 0,1 21 0,-1-21 15,0 21-15</inkml:trace>
  <inkml:trace contextRef="#ctx0" brushRef="#br1" timeOffset="45855.99">20108 4911 0,'-21'0'16,"21"21"46</inkml:trace>
  <inkml:trace contextRef="#ctx0" brushRef="#br1" timeOffset="52048.26">910 7112 0,'0'-21'0,"-21"21"47,21-21-32,0 0 1,0-1-16,0 1 16,0 0-16,0 0 15,21 21-15,0 0 0,-21-21 16,21 21-16,1 0 16,-1 0-16,0 0 15,0 0-15,0 21 16,0-21-16,-21 21 15,22 0-15,-1 22 0,-21-1 0,0 0 16,0 1-16,0-1 0,0 0 16,0 22-16,0-22 0,-21 22 0,21-22 15,-22 0-15,-20 1 0,21-1 16,0 0-16,0 1 0,-22-22 0,22 21 16,0-21-16,-21 0 0,20-21 15,1 22-15,0-1 0,0-21 0,0 0 16,0 0-16,-1 0 15,1-21-15,0-1 16,21 1-16,-21 21 0,21-42 0,0 21 16,0 0-16,0-1 15,0-20-15,0 21 0,0-21 0,0-1 16,0 22-16,0-21 0,0 21 16,21-1-16,0 1 0,0 0 0,1 21 15,-1 0-15,0 0 16,0 0-16,0 21 0,0 0 0,1 1 15,-1-1-15,0 0 0,0 0 16,0 21-16,-21-20 0,21 20 0,1-21 16,-22 0-16,21 22 15,-21-22-15,21 0 0,-21 0 16,21-21-16,-21 21 0,0 0 0,21-21 16,0 0-16,1 0 15,-1 0-15,0 0 16,0 0-16,0-21 15,0 21-15</inkml:trace>
  <inkml:trace contextRef="#ctx0" brushRef="#br1" timeOffset="52355.86">1630 7493 0,'0'42'31,"21"-42"-15,0 0 0,0 0-16,0 0 0,1 0 15,-1-21-15,-21 0 16,0 0-16,0 0 16,-21 21-1,21-21-15,-22 21 0,1 0 0,0 0 16,0 0-16,0 0 0,0 0 15,-1 0 1,1 21-16,21 0 16,21-21-1,1 0-15</inkml:trace>
  <inkml:trace contextRef="#ctx0" brushRef="#br1" timeOffset="57885.42">2900 7493 0,'21'0'0,"0"0"16,0 0-16,0 0 15,-21-21-15,22 0 16,-1 0-16,-21-1 0,21 1 16,-21 0-16,21 0 0,-21 0 0,0 0 15,0-1-15,0 1 0,0 0 16,0 0-16,0 0 0,0 0 0,-21-1 15,0 22-15,0-21 16,-1 0-16,1 21 0,0 0 0,-21 0 16,21 0-16,-1 0 0,-20 0 15,21 0-15,-21 21 0,20 0 0,-20 22 16,21-1-16,0-21 0,0 43 16,-1-22-16,1 0 0,21 1 0,0 20 15,0 22-15,0-43 16,0 1-16,0-22 0,0 21 0,0-21 15,0 0-15,21 1 0,1-1 0,-1 0 16,0-21-16,0 0 0,21 0 16,-20 0-16,-1 0 0,0 0 0,21 0 15,-21 0-15,1-21 16,20 0-16,-21-1 0,0 1 0,0 0 16,1 0-16,-1-21 0,0 20 15,0 1-15,-21-21 0,21 0 0,-21 20 16,21-20-16,-21 0 0,0-1 0,0 1 15,0 0-15,0 21 0,22-1 16,-22-20-16,0 21 0,21 21 31,-21 21-31,0 0 0,0 0 0,0 22 16,0-22-16,21 21 0,-21 1 16,0-1-16,0-21 0,0 21 0,21 1 15,-21-22-15,0 21 16,0-21-16,0 1 0,21 20 0,0-21 15,1-21-15,-1 21 0,-21 0 16,21-21-16,0 0 0,0 0 0,22 0 16,-22 0-16,0 0 0,21 0 0,-21-21 15,1 0-15,20 0 0,-21 0 16,0 0-16,0-1 0,1 1 0,-1 0 16,0-21-16,0 21 0,-21-22 15,0 1-15,0 21 0,0-22 16,21 1-16,-21 0 0,0 21 0,0-1 15,0 1-15,0 0 0,0 42 32,0 0-32,0 1 0,0 20 15,0-21-15,0 21 0,0 1 0,0-22 16,0 21-16,0 1 0,0-1 16,0-21-16,0 0 0,0 22 0,0-22 15,0 0-15,0 0 0,21 0 0,1-21 16,-1 21-16,0-21 0,0 0 15,0 0-15,0 0 0,22 0 0,-22 0 16,0-21-16,0 21 0,22-21 16,-22 0-16,0 0 0,0 0 0,0-1 15,0-20-15,1 21 0,-1-21 0,-21-1 16,21 1-16,-21 21 16,21-22-16,0 1 0,-21 0 0,0-1 15,0 22-15,21 0 0,-21 0 16,0 42-1,0 0-15,0 0 16,0 22-16,0-22 0,0 21 16,0-21-16,0 22 0,0-1 0,0-21 15,0 22-15,0-22 0,0 0 16,0 21-16,0-21 0,0 1 0,0-1 16,22-21-16,-1 21 0,0-21 0,0 0 15,0 0-15,0 0 16,22 0-16,-1 0 0,-21 0 0,22 0 15,-1-21-15,0 0 0,1-1 16,-1 1-16,0 0 0,-21-21 0,22-1 16,-22 22-16,21-42 0,-21 20 0,1 1 15,-1-21-15,-21 20 16,21-20-16,-21 20 0,21-20 0,-21 21 0,0-1 16,21 1-16,-21 0 0,0-1 15,21 1-15,-21 0 0,0 20 16,0 1-16,0 42 31,0 22-31,0-22 0,-21 21 0,0 1 16,21-1-16,0 21 0,0-20 0,-21 20 15,21 1-15,-21-1 0,21 1 16,0-22-16,0 22 0,0-22 0,0 0 16,0 1-16,0-22 0,21 21 15,-21-21-15,21 0 0,0 1 0,0-1 16,1-21-16,-1 0 0,0 0 0,21 0 15,-21 0-15,1 0 0,20 0 16,-21-21-16,21-1 0,-20 1 0,-1 0 16,21 0-16,22-43 15,-43 43-15,0-21 0,0 0 16,0 20-16,0-20 0,1 0 0,-22 21 16,0-1-16,0 1 0,0 0 15,0 0-15,0 42 16,0 0-16,0 0 15,0 1-15,-22-1 0,22 21 16,-21-21-16,0 22 0,21 20 16,0-42-16,0 0 0,0 22 0,0-22 15,0 0-15,0 0 0,0 0 16,21 1-16,0-1 0,22 0 16,-22-21-16,0 0 0,0 0 15,0 0-15,22 0 0,-22 0 0,0 0 16,0-21-16,0 0 0,22 21 15,-22-22-15,0 1 0,0 0 0,0-21 16,-21 21-16,22-1 0,-1-20 16,-21 0-16,0-1 0,0 1 0,0 0 15,0-1-15,0 1 0,0 21 16,-21-21-16,-22 20 0,22-20 0,0 21 16,-21 21-16,20-21 0,-20 21 0,0 0 15,-1 0-15,1 21 16,21-21-16,-21 21 0,20 21 0,-20-20 0,21 20 15,0 0-15,21 1 0,0-1 16,0-21-16,0 21 0,0 1 16,0-1-16,21-21 0,0 22 0,0-22 15,0 0-15,22 0 0,-1-21 16,43 21-16,-43-21 0,0 0 16,22 0-16,-22 0 0,1 0 0,-1-21 15,21 21-15,-20-21 0,-1 0 16,-21 0-16,22-1 0,-1 1 15,-21-21-15,0 21 0,0-22 0,22 1 16,-22 21-16,-21-21 0,21-1 16,0 22-16,-21-21 0,21 21 0,-21-1 15,0 44 17,0-1-32,0 0 0,0 21 0,0-21 15,-21 22-15,21-22 0,-21 21 16,21-21-16,0 1 0,0 20 15,-21-21-15,21 0 0,-21 0 0,21 1 0,0-1 16,0 0-16,0 0 16,0-42 15,0 0-31,0 0 16,0-1-16,21 1 0,0-21 0,-21 21 15,21-22-15,0 22 0,-21-21 16,22 0-16,-1-1 0,0 22 15,0-21-15,0 21 0,0-1 0,1 22 16,-22-21-16,21 21 16,0 21-16,-21 1 15,0-1-15,0 0 0,0 21 0,0-21 16,0 22-16,0-22 0,0 21 16,21 1-16,-21-22 0,0 21 15,0-21-15,21 0 0,-21 22 0,21-22 0,-21 0 16,0 0-16,22-21 0,-1 21 15,0-21-15,0 22 0,0-22 16,0 0-16,1 0 0,-1 0 0,0-22 16,0 1-16,0 21 0,0-21 15,1 0-15,-1 0 0,0 0 0,-21-22 16,21 22-16,0 0 0,-21-21 0,0-1 16,21 22-16,1-21 0,-22 21 15,21-1-15,-21 1 0,0 0 0,21 21 16,0 0-1,-21 21 1,0 0-16,0 1 0,0-1 0,0 0 16,0 0-16,0 21 0,0-20 15,0-1-15,0 21 0,0-21 16,0 0-16,21 1 0,22 20 16,-43-21-16,21 0 0,21-21 15,-21 21-15,22-21 0,-22 0 0,21 0 16,-21 0-16,22 0 0,-1 0 0,-21 0 15,21 0-15,1 0 0,-1-21 16,0 0-16,-20 0 0,20 0 0,0 0 16,-21-1-16,22 1 0,-22-21 0,0 0 15,0-1-15,0 1 0,-21 0 16,0-1-16,0 1 0,0 0 0,0 20 16,0-20-16,0 21 0,0 0 15,-21 0-15,0 21 16,0 0-16,0 0 0,0 0 0,-1 21 15,1-21-15,0 21 0,0 0 0,0 21 16,0-20-16,-1 20 0,1 0 16,0 1-16,21-1 0,-21 0 0,21 1 15,0-1-15,0 0 0,0 22 16,0-43-16,0 0 0,0 0 16,0 0-16,21-21 15,0 0-15,0 0 0,1 0 0,-1 0 0,0-21 16,0 21-16,0-21 15,0 0-15,1 0 0,-1 0 0,0-22 16,0 22-16,0-21 0,0-1 0,1 1 16,-1 0-16,-21-1 0,21 1 15,0 21-15,-21-21 0,0 20 0,0 1 16,0 0-16,0 0 0,0 42 16,0 0-1,0 0-15,0 1 0,0-1 0,-21 21 16,21 0-16,-21-20 0,21 20 15,0 0-15,0-21 0,0 22 0,0-22 16,0 0-16,0 21 0,21-20 0,0-1 16,0 0-16,0-21 15,1 0-15,20 21 0,-21-21 16,21 0-16,-20 0 0,20 0 0,-21 0 16,21 0-16,1-21 0,-22 0 15,0 0-15,0-1 0,22 1 0,-22 0 16,0-21-16,0-1 0,0 1 0,0 0 15,-21-22-15,43-42 16,-43 64-16,21 0 0,-21-22 0,0 22 16,0 0-16,0-1 0,0 22 0,0 0 15,0 0-15,0 0 0,-21 21 16,0 0-16,-1 21 0,22 21 16,0-21-16,-21 22 15,21-22-15,-21 42 0,21-20 0,0-1 16,0 21-16,0 43 0,0-63 15,0 20-15,0-21 0,21 1 16,-21-22-16,21 21 0,1-21 0,20 22 16,-21-22-16,21-21 0,1 21 0,-22-21 15,21 0-15,1 0 16,-22 0-16,21 0 0,22-21 0,-22 21 16,-21-21-16,21 0 0,-20-1 0,-1 1 15,0-21-15,0 21 0,0-22 16,0 1-16,1 0 0,-22-1 0,0 1 15,0 21-15,0 0 0,0 0 16,0-1-16,0 1 0,-22 42 16,1 1-16,0-1 15,21 0-15,0 0 0,-21 21 0,21 1 16,0-22-16,0 21 0,0-21 16,0 22-16,0-22 0,21 0 0,-21 0 15,42 22-15,-20-43 0,-1 21 16,0-21-16,0 0 0,0 0 15,0 0-15,1 0 0,20 0 0,-21 0 16,0-21-16,0-1 0,1 22 0,-1-21 16,21 0-16,-21 0 0,0 0 15,1 0-15,-1-22 0,-21 22 16,0 0-16,21-21 0,-21 20 0,0-20 16,0 21-16,0 0 0</inkml:trace>
  <inkml:trace contextRef="#ctx0" brushRef="#br1" timeOffset="58116.29">8721 6985 0,'21'0'31,"0"0"-31,21 0 16,-21 0-16,22 0 0,-22 0 15,21 0-15,1-21 0,-1 0 0,0 21 16,-21 0-16,22 0 0,-22-21 0,0 21 16,0 0-16,-42-22 15,-21 22 1,21 0-16,-43 0 0</inkml:trace>
  <inkml:trace contextRef="#ctx0" brushRef="#br1" timeOffset="58338.16">5842 7006 0,'0'0'0,"-42"0"0,20 0 0,1 0 0,42 0 31,22 0-31,-1 0 0,0 0 15,1 0-15,-1-21 0,0 21 0,1 0 16,-1-21-16,0 21 0,1 0 0,20-21 16</inkml:trace>
  <inkml:trace contextRef="#ctx0" brushRef="#br1" timeOffset="60408.39">12107 6668 0,'0'0'0,"21"-22"0,1-20 15,-22 21-15,0-21 0,0 20 16,0 1-16,0 0 0,0-21 0,-22 42 16,1-21-16,0 21 0,0 0 15,0 0-15,0 0 0,-22 21 0,22 0 16,-21 0-16,21 21 0,-22 1 0,22-1 15,0 22-15,0-1 0,0 1 16,21-22-16,0 21 0,-22 1 0,22-1 16,0 1-16,-21-1 0,21-20 15,0 20-15,0-20 0,0-1 0,0 0 16,0 1-16,0-22 0,21 0 16,22 0-16,-22 0 0,0 0 15,21-21-15,1 0 0,-1 0 0,22 0 16,-22-21-16,21 0 0,1 0 0,-22 0 15,22 0-15,-1-22 0,-20 22 16,20-21-16,-21-1 0,1 1 0,-22 0 16,21-1-16,-21 1 0,1 0 15,-22-1-15,0-20 0,0 21 0,0-1 16,0-20-16,-22 20 0,1-20 0,0-1 16,-21 22-16,-1-21 0,1 20 15,0 1-15,-1 21 0,1 0 16,-21-1-16,-1 22 0,1 0 0,-1 0 15,1 22-15,20 20 0,-20 0 16,-1 1-16,22-1 0,0 21 0,-1 1 16,22-1-16,0 1 0,0-1 15,21 1-15,0-1 0,0-20 0,0 20 16,0-20-16,21 20 0,0-21 0,21 1 16,1-22-16,-22 21 0,42-21 15,-20 1-15,20-22 0,1 21 0,-1-21 16,1 0-16,-1 0 0,1 0 0,-22-21 15,22-1-15,-1 1 16,-21 0-16,1 0 0,20 0 0,-20-22 16,-22 1-16,21 21 0,-21-21 0,0-1 15,1 1-15,-1 21 0,-21-22 16,0 22-16,0 0 0,0 0 0,-21 21 31,-1 0-31,22 21 16,-21 0-16,21 22 0,-21-22 0,21 0 15,0 21-15,0-21 0,0 22 16,0-22-16,-21 0 0,21 0 0,0 0 16,0 1-16,0-1 0,0 0 0,0 0 15,21-42 17,0 21-32,-21-21 15,0 0-15,21-1 0,1 1 16,-22-21-16,0 21 0,0-22 0,0 22 15,21 0-15,-21-21 0,0 21 0,21-1 16,-21 1-16,0 0 0,21 21 31,-21 21-31,0 0 16,0 1-16,0-1 0,0 0 0,0 0 16,21 21-16,-21-20 0,21-1 0,-21 21 15,22-21-15,-1 0 16,-21 1-16,21-1 0,0 0 0,0 0 15,0 0-15,1-21 0,-1 0 0,21 0 16,-21 0-16,0 0 0,22 0 16,-1 0-16,-21-21 0,0 0 0,22 0 15,-22 0-15,0-1 0,21-20 0,-20 21 16,-1-21-16,0-1 0,0 1 16,0 0-16,-21-22 0,21 22 0,-21-1 15,22-20-15,-1-1 0,-21 22 16,0-21-16,0-1 0,21 22 0,-21-1 15,0 1-15,0 21 0,0 0 0,-21 21 32,21 42-32,-21-21 0,-1 22 15,22 20-15,0-21 0,-21 22 16,0-22-16,21 22 0,0-22 0,0 22 16,0-22-16,0 21 0,0-20 0,0-1 15,0 0-15,21 1 0,0-1 16,1-21-16,20 22 0,-21-22 0,21 0 15,-20-21-15,20 0 0,-21 0 16,21 0-16,-20 0 0,-1 0 0,21 0 16,-21-21-16,0 0 0,22-1 0,-22 1 15,0 0-15,0-21 16,0 21-16,1-22 0,-22 22 0,21-21 16,-21 21-16,21-1 0,-21 1 0,0 0 15,0 42 16,0 0-31,0 1 0,0-1 16,0 0-16,0 0 0,0 0 16,0 22-16,0-22 0,0 0 0,0 0 15,21 0-15,0 0 16,0-21-16,1 0 0,-1 0 0,0 0 16,0 0-16,0 0 0,0 0 0,1-21 15,-1 21-15,21-21 16,-42 0-16,21 0 0,0-22 0,1 22 15,-1 0-15,-21 0 0,0-21 0,21 20 16,0 1-16,-21 0 0,0 0 16,0 0-16,21 21 0,-21 21 31,0 0-31,0 0 16,0 0-16,0 22 0,-21-22 0,21 21 15,0 1-15,0-1 0,-21 0 0,21 22 16,0-22-16,-21 22 0,21-22 15,0 21-15,0 1 0,0-22 16,0 22-16,0-1 0,0 1 0,0-1 16,0 22-16,0-22 0,0 22 15,0-21-15,0-1 0,0 22 0,0-22 16,21-20-16,-21 20 0,0 1 0,0-22 16,0 0-16,-21-21 0,21 22 15,-21-22-15,-1 0 0,1-21 16,0 0-16,0-21 0,0 0 15,21 0-15,0-22 0,-21 22 0,-1-21 16,22-1-16,-21 1 0,21-21 16,0-1-16,0 1 0,0-1 0,0 1 15,0-22-15,0 21 0,0 1 16,0-1-16,0 22 0,0-21 16,0-1-16,0 22 0,0-1 0,0-20 15,21 21-15,1-22 0,-1 22 0,-21-1 16,42-20-16</inkml:trace>
  <inkml:trace contextRef="#ctx0" brushRef="#br1" timeOffset="61989.2">16002 6795 0,'0'-22'0,"0"44"0,21-65 16,-21 22-16,21 0 0,-21 0 16,0 0-16,0 42 15,0 0-15,0 0 16,0 0-16,0 22 0,0-22 16,0 21-16,0 0 0,0 1 0,0-1 15,0 0-15,0 1 0,0-22 0,0 21 16,0 1-16,0-1 0,0-21 15,0 0-15,0 0 0,0 1 0,0-1 16,21-42 15,1-1-31,-1 1 16,-21 0-16,21-21 0,0 21 0,0-1 16,-21-20-16,21 21 0,1 0 15,-22-22-15,0 22 0,21 0 0,0 0 16,-21 0-16,21 21 15,-21 21 1,21 0-16,-21 0 0,0 0 16,0 1-16,0 20 0,0-21 15,0 0-15,21 22 0,-21-22 0,22 21 16,-1-21-16,-21 0 0,21 1 0,0-1 16,0 0-16,0-21 15,1 21-15,-1-21 0,21 0 0,-21 0 16,0 0-16,43 0 0,-22-21 15,-21 0-15,22 0 0,-22-1 16,0 1-16,21 0 0,-20-21 0,-1 21 16,0-22-16,-21 22 0,21-21 0,0-1 15,-21 1-15,21 0 0,-21-1 16,0 1-16,0-21 0,0 20 0,0 1 16,0 0-16,0 20 0,0 1 15,0 0-15,0 0 0,-21 21 16,21 21-16,-21 0 0,21 0 15,-21 22-15,21-1 16,0-21-16,0 22 0,0-1 0,0 0 16,0 1-16,0-1 0,0 0 0,0 1 15,0-1-15,0-21 0,0 21 16,0 1-16,0-22 0,21 0 0,0 0 16,0 0-16,1-21 0,20 0 0,-21 0 15,21 0-15,-20 0 0,20 0 16,0 0-16,1 0 0,-1-21 0,0 0 15,1 0-15,-22 0 0,21 0 16,-21-1-16,0 1 0,1-21 16,-1 21-16,-21 0 0,21-1 0,-21-20 15,0 21-15,0-21 16,-21 42-16,21-22 0,-21 22 16,-1 0-16,1 0 0,0 22 0,0-1 15,0 0-15,0 0 0,-1 0 16,1 0-16,21 1 0,0 20 0,0-21 15,0 0-15,0 0 0,0 22 0,0-22 16,0 0-16,21 0 0,1 0 16,-1 1-16,21-22 0,-21 0 0,22 21 15,-22-21-15,21 0 0,0 0 16,1 0-16,-22-21 0,21-1 0,1 1 16,-22 0-16,21 0 0,-21 0 0,0-22 15,22 22-15,-22-21 0,0 0 16,-21 20-16,21-20 0,-21 0 15,21-43-15,-21 22 0,0 20 16,0 1-16,0 21 0,0-22 16,0 22-16,0 0 0,0 42 31,0 22-31,-21-1 0,21-21 0,0 21 16,-21 1-16,21-1 0,0 43 15,0-43-15,0 0 0,-21 1 16,21-1-16,0-21 0,-21 22 15,21-22-15,0 21 0,0-21 0,0 0 16,0 1-16,0-44 31,0 1-31,0 0 16,0 0-16,21 0 0,-21 0 16,21-1-16,-21-20 0,21 21 0,0 0 15,-21-22-15,22 22 0,-1 0 16,0 0-16,0 0 0,0 0 0,22-1 15,62 22-15,-62 0 16,-1 0-16,22 22 0,-22-22 16,0 21-16,-21 0 0,22 0 0,-22 0 15,0 0-15,-21 1 0,0-1 16,0 0-16,0 0 0,-21 21 16,-21-20-16,-1-1 0,1 0 0,0-21 15,-1 21-15,-20 0 0,20 0 16,1-21-16,-21 22 0,20-22 0,1 0 15,0 0-15,20 21 0,-20-21 0,21 0 16,0 0-16,42 0 31,0 0-31,0-21 0,22 21 0,-1-22 16,0 1-16</inkml:trace>
  <inkml:trace contextRef="#ctx0" brushRef="#br1" timeOffset="62537.79">18986 6435 0,'0'-21'0,"0"42"0,0-64 0,0 22 16,0 0-16,0 42 16,-21 0-16,21 1 15,-21-1-15,21 21 0,0 0 0,0 22 16,0-22-16,0 1 0,0 20 15,0-21-15,0 22 0,0-22 16,0 1-16,0-1 0,0 0 0,0 1 16,0-1-16,0 0 0,0 1 15,0-22-15,0 0 0,0 0 0,0 0 16,0 0-16,0 1 0,0-44 31,0 1-15,0 0-16,0 0 0,0-21 15,0 20-15,0-20 0,0 21 0,21-21 16,0-1-16,-21 22 0,22-21 0,-1 21 16,21-22-16,-21 22 15,22 0-15,-22 0 0,42 0 16,-20 21-16,-22 0 0,21 0 0,-21 0 16,22 21-16,-22 0 0,0 0 15,0 0-15,-21 0 0,0 1 0,0 20 16,0-21-16,0 0 0,-21 0 0,0 22 15,0-22-15,-22 0 0,1 0 16,21 0-16,-22 1 0,1-1 16,0 0-16,-1 0 0,22-21 0,-21 21 15,21-21-15,0 21 0,-1-21 0,1 0 16,0 0-16,42-21 31,0 0-31,1 21 0,-1-21 16,0 0-16</inkml:trace>
  <inkml:trace contextRef="#ctx0" brushRef="#br1" timeOffset="64021.94">19791 6900 0,'0'0'0,"42"-21"0,0-106 31,-42 106-31,0 0 0,-21 21 16,0 0-16,0 0 15,0 0-15,0 0 0,-1 21 0,1 0 0,0 0 16,0 1-16,0 20 16,-22-21-16,22 21 0,0-20 0,0 20 15,0-21-15,0 21 0,-1-20 0,22 20 16,-21-21-16,21 21 0,0-20 16,0-1-16,0 0 0,0 0 0,21 0 15,1-21-15,-1 0 16,0 0-16,0 0 0,0 0 0,22 0 15,-1-21-15,-21 0 0,0 0 16,0 0-16,1-1 0,-1 1 16,0-21-16,0 21 0,0-22 15,0 1-15,1 21 0,-1-21 0,-21-1 16,0 22-16,0-21 0,21 21 16,-21-1-16,0 44 31,0-1-31,0 0 0,0 0 0,-21 0 15,21 22-15,-21-22 0,21 0 0,0 21 16,0-21-16,0 1 0,0 20 16,0-21-16,0 0 0,0 0 0,0 1 15,21-22-15,0 21 0,0-21 0,0 0 16,0 0-16,1 0 0,-1 0 16,0 0-16,21-21 0,-21 21 15,43-43-15,-43 22 0,21 0 16,-20 0-16,20 0 0,-21-1 15,0-20-15,0 21 0,1-21 0,-1 20 16,-21 1-16,0 0 0,0 0 16,0 0-16,0 0 0,-21 42 15,-1 0-15,1-21 16,21 21-16,-21 21 0,21-20 16,-21-1-16,21 0 0,0 0 15,0 21-15,0-20 0,0-1 0,0 0 0,0 0 16,0 0-16,0 0 0,21 1 15,-21-1-15,21-21 0,-21 21 16,0-42 15,0 0-31,-21-1 16,21 1-16,-21 0 0,21 0 16,-21 0-16,0 21 15,-1 0-15,22 21 31,0 0-15,22 0-16,-1-21 0,0 21 0,0-21 16,0 0-16,22 0 0,-22 0 15,21 0-15,0 0 0,1 0 16,-1 0-16,0 0 0,-20 0 0,20 0 16,0-21-16,-21 0 0,22 0 15,-22 21-15,0-21 0,21 0 0,-20-1 16,-1-20-16,0 21 0,0-21 15,0 20-15,-21 1 0,0-21 0,21 21 16,-21 0-16,0-1 0,-21 22 31,0 0-31,21 22 0,-21-1 0,0 0 16,0 0-16,21 21 0,0-20 0,0-1 16,0 0-16,0 0 0,0 0 15,0 0-15,0 1 0,0-1 16,0 0-16,21 0 0,21-21 0,-21 21 15,0-21-15,22 0 0,-1 21 16,0-21-16,1 0 0,20 0 0,-20 0 16,-1 0-16,21 0 0,22-21 15,-43 0-15,1 21 0,-1-21 16,-21 0-16,0 0 0,1-22 0,-1 22 16,0-21-16,-21 21 0,0-22 15,0 22-15,0-21 0,0 21 0,-21-1 16,0 1-16,-1 0 0,1 21 15,0 0-15,-21 0 0,21 0 0,-22 0 16,22 21-16,-21 0 0,21 1 16,-22-1-16,22 0 0,-21 42 15,42-41-15,0 20 0,-21-21 16,21 0-16,0 0 0,0 1 0,0-1 16,0 0-16,0 0 0,21 0 0,0-21 15,0 0-15,0 21 0,0-21 16,1 0-16,-1 0 0,0 0 0,0-21 15,0 21-15,0-21 0,1 0 16,-1 0-16,0-22 0,0 22 0,0-21 16,22-43-16,-22 43 15,0-22-15,0 1 0,0-1 0,0-20 16,1 20-16,-22 1 0,21-1 16,-21 22-16,0 0 0,0 20 0,0 1 15,0 0-15,-21 21 16,21 21-16,-22 0 0,1 22 15,0-1-15,0 0 0,0 22 16,21-1-16,0-20 0,-21 20 0,21 1 16,0-22-16,0 0 0,0 22 0,0-22 15,0-21-15,21 22 0,0-22 16,0 0-16,0 0 0,0 0 16,1 1-16,-1-22 0,0 0 0,21 0 0,1-22 15</inkml:trace>
  <inkml:trace contextRef="#ctx0" brushRef="#br1" timeOffset="64724.53">23241 6033 0,'-21'-43'0,"42"86"0,-63-107 15,20 43-15,1 21 16,0 0-16,0 21 0,0 0 0,21 0 16,-43 22-16,22-1 0,0 0 15,-21 1-15,21-1 0,-22 22 0,1-22 16,0 21-16,-1-20 0,1 20 15,21-20-15,-22 20 0,1-21 16,21 1-16,0-22 0,-22 21 0,43-21 0,-21 1 16,21-1-16,-21 0 15,21 0-15,21-21 32,0-21-32,1 0 0,-1-22 15,0 22-15,0-21 0,0 0 0,0-1 16,22-20-16,-22-1 0,21 1 15,-21 20-15,22-20 0,-22-1 0,0 22 16,0 0-16,0-1 0,-21 22 0,0 0 16,22 21-16,-22 21 15,0 0-15,0 22 16,0-22-16,0 21 0,0 22 16,0-22-16,0 0 0,0 22 15,0-22-15,0 1 0,0-1 0,0 0 0,0 1 16,0-1-16,0-21 15,0 21-15,0-20 0,0-1 0,0 0 16,0 0-16,0 0 0,-22-21 16,1 0-16,0 0 15,-21 0-15,21 0 0</inkml:trace>
  <inkml:trace contextRef="#ctx0" brushRef="#br1" timeOffset="65132.29">22479 6689 0,'0'0'0,"-21"0"0,0-21 16,-1 21-16,22-22 0,22 22 31,-1 0-31,0 0 0,21 0 0,1 0 16,20 0-16,-21 0 15,22 0-15,21 0 0,-22 0 0,1 0 16,20 0-16,-20-21 0,-1 21 0,1-21 16,-1 0-16,1 21 0,-22-21 15,0 0-15,-20-1 0,-1 1 0,0-21 16,-21 21-16,0 0 0,0-1 15,0 1-15,0 0 0,0 0 0,0 0 16,-21 21-16,0 0 0,-1 21 16,1 0-16,0 0 15,21 22-15,-21-1 0,0 0 0,21 1 16,-21 20-16,21-21 0,0 22 0,-22-22 16,22 22-16,-21-22 15,21 0-15,0 1 0,0 20 0,-21-20 16,21-1-16,0 0 0,-21 22 15,21-22-15,0-21 0,0 22 0,0-22 16,0 21-16,0-21 0,0 0 16,21-21-1,0 0-15,-21-21 16,0 0-16,21 0 0,-21 0 0,22 0 16,-22-22-16</inkml:trace>
  <inkml:trace contextRef="#ctx0" brushRef="#br1" timeOffset="65401.13">23326 6731 0,'0'-63'0,"0"126"0,0-169 0,0 64 0,21 0 16,-21-1-16,21 1 0,0 21 0,-21 0 15,21-1-15,0 22 0,1 0 16,-1 0-16,0 0 0,0 0 0,0 0 16,0 22-16,1 20 0,-1-21 15,0 21-15,0-20 0,-21 20 0,0 0 16,0 1-16,0-1 0,0-21 0,0 21 15,-21 1-15,0-22 16,-22 0-16,22 0 0,0-21 0,0 21 16,-21-21-16,20 0 0,1 0 15,0 22-15,0-22 0,0 0 16,21-22 0,0 1-16,0 0 15,21 21-15,0-21 0,21 0 0</inkml:trace>
  <inkml:trace contextRef="#ctx0" brushRef="#br1" timeOffset="65688.48">24003 6350 0,'0'0'16,"0"21"0,-21 0-16,0 1 0,21 20 15,-22-21-15,22 21 0,-21 1 16,21-1-16,-21 0 0,21 1 0,-21-1 15,21 22-15,0-22 0,0 0 0,-21 1 16,21-1-16,-21 0 0,-1 1 16,22-1-16,-21 0 0,21 1 0,-21-1 15,21 0-15,0-21 0,-21 1 0,21 20 16,0-21-16,-21-21 16,21 21-16,21-21 15,0-21 1,0 0-16,0 0 15,1 0-15,-22-1 0,21-20 0,0 0 16,0 21-16</inkml:trace>
  <inkml:trace contextRef="#ctx0" brushRef="#br1" timeOffset="65981.17">23939 6668 0,'0'0'0,"0"-43"0,0 1 16,0 0-16,0-1 0,0 22 0,0-21 15,22 21-15,-1-1 0,0 22 16,0-21-16,0 21 0,0 0 15,1 0-15,-1 0 0,21 0 0,-21 21 16,0-21-16,22 22 0,-22-1 16,0 0-16,21 0 0,-42 0 0,0 0 15,22 1-15,-22-1 0,0 0 16,0 0-16,-22 0 0,1 0 16,0 1-16,0-1 0,-21 0 0,20 0 15,-20-21-15,21 21 0,-21-21 16,20 21-16,1-21 0,0 0 0,0 0 15,0 22-15,42-22 32,0 0-32,21 0 0,-20 0 0,-1 0 15,0-22-15,21 1 0,-21 0 16</inkml:trace>
  <inkml:trace contextRef="#ctx0" brushRef="#br1" timeOffset="66256.02">24596 6138 0,'0'0'0,"0"-21"0,0 0 16,0 0-16,0 0 0,-22 21 16,22 21-1,-21 0-15,0 0 0,0 0 0,0 22 16,0-1-16,21-21 0,-22 43 16,1-22-16,0 0 0,21 1 0,0 20 15,0-20-15,-21-1 0,21 0 16,0 1-16,0-22 0,0 42 15,0-42-15,21 1 16,-21-1-16,21-21 0,0 0 0,1 0 16,-1 0-16,21 0 0,-21 0 15,0 0-15,22-21 0,-22-1 0,42-20 16,-41 21-16,-1-21 16,21 20-16,-21-20 0</inkml:trace>
  <inkml:trace contextRef="#ctx0" brushRef="#br1" timeOffset="66708.75">25061 5779 0,'0'0'0,"-63"0"32,42 0-32,21 21 15,0 0-15,0 0 16,0 0-16,0 22 0,21-22 0,0 42 15,0-42-15,-21 22 16,0-22-16,0 0 0,0 0 0,0 0 16,0 1-16,0-1 0,0 0 0,-21-21 31,21-21-15,0 0-1,0-1-15,0 1 0,0 0 0,0-21 16,21-1-16,-21 1 0,21 0 15,0-1-15,22 1 0,-22-21 16,0 20-16,0 22 0,22-21 0,-22 21 16,0-1-16,0 22 0,0 0 15,22 0-15,-22 0 0,0 0 0,0 22 16,0-1-16,0 0 0,-21 21 0,0-21 16,0 22-16,0-1 0,0 0 15,0-20-15,0 20 0,0 0 0,-21-21 16,0 22-16,0-22 15,21 0-15,-21 0 0,0 22 0,-1-22 0,1 0 16,0-21-16,0 21 0,-21 0 16,20 0-16,1 1 0</inkml:trace>
  <inkml:trace contextRef="#ctx0" brushRef="#br1" timeOffset="69076.5">868 9144 0,'-21'0'16,"-1"0"-16,1 0 16,0 0-1,0 0-15,0 0 0,21-21 32,0 0-32,21 0 0,21 21 15,-21-22-15,1 1 0,20 0 16,-21 21-16,21-21 15,-20 21-15,20 0 0,0 0 0,1 0 16,-22 0-16,21 0 0,-21 0 0,0 0 16,1 21-16,-22 0 0,0 0 15,0 1-15,0-1 0,-22 21 16,-20-21-16,21 0 0,-21 1 0,20-1 16,-20 0-16,21-21 0,-21 21 15,20 0-15,1-21 0,0 0 0,0 0 16,0 0-16,21-21 31,0 0-31,21 21 16,0-21-16,0 21 0,0 0 15,22 0-15,-1-21 0,-21 21 16,22 0-16,-1 0 0,0 0 0,22 21 16,-22 0-16,0 0 0,-20 0 15,20 0-15,0 22 0,-21-22 0,-21 21 16,0-21-16,0 22 0,0-22 15,0 21-15,-21 1 0,0-22 0,-21 21 16,21-21-16,-22 0 0,1 1 16,-22-1-16,22-21 0,0 21 0,-1-21 15,1 21-15,0-21 0,-1 0 16,1 0-16,0 0 0,-22 0 16,22-21-16,21 0 15,0 21-15,-1-21 0,22-1 0,0 1 16,0 0-1,0 0-15,22 21 0,-1-21 16,0 0-16,0-1 0,0 22 16</inkml:trace>
  <inkml:trace contextRef="#ctx0" brushRef="#br1" timeOffset="69259.25">1841 9292 0,'22'0'47,"-22"-21"-47,21 21 16</inkml:trace>
  <inkml:trace contextRef="#ctx0" brushRef="#br1" timeOffset="69934.33">3323 8636 0,'0'0'0,"0"-21"0,0 0 0,0 0 15,0-1 1,0 44 0,-21-1-16,0 21 0,0-21 15,-1 43-15,1-22 0,0 22 0,0-1 16,0 1-16,0-22 0,-1 21 0,1 1 16,0-1-16,0-20 0,21 20 15,0-20-15,0-1 0,0 0 16,0-21-16,0 22 0,21-22 0,0 0 15,0 0-15,22 0 0,-1-21 16,0 0-16,1 0 0,-1 0 0,22 0 16,-22-21-16,21 0 0,1 0 15,-22 0-15,22 0 0,-22-1 0,0-20 16,1 21-16,-1 0 0,-21-22 0,0 1 16,1 21-16,-22-21 0,21-1 15,-21 1-15,0-22 0,0 22 0,-21 0 16,-22-22-16,22 22 0,-21 0 15,-22-22-15,22 43 0,0-21 0,-22 20 16,22 1-16,-22 0 0,1 21 16,20 0-16,1 0 0,0 0 0,-1 0 15,1 0-15,21 21 0,0 0 16,0 1-16,-1-1 0,22 0 16,0 0-16,0 0 0,0 22 0,22-22 15,-1 0-15,0 0 0,0 0 16,21-21-16,1 21 0,20-21 0,-20 0 15,20 0-15,1 0 0,-1 0 0</inkml:trace>
  <inkml:trace contextRef="#ctx0" brushRef="#br1" timeOffset="70165.2">4085 8742 0,'0'0'16,"0"-21"-1,21 0 1,0 21-16,1 0 0,20 0 16,-21 0-16,21-22 0,1 22 15,-22 0-15,21 0 0,1 0 0,-1 0 16,0 0-16,1-21 0,-1 21 0,-21 0 16,0 0-16,0 0 0,-42 0 31,0 0-31</inkml:trace>
  <inkml:trace contextRef="#ctx0" brushRef="#br1" timeOffset="70429.06">4233 8678 0,'-21'64'15,"21"-43"-15,0 0 16,0 22-16,0-1 0,0 0 0,0 1 15,0-1-15,0 0 0,0 22 0,0-22 16,0 0-16,0 1 0,0-22 16,0 21-16,0 1 0,0-22 0,0 21 15,0-21-15,0 0 0,0 1 16,0-1-16,0 0 0,0 0 16,0 0-16,0 0 0,21-21 31,0-21-31,1 0 15,-22 0-15,21 0 0</inkml:trace>
  <inkml:trace contextRef="#ctx0" brushRef="#br1" timeOffset="70723.88">4932 8721 0,'0'0'0,"0"-21"0,0 42 15,0 21-15,0-21 16,0 22-16,-21-1 0,21 0 16,-22 22-16,22-22 0,-21 0 0,21 1 15,0-1-15,0 0 0,0 1 0,0-1 16,0 0-16,0-20 0,0 20 16,0-21-16,0 0 0,0 0 0,0 1 15,0-1-15,0 0 0,0 0 16,0 0-16,0-42 47,0 0-47,21 0 0,-21 0 15,22-1-15,-22 1 0</inkml:trace>
  <inkml:trace contextRef="#ctx0" brushRef="#br1" timeOffset="71015.71">4868 8827 0,'0'0'0,"0"-43"0,0 22 16,0 0-16,0 0 0,21 0 16,1-1-16,-1 22 0,0-21 15,0 21-15,21-21 0,-20 21 16,20 0-16,-21 0 0,21 0 0,-20 0 16,20 0-16,-21 0 0,0 0 0,22 21 15,-43 0-15,21 1 0,-21-1 16,0 21-16,0-21 0,0 22 0,-21-1 15,-1-21-15,1 21 0,0-20 16,0-1-16,-21 0 0,20 21 0,-20-21 16,21-21-16,-21 22 0,20-1 15,-20-21-15,21 21 0,0-21 0,42 0 47</inkml:trace>
  <inkml:trace contextRef="#ctx0" brushRef="#br1" timeOffset="73913.03">1079 10689 0,'0'0'0,"0"-21"16,0 0-16,0 0 0,-21 0 0,21-1 16,0 1-16,-21 21 0,21-21 0,0 42 31,-21 0-31,21 22 16,0-1-16,0 0 0,0 1 15,-21-1-15,21 22 0,0-1 0,-21-21 16,-1 22-16,1-1 0,0-20 15,0 20-15,0-20 0,0-1 0,-1 0 16,1-21-16,0 22 0,0-43 16,21 21-16,0 0 0,-21-21 15,21-21 1,0 0-16,0 0 0,0-1 0,0 1 16,21 0-16,0 0 0,-21 0 15,21-22-15,0 22 0,22 0 16,-22 0-16,0 0 0,21 21 0,1-21 15,-22 21-15,21 0 0,1 0 16,-1 0-16,21 0 0,-20 0 16,-1 0-16,-21 0 0,22 0 0,-1 0 15,-21 0-15,0 0 0,0 0 16,1 0-16,-1 0 0,0 0 16,-21-22-16,0 1 15,0 0-15,0 0 16,0 0-16,0 0 15,-21-1-15,21 1 0,-21 0 16,21 0-16,-22-21 0,22 20 0,0 1 16,0 0-16,0 0 0,0 0 15,-21 21-15,21-21 0,-21 42 16,21 0 0,0 0-16,0 0 0,0 22 0,0-1 15,-21-21-15,21 21 0,-21 1 16,21-1-16,0 0 0,0 1 0,-21-1 15,21 0-15,-22-20 0,22 20 16,0-21-16,-21 21 0,21-20 0,0-1 16,0 0-16,0 0 0,0 0 15,21-21 32,1-21-47,-1 0 16,-21 0-16</inkml:trace>
  <inkml:trace contextRef="#ctx0" brushRef="#br1" timeOffset="74268.83">1884 11113 0,'0'21'0,"0"-42"0,21 42 15,-21 0-15,0 0 0,21-21 16,0 0 0,0 0-1,1-21-15,-22 0 16,0 0-16,0-1 16,0 1-1,0 0-15,-22 21 31,1 0-31,0 0 16,21 21-16,0 0 16,0 1-1,0-1-15,21-21 32,0-21-32,1 21 15,-1-22-15</inkml:trace>
  <inkml:trace contextRef="#ctx0" brushRef="#br1" timeOffset="75602.83">3641 10478 0,'0'0'15,"21"-22"-15,-21 1 0,0 0 0,0 0 0,0 0 16,0 0-16,0-1 0,-21 1 15,-1 0-15,1 0 0,0 0 16,-21 21-16,21 0 0,-22-21 0,1 21 16,0 0-16,-1 0 0,22 0 15,-21 21-15,-1 0 0,1 0 0,0 21 16,21 1-16,-1-1 0,-20 0 0,21 1 16,21-1-16,-21 22 0,21-22 15,0 21-15,-21-20 0,21-1 0,0 0 16,0-20-16,0 20 0,21 0 15,0-21-15,0 1 0,0-1 0,0 0 16,1 0-16,20 0 0,-21-21 0,21 0 16,22 0-16,-22 0 15,1 0-15,20 0 0,1 0 0,-22-21 0,21 0 16,1 21-16,-22-21 0,1 0 16,-1-22-16,0 22 0,1 0 15,-22 0-15,21-43 0,-21 43 16,-21-21-16,0 21 0,0-1 15,0-20-15,0 21 0,-21 0 0,0-22 16,0 22-16,-22 21 0,22-21 0,0 21 16,-21 0-16,21 0 0,-22 21 15,22 0-15,0 1 0,-21-1 0,20 21 16,1-21-16,-21 22 0,21-22 16,21 21-16,-21 0 0,21-20 15,-22-1-15,22 21 0,0-21 0,0 0 16,0 1-16,0-1 0,22-21 15,-1 0-15,0 21 0,0-21 0,21 0 16,-20 0-16,20 0 0,-21-21 0,21 0 16,-20 21-16,20-22 0,0 1 15,-21 0-15,22 0 0,-22 0 0,0-22 16,0 22-16,0 0 0,1-21 0,-1 21 16,-21-1-16,21-20 0,-21 21 15,0 0-15,0 0 0,0-1 16,0 44-1,0-1 1,0 0-16,0 0 0,0 0 0,-21 0 16,21 22-16,0-22 0,0 0 0,0 21 15,0-20-15,0-1 0,0 0 16,21 0-16,-21 0 0,21 0 0,0 1 16,0-22-16,1 21 0,-1-21 0,0 0 15,0 0-15,21 0 0,-20 0 16,20 0-16,0-21 0,-21-1 0,43 1 15,-22 0-15,-21 0 0,22-21 16,-22 20-16,0 1 0,0 0 16,-21-21-16,0 21 0,21-22 0,-21 1 15,0 21-15,0 0 0,0-22 0,0 22 16,0 0-16,0 42 31,0 0-31,0 0 0,-21 22 16,21-1-16,0 0 0,0 1 15,0-1-15,0 0 0,0 1 0,0 20 16,0-20-16,0 20 0,0 1 16,0-1-16,0 1 0,0 20 0,0-20 15,0-1-15,0 1 0,0-1 0,0 1 16,0-22-16,0 22 0,0-1 16,0-21-16,0 22 0,0-22 0,0 1 15,0-1-15,0-21 0,0 21 16,0-20-16,21-22 31,-21-22-31,22 1 0,-22-21 0,0 21 16,0-22-16,21 1 0,-21 0 0,21-1 15,-21-20-15,0 21 0</inkml:trace>
  <inkml:trace contextRef="#ctx0" brushRef="#br1" timeOffset="75888.92">4720 10859 0,'0'-64'0,"0"128"0,0-170 0,0 63 0,0 1 0,0 0 16,0-1-16,0 22 0,21 0 16,0-21-16,22 21 15,-22 21-15,0 0 0,21 0 0,-20 0 16,-1 0-16,21 21 0,-21 21 0,22 22 16,-22-43-16,0 21 15,0-21-15,-21 22 0,0-22 0,0 21 16,0-21-16,0 0 0,-21 1 0,0-1 15,-22 0-15,22 0 0,0-21 16,-21 21-16,21-21 0,-1 0 0,1 21 16,0-21-16,0 0 0,0 0 15,21-21 1,21 0-16,0 21 16,0-21-16,0 0 0,1-22 0,-1 22 15</inkml:trace>
  <inkml:trace contextRef="#ctx0" brushRef="#br1" timeOffset="76155.75">5524 10139 0,'0'0'0,"0"-21"0,22 0 0,-1 21 16,-21 21 0,-21 0-1,-1 21-15,1 1 0,21-1 0,-21 21 0,0 1 16,0-22-16,21 22 15,0-1-15,-21-20 0,21-1 0,0 21 16,0 1-16,0-22 0,0-21 16,0 1-16,0-1 0,0 0 15,21-21-15,0 21 0,0-21 0,0 0 16,0 0-16,1 0 0,-1 0 0,21 0 16,-21 0-16,0-21 0,1 0 0,20 21 15,-21-21-15,-21-1 0,0 1 16</inkml:trace>
  <inkml:trace contextRef="#ctx0" brushRef="#br1" timeOffset="76332.66">5419 10605 0,'-22'0'16,"44"0"-16,-65 0 0,22 0 0,42 0 31,0 0-15,1 0-16,-1 0 0,21-22 0,43 1 15,-43 21-15,0-21 16,22 21-16,-22-21 0,1 0 0,20 21 16,-21-21-16</inkml:trace>
  <inkml:trace contextRef="#ctx0" brushRef="#br1" timeOffset="77456.02">6329 10266 0,'0'0'0,"-21"0"31,-1 0-31,1 0 0,0 21 16,0 0-16,0 0 0,0 22 16,-1-22-16,1 21 0,0-21 0,21 22 15,-21-1-15,21 0 0,-21-20 16,21 20-16,0 0 0,0-21 0,0 1 16,0 20-16,21-21 0,0 0 15,0 0-15,0-21 0,1 22 0,-1-1 16,21-21-16,-21 0 0,22 0 0,-22 0 15,21 0-15,0 0 0,1 0 16,-1-21-16,0-1 0,-20 1 0,20 21 16,-21-21-16,21-21 0,-20 21 0,-1-22 15,0 1-15,0 0 0,-21-1 16,0 1-16,21-22 0,-21 1 0,0 21 16,0-22-16,0 22 0,0-22 0,0 22 15,0 0-15,0 20 0,0-20 16,0 21-16,-21 21 15,0 0-15,21 21 16,-21 0-16,21 22 0,0-22 16,-21 21-16,21 0 0,-22 22 0,22-22 15,0 1-15,0 20 0,0-21 0,0 1 16,0 20-16,0-20 0,0-22 16,0 21-16,0-21 0,-21 22 0,21-22 15,0 0-15,0 0 0,0 0 16,21-21-1,1 0-15,-22-21 16,21 0-16,0 0 0,0 0 0,0-1 16,-21 1-16,21 0 0,1 0 15,-1-21-15,0 20 0,0 1 16,0 0-16,0 0 0,1 21 0,-1-21 16,0 21-16,0 0 0,0 0 15,-21 21-15,21 0 0,-21 0 16,22 0-16,-22 1 0,21-1 0,-21 0 15,0 0-15,21 0 0,0 0 16,0 1-16,-21-1 0,21 0 0,1 0 16,-1-21-16,0 21 0,21-21 15,-21 0-15,1 21 0,20-21 0,-21 0 0,21 0 16,1 0-16,-1 0 0,0 0 16,1 0-16,-1 0 0,0-21 0,-20 21 15,20-21-15,0 0 0,1 0 16,-22-22-16,0 22 0,0-21 15,0 21-15,0-22 0,-21 1 0,0 0 16,0-1-16,0 1 0,0 21 0,0-21 16,-21 20-16,0 1 0,0 21 15,0-21-15,-22 21 0,22 0 0,-21 0 16,21 0-16,-22 21 0,22 0 0,-21 1 16,21-1-16,0 21 0,-1 0 15,1-20-15,0 20 0,0 0 16,21-21-16,0 22 0,0-22 0,0 21 0,0-21 15,0 1-15,0-1 0,21 0 16,0-21-16,0 21 0,22-21 16,-22 0-16,0 0 0,0 0 15,0 0-15,1 0 0,-1 0 0,21-21 16,-21 21-16,0-21 0,1 0 16,-1-1-16,0 1 0,-21 0 0,21 0 15,0 0-15,-21 0 0,0-22 0,21 22 16,-21 0-16,22 0 0,-22 0 15,0 42 1,0 0 0,0 0-16,0 0 0,0 0 0,0 1 15,0-1-15,0 0 0,0 0 16,0 0-16,21-21 0,-21 21 0,21 1 16,0-1-16,0-21 0,-21 21 15,43-21-15,-22 0 0,0 0 0,0 0 16,0 21-16,0-21 0,1 0 0,-1 0 15,0 0-15,0 0 16,0-21-16,-21 0 0,21 21 0,1-21 16,-1 21-16</inkml:trace>
  <inkml:trace contextRef="#ctx0" brushRef="#br1" timeOffset="77655.92">8911 10689 0,'0'0'0,"0"21"31,-21-21 32</inkml:trace>
  <inkml:trace contextRef="#ctx0" brushRef="#br1" timeOffset="79182.05">762 12531 0,'0'0'16,"21"0"15,0 0-31,0 0 16,1 0-16,20 0 0,0 0 0,-21 0 15,22 0-15,-1 0 0,-21 0 16,22 0-16,-22 0 0,21 0 0,-21 0 16,22 0-16,-22 0 0,0 0 15,-42 0 17,0 0-32,-1 0 0,1 0 15,-21 0-15,21 0 0,-22 0 16,22 0-16,-21 0 0,0 0 0,20-21 15,-20 21-15,21 0 16,-21 0-16,20 0 0,-20 0 0,21 0 16,0 0-16,0 0 0,-1 0 15,1 0-15,21 21 0,0 0 16,0 0-16,0 0 0,0 0 16,0 22-16,0-22 15,0 0-15,0 21 0,-21-20 0,21-1 16,-21 0-16,21 21 0,-21-21 15,0 1-15,21-1 0,-22-21 0,22 21 16,-21-21-16,0 0 0,21 21 16,0-42 15,0 0-15,0 0-16,21 21 0,0-22 15,1 1-15,-1 0 0,0 21 16,0-21-16,21 21 0,-20 0 0,-1 0 15,21 0-15,-21 0 0,0 0 16,22 0-16,-22 0 0,21 0 0,-21 0 16,22 0-16,-22 21 0,21 21 15,-21-20-15,-21-1 16,22 0-16,-22 0 0,0 0 16,0 22-16,-22-22 0,1 0 15,-21 0-15,21 0 0,0 0 0,-22 1 16,22-1-16,0-21 0,-21 21 15,20-21-15,1 0 0,0 0 0,0 0 16,0 21-16,0-21 0,-1 0 16,1 0-16,0 0 15,0 0 1,21-21 0,21 21-1,0 0-15,0-21 16,1 21-16,-1 0 0,0-21 0,0-1 15,21 22-15,-20-21 0</inkml:trace>
  <inkml:trace contextRef="#ctx0" brushRef="#br1" timeOffset="79416.92">1630 13018 0,'0'0'0,"21"0"0,0 0 16,0 0-16,0 0 31,1 0 47,-1-22-62</inkml:trace>
  <inkml:trace contextRef="#ctx0" brushRef="#br1" timeOffset="80015.57">3027 12256 0,'-21'0'0,"42"0"0,-42-22 0,21 1 0,-22 0 16,22 0-16,-21 21 15,21 21 16,0 21-31,0-20 0,0 20 16,0 0-16,0 1 0,-21-1 0,0 0 0,21 1 16,-21-1-16,0 0 15,-1 1-15,1-22 0,0 21 0,0-21 16,0 22-16,0-22 0,-1 0 16,1 0-16,0-21 15,21-21 1,0 0-16,0 0 0,0-1 15,0 1-15,21 0 0,0-21 16,1 21-16,-1-22 0,-21 22 0,21-21 16,0-1-16,0 1 0,0 0 15,1-1-15,-1-20 0,0 21 16,-21-1-16,21 1 0,0 0 0,-21 20 16,21 1-16,1 21 0,-1 0 15,-21 21-15,21 22 0,0-22 0,0 21 16,-21 22-16,21-22 0,-21 0 0,0 22 15,22-22-15,-1 1 0,-21-1 16,21 0-16,-21 1 0,0-1 0,21 0 16,0-21-16,-21 22 0,21-22 15,-21 0-15,22 0 0,-22 0 16,-22-21 15</inkml:trace>
  <inkml:trace contextRef="#ctx0" brushRef="#br1" timeOffset="81655.63">2773 12637 0,'0'0'0,"-21"0"0,-22-22 0,22 22 15,42 22 17,0-1-32,1-21 0,20 0 0,-21 0 15,21 0-15,1 0 0,-22 0 16,21 0-16,1 0 0,-1 0 0,21 0 15,-20-21-15,-1-1 0,22 22 16,-22-21-16,21 0 0,-20 0 16,-1 21-16,0-21 0,-20 0 0,20-1 15,-21 1-15,-21 0 16,0 0-16,0 0 0,-21 21 31,0 21-31,21 0 16,-21 0-16,21 0 0,-22 22 0,22-22 15,0 0-15,0 21 0,0-20 16,0 20-16,0-21 0,0 0 0,0 0 16,22 1-16,-1-1 0,0-21 15,0 21-15,0-21 0,0 0 16,1 0-16,-1 0 0,0 0 0,21 0 16,-21-21-16,1 0 0,20 21 15,-21-22-15,0 1 0,22-42 16,-22 42-16,0-1 0,0 1 0,-21-21 15,0 21-15,0 0 0,0-1 16,21-20-16,-21 21 0,0 0 16,0 42-1,0 0 1,0 0-16,-21 0 0,21 1 0,0-1 16,0 0-16,0 0 0,0 0 15,0 0-15,0 1 0,0-1 16,0 0-16,0 0 0,21 0 15,0-21-15,1 21 0,-1-21 0,0 0 16,0 0-16,21 0 0,-20 0 0,-1 0 16,21 0-16,0 0 0,-20-21 15,20 0-15,0 0 0,-21 0 0,22 0 16,-22-1-16,42-20 0,-41 21 16,-22-21-16,0 20 0,0-20 15,0 21-15,0-21 0,0 20 0,0 1 16,-22-21-16,1 21 0,0 21 15,0-21-15,0 21 0,-22 0 0,22 0 16,0 0-16,-21 21 0,21 0 16,-1 0-16,1 0 0,0 0 15,0 22-15,0-22 0,0 0 0,21 21 16,-22-20-16,22-1 0,0 0 0,0 21 16,0-21-16,0 1 0,0-1 15,22 0-15,-1 0 0,0-21 16,0 0-16,0 0 0,22 0 15,-22 0-15,0 0 0,21 0 0,-21-21 16,1 21-16,20-21 0,-21 0 0,0-1 16,0 1-16,1 0 15,-1-21-15,0 21 0,0-22 0,-21 22 16,0-21-16,21-1 0,-21 1 0,21-21 16,-21 20-16,0 1 0,0-22 15,22 1-15,-22 21 0,0-1 0,0 1 16,0 0-16,0 20 0,0 1 15,0 0-15,0 0 0,-22 42 16,22 21-16,0-20 16,-21 41-16,21-21 0,-21 1 15,21 20-15,-21 1 0,21-22 0,0 22 16,0-22-16,0 21 0,0-20 16,0-1-16,0-21 0,21 22 15,0-22-15,0 21 0,1-21 0,-1 0 16,0-21-16,21 22 0,-21-1 0,22-21 15,-1 0-15,-21 0 0,22 0 16,-1 0-16,-21 0 0,21-21 0,-20-1 16,-1 1-16,21 0 0,-21 0 15,0 0-15,-21 0 0,22-1 0,-1 1 16,-21-21-16,0 21 0,0-22 0,0 22 16,0 0-16,0 0 0,0 0 15,0 0-15,0 42 31,0 0-31,0 0 0,0 0 0,0 0 16,-21 1-16,21 20 0,0-21 16,0 0-16,0 0 0,0 1 0,0-1 15,0 0-15,0 0 0,21 0 16,0-21-16,-21 21 0,21-21 0,0 0 16,0 0-16,22 0 0,-22 0 0,21 0 15,-21 0-15,22 0 0,-1 0 16,22-21-16,-43 0 0,21 0 15,-21 0-15,0 0 0,1-1 0,-1 1 16,0 0-16,0 0 0,0-21 16,0 42-16,-21-22 0,22 1 15,-22 42 1,0 1-16,0-1 16,0 0-16,0 0 0,0 0 0,0 0 15,0 1-15,0 20 0,0-21 0,0 0 16,0 0-16,21 1 0,0-1 15,0 0-15,0-21 0,22 21 0,-22-21 16,21 0-16,-21 0 0,22 0 16,-22 0-16,21 0 0,-21 0 0,22 0 15,-22-21-15,0 0 0,0 21 0,0-21 16,0-1-16,1 1 0,-22-21 16,0 21-16,0-22 0,0 22 15,0-21-15,0 0 0,0-1 0,-22-41 16,1 62-16,0-20 0,0 21 15,-21 0-15,20 21 0,-20 0 16,0 0-16,21 0 0,-22 0 0,1 21 16,0-21-16,-1 21 0,22 0 15,0 0-15,-21 1 0,20-1 0,1 0 16,21 0-16,0 0 0,0 0 16,21-21 15</inkml:trace>
  <inkml:trace contextRef="#ctx0" brushRef="#br1" timeOffset="81836.53">5588 12107 0,'0'0'0,"-21"0"0,0-21 0,-1 21 16,1 0-1,0 0-15,21 21 16,0 1-1,21-22 1,0 0-16,1 0 16,-1 0-16</inkml:trace>
  <inkml:trace contextRef="#ctx0" brushRef="#br1" timeOffset="82608.42">7260 12065 0,'0'0'0,"0"-21"31,0 0-31,21 21 16,0-21-16,1-1 0,-1 1 16,0 0-16,-21 0 0,0 0 15,0 0-15,0-1 16,-21 22-16,0 0 0,-1 0 16,1 0-16,-21 0 0,21 0 15,-22 0-15,1 22 0,21-1 16,-21 21-16,-1-21 0,22 22 0,0-1 15,0-21-15,0 21 0,21-20 16,0 20-16,0-21 0,0 0 0,0 0 16,21 1-16,0-1 0,21 0 15,-21-21-15,22 21 0,-1-21 0,-21 0 16,22 0-16,-1 0 0,0 0 0,-21 0 16,22 0-16,-1 0 0,-21 0 15,0 0-15,1 0 0,-22-21 0,0 0 16,0 0-16,-22 21 15,1 0-15,-21-22 16,21 22-16,-22 0 0,1 0 0,0 0 16,-1 22-16,1-1 0,0-21 15,-1 21-15,1 0 0,0 0 16,21 0-16,-22 1 0,22-1 0,0-21 16,0 21-16,21 0 0,0 0 0,0 0 15,21-21 1,21 0-16,-21 0 0,1 0 0,20 0 15,-21 0-15,21 0 0,-20 0 0,20 0 16,-21-21-16,21 21 0,-20 0 16,-1-21-16,0 21 0,0 0 0,0-21 15,-21 42 17,0 0-32,0 0 15,0 22-15,0-22 0,0 0 0,0 21 16,0-20-16,0 20 0,0-21 15,-21 0-15,21 22 0,0-22 0,0 0 16,0 0-16,0 0 0,21 0 0,0-21 16,1 0-16,-1 0 0,21 0 15,-21 0-15,22-21 0,-22 21 0,21-21 16</inkml:trace>
  <inkml:trace contextRef="#ctx0" brushRef="#br1" timeOffset="83128.35">8276 11726 0,'-21'-21'0,"42"42"0,-42-63 15,0 42-15,21-21 0,0 0 16,21 42 0,-21 0-16,21 21 15,0-20-15,0 20 16,1 0-16,-1 1 0,0 20 0,-21-21 16,21 1-16,-21-1 0,21 0 0,-21 1 15,0-1-15,0 0 16,0 1-16,0-22 0,0 0 15,0-42 17,0 0-17,0-22-15,0 22 0,0 0 16,0-21-16,0-1 0,21 1 16,-21-21-16,22 20 0,-1 1 15,0-22-15,-21 22 0,21 0 0,0-1 16,0 1-16,22 0 0,-22-1 15,0 22-15,0 0 0,0 21 0,1 0 16,-1 0-16,0 21 31,-21 0-31,0 1 0,21-22 16,-21 21-16,0 0 0,0 0 16,21-21-16</inkml:trace>
  <inkml:trace contextRef="#ctx0" brushRef="#br1" timeOffset="83384.2">9102 11832 0,'0'0'0,"0"21"47,-22-21-47,1 22 0,0-1 0,21 21 15,-21-21-15,0 22 0,21-22 16,-21 0-16,21 21 0,0-21 0,-22 1 15,22-1-15,0 0 0,0 0 0,-21-21 16,21 21-16,0 0 16,21-42-1,1 0 1,-1 21-16,0-21 0,0-21 16,0 20-16,22 1 0,-22-21 0</inkml:trace>
  <inkml:trace contextRef="#ctx0" brushRef="#br1" timeOffset="83532.47">9229 11642 0,'0'0'0,"0"-21"0,0-1 0,0 1 16,-22 21-1,1 0-15,21 21 16,0 1 0,0-1-1,21-21-15,1 21 0,-1-21 16,0 21-16</inkml:trace>
  <inkml:trace contextRef="#ctx0" brushRef="#br1" timeOffset="84704.52">10118 11790 0,'0'0'16,"0"-21"-16,0 0 0,-22-1 0,1 1 15,0 21-15,0-21 0,0 21 16,0 0-16,-1 0 0,-20 0 16,21 0-16,-21 0 0,20 0 0,-20 0 15,21 21-15,-21-21 0,20 21 0,1 1 16,-21 20-16,21-21 0,0 0 16,21 22-16,-22-22 0,22 21 0,-21-21 15,21 22-15,0-22 0,0 0 0,0 21 16,0-21-16,21 1 0,1-1 15,-1-21-15,0 21 0,0-21 0,21 0 16,-20 0-16,-1 0 0,21 0 0,-21 0 16,22 0-16,-22-21 0,21 0 15,-21-1-15,22 1 0,-22 0 16,21-21-16,-21 21 0,0-22 0,1 1 16,-1 0-16,-21-1 0,21 1 15,-21 0-15,21-1 0,-21-63 16,0 64-16,0 0 0,21-22 15,-21 22-15,0 21 0,0-22 0,0 22 16,0 0-16,0 0 0,-21 42 16,21 0-1,-21 22-15,0-22 0,0 21 16,-1 0-16,1 1 0,0 20 0,21-20 0,0-1 16,-21 0-16,21 1 15,0-1-15,0 0 0,0 1 0,21-1 16,-21-21-16,21 21 0,0-20 0,1 20 15,-1-21-15,21 0 0,-21 0 16,0-21-16,22 0 0,-22 22 0,21-22 16,-21 0-16,22 0 0,-22-22 0,0 22 15,21-21-15,-20 0 0,-1 0 16,21-21-16,-21 20 0,0-20 16,1 21-16,-1-43 0,0 22 0,-21 21 15,0-21-15,21 20 0,-21 1 16,0 0-16,-21 21 15,0 0 1,0 0-16,21 21 0,-22 0 16,1 1-16,21-1 0,-21 0 0,21 0 15,0 0-15,0 0 0,0 1 0,0-1 16,0 21-16,0-21 16,0 0-16,0 1 0,21-22 0,0 21 15,1-21-15,-1 0 0,21 0 16,-21 0-16,22 0 0,-1 0 15,0 0-15,1-21 0,-1-1 0,21 1 16,-41-21-16,20 21 0,-21 0 16,21-1-16,-20-20 15,-1 21-15,0 0 0,0 0 0,-21-1 16,0 1-16,21 0 0,-21 42 31,-21 0-31,21 1 16,-21 20-16,21-21 0,-21 0 15,21 22-15,-21-22 0,21 21 0,0-21 16,0 0-16,0 22 0,0-22 16,0 0-16,42 0 0,-21 0 0,0 1 15,22-22-15,-22 21 0,21-21 0,-21 0 16,22 0-16,-1 0 0,-21 0 16,21 0-16,-20 0 0,20 0 0,-21-21 15,0-1-15,22 1 0,-22 0 16,0-42-16,-21 20 0,21 22 15,-21-21-15,0-1 0,0 1 0,0 0 16,0-1-16,0 1 0,0 0 16,-21 21-16,0-1 0,0-20 0,-1 42 15,-20-21-15,21 21 0,0 0 0,0 0 16,-22 0-16,22 21 0,0-21 16,0 21-16,0 0 0,-1 1 0,1-1 15,21 0-15,-21 0 0,21 0 16,0 0-16,0 1 0,0-1 15,0 0-15,21-21 16,0 0-16,1 0 0,-1 0 16</inkml:trace>
  <inkml:trace contextRef="#ctx0" brushRef="#br1" timeOffset="86072.62">656 14076 0,'21'0'16,"0"-21"-1,1 0-15,-1-1 16,0 22-16,-21-21 16,-21 21-1,0 0-15,-22 0 16,22 0-16,0 21 0,-21 1 16,-1-1-16,22 0 0,-21 0 15,21 21-15,-1 1 0,1-1 0,0 0 16,0 22-16,0-22 0,21 22 15,0-1-15,0-20 0,0-1 0,0 0 16,0 1-16,21-1 0,0 0 16,21-21-16,-20 1 0,20-1 15,0-21-15,1 21 0,-1-21 0,0 0 16,1 0-16,-1 0 16,0 0-16,1-21 0,-22 0 15,21-1-15,0 1 0,-20 0 0,-1 0 16,0 0-16,0 0 0,-21-1 0,0-20 15,0 21-15,0 0 0,0-22 16,-21 22-16,0 0 0,-22 0 16,1 0-16,21 21 0,-21 0 0,-22 0 15,22 0-15,-1 0 0,1 21 16,0 0-16,-1 0 0,22 0 0,-21 22 16,21-22-16,21 21 15,0-21-15,0 1 0,0-1 0,0 0 16,0 0-16,21 0 0,0-21 15,0 0-15,0 21 0,1-21 16,20 0-16,-21 0 0,21-21 0</inkml:trace>
  <inkml:trace contextRef="#ctx0" brushRef="#br1" timeOffset="86257.52">1503 14351 0,'0'0'0,"0"-21"0,21 0 31,0 21 0,0 0-15,0 0-16,1 0 16,-1-21-16,0 21 0</inkml:trace>
  <inkml:trace contextRef="#ctx0" brushRef="#br1" timeOffset="86676.23">3048 13907 0,'0'0'15,"-21"-22"-15,21 1 0,0 0 0,-21-21 0,21 21 16,0-1-16,0-20 0,0 21 16,0-21-16,0 20 0,0 1 15,0 0-15,0 0 0,0 42 31,0 0-31,0 0 0,0 22 16,0 20-16,0 1 0,0-22 0,0 22 16,0-1-16,0 22 0,0-22 15,0 1-15,-22-1 0,1 1 0,21-1 16,-21 1-16,0-22 0,0 22 16,21-43-16,0 21 0,0-21 0,0 0 15,0 1-15,21-44 16,0 1-1</inkml:trace>
  <inkml:trace contextRef="#ctx0" brushRef="#br1" timeOffset="87000.05">2879 14012 0,'0'0'0,"-22"-42"0,22 0 0,-21-1 15,21 22-15,0-21 0,0 0 16,0-1-16,0 1 0,21 0 0,1 20 15,20-20-15,-21 21 0,21 0 16,-20 0-16,20-1 0,0 22 0,1 0 16,-1 0-16,0 22 0,1 20 15,-1-21-15,0 21 0,-21 1 16,1-1-16,-1 0 0,-21 1 16,0-1-16,-21 22 0,-1-22 15,1 0-15,-21-21 0,21 1 16,-22-1-16,1 0 0,21 0 0,-21 0 15,-1 0-15,22-21 0,-21 22 16,21-22-16,-1 21 0,1-21 0,0 0 16,42 0 15,0 0-31,1 21 0,-1 0 16,21-21-16</inkml:trace>
  <inkml:trace contextRef="#ctx0" brushRef="#br1" timeOffset="88860.1">3408 14520 0,'0'0'0,"21"0"31,0 0-31,-21-21 16,21 0-16,0 21 0,1-21 16,-1 0-16,0 0 0,0-22 0,0 22 15,22-21-15,-1 21 0,-21-22 16,21 22-16,-20-21 0,-1-1 15,0 22-15,0-21 0,-21 21 0,0 0 16,0-1-16,0 1 0,-21 21 16,-21 0-16,20 0 0,1 0 15,-21 21-15,21 1 0,0-22 16,-22 21-16,22 0 0,0 0 0,21 0 16,0 0-16,0 1 0,0-1 15,0 0-15,0 0 0,21 0 0,0 0 16,0 1-16,22-1 0,-22 0 0,21 0 15,-21 0-15,22 0 0,-22 1 16,0-1-16,21 0 0,-20 0 16,-1-21-16,-21 21 0,21-21 15,0 0-15,0 0 16,0 0 0,1-21-16,-22 0 15,21 0-15,0 0 0,-21-1 0,21 1 16,0 0-16,0 0 0,-21-21 15,22 20-15,-1-20 0,0 21 0,-21 0 16,0-22-16,21 22 0,-21 0 16,21 0-16,-21 0 0,0 42 31,0 0-15,0 0-16,-21 0 0,21 1 0,-42 41 15,42-21-15,0-20 16,0 20-16,0-21 0,-21 21 0,21-20 15,0-1-15,0 0 0,0 0 16,0 21-16,21-42 0,0 0 16,0 0-16,0 0 0,22 0 0,-22 0 15,21 0-15,0-21 0,1 0 16,-1 0-16,-21 0 0,22 0 0,-1-1 16,-21 1-16,21-21 15,-20 21-15,-1 0 0,0-22 0,0 22 0,0-21 16,-21 21-16,0-1 15,0 1-15,0 0 0,-21 21 16,0 0-16,0 0 16,0 21-16,21 0 0,-22 1 15,1-1-15,0 0 0,0 0 0,21 21 16,-21-20-16,0 20 0,21-21 0,0 21 16,0-20-16,-22-1 0,22 21 15,0-21-15,0-42 31,22 21-15,-1-21-16,0 0 0,-21 0 16,21-1-16,0-20 0,0 21 0,1-21 15,-1 20-15,0-20 0,0 21 16,0 0-16,22-22 0,-22 22 16,0 21-16,0-21 0,0 21 0,0 0 15,1 0-15,-1 0 16,-21 21-16,21-21 0,-21 21 0,0 1 15,0-1-15,0 0 0,0 21 0,21-21 16,-21 1-16,21-1 0,0 0 16,-21 21-16,22-21 0,-1 1 0,0-1 15,0-21-15,0 21 16,0 0-16,22-21 0,-22 0 0,0 0 16,21 0-16,-20 0 0,20 0 0,0 0 0,-21-21 15,22 0-15,-22 0 16,42-22-16,-41 22 0,-1 0 15,0-21-15,0 20 0,0-20 0,-21 21 16,0-21-16,21-1 0,-21 1 16,0 0-16,22-1 0,-22 1 0,0-22 15,0 22-15,0 0 0,0-1 16,0 22-16,0 0 0,0 0 0,0 0 16,-22 21-16,1 21 15,0 0-15,21 0 0,0 22 16,-21-22-16,0 63 15,21-41-15,0 41 0,0-41 16,0-1-16,0-21 0,0 22 16,0-1-16,0 0 0,0 1 0,21-22 15,0 21-15,0-21 0,22 43 16,-1-43-16,-21 0 0,0-21 16,22 0-16,-1 21 0,-21-21 0,21 0 15,1 0-15,-1 0 0,0-21 16,-20 0-16,20 0 0,0 0 0,22-22 15,-43 22-15,0 0 16,0-21-16,0 20 0,1 1 0,-1-21 16,-21 21-16,0 0 0,0-22 15,0 22-15,0 0 0,0 0 16,-21 21 0,-1 0-16,1 21 0,0 0 15,21 0-15,0 0 0,-21 1 16,21-1-16,-21 0 0,21 21 0,0-21 15,0 1-15,0 20 0,0-21 16,0 0-16,0 0 0,21 1 16,0-1-16,-21 0 0,21 0 0,0-21 0,1 21 15,-1-21-15,0 0 0,0 0 16,0 0-16,0 0 0,1 0 16,20-21-16,-21 21 0,0-21 0,0 0 0,1 0 15,20-1-15,-21 1 16,0-21-16,0 21 0,1 0 0,-1-22 15,0 22-15,0-21 0,-21 21 0,21-22 16,-21 22-16,21 0 0,-21 0 16,0 0-16,-21 21 15,0 0 1,0 21-16,21 0 16,-21 0-16,21 0 0,0 0 15,0 1-15,0-1 0,0 0 16,0 0-16,0 0 0,0 0 0,0 1 15,0-1-15,0 0 0,0 0 16,0 0-16,0 0 16,21-21-16,0 0 15,-21 22-15,21-22 0,0 0 16,1 0 15,-1 0 0,-21-22 1,21 1-32,0 0 0,-21 0 15,21 0-15,-21 0 0,0-1 16,0 1-16</inkml:trace>
  <inkml:trace contextRef="#ctx0" brushRef="#br1" timeOffset="89131.95">5884 13907 0,'0'0'0,"-190"21"15,169-21-15,42 0 32,0 0-32,0 0 0,21 0 15,1 0-15,-1 0 0,0 0 16,22 0-16,-22-21 0,1 21 15,-1-22-15,0 22 0,1 0 0,-1-21 16,-21 21-16,21-21 0,-20 21 0,-1 0 16,0-21-16,-21 0 0,0 0 15,-21-1 1,0 22-16,-1-21 0,1 21 16,-21 0-16</inkml:trace>
  <inkml:trace contextRef="#ctx0" brushRef="#br1" timeOffset="89365.69">4805 13674 0,'-21'-21'0,"42"42"0,-64-42 0,22 21 15,0-22-15,0 22 0,21-21 16,0 0-16,0 0 31,0 42 16,0 0-47</inkml:trace>
  <inkml:trace contextRef="#ctx0" brushRef="#br1" timeOffset="90252.18">656 15706 0,'0'21'47,"0"0"-47,0 0 15,21 0-15,0-21 0,1 0 16,-1 0-16,0 22 0,21-22 0,-21 0 16,1 0-16,20 0 0,-21 0 15,0 0-15,22 0 0,-22-22 0,21 22 16,-21-21-16,0 0 0,1 21 16,-1-21-16,0 0 0,0 0 15,0 21-15,-21-22 0,21 1 16,-21 0-16,0 0 0,0 0 15,0 0-15,0-1 0,-21 22 32,0 22-32,0-1 0,0 0 15,0 0-15,-1 21 0,-20-20 16,21 20-16,0 0 0,0 22 0,-1-22 16,1 0-16,0 22 0,21-22 15,-21 22-15,21-22 0,-21 0 16,21 1-16,-21-1 0,21-21 15,0 0-15,0 1 0,0-1 16,0 0-16,0 0 16,0-42-1,0 0 1,0 0-16,-22-1 16</inkml:trace>
  <inkml:trace contextRef="#ctx0" brushRef="#br1" timeOffset="90462.06">339 16150 0,'0'0'0,"0"21"0,0 1 15,21-22 1,21 0-16,-21 0 0,22 0 0,-1 0 16,0 0-16,1 0 0,-1 0 15,0 0-15,22 0 0,-22 0 0,0 0 16,1-22-16,20 22 0,-20-21 15,-1 21-15,0-21 0,-21 0 0,22 21 16,-1-21-16,-21 0 0,0 21 16,1-22-16,20 22 0</inkml:trace>
  <inkml:trace contextRef="#ctx0" brushRef="#br1" timeOffset="90647.95">1460 16002 0,'22'21'15,"-1"-21"1,0 0-16,0 0 16,0 0 15,0 0-31,1-21 16,-1 0-16,0 21 15,0-21-15</inkml:trace>
  <inkml:trace contextRef="#ctx0" brushRef="#br1" timeOffset="91115.2">3238 15282 0,'0'-21'0,"0"42"0,0-63 16,22 42-1,-22 21-15,0 22 0,21-22 16,-21 21-16,0 22 0,0-22 16,0 21-16,0 1 0,0-22 0,0 22 15,0-1-15,0 1 0,0-1 16,-21-20-16,-1 20 0,1-21 0,21 1 15,0-22-15,0 21 0,-21-21 16,21 1-16,21-22 16,0 0-1,1-22-15,-1 1 0,0 0 0,0-21 16,21 21-16</inkml:trace>
  <inkml:trace contextRef="#ctx0" brushRef="#br1" timeOffset="91349.07">3789 15240 0,'0'0'16,"0"-21"-16,0 0 0,0 42 15,0 21-15,0-21 0,0 22 16,0-1-16,0 22 0,0-22 0,-21 21 16,21-20-16,-22 20 0,22-20 15,0-1-15,0 21 0,0-20 0,0-1 16,0 0-16,0 1 0,0-22 15,0 21-15,0-21 0,0 1 0,0-1 16,-21-21 0,0 0-1,0 0-15</inkml:trace>
  <inkml:trace contextRef="#ctx0" brushRef="#br1" timeOffset="91536.96">3323 15896 0,'0'21'16,"0"1"0,21-22-16,0 21 0,1-21 0,-1 0 15,0 0-15,21 21 0,-21-21 0,22 0 16,-1 0-16,-21 0 16,43 0-16,-22 0 0,22-21 0,-22 21 15,21-21-15,1-1 0,-22 1 16,22 0-16,-1 0 0</inkml:trace>
  <inkml:trace contextRef="#ctx0" brushRef="#br1" timeOffset="94113.49">4530 15558 0,'0'0'16,"-22"-22"-16,1 22 0,0 0 16,0 0-16,-21 0 0,20 0 15,1 22-15,-21-1 0,21-21 0,0 42 16,-22-21-16,22 0 0,0 22 15,0-1-15,0-21 0,21 22 16,0-1-16,-22 0 0,22 1 0,0-22 16,0 21-16,0-21 0,0 0 15,0 1-15,0-1 0,22 0 16,-1-21-16,0 0 0,0 0 16,0 0-16,0 0 0,1 0 0,20-21 15,-21 0-15,0-1 0,0 1 16,1 0-16,-1 0 0,0-21 0,0 20 15,0 1-15,0-21 0,-21 21 0,22-22 16,-22 22-16,0 0 0,0-21 16,0 21-16,0-1 15,-22 44 1,1-22 0,21 21-16,-21 0 0,21 0 0,0 21 15,-21-20-15,21 20 0,0-21 16,0 0-16,0 22 0,0-22 0,0 0 15,21 0-15,0 0 0,0 0 16,1-21-16,-1 22 0,21-22 16,-21 0-16,22 0 0,-1 0 15,-21 0-15,21 0 0,1-22 0,-1 1 0,-21 0 16,22 0-16,-22 0 0,21 0 16,-21-1-16,0-20 0,-21 21 15,0-21-15,0 20 0,0 1 0,0-21 16,0 21-16,0 0 0,0-1 15,-21 22-15,0-21 0,0 21 16,0 0-16,0 0 0,-1 0 0,22 21 16,0 1-16,0-1 0,0 0 15,0 0-15,0 0 0,0 22 16,22-22-16,-1 0 0,0 0 16,0 21-16,0-20 0,0-1 15,22 0-15,-22 21 0,0-21 0,21-21 16,-20 22-16,20-1 0,-21 0 15,21-21-15,1 0 0,-1 0 0,0 0 16,1 0-16,-1 0 0,22 0 16,-22 0-16,21 0 0,1-21 0,-22 0 15,22-1-15,-1 1 0,-20 0 16,20 0-16,-21-21 0,1 20 0,-22 1 16,21-21-16,-21 21 0,1-43 15,-22 22-15,21 21 0,-21 0 16,0-1-16,0 1 0,0 0 0,-21 0 15,-1 21-15,-20 0 16,21 0-16,-21 0 0,20 0 0,-20 21 16,0-21-16,-1 21 0,1 0 15,0 1-15,-1-1 0,22 21 16,-21-21-16,21 0 0,0 22 0,21-22 16,0 21-16,0-21 0,0 22 0,0-22 15,0 0-15,21 0 0,0 0 16,21 1-16,-21-1 0,1-21 0,-1 0 15,21 0-15,-21 0 0,22 0 16,-22 0-16,21 0 0,-21-21 0,0-1 16,22 22-16,-22-42 0,0 21 15,0 0-15,0-22 0,1 1 0,-22 21 16,21-21-16,-21-1 0,21 1 16,-21-22-16,0 22 0,0 0 15,0-22-15,0 22 0,0-22 0,0 22 16,0 0-16,0-1 0,0 22 0,0 0 15,0 0-15,-21 21 16,21 21-16,-21 0 0,-1 0 16,22 1-16,0 20 0,0 0 15,0 1-15,-21-1 0,21 0 0,0 22 16,0-22-16,0 0 0,0-20 0,0 20 16,21 0-16,1-21 0,-1 22 15,0-22-15,0 21 0,0-21 0,0-21 16,1 22-16,20-1 15,-21-21-15,0 0 0,0 0 0,1 0 16,-1 0-16,0-21 0,0-1 0,0 1 16,0 0-16,1 21 0,-1-42 15,0 21-15,0-1 0,0-20 16,-21 21-16,21 0 0,1 0 16,-22-1-16,0 1 0,0 42 31,0 1-31,0-1 15,-22 0-15,22 21 0,-21-21 16,21 1-16,0-1 0,0 0 0,0 0 16,0 0-16,0 0 0,0 1 15,0-1-15,21-21 16,1 0-16,-22 21 0,21-21 16,0 0-16,0 0 0,0 0 0,0 0 15,1-21-15,-1 0 0,0 21 0,0-22 16,0 1-16,0 0 0,1-21 15,-1 21-15,0-1 0,0 1 16,0-21-16,-21 21 0,21 0 0,-21-1 16,22 1-16,-22 0 0,0 42 31,0 0-15,0 1-16,0-1 0,0 0 15,0 0-15,0 0 0,0 0 16,0 1-16,21-1 0,0 0 15,0 0-15,0 0 0,0 0 16,1-21-16,-1 0 0,21 22 16,-21-22-16,0 0 0,1 0 0,-1 0 15,0 0-15,0 0 0,0-22 16,0 1-16,1 0 0,-1 0 0,0 0 16,-21 0-16,21-1 0,-21 1 0,21 0 15,-21 0-15,0-21 16,0 20-16,0 1 0,0-42 15,0 42-15,0-1 0,-21 44 32,21-1-17,0 0-15,0 0 0,0 0 0,0 0 16,0 1-16,0-1 0,0 0 16,0 0-16,21 0 0,0 0 15,1 1-15,-1-1 0,21 0 16,-21 0-16,22-21 0,-1 21 0,21 0 15,1-21-15,-1 0 0,1 22 16,-1-22-16,22 0 0,-21 0 0,-22 0 16,21 0-16,-20-22 0,-1 1 0,0 21 15,-20-21-15,20 0 16,-21 0-16,-21 0 0,21-1 0,-21 1 16,0-21-16,0 21 0,0-22 0,0 22 15,-21-21-15,21 21 0,-21-22 16,0 22-16,-64-42 15,43 42-15,21 21 0,-22 0 0,22 0 16,0 0-16,-21 0 0,20 21 16,1 0-16,0-21 0,0 21 0,0 21 15,0-20-15,-1-1 0,22 0 16,-21 0-16,21 21 0,0-20 16,0-1-16,0 0 0,0 0 0,0 0 15,21 0-15,1 1 0,-1-22 16,0 21-16,0-21 0,0 0 0,0 0 15,1 0-15,-1 0 0,0 0 16,0 0-16,0 0 0,0 0 0,1-21 16,-1 21-16,0-22 0,-21 1 0,21 0 15,0-21-15,-21 21 16,0-1-16,21 1 0,-21-21 0,0 21 16,0 0-16,0-1 0,0 44 46,0-1-46,0 0 0,0 0 0,0 0 16,0 0-16,22 1 0,-22-1 16,0 0-16,21 0 0,0 0 0,0 0 15,-21 1-15,21-1 0,0-21 16,1 21-16,-1-21 0,0 0 0,0 0 16,0 0-16,0 0 0,1 0 15,-1 0 1,-21-21-16,0 0 0,0-1 15,21 1-15,-21-21 0,21 21 16,-21 0-16,0-1 0,21-20 0,0 21 16,1-21-16,-1 20 0,42-41 15,-42 42-15,22 0 16,-22 21-16,21 0 0,-21 0 0,1 0 16,-1 0-16,0 0 0,0 21 0,-21 0 15,21 0-15,-21 0 16,21 22-16,-21-22 0,0 0 0,0 0 0,0 21 15,0-20-15,0-1 0,0 0 16,0 0-16,0 0 0,0 0 0,0 1 16,0-44 15,-21 1-15,21 0-16,0 0 15,0 0-15,0 0 0,0-1 16,21-20-16,1 0 0,-1 21 15,0-22-15,0 22 0,0 0 16,0-21-16,1 20 0,-1 1 0,0 0 16,21-21-16,-21 42 0,1-21 15,-1 21-15,0 0 0,0 0 16,0 0-16</inkml:trace>
  <inkml:trace contextRef="#ctx0" brushRef="#br1" timeOffset="94500.26">9758 15536 0,'0'0'0,"0"22"31,21-22-31,0 0 16,0 0-16,22 0 0,-22 0 15,21 0-15,0 0 0,-20 0 0,62-22 16,-63 1-16,1 21 15,-1-21-15,0 0 0,0 0 0,-21-22 16,0 22-16,0 0 0,0 0 0,0 0 16,0 0-16,-21 21 15,0 0-15,-22 0 0,22 0 16,0 0-16,0 21 0,0 0 16,0 0-16,-1 21 0,1-20 0,0 20 15,21-21-15,-21 21 0,21-20 0,0-1 16,0 21-16,0-21 0,0 0 15,0 1-15,21-1 0,0 0 0,0 0 16,1-21-16,-1 21 16,0-21-16,0 0 15,0 0-15,0 0 0,1-21 16,-1 21-16,0-21 0</inkml:trace>
  <inkml:trace contextRef="#ctx0" brushRef="#br1" timeOffset="94710.15">10583 15642 0,'-21'0'0,"0"21"0,0-21 15,0 0 32,-1 0-31,1 0-16</inkml:trace>
  <inkml:trace contextRef="#ctx0" brushRef="#br1" timeOffset="95695.58">1312 16912 0,'0'0'0,"-84"0"31,62 0-31,1 0 0,0 0 0,0 0 16,0-21-16,0 21 0,-1 0 15,1-21-15,0 0 0,21 0 16,0-1-16,0 1 0,0 0 16,21 21-16,0-42 0,22 21 15,-22 21-15,21-22 0,22 1 16,-22 0-16,0 21 0,1 0 16,-1 0-16,0 0 0,1 0 15,-22 21-15,0 22 0,-21-22 0,0 21 16,0 0-16,-42 1 0,21 20 15,-22-20-15,-20-1 0,20 21 16,-20-20-16,21-1 0,-1 0 16,1 1-16,21-22 0,0 21 15,-1-21-15,22 1 0,0-1 0,0 0 16,22-21-16,-1 0 0,0 0 16,21 0-16,1 0 0,-1 0 15,21 0-15,1 0 0,-1-21 0,-20 0 16,20 21-16,-20-22 0,-1 1 15,0 0-15,1 0 0,-22 0 16,0 0-16,-21-1 0,0 1 0,0 0 16,-21 0-16,0 0 0,-22 0 15,1-1-15,0 22 0,-1-21 0,-20 21 16,20 0-16,1 0 0,-21 0 16,20 21-16,1-21 0,0 22 15,20-1-15,-20 0 0,21 0 16,21 0-16,0 0 0,0 1 15,0-1-15,0 0 0,0 0 0,21-21 16,0 21-16,0-21 0</inkml:trace>
  <inkml:trace contextRef="#ctx0" brushRef="#br1" timeOffset="95860.48">1926 17187 0,'42'0'15,"-84"0"-15,106-21 0,-43 21 0,0 0 16,-21-21-16,21 21 31,0 0 0,0 0-31,1-21 0,-1 21 16</inkml:trace>
  <inkml:trace contextRef="#ctx0" brushRef="#br1" timeOffset="98106.19">3302 17187 0,'0'0'0,"-21"22"0,0-22 0,21-22 31,21 22-15,0-21-16,0 0 0,0 0 16,0 0-16,1 0 0,-1-1 15,0 1-15,0-21 0,0 21 0,0-22 16,1 22-16,-22-21 0,0 21 16,0-22-16,0 22 0,0-21 0,0 21 15,0 0-15,-22 21 16,22 21-16,-21 21 15,21-21-15,0 22 16,-21-1-16,21 0 0,0 22 0,0-22 16,0 0-16,0 22 0,0-22 15,0 1-15,0-1 0,0 0 0,0 1 16,0-1-16,0 0 0,0 1 16,0-1-16,0-21 0,0 43 15,-21-43-15,0-21 0,0 0 16,-1 0-16,1 0 0,0 0 15,0 0-15,0-21 0,0-1 16,-1 1-16,1 0 0,-21 0 16,21 0-16,0 0 0,-1-22 0,1 22 15,0 0-15,0 0 16,0 0-16,0-1 0,21 44 31,0-1-31,0 0 0,21 21 16,0-21-16,-21 22 0,21-22 15,0 0-15,0 21 0,1-20 0,20-1 16,-21-21-16,21 21 0,1-21 16,-1 0-16,22 0 0,-22 0 15,21-21-15,1 21 0,42-43 16,-64 22-16,22 0 0,-22-21 16,0 21-16,-21-1 0,22-20 15,-22 21-15,0-21 0,-21-1 16,0 22-16,0 0 0,0-21 0,0 20 15,-21 22 1,21 22 0,0 20-16,-21-21 0,21 0 15,-21 22-15,21-1 0,-22-21 0,22 21 16,-21 1-16,21-22 0,0 21 16,0-21-16,0 1 0,0-1 0,0 0 15,21-21 1,1-21-1,-1 0-15,0-22 16,0 22-16,0-21 0,0 21 16,1-22-16,-1-20 15,0 42-15,0-22 0,0 22 0,-21 0 16,21 0-16,-21 0 0,22 21 16,-1 0-1,-21 21-15,0 0 0,0 0 16,0 0-16,21 0 0,-21 1 0,0-1 15,0 0-15,0 0 0,0 0 16,21 0-16,0 1 0,-21-1 16,21 0-16,1 0 0,-1-21 15,21 21-15,-21-21 0,22 0 0,-1 0 16,0 0-16,1 0 0,-1 0 16,0-21-16,1 0 0,-1 0 15,-21 0-15,21-1 0,1 1 0,-22 0 16,0 0-16,0 0 0,0-22 15,1 22-15,-1 0 0,-21-21 0,0 21 16,0-1-16,0 1 0,21 21 16,-21 21-1,0 1-15,0-1 16,0 0-16,0 0 0,0 0 16,0 0-16,0 1 0,0 20 0,0-21 15,0 0-15,21 0 0,0 1 16,-21-1-16,21 0 0,22 0 15,-22-21-15,0 0 0,21 0 0,1 0 16,-22 0-16,21 0 0,1 0 16,-1-21-16,0 21 0,1-21 0,20-22 15,-21 22-15,-20 0 16,-1 0-16,0-21 0,-21 20 0,0 1 16,0-21-16,0 21 0,0-22 15,0 22-15,-21 0 0,0 0 0,-1 0 16,1 21-16,0 0 0,-21 0 15,21 0-15,-1 0 0,-20 0 0,21 21 16,-21 0-16,20 0 0,1 22 16,0-22-16,0 0 0,0 21 15,0-21-15,21 22 0,0-22 16,0 0-16,0 0 0,0 0 0,0 1 16,21-1-16,0 0 0,0-21 0,0 0 15,0 0-15,22 0 0,-22 0 16,0 0-16,21-21 0,-20 0 15,-1-1-15,21 1 0,-21 0 0,0 0 16,1 0-16,-1 0 0,0-1 0,-21 1 16,0 0-16,21 0 15,-21 0-15,0 0 0,0 42 32,0 0-32,0 0 15,0 0-15,0 0 16,0 1-16,0-1 0,0 0 0,21 0 15,-21 0-15,21 0 0,1 1 16,-1-1-16,0-21 0,21 21 0,1-21 16,-1 0-16,0 0 0,1 0 15,-1 0-15,0 0 0,22 0 0,-22-21 16,0 21-16,1-21 16,-1-1-16,0 1 0,1 0 0,20-21 15,-42-1-15,1 22 16,-1 0-16,-21-21 0,0 21 0,0-1 15,0 1-15,0 0 0,-21 0 0,-1 0 16,1 21-16,-21 0 0,21 0 16,-22 0-16,22 21 0,-21 0 0,21-21 15,0 21-15,-22 0 0,22 1 16,21 20-16,-21-21 0,21 0 0,0 0 16,0 1-16,0-1 15,0 0-15,21-21 0,0 0 0,0 21 16,1-21-16,-1 0 0,0 0 15,0 0-15,0 0 0,0-21 16,1 21-16,-1-21 0,0 21 16,0-21-16,-21-1 0,21 1 0,0 0 15,-21 0-15,22 21 16,-22-21-16,21 21 16,-21 21 15,0 0-31,0 0 0,0 0 0,0 1 15,0 20-15,-21 0 0,-1 1 16,1-1-16,21 0 0,0 22 0,-21-1 16,21-20-16,0 20 15,0 1-15,21 84 0,-21-85 16,21 22-16,1-22 0,-1 22 16,21 0-16,-21-1 0,0-20 0,1 21 15,-1-22-15,0 1 0,0-1 16,-21 1-16,0 20 15,0-63-15,-21 1 0,0-1 0,0-21 16,-1 0-16,1-21 0,-21-1 0,21-20 16,-22 0-16,22-1 0,-21 1 15,0-21-15,20-1 0,-20-21 16,21 22-16,-21-22 0,20 22 16,22-1-16,-21-20 0,21 20 0,0 1 15,0 20-15,0-20 0,0-43 16,21 42-16,-21 22 15,22-21-15,-1 20 0,0 1 0,0-22 16,21 22-16,-20 0 0,-1-1 16,21-20-16,-21 21 0,22 20 0,-22-20 15,21 0-15,-21 21 0,0-1 0</inkml:trace>
  <inkml:trace contextRef="#ctx0" brushRef="#br1" timeOffset="98660.88">6625 17124 0,'0'21'0,"-21"0"15,21 0 1,21-21 0,0 0-16,0 0 15,1 0-15,-1 0 0,0 0 0,0 0 16,0 0-16,0-21 0,1 21 16,20-21-16,-21 0 0,0 0 0,-21 0 15,21-1-15,-21 1 0,0 0 16,0 0-16,0 0 0,-21 0 15,0-1-15,0 22 0,0 0 0,0 0 16,-1 0-16,-20 0 0,21 22 16,0-22-16,0 21 0,-1 0 15,1 21-15,0-21 0,21 1 0,-21 20 16,21-21-16,0 0 0,0 0 16,0 22-16,21-22 0,0 0 15,22 0-15,-22 0 0,21-21 16,-21 0-16,64 22 15,-43-22-15,1 0 0,-22 0 0,21 0 16,0 0-16,1-22 0,-1 1 0,-21 21 16,22-21-16,-22 0 0,0 0 15,0 0-15,21-22 0,-20-20 16,-1 42-16,-21-22 0,21 22 16,-21 0-16,0 0 0,0 0 15,-21 21 1,0 21-16,-1-21 15,1 21-15,0 0 0,0 0 16,0-21-16,21 21 0,0 1 0,0 20 16,0-21-16,0 0 15,0 0-15,0 1 0,21-22 0,0 21 16,21 21-16,-20-21 16,-22 0-16,21-21 0,0 22 15,0-22-15,-21 21 16</inkml:trace>
  <inkml:trace contextRef="#ctx0" brushRef="#br1" timeOffset="100771.43">15325 9271 0,'0'0'16,"0"-21"0,0 0-1,21 21 110,-21-21-109,0-1 125,21 22-126,-21-21 1,0 0-1,0 0 1,-21 21-16,0 0 0,-1 0 16,1-21-16,0 21 0,-21 0 15,21 0-15,-22 0 0,1 0 16,21 0-16,-22 21 0,22 0 0,-21 0 16,21 0-16,-22 1 0,22-1 0,0 0 15,21 0-15,0 0 0,-21 0 16,21 1-16,0 41 15,21-63-15,0 0 0,0 0 16,1 0-16,20 0 0,0 0 0,-21 0 16,43 0-16,-22-21 0,1 0 0,-1 21 15,0-21-15,1-1 0,-1 1 16,0-21-16,-21 21 0,1 0 16,-1-1-16,0 1 0,-21 0 0,21 0 15,-21 0-15,0 0 0,0 42 31,0 21-31,-21-21 16,21 22-16,0-1 0,-21 0 0,21 1 16,0 20-16,0-21 0,0 22 0,0-22 15,0 1-15,0 20 0,0-21 16,21 1-16,-21-1 0,21 0 0,0-20 16,-21 20-16,0-21 0,0 0 0,0 0 15,0 1-15,0-1 0,0 0 16,-21-21-16,-21 0 0,21 0 15,-22 0-15,1 0 0,0 0 16,-1 0-16,1-21 0,0 21 16,-1-21-16,22 21 0,-21-22 0,21 22 15,-1-21-15,22 0 16,22 0 0,-1 21-16,0-21 0,21 0 15,1 21-15,-1-22 0</inkml:trace>
  <inkml:trace contextRef="#ctx0" brushRef="#br1" timeOffset="100920.35">15981 9589 0,'0'0'0,"0"-22"16</inkml:trace>
  <inkml:trace contextRef="#ctx0" brushRef="#br1" timeOffset="101271.58">17018 9038 0,'-42'-42'15,"84"84"-15,-106-105 0,43 42 0,0-1 16,0 1-16,0 0 0,0 21 16,-1 21-16,22 0 15,0 22-15,0-1 0,0 0 16,0 1-16,0 20 0,0 1 15,0-22-15,0 22 0,0-1 0,0-21 16,0 22-16,0-22 0,0 22 16,0-22-16,0 0 0,0 22 15,0-22-15,-21-21 0,21 1 0,0-1 16,-21-21 0,21-21-1</inkml:trace>
  <inkml:trace contextRef="#ctx0" brushRef="#br1" timeOffset="101792.28">16658 9483 0,'0'0'0,"-21"-43"0,0 1 15,21 0-15,0-1 0,0-20 0,0 21 16,0-1-16,0 1 0,21 0 0,0-1 16,43-20-16,-22 42 15,21-1-15,-20 1 0,20 21 0,1 0 16,-1 0-16,22 0 0,0 0 15,-1 21-15,64 43 16,-84-22-16,-1 1 0,-20-1 0,-1 0 0,-21-21 16,-21 22-16,0-1 0,0-21 15,-21 22-15,-21-22 0,-1 0 0,-20 0 16,-1 0-16,22 0 0,-21 1 16,-1-22-16,1 21 0,20-21 15,1 0-15,0 0 0,-1 0 0,22 0 16,0 0-16,42-21 15,0 21 1,22 0-16,-22-22 0,21 22 0,22 0 16,-22 0-16,21 0 0,-20 0 15,20 0-15,1 22 0,-22-1 0,22 0 16,-22 0-16,21 21 0,-20-20 0,-22-1 16,21 21-16,-21-21 0,1 22 15,-22-22-15,0 21 0,0-21 0,-22 0 16,-83 43-1,62-43-15,-20-21 0,-1 21 16,1-21-16,-1 0 0,-20 0 0,20 0 16,1 0-16,-1 0 0,22 0 0,-22 0 15,43 0-15,-21-21 0,21 21 16,-1-21-16,1 21 0,21-21 0,0 0 16,0-1-16,21 1 15,1 0-15,-1 21 0,0-21 16,21 0-16,1 21 0,-1-21 0</inkml:trace>
  <inkml:trace contextRef="#ctx0" brushRef="#br1" timeOffset="102595.82">18161 9504 0,'0'0'16,"21"-21"-16,0 0 0,0 21 0,-21-22 15,0 1-15,0 0 0,0 0 0,0 0 16,-21 21-16,0 0 0,0-21 0,0 21 15,0 0-15,-22 21 16,22 0-16,0 0 0,0 0 0,0 22 16,-1-22-16,1 21 0,0 43 15,21-43-15,-21 0 0,21 1 16,0-22-16,0 21 0,0-21 0,0 1 16,0-1-16,0 0 0,21-21 0,0 0 15,0 21-15,1-21 16,-1 0-16,0 0 0,21-21 15,-21 21-15,1-21 0,-1 0 0,0-1 16,0 1-16,0 0 0,0 0 16,1-21-16,-1 20 0,0-20 0,-21 0 15,21 21-15,-21-22 0,21 1 0,-21 21 16,0 0-16,0-1 16,0 44-1,0-1-15,0 0 16,0 21-16,0-21 0,0 22 0,0-22 15,0 21-15,0 1 0,0-22 16,21 0-16,-21 21 0,22-21 16,-1 1-16,0-1 0,0 0 0,0 0 15,0-21-15,1 0 0,-1 0 16,0 0 0,-21-21-16,0 0 0,0 0 15,0-1-15,0-20 0,0 21 16,0-21-16,0 20 0,0-20 15,0 0-15,0-1 0,21 1 0,0 21 16,0-21-16,1 20 0,20-20 0,-21 21 16,21 21-16,-20-21 0,20 21 15,0 0-15,-21 0 0,22 0 16,-22 21-16,21-21 0,-21 21 0,1 0 16,20 22-16,-21-22 0,0 21 15,-21-21-15,21 22 0,-21-1 0,22 0 16,-22-21-16,0 22 0,0-22 0,0 21 15,0-21-15,0 1 0,0-1 16,0 0-16,-22-21 0,1 0 16,0 0-16,0 0 15,0-21 1,21 0-16,0-1 0,0 1 16,0 0-16,0-21 15,0 21-15,0-22 0,21 22 0,0-21 16,0 21-16,0-22 0,1 22 0,-1 0 15,0 0-15,0 0 0,0-1 16,0 1-16,1 21 0,20 0 0,-21 0 16,0-21-16,0 21 0,1 0 0,20 0 15,-21 0-15</inkml:trace>
  <inkml:trace contextRef="#ctx0" brushRef="#br1" timeOffset="104002.05">19897 9271 0,'21'-21'0,"-42"42"0,42-63 16,-21 21-16,-21 21 0,-1 0 16,1 0-1,-21 0-15,21 21 0,0 0 0,-22 0 16,22 0-16,-21 22 0,-1-22 0,22 21 16,-21 0-16,21 1 0,0-1 15,-1 0-15,1 1 0,21-1 16,0-21-16,0 22 0,0-1 0,0-21 15,0 21-15,21-20 0,1-1 0,20 0 16,-21-21-16,21 21 0,1-21 0,41 0 16,-41 0-16,-1 0 15,0 0-15,1-21 0,-1 21 16,0-21-16,-20 0 0,20-1 0,-21 1 16,21 0-16,-20-21 0,20-1 15,-21 22-15,0-21 0,0 0 0,1-1 16,-1 22-16,-21-21 0,0 21 0,0-1 15,-21 22 1,-1 0-16,22 22 16,-21-1-16,0 0 0,0 0 0,21 21 15,-21-20-15,21 20 0,-21-21 16,21 21-16,0-20 0,-22 20 0,22-21 16,0 0-16,0 0 0,0 1 15,0-1-15,22 0 0,-1 0 0,0-21 16,0 0-16,0 21 0,22-21 15,-22 0-15,0 0 0,21 0 0,-21 0 16,22-21-16,-22 21 0,21-21 16,-21 0-16,22 0 0,-22-1 0,0 1 15,0-21-15,0 21 0,-21-22 0,0 1 16,22 0-16,-22-1 0,0 1 16,0 0-16,0 21 0,0-1 0,0 1 15,-22 0-15,1 0 0,0 21 0,0 0 16,0 0-16,0 0 15,-1 0-15,1 21 16,21 0-16,0 0 16,21-21-1,1 22-15,-1-22 0,21 0 0,-21 0 16,22 0-16,-1 0 0,0 0 0,22 0 16,-1 0-16,1 0 0,-1 0 15,1 0-15,-22 0 0,0 0 0,22 0 16,-43 0-16,21 0 0,1 0 0,-1-22 15,-21 22-15,0 0 16,1 0-16,-44 0 31,1 0-31,0 0 16,0 0-16,-21 0 0,20 22 0,1-1 16,0 0-16,0 0 0,-21 0 0,20 0 15,1 22-15,0-22 0,0 21 16,0-21-16,0 22 0,21-22 0,-22 21 15,22-21-15,0 1 0,0-1 0,0 0 16,0 0-16,22 0 0,-1-21 16,-21 21-16,21-21 0,0 0 0,0 0 15,0 0-15,1 0 0,20 0 16,-21 0-16,0-21 0,0 0 0,1 0 16,-1 0-16,-21 0 0,21-1 0,0-20 15,0 0-15,0-1 0,1-20 16,-1 21-16,0-1 0,-21-20 15,21 20-15,0-20 0,0 21 0,1-1 16,-22-20-16,21 20 0,-21 1 0,21 0 16,-21 21-16,0-1 0,0 1 15,0 0-15,0 42 16,-21 22-16,0-22 16,-1 0-16,1 21 0,0 1 0,0-1 15,0 0-15,0 1 0,21-1 0,0 21 16,-22-20-16,22-1 15,0 0-15,0 1 0,0-1 0,0-21 16,0 22-16,0-22 0,22 21 0,-1-21 16,0 0-16,0-21 0,0 22 15,0-22-15,1 0 0,20 0 0,21 0 16,-41 0-16,20-22 16,0 22-16,1-21 0,-1 0 0,-21 0 15,21 0-15,-20-22 0,20 22 0,-21-21 16,0 21-16,0-22 0,1 22 15,-1 0-15,-21 0 0,0 0 0,0 0 16,-21 21 0,-1 0-16,1 21 0,0 0 0,0 0 15,-21 0-15,20 0 0,1 22 16,0-1-16,0-21 0,0 22 0,21-22 16,0 21-16,0-21 0,0 0 15,0 22-15,0-22 0,21-21 0,0 21 16,0 0-16,0-21 0,1 0 15,-1 0-15,0 0 0,0 0 0,21 0 16,-20 0-16,-1 0 0,21 0 0,-21 0 16,22-21-16,-1 0 0,-21 21 0,21-21 15,-20 0-15,20-1 0,-21 1 16,21-21-16,-20 21 0,-1 0 16,-21-1-16</inkml:trace>
  <inkml:trace contextRef="#ctx0" brushRef="#br1" timeOffset="104867.77">15198 11494 0,'0'-22'0,"0"44"0,21-44 0,0 1 16,-21 0-16,21 21 0,-21-21 15,0 42 16,0 0-31,0 0 16,0 22-16,0-1 0,0-21 0,0 22 16,-21-22-16,21 21 0,0-21 15,-21 22-15,21-22 0,0 0 0,0 0 16,0 0-16,0 0 0,0 1 16,21-22-16,0 0 15,0 0-15,0 0 0,1 0 16,-1 0-16,21 0 0,-21-22 0,0 22 15,1-21-15,-1 0 0,21 0 16,-21 0-16,0 0 0,1-1 16,-22 1-16,21 0 0,-21 0 15,0 42 1,0 0 0,0 0-16,0 1 0,0 20 0,0-21 15,0 21-15,-21 1 0,21-1 16,0-21-16,-22 22 0,22-1 0,-21 0 15,21-21-15,0 1 0,0-1 16,0 21-16,0-21 0,0 0 16,21-21-1,1 0-15,-1 0 0,0-21 16,0 0-16,0 0 0</inkml:trace>
  <inkml:trace contextRef="#ctx0" brushRef="#br1" timeOffset="105044.67">16214 11705 0,'0'0'0,"-22"0"15,1 0 1,0 0 0,42 0 15,22 0-31,-22 0 15</inkml:trace>
  <inkml:trace contextRef="#ctx0" brushRef="#br1" timeOffset="105888.18">16933 11853 0,'0'0'0,"21"0"15,1 0-15,-1 0 0,0 0 16,0-21-16,21 21 0,1-21 16,-1 0-16,0 21 0,1-21 0,20 0 15,1-1-15,-22 1 0,22-21 0,-22 21 16,21-22-16,-20 22 0,-1-21 16,-21 0-16,0-1 0,1-20 0,-1 20 15,0 1-15,-21 0 0,0-1 16,0 1-16,0 21 0,0 0 0,-21-22 15,0 22-15,-1 21 0,1 0 0,0-21 16,0 21-16,-21 0 0,20 21 16,1 0-16,0 1 0,-21-1 15,21 21-15,-1-21 0,22 22 0,0-1 16,-21 0-16,21-21 0,0 22 16,0-1-16,0-21 0,0 0 0,0 1 15,0-1-15,21 0 0,1 0 0,-1-21 16,-21 21-16,21-21 0,0 0 15,0 0-15,0 0 16,1 0 15,-22 21-31,0 1 16,0-1 0,0 0-16,0 0 0,0 0 15,0 0-15,-22 22 0,1-22 0,21 21 16,-21 1-16,0-1 0,0 0 15,21 1-15,-21 20 0,-1-21 0,22 1 16,0 20-16,-21-20 0,21-1 0,-21 43 16,21-43-16,0 0 15,0 1-15,0-1 0,0 0 0,0-21 16,0 22-16,0-1 0,0-21 0,0 22 16,21-22-16,-21 0 0,21 0 15,-21 21-15,22-42 0,-1 0 16,0 0-16,0 0 15,0-21-15,0 21 0,22-21 0,-22 0 16,0 0-16,21 0 0,-20-22 16,-1 22-16,21 0 0,-21-21 0,0-1 15,22 22-15,-22-21 0,0 21 0,21-22 16,-20 1-16,-1 0 0,0-1 16,0 1-16,-21 0 0,0-1 0,0 1 15,0 21-15,-21-22 0,0 22 16,0-21-16,-1 21 0,-20 21 0,21-21 15,0-1-15,-22 22 0,22 0 16,0 0-16,-21 0 0,21 0 0,-1 0 0,1 0 16,21 22-16,-21-22 15,21-22 17,0 1-17</inkml:trace>
  <inkml:trace contextRef="#ctx0" brushRef="#br1" timeOffset="106382.06">14605 11367 0,'0'0'0,"0"-22"0,-21 22 15,21 22 17,0-1-32,0 0 0,0 21 0,0 1 15,0-1-15,0 0 0,0 1 16,0-1-16,0 0 0,0 1 0,-21-1 15,21 0-15,0 1 0,0-1 16,0 0-16,-22 1 0,22-1 16,-21-21-16,21 0 0,0 0 0,0 1 0,0-1 15,21-21 1,1 0-16,-1 0 16,0-21-16</inkml:trace>
  <inkml:trace contextRef="#ctx0" brushRef="#br1" timeOffset="106816.68">15367 11515 0,'0'-21'0,"0"42"0,0-64 16,-21 43 0,0 0-16,-1 0 0,1 22 0,0-1 15,0 21-15,0-21 16,0 22-16,21-22 0,-22 21 0,1 22 15,21-22-15,0-21 0,0 21 16,0 1-16,0-22 0,21 21 16,1-21-16,-1 1 0,0-1 0,21 0 15,-21-21-15,22 0 0,-1 0 0,0 0 16,1 0-16,-1 0 0,0-21 16,1 0-16,-1 21 0,0-43 0,-20 22 15,20 0-15,0 0 0,-21-22 0,1 22 16,-22-21-16,0 0 15,0 20-15,0-20 0,0 0 0,0-1 16,0 1-16,-22 0 0,1 21 0,-21-22 0,21 22 16,-22 0-16,1 0 15,0 21-15,-1 0 0,1 0 0,0 0 16,-1 21-16,1 0 0,-21 0 0,20 22 16,22-22-16,-21 21 0,21 0 15,21-20-15,0 20 0,0 0 0,0-21 16,0 22-16,21-22 0,0 0 0,21 0 15,1 0-15,20 1 0,-21-1 16,22-21-16</inkml:trace>
  <inkml:trace contextRef="#ctx0" brushRef="#br1" timeOffset="107383.89">17484 11875 0,'-22'0'0,"44"0"0,-65 0 16,64 0 15,-21-22-16,22 22-15,-1-21 0,0 0 0,21 21 16,-21-21-16,1 21 0,20-21 16,-21 0-16,21 21 0,-20-22 0,-1 1 15,0 0-15,0 21 0,0-21 0,0 0 16,-21 0 0,0 42-1,-21 0 1,0 0-16,0 0 0,21 0 15,-21 1-15,0-1 0,21 0 0,-22 0 16,22 0-16,-21 0 0,0 1 16,21-1-1,21-21 1,0-21 0,1 21-16,-1-22 0,-21 1 0</inkml:trace>
  <inkml:trace contextRef="#ctx0" brushRef="#br1" timeOffset="107551.75">17907 11451 0,'0'0'16,"0"-21"-16,0 0 0,-21 21 15,0 0-15,-1 0 16,22 21 0,0 0-16,0 0 15,0 1-15,22-22 0,-1 0 16,0 0-16,0 21 0,0-21 15,0 0-15,22 0 0</inkml:trace>
  <inkml:trace contextRef="#ctx0" brushRef="#br1" timeOffset="108467.9">18182 11578 0,'0'21'0,"0"-42"0,0 64 0,0-22 16,0 0-16,0 0 0,-21 0 0,21 0 15,0 1-15,0-1 0,0 0 0,-21-21 16,21 21-16,0 0 0,-21 0 15,21-42 32,21 21-47,0-21 16,-21 0-16,21 0 0,0 0 0,0 21 16,1-43-16,-1 22 0,0 0 0,0 0 15,0 0-15,0-1 0,1 22 16,-1 0-16,0-21 0,0 21 15,-21 21-15,0 1 16,21-22-16,-21 21 0,0 0 0,0 0 16,0 0-16,0 0 0,0 1 0,0-1 15,0 0-15,21 0 0,1-21 16,-1 21-16,0 0 0,0-21 16,64 22-16,-43-22 15,43 0-15,-64 0 16,21 0-16,1 0 0,-1 0 0,-21 0 15,21-22-15,-20 1 0,20 0 0,-21 21 16,0-21-16,0 0 0,-21-22 16,0 22-16,22 0 0,-22 0 0,0-21 15,0 20-15,0 1 0,0 0 0,-22 0 16,22 0-16,-21 21 0,0 0 16,-21 0-16,21 0 0,-1 21 15,-20 0-15,21-21 0,-21 21 0,20 0 16,1 1-16,0-1 0,0 0 15,0 0-15,21 0 0,0 0 0,0 1 16,0-1-16,0 0 0,21-21 0,0 21 16,21-21-16,-20 0 15,-1 0-15,0 0 0,0 0 0,43 0 16,-43 0-16,0-21 0,0 21 16,0-21-16,0 0 15,1-1-15,-22 1 0,21 21 16,-21 21 15,0 1-31,0-1 0,0 0 16,0 0-16,0 21 0,0 1 0,0-1 15,0 0-15,0 1 0,0-1 0,0 0 16,0 22-16,-21-22 0,21 1 16,0 20-16,0-21 0,0 128 15,21-107-15,0-20 0,0 20 16,-21 1-16,0-1 0,0-21 15,0 22-15,0-22 0,0 1 0,0-22 16,-21 21-16,0-21 0,0 0 16,-1 1-16,1-22 0,0 0 0,-21 0 15,21 0-15,-1 0 0,1 0 16,-21-22-16,21 1 0,0 0 0,-1-21 16,1 21-16,0-22 0,0 1 0,21 0 15,-21-1-15,21-20 0,0 20 16,0 1-16,0-21 0,0 20 0,21-20 15,0 20-15,0 1 0,0-21 0,1 20 16,-1-20-16,21 20 16,-21 1-16,22-21 0,20-22 0,-21 43 15</inkml:trace>
  <inkml:trace contextRef="#ctx0" brushRef="#br1" timeOffset="109061.22">19473 11726 0,'21'0'47,"1"-21"-32,-1 21-15,0 0 0,0 0 0,0-21 16,0 0-16,1 21 0,-1-21 0,0 21 16,-21-21-16,21 21 0,-21-22 15,21 1-15,-21 0 16,-21 21-1,0 0-15,0 0 0,-22 21 0,22 0 16,0 1-16,0-1 0,0 0 16,0 0-16,21 0 0,0 0 15,0 1-15,0-1 0,0 0 0,0 0 16,0 0-16,0 0 0,21-21 0,0 0 16,0 22-16,0-22 15,0 0-15,1 0 0,-1 0 0,0-22 16,0 1-16,0 0 0,0 0 15,-21 0-15,22 0 0,-1-1 16,0 1-16,0-21 0,0 21 16,43-43-16,-43 43 0,21 0 15,1 0-15,-22 0 0,21 21 16,0 0-16,-20 0 0,20 0 0,-21 21 16,0-21-16,22 42 0,-22 0 15,-21-20-15,0-1 0,0 0 16,0 21-16,0-21 0,0 1 0,0-1 15,-21 21-15,-1-21 16,1-21-16,0 0 16,0 0-16,21-21 15,0 0 1,0 0-16,0 0 0,0-1 16,0 1-16,21 0 0,-21-21 15,21 21-15,22-43 16,-22 43-16,0 0 0,0-22 0,0 22 15,22 0-15,-22 0 0,0 0 16</inkml:trace>
  <inkml:trace contextRef="#ctx0" brushRef="#br1" timeOffset="109483.97">20891 11494 0,'0'0'16,"-42"-22"-16,21 1 0,0 21 0,0-21 15,21 0-15,0 0 0,0 0 16,21 21-1,0 0-15,-21 21 16,21 21-16,-21-21 0,0 22 0,21-1 16,-21 0-16,0 22 15,0-22-15,0 22 0,0-1 0,0 1 0,-21 105 16,0-106-16,21 22 16,-21 0-16,0-22 0,-1 22 15,1-22-15,0 1 0,0-1 0,0 1 16,0-22-16,-1 1 0,22-1 0,0-21 15,0 0-15,0 0 0,0 1 16,22-44 0,-1 1-16,0 0 0,0-21 15,-21 21-15,21-22 0,0 1 0</inkml:trace>
  <inkml:trace contextRef="#ctx0" brushRef="#br1" timeOffset="109776.83">20849 11917 0,'0'-42'15,"0"84"-15,0-148 0,-21 43 0,21 20 16,0-20-16,0 20 0,21 1 0,-21 0 16,21 21-16,22-22 0,-22 22 0,21 0 15,-21 0-15,22 0 0,-1 21 16,0 0-16,1 0 0,-22 0 0,21 21 16,0 0-16,1 21 0,-22-21 15,0 22-15,0-22 0,-21 21 0,0-21 16,0 22-16,0-22 0,-21 0 0,-21 0 15,21 0-15,-22 1 0,1-22 16,0 21-16,-1-21 0,22 0 16,-21 21-16,-1-21 0,22 0 0,0 0 15,0 0-15,0 0 0,42 0 32,0 0-32,0-21 0,0 21 15,22-21-15,-22-1 0,21 22 0</inkml:trace>
  <inkml:trace contextRef="#ctx0" brushRef="#br1" timeOffset="110155.63">21484 11536 0,'-21'-106'32,"21"85"-32,0 0 15,21 0-15,0 21 0,0-22 16,1 22-16,-1 0 0,21 0 0,-21 0 15,0 0-15,22 22 0,-22-22 16,0 21-16,21 21 0,-42-21 0,22 0 16,-1 22-16,-21-1 15,0 0-15,0-20 0,0-1 0,0 0 16,0 0-16,0 0 0,0 0 16,-21-21-16,-1 22 0,1-22 15,0 0-15,0 0 16,21-22-1,0 1-15,0 0 0,0 0 16,0 0-16,0 0 16,0-22-16,21 22 0,0 0 0,0-21 15,22 20-15,-22-20 0,0 21 0,0 0 16,0 0-16,22-1 0,-22 22 16,21-21-16,-21 21 0,22 0 15,-22 0-15,0 0 16</inkml:trace>
  <inkml:trace contextRef="#ctx0" brushRef="#br1" timeOffset="110359.69">22267 11324 0,'21'0'31,"-84"0"-31,105 0 0,-21 21 16,-21 1-16,-21-1 0,21 21 16,0-21-16,-21 22 0,21-22 0,-21 21 15,21-21-15,0 0 0,0 1 0,0-1 16,0 0-16,0 0 0,0 0 15,0 0-15,21-42 47,-21 0-47,21 0 0,-21 0 0,0 0 16</inkml:trace>
  <inkml:trace contextRef="#ctx0" brushRef="#br1" timeOffset="110533.23">22352 11176 0,'0'-21'0,"0"42"0,-21-42 32,0 21-32,21 21 31,0 0-15,21-21-16,0 21 0,0-21 15,0 0-15,0 0 16,1 0-16</inkml:trace>
  <inkml:trace contextRef="#ctx0" brushRef="#br1" timeOffset="111460.7">22796 11218 0,'0'22'0,"0"-44"0,0 65 15,0-22 1,0 0-16,0 0 0,0 0 0,0 1 16,-21 20-16,21-21 0,-21 0 0,0 22 15,21-22-15,-21 0 0,21 0 16,0 0-16,0 0 0,0 1 0,-21-1 15,21 0-15,-22-21 32,22-21-17,0 0-15,0-1 16,0 1-16,0-21 16,0 21-16,22 0 0,-1-22 0,0 1 15,0 0-15,21-1 0,-20 22 0,-1-21 16,21-1-16,-21 22 0,0 0 15,22 21-15,-22 0 0,0 0 0,0 0 32,-21 21-32,0 0 0,0 22 0,0-22 0,0 0 15,0 21-15,0-20 0,0-1 0,0 21 16,0-21-16,0 0 16,0 1-16,21-1 0,-21 0 0,22 0 15,-1 0-15,0 0 0,0-21 0,21 22 16,-20-22-16,-1 0 0,0 0 15,0 0-15,0 0 0,0 0 0,1 0 16,-1-22-16,0 22 0,-21-21 0,21 0 16,0-21-16,-21 21 0,21-22 15,-21 1-15,22 0 0,-1-1 0,-21 1 16,21-22-16,0 22 0,-21-21 16,21 20-16,0 1 0,1 0 15,-22-1-15,0 1 0,0 21 0,21-22 16,-21 22-16,-21 42 31,21 1-31,-22-1 0,1 21 0,0-21 16,0 22-16,0-1 0,0 0 15,-1 64-15,1-64 0,21 1 16,-21 20-16,21-20 0,0-1 0,0 0 16,0 1-16,0-22 0,21 21 15,22 0-15,-22-20 0,0-1 0,21 0 16,-21 0-16,22-21 0,-22 0 15,21 21-15,-21-21 0,22 0 0,-1 0 16,0 0-16,-20 0 0,20-21 16,0 0-16,1 0 0,-1 0 0,0-1 15,1 1-15,-22-21 0,42-22 16,-42 22-16,1 0 0,-1-1 16,-21 22-16,0 0 0,0 0 0,0 0 15,0 0-15,-21 21 0,-22 0 16,43 21-16,-42 21 15,42-21-15,0 0 0,0 1 16,0-1-16,0 0 0,0 21 16,0-21-16,0 1 0,0-1 0,0 0 0,21 0 15,-21 0 1,21 0-16,-21 1 0,0-1 16,0 0-1,-21-21 1,0 0-16,0 0 0,0 0 15,-1 0-15,1 0 0,0-21 16,0 21-16,21-21 0,-21-1 16,0 1-16,-1 0 0</inkml:trace>
  <inkml:trace contextRef="#ctx0" brushRef="#br1" timeOffset="111724.76">23199 11091 0,'0'0'0,"21"22"0,0-22 0,0 0 15,0 0-15,22 0 0,-1 0 16,0 0-16,1 0 0,-1 0 0,21 0 16,43 0-16,-42-22 0,-22 22 15,22-21-15,-22 21 0,0 0 16,43-21-16,-64 21 15,0 0-15,43-21 16,-85 21 0,-1 21-1,-20-21-15,0 21 0</inkml:trace>
  <inkml:trace contextRef="#ctx0" brushRef="#br1" timeOffset="112683.98">14711 13483 0,'0'0'0,"21"-21"16,-21 42-1,0 0-15,0 1 0,0-1 16,0 21-16,0 0 0,0 1 15,0 20-15,0-20 0,0-1 0,-21 43 16,21-1 0,-21-41-16,21-22 0,0 21 0,0 22 15,0-43-15,0 0 0,0 0 16,0 0-16,0 0 16,0 1-1,0-44 1,0 1-16,0 0 15,0 0-15,21 0 0</inkml:trace>
  <inkml:trace contextRef="#ctx0" brushRef="#br1" timeOffset="112960.34">15176 13462 0,'0'-21'16,"0"42"-16,22-63 0,-1 42 0,0 0 0,-21 21 15,0 0 1,0 0-16,0 22 0,0-1 0,0 0 16,0 1-16,0-1 0,0 0 15,0 1-15,0-22 0,0 21 16,0 0-16,0 1 0,0-22 0,0 21 16,-21-21-16,21 1 0,0-1 15,-21 0-15,21 0 0,0 0 0,0 0 16,0 1-16,0-1 15,-22-21 1,22-21 0</inkml:trace>
  <inkml:trace contextRef="#ctx0" brushRef="#br1" timeOffset="113293.15">15642 13949 0,'0'0'16,"0"21"-16,0 0 0,0 0 16,0 1-1,21-22 1,0 0-16,1 0 16,-1 0-16,0 0 0,0 0 15,0-22-15,-21 1 16,0 0-16,0 0 15,0 0 1,-21 21 0,0 0-16,0 0 15,0 0-15,21 21 0,-22-21 16,22 21-16,-21-21 16,21 21-16</inkml:trace>
  <inkml:trace contextRef="#ctx0" brushRef="#br1" timeOffset="115831.08">16933 13526 0,'0'0'0,"0"21"15,0-42 48,0-1-48,21 22-15,1 0 0,-1-21 16,0 0-16,0 21 0,0 0 16,22 0-16,-22-21 0,21 21 0,-21 0 15,22 0-15,-22 0 0,21 0 16,-21 21-16,0-21 0,1 21 0,-1 0 15,-21 22-15,0-22 0,0 21 0,0-21 16,-21 1-16,-1 20 0,1-21 16,-21 21-16,21-20 0,-22-1 15,1 0-15,21 21 0,-21-42 0,20 21 16,1 1-16,0-22 0,0 0 0,0 0 16,0 0-16,21-22 31,21 1-31,0 0 0,0 0 15,0 21-15,0-21 16,1 21-16,20 0 0,-21 0 0,21 0 16,-20 0-16,20 0 0,0 0 15,43 0-15,-64 21 0,21 0 16,1 0-16,-22 0 0,0 1 0,0-1 16,0 0-16,-21 0 0,0 0 15,0 22-15,0-22 0,-21 0 0,0 0 16,0 0-16,-21 0 0,20 1 15,-20-1-15,0 0 0,-1 0 16,1-21-16,0 21 0,-1-21 0,22 0 16,-21 0-16,0 0 0,20 0 15,1 0-15,-21 0 0,21 0 0,0 0 16,-1-21-16,1 0 16,0 0-1,21 0-15,0-1 16,0 1-1,21 21-15,0-21 16,1 0-16,-1 21 0,0-21 16,0 21-16</inkml:trace>
  <inkml:trace contextRef="#ctx0" brushRef="#br1" timeOffset="116256.35">17780 13547 0,'0'-21'0,"0"42"16,0-64-16,0 22 0,0 0 0,0 0 15,0 0 1,21 0-16,0 21 16,0-22-16,1 22 0,-1 0 15,0 0-15,0 0 0,21 22 16,-20-1-16,-1 0 0,0 21 0,21-21 15,-21 22-15,1-1 0,-22-21 16,0 22-16,21-22 0,-21 21 16,0-21-16,0 0 0,0 1 0,0-1 0,0 0 15,-21-21-15,21 21 0,-22-21 16,1 0-16,0 0 16,21-21-1,0 0-15,0 0 0,0-1 16,0 1-16,0 0 0,0-21 0,0 21 15,0-22-15,21 22 16,-21-21-16,21-1 0,1 22 0,-1 0 16,0 0-16,0 0 0,21 0 15,-20-1-15,20 22 0,-21 0 0,0 0 16,22 0-16,-22 0 0,0 0 0,21 0 16,-21 0-16</inkml:trace>
  <inkml:trace contextRef="#ctx0" brushRef="#br1" timeOffset="116740.38">19050 13462 0,'0'-21'16,"0"0"-16,0 0 0,0-1 16,-21 1-16,21 0 15,-21 21-15,-1-21 0,1 0 0,0 21 16,0 0-16,0 0 0,0 0 15,-1 0-15,-20 0 0,21 21 0,0 0 16,-22 0-16,22 0 0,-21 1 0,21-1 16,0 0-16,-1 21 0,1 1 15,0-22-15,21 21 0,0-21 0,0 0 16,0 1-16,21-1 0,0 0 16,1 0-16,-1-21 0,21 0 0,0 0 15,-20 0-15,20 0 0,-21 0 16,21-21-16,1 21 0,-22-21 15,21-22-15,-21 22 0,1 0 0,-1-21 16,0 21-16,0-22 0,0 1 16,0 0-16,1 20 0,-22-20 0,21 0 15,-21-1-15,21 1 0,-21 0 0,0-1 16,0 1-16,0 21 0,0 0 16,0 0-16,0 42 15,-21 0-15,21 21 16,0-21-16,-21 22 0,21-1 0,-22 0 15,22-20-15,0 20 0,0 0 16,0 1-16,0-1 0,0-21 16,22 21-16,-1 1 0,0-22 0,0 0 15,0 0-15,0 0 0,22 1 16,-22-1-16,21-21 0</inkml:trace>
  <inkml:trace contextRef="#ctx0" brushRef="#br1" timeOffset="117043.4">20299 13483 0,'0'-21'16,"0"42"-16,-21-42 16,-1 42-16,1-21 15,21 43-15,0-22 0,0 21 0,-21 0 16,21 1-16,-21-1 0,21 22 0,0-22 15,-21 21-15,21-20 0,0 20 16,0-20-16,0 20 0,-21 1 0,21-1 16,-22 1-16,1-1 0,21 1 15,0-1-15,-21 1 0,21-22 0,-21 21 16,21-20-16,-21-1 0,21 0 0,0 1 16,0-22-16,0 0 15,0 0-15,21-21 16,0-21-1</inkml:trace>
  <inkml:trace contextRef="#ctx0" brushRef="#br1" timeOffset="117348.23">20087 14012 0,'0'0'0,"0"-63"0,0-1 0,0 1 0,0-1 15,0 22-15,0-21 0,21 20 16,0 1-16,1 21 0,20-22 15,-21 22-15,21 21 0,-20-21 0,20 21 16,0 0-16,1 0 0,-1 0 16,0 0-16,1 21 0,-1 0 0,-21 1 15,0-1-15,0 21 0,-21-21 0,0 22 16,0-22-16,0 21 0,0-21 16,-42 0-16,21 1 0,-21-1 0,20 0 15,-20 0-15,0-21 0,-1 21 16,1-21-16,0 21 0,-1-21 0,22 0 15,-21 0-15,21 0 0,0 0 0,42 0 32,0 0-32,0 0 15,21-21-15</inkml:trace>
  <inkml:trace contextRef="#ctx0" brushRef="#br1" timeOffset="117807.97">21103 13462 0,'0'0'0,"0"-21"0,-21 0 0,0 0 15,0 21-15,-1-22 0,-20 22 0,21 0 16,-21 0-16,-1 0 0,22 22 0,-21-1 16,-1-21-16,22 42 0,0-21 15,-21 22-15,42-22 0,-21 21 16,21 0-16,0-20 0,0 20 0,0 0 15,0-21-15,0 1 0,21 20 16,0-21-16,21-21 0,-21 21 0,1 0 16,20-21-16,-21 0 0,21 0 15,-20 0-15,-1 0 0,21 0 0,-21-21 16,0 21-16,1-21 0,-1 0 0,-21 0 16,21-22-16,-21 22 0,21-21 15,-21 21-15,21-22 0,-21 1 0,0 21 16,0-21-16,0 20 0,0 1 15,0 42 1,0 1 0,0-1-16,0 0 0,0 0 15,0 21-15,0-20 0,0 20 0,0-21 16,0 0-16,0 22 0,0-22 16,0 0-16,0 0 0,0 0 0,21 0 15,1 1-15,-22-1 0,21-21 16,0 0-16,0 0 0,0 0 0,0 0 15,1 0-15,-1 0 0,0 0 0</inkml:trace>
  <inkml:trace contextRef="#ctx0" brushRef="#br1" timeOffset="118156.77">21442 13695 0,'0'0'0,"0"-42"0,0 20 16,0 1-16,0 0 0,0 0 0,0 0 15,21 0-15,0-1 0,0 22 16,0 0-16,1 0 0,20 0 15,-21 0-15,0 0 0,0 22 16,1-1-16,-1 0 0,0 21 16,0-21-16,21 22 0,-42-1 0,22-21 15,-22 22-15,21 20 16,-21-42-16,0 22 0,-21-22 0,-1-21 16,22 21-16,-21 0 0,0-21 0,0 0 15,0 0 1,21-21-1,0 0-15,0 0 16,0-1-16,21 1 0,-21 0 16,21 0-16,0 0 0,0-22 0,1 22 15,-22-21-15,21 21 0,0-22 16,0 22-16,0 0 0,0 0 0,22 0 16,-22 0-16,0-1 0,0 1 0,22 0 15,-1 0-15,-21 0 0,21 0 16</inkml:trace>
  <inkml:trace contextRef="#ctx0" brushRef="#br1" timeOffset="118943.51">22415 13060 0,'0'0'0,"-21"0"0,0 21 0,21 0 15,-21 0-15,0 1 0,21-1 16,-21 21-16,-1-21 0,22 22 0,-21-1 15,21 0-15,0 1 0,-21-1 0,21 0 16,-21 1-16,21-1 0,0 0 16,0 1-16,0-1 0,0-21 15,21 0-15,0 22 0,0-22 0,1-21 16,-1 21-16,0-21 0,0 21 16,0-21-16,22 0 0,-22 0 0,0 0 15,0-21-15,21 0 0,-20 0 16,-1-1-16,0 1 0,0 0 0,0 0 15,0-21-15,-21 20 0,22-20 0,-22 21 16,21 0-16,-21 0 0,0-1 16,0 1-16,0 42 31,0 1-31,-21-1 0,21 0 0,-22 0 16,22 0-16,0 22 0,0-22 15,0 0-15,0 0 16,0 0-16,0 0 0,22 1 0,-1-1 15,0-21-15,21 0 0,-21 0 16,22 0-16,-1 0 0,-21 0 0,22 0 16,-22 0-16,0-21 0,21 21 0,-21-22 15,1 1-15,-1 0 0,0 0 16,-21 0-16,21-22 0,0 22 0,-21-21 16,0 21-16,21 0 0,-21-1 15,22 1-15,-22 0 0,0 42 31,0 0-31,0 1 16,0-1-16,-22 21 16,1 22-16,21-22 0,0 0 15,0 1-15,0-1 0,0 0 0,0 1 16,0-1-16,0 0 0,0 1 16,0 20-16,0-21 0,0 1 0,21-1 15,-21 22-15,0-22 0,22 0 16,-22 22-16,21-22 0,-21 0 0,0 1 15,0-1-15,0 0 0,0-20 0,0-1 16,-21 0-16,-1 0 0,1 0 16,0 0-16,0-21 0,0 0 0,-22 0 15,22 0-15,-21 0 0,0 0 0,-1 0 16,1 0-16,0 0 16,-1-21-16,22 21 0,-21-21 0,21 21 15,-1-21-15,1 0 0,0 0 0,21-1 16,0 1-16,0-21 15,0 21-15,0 0 0,0-22 0,21 22 16,-21-21-16,21-1 0</inkml:trace>
  <inkml:trace contextRef="#ctx0" brushRef="#br1" timeOffset="119160.38">22056 13314 0,'0'0'0,"21"-64"32,0 64-32,0 0 15,0 0-15,22-21 0,-1 21 0,-21 0 16,21 0-16,1 0 0,-1-21 0,22 21 16,-22 0-16,0 0 0,1-21 15,-1 21-15,-21-21 0,21 0 0,1 21 16,-22-22-16</inkml:trace>
  <inkml:trace contextRef="#ctx0" brushRef="#br1" timeOffset="119596.13">23939 13102 0,'0'0'0,"22"0"0,-1-21 15,0 0-15,0 0 0,0 21 0,0-21 16,1-1-16,-22 1 0,21 21 0,0-21 15,-21 42 1,0 0 0,0 1-16,-21-1 0,21 21 15,-21-21-15,-1 22 0,22-1 16,0-21-16,-21 21 0,0 1 0,21-1 0,0-21 16,0 22-16,-21-1 0,21-21 15,0 21-15,0 1 0,0-22 16,0 0-16,0 0 0,0 0 15,0 1-15,0-1 0,21 0 0,0-21 16,0 21-16,1-21 16,-1 0-16,-21-21 15,21 21-15</inkml:trace>
  <inkml:trace contextRef="#ctx0" brushRef="#br1" timeOffset="120773.46">23939 13399 0,'0'0'0,"-21"0"0,0 0 0,0 0 0,0 0 0,42 0 47,0 0-47,21 0 0,1 0 16,20 0-16,-20 0 0,20 0 0,1-22 16,-22 22-16,21 0 0,1 0 0,-1-21 15,1 21-15,-1-21 0,1 21 16,-22 0-16,1-21 0,-1 21 0,-21 0 15,0-21-15,0 21 0,-42 0 32,0 0-32,-21 0 0,21 21 15,-1 0-15,-20 0 0,21-21 0,0 21 16,-22 1-16,22-1 0,21 0 16,-21 0-16,21 0 0,0 0 0,0 1 15,0-1-15,0 0 0,0 0 16,21 0-16,0 0 0,1-21 0,-1 22 15,0-22-15,0 21 0,21-21 16,-20 0-16,20 0 0,-21 0 0,21 0 16,-20 0-16,-1 0 0,0-21 0,0-1 15,-21 1-15,0 0 16,0-21-16,0 21 0,0-1 0,-21 1 16,0-21-16,-22 21 0,22 0 15,-21-1-15,21 1 0,0 0 16,-1 0-16,1 21 0,0-21 0,0 21 15,42 0 1,0 0 0,22 0-16,-1 0 0,0 0 0,1 0 15,20 0-15,-21 0 0,22 0 16,-1 0-16,-20 0 0,-1 0 0,0 0 16,1 0-16,-1 0 0,-21 0 15,0 0-15,1 0 0,-44 0 31,1 21-31,0 0 16,0-21-16,0 21 0,0-21 0,-1 21 0,22 1 16,-21-1-16,21 0 15,-21 0-15,21 0 0,0 0 0,0 1 16,0-1-16,0 0 0,21-21 0,0 21 16,1 0-16,-1 0 15,0-21-15,0 0 0,0 0 0,0 0 16,22 0-16,-22 0 0,0 0 15,0 0-15,0 0 0,1-21 0,-1 0 16,0 0-16,0 0 16,-21-22-16,0 22 0,0 0 15,0 0-15,0-21 0,0 20 0,0 1 16,-21 0-16,21 0 0,-21 0 0,0 0 16,-22-1-16,22 1 0,0 21 15,0 0-15,0-21 0,42 21 31,0 21-15,0-21-16,0 21 0,22-21 16,-1 0-16,-21 0 0,21 0 0,1 0 15,-1 0-15,0 0 0,1 0 0,-22 0 16,21-21-16,1 0 0,-1 21 16,0-21-16,-21 0 0,22-22 15,-22 22-15,0 0 0,0-21 16,0-1-16,-21 1 0,0 0 0,22 21 15,-22-22-15,0 1 0,0 0 16,0 20-16,0 1 0,0 0 0,-22 21 16,1 0-16,0 0 0,0 0 0,0 21 15,-22 0-15,22 22 0,0-1 16,-21 0-16,21 22 0,-1-22 0,22 22 16,0-22-16,-21 22 0,21-22 15,0 0-15,0 1 0,0 20 16,21-42-16,-21 22 0,22-1 0,41 21 15,-21-20-15,-20-22 16,20 0-16,-21 0 0,21-21 0,1 0 16,-22 0-16,21 0 0,-21 0 15,22 0-15,-22 0 0,21-21 0,1 21 16,-22-21-16,21 0 0,-21 0 0,22-1 16,-22 1-16,0-21 0,0 21 15,-21 0-15,0-1 0</inkml:trace>
  <inkml:trace contextRef="#ctx0" brushRef="#br1" timeOffset="121645.96">14520 15452 0,'21'-21'0,"-21"42"47,0 0-47,0 0 0,0 0 16,0 0-16,0 1 0,0 20 16,0 0-16,0-21 0,0 22 15,-21-1-15,21-21 0,0 22 16,-21-1-16,0 0 0,0-21 0,21 22 15,0-22-15,-21 0 0,21 0 0,0 0 16,-22 1-16,22-44 47,0 1-47,0 0 0,0 0 16,0 0-16,0 0 0,22-1 0,-1-20 15</inkml:trace>
  <inkml:trace contextRef="#ctx0" brushRef="#br1" timeOffset="122392.92">14944 15494 0,'0'-21'15,"0"42"-15,0-63 0,0 21 16,21-1-16,0 1 15,0 0-15,0 21 16,0-21-16,1 21 16,-1 0-16,0 0 0,0 0 0,0 0 0,22 0 15,-22 0-15,0 21 0,21 0 16,-21 0-16,1 1 0,-1 20 16,0-21-16,0 21 0,-21-20 0,21 20 15,-21 0-15,0-21 0,0 22 16,0-22-16,0 21 0,-21-21 0,0 1 15,-21 20-15,20-21 0,-20 21 0,21-20 16,-21-1-16,-1 21 0,1-21 16,0 0-16,-1 1 0,1-22 0,21 21 15,-22-21-15,22 0 0,-21 0 16,21 0-16,0 0 0,-1 0 16,1-21-16,0-1 0,0 1 0,21 0 15,0-21-15,0 21 0,0-22 16,0 22-16,0-21 0,0 21 0,0-22 15,0 22-15,21 0 0,0-21 16,0 42-16,1-22 0,-1 1 0,0 21 16,0 0-16,0 0 0,0 0 0,1 0 15,-1 0-15,0 21 0,0 1 16,0-1-16,0 0 0,1 0 16,-22 0-16,0 0 0,21 1 0,-21-1 15,21 0-15,-21 0 0,0 0 16,21 0-16,0 1 0,0-1 0,-21 0 15,43 0 1,-43 0-16,21-21 0,-21 21 0,21-21 16,0 0 15,-21 22 31,21-1-62,-21 0 16,22 0 0,-1-21-1,0 0-15,0 0 0,0 0 16,0 0-16,1 0 0,-1 0 0,0 0 16,0 0-16,0-21 0,0 0 15,1 21-15</inkml:trace>
  <inkml:trace contextRef="#ctx0" brushRef="#br1" timeOffset="122719.74">15811 15706 0,'-21'0'31,"0"21"-31,21 0 0,0 0 15,0 0-15,0 1 16,21-22 0,0 0-16,1 0 0,-1 0 15,0-22 1,0 1-16,-21 0 16,0 0-16,0 0 0,0 0 15,0-1 1,-21 22-16,0 0 0,0 0 15,-1 0-15,1 0 16,0 0-16</inkml:trace>
  <inkml:trace contextRef="#ctx0" brushRef="#br1" timeOffset="125950.02">16891 15642 0,'-21'0'0,"42"0"0,-63 0 0,20 0 16,22 21-16,22-21 31,-1 0-31,0 0 16,21-21-16,-21 21 0,22-21 16,-1 0-16,0 21 0,1-21 15,-1 0-15,0-1 0,1 1 16,-1 0-16,-21-21 0,0 21 0,1-1 15,-1 1-15,-21 0 0,0-21 0,0 21 16,-21-1-16,-1 1 0,1 0 16,-21 21-16,0 0 0,-1 0 0,1 0 15,0 0-15,-1 0 0,1 21 16,0 0-16,-1 1 0,22 20 0,0-21 16,0 21-16,0 1 0,21-22 0,0 21 15,0 1-15,0-22 0,0 21 16,21-21-16,0 0 0,0 1 0,0-1 15,22 0-15,-1-21 16,-21 21-16,21-21 0,1 0 0,-1 0 16,0 0-16,-20 0 0,20 0 0,-21 0 15,0 0-15,0 0 0,-63 0 32,21 0-32,-21 0 0,20 0 0,-20 0 15,0 0-15,-1 0 16,1 21-16,21 0 0,-21-21 0,-1 22 0,22 20 15,-21-21-15,21 0 0,-1 22 16,1-22-16,21 21 0,0-21 16,0 22-16,0-22 0,0 0 0,0 0 15,0 0-15,21 0 0,1 1 16,20-22-16,-21 0 0,21 0 0,1 0 16,-1 0-16,22 0 0,-22 0 15,21 0-15,1-22 0,-1 1 0,1 0 16,42-42-16,-43 41 0,-20 1 15,-1-21-15,-21 21 0,21-22 16,-20 22-16,-22-21 0,0 21 0,21 0 16,-21-1-16,0 1 0,0 0 0,-21 21 31,-1 0-31,22 21 0,-21 0 16,21 1-16,-21 20 15,21-21-15,-21 0 0,21 22 0,0-22 16,0 21-16,0-21 0,0 22 0,0-22 15,0 0-15,0 0 0,0 0 16,0 0-16,21-21 16,0 0-16,0 0 15,1-21-15,-1 0 0,0 0 16,0 0-16,0 0 0,0-1 0,-21 1 16,22-21-16,-1 21 0,0-22 15,0 22-15,0 0 0,-21 0 0,21-21 16,1 20-16,-22 1 15,21 21-15,0 21 16,-21 1-16,0-1 16,21 0-16,-21 21 15,0-21-15,0 1 0,0-1 0,0 0 16,21 21-16,-21-21 0,21 1 0,-21-1 16,22-21-16,-1 21 0,-21 0 15,21-21-15,0 0 0,0 0 16,0 0-16,1 0 0,20 0 0,-21 0 15,0 0-15,22-21 0,-22 0 0,0 0 16,0-1-16,0 1 0,0 0 16,1 0-16,-1-21 0,0 20 15,0 1-15,-21-21 0,0 21 0,0-22 16,21 22-16,-21 0 0,0 0 0,0 42 47,0 0-47,-21 0 0,21 22 15,-21-22-15,21 21 0,0-21 0,0 1 16,0 20-16,0-21 0,0 0 0,0 22 16,0-22-16,0 0 0,21-21 15,0 21-15,0 0 0,1-21 16,-1 0-16,0 0 0,21 0 0,-21 0 16,1 0-16,20 0 0,-21-21 15,21 0-15,-20 0 0,-1 0 0,21-1 16,-21 1-16,0-21 0,1 21 15,-22-22-15,21 1 0,0 0 0,0-22 16,-21 22-16,0 0 0,0-1 16,21 1-16,-21 21 0,0-22 15,0 22-15,0 0 0,0 0 0,0 42 32,0 0-32,-21 0 0,0 1 0,21 20 15,0-21-15,-21 21 0,21 1 16,-21-1-16,21 0 0,-22 1 15,22-1-15,0 0 0,0-20 0,0 20 16,0 0-16,0-21 0,0 1 0,0-1 16,22 0-16,-1 0 15,-21 0-15,21-21 0,0 0 0,21 0 0,-20 0 16,-1 0-16,0-21 0,0 0 16,0 21-16,0-21 0,1 0 15,-22-1-15,0 1 0,21 0 0,-21-21 16,0 21-16,0-1 0,0 1 15,0 0-15,0 0 0,21 21 32,0 0-17,0 0-15,0 0 0,1 0 16,-1 0-16,0 0 0,0 0 16,21 0-16,-20 0 0,20 0 0,0 0 15,64-21-15,-64 0 16,-20-1-16,-1 22 0,21-21 15,-21 0-15,0 21 0,1-21 0,-1 0 16,-21 0-16,0-1 0,0 1 16,0 0-16,0 0 0,-21 21 15,-1 0-15,1 0 16,0 0-16,0 21 16,0-21-16,0 21 0,21 22 15,0-22-15,0 0 0,-22 0 0,22 21 16,0-20-16,0 20 0,0-21 15,0 21-15,22-20 0,-1 20 0,-21-21 16,42 0-16,-21 0 0,0 1 16,22-1-16,-1-21 0,-21 0 0,22 0 15,-1 0-15,0 0 0,1 0 0,-1 0 16,0 0-16,1 0 0,20-21 16,-21-1-16,1 1 0,20 0 15,-20-21-15,-1 21 0,0-1 16,22 1-16,-43-21 0,21 21 0,-21 0 15,22-1-15,-43 1 0,0 0 0,0 0 16,0 0-16,0 0 16,-21-1-16,-1 1 0,-20 21 0,21 0 15,-21 0-15,20 0 0,-20 0 0,0 0 16,21 0-16,-22 0 0,22 21 16,0 1-16,-21-1 0,20 0 0,1 0 15,21 0-15,-21 0 0,21 1 16,-21-1-16,21 21 0,0-21 0,0 0 15,0 1-15,0 20 0,0-21 16,21 0-16,0-21 0,-21 21 0,21-21 16,1 0-16,-1 0 0,0 0 15,0 0-15,0 0 0,0 0 16,1 0-16,-1-21 0,0 0 16,0 0-16,-21 0 0,21 21 0,-21-21 15,21-1-15,1 1 0,-22 0 16,0 0-16,21 0 0,-21 0 15,0-1-15,0 1 16,21 21-16,-21-21 0,21 0 16,-21 0-16,0 0 15,21 21-15,-21-22 0,21 1 16,-21 0-16,0 0 0,22 0 0,-22 0 16,21-22-16,0-20 15,-21 20-15,0 1 0,21 0 16,-21-1-16,0 1 0,21 0 0,-21-1 15,0 22-15,0 0 0,0 0 16,0 0-16,-21 42 16,0 0-1,0 0-15,21 22 0,-21-1 0,-1 0 16,22 1-16,-21-1 0,21 0 16,-21 22-16,21-22 0,-21 0 15,21 43-15,0-64 0,0 22 0,0-1 16,21-21-16,0 21 0,0-20 15,22-1-15,-22 21 0,0-21 16,21-21-16,-20 21 0,20 1 0,-21-22 16,21 0-16,-20 0 0,20 0 15,0 0-15,-21 0 0,22-22 0,-22 1 16,0 0-16,21 21 0,-20-21 0,-1 0 16,21 0-16,-21-1 15,0 1-15,1 0 0,-22-21 0,0-1 16,0 22-16,0 0 0,0 0 15,-22 21 1,1 0-16,0 0 0,0 0 0,21 21 16,-21 0-16,21 0 15,-21 1-15,21-1 0,0 0 0,0 21 16,0-21-16,0 1 0,0-1 16,0 0-16,21 0 0,0-21 15,0 21-15,0 0 0,0 1 0,1-22 16,20 0-16,-21 21 0,0-21 15,22 0-15,-22 0 0,21 0 16,0 0-16,-20 0 0,20-21 0,-21-1 0,21 22 16,1-21-16,-1 21 0,0-21 15,-20 0-15,20 0 0,-21 0 16,0-1-16,0 1 0,1 0 16,-22-21-16,0 21 0,0-1 0,0 1 15,0 0-15,0 0 0,-22 21 0,1-21 16,0 21-16,-21 0 0,21 0 15,-22 0-15,22 0 0,-21 0 0,-1 0 16,22 21-16,0-21 0,-21 21 16,21 0-16,-1 0 0,1 1 0,21-1 15,0 0-15,0 0 0,0 0 16,0 0-16,0 22 0,0-22 0,21 0 16,22 0-16,-22 0 0,0 1 15,21-22-15,-20 0 0,-1 0 16,21 0-16,-21 0 0,0 0 15,22-22-15,-22 22 0,0-21 0,0 0 16,0 0-16,1 0 0,-22 0 16,21-22-16,0 22 0,-21-21 15,21-1-15,0-41 0,-21 20 16,21 22-16,-21-22 0,0 1 0,0-1 16,22 1-16,-22-1 0,21 22 0,-21 0 15,0-1-15,0 22 0,21 0 16,-21 0-16,-21 42 15,0 0 1,-1 22-16,22-1 0,-21 0 16,0 1-16,21 20 0,0-21 0,-21 22 15,21-22-15,0 22 0,-21-22 16,21 0-16,0 1 0,0-1 0,0 0 16,0-20-16,0-1 0,0 21 0,0-21 15,21-21-15,0 21 0,0-21 16,0 0-16,1 0 15,-1 0-15,0 0 0,0 0 16,0 0-16,0-21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02:16:32.9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1397 826 0,'0'-22'0,"0"1"32,21 21-32,0 0 0,-21-21 0,21 21 15,-21-21-15,22 21 0,-1-21 16,0 21-16,0-21 0,0 21 16,0-22-16,1 1 0,-1 0 15,-21 0-15,0 0 16,0 0-16,0-1 0,0 1 0,-21 0 15,-1 0-15,1 0 0,-21 0 16,21-1-16,-22 22 0,1-21 16,-21 21-16,20 0 0,1 0 0,0 0 15,-22 0-15,22 21 0,-1 1 16,1-1-16,0 0 0,-1 21 16,1 1-16,0-1 0,-1 0 0,22 22 15,-21-1-15,0 22 0,20-22 16,-20 22-16,21-21 0,0 20 0,0-20 15,21-1-15,0-20 16,0 20-16,21-21 0,0 22 16,0-22-16,21 1 0,-20-1 0,20-21 15,0 21-15,1-20 0,-22-22 16,21 21-16,0-21 0,1 0 0,20 0 16,-20-21-16,41-1 15,-20-20-15,-22 21 0,0 0 16,1 0-16,-1-22 0,0 22 0,1-21 15,-1 21-15,-21-22 0,22 1 16,-22 21-16,0-22 0,0 1 0,0 0 16,0 21-16,1-22 15,-22 22-15,0 0 0,21 0 0,-42 42 32,-1 0-17,1 0-15,0 0 0,0 22 0,21-22 16,-21 21-16,0 1 0,-1-22 15,1 21-15,0 0 0,21-20 16,-21-1-16,21 21 0,0-21 16,0 0-16,0 1 0,21-1 0,0 0 15,22 0-15,-22-21 0,21 0 16,-21 0-16,22 0 0,-1 0 0,-21-21 16,21 0-16,1 0 0,-22 21 15,0-22-15,21 1 0,-20-21 16,-1 21-16,-21 0 0,0-1 0,0-20 15,0 21-15,0-21 0,0 20 16,-21 1-16,21 0 0,-43 0 16,22 0-16,0 21 0,-21 0 0,-1 0 15,22 0-15,-21 0 0,-1 0 16,22 0-16,-42 21 16,20 0-16,22-21 0,21 21 0,0 0 15,21-21 1,1 0-1,20 0-15,0 0 16,-21 0-16,22 0 0,-1-21 0,0 0 16,1 21-16,-1-21 0,-21 0 15,22 0-15,-1-1 0,0 22 0,-21-21 16,22 0-16,-22 21 0,21 0 16,-21 0-16,1 0 0,-1 0 0,-21 21 15,0 0-15,21 1 0,-21-1 16,0 0-16,0 21 0,0-21 15,0 1-15,0-1 0,0 21 0,-21-21 16,21 0-16,-21 1 0,21-1 16,0 0-16,0 0 0,-22-21 0,22 21 15,-21 0-15,21-42 47,0 0-47,0 0 0,0 0 16,0-22-16,21 22 15,1 0-15,-22 0 0,21-21 0,0 20 16,0 1-16,0-21 0,0 21 16,1 0-16,-1-1 0,0 22 15,0-21-15,0 21 0,0 0 16,1 21-16,-1 1 0,0 20 16,-21-21-16,21 0 15,-21 0-15,0 1 0,0 20 16,0-21-16,0 0 0,0 0 0,0 1 15,0-1-15,0 0 16,0 0-16,21-21 31,0 0-31,1-21 16,-1 21-16,-21-21 0,21 0 16,0-1-16,0 1 0,0 0 0,1-21 15,20 21-15,-21-22 0,0 22 16,0-21-16,1 21 0,-1-1 15,0 22-15,0 0 16,-21 22 0,0-1-16,0 21 0,0-21 15,0 0-15,0 1 0,0 20 0,0-21 16,0 0-16,0 0 0,0 1 16,0-1-16,0 0 0,0 0 0,0 0 15,0 0-15,21-21 16,22 0-16,-22 0 0,0 0 15,0 0-15,0 0 0,0-21 16,22 0-16,-22 0 0</inkml:trace>
  <inkml:trace contextRef="#ctx0" brushRef="#br0" timeOffset="403.76">3641 466 0,'0'0'15,"-43"-43"-15,22 1 0,0 0 0,0 21 0,0-22 16,-1 43-16,1-21 0,0 21 16,0 21-16,21 22 15,-21-1-15,21 0 0,-21 1 0,-1 20 16,22 22-16,-21-1 16,0 1-16,0 21 0,21-21 0,-21 20 15,0 1-15,-1 0 0,22 0 16,0 0-16,0 21 0,0-21 0,0-1 15,0 1-15,0 0 0,0 0 16,0 0-16,0 0 0,0-1 0,0-20 16,0 21-16,0 0 0,22-22 15,-22 22-15,0-21 0,0 21 0,0-22 16,0 1-16,0 0 0,0-1 0,0-20 16,0-1-16,0 1 0,0-22 15,21-21-15,-21 1 0,0-1 0,0 0 16,21-21-1,0-21-15,-21 0 0,21-1 0,0 1 16,1-21-16,-1-22 0,0 22 16,0-43-16,0 22 0,0-22 15,1 1-15,-1-1 0</inkml:trace>
  <inkml:trace contextRef="#ctx0" brushRef="#br0" timeOffset="744.66">3387 1545 0,'0'0'0,"-22"-42"0,1-22 16,0 22-16,0 0 0,0 21 0,0-22 16,21 22-16,-22-21 0,22 21 15,0-1-15,0 1 0,0 0 0,22 0 16,-1 0-16,0 0 16,21 21-16,1 0 0,-1-22 0,0 22 15,22 0-15,-22 0 0,0 0 16,22 0-16,-22 22 0,1-1 15,-22 0-15,0 0 0,-21 0 0,0 0 16,0 22-16,-21-22 0,-22 0 16,1 21-16,0-20 0,-22 20 15,22-21-15,-22 0 0,22 0 0,-21 1 16,20-1-16,1-21 0,-43 42 16,85-21-1,21-21 16,1 0-31,-1-21 0,21 21 0,0-21 16,1 0-16</inkml:trace>
  <inkml:trace contextRef="#ctx0" brushRef="#br0" timeOffset="1454.91">4064 1122 0,'0'0'0,"0"-21"16,-21 21-1,0 21-15,-1-21 16,22 21-16,-21 0 0,0 0 0,0 1 16,21 20-16,0-21 0,-21 0 15,21 0-15,-21 1 0,21 20 0,0-21 16,0 0-16,0 0 0,0 1 16,21-1-16,0-21 0,0 0 15,0 21-15,0-21 0,1 0 16,-1 0-16,0 0 0,0 0 0,0 0 15,0-21-15,-21 0 16,22-1-16,-22 1 0,0 0 0,0 0 16,0-21-16,0 20 0,-22-20 15,22 21-15,-21-21 0,21 20 16,-21-20-16,21 21 0,0 0 16,0 0-16,0-1 0,0 1 0,21 21 15,0 0-15,1 0 0,-1 0 16,0 0-16,0 0 0,21 0 0,-20 21 15,20 1-15,0 20 0,-21-21 16,1 0-16,20 0 0,-21 22 0,0-22 16,-21 0-16,21 21 0,-21-20 15,0-1-15,0 21 0,0-21 0,0 0 16,0 1-16,0-1 16,0 0-16,-21 0 0,0-21 0,21 21 15,-21-21 1,21-21-1,0 0 1,0 0-16,0 0 0,0-22 0,21 22 16,0-21-16,0-1 0,1 1 15,20 0-15,-21-1 0,21 1 0,-20 0 16,20 21-16,-21-1 0,21 1 16,1 21-16,-22 0 0,0 0 0,0 21 15,0 1-15,1-1 0,-1 0 16,-21 21-16,0-21 0,0 22 15,0-1-15,0-21 0,0 22 0,0-22 16,0 21-16,0-21 0,0 0 16,0 1-16,0-1 0,-21 0 0,21 0 15,-22 0-15,22 0 16,22-42 15,-1 0-31,0 0 0</inkml:trace>
  <inkml:trace contextRef="#ctx0" brushRef="#br0" timeOffset="1803.71">5059 1312 0,'0'22'32,"21"-22"-17,0 0-15,0 0 0,0 0 16,1 0-16,-1-22 0,-21 1 15,21 21-15,0-21 0,0 0 0,0 21 16,-21-21-16,0 0 0,0-1 16,0 1-16,0 0 0,0 0 0,0 0 15,-21 21 1,0 0-16,0 0 0,0 21 16,21 0-16,-43 0 0,22 0 0,0 22 15,0-22-15,21 0 0,-21 21 16,0-20-16,21-1 0,-22 21 15,22-21-15,0 0 0,0 1 0,0-1 16,22 0-16,-1-21 16,0 0-16,21 21 0,-21-21 0,22 0 15,-1 0-15,0 0 0,1 0 0,-1-21 16,0 21-16,1-21 0,20 0 16</inkml:trace>
  <inkml:trace contextRef="#ctx0" brushRef="#br0" timeOffset="2483.32">5800 1122 0,'0'0'0,"-22"0"0,1 0 16,0 0-16,0 0 15,0 21-15,0 0 0,21 0 16,0 1-16,-22-1 0,22 21 16,-21-21-16,21 0 0,-21 22 0,21-22 15,0 0-15,0 0 0,0 0 0,0 1 16,0-1-16,0 0 0,0 0 15,0 0-15,0-42 47,21 0-47,0 0 0,-21 0 16,22-1-16,-1-20 0,0 0 16,0-1-16,0 1 0,0 0 0,22-1 15,-22 1-15,0 21 0,0 0 16,0 0-16,1-1 0,-1 22 0,-21 22 15,21-1-15,-21 0 16,0 0-16,0 0 0,0 0 0,0 22 16,0-22-16,0 0 0,0 21 15,21-20-15,-21-1 0,0 0 16,0 0-16,21 0 0,0 0 16,1-21-16,-1 0 0,0 0 15,0 0-15,0 0 16,22 0-16,-22-21 0,0 0 0,21 21 15,-21-42-15,1 21 0,-1-22 0,0 22 16,21-42-16,-21 20 0,1-20 16,-1-1-16,0 1 0,-21-22 0,21 22 15,-21-1-15,21 22 0,-21-22 16,0 22-16,0 21 0,0-22 0,-21 43 31,0 0-31,0 22 0,0-1 0,21 21 16,-22 0-16,1 1 15,21-1-15,0 22 0,0-1 0,-21-21 16,21 22-16,0-22 0,0 22 16,0-22-16,0 0 0,0 1 0,0-22 15,0 21-15,21-21 0,-21 1 16,21-1-16,1 0 0,-22 0 0,21-21 16,0 0-16,0 0 0,0 0 15,0 0-15,22 0 0,-22 0 0,0 0 16,0-21-16,0 0 0,1 0 0,-1-1 15,-21 1-15</inkml:trace>
  <inkml:trace contextRef="#ctx0" brushRef="#br0" timeOffset="2652.22">6350 868 0,'0'0'0,"-21"0"0,-22 0 0,22 0 15,0 0-15,42 0 31,0 0-31,1 0 16,20 0-16,0 0 0,1-21 16,-1 0-16,0 21 0,1-22 0,20 1 15</inkml:trace>
  <inkml:trace contextRef="#ctx0" brushRef="#br0" timeOffset="3083.98">8340 233 0,'0'0'15,"0"-21"-15,0 0 0,0-1 16,0 1 0,-22 21-16,1 21 15,21 1-15,-21 20 0,21-21 16,-21 43-16,0-22 0,-22 21 0,22 1 16,-21 21-16,0-1 0,-1 1 15,-20 21-15,-1 0 0,1-22 0,-1 22 16,-20-21-16,20 21 0,1-22 15,-1 1-15,22 0 0,-22-1 0,22 1 16,0-22-16,20-20 0,-20 20 16,21-20-16,0-1 0,0-21 0,21 0 15,-22 0-15,22 1 0,0-1 16,22-21 0,-1 0-16,0 0 0,-21-21 15,21-1-15,0 22 0,0-42 0,1 21 16</inkml:trace>
  <inkml:trace contextRef="#ctx0" brushRef="#br0" timeOffset="3971.47">8424 1376 0,'21'0'0,"1"0"16,-1-21-16,0 21 16,0-21-16,21-1 0,1 1 0,-1 0 15,0 0-15,1-21 0,-1 20 0,-21-20 16,22 0-16,-22-1 0,0-20 16,0 21-16,-21-1 0,0-20 0,0 20 15,0-20-15,0 21 0,-21-22 16,0 22-16,0-22 0,-22 22 0,22-22 15,-21 22-15,21-21 0,-22 20 16,22 22-16,-21-21 0,21 21 16,-1 21-16,1 0 0,0 0 0,0 21 15,0 0-15,21 21 0,0 22 16,-21-1-16,21 1 0,-22 20 16,22 1-16,-21 21 0,21-21 0,0 20 15,0 1-15,0 0 0,-21 0 16,0 0-16,0 105 0,0-84 15,21-21-15,-22 0 0,1 0 16,0 21-16,21-21 0,-21 21 0,0-21 16,0 21-16,-1-22 0,1 22 15,0-21-15,0 0 0,21 0 0,-21-21 16,0-1-16,21 1 0,0-22 16,0 1-16,0-1 0,0-20 0,0-22 15,0 21-15,21-21 0,0-21 0,0 0 16,0 0-16,0 0 0,1-21 15,20 0-15,-21-21 0,21-1 0,1 1 16,-22 0-16,21-22 0,22-20 0,-22 20 16,0-21-16,1 22 0,-1-22 0,0 1 15,1-1-15,-22 0 0,-21-21 16,0 22-16,0-1 0,-21 0 0,0 22 16,-1-22-16,-20 22 0,-21-1 15,20 22-15,1-22 0,-22 22 0,22 0 16,0-1-16,-1 22 0,1 0 15,0-21-15,21 42 0,-22-21 0,22-1 16,21 1 0,0 0-1,21 0-15,22 21 16,-22 0-16,0-21 0,21 0 0,-21 21 16,22-22-16,-1 1 0,0 0 15,1-21-15,-1 21 0,22-22 0,-22 1 16,0 0-16,22-1 0</inkml:trace>
  <inkml:trace contextRef="#ctx0" brushRef="#br0" timeOffset="4215.33">9144 593 0,'0'-21'0,"0"42"0,0-64 0,0 22 16,0 0-16,-21 21 15,21 21-15,-21 0 16,21 1-16,-22 20 0,22 0 0,-21 1 15,21 20-15,-21 1 0,21-1 16,0 1-16,-21-22 0,0 21 0,21 1 16,-21-22-16,21 1 0,0-1 15,0 0-15,0 1 0,0-22 16,0 0-16,0 0 0,0 0 0,21 0 16,0 1-16,0-22 0,0 0 15,0 0-15,1 0 16,-1 0-16,21 0 0</inkml:trace>
  <inkml:trace contextRef="#ctx0" brushRef="#br0" timeOffset="6459.04">9779 953 0,'-106'-22'31,"64"22"-31,21 22 0,-22-1 16,22 0-16,0 0 0,-21 0 0,20 22 16,1-1-16,0-21 0,0 21 15,0 1-15,0-1 0,21-21 0,0 22 16,0-22-16,0 0 0,0 21 16,0-21-16,0 1 0,21-22 15,0 0-15,0 21 0,0-21 0,0 0 16,1 0-16,-1 0 0,21-21 15,-21 21-15,22-22 0,-22 1 0,21 0 16,-21 0-16,0-21 0,22 20 16,-22-20-16,0 0 0,0-1 0,-21 22 15,21-21-15,-21 21 16,22-22-16,-22 22 0,0 0 16,0 42-1,0 0-15,0 1 0,0-1 16,0 0-16,0 21 0,0-21 0,0 1 15,0 20-15,0-21 0,0 21 16,0-20-16,0-1 0,0 0 0,0 0 16,0 0-16,21 0 0,0-21 15,0 22-15,0-22 0,43 0 16,-43 0-16,0 0 16,21 0-16,-20 0 0,-1-22 15,0 1-15,0 21 0,0-21 0,0-21 16,1 21-16,-22-1 0,0-20 15,21 0-15,0 21 0,-21-22 0,0 22 16,0 0-16,0 0 0,21 0 16,-21-1-16,0 44 15,0-1-15,0 0 16,0 21-16,0-21 0,-21 1 16,21-1-16,0 21 0,0-21 0,0 0 15,0 1-15,0-1 0,0 0 16,0 0-16,0 0 0,21 0 15,0-21 1,0 0-16,1 0 16,-1 0-16,0 0 0,0-21 0,0 0 15,0 21-15,22-21 0,-22-21 16,0 20-16,0 1 0,0-21 0,1 21 16,-1 0-16,0-22 0,-21 22 15,0 0-15,21 0 0,-21 0 0,0-1 16,-21 22-1,21 22 1,0-1-16,0 0 16,0 0-1,0 0 1,21-21-16,0 0 16,0 0-16,1 0 0,-1 0 15,0 0-15,0-21 0,0 21 16,0-21-16,1 21 0,-1-21 0,0 21 15,-21-21-15,21 21 0,-21 21 32,0 0-32,0 0 0,-21-21 15,21 42-15,-21-20 0,0-1 16,21 0-16,-22 0 0,22 0 16,-21 0-16,21 1 0,0-1 0,0 0 15,0 0-15,0 0 0,0 0 16,0 1-16,21-22 15,1 21-15,20-21 0,-21 0 16,21 0-16,-20 0 0,20 0 0,-21 0 16,21 0-16,-20-21 0,20-1 0,-21 22 15,0-21-15,22 0 0,-22 0 16,0 0-16,-21-22 0,21 22 0,-21 0 16,0-21-16,0 21 0,0-22 15,0 22-15,0 0 0,0 0 0,-21 0 16,21-1-16,-21 1 0,-22 21 15,22 0-15,0-21 0,0 21 0,-21 0 16,20 0-16,1 0 0,-21 21 16,21 0-16,0 1 0,-22-1 15,22 0-15,0 0 0,21 0 0,0 0 16,-21 22-16,21-22 0,0 0 16,0 0-16,0 22 0,0-22 0,0 0 15,21 0-15,0 0 0,0-21 0,0 21 16,1-21-16,-1 0 0,0 22 15,0-22-15,0 0 0,0 0 0,22 0 16,-22 0-16,0-22 0,0 22 16,22-21-16,-22 21 0,0-21 15,21 0-15,-21 0 0,1-22 0,20 22 16,-21-21-16,0 21 0,0-22 16,1 22-16,-22-21 0,0 21 0,21 0 15,-21-1-15,21 1 0,-21 42 31,0 1-15,0-1-16,0 0 0,-21 0 0,21 21 16,-21-20-16,21-1 0,-22 0 0,22 21 15,0-21-15,0 1 0,0-1 16,0 0-16,0 0 0,0 0 16,0 0-16,22 1 15,-1-22-15,0 0 0,0 0 16,0 0-16,0 0 0,1 0 0,-1 0 15,0 0-15,0-22 0,0 1 16,0 0-16,1 21 0,-1-21 0,0-21 16,0 20-16,0 1 0,-21 0 15,0-21-15,21 21 0,-21-1 0,0 1 16,0 0-16,22 21 0,-22-21 16,0 42-1,0 0-15,0 0 16,0 1-16,0-1 15,-22 0-15,22 0 0,0 0 16,0 0-16,0 1 0,0-1 0,0 0 16,0 0-16,0 0 15,0 0 1,22-21-16,-1 0 0,0 0 16,0 0-16,0 0 0,0 0 15,1 0-15,-1 0 0,0-21 0,0 21 16,0-21-16,0 0 0,1 0 15,-1 0-15,0-1 0,0 1 0,0 0 16,-21 0-16,21 0 0,-21 0 0,22-1 16,-22 1-16,0 0 15,21 21-15,-21-21 0,0 42 32,0 0-32,0 0 15,0 1-15,0-1 0,-21-21 0,21 21 16,0 0-16,0 0 15,0 0-15,0 1 0,0-1 32,0-42-1,21-1-31,0 22 0,-21-21 16,21 0-16,0 0 0,-21 0 15,21 0-15,1-22 0,-1 22 16,-21 0-16,21 0 0,0 0 0,-21-1 15,21 1-15,-21 42 32,0 1-17,-21-1-15,21 0 0,-21-21 16,21 21-16,0 21 0,0-20 16,0-1-16,0 0 15,0 0 1,0 0-1,0 0 17,-21 1-17,0-1-15,-1-21 16,1 21-16,0-21 16,0 0-1,0 0-15</inkml:trace>
  <inkml:trace contextRef="#ctx0" brushRef="#br0" timeOffset="7619.55">14711 910 0,'0'0'0,"0"-21"0,0 0 0,0-21 15,0 20-15,0 1 0,0 0 16,-21 21-16,-1 0 15,1 0-15,0 0 0,0 21 16,0 0-16,0 1 0,-1 20 16,1 0-16,0 1 0,0-1 15,21 0-15,-21 1 0,21-1 0,-21 0 16,21 1-16,0-22 0,0 21 16,0-21-16,0 0 0,21 1 0,0-1 15,21-21-15,-21 0 0,1 0 16,20 0-16,-21 0 0,21 0 0,1 0 15,-22 0-15,21 0 0,1-21 0,-22-1 16,0 1-16,21 0 0,-42 0 16,21 0-16,-21 0 0,0-1 0,0-20 15,0 21-15,0-21 0,-21-1 16,0 22-16,0-21 0,0 21 16,-22-1-16,22 1 0,0 21 15,0 0-15,0 0 0,0 0 0,-1 0 16,1 0-16,21 21 31,21-21-31,1 0 0,20 0 16,-21 0-16,21 0 0,1 0 0,-1 0 15,22 0-15,-22-21 0,21 0 16,1 21-16,-1-21 0,-20 0 16,20 0-16,-20-1 0,-1 1 0,0 0 15,-21 21-15,1-21 0,-1 0 16,-21 0-16,21 21 0,-21-22 0,-21 22 31,0 0-31,-1 0 0,1 0 16,0 22-16,0 20 0,0-21 15,0 43-15,21-22 0,-22 21 16,22 1-16,-21-1 0,21 1 0,-21-22 16,21 22-16,0-1 0,0 1 15,0 20-15,0-20 0,0 21 0,0-22 16,21 22-16,0 84 15,1-105-15,-1 20 0,0 1 16,0 0-16,0-1 0,0 1 0,-21 0 16,22-1-16,-1 1 0,0 0 0,0-22 15,0 22-15,0-22 0,-21 1 16,22-1-16,-1 1 0,0 42 16,-21-64-16,0 0 0,0 1 0,0-22 15,0 0-15,-21-21 16,-22 0-16,22 0 0,-21 0 0,21-21 15,-22 0-15,22-1 0,-21-20 0,21 0 16,-22-22-16,22 1 0,-21-1 16,21 1-16,0-1 0,-1-20 15,1-1-15,21-21 0,0 21 0,0 1 16,0-1-16,0-21 0,0 22 16,0-1-16,21-84 0,1 105 15,-1-21-15,0 22 0,0-1 0,21 22 16,-20-21-16,20 20 0,-21 1 15,21-22-15,1 22 0,-1 21 0,0-21 16,1-1-16</inkml:trace>
  <inkml:trace contextRef="#ctx0" brushRef="#br0" timeOffset="9503.46">17780 1164 0,'0'0'0,"-21"0"16,42 0-1,0-21 1,21 0-16,-20 0 16,-1 0-16,0-1 0,21 1 15,-21-21-15,22 21 0,-22-22 16,0 22-16,0-21 0,-21 21 0,0-22 16,0 22-16,0 0 0,-21 0 0,-42-21 15,20 20-15,1 22 16,0 0-16,-22 0 0,1 0 0,-1 0 15,1 0-15,-22 0 0,21 0 0,22 22 16,-21-1-16,20 0 0,22 0 16,-21 0-16,21 0 0,21 22 15,0-1-15,0 0 0,21 1 16,0-1-16,21 0 0,1 1 0,-1-1 16,0 22-16,22-22 0,-22 0 15,0-21-15,1 22 0,20-1 16,-20 0-16,-22 1 0,21-22 0,-21 21 15,0-21-15,1 22 0,-22-22 0,0 21 16,0-21-16,-22 22 0,1-43 16,-21 21-16,0-21 0,-1 0 15,1 0-15,-22 0 0,1 0 16,-1 0-16,1 0 0,-1-21 0,-41-22 16,62 22-16,1 0 15,0-21-15,-1 21 0,22-22 0,-21 1 16,21 0-16,21-1 0,0-20 15,-22 20-15,22 1 0,0-21 0,0-22 16,0 43-16,22-1 16,-22 22-16,21 0 0,0 0 0,0 21 15,0 21-15,0 0 16,1 21-16,-1-20 0,0 20 0,0 0 16,21 22-16,-20-22 0,-1 0 15,0 1-15,0-1 0,0 0 0,0 1 16,1-1-16,-1 0 0,0 1 15,0-22-15,0 21 0,0-21 16,1 1-16,20-1 0,-21-21 0,21 0 16,-20 21-16,20-21 0,0 0 15,1 0-15,-1-21 0,-21 0 0,43 21 16,-22-22-16,0-20 0,1 21 16,-1 0-16,0-22 0,1 22 0,-22-21 15,21 21-15,-21-22 0,0 22 16,-21-21-16,0 0 0,0 20 0,0 1 15,0 0-15,-21 21 16,0 0-16,0 0 0,0 0 0,0 0 16,-1 21-16,1 0 0,0 1 0,0 20 15,21-21-15,0 21 16,0-20-16,0 20 0,0-21 0,0 21 16,0-20-16,0 20 0,21-21 15,0 0-15,-21 0 0,43 1 0,-22-22 16,0 21-16,0-21 0,21 0 15,-20 0-15,20 0 0,-21 0 0,21-21 16,1 21-16,-22-22 0,21 1 16,1-21-16,-1 21 0,0 0 15,1-22-15,-22 1 0,21 0 0,-21-1 0,0 1 16,22-22-16,-22 1 16,0-1-16,-21 1 0,21-1 0,-21 1 15,21-1-15,-21 1 0,0 21 16,0-1-16,0 1 0,0 21 0,0 0 15,0-1-15,-21 22 0,0 0 16,0 22-16,0-1 0,21 0 16,-21 21-16,-1 1 0,22 20 15,-21-21-15,0 22 0,21-1 0,-21-20 16,21 20-16,0 1 0,0-22 0,0 0 16,0 1-16,0-1 0,0 0 15,0 1-15,21-22 0,0 0 0,0 0 16,-21 0-16,22 1 0,-1-1 15,0-21-15,0 0 0,0 0 16,0 0-16,1 0 0,-1 0 0,21 0 16,-21 0-16,0-21 0,1-1 15,20 1-15,-21 0 0,0 0 0,0 0 16,1 0-16,-1-1 0,0-20 16,0 21-16,-21 0 0,21 0 0,-21-1 15,-21 22 1,0 22-1,0-22-15,0 21 0,21 0 0,-22 21 16,1-21-16,21 1 0,0-1 16,0 0-16,0 0 0,0 0 0,0 0 15,0 1-15,0-1 0,0 0 16,21-21 0,1 0-16,-1 0 0,0 0 0,0 0 15,21 0-15,-20 0 0,-1-21 16,21 0-16,-21 21 0,64-43 15,-64 22-15,0 0 0,22 0 16,-22 0-16,0-22 0,-21 22 0,21 0 16,-21 0-16,21 0 15,-21 42 1,0 0-16,-21 0 16,0 0-16,21 0 15,-21 1-15,21-1 0,-21 0 0,21 0 16,0 0-16,0 0 0,0 1 15,-22-1-15,22 0 0,0 0 16,0-42 15,22 0-15,-1 0-16,-21-1 16,21 1-16,0 0 0,0 0 0,0-21 15,1 20-15,-1-20 0,0 21 16,21-21-16,-21 20 0,1 1 15,-1 0-15,21 0 0,-21 21 0,0 0 0,1 0 16,-1 0-16,-21 21 16,0 0-16,0 0 0,0 1 0,0-1 15,0 21-15,0-21 0,0 0 16,0 22-16,-21-22 0,-1 0 0,22 0 16,-21 0-16,21 1 0,-21-1 15,21 0-15,0 0 0,21-42 47,0 21-47,-21-21 0</inkml:trace>
  <inkml:trace contextRef="#ctx0" brushRef="#br0" timeOffset="9739.34">20426 1270 0,'0'0'0,"-21"0"0,-43 85 32,43-64-32,0 0 0,21 21 15,-21 1-15,-1-22 0,22 0 16,0 0-16,-21-21 0,21 21 0,0 1 16,0-1-16,0 0 15,21-21 1,1-21-1,-1 0-15,0-1 16</inkml:trace>
  <inkml:trace contextRef="#ctx0" brushRef="#br0" timeOffset="10072.15">20447 1037 0,'0'0'0,"-85"-63"31,64 63-31,0 0 0,21 21 15,0 0-15,-21-21 0,21 21 16,0 0-16,0 1 0,0-1 0,0 0 16,0 0-16,21-21 15,0 0-15,0 0 0,0 0 16,1 0-16,-1-21 16,-21 0-16,21 0 0,-21-1 15,21 1-15,-21 0 0,0 0 16,0-21-16,0 20 0,0 1 0,0 0 15,0 0-15,-21 21 16,0 0-16,0 0 0,-1 21 16,1 0-16,0 0 0,0 22 15,21-22-15,0 21 0,-21 1 16,21-22-16,0 21 0,0-21 16,0 0-16,0 22 0,21-22 15,0 0-15</inkml:trace>
  <inkml:trace contextRef="#ctx0" brushRef="#br0" timeOffset="10483.91">20891 1122 0,'0'0'0,"0"-21"0,-21 42 31,21 0-31,-21 0 16,0 0-16,0 22 0,21-22 15,-21 0-15,-1 21 0,22-20 0,0-1 16,0 21-16,0-21 0,0 0 16,0 1-16,0-1 0,0 0 0,0 0 15,0 0-15,22-21 0,-1 21 0,0-21 16,0 0-16,21 0 0,-20 0 16,41 0-16,-42-21 0,0 21 15,1-21-15,-1 0 0,0 0 16,0-22-16,0 22 0,0-21 0,-21 0 15,22-1-15,-22 22 16,21-21-16,-21 21 0,21-1 0,-21 1 16,0 42 15,-21 1-31,0-1 0,21 0 16,-22 21-16,22-21 0,0 1 15,0-1-15,0 0 0,0 0 0,0 0 16,0 0-16,22 1 15</inkml:trace>
  <inkml:trace contextRef="#ctx0" brushRef="#br0" timeOffset="11167.52">21717 1164 0,'0'0'0,"0"-21"0,-21 21 31,0 21-15,-1 22-16,1-22 0,21 0 16,-21 0-16,0 0 0,21 22 0,0-22 15,-21 0-15,0 0 0,21 0 0,-22 0 16,22 1-16,0-1 0,0 0 16,-21-21-16,21 21 15,0-42 16,0 0-31,0 0 0,0-1 16,0 1-16,0 0 0,0-21 16,21-1-16,1 1 0,-1 0 0,0-1 15,0 1-15,0-21 0,22 20 16,-22 1-16,21 21 0,0-22 0,1 22 16,-1 21-16,-21 0 0,22 0 15,-22 0-15,21 21 0,-21 1 0,0-1 16,1 21-16,-1 0 15,-21-20-15,21 20 0,-21 0 0,0 1 0,0-22 16,0 21-16,0 0 16,0-20-16,0-1 0,0 0 0,0 0 15,0 0-15,0 0 16,-21-21 0,0 0-16,-1 0 0,22-21 15,0 0-15,0 0 16,0 0-16,0 0 0,0-22 0,0 22 15,22-21-15,-1-1 0,21 1 16,-21-21-16,22 20 0,-1 1 0,0-22 16,1 43-16,20-21 0,-21 21 15,22 0-15,-22 21 0,1 0 16,-22 21-16,0 0 0,0 21 16,-21-21-16,0 22 0,0 20 0,0-20 15,0-1-15,0 21 0,-21-20 16,0-1-16,0 0 0,-1 1 15,1-22-15,0 21 0,0 1 0,0-22 0,0 0 16,21 21-16,-22-21 0,1 1 16,0-1-16,21 0 0,-21-21 0,0 21 15,0 0-15,-1-21 0,1 21 16,0-21-16</inkml:trace>
  <inkml:trace contextRef="#ctx0" brushRef="#br0" timeOffset="12607.39">1714 2328 0,'0'0'0,"-42"-21"0,21 21 15,0 0-15,0 0 0,-1-21 0,1 21 16,21-21-16,-21 21 0,21-21 15,21 21 17,0 0-32,1 0 0,-1 0 15,0 0-15,21 0 0,1 0 16,-22 0-16,42 0 0,-20 0 0,-1 0 16,21 0-16,1 0 0,-1 0 15,22 0-15,0-21 0,21 21 0,-1 0 16,1 0-16,0-22 0,0 22 15,21 0-15,-21 0 0,0 0 0,21 0 16,0 0-16,-22 0 0,22 0 16,0 0-16,0-21 0,0 21 0,0 0 15,22 0-15,-22 0 0,21 0 16,0 0-16,0 0 0,0 0 16,170 0-16,-170 0 15,0 0-15,0 0 0,22 0 0,-22 0 16,21 0-16,0 0 0,1 0 0,-1 0 15,0-21-15,-20 21 0,20 0 16,21 0-16,-20 0 0,-1 0 0,0 0 16,-20 0-16,20 0 0,0 0 15,1 0-15,-1 0 0,0 0 0,1 0 16,-22 0-16,21 0 16,0 0-16,1 0 0,-1 0 0,0 0 15,1 0-15,-1-21 0,0 21 0,22 0 16,-22 0-16,1 0 0,-1-21 15,0 21-15,1 0 0,20 0 0,-21 0 16,22-21-16,-22 21 0,22 0 16,-1 0-16,1 0 0,-1-22 0,-20 22 15,20 0-15,1 0 0,-1 0 16,1 0-16,-22 0 0,21 0 0,1 0 16,-22 0-16,22 0 0,-22 0 15,22 0-15,-22 0 0,-21 0 0,21 0 16,1 0-16,-22 0 0,21 0 15,-21 0-15,1 0 0,-1 0 0,0 0 16,0 0-16,21 0 0,-20 0 0,-1 0 16,21 0-16,-21 0 15,0 0-15,1 0 0,-1 0 0,0 0 16,0 0-16,-21 0 0,21 22 16,-21-22-16,0 0 0,0 0 0,0 0 15,21 0-15,-21 21 0,0-21 16,-21 0-16,0 0 0,21 0 15,-21 0-15,-21 0 0,20 0 0,1 0 16,-21 0-16,0 0 0,-22 0 0,1 0 16,-1 0-16,1 0 15,-22 0-15,0 0 0,1 0 0,-22 0 16,21 0-16,-21 0 0,0 0 16,1 0-16,-22 21 31,-22-21-16,-20 0-15,0 0 0</inkml:trace>
  <inkml:trace contextRef="#ctx0" brushRef="#br1" timeOffset="17823.64">1249 4064 0,'21'-21'0,"-21"0"16,0 0-16,0-1 0,0 1 15,0 0-15,0 0 16,0 0-16,0 42 47,0 0-47,0 21 0,0 1 16,0-1-16,21 0 0,-21 22 0,0-22 15,0 22-15,0-22 0,0 22 16,0-22-16,0 21 0,0-20 15,0-1-15,0 0 0,0 1 16,0-1-16,0-21 0,0 22 0,0-22 16,0 0-16,0 0 0,0 0 15,0 0 1,21-42 0,0 0-16,-21 0 15,22-21-15</inkml:trace>
  <inkml:trace contextRef="#ctx0" brushRef="#br1" timeOffset="18140">1693 4424 0,'0'0'0,"0"21"0,21 0 31,1 0-31,-1-21 15,0 0-15,0 0 0,0-21 16,0 21-16,-21-21 0,0 0 16,0 0-16,0 0 15,0-1-15,0 1 16,-21 21 0,21-21-16,-21 21 0,0 0 0,0 0 15,0 0-15,-1 21 16,1-21-16,21 21 0,0 1 15,21-22 17</inkml:trace>
  <inkml:trace contextRef="#ctx0" brushRef="#br1" timeOffset="18885.59">3492 3937 0,'-63'21'16,"42"-21"0,63-21 15,-21 0-31,0 21 0,22-21 16,-22 0-16,21-1 0,1 1 0,-1-21 15,0 21-15,-21 0 0,22-22 16,-1 22-16,-21-21 0,22 21 0,-43-22 15,21 1-15,-21 21 0,0-22 16,0 22-16,-21-21 0,-1 21 0,-20 0 16,0-1-16,-1 22 0,1 0 15,-21 0-15,-1 0 0,-21 0 0,22 0 16,-1 22-16,1-1 16,-1 0-16,22 0 0,-21 21 0,20-20 15,1 20-15,21-21 0,0 21 16,-1 1-16,22-22 0,0 21 0,0 1 15,22-22-15,-1 21 0,0-21 16,21 22-16,1-1 0,-1-21 0,0 21 16,22 1-16,-1-1 0,-20-21 15,20 22-15,1-1 0,-22-21 16,0 21-16,1-20 0,-1 20 16,-21-21-16,0 21 0,-21-20 0,0 20 15,0-21-15,-21 0 0,0 0 0,-21 1 16,-22-1-16,22 0 0,-22-21 15,22 21-15,-22-21 0,1 0 0,21 0 16,-22 0-16,1 0 0,20 0 16,1 0-16,0 0 0,-1-21 0,22 21 15,0-21-15,0 0 0,0-22 16,-1 22-16,22 0 0,0-21 0,0 20 16,0-20-16,0 21 0,0 0 15,0-22-15,22 22 0,-1 0 0,0 0 16,0 0-16,0 0 0,22 21 15,-22 0-15,0 0 0,21 0 0,-21 0 16,22 0-16,-1 0 0,-21 0 16</inkml:trace>
  <inkml:trace contextRef="#ctx0" brushRef="#br1" timeOffset="19247.38">3683 4339 0,'0'0'0,"21"0"0,106 0 31,-106 0-31,0-21 0,1 0 0,20 0 16,-21 21-16,0-21 0,0-1 15,1 1-15,-1 0 0,-21 0 0,0 0 16,0 0-16,0-1 0,0 1 16,0 0-16,0 0 0,-21 0 15,-1 21-15,1 0 0,-21 0 16,21 0-16,0 21 0,-1 0 15,-20 0-15,21 0 0,0 1 0,0 20 16,-1 0-16,22-21 0,0 22 16,-21-1-16,21-21 0,0 22 0,0-22 15,0 21-15,0-21 0,0 0 16,0 1-16,0-1 0,21-21 0,1 21 16,-1-21-16,0 0 0,0 0 15,21 0-15,-20 0 0,20 0 16,-21-21-16,21 21 0,-20-21 0,20-1 15,-21-20-15,0 21 0,22-21 16,-22 20-16</inkml:trace>
  <inkml:trace contextRef="#ctx0" brushRef="#br1" timeOffset="19531.22">4297 3239 0,'0'0'0,"0"42"0,-43 233 31,43-211-31,0-1 0,-21 1 16,21-1-16,0 1 0,0-1 0,-21 1 16,21-1-16,0 1 0,0-22 15,0 21-15,0-20 0,0-1 0,0 0 16,0-20-16,0 20 0,0-21 15,0 0-15,0 0 0,21-21 16,0 0-16,1 0 0,-1 0 16,0 0-16,0-21 0,0 0 15,0 0-15,1 0 0</inkml:trace>
  <inkml:trace contextRef="#ctx0" brushRef="#br1" timeOffset="19935.78">4508 4170 0,'0'42'31,"0"-21"-31,0 1 0,22-22 16,-1 0-16,0 0 16,0 0-16,0 0 0,0 0 0,1-22 15,-1 1-15,0 21 0,0-21 16,0 0-16,0 0 0,1 0 15,-1-1-15,0 1 0,-21 0 16,21 0-16,-21 0 0,0 0 0,0-1 16,0 1-16,-21 21 15,0 0-15,0 0 0,-1 0 16,-20 21-16,21 1 0,0-1 16,0 0-16,-1 0 0,1 0 0,0 0 15,21 22-15,-21-22 0,21 21 0,-21-21 16,21 1-16,0-1 0,0 0 15,0 0-15,0 0 0,0 0 0,21-21 16,0 22-16,0-22 16,0 0-16,1 0 0,-1 0 0,21 0 15,0 0-15,-20 0 0,20 0 16,0 0-16,-21-22 0,22 22 0,-1-21 16,-21 0-16,22 0 0</inkml:trace>
  <inkml:trace contextRef="#ctx0" brushRef="#br1" timeOffset="20418.95">5186 3958 0,'0'21'31,"-21"-21"-31,21 22 0,0-1 16,-22 0-16,22 21 0,0-21 16,0 1-16,0 20 0,0-21 15,0 0-15,0 0 0,0 22 0,0-22 16,0 0-16,0 0 0,0 0 15,0 1-15,0-1 0,0-42 47,0-1-31,-21 22-16,21-21 0,0 0 16,0-21-16,-21 21 0,21-22 0,0 22 15,0-21-15,0-1 0,21 1 16,0 0-16,1-1 0,-1 22 15,0 0-15,0 0 0,21 0 0,-20 0 16,-1 21-16,21 0 0,-21 0 16,22 0-16,-22 21 0,0-21 0,0 21 15,0 21-15,22-21 0,-43 1 16,21 20-16,0-21 0,-21 21 0,0-20 16,0 20-16,0-21 0,0 0 0,0 22 15,0-22-15,0 0 0,-21-21 16,0 21-16,21 0 0,0 0 15,-22-21-15,22-21 47,0 0-47,22 0 16,-22-21-16,21 20 0</inkml:trace>
  <inkml:trace contextRef="#ctx0" brushRef="#br1" timeOffset="20651.95">5927 3895 0,'0'0'0,"0"21"15,0 0 1,0 0-16,0 0 0,0 1 0,-22-1 16,22 21-16,0-21 0,0 0 15,0 1-15,-21 20 0,21-21 0,0 0 16,0 0-16,0 1 0,0-1 15,0 0 1,0-42 0,21 21-1,1-21-15</inkml:trace>
  <inkml:trace contextRef="#ctx0" brushRef="#br1" timeOffset="21039.62">5905 3598 0,'-21'22'16,"42"-44"-16,-63 65 0,42-22 0,0 0 16,0 0-16,0 0 15,0 1-15,21-22 0,0 0 16,1 0-16,-1 0 0,0 0 15,0 0-15,0 0 0,0 0 16,1 0-16,-1 0 0,0-22 16,-21 1-16,21 21 0,-21-21 15,0 0-15,0 0 0,0 0 16,0-1-16,0 1 0,0 0 16,-21 0-16,0 21 0,0 0 0,21-21 15,-22 21-15,1 0 0,0 0 16,0 0-16,21 21 0,-21 0 0,0 0 15,21 0-15,-22 1 0,22-1 16,0 0-16,0 0 0,0 0 0,0 0 16,0 1-16,0-1 0,0 0 15,22 0-15,-1-21 0,-21 21 16</inkml:trace>
  <inkml:trace contextRef="#ctx0" brushRef="#br1" timeOffset="21527.37">6413 3810 0,'-21'0'47,"21"21"-47,0 0 16,0 1-16,0 20 15,0-21-15,0 0 0,0 22 0,0-22 16,0 21-16,0 0 0,0-20 16,0-1-16,0 21 0,0-21 0,0 0 15,21 1-15,1-1 0,-1-21 0,-21 21 16,21-21-16,0 0 0,0 0 16,0 0-16,1 0 0,-1 0 15,0 0-15,0-21 0,0 0 0,0 21 16,1-22-16,-1 1 0,0 0 0,0-21 15,0 21-15,-21-22 0,0 1 16,21 21-16,-21-22 0,0 1 16,0 21-16,0 0 0,0 0 0,0-1 15,0 1-15,0 42 32,-21 1-32,21-1 15,0 0-15,0 0 0,-21 0 0,21 0 16,0 1-16,-21-1 0,21 21 0,0-21 15,0 0-15,0 1 16,21-1-16,0-21 0,0 0 16,1 0-16,-1 0 15,0 0-15,21 0 0</inkml:trace>
  <inkml:trace contextRef="#ctx0" brushRef="#br1" timeOffset="22227.97">7281 3810 0,'0'0'0,"0"21"16,-21 0-1,21 1-15,-21-1 0,21 0 0,0 0 16,0 0-16,0 0 0,-21 1 16,21 20-16,0-21 0,0 0 15,0 0-15,0 1 0,0 20 0,0-21 16,0 0-16,0 0 15,0 1-15,-21-1 16,21-42 15,0-1-31,0 1 0,0 0 16,0 0-16,0-21 0,0 20 16,0-20-16,0 0 0,0 21 0,0-22 15,21 1-15,0 21 0,0-22 16,-21 22-16,21 0 0,0 0 0,1 0 15,-1 21-15,0 0 0,21 0 16,-21 0-16,1 0 0,-1 0 16,0 0-16,0 21 0,21 21 15,-42-21-15,22 22 0,-22-22 0,0 21 16,21-21-16,-21 1 0,0 20 16,0-21-16,0 21 0,0-20 0,-21-1 15,-1 0-15,1 0 16,0-21-16,0 0 15,21-21 1,0 0 0,0 0-16,21-1 0,0 1 0,0-21 15,1 21-15,-1-22 16,21 1-16,0 21 0,-20-21 0,20-1 16,0 1-16,1 21 0,-1 0 15,0-1-15,1 1 0,-1 21 0,0 0 16,-21 0-16,22 0 0,-22 0 0,0 21 15,0 1-15,0-1 0,-21 0 16,0 21-16,0-21 0,0 22 0,0-22 16,0 21-16,0 1 0,-21-22 15,0 21-15,0-21 0,0 0 0,0 22 16,-1-22-16,1 0 0,21 0 0,-21-21 16,0 21-16,21 1 0,-21-22 15,0 0-15,21-22 31,0 1-31</inkml:trace>
  <inkml:trace contextRef="#ctx0" brushRef="#br1" timeOffset="23203.97">9652 3323 0,'0'0'0,"21"-21"16,-21 0-16,0-43 0,0 43 15,0 0-15,-21 0 0,0 0 16,0 0-16,-1 21 0,1 0 15,0-22-15,0 22 0,0 0 0,-22 0 16,22 22-16,0-1 0,-21 21 16,-1 0-16,1 1 0,21 20 15,-21 1-15,-1-1 0,22 1 0,-21-1 16,21-20-16,-1 20 0,1 1 16,21-22-16,-21 21 0,21-20 0,0-1 15,0 0-15,21 1 0,0-1 16,22-21-16,-22 22 0,21-22 0,22 0 15,-22-21-15,0 0 16,1 0-16,-1 0 0,0 0 0,1 0 16,-1-21-16,0 0 0,1-1 15,-1 1-15,0 0 0,1 0 0,-22-21 16,0 20-16,0-20 0,0 21 0,1-21 16,-22-1-16,21 22 0,-21 0 15,0 0-15,0 0 0,0-1 0,0 1 16,-21 21-1,-1 21 1,1 1-16,21-1 0,-21 0 0,0 0 16,21 0-16,-21 22 0,21-22 15,0 0-15,0 21 0,0-21 0,0 22 16,0-22-16,0 0 0,21 21 16,0-20-16,0-22 0,0 21 0,22 0 15,-22-21-15,0 0 0,21 0 0,-20 0 16,20 0-16,-21 0 0,21 0 15,-20 0-15,20 0 0,-21-21 0,21 0 16,-20-1-16,-1 1 0,0-21 16,0 21-16,-21 0 0,0-22 0,0 22 15,0-21-15,0-1 0,0 22 16,0-21-16,-21 21 0,0-22 16,0 22-16,-22-21 0,22 21 0,-21 0 15,-1 21-15,1 0 0,0 0 16,-1 0-16,22 0 0,-21 0 0,0 0 15,-1 42-15,22-21 0,0 0 16,21 22-16,0-22 0,0 0 16,0 0-16,0 0 0,0 0 15,21 1-15,0-1 0,22 0 0,-22 0 16,21-21-16,0 21 0,1 0 0,-1-21 16,0 0-16,22 0 0,-22 0 15,1 0-15,-1 0 0</inkml:trace>
  <inkml:trace contextRef="#ctx0" brushRef="#br1" timeOffset="23624.22">10562 3810 0,'0'0'0,"0"-21"0,0 0 0,0 0 15,0-1-15,0 1 0,0 0 16,0 0-16,0 0 0,0 0 16,21-1-1,0 22-15,1 0 0,-1 0 16,21 0-16,-21 0 0,0 22 15,1-1-15,20 0 0,-21 0 16,0 0-16,22 0 0,-22 1 0,0-1 16,0 0-16,0 21 0,0-21 15,1 1-15,-22-1 0,0 21 16,0-21-16,0 0 0,0 1 16,-22-22-1,1 0 1,21-22-1,0 1-15,0 0 16,0 0-16,0 0 0,0 0 16,0-1-16,21-20 0,1 21 0,-1 0 15,0-22-15,0 22 0,0 0 16,0 0-16,1 0 0,-1 0 16,0-1-16,0 22 0,0 0 0,-21-21 15,21 21-15,1 0 0,-1 0 16,0 0-16,0 0 15,-21 21 1</inkml:trace>
  <inkml:trace contextRef="#ctx0" brushRef="#br1" timeOffset="24035.27">11409 3810 0,'0'0'0,"21"0"15,0 0 1,0 0-16,0 0 15,1 0-15,-1 0 0,0-21 16,0 0-16,0 21 0,0-21 0,1-1 16,-1 22-16,0-42 0,-21 21 0,0 0 15,21 0-15,-21-1 0,0 1 16,0 0-16,0 0 0,0 0 0,-21 21 16,0 0-16,0 0 15,-1 21-15,-20 0 0,21 0 0,-21 0 16,20 1-16,1-1 0,-21 21 15,21-21-15,21 0 0,0 22 16,0-22-16,0 0 0,0 0 0,0 0 16,0 1-16,21-1 15,0 0-15,0-21 0,0 0 0,1 0 16,-1 0-16,21 0 0,-21 0 0,0 0 16,22 0-16,-22 0 0,0 0 15,0 0-15,0-21 0,1 0 0,-1 21 16,0 0-16,-21-22 0,21 22 15,0-21-15</inkml:trace>
  <inkml:trace contextRef="#ctx0" brushRef="#br1" timeOffset="31259.16">1482 6117 0,'0'0'0,"0"-21"16,0 0 31,0 0-47,0 0 16,-22 21-16,22-22 15,0 1-15,0 0 0,0 0 16,22 0-16,-1 0 15,0-1-15,0 22 0,0 0 16,22-21-16,-22 21 16,0 0-16,0 0 0,21 0 15,-20 0-15,-1 0 0,0 21 0,0 1 16,0-1-16,0 21 0,1-21 16,-22 22-16,21-22 0,-21 21 0,0 0 15,0 1-15,-21 20 0,-1-20 16,1 20-16,-21-21 0,21 22 0,-22-22 15,1 1-15,0-1 0,-22 0 16,22 1-16,0-22 0,-1 0 0,22 0 16,-21 0-16,21-21 15,-22 0-15,22 0 0,0 0 0,0 0 16,0-21-16,-1 0 0,1-21 16,21 20-16,0-20 0,0 21 15,0-21-15,0-1 0,0 1 0,0 0 16,0-1-16,21 22 0,1-21 15,-1 21-15,0 21 0,0-22 0,0 22 16,0 0-16,22 0 0,-22 22 16,0-22-16,21 21 0,-20 21 15,20-21-15,-21 22 0,0-22 16,0 21-16,1-21 0,-1 22 16,0-22-16,0 0 0,0 42 15,-21-41-15,21-1 0,1 0 16,-22 0-1,21-21-15,0 0 0,0 0 16,-21-21-16,21 21 0,0-21 16,-21 0-16</inkml:trace>
  <inkml:trace contextRef="#ctx0" brushRef="#br1" timeOffset="31428.43">2180 6308 0,'0'0'0,"-21"0"15,0 0 1,21-21 0,0-1-1,21 1 1,0 21-16,-21-21 0,21 21 16</inkml:trace>
  <inkml:trace contextRef="#ctx0" brushRef="#br1" timeOffset="32208.18">3810 6011 0,'0'0'0,"21"0"0,0 0 15,0-21-15,1 21 0,-1-21 16,0 21-16,0-21 0,0 21 0,0-21 16,1 0-16,20-1 0,-21 1 15,0 0-15,0 0 0,1-21 0,-1 20 16,0 1-16,0 0 0,-21 0 16,0 0-16,0 0 0,0-1 15,-21 1-15,0 21 16,0 0-16,-1 0 0,-20 0 0,0 0 15,21 21-15,-22-21 16,1 22-16,0-1 0,-1 21 0,22-21 16,-21 0-16,21 1 0,-22 20 15,22-21-15,21 21 0,0-20 0,0 20 16,0-21-16,0 21 0,0-20 16,21 20-16,0-21 0,22 21 15,-22-20-15,21 20 0,-21-21 0,22 21 16,-22 1-16,0-1 0,21-21 0,-20 64 15,-22-43-15,0 1 0,0-1 16,0-21-16,0 21 16,-22-20-16,-20-1 0,0 21 0,-1-21 15,-20-21-15,-1 21 0,1 1 16,-22-22-16,22 0 0,-1 0 0,-20 0 16,20 0-16,1-22 0,20 1 15,-20 0-15,20 0 0,22-21 0,-21-1 16,21 22-16,0-21 0,-1-22 15,22 22-15,0 0 0,0-1 0,0-20 16,22 42-16,-1-22 0,0 1 16,21 21-16,-21 0 0,22-1 0,20 22 15,-20 0-15,-1 0 0,21 0 0,-20 0 16,-1 22-16,0-1 0,1 0 16,-1 0-16,-21 0 0,22 0 15,-22 22-15,0-22 0</inkml:trace>
  <inkml:trace contextRef="#ctx0" brushRef="#br1" timeOffset="32539.99">4022 6583 0,'21'0'16,"-42"0"-16,84 0 0,-42-21 0,0 0 16,22-1-16,-1 1 0,-21 0 0,0-21 15,22 21-15,-22-1 0,0-20 0,0 21 16,-21-21-16,0 20 0,0 1 15,0 0-15,0 0 0,-21 0 16,0 0-16,0 21 0,0 0 16,-22 0-16,22 0 0,0 0 0,-21 21 15,20 0-15,1 0 0,-21 0 0,21 22 16,0-22-16,-1 21 0,1 0 16,0 1-16,0-1 0,21 0 0,0 1 15,0-22-15,0 21 0,0-21 16,0 1-16,21-1 0,0 0 0,22-21 15,-22 0-15,21 0 0,-21 0 16,22 0-16,-1 0 0,0-21 0,22 21 16,-22-21-16,0-22 0,22 22 15,-22-21-15,22-1 0,-22 1 16,0 0-16</inkml:trace>
  <inkml:trace contextRef="#ctx0" brushRef="#br1" timeOffset="32803.83">4889 5525 0,'0'-22'0,"0"44"0,-21-65 0,0 43 0,0 0 16,0 21-16,0 1 15,21 20-15,-22 0 0,1 1 0,21 20 16,-21 1-16,0-1 16,0 22-16,21-22 0,-43 64 15,22-63-15,0-22 0,21 22 16,-21-1-16,0 1 0,0-22 0,21 21 15,0-20-15,-22-1 0,22-21 0,0 22 16,0-22-16,0 0 0,0 0 16,22-21-16,-1 0 15,0 0-15,0 0 16,0-21-16,22-21 0,-22 20 0,0 1 16</inkml:trace>
  <inkml:trace contextRef="#ctx0" brushRef="#br1" timeOffset="33175.25">4911 6435 0,'0'21'31,"21"-21"-15,0 0 0,0-21-16,0 21 15,0-21-15,1-1 0,-1 22 0,0-21 16,0 0-16,21 0 0,-42 0 0,22 0 15,-1-1-15,-21 1 0,21 21 16,-21-21-16,0 0 16,-21 21-16,0 0 0,-1 0 15,1 0-15,0 21 0,-21-21 16,21 21-16,-1 0 0,-20 1 0,21 20 16,0-21-16,-22 21 0,22-20 15,21 20-15,-21-21 0,21 21 0,0-20 16,0-1-16,0 0 0,0 0 15,0 0-15,21 0 0,0-21 0,1 0 16,20 0-16,-21 0 0,21 0 16,1 0-16,-1 0 0,0 0 0,1-21 15,-1 21-15,0-21 0,-20 0 0,20-21 16,0 20-16,-21 1 0</inkml:trace>
  <inkml:trace contextRef="#ctx0" brushRef="#br1" timeOffset="33612.47">5546 6244 0,'0'-21'0,"0"42"0,-22-42 31,1 42-15,21 0-16,0 1 15,0-1-15,-21 0 0,21 0 0,0 21 16,-21-20-16,21-1 0,0 0 16,0 21-16,0-21 0,-21 1 0,21-1 15,0 0-15,-21-21 0,21 21 0,-22-21 31,22-21 1,0 0-32,0 0 0,0-22 0,0 22 15,0-21-15,22 21 0,-1-22 0,0 1 16,21 0-16,-21 20 0,22-20 16,-1 21-16,0-21 0,1 20 15,-1 1-15,22 21 0,-22 0 0,0 0 16,1 0-16,-1 0 0,21 43 15,-41-22-15,-1 0 0,-21 0 0,0 21 16,0-20-16,0 20 0,0-21 16,0 21-16,0-20 0,0 20 0,-21-21 15,-1 0-15,1 0 16,21 1-16,-21-1 0,0 0 0,0-21 16,21 21-16,0-42 31,0 0-31,0 0 0,21-1 15,0 1-15,0 0 0,0 0 0</inkml:trace>
  <inkml:trace contextRef="#ctx0" brushRef="#br1" timeOffset="33836.39">6435 6096 0,'0'21'16,"0"0"-16,0 1 15,-22-1-15,1 0 0,0 21 0,0-21 16,21 1-16,0 20 0,-21-21 16,0 21-16,21-20 0,0-1 0,0 0 15,-22 0-15,22 0 0,0 0 0,22-21 32,-1-21-17,-21 0-15,21 0 0,0 0 16</inkml:trace>
  <inkml:trace contextRef="#ctx0" brushRef="#br1" timeOffset="34167.21">6540 5821 0,'0'0'0,"-21"0"0,0 0 16,0 0-16,0 21 0,0-21 0,-1 21 15,1 0-15,0 1 0,0 20 0,21-21 16,0 0-16,0 0 0,0 1 15,0-1-15,21-21 16,0 21-16,0-21 0,1 0 16,-1 0-16,0 0 0,0 0 15,-21-21-15,21 21 0,0-21 0,1-1 16,-1 22-16,-21-21 0,0 0 16,0-21-16,0 21 0,0-1 0,0 1 15,0-21-15,0 21 0,0 0 16,-21 21-16,-1 0 0,1 0 15,0 0-15,0 0 0,21 21 16,-21 0-16,0 0 0,-1 0 0,22 0 16,0 1-16,-21 20 0,21-21 15,-21 0-15,21 0 0,0 1 0,0-1 16,0 0-16</inkml:trace>
  <inkml:trace contextRef="#ctx0" brushRef="#br1" timeOffset="34587.89">6794 6054 0,'-63'0'16,"42"0"-1,0 21-15,-1 0 16,22 0-16,0 0 0,0 1 0,-21-1 0,21 0 15,0 21-15,0-21 0,0 22 16,0-22-16,0 21 0,0-21 16,21 1-16,-21 20 0,22-21 0,-1 0 15,0-21-15,21 21 0,-21-21 16,22 0-16,-22 0 0,21 0 0,-21 0 16,22-21-16,-1 0 0,-21 21 15,22-21-15,-22-21 0,0 20 0,0 1 16,0-21-16,0 21 0,-21-22 15,0 22-15,0 0 0,0-21 16,0 21-16,0-1 0,0 1 0,0 0 16,-21 21-16,0 0 15,21 21 1,0 0 0,0 1-1,21-22-15,0 0 0,1 0 16,-1 0-16</inkml:trace>
  <inkml:trace contextRef="#ctx0" brushRef="#br1" timeOffset="35228.33">7472 6054 0,'0'0'16,"0"-21"-16,-21 42 31,-1 0-31,22 0 16,-21 0-16,21 0 0,0 1 0,0-1 15,-21 21-15,21-21 0,0 0 16,0 1-16,-21-1 0,21 0 0,0 0 16,0 0-16,0 0 0,0 1 15,-21-22 17,21-22-32,0 1 0,0 0 15,0 0-15,0 0 0,0 0 0,0-1 16,0-20-16,21 21 0,-21-21 15,21 20-15,0-20 0,0 21 16,1 0-16,-1 0 0,0-1 0,0 1 16,0 0-16,22 21 0,-22 0 15,0 0-15,0 0 0,0 21 0,0 0 16,1 1-16,-1-1 0,-21 0 16,0 0-16,21 21 0,-21-20 15,0-1-15,0 0 0,0 0 0,0 0 0,0 0 16,0 1-16,0-1 0,0 0 15,-21-21-15,0 0 16,-1 0 0,22-21-16,0 0 0,0-1 15,0 1-15,0 0 0,0 0 16,22 0-16,-1 0 0,21-22 16,-21 22-16,22-21 0,-1-1 0,0 22 15,22-21-15,-22 21 0,22 0 16,-22 21-16,0 0 0,1 0 0,-1 0 15,-21 0-15,43 42 0,-64-21 16,0 21-16,21-20 0,-21-1 16,0 21-16,0-21 0,0 22 0,0-22 15,-21 21-15,-1-21 0,22 0 0,-21 1 16,0-1-16,0 0 16,0 0-16,0-21 15,21-21 1,0 0-16,0 0 0,0-1 15</inkml:trace>
  <inkml:trace contextRef="#ctx0" brushRef="#br1" timeOffset="35667.94">9631 5546 0,'0'0'0,"0"-21"0,-21 42 31,-1 0-15,1 21-16,21 1 0,0-22 0,-21 42 16,0-20-16,21-1 0,-21 0 0,21 1 15,0-1-15,0-21 0,0 21 16,-21 1-16,21-22 0,0 0 0,0 0 15,0 0-15,0 1 0,0-1 0,0 0 16,0 0-16,21-21 16,0 0-16,0 0 15,0-21 1</inkml:trace>
  <inkml:trace contextRef="#ctx0" brushRef="#br1" timeOffset="35935.78">9271 6075 0,'0'0'0,"-21"0"0,0 21 0,-1 0 16,1 0-16,0 1 0,0-1 15,0 0-15,21 0 0,0 0 16,0 0-16,0 1 0,21-1 0,0 0 16,21-21-16,-20 21 0,20 0 15,0-21-15,-21 0 0,22 0 0,20 0 16,-20 0-16,-1 0 0,0 0 15,22 0-15,-22 0 0,0-21 0,22 21 16,-22-21-16,1 0 0,-22 21 16,21-21-16,-21-1 0,0 1 15,1 0-15,-22 0 0,0 0 0,0 0 16,0-22-16,0 1 0,-22 21 0,1-22 16,0 1-16</inkml:trace>
  <inkml:trace contextRef="#ctx0" brushRef="#br1" timeOffset="36111.68">9313 5525 0,'0'0'0,"-21"-22"0,42 22 31,0 0-31,22 0 0,-22 0 16,0 0-16,21 0 0,1 0 0,-1 0 15,0 0-15,1-21 0,20 21 16,-20 0-16,-1 0 0,0-21 0,-21 21 15,22 0-15,-22 0 0</inkml:trace>
  <inkml:trace contextRef="#ctx0" brushRef="#br1" timeOffset="36379.53">10393 5461 0,'0'0'0,"0"21"31,0 0-31,0 1 0,-21 20 16,-1 0-16,22 1 0,-21-1 16,21 0-16,-21 22 0,0-22 0,21 0 15,-21 1-15,21-1 0,0 0 16,0 1-16,-21-22 0,21 0 0,0 0 16,0 0-16,0 1 0,0-1 0,0 0 15,0 0 1,21-21-16,0 0 15,-21-21-15,21 0 0,-21 0 16,0-1-16</inkml:trace>
  <inkml:trace contextRef="#ctx0" brushRef="#br1" timeOffset="36679.36">10181 5694 0,'0'-42'0,"0"84"0,-21-106 15,21 22-15,0 21 0,0-21 16,0 20-16,21 1 0,0 0 0,22 0 15,-1 21-15,0 0 0,1-21 0,20 21 16,-21 0-16,22 0 0,-22 21 16,22 0-16,-1 21 0,-20 1 15,-1-1-15,0 0 0,-21 1 0,1 20 16,-22-20-16,0-1 0,-43 64 16,22-64-16,-21-21 0,-1 22 15,1-22-15,-21 21 0,20-21 16,-20 0-16,-1 1 0,1-1 0,20 0 15,-20-21-15,21 21 0,-22-21 0,22 0 16,21 21-16,-1-21 0,1 0 16,42 0-1,1 0-15,-1 0 0,21 0 16,0 0-16,1-21 0,-1 0 0,22 0 16</inkml:trace>
  <inkml:trace contextRef="#ctx0" brushRef="#br1" timeOffset="36995.18">11303 5482 0,'0'0'0,"21"-21"15,-42 21 1,0 0-16,0 21 0,-1 0 0,1 22 16,0-1-16,0 0 0,0 1 15,0-1-15,-1 22 0,1-22 0,0 0 16,0 1-16,21-1 0,0 0 15,0 1-15,0-1 0,0-21 16,0 0-16,0 22 0,21-22 0,0-21 16,22 21-16,-22 0 0,21-21 15,-21 0-15,22 0 0,-1 0 0,-21 0 16,21 0-16,-20 0 0,20 0 0,-21 0 16,21-21-16,-20 21 0,20-21 15,-21 0-15,0 21 0,0-22 0,-21 1 16,0 0-16,22 0 0,-22 0 0,0 0 15,0-1-15,0 1 0,0 0 16,-22 0-16</inkml:trace>
  <inkml:trace contextRef="#ctx0" brushRef="#br1" timeOffset="37158.08">11388 5842 0,'-22'0'16,"44"0"-16,-65 0 0,1 0 0,21 0 15,0 0-15,42 0 31,0 0-31,21 0 16,-21 0-16,22 0 0,-22 0 0,21-21 16,1 21-16,-22-21 0,21 21 15,-21-21-15,0-1 0</inkml:trace>
  <inkml:trace contextRef="#ctx0" brushRef="#br1" timeOffset="37314.99">11366 5525 0,'-42'0'0,"84"0"0,-105 0 16,42 0-16,0 0 0,42-22 31,0 22-31,0 0 16,21-21-16,-20 21 0,20-21 0,-21 0 16,21 0-16,-20 0 0</inkml:trace>
  <inkml:trace contextRef="#ctx0" brushRef="#br1" timeOffset="37744.75">12700 4424 0,'0'-21'0,"0"42"0,21-42 0,0 0 15,0 21-15,1-22 0,20 1 16,0 21-16,1-21 0,-1 21 0,21 0 16,-20-21-16,20 21 0,22 0 15,-22-21-15,1 21 0,63-21 16,-64 21-16,-20 0 0,-22 0 16,21 0-16,-63 0 15,0 0 1,-21 0-16,-1 0 0,-20 0 15,-1 0-15,1-22 0,-1 22 16,1 0-16</inkml:trace>
  <inkml:trace contextRef="#ctx0" brushRef="#br1" timeOffset="38008.6">12869 4233 0,'0'0'15,"-42"0"-15,21 0 0,-22 0 0,22 0 16,0 0-16,0 0 0,0 22 0,21-1 16,-21 0-16,21 0 15,-22 21-15,22-20 0,0 20 0,0 0 16,-21 1-16,21 20 0,0 1 15,0-1-15,-21 22 0,0-1 0,0 1 16,21 0-16,-21-1 0,-1 1 16,1 0-16,0-1 0,0 1 15,0 0-15,0-1 0,-1 1 0,1 0 16,0-1-16,0-20 0,0 21 16,21-22-16,0 1 0,0-1 0,0 1 15,0-1-15,0-21 0,0 1 0,21-1 16,0-21-16,0 0 0,0 1 15,1-22-15,20 0 0,-21 0 0,21 0 16,1-22-16,-22 1 0,42-21 0,-20 21 16</inkml:trace>
  <inkml:trace contextRef="#ctx0" brushRef="#br1" timeOffset="39571.48">12912 5165 0,'0'21'0,"0"-42"0,-22 42 16,22 0 0,22-21-1,-1 0 1,0 0-16,21 0 0,-21 0 0,22-21 16,-1 0-16,-21 0 0,22 21 15,-1-43-15,0 22 0,-21 0 0,1 0 16,20-43-16,-21 22 15,-21 0-15,0 20 0,0-20 16,0 0-16,0 21 0,0-1 0,0 1 16,-21 21-16,0 0 0,0 0 15,-1 0-15,1 21 0,0 22 16,21-1-16,0 0 0,-21 22 16,21-1-16,-21 1 0,0-1 0,21 1 15,-22-1-15,22 1 0,-21-1 16,0 1-16,21-1 0,-21 1 0,0-22 15,21 1-15,-21-1 0,21 0 0,0 1 16,0-22-16,0 0 0,-22 0 16,22 0-16,-21-21 15,0-21 1,0 21-16,0-21 16,0 0-16,21-22 0,-22 22 0,1-21 15,0 21-15,0-22 0,0 1 16,0 21-16,-1-21 0,1 20 0,0 1 15,21 0-15,-21 21 0,21 21 16,0 22 0,0-22-16,0 0 0,0 21 0,0 1 15,0-22-15,0 21 0,21-21 16,0 0-16,-21 1 0,21-1 16,1 0-16,-1 0 0,0 0 0,0-21 15,21 0-15,-20 0 0,20 0 16,-21 0-16,21 0 0,1 0 0,-1-21 15,0 0-15,-20 0 0,20 0 0,0-1 16,-21 1-16,22 0 0,-22-21 16,0 21-16,0-22 0,0 22 0,-21-21 15,22 21-15,-22-1 0,21 1 16,-21 42 0,0 1-1,0-1-15,0 21 0,0-21 16,0 0-16,0 1 0,-21 20 0,21-21 15,-22 0-15,22 0 16,0 1-16,0-1 0,22-21 47,-1 0-47,0-21 0,0-1 16,0 1-16,-21 0 0,21 0 15,1 0-15,-1 0 0,-21-22 0,21 22 16,0-21-16,0 21 0,0-1 15,-21 1-15,22 21 16,-22 21-16,0 1 16,21-1-16,-21 21 0,0-21 15,0 0-15,0 1 0,0-1 16,21 0-16,-21 0 0,0 0 0,21 0 16,0 1-16,0-1 15,1-21-15,-1 0 0,0 0 0,0 0 16,0 0-16,0 0 0,1 0 0,-1 0 15,0-21-15,21-1 0,-21 1 16,1 0-16,20 0 0,-21 0 0,0-22 16,0 22-16,1-21 0,-1 0 15,0-1-15,0 1 0,0 0 16,-21-22-16,0 1 0,21 20 0,1-20 16,-22-1-16,0-20 0,0 41 0,0-20 15,0 20-15,0 1 0,0 21 16,0 0-16,0 42 15,0 21-15,-22-21 0,1 43 16,0-22-16,0 22 0,21-1 16,-21-20-16,0 20 0,-1 1 0,22-22 15,-21 21-15,21-20 0,0-1 0,0 0 16,0 1-16,0-1 0,21-21 16,1 0-16,-1 1 0,0-1 0,0 0 15,0-21-15,0 0 0,22 0 16,-22 0-16,0 0 0,0 0 0,22 0 15,-22-21-15,0 0 0,21-1 16,-21 1-16,22 0 0,-22 0 16,0 0-16,0 0 0,-21-1 0,0 1 15,21 0-15,-21 0 0,-21 21 32,21 21-32,-21 0 0,0 0 0,0 1 15,0-1-15,21 0 16,0 21-16,-22-21 0,22 1 0,0-1 15,0 0-15,0 0 0,0 0 16,22-21-16,-1 0 0,0 0 0,0 21 16,0-21-16,0 0 0,22 0 15,-22 0-15,0 0 0,0-21 16,0 0-16,1 21 0,-1-21 0,0 0 16,0 0-16,0-1 0,-21-20 15,0 21-15</inkml:trace>
  <inkml:trace contextRef="#ctx0" brushRef="#br1" timeOffset="39728.39">14309 5271 0,'-22'0'0,"44"0"0,-65 0 0,22 21 0,0-21 16,21 21-16,21 0 31,0-21-31,22 0 0,-1 0 0,-21 0 16,43 0-16,-22 0 0,0 0 15,1 0-15</inkml:trace>
  <inkml:trace contextRef="#ctx0" brushRef="#br1" timeOffset="40454.61">15473 5546 0,'0'0'0,"21"-21"16,0-1-16,0 1 16,-21 0-16,21 0 0,-21 0 15,0 0-15,0-1 0,0 1 0,0 0 16,0 0-16,-21 0 16,0 21-16,0 0 0,0 0 0,0 0 15,-1 0-15,-20 21 0,21 0 16,-21 0-16,-1 0 0,22 1 0,-21-1 15,21 21-15,-1-21 0,1 22 16,0-22-16,0 21 0,21-21 16,0 0-16,0 1 0,0-1 0,0 0 0,21-21 15,-21 21-15,21-21 0,22 0 16,-22 0-16,0 0 0,21 0 16,-21 0-16,1-21 0,20 21 0,-21-21 15,0 0-15,0 21 0,1-22 16,-1 1-16,-21 0 0,21 0 0,-21 0 15,21 0-15,-21-1 0,0 1 0,0 0 16,0 42 15,0 0-31,0 1 0,-21-1 16,21 21-16,-42 22 0,42-22 16,0 0-16,-22 1 0,22 20 0,0-21 15,0 22-15,0-22 0,0 22 16,0-22-16,0 22 0,0-1 15,0 22-15,22-1 0,20 86 16,-21-86-16,0 1 0,0-21 16,1 20-16,-1 1 0,21 0 0,-21-1 15,-21-20-15,0-1 0,0-20 0,0-1 16,0 0-16,-21-21 0,0 1 0,0-1 16,-22-21-16,22 0 0,0 0 15,-21-21-15,-1-1 0,1 1 0,0-21 16,-1 0-16,1-1 0,-21-20 0,20 20 15,1-20-15,0-1 0,-1 1 16,1-1-16,21 1 0,0-1 0,21 1 16,0-1-16,0 1 0,0-1 15,0 22-15,21-21 0,0 20 0,0 1 16,0-22-16,22 22 0,-22 0 16,21-1-16,0 1 0,43-43 15,-43 43-15,1 0 0</inkml:trace>
  <inkml:trace contextRef="#ctx0" brushRef="#br1" timeOffset="40855.87">15684 5461 0,'-42'-42'16,"21"21"-16,0-1 16,21 1-16,0 0 15,0 0-15,21 21 16,0-21-16,0 21 0,0 0 15,1 0-15,-1 0 0,0 0 0,0 0 16,0 21-16,0 0 0,1 0 16,-1 22-16,0-22 0,-21 0 0,0 21 15,21 1-15,-21-22 16,0 21-16,0-21 0,0 0 0,0 1 0,0-1 16,-21 0-16,21 0 0,-21-21 15,0 0-15,-1 0 16,1 0-16,21-21 15,0 0-15,0 0 0,0-1 16,0 1-16,0 0 0,0 0 0,21-21 16,1 20-16,-22-20 0,21 21 15,0-21-15,0 20 0,0-20 0,22 21 16,-22 0-16,0 0 0,0 21 0,21 0 16,-20 0-16,-1 0 0,0 0 15,0 0-15,0 0 0,0 21 0,1 0 16,-1-21-16,0 21 0,-21 0 15,21 0-15</inkml:trace>
  <inkml:trace contextRef="#ctx0" brushRef="#br1" timeOffset="41795.56">16510 5440 0,'0'0'0,"21"0"0,0 0 16,0 0-16,1-21 0,-22 0 16,0-1-16,0 1 0,0 0 15,0 0-15,0 0 0,0 0 16,-22-1-16,22 1 0,-21 0 0,0 0 15,0 0-15,0 21 0,0 0 0,-1 0 16,1 0-16,0 0 0,0 0 16,0 21-16,0 0 0,-1 21 15,1-20-15,0-1 0,0 21 0,0-21 16,0 22-16,21-22 0,0 21 16,0-21-16,0 0 0,0 22 0,0-22 15,0 0-15,0 0 16,21-21-16,0 0 0,0 0 15,0 0-15,0 0 0,1 0 16,-1 0-16,0-21 0,21 0 0,-21 0 16,1 0-16,-1-1 0,0 1 15,0 0-15,-21 0 0,21-21 0,0 20 16,1-20-16,-22 21 0,0 0 16,21 0-16,-21-1 0,0 1 0,21 21 15,-21 21-15,0 1 16,-21-1-1,21 0-15,-21 21 0,21-21 0,0 1 16,0-1-16,0 0 0,0 0 0,0 0 16,0 0-16,0 1 0,0-1 15,0 0-15,21-21 0,0 0 0,0 21 16,0-21-16,0 0 16,1 0-16,-1 0 0,0-21 0,0 0 15,0 21-15,0-21 0,1-1 16,-22 1-16,21 0 0,0-21 0,0 21 15,-21-22-15,0 22 0,21-21 0,-21-1 16,21-20-16,-21 21 16,0-22-16,0 22 0,22-22 0,-22 22 15,0 0-15,0-1 0,0 22 16,0 0-16,0 0 0,0 42 16,-22 0-1,1 21-15,21 1 0,-21-1 0,21 22 16,0-22-16,-21 21 0,0-20 15,21 20-15,0-20 0,-21-1 0,21 0 16,0 1-16,0-1 0,0 0 16,0 1-16,21-22 0,0 0 15,-21 21-15,21-21 0,0-21 0,0 22 16,1-22-16,-1 0 0,0 0 16,21 0-16,-21 0 0,1 0 0,20-22 15,-21 1-15,21 21 0,-20-21 0,20 0 16,-21 0-16,0-22 0,0 22 15,1-21-15,-1 21 0,0-22 0,-21 22 16,0 0-16,0 0 0,0 0 16,0 0-16,-21 21 15,0 0-15,-1 21 0,1 0 0,0 0 16,21 0-16,0 0 0,-21 1 16,21-1-16,0 0 0,0 0 15,0 0-15,0 0 0,0 1 16,21-1-16,0-21 0,0 0 15,1 0-15,-1 0 0,0 0 0,0 0 16,21 0-16,-20 0 0,-1 0 16,21-21-16,-21 21 0,0-22 0,1 1 15,-1 0-15,0 0 0,-21 0 16,21 0-16,-21-1 0</inkml:trace>
  <inkml:trace contextRef="#ctx0" brushRef="#br1" timeOffset="41972.45">16785 5080 0,'0'0'0,"21"0"16,0 0-16,1 0 0,20 0 16,0 0-16,1 0 0,-1 0 15,0 0-15,1 0 0,20 0 0,1-21 16,-22 21-16,21-21 0,1 0 0</inkml:trace>
  <inkml:trace contextRef="#ctx0" brushRef="#br1" timeOffset="44374.51">19431 4636 0,'21'-43'16,"-42"86"-16,42-107 0,-21 43 0,0 0 15,0 0-15,0-1 0,0 1 0,0 0 16,0 42-1,-21 0 1,21 22-16,-21-1 0,21 22 0,-21-1 16,21 106-16,-22-105 15,1 21-15,0-22 0,0 22 0,0-22 16,-22 1-16,22-1 0,-21-20 16,0-1-16,20 21 0,-20-41 0,0 20 15,-1 0-15,22-21 0,-21 1 0,21-22 16,0 21-16,-22-21 0,22 0 15,0 0-15,21-21 0,-21 21 0,21-22 16,-21-20-16,21 21 0,0-21 16,0 20-16,0-20 0,0 0 15,0-22-15,0 22 0,0-22 0,0 1 16,0-1-16,0 1 0,21-1 16,-21-20-16,21 41 0,-21 22 15,0 0-15,0 42 16,21 0-16,-21 22 0,21-1 0,-21 0 15,0 1-15,0 20 0,21-20 16,-21 20-16,22-21 0,-22 22 0,0-22 16,21 1-16,0-1 0,-21-21 15,21 21-15,0-20 0,0-1 16,1 0-16,-1 0 0,0 0 0,21-21 16,1 0-16,-1 0 0,0 0 0,1-21 15,20 0-15,1 0 0,-1 0 16,1-1-16,-1 1 0,1-21 15,-22 21-15,21-22 0,-20-20 0,-1 21 16,0-22-16,-20 1 0,-1-1 0,0-21 16,-21 22-16,0-22 0,0 22 15,0-22-15,-21 22 0,0-1 0,-22 1 16,1-1-16,0 1 0,-1 20 16,1 22-16,-22 0 0,22 0 0,-21 21 15,-1 21-15,1 0 0,-1 21 16,22 1-16,-22 20 0,22 1 0,21-1 15,-22 22-15,22 0 0,0-22 16,21 22-16,0-1 0,0-20 16,0-1-16,21-20 0,0 20 0,1-20 15,20-22-15,-21 21 0,0-21 16,22 0-16,-1 1 0,-21-1 0,21-21 16,1 0-16,-1 0 0,0 0 15,1 0-15,-1 0 0,0 0 16,1-21-16,-1 21 0,0-22 0,1 1 0,-1 0 15,-21 0-15,22 0 0,-22 0 16,21-1-16,-21 1 0,0-21 16,-21 21-1,0 0-15,0-1 0,0 1 16,0 0-16,-21 21 16,0 0-1,21 21 1,0 0-1,-21 1-15,21-1 0,0 0 0,0 0 16,0 0-16,0 0 0,0 1 16,0-1-16,0 0 0,0 0 15,21-21 1,0 0-16,0 0 16,1 0-16,-1 0 0,0 0 0,0 0 15,0 0-15,0 0 0,1-21 16,-1 0-16,0 21 0,0-21 15,-21-1-15,21 22 0,-21-21 0,21 0 16,-21-21-16,0 21 0,0-1 16,0 1-16,0 0 0,0 0 0,0 0 15,-21 21-15,0 0 16,0 0-16,21 21 16,0 0-16,0 0 15,0 0 1,0 1 15,0-44 0,0 1-15,0 0 0,0 0-16,21 21 15,-21-21-15,0 42 63,0 0-48,0 0-15,0 0 0,0 1 16,0-1-16,0 0 16,0 0-16,0 0 0,0 0 15,0 1-15,0-1 16,21-21 15,0 0-31,1 0 16,-22-21-16,0-1 0,21 22 15,-21-21-15,21 0 0,-21 0 16,0 0-16,0 0 16,0-1-16,0 1 0,0 0 15,0 42 32,0 0-47,0 1 0,0-1 16,0 0-16,0 0 0,0 0 0,0 0 15,0 1-15,0-1 0,0 0 16,0 0-16,0 0 0,0 0 0,0 1 16,0-1-16,0 0 15,21-21 1,0 0-16,0 0 15,1 0-15,-22-21 0,21 21 16,0-21-16,0-1 0,21 1 16,-20 21-16,-1-21 0,0-21 0,0 21 15,21-1-15,-20-20 0,-1 21 16,0 0-16,0 0 0,0-43 16,-21 43-16,21 21 15,-21-21-15,-21 21 31,0 0-31,21 21 0,-21 0 0,0 0 16,0 0-16,21 1 0,-22 20 0,22-21 16,-21 0-16,21 0 15,-21 1-15,21 20 0,0-21 0,0 0 16,0 0-16,0 1 16,0-1-16,21 0 0,0-21 15,1 0-15,-1 0 0,0 0 16,0 0-16,21 0 0,-20 0 15,-1 0-15,0-21 0,21 21 0,-21-21 16,22-1-16,-22 1 0,0 21 16,0-21-16,22-42 0,-22 41 15,0 1-15,-21-21 0,0 21 0,0 0 16,0-1-16,0 1 0,0 0 16,0 0-16,-21 21 15,0 0-15,-1 0 16,1 21-16,0 0 0,-21 22 15,42-22-15,-21 21 0,-1-21 16,22 0-16,0 1 0,0-1 0,0 42 16,0-42-16,0 1 15,0-1-15,22-21 0,-1 0 16,0 21-16,0-21 0,21 0 16,-20 0-16,-1 0 0,21 0 15,-21 0-15,0 0 0,22-21 0,-22 21 16,21-21-16,-21-1 0,1 1 15,20 0-15,-21 0 0,0 0 16,0-22-16,1 1 0</inkml:trace>
  <inkml:trace contextRef="#ctx0" brushRef="#br1" timeOffset="45006.14">21526 4911 0,'-63'169'0,"148"-381"0,-107 255 0,44-149 0,-22 42 16,0 22-16,21 0 0,-21-22 0,0 22 16,0 0-16,0-1 0,0 1 15,0 21-15,0 0 0,-21 21 0,-1 0 16,1 0-16,21 21 0,-42 0 15,42 21-15,-42-21 0,42 22 16,-43-1-16,43 22 0,-21-1 0,-21 43 16,42-43-16,0 1 15,0-1-15,0 1 0,0-22 0,0 1 16,0-1-16,0 0 0,0 1 16,21-1-16,0-21 0,0 0 0,-21 0 15,21 1-15,1-1 0,-1-21 16,0 21-16,0-21 15,0 0-15,0 0 0,1-21 16,-1 0-16,0 21 0,0-22 16,0 1-16,0 0 0,22 0 0,-22 0 15,0-22-15,0 22 0,0 0 0,1-21 16,-1 21-16,0-1 16,-21 1-16,0 0 0,0 42 31,0 0-31,0 1 0,-21-22 15,21 21-15,-21 0 0,-1 21 0,22-21 16,0 1-16,0-1 0,-21 0 16,21 0-16,0 0 0,0 0 15,0 1-15,0-1 16,21-21-16,1 0 0,-1 0 0,0 0 16,0 0-16,0 0 0,0 0 0,22 0 15,-22 0-15,0 0 0,0-21 16,0 21-16,1-22 0,-1 1 0,-21 0 15,21 0-15,-21 0 16,21-22-16,-21 22 0,0-21 0,0 21 16,0-22-16,0 22 0,0-21 0,-21 21 15,0 0-15,0-1 0,-1 22 16,-20 0-16,21 0 0,-21 0 0,20 0 16,-20 22-16,21-22 0,-21 21 15,20 0-15,1 0 0,0 21 0,0-20 16,21-1-16,0 0 0,0 0 15,0 0-15,0 0 0,21-21 16,0 0-16,0 0 0,1 22 16</inkml:trace>
  <inkml:trace contextRef="#ctx0" brushRef="#br1" timeOffset="45352.95">22288 4953 0,'0'0'0,"0"-21"0,22 0 15,-22 0-15,0-1 0,0 65 32,0-22-32,-22 0 0,22 21 15,0 1-15,0-1 0,0 0 0,-21 22 16,21-22-16,0 22 0,0-22 16,0 22-16,0-1 0,-21 1 0,21-1 15,-21 1-15,21-1 0,0 1 16,-21 20-16,0-20 0,-1-1 15,1 1-15,0-22 0,0 22 0,0-1 16,-22-21-16,22 22 0,0-22 0,0 22 16,-21-22-16,20 0 0,1-20 15,0 20-15,21-21 0,0 0 0,-21 0 16,21-42 15,21 0-31,0 0 0,0 0 0,1-22 16,-1 1-16,0 0 0,0-1 0,0 1 15</inkml:trace>
  <inkml:trace contextRef="#ctx0" brushRef="#br1" timeOffset="45631.79">22119 5376 0,'0'0'0,"0"-63"0,0-1 0,0 22 16,21 0-16,-21-1 0,0 1 0,0 0 15,21 21-15,1-1 0,-1 1 16,0 0-16,0 0 0,21 21 0,-20 0 15,-1 0-15,21 0 0,-21 0 0,22 21 16,-22-21-16,0 21 0,0 22 16,0-22-16,0 0 0,-21 0 0,0 21 15,0-20-15,0-1 16,-21 0-16,0 0 0,0 0 0,0 0 16,-22 1-16,22-22 0,-21 21 0,21-21 15,-22 0-15,22 0 0,0 21 16,0-21-16,0 0 0,0 0 0,42-21 31,0 21-31,0-21 16</inkml:trace>
  <inkml:trace contextRef="#ctx0" brushRef="#br1" timeOffset="47120.93">22902 4932 0,'-21'21'16,"0"-21"-16,0 21 0,0 0 16,21 1-16,0-1 0,-22 0 0,1 0 15,21 0-15,0 0 0,0 22 0,0-22 16,0 0-16,0 0 0,0 0 16,0 1-16,0-1 0,0 0 15,0-42 16,0 0-15,0-1 0,0 1-16,0-21 0,21 21 0,1 0 15,-1-22-15,-21 22 0,21 0 16,0 0-16,-21 0 0,0-1 16,21 22-16,0 0 0,-21 22 15,0-1-15,0 0 0,22 0 16,-22 0-16,0 0 0,21 1 15,-21-1-15,0 0 0,0 0 16,0 0-16,21 0 0,0 1 31,0-22-31,0 0 16,1 0-16,-22-22 16,21 1-16,0 21 0,-21-21 15,0 0-15,21 0 0,0 0 0,0-22 16,1 22-16,-22 0 0,21-21 15,0 20-15,-21 1 0,21 0 0,-21 0 16,21 21-16,-21 21 31,0 0-31,0 0 0,0 1 0,0-1 16,0 0-16,0 0 0,0 21 16,0-20-16,0-1 0,0 0 15,0 0-15,0 0 0,0 0 16,0 1-16,21-22 0,1 21 0,-1-21 15,0 21-15,0-21 0,0 0 16,0 0-16,1 0 0,20 0 16,-21 0-16,0-21 0,0 21 15,1-21-15,-1-1 0,0 1 16,0 0-16,0 0 0,0-21 0,1-22 16,-1 43-16,-21-21 0,21-1 15,-21 22-15,0 0 0,0 0 16,-21 21-16,0 0 15,-22 0-15,22 0 16,0 21-16,0 0 0,0 21 0,21-20 16,-22-1-16,22 21 0,-21-21 0,21 0 15,0 1-15,0 20 0,0-21 16,0 0-16,0 0 0,0 1 16,21-1-16,1-21 0,-1 0 15,0 0-15,0 0 0,0 0 16,0 0-16,1 0 0,-1 0 15,0-21-15,0 21 0,21-22 0,-20 1 16,-1 0-16,0 0 0,0 0 0,0-22 16,0 22-16,1 0 0,-1 0 15,-21 0-15,0 0 0,21-1 16,-21 44 0,0-1-16,-21-21 15,21 21-15,0 0 0,-21 0 0,-1 0 16,22 1-16,-21-1 0,21 0 15,0 0-15,0 0 0,0 0 16,21-21 15,1 0-31,-22-21 0,21 0 16,0 21-16,0-21 0,-21 0 16,21 0-16,0-1 0,1 1 15,-1 0-15,0 0 0,0 0 16,-21 0-16,21 21 0,0 0 15,-21 21 1,0 0-16,0 0 16,0 0-16,0 0 0,0 1 0,0-1 15,0 0-15,0 0 16,0 0-16,0 0 0,22 1 16,-1-22-16,0 0 0,-21 21 0,21-21 15,0 0-15,0 0 0,1 0 16,-1 0-16,0-21 0,0 21 15,0-22-15,-21 1 16,21 0-16,1-21 0,-1 21 0,0-22 16,-21 1-16,21 0 0,0-22 0,0 22 15,1-22-15,-1 22 0,0-22 16,0 22-16,0 0 0,0-1 0,1 1 16,-1 21-16,-21-21 15,0 63 1,-21 0-16,-1 0 15,1 0-15,0 22 0,0-1 0,-21 0 16,42 1-16,-22-1 0,1 0 0,21 22 16,-21-22-16,21 0 15,0 1-15,0-22 0,0 21 0,0 1 16,0-22-16,0 0 0,21 0 16,0 0-16,-21 0 0,22-21 0,-1 0 15,21 0-15,-21 0 0,0 0 16,1 0-16,-1 0 0,0-21 15,0 21-15,0-21 0,0 0 0,1 0 16,-1 0-16</inkml:trace>
  <inkml:trace contextRef="#ctx0" brushRef="#br1" timeOffset="47336.81">24596 4741 0,'0'0'0,"-22"0"0,1 0 0,64 0 31,-22 0-31,21 0 0,0 0 16,1 0-16,20 0 0,-20 0 15,20 0-15,1 0 0,-1 0 0,1 0 16,-22 0-16,21 0 0,-20 0 16,-22 0-16,21 0 0,-21 0 0</inkml:trace>
  <inkml:trace contextRef="#ctx0" brushRef="#br1" timeOffset="49239.97">16065 6244 0,'22'21'16,"-1"1"-16,0-1 16,0-21-16,21 21 0,1 0 15,-22-21-15,42 0 0,-20 0 0,-1 0 16,22 0-16,-22 0 0,0 0 16,22 0-16,-43 0 0,21 0 0,1-21 15,-22 0-15,0 21 0,0-21 16,-21-1-16,0 1 0,0 0 15,-21 0-15,-21 0 0,20 21 16,-20-21-16,0-1 16,-1 22-16,1 0 0,0-21 0,-1 21 15,-20 0-15,21 0 0,-22 0 0,22 21 16,-1 1-16,-20-22 0,21 42 16,-1-21-16,22 21 0,-21 1 0,21-1 15,-1 0-15,1 22 0,21-22 16,0 1-16,0-1 0,0 0 15,21 1-15,22-1 0,-22-21 0,21 0 0,-21 0 16,22 1-16,-1-1 0,22-21 16,-22 0-16,0 0 0,1 0 15,-1 0-15,0 0 0,1 0 0,-22 0 16,0 0-16,0-21 0,0-1 16,-21 1-16,0 0 0,-21 0 15,0 21-15,-21 0 16,-1-21-16,1 21 0,0 0 0,-1 0 15,1 21-15,0-21 0,-22 21 0,-21 43 16,43-43-16,21 21 16,-21-21-16,20 22 0,1-22 0,0 21 15,21-21-15,0 22 0,0-22 0,0 0 16,0 0-16,21 0 0,0 0 16,22 1-16,-22-22 0,21 0 15,1 0-15,20 0 0,-21 0 0,22 0 16,-1 0-16,1-22 0,-1 1 15,1 0-15,-22 21 0,22-21 0,-22 0 16,22 0-16,-43-22 0,21 22 0,0 0 16,-20-21-16,-1-1 0,-21 22 15,21-21-15,-21-1 0,0 22 0,21 0 16,-21 0-16,0 0 0,0 42 31,-21 0-31,21 0 0,-21 22 0,21-22 16,0 0-16,-21 21 0,-1-21 15,1 1-15,21 20 0,0-21 16,-21 0-16,21 0 0,-21 1 0,21-1 16,0 0-16,0 0 15,0-42 17,21 0-32,0 21 15,-21-21-15,21-1 0,1 1 0,-22 0 16,21 0-16,-21-21 0,21 20 0,0 1 15,-21 0-15,21 0 0,-21 0 16,21 21-16,1 0 16,-22 21-16,0 0 0,21 0 15,-21 0 1,0 1-16,21-1 0,-21 0 0,0 0 16,0 0-16,0 0 0,21 1 15,-21-1-15,21-21 0,0 0 16,1 0-1,-1 0-15,0 0 16,0-21-16,0 21 16,0-22-16,-21 1 0,22 0 0,-1 21 15,0-21-15,21-43 16,-21 43-16,1-21 0,-22 21 0,21 0 16,0-1-16,0 1 0,0 0 15,0 21-15,-21 21 31,0 0-31,0 1 0,0-1 0,-21 0 16,21 0-16,0 21 0,-21-20 0,21-1 16,-21 0-16,21 0 0,0 0 15,0 0-15,0 1 0,0-1 16,21-21-16,0 0 0,0 0 16,1 0-16,-1 0 0,0 0 15,0 0-15,0 0 0,22 0 0,-22-21 16,0 21-16,0-22 0,0 1 0,0 0 15,1 0-15,-1 21 16,-21-21-16,21 0 0,0-22 0,-21 22 16,0-21-16,21 21 15,-21-1-15,0 44 32,0-1-32,0 0 15,-21 0-15,21 0 0,0 0 0,0 1 16,0-1-16,0 0 0,0 0 0,0 0 15,0 0-15,0 1 16,21-22 0,0 0-16,1 0 0,-1 0 0,0 0 15,0 0-15,0-22 16,22 1-16,-22 0 0,0 21 0,0-21 16,0 0-16,0 0 0,1-1 0,-1 1 15,0-21-15,0 21 0,0 0 16,0-1-16,-21 1 0,0 42 31,-21 1-31,0-1 16,21 0-16,-21 0 0,21 0 0,-21 0 15,21 1-15,0-1 16,0 0-16,0 0 0,-21-21 0,21 21 16,0 0-16,21-21 31,0 0-31,0 0 15,0-21-15,0 0 0,1 21 0,-1-21 16</inkml:trace>
  <inkml:trace contextRef="#ctx0" brushRef="#br1" timeOffset="49415.87">18267 6583 0,'0'0'0,"-21"0"0,-1 0 0,1-21 16,0 21-16,0 0 15,42 0 17,0 0-17,0 0-15,1 0 0,20 0 16</inkml:trace>
  <inkml:trace contextRef="#ctx0" brushRef="#br1" timeOffset="49791.65">18457 6731 0,'-21'0'0,"42"0"0,-63 0 15,42-21-15,0 0 0,0 0 0,21-1 16,0 1 0,0 21-16,1 0 0,20 0 0,0 0 15,-21 0-15,22 0 0,-1 0 16,0 21-16,-20-21 0,20 22 0,-21 20 15,0-21-15,0 0 0,-21 0 0,0 22 16,22-22-16,-22 0 0,0 21 16,0-20-16,0-1 0,0 0 0,-22 0 15,1-21-15,0 21 0,0 0 0,0-21 16,0 0-16,-1 0 0,1 0 16,0 0-16,0 0 15,21-21-15,0 0 0,0 0 16,0 0-16,0 0 15,21-1-15,0 1 0,0 0 0,1 0 0,-1-21 16,0 20-16,21 1 0,-21-21 16,1 21-16,-1 0 0,0-1 0,0 1 15,0 0-15,0 21 0,1-21 0,-1 21 16,0 0-16</inkml:trace>
  <inkml:trace contextRef="#ctx0" brushRef="#br1" timeOffset="51927.95">19325 6646 0,'0'0'0,"-21"0"0,0 0 16,0 0-16,-1 22 16,1-22-16,21 21 0,-21 0 0,21 0 15,-21 0-15,0 0 0,21 1 0,0-1 16,0 21-16,0-21 0,0 0 15,0 1-15,0-1 0,0 0 0,21 0 16,0 0-16,0-21 0,0 21 16,1-21-16,-1 0 0,21 0 15,-21 0-15,22 0 0,-22 0 0,21 0 16,-21 0-16,0 0 0,22-21 0,-22 0 0,0 21 16,0-21-16,0-43 15,-21 43-15,0 0 0,0-21 16,0-1-16,0 1 0,0 21 15,-21-21-15,-21-1 0,21 22 16,0 21-16,-22 0 0,1 0 0,0 0 16,-1 0-16,22 21 0,-21 0 15,-1 1-15,22-1 0,0 21 0,0-21 16,21 0-16,0 22 0,0-22 0,0 0 16,0 0-16,21 0 15,0 1-15,0-22 0,22 21 0,-1 0 0,0-21 16,1 0-16,-1 0 0,0 0 15,22 0-15,-22 0 0,1 0 16,-1-21-16,21 0 0,-20-1 0,-1 22 16,-21-21-16,22 0 0,-22-21 15,21 21-15,-21-1 0,0-20 0,1 21 16,-22 0-16,0 0 0,0-1 0,0 1 16,-22 21-1,22 21-15,-21 1 16,0-1-16,21 0 0,-21 0 15,0 0-15,21 22 0,0-22 16,-21 0-16,21 0 0,-22 0 0,22 0 16,-21 1-16,21-1 0,0 0 15,0 0-15,0-42 32,0 0-17,21 0-15,1-1 0,-22 1 16,21 0-16,0 0 0,-21 0 0,21 0 15,0-22-15,-21 22 0,21-21 16,-21 21-16,22-1 0,-22 1 0,21 21 16,-21 21 15,0 1-31,0-1 0,0 0 0,0 0 16,0 21-16,0-20 0,0-1 15,0 0-15,0 0 0,0 0 0,0 0 16,0 1-16,0-1 0,21-21 15,0 21-15,0-21 0,0 0 16,1 0-16,-1 0 0,0 0 0,0 0 16,0 0-16,0-21 0,1 21 15,-1-21-15,0-1 0,0 1 0,0 0 16,0 0-16,1 0 0,-22-22 0,21 22 16,-21-21-16,21 21 15,-21 0-15,21-1 0,-21 1 0,0 0 16,0 42-1,-21 0 1,0 1-16,21-1 0,-21 42 16,21-42-16,0 1 0,0-1 15,0 0-15,0 0 0,0 0 0,0 0 16,0 1-16,0-1 16,21-21-1,0 0-15,0 0 0,0 0 0,0 0 16,1-21-16,-22-1 0,21 22 0,0-21 15,-21 0-15,21 0 16,-21 0-16,0 0 0,0-1 0,0 1 16,0 0-16,0 0 0,0 0 15,0 0-15,-21 21 16,0 21-16,0-21 16,21 21-16,-22 0 0,1 0 15,0 0-15,0 1 0,21-1 16,-21 0-16,0 0 0,42-21 62,0 0-62,0-21 0,-21 0 0,21 21 16,0-21-16,1-1 0,-1 1 16,0 0-16,0 0 0,21-21 15,-20 20-15,-1 22 16,0 0-16,-21 22 15,0-1-15,0 0 16,0 0-16,0 0 0,0 0 0,0 1 16,0-1-16,0 0 0,0 0 15,0 0-15,0 0 0,0 1 0,21-1 16,21-21 0,-20 0-16,-1 0 0,0 0 15,0 0-15,0 0 0,0 0 0,22 0 16,-22-21-16,0 21 0,0-22 15,0 1-15,1 21 0,-1-21 16,0 0-16,0-21 0,0 20 0,0 1 16,1 0-16,-1 0 0,-21-21 15,0 20-15,21 22 0,-21 22 32,0-1-32,0 0 0,-21 0 15,21 0-15,0 0 0,-21 1 0,21-1 16,0 0-16,0 0 0,0 0 15,0 0-15,0 1 0,21-22 16,0 21-16,0-21 16,0 0-16,0 0 15,1 0-15,-1 0 0,0 0 0,0 0 16,0-21-16,0 21 0,-21-22 0,22 1 16,-1 21-16,0-21 0,0 0 15,0-21-15,-21 20 0,21 1 0,-21-21 16,22 21-16,-22 0 0,0-1 15,0 1-15,0 0 0,-22 21 16,1 21 0,0 0-16,0 1 15,21-1-15,0 0 0,-21 0 0,21 0 16,0 22-16,-21-22 0,21 0 0,0 0 16,0 0-16,0 0 0,0 1 15,21-1-15,0-21 0,0 0 16,0 0-16,0 0 0,1 0 15,-1 0-15,0 0 0,0 0 16,0-21-16,0 21 0,1-22 0,-1 1 16,0 0-16,0 0 0,0-21 15,0-1-15,1 22 0,-1-42 16,0 20-16,0-20 0,0-1 0,22 22 0,-22-22 16,0 1-16,0-1 15,-21 1-15,21 21 0,-21-1 0,0 1 0,0 21 16,0 0-16,0-1 15,-21 22-15,0 22 16,0-1-16,21 0 0,-21 0 16,-1 0-16,1 22 0,0-1 0,21 0 15,0 1-15,-21 20 0,21-21 0,0 22 16,0-22-16,0 22 0,0-22 16,0 0-16,0 1 0,21-1 0,-21 0 15,21-20-15,0-1 0,1 0 16,-1 0-16,-21 0 0,21-21 15,0 0-15,0 0 0,0 0 0,1 0 0,-1 0 16,0 0-16,0-21 16,0 0-16,0 21 0,1-21 0,-1 0 15,0-1-15,-21 1 0,21-21 0,-21 21 16,21 0-16,-21-22 0,0 22 16</inkml:trace>
  <inkml:trace contextRef="#ctx0" brushRef="#br1" timeOffset="52096.86">21971 6371 0,'-21'0'0,"42"0"0,-85 0 16,43 0-16,0 0 0,0 0 16,0 0-16,21-21 15,21 21 1,0 0-16,0 0 16,0 0-16,22 0 0,-22-21 0,0 21 15,21 0-15,-20-21 0,20 21 16,0-21-16,-21 21 0,22-22 0</inkml:trace>
  <inkml:trace contextRef="#ctx0" brushRef="#br1" timeOffset="52563.59">22669 5757 0,'0'0'15,"0"-21"-15,-21 21 0,21-21 16,21 21-1,22 0-15,-22 0 16,21 0-16,1 0 0,-1 0 16,0-21-16,22 21 0,-22 0 0,0 0 15,1 0-15,-1 0 0,0 0 0,-20 0 16,-1 0-16,0 0 0,0 0 16,0 0-16,-21 21 15,0 0 1,0 0-16,0 22 0,0-22 0,0 21 15,0 1-15,0-1 0,0 0 16,0 1-16,0-1 0,0 21 16,0-20-16,0 20 0,0 1 15,0-1-15,0-20 0,0 20 0,0 1 16,0-1-16,0 1 0,0-22 0,0 21 16,0-20-16,0-1 0,-21 0 15,0 1-15,0-1 0,0-21 0,-1 22 16,1-22-16,-42 21 0,20-21 15,1 0-15,0 1 0,21-1 16,-22-21-16,1 21 0,21-21 16,-22 0-16,22 21 0,-21-21 15,21 0-15,0 0 0,-1 0 0,-20 0 16,21 0-16,0 0 0,0 0 0,-22 21 16,-20-21-16,42 21 0</inkml:trace>
  <inkml:trace contextRef="#ctx0" brushRef="#br1" timeOffset="71490.96">1418 8255 0,'0'0'0,"-21"0"16,0 0-16,0-21 31,21 0-31,0 0 16,21-1-1,0 22-15,0-21 0,0 0 0,0 21 16,1-21-16,20 21 0,-21 0 16,21 0-16,1 0 0,-22 0 0,21 0 15,-21 0-15,1 0 16,-1 21-16,0 0 0,0 0 0,-21 22 16,0-22-16,0 21 0,0-21 15,0 22-15,0-22 0,-42 21 0,21 1 16,-22-22-16,1 21 0,21-21 15,-22 0-15,1 1 0,0-1 0,21 0 16,-22-21-16,22 0 0,0 21 16,0-21-16,21-21 15,0 0 1,21 0 0,-21-1-16,21 22 0,0-21 0,0 0 15,1 21-15,20 0 0,-21-21 16,0 21-16,0 0 0,1 0 15,-1 0-15,0 0 0,0 0 16,0 0-16,0 21 0,1-21 0,-1 21 16,0 0-16,0 1 0,0 20 15,0 0-15,-21-21 16,0 1-16,0 20 0,0-21 0,0 0 16,-21 22-16,0-22 0,-21 0 0,21 0 15,-22 0-15,1 0 0,0 1 16,-1-1-16,-20 0 0,20-21 0,-20 0 15,-1 21-15,22-21 16,-21 0-16,20 0 0,-20 0 0,20 0 16,1 0-16,0 0 0,-1-21 15,22 0-15,-21 21 0,21-21 0,0 21 16,-1-22-16,1 1 0,21 0 16,0 0-1,21 0-15,1 21 0,-1-21 16,0 21-16,21-22 0,-21 22 15,22-21-15,-1 21 0,0-21 0</inkml:trace>
  <inkml:trace contextRef="#ctx0" brushRef="#br1" timeOffset="71703.84">2307 8551 0,'21'0'79,"0"0"-64</inkml:trace>
  <inkml:trace contextRef="#ctx0" brushRef="#br1" timeOffset="72380.75">3514 8678 0,'0'0'0,"-22"0"16,22-21 0,22 0-16,-1 21 15,21-42-15,0 42 16,1-21-16,-1-1 0,0 1 0,1 0 15,-1 0-15,0 0 0,-20-22 0,20 22 16,0-21-16,1 21 0,-22-22 16,0 1-16,0 0 0,-21 21 15,0-22-15,0 1 0,0 0 16,-21 20-16,0 1 0,-22 0 0,1 0 16,-21 0-16,-1 21 0,1 0 15,-1 0-15,1 21 0,-22 0 0,21 0 16,1 0-16,21 22 0,-22-1 15,22-21-15,21 22 0,-1-1 0,22-21 16,0 21-16,0 1 0,22-1 0,-1-21 16,21 22-16,0-22 0,22 21 15,-22-21-15,22 22 0,-1-1 0,1-21 16,-22 21-16,22-20 0,-22 20 16,0 0-16,1-21 0,-1 22 0,-21-22 15,0 21-15,0-21 0,-21 22 16,0-22-16,0 0 0,-42 0 15,21 0-15,-21 1 0,-22-1 0,1 0 16,-1 0-16,1-21 0,-22 21 16,21-21-16,-20 0 0,20 0 0,1 0 15,-1 0-15,22 0 0,-22-21 16,22 0-16,21 0 0,-21 0 0,20-1 16,1-20-16,0 21 0,21-21 0,0-1 15,0 22-15,0-21 16,0-1-16,21 1 0,0 21 0,1-21 0,-1 20 15,21 1-15,-21 0 16,22 0-16,-1 0 0,0 0 0,1 21 16</inkml:trace>
  <inkml:trace contextRef="#ctx0" brushRef="#br1" timeOffset="72752.92">3958 8869 0,'0'0'0,"21"0"0,0 0 16,1 0-16,-1 0 16,0-21-16,0 0 0,0 21 0,0-22 15,1 1-15,-1-21 16,0 21-16,0 0 0,0-1 0,0-20 16,1 21-16,-1-21 0,-21 20 0,0 1 15,0 0-15,0 0 0,0 0 16,-21 21-16,-1 0 0,1 0 15,-21 21-15,21-21 0,-22 21 16,1 21-16,21-20 0,-21 20 0,-1 0 16,22 1-16,-21-1 0,21 0 15,-1 1-15,1-22 0,21 21 0,0 0 16,0-20-16,0-1 0,21 0 16,1 0-16,-1 0 0,21 0 0,-21-21 15,22 0-15,-1 0 0,0 0 16,1 0-16,-1 0 0,21-21 0,-20 0 15,-1 0-15,22 0 0,-22-22 16,21 22-16,-20-21 0,-1 0 0</inkml:trace>
  <inkml:trace contextRef="#ctx0" brushRef="#br1" timeOffset="73035.75">4847 7768 0,'0'0'0,"-63"64"32,63-43-32,-22 42 0,22-20 15,0 20-15,-21 1 0,21-1 0,-21 22 16,21-22-16,-21 1 0,21-1 16,0 1-16,0-1 0,0 1 0,0-22 15,0 1-15,0 20 0,0-21 0,0-20 16,0 20-16,0-21 0,0 0 15,0 0-15,0 1 0,0-1 0,21-21 16,0 0-16,0 0 16,1 0-16,-1-21 15,0-1-15,0 1 0,-21 0 0,21 0 0</inkml:trace>
  <inkml:trace contextRef="#ctx0" brushRef="#br1" timeOffset="73388.58">4953 8636 0,'0'42'32,"21"-20"-32,-21-1 15,21-21-15,0 0 0,1 0 0,-1 0 16,0 0-16,0 0 0,21-21 16,-20-1-16,-1 22 0,0-21 15,0 0-15,0 0 0,0 21 0,1-21 16,-1 0-16,0-1 0,-21 1 15,0 0-15,0 0 0,0 0 16,0 0-16,-21 21 0,0 0 16,-1 0-16,1 0 0,0 0 15,-21 0-15,21 21 0,-1 21 0,-20-21 16,21 22-16,0-22 0,-22 63 16,43-62-16,0 20 0,0-21 15,0 21-15,0-20 0,0-1 0,0 0 16,22 0-16,-1-21 0,21 0 15,-21 0-15,22 0 0,-22 0 0,21 0 16,22 0-16,-22-21 0,0 0 0,22 0 16,-1-1-16</inkml:trace>
  <inkml:trace contextRef="#ctx0" brushRef="#br1" timeOffset="73835.84">5863 8467 0,'0'-21'0,"0"42"0,0-64 0,-21 43 16,0 0-16,0 22 15,-1-1-15,22 0 0,-21 0 16,0 0-16,21 22 0,-21-22 0,21 21 16,-21-21-16,0 22 0,21-1 15,0-21-15,0 0 0,0 22 16,0-22-16,-22 0 0,22 0 0,0 0 16,0 0-1,0-42 1,0 0-16,0 0 15,0 0-15,22 0 0,-22-22 16,21 22-16,0-21 0,0-1 0,0 1 16,0 0-16,1-1 0,20 22 0,-21-21 15,21 0-15,1 20 0,-1 1 16,0 0-16,1 0 0,-22 21 0,21 0 16,22 21-1,-22 0-15,-42 22 0,21-22 0,0 0 16,-21 21-16,22 22 0,-22-43 15,0 21-15,0 1 0,0-22 16,0 21-16,0-21 0,0 0 0,0 22 16,-22-22-16,1 0 0,0 0 15,21 0-15,0-42 32,0 0-32,21 0 15,0-21-15,1 20 16,-1 1-16</inkml:trace>
  <inkml:trace contextRef="#ctx0" brushRef="#br1" timeOffset="74055.71">6837 8403 0,'0'0'0,"0"21"0,-21 1 0,-1-1 0,1 0 16,0 0-16,0 21 0,0-20 15,0-1-15,-1 21 0,1-21 0,21 0 16,-21 22-16,21-22 0,-21 0 15,21 0-15,0 0 0,0 1 0,0-1 16,21-21 0,0 0-16,0 0 15,1 0-15,-1-21 0,0-1 0,-21 1 16,21 0-16,0 0 0,0 0 16,1-22-16</inkml:trace>
  <inkml:trace contextRef="#ctx0" brushRef="#br1" timeOffset="74388.53">6773 8043 0,'-21'0'0,"42"0"0,-84 0 0,42 0 0,-1 22 15,1-22-15,0 21 0,0 0 16,21 0-16,0 0 0,0 0 0,0 1 16,0-1-16,21-21 0,21 0 15,-20 21-15,-1-21 0,0 0 16,21 0-16,-21 0 0,1 0 15,20-21-15,-21 21 0,0-21 16,0-1-16,1 22 0,-1-21 0,-21 0 16,0 0-16,0 0 0,0 0 0,0-22 15,0 22-15,0 0 0,-21 0 16,-1 21-16,1 0 0,0 0 16,0 0-16,0 21 0,0 0 15,-1 0-15,-20 0 0,21 1 0,0 20 16,0-21-16,-1 0 0,22 22 15,0-22-15,0 0 0,0 0 0,0 0 16,0 0-16,0 1 0,22-22 16,20 21-16</inkml:trace>
  <inkml:trace contextRef="#ctx0" brushRef="#br1" timeOffset="75432.98">7302 8276 0,'-42'64'32,"42"-43"-32,0 0 0,-21 0 15,0 0-15,21 22 0,-21-22 0,21 0 16,0 21-16,0-20 0,0 20 16,0-21-16,0 0 0,0 0 15,0 1-15,21-1 0,0 0 0,0 0 16,0-21-16,0 0 0,1 0 0,-1 0 15,0 0-15,21 0 0,-21 0 16,22-21-16,-22 0 0,21 0 0,-21-1 16,22 1-16,-22 0 0,0 0 15,0-21-15,0 20 0,1-20 0,-1 21 16,-21-21-16,21-1 0,0 22 16,-21 0-16,0-21 0,0 20 15,-21 44 1,0-1-16,21 0 15,-21 21-15,-1-21 0,22 1 16,-21 20-16,21-21 0,0 0 0,0 0 16,0 1-16,0-1 0,0 0 0,0 0 15,21 0-15,1-21 16,20 0-16,-21 0 0,0 0 0,0 0 16,22 0-16,-22 0 0,0-21 15,21 21-15,-20-21 0,-1 0 16,0 0-16,0-1 0,0 1 0,-21 0 15,21 0-15,-21-21 0,22 20 0,-22-20 16,0 0-16,0 21 0,21-22 16,-21 22-16,0 0 0,0 42 31,-21 21-31,21-20 0,-22-1 16,1 21-16,0 0 0,21-20 0,0 20 15,-21-21-15,21 21 0,-21-20 16,21-1-16,0 0 0,0 0 0,0 0 15,0 0-15,0 1 16,21-22 0,-21-22-1,21 1-15,-21 0 16,21-21-16,0 21 0,1-1 16,-1-20-16,0 21 0,0-21 0,0-1 15,0 22-15,22-21 0,-22 21 16,0-1-16,-21 1 0,21 21 0,0 0 15,-21 21-15,22 1 16,-22-1-16,0 0 0,0 21 16,0-21-16,0 1 0,0 20 0,0-21 15,0 0-15,21 22 0,-21-22 0,0 0 16,0 0-16,0 0 16,0 0-16,21-21 15,0 0 1,0 0-1,-21-21-15,21 0 0,1 0 0,-22 0 16,21 0-16,0-1 0,0-20 0,0 21 16,0-21-16,22-1 0,-22 1 15,21 0-15,-21 20 0,22-20 0,-1 21 16,-21 0-16,0 0 0,22 21 16,-22 0-16,-21 21 0,0 21 15,0 0-15,0-20 16,0 20-16,0-21 0,-21 21 0,0-20 15,21 20-15,0-21 0,-22 0 0,22 22 16,-21-22-16,21 0 0,0 0 16,-21 0-16,21 0 15,21-21 1,22-21 0,-22 0-16</inkml:trace>
  <inkml:trace contextRef="#ctx0" brushRef="#br1" timeOffset="75752.73">10160 7662 0,'0'0'0,"-21"0"0,0 0 16,-1 22-16,1-1 0,0 0 0,21 21 15,-21-21-15,0 22 0,0-1 0,21 0 16,0 22-16,-22-1 0,22-20 16,-21 20-16,21 1 0,0-1 0,0-20 15,0-1-15,-21 0 0,21 1 16,0-1-16,0 0 0,0-21 16,0 43-16,0-43 0,0 0 15,21-21 1,0 0-1,1 0-15,-1-21 0,0 0 16,-21 0-16,0 0 0,0-1 0</inkml:trace>
  <inkml:trace contextRef="#ctx0" brushRef="#br1" timeOffset="76191">10054 7980 0,'0'0'0,"-21"-42"0,21-22 0,0 22 15,0 21-15,0-22 0,0 22 0,0-21 16,0 21-16,21-1 0,21 1 15,-20 21-15,-1-21 0,21 21 16,0 0-16,1 0 0,-1 0 16,0 0-16,1 0 0,-22 0 0,21 0 15,-21 21-15,1 0 0,-1 1 0,-21-1 16,0 21-16,0-21 0,0 22 16,0-22-16,-21 21 0,-22-21 0,22 22 15,-21-22-15,-1 21 0,22-21 16,-21 0-16,0 1 0,-1-22 0,1 21 15,0-21-15,20 0 0,-20 0 0,0 0 16,21 0-16,-22 0 0,22 0 16,0 0-16,0-21 0,0 21 15,21-22-15,0 44 32,0-1-32,0 0 0,0 0 0,21 21 15,0-20-15,-21 20 0,21 0 16,0 1-16,-21-22 0,21 21 0,1 0 15,-1-20-15,0 20 0,0-21 0,0 0 16,0 0-16,1 1 0,-1-1 16,0 0-16,0-21 0,0 0 0,0 0 15,1 0-15,-1 0 0,0 0 0,0 0 16,21 0-16,-20-21 0,-1 21 16,21-21-16,-21-1 0,22 1 0</inkml:trace>
  <inkml:trace contextRef="#ctx0" brushRef="#br1" timeOffset="76503.85">11388 7768 0,'0'0'16,"0"-21"-16,-22 0 0,1 21 0,0-21 15,-21 21-15,21 0 0,-22 0 16,1 21-16,0 0 0,-1 0 15,1 0-15,-22 22 0,22-1 0,21 0 0,-21 22 16,-1-22-16,22 22 0,21-22 16,0 22-16,-21-22 0,21 0 15,0-21-15,0 22 0,21-22 0,-21 21 16,21-21-16,22 1 0,-22-22 0,21 21 16,-21-21-16,22 0 0,-22 0 15,21 0-15,0 0 0,1 0 0,-22 0 16,21 0-16,-21 0 0,1 0 0,-22-21 15,21-1-15,-21 1 0,0 0 16,0 0-16,0 0 0,0-22 16</inkml:trace>
  <inkml:trace contextRef="#ctx0" brushRef="#br1" timeOffset="77206.58">11980 7239 0,'0'0'0,"-42"0"0,84 0 31,-21-21-31,22 21 0,20 0 16,-20 0-16,20 0 0,1-21 16,63 21-16,-85 0 15,21-21-15,-20 21 0,20 0 16,-20 0-16,-22 0 0,21 0 0,-42-22 16,-21 22-1,0 0-15,-22 0 0,-20 0 16,21 0-16,-22 0 0,22-21 0,-22 21 15,1 0-15,20 0 0,1 0 16,0 0-16,-1 0 0,22 0 16,-21 21-16,21 1 0,0-1 0,21 0 15,-22 21-15,1 1 0,21-1 0,-21 21 16,21 1-16,0-22 0,-21 22 16,0-1-16,0 1 0,21 20 15,-22-20-15,1 21 0,0-1 0,0-20 16,0 20-16,0-20 0,21 21 0,-22-22 15,22 1-15,-21-22 0,21 21 16,0-20-16,0-1 0,0 0 0,21 1 16,22-1-16,-22-21 0,21 0 15,-21-21-15,22 0 0,-1 0 16,0 0-16,1 0 0,20 0 0,-20-21 16,-1 0-16,0 0 0,22 0 0,-22-22 15,0 22-15,1-21 0</inkml:trace>
  <inkml:trace contextRef="#ctx0" brushRef="#br1" timeOffset="77824.23">12890 7662 0,'0'0'16,"0"-21"-16,0 0 0,-21 21 16,21 21-16,-21 0 0,0 1 0,0 20 15,21 0-15,-21 1 0,-1 20 16,1-21-16,21 22 0,-21-1 15,0 1-15,21-1 0,0-20 0,-21 20 16,21-20-16,-21-22 0,21 21 0,0-21 16,0 0-16,0 1 0,0-1 15,0 0-15,21-21 16,-21-21 0,0 0-16,0-1 15,0 1-15,0 0 0,0 0 16,-21-21-16,21-1 0,0 1 15,0-22-15,0 22 0,0-21 0,0-1 0,0 1 16,0-1-16,21 22 0,0-22 16,0 22-16,21 0 0,1-1 0,-1 22 15,0 0-15,1 0 0,-1 21 16,0 0-16,22 0 0,-22 21 16,1 0-16,-22 0 0,21 0 0,-21 22 15,0-22-15,-21 21 0,0-21 16,0 22-16,-21-22 0,0 21 0,-21-21 15,-1 22-15,1-22 0,0 0 0,-1 0 16,-20-21-16,21 21 0,-1-21 16,1 22-16,0-22 0,-1 0 0,1 0 15,21 0-15,0-22 0,-1 1 16,22 0-16,22 21 31,-1 21-31,0 0 16,0 22-16,0-22 0,0 21 0,1 1 15,-1-22-15,0 21 0,0 0 0,0-20 16,0 20-16,1-21 0,-1 0 16,0 0-16,0-21 0,0 22 0,22-22 15,-22 0-15,0 0 0,21 0 0,-21 0 16,22 0-16,-22 0 0,21-22 16,-21 22-16,22-21 0,-22 0 0,0 0 15,21-21-15</inkml:trace>
  <inkml:trace contextRef="#ctx0" brushRef="#br1" timeOffset="78159.56">13462 8086 0,'-42'21'31,"63"-21"-15,0 0-1,0 0-15,0 0 0,0-21 0,1 21 16,-1-21-16,-21-1 15,21 22-15,0-21 0,-21 0 0,0 0 0,0 0 16,-21 21 0,0 21-1,0-21-15,-1 42 0,-20-21 0,21 1 16,0 20-16,0-21 0,-1 21 16,-20-20-16,42 20 0,0-21 0,0 0 15,0 22-15,0-22 0,21 0 16,0 0-16,22 0 0,-22-21 15,0 0-15,21 0 0,1 0 0,-1 0 16,-21 0-16,22 0 0,-1 0 0,0-21 16,1 0-16,-22 21 0,21-21 15,0 0-15,-20-1 0,-1-20 0</inkml:trace>
  <inkml:trace contextRef="#ctx0" brushRef="#br1" timeOffset="79039.64">14033 8107 0,'22'-21'0,"-65"105"0,64-147 0,1 21 15,-44 63 16,1 0-31,21 21 0,-21-21 0,21 22 16,-21-22-16,21 21 0,-21-21 0,21 1 16,0-1-16,0 21 0,0-21 15,0 0-15,0 1 0,0-1 16,0-42 15,0-1-31,0 1 16,0 0-16,0 0 0,21 0 15,0 0-15,0-22 0,-21 1 16,21 21-16,1-22 0,-22 1 0,21 21 0,0-21 16,-21 20-16,21 22 15,0 0-15,-21 22 16,0-1-16,0 0 0,0 0 0,0 21 16,0-20-16,0 20 0,0-21 15,0 21-15,21-20 0,1-1 0,-22 0 16,21 0-16,0 0 0,0 0 0,0-21 15,0 0-15,1 22 0,-1-22 16,0 0-16,21 0 0,-21 0 16,1 0-16,-1-22 0,0 1 0,0 21 15,-21-21-15,21 0 0,0 0 16,-21-22-16,22 22 0,-22-21 0,0 21 16,21-22-16,0 1 0,-21 21 0,21 0 15,-21 0-15,0-1 0,0 44 16,0-1-1,0 0-15,0 0 0,0 21 0,0-20 16,0 20-16,0-21 0,0 0 16,-21 22-16,21-22 0,0 0 0,0 0 15,0 0-15,21 0 16,0 1-16,0-22 0,1 0 16,-1 0-16,0 0 0,21 0 0,-21 0 15,1-22-15,-1 1 0,21 21 16,-21-21-16,0 0 0,1 0 15,20 0-15,-21-1 0,0 1 0,0-21 16,1 21-16,-22 0 0,21-1 16,-21 1-16,21 0 0,-21 42 15,0 0-15,0 1 16,-21-1-16,0 0 0,21 0 16,0 21-16,-22-20 0,22-1 0,-21 21 15,21-21-15,0 0 0,0 1 0,0-1 16,21 0-1,1-21-15,-1 0 0,0 0 0,0 0 16,0 0-16,22 0 0,-22 0 0,0 0 0,21 0 16,-21 0-16,1-21 15,-1 0-15,0-1 0,0 1 0,-21 0 16,0 0-16,0-21 0,0-1 0,0 1 16,0 0-16,0 20 0,0-20 15,-21 0-15,0 21 0,0-1 0,-1 1 16,-20 21-16,21 0 0,0 0 15,-22 0-15,22 0 0,0 21 16,-21 1-16,21-1 0,21 0 0,-22 0 16,22 0-16,0 0 0,0 1 15,22-22-15,-1 0 0,0 0 16</inkml:trace>
  <inkml:trace contextRef="#ctx0" brushRef="#br1" timeOffset="79311.72">15790 7684 0,'0'0'0,"0"-22"0,0 65 31,0-1-31,-21-21 16,0 22-16,0-1 0,0 21 15,-1-20-15,22 20 0,-21-20 0,0-1 0,21 21 16,-21-20-16,21-1 15,0-21-15,0 22 0,0-22 0,0 0 16,0 0-16,0 0 0,0 0 16,21-21-16,0 0 0,0 0 15,1 0-15,-1 0 0,0-21 16,0 21-16,21-21 0,-42 0 0,43 0 16,-22 0-16</inkml:trace>
  <inkml:trace contextRef="#ctx0" brushRef="#br1" timeOffset="79655.77">15960 8170 0,'0'22'0,"0"-1"16,0 0-16,0 0 15,21-21 1,0 0-16,0 0 0,0 0 16,0 0-16,1 0 0,-1 0 15,0 0-15,0-21 0,0 21 0,0-21 16,1 0-16,-22-1 0,0 1 15,0 0-15,0 0 0,0 0 16,0 0-16,0-1 0,-22 22 16,1 0-16,0 0 0,0 22 15,-21-1-15,20 0 0,1 0 0,-21 21 16,21-20-16,0-1 0,21 21 16,0-21-16,-22 0 0,22 22 15,0-22-15,0 0 0,0 0 0,0 0 16,22-21-16,-1 0 0,0 0 15,0 0-15,0 0 0,0 0 16,1 0-16,-1 0 0,0 0 0,21 0 16,-21-21-16,22 0 0,-22 21 0,21-21 15,1 0-15,-22-22 0</inkml:trace>
  <inkml:trace contextRef="#ctx0" brushRef="#br1" timeOffset="79868.89">15473 7789 0,'0'0'0,"-43"22"16,1-22-16,21 21 0,0-21 0,21 21 16,21 0-1,0-21-15,21 0 0,1 0 16,-22 0-16,21 0 0,1 0 15,-1-21-15,0 21 0,1-21 0,-1 0 0,0 21 16</inkml:trace>
  <inkml:trace contextRef="#ctx0" brushRef="#br1" timeOffset="80971.86">17441 7430 0,'0'0'0,"0"-43"16,0 22-16,0 0 0,0-21 16,0 20-16,-21 22 0,0 0 15,0 22-15,-22-1 0,22 0 0,0 21 16,-21 1-16,-1 20 15,22-21-15,-21 22 0,21-22 0,-22 22 16,22-22-16,0 22 0,0-22 0,0 0 16,21 1-16,0-1 0,0 0 15,0 1-15,21-22 0,0 0 0,0 0 16,0 0-16,22 0 0,-1-21 0,0 0 16,1 0-16,20 0 0,-20 0 15,-1 0-15,21 0 0,-20 0 0,20-21 16,-20 0-16,-1 21 0,0-42 15,1 21-15,-1-1 0,-21-20 0,21 0 16,-20 21-16,-1-22 0,-21 1 16,21 0-16,-21 20 0,21 1 15,-21 0-15,0 0 0,-21 42 16,0 0 0,0 0-16,-1 1 0,1 20 15,21 0-15,-21-21 0,21 22 0,-21-1 16,21-21-16,0 22 0,0-1 15,0-21-15,0 0 0,0 0 0,0 1 16,21-1-16,-21 0 0,21-21 0,0 0 16,-21 21-16,22-21 0,-1 0 15,-21-21 1,0 0-16,0 0 16,0-1-16,0 1 0,0-21 15,0 21-15,0-22 0,0 1 0,0 0 16,0-1-16,0 1 0,0 0 15,21-1-15,0 1 0,0 21 0,0 0 16,22 0-16,-22 21 0,0 0 0,0 0 16,22 0-16,-22 0 0,0 21 15,0 0-15,0 0 0,0 21 0,1-20 16,-1 20-16,0-21 0,-21 21 0,0 1 16,21-22-16,-21 21 0,0-21 15,0 22-15,0-22 0,0 0 16,0 0-16,0 0 0,0 1 15,-21-22 1,0 0 0,21-22-16,0 1 0,0 0 15,0 0-15,0 0 0,21 0 0,0-22 16,21 22-16,-20-21 0,20-1 0,0 22 16,1-21-16,-1 0 0,0 20 15,22 1-15,-22 0 0,0 0 16,1 21-16,-22 0 0,21 0 0,-21 0 15,1 21-15,-1 0 0,-21 0 16,21 22-16,-21-22 0,0 21 0,0-21 16,0 22-16,0-1 0,0-21 15,0 22-15,-21-22 0,21 0 0,-21 0 16,21 0-16,-22 0 0,22 1 0,0-44 47,22 1-47,-1 21 0</inkml:trace>
  <inkml:trace contextRef="#ctx0" brushRef="#br1" timeOffset="81199.05">19198 7641 0,'0'0'16,"21"-42"-16,0 21 0,-21 0 0,0-1 16,22 22-16,-22 22 15,0-1-15,0 0 0,0 0 16,-22 21-16,22-20 0,-21 20 0,0 0 15,21-21-15,-21 22 0,21-1 16,-21 0-16,0 1 0,21-1 0,0 0 16,0-20-16,0 20 0,0-21 0,0 0 15,0 0-15,0 1 0,0-1 16,21-21-16,0 0 16,0 0-16,0 0 0,0 0 15</inkml:trace>
  <inkml:trace contextRef="#ctx0" brushRef="#br1" timeOffset="81376.17">19029 7916 0,'21'0'32,"0"0"-32,0 0 0,0 0 0,1 0 15,20 0-15,-21 0 0,21 0 16,1-21-16,-1 21 0,0 0 0,1 0 15,-22 0-15,21-21 0,1 0 16,-22 21-16,0 0 0,0 0 0</inkml:trace>
  <inkml:trace contextRef="#ctx0" brushRef="#br1" timeOffset="81748.87">19748 7853 0,'0'0'0,"0"-21"15,0 0-15,0-1 16,22 22-16,-1 0 16,0 0-16,0 0 0,0 0 0,0 0 15,1 0-15,-1 22 16,0-22-16,-21 21 0,0 0 0,21 0 16,-21 21-16,0-20 0,0-1 0,0 21 15,0 0-15,0-20 0,0 20 16,0-21-16,0 21 0,0-20 0,0-1 15,0 0-15,0 0 0,-21 0 16,21-42 0,0 0-1,0 0-15,0 0 16,21-1-16,0 1 0,-21-21 0,21 21 16,1 0-16,-1-22 15,0 1-15,0 21 0,0 0 0,-21-1 16,21 1-16,1 0 0,-1 0 0,0 0 15,0 21-15,0 0 16,0 0-16</inkml:trace>
  <inkml:trace contextRef="#ctx0" brushRef="#br1" timeOffset="82127.5">20764 7789 0,'0'0'0,"-21"0"0,-21 0 16,21 0-16,0 0 0,-1 22 0,-20-1 16,21-21-16,0 21 0,-22 21 0,22-21 15,0 1-15,0 20 0,0-21 16,0 21-16,21-20 0,0 20 0,0-21 16,0 0-16,0 22 0,0-22 15,0 0-15,0 0 0,21-21 16,0 0-16,0 0 0,0 0 0,22 0 15,-22 0-15,0 0 0,0 0 16,0 0-16,0-21 0,1 0 0,-1 0 16,0-1-16,0 1 0,0 0 15,0-21-15,-21-1 0,0 1 16,0 21-16,0-21 0,0 20 0,0-20 16,0 21-16,0 0 0,-21 0 15,0 21-15,0 0 0,0 0 0,0 0 16,-1 0-16,1 0 0,0 0 15,0 21-15,21 0 0,0 0 16,0 0-16</inkml:trace>
  <inkml:trace contextRef="#ctx0" brushRef="#br1" timeOffset="82439.33">21145 7620 0,'0'0'0,"0"-42"0,22 21 0,-1-1 16,-21 1-16,0 42 15,0 1 1,-21-1-16,-1 21 0,1-21 16,0 22-16,0-1 0,0 0 0,0 1 15,-1-1-15,1 0 0,0 43 16,21-64-16,-21 21 0,21 1 15,0-22-15,0 21 0,0-21 16,0 1-16,0-1 0,21-21 0,0 21 16,0-21-16,1 0 15,-1 0-15,0 0 0,0-21 16,0 21-16,0-21 0,1-1 16,20 1-16,-21-21 0,0 21 0</inkml:trace>
  <inkml:trace contextRef="#ctx0" brushRef="#br1" timeOffset="82907.06">21399 7578 0,'0'0'0,"-21"21"0,42 0 31,1-21-31,-1 0 0,21 0 0,0 0 15,-20 0-15,20 0 0,0 0 16,1 0-16,-1 0 0,-21-21 0,21 21 16,1 0-16,-1-21 0,-21 21 15,0 0-15,22-21 0,-22 21 16,-21 21 15,0 0-31,0 0 0,0 0 0,-21 22 16,0-22-16,21 0 0,-22 21 15,1 1-15,21-22 0,0 42 0,0-20 16,0-1-16,0 0 0,0 22 16,0-22-16,0 0 0,0 1 0,0-1 15,0-21-15,-21 22 0,0-22 0,21 21 16,-21-21-16,21 0 0,0 1 16,-21-1-16,-1 0 0,1 0 0,0-21 15,0 21-15,0-21 0,-22 0 16,22 21-16,0-21 0,-21 0 0,21 0 15,-22 0-15,22 0 0,-64 0 16,64 0-16,0 0 16,-21 0-16,21 0 0,-1-21 15,1 0-15,-21 21 0,21-21 0</inkml:trace>
  <inkml:trace contextRef="#ctx0" brushRef="#br1" timeOffset="99816.07">1101 10329 0,'0'0'0,"0"-21"0,0 0 0,-22 0 15,1 0-15,21 0 16,0-1-16,-21 22 16,21 22-1,0 20 1,0 0-16,0-21 0,-21 43 15,21-22-15,-21 1 0,21 20 16,-21-21-16,-1 1 0,1-1 16,0 0-16,21 1 0,-21-22 0,0 21 15,0-21-15,-1 1 0,22-1 16,0 0-16,-21-21 0,0 0 16,21-21-1,0 0 1,0-1-16,21 22 0,0-21 15,1 0-15,-1 0 0,0 21 0,0-21 16,0 21-16,22-21 0,-22 21 0,21-22 16,0 22-16,-20-21 0,20 21 15,0-21-15,1 21 0,-1-21 0,-21 21 16,21-21-16,-20 21 16,-1-21-16,21-1 0,-21-20 15,0 21-15,-21 0 0,22 0 16,-22-1-16,0-20 0,0 21 0,0-21 15,0 20-15,0-20 0,0 21 16,0 0-16,0 0 0,0-1 0,-22 22 16,22 43-1,-21-22 1,21 21-16,0 22 0,-21-22 16,21 0-16,0 22 0,0-22 0,-21 22 15,21-22-15,-21 0 16,0 1-16,21-1 0,0 0 0,-22-20 15,22 20-15,-21-21 0,21 0 16,-21 0-16,21 1 0,0-1 16,21-21 15,0-21-31,1-1 16,-1 22-16,0-21 0,21 0 0</inkml:trace>
  <inkml:trace contextRef="#ctx0" brushRef="#br1" timeOffset="100002.96">2117 10541 0,'0'-21'16,"21"21"62</inkml:trace>
  <inkml:trace contextRef="#ctx0" brushRef="#br1" timeOffset="102131.25">4360 10097 0,'21'-22'47,"1"22"-47,-1-21 16,0 0-16,0 21 0,0-21 0,0 0 16,22 0-16,-22-1 0,0 1 15,21-21-15,-20 21 0,-22 0 16,21-1-16,-21 1 0,0 0 15,-21 0-15,-1 21 0,1 0 0,-21 0 16,0 0-16,-1 0 0,1 0 0,-22 21 16,22-21-16,0 21 0,-1 0 15,1 1-15,0-1 0,-1 0 16,22 0-16,-21 0 0,21 0 0,21 1 16,0-1-16,0 0 0,0 0 15,0 0-15,0 0 0,21 22 0,0-22 16,0 0-16,22 0 0,-22 0 15,21 22-15,0-22 0,-20 21 0,20-21 16,0 22-16,-21-22 0,22 21 0,-22-21 16,0 22-16,-21-22 0,0 21 15,0-21-15,0 22 0,-21-22 0,-21 0 16,-1 21-16,1-20 0,0-1 0,-1 0 16,-20-21-16,20 21 0,-20-21 15,21 0-15,-22 0 0,22 0 0,-22 0 16,1 0-16,20 0 0,1-21 15,-21 0-15,20 0 0,1-22 16,-43-20-16,64 20 0,-21 1 16,21-21-16,-1 20 0,22 1 15,0 0-15,-21-1 0,21 1 0,0 21 16,0 0-16,0-1 0,21 1 0,1 21 16,-1 0-16,0 0 0,0 0 15,21 21-15,-20 1 0,-1 20 0,21-21 16,-21 21-16,22-20 0,-22 20 15,0 0-15,21 1 0,1 41 16,-22-41-16,0-1 0,21-21 16,-21 21-16,1-20 0,-1-1 15,0 0-15,0 0 0,21 0 0,-20-21 16,-1 0-16,21 0 0,-21 0 0,0 0 16,22 0-16,-22 0 0,21 0 15,43-42-15,-43 21 0,1 0 16,-1-1-16,0 1 0,1-21 15,20-22-15,-42 22 0,22 0 16,-43-1-16,0 1 0,21 21 0,-21-21 16,0 20-16,0-20 0,0 21 15,0 0-15,-21 21 0,-1-21 16,1 21-16,0 0 0,0 0 16,0 21-16,0-21 0,-1 21 15,22 21-15,-21-21 0,21 22 0,-21-22 16,21 21-16,-21 1 0,21-1 15,0 0-15,0-21 0,0 22 0,0-1 16,0-21-16,0 0 0,0 22 0,21-43 16,0 21-16,0 0 0,1-21 0,-1 0 15,0 0-15,0 0 0,21 0 16,-20 0-16,20 0 0,-21 0 0,21-21 16,1 0-16,-22 0 0,21-1 15,1-20-15,-22 21 0,21-21 16,-21-1-16,43-63 0,-43 64 15,42-64-15,-63 64 16,22-22-16,-1 22 0,0-21 0,-21 20 16,21 1-16,-21 0 0,0-1 0,0 1 15,21 21-15,-21-22 0,0 22 16,0 42 0,0 1-1,0 20-15,-21-21 0,21 21 16,-21 1-16,21-1 0,-21 0 0,0 1 15,-1-1-15,22 0 0,-21 22 16,0-22-16,21 1 0,0 105 16,0-106-16,0 0 15,0-20-15,0 20 0,0-21 0,21 0 16,0 0-16,1-21 0,20 0 16,-21 0-16,21 0 0,1 0 0,-1 0 15,-21 0-15,22-21 0,-1 21 0,0-21 16,1 0-16,-1 0 0,-21-22 15,21 22-15,1 0 0,-22-21 16,0-1-16,0 1 0,0 21 0,-21-21 16,0-1-16,0 1 15,0 0-15,-21 20 0,0 22 0,0 0 16,0 0-16,0 0 0,-1 0 16,1 22-16,0-22 0,0 21 15,-21 21-15,20-21 0,1 22 0,21-1 16,-21-21-16,0 21 0,21 1 0,0-22 15,0 21-15,0 1 16,0-22-16,0 0 0,21 0 0,0 0 16,0-21-16,22 0 0,-22 0 0,0 0 15,21 0-15,1 0 0,-1-21 16,0 21-16,1-21 0,-1 0 16,-21 0-16,22-1 0,-1-20 0,0 21 15,-21-21-15,1-1 0,-1 22 16,21-21-16,-42-1 0,21 1 0,0 21 15,-21-21-15,22 20 0,-22 1 0,0 0 16,0 42 15,0 0-31,0 22 0,0-22 16,0 0-16,-22 21 0,22-20 16,-21 20-16,0-21 0,21 21 0,0-20 15,0-1-15,-21 21 0,21-21 0,-21-21 16,21 21-16,0 1 15,0-44 17,0 1-32,0 0 15,0 0-15,0 0 0,0-22 0,0 1 16,0 21-16,21-21 0,0-1 0,0 1 16,0 0-16,1 20 0,-1 1 15,0-21-15,21 21 0,-21 21 16,22 0-16,-1 0 0,0 0 0,1 0 0,-22 0 15,21 21-15,-21 0 0,22 0 16,-22 0-16,-21 1 0,0-1 0,0 21 16,0-21-16,0 22 0,0-22 15,0 21-15,0-21 0,-21 0 0,21 22 16,0-22-16,-21 0 0,-1-21 16,22 21-16,0 0 0,0 1 15,-21-22-15,21-22 31,21 1-31,1 0 16,-1-21-16,0 21 0,0-1 0</inkml:trace>
  <inkml:trace contextRef="#ctx0" brushRef="#br1" timeOffset="102343.24">6964 10097 0,'0'0'0,"21"0"15,-21 21 1,0 0-16,0 0 0,0 0 15,0 0-15,-21 1 0,0-1 16,21 0-16,-22 0 0,22 21 0,0-20 16,-21-1-16,21 0 0,-21 0 0,21 0 15,0 0-15,-21 1 0,21-1 16,21-21 15,0-21-31,0-1 0,-21 1 16,22 0-16,-22 0 0</inkml:trace>
  <inkml:trace contextRef="#ctx0" brushRef="#br1" timeOffset="102675.35">7048 9906 0,'0'0'0,"-21"-42"0,0-1 16,0 22-16,0 0 0,0 21 0,-1 0 16,1 0-16,0 0 15,0 0-15,21 21 0,0 0 16,0 1-16,0-1 0,0 0 15,21-21-15,0 0 16,0 0-16,1 0 0,-1 0 0,0 0 16,0 0-16,0 0 15,0-21-15,1 21 0,-1-21 0,0-1 16,0 1-16,-21 0 0,0 0 16,0 0-16,0 0 0,0-1 0,0 1 15,-21 0-15,0 21 0,0 0 16,-1 0-16,1 0 0,0 21 0,-42 22 15,41-22-15,1 0 16,0 21-16,0-21 0,0 22 0,21-1 16,0-21-16,-21 22 0,21-22 0,0 0 15,0 0-15,0 0 0,0 0 16,21 1-16,0-22 0,0 21 0</inkml:trace>
  <inkml:trace contextRef="#ctx0" brushRef="#br1" timeOffset="103144.29">7514 9948 0,'-21'22'32,"0"-1"-32,21 0 0,-21 0 0,21 0 15,0 0-15,-22 1 16,22 20-16,-21-21 0,21 0 0,0 22 15,-21-22-15,21 0 0,0 0 0,0 0 16,0 0-16,0 1 0,0-1 0,21 0 16,0-21-16,1 0 0,-1 0 15,0 0-15,0 0 0,21 0 0,-20 0 16,20-21-16,-21 0 0,21-1 0,-20 1 16,20 0-16,-21 0 0,21 0 15,-20-22-15,20 22 0,-21-21 16,0 0-16,-21 20 0,0-20 0,21 0 0,-21 21 15,0-22-15,0 22 0,0 0 16,-21 42 0,0-21-16,21 21 15,-21 22-15,0-22 0,21 0 16,0 21-16,-21-21 0,-1 22 0,22-22 16,0 0-16,0 0 0,0 22 15,0-22-15,0 0 16,22 0-16,-1-21 0,0 0 0,21 0 0,-21 0 15,1 0-15,20 0 0,0 0 0,-21 0 16,22-21-16,-22 0 0,21 21 16,-21-21-16,1-1 0,-1 1 0</inkml:trace>
  <inkml:trace contextRef="#ctx0" brushRef="#br1" timeOffset="103748.44">8276 10118 0,'21'-43'16,"-21"-20"0,0 42-16,-21 148 0,42-275 0,-21 126 0,-21 44 31,21-1-16,0 0-15,0 0 0,-21 0 0,21 0 16,-21 22-16,21-22 0,0 0 0,0 21 16,-21-20-16,21-1 0,0 0 15,-22 0-15,22 0 0,0 0 0,0 1 16,0-1-16,0 0 0,0-42 31,0 0-15,0-1-16,0-20 15,0 21-15,22 0 0,-22-22 0,21 1 16,0 0-16,-21-1 0,21 1 16,0 0-16,22-1 0,-22 22 0,0-21 15,21 21-15,-21 0 0,22-1 16,-1 22-16,-21 0 0,0 0 0,22 22 16,-22-1-16,0 0 0,0 0 0,0 21 15,1 1-15,-22-22 0,21 21 16,-21-21-16,0 22 0,0-22 0,0 21 15,0-21-15,0 1 0,0-1 0,0 0 16,-21 0-16,21 0 0,-22-21 0,22 21 16,-21-21-1,0 0-15,21-21 16,-21 21-16,21-21 0,0 0 16,0 0-16,0 0 0,0-1 15,21-20-15,0 21 0,22-21 0,-22-1 16,21 1-16,0 0 0,22-1 0,-1 1 15,1 21-15,-22-22 0,22 22 16,-1 21-16,-20 0 0,20 0 0,-42 21 16,22 1-16,-22-1 0,0 0 0,0 21 15,-21-21-15,0 22 0,0-22 16,0 21-16,0 1 0,0-22 0,-21 0 16,0 21-16,0-21 0,-1 1 15,22-1-15,-21 0 0,21 0 0,-21-21 16,21-21 15,0 0-31</inkml:trace>
  <inkml:trace contextRef="#ctx0" brushRef="#br1" timeOffset="104231.73">11282 9483 0,'0'0'0,"21"-43"0,-21 22 0,0-21 16,0 21-16,0 0 0,0-1 0,0 44 31,0-1-31,0 0 0,0 21 0,0 1 15,0-1-15,0 21 0,0 1 16,0-1-16,0-20 0,0 20 0,0-20 16,0 20-16,-21-21 0,21-20 0,-21 20 15,21 0-15,0-21 0,0 1 0,0-1 16,0 0-16,0 0 0,21 0 16,0-21-16,0 0 15,0 0-15,0 0 0,1-21 0,-1 0 16,0 21-16,21-21 0,-21 0 15,1-1-15</inkml:trace>
  <inkml:trace contextRef="#ctx0" brushRef="#br1" timeOffset="104624.52">11705 9737 0,'0'0'0,"0"-21"0,0-22 16,0 22-16,-21 21 0,0 21 16,0-21-16,-22 21 0,22 22 15,0-22-15,-21 0 0,-1 21 0,22-20 16,-21 20-16,-1-21 0,1 0 15,0 0-15,21 1 0,-22-1 0,22 0 16,0 0-16,0-21 0,0 0 16,21 21-16,21-42 31,0 21-31,0-21 0,21 0 0,-20 0 16,-1-1-16,0 1 0,21 0 0,-21-21 15,1 21-15,20-22 0,-21 22 16,0-21-16,0 21 0,1-1 0,-1 1 15,0 21-15,0 0 0,0 21 0,0 1 16,-21 62 0,0-63-16,22 22 0,-22-1 0,21 0 0,-21 1 15,21 20-15,-21-42 16,21 1-16,0-1 0,0 0 0,-21 0 16,22-21-16,-1 0 0,0 0 15,21 0-15,-21 0 0,22 0 0,-22 0 16,21 0-16,1-21 0,-22 0 0,21 0 15,-21-1-15,22 1 0,-22-21 16,21 0-16,-21-1 0</inkml:trace>
  <inkml:trace contextRef="#ctx0" brushRef="#br1" timeOffset="104841.4">12298 9398 0,'0'0'0,"0"-63"0,0 41 0,0-20 16,-21 42-1,-1 0-15,1 42 16,0-20-16,0 20 0,21 0 0,-21 22 15,0-22-15,21 22 0,-22-1 0,22 1 16,-21-1-16,21-21 0,-21 22 16,21-22-16,0 1 0,0-22 0,0 21 15,0-21-15,0 22 0,0-22 0,0 0 16,0 0-16,21-21 16,0 0-16,1 0 0,-1 0 15,21-21-15,-21 0 0,0 0 16,1-1-16</inkml:trace>
  <inkml:trace contextRef="#ctx0" brushRef="#br1" timeOffset="105203.35">12531 9885 0,'0'0'0,"0"21"16,0 0-16,0 0 15,0 1-15,21-22 16,0 0-16,0 0 15,0 0-15,0 0 0,1 0 0,-1 0 16,0 0-16,0-22 0,21 22 0,-20-21 16,-1 0-16,0 0 0,-21 0 15,21 0-15,-21-1 0,0 1 16,0-21-16,0 21 0,0 0 0,0-22 16,0 22-16,-21 21 0,0 0 0,0 0 15,-1 0-15,1 0 0,0 0 16,-21 21-16,21 22 0,-22 20 15,1-42-15,21 22 0,0-22 0,21 21 16,0-21-16,0 22 0,0-22 16,0 0-16,0 21 0,0-21 0,21 1 15,0-22-15,0 21 0,0 0 0,0-21 16,22 0-16,-22 0 0,0 0 16,21 0-16,-20 0 0,20 0 15,0 0-15,-21-21 0,22 21 0</inkml:trace>
  <inkml:trace contextRef="#ctx0" brushRef="#br1" timeOffset="105716.23">13377 9398 0,'0'0'0,"0"-63"0,0 20 16,0 1-16,0 0 0,-21 20 0,0 1 16,0 0-16,0 21 0,-1 0 15,1 21-15,0 0 0,0 1 16,21 20-16,-21 0 0,21-21 0,-21 43 15,21-22-15,0 22 0,0-22 16,0 22-16,0-1 0,0-21 16,0 22-16,0-22 0,0 22 0,0-22 15,0-21-15,21 22 0,-21-22 0,0 21 16,21-21-16,-21 0 0,0 1 16,-21-22 15,21-22-31,-21 1 0,21 0 15,0-21-15,0 21 16,0-22-16,0 1 0,0 21 0,21-43 16,42-20-16,-20 41 15,-22 22-15,21-21 0,0 21 16,1-1-16,-1 22 0,0 0 0,1 0 16,-1 0-16,0 22 0,1-1 0,-22 0 15,0 0-15,0 21 0,0-20 16,-21 20-16,0 0 0,0-21 0,0 22 15,0-22-15,0 0 0,-21 21 0,0-20 16,-21-1-16,21 0 0,-22 0 16,22 0-16,-21 0 0,-1-21 15,1 22-15,0-1 0,-1-21 0,1 0 0,21 0 16,0 0-16,0 0 0,-1 0 16,22-21-1,0-1-15,22 1 16,-1 0-16,21 0 0</inkml:trace>
  <inkml:trace contextRef="#ctx0" brushRef="#br1" timeOffset="105987.71">14182 9313 0,'0'0'0,"-22"0"15,1 0 1,0 22-16,21-1 15,-21 0-15,21 21 0,0 1 16,0-1-16,0 0 0,0 22 16,0-22-16,0 22 0,0-1 0,0-21 15,0 1-15,0-1 0,0 0 0,0 1 16,0-22-16,0 21 0,0-21 16,0 1-16,0-1 0,21 0 15,0-21-15,0 0 16,-21-21-16,22 0 15,-22-1-15</inkml:trace>
  <inkml:trace contextRef="#ctx0" brushRef="#br1" timeOffset="106320.51">13822 9313 0,'0'0'0,"-21"-21"0,21 0 0,0 0 0,0 0 16,0 0-16,21-1 0,21 1 15,0 21-15,1 0 0,20-21 16,1 21-16,-1 0 0,22 0 0,0 0 16,-1 21-16,-20 0 0,20 22 15,-41-22-15,20 21 0,1 1 0,-22-1 16,-21 0-16,0 22 0,-21-22 16,0 22-16,0-1 0,0-21 0,-21 22 15,-21-22-15,21 1 0,-22-1 0,1 0 16,-21 1-16,20-22 0,-20 0 15,-1 0-15,1 0 0,20 0 0,-20 1 16,21-22-16,-22 0 0,22 21 16,21-21-16,-22 0 0,22 0 0,42 0 31,0-21-31,22 21 16,-22-22-16,21 1 0,1 0 15,-1 21-15</inkml:trace>
  <inkml:trace contextRef="#ctx0" brushRef="#br1" timeOffset="106712.31">14817 9694 0,'-22'-105'15,"44"210"-15,-44-232 0,22 106 16,0 0-16,22 0 0,-1 21 0,0 0 15,0-21-15,0 21 0,22 0 0,-1 0 16,0 0-16,1 21 0,-1 0 16,0 21-16,1-20 0,-1 20 0,0 0 15,-21 1-15,1 20 16,-22-21-16,0 1 0,0-1 16,0-21-16,0 0 0,-22 1 0,22-1 15,-21 0-15,0 0 0,0 0 0,0-21 16,0 0-16,-1 0 15,1 0-15,21-21 16,0 0-16,0 0 0,0 0 16,0-1-16,0 1 0,21-21 15,1 21-15,-1-22 0,0 1 0,0 21 16,43-43-16,-43 22 16,21 21-16,-21 0 0,0 0 0,22-1 15,-22 22-15,0 0 0,0-21 16,0 21-16</inkml:trace>
  <inkml:trace contextRef="#ctx0" brushRef="#br1" timeOffset="106933.51">15854 9504 0,'0'63'32,"0"-20"-32,-21-22 0,21 21 15,-22-21-15,-20 43 16,42-22-16,0-21 0,-21 1 0,21 20 15,0-21-15,0 0 0,0 0 16,0 1-16,21-22 47,-21-22-47,0 1 0,21 0 16,-21 0-16</inkml:trace>
  <inkml:trace contextRef="#ctx0" brushRef="#br1" timeOffset="107085.42">15748 9398 0,'-21'-21'0,"42"42"0,-63-63 0,20 42 16,1-21-16,0 21 0,0 0 15,0 0-15,21 21 32,0 0-32,21-21 15,0 21-15,0-21 0,0 0 0,1 21 16</inkml:trace>
  <inkml:trace contextRef="#ctx0" brushRef="#br1" timeOffset="107463.2">16129 9504 0,'0'21'16,"21"0"-1,-21 0-15,21 1 0,-21-1 16,43 42-16,-43-42 0,0 1 16,21 20-16,-21-21 0,21 0 15,-21 22-15,0-22 0,0 0 0,0 0 16,0 0-16,0 0 16,0-42 15,21 0-16,0 0-15,0 21 16,-21-21-16,22-22 0,-1 22 0,0 0 16,0-21-16,0 21 0,0-22 0,22 1 15,-22 21-15,0-22 0,0 22 16,0 0-16,22 0 0,-22 0 0,-21 0 16,21 21-16,0 0 0</inkml:trace>
  <inkml:trace contextRef="#ctx0" brushRef="#br1" timeOffset="108143.92">16679 9673 0,'0'43'31,"21"-43"-31,1 0 16,-1 0-16,0 0 0,0 0 0,0 0 15,0 0-15,1-22 0,-1 22 16,21-21-16,-42 0 0,21 0 15,0 0-15,-21 0 0,22-22 0,-22 22 0,0 0 16,0 0-16,0 0 0,0-1 16,0 1-16,-22 21 15,1 0-15,0 0 0,0 0 0,0 0 16,0 0-16,-1 21 0,1 1 16,0 20-16,0-21 0,21 0 0,0 22 15,0-22-15,0 21 0,0-21 16,0 22-16,0-22 0,21 0 15,0 0-15,0 0 0,1 0 0,-1 1 16,0-22-16,0 0 0,0 21 0,0-21 16,1 0-16,-1 0 0,0 0 15,0 0-15,0-21 0,-21-1 16,21 22-16,1-21 0,-22 0 0,0 0 16,21 0-16,0-22 0,-21 22 15,21-21-15,0 0 0,0 20 0,1-20 16,-22 0-16,42 21 0,-21-1 15,0-20-15,0 42 0,1-21 0,-1 0 16,0 21-16,21 0 0,-21 0 16,1 0-16,-1 0 0,21 0 0,-21 21 15,0 0-15,1 0 0,-1 0 16,-21 22-16,21-22 0,-21 21 0,21 1 16,-21-22-16,0 21 0,0 0 15,0-20-15,0 20 0,21-21 0,-21 0 16,0 0-16,0 1 0,0-1 0,0 0 15,-21-42 17,21 0-32,0-1 0,-21 1 15,21 0-15,-21 0 16,21-21-16,0 20 0,0-20 0,0 0 16,21 21-16,0-22 0,0 1 0,0 0 15,1 20-15,20 1 0,-21-21 16,0 21-16,22 21 0,20-21 15,-42 21-15,0 0 0,1 0 16,-1 0-16,0 0 0,0 0 16,0 0-16,0 0 0</inkml:trace>
  <inkml:trace contextRef="#ctx0" brushRef="#br1" timeOffset="108344.8">18648 9546 0,'0'0'0,"-21"0"0,21 21 63</inkml:trace>
  <inkml:trace contextRef="#ctx0" brushRef="#br1" timeOffset="112116.1">18732 9567 0,'0'0'0,"-42"0"0,0 0 0,21 0 0,-22 0 15,1 22-15,21-22 0,-22 0 16,22 0-16,0 0 15,21 21-15,21-21 16,0 0-16,1 0 0,20 0 16,0 0-16,22 21 0,-1-21 0,-20 0 15,20 0-15,1 0 0,-1 0 16,22 0-16,-22 0 0,22 0 0,-22 0 16,1 0-16,21 0 15,-43 0-15,21-21 0,-41 21 0,20 0 0,-21 0 16,-21-21-16,-21 21 15,0-22-15,0 22 16,-22-21-16,1 21 0,0-21 0,-1 21 16,1-21-16,0 0 0,-1 21 15,22-21-15,-21 21 0,21 0 0,-1-22 16,1 22-16,21-21 16,21 21-1,1 0-15,-1 0 0,21 0 0,0 0 16,1 0-16,-1 0 0,0 0 0,22 21 15,-22-21-15,1 22 0,-22-1 16,21 0-16,-21 0 0,-21 0 16,0 0-16,0 1 0,0-1 0,-42 21 15,21-21-15,-22 0 0,1 22 16,0-22-16,-1 0 0,1 0 0,0 0 16,-1 1-16,22-22 0,-21 21 15,21 0-15,21 0 16,21-21-1,21 0-15,1-21 0,-1 21 16</inkml:trace>
  <inkml:trace contextRef="#ctx0" brushRef="#br1" timeOffset="112719.7">20405 9186 0,'-22'0'0,"44"0"0,-65-21 0,22 21 0,21-21 31,21 21-15,22 0-16,-1 0 0,0 0 0,1 0 16,20 0-16,-21 0 0,22 0 15,-1 0-15,1 0 0,-22 21 16,1-21-16,-1 0 0,-21 0 0,0 21 0,-21 1 15,-21-22 1,0 0 0,0 21-16,-22-21 0,22 0 0,-21 0 15,0 0-15,20 0 0,-20 0 16,21 0-16,0 0 0,0 0 0,-1 0 16,1 0-1,0 0-15,21 21 31,0 0-31,0 0 0,0 0 16,0 1-16,0-1 0,0 0 0,0 0 16,0 21-16,0 1 0,21-22 15,0 21-15,-21 1 0,22-1 16,-1-21-16,0 21 0,-21 1 0,21-22 16,-21 21-16,21-21 0,-21 43 15,0-43-15,0 0 0,0 0 16,-21 1-16,0-22 0,0 21 0,-22-21 15,1 0-15,0 21 0,-1-21 0,1 0 16,-21 0-16,20 0 0,1 0 16,-22 0-16,22 0 0,0-21 0,21 21 15,-22-21-15,22 21 0,0-22 16,0 22-16,0-21 0,21 0 0,0 0 16,21 0-16,0 0 15,21 21-15,-21-22 0,22 1 16,-1 21-16,0-21 0</inkml:trace>
  <inkml:trace contextRef="#ctx0" brushRef="#br1" timeOffset="113199.43">21167 9610 0,'0'0'16,"21"-21"-16,0-1 0,0-20 15,-21 21-15,0 0 0,0 0 16,0-1-16,0 1 0,0 0 15,-21 0-15,0 0 0,0 21 16,-1 0-16,1 0 16,0 0-16,0 21 0,0 0 0,0 0 15,-1 22-15,1-22 0,0 21 16,0 0-16,0-20 0,21 20 0,-21 0 16,21 1-16,-22-1 0,22-21 0,0 21 15,0-20-15,0-1 0,0 0 16,22 0-16,-1-21 0,-21 21 0,21-21 15,0 0-15,0 0 0,0 0 0,1 0 16,-1-21-16,0 21 0,0-21 16,0 0-16,0 0 0,-21-1 0,22 1 15,20-42-15,-42 42 16,0-22-16,21 1 0,-21 21 0,21-22 16,-21 22-16,0 0 0,21 0 15,-21 0-15,0 42 16,0 0-1,0 21-15,0-20 0,0-1 16,-21 21-16,21-21 0,-21 22 16,21-22-16,0 0 0,0 21 0,0-21 15,0 1-15,0-1 0,0 0 0,21 0 16,0-21-16,1 0 16,-1 0-16,0 0 0,21 0 0,1 0 15,-1 0-15</inkml:trace>
  <inkml:trace contextRef="#ctx0" brushRef="#br1" timeOffset="113529.51">22013 9504 0,'0'0'15,"0"-21"-15,0 0 0,-21-1 0,-21 22 16,21 0-16,-1 0 0,-20 0 16,21 0-16,-21 22 0,20-22 15,1 21-15,0 0 0,0 0 0,21 0 16,0 0-16,0 1 0,0-1 0,0 0 15,0 0-15,21 0 16,0 0-16,0 1 0,22-1 0,-22 0 16,0 0-16,0 0 0,0 0 0,1-21 15,-1 22-15,-21-1 0,0 0 16,0 0-16,0 0 0,-21 0 16,-22-21-16,22 0 15,-21 0-15,-1 22 0,22-22 0,-21 0 16,-43 0-16,64 0 0,-21 0 15,21 0-15,-1 0 0,22-22 32,22 22-32,20-21 0,-21 0 0,21 21 15,1-21-15</inkml:trace>
  <inkml:trace contextRef="#ctx0" brushRef="#br1" timeOffset="114182.24">22415 9589 0,'0'0'0,"-84"21"31,63-21-31,-1 21 0,1 0 0,-21 0 16,42 0-16,-21 22 0,0-22 0,-1 0 16,22 0-16,0 22 0,0 20 15,0-42 1,0 0-16,0 1 0,22-22 15,-1 0-15,0 0 0,0 0 16,0 0 0,0-22-16,-21 1 15,22 0-15,-22 0 0,0 0 16,21 0-16,-21-22 0,0 22 0,0-21 16,21 21-16,0-22 0,-21 1 0,21 21 15,0 0-15,1-1 0,-1 1 16,0 0-16,21 21 0,-21 0 15,22 0-15,-22 0 0,0 0 0,21 21 16,-20 0-16,-1 1 0,-21 20 16,21-21-16,0 21 0,-21-20 0,0 20 15,0-21-15,0 21 0,0-20 0,0-1 16,0 0-16,0 0 0,-21 0 16,0 0-16,0-21 15,-1 0-15,1 0 0,0 0 16,21-21-1,0 0-15,0 0 0,0 0 0,0 0 16,0-1-16,21-20 0,0 21 0,1-21 16,-1-1-16,21 1 15,0 21-15,1-22 0,-1 22 0,0 0 16,1 0-16,-1 0 0,-21 21 0,22 0 16,-22 0-16,21 21 0,-21 0 15,0 21-15,-21-20 0,22 20 0,-22-21 16,0 21-16,21 1 0,-21-22 15,0 21-15,0-21 0,0 1 16,0 20-16,0-21 0,0 0 0,0 0 16,-21-21-1,21-21 1,21 0 0</inkml:trace>
  <inkml:trace contextRef="#ctx0" brushRef="#br1" timeOffset="114416.1">23791 9250 0,'0'0'0,"0"-42"0,0 20 0,0 1 15,0 0-15,-21 21 16,0 0-16,0 21 0,21 0 16,-21 22-16,-1-22 0,22 21 0,-21 1 15,0-1-15,21 0 0,0 1 16,-21 20-16,21-21 0,-21 1 0,21-1 15,0 0-15,0 1 0,0-22 16,0 21-16,0-21 0,0 1 0,0-1 16,0 0-16,21-21 15,0 0-15,0 0 16</inkml:trace>
  <inkml:trace contextRef="#ctx0" brushRef="#br1" timeOffset="114639.05">24024 9271 0,'0'-42'0,"0"84"0,0-105 0,21 41 0,-21 1 16,0 42-1,0 1 1,0 20-16,0-21 0,0 21 0,0 1 16,0-1-16,0 0 0,0 1 0,0-1 15,-21 0-15,21 1 0,0-1 16,0-21-16,0 22 0,0-22 15,0 0-15,0 0 0,0 0 0,0 0 0,-21-21 16,0 0 0</inkml:trace>
  <inkml:trace contextRef="#ctx0" brushRef="#br1" timeOffset="115746.04">23728 9652 0,'-21'0'0,"42"0"0,-64 0 0,22 0 15,21-21 1,43 21-16,-22 0 16,0 0-16,21 0 0,-21-21 15,22 21-15,-1-21 0,0-1 16,1 22-16,-1-21 0,22 0 0,-22 0 16,-21 0-16,0 21 0,22-21 15,-22 21-15,0 0 0,-21-22 0,21 22 16,-21 22-1,0-1 1,0 0-16,0 0 0,0 0 16,0 0-16,-21 22 0,21-22 0,0 0 15,0 0-15,0 0 0,0 1 16,0-1-16,0 0 0,0 0 16,21-21-16,0 0 0,0 0 15,1 0-15,-1 0 0,0 0 16,21-21-16,-21 21 0,1-21 0,-1 0 15,0-1-15,0 1 0,0 0 16,0 0-16,1-21 0,-22 20 0,21 1 16,0-21-16,-21 21 0,0 0 0,21 21 15,-21-22-15,0 44 32,-21-1-32,21 0 0,-21 0 15,0 0-15,21 0 0,0 22 16,-22-22-16,22 0 0,0 0 0,0 0 15,0 1-15,0-1 0,0 0 0,0 0 16,22-21-16,-1 21 0,21-21 16,-21 0-16,22 0 0,-1 0 0,0 0 15,1 0-15,-1 0 0,21 0 0,-20-21 16,20 21-16,-20-21 0,20 0 16,-21 0-16,22-1 0,-22 1 0,1-21 15,-22 21-15,21-22 0,-21 22 16,0-21-16,1 21 0,-22 0 0,0-1 15,0 1-15,0 0 0,-22 21 16,1 0-16,0 0 0,0 0 0,-21 0 16,-1 21-16,1 0 0,21-21 15,-22 22-15,1-1 0,0 21 0,21-21 16,-22 0-16,22 1 0,0-1 0,21 0 16,0 0-16,0 0 15,0 0-15,0 1 0,21-22 16,21 0-16,-20 0 0,-1 0 15,0 0-15,0 0 16,0-22-16,22 1 0,-22 0 0,0 0 16,0 0-16,0 0 0,0-1 15,1 1-15,-1 21 0,-21-21 0,0 0 16,21 21-16,-21 21 31,0 0-15,0 0-16,-21 22 0,0-22 0,-1 21 15,22-21-15,-21 22 0,0 20 16,21-20-16,0-1 0,0 21 0,0 1 16,0-1-16,0 1 0,21-1 0,0 1 15,1 21-15,-1-22 16,0 22-16,0-22 0,0 1 0,-21 20 16,21-41-16,1 20 0,-22-20 0,0-1 15,0 0-15,0-21 0,0 1 0,-22-1 16,-20 0-16,21-21 0,-21 0 15,-1 0-15,-20 0 0,20-21 16,-20 0-16,-1 21 0,1-22 0,-1 1 16,22-21-16,-21 21 0,-1 0 0,22-22 15,-1 1-15,22 21 0,0-22 0,0 1 16,0 0-16,21-22 0,0 22 0,0 0 16,0-1-16,21 1 15,21 0-15,-21-1 0,22 1 0,-22 0 16,21-1-16,1 1 0,-1 0 0,21-1 15,22-63-15,-21 64 16,-22 0-16</inkml:trace>
  <inkml:trace contextRef="#ctx0" brushRef="#br1" timeOffset="115963.92">25506 9419 0,'0'-21'0,"0"42"0,0-63 0,0 21 0,0 0 16,0-1-16,0 44 31,-21-1-31,21 0 15,0 21-15,0-21 0,0 1 0,0-1 16,0 0-16,0 21 16,0-21-16,0 1 0,0-1 0,0 0 15,0 0-15,21-21 32,0 0-17,0-21-15,-21 0 0,21 0 16</inkml:trace>
  <inkml:trace contextRef="#ctx0" brushRef="#br1" timeOffset="116300.72">25654 9186 0,'0'0'0,"-21"0"16,0 0-16,-1 0 15,22 22-15,0-1 16,22-21 15,-1 0-31,0 0 0,0 0 16,0 0-16,0 0 15,1 0-15,-22-21 0,21 21 0,-21-22 16,21 1-16,-21 0 0,0 0 16,0 0-16,-21 21 15,0 0-15,-1 0 0,1 0 16,0 0-16,0 0 0,21 21 15,-21 0-15,0-21 0,-1 21 16,1 22-16,21-22 0,0 0 16,0 0-16,0 0 0,0 0 15,21 1-15,1-22 16,20 0-16,-21 0 0,21 21 0</inkml:trace>
  <inkml:trace contextRef="#ctx0" brushRef="#br1" timeOffset="116723.51">26035 9356 0,'-21'21'31,"21"0"-31,-21-21 16,21 21-16,-22 0 0,22 1 0,0-1 16,0 0-16,0 0 0,0 0 0,0 0 15,-21 1-15,21-1 16,0 0-16,-21-21 0,0 0 31,0-21-31,21 0 16,0-1-16,0 1 0,0 0 15,0 0-15,0 0 0,21 0 16,0-1-16,21 1 0,-20-21 16,-1 21-16,21 0 0,-21 21 0,22-22 15,-1 1-15,0 21 0,-21 0 16,22 0-16,-1 0 0,-21 0 0,0 21 15,1-21-15,-1 22 0,-21-1 16,0 0-16,0 0 0,0 0 16,0 0-16,0 1 0,0 20 0,-43 0 15,22-21-15,0 1 0,0-22 16,21 21-16,-21 0 0,0-21 0,21 21 16,-22-21-16,44 0 46</inkml:trace>
  <inkml:trace contextRef="#ctx0" brushRef="#br1" timeOffset="117088.3">26860 9313 0,'0'0'0,"22"0"0,-22-21 15,-22 21 1,-20 0-16,21 0 15,0 0-15,0 0 0,-22 21 0,22-21 16,-21 22-16,21-22 0,-1 21 16,1 0-16,0-21 0,0 21 15,0 0-15,21 0 16,0 1-16,0-1 0,21-21 16,0 21-16,0-21 15,0 0-15,1 21 0,-1-21 0,21 21 16,-21-21-16,0 21 0,1 1 15,-1-22-15,-21 21 0,21 0 0,-21 0 16,21-21-16,-21 21 0,0 0 0,0 1 16,-21-1-1,0 0-15,0 0 0,-1 0 16,1-21-16,0 0 0,0 21 0,-21-21 16,20 0-16,1 22 0,-21-22 15,21 0-15,-22 0 0,1 0 0,0 0 16,-1 21-16</inkml:trace>
  <inkml:trace contextRef="#ctx0" brushRef="#br0" timeOffset="123680.77">741 9779 0,'0'-21'0,"0"0"15,0 0-15,-21-1 16,21 1-16,-22 21 15,22-21-15,0 0 16,0 42 15,0 0-31,-21 0 16,21 1-16,0 20 0,0-21 16,0 0-16,0 22 0,0-22 0,0 21 15,0-21-15,0 0 0,0 22 16,0-22-16,0 0 0,0 0 15,0 0-15,0 1 0,0-1 0,0 0 16,0 0 0,21-21 15</inkml:trace>
  <inkml:trace contextRef="#ctx0" brushRef="#br0" timeOffset="123903.64">698 10266 0,'0'0'0,"0"21"15,0 0 1,0 0-16,0 1 31,0-1-15,0 0-1,0 0-15,0 0 16,0 0 0,0 1-16,0-1 15</inkml:trace>
  <inkml:trace contextRef="#ctx0" brushRef="#br0" timeOffset="124155.58">656 10753 0,'0'21'0,"0"-42"0,0 63 16,0-21-16,0 0 15,0 1-15,0-1 16,-21-21-16,21 21 16,0 0-16,0 0 0,0 0 15,0 1 1,0-1-16,0 0 15,0 0-15,0 0 16,0 0 0,0 1-16,-21-1 15</inkml:trace>
  <inkml:trace contextRef="#ctx0" brushRef="#br0" timeOffset="124339.48">614 11388 0,'0'0'15,"0"21"-15,0 0 0,0 0 0,0 0 16,0 1-16,0-1 0,0 0 16,0 0-16,0 0 15,0 0-15,0 1 16,21-22 15,0-22-31,-21 1 16,21 0-16</inkml:trace>
  <inkml:trace contextRef="#ctx0" brushRef="#br0" timeOffset="124892.86">995 9546 0,'-21'0'0,"42"0"0,-64 0 16,22 21-16,0-21 16,21 22-16,0-1 31,21-21 0,0 0-31,1 0 0,-1 0 16,0 0-16,21 0 0,-21 0 15,22 0-15,-1 0 0,0 0 0,1 0 16,-1 0-16,0-21 0,43 21 16,-43-22-16,1 22 0</inkml:trace>
  <inkml:trace contextRef="#ctx0" brushRef="#br0" timeOffset="125094.98">2138 9567 0,'21'0'15,"-42"0"-15,63 22 0,-21-22 0,22 21 0,-22-21 16,0 0-16,0 0 0,0 0 16,0 0-16,22 0 0,-22 0 0,21 0 15,1 0-15,-1 0 0,-21 0 16,21 0-16,1 0 0,-1-21 16,0 21-16,-20 0 0,20 0 0,-21-22 15,0 22-15,22 0 0,-22-21 16,0 21-16,0 0 0,21-21 0</inkml:trace>
  <inkml:trace contextRef="#ctx0" brushRef="#br0" timeOffset="125277.87">3260 9483 0,'0'0'0,"63"0"0,1-21 0,-1 21 0,-21 0 15,22 0-15,-1 0 0,1-22 16,-22 22-16,22 0 0,-22 0 0,0 0 16,22 0-16,-22 0 0,1 0 15,-1 0-15,21 0 0,-20 0 16,20 0-16,-20 0 0,20 0 0,1-21 15,-1 21-15,-21 0 0,22 0 0,-22 0 16,22 0-16,-22 0 0,-21-21 16,22 21-16,-22 0 0,0 0 0,0 0 15,21-21-15</inkml:trace>
  <inkml:trace contextRef="#ctx0" brushRef="#br0" timeOffset="125495.66">5038 9356 0,'42'0'31,"-21"0"1,-21-21-32,21 21 0,0 0 15,1 0-15,-1 0 0,21-22 16,0 22-16,1 0 0,20 0 16,-20 0-16,20 0 0,1-21 0,147 0 15,-147 21-15,-1 0 16,1 0-16,-1 0 0,-20 0 15,-1-21-15,0 21 0,1 0 0,-22 0 16,0 0-16</inkml:trace>
  <inkml:trace contextRef="#ctx0" brushRef="#br0" timeOffset="125663.88">6308 9250 0,'21'0'15,"-42"0"-15,63 0 47,-21 0-47,0 0 16,0 0-16,1 0 15,-1 0-15,-21-21 16,21 21-16,0 0 0,0 0 16,0 0-16,1-21 0,-1 21 0,0 0 15,21 0-15,-21-22 0,22 22 16</inkml:trace>
  <inkml:trace contextRef="#ctx0" brushRef="#br0" timeOffset="125864.77">6964 9186 0,'42'0'0,"64"0"15,-64 0-15,-232 0 0,401 0 16,-168 0-16,-22 0 0,0 0 0,0 0 15,22 0-15,-22 0 0,0 0 0,0 0 16,21 0-16,-20 0 0,20 22 16,0-22-16,1 0 0,-1 0 0,0 0 15,1 0-15,-1 0 0,21 0 0,-20 21 16,20-21-16,-20 0 0,-1 0 16,0 0-16,1 0 0,-1 0 0,0 0 15,-21 0-15,1 0 0,20 0 0,-21 0 16,0-21-16,22 21 0,-22 0 15,21-22-15,0 22 0,-20-21 16</inkml:trace>
  <inkml:trace contextRef="#ctx0" brushRef="#br0" timeOffset="126248.06">8594 9165 0,'63'0'0,"22"0"15,-233 0-15,317 0 0,-148 0 16,0 0 0,-21-21-1,21 21 1,1 0-16,-1-21 15,0 21 1,0 0-16,0 0 0,22 0 16,-22-21-16,0 21 0,21 0 0,1 0 15,-1 0-15,0 0 0,1-21 16,20 21-16,-21 0 0,22 0 16,-1 0-16,22 0 0,-21 0 0,-1 0 15,1 0-15,-1 0 0,1 0 16,-1 0-16,1 0 0,-1 0 0,1 0 15,-22 0-15,21 0 0,-20 0 16,20 0-16,1 0 0,-22 0 0,22 0 16,20 0-16,-20 0 0,20 0 0,1 0 15,0-22-15,21 22 0,-1 0 16,-20 0-16,0 0 0,-1 0 16,1 0-16,0-21 0,-1 21 0,-20 0 0,21 0 15,-22 0-15,1 0 0,20-21 16,-20 21-16,-1 0 0,-20 0 15,20-21-15,-21 0 0,22 21 0,-22-21 16,1 21-16,-1 0 0</inkml:trace>
  <inkml:trace contextRef="#ctx0" brushRef="#br0" timeOffset="126799.37">12467 8932 0,'127'0'15,"-85"0"-15,43-21 0,-339 42 16,529-42-16,-254 21 0,-21-21 0,22 21 16,-1 0-16,0-21 15,0 21-15,0 0 0,0 0 16,1-21-16,-1 21 15,0 0-15,0 0 0,0-21 16,22 21-16,-22 0 0,21 0 16,0 0-16,1 0 0,-1 0 0,0-22 15,1 22-15,-1 0 0,22 0 0,-1 0 16,-21 0-16,22 0 0,-1 0 16,1 0-16,-1 0 0,-20 0 0,20-21 15,1 21-15,-1 0 0,-20 0 0,20 0 16,-21 0-16,1-21 0,-1 21 15,0 0-15,1 0 0,-1 0 0,-21 0 16,22-21-16,20 21 0,-21 0 16,1 0-16,-1 0 0,22 0 0,-22 0 15,0-21-15,1 21 0,20 0 0,-42 0 16,22 0-16,-1 0 0,0 0 16,1-21-16,-1 21 0,0 0 15,1 0-15,-22 0 0,21-22 0,0 22 16,1 0-16,20 0 0,-20-21 15,-1 21-15,0 0 0,22 0 0,-22 0 16,0 0-16,1-21 0,41 21 16,-41 0-16,-22 0 0,0 0 15,0 0-15,0 0 0,1 0 0,-1 0 16,0 0-16,0 0 16,0 0-16,0 0 15,1 0-15,-1 0 0,0 0 16,0 21-16,0-21 0,22 0 15,-22 0-15,0 0 0,21 0 16,-21 0-16,1 0 0,20 0 0,-21 0 16,0 0-16,0 0 0,1 21 0,-1-21 15,0 0-15,0 0 0,0 0 16,22 0-16,-22 0 0,21 0 0</inkml:trace>
  <inkml:trace contextRef="#ctx0" brushRef="#br0" timeOffset="126967.27">17230 8678 0,'0'0'0,"21"0"0,0 0 16,0 0-16,0 0 0,0 0 16,1 0-16,-1 0 0,0 0 0,0 0 15,0 0 1,0 0 0,1 0-16,-1-21 0,0 21 15,0 0 1,-21-21-16</inkml:trace>
  <inkml:trace contextRef="#ctx0" brushRef="#br0" timeOffset="127165.15">18732 8700 0,'0'0'15,"85"0"-15,-21 0 0,-22 21 0,21-21 0,1 0 16,-1 0-16,1 0 0,-1 21 15,1-21-15,-22 0 0,22 0 0,-1 0 16,1 0-16,-1 21 0,1-21 0,-22 0 16,22 0-16,-22 0 0,0 0 15,1 0-15,-1 0 0,0 0 0,-21-21 16</inkml:trace>
  <inkml:trace contextRef="#ctx0" brushRef="#br0" timeOffset="127397.02">20532 8594 0,'0'0'0,"21"0"0,0 0 15,0 0-15,0-21 0,0 21 16,1-22-16,20 22 0,0 0 0,1 0 16,-1-21-16,0 21 0,22 0 15,-22 0-15,0 0 0,1 0 0,-1 0 16,0 0-16,22 0 0,-22 0 0,22 0 15,-1 0-15,-20 0 0,20 0 16,-21 0-16,22 0 0,-22 0 16,22 0-16,-22 0 0,22 0 0,-1 0 15</inkml:trace>
  <inkml:trace contextRef="#ctx0" brushRef="#br0" timeOffset="127787.8">22606 8530 0,'0'0'16,"21"0"-16,21 0 0,-20 0 0,-1 0 0,0 0 15,0 0-15,0 0 16,0 0-16,1 0 0,-1 0 0,0 0 16,21 0-16,-21 0 0,22 0 0,-1 0 15,0 0 1,1 0-16,-1 0 0,0 0 0,-20 0 0,-1 0 16,0 0-16,0 0 0,0 0 0,0 0 31,1 0-31,-1 0 15,0 0-15,0 21 16,0-21-16,0 0 0,1 0 0,20 22 16,-21-1-16,21-21 0,1 0 0,-1 21 15,0-21-15,22 0 0,-22 21 16,22-21-16,-1 21 0,1-21 16,-1 21-16,1-21 0,-22 22 0,22-22 15,-1 0-15,-21 21 0,1-21 16,-1 0-16,0 0 0,-20 0 0,-1 0 15,0 0-15,0 0 0,0 0 16,0 0-16,1 0 16,-1 0-16,0 0 0,0 0 15,0-21-15,0 21 0,22 0 16</inkml:trace>
  <inkml:trace contextRef="#ctx0" brushRef="#br0" timeOffset="127948.24">25209 8721 0,'0'21'16,"0"0"15,0 0-15,-21 0-1</inkml:trace>
  <inkml:trace contextRef="#ctx0" brushRef="#br0" timeOffset="128905.57">847 11642 0,'-43'0'0,"86"0"0,-128 21 16,43 0-16,-1 0 0,22-21 15,21 21 1,42-21 0,-20 0-16,-1 0 0,21 0 15,-21 0-15,22 0 0,-1 0 0,0 0 16,1 0-16,20 0 0,-21 0 15,22 0-15,126-42 16,-126 42-16,21 0 0,-22 0 16,1-21-16,-1 21 0,1 0 15,-1-21-15,1 21 0</inkml:trace>
  <inkml:trace contextRef="#ctx0" brushRef="#br0" timeOffset="129104.46">2455 11621 0,'43'0'16,"-86"0"-16,149 0 0,-64 0 0,1 0 0,-1 0 15,0 0-15,1 0 0,-22 0 16,21 0-16,1 0 0,-22 0 0,21 0 16,-21 0-16,22 0 0,-1 0 15,-21 0-15,21 0 0,1 0 0,-1 0 16,0 0-16,1 0 0,-1 0 0,0 0 16,1 0-16,20-22 15,-20 22-15,20-21 0,-21 21 0,22 0 16,-1-21-16,1 21 0,21-21 0,-22 21 15</inkml:trace>
  <inkml:trace contextRef="#ctx0" brushRef="#br0" timeOffset="129280.36">4847 11472 0,'0'0'0,"64"0"0,-1 0 0,1 0 16,-22 0-16,0 0 0,1 0 0,-22 0 0,21 0 16,-21 0-16,0 0 15,1 0-15,-1 0 0,0 0 0,0 0 16,0 0-16,0 0 0,1 0 0,20 0 0,-21 0 15,21 0-15,-20 0 16,20 0-16,0-21 0,1 21 0,20-21 16,-21 21-16,22-21 0,-1 0 0,1 21 15,-1-21-15,1-1 0</inkml:trace>
  <inkml:trace contextRef="#ctx0" brushRef="#br0" timeOffset="129451.46">7112 11218 0,'85'0'0,"-170"0"0,233 0 0,-63 0 15,-22 0-15,1 0 0,20-21 16,-20 21-16,-1 0 0,22 0 16,-21 0-16,-1 0 0,1 0 0,20-21 15,-20 21-15,-1 0 0,1 0 0,-1-21 16,1 21-16,20-21 0,-20 21 16,21 0-16,-22-21 0,22 21 0,-22-22 15,22 22-15,0 0 0</inkml:trace>
  <inkml:trace contextRef="#ctx0" brushRef="#br0" timeOffset="129855.23">9991 11049 0,'0'0'0,"63"0"0,1 0 0,-1 0 15,1 0-15,-1 0 16,-21 0-16,22 0 0,-1 0 0,1 0 0,-1 0 16,-20 0-16,20 0 0,22 0 15,-22 0-15,1 0 0,-1-21 16,22 21-16,-21 0 0,20-21 0,-20 21 15,-1 0-15,22 0 0,-22-21 0,22 21 16,0 0-16,-1-22 0,1 22 16,0 0-16,21-21 0,84 0 15,-105 21-15,21 0 0,148-21 16,-170 21-16,1-21 16,0 21-16,-1 0 0,1 0 15,0 0-15,-22 0 0,22 0 0,-22-21 16,1 21-16,-1 0 0,1 0 0,-1 0 15,1 0-15,-22 0 0,0 0 16,22 0-16,-22 0 0,1 0 0,-1 0 16,43 0-16,-22 0 0,-21 0 15,22 0-15,-22 0 0,22 0 16,-22 0-16,22 0 0,-1 0 0,1 0 16,-1 0-16,1 0 0,-1 0 15,1 0-15,-1 0 0,1 0 0,20 0 16,-20 0-16,-1 0 0,22 0 0,-22 0 15,1 0-15</inkml:trace>
  <inkml:trace contextRef="#ctx0" brushRef="#br0" timeOffset="130005.08">15642 10859 0,'127'0'16,"127"0"-1,-635 0-15,826 0 0,-382 0 0,1 0 16,-1 0-16,1 0 0,-1 0 16,1 0-16,-1 0 0,-21 0 0,22 0 15,-1 0-15,-20 0 0,-1 0 0,22 0 16,-22 0-16,0 0 0,22 0 15,-1 0-15,-20 0 0,20 0 0,22 0 16,-22 0-16,22 0 0,-22 0 0</inkml:trace>
  <inkml:trace contextRef="#ctx0" brushRef="#br0" timeOffset="130184.97">18394 10816 0,'42'0'0,"-84"0"0,148 0 15,-64 0-15,0 0 0,1 0 0,-22 0 16,21 0-16,-21 0 0,0 0 15,1 0-15,-1 0 0,0 0 0,21 0 16,-21 0-16,64 0 16,-43 0-16,22 0 0,-1 0 0,1 0 15,21 21-15,-1-21 0,1 0 0,0 0 16,-1 0-16,22 22 0,-21-22 16,105 0-16</inkml:trace>
  <inkml:trace contextRef="#ctx0" brushRef="#br0" timeOffset="130356.03">20997 10943 0,'0'0'0,"212"21"16,-170-21-16,22 22 0,-22-22 16,0 0-16,1 0 0,-1 0 0,-21 21 15,0-21-15,22 0 0,-22 0 16,0 0-16,21 0 0,-20 0 0,20 0 16,-21 0-16,21 0 0,1 0 0,-1 0 15,22 0-15,-22 0 0,0 0 16,22 0-16,-22 0 0,85 0 15,-63 0-15</inkml:trace>
  <inkml:trace contextRef="#ctx0" brushRef="#br0" timeOffset="130551.93">23453 11049 0,'0'0'0,"42"0"0,0 0 0,-21 21 0,43-21 15,-43 0-15,0 0 16,0 0-16,1 0 0,-1 0 0,0 0 15,0 0-15,21 0 0,-20 0 16,-1 0-16,0 0 0,21 0 16,1 0-16,-1 0 0,0 0 0,1 0 15,-1 0-15,0 0 0,1 0 16,-1 0-16,0 0 0,1 0 16</inkml:trace>
  <inkml:trace contextRef="#ctx0" brushRef="#br0" timeOffset="130728.82">24977 11070 0,'0'0'0,"21"0"0,0 0 0,0 0 16,0 0-16,0 0 0,1 0 15,-22-21-15,21 21 0,0 0 0,0 0 16,0 0-16,0 0 16,1-21-16,-1 21 15,0 0-15,0 0 0,0 0 16,0 0-16,1 0 0,-1 0 0,0 0 15,0 0-15</inkml:trace>
  <inkml:trace contextRef="#ctx0" brushRef="#br0" timeOffset="130955.82">26014 11049 0,'21'0'31,"-21"-21"-15,21 21-1,0 0-15,0 0 16,1 0-16,-1 0 16,0-21-16,0 21 15,0 0-15,0 0 0</inkml:trace>
  <inkml:trace contextRef="#ctx0" brushRef="#br0" timeOffset="131139.73">26543 10880 0,'0'-21'16,"0"42"-16,0-64 0,0 22 16,0 0-16,0 0 0,21 21 15,0-21-15,-21 0 0,21 21 16,1-22-16,-1 1 0,0 21 0,0-21 15,0 0-15,0 21 0,1-21 16,20 21-16,-21-21 0,21-1 16,-20 1-16,-1 0 0,0 21 0</inkml:trace>
  <inkml:trace contextRef="#ctx0" brushRef="#br0" timeOffset="131647.44">24977 8678 0,'0'0'0,"-22"0"16,1 0-16,21 22 31,21-22-31,1 0 0,-1 21 0,0 0 15,21-21-15,1 21 0,-1-21 16,0 0-16,22 21 0,-22-21 0,0 0 16,22 21-16,-22-21 0,22 0 15</inkml:trace>
  <inkml:trace contextRef="#ctx0" brushRef="#br0" timeOffset="131814.07">26268 8890 0,'0'0'0,"21"21"0,0-21 0,0 0 16,0 0-16,1 0 16,-1 0-16,0 0 0,-21 21 15,21-21-15,0 0 16,0 0-16,1 0 0,-1 0 16,0 0-16</inkml:trace>
  <inkml:trace contextRef="#ctx0" brushRef="#br0" timeOffset="132012.96">27030 9081 0,'0'21'16,"0"0"0,21 0-1,0 0 1,-21 0-16,21 1 0,0-22 15,-21 21-15,22 0 0,-22 0 16,0 0-16,0 22 0,21-22 0,-21 21 16,21 0-16</inkml:trace>
  <inkml:trace contextRef="#ctx0" brushRef="#br1" timeOffset="169527.83">1270 12383 0,'0'0'0,"-21"0"0,21-22 16,-21 22-16,-1 0 15,22-21 16,22 21-31,-1 0 0,0 0 0,21 0 16,-21 0-16,22 0 16,-1 0-16,0-21 0,-20 21 0,20 0 15,0 0-15,1 0 0,-22 0 16,21 0-16,-21 0 0,0 0 0,1 0 16,-44 0 15,1 21-16,0-21-15,0 0 0,0 0 0,0 21 16,-1-21-16,1 0 0,0 0 16,0 0-16,0 0 0,0 0 0,-1 0 15,1 0-15</inkml:trace>
  <inkml:trace contextRef="#ctx0" brushRef="#br1" timeOffset="170060.52">1206 12340 0,'0'0'0,"-21"0"15,0 0-15,0 0 0,0 0 16,0 0 0,21 21-16,-22 1 0,22-1 15,0 0-15,0 0 0,0 0 16,0 0-16,0 1 0,0-1 0,0 0 16,0 0-16,0 21 15,0-20-15,0-1 0,0 0 0,-21-21 16,21 21-16,0 0 0,0 0 15,0-42 32,0 0-47,21 0 16,-21 0-16,22 21 0,-1-21 16,0 21-16,0 0 0,0-22 15,0 22-15,22 0 0,-22 0 16,0 0-16,21 0 0,1 0 15,-22 0-15,21 22 0,-21-1 0,22 0 16,-22 0-16,0 0 0,0 0 0,0 1 16,1-1-16,-22 0 15,0 0-15,0 21 0,0 1 16,-22-22-16,-20 0 16,0 0-16,-1 0 0,1-21 0,0 22 15,-1-22-15,1 0 0,0 21 0,-1-21 16,22 0-16,0 0 0,0 0 0,0 0 15,0 0-15,42 0 47,0-21-47,0 21 0,0-22 16,0 22-16,1-21 0,20 21 0,-21-21 16,0 0-16</inkml:trace>
  <inkml:trace contextRef="#ctx0" brushRef="#br1" timeOffset="170240.42">1926 12764 0,'21'-22'15,"-42"44"-15,63-44 0,-20 22 0,-22-21 16,0 42 46,21-21-62,0 0 16</inkml:trace>
  <inkml:trace contextRef="#ctx0" brushRef="#br1" timeOffset="170927.03">3683 12340 0,'0'-21'0,"0"42"0,0-84 0,0 42 16,0-22-16,0 22 0,0-21 16,0 21-16,21-1 0,0-41 15,0 42 1,-21 42 0,0 0-16,0 21 0,0-20 15,0 20-15,0 0 0,0 22 16,-21-22-16,0 0 0,0 22 0,0-22 15,0 22-15,-22-22 0,22 0 16,-21 22-16,21-22 0,-22 1 0,22-1 16,0-21-16,0 21 0,0-20 15,-1-1-15,1 0 0,21 0 16,0-42 0,0 0-1,21-22-15,1 22 16,-1-21-16,0 21 0,-21-22 0,42-41 15,-21 20-15,1 22 16,-1 0-16,0-22 0,0 1 0,21 20 16,-20 1-16,-1 0 0,0-1 0,0 22 15,0 0-15,0 21 0,1 0 16,-1 21-16,0 0 0,-21 22 16,21-22-16,-21 21 0,0 0 15,0 1-15,0-1 0,0 0 0,0 1 16,0-1-16,0 0 0,0 1 0,0-1 15,0-21-15,0 22 16,0-22-16,0 21 0,0 0 16,0-20-16,0-1 0,-21-21 31,0 0-15</inkml:trace>
  <inkml:trace contextRef="#ctx0" brushRef="#br1" timeOffset="171355.34">3323 12721 0,'0'0'0,"21"0"31,22 0-31,-22 0 0,21 0 16,0 0-16,1 0 0,20 0 0,-20 0 16,20 0-16,1-21 0,-1 21 15,1-21-15,-1 0 0,-21 21 0,22-21 16,-1-1-16,-20 1 0,20 0 0,-20 0 15,-1 21-15,0-21 0,1 0 16,-22-1-16,0 1 0,0 0 0,0 0 16,-21 0-16,0 0 15,0-1-15,-21 22 16,0 0 0,21 22-16,-21-1 0,21 0 0,-21 0 15,21 21-15,0-20 16,0 20-16,-22 21 0,22-20 0,-21 20 15,21-20-15,0 20 0,0 1 0,-21-1 16,0-21-16,21 22 0,-21-22 16,0 1-16,21-1 0,0 0 0,-22 1 15,1-22-15,21 21 0,-21-21 16,21 0-16,0 1 0,0-1 16,0-42 15,0-1-31,21 1 0,-21 0 15,21-21-15</inkml:trace>
  <inkml:trace contextRef="#ctx0" brushRef="#br1" timeOffset="171636.08">4381 12573 0,'0'-42'0,"0"84"0,0-105 16,0 41-16,0 1 0,0 0 15,0 0-15,0 0 0,22 0 16,-1 21-16,21 0 15,-21 0-15,0 0 0,22 0 0,-1 0 16,0 21-16,1 0 0,-1 0 0,-21 0 16,22 0-16,-1 1 0,-21-1 15,-21 0-15,0 21 0,0-21 16,-21 22-16,0-22 0,-22 21 16,1-21-16,0 1 0,-1-1 15,-20-21-15,21 21 0,-1 0 0,1-21 16,21 0-16,0 21 0,-1-21 0,44-21 31,20 0-15,-21 0-16</inkml:trace>
  <inkml:trace contextRef="#ctx0" brushRef="#br1" timeOffset="171960.89">5101 12383 0,'0'0'0,"-21"21"47,21 0-47,0 0 16,-21 0-16,21 22 0,0-22 0,0 21 16,0 0-16,0 1 0,0 20 15,0-20-15,-21 20 0,-1 1 0,22-1 16,-21 1-16,0-22 0,21 21 0,-21-20 15,21 20-15,-21-20 0,21-1 16,0 0-16,0-21 0,0 22 16,0-22-16,0 21 0,0-21 0,0 1 15,0-1-15,0-42 32,21-1-17,-21 1-15,21 0 0,-21 0 0,0-21 16</inkml:trace>
  <inkml:trace contextRef="#ctx0" brushRef="#br1" timeOffset="172272.03">5080 12552 0,'0'-42'0,"0"84"0,0-106 0,0 43 16,0 0-16,0 0 0,0 0 0,21 0 15,0-1-15,0 22 16,1 0-16,-1 0 0,21 0 0,-21 0 15,0 0-15,22 22 0,-22-1 0,21 0 16,-21 0-16,22 0 0,-22 22 16,0-22-16,-21 0 0,0 21 0,0-21 15,0 1-15,0 20 0,-21-21 16,0 0-16,-22 0 0,22 1 0,-21-1 16,0 0-16,20 0 0,-20-21 15,0 21-15,21-21 0,-1 0 0,-20 21 0,21-21 16,0 0-1,42 0 1,0-21 0,0 0-16,0 0 0,1 0 15</inkml:trace>
  <inkml:trace contextRef="#ctx0" brushRef="#br1" timeOffset="172511.9">5757 12425 0,'0'0'16,"0"21"0,0 0-1,0 0-15,-21 1 0,21-1 16,0 0-16,0 0 0,-21-21 0,21 21 16,0 0-16,-21 1 0,21-1 15,0 0-15,0 0 0,0 0 0,0 0 16,0 1-1,21-44 17</inkml:trace>
  <inkml:trace contextRef="#ctx0" brushRef="#br1" timeOffset="172904.67">5715 12129 0,'-21'0'0,"42"0"0,-63 0 0,20 21 0,22 0 15,-21 0-15,0 0 0,21 0 0,-21 22 16,21-22-16,0 0 0,0 0 16,0 0-16,21 22 15,0-43-15,22 0 16,-22 0-16,21 0 0,-21 0 15,0 0-15,1 0 0,20 0 0,0-21 16,-42-1-16,21 1 0,-21 0 16,0 0-16,0 0 0,0 0 15,0-22-15,-21 22 0,0-21 0,0 21 16,0-1-16,0 1 0,-1 0 0,1 21 16,-21 0-16,21 0 0,0 0 15,-1 0-15,1 21 0,0 0 0,0 1 16,0-1-16,21 0 0,0 21 15,0-21-15,0 1 0,0 20 0,0-21 16,21 0-16,-21 22 0,21-22 16,21 0-16,-20 0 0,-1 0 0,21-21 15,-21 21-15</inkml:trace>
  <inkml:trace contextRef="#ctx0" brushRef="#br1" timeOffset="174059.04">6202 12383 0,'0'-22'0,"0"44"0,0-65 16,0 64 31,0 1-47,0-1 0,0 0 15,0 0-15,0 21 0,0-20 16,-21-1-16,21 0 0,0 21 0,0-21 15,0 1-15,0-1 0,0 21 0,0-21 16,0 0-16,0 1 16,0-1-16,21-21 0,0 0 0,0 21 15,0-21-15,0 0 0,1 0 0,-1 0 16,21 0-16,-21-21 0,0 21 16,1-21-16,-1-1 0,0 1 15,0 0-15,0 0 0,0 0 0,1-22 16,-1 22-16,-21-21 0,21 21 0,-21-22 15,21 1-15,-21 21 0,0-21 16,0 20-16,21 1 0,-21 0 0,0 0 16,0 42 15,0 0-31,-21 0 0,21 22 16,0-22-16,0 0 0,0 21 0,0-20 15,0-1-15,0 21 0,0-21 16,0 0-16,0 1 0,0-1 0,21 0 15,0 0-15,1 0 0,-1-21 0,0 0 16,21 0-16,-21 0 0,22 0 16,-22 0-16,0 0 0,21 0 15,-20-21-15,-1 21 0,0-21 0,0 0 16,0 0-16,0-1 0,1 1 0,-1 0 16,0-21-16,-21 21 0,0-22 15,0 22-15,21-21 0,-21 21 0,0-1 16,0 1-16,21 0 0,-21 0 15,0 42 1,0 0-16,0 0 16,-21 1-16,21-1 0,-21 21 15,21-21-15,0 0 0,0 22 16,-21-22-16,21 0 0,-21 0 0,21 22 16,-22-22-16,22 0 0,0 0 0,0 0 15,0 0-15,-21-21 16,21-21 15,0 0-15,0 0-16,0 0 0,0 0 0,0-1 15,0-20-15,0 0 0,0 21 0,21-22 16,-21 1-16,22 0 0,-1-1 16,0 22-16,0-21 0,21-1 15,-20 22-15,-1 0 0,0 21 16,0 0-16,0 21 0,0 0 15,1 22-15,-1-22 0,0 0 16,-21 21-16,0-20 0,0 20 0,21-21 16,-21 21-16,0-20 0,21-1 0,-21 21 15,0-21-15,0 0 0,0 1 16,0-1-16,0 0 0,0 0 16,0 0-1,-21-21 1,21-21-16,0 0 15,-21 21-15,21-21 0,0 0 16,0-1-16,0 1 0,0-21 0,0 21 16,21-22-16,0 1 0,0 21 15,1-21-15,-1-1 0,0 1 0,21 21 16,1-22-16,-22 22 0,21 0 0,0 21 16,1 0-16,-1 0 0,-21 0 15,22 0-15,-1 21 0,0 22 16,1-22-16,-22 0 0,-21 21 0,0-21 15,21 1-15,-21 20 0,0-21 16,0 21-16,0-20 0,0-1 0,-21 0 16,21 0-16,-21 0 0,-1 0 0,22 1 15,-21-1-15,21 0 0,-21-21 16,21 21-16,-21-21 16</inkml:trace>
  <inkml:trace contextRef="#ctx0" brushRef="#br1" timeOffset="175214.96">9334 12383 0,'0'0'0,"-21"0"0,0 0 15,0 0-15,0 0 0,0 0 0,-1 0 16,1 0-1,42 0 17,1 0-32,-1 0 15,21 0-15,0 0 0,1 0 16,-1 0-16,0 0 0,22 0 0,-1 0 16,1 0-16,-1 0 0,107 0 15,-86 0-15,1 0 0,0 0 16,-22 0-16,22 0 0,-22 0 15,22 0-15,-21 0 0,-1 0 0,1 0 16,-22 0-16,21 0 0,-20-22 0,-1 22 16,0 0-16,-20 0 0,20-21 15,-21 21-15,0-21 0,0 21 0,1 0 16,-1-21-16,-21 0 0,0 0 16,0-1-1,-21 1-15,-22 0 16,22 0-16,0 21 0,-21-21 0,-1 21 15,22-21-15,-21 21 0,-1-22 16,22 22-16,-21 0 0,21 0 16,0 0-16,-1 0 0,1 0 0,0 0 15,0 0-15,0 0 16,42 0 15,0 0-31,0 0 0,0 0 16,1 0-16,20 0 0,-21 0 0,0 0 15,22 0-15,-22 0 0,0 0 16,21 0-16,-21 0 0,1 0 0,20 0 16,-21 0-16,0 0 0,0 0 15,1 0-15,-1 0 0,-21 22 16,0-1 0,0 0-16,-21 0 0,-1 0 15,1 0-15,-21 22 0,21-22 0,0 0 16,-22 0-16,22 22 0,0-22 0,-21 0 15,20 0-15,1 0 0,0 0 16,21 1-16,-21-1 0,21 0 0,-21 0 16,21 0-16,0 0 15,-21-21-15,42 0 47,0-21-31,0 0-16</inkml:trace>
  <inkml:trace contextRef="#ctx0" brushRef="#br1" timeOffset="175775.64">12340 11726 0,'0'0'15,"0"-21"-15,21 0 0,-21 0 0,0 0 0,21 0 16,-21 42 15,0 0-15,0 21-16,0 1 0,0-1 15,0 0-15,0 1 0,0 20 0,0-21 16,0 22-16,0-22 0,-21 22 16,0-22-16,21 0 0,-21 1 0,21-22 15,0 21-15,-21-21 0,21 1 16,0-1-16,-21 0 0,21 0 0,0 0 15,21-21 17,0-21-32,0 0 0,-21 0 15,21 21-15</inkml:trace>
  <inkml:trace contextRef="#ctx0" brushRef="#br1" timeOffset="176279.35">12975 11642 0,'0'0'0,"0"-21"31,-21 42-15,0 0-16,0 0 16,21 0-16,-22 22 0,22-22 15,-21 21-15,0 0 0,21 1 16,-21-1-16,0 0 0,21 1 0,0-1 15,0 0-15,-21-20 0,21 20 0,0 0 16,0-21-16,0 22 0,0-22 0,0 0 16,0 0-16,0 0 0,21 1 15,0-22-15,0 21 0,0-21 16,0 0-16,22 0 0,-22 0 0,0 0 16,21 0-16,-20 0 0,-1 0 0,21 0 15,-21-21-15,22-1 0,-22 1 0,0 0 16,0 0-16,0-21 0,0 20 15,1-20-15,-1-21 0,0 20 16,-21-20-16,0 20 0,0-20 0,0 21 0,0-22 16,0 22-16,0-1 0,0 1 15,0 21-15,0-21 0,-21 20 16,0 1-16,-1 0 0,1 21 16,0 0-16,0 0 0,0 0 15,0 0-15,-1 0 0,1 21 0,0 0 0,0 1 16,0-1-16,0 0 0,-1 0 15,22 0-15,0 0 0,-21 1 16,0-1-16,21 0 0,0 0 0,0 0 16,0 0-16,0 1 0,0-1 0,21 0 15</inkml:trace>
  <inkml:trace contextRef="#ctx0" brushRef="#br1" timeOffset="176786.06">14097 11642 0,'0'0'0,"42"0"0,1-43 31,-43 22-31,-22 21 16,1 0-16,0 0 15,0 21-15,0 1 0,0-1 16,-1-21-16,-20 21 0,21 0 0,0 0 15,0 0-15,-1 1 0,1-1 16,0 0-16,21 0 0,-21 0 0,21 0 16,0 1-16,0-1 0,0 0 15,0 0-15,21 0 16,0-21-16,0 0 0,1 21 16,-1-21-16,21 0 0,-21 0 0,0 22 15,1-22-15,20 0 0,-21 21 0,0-21 16,22 0-16,-22 21 0,0 0 15,0-21-15,0 21 0,0 0 16,-21 1-16,22-1 0,-22 0 16,0 0-16,0 0 15,-22-21-15,1 21 0,0 1 0,0-22 16,0 21-16,0-21 0,-22 0 0,22 21 16,-21-21-16,21 0 0,-22 0 15,1 21-15,21-21 0,0 0 16,-22 0-16,22 0 0,0 0 0,0 0 15,0 0-15,-1 0 16,1 0 15,0 0-31,0 0 0</inkml:trace>
  <inkml:trace contextRef="#ctx0" brushRef="#br1" timeOffset="177856.45">9250 12383 0,'0'0'0,"-21"0"0,21 21 15,0 0 1,0 0-16,21 0 0,-21 0 16,21 1-16,21-1 0,-21 0 0,1 0 15,20 0-15,0 22 0,1-22 16,20 21-16,-21 0 0,22 1 0,-1-1 15,22-21-15,-21 22 0,20-1 0,-20 0 16,20-21-16,-20 1 0,21 20 16,-22-21-16,1 0 0,-1 0 15,-21-21-15,22 22 0,-22-22 0,1 0 16,-1 0-16,-21 0 0,21 0 16,-20 0-16,-1 0 0,0 0 0,-21-22 15,0 1 1,0 0-1,-42 21-15,20-21 0,1 21 16,0 0-16,-21 0 0,21-21 0,-1 21 16,1 0-16,0 0 0,0 0 0,0-21 15,42 21 17,0 0-32,0 0 15,0 0-15,1 0 16,20 0-16,-21 0 0,21 0 0,-20 0 15,-1 21-15,21-21 0,-21 21 0,0-21 16,1 21-16,-22 0 0,0 0 0,0 1 16,0-1-16,-22 0 0,1 0 15,-21 0-15,21 0 0,-22 1 0,1-1 16,0 0-16,-22 0 0,22 0 0,0 0 16,-1 1-16,1-1 0,0 0 0,-1 0 15,22 0-15,0-21 0,0 21 16,42-21-1</inkml:trace>
  <inkml:trace contextRef="#ctx0" brushRef="#br1" timeOffset="178428.12">12848 12912 0,'0'0'15,"-21"-21"-15,0-1 16,0 22 0,21 22-1,0-1-15,0 0 0,0 21 0,0-21 16,0 22-16,0-1 0,0-21 16,0 22-16,0-1 0,0 0 0,0 1 15,0-22-15,0 21 0,0-21 0,0 22 16,0-22-16,0 21 0,0-21 15,0 0-15,0 1 0,0-1 16,0 0-16,0-42 47,0 0-47,0-1 16</inkml:trace>
  <inkml:trace contextRef="#ctx0" brushRef="#br1" timeOffset="179303.62">12806 12827 0,'-21'-21'0,"-1"21"15,22-21-15,-21 21 16,0 0-16,0 0 16,0 0-16,0 21 0,-1 0 15,22 0-15,-21 22 0,0-1 16,0 0-16,0 22 0,0-22 16,-1 0-16,1 1 0,0-1 0,0 22 15,0-43-15,0 21 0,-1 0 0,1 1 16,0-22-16,0 0 0,21 43 15,-21-43-15,0 0 16,21-42 15,0 0-15,0-1-16,21 1 0,-21 0 16</inkml:trace>
  <inkml:trace contextRef="#ctx0" brushRef="#br1" timeOffset="179906.88">12298 13187 0,'-21'0'15,"21"-21"1,21 21-16,0 0 16,0 0-16,0 0 0,22-21 0,-22 21 15,21-22-15,0 22 0,-20 0 0,20-21 16,0 21-16,1 0 0,-1 0 15,0-21-15,1 21 0,-1 0 0,0 0 16,1 0-16,-22 0 0,21 0 0,-21 0 16,0 21-16,1-21 15,-1 21-15,-21 1 0,0-1 0,0 0 16,0 21-16,0-21 0,0 1 16,0-1-16,-21 0 0,-1 0 15,22 0-15,0 0 0,-21 1 16,21-1-16,-21-21 0,21 21 0,0 0 15,0-42 32,0 0-31,21 0-16,-21-1 0,0 1 16,0 0-16,21 0 0,1 0 15,-1 0-15,0-22 0,0 22 0,0 0 16,0 0-16,1-22 0,-1 22 15,21 21-15,-21-21 0,22 0 0,-22 21 16,21 0-16,-21 0 0,22 0 0,-22 0 16,21 0-16,-21 21 0,22 0 15,-22 0-15,0 1 0,0-1 0,0 0 16,-21 0-16,0 0 0,0 0 0,0 22 16,0-22-16,0 0 15,0 0-15,0 0 0,0 1 16,-21-22-16,0 21 0,0-21 15,42 0 32,0-21-47,0 21 0</inkml:trace>
  <inkml:trace contextRef="#ctx0" brushRef="#br1" timeOffset="180427.58">14287 13060 0,'0'0'0,"0"-21"0,0 0 15,-21-1-15,-21 22 16,21 0-16,0 0 0,-1 0 0,-20 0 16,21 0-16,0 0 0,-22 22 0,22-1 15,0 0-15,0 0 0,0 21 16,0-20-16,-1 20 0,1-21 0,21 21 15,-21-20-15,21-1 0,0 0 0,0 0 16,0 0-16,0 0 0,21 1 16,0-22-16,1 21 0,-1-21 0,0 0 15,0 0-15,0 0 0,0 0 0,1 0 16,20 0-16,21-21 16,-41 21-16,-1-22 0,0 1 0,21 0 15,-21 0-15,1 0 0,-1 0 0,0-22 16,0 1-16,0 21 0,-21-22 15,21-20-15,1 21 0,-22-1 16,21 1-16,-21-22 0,0 22 0,0 21 16,21-21-16,-21 20 0,0 1 0,-21 21 31,21 21-31,-21 22 16,21-22-16,-22 21 0,1-21 0,21 22 15,0-1-15,-21 0 0,21 1 16,-21-22-16,21 21 0,-21 1 15,21-22-15,0 42 0,0-42 16,0 1-16,0-1 0,21 0 16,0-21-16,0 0 0,-21 21 15,21-21-15,1 0 0,-1 0 0,0 0 16,0 0-16,0 0 0,-21-21 16</inkml:trace>
  <inkml:trace contextRef="#ctx0" brushRef="#br1" timeOffset="180791.37">14647 13081 0,'0'-21'0,"0"42"0,0-63 0,0 21 16,0-1-16,21 22 15,-21-21-15,22 0 0,-1 21 16,0 0-16,0 0 0,-21-21 0,42 21 16,-20 0-16,-1 0 0,0 0 0,0 21 15,21 0-15,-20 0 0,-1 1 16,0-1-16,0 0 0,0 0 0,-21 21 15,0-20-15,21-1 0,-21 0 0,0 0 16,0 21-16,-21-20 16,21-1-16,-21-21 0,0 0 15,0 21-15,0-21 0,-1 0 16,1 0-16,0 0 0,21-21 16,0 0-1,0-1-15,0 1 0,0 0 16,0 0-16,0 0 0,21 0 0,0-22 15,1 22-15,-1-21 0,0 21 16,0-1-16,21 1 0,-20 0 0,20 0 16,-21 21-16,21-21 0,-20 21 15,20-21-15,-21 21 0,21 0 0,-20 0 16,20 0-16</inkml:trace>
  <inkml:trace contextRef="#ctx0" brushRef="#br1" timeOffset="181425.01">15769 12848 0,'-21'0'16,"0"0"-16,0 21 15,-1 1-15,1-1 0,0 21 16,0-21-16,-21 43 0,42-43 16,-22 21-16,22-21 0,-21 1 0,21-1 15,0 21-15,0-21 0,0 0 16,21 1-16,1-1 0,-1-21 15,0 0-15,0 21 0,21-21 16,-20 0-16,-1 0 0,0 0 0,0 0 0,21 0 16,-20 0-16,-1-21 0,0 0 15,0 21-15,0-22 0,-21 1 16,21 0-16,-21 0 0,22-21 0,-22-1 16,0 22-16,0-21 0,0-1 15,0 1-15,0 0 0,-22 21 0,1-22 16,0 22-16,0 0 0,0 0 0,0 21 15,-1 0-15,-20 0 0,21 0 16,0 0-16,0 0 0,-1 21 0,1 0 16,21 0-16,0 0 0,0 1 15,0-1-15,0 0 0,21-21 16,22 21-16,-22 0 0,0-21 0,21 0 16,-20 0-16,62 0 0,-41 0 15,-22 0-15,21 0 16,0 0-16,1 0 0,-1-21 0,0 21 15,-20-21-15,20 0 0,0 0 0,1-1 16,-22 1-16,0 21 0,0-21 16,0 0-16,0 21 0,-21 21 15,0 0-15,0 0 16,-21 1-16,21-1 0,-21 21 16,0-21-16,0 22 0,0-1 0,-1-21 15,1 21-15,0-20 0,0-1 0,21 0 16,0 0-16,-21 0 0,21 0 15,0 1-15,0-1 16,21-21 15,0-21-31,0-1 16,0 1-16,1 0 0</inkml:trace>
  <inkml:trace contextRef="#ctx0" brushRef="#br1" timeOffset="181608.9">16404 12637 0,'0'0'0,"0"-22"0,-21 1 16,21 0-16,-21 21 0,0 0 0,-1 0 15,1 0 1,0 0-16,21 21 16,0 0-1,21 1-15,0-22 0,1 0 16,-1 21-16,0-21 0,0 0 15,0 21-15</inkml:trace>
  <inkml:trace contextRef="#ctx0" brushRef="#br1" timeOffset="182211.61">17272 12785 0,'-21'-21'16,"42"42"-16,-63-42 0,20-1 0,1 1 0,0 0 15,0 21-15,0-21 0,-22 21 16,22-21-16,0 21 0,-21 0 0,21 0 16,-1 0-16,1 0 0,0 21 0,-21 0 15,21 0-15,-1 0 0,1 1 16,21 20-16,-21-21 0,0 21 0,21-20 15,-21-1-15,21 21 0,0-21 0,0 0 16,0 1-16,0-1 16,0 0-16,21 0 0,0 0 0,0-21 15,-21 21-15,21-21 0,1 22 0,-1-22 16,0 0-16,0 0 0,0 0 16,0 0-16,1 0 0,-22-22 0,21 1 15,0 21-15,0-21 0,0 0 0,0 0 16,1 0-16,-1-22 0,0 1 15,-21 0-15,21-1 0,0 1 0,0 0 16,1-1-16,-1-20 0,0 20 0,0 1 16,-21-21-16,21 20 15,-21 1-15,21 0 0,-21-1 0,0-41 16,0 62-16,0 1 0,0 0 16,0 0-16,-21 42 15,0 0 1,0 22-16,21-1 0,-21-21 0,21 21 15,-21 22-15,21-22 0,0 1 16,0 20-16,0 43 0,0-64 16,0 1-16,21-1 0,0 0 15,0 1-15,0-1 0,-21 0 0,21-21 16,1 1-16,-1-1 0,0 0 0,0 0 16,0-21-16,0 0 0,1 21 15,-1-21-15,0 0 0,0 0 16,0 0-16</inkml:trace>
  <inkml:trace contextRef="#ctx0" brushRef="#br1" timeOffset="182391.51">17970 13039 0,'-21'21'0,"0"0"16,0-21-1,0 0 1,0 0-16,-1 0 0,1 0 16,0 0-16,0 0 0</inkml:trace>
  <inkml:trace contextRef="#ctx0" brushRef="#br1" timeOffset="189155.52">1609 14118 0,'0'-21'63,"0"0"-32,0 0-16,-22 21 17,1 0-32,0 0 15,-21 0-15,21 0 0,-1 0 16,-20 21-16,0-21 0,21 21 0,-22 0 16,1 0-16,21 22 0,-22-22 15,22 21-15,0 1 0,21 20 16,0-21-16,0 22 0,0-22 0,0 22 15,0-1-15,0-20 0,0-1 16,0 0-16,0 1 0,0-1 16,21 0-16,0-21 0,1 1 15,-1-1-15,0 0 0,21-21 0,-21 0 16,1 0-16,20 0 0,0 0 16,-21 0-16,22-21 0,-1 0 0,-21-1 15,22 1-15,-1 0 16,-21 0-16,0 0 0,22-22 0,-22 1 15,-21 21-15,0 0 0,0 0 16,0-22-16,0 22 0,-21 0 0,-1 0 16,1 21-16,-21 0 0,21 0 15,-22 0-15,22 0 0,-21 0 16,21 0-16,0 21 0,-1 0 16,1 21-16,0-20 0,0-1 0,21 0 15,-21 0-15,21 21 0,0-20 16,0-1-16,0 0 0,0 0 0,0 0 15,0 0-15,0 1 16,21-1-16,0-21 16,0 0-1,0 0-15</inkml:trace>
  <inkml:trace contextRef="#ctx0" brushRef="#br1" timeOffset="189531.26">2222 14605 0,'22'21'32,"-1"-21"-17,0 0 1,0 0-16,0-21 15,0 0-15,-21 0 16,22 21-16,-22-21 0,0-1 16,0 1-16,0 0 15,-22 21-15,1 0 16,0 0 0,0 0-16,0 21 15,21 0-15,-21-21 16,21 22-16,-22-1 0,22 0 15,0 0 1,22-21 15,-1 0-31,0 0 0</inkml:trace>
  <inkml:trace contextRef="#ctx0" brushRef="#br1" timeOffset="190868.38">3429 14097 0,'0'0'0,"0"-21"16,-21 21-1,0 0 1,21-21 0,-22 21-16,22 21 31,0 0-15,0 0-16,-21 22 0,21-1 15,0 0-15,0 22 0,0-1 0,-21 1 16,21-1-16,0-20 0,0 20 15,0 1-15,-21-22 0,21 0 0,-21 1 16,21-1-16,-21-21 0,21 21 16,0-20-16,0-1 0,0 0 15,0-42 17,0 0-32,0-1 15,21 1-15,0 0 0,0-21 16,-21 21-16,21-22 0,0 1 0,1 21 15,-1-22-15,0 1 0,21 0 16,-21 21-16,1-22 0,20 1 16,-21 21-16,0 21 0,0 0 15,1 0-15,-1 21 0,0 0 16,-21 21-16,21-20 0,0-1 16,0 21-16,-21-21 0,22 22 0,-1-22 15,-21 0-15,21 21 0,0-21 0,0 1 16,-21-1-16,21 0 0,1-21 15,-1 21-15,0-21 0,0 0 0,0 0 16,0 0-16,1 0 0,20 0 16,-21 0-16,0-21 0,0 21 15,1-21-15,-1 0 0,21-1 0,-21 1 16,0-21-16,1 21 0,-1-22 16,0 1-16,0-21 0,-21 20 0,21 1 15,0-22-15,1 1 0,-22 21 0,0-1 16,0-20-16,21 20 0,-21 1 15,0 0-15,0-1 0,0 22 0,0 0 16,0 0-16,-21 21 16,-1 21-1,22 0-15,0 0 0,-21 1 0,21 20 16,-21 0-16,21 22 0,0-22 16,0 22-16,-21-22 0,21 21 0,0 1 15,0-1-15,0-20 0,0 20 16,0-20-16,0-1 0,0-21 0,21 21 15,0-20-15,0-1 0,1 0 16,20-21-16,-21 21 0,0-21 0,22 0 16,-22 0-16,0 0 0,21 0 0,-21 0 15,22-21-15,-22 0 0,0 21 16,0-21-16,22-1 0,-22 1 0,0-21 16,0 21-16,0-43 15,-21 43-15,21 0 0,-21-21 16,0 20-16,0 1 0,0 0 0,0 0 15,0 42 1,0 21 0,0-20-16,0-1 0,0 21 0,0-21 15,0 0-15,0 22 0,0-22 16,0 0-16,0 0 0,0 0 0,0 1 16,0-1-16,22-21 0,-22 21 15,21-21-15,0 0 16,0 0-16,0 0 0,-21-21 15,21 0-15,-21-1 0,22 1 16</inkml:trace>
  <inkml:trace contextRef="#ctx0" brushRef="#br1" timeOffset="191248.26">5122 14076 0,'0'0'16,"-21"0"-16,0 0 15,0 0-15,21 21 0,-21-21 0,21 21 16,-22 0-16,22 1 0,0-1 16,0 0-16,22-21 15,-1 0 1,0 0-16,0 0 16,0 0-16,0 0 0,1-21 15,-1 21-15,-21-21 0,0-1 0,0 1 16,0 0-16,0 0 15,0 0-15,0 0 0,0-1 0,-21 22 16,-1-21-16,1 21 0,0-21 0,0 21 16,0 0-16,0 0 0,-1 21 15,1 0-15,0-21 0,0 22 0,0 20 16,21-21-16,0 0 0,0 0 16,0 22-16,0-22 0,0 21 15,0-21-15,0 22 0,0-22 0,21 21 16,0-21-16,0 22 0,0-22 15,1 0-15,-1 0 0,21-21 0,-21 21 16,0-21-16,22 0 0</inkml:trace>
  <inkml:trace contextRef="#ctx0" brushRef="#br1" timeOffset="191756.75">5651 14372 0,'0'0'15,"0"-21"-15,0 0 0,0 0 16,-21 21-1,21 21 1,0 0-16,-21 0 16,21 0-16,-21 1 0,21-1 0,0 0 15,0 21-15,0-21 0,0 1 0,-21 20 16,21-21-16,0 0 0,-21 0 16,21 22-16,0-22 0,0 0 0,0 0 15,0 0-15,-22-21 0,22 22 16,-21-22 15,21-22-31,0 1 16,0 0-16,0 0 15,0 0-15,0-22 0,0 22 0,0-21 16,0 21-16,0-22 0,21 1 16,1 0-16,-1-22 0,21 22 15,-21 21-15,22-22 0,-1 22 0,0 0 16,1 0-16,-1 21 0,0 0 15,1 0-15,-1 21 0,0 0 0,1 0 16,-22 22-16,0-22 0,0 21 0,0 1 16,-21-1-16,21 0 0,-21-21 15,0 22-15,0-1 0,0-21 0,0 0 16,0 1-16,0-1 0,-21 0 0,21 0 16,-21 0-16,0-21 15,21 21-15,-21-21 16,0 0-1,21-21 1,0 0-16,0 0 0,21 0 16</inkml:trace>
  <inkml:trace contextRef="#ctx0" brushRef="#br1" timeOffset="192015.6">6604 14266 0,'0'22'32,"0"-1"-32,-21 0 0,21 0 0,-21 21 15,21-20-15,-22-1 0,22 21 16,-21-21-16,0 22 0,21-22 0,0 0 16,0 0-16,-21 21 0,21-20 15,-21-22-15,21 21 0,21-21 31,0 0-15,-21-21-16,21-1 16,0 22-16,1-21 0</inkml:trace>
  <inkml:trace contextRef="#ctx0" brushRef="#br1" timeOffset="192400.39">6583 14055 0,'0'0'0,"0"-21"0,0-1 0,-21 22 16,-1 0-16,1 0 0,0 0 16,0 0-16,21 22 15,0-1-15,0 0 16,0 0-16,21-21 16,0 21-1,0-21-15,1 0 16,-1 0-16,0 0 0,0 0 0,21-21 15,-20 0-15,-1 21 0,0-21 0,0 21 16,0-21-16,-21-1 0,0 1 16,0 0-16,0 0 0,0 0 15,-21 0-15,0 21 16,0 0-16,0 0 0,-1 0 0,1 0 16,-21 0-16,21 0 0,0 0 0,-1 0 15,1 21-15,0 0 0,0 0 16,21 0-16,0 0 0,-21 1 0,21-1 15,0 0-15,0 21 0,0-21 0,0 1 16,0-1-16,0 21 0,0-21 16,21 0-16,-21 1 0,21-1 15,0 0-15</inkml:trace>
  <inkml:trace contextRef="#ctx0" brushRef="#br1" timeOffset="193536.86">7154 14245 0,'0'-21'0,"0"42"0,0-63 15,-21 42 17,0 21-32,21 0 15,-21 0-15,21 1 0,-21-1 0,21 21 16,0-21-16,0 22 0,0-22 15,0 21-15,0-21 0,0 22 0,0-22 16,0 0-16,0 0 0,0 0 0,0 0 16,21 1-16,0-1 0,0-21 15,0 0-15,0 0 0,1 0 16,-1 0-16,0 0 0,0 0 0,0-21 16,0 21-16,1-22 15,-1 1-15,0 0 0,0 0 0,0 0 16,0 0-16,1-22 0,-1 22 0,0-21 0,-21 21 15,21-22-15,0 22 16,-21-21-16,0 21 0,0-1 0,0 1 16,0 42-1,0 1 1,0-1-16,-21 0 0,21 0 0,-21 21 16,21-20-16,0 20 0,-21-21 0,21 21 15,0-20-15,0-1 0,0 0 16,0 0-16,0 0 0,21 0 0,0 1 15,0-22-15,0 0 0,1 0 16,-1 0-16,0 0 0,0 0 16,0 0-16,0 0 0,1 0 0,20-22 15,-21 22-15,0-21 0,0 0 0,1 0 16,-1 0-16,-21 0 0,21-22 16,-21 22-16,21 0 0,-21-21 0,0 20 15,0-20-15,0 21 0,0 0 0,0 0 16,0-1-16,0 44 31,-21-22-31,21 21 0,-21 21 0,21-21 16,0 0-16,0 22 0,-21-22 15,21 0-15,-22 21 0,22-20 16,0-1-16,0 0 0,0 0 0,0 0 16,-21 0-16,21 1 15,-21-22-15,21 21 0,0-42 31,0-1-31,0 1 16,0 0-16,0 0 0,0-21 16,0 20-16,0 1 0,21-21 0,0 0 15,1 20-15,-1-20 0,0 21 16,21-21-16,-21 20 0,1 1 16,20 21-16,-21-21 0,0 21 0,22 0 0,-22 0 15,0 0-15,0 21 16,0 0-16,0 1 0,1-1 0,-22 0 15,0 21-15,21-21 0,-21 22 0,0-22 16,0 0-16,0 21 0,0-20 16,0-1-16,0 0 0,0 0 0,0 0 15,-21-21-15,21 21 0,-22-21 32,1 0-17,21-21 1,0 0-16,0 0 0,0 0 0,21 0 15,1-22-15,-1 22 0,21-21 16,-21 21-16,22-22 0,-1 1 16,0 21-16,1 0 0,20-22 0,-21 43 15,1-21-15,41 21 16,-62 0-16,62 21 0,-63 0 16,1 1-16,-22 20 0,0-21 0,0 21 15,0 1-15,0-1 0,0-21 16,0 22-16,0-22 0,-22 21 0,1-21 15,0 0-15,0 1 0,21-1 16,-21 0-16,0-21 0,-1 21 0,44-42 47</inkml:trace>
  <inkml:trace contextRef="#ctx0" brushRef="#br1" timeOffset="194227.46">9546 14563 0,'0'0'0,"-21"0"0,-21 0 16,63 0 15,21 0-15,-21 0-16,22 21 0,20-21 15,1 21-15,-1-21 0,1 0 0,20 0 16,1 0-16,-22 21 0,22-21 16,0 0-16,-22 0 0,1 0 0,-1 0 15,1 0-15,-22 0 0,22 0 0,-22-21 16,0 21-16,-21 0 0,22-21 15,-22 0-15,-21 0 0,0-1 16,0 1-16,0 0 0,0 0 16,-21 0-16,0 21 0,-1-21 15,1 21-15,0 0 0,0-22 16,-21 1-16,20 21 0,1 0 16,0 0-16,42 0 31,0 0-16,1 0-15,-1 0 0,0 21 16,0-21-16,21 22 0,-20-1 0,-1 0 16,0 0-16,-21 0 0,0 22 0,0-22 15,0 0-15,0 21 0,0-21 16,-21 1-16,0-1 0,-1 21 0,1-21 16,-21 0-16,21 1 0,0-1 0,-1-21 15,1 21-15,0 0 16,0-21-16</inkml:trace>
  <inkml:trace contextRef="#ctx0" brushRef="#br1" timeOffset="195303.84">12615 14478 0,'0'0'0,"-21"0"0,21-21 15,-21 0-15,21-22 0,0 22 16,0 0-16,0 0 0,0-21 16,0 20-16,0 1 0,0 0 0,0 0 15,0 42 17,0 0-32,0 22 0,0-22 0,0 21 15,0 0-15,0 22 0,0-22 16,0 1-16,0-1 0,0 0 0,-21-21 15,21 22-15,0-22 0,-21 21 0,21-21 16,-22 1-16,22-1 0,0 0 16,0-42 15,22 0-31,-1 21 0,-21-22 16,21-20-16,0 21 0,0 0 15,0-22-15,-21 22 0,22-21 0,-1 0 16,0 20-16,0-20 0,-21 21 15,21 0-15,-21 0 0,21-1 0,1 22 16,-22 22 0,0-1-16,0 0 0,0 0 0,0 21 15,0-20-15,0 20 0,0 21 16,0-41-16,0 20 0,0-21 16,0 0-16,21 0 0,0 1 0,-21-1 15,21 0-15,0 0 0,0-21 0,1 0 16,-1 21-16,0-21 0,0 0 15,21 0-15,-20 0 0,20 0 16,-21-21-16,21 0 0,-20 0 0,20 21 16,-21-43-16,0 22 15,22 0-15,-1-64 0,-21 43 0,0 0 16,0-1-16,-21-20 0,22 21 0,-22-1 16,21-20-16,-21 20 0,0 22 15,0-21-15,0 21 0,0 0 0,-21 21 31,-1 0-31,1 21 0,21 21 16,-21-21-16,21 22 0,-21-1 0,0 0 16,21 1-16,0-1 0,0 0 15,-21 22-15,21-22 0,0 0 16,0-20-16,0 20 0,0 0 0,0-21 16,21 1-16,-21-1 0,21 0 0,0 0 15,0 0-15,0-21 0,1 0 16,-1 0-16,0 0 0,0 0 0,0 0 15,0 0-15,1 0 0,20 0 0,-21-21 16,0 0-16,0 0 0,1 0 16,20-22-16,-21 22 0,0-21 15,0-1-15,-21 22 0,22 0 16,-22 0-16,21 0 0,-21 0 0,0 42 31,0 0-15,0 0-16,0 0 0,0 0 15,-21 1-15,21-1 0,0 0 0,0 0 16,0 0-16,0 0 0,0 1 16,0-1-1,21-21-15,0 0 0,0 0 16,0 0-16,0 0 0,1-21 16</inkml:trace>
  <inkml:trace contextRef="#ctx0" brushRef="#br1" timeOffset="195652.64">14076 14161 0,'0'0'0,"-21"-22"15,-43 22 1,43 0-16,0 22 0,0-1 0,21 0 16,0 0-16,0 0 0,0 0 15,0 1 1,21-22-16,0 0 0,0 0 0,0 0 15,0 0-15,1 0 0,-1 0 0,0 0 16,0-22-16,0 1 0,-21 0 16,0 0-16,0 0 15,0 0-15,0-1 0,0 1 0,-21 0 16,0 0-16,0 21 0,0 0 16,-22 0-16,22 0 0,0 0 0,0 0 15,0 0-15,-22 21 0,22 0 0,0 0 16,21 22-16,-21-22 0,21 21 15,0-21-15,-21 22 0,21-1 0,0-21 16,0 22-16,0-22 0,21 21 16,0-21-16,0 0 0,21 1 0,-20-1 15,20-21-15</inkml:trace>
  <inkml:trace contextRef="#ctx0" brushRef="#br1" timeOffset="196115.38">14647 14520 0,'-21'22'32,"0"-1"-32,21 0 0,-21 0 0,0 0 15,21 0-15,-22 1 0,22-1 16,0 0-16,0 0 0,0 0 0,0 0 16,-21 1-16,21-1 0,0 0 15,0 0 1,-21-21-1,21-21 1,0 0 0,0 0-16,0-1 0,0 1 15,0 0-15,0-21 0,0 21 0,0-22 16,21 1-16,0 0 0,1-1 16,20 22-16,-21-21 0,21 21 0,1-1 15,-1 1-15,0 0 0,1 21 16,-1 0-16,22 0 0,-22 0 0,0 21 15,1-21-15,-22 43 0,21-22 16,-21 0-16,0 21 0,1-21 16,-22 22-16,0-1 0,0-21 0,0 22 15,0-22-15,0 0 0,-22 0 0,1 21 16,0-20-16,0-22 0,0 21 16,0 0-16,-1-21 0,1 21 0,-21-21 15,84-21 16,-21 21-15</inkml:trace>
  <inkml:trace contextRef="#ctx0" brushRef="#br1" timeOffset="196653.07">15854 14415 0,'0'0'0,"0"-43"15,0 22-15,0 0 0,-43-43 16,22 43-16,0 21 0,-21 0 16,21 0-16,-1 0 0,-20 0 15,0 21-15,21 1 0,-22 20 0,22-21 16,-21 21-16,21 1 0,-22-1 16,22-21-16,0 22 0,0-1 0,0-21 15,21 21-15,0-20 0,0 20 0,0-21 16,0 0-16,0 0 0,21-21 15,0 22-15,0-22 0,21 0 0,-20 0 16,20 0-16,-21 0 0,21 0 16,-20 0-16,20 0 0,-21-22 15,0 1-15,22 0 0,-22 0 0,0 0 16,0-22-16,0 1 0,0 0 0,1-1 16,-1 1-16,0 0 0,-21-22 15,0 22-15,21-22 0,-21 22 0,21 0 16,-21-22-16,0 43 0,0-21 0,0 21 15,0-22-15,0 22 16,-21 21-16,0 0 0,0 21 16,0 0-16,-1 1 0,22-1 15,-21 21-15,0 0 0,21 1 16,0-1-16,0 22 0,0-22 0,0 21 16,0-20-16,0-1 0,0 0 15,0 1-15,0-1 0,0 0 0,21-20 16,0 20-16,-21-21 0,22 0 0,-1-21 15,0 21-15,0-21 0,0 0 16,0 0-16,22 0 0,-22 0 0,21 0 16,-21 0-16,22-21 0,-1 21 0,-21-21 15,22 0-15</inkml:trace>
  <inkml:trace contextRef="#ctx0" brushRef="#br1" timeOffset="197074.83">16595 14309 0,'0'0'0,"-22"0"0,1 0 0,0 0 16,0 0-16,-21 21 0,20 0 16,1 0-16,0 0 0,0 1 0,0-1 15,0 0-15,-1 21 0,1-21 0,0 22 16,21-22-16,-21 0 0,21 21 16,0-20-16,0-1 0,0 0 0,0 0 15,21 0-15,0 0 0,0 1 16,1-22-16,-1 21 0,21-21 15,-21 0-15,0 0 0,1 0 0,-1 0 16,21-21-16,-21 21 0,0-22 16,1 1-16,-1 21 0,0-21 15,0-21-15,0 21 0,-21-1 0,21-20 16,-21 0-16,22-1 0,-22 1 16,21 0-16,-21-1 0,0 1 0,0 21 15,0-21-15,0 20 0,-21 1 0,-1 21 16,-20 0-16,21 0 0,-21 0 15,-1 0-15,1 0 0,21 0 0,-22 21 16,1 1-16,21-1 0,0 21 16,0-21-16,-1 22 0,22-1 0,0-21 15,0 21-15,0-20 0,0 20 16,22-21-16,-1 21 0,0-20 0,42-1 16,-20 0-16,-1 0 15,0-21-15,1 0 0</inkml:trace>
  <inkml:trace contextRef="#ctx0" brushRef="#br1" timeOffset="197783.62">17145 14309 0,'0'-21'0,"0"42"0,0-64 0,0 22 16,-21 21-16,0 0 0,-1 0 15,1 21-15,0 1 0,0 20 16,21-21-16,-21 0 15,0 22-15,21-1 0,-22-21 0,22 21 16,0-20-16,0-1 0,0 21 16,0-21-16,0 0 0,0 1 0,0-1 15,0 0-15,22 0 0,-1-21 16,0 0-16,0 0 16,0 0-16,0 0 0,1-21 15,-1 0-15,0 21 0,21-21 0,-21-1 16,1-20-16,-1 21 0,0 0 0,0-22 15,21 22-15,-20 0 0,-22 0 16,21 0-16,-21 42 31,-21 0-31,21 0 16,-22 0-16,1 1 0,21-1 0,0 0 16,0 0-16,0 0 0,0 0 15,0 1-15,0-1 0,0 0 16,21 0-16,1-21 0,-1 0 15,0 0-15,0 21 0,0-21 0,0 0 16,1 0-16,-1 0 16,0 0-16,0-21 0,0 21 0,0-21 0,1 0 15,-1 0-15,0-1 0,0 1 16,0-21-16,0 21 0,1-22 16,-1 1-16,-21 0 0,21-1 0,-21 1 15,0 21-15,0 0 0,0-22 0,0 22 16,0 0-16,-21 21 15,0 0-15,-1 0 0,1 0 16,0 0 0,21 21-16,21-21 15,0 21-15,1-21 16,-1 0-16,21 0 0,0 0 16,-20 0-16,20 0 0,0 0 15,1 0-15,-1 0 0,-21 0 0,21 0 16,-20 0-16,-1 0 0,0 0 15,0 0-15,0-21 0,0 0 16,1 0-16,-1 0 16,-21 0-16,21-1 15,0 22-15,-21-21 0,21 0 0</inkml:trace>
  <inkml:trace contextRef="#ctx0" brushRef="#br1" timeOffset="211587.82">1206 16066 0,'-21'0'15,"21"-22"-15,-21 22 16,0 0-16,21-21 15,-21 21 1,42 0 47,-21 21-63,21 1 15,0-22 1</inkml:trace>
  <inkml:trace contextRef="#ctx0" brushRef="#br1" timeOffset="212271.43">1185 16002 0,'-21'0'0,"42"0"0,-63 0 15,21 0-15,0 0 32,21 21-17,0 0-15,0 1 16,0-1-16,0 0 15,21 0-15,0-21 0,-21 21 16,21-21-16,0 21 0,0-21 16,1 22-16,-1-22 0,21 0 15,-21 0-15,22 0 0,-22 21 16,21-21-16,0 0 0,-20 0 0,20 0 16,0 0-16,-21 0 0,22-21 15,-22-1-15,21 22 0,-21-21 0,1 0 16,-1 21-16,0-21 0,0 0 15,0 0-15,-21-1 0,0 1 16,0 0-16,0 0 0,0 0 16,0 0-16,0-1 0,0 1 15,0 0-15,-21 21 32,0 0-17,21 21-15,-21 0 0,21 1 16,0 20-16,0-21 0,-21 21 0,21 1 15,0 20-15,0-20 0,-22 62 16,22-62-16,0 20 0,0-20 16,-21-1-16,21 21 0,0-20 15,-21 41-15,21-41 0,0-1 16,0-21-16,0 0 0,0 22 16,0-1-16,0-21 15,0-42 32,0 0-31,0 0-16,-21 0 0,21-1 15</inkml:trace>
  <inkml:trace contextRef="#ctx0" brushRef="#br1" timeOffset="212628.23">1312 16510 0,'21'0'15,"22"0"-15,-22 0 16,21 0-16,1 0 0,-1 0 15,0 0-15,1 0 0,-1 0 16,-21 0-16,21 0 0,1 0 0,-22 0 16,21 0-16,-21 0 15,22 0-15,-22 0 0,0 0 0,0 0 16,0 0-16,1 0 16,-22-21 46</inkml:trace>
  <inkml:trace contextRef="#ctx0" brushRef="#br1" timeOffset="213231.58">2392 16468 0,'0'0'0,"0"21"31,21-21 0,0 0-15,-21-21 0,0 0-16,0-1 15,0 1 1,0 0 0,-21 21-1,0 0-15,0 0 16,-1 21-1,22 0-15,-21-21 16,21 22-16,0-1 16,0 0-16,21-21 31,1 0-31,-1 0 16,0 0-1,-21-21 16,0 0-15,0-1-16,0 1 16,-21 21 31,0 0-32</inkml:trace>
  <inkml:trace contextRef="#ctx0" brushRef="#br1" timeOffset="-210669.01">3387 16002 0,'21'0'0,"0"0"15,0 0-15,0 0 0,0-21 16,1 21-16,-1-21 0,0 0 15,0-1-15,0 1 0,22 0 16,-22 21-16,0-21 0,0 0 0,-21 0 0,21-1 16,-21 1-16,21 0 15,-21 0-15,0 0 0,0 0 0,0-1 16,0 1-16,-21 0 16,0 0-16,0 21 0,-21-21 0,20 0 15,-20 21-15,21 0 16,0 0-16,-22 0 0,22 0 0,0 0 15,0 21-15,0-21 16,0 21-16,-1 0 0,22 0 0,-21 0 0,21 1 16,-21-1-16,21 0 0,0 0 15,0 0-15,0 0 16,21 1-16,0-1 0,1 0 0,20 21 16,0-21-16,-21 1 15,22-1-15,-22 0 0,21 0 16,-21 0-16,22 0 0,-22 22 0,0-22 15,43 21-15,-64 1 0,21-22 16,-21 0-16,0 0 0,0 0 0,0 0 16,0 1-16,0-1 15,-21-21-15,-1 21 0,1 0 0,-21-21 16,21 0-16,-22 0 0,1 0 16,0 0-16,-1 0 0,1 0 0,0 0 15,-1 0-15,1 0 16,0 0-16,21-21 0,-22 21 0,22-21 15,-21 0-15,21-1 0,-1 1 0,1 0 16,0-21-16,21 21 0,-21-22 16,21 22-16,-21-21 0,21 21 0,0-1 15,0 1-15,0 0 0,0 0 16,21 42 0,0 0-1,-21 0-15,21 1 0,0 20 0,-21-21 16,22 0-16,-1 22 0,0-22 15,0 21-15,0-21 0,-21 0 16,21 22-16,1-22 0,-1 0 16,0-21-16,0 21 0,21 0 0,-20-21 15,-1 0-15,21 0 0,-21 0 16,22 0-16,-22 0 0,21 0 0,-21-21 16,64 0-16,-64 0 0,21 0 15,1 0-15,-22-1 0,0 1 16,21-21-16,-20 21 0,-1-22 0,-21 1 15,21 21-15,-21-21 16,21-1-16,-21 22 0,0-21 0,21 21 16,-21-1-16,0 1 15,-21 42 1,0 1-16,0 20 16,0-21-16,21 0 0,0 22 15,0-22-15,0 21 0,0 0 0,0-20 16,0 20-16,0-21 0,0 21 15,0-20-15,0-1 0,0 0 0,21 0 16,0 0-16,0-21 0,0 21 16,22-21-16,-22 0 0,0 0 0,21 0 15,22 0-15,-22 0 0,-21-21 16,22 0-16,-1 0 0,0 0 16,-21 0-16,22-22 0,-22 1 15,21 0-15,-21-1 0,1 1 0,-1-22 16,0 22-16,-21-21 0,21-1 15,-21 22-15,0-22 0,0 22 0,0 0 16,0-1-16,0 1 0,0 21 16,0-22-16,0 22 0,0 0 0,-21 21 31,21 21-31,-21 0 0,0 1 16,21 20-16,0-21 0,0 21 0,0 1 15,0-1-15,-22 22 0,22-22 16,0 21-16,0-20 0,0 20 15,0-20-15,0 20 0,0-21 0,0 1 16,22-22-16,-1 21 0,0-21 16,0 1-16,0-1 0,0 0 0,22 0 15,-1-21-15,-21 0 0,22 0 16,-1 0-16,0 0 0,1 0 0,-1 0 16,-21-21-16,21 0 0,-20 0 15,20-1-15,-21 1 0,0-21 0,0 21 16,1-22-16,-22 1 0,0 0 0,0 21 15,0-22-15,0 22 0,0-21 16,0 21-16,-22 21 16,1 0-16,0 0 15,0 21-15,0 0 16,21 21-16,0-21 0,-21 1 0,21 20 16,0-21-16,0 43 15,0-43-15,0 0 0,0 0 0,0 0 16,21 0-16,0 1 0,0-22 15,0 21-15,0-21 0,22 0 0,20 0 16,-42 0-16,22 0 0,-1 0 16,-21-21-16,22-1 0,-22 22 15,0-21-15,0-21 0,0 21 0,0 0 16,1-1-16,-22-20 0,0 21 16,0-21-16,0 20 0,0 1 0,0 0 15,0 0-15,0 42 31,0 0-31,-22 0 0,22 1 16,0-1-16,-21 0 0,21 0 0,0 21 16,0-20-16,0-1 0,0 0 15,0 0-15,0 0 0,0 22 16,0-22-16,21-21 31,1 0-31,-1 0 16,-21-21-16,21-1 15,0 22-15,-21-21 0,21 0 0,0-21 16,1 21-16,-1-1 0,0 1 0,-21 0 16,21 0-16,0 0 0,0 0 15,-21-1-15,22 22 0,-1 0 16,-21 22-16,21-1 16,-21 0-16,0 0 15,0 0-15,0 0 0,21 1 0,-21-1 16,21 0-16,0 0 0,-21 0 15,22 0-15,20 1 0,-21-22 0,0 21 16,22-21-16,-22 0 0,21 21 0,0-21 16,1 0-16,-22 0 0,21 0 15,-21 0-15,22 0 0,20-21 16,-20 0-16,-22 21 16,0-22-16,21 1 0,-21-21 0,1 21 15,-22 0-15,21-22 0,-21 22 0,21-21 16,-21-1-16,0 1 0,0 0 15,0 21-15,0-22 0,0 22 0,-21 0 16,0 0-16,-1 0 0,1-1 0,0 22 16,0 0-16,0 0 0,0 0 15,-1 0-15,1 22 0,0-1 0,0 0 16,0 21-16,0-21 0,21 22 0,-22-1 16,22 0-16,-21-20 0,21 20 15,0 0-15,0-21 0,0 22 16,0-22-16,0 0 0,0 0 0,0 0 15,0 1-15,21-22 16,22 21-16,-22-21 0,0 0 16,0 0-16,0 0 0,1 0 0,-1-21 15,0 21-15,0-22 0,0 1 16,22 0-16,-22-21 0,-21 21 0,21-22 16,0 22-16,0-42 0,0 20 15,-21 1-15,22-22 0,-1 22 0,-21-21 16,21 20-16,-21-20 0,0 20 0,21-62 15,0 62-15,-21 1 16,0 21-16,0-22 0,0 22 16,0 0-16,0 42 15,0 0 1,-21 22-16,21-22 0,-21 21 0,0 1 16,21-1-16,-21 0 0,21 1 0,-22-1 15,22 21-15,0-20 0,-21 20 16,21-20-16,0 41 15,0-41-15,0-1 0,0-21 0,21 21 16,1-20-16,-22-1 0,42 0 0,-21-21 16,0 0-16,0 21 0,22-21 15,-1 0-15,-21 0 0,22 0 0,-1-21 16,0 0-16,1 21 0,-22-21 16,21-1-16,-21-20 0,0 21 0,1 0 15,-1-22-15,0 22 0,0-21 16,-21 21-16,21-22 0,-21 22 0,0 0 15,0-21-15,0 21 16,-21 21-16,0 0 16,0 0-16,21 21 0,0 0 15,0 0-15,0 0 16,0 0-16,0 1 0,0 20 0,0-21 16,0 0-16,0 0 0,0 1 15,21-1-15,0 0 0,-21 0 16,21 0-16,-21 0 0,21 1 0,1-1 15,-22 0-15,21-21 0,0 21 0,21-21 16,-21 21-16,22-21 16,-22 0-16,0 0 0,21 0 0,-20 0 15,-1-21-15,0 0 0,21 0 16,-21 0-16,1-1 0,-1 1 16,21-42-16,-21 20 0,0 22 15,1-21-15,-22 21 0,0-22 0,21 22 16,-21 0-16,0 0 0,21 0 0,-21 42 31,-21 0-15,0 0-16,-1 22 0,22-22 0,-21 0 15,21 0-15,0 21 0,-21-20 0,21-1 16,0 0-16,0 0 0,0 0 16,0 22-16,0-22 0,21-21 15,-21 21-15,21-21 16,1 0-16,-1 0 0,0 0 15,0 0-15,0 0 0,0-21 16,1 0-16,-1-1 16,-21 1-16,21 0 0,-21 0 0,0 0 15,0-22-15,0 22 0,0-21 0,0 21 0,-21-22 16,0 22-16,-1 0 16,1-21-16,0 21 0,0 21 0,-21-22 15,20 22-15,1 0 0,0 0 16,21 22-16,-21-1 15,21 0-15,0 0 0,0 0 0,0 0 16,0 1-16,0-1 0,21 0 0,0 0 16,0-21-16,1 21 0,20 0 15,-21-21-15,21 0 0,-20 0 0,20 0 16,0 0-16,-21 0 0,22 0 16,-22 0-16,21 0 0,-21-21 0,1 21 15,20-21-15,-21 0 0,0 0 16,0 21-16,1-21 0,20-1 15,-21 22-15,0-21 0,22 21 0,-22 0 16,0 0-16,0-21 0,21 21 0,-20 0 16,-1 0-16,0 0 0,0 0 15,0 0-15,0 0 0,1 0 0,-22-21 94,0 0-94,-22 0 16,1 21-16,0-22 15,0 22-15,0 0 0,0 0 16,-1 0-16,1 0 0,0 22 16,0-1-16,-21 0 0,20 0 15,1 0-15,0 0 0,-21 22 16,21-22-16,-22 64 0,1-22 15,21-42-15,21 0 0,-21 22 16,21-22-16,0 0 0,0 0 0,0 0 16,21 1-16,0-1 0,0-21 0,21 21 15,-20-21-15,62 0 16,-41 0-16,-22 0 0,21 0 16,0 0-16,1-21 0,-22 21 0,21-21 15,1-1-15,-22-20 0,21 21 16,-21-21-16,0-1 0,22 1 0,-22 0 15,0-22-15,0 22 0,0-22 16,1 1-16,-1-1 0,0 22 16,0-85-16,0 85 0,-21-1 15,21-20-15,-21 42 0,0-1 16,-21 22-16,0 22 0,0-1 16,-21 21-16,20 0 15,1 1-15,-21-1 0,21 0 16,21 1-16,-21 20 0,21 1 0,-22-22 15,22 22-15,0-22 0,0 21 0,0-20 16,0-1-16,0-21 0,0 22 16,0-22-16,22 21 0,-22-21 0,21 0 15,0-21-15,0 22 0,0-22 0,0 0 16,1 0-16,20 0 0,-21 0 16,0 0-16,22-22 0,20 1 15,-42 0-15,0 0 0</inkml:trace>
  <inkml:trace contextRef="#ctx0" brushRef="#br1" timeOffset="-209905.88">9906 16066 0,'0'0'0,"21"0"16,0 0 0,22 0-16,-22 0 0,21 0 15,0 0-15,22 0 0,-22 0 0,22 0 16,-1 0-16,-20 0 0,20 0 15,-21 0-15,22 0 0,-22 0 16,22-22-16,-22 22 0,0 0 0,1 0 16,-22-21-16,21 21 0,-21-21 15,-21 0-15,0 0 16,0 0-16,-21 21 0,0-22 16,0 1-16,-21 21 0,20-21 0,1 21 15,0 0-15,-21 0 0,21-21 16,-1 21-16,1 0 0,0 0 15,42 0 17,0 0-17,1 0-15,-1 0 0,0 0 16,0 0-16,0 0 0,0 0 0,1 0 16,-1 0-16,0 0 0,0 0 15,0 21-15,-21 0 0,0 0 16,0 1-16,0-1 0,0 21 0,0-21 15,0 22-15,-21-22 0,-21 21 0,21-21 16,-1 22-16,-20-22 0,21 0 16,0 0-16,-22 21 0,22-20 15,-21-1-15,21-21 0,0 21 0,-1 0 16,1 0-16,-21 0 16,21-21-16</inkml:trace>
  <inkml:trace contextRef="#ctx0" brushRef="#br1" timeOffset="-204647.47">11980 15473 0,'0'-21'16,"-21"21"31,0 21-32,21 0-15,-21 0 0,0 0 16,21 22-16,-22-22 0,22 0 16,0 21-16,0-20 0,-21 20 0,0-21 15,21 21-15,-21 1 0,21-1 0,-21 0 16,21-20-16,-21 20 0,-1-21 16,22 21-16,0-20 0,0-1 0,-21 0 15,21 0-15,-21-21 0,21 21 16,0 0-1,0-42 32,0 0-31,0 0 0,0 0 62,0 0-47,0-1-31,21 22 16,-21-21-16,0 0 15,21 21-15,-21-21 0,22 0 0,-1 0 16,-21-1-16,0 1 0,21 0 15,0 0-15,-21 0 0,21-22 0,0 22 16,-21 0-16,0-21 0,22 21 0,-22-1 16,21-20-16,-21 21 0,21-21 15,-21 20-15,0 1 0,0 0 0,21 0 16,-21 0-16,21 21 16,-21 21-1,0 0-15,0 21 16,21-20-16,1 20 0,-22-21 0,21 21 15,-21 1-15,0 20 16,21-20-16,-21-1 0,0 0 16,0-21-16,0 22 0,0-22 0,0 0 15,0 0-15,0 0 0,0 1 16,0-1-16,0 0 16,-21-21-1,0 0 1,21-21-16,-22 0 0,1 21 15</inkml:trace>
  <inkml:trace contextRef="#ctx0" brushRef="#br1" timeOffset="-202025.1">11578 15939 0,'0'0'0,"-21"0"16,21 21-16,21 0 15,0-21-15,0 0 16,22 0-16,-1 0 0,0 0 0,1 0 15,20 0-15,-20 0 0,20-21 16,1 21-16,-1-21 0,1-1 0,-1 1 16,-21 0-16,22 0 0,-22 21 15,1-21-15,-1 0 0,0-1 16,-21 22-16,1-21 0,-1 0 0,-21 42 31,0 0-15,0 1-16,0-1 0,0 0 15,0 0-15,-21 21 0,21-20 16,-22 20-16,22-21 0,0 0 0,0 22 16,0-22-16,-21 0 0,21 0 15,0 0-15,0 0 0,0 1 16,21-22 15,-21-22-15,22 1-16,-22 0 15,21 0-15,0 0 0,-21-22 0,21 22 16,0 0-16,0-21 0,1-1 16,-1 22-16,0 0 0,0 21 15,0 0-15,0 0 0,1 21 16,-22 0 0,21 1-16,-21-1 0,0 21 0,21-21 15,-21 0-15,0 1 0,0-1 0,21 0 16,0 0-16,0 0 0,1 0 15,-1-21-15,0 22 0,0-22 16,21 0-16,-20 0 0,20 0 0,0 0 16,1 0-16,-1 0 0,0 0 15,1 0-15,-1 0 0,0-22 0,-21 1 16,22 0-16,-22 0 0,0 0 16,0 0-16,0-22 0,1 22 0,-22-21 15,0-1-15,0 22 0,0-21 0,0 21 16,0 0-16,0-1 0,0 1 15,0 0-15,-22 0 0,1 21 0,0 0 16,0 0-16,0 0 0,0 0 16,-1 21-16,1 0 0,-21-21 0,21 21 15,0 22-15,-1-22 0,1 0 16,0 21-16,21-20 0,0 20 16,-21-21-16,21 0 0,0 22 0,0-22 15,0 0-15,0 0 0,0 0 16,21 0-16,0 1 0,0-22 15,1 0-15,-1 0 0,0 0 0,0 0 16,21 0-16,-20 0 0,-1-22 16,0 1-16,0 21 0,0-21 0,0-21 15,1 21-15,-1-22 0,0 22 16,-21-21-16,21-1 0,0 1 0,0 0 16,-21-1-16,0 1 0,22 0 0,-1 21 15,-21-64 1,0 43-16,21 20 0,-21 1 0,0 0 15,0 0-15,0 42 32,0 0-32,-21 0 0,21 22 0,-21-22 15,21 21-15,0 1 0,-22-1 16,22 0-16,-21 1 0,21-1 16,-21 0-16,21 1 0,0-1 0,0 0 15,0 1-15,0-22 0,0 21 0,64 0 16,-43-20-16,0-1 15,0-21-15,21 0 0,-20 0 0,-1 0 16,21 0-16,-21 0 0,22 0 16,-22 0-16,21-21 0,-21-1 0,0 1 15,1 0-15,-1-21 0,0 21 16,0-1-16,0-20 0,-21 21 0,0-21 16,0 20-16,0 1 0,0 0 15,0 0-15,0 0 0,-21 21 16,0 0-16,0 0 0,0 0 0,-1 0 15,1 21-15,21 0 0,0 0 16,0 0-16,0 1 0,0-1 0,0 0 16,0 0-16,0 0 0,0 0 15,21 1-15,1-1 0,-22 0 0,21 0 16,0 0-16,0 0 0,0 1 16,0-22-16,1 21 0,-1-21 15,21 0-15,-21 0 0,0 0 0,22 0 16,-22 0-16,21-21 15,-21 21-15,1-22 0,20 1 0,-21 0 16,0 0-16,22 0 0,-22-22 16,21 22-16,-21-21 0,0 21 0,22-22 15,-22 22-15,0 0 0,0 0 0,-21 0 16,0 0-16,21 21 0,-21 21 31,0 21-31,0-21 0,-21 0 0,21 1 16,-21 20-16,21-21 15,0 21-15,0-20 0,0 20 0,0-21 16,0 0-16,0 0 0,0 1 0,0-1 16,0 0-16,21 0 0,0-21 15,1 0-15,-1 0 0,0 0 16,0 0-16,0 0 0,0 0 16,1-21-16,-1 21 0,0-21 15,-21 0-15,21-1 0,0 1 0,0 0 16,-21-21-16,0-1 0,22 22 0,-22-21 15,0 0-15,0-1 0,0 22 16,0-21-16,0 21 0,-22-1 0,1 1 16,0 21-16,0 0 0,0 0 15,0 0-15,-22 0 0,22 0 0,0 0 16,0 21-16,21 1 0,-21-1 16,21 0-16,-22 0 0,22 0 0,0 22 15,0-22-15,0 0 0,0 0 0,22 0 16,-1 0-16,0 1 0,0-1 15,21 0-15,-20-21 0,20 0 0,0 21 16,1-21-16,-1 0 0,0 0 16,1 0-16,-1 0 0,0-21 15,1 0-15,-22 21 0,21-21 0,-21-1 0,22-20 16,-22 21-16,0 0 16,0-22-16,0 22 0,0 0 0,1 0 15,-1 0-15,-21 0 0,0-1 0,-21 22 31,-1 0-15,22 22-16,0-1 0,-21 21 16,0-21-16,21 0 0,-21 22 0,21-22 15,0 0-15,0 21 0,0-20 0,0-1 16,0 0-16,0 0 0,0 0 16,0 0-16,21-21 0,0 22 15,0-22-15,1 0 16,20 0-16,-21 0 0,0 0 0,22-22 15,-22 1-15,21 21 0,-21-21 0,0 0 16,22 0-16,-22 0 0,21-1 16,-21-20-16,22 21 0,-22-21 0,21 20 15,-21 1-15,22 0 0,-1 0 16,-21 21-16,22-21 0,-1 21 16,-21 0-16,0 0 0,0 21 15,-21 0-15,0 0 16,0 0-16,0 1 0,0-1 15,0 0-15,0 0 0,0 0 16,0 0-16,0-42 63,0 0-63,0 0 15,-21 0-15,21 0 0,0-1 16,-21 1-16,21 0 0,-21 0 0,0 0 15,21 0-15,-21-1 0,-1 22 16,1 0-16,0 0 16,0 0-16,0 0 0,0 0 0,-1 22 15,1-1-15,0 0 0,-21 21 16,21-21-16,-1 22 0,1-22 16,21 21-16,-21-21 0,21 1 0,-21 20 15,21-21-15,0 0 16,0 0-16,0 22 0,0-22 0,21 0 15,0 0-15,0 0 0,1-21 16,-1 22-16,21-22 0,-21 0 16,0 0-16,1 0 0,-1 0 0,21-22 15,-21 1-15,0 0 0,22 0 16,-1-21-16,0 20 16,1-62-16,-22 41 0,0-20 15,0 21-15,0-1 0,1-20 16,-1 20-16,-21 1 0,21-21 0,0 20 15,-21 1-15,0 0 0,21 20 16,-21 1-16,21 0 0,-21 0 0,0 0 16,-21 42-1,0 0-15,0 0 0,21 0 16,0 22-16,-21-1 0,0 22 16,21-22-16,0 0 15,0-21-15,0 22 0,0-1 0,0 0 0,0 1 16,0-1-16,0-21 0,0 22 15,21-22-15,0 0 0,0 0 16,0 21-16,0-20 0,1-22 16,-1 0-16,0 21 0,0-21 15,0 0-15,22 0 0,-22 0 0,0 0 16,0-21-16,21 21 0,-20-22 0,-1 1 16,0 0-16,21 0 0,-21 0 15,1 0-15,-1-1 0,21-20 16,-21 21-16,0 0 0</inkml:trace>
  <inkml:trace contextRef="#ctx0" brushRef="#br1" timeOffset="-201553.55">15621 15515 0,'-21'0'0,"42"0"0,-63 0 0,20-21 16,1 0-16,0 21 0,21-21 0,-21 21 16,21-21-16,0-1 15,0 1-15,0 0 16,0 0-1,0 0 1,21 21 0,-21 21-1,0 0 1,0 0-16,0 0 16,0 1-16</inkml:trace>
  <inkml:trace contextRef="#ctx0" brushRef="#br1" timeOffset="-198220.43">1968 17251 0,'0'-21'0,"22"21"16,-22 21 46,-22-21-15,1 0-47,0 0 16,0 0-16,0 0 0,0 0 16,-1 0-16,1-21 0,0 21 0,0-21 15,0 21-15,0-22 0,-1 1 16,1 0-16,21 0 15,0 0-15,0 0 0,0-1 16,0-20-16,0 21 0,21 0 16,1 0-16,-1-1 0,0 1 0,0 21 15,21-21-15,-20 0 0,-1 21 16,0 0-16,0 0 0,0 0 16,0 21-16,-21 0 0,0 0 0,0 1 15,0 20-15,-21-21 0,0 21 16,0 1-16,-21-1 0,-1 0 0,1-20 15,21 20-15,-22 0 0,1 1 16,21-1-16,-21 0 16,20-21-16,22 22 0,0-1 0,0 0 15,0-20-15,22-1 0,-1 0 16,0 0-16,21 0 0,1 0 16,-1-21-16,-21 0 0,21 0 0,1 0 15,-1 0-15,0-21 0,1 21 16,-1-21-16,0 0 0,1-21 0,-22 20 15,21 1-15,-21 0 0,-21 0 16,0 0-16,0 0 0,0-1 16,0 1-16,0-21 0,0 21 0,-42 0 15,21 21-15,0-22 0,0 1 16,-22 0-16,22 21 0,0 0 16,0 0-16,-22 0 0,22 0 0,0 0 15,0 0-15,0 0 0,0 21 16,-1 0-16,22 1 0,0-1 15,0 0-15,0 0 16,0 0-16,0 0 0,0 1 0,22-1 16,-1 0-16,0-21 0,0 0 15,21 21-15</inkml:trace>
  <inkml:trace contextRef="#ctx0" brushRef="#br1" timeOffset="-197921.6">2730 17293 0,'22'0'47,"-1"0"-32,0 0-15,0-21 0,0 0 16,-21 0-1,-21 21 1,0 0 0,0 0-16,0 0 0,-1 0 15,1 0-15,21 21 16,-21-21-16,21 21 0,0 0 16,0 0-1,21-21-15</inkml:trace>
  <inkml:trace contextRef="#ctx0" brushRef="#br1" timeOffset="-195762.51">4297 17272 0,'-21'0'0,"42"0"0,-21 0 46,21 0-46,0-21 16,21 0-16,-20 21 16,-1-21-16,0-1 0,0 1 0,0 21 15,0-21-15,1 0 0,-22 0 16,0 0-16,0-1 0,0 1 16,-22 21-16,1-21 15,0 21-15,0 0 0,0 0 0,0 0 16,-22 0-16,22 21 0,-21 0 15,21-21-15,-1 22 0,1-1 16,21 0-16,0 0 0,0 0 0,0 0 16,0 1-16,0-1 0,0 0 15,21 0-15,1 0 0,-1 0 16,0 22-16,21-22 0,-21 0 16,1 21-16,20-20 0,-21-1 15,21 21-15,-20 0 0,-1-20 0,-21 20 16,0-21-16,0 0 0,0 22 0,0-22 15,0 0-15,-21 0 0,-1 0 16,1-21-16,-21 21 0,21-21 0,-22 0 16,22 0-16,-21 0 0,21 0 15,-22 0-15,22 0 0,0-21 16,-21 0-16,21 0 0,-1 0 0,1 0 16,0-22-16,0 1 0,0 21 15,0-22-15,-1 1 0,22 0 16,0 21-16,-21-1 0,21-20 15,0 21-15,0 0 0,21 42 32,1 0-32,-22 0 15,21 22-15,-21-1 0,21-21 16,-21 21-16,0 1 0,21-1 16,0 0-16,-21-20 0,21 20 0,1 0 15,-22-21-15,21 1 0,0 20 16,0-21-16,0-21 0,0 21 0,22-21 15,-22 0-15,21 0 0,1 0 16,-22 0-16,21 0 0,0-21 16,1 21-16,-1-21 0,0-21 15,-20 20-15,20 1 0,-21-21 16,21 21-16,-20-22 0,-1 1 0,0 0 16,-21-1-16,0 1 0,0 21 15,0 0-15,0-22 0,0 22 16,0 0-16,-21 21 15,0 21 1,21 0-16,-22 1 0,1-1 16,21 0-16,0 0 0,0 21 0,0-20 15,0-1-15,0 21 16,0-21-16,0 22 0,21-22 0,1 0 16,-22 0-16,42 0 0,-21 0 15,0 1-15,0-22 0,1 21 16,20-21-16,-21 0 0,21 0 0,-20 0 15,20 0-15,-21 0 0,21 0 16,-20-21-16,20-1 0,-21 1 0,21 0 16,1 0-16,-22-21 0,21 20 15,-21-20-15,1 0 0,-1-1 16,0 1-16,0 0 0,0-1 0,-21 1 16,0 0-16,0-1 0,0 1 0,0 21 15,0-21-15,0-1 0,0 22 16,-21-21-16,0 21 0,0 21 15,21-22-15,-21 22 0,-1 0 16,1 0-16,0 0 0,0 22 0,0-22 16,21 21-16,-21 21 0,21-21 15,-22 22-15,22-1 0,0-21 0,0 43 16,0-22-16,0 0 0,0 1 16,0-1-16,0 0 0,22 1 0,-1-1 15,0 0-15,0 1 0,0-22 16,0 0-16,22 21 0,-22-42 15,21 21-15,1 1 0,-1-22 16,-21 0-16,21 0 0,1 0 0,-1 0 16,0-22-16,1 1 0,20-21 15,-20 21-15,-22 0 16,0-22-16,0 22 0,0-21 0,0 21 16,1-43-16,-22 43 15,0 0-15,0 0 0,0-1 0,-22 22 31,1 0-31,0 0 0,0 22 0,0-1 16,0 0-16,-1 0 0,22 0 16,0 22-16,-21-22 0,21 0 0,0 21 15,0-21-15,0 1 0,0 20 16,21-21-16,1 0 0,-1 0 16,0-21-16,0 22 0,0-22 15,0 0-15,22 0 0,-22 0 0,21 0 16,-21 0-16,22 0 0,-22 0 15,21-22-15,-21 1 0,22 0 0,-22 0 16,0 0-16,0 0 0,0-22 16,1 22-16,-22-21 0,0 21 0,21-22 15,-21 22-15,0 0 0,0 0 16,0 42 15,-21 0-31,21 0 16,0 22-16,0-22 0,0 0 15,0 0-15,0 0 0,0 0 0,0 22 16,0-22-16,0 0 16,0 0-16,0 0 0,21-21 15,0 0 1,0-21 0,0 0-16,-21 0 0,21 0 15,1 0-15,-1-22 0,0 22 16,-21-21-16,21-1 0,21 22 15,-20-21-15,-1 21 0,0 0 16,0-1-16,0 22 0,0 0 0,1 0 16,-1 22-1,-21-1-15,21 0 0,-21 0 0,0 0 16,0 22-16,0-22 0,0 0 16,0 21-16,21-21 0,-21 1 0,21-1 15,-21 0-15,21 0 0,1 0 16,-1 0-16,21 1 0,-21-22 0,22 0 15,-22 0-15,21 0 0,-21 0 16,22 0-16,-22 0 0,0-22 0,21 22 16,-21-21-16,1-21 0,-1 21 15,21 0-15,0-43 16,-20 22-16,-22 21 0,21-22 16,-21 22-16,21 0 0,-21 0 0,0 42 31,-21 0-31,21 0 15,-21 0-15,21 22 0,0-22 16,0 0-16,0 0 0,0 0 0,0 1 16,0-1-16,0 0 0,0 0 15,0 0-15,0 0 16,21-21-16,0 22 0,0-22 16,0 0-16,0 0 15,1 0-15,-22-22 16,21 1-16,0 0 0,0 0 15,-21 0-15</inkml:trace>
  <inkml:trace contextRef="#ctx0" brushRef="#br1" timeOffset="-195448.48">7535 17145 0,'-21'0'0,"42"0"0,-63 0 0,21 0 0,0 0 0,-1 21 15,22 0-15,-21-21 16,21 22-16,0-1 0,0 0 16,0 0-16,21 0 15,1-21 1,-1 0-16,0 0 16,0 0-16,-21-21 0,21 0 15,0 21-15,-21-21 0,0 0 16,0-1-16,0 1 15,0 0-15,-21 21 16,0 0 0,0 0-16,0 0 0,0 21 0,-1-21 15,22 21-15,0 1 16,0-1-16</inkml:trace>
  <inkml:trace contextRef="#ctx0" brushRef="#br1" timeOffset="-194189.68">8043 17399 0,'0'-21'0,"0"42"0,0-63 16,-21 42 15,0 21-31,0 0 16,21 0-16,0 0 0,0 22 0,-21-22 15,21 21-15,-22-21 0,22 1 16,0 20-16,0-21 0,0 0 0,0 22 16,0-22-16,22-21 0,-1 21 15,-21 0-15,42-21 0,-21 0 0,0 0 16,1 0-16,20 0 0,0 0 15,-21 0-15,22-21 0,-1 0 16,-21 0-16,22-1 0,-22 1 0,21 0 16,-21 0-16,0-21 0,1 20 15,-1-20-15,0 21 0,-21-21 16,0 20-16,0-20 0,0 21 0,0 0 16,0 42 15,0 0-31,0 0 15,-21 0-15,21 22 0,0-22 0,0 0 16,0 0-16,0 0 0,0 1 16,21-1-16,0 0 0,0 0 15,0-21-15,1 21 0,20-21 0,-21 0 16,21 0-16,-20 0 0,20 0 16,21 0-16,-20-21 0,-22 21 15,0-21-15,21 0 0,-20 0 16,-22-1-16,21-20 0,-21 21 15,0 0-15,21-43 0,-21 43 16,0 0-16,0 0 16,-21 21-16,0 0 15,-1 21 1,1 0-16,21 0 0,-21 0 0,21 22 16,-21-22-16,21 0 0,0 21 15,0-20-15,-21-1 0,21 0 16,0 0-16,-21 0 0,21 0 0,0 1 15,0-1-15,0-42 47,0-1-47,0 1 0,0 0 16,0 0-16,0 0 0,0-22 0,21 22 16,0-21-16,0 21 0,0-22 15,0 22-15,1-21 0,-1 21 0,21 21 16,-21-21-16,22 21 0,-22 0 15,21 0-15,0 0 0,-20 0 0,20 21 16,-21 0-16,21 0 0,-20 0 16,-1 0-16,0 22 0,0-22 0,0 0 15,-21 21-15,0-20 16,0-1-16,0 0 0,0 21 0,0-21 16,0 1-16,0-1 15,-21-21-15,0 0 16,0 0-1,21-21-15,0-1 16,0 1-16,21 0 0,0 0 16,0-21-16,0 20 0,1-20 0,-1 21 15,21-21-15,-21 20 0,22-20 16,-22 21-16,0 0 0,21 21 0,-21 0 16,1 0-16,-1 0 0,0 0 15,-21 21-15,0 0 0,21 0 16,-21 0-16,0 1 0,0 20 15,0-21-15,0 0 0,0 22 0,-21-22 16,0 0-16,21 0 16,0 0-16,-21 0 0,21 1 0,-22-1 0,22 0 15,0 0 1,22-21-16,-1 0 16,0 0-16</inkml:trace>
  <inkml:trace contextRef="#ctx0" brushRef="#br1" timeOffset="-193361.14">11472 17230 0,'0'-21'16,"0"42"-16,-21-42 0,21-1 0,0 1 16,0 0-16,0 0 15,0 0-15,0 0 0,0-1 16,21 22-16,-21-21 0,21 0 16,-21 0-16,0 0 0,0 0 0,0-1 15,0 1-15,-21 21 31,0 21-31,0-21 0,0 43 16,-22-22-16,22 21 0,-21 1 0,0-22 16,-1 21-16,1 0 0,0 1 15,-1-1-15,22 0 0,-21 1 0,21-1 16,-22 0-16,43 1 0,0-1 16,0 0-16,0 1 0,0-22 15,0 0-15,21 21 0,1-20 16,20-1-16,0-21 0,-21 21 0,22-21 15,20 0-15,-20 0 0,-1 0 16,0 0-16,1 0 0,-1-21 0,0 0 16,1-1-16,-1 1 0,-21 0 15,21 0-15,-20 0 0,-1 0 0,-21-1 16,0 1-16,0 0 0,0 0 16,0 0-16,0 0 0,-21 21 0,-1-22 15,1 22-15,0 0 0,0-21 16,0 21-16,0 0 0,-1-21 15,1 21-15,0 0 16,42 42 31,-21-20-47,21-1 0,1 21 16,-22 0-16,0 1 0,21 20 0,-21-20 15,0-1-15,0 21 0,0-20 16,0 20-16,0-20 0,0 20 0,0 1 15,0-1-15,0-21 0,-21 22 16,21-1-16,-22 1 0,1-1 16,21 1-16,-21-1 0,0-20 0,0-1 15,0 22-15,-1-43 0,22 21 16,-21 0-16,0-20 0,0-1 16,21 0-16,-21 0 15,0-21-15,-1 0 16,22-21-1,0 0-15,0 0 0,0-1 0,0-20 16,22 0-16,-1-1 0,0 1 16,21-21-16</inkml:trace>
  <inkml:trace contextRef="#ctx0" brushRef="#br1" timeOffset="-192900.07">11938 17505 0,'0'0'0,"0"-21"0,0 0 0,0-1 16,0 1-16,0 0 16,0 0-16,0 0 0,21 0 15,0 21-15,22-22 0,-22 1 16,0 21-16,21 0 0,1-21 0,-22 21 15,21 0-15,-21 0 0,0 0 0,22 21 16,-22 0-16,0 1 16,0-1-16,-21 0 0,0 21 0,0-21 15,0 22-15,0-22 0,0 0 16,0 0-16,0 22 0,-21-22 0,0 0 16,0 0-16,0-21 15,-1 0 1,22-21-1,0 0-15,0 0 16,0-1-16,0 1 0,0 0 16,0-21-16,0 21 0,0-1 0,0-20 15,22 21-15,-1 0 0,-21 0 16,21-1-16,0 1 0,0 21 16,0-21-16,1 21 15,-1 0-15,0 0 0,0 0 0,0 0 16,0 0-16,22 0 0,-22 0 0</inkml:trace>
  <inkml:trace contextRef="#ctx0" brushRef="#br1" timeOffset="-192657.21">12954 17293 0,'0'106'16,"0"-85"-1,-21 0-15,0 1 0,21 20 16,0-21-16,0 0 0,-22 0 15,22 1-15,0-1 0,-21 0 16,21 0-16,0 0 0,0 0 16,0-42 31,21 21-47,1-21 0,-22 0 15,21 0-15,-21 0 0,21-22 16,0 22-16</inkml:trace>
  <inkml:trace contextRef="#ctx0" brushRef="#br1" timeOffset="-192363.38">12996 17124 0,'0'0'0,"-21"0"0,0 0 16,0 21-16,21 0 15,0 0 1,21-21-1,0 0 1,0 0-16,0 0 16,1 0-16,-22-21 15,0 0-15,0 0 16,0 0 0,-22 21-16,1 0 0,0 0 15,0 0 1,0 0-16,21 21 15,0 0-15,0 0 16,21 0-16,0 1 16</inkml:trace>
  <inkml:trace contextRef="#ctx0" brushRef="#br1" timeOffset="-191714.05">13843 17314 0,'0'0'0,"0"-21"0,0 0 0,0 0 16,-21 0-16,21 0 0,-21 21 15,-1-22-15,1 22 0,0 0 16,0 0-16,0 0 0,0 0 15,-1 0-15,-20 0 0,21 22 0,0-1 16,0 0-16,-1 0 0,1 0 16,0 0-16,21 22 0,0-22 0,-21 0 15,21 21-15,0-20 0,0-1 16,0 21-16,0-21 0,0 0 0,21 1 16,0-1-16,0 0 0,1 0 15,-1 0-15,0-21 0,0 0 0,0 0 16,0 0-16,1 0 0,20 0 15,-21 0-15,0 0 0,0 0 16,1-21-16,20 0 0,-21 0 0,0-22 16,0 22-16,1-21 0,-1 21 15,0-22-15,0 1 0,0 0 16,0-1-16,1 1 0,-1-43 16,0 43-16,0 0 0,0-1 15,-21 1-15,0 21 0,0-21 0,0 20 16,0 44-1,-21-1-15,0 0 16,0 0-16,21 21 0,-21 1 16,21-22-16,-22 21 0,22 1 0,-21-1 15,21 0-15,0 1 0,0-1 16,0 0-16,0 1 0,0-1 0,21-21 16,1 21-16,-1-20 0,0-1 15,0 0-15,0 0 0,0 0 0,1 0 16,-1-21-16,0 0 0,0 0 15,0 0-15,0 0 0,1 0 16,-1 0-16,0 0 0,0-21 0,0 0 16,0 0-16,1 21 15,-1-21-15,0 0 0,0 21 0</inkml:trace>
  <inkml:trace contextRef="#ctx0" brushRef="#br1" timeOffset="-191477.41">14711 17674 0,'-21'0'0,"42"0"0,-64 0 15</inkml:trace>
  <inkml:trace contextRef="#ctx0" brushRef="#br1" timeOffset="-160288.78">5567 10097 0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01:36:04.3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952 677 0,'0'-21'15,"-21"21"17,0 0-17,21 21-15,0 1 0,0-1 16,0 0-16,0 0 16,0 0-16,0 0 0,0 1 15,21-1-15,0 0 0,-21 0 16,22 0-16,-1-21 0,0 0 15,0 21-15,0-21 0,0 0 0,1 0 16,-1 0-16,0-21 0,0 0 16,0 0-16,22 0 0,-22 0 15,21-1-15,-21 1 0,0 0 0,22 0 16,-22 0-16,0-22 16,0 22-16,0 0 0,1 0 0,-1 0 15,-21 0-15,0-1 0,21 1 16,-21 0-16,-21 21 31,0 0-31,21 21 16,-22 0-16,1 1 0,0-1 15,0 0-15,21 21 0,0-21 0,-21 22 16,21-1-16,0 0 0,-21 1 16,21 20-16,0-20 0,0 20 15,0-21-15,0 22 0,0-22 0,0 1 16,0 20-16,0-21 0,0 1 15,0-1-15,0-21 0,0 22 16,0-1-16,0-21 0,21 21 16,-21-20-16,0-1 0,0 0 15,0 0-15,0 0 0,-21-21 32,-1 0-32,1 0 0,-21-21 15,21 0-15,-22 21 0,22-21 0,0-22 16,-21 22-16,21 0 0,-22 0 15,22 0-15,0 0 0,0-1 16,21 1-16,0 0 0,-21 21 0,21 21 47,0 0-47,0 1 16,0-1-16,0 0 15,21 0-15,0 0 0,0 0 0,-21 1 16,21-1-16,22 0 0,-22 0 15,0 0-15,21-21 0,-21 21 16,22-21-16,-1 0 0,0 0 0,1 0 16,-1 0-16,0-21 0,1 21 15,-1-21-15,0 0 0,-20 0 16,20 0-16,0-1 0,-21 1 0,1-21 16,-1 21-16,0 0 0,0-22 15,0 22-15,-21-21 0,0-1 16,0 22-16,21 0 0,-21 0 15,0 0-15,0 0 0,0-1 0,0 44 47,0-1-47,0 0 0,0 0 16,-21 0-16,21 22 0,0-22 16,-21 0-16,21 21 0,0-21 0,0 1 15,0-1-15,0 21 0,-21-21 16,21 0-16,0 1 0,0-1 15,0 0-15,0-42 32,0 0-17,0-1-15,0 1 16,0-21-16,0 21 0,0 0 0,0-22 16,21 1-16,0 21 0,-21-22 15,21 22-15,1-21 0,-1 21 0,0 0 16,0-1-16,0 1 0,0 0 15,1 21-15,-1 0 0,0 0 16,0 0-16,0 21 0,0-21 16,-21 21-16,0 1 0,22 20 15,-22-21-15,0 0 0,0 22 0,0-22 0,0 21 16,0-21-16,0 0 16,0 1-16,0 20 0,0-21 0,0 0 15,0 0-15,0 1 16,21-22-16,0 0 0,0 0 15,0 0-15,0 0 0,1 0 16,-1-22-16,0 22 0,0-21 16,-21 0-16,21 0 0,0 0 0,-21 0 15,22-22-15,-1 22 16</inkml:trace>
  <inkml:trace contextRef="#ctx0" brushRef="#br0" timeOffset="296.83">2646 381 0,'0'0'0,"-21"0"0,-1 21 16,1 22-16,21-22 0,0 21 16,-21 22-16,0-22 0,0 21 15,21 1-15,-21-1 0,-1 1 0,1 21 16,0-22-16,0 1 15,0-1-15,21 1 0,-21-22 0,21 0 16,-22 1-16,22-1 0,0 0 16,0-21-16,0 1 0,0-1 15,0 0-15,22-21 0,-1 21 16,0-21-16,0 0 16,0 0-16,0-21 0,-21 0 15,22 0-15,-1-1 0,-21 1 16</inkml:trace>
  <inkml:trace contextRef="#ctx0" brushRef="#br0" timeOffset="519.11">2265 1058 0,'0'0'16,"-21"0"-16,-1 0 0,1 0 0,42 0 46,1 0-46,-1 0 0,21 0 0,-21 0 16,22 0-16,-1 0 0,0 0 16,-21 0-16,22 0 0,-22 0 0,21 0 15,-21 0-15,1 0 16,-1-21-16,0 21 0,0-21 0,0 21 16</inkml:trace>
  <inkml:trace contextRef="#ctx0" brushRef="#br0" timeOffset="991.85">2836 1185 0,'-21'0'31,"21"-21"-31,0 0 0,21 0 15,-21 0-15,21 0 0,1 21 16,-1-22-16,0 22 0,0 0 16,0 0-16,0 0 0,1 0 0,-1 0 15,0 0-15,0 22 0,0 20 16,0-21-16,1 0 0,-22 22 0,0-22 16,0 21-16,0-21 0,0 22 15,0-22-15,0 21 0,0-21 16,0 0-16,0 22 0,0-22 0,0 0 15,-22 0-15,1-21 16,0 0 0,21-21-1,0 0-15,0 0 16,0 0-16,0-1 0,0 1 16,0-21-16,0 21 0,0 0 0,0-22 15,0 22-15,0-21 0,0 21 16,0-1-16,21 1 0,-21 0 0,21 0 15,1 21-15,-1-21 16,0 21-16,0 0 16,0 0-16,0 0 15,1 0-15,-1 0 0</inkml:trace>
  <inkml:trace contextRef="#ctx0" brushRef="#br0" timeOffset="1523.54">3641 1164 0,'0'-63'32,"0"42"-32,0-1 15,0 1 1,0 42 15,-22 1-15,1 20-16,0-21 0,0 0 15,21 22-15,-21-1 0,0-21 0,-1 21 16,1-20-16,21 20 0,0-21 16,-21 21-16,21-20 0,0 20 15,0-21-15,0 0 0,21-21 16,-21 21-16,43-21 0,-22 0 0,0 0 15,21 0-15,-21 0 0,22 0 16,-1-21-16,-21 0 0,22 21 0,-1-21 16,0 0-16,-21 0 15,22-1-15,-22 1 0,0-21 0,0 21 16,-21-22-16,0 22 0,0-21 16,0 0-16,0 20 0,-21-20 0,0 21 15,0 0-15,-22 0 0,22-1 16,-21 22-16,0 0 0,-1 0 0,1 0 15,0 0-15,20 0 0,-20 0 16,21 22-16,0-1 0,0 0 0,-1 0 16,22 0-16,0 0 15,0 1-15,0-1 0,0 0 16,22 0-16,-1-21 0,0 21 16,0-21-16,21 0 0,-20 0 0</inkml:trace>
  <inkml:trace contextRef="#ctx0" brushRef="#br0" timeOffset="2639.54">4762 1143 0,'0'0'0,"0"-63"31,0 41-31,0 1 0,-21 0 0,0 0 16,0 21 0,0 0-16,0 0 0,-1 0 15,-20 0-15,21 0 0,0 21 16,0 0-16,-22 0 0,22 1 0,0 20 16,0 0-16,-22-21 0,22 22 15,0-1-15,21 0 0,-21 22 16,21-43-16,0 21 0,0-20 15,0-1-15,0 0 0,21 0 0,0 0 16,22-21-16,-22 0 16,21 0-16,0 0 15,-20 0-15,20 0 0,-21-21 0,21 0 16,1 21-16,-22-21 0,21 0 16,1-22-16,-22 22 0,21-21 15,-21-1-15,22 1 0,-22-21 0,0-1 16,0 1-16,0-1 0,0 1 15,1-1-15,-1 1 0,-21-22 0,0 43 16,0-22-16,0 22 0,0-1 16,0 1-16,0 0 0,0 21 0,0-1 15,-21 22 1,-1 0-16,22 22 0,-21-1 16,21 0-16,0 21 15,-21 1-15,21-1 0,-21 21 0,21 1 16,-21-1-16,21 1 0,0-1 15,0 1-15,-21-1 0,21-20 0,-22 20 16,22-20-16,0 20 0,0-21 16,0-20-16,0 20 0,0 0 0,0-21 15,0 1-15,22-1 0,-22 0 16,21 0-16,0 0 0,0-21 0,0 0 16,0 0-16,1 0 15,-1 0-15,0 0 0,0-21 0,0 21 16,0-21-16,1 0 0,-1 0 15,0-22-15,0 22 0,-21-21 16,21 21-16,0-22 0,1 1 16,-22 0-16,0 20 0,21-20 0,-21 21 15,21 0-15,-21 0 0,0-1 16,0 44 15,0-1-31,0 0 0,-21 0 16,21 21-16,-21-20 0,21-1 15,0 21-15,0-21 0,0 22 0,0 41 16,0-63 0,0 1-16,0-1 0,0 0 15,21 0-15,0-21 0,0 0 16,-21 21-16,21-21 0,0 0 16,22 0-16,-22 0 0,0 0 0,0 0 15,22-21-15,-22 0 0,21 21 16,-21-21-16,0 0 0,22-1 0,-22-20 15,0 21-15,21 0 0,-20-22 16,-1 1-16,-21 21 0,21-21 16,-21 20-16,0-20 0,0 21 0,0 0 15,0 0-15,-21 42 32,0 0-32,21 0 0,-22 0 15,22 22-15,-21-22 0,21 0 16,0 21-16,-21-21 0,21 1 0,0-1 15,0 0-15,0 0 0,0 0 0,0 0 16,0 1-16,0-1 0,21 0 16,0-21-16,1 0 15,-1 0-15,0 0 0,0 0 16,21 0-16,-20 0 0,20-21 0,-21 0 16</inkml:trace>
  <inkml:trace contextRef="#ctx0" brushRef="#br0" timeOffset="2940.34">6435 1037 0,'0'0'0,"0"-21"15,0 0-15,-22 0 16,1 21-16,0 0 0,0 0 16,0 21-16,0-21 0,-1 21 0,1 21 15,-21-20-15,21 20 0,0-21 16,-1 21-16,1 1 0,0-22 0,21 21 15,0 1-15,-21-1 0,21-21 16,0 21-16,0-20 0,0-1 0,0 0 16,21 21-16,0-21 0,0-21 15,1 22-15,-1-1 0,0-21 16,0 0-16,21 0 0,-20 0 0,20 0 16,-21 0-16,21 0 0,1 0 15,-22-21-15,21-1 0,-21 1 0,22 0 16,-22 0-16,21-21 0,-21 20 15,22-20-15</inkml:trace>
  <inkml:trace contextRef="#ctx0" brushRef="#br0" timeOffset="3252.17">7048 402 0,'0'0'0,"0"-21"0,0 0 0,-21 0 0,0 21 16,0 0-16,0 0 0,0 0 15,-1 21-15,1 0 0,0 21 16,0 1-16,0-22 0,0 21 16,-1 22-16,1-22 0,21 22 0,-21-1 15,0 1-15,0-1 0,21 1 16,0-1-16,0-21 0,-21 22 0,21-22 16,-22 22-16,22-22 0,0 0 15,0-20-15,0 20 0,0-21 0,0 0 16,0 0-16,0 1 15,0-1-15,0 0 0,0 0 16,22-21 0,-1 0-16,0 0 0,0 0 15,0-21-15,0 0 0,1 21 0,20-21 16</inkml:trace>
  <inkml:trace contextRef="#ctx0" brushRef="#br0" timeOffset="3500.4">7260 1058 0,'0'0'0,"0"-21"16,-21 42 15,21 1-31,-21-1 0,0 0 16,-1 0-16,22 0 0,-21 22 16,0-22-16,21 21 0,0-21 0,-21 0 15,0 22-15,21-22 0,-21 0 0,21 0 16,0 0-16,0 1 0,0-1 15,0 0-15,0 0 0,0 0 16,21-21-16,0 0 16,0 0-16,0 0 0,0 0 15,1 0-15,20-21 0,-21 21 0,0-21 16</inkml:trace>
  <inkml:trace contextRef="#ctx0" brushRef="#br0" timeOffset="4268.97">7832 1143 0,'-127'21'15,"105"-21"1,1 21-16,0 1 0,21-1 0,-21 0 16,0-21-16,21 21 0,-21 0 0,21 0 15,0 1-15,0-1 0,0 0 16,0 0-16,0 0 0,0 0 0,0 1 15,0-1 1,21-21-16,0 21 0,0-21 16,0 0-16,0 0 15,-21-21 1,0 0-16,0-1 16,0 1-16,0 0 15,0-21-15,0 21 0,0-22 0,0 22 16,0-21-16,0-1 0,0 1 15,22 21-15,-22-21 0,42 20 0,-21-20 16,0 21-16,22 0 0,-1-22 16,0 43-16,1-21 0,-1 0 0,0 21 15,22 0-15,-22 0 16,0 21-16,1 0 0,-1 1 0,0-1 16,-20 21-16,-1-21 0,0 22 15,0-22-15,-21 21 0,0 0 0,0-20 16,0 20-16,0-21 0,0 21 15,-21-20-15,21 20 0,-21-21 0,0 0 16,-1 0-16,22 1 0,-21-1 0,0 0 16,21 0-16,-21-21 15,0 0 1,0 0 0,21-21-1,0-21-15,0 20 0,0 1 16,0 0-16,21-21 0,0-1 15,0 1-15,0 0 0,22-1 0,-22-20 16,21 21-16,0-22 0,1 22 16,-1-1-16,0 1 0,22 0 0,-22 21 15,22 21-15,-22 0 0,0 0 16,1 0-16,-1 21 0,-21 21 0,-21-21 16,0 22-16,0 20 0,0-21 15,0 1-15,-21-1 0,0 0 0,0 1 16,0-1-16,-1 0 0,1-20 15,0 20-15,0-21 16,0 0-16,0 0 0,21 1 0,-22-22 0,22 21 16,-21-21-16,0 0 15,21-21 1,0-1-16,0 1 16</inkml:trace>
  <inkml:trace contextRef="#ctx0" brushRef="#br0" timeOffset="4479.54">7895 550 0,'0'0'0,"-21"0"0,-21 0 0,20 0 16,1 0-16,0 0 0,0 0 15,0 0-15,0 0 16,-1 0 31,1 0-47,0 0 0</inkml:trace>
  <inkml:trace contextRef="#ctx0" brushRef="#br0" timeOffset="4671.45">6667 741 0,'-42'21'15,"84"-42"-15,-147 63 0,83-42 0,-20 21 16,21 1-16,0-22 0,21 21 16,0 0-1,21-21-15,0 0 0,21 0 0,22 0 16,-22 0-16,22 0 0,-1 0 16,1 0-16,-1 0 0,1 0 0,-22 0 15,0-21-15,1 0 0,-1 21 16</inkml:trace>
  <inkml:trace contextRef="#ctx0" brushRef="#br0" timeOffset="5268.25">10118 275 0,'0'0'0,"0"-21"0,0 0 16,0 42 0,-22 0-16,22 0 0,-21 22 15,0-1-15,0 0 0,0 22 16,0-22-16,-1 22 0,1-1 0,0 1 16,0-1-16,0 22 0,0-22 15,-22 1-15,22-1 0,0 1 0,0-1 16,21-20-16,-21-1 0,21 0 0,0 1 15,-22-22-15,22 21 16,0-21-16,0 1 0,0-1 16,22-21-1,-1 0-15,0 0 0,0 0 16,0-21-16,0-1 0,22 1 0,-22 0 16</inkml:trace>
  <inkml:trace contextRef="#ctx0" brushRef="#br0" timeOffset="5679.28">10266 974 0,'0'0'0,"21"-21"0,-21-1 0,0 44 47,0-1-47,-21 21 0,0-21 16,-1 22-16,1-22 0,0 21 15,21-21-15,-21 22 0,0-1 0,21-21 16,-21 21-16,21-20 0,0-1 0,0 0 15,0 0-15,0 0 0,21 0 16,0-21-16,0 22 0,0-22 0,0 0 16,1 0-16,-1 0 15,0 0-15,21 0 0,-21 0 0,1 0 0,20-22 16,-21 22-16,0-21 0,0 0 16,22 0-16,-22-21 0,0 20 15,0-20-15,-21 0 0,21 21 0,-21-22 16,0 1-16,0 0 0,0-1 15,0 1-15,-21 21 0,0-22 0,0 22 16,0 0-16,0 0 0,-1 21 16,-20 0-16,21 0 0,-21 0 15,20 0-15,-20 0 0,21 0 0,0 21 16,0-21-16,-1 21 0,1-21 16,0 21-16,0-21 15,0 0 1</inkml:trace>
  <inkml:trace contextRef="#ctx0" brushRef="#br0" timeOffset="5877.17">9631 826 0,'0'0'0,"-21"0"0,21-22 31,21 1-31,0 21 0,21 0 0,1 0 0,20 0 15,1 0-15,-22 0 0,43 0 16,-22 0-16,1 0 0,-1 0 0,1 0 16,-22 0-16,21 0 0,-20 0 15,-1 0-15,-21 0 0,22 0 16,-22 0-16</inkml:trace>
  <inkml:trace contextRef="#ctx0" brushRef="#br0" timeOffset="6728.36">12594 953 0,'0'0'0,"21"-22"16,0-20-16,-21 21 0,22 0 15,-22 0-15,0-22 0,21 22 0,0 0 16,-21 0-16,0-22 0,0 22 16,0 0-16,0 0 0,0 0 15,-21 42 16,0 0-31,-1 21 0,1 1 16,0-1-16,0 22 0,0-22 0,0 21 16,-22 1-16,22-1 0,-21 1 15,-1-1-15,1 1 0,21-22 16,-21 22-16,-1-22 0,1 0 0,0 1 16,20-22-16,1 21 0,0-21 15,0 1-15,21-1 0,-21 0 0,42-42 31,0 0-15,-21-1-16,21 1 0,0-21 0,1 21 16,-1-22-16,21 1 0,-21 0 15,0-22-15,22 22 0,-22-22 16,21-20-16,-21 20 0,22 1 16,-22-1-16,21 1 0,-21-1 0,1 22 15,-1 0-15,0-1 0,-21 22 16,0 0-16,0 0 0,21 21 0,-21 21 15,0 0 1,0 43-16,0-22 0,0 0 16,0 1-16,0 20 0,-21 1 15,21-1-15,-21-21 0,21 22 0,0-1 16,-21-20-16,21-1 0,-22 0 16,22 1-16,0-1 0,0 0 0,0-20 15,0 20-15,0-21 0,0 0 16,0 0-16,0 1 0,0-1 15,0-42 17,-21-1-32,0 22 0</inkml:trace>
  <inkml:trace contextRef="#ctx0" brushRef="#br0" timeOffset="7355.85">11853 1376 0,'0'0'0,"0"21"0,0 0 0,0 0 16,0 1-16,21-22 16,1 0-16,-1 0 0,0 0 15,21 0-15,1 0 0,-1 0 16,21 0-16,-20 0 0,20 0 16,-20 0-16,20-22 0,1 1 0,-22 0 15,21 21-15,-20-21 0,-1 0 0,0-22 16,1 22-16,-1 0 0,0 0 15,-20 0-15,-1 0 0,0-1 0,0 1 16,-21 0-16,0 42 31,-21 0-31,0 1 16,21-1-16,0 0 0,-21 21 0,-1-21 0,1 22 16,21-22-16,0 0 0,0 21 15,-21-20-15,21-1 0,0 21 16,0-21-16,0 0 0,0 1 0,0-1 15,21 0-15,0-21 16,1 0-16,-1 0 0,0 0 16,0 0-16,0 0 0,0-21 15,1 0-15,20-1 0,-21 1 0,0 0 16,22 0-16,-22-21 0,0 20 16,0-20-16,21 21 0,-20-21 0,-1-1 15,0 1-15,-21 21 0,0-22 16,21 22-16,-21 0 0,0 42 31,0 0-31,-21 1 16,21-1-16,-21 21 0,0-21 0,21 22 15,0-22-15,-22 0 0,22 21 16,0-21-16,0 1 0,0-1 0,0 0 16,0 0-16,0 0 0,22 0 15,-22 1-15,21-22 0,0 0 16,0 0-16,0 0 0,0 0 15,1 0-15,20 0 0,-21-22 0,0 1 16,22 21-16,-22-21 0,0 0 16,21 0-16,-21 0 0,22-22 0</inkml:trace>
  <inkml:trace contextRef="#ctx0" brushRef="#br0" timeOffset="7646.01">13885 614 0,'0'0'15,"0"-21"-15,0 0 0,-21-1 0,0 22 16,0 0-16,0 0 16,21 22-16,-22-1 0,1 21 0,21 0 15,-21 1-15,0 20 0,21 1 16,-21-22-16,21 22 0,-21-1 0,-1 1 16,22-1-16,0-21 0,-21 1 15,0 20-15,21-20 0,-21-22 16,21 21-16,0 0 0,0-20 0,0-1 15,0 0-15,0 0 0,0 0 16,0 0-16,21-21 16,0 0-16,0 0 0,1 0 15,-1-21-15,0 0 0,0 0 16,0 0-16,22 0 0,-22-22 16,0 22-16</inkml:trace>
  <inkml:trace contextRef="#ctx0" brushRef="#br0" timeOffset="8028.41">14160 1058 0,'0'0'0,"0"22"16,-21-1-1,0 0-15,0 0 0,21 0 0,-21 0 16,0 22-16,-1-22 0,22 21 16,0-21-16,-21 1 0,21-1 15,-21 21-15,21-21 0,0 0 0,0 1 16,0-1-16,0 0 0,21-21 0,0 21 15,1-21-15,-1 0 0,21 0 16,-21 0-16,22 0 0,-22 0 16,21 0-16,0 0 0,1 0 0,-22-21 0,21 0 15,1 21-15,-22-21 16,0-22-16,0 22 0,0 0 0,0-21 16,-21-1-16,0 22 0,0-21 15,0-1-15,0 22 0,0 0 0,-21 0 16,0 0-16,0 21 0,0 0 15,-22 0-15,1 0 0,21 0 0,-21 0 16,20 0-16,-20 0 0,21 21 0,0-21 16,0 21-16,-1-21 15,1 0-15,21 21 0,-21-21 0,0 0 47</inkml:trace>
  <inkml:trace contextRef="#ctx0" brushRef="#br0" timeOffset="8252.28">13525 953 0,'0'0'0,"22"0"32,-1 0-32,0 0 0,0 0 15,21 0-15,-20 0 0,20 0 0,0 0 16,1 0-16,-1 0 0,0 0 15,22 0-15,-22 0 0,-21 0 16,22 0-16,-22 0 0,0 0 16,0 0-16,-21-22 0,0 1 15,0 0 1</inkml:trace>
  <inkml:trace contextRef="#ctx0" brushRef="#br0" timeOffset="9313.29">14965 1207 0,'0'-22'0,"0"-41"15,0 42 1,21 0-16,0-1 0,-21 1 16,21 0-16,0 0 0,22 21 15,-22-21-15,0 21 0,21 0 0,-20 0 16,20 0-16,-21 0 0,0 0 15,0 21-15,1 21 0,-1-21 16,-21 22-16,0-22 0,0 21 16,0 1-16,0-1 0,0-21 0,-21 21 15,-1 1-15,1-22 0,21 21 16,-21-21-16,0 1 0,0-1 0,0 0 16,-1 0-16,22 0 0,-21 0 15,0-21 1,0-21-1,21 0 1,0 0-16,0 0 0,0 0 0,0-22 0,21 22 16,0-21-16,0-1 0,1 1 15,-1 0-15,21-1 0,-21 1 16,0 0-16,22-1 0,-1 1 0,-21 0 16,22 21-16,-22-1 0,21 22 15,0 0-15,-20 0 0,-1 0 0,21 0 16,-21 22-16,0 20 0,1-21 15,-1 0-15,0 22 0,0-1 0,-21-21 16,0 21-16,0 1 0,0-22 16,0 21-16,0-21 0,0 1 0,0-1 15,0 0-15,0 0 0,0 0 16,0 0-16,0 1 0,-21-22 31,0 0-15,21-22-1,0 1-15,0 0 16,0-21-16,0 21 0,0-1 16,21-20-16,0 0 0,0-1 15,0 22-15,1-21 0,20 0 0,-21 20 16,21-20-16,-20 21 0,20 0 16,0 21-16,1 0 0,-1 0 0,-21 0 15,21 0-15,-20 21 0,-1 0 16,0 0-16,0 22 0,0-22 15,-21 0-15,0 21 0,0 1 0,0-22 16,0 0-16,0 21 0,-21-21 16,0 1-16,0-1 0,0 0 0,-1 0 15,1 0-15,21 0 0,-21-21 16,0 22-16,0-22 0,42 0 47,21-22-47,-21 22 15</inkml:trace>
  <inkml:trace contextRef="#ctx0" brushRef="#br0" timeOffset="9853.53">16954 1143 0,'0'0'0,"0"-21"15,0-43 1,0 43-16,0 0 0,0 0 0,-21 0 15,0 21-15,0-21 0,0-1 16,0 22-16,-1 0 0,1 0 0,-21 0 16,21 0-16,-22 22 0,22-1 15,-21 0-15,0 0 0,20 21 0,-20-20 16,0 20-16,-22 21 16,43-20-16,0-1 0,0 0 15,0-20-15,21 20 0,0-21 16,0 21-16,0-20 0,0-1 0,21 0 15,0 0-15,0-21 0,0 21 0,0-21 16,1 0-16,20 0 0,-21 0 16,21 0-16,-20 0 0,-1 0 0,21-21 15,-21 21-15,22-21 0,-22 0 16,0 0-16,0-1 0,0 1 0,0 0 16,1-21-16,-1-1 0,0 22 15,0-21-15,0 0 0,-21-1 0,21 1 16,-21 0-16,0 20 0,0 1 15,0 0-15,0 0 0,0 42 32,0 0-32,0 0 0,-21 1 0,0 20 15,21-21-15,-21 21 0,21-20 16,0 20-16,0-21 0,0 21 0,0-20 16,0-1-16,0 21 0,0-21 15,0 0-15,0 1 0,21-22 16,-21 21-16,21-21 0,0 0 15,1 0-15,-1 0 0,0 0 16,0-21-16,0 21 0,0-22 0,1 1 16,20 0-16</inkml:trace>
  <inkml:trace contextRef="#ctx0" brushRef="#br0" timeOffset="10159.32">17547 614 0,'0'-21'0,"0"42"0,0-63 0,-21 42 16,0 0 0,0 0-16,21 21 0,-22 0 15,1 0-15,21 0 0,0 22 0,-21-1 16,21 0-16,-21 1 0,21-1 0,-21 0 16,21 22-16,0-22 15,0 0-15,-21 22 0,21-22 0,-22 1 16,22-22-16,0 21 0,0-21 15,-21 22-15,21-22 0,0 0 0,0 0 16,0 0-16,0 0 0,21-21 16,1 0-16,-22 22 15,21-22-15,0 0 0,0 0 16,0 0-16,0-22 0,1 22 16,-1-21-16,21 21 0,-21-21 0,22 0 15</inkml:trace>
  <inkml:trace contextRef="#ctx0" brushRef="#br0" timeOffset="10420.17">17970 995 0,'0'-21'0,"0"42"0,0-63 15,-21 63 1,0 0-16,0 21 16,0-21-16,0 1 15,21 20-15,-22-21 0,1 21 0,21-20 0,-21 20 16,21-21-16,-21 0 0,21 0 15,-21 1-15,21-1 0,0 0 0,0 0 16,0 0-16,0 0 0,0 1 16,21-22-16,0 0 15,0 0-15,0 0 16,22 0-16,-22 0 0,0 0 16,0 0-16,22 0 0,-22-22 0,21 1 15,0 21-15,-20-21 0,20 0 16</inkml:trace>
  <inkml:trace contextRef="#ctx0" brushRef="#br0" timeOffset="11179.82">18415 1080 0,'0'0'0,"0"-22"0,21 1 16,-21 0-16,-21 21 31,0 21-31,0 0 0,21 1 16,-22-1-16,1 21 15,21 0-15,-21-20 0,0-1 16,21 21-16,0-21 0,-21 0 0,21 1 15,0-1-15,0 0 0,0 0 16,0 0-16,0 0 0,0 1 0,21-1 16,0-21-16,0 0 15,0 0-15,1 0 0,-1 0 16,0 0-16,-21-21 16,0-1-16,0 1 15,0 0-15,0 0 0,0-21 16,0-1-16,21 22 0,-21-21 15,21-1-15,-21 1 0,21 0 0,1 21 16,-1-22-16,-21 22 0,21 0 16,0 0-16,21 0 0,-20 21 0,20-22 15,-21 22-15,21 0 0,1 0 16,-1 0-16,-21 0 0,22 0 0,-1 0 16,-21 22-16,0-1 0,0 21 15,1-21-15,-1 22 0,0-22 0,-21 21 16,0-21-16,0 22 0,0-22 15,0 21-15,0 0 0,0-20 0,0-1 16,0 21-16,0-21 16,0 0-16,-21 1 0,21-1 0,-21 0 0,21 0 15,-22-21 1,1 0-16,0 0 16,0 0-1,21-21-15,0 0 16,0 0-16,0-1 0,0-20 15,0 21-15,21-21 0,0-1 16,0 1-16,1 0 0,-1-1 0,21 1 16,-21 0-16,22-1 0,-1 1 15,0 21-15,1-22 0,20 22 16,-21 21-16,1 0 0,20 0 0,-20 0 16,-22 21-16,21-21 0,-21 43 15,0-22-15,-21 0 0,0 21 16,0 1-16,0-22 0,0 21 0,0-21 15,-21 22-15,0-22 0,-21 42 16,21-41-16,-1 20 0,1-21 16,0-21-16,21 21 0,-21 0 0,0 1 15,0-22-15,21 21 16,-22-21 0,22-21-1,0-1-15,0 1 16,-21 0-16,21 0 0</inkml:trace>
  <inkml:trace contextRef="#ctx0" brushRef="#br0" timeOffset="11419.69">18690 720 0,'0'0'0,"-21"0"0,0 0 0,-43-21 15,43 21 1,0 0 15,0 0 16,0 0-47,-1 0 16</inkml:trace>
  <inkml:trace contextRef="#ctx0" brushRef="#br0" timeOffset="11660.58">17230 889 0,'0'21'0,"21"-21"31,0 0-31,0 0 0,21 0 0,-20 0 16,-1 0-16,0 0 0,21 0 0,-21 0 15,1 0-15,-1 0 0,21 0 16,-21 0-16,0 0 0,1 0 16,-22-21-16</inkml:trace>
  <inkml:trace contextRef="#ctx0" brushRef="#br0" timeOffset="13783.82">1460 2328 0,'-21'0'0,"42"0"0,-63 0 0,21 0 16,0 0-16,0 0 15,-1 0 1,1 0-16,42 0 62,1 0-62,-1 0 16,0 0-16,0 0 0,21 0 0,-20 0 16,20 0-16,0 0 0,1-21 15,20 21-15,-21 0 0,1 0 16,-1-21-16,22 21 0,-22 0 15,0 0-15,1 0 0,-1 0 0,0 0 16,1 0-16,20 0 0,-21 0 16,22-21-16,-1 21 0,-20 0 0,41 0 15,-20 0-15,-1 0 0,22 0 16,-21 0-16,-1 0 0,22 0 0,-22 0 16,1 0-16,20 0 0,-20 0 15,21 0-15,-1 0 0,1 0 0,0 0 16,-1 0-16,22 0 0,-21 0 15,-1 0-15,1 0 0,21 0 0,-21 0 16,-1 0-16,22 0 16,0 0-16,0 0 0,105 0 15,-105 0-15,-21 0 0,21 0 16,0 0-16,-1 0 0,-20 0 0,21 0 16,0-21-16,0 21 0,-22 0 0,22 0 15,-21 0-15,21 0 0,-22 0 16,1 0-16,21 0 0,-22 0 0,22 0 15,0-21-15,0 21 0,-21 0 16,20 0-16,-20 0 0,0 0 0,-1 0 16,1 0-16,0-22 0,-1 22 15,1 0-15,0 0 0,-1 0 0,1 0 16,0 0-16,-1 0 0,1-21 16,-21 21-16,20 0 0,-20 0 15,20 0-15,43 0 0,-42 0 16,-21-21-16,20 21 0,-20 0 15,20 0-15,1 0 0,-21 0 0,20 0 16,-20-21-16,-1 21 0,1 0 16,-1 0-16,1 0 0,-1 0 15,1 0-15,-1 0 0,1 0 0,-1 0 0,1-21 16,-1 21-16,1 0 16,-1 0-16,22 0 0,-22 0 0,22 0 0,-21 0 15,20 0-15,-20 0 16,20 0-16,1 0 0,0 0 0,-1-21 15,1 21-15,21 0 0,-21 0 16,20 0-16,-20 0 0,0 0 0,21 0 16,-22 0-16,1 0 0,21 0 0,-22 0 15,22 0-15,-21 0 0,21 0 16,0 0-16,-1 0 0,-20 0 0,21 0 16,-21 0-16,20 0 0,-20 0 15,21 0-15,0 0 0,0 0 0,-1 0 16,1 0-16,0 0 0,-21 0 15,21 0-15,-22 0 0,22 0 0,-21 0 16,21 0-16,-22 0 0,22 0 16,-21 0-16,21-22 0,-22 22 15,1 0-15,0 0 0,-1 0 0,22 0 16,-21 0-16,-1 0 0,1 0 16,0-21-16,-1 21 0,22 0 0,-21 0 15,0 0-15,-22 0 0,22-21 0,-22 21 16,1-21-16,-1 21 0,1 0 15,-1 0-15,1 0 0,-1 0 0,1-21 16,-1 21-16,1 0 0,-1 0 16,1 0-16,20 0 0,-20 0 15,-1 0-15,22 0 0,-21 0 16,-1 0-16,1-21 0,-1 21 0,1 0 16,20 0-16,-20 0 0,-1 0 15,22 0-15,0 0 0,-1 0 0,-20 0 16,20 0-16,-20 0 0,-1 0 0,22 0 15,-21 0-15,-1 0 0,1 0 16,-1 0-16,1 0 0,20 0 0,-20 0 16,20 0-16,-20 0 15,21 0-15,-1 0 0,1 0 0,0 0 0,-22 0 16,22 0-16,-22 0 0,1 0 16,-1 0-16,22 0 0,-22 0 15,22 0-15,-21 0 0,20 0 16,-20 0-16,-1 0 0,1 0 0,-1 0 15,1 0-15,-22 0 0,0 0 16,1 0-16,-1 0 0,0 0 0,-20 0 16,-1 0-16,0 0 0,0 0 15,0 0-15,0 0 16,1 0-16,-1 0 16,0 0 15,-21-22-31,21 22 31,-42-21 32,0 21-48</inkml:trace>
  <inkml:trace contextRef="#ctx0" brushRef="#br0" timeOffset="13907.27">20151 1947 0,'0'0'0,"-22"22"0,1-22 16,0 21-1,0 0-15,0 0 16,0-21 0,21 21-16</inkml:trace>
  <inkml:trace contextRef="#ctx0" brushRef="#br0" timeOffset="15228.51">381 3323 0,'0'0'0,"21"-21"0,-21 0 15,0 0 1,0 0-16,-21-1 31,21 44-15,0-1-16,0 0 15,0 0-15,-21 21 0,21-20 16,0 20-16,0 0 0,0 22 16,0-22-16,-21 0 0,21 1 0,-22-1 15,22 0-15,0 1 0,0-1 16,-21 0-16,21-20 0,-21 20 0,21-21 16,0 0-16,0 0 0,-21 1 15,21-1-15,0 0 0,0-42 47,0 0-47,0-1 0,0 1 0,0 0 16,21 0-16,0-21 0</inkml:trace>
  <inkml:trace contextRef="#ctx0" brushRef="#br0" timeOffset="15528.61">593 3620 0,'0'0'0,"21"105"31,-21-83-31,21-1 16,0-21-1,0 0 1,0 0-16,1 0 16,-1-21-16,0 21 0,-21-22 0,21 1 15,0 0-15,-21 0 16,0 0-16,0 0 15,-21 21 1,0 0-16,0 0 0,0 0 16,-1 0-16,22 21 15,-21-21-15,21 21 0,0 0 16,21-21 0,1 0-1</inkml:trace>
  <inkml:trace contextRef="#ctx0" brushRef="#br0" timeOffset="16384.31">2032 3239 0,'0'0'0,"0"-22"0,0 1 0,0 0 15,0 0-15,0 0 0,0 0 16,-21 21-1,0 0 1,21 21 0,0 21-16,0-21 0,0 22 15,0-1-15,0 21 16,0-20-16,-22-1 0,22 0 0,-21 22 16,21-22-16,0 1 0,0-1 15,-21-21-15,21 21 0,0-20 0,0-1 16,0 0-16,0 0 0,0 0 15,21-21 1,-21-21 0,21 0-16,1 0 0,-1 21 15,-21-43-15,21 22 0,0 0 0,0-21 16,0-1-16,-21 1 16,22 0-16,-1-1 0,0 1 0,0 21 15,0-21-15,0-1 0,-21 22 16,22 0-16,-22 0 0,21 0 0,-21 42 31,0 0-31,21 0 0,-21 0 0,0 0 16,0 22-16,0-1 0,0-21 15,0 22-15,0-1 0,0-21 16,0 21-16,0-20 0,0 20 0,0-21 16,0 0-16,0 0 0,21-21 15,-21 22-15,21-22 0,0 0 0,22 0 16,-22 0-16,21 0 0,-21 0 15,22 0-15,-1-22 0,0 1 16,1 0-16,-22 0 0,21 0 0,-21-22 16,22 22-16,-22-21 0,0 0 15,0-1-15,-21 1 0,0 0 16,0-1-16,0 1 0,0 0 0,0-1 16,0 1-16,-21 21 0,0 0 15,0-1-15,0 1 0,-1 21 0,1 0 16,0 0-16,0 0 0,0 0 15,0 0-15,-1 0 0,1 0 0,21 21 32,21-21-1,1 0-31,-1 0 0,21 0 0</inkml:trace>
  <inkml:trace contextRef="#ctx0" brushRef="#br0" timeOffset="16897">3154 2815 0,'0'0'0,"0"-21"0,0 0 16,-21 21 15,21 21-31,-22 0 16,22 0-16,0 1 0,0-1 15,0 21-15,0-21 0,0 22 16,0-1-16,0 0 0,0 22 0,0-22 15,0 22-15,0-22 0,0 0 16,0 1-16,0 20 0,0-42 0,0 22 16,0-1-16,0-21 0,0 0 15,0 0-15,0 1 0,0-1 16,0-42 15,0-1-31,0 1 0,0 0 16,0 0-16,0-64 0,0 43 15,0 0-15,22-1 16,-1 1-16,0 0 0,0-1 0,21 1 16,-20 21-16,20-22 0,0 22 15,1 0-15,-1 21 0,-21 0 0,21 0 16,1 0-16,-22 0 0,0 0 16,21 21-16,-20 22 0,-1-22 0,-21 0 15,0 21-15,0 1 0,0-22 16,0 21-16,0 0 0,0 1 0,0-22 15,0 21-15,-21-21 0,-1 1 16,1-1-16,21 0 0,0 0 0,-21 0 16,0-21-16,21-21 31,0 0-15,21 0-16</inkml:trace>
  <inkml:trace contextRef="#ctx0" brushRef="#br0" timeOffset="17465.68">4106 3239 0,'0'0'0,"0"-64"16,0 43-16,0 0 15,0 0-15,0-1 16,0 1-16,-21 0 0,0 21 15,0-21-15,0 21 0,-1 0 16,1 0-16,0 21 16,-21 0-16,21 0 0,-1 1 0,1 20 15,0 0-15,0-21 0,-21 43 16,20-22-16,1 1 0,0-1 0,0 0 16,0 1-16,21-1 0,0-21 15,0 0-15,0 22 0,0-22 0,0 0 16,0 0-16,21-21 15,0 0-15,0 0 0,0 0 0,1 0 16,20 0-16,-21-21 0,0 21 16,22-21-16,-22 0 0,0-22 15,0 22-15,21-21 0,-20 21 0,-22-22 16,21 1-16,0 0 16,-21-1-16,21 1 0,-21 0 0,0-1 15,0 1-15,0 21 0,21 0 0,-21-1 16,0 44-1,0-1 1,0 0-16,0 21 0,0-21 16,0 22-16,0-22 0,0 21 0,0-21 0,0 22 15,0-22-15,0 21 16,0-21-16,0 1 0,21-1 0,-21 0 16,22 0-16,-1-21 15,0 0-15,0 0 0,0 0 16,0 0-16,1-21 0,-1 0 15,0 21-15,0-21 0,0-22 0,0 22 16,22 0-16,-22-21 0</inkml:trace>
  <inkml:trace contextRef="#ctx0" brushRef="#br0" timeOffset="17740.54">4699 2752 0,'21'-43'0,"-42"86"0,42-107 15,-21 22-15,0 21 0,0 0 16,-21 21-1,0 21-15,0 0 0,21 0 16,-22 0-16,1 22 0,21-1 0,0-21 16,-21 21-16,21 1 0,0 20 15,0-20-15,0-1 0,0 0 0,0 1 16,0 20-16,0-21 0,0 1 0,0-1 16,0 0-16,0-20 0,0 20 15,0-21-15,21 0 0,-21 0 0,0 1 16,21-22-16,1 0 15,-22 21-15,21-21 0,0 0 0,0 0 16,0-21-16,0-1 16,1 22-16,-1-21 0,0-21 0,-21 21 15,0 0-15,21-22 0</inkml:trace>
  <inkml:trace contextRef="#ctx0" brushRef="#br0" timeOffset="17935.41">4424 3027 0,'0'0'16,"-21"0"-16,63 0 16,-21 0-1,21-21-15,1 21 0,-1 0 16,0 0-16,22 0 0,-22-21 0,1 21 16,-1 0-16,-21 0 0,21-22 15,-20 22-15,-1-21 0,0 21 0,0 0 16,-21-21-16</inkml:trace>
  <inkml:trace contextRef="#ctx0" brushRef="#br0" timeOffset="18376.16">6223 3069 0,'0'0'0,"0"-63"31,0 42-31,0-1 0,0 1 16,0 0-16,-21 42 31,21 0-15,0 1-16,-21-1 0,21 0 0,-22 21 16,22-21-16,0 22 0,-21-22 15,21 21-15,-21 1 0,21-22 0,-21 21 16,21-21-16,0 0 0,0 1 15,0-1-15,0 0 0,0 0 16,21-21 0,0 0-16,0-21 15,1 21-15,-1-21 0,21 0 16</inkml:trace>
  <inkml:trace contextRef="#ctx0" brushRef="#br0" timeOffset="18759.81">6667 2963 0,'0'0'0,"22"0"0,-22-21 0,-22 21 32,1 0-32,0 0 0,0 0 15,0 0-15,-22 21 0,22-21 16,0 22-16,0-1 0,0-21 16,0 21-16,-1 0 0,22 0 0,-21-21 15,21 21-15,0 1 16,21-22-16,1 21 0,-1-21 15,0 0-15,21 0 0,1 21 16,-1-21-16,-21 0 0,21 0 0,1 21 16,-1-21-16,0 21 0,-20-21 15,20 21-15,-21-21 0,0 22 0,0-22 16,1 21-16,-22 0 0,0 0 16,0 0-16,-22 0 0,1-21 15,0 22-15,-21-22 0,21 21 16,-22-21-16,1 0 0,21 21 15,-22-21-15,1 0 0,21 0 0,-21 0 16,20 0-16,1 0 0,0 0 16,0 0-16,0 0 0,21-21 15,0 0-15,0-1 0,0 1 16,0 0-16,0 0 0,0 0 0</inkml:trace>
  <inkml:trace contextRef="#ctx0" brushRef="#br0" timeOffset="18956.53">6117 2709 0,'-42'0'32,"21"0"-17,-1 0 1</inkml:trace>
  <inkml:trace contextRef="#ctx0" brushRef="#br0" timeOffset="19732.16">8509 2540 0,'0'0'0,"0"-42"0,0 21 0,0-1 15,0 1-15,-21 0 0,21 0 16,-21 21-16,-1 0 0,1 0 15,0 0-15,21 42 0,-21-21 16,21 22-16,-21-1 0,21 22 0,0-22 16,-21 21-16,-1-20 15,1 20-15,21-20 0,-21 20 0,21-21 16,-21 1-16,0 20 0,0-20 0,-1 20 16,1-21-16,0 1 0,0-1 15,21 0-15,-21-20 0,0 20 0,21-21 16,-22 0-16,22 0 15,0-42 1,0 0-16,0 0 16,22-21-16,-1 20 0,-21-20 0,21 0 15,0-1-15,0 1 0,0 0 16,1-1-16,-1 1 0,0-21 0,0-1 16,0 22-16,-21-22 0,21 1 15,-21-1-15,22 1 0,-22 20 16,21 1-16,-21 0 0,0-1 0,0 22 15,0 0-15,0 0 0,21 42 16,-21 21 0,0 1-16,0-1 0,0 0 15,0 22-15,0-1 0,0-20 0,0 20 16,0-20-16,0 20 0,0 1 0,0-22 16,0 0-16,0 22 0,0-22 15,0 0-15,21 1 0,-21-22 0,21 21 16,-21-21-16,0 1 0,0-1 15,21 0-15,1-21 16,-22-21 15</inkml:trace>
  <inkml:trace contextRef="#ctx0" brushRef="#br0" timeOffset="20364.8">8001 3175 0,'0'0'0,"-21"0"0,0 0 16,-1 0-16,22 21 0,22 0 16,-1-21-1,0 0-15,0 0 0,21 0 16,-20 0-16,20 0 0,0 0 16,1 0-16,-1-21 0,21 21 0,-20-21 15,20 0-15,-20 0 0,20 21 16,1-21-16,-22-1 0,21 1 0,-20 0 15,-1 0-15,-21 0 0,22 0 0,-22-1 16,-21 1-16,0 0 16,-21 21-1,-1 0 1,1 21-16,0 0 0,21 1 16,0 20-16,-21-21 0,21 0 15,-21 22-15,21-1 0,0-21 16,0 21-16,0-20 0,0 41 15,0-21-15,0-20 0,0-1 16,21 0-16,-21 0 0,21-21 0,0 21 16,0-21-16,1 0 0,-1 0 15,21 0-15,-21 0 0,0-21 0,43 0 16,-43 0-16,21 0 0,-20-22 16,-1 22-16,0 0 0,0-21 15,0-1-15,0 1 0,1 21 16,-22-22-16,0 1 0,0 0 0,0-1 15,0 22-15,0-21 0,0 21 0,0 0 16,0 42 15,0 0-31,0 0 0,-22 21 0,22-20 16,-21 20-16,21 0 0,-21 1 16,21-1-16,0 0 0,0-21 0,0 22 15,0-1-15,0-21 0,0 0 0,21 1 16,0-1-16,1-21 15,-1 21-15,0-21 0,0 0 0,0 0 16,0-21-16,1 21 16,20-21-16,-21-1 0,0 1 0,22 0 15,-22-21-15,21 21 0</inkml:trace>
  <inkml:trace contextRef="#ctx0" brushRef="#br0" timeOffset="20653.96">9779 2519 0,'0'0'0,"-42"-106"15,42 85-15,-22 0 16,1 21-16,0 0 0,0 0 16,0 21-16,0 0 0,21 0 15,-22 22-15,22-22 0,-21 21 0,21 0 16,-21 22-16,21-22 0,-21 1 16,21 20-16,0-21 0,0 1 15,0 20-15,0-20 0,-21-1 0,21 0 16,0 1-16,0-1 0,0 0 15,0 1-15,0-22 0,0 21 0,0-21 16,0 0-16,0 1 0,0-1 16,21-21-1,0 0-15,0-21 16,0 21-16,1-22 0,-1 1 0,21 0 16,-21-21-16,0 21 0,1-22 0</inkml:trace>
  <inkml:trace contextRef="#ctx0" brushRef="#br0" timeOffset="21027.83">9927 2963 0,'0'0'0,"21"-21"0,-21 0 0,0 42 32,0 0-17,0 1-15,-21-1 16,21 21-16,-21-21 0,21 0 0,0 1 16,0 20-16,0-21 0,0 0 15,0 22-15,0-22 0,0 0 0,0 0 16,21 0-16,0 0 0,-21 1 0,43-22 15,-22 0-15,0 21 0,0-21 16,21 0-16,-20 0 0,-1 0 16,21 0-16,-21-21 0,22-1 0,-22 1 15,0 0-15,0 0 0,0 0 16,0-22-16,1 22 0,-22-21 0,0 0 16,0 20-16,0-20 0,0 0 15,0-1-15,-22 22 0,1 0 0,0 0 16,0 0-16,0 0 0,0 21 0,-1 0 15,-20 0-15,21 0 0,0 0 16,-22 21-16,22-21 0,0 21 0,0-21 16,0 21-16,0-21 0,21 21 15</inkml:trace>
  <inkml:trace contextRef="#ctx0" brushRef="#br0" timeOffset="21226.71">9461 2794 0,'0'-21'0,"0"42"0,22-42 32,-1 21-32,21 0 0,0 0 0,1-21 15,-1 21-15,22 0 0,-1 0 16,1-21-16,-1 21 0,1 0 0,-1 0 15,-21-22-15,22 22 0,-22 0 0,-21 0 16,22-21-16,-22 21 16,0 0-16,0 0 0</inkml:trace>
  <inkml:trace contextRef="#ctx0" brushRef="#br0" timeOffset="22241.14">10795 3027 0,'0'-42'16,"0"20"-16,0 1 0,0 0 16,21 21-16,0-21 0,0 0 15,-21 0-15,22 21 0,-1-22 0,21 22 16,-21 0-16,0 0 0,1 0 16,20 0-16,-21 0 0,0 0 0,0 0 15,1 22-15,-1-1 0,-21 0 0,0 21 16,0-21-16,0 1 15,0 20-15,0-21 0,0 21 0,0-20 16,-21 20-16,-1-21 0,22 21 16,-21-20-16,0-1 0,0 21 0,21-21 15,0 0-15,-21 1 0,0-22 16,21-22 15,0 1-31,0 0 16,0-21-16,0 21 15,0-1-15,21-20 0,-21 21 0,21-21 0,0 20 16,0-20-16,0 21 0,-21-21 16,22-1-16,-1 22 0,0 0 15,0 0-15,0 0 0,0 21 16,1 0-16,-1 0 0,0 0 0,0 0 16,-21 21-16,21 0 0,-21 0 0,21 0 15,-21 0-15,22 22 0,-22-22 16,0 21-16,0-21 0,0 22 0,0-22 15,0 21-15,0-21 16,0 22-16,0-22 0,0 0 0,0 0 0,0 0 16,0 1-16,0-1 15,21-42 1,-21-1 0,0 1-16,0 0 0,0 0 15,21 0-15,0-22 0,-21 1 16,21 21-16,0-21 0,-21-1 0,22 1 15,-1 0-15,0-1 0,0 22 16,0-21-16,0 21 0,1-1 0,-1 1 16,21 0-16,-21 21 0,0 0 15,1 0-15,-1 21 0,0 0 0,0 1 16,-21-1-16,21 0 0,0 21 0,-21-21 16,22 22-16,-22-22 0,0 21 15,0-21-15,0 1 0,0 20 16,0-21-16,0 0 0,0 0 0,0 1 15,0-1-15,0 0 0,-22-21 16,22 21-16,0-42 31,22 21-31,-1-21 0</inkml:trace>
  <inkml:trace contextRef="#ctx0" brushRef="#br0" timeOffset="22787.97">12531 2858 0,'0'0'0,"0"-85"31,-22 64-31,1 0 0,0 21 0,0 0 16,0 0-16,0 0 0,-1 0 16,-20 0-16,21 21 0,-21 0 0,20 0 15,-20 0-15,0 22 0,21-22 16,-22 21-16,22 0 0,0 1 0,-21-1 15,20 0-15,-20 43 16,21-64-16,21 22 0,0-1 0,0-21 16,0 21-16,0-20 0,0-1 0,21 0 15,0 0-15,0 0 0,1-21 16,20 0-16,0 0 0,1 0 16,-22 0-16,21-21 0,0 0 0,1 0 15,-22 0-15,21-1 0,1 1 16,-22-21-16,21 0 0,-21 20 0,22-20 15,-22 0-15,0-1 0,0 1 16,-21-21-16,21 20 0,0 1 0,-21 0 16,0 20-16,0 1 0,0 0 0,22 0 15,-22 0-15,0 42 16,0 0 0,-22 0-16,22 0 0,0 22 15,-21-22-15,21 21 0,-21-21 16,21 22-16,-21-22 0,21 21 0,0-21 0,0 22 15,0-22-15,0 0 16,0 21-16,0 1 16,21-22-16,0-21 0,0 0 15,1 0-15,-1 0 0,21 0 16,-21 0-16,0-21 0,1 0 0,20-1 16,-21 1-16,0 0 0,22 0 15,-22-21-15,0 20 0</inkml:trace>
  <inkml:trace contextRef="#ctx0" brushRef="#br0" timeOffset="23060.81">13187 2477 0,'0'0'0,"0"-22"0,0-20 15,0 21-15,-21 21 16,-1 0-16,1 0 0,0 21 16,0 0-16,21 22 0,0-22 15,-21 21-15,21 0 0,-21 22 16,21-22-16,-22 1 0,22-1 0,0 21 15,0-20-15,0-1 0,0 0 0,0 1 16,0-22-16,0 21 0,0 1 16,0-22-16,0 0 0,0 0 0,0 0 15,0 0-15,0 1 0,22-22 16,-1 0-16,0 0 16,0 0-16,21 0 0,-20-22 15,-1 1-15,21 0 16,-21 0-16,0 0 0,22 0 0,-22-1 15</inkml:trace>
  <inkml:trace contextRef="#ctx0" brushRef="#br0" timeOffset="23283.69">13631 2794 0,'0'0'0,"21"0"0,-21-21 16,0 42 0,-21 0-16,21 0 15,-21 1-15,0-1 0,0 0 16,21 0-16,-21 21 0,-1-20 15,22-1-15,0 0 0,-21 21 0,21-21 16,0 1-16,0-1 0,0 0 16,0 0-16,0 0 0,0 0 0,21 1 15,1-22 1,-1 0-16,0 0 0,0 0 16,0-22-16,22 1 0,-22 21 15,0-21-15</inkml:trace>
  <inkml:trace contextRef="#ctx0" brushRef="#br0" timeOffset="23995.28">14012 2858 0,'0'0'0,"0"-22"0,-21 22 31,21 22-31,-21-1 16,0 0-16,0 0 0,21 0 15,0 0-15,-22 1 0,22-1 0,-21 0 16,21 0-16,0 0 0,0 0 0,0 1 15,0-1-15,0 0 0,0 0 16,0 0-16,21-21 0,1 0 16,-1 0-16,0 0 15,0 0-15,0 0 16,-21-21-16,0 0 16,0 0-16,0 0 0,0-1 15,21 1-15,-21 0 0,0-21 0,0 21 16,22-22-16,-22 1 0,21 21 0,0-22 15,0 1-15,0 21 0,0 0 16,1 0-16,20-1 0,-21 1 0,21 0 16,-20 21-16,20 0 0,-21 0 15,21 0-15,-20 0 0,20 0 0,-21 21 16,0 0-16,0 1 0,1 20 16,-1-21-16,0 21 0,0-20 0,-21 20 15,0 0-15,0 1 0,21-22 0,-21 21 16,0 0-16,0-20 15,0 20-15,0-21 0,0 21 0,0-20 16,0-1-16,-21 0 0,21 0 16,-21-21-16,0 0 15,21-21 1,0 0-16,0 0 16,0-1-16,0 1 0,0 0 0,21 0 15,0-21-15,0-1 0,0 22 0,1-21 16,20-22-16,-21 22 15,21 0-15,1-1 0,-1 1 0,0 0 0,1 20 16,-1 1-16,0 0 0,1 21 16,-1 0-16,0 0 0,-20 21 15,-1 0-15,0 1 0,0-1 0,-21 21 16,0-21-16,0 22 0,0-1 16,0 0-16,0 1 0,-21-22 0,21 21 15,-21 0-15,0-20 0,21 20 16,0-21-16,-22 21 0,1-20 0,21-1 15,0 0-15,-21-21 16,0-21 0,21 0-1,0-1-15,0-20 0</inkml:trace>
  <inkml:trace contextRef="#ctx0" brushRef="#br0" timeOffset="24215.92">14203 2477 0,'0'0'0,"-21"0"0,-1 0 0,1-22 0,0 22 16,0 0-16,21-21 0,0 0 78</inkml:trace>
  <inkml:trace contextRef="#ctx0" brushRef="#br0" timeOffset="24428.8">13081 2709 0,'0'0'0,"-21"0"0,0 22 16,42-22 15,0 0-31,21 0 16,1 0-16,-1 0 0,-21 0 0,21-22 15,1 1-15,-1 21 0,0-21 16,1 0-16,-1 0 0</inkml:trace>
  <inkml:trace contextRef="#ctx0" brushRef="#br0" timeOffset="24960.43">16616 2752 0,'-21'0'0,"42"0"0,-64 0 0,22 0 15,21-21-15,-21 21 0,0 0 16,0-22-16,21 1 0,-21 21 16,-1-21-16,22 0 0,-21 0 15,21 0-15,0-1 0,0 1 0,0 0 16,0 0-16,0 0 0,21 0 16,1-22-16,-1 22 0,21 0 0,-21 21 15,22-21-15,20 0 0,-21 21 16,1 0-16,20 0 0,-20 0 0,-1 0 15,0 21-15,-21 0 0,1 21 0,-1 1 16,-21-1-16,0 0 0,0 1 16,0-1-16,0 0 0,-21 22 15,-1-22-15,-20 0 0,0-20 16,21 20-16,-22 0 0,1-21 0,0 1 16,-1-1-16,1 0 0,0 0 0,20 0 15,-20 0-15,21 1 0,0-1 16,21 0-16,0 0 15,0 0-15,0 0 16</inkml:trace>
  <inkml:trace contextRef="#ctx0" brushRef="#br0" timeOffset="25257.26">16468 3577 0,'0'0'0,"-22"21"0,1 1 16,21-1-16,0 0 0,0 0 0,0 0 15,0 0-15,0 1 0,21-22 16,22 0 0,-22 0-16,0 0 0,0 0 0,0 0 15,1 0-15,-1-22 16,-21 1-16,0 0 0,0 0 16,0 0-16,-21 0 0,-1 21 15,1 0-15,0-22 0,0 22 16,0 0-16,0 0 0,-22 0 0,22 0 15,0 0-15,0 0 0,21 22 16,-21-1-16,21 0 16,0 0-1,21-21 1,-21 21-16</inkml:trace>
  <inkml:trace contextRef="#ctx0" brushRef="#br1" timeOffset="72827.96">1841 4720 0,'0'0'16,"0"-21"-16,-21 21 47,0 0-47,0 21 15,0-21-15,0 0 16,21 21 0,-22-21-16,1 0 15,21 22 1,0-1-1,-21-21 1</inkml:trace>
  <inkml:trace contextRef="#ctx0" brushRef="#br1" timeOffset="73208.28">1609 4911 0,'0'0'0,"0"-21"0,0-1 15,0 1-15,0 0 32,0 42-1,0 0-31,0 1 0,0-1 0,0 0 15,0 21-15,0-21 0,0 22 16,0-1-16,0 0 0,0 1 0,-22-22 16,22 21-16,0 1 0,0-22 15,0 0-15,0 21 0,0-21 16,0 1-16,0-1 0,0 0 16,0-42 15,22 0-16,-1-1-15,-21 1 16,21-21-16</inkml:trace>
  <inkml:trace contextRef="#ctx0" brushRef="#br1" timeOffset="73768.96">2053 4741 0,'0'0'16,"0"-21"-16,-21 21 31,0 0-31,0 21 16,21 1-16,-22-22 16,22 42-16,-21-21 0,0 0 15,21 0-15,0 1 0,0-1 0,-21 21 16,21-21-16,0 0 15,0 1-15,0-1 0,0 0 16,21-21 0,0 0-16,0 0 15,1 0-15,-1 0 16,0 0-16,0 0 0,0 0 16,0 0-1,1 0-15,-1 0 0,0 0 16,0 21-16,0 0 15,-21 0-15,0 1 16,0-1-16,0 0 16,0 0-16,0 0 0,-21 0 15,0 1-15,0-22 0,0 21 16,-1 0-16,1 0 0,0-21 0,0 0 16,21 21-16,-21-21 0,0 0 0,-1 0 15,1 0-15,0 0 0,0 0 16,0 0-16,0 0 0,-1 0 15,1-21-15,0 21 16,21-21-16,-21 21 0,21-21 16,-21 21-16,21-21 0,0-1 15,0 1-15,0 0 16,0 0-16,21 0 0,-21 0 16,21-1-16</inkml:trace>
  <inkml:trace contextRef="#ctx0" brushRef="#br1" timeOffset="74195.71">1799 4445 0,'-21'42'31,"21"-20"-31,21-22 32,0 0-32,0 0 0,1-22 15,-1 22 1,0-21-16,0 21 0,-21-21 0,0 0 15,0 0-15,0 0 16,-21 21 0,0 0-16,0 0 15,-1 21-15,1 0 16,21 0-16,-21 0 0,21 0 16,0 1-16,0-1 15,0 0-15,0 0 0,0 0 16,0 0-16,21 1 0,0-22 15,-21 21-15,22 0 0,-1-21 0</inkml:trace>
  <inkml:trace contextRef="#ctx0" brushRef="#br1" timeOffset="74867.33">3810 5207 0,'21'0'16,"-21"-21"0,0 0-16,0 0 15,0-1-15,0 1 0,0 0 16,0 0-16,0-21 0,0 20 15,0-20-15,0 21 0,0-21 0,0-1 16,0 22-16,0-21 0,-21 21 16,-21-22-16,20 22 0,1 21 15,0 0-15,0 0 0,0 0 16,0 0-16,-1 0 0,-20 0 0,21 21 16,-21 43-1,20-43-15,1 21 0,0 1 0,0-1 16,0 0-16,0 1 0,-1-1 0,22 0 15,0-21-15,0 22 0,0-22 16,0 0-16,0 0 0,0 0 0,0 1 16,22-22-16,-22 21 15,21-21-15,21 0 0,-21 0 0,0 0 16,1 0-16,20-21 0,-21-1 16,21 1-16,-20 0 0,-1 0 0,21 0 15,-21 0-15,0-22 0,1 1 16,-1 21-16,0-22 0,0 1 15,0 0-15,0-1 0,-21 1 16,0 21-16,0 0 0,0 0 0,0-1 16,0 1-16,0 42 15,0 1 1,0-1-16,0 21 0,0-21 0,0 22 16,0-22-16,0 21 0,0 0 15,0-20-15,0 20 0,0-21 0,22 0 16,-1 0-16,-21 1 0,21-1 15,0 0-15,0-21 0,0 21 0,1-21 16,-1 0-16,0 0 16,21 0-16,-21 0 0,22-21 15,-22 0-15,0 0 0</inkml:trace>
  <inkml:trace contextRef="#ctx0" brushRef="#br1" timeOffset="75426">5905 4593 0,'0'0'0,"-21"0"16,21 21-16,0 1 0,0-1 16,0 0-16,0 21 0,0 1 0,0-1 15,0 21-15,0 1 0,0-1 0,0 1 16,0-1-16,0 1 0,-21-1 16,21 22-16,-21 0 0,21-1 0,-21 1 15,0 0-15,-1-1 0,1 1 16,0 0-16,0-1 0,0 1 0,0 0 15,-1-1-15,1 1 0,0 0 0,21-1 16,0-20-16,-21 21 0,21-43 16,-21 21-16,21 1 0,0 21 15,0-64-15,-21 21 0,21-21 16,0 0-16,0-42 31,0 0-31,0-21 0,0-1 0,0 1 16,21-21-16</inkml:trace>
  <inkml:trace contextRef="#ctx0" brushRef="#br1" timeOffset="75827.31">5461 4847 0,'0'-42'0,"0"84"0,0-126 0,0 62 16,0-20-16,0 21 0,21-21 16,0 20-16,22 1 0,-1 0 0,-21 0 15,43 0-15,-22 21 0,0 0 0,1 0 16,20 0-16,-21 0 0,22 0 16,-1 21-16,-20 0 0,20 0 15,-20 0-15,-22 22 0,21-22 0,-21 21 16,0 1-16,-21-1 0,0 0 15,0 1-15,0-1 0,-21 0 0,0 1 16,-21-22-16,21 21 0,-22-21 16,1 22-16,0-22 0,20 0 0,-20-21 15,21 21-15,-21-21 0,20 0 16,1 0-16,0 0 0,21-21 31,21 0-15,0 0-16,1 21 0,-1-22 0,21 1 15,-21 0-15,22 0 0,-22 21 16</inkml:trace>
  <inkml:trace contextRef="#ctx0" brushRef="#br1" timeOffset="76248.87">6477 4763 0,'0'0'0,"0"-22"15,0 1-15,0 0 16,0 0-16,0 0 0,0 0 16,0-1-16,21 22 15,0-21-15,22 21 0,-22-21 0,0 21 16,21 0-16,1 0 0,-22 0 16,21 0-16,0 0 0,-20 21 15,20-21-15,-21 21 0,21 1 0,-20 20 16,-1-21-16,-21 21 0,0-20 15,0 20-15,0 0 0,0 1 0,-21-22 16,21 21-16,-22-21 0,1 22 16,-21-22-16,21 0 0,0 0 0,-1 0 15,1-21 1,0 0-16,21-21 16,0 0-16,0 0 0,0-22 15,21 22-15,0 0 0,1-21 16,-22-1-16,21 22 0,0-21 0,0 21 15,0-22-15,-21 22 16,21 0-16,1 0 0,-1 0 0,0 21 16,0-21-16,0-1 0,0 22 0,1 0 15,-1-21-15,0 21 0,0 0 16</inkml:trace>
  <inkml:trace contextRef="#ctx0" brushRef="#br1" timeOffset="76748.58">7514 4509 0,'0'0'0,"-21"0"31,0 0-31,0 0 0,-1 21 16,1-21-16,21 21 0,-21 0 16,0 0-16,0 0 0,21 1 15,0-1-15,-21 21 0,21-21 0,-22 0 16,22 22-16,0-22 0,0 21 15,0-21-15,0 22 0,0-22 0,0 21 16,0-21-16,0 1 0,22-1 0,-1 0 16,0 0-16,21-21 0,-21 21 15,22-21-15,-22 21 0,21-21 0,1 0 16,-1 0-16,0 0 0,1-21 16,-1 0-16,0 0 0,1 0 0,-1 0 15,0-1-15,1 1 0,-22-21 0,0 0 16,0-1-16,0 1 15,-21 0-15,0 20 0,0-20 0,0 0 16,-42-1-16,21 1 0,0 21 16,-22-21-16,-41-1 0,41 22 15,22 0-15,-21 21 0,-1 0 16,1 0-16,21 0 0,-21 21 0,20 0 16,-20-21-16,21 43 0,0-22 15,0 0-15,-1 0 0,1 21 0,21 1 16,0-22-16,-21 21 0,21-21 15,0 22-15,0-1 0,0-21 16,0 22-16,0-22 0,21 0 16,0 0-16,22-21 0,-22 0 0,0 0 15,21 0-15,1 0 0,-1 0 16</inkml:trace>
  <inkml:trace contextRef="#ctx0" brushRef="#br1" timeOffset="77076.39">8467 4572 0,'0'0'16,"0"-21"-16,0 0 0,0 0 0,0-1 15,0 1-15,0 0 16,-22 21-16,1 0 16,0 0-16,0 0 0,0 0 15,21 21-15,-21 0 0,21 1 16,0-1-16,-22 21 0,22-21 0,-21 22 15,21-22-15,-21 21 0,21 0 16,0 1-16,0-22 0,0 21 0,0 1 16,0-22-16,0 0 0,0 21 0,21-21 15,0 1-15,1-1 16,-1-21-16,0 0 0,0 0 0,0 0 16,0 0-16,1 0 15,-1 0-15,21 0 0,-21-21 0,22 21 16,-22-22-16,42-41 0,-42 42 15,22-22-15,-22 22 0,21-21 16</inkml:trace>
  <inkml:trace contextRef="#ctx0" brushRef="#br1" timeOffset="77489.16">8911 4614 0,'-21'0'31,"21"22"-31,0-1 16,21-21 15,0 0-31,0 0 0,1 0 0,-1 0 16,0 0-16,0 0 0,0 0 15,0-21-15,1 21 0,-1-22 0,-21 1 16,21 0-16,-21 0 16,0 0-16,0 0 0,0-1 15,-21 22-15,0 0 0,-1 0 16,1 0-16,0 0 0,-21 0 15,21 0-15,-1 22 0,-20-1 16,21 0-16,-21 21 0,20-21 16,1 22-16,0-22 0,21 21 15,0-21-15,0 22 0,-21-22 0,21 21 16,0-21-16,0 1 0,0-1 0,0 0 16,21 0-16,0 0 0,0 0 15,1-21-15,-1 0 0,0 22 0,0-22 16,21 0-16,-20 0 0,20 0 15,0 0-15,-21-22 0,22 1 0,-1 0 16,0 0-16,1 0 0,-22 0 0,21-1 16,1-20-16,-22 21 0,21 0 15,0-22-15</inkml:trace>
  <inkml:trace contextRef="#ctx0" brushRef="#br1" timeOffset="77851.95">9588 4636 0,'22'-22'0,"-107"107"16,191-191-16,-149 149 0,128-128 0,-85 64 15,21 21-15,-21-21 0,0-1 0,-21 1 16,0 21-1,0 0-15,0 0 0,-1 0 0,1 0 16,0 21-16,-21 1 0,21-1 16,-1-21-16,1 21 0,0 0 0,21 0 15,-21 0-15,21 1 0,0-1 0,-21-21 16,21 21-16,0 0 0,0 0 16,0 0-16,21 1 0,0-22 0,-21 21 15,21 0-15,0 0 0,1-21 16,-1 21-16,21 0 0,-21-21 0,0 22 15,1-22-15,-1 21 0,-21 0 16,21-21-16,-21 21 0,0 0 16,0 0-1,-21-21-15,0 0 0,-1 22 0,1-22 16,0 0-16,0 0 0,0 21 16,0-21-16,-1 0 0,1 0 0,0 0 15,0 0 1,21-21-16,0-1 15,0 1-15,0 0 0,0 0 16,0 0-16,0 0 16,21-1-16</inkml:trace>
  <inkml:trace contextRef="#ctx0" brushRef="#br1" timeOffset="78301.69">10456 4572 0,'0'0'15,"0"-21"-15,0 0 0,-21 21 16,21-21-16,-21 21 0,0-22 16,-22 22-16,22 0 0,0 0 0,0 0 15,-21 0-15,20 22 0,1-22 16,-21 21-16,21 0 0,-22 0 15,22-21-15,-21 42 0,21-20 16,21-1-16,0 0 0,0 0 0,0 0 16,0 0-16,21 1 15,0-1-15,0 0 0,0 0 0,1-21 16,20 21-16,-21 0 0,21-21 16,1 22-16,-22-22 0,0 0 0,21 21 15,-20-21-15,-1 0 0,-21 21 16,0 0-1,-21-21 1,-1 0-16,1 0 0,-21 0 0,0 0 16,-1 0-16,1 0 0,0 0 15,20 0-15,-20 0 0,0 0 0,21 0 16,-22 0-16,22 0 0,0 0 16,21-21 15</inkml:trace>
  <inkml:trace contextRef="#ctx0" brushRef="#br1" timeOffset="79770.64">12615 4932 0,'0'0'0,"-21"-21"32,21 0-17,0-1-15,0 1 0,0 0 16,0 0-16,0 0 0,0 0 0,0-1 16,0-20-16,0 21 0,0 0 15,21-22-15,-21 1 0,0 21 0,21-21 16,-21 20-16,0 1 0,0 0 15,0 0-15,0 42 32,0 0-17,0 0-15,0 22 0,0-22 0,0 0 16,0 0-16,-21 22 0,21-22 16,0 21-16,0-21 0,0 22 15,0-22-15,0 0 0,0 21 0,0-21 16,0 1-16,0-1 15,21-21-15,1 0 16,-1 0-16,0 0 16,0 0-16,0-21 0,0-1 0,1 1 15,-1 0-15,0 0 0,0 0 0,0-22 16,0 22-16,-21 0 16,0-21-16,0 21 0,0-1 0,0-20 0,0 21 15,0 0-15,-21 0 0,21-1 16,-21 1-16,0 21 0,-21 0 15,20 0-15,1 0 0,0 0 0,0 0 16,0 0-16,0 0 16,21 21-1,21-21 1,0 0-16,0 22 0,0-22 0,22 0 16,-1 0-16,-21 0 0,21 0 0,22 0 15,-22 0-15,1 0 0,-1-22 16,21 1-16,-20 21 0,-1-21 15,22 0-15,-22 0 0,0 21 16,22-43-16,-43 22 0,0 0 16,0 0-16,0 0 0,-21 0 0,22-1 15,-22 1-15,0 0 16,0 0-16,0 42 47,0 0-47,0 0 15,0 1-15,0-1 0,0 0 0,0 0 16,0 21-16,0-20 0,0 20 0,0-21 16,-22 21-16,22 1 0,0-1 15,-21 0-15,21 1 0,0-1 16,0 0-16,-21 22 0,21-22 0,-21 22 16,21-1-16,-21 1 0,21-22 15,0 22-15,0-1 0,-21 1 0,21 20 16,-22-20-16,22-1 0,0 22 15,0-22-15,0 22 0,-21 0 0,21-22 16,0 1-16,0 20 0,0-20 0,0-1 16,0 1-16,0-1 0,0 1 15,21-1-15,-21 1 0,22-1 0,-1 1 16,0-1-16,0-20 0,-21 20 16,21-20-16,0-1 0,-21-21 0,0 21 15,0 1-15,0-22 0,0 0 16,0 0-16,0 0 0,0 1 15,-42-22-15,21 0 0,0 0 0,0 0 16,-22 0-16,1-22 0,0 1 0,-22 0 16,22 0-16,-22-21 0,1 20 15,-1-41-15,1 21 0,-1-22 16,1-21-16,-1 22 0,22-22 0,0 1 0,20-1 16,-20 0-16,21 1 0,21-1 15,0 0-15,0 1 0,0-1 0,0 0 16,21 22-16,0-22 0,22 22 15,-22 20-15,21-20 0,0 20 16,22-20-16,-22 21 0,22-1 0,-22 22 16,22-21-16,-22-1 0,0 22 15,22-21-15,-22 0 0,-21 20 16,0 1-16,1 0 0,-1-21 0,0-1 16</inkml:trace>
  <inkml:trace contextRef="#ctx0" brushRef="#br1" timeOffset="80444.23">15642 4233 0,'0'0'0,"21"-21"0,-21-21 0,0 21 16,0-22-16,0 1 0,-21 21 16,0 0-16,0 0 0,0-1 0,-22 1 15,1 21-15,21 0 0,-22 0 16,1 0-16,0 0 0,-1 43 0,1-22 16,0 21-16,-1 0 0,1 1 15,21 20-15,-43 43 0,43-42 16,0-1-16,21-21 0,0 22 15,0-22-15,0 22 0,0-22 0,0 0 16,21 22-16,0-43 0,1 21 0,-1 1 16,21-22-16,0 0 15,1 0-15,-1-21 0,22 0 0,-22 0 16,21 0-16,-20 0 0,-1-21 0,22 21 16,-22-21-16,0 0 0,1-22 15,-22 22-15,21-21 0,0 21 0,-20-22 16,-1 22-16,21-21 0,-21 21 15,0-22-15,1 1 0</inkml:trace>
  <inkml:trace contextRef="#ctx0" brushRef="#br1" timeOffset="80833">15960 4551 0,'21'-64'16,"-21"43"-16,0 0 16,0 0-16,-21 148 0,42-275 0,-42 148 15,-1 0-15,1 21 16,0-21-16,21 21 16,-21 0-16,0 22 0,21-22 15,-21 0-15,21 21 0,-22-21 16,1 22-16,21-22 0,0 21 0,0 1 15,-21-22-15,21 21 0,0-21 0,0 22 16,0-22-16,0 0 0,21 0 16,0-21-16,1 0 0,-1 0 0,21 0 15,0 0-15,1 0 0,20 0 16,-20-21-16,-1 0 0,21 0 0,1-1 16,-22-20-16,1 21 0,-1-21 15,0 20-15,-21-20 0,1 0 16,-22 21-16,0-22 0,0 1 0,0 0 0,-22 20 15,1-20-15,-21 21 16,0 0-16,-1 0 0,1 21 0,0 0 16,-1 0-16,1 0 0,0 0 0,-1 21 15,1 0-15,21 0 0,-22 0 16,22 0-16,0 1 0,21 20 0,0-21 16,0 21-16,0-20 15,0-1-15,21 0 0,-21 0 0,43 0 16,-22 0-16,0-21 0,21 0 15,1 0-15,-22 0 0,21 0 16,0 0-16,1 0 0</inkml:trace>
  <inkml:trace contextRef="#ctx0" brushRef="#br1" timeOffset="81331.87">16722 4487 0,'0'0'0,"21"-42"0,0 21 0,-21 0 15,0 0-15,0-1 16,0 44-1,-21-22 1,21 21-16,0 0 0,0 0 0,-21 0 16,21 22-16,0-22 0,0 0 15,-22 0-15,22 21 0,0-20 0,0-1 16,0 21-16,0-21 0,0 0 16,0 1-16,0-1 0,0 0 0,0 0 15,0 0-15,0 0 16,0-42 15,0 0-31,0 0 0,0 0 16,0 0-16,0-1 0,0 1 0,0-21 15,0 21-15,0-22 0,22 1 0,-1 0 16,0-1-16,0 22 0,21-21 16,-20 0-16,20 20 0,0 1 0,1 0 15,-1 0-15,0 21 0,1 0 16,-1 0-16,0 21 0,-21 0 15,22 0-15,-1 22 0,-21-22 0,0 0 16,1 21-16,-1 1 0,-21-22 16,0 21-16,0-21 0,0 1 0,0 20 15,0-21-15,0 0 0,-21 0 16,21 1-16,-22-1 0,22 0 16,-21-21-16,42-21 31,-21 0-16,22-1-15,-22 1 0,21 0 16,0 0-16</inkml:trace>
  <inkml:trace contextRef="#ctx0" brushRef="#br1" timeOffset="81699.67">17568 4339 0,'0'0'0,"0"21"31,21-21-31,-21 22 15,0-1-15,22 0 0,-22 21 16,0-21-16,0 1 0,21-1 0,-21 21 16,21-21-16,0 0 0,-21 1 15,0 20-15,21-21 0,-21 0 0,21 0 16,-21 1-16,0-1 0,0 0 16,22-21-16,-22-21 46,0 0-46,0-1 0,0 1 16,0 0-16,0 0 0,0-21 0,21 20 16,-21-20-16,0 21 0,0-21 15,21 20-15,-21-20 0,21 21 0,-21-21 16,0 20-16,0 1 0,21 0 16,-21 0-16,21 21 15,-21-21 1,22 21-16,-1 0 15,0 0-15</inkml:trace>
  <inkml:trace contextRef="#ctx0" brushRef="#br1" timeOffset="82108.98">17970 4530 0,'0'0'0,"-21"0"0,21 21 15,21-21 17,1 0-17,-1-21-15,0 21 16,21-21-16,-21-1 0,1 22 0,-1-21 16,0 0-16,0 0 0,0 0 15,-21 0-15,0-1 0,0 1 0,0 0 16,0 0-16,0 0 15,-42 21-15,21 0 16,0 21-16,-1-21 0,1 21 16,0 0-16,21 22 0,-21-22 0,0 42 15,0-42-15,21 22 16,0-22-16,0 21 0,0-21 0,0 1 16,0-1-16,0 0 0,21 0 0,0 0 15,0 0-15,0-21 16,0 22-16,1-22 0,20 0 0,-21 0 15,21 0-15,1 0 0,-22 0 0,21 0 16,1-22-16,-1 22 0,-21-21 16,0 0-16,22 0 0,-22 0 0,0 0 15</inkml:trace>
  <inkml:trace contextRef="#ctx0" brushRef="#br1" timeOffset="82479.77">18584 4360 0,'0'0'0,"0"-21"16,0 0-16,21 21 15,1-21 1,-1 21-16,0 0 0,0 0 16,0 0-16,0 0 0,1 0 0,20 21 15,-21-21-15,0 21 0,0 0 16,1 1-16,-1 20 0,0-21 0,-21 0 16,21 22-16,0-22 0,-21 0 15,0 21-15,0-21 0,0 1 0,0-1 16,0 0-16,0 0 0,0 0 15,0 0-15,0 1 0,-21-22 16,0 0-16,0 0 0,21-22 31,0 1-31,0 0 16,0 0-16,0 0 0,0 0 16,0-1-16,0 1 0,0-21 15,21 21-15,0 0 0,0-22 0,-21 22 16,21 0-16,-21 0 0,22 0 15,-1-1-15,0 1 0,-21 0 0,21 0 16,0 21-16,0-21 0,1 0 16,-1 21-16,0-22 0,0 22 0</inkml:trace>
  <inkml:trace contextRef="#ctx0" brushRef="#br1" timeOffset="83000.92">19558 3852 0,'0'0'0,"0"-21"0,0 0 16,0 0-16,0 0 0,21 0 15,-21 42 17,0 0-32,0 0 0,0 21 15,0 1-15,-21-1 0,21 0 16,0 22-16,-21-22 0,0 22 15,-1-22-15,1 22 0,21-22 16,0 21-16,0-20 0,-21-1 0,21 0 16,0 1-16,0-1 0,0-21 15,0 22-15,0-22 0,21 0 0,0 0 16,1-21-16,-22 21 0,21-21 0,21 0 16,-21 0-16,0 0 0,1 0 15,-1 0-15,0 0 0,0-21 0,21 21 16,-20-21-16,-1 0 0,0 0 0,0-1 15,0 1-15,0 0 0,1-21 16,-1-1-16,-21 1 0,21 21 16,-21 0-16,0 0 15,0 42 1,-21 0 0,21 0-16,-21 0 15,-1 0-15,22 22 0,0-22 0,0 0 16,-21 0-16,21 0 15,0 1-15,0-1 0,0 0 16,21-21 0,1 0-16,-1 0 15,0-21-15,0 0 0,0-1 16</inkml:trace>
  <inkml:trace contextRef="#ctx0" brushRef="#br1" timeOffset="83292.14">20172 3979 0,'0'0'0,"-21"-21"0,-1 21 0,1 0 0,0 0 15,0 0-15,0 0 0,0 21 16,-1-21-16,22 22 0,0-1 16,0 0-1,22-21 1,-1 0-16,-21-21 15,21 21 1,-21-21-16,21-1 0,-21 1 16,0 0-1,-21 21 1,0 0-16,0 0 0,-1 0 16,1 0-16,0 0 15,0 0-15,0 0 0,-22 0 0</inkml:trace>
  <inkml:trace contextRef="#ctx0" brushRef="#br1" timeOffset="83468.03">19177 4128 0,'0'0'0,"-21"21"16,21 21 0,0-21-16,0 0 0,21-21 15,0 0-15,0 0 16,22 0-16,-1 0 0,0 0 0,1 0 15,20 0-15,1 0 0,-22 0 16,21-21-16,-20 21 0,-1-21 0,0 21 16</inkml:trace>
  <inkml:trace contextRef="#ctx0" brushRef="#br1" timeOffset="84111.95">20341 4424 0,'0'-21'15,"0"0"-15,0-1 0,0 44 47,0-1-47,-21 0 16,21 0-16,-21 0 0,21 0 16,0 1-16,-21-1 0,21 0 0,0 0 15,0 0-15,0 0 16,0 1-16,0-1 0,0-42 62,0-1-46,0 1-16,0 0 16,21 0-16,0 0 0,0 0 0,0-1 15,0-20-15,22 21 0,-22-21 16,21-1-16,1 1 0,-1 21 0,0-22 15,1 22-15,-1 0 0,0 0 0,1 21 16,-1 0-16,-21 0 0,21 0 16,-20 21-16,20 0 0,-21 22 0,0-22 15,-21 21-15,21-21 0,-21 22 16,0-22-16,0 21 0,0-21 16,0 22-16,0-22 0,0 0 0,0 0 0,0 0 15,0 0-15,-21-21 16,21 22-16,0-1 15,-21-21-15,21-21 32,21 21-17,0-22-15</inkml:trace>
  <inkml:trace contextRef="#ctx0" brushRef="#br1" timeOffset="84995.17">21569 4276 0,'0'0'0,"21"-21"0,-21-85 31,0 85-31,0-1 0,-21 22 16,0 0-16,-1 0 0,1 0 16,-21 22-16,21-1 0,-22 0 0,22 0 15,-21 21-15,0-20 0,20 20 16,-20-21-16,21 21 0,0-20 0,0 20 15,-1-21-15,1 0 0,21 22 16,0-22-16,0 0 0,0 0 16,0 0-16,21-21 15,1 21-15,-1-21 0,0 0 16,0 0-16,21 0 0,-20 0 0,-1 0 16,0-21-16,21 0 0,-21 21 15,1-21-15,-1 0 0,0-22 0,0 22 16,-21 0-16,21-21 0,0 21 0,1-22 15,-22 22-15,0-21 0,21 21 16,0-1-16,-21 1 0,0 0 16,0 42 15,0 0-31,0 1 0,0-1 0,0 0 16,-21 21-16,21-21 0,-21 1 15,21 20-15,-22-21 0,22 21 0,0 1 16,0-22-16,0 21 0,-21 1 15,21-1-15,0 21 0,0-20 0,0 20 16,0 1-16,-21-22 0,21 22 0,0-1 16,0 1-16,0-1 0,0 1 15,0-1-15,0 1 0,0-1 0,0 22 16,0-22-16,21 22 0,-21-22 16,21 22-16,1 0 0,-22-22 0,21 22 15,-21-22-15,21 22 0,-21-21 16,0 20-16,21-20 0,-21-1 15,0 1-15,0-1 0,0 1 0,0-22 16,0 22-16,-21-22 0,0-21 0,0 21 16,-1-20-16,1 20 0,0-21 15,-21 0-15,21-21 0,-1 21 0,1-21 16,-21 0-16,21 0 0,0 0 0,-1 0 16,-20-21-16,21 0 0,0 0 15,-22 0-15,22-22 0,0 22 0,-21-42 16,21 20-16,-1-20 0,1-22 0,0 22 15,0-22-15,0 0 0,21 1 16,0-1-16,0 0 0,0 1 0,0-1 16,0-21-16,0 22 0,21-1 15,0 21-15,21-20 0,-20 20 16,-1 1-16,21-1 0,0 22 0,1-22 16,-1 22-16,0-21 0,22 20 15,-22 1-15,22 0 0,-22-1 0,22 1 16,-22 0-16,21 20 0,22-41 15,-43 42-15,-20 0 0,20-1 16,-21 1-16,-21 0 16,-21 21-1,0 0-15,-22 0 0,22 0 0</inkml:trace>
  <inkml:trace contextRef="#ctx0" brushRef="#br1" timeOffset="86663.24">444 6731 0,'0'0'0,"0"-21"0,-21 0 0,0 0 0,21-1 16,-21 22-16,21-21 16,-21 21-16,0 21 15,21 1-15,0-1 16,0 0-16,0 21 0,0-21 15,0 22-15,0-22 0,0 0 16,0 21-16,0-20 0,0 20 16,0-21-16,0 0 0,0 0 15,0 1-15,0-1 0,0 0 0,-22 0 16,22 0-16,-21-21 16,0-21 15,21 0-31,0 0 0,0 0 15,0-1-15,0 1 16,0-21-16,0 21 0,0 0 16,0-22-16,21 1 0,0 21 0,1 0 15,-1-22-15,0 22 0,0 0 16,21 0-16,-20 21 0,-1 0 0,21 0 16,-21 0-16,0 21 0,22-21 15,-22 21-15,0 0 0,0 0 16,0 1-16,1 20 0,-1-21 0,-21 0 15,0 0-15,21 22 0,-21-22 16,21 0-16,-21 0 0,0 0 0,0 1 16,0-1-1,0-42 17,0-1-32,0 1 15,0 0-15,0 0 16,21 0-16,-21 0 0,21-1 15,-21-20-15,22 21 0,-1-21 0,0 20 16,-21-20-16,21 21 0,21 0 16,-20 0-16,-1-1 0,0 1 0,21 21 15,-21 0-15,22 0 0,-1 0 16,-21 0-16,22 21 0,-22 1 0,21-1 16,-21 0-16,0 0 0,1 21 15,-1-20-15,-21 20 16,0 0-16,0-21 0,0 22 0,0-22 15,0 21-15,0-21 0,-21 1 16,21-1-16,-22 0 0,22 0 0,0 0 16,0 0-16,0-42 47,0 0-47,22 0 0,-1 0 15,21 0-15</inkml:trace>
  <inkml:trace contextRef="#ctx0" brushRef="#br1" timeOffset="88956.29">1968 6879 0,'0'0'16,"22"-21"-16,-1 21 0,0 0 0,-21-21 16,0 0-16,0 0 0,0-1 15,0 1-15,0 0 16,0 0-16,-21 0 0,0 0 0,-1-1 15,1 1-15,0 0 0,0 0 16,-21 0-16,20 21 0,1 0 0,-21 0 16,21 0-16,-22 21 0,22 0 15,-21 0-15,21 0 0,0 22 16,-1-1-16,1-21 0,0 22 16,0-1-16,21 0 0,0 1 0,-21-1 15,21-21-15,0 21 0,0-20 16,0 20-16,0-21 0,0 0 15,21 0-15,0 1 0,21-22 16,-20 0-16,-1 0 0,0 0 16,21 0-16,-21 0 0,1-22 0,20 1 15,-21 0-15,0 0 0,22 0 16,-22-22-16,0 22 0,0 0 16,0-21-16,0-1 0,-21 1 0,22 0 15,-22-1-15,21 1 0,-21 21 16,0-21-16,0 20 0,0 1 15,0 0-15,0 0 0,0 42 16,0 0 0,0 0-16,0 1 0,-21 20 0,21-21 15,0 21-15,0-20 0,0 20 16,0-21-16,0 21 0,0-20 0,0 20 16,0-21-16,21 0 0,-21 0 15,21-21-15,0 22 0,21-1 0,-20-21 16,-1 0-16,21 0 0,-21 0 15,22 0-15,-1 0 0,0 0 16,1-21-16,-1-1 0,0 1 0,1 0 16,-1 0-16,0-21 0,-21 20 15,1-20-15,-1 0 0,0 21 0,-21-22 16,0 1-16,0 21 0,0-22 16,0 22-16,0 0 0,0 0 0,-21 21 15,0 0 1,-1 21-16,1 0 0,0 0 15,21 1-15,0-1 0,-21 21 16,21-21-16,-21 22 0,21-22 16,0 21-16,0-21 0,0 0 0,0 22 15,0-22-15,0 0 0,0 0 16,0 0-16,0 1 0,0-1 16,0 0-16,21-21 31,0 0-31,-21-21 0,21 0 15,0-1-15,-21 1 0,22 0 0,-1 0 16,0 0-16,0-22 0,0 22 16,0-21-16,1 0 0,-1-1 0,0 22 15,0-21-15,0 21 0,-21-1 16,0 1-16,21 21 0,1 0 16,-1 21-1,-21 1-15,0-1 0,0 0 16,0 0-16,0 0 0,0 22 0,0-22 15,21 21-15,-21-21 0,21 0 16,-21 1-16,0-1 0,21 21 0,0-42 16,1 21-16,-22 0 0,21 1 15,0-22-15,0 0 0,0 0 16,0 0-16,1 0 0,-1 0 16,0 0-16,0 0 0,0-22 0,0 22 15,1-21-15,-1 0 0,0 0 16,0 0-16,0 0 0,-21-22 0,21 22 15,1 0-15,-1-21 0,-21 20 16,0-20-16,0 21 0,0 0 16,21 0-16,-21-1 0,0 44 31,0-1-31,0 21 16,0-21-16,0 0 0,0 1 0,0-1 15,0 21-15,0-21 0,0 0 16,0 1-16,0-1 0,0 0 0,21 0 15,0 0-15,-21 0 0,21-21 16,1 0-16,-1 22 0,0-22 0,0 0 16,0 0-16,0 0 0,1 0 15,-1 0-15,0-22 16,0 1-16,0 21 0,0-21 0,1 0 16,-1 0-16,0 0 0,0-22 15,0 22-15,-21 0 0,0-21 0,21 20 16,-21-20-16,22 21 0,-22-21 0,0 20 15,0-20 1,0 63 0,0 0-1,0 22-15,0-22 0,0 0 0,0 21 16,0-20-16,0-1 0,0 21 0,0-21 16,0 0-16,0 1 0,21-1 15,0 0-15,-21 0 0,21 0 16,0-21-16,0 0 0,-21 21 15,22-21-15,-1 0 0,0 0 16,0 0-16,0-21 0,0 0 16,1 0-16,-1 0 0,0 0 15,0-1-15,21-20 0,-20 21 0,-1-21 16,21-1-16,-21 1 0,0 0 0,22 20 16,-22-20-16,0 0 0,0 21 15,0-1-15,1 1 0,20 0 16,-42 42-1,0 0-15,0 1 16,0-1-16,0 0 0,0 0 0,0 0 16,0 0-16,0 1 0,0-1 15,0 0-15,0 0 0,0-42 47,21 21-31,-21-21-16,0 0 0,0-1 15,0 1-15,0 0 0,0 0 0,-21 0 16,21 0-16,-21 21 0,21-22 16,-21 1-16,-1 21 15,1 0-15,0 0 0,0 21 0,0 1 16,0-1-16,-1 0 0,22 21 16,-21-21-16,0 1 0,0 20 0,21-21 15,0 21-15,-21-20 0,21 20 16,0-21-16,0 0 0,0 0 0,0 1 15,0-1-15,0 0 0,0 0 0,0 0 16,21-21 0,0 0-16,0 0 0,0 0 15,1 0-15,-1-21 0,0 0 16,0 0-16,0 21 0,-21-21 16,21-1-16,1-20 0,-1 21 15,0 0-15,0 0 0,-21-22 16,0 22-16,21 0 0,-21 0 0,21 21 15,-21-21-15,0 42 32,-21 0-32,21 0 0,0 0 15,0 0-15,0 1 0,0-1 16,0 0-16,0 0 0,0 0 0,0 0 16,0 1-16,0-1 0,21-21 0,-21 21 15,22 0-15,-1-21 16,0 21-16,0-21 0,0 0 0,0 0 15,1 0-15,-1 0 0,21 0 16,-21 0-16,0-21 0,1 21 16,-1-21-16,0 0 0,0 0 0,21-1 15,-20 1-15,-1-21 0,0 0 0,0-1 16,-21 1-16,21 0 0,0-1 16,-21-20-16,0-1 0,22 22 0,-22-22 15,0 22-15,0 0 0,0-1 16,0 1-16,0 0 0,0 21 0,0-1 15,0 1-15,-22 21 16,1 21-16,21 1 16,-21 20-16,0 0 0,21 1 15,-21 20-15,21-21 0,0 22 0,0-1 16,0 1-16,0-1 0,0 1 16,0-22-16,0 1 0,21 20 0,-21-42 15,42 22-15,-21-22 0,1 0 16,-1 0-16,21 0 0,-21 0 0,43-21 15,-43 0-15,21 0 0,1-21 16,-1 0-16</inkml:trace>
  <inkml:trace contextRef="#ctx0" brushRef="#br1" timeOffset="89520.02">7027 6181 0,'0'0'15,"-127"0"1,85 0-16,21 0 0,0 0 16,21-21-1,21 21-15,0 0 0,21 0 16,1 0-16,-1 0 0,21 0 0,-20 0 15,20 0-15,1 0 0,20 0 16,-20 0-16,-1 0 0,1 0 0,-1 0 16,1 0-16,-22 0 0,-21 0 15,22 0-15,-64 0 16,-1 0-16,1 0 16,-21 0-16</inkml:trace>
  <inkml:trace contextRef="#ctx0" brushRef="#br1" timeOffset="89799.86">7239 6160 0,'0'21'16,"0"0"-16,0 0 0,0 0 15,0 0-15,0 22 16,0-1-16,0 0 0,0 22 0,0-22 0,-21 22 15,21-1-15,-21-20 16,-1 20-16,22-21 0,0 22 0,0-22 16,-21 22-16,21-22 0,-21-21 15,21 0-15,0 1 0,0-1 16,0 0-16,21-21 16,0 0-1,-21-21-15,22 0 0,-1-1 16,0 1-16</inkml:trace>
  <inkml:trace contextRef="#ctx0" brushRef="#br1" timeOffset="90872.24">7556 6731 0,'0'21'0,"0"0"31,0 1-31,22-22 31,-1 0-31,0 0 0,0 0 0,0 0 16,22-22-16,-22 22 0,0-21 0,21 0 15,-21 21-15,1-21 0,-1 0 16,0 21-16,0-21 0,-21-1 0,0 1 16,0 0-16,0 0 0,0 0 15,-21 21 1,0 0-16,0 0 0,-1 0 0,1 0 15,0 0-15,0 0 0,0 21 16,0 0-16,21 0 0,-22 0 0,1 22 16,21-22-16,-21 0 0,21 21 15,0-20-15,0 20 0,0-21 0,0 0 16,0 0-16,0 1 0,0-1 0,0 0 16,0 0-16,0 0 0,21-21 15,0 0-15,1 21 0,-1-21 0,0 0 16,0 0-16,21 0 0,-20 0 15,20 0-15,0 0 0,-21-21 0,22 0 16,-1 0-16,0 21 0,-20-21 16,20 0-16,0-22 0,1 22 15,-22 0-15,21-21 0,0 20 0,-20-20 16,-1 21-16,0-21 0,-21 20 0,0 1 16,0 0-16,0 42 31,-21 0-31,21 1 0,-21-1 15,21 0-15,-22 0 0,22 0 16,0 0-16,0 1 0,0 20 0,0-21 16,0 0-16,0 0 0,0 1 15,22-1-15,-22 0 0,21-21 16,-21 21-16,21-21 0,-21-21 62,0 0-62,0 0 0,-21 21 16,21-22-16,0 1 0,-21 21 16,-1 0-16,1 0 15,0 0 1,21 21-16,0 1 16,0-1-16,0 0 15,0 0-15,0 0 16,21-21-16,0 21 0,1-21 15,-1 0-15,0 0 0,0 22 16,0-22-16,0 0 0,1 0 16,-1 0-16,0 0 0,42-43 15,-41 43-15,-1-21 0,21 0 0,-21-21 16,22 20-16,-22-20 0,0 21 16,21-21-16,1-1 0,-1-63 15,0 43-15,-21 21 0,1-22 16,-1 22-16,0-1 0,-21 1 15,21 21-15,-21-21 0,0 20 0,0 1 16,-21 21 0,0 0-16,21 21 0,-21 1 15,-1-1-15,1 21 0,21 0 0,0 1 16,-21-1-16,21 0 0,-21 1 16,21-1-16,-21 0 0,21 1 0,0-1 15,0 0-15,0-20 0,0 20 0,0-21 16,0 0-16,0 0 0,0 1 15,0-1-15,21-21 0,0 0 0,0 0 16,0 0-16,1 0 0,-1 0 16,0 0-16,-21-21 15,21-1-15,-21 1 0,0 0 16</inkml:trace>
  <inkml:trace contextRef="#ctx0" brushRef="#br1" timeOffset="91044.14">8763 6625 0,'-21'0'0,"42"0"0,-21 0 47,21 0-47,0 0 0,0 0 0,22 0 16,-22 0-16,21 0 0,1 0 16,-22-21-16,21 21 0,-21 0 15,22-21-15,-22 0 0,21 21 0,-21-21 16</inkml:trace>
  <inkml:trace contextRef="#ctx0" brushRef="#br1" timeOffset="93367.64">9440 7070 0,'43'0'15,"-22"0"-15,0-21 16,-21-1-1,0 1-15,0 0 0,0 0 16,0 0-16,21 0 0,-21-22 0,21 22 16,0-21-16,-21-1 0,22-20 15,-1 21-15,0-22 0,0 1 16,21 20-16,-20-20 0,20 20 0,-21-20 16,21 21-16,1 20 0,-22-20 15,21 21-15,1 0 0,-22 0 0,0 21 16,0 0-16,0 0 0,0 0 15,1 0-15,-1 0 0,-21 21 16,0 0-16,0 0 0,0 0 16,0 0-16,0 1 15,0-1-15,0 0 16,0-42 15,0 0-15,0-1-16,0 1 15,-21 21-15,21-21 16,-22 0-16,1 21 0,0-21 0,0 21 16,0-21-16,0 21 15,-1 0-15,1 0 0,0 0 16,0 21-16,0-21 0,0 21 16,-1 21-16,1-21 0,-21 22 0,21-1 15,0 0-15,21 22 0,-22-22 0,1 22 16,0-22-16,21 22 0,0-22 15,0 0-15,0 1 0,0-1 16,21 0-16,0-21 0,1 1 0,20-1 16,-21 0-16,21 0 0,-20-21 0,20 0 15,0 0-15,1 0 0,-1 0 16,0 0-16,1 0 0,-1-21 0,0 0 16,1 0-16,-22-1 0,21 1 0,-21-21 15,0 21-15,1-22 0,-1 1 16,21 0-16,-42-1 0,21 1 0,0 0 15,43-85-15,-43 106 16,0-22-16,0 22 0,1 21 16,-22-21-16,21 21 0,0 0 0,0 0 15,0 21-15,0 0 16,-21 0-16,0 1 16,0 20-16,22-21 0,-22 0 0,0 0 15,21 1-15,-21-1 0,0 0 16,0 0-16,0 0 0,21-21 31,-21-21-15,0 0-16,0 0 0,0 0 15,0-1-15,0 1 0,0 0 0,0 0 16,0 0-16,-21 0 16,21-1-16,-21 1 0,-1 0 0,1 21 15,0-21-15,0 21 16,0 0-16,0 0 0,-1 21 0,22 0 15,-21 0-15,0 1 0,0-1 0,0 21 16,0 0-16,-1-20 0,1 20 16,21 0-16,0 1 0,-21-1 0,0 0 15,21 1-15,0-22 0,0 42 16,0-42-16,0 1 0,0-1 16,0 0-16,0 0 0,21 0 0,0-21 15,0 0-15,1 0 0,-1 0 16,21 0-16,-21 0 15,0-21-15,1 0 0,-1 0 0,0 0 16,0-1-16,0 1 0,0-21 0,1 21 16,-1-22-16,-21 1 0,21 0 15,-21-1-15,0 1 0,0 0 0,0-1 16,0 1-16,0 21 0,0 0 0,0 0 16,0-1-16,0 1 0,0 42 31,0 1-16,0 20-15,0-21 0,0 21 0,0-20 16,0 20-16,-21 0 0,21-21 0,0 22 16,0-22-16,0 21 0,0-21 15,0 1-15,0-1 0,0 0 16,21 0-16,-21 0 0,21 0 0,0-21 16,0 0-16,-21 22 0,22-22 15,20 0-15,-21 0 0,0 0 16,0 0-16,22-22 0,-22 1 0,21 21 0,-21-21 15,1 0-15,20 0 0,-21-22 16,21 22-16,-20-21 0,20 0 0,-21 20 16,0-20-16,0 0 0,1-1 15,-22 22-15,0 0 0,0 0 0,0 0 16,0 0-16,-22 21 16,22 21-1,0 0-15,-21 0 0,21 0 16,0 0-16,0 22 0,0-22 0,0 0 15,0 21-15,0-20 0,21-1 16,-21 0-16,22 21 0,-22-21 0,21 1 16,0-1-16,-21 0 0,0 0 15,21-21-15,-21 21 0,-21-21 47,0 0-47,21-21 0,-21 0 16,-1 0-16,1 0 0,0 21 15,21-22-15,-21 1 0,0 0 0,0 0 16,-1 0-16,1 21 16,0 0-1,21 21-15,0 0 16,0 0-16,0 0 0,0 1 16,0-1-16,21 0 0,0 0 15,1 0-15,-22 0 0,21-21 0,0 22 16,0-22-16,0 0 0,0 21 15,1-21-15,-1 0 0,21 0 0,-21 0 16,0 0-16,22 0 0,-22 0 0,21-21 16,1 21-16,-22-22 0,21 1 15,0 21-15,-20-21 0,-1-21 16,21 21-16,-21-1 0,0-20 0,1 21 16,-22-21-16,0-1 0,21 22 15,-21-21-15,0 21 0,0-1 16,0 1-16,0 0 0,0 0 0,0 0 15,-21 21-15,-1 0 16,1 0-16,21 21 0,-21 0 16,21 0-16,-21 22 15,21-22-15,0 0 0,-21 0 0,21 21 16,0-20-16,0-1 0,0 21 0,0-21 16,0 0-16,0 1 0,0-1 15,21-21-15,0 21 0,0 0 16,0-21-16,1 0 0,-1 0 0,0 0 15,0 0-15,0 0 0,0 0 16,1 0-16,20 0 0,-21-21 0,0 0 16,22 0-16,-1-22 15,-21 22-15,0 0 0,0 0 0,1-22 16,-22 22-16,0-21 0,21 21 0,-21-22 16,0 22-16,0 0 0,0 0 0,0 0 15,-21 21 1,-1 0-16,22 21 15,0 0-15,0 0 16,0 0-16,0 22 0,0-22 16,0 0-16,22 0 0,-1 0 0,-21 1 15,0-1-15,21 0 0,-21 0 0,21 0 16,-21 0-16,0 1 0,0-1 16,0 0-16,-21-21 0,0 21 15,0-21-15,-1 0 0,1 0 0,0 21 16,0-21-16,-21 0 0,20 0 15,1 0-15,0 0 0,21-21 32,0 0-17,0 0-15,0 0 0</inkml:trace>
  <inkml:trace contextRef="#ctx0" brushRef="#br1" timeOffset="95167.69">14478 6752 0,'0'-21'63,"0"0"-47,0 0-16,21 0 0,0-1 0,-21 1 15,21 0-15,-21 0 0,22 0 16,-1-22-16,-21 1 0,0 21 0,21-21 15,-21-1-15,21 22 0,-21-21 0,21 21 16,-21-1-16,0 1 0,0 0 16,0 0-16,0 42 31,0 0-15,0 22-16,-21-22 0,21 21 15,0 0-15,0 1 0,-21-1 16,21-21-16,0 22 0,0-1 0,0-21 15,0 21-15,0-20 0,0-1 0,0 0 16,0 0-16,21 0 0,0-21 16,0 0-16,1 21 0,-1-21 0,0 0 15,0 0-15,0 0 0,0 0 16,22-21-16,-22 0 0,0 21 0,21-21 16,-20 0-16,-1-22 0,0 22 15,0-21-15,0 21 0,0-22 16,1 1-16,-22 0 0,0 21 0,21-22 15,-21 22-15,0 0 0,0 0 0,0 0 16,0-1-16,-21 22 31,21 22-31,-22-1 0,22 21 16,-21-21-16,21 22 0,0-22 0,0 21 16,-21 0-16,21-20 0,0 20 0,-21-21 15,21 21-15,0-20 0,0-1 16,0 0-16,0 0 0,0 0 15,0 0-15,0-42 32,0 0-17,0 0-15,0 0 0,0 0 16,0-22-16,21 22 0,-21-21 16,21-1-16,0-20 0,22 21 0,-22-1 15,0 1-15,21 0 0,1 20 16,-1-20-16,43 0 0,-43 21 15,-21-1-15,22 22 0,-1 0 0,-21 0 16,0 0-16,0 22 0,1-1 16,-22 0-16,0 0 0,0 0 0,0 22 15,0-22-15,0 21 0,0 0 16,0 1-16,0-1 0,0 0 16,0-20-16,0 20 0,0-21 0,0 0 15,21 0-15,-21 1 0,21-1 16,-21 0-16,21-21 0,0 0 0,0 0 15,1 0-15,-1 0 0,0 0 16,0 0-16,0 0 0,0-21 16,-21 0-16,22-1 0,-1 1 0,0 0 15,0-21-15,0-1 0,0 1 0,1 0 16,-1-1-16,0 1 0,-21 0 16,21-1-16,0 1 0,0-21 15,1-22-15,-1 43 16,-21 20-16,21-20 0,-21 21 0,0 0 15,0 0-15,0-1 0,-21 22 32,0 22-32,21-1 0,0 0 0,-22 21 15,1-21-15,0 22 0,21-22 16,0 21-16,-21 1 0,21-1 0,-21 0 16,21 1-16,-21-1 0,21 0 0,0 1 15,0 20-15,0-21 0,0-20 16,0 20-16,0 0 0,0-21 0,0 1 15,21-1-15,0 0 0,0 0 16,0-21-16,0 21 0,22-21 16,-22 0-16,21 0 0,-21 0 0,22 0 15,-1 0-15,-21 0 0,22-21 0,-1 0 16,-21 21-16,21-42 0,-20 20 16,20 1-16,-21-21 0,0 21 0,0-22 15,1 1-15,-1 0 0,-21 21 16,21-22-16,-21 22 0,0 0 0,0 0 15,0 0-15,0 42 32,0 21-32,-21-21 15,21 0-15,-21 22 0,-1-22 0,22 21 16,0 1-16,0-22 16,0 21-16,0-21 0,0 0 0,0 22 15,0-22-15,0 0 0,22 0 16,-1-21-16,0 0 0,21 0 15,-21 0-15,22 0 0,-22 0 16,0 0-16,0 0 0,22-21 0,-22 0 16,0 0-16,0 0 0,0-22 15,0 22-15,1-21 0,-22-1 0,0 1 16,0 0-16,0-1 0,0 1 16,0 0-16,-22 21 0,1-22 0,0 22 15,0 0-15,0 0 0,-22 21 16,22 0-16,0 0 0,-21 0 15,-1 0-15,22 0 0,-21 0 0,21 21 16,-22 0-16,22 0 0,0 0 0,0 1 16,0-22-16,21 21 0,0 0 15,0 0-15,0 0 0,0 0 0,0 1 16,21-22 15,-21-22-31,0 1 0,21 21 0</inkml:trace>
  <inkml:trace contextRef="#ctx0" brushRef="#br1" timeOffset="95411.56">16129 6075 0,'0'0'0,"0"21"15,21-21-15,0 0 16,0 21-16,22-21 0,-1 0 0,0 0 15,1 0-15,-1 0 0,22 0 16,-22 0-16,0 0 0,22 0 16,-22 0-16,0 0 0,1 0 0,-22 0 15,0 0-15,0 0 0,0 0 0,1-21 16,-44 21 0,1-21-1,0 21-15,-21 0 0</inkml:trace>
  <inkml:trace contextRef="#ctx0" brushRef="#br1" timeOffset="95627.78">15303 5969 0,'-42'0'31,"21"21"32</inkml:trace>
  <inkml:trace contextRef="#ctx0" brushRef="#br1" timeOffset="98000.18">1672 8763 0,'0'0'0,"-21"0"15,0 0-15,0 0 16,-1 0-1,22-21 1,0 0-16,0 0 16,0-1-1,0 1-15,0 0 0,0 0 0,0 0 16,0 0-16,0-1 0,0 1 16,0-21-16,-21 21 0,0-22 0,0 22 15,0-21-15,-22 0 0,22 20 16,-21-20-16,0 21 0,-1 0 15,1 21-15,0 0 0,-1 0 0,1 0 16,0 0-16,-1 0 0,1 21 0,0 0 16,20 21-16,-20 1 0,21-22 15,-21 21-15,20 22 0,1-22 16,0 0-16,21 1 0,0-1 0,-21 22 16,21-22-16,0 0 15,0 1-15,0-1 0,0-21 0,21 21 16,21 1-16,-20-22 15,20-21-15,-21 0 0,0 0 0,22 0 16,-22-21-16,21 21 0,0-21 16,1-1-16,-22-20 0,21 21 0,1 0 15,-22-22-15,21 22 0,-21-21 16,22 21-16,-22-22 0,0 1 0,0 21 16,-21-21-16,0-1 0,21 22 15,-21-21-15,0 21 0,0-1 16,0 1-16,0 0 0,-21 42 31,21 0-31,0 1 16,-21 20-16,21-21 0,0 21 0,0 1 15,0-22-15,0 21 0,0 1 16,0-1-16,0-21 0,0 21 16,21-20-16,0 20 0,0-21 0,1 0 15,-1-21-15,0 0 0,0 0 16,21 0-16,-20 0 0,20 0 0,-21 0 15,0-21-15,22 21 0,-22-21 16,0 0-16,0 0 0,0-22 0,0 22 16,1 0-16,-22-21 0,0 20 15,21-20-15,-21 0 0,21 21 16,-21-22-16,0 1 0,0 21 0,0-22 16,0 22-16,0 0 0,0 0 15,0 0-15,0 42 31,0 0-31,0 0 0,0 0 0,0 22 16,0-22-16,0 0 0,0 21 16,0-20-16,0-1 0,0 21 0,0-21 15,0 0-15,21 1 0,-21-1 16,0 0-16,0 0 0,21 0 16,0-21-16,1 0 0,-1 0 15,0 0-15,0 0 16,0-21-16,0 21 0,1-21 15,-1 0-15,0 0 0,0-1 0,0 1 16,0 0-16,1 0 0,-1 0 16,-21-22-16,21 22 0,-21 0 0,21-21 15,-21 21-15,0-1 0,0 1 16,0 0-16,0 0 0,0 0 0,0 42 31,0 0-15,0 0-16,0 0 0,0 1 15,0-1-15,0 21 0,0-21 0,0 0 16,0 22-16,0-22 0,21 0 16,-21 21-16,0-20 0,0-1 15,21 0-15,1 0 0,-22 0 0,21 0 16,0-21-16,0 0 16,0 0-16,0 0 0,1 0 15,-1 0-15,0-21 0,21 0 16,-21 0-16,1 0 0,-1 0 0,0-1 15,0-20-15,0 21 0,0-21 0,1-1 16,-22 1-16,21 0 0,-21-1 16,21-20-16,-21-43 15,0 64-15,0-22 0,0 22 0,0-22 16,0 22-16,0 0 0,0-1 16,0 22-16,0-21 0,0 21 15,0-1-15,0 1 0,0 42 16,0 1-1,-21 20-15,21 0 0,0 1 0,0-1 16,0 0-16,-21 22 0,21 42 16,0-64-16,0 21 15,0-20-15,0-1 0,0 22 0,0-22 16,0-21-16,0 21 0,0 1 0,21-22 16,0 0-16,-21 0 0,21 0 0,0 1 15,0-1-15,1-21 16,-1 0-16,0 0 0,0 0 15,0 0-15,0-21 0,22 21 16,-22-22-16,0 1 0,-21 0 0,21 0 16,0 0-16,1 0 0,-1-22 0,0 22 15,0 0-15,0-21 0,-21-1 16,0 22-16,0-21 0,21-1 16,-21 22-16,0 0 0,0-21 0,0 21 15,0-1-15,0 44 31,0-1-31,0 0 0,0 0 0,-21 0 16,21 22-16,0-22 0,0 21 16,0-21-16,0 22 0,0-22 15,0 21-15,0-21 0,0 22 0,0-22 16,0 0-16,0 0 0,21 0 16,1 0-16,-1-21 0,0 22 0,0-22 15,0 0-15,0 0 0,1 0 0,20 0 16,-21 0-16,0 0 0,0-22 15,1 1-15,-1 21 0,0-21 0,0 0 16,0-21-16,-21 20 0,0-20 16,0 21-16,0-21 0,0-1 15,0 1-15,0 0 0,0-1 0,-21 1 16,0 21-16,0-22 0,0 22 16,-1 0-16,-20 21 0,21 0 0,0 0 15,0 0-15,-1 0 0,-20 0 16,21 0-16,0 21 0,0 0 0,-1 1 15,1-1-15,0-21 0,0 21 16,21 0-16,0 0 0,-21-21 16,0 0-1</inkml:trace>
  <inkml:trace contextRef="#ctx0" brushRef="#br1" timeOffset="98219.95">2498 8128 0,'0'0'0,"42"0"31,-21 0-31,0 0 0,22 0 16,-1-21-16,-21 21 0,21 0 15,1-21-15,-1 21 0,0-21 0,-20-1 16,20 22-16,0-21 0,-21 21 0,22 0 15,-22 0-15,0-21 16,0 21-16,0 0 16</inkml:trace>
  <inkml:trace contextRef="#ctx0" brushRef="#br1" timeOffset="101175.91">3641 8467 0,'-22'-43'31,"22"22"-31,0 0 0,0 0 16,0 0-16,22 0 0,-22-1 15,21 22-15,0-21 0,0 0 16,21 0-16,-20 21 0,-1 0 0,21-21 16,-21 21-16,0 0 0,1 21 15,-1-21-15,0 21 0,0 0 0,-21 22 16,21-22-16,-21 21 0,21-21 0,-21 22 16,0-22-16,0 21 0,0-21 15,0 0-15,0 22 0,0-22 0,0 0 16,0 0-16,0 0 0,-21-21 15,21 22-15,-21-22 16,21-22 15,0 1-31,0 0 0,0 0 16,21-64 0,0 43-16,1 0 0,-22 20 15,21-20-15,0 21 0,-21-21 0,21-1 16,0 22-16,0 0 0,1 0 0,-22 0 15,21 21-15,0 0 0,0 0 16,0 21-16,-21 0 0,0 0 16,21 21-16,-21-20 15,22 20-15,-22-21 0,0 21 0,0-20 16,0 20-16,0-21 0,0 21 0,0-20 16,0-1-16,0 0 0,0 0 15,0 0-15,0-42 47,0 0-47,0 0 0,0 0 0,0-1 16,0 1-16,21-21 0,0 21 15,-21-22-15,21 1 0,-21 21 0,21-21 16,0-1-16,1 1 0,-1 21 0,0-22 16,0 22-16,0 0 0,0 21 15,1 0-15,-1 0 0,0 0 16,0 0-16,-21 21 0,21 0 15,0 22-15,1-22 0,-22 0 0,0 21 16,21 1-16,0-22 0,-21 21 0,21-21 16,-21 22-16,21-22 0,0 0 15,-21 0-15,22 0 0,-1 1 0,0-22 16,0 0-16,0 21 0,0-21 0,1 0 16,-1 0-16,0 0 0,0 0 15,0-21-15,0 21 0,1-22 0,-1 1 16,0 0-16,0 0 0,0 0 15,0 0-15,-21-1 0,43-20 16,-22 0-16,0 21 0,0-22 0,22-41 16,-22 41-16,0 22 0,0 0 15,0 0-15,0 0 0,1-1 16,-1 22-16,0 0 0,0 22 16,0-1-16,-21 0 15,0 0-15,0 21 0,21-20 0,-21-1 16,0 0-16,22 0 0,-22 21 0,0-20 15,0-1-15,0 0 16,21-21-16,-21 21 0,21-21 16,-21-21 15,0 0-31,0 0 16,0-1-16,0 1 0,0 0 0,0 0 15,-21 0-15,21 0 0,-21-1 16,-1-20-16,1 21 0,0 0 0,0 0 15,0 21-15,0-22 0,-1 22 0,1 0 16,0 0-16,-21 22 16,21-1-16,-1 0 0,1 21 0,0-21 15,0 22-15,0-1 0,0 0 16,-1 1-16,22-1 0,-21 0 0,21-20 16,-21 20-16,21 0 0,0-21 0,0 1 15,0-1-15,0 0 16,0 0-16,0 0 0,21-21 0,0 0 15,1 0-15,-1 0 0,0 0 0,0 0 16,0 0-16,0 0 0,1-21 16,-1 21-16,21-21 0,-21 0 0,0 0 15,1-1-15,-1 1 0,-21-21 0,21 21 16,0-22-16,-21 22 0,21-21 16,-21 0-16,0 20 0,0-20 0,0 0 15,0 21-15,0-1 0,0 1 0,0 0 16,0 0-16,0 63 31,-21-21-31,21 1 16,0 20-16,-21-21 0,21 21 15,0 1-15,0-22 0,0 21 0,0-21 16,0 22-16,0-22 0,0 0 0,21 0 16,0 0-16,-21 1 0,21-1 15,1-21-15,-1 21 0,0-21 0,0 0 16,21 0-16,-20 0 0,20 0 15,-21 0-15,0-21 0,0 21 16,22-21-16,-22-1 0,0 1 16,0-21-16,22 21 0,-22-22 0,0 1 15,0 0-15,0-22 0,0 22 16,-21-22-16,22 22 0,-22-21 0,21 20 16,-21-20-16,0 20 0,0 1 0,0 0 15,21 21-15,-21-22 0,0 22 16,0 0-16,-21 42 31,21 0-31,0 0 0,0 22 16,-21-22-16,21 21 0,0 22 0,-22-22 15,22 0-15,0 22 0,0-22 16,0 1-16,0 20 0,0-21 0,0 1 16,0-1-16,0 0 0,0-20 15,0-1-15,0 21 0,22-21 16,-1 0-16,0 1 0,0-22 15,0 21-15,0-21 0,1 0 16,-1 0-16,0 0 0,0-21 16,0-1-16,0 1 0,1 21 0,-1-21 15,0 0-15,0 0 0,0-22 0,-21 22 16,21 0-16,22-42 16,-43 20-16,0 22 0,0-21 0,21 21 15,-21-1-15,0 1 0,0 0 16,0 42 15,-21 0-31,21 22 0,0-22 16,0 0-16,0 21 0,0-20 15,0 20-15,0-21 0,0 0 0,0 22 16,0-22-16,0 0 0,0 0 0,21-21 16,0 21-16,-21 0 0,21-21 15,0 0-15,1 0 0,-1 0 0,0 0 16,0 0-16,0 0 0,22 0 0,-22-21 15,0 21-15,0-21 16,0 0-16,22 0 0,-22 0 0,0-1 0,0 1 16,0-21-16,0 21 0,1-22 15,-1 22-15,-21-21 0,0 21 16,21 0-16,-21-1 0,21 1 0,-21 0 16,0 0-16,0 42 31,-21-21-31,21 42 0,-21-20 15,21-1-15,-21 0 0,21 21 16,0 1-16,0-22 0,0 0 0,0 21 16,0-21-16,0 1 0,0-1 0,0 0 15,0 0-15,21 0 0,0-21 16,0 21-16,0-21 0,0 0 16,1 0-16,-1 0 15,0 0-15,0 0 0,-21-21 0,21 21 16,-21-21-16,21 0 0,-21 0 15,0 0-15,0-1 0,0-20 16,0 21-16,0 0 0,0 0 0,0-22 16,-21 22-16,0 0 0,0 0 15,0 0-15,-22-22 0,22 22 16,0 21-16,0 0 0,0 0 16,0 0-16,-1 0 15,44 0 1,-1 0-1,0 0-15,21 0 0,-21-21 16,1 21-16,20 0 0,-21-21 0,21 21 16,1 0-16,-22-21 0,21 21 15,-21 0-15,1 0 0,20 0 0,-21 0 16,0 0-16,0 0 0,1 0 0,-1 0 16,0 21-16,-21 0 0,0 0 15,21 0-15,-21 0 0,21 1 0,-21-1 16,0 0-16,0 0 0,0 21 15,0-20-15,0-1 0,0 0 0,0 0 16,0 0-16,0 0 0,0 1 0,0-1 16,0 0-16,0 0 15,0-42 48,0 0-63,0 0 0,0-1 15,0-20-15,0 21 0,0-21 0,0 20 16,21-20-16,1 0 0,-1-1 16,0 1-16,0 0 0,0 21 15,22-22-15,-22 1 0,0 21 0,21 0 16,-21-1-16,1 22 0,20 0 0,-21 0 16,21 0-16,-20 22 0,-1-1 15,0 0-15,0 0 0,0 21 16,-21 1-16,21-1 0,-21-21 0,0 22 15,0-1-15,0 21 0,0-20 16,0-22-16,0 21 0,0-21 16,0 1-16,-21-1 0,21 0 0,-21-21 15,21 21-15,-21-21 32,0-21-17,21 0 1</inkml:trace>
  <inkml:trace contextRef="#ctx0" brushRef="#br1" timeOffset="101403.78">7048 7747 0,'-21'-21'0,"42"42"0,-63-42 0,21 21 15,0 0 1,0 0 47,-1 0-63,1 0 15</inkml:trace>
  <inkml:trace contextRef="#ctx0" brushRef="#br1" timeOffset="101607.76">5948 7959 0,'0'0'0,"-21"0"16,42 0-1,0 0 1,21 0-16,-21 0 15,1 0-15,-1 0 0,21 0 16,-21 0-16,22 0 0,-22-21 0,21 21 16,-21 0-16,22 0 0,-22-22 0,21 22 15</inkml:trace>
  <inkml:trace contextRef="#ctx0" brushRef="#br1" timeOffset="103427.23">9398 7980 0,'21'0'31,"0"0"-31,0 0 16,1 0-16,-1 0 15,0 0-15,0 0 0,0 0 16,22-21-16,-22 0 16,0 21-16,21-22 0,-21 22 0,22-21 15,-22 0-15,0 0 0,0 0 0,0 21 16,1-21-16,-1-1 0,0 1 15,-21 0-15,0 0 0,0 0 0,0 0 16,0-1-16,0 1 16,-21 21-1,0 0-15,21 21 0,-22 1 0,1-1 16,21 0-16,0 0 0,0 21 16,-21 1-16,21-1 0,0 22 0,-21-22 15,21 21-15,0-20 0,0 20 0,0-20 16,0 20-16,-21-21 15,21 1-15,0-1 0,0 0 0,-21 1 16,21-1-16,0-21 0,0 22 0,0-22 16,0 0-16,-22 0 0,22 0 15,-21 0-15,0 1 0,0-22 16,0 0 0,0 0-16,-1 0 0,1-22 0,21 1 15,-21 0-15,0 0 0,0 0 0,0 0 16,21-22-16,-22 22 0,1-21 15,21 21-15,0-22 0,-21 22 0,21-21 16,-21 21-16,21-1 0,0 1 0,0 0 16,-21 21-1,21 21 1,0 0-16,0 1 16,0-1-16,0 21 0,0-21 15,0 0-15,0 1 0,0 20 0,0-21 16,21 0-16,-21 0 0,21 1 0,0-1 15,0 0-15,-21 0 0,22-21 16,20 21-16,-21-21 0,21 0 0,-20 0 16,20 0-16,0 0 0,1 0 15,-1 0-15,0 0 0,1-21 0,-1 0 16,0 21-16,1-21 0,-1 0 0,0-1 16,-21 1-16,22-21 0,-22 21 15,0 0-15,0-22 0,0 1 16,1 21-16,-22-22 0,0 22 0,0-21 15,0 21-15,0 0 0,0-1 0,0 1 16,0 0-16,-22 0 0,1 21 16,0 0-16,0 0 0,0 21 15,0 0-15,21 0 0,0 22 16,-22-22-16,22 0 0,-21 21 0,21 1 16,0-22-16,0 0 0,0 21 0,0-20 15,0-1-15,0 0 16,0 0-16,21 0 0,1 0 0,-1-21 0,0 22 15,0-22-15,0 0 0,0 0 16,22 0-16,-22 0 0,0 0 0,21 0 16,-20 0-16,20-22 0,21 1 15,-41 0-15,20 0 0,-21 0 16,21 0-16,1-1 0,-22-20 16,21 21-16,-21-21 0,22 20 0,-22-20 15,0 21-15,0-21 0,-21 20 0,0 1 16,0 0-16,-21 21 15,0 0-15,0 0 16,21 21-16,-21 0 0,21 1 16,0 20-16,0-21 0,0 0 15,0 0-15,0 22 0,0-22 16,0 0-16,0 0 0,21 0 0,-21 1 16,21-1-16,0 0 0,0 0 15,-21 0-15,0 0 16,-21-21-1,0 0 1,0 0-16,0-21 16,-1 0-16,1 0 0,0 21 15,0-21-15,21 0 0,-21 21 16,21-22-16,-21 22 16,-1 0-1,22 22-15,0-1 16,0 0-16,0 0 15,22 0-15,-1 0 0,-21 1 16,21-22-16,0 21 0,0-21 0,0 0 16,1 21-16,-1-21 0,21 0 15,-21 0-15,22 0 0,-1 0 0,0 0 16,1 0-16,-22 0 0,21 0 0,0-21 16,1 0-16,-22-1 0,21 1 15,-21 0-15,22 0 0,-22 0 0,0-22 16,0 1-16,22 0 0,-1-43 15,-42 22-15,21 20 16,0-20-16,-21 20 0,21-20 0,-21 21 16,0-1-16,0 1 0,0 0 0,0 20 15,0 1-15,0 0 0,0 0 16,-21 21-16,0 0 16,0 21-16,0 21 0,21-20 15,0 20-15,-21 0 0,21 1 16,-22-1-16,22 0 0,-21 22 0,21-22 15,0 64-15,0-64 0,0 1 16,0-1-16,0 0 0,0 1 16,0-22-16,0 0 0,0 21 15,0-21-15,21 1 0,-21-1 16,22-21-16,-1 0 0,0 0 0,0 0 16,0 0-16,0 0 15,1-21-15,-1-1 0,-21 1 16,21 0-16,-21 0 0</inkml:trace>
  <inkml:trace contextRef="#ctx0" brushRef="#br1" timeOffset="103624.12">11282 8065 0,'21'0'31,"0"0"-31,0 0 0,0 0 16,1 0-16,-1 0 0,21 0 0,-21 0 16,0 0-16,1-22 15,-1 22-15,0-21 0,0 21 0,0-21 0,0 21 16</inkml:trace>
  <inkml:trace contextRef="#ctx0" brushRef="#br1" timeOffset="105355.12">12171 8128 0,'21'0'16,"0"0"-16,0-21 0,0 21 15,1-21-15,-1 21 0,0-21 16,21-1-16,-21 22 0,1-21 0,-1 0 15,21 0-15,-21 0 0,0 0 0,1-1 16,-22-20-16,21 21 0,-21 0 16,0 0-16,0-1 0,0 1 0,0 0 15,0 0-15,-21 0 0,-1 21 16,-20-21-16,21 21 0,0 0 16,-22 0-16,1 0 0,21 21 0,-21 0 15,-1 0-15,22 0 0,-21 0 16,21 1-16,-1-1 0,1 21 15,21 0-15,0-20 0,0 20 0,0 0 16,0-21-16,0 22 0,0-1 0,0-21 16,0 22-16,21-22 0,1 21 15,-1-21-15,21 0 0,-21 1 16,0-1-16,1 0 0,20 0 0,-21 0 16,0 0-16,22 1 0,-22-22 0,-21 21 15,0 0-15,0 0 16,0 0-16,-43 0 0,22-21 15,0 0-15,-21 0 16,-1 0-16,1 0 0,0 0 0,-43 0 16,43-21-16,21 21 0,-22-21 15,22 21-15,0-21 0,0 0 16,0 0-16,-1-1 0,22 1 0,0 0 16,0 0-16,0 0 0,22 21 31,-1 0-31,0 0 0,0 21 15,-21 0-15,21 0 0,0 0 0,-21 1 16,22-22-16,-1 21 0,-21 0 16,21 0-16,0 0 0,0-21 0,-21 21 15,21-21-15,1 0 0,-1 22 0,0-22 16,0 0-16,0 0 16,22 0-16,-22 0 0,0 0 0,0 0 15,0 0-15,22-22 0,-22 22 0,0-21 16,0 0-16,0 21 0,0-21 15,1 0-15,-1 0 0,0-22 0,0 22 16,0-21-16,0 21 0,1-22 0,-1 22 16,21-21-16,-21-1 0,0 22 15,1-21-15,-1 21 0,0 0 16,0-1-16,-21 44 31,0-1-31,0 0 0,0 0 16,0 0-16,0 0 15,0 1 1,0-44 31,0 1-47,0 0 16,0 0-16,0 0 15,0 0-15,0-1 0,0 1 16,0 0-1,-21 21 1,21 21-16,0 0 16,-21 1-16,21-1 0,-21 21 15,-1-21-15,22 0 0,0 22 16,-21-22-16,21 0 0,-21 21 0,21-20 16,0-1-16,0 0 0,0 21 0,0-21 15,0 1-15,0-1 16,21 0-16,0-21 15,22 0-15,-22 0 0,21 0 16,-21 0-16,22 0 0,-1 0 0,0 0 16,-20 0-16,20-21 0,0 0 15,1 21-15,-1-22 0,0 1 0,1 0 16,-1 0-16,0 0 0,-21-22 16,1 22-16,-1-21 0,21-43 15,-42 43-15,0 21 16,0 0-16,0-1 0,0 1 0,-21 0 15,0 21-15,0 0 0,-1 0 16,1 0-16,0 0 0,0 21 0,0 0 16,21 1-16,0-1 0,-21 0 0,21 21 15,0-21-15,0 1 0,0 20 0,0-21 16,21 0-16,-21 0 0,21 1 16,0-1-16,-21 0 0,0 0 15,21 0-15,0 0 0,-21 1 0,22-1 16,-1 0-16,0-21 15,0 0-15,0 0 16,0 0-16,1 0 0,-1 0 16,0 0-16,0-21 0,0 0 15,0 21-15,1-22 0,-1 1 16,0 0-16,0 0 0,0 0 0,-21-22 16,21 22-16,22-42 15,-43 20-15,21 22 0,0 0 16,-21 0-16,0 0 0,0 0 0,21 21 0,-21 21 31,0 0-31,0 0 16,0 0-16,0 0 0,-21 22 0,21-22 15,0 0-15,0 0 0,0 0 16,0 1-16,0-1 0,0 0 0,0 0 16,0 0-16,0 0 0,21-21 15,0 0-15,1 0 16,-1 0-16,0 0 0,0 0 15,0 0-15,0 0 0,1-21 16,-22 0-16,21 0 0,-21 0 16,0 0-16,21-1 0,0-20 0</inkml:trace>
  <inkml:trace contextRef="#ctx0" brushRef="#br1" timeOffset="105696.93">14033 7684 0,'0'0'0,"-21"0"0,-21 0 0,21 21 16,0 0-16,-1 0 0,1 0 16,0 0-16,21 1 0,0-1 15,0 0-15,0 0 0,0 0 16,21-21-16,22 0 16,-22 0-16,0 0 0,0 0 0,0 0 15,0 0-15,1 0 0,-1-21 16,0 21-16,0-21 0,0 0 15,-21 0-15,21-1 0,-21 1 0,0 0 16,0 0-16,0 0 0,0 0 16,-21-22-16,0 43 0,0 0 15,0 0-15,0 0 0,-1 0 16,1 0-16,0 21 16,0 1-16,0-1 0,0 21 15,21-21-15,0 0 0,0 1 16,0-1-16,0 0 0,0 0 15,0 0-15,21-21 0,0 21 0</inkml:trace>
  <inkml:trace contextRef="#ctx0" brushRef="#br1" timeOffset="106131.68">14647 7959 0,'0'-21'0,"-21"21"15,21 21 1,-21-21-16,21 21 16,0 0-16,0 0 0,0 22 0,0-22 15,0 21-15,-21 0 0,21-20 16,0 41-16,-21-21 0,21 1 0,-22-1 15,22 22-15,-21-22 0,0 21 0,21 1 16,-21-1-16,0 1 0,21-1 16,-21 22-16,21-21 0,-22-1 0,1 1 15,21-1-15,0 1 0,-21-1 0,-21 64 16,42-63-16,-21-1 0,21 1 16,-22-1-16,22-21 0,-21 1 15,21-1-15,0 0 0,-21-20 16,21-1-16,0 0 0,0-42 31,0 0-31,0-1 16,21 1-16,-21-21 0,21 21 0,1-22 15,-22 1-15,21-21 0,0 20 0,-21-20 16,21 20-16,-21-20 0</inkml:trace>
  <inkml:trace contextRef="#ctx0" brushRef="#br1" timeOffset="106487.47">14563 8319 0,'0'-43'16,"0"86"-16,0-128 0,0 43 0,0-1 16,0 1-16,0 21 0,0-22 0,0 22 15,0 0-15,0 0 0,0 0 0,0 0 16,21 21-16,0-22 0,0 22 16,21-21-16,-20 21 0,-1 0 15,0 0-15,0 0 0,21 0 16,-20 21-16,-1 1 0,21-1 0,-21 0 15,-21 21-15,21-21 0,-21 22 0,0-1 16,0 0-16,0-20 0,0 20 16,0-21-16,-21 0 0,0 22 0,0-22 15,0 0-15,-22-21 0,22 21 0,-21 0 16,21-21-16,-22 0 16,22 0-16,0 0 0,-21 0 0,21 0 15,-1 0-15,1 0 0,0 0 16,21-21-1,0 0 1,21 21-16,0-21 0,1 0 16,-1 21-16,0-22 15,21 22-15</inkml:trace>
  <inkml:trace contextRef="#ctx0" brushRef="#br1" timeOffset="106839.27">15536 7726 0,'0'-42'15,"0"84"-15,-21-84 16,21 20-16,-21 22 0,0 0 16,0 22-16,-1-1 15,1 0-15,21 0 0,-21 21 16,0-20-16,0 20 0,21 0 15,-21 1-15,-1-1 0,1 21 16,21-20-16,0-1 0,0 0 0,0 1 16,0-1-16,0-21 0,0 22 0,0-22 15,0 0-15,0 0 0,0 0 16,21 0-16,1 1 0,-1-22 16,21 0-16,-21 0 0,0 0 0,1 0 15,-1 0-15,21 0 0,-21-22 16,0 1-16,1 21 0,-1-21 0,0 0 15,0 0-15,-21 0 0,0-22 16,21 22-16,-21 0 0,0-21 0</inkml:trace>
  <inkml:trace contextRef="#ctx0" brushRef="#br1" timeOffset="107123.11">15388 7874 0,'0'0'0,"-42"0"0,21 0 0,-22 0 16,22 0-16,21 21 15,21-21 1,0 0-16,1 21 16,-1-21-16,21 0 0,0 0 0,-20 0 15,20 0-15,0 0 0,1 0 0,-22 0 16,21 0-16,-21 0 0,0 0 16,22 0-16,-22 0 0,-21-21 15,21 21-15,-21-21 31</inkml:trace>
  <inkml:trace contextRef="#ctx0" brushRef="#br1" timeOffset="114290.33">17039 8255 0,'0'21'16,"-21"-21"31,21-21-16,0 0-31,0 0 16,0 0-16,0-1 0,0 1 15,0 0-15,21 0 0,0-21 0,-21-1 16,21 1-16,1 0 0,-22-1 0,21 1 16,0 0-16,0-1 15,-21 1-15,0 0 0,21-1 0,-21 1 16,0 21-16,0 0 0,0-1 0,0 1 16,0 0-16,-21 21 15,0 0-15,0 0 0,0 21 16,21 0-16,0 1 0,0 20 15,0-21-15,0 21 0,0 1 0,0-22 16,0 21-16,0 1 0,0-1 16,0 21-16,0-20 0,21-1 0,0 0 15,-21 1-15,21-1 0,0 0 0,0-20 16,1-1-16,-1 21 0,-21-21 16,21 0-16,0-21 0,0 22 15,0-22-15,1 0 0,-1 0 0,0 0 16,0 0-16,0 0 0,0 0 15,1-22-15,-1 1 0,0 0 0,0 0 16,0-21-16,0 20 0,1-20 0,-1 0 16,0-1-16,0 1 0,0-21 15,0 20-15,1 1 0,-1 0 0,0-22 16,0 22-16,0-1 0,-21 1 16,21 0-16,-21 21 0,0-22 15,0 22-15,0 0 0,0 0 0,0 42 31,0 0-31,-21 0 0,21 0 16,-21 1-16,0 20 0,21 0 0,-21 1 16,21-22-16,0 21 0,-21 0 15,21 1-15,-22-1 0,22 0 0,0 1 16,0-1-16,0 0 0,0 1 16,0-1-16,0-21 0,0 0 0,0 1 15,22-1-15,-1 0 0,-21 0 0,21-21 16,0 0-16,0 0 0,0 0 15,1 0-15,-1 0 0,21 0 0,-21 0 16,0-21-16,22 21 0,-22-21 16,0 0-16,21-22 0,-20 22 15,20 0-15,-21-21 0,0-1 0,0 22 16,1-21-16,-1 21 0,0-22 16,-21 22-16,0 0 0,0 0 15,-21 21 1,0 0-16,-1 21 0,22 0 15,-21 0-15,21 0 0,-21 1 16,21-1-16,0 0 0,0 0 0,0 21 16,0-20-16,0-1 0,21 0 0,-21 21 15,21-21-15,1 1 0,-1-1 16,-21 0-16,21-21 0,-21 21 0,21 0 16,-21 0-16,-21-21 31,0 0-16,0-21-15,-1 0 0,1 21 0,21-21 16,-21 0-16,0 0 0,0 21 0,0-22 16,21 1-16,-22 21 15,1 0-15,21 21 32,0 1-32,0-1 0,0 0 15,21 0-15,1 0 0,20-21 16,-21 21-16,0-21 15,0 0-15,22 0 0,-22 0 0,21 0 0,-21 0 16,22 0-16,-1 0 0,0 0 16,-20 0-16,20-21 0,0 21 15,-21-21-15,22 0 0,-22 0 0,0 0 16,21-1-16,-20-20 0,-1 21 0,0-21 16,0 20-16,0-20 0,0 0 15,-21 21-15,22-22 0,-1 22 0,-21 0 16,0 0-16,0 0 0,0-1 15,0 44 1,0-1-16,0 0 16,-21 0-16,-1 0 0,1 0 15,21 22-15,0-22 0,0 21 0,0-21 16,0 22-16,0-22 0,0 0 16,0 0-16,0 0 0,0 1 15,0-1-15,21 0 0,1-21 0,-1 0 16,0 21-16,0-21 0,21 0 0,-20 0 15,-1 0-15,21 0 0,-21-21 16,22 0-16,-1 21 0,-21-21 0,0-1 16,22 1-16,-22-21 0,0 21 15,0 0-15,0-22 0,0 1 0,1 21 16,-1-22-16,-21 22 0,0 0 0,0-21 16,0 21-16,-21 42 31,-1 0-16,1 0-15,21 0 0,-21 22 16,0-22-16,21 0 0,-21 21 0,21-21 16,0 22-16,0-22 0,0 0 0,0 0 15,0 0-15,0 1 0,0-1 16,0 0-16,0-42 31,0 0-15,21-1-16,-21 1 15,21-21-15,0 21 0,-21-22 16,21 22-16,1-21 0,-1 0 0,0 20 16,0-20-16,0 21 0,0 0 0,1 0 15,-1-1-15,0 22 0,0 0 16,0 0-16,-21 22 16,21-1-16,-21 0 0,0 0 15,0 21-15,22-20 0,-1 20 0,-21-21 16,21 21-16,0-20 0,0 20 0,22-21 15,-22 0-15,0 0 0,0 1 16,0-1-16,0 0 0,1-21 16,-1 0-16,0 0 0,0 0 0,0 0 15,0 0-15,1-21 0,-1 21 16,-21-21-16,21-1 0,0 1 0,0 0 16,0-21-16,1-1 0,20 22 15,-21-21-15,21 0 0,1-1 0,-1 1 16,0 0-16,1 20 0,-1 1 15,0 0-15,1 0 0,-1 21 0,-21 0 16,0 0-16,22 0 0,-22 21 16,-21 0-16,0 0 0,0 1 0,0-1 15,0 0-15,0 0 0,0 0 16,0 0-16,-21 1 0,21-1 0,0 0 16,0 0-16,0 0 15,0-42 32,0 0-47,0 0 0,-21 0 16,21-1-16,0-20 0,0 21 15,-22 0-15,22 0 0,0-1 16,-21 1-16,0 0 0,0 21 16,0 0-16,-22 0 15,22 0-15,-21 21 0,21 0 0,-22 1 16,1 20-16,0-21 0,-1 0 15,1 22-15,21-1 0,-21 0 16,20-21-16,1 22 0,0-1 0,21-21 16,-21 22-16,21-22 0,0 0 0,0 0 15,0 0-15,21 0 0,0 1 16,0-22-16,1 0 0,-1 0 0,0 0 16,0 0-16,21 0 0,-20 0 0,20 0 15,-21-22-15,21 22 0,-20-21 16,20 0-16,-21-21 0,0 21 0,0-1 15,22-20-15,-22 0 0,0-1 16,21-20-16,-20 21 0,-1 20 16,-21 1-16,0 0 0,21 0 0,-21 0 15,21 21 1,-21 21 0,0 0-1,-21 0-15,21 0 0,-21 1 16,0-1-16,21 21 0,-22 0 0,22-20 15,0 20-15,-21 21 0,21-20 16,-21-1-16,21 0 0,0 22 16,0-22-16,0 22 0,0-22 0,0 22 0,0-22 15,0 21-15,0 1 0,0-1 16,-21 1-16,21-1 0,0 1 0,0-1 16,0 1-16,0-1 0,0 1 0,0 42 15,0-43-15,0 1 16,0-1-16,0 1 0,0-1 15,-21 1-15,21-1 0,0-20 0,0 20 16,-21-21-16,21 1 0,-22-1 0,1 0 16,0-20-16,0 20 0,0-21 15,0-21-15,-22 42 0,1-42 16,21 0-16,0 0 0,-1 0 0,1 0 16,-21-21-16,21 0 0,21 0 0,-21-21 15,-1 20-15,22-20 0,0 0 16,0-1-16,0-20 0,0-1 15,0 1-15,0-22 0,0 1 0,22 20 16,-1-21-16,0 1 0,0-1 16,0-21-16,22 22 0,-22-1 0,0 0 15,0 1-15,0 20 0,-21 1 0,0-1 16,0 1-16,0 20 0,0 1 16,0 0-16,0-1 0,0 1 0,-21 0 15,0-1-15,0 1 0</inkml:trace>
  <inkml:trace contextRef="#ctx0" brushRef="#br1" timeOffset="114536.19">18775 7451 0,'0'21'79,"-21"0"-64,-1 0-15,1-21 0</inkml:trace>
  <inkml:trace contextRef="#ctx0" brushRef="#br1" timeOffset="115891.18">1736 9589 0,'0'-22'0,"0"1"15,0 0 1,-22 21-16,1 0 16,0 0-1,0 21-15,21 0 0,-21 1 0,0 20 16,-22 0-16,22 22 0,0-22 0,-21 22 16,20-22-16,-20 21 0,0-20 15,-1 20-15,22-20 0,-21-1 16,0 21-16,20-20 0,1-1 15,-21 0-15,21 1 0,21-22 0,-21 0 16,21 0-16,0 0 0,-22 1 16,22-44-1,0 1-15,22 0 0,-1 0 16,-21 0-16,21-22 0,0 22 0,0-21 16,0 0-16,1-1 15,20 1-15,-21 0 0,0-22 0,22 22 0,-22-22 16,0 1-16,21 20 0,-21-20 15,1-1-15,-1 22 0,0 0 16,0-1-16,-21 22 0,0 0 16,21 0-16,-21 0 0,21 21 15,-21 21-15,0 21 16,0-21-16,0 22 0,22-1 16,-22 22-16,21-22 0,-21 21 0,21 1 15,-21-22-15,0 22 0,0-22 16,0 0-16,0 1 0,0-1 0,0 22 15,0-43-15,0 21 0,0 0 16,0 1-16,21-22 0,-21 0 0,0 0 16,0 0-16,0-42 47,0 0-47</inkml:trace>
  <inkml:trace contextRef="#ctx0" brushRef="#br1" timeOffset="117168.45">1079 10202 0,'0'0'0,"0"22"31,22-22-31,-1 0 16,0 0-16,0 0 0,21 0 15,1 0-15,-1 0 0,0 0 0,1-22 16,-1 22-16,22-21 0,-1 0 15,-21 0-15,22 21 0,-22-21 0,1 0 16,-1-1-16,0 1 0,1 0 16,-22 21-16,0-21 0,0 0 0,0 21 15,-21-21-15,21 21 0,-21 21 32,0 0-32,0 0 15,0 0-15,-21 0 0,21 1 16,0 20-16,0-21 0,-21 0 0,21 22 15,0-22-15,0 0 16,0 21-16,0-21 0,0 1 0,0-1 16,0 0-16,0 0 0,0 0 15,21-21-15,0 0 16,1 0-16,-1 0 0,0-21 16,0 21-16,0-21 0,0 0 0,1-22 15,41 1-15,-42 21 16,22-21-16,-22 20 0,0-20 0,0 21 15,-21 0-15,21-22 0,0 22 0,-21-21 16,0 21-16,0 0 0,0-1 16,0 1-16,0 42 31,0 1-31,0-1 0,0 0 16,0 0-16,0 0 0,0 22 15,0-22-15,-21 21 0,21-21 0,0 22 16,0-22-16,0 21 0,0-21 15,0 22-15,0-22 0,0 0 0,0 0 16,21 0-16,1 0 0,20-21 16,-21 0-16,0 0 15,22 0-15,-22 0 0,21-21 0,-21 0 0,0 0 16,22 0-16,-22 0 16,0-1-16,21-20 0,-20 21 0,-1-21 15,0-1-15,0 22 0,0-21 16,0-22-16,1 22 0,-22 0 0,21-22 15,0 22-15,-21-22 0,0 1 0,21 20 16,0 1-16,-21 0 0,21-1 16,-21 22-16,0 0 0,0 0 0,0 0 15,0 42 1,0 0-16,0 0 0,0 22 16,0-22-16,-21 42 0,21-20 15,-21-1-15,21 21 0,0-20 16,0-1-16,-21 22 0,21-22 0,-21 0 15,21 1-15,0-1 0,0 0 0,0 1 16,0-1-16,0-21 0,0 0 16,0 22-16,21-43 0,0 21 15,0 0-15,0-21 0,22 0 16,-22 0-16,0-21 0,0 0 16,0-1-16,22 22 0,-22-21 0,21 0 15,-21-21-15,22 21 0,-22-1 0,0-20 16,0 21-16,0-21 0,1 20 15,-1-20-15,0 21 0,0 0 0,0-43 16,-21 43 0,0 42-1,-21-21-15,0 21 0,0 1 16,21-1-16,-21 0 16,-1 21-16,22-21 0,-21 1 0,21-1 15,0 0-15,0 0 0,0 0 16,0 0-16,0 1 0,0-1 0,21 0 15,1-21-15,-1 0 0,0 21 0,0-21 16,0 0-16,0 0 0,22 0 16,-22 0-16,21-21 0,-21 0 15,1 21-15,20-21 0,-21-1 0,0 1 16,0 0-16,-21 0 0,0 0 16,22 0-16,-22-1 0,0-20 0,0 21 15,0-21-15,0 20 0,-22-20 16,1 21-16,0 0 0,0 0 0,0 21 15,0 0-15,-1 0 0,1 0 16,0 0-16,-21 21 0,21-21 0,-1 21 16,1 0-16,0-21 0,0 21 0,0 0 15,21 1-15,0-1 16,0-42 15</inkml:trace>
  <inkml:trace contextRef="#ctx0" brushRef="#br1" timeOffset="117396.31">2603 9800 0,'0'0'0,"-21"0"0,42 0 31,1 0-31,20 0 0,0-21 0,1 21 15,-1-21-15,0 21 0,1-21 16,-1 0-16,21 21 0,-20-22 0,-1 22 16,43-21-1,-43 21-15,0 0 0,1 0 0,-22 0 16,0 0-16,0 0 16</inkml:trace>
  <inkml:trace contextRef="#ctx0" brushRef="#br1" timeOffset="120045.01">4000 10012 0,'0'0'0,"0"-21"0,0 0 16,0-1 0,0 1-16,0 0 15,0 0-15,0 0 0,0 0 16,22-1-16,-1 22 0,0-21 0,0 21 15,0 0-15,0 0 16,1 0-16,-1 0 0,21 43 16,-21-22-16,-21 0 0,21 0 15,-21 0-15,22 22 0,-22-22 0,0 42 16,0-42-16,0 22 0,0-22 16,-22 0-16,1 0 0,21 0 15,0 1-15,-21-1 0,0-21 31,21-21-15,0-1-16,0 1 16,0 0-16,0 0 0,21-21 15,0 20-15,-21-20 0,21 21 16,1-21-16,-1 20 0,0-20 0,0 0 16,0 21-16,22-22 0,-22 22 15,21 0-15,-21 21 0,0 0 0,22 0 16,-22 0-16,0 0 0,0 0 15,0 21-15,1 0 0,-22 22 0,0-22 16,21 0-16,-21 21 0,0-21 0,0 22 16,0-22-16,0 0 0,0 0 15,0 22-15,0-22 0,0 0 16,0 0-16,0 0 0,0 0 31,0-42-15,0 0-1,0 0-15,0 0 0,0 0 16,0-1-16,0-20 0,0 21 0,21 0 16,0-22-16,0 1 0,0 0 15,1 21-15,-1-22 0,0 22 0,0-21 16,21 21-16,-20-1 0,-1 22 16,0 0-16,0 0 0,0 0 0,0 0 15,1 22-15,-22-1 0,0 0 0,21 21 16,-21-21-16,0 22 15,0-22-15,0 21 0,0 1 0,0-22 0,0 21 16,0-21-16,0 0 0,21 22 16,-21-22-16,21 0 0,0 0 15,0-21-15,1 21 0,-1-21 0,0 0 16,21 0-16,1 0 0,-1 0 0,-21 0 16,21 0-16,22 0 0,-22-21 15,1 0-15,-1 21 0,0-21 0,-21 0 16,22 0-16,-22-22 0,21 22 0,-21 0 15,1-21-15,-1-1 0,-21 22 16,0-21-16,0-1 0,0 1 0,0 0 16,-21-22-16,-1 22 15,1 21-15,-21 0 0,21 21 0,-22 0 16,22 0-16,-21 0 0,0 0 16,-1 21-16,1 0 15,0 21-15,20-21 0,-20 22 0,21-1 0,-21 0 16,20 1-16,22-1 0,0 0 0,0 1 15,0-1-15,0-21 0,0 22 16,0-22-16,0 0 0,22 0 0,-1 0 16,0 0-16,0-21 0,0 0 15,0 0-15,22 0 0,-22 0 0,0 0 16,21 0-16,-20 0 0,-1-21 16,21 0-16,-21 21 0,0-21 15,1 0-15,20 0 0,-42-22 0,21 22 0,0 0 16,0-21-16,-21-1 0,0 22 15,0-21-15,0-1 0,22 22 16,-22 0-16,0-21 0,0 21 16,-22 21-1,22 21-15,-21 0 16,0 0-16,21 0 0,-21 22 0,21-22 16,0 21-16,0-21 0,0 22 15,0-22-15,0 0 0,0 21 16,0-21-16,0 1 0,21-1 0,0 0 15,0-21-15,1 21 0,-1-21 16,0 0-16,0 0 0,21 0 0,-20 0 0,-1 0 16,21 0-16,-21 0 0,0-21 15,22 21-15,-22-21 0,0 0 16,0-1-16,22 1 0,-22-21 0,0 21 16,-21-22-16,21 1 0,0 0 0,0-1 15,-21 1-15,0-21 0,22 20 16,-1-20-16,-21 20 0,21-20 0,-21 21 15,0-1-15,0 1 0,0 0 16,0 20-16,0 1 0,0 0 0,0 0 16,-21 42-1,0-21-15,21 42 16,-22-20-16,1 20 0,21 21 0,0-20 16,0 20-16,0 1 0,0-22 0,0 22 15,0-1-15,0-21 0,0 1 16,0-1-16,0 0 0,0 1 0,21-22 15,1 0-15,-1 0 0,-21 0 16,21 1-16,0-1 0,0-21 0,0 0 16,1 0-16,-1 0 0,0 0 0,0 0 15,21-21-15,-20-1 0,-1 22 16,0-21-16,21 0 0,-21 0 0,1 0 16,-1 0-16,21-1 0,-21-20 15,0 21-15,1-21 0,-22 20 16,21-20-16,-21 21 0,21 0 0,-21 0 15,21-1-15,-21 44 32,0-1-32,-21 0 0,21 0 15,-21 0-15,21 0 0,-21 22 16,21-22-16,0 0 0,0 0 0,0 22 16,0-22-16,0 0 0,0 0 0,0 0 15,0 0-15,21-21 0,0 22 16,0-22-16,0 0 0,0 0 0,1 0 15,-1 0-15,0 0 0,21 0 16,-21 0-16,1 0 0,-1-22 16,0 1-16,21 0 0,-21 21 0,1-21 15,-1-21-15,0 20 0,0 1 0,-21 0 16,21-21-16,-21 21 0,21-1 16,-21-20-16,0 21 0,0 0 0,0 0 15,0-1-15,0 44 31,0-1-31,0 0 16,0 0-16,0 0 0,0 0 0,0 22 16,0-22-16,0 0 15,0 0-15,-21 22 0,21-22 0,0 0 16,0 0-16,0 0 0,0 0 16,21-21-16,1 0 0,-1 0 15,0 0-15,0 0 0,0 0 16,0 0-16,1 0 0,-1-21 15,0 0-15,0 0 0,-21 0 16,0 0-16,0-22 0,0 22 16,0 0-16,0 0 0,0 0 15,0-1-15,-42 1 0,21 0 0,-1 0 16,1 0-16,0 21 0,-21 0 16,21 0-16,-1 0 0,1 0 15,0 0-15,21-21 16,21 21-1,0-22-15,22 22 16,20-21-16,-20 0 0,20 21 16,-21-21-16,22 21 0,-22-21 15,1 21-15,20 0 0,-21 0 0,1 0 16,-1 0-16,-21 0 0,22 0 0,-22 21 16,0-21-16,0 21 0,0 0 15,0 0-15,-21 1 0,0-1 0,0 21 16,0-21-16,0 0 0,0 22 0,0-22 15,0 0-15,0 0 16,0 0-16,-21 1 0,0-1 0,21 0 16,-21 0-16,21 0 0,-21-21 0,21 21 15,-21-21-15,-1 22 16,22-44 31,0 1-47,0 0 0,0 0 0,0 0 15,0 0-15,22-22 0,-1 1 16,0 0-16,0-1 0,0 1 0,0 0 16,43-43-16,-22 43 15,1 20-15,-1 1 0,0 0 16,1 0-16,-22 21 0,21 0 0,0 0 16,1 0-16,-22 21 0,0 0 0,0 0 15,-21 22-15,0-22 0,0 21 16,21 1-16,-21-1 0,0 0 0,0 1 15,0-1-15,0-21 0,0 21 16,0-20-16,0-1 0,0 0 0,-21 0 16,21 0-16,-21 0 0,21 1 15,-21-22 1,0-22 0,21 1-1,0 0-15,0 0 0,-21-21 16</inkml:trace>
  <inkml:trace contextRef="#ctx0" brushRef="#br1" timeOffset="120258.89">7578 9313 0,'-22'0'0,"44"0"0,-86 0 15,43 0-15,0 0 0,0 0 16,-1 0 46,1 0-62,0 0 16,0 0-16,0 0 0</inkml:trace>
  <inkml:trace contextRef="#ctx0" brushRef="#br1" timeOffset="120451.78">6159 9525 0,'0'0'15,"0"21"-15,-21-21 0,21 21 16,21-21 0,1 0-16,-1 0 0,0 0 0,0 0 15,21 0-15,1 0 0,-22-21 16,42 21-16,-20 0 0,-1-21 0,0 21 15,1-21-15,-1 21 0,0-21 0,-20 21 16</inkml:trace>
  <inkml:trace contextRef="#ctx0" brushRef="#br1" timeOffset="122295.89">9504 10160 0,'21'-21'63,"0"0"-63,0 0 15,0-1-15,1 1 16,-22 0-16,21 0 0,0-21 0,0 20 16,0-20-16,0 0 0,1-1 0,-1 1 15,0-21-15,0 20 16,0-20-16,0 20 0,1 1 0,-22 21 16,21-21-16,-21 20 0,0 1 0,0 0 15,0 0-15,-21 21 16,-1 0-16,1 0 0,0 21 15,0 0-15,0 0 0,21 1 16,-21 20-16,-1 0 0,1 1 0,21-1 16,-21 0-16,0 22 0,21-22 0,0 0 15,0 1-15,-21-1 0,21 0 16,0-20-16,0 20 0,0 21 16,21-41-16,0-1 0,0-21 15,0 21-15,1 0 0,41-21 16,-42 0-16,22 0 0,-1 0 15,-21 0-15,21 0 0,1-21 0,-22 21 16,21-21-16,1 0 0,-22-1 16,21 1-16,-21 0 0,0 0 0,22 0 15,-22 0-15,-21-22 0,21 22 0,-21 0 16,21 0-16,-21 0 0,21-1 16,-21 1-16,-21 42 31,21 1-31,-21-1 15,21 0-15,-21 0 0,21 21 16,0-20-16,0-1 16,0 0-16,0 0 0,0 0 15,0 0-15,0 1 0,21-1 16,0-21-16,0 0 0,1 0 16,-1 0-16,0 0 0,0 0 15,0 0-15,0 0 0,1 0 0,-1 0 16,0-21-16,0-1 0,0 22 15,0-21-15,-21 0 0,22 0 0,-1 0 16,-21-22-16,0 22 0,0-21 0,0 0 16,0-1-16,0 22 0,0-21 15,-21-1-15,-1 1 0,1 21 16,0 0-16,0 0 0,0-1 16,0 1-16,-1 21 0,1 0 0,-21 0 15,21 0-15,0 21 0,-22 1 0,22-1 16,0 21-16,0-21 0,0 22 15,21-22-15,0 21 0,0 0 0,0-20 16,0 20-16,0-21 0,0 21 0,21-20 16,0-1-16,0 0 0,0 0 15,0 0-15,22-21 0,-22 21 16,21-21-16,1 0 0,-1 0 0,0 0 16,1 0-16,-1 0 0,0 0 15,22 0-15,-22-21 0,0 21 0,22-21 16,-22 0-16,-21 0 0,22 0 0,-1-1 15,-21 1-15,0-21 0,22 21 16,-1-64-16,-42 43 16,21 21-16,-21-1 0,0 1 15,0 0-15,0 42 16,-21 0 0,21 1-16,0-1 15,0 21-15,-21-21 0,21 0 0,-21 1 16,21 20-16,0-21 0,0 0 0,0 0 15,0 1-15,0-1 16,0 0-16,21 0 0,0 0 0,0-21 16,0 21-16,1-21 0,-1 0 0,0 0 15,0 0-15,0 0 0,22 0 16,-22 0-16,0 0 0,0 0 0,43-21 16,-43 0-16,0 0 15,0 0-15,0 0 0,-21-22 16,0 22-16,21-21 0,-21-1 0,0 22 15,22-21-15,-22 0 0,0-1 0,0 1 16,0 0-16,0-1 0,-22 22 16,1 0-16,0 0 0,0 21 0,-21 0 15,20 0-15,1 0 0,-21 0 16,0 0-16,20 21 0,-20 0 16,21 21-16,0-20 0,-22 20 0,22-21 15,21 21-15,0 1 0,0-1 0,0-21 16,0 22-16,0-22 0,21 0 15,1 21-15,20-21 0,0 1 16,1-1-16,-22 0 0,21-21 0,-21 0 16,22 0-16,-22 0 0,21 0 15,0 0-15,-20 0 0,20 0 0,21-21 16,-41 0-16,-1 21 16,0-22-16,0-20 0,0 21 15,0 0-15,1-22 0,-1 1 0,0 0 16,0-43-16,0 22 15,0 20-15,1 1 0,-22 0 0,0-1 16,21 1-16,-21 0 0,0 20 0,0 1 16,0 0-16,0 42 15,-21 0-15,-1 1 16,22 20-16,-21-21 0,0 43 0,21-22 16,0 0-16,-21 1 0,0 20 15,21-21-15,-21 1 0,21 20 16,0-20-16,0-1 0,0-21 0,0 21 15,0-20-15,0 20 0,21-21 16,0 0-16,0 0 0,0 1 16,22-22-16,-22 0 0,0 21 0,0-21 15,21 0-15,-20 0 0,-1 0 0,21-21 16,0 21-16,-20-22 0,20 1 0,0-21 16,1 21-16,-22 0 0,0-22 15,-21 22-15,0-21 0,0-1 16</inkml:trace>
  <inkml:trace contextRef="#ctx0" brushRef="#br1" timeOffset="122539.75">9885 9673 0,'-64'0'0,"128"0"0,-170 21 0,85-21 15,-22 0-15,65 0 32,-1 0-32,21 0 0,0 0 0,43 0 15,-21 0-15,-22 0 16,0 0-16,22 0 0,-22-21 16,-21 21-16,22 0 0,-22 0 0,0 0 0,-21-21 15</inkml:trace>
  <inkml:trace contextRef="#ctx0" brushRef="#br1" timeOffset="123753.01">13674 9610 0,'21'-21'0,"-42"42"0,42-64 0,-21 22 15,0 0-15,21 0 0,-21 0 0,0 0 16,0-1-16,0 44 31,-21-1-31,21 21 16,0-21-16,0 22 0,-21-1 0,21 0 15,-22 1-15,22-1 0,-21 0 16,21 1-16,0-1 0,-21 43 16,21-64-16,-21 0 15,21 0-15,0 0 0,0 0 16,21-42 15,0 21-31,-21-21 0,21 0 16,1 0-16,-1 0 0,-21-1 0,21 1 15,0-21-15,0 21 0,0-22 0,-21 1 16,22 0-16,-1 21 0,0-22 16,0 1-16,-21 21 15,21 21-15,-21 21 16,0 0-16,0 0 0,0 22 15,0-22-15,0 21 0,0-21 16,0 22-16,0-22 0,0 0 16,21 21-16,-21-21 0,22 1 0,-22-1 15,21 0-15,0-21 0,0 21 0,0-21 16,0 0-16,1 0 0,-1 0 16,0 0-16,21 0 0,-21 0 0,22 0 15,-22 0-15,21 0 0,-21-21 0,22 0 16,-22 0-16,0-1 0,21 1 15,-20 0-15,-1-21 0,0-1 16,0 22-16,-21-21 0,21-22 0,0 22 16,-21 0-16,22 21 0,-22-22 15,21 22-15,-21-21 0,0 21 0,0-1 16,0 44 0,-21-1-1,-1 21-15,22-21 0,-21 22 0,21-1 16,-21 0-16,21 1 0,0-22 15,-21 21-15,21 0 0,0-20 0,0 20 16,0-21-16,0 0 0,0 0 0,21 1 16,-21-1-16,21-21 0,0 21 15,1-21-15,20 0 0,-21 0 0,0 0 16,0 0-16,22 0 0,-22 0 0,21 0 16,-21-21-16,1 21 15,20-21-15,-21-1 0,0 1 0,22 0 16,-22 0-16,0-21 0,0 20 15,0-20-15,-21 0 0,0 21 0,21-22 16,-21 22-16,0 0 0,0 0 0,-21 21 31,21 21-31,-21 0 16,0 0-16,21 22 0,-21-22 16,21 21-16,0-21 0,-21 22 0,21-22 15,0 21-15,0-21 0,0 0 0,0 1 16,0-1-16,0 0 15,0 0-15,21-21 0,0 0 16,0 0-16,0 0 0,0 0 16,1 0-16,-1 0 0,0-21 15,0 21-15,-21-21 0,21 0 0,-21-1 16,21-20-16</inkml:trace>
  <inkml:trace contextRef="#ctx0" brushRef="#br1" timeOffset="124128.79">15176 9208 0,'-21'0'0,"42"0"0,-63 0 0,21 0 15,0 21-15,0 0 0,-1 0 0,1 0 16,21 0-16,0 1 0,-21-1 16,21 0-16,0 0 0,0 0 15,0 0-15,21-21 16,0 0-16,1 0 0,-1 0 15,0 0-15,21 0 0,-21 0 0,1 0 16,-1-21-16,0 21 0,0-21 16,0 0-16,-21 0 0,21 0 15,-21-1-15,0 1 0,0 0 16,0 0-16,-21 0 0,0 0 16,0 21-16,-21 0 0,20 0 15,1 0-15,-21 0 0,21 0 16,-22 21-16,22 0 0,0 0 0,0 0 15,0 0-15,21 1 0,0-1 16,0 0-16,0 0 0,0 0 16,21 0-16,0 1 0,0-22 15,22 0-15,-22 0 0,21 0 16,0 21-16</inkml:trace>
  <inkml:trace contextRef="#ctx0" brushRef="#br1" timeOffset="124403.68">15875 9081 0,'0'0'0,"0"-22"0,-21 22 16,21 22-16,-21-22 0,-1 21 16,1 21-16,21-21 0,-21 22 15,0-1-15,21 0 0,-21 1 0,21-1 16,0 0-16,-21 1 0,21 20 15,-22-21-15,22 1 0,0-1 0,0 0 16,0 1-16,0-22 0,0 21 16,0-21-16,0 1 0,0-1 15,0 0-15,0 0 0,0-42 32,0 0-17</inkml:trace>
  <inkml:trace contextRef="#ctx0" brushRef="#br1" timeOffset="125015.31">15346 9589 0,'0'-22'15,"42"1"1,0 21-16,-20 0 16,20-21-16,-21 21 0,21 0 15,1-21-15,-1 21 0,22-21 0,-22 21 16,0-21-16,22-1 0,-22 22 0,22-21 15,-22 0-15,21 0 0,-20 0 16,-1 0-16,0-1 0,1 1 0,-22 0 16,0 0-16,0-21 0,0 20 15,-21 1-15,0 0 0,0 0 16,-21 21-16,0 0 16,0 0-16,0 0 0,21 21 15,-21 0-15,-1 0 0,1 1 0,21 20 16,-21-21-16,21 21 0,-21 1 15,21-1-15,0 0 0,-21 1 16,21-1-16,-21 0 0,21 1 0,0-1 16,0 0-16,0-20 0,0 20 15,0 0-15,-22-21 0,22 1 0,0-1 16,0 0-16,0 0 0,0 0 16,0-42 15,0 0-31,0 0 15,0 0-15,0-1 0,0 1 16,22-21-16,-22 21 0,21-22 0,21 1 16,-21 21-16,22-21 0,-22-1 15,21 22-15,22 0 0,-22 0 16,0 0-16,1-1 0,-1 22 0,0 0 16,1 0-16,20 0 15,-42 22-15,0-1 0,1 21 0,-1 0 16,-21-20-16,0 20 0,0 0 0,0 1 15,0-1-15,0 0 0,-21-21 16,-1 22-16,1-22 0,0 0 0,21 0 16,-21 0-16,0 1 0,0-1 0,-1-21 31</inkml:trace>
  <inkml:trace contextRef="#ctx0" brushRef="#br1" timeOffset="125544.76">17949 9737 0,'0'0'16,"0"-21"-16,0-1 0,0-20 0,21 21 0,-21 0 16,22-22-16,-22 22 0,21 0 15,-21-21-15,0 21 0,21-1 0,-21 1 16,21 0-16,-21 42 31,0 0-31,0 1 0,0 20 0,0 0 16,0 22-16,-21-1 0,21 1 0,-21-1 15,21 1-15,-21-1 16,21 22-16,-22-22 0,1 22 0,21 0 16,-21-1-16,0 1 0,0 21 0,0-21 15,-22-1-15,1 107 16,0-107-16,20 22 0,1-21 0,0-22 15,0 1-15,0 63 0,21-85 16,0 1-16,0-22 0,0 0 16,0 0-16,0-42 15,0 0-15,0 0 16,21-1-16,-21-20 0,21 0 16,-21-1-16,21-20 0,0 21 15,-21-22-15,22 1 0,-1-1 0,0-21 16</inkml:trace>
  <inkml:trace contextRef="#ctx0" brushRef="#br1" timeOffset="125848.59">17822 10012 0,'-21'-64'0,"42"128"0,-63-191 0,42 63 15,-21 1-15,21 21 0,-21-22 16,21 22-16,0-1 0,0 1 0,0 0 16,0-1-16,21 22 0,0 0 15,0 0-15,21 0 0,-20 0 0,20-1 16,21 22-16,-20 0 0,20 0 15,1 22-15,-1-1 0,1 0 16,-1 0-16,1 21 0,-22 1 0,0-1 16,1 0-16,-22 1 0,-21-1 15,0 0-15,0 1 0,0-22 0,-64 42 16,22-41-16,0 20 0,-1-42 16,1 21-16,0 0 0,-1-21 15,22 0-15,-21 0 0,21 0 0,0 0 16,21-21-1,0 0 1,21 0-16,0 21 0,0-21 0,21-1 16,-20 22-16</inkml:trace>
  <inkml:trace contextRef="#ctx0" brushRef="#br1" timeOffset="126219.38">18627 9546 0,'0'-21'0,"0"42"0,21-63 0,0 42 15,-21-21-15,0 0 0,21 21 16,-21-22-16,21 22 0,0 0 0,1-21 16,-1 21-16,0 0 15,0 0-15,0 0 0,0 0 0,1 21 16,-1 1-16,0-1 0,0 0 16,0 0-16,0 21 0,-21 1 0,0-22 15,0 21-15,0 1 0,0-22 16,0 21-16,0-21 0,-21 0 0,21 22 15,-21-22-15,0-21 0,21 21 0,-21-21 16,0 0 0,21-21-1,0 0 1,0 0-16,21-1 0,0 1 0,-21 0 16,21-21-16,0 21 0,-21-22 0,21 22 15,1-21-15,-1 21 0,0-1 16,-21 1-16,21 0 0,0 0 15,22 21-15,-22-21 0,21 0 16,-21 21-16,22 0 16,-1 0-16</inkml:trace>
  <inkml:trace contextRef="#ctx0" brushRef="#br1" timeOffset="126603.16">19706 9398 0,'0'0'0,"-21"0"16,0 0-1,0 0-15,-1 21 0,-20 0 0,21 1 16,0-1-16,-22 0 0,22 21 16,0-21-16,-21 22 0,21-1 15,21-21-15,-22 22 0,22-1 0,0-21 16,0 0-16,0 0 0,0 1 16,0-1-16,22 0 0,-1 0 0,0-21 15,21 0-15,-21 0 0,22 0 0,-1 0 16,0 0-16,1 0 0,20-21 15,-20 0-15,-1 0 0,0-1 0,1 1 16,-22 0-16,21-21 0,-21 21 16,0-22-16,-21 1 0,0 0 15,0 20-15,0-20 0,0 0 0,0 21 16,-21-1-16,0 1 0,-21 0 0,21 21 16,-22 0-16,1 0 0,0 0 15,-43 21-15,64-21 0,-22 21 16,1 1-16,21 20 0,0-21 15,0 0-15,21 22 0,0-22 0,0 0 16,0 21-16,0-21 0,21 1 0,21-1 16,-21-21-16,22 21 0</inkml:trace>
  <inkml:trace contextRef="#ctx0" brushRef="#br1" timeOffset="127300.71">20595 9631 0,'21'-21'0,"-42"42"15,42-63-15,-21 20 0,0 1 16,0 0-16,-21 0 0,-21 21 16,21 0-16,-1 0 0,-20 0 0,0 0 15,21 0-15,-22 0 0,22 21 16,-21 0-16,21 0 0,-22 1 0,22-1 16,0 21-16,0-21 0,0 0 15,21 1-15,-22-1 0,22 0 0,0 0 16,0 0-16,22 0 0,20-21 15,-21 0-15,0 0 0,22 0 16,-22 0-16,21 0 0,0 0 0,-20 0 16,20 0-16,0-21 0,-21 21 0,1-21 15,20 0-15,-21 21 16,0-21-16,0 0 0,1-1 0,-22 1 16,21 0-16,-21 0 0,21 21 15,-21-21-15,0 42 31,0 0-31,-21 0 16,0 22-16,21-22 0,-22 21 0,1-21 16,21 22-16,0-1 0,-21 0 0,0 1 15,21 20-15,0-21 0,-21 22 16,21-1-16,0 1 0,0-1 0,0 22 16,0 0-16,0-1 0,0-20 15,0 21-15,21-1 0,0 1 16,-21 21-16,21-22 0,0 22 0,-21-21 15,22 0-15,-1 20 0,-21-20 0,21 0 16,-21-1-16,21-20 0,-21 21 16,0-22-16,0 1 0,0-22 0,0 0 15,0 1-15,-21-22 0,0 0 0,0-21 16,-1 0-16,-20 0 0,21 0 0,-21-21 16,-1-22-16,1 22 0,0-21 15,-1 0-15,-20-22 0,20 22 0,1-22 16,0 1-16,-1-1 0,1-20 0,21 20 15,0-21-15,0-20 16,-1 20-16,22 0 0,0 1 0,0-1 16,0 0-16,22 1 0,-1-1 0,0 21 15,21-20-15,1 20 0,-22 1 16,21-1-16,22 1 0,-22-1 0,43-20 16,-43 41-16,0 1 0,1 0 15,-1-1-15,-21 1 0,0 0 16,22-1-16</inkml:trace>
  <inkml:trace contextRef="#ctx0" brushRef="#br1" timeOffset="127819.41">20828 9462 0,'0'-43'15,"0"22"-15,0 0 16,0 0 0,0 0-16,0-1 0,21 1 15,0 21 1,0 0-16,1 0 0,-1 0 15,0 21-15,0-21 0,0 22 0,0-1 16,-21 21-16,22-21 0,-22 22 16,21-22-16,-21 21 0,0 0 0,0 1 15,0-22-15,0 21 0,0-21 0,0 22 16,0-22-16,-21 0 16,21 0-16,-22 0 0,1-21 15,0 0-15,0 0 16,21-21-1,0 0-15,0 0 0,0 0 16,0 0-16,21-1 0,0 1 16,0-21-16,1 0 0,-1 20 0,21-41 15,-21 21-15,22 20 0,-22-20 16,21 21-16,-21 0 0,22 21 16,-22 0-16,21-21 0,-21 21 0,0 0 15,-21 21-15,22-21 16,-22 21-16,0 0 0,0 0 15,0 0-15</inkml:trace>
  <inkml:trace contextRef="#ctx0" brushRef="#br1" timeOffset="130792.63">21696 9589 0,'0'0'0,"21"-22"0,21-41 31,-42 42-31,0 0 0,21-1 0,-21 1 16,0-21-16,0 21 0,0 0 0,0-1 16,0 1-16,-21 21 0,0-21 15,0 21-15,0 0 0,0 0 0,-22 0 16,22 0-16,-21 21 0,21 0 16,-22 1-16,1-1 0,21 21 15,0-21-15,-22 22 0,22-22 0,0 21 16,0 0-16,21-20 0,-21 20 0,21-21 15,0 0-15,0 22 0,0-22 16,21 0-16,0 0 0,0-21 16,0 0-16,0 0 0,1 0 15,20 0-15,-21 0 0,0 0 0,0-21 16,22 0-16,-22 0 0,0-1 0,0 22 16,0-42-16,1 21 0,-1 0 15,0 0-15,-21-22 0,0 22 0,21-21 16,-21 21-16,21-22 0,-21 22 15,0 0-15,-21 42 32,0 0-32,21 0 15,-21 1-15,21-1 0,0 0 16,-21 21-16,21-21 0,0 1 0,0 20 16,0-21-16,0 0 15,0 0-15,21 1 0,0-22 0,0 0 16,0 21-16,0-21 0,1 0 0,-1 0 15,0 0-15,21 0 0,-21 0 16,22-21-16,-22-1 0,0 22 0,21-21 16,-20 0-16,-1 0 0,0 0 15,0 0-15,0-22 0,0 22 16,-21-21-16,22 21 0,-1-1 0,-21 1 16,21 0-16,-21 0 0,0 0 15,0 42 16,-21 0-31,0-21 0,21 21 16,-22 0-16,22 22 0,0-22 0,-21 0 16,21 0-16,-21 0 0,21 1 15,0-1-15,0 0 0,0 0 0,0 0 16,0 0-16,-21-21 0,21 22 16,-21-22-1,21-22 1,0 1-16,0 0 15,0 0-15,0 0 16,0 0-16,0-1 0,0 1 0,0-21 16,21 21-16,0 0 0,0-22 0,0 22 15,1 0-15,-1 0 0,21 0 16,-21 21-16,22 0 0,-1-22 0,-21 22 16,21 0-16,1 0 0,-22 22 0,0-22 15,0 21-15,-21 0 0,0 0 16,0 0-16,0 0 0,0 1 15,0 20-15,0-21 0,0 0 0,0 0 16,0 1-16,0-1 0,0 0 16,0 0-16,0 0 0,0 0 0,-21-21 15,21 22-15,-21-22 16,21-22 15,0 1-31,0 0 16,0 0-16,0-21 0,21 20 15,0 1-15,0 0 0,1-21 16,-1 21-16,21-1 0,-21-20 0,22 21 16,-22 0-16,21 0 0,0-1 0,-20 22 15,-1 0-15,21 0 0,-21 0 16,0 0-16,-21 22 0,0-1 16,0 0-16,22 0 0,-22 0 0,0 0 15,0 1-15,0 20 0,0-21 16,-22 0-16,1 0 0,21 1 0,0 20 15,-21-21-15,0 0 0,21 0 16,0 1-16,21-22 16,0 0-1,22 0-15,-22 0 0,0 0 16,0 0-16,21 0 0,-20 0 16,20 0-16,-21-22 0,0 1 0,22 0 0,-22 0 15,0 0-15,0-22 16,0 22-16,0 0 0,1-21 0,-1 21 15,0-1-15,-21-20 0,0 21 0,0 0 16,0 0-16,-21 21 31,0 21-31,21 0 16,-22 0-16,1 0 0,21 0 16,-21 22-16,0-22 0,21 0 0,0 0 15,-21 22-15,0-22 0,21 0 16,-22 0-16,22 0 0,0 0 15,0 1-15,0-44 47,0 1-47,0 0 16,22 0-16,-22 0 0,21 0 16,0-22-16,0 22 0,0 0 0,0-21 15,1 20-15,-1 1 0,0 0 16,0 0-16,0 0 0,0 0 0,1 21 15,-1 0-15,0 0 0,0 0 0,-21 21 16,0 0-16,21-21 16,-21 21-16,21 0 0,-21 22 0,0-22 15,0 0-15,0 0 0,0 21 0,0-20 16,0-1-16,0 0 16,22 0-16,-22 0 0,0 0 0,0 1 15,21-22 16,-21-22-15,0 1-16,21 0 0,-21 0 16,21 0-16,0 0 0,0-1 15,-21-20-15,22 21 0,-1 0 0,0 0 16,0-22-16,0 22 0,22 0 0,-22 0 16,0 21-16,-21-21 0,21 21 15,21 0-15,-42 21 31,0 0-31,0 0 0,0 0 16,0 0-16,0 22 0,0-22 16,0 0-16,0 0 0,0 0 15,0 1-15,0 20 0,0-21 0,0 0 16,22-21-16,-1 21 0,0 1 16,0-22-16,0 0 0,22 21 0,-22-21 15,0 0-15,0 0 0,0 0 0,0 0 16,1-21-16,-1 21 15,0-22-15,0 1 0,0 0 0,0 0 16,-21 0-16,22-22 0,-22 22 0,21-42 16,-21 42-16,21-1 15,-21 1-15,0 0 0,21 0 0,-42 42 47,0 0-47,0 0 0,21 1 0,-22-1 16,22 0-16,-21 0 0,21 21 0,0-20 15,0-1-15,0 0 0,0 0 16,0 0-16,0 0 0,21-21 16,1 22-16,-1-22 15,0 0-15,0 0 0,21 0 16,1 0-16,-22 0 0,21-22 0,-21 22 16,22-21-16,-22 0 0,0 0 15,21 0-15,-20 0 0,-1-22 0,0 22 16,0 0-16,21-21 0,-20 20 0,-22 1 15,21 0-15,-21 0 16,21 21-16,-21-21 0,-21 42 16,0 0-16,-1-21 15,1 21-15,0 0 16,0 1-16,0 20 0,21-21 0,-21 0 16,-1 0-16,1 1 0,21-1 15,-21 0-15,21 0 0,0 0 0,0 0 16,-21-21-16,21 22 0,21-22 31,0-22-15,-21 1-16,21 21 0,1-21 0,-1 0 15,21 0-15,-21 0 0,22-1 16,-22 1-16,21 0 0,0 0 0,-20 0 16,-1 0-16,0 21 0,0-22 15,0 22-15,0 0 16,-21 22-1,0-1 1,0 0-16,0 0 0,0 0 0,0 0 16,0 1-16,0-1 0,0 0 15,22 0-15,-1 0 0,21 0 16,0 1-16,-20-22 16,20 0-16,-21 0 0,21 0 0,-20 0 0,20 0 15,-21 0-15,0 0 0,0 0 16,1-22-16,-1 1 0,0 0 0,0 0 15,0 0-15,-21 0 0,0-22 16,0 22-16,0 0 0,0 0 16,0-22-16,0 22 0,0 0 0,-21 21 15,0 0 1,0 0-16,0 0 0,-1 21 16,1-21-16,0 21 0,0 1 0,0-22 15,0 21-15,21 0 0,0 0 16,0 0-16,0 0 0,0 1 15,0-1-15,21-21 16,0 0 0,0 0-16,0 0 15,0 0 1,1 0 0,-22 21 15,-22 21-31,1-21 15,0 1-15,0 20 0,0 0 0,21 1 16,-21-1-16,-1 0 0,1 22 16,0-22-16,0 22 0,21-22 15,-21 21-15,0 1 0,21-1 0,-22 1 0,1 21 16,21-22-16,-21 1 0,21-1 16,-21 1-16,21-1 0,-21 1 0,21-1 15,-21-21-15,21 22 0,-22-1 0,1-20 16,0 20-16,21-20 15,-21-1-15,0 0 0,-22 43 16,22-85-16,0 21 0,0-21 16,21 21-16,-21-21 0,0 0 15,21-21-15,-22 0 16,22 0-16,0 0 0,0-1 0,0 1 16,0 0-16,0-21 0,0-1 0,0-41 15,0 41-15</inkml:trace>
  <inkml:trace contextRef="#ctx0" brushRef="#br1" timeOffset="131077.47">24447 9123 0,'-21'-21'0,"42"42"0,-63-42 15,42 0-15,-21 21 0,21-22 16,-21 22-16,0 0 16,-1 0-16,22-21 0,-21 21 15,0 0 1,21 21-1,-21-21-15,0 22 0,0-22 16</inkml:trace>
  <inkml:trace contextRef="#ctx0" brushRef="#br1" timeOffset="133801.91">4868 11345 0,'21'-63'32,"1"63"-32,-22-21 0,21-22 0,-21 22 15,21 0-15,-21 0 0,0-21 16,0 20-16,21 1 0,-21-21 16,0 21-16,0 0 0,0-1 0,0 1 15,0 0-15,0 0 0,-21 21 16,0 0-16,0 21 15,-1 21-15,1 1 0,0 20 16,0 1-16,0 20 0,-22-20 16,22 21-16,0-1 0,-21-20 0,21-1 15,-22 22-15,1-22 16,0 1-16,20-1 0,-20-20 0,0 20 0,21-20 16,-22-1-16,22-21 15,0 21-15,21-20 0,-21-22 0,21 21 16,-21-21-16,21-21 15,-22-1-15,22 1 0,0 0 16,0-21-16,0 21 0,0-22 0,0 1 16,0 0-16,-21-1 0,21-20 15,0 20-15,0 1 0,0 0 0,0-22 16,0 22-16,0 21 0,0-22 16,0 22-16,0 42 15,21 22 1,1-22-16,-22 21 0,21 1 0,0-1 15,0-21-15,0 21 0,22 1 16,-22-1-16,0 0 0,21 1 16,-21-22-16,22 21 0,41 1 15,-41-22-15,-1 0 0,22-21 16,-22 0-16,0 0 0,22 0 0,-22 0 16,0 0-16,1-21 0,-1 0 15,0-1-15,-20 1 0,20 0 16,-21 0-16,0-21 0,0 20 0,1-20 0,-22 21 15,0-21-15,0-1 0,0 1 16,0 0-16,0-1 0,-22 1 0,1 0 16,0 20-16,0-20 0,0 21 15,21 0-15,-21 21 0,-1 0 0,1 0 16,-21 42-16,21-21 16,0 0-16,-1 22 0,1-1 15,21 0-15,-21 1 0,21-1 0,-21 0 16,21 1-16,-21-1 0,21 0 15,0 1-15,0-22 0,0 21 0,0-21 16,0 22-16,21-22 0,0 0 16,0-21-16,0 21 0,1-21 15,-1 0-15,21 0 0,-21 0 0,0-21 16,1 0-16,20 21 0,-21-42 16,0 20-16,0 1 0,22 0 0,-22-21 15,0 21-15,0-22 0,0 22 0,1-21 16,-1-1-16,-21 22 0,0-21 15,21 21-15,-21-22 0,0 22 0,21 0 16,-21 42 0,0 0-1,-21 1-15,21-1 0,-21 21 16,21-21-16,-21 0 0,21 22 0,0-22 16,0 21-16,0 1 15,0-22-15,0 0 0,21 0 0,0 0 16,0 0-16,0 1 0,22-22 15,-22 0-15,21 0 0,0 0 0,1 0 16,-1 0-16,85-43 16,-85 22-16,1 0 0,-1 0 15,0 0-15,-20-1 0,20-20 16,-21 21-16,0 0 0,-21-22 0,0 22 16,21 0-16,-21-21 0,0 21 0,0-1 15,0 1-15,0 0 0,-21 21 16,0 0-1,0 21-15,0 0 0,21 1 16,-21-1-16,-1 0 0,22 0 0,0 0 16,-21 43-16,0-43 15,21 0-15,0 0 0,0 0 16,0 1-16,0-1 0,21-21 31,0 0-31,1-21 16,-1-1-16,0 1 0,-21 0 15,21 0-15,0 0 0,0 0 16,1-22-16,-1 22 0,0-42 16,0 41-16,-21 1 0,0 0 15,0 0-15,21 21 0,-21 21 16,0 0 0,0 0-16,0 1 0,0-1 15,0 21-15,0-21 0,0 0 16,0 1-16,0-1 0,0 0 0,0 21 15,21-21-15,1 1 0,-1-1 0,0 0 16,0 0-16,21 0 0,22 0 16,-1-21-16,-20 0 0,-1 0 15,22 0-15,-22 0 0,21 0 16,-20-21-16,-1 0 0,22 21 0,-22-21 16,0 0-16,-21-22 0,22 22 15,-22 0-15,0-21 0,0 21 16,0-22-16,-21 1 0,22 0 0,-22 20 15,0-20-15,0 0 0,-22-22 16,1 43-16,0 0 0,0 21 16,0 0-16,-22 0 0,1 0 0,21 21 15,-21 0-15,-1 0 0,-41 22 16,41-1-16,1-21 16,21 22-16,-22-22 0,22 21 0,0-21 15,0 22-15,21-22 0,0 0 0,0 0 16,0 0-16,21 0 0,0-21 15,22 0-15,-22 0 0,21 0 0,0 0 16,1 0-16,-1-21 0,0 21 16,-20-21-16,20 0 0,0 0 0,-21 21 15,22-43-15,-22 22 16,0 0-16,0 0 0,-21 0 16,0 0-16,0-1 0,0 1 15,0 42 16,0 1-31,0-1 0,0 0 16,0 0-16,0 21 0,0-20 16,0 20-16,0 0 0,0 1 0,0-1 15,0 0-15,0 22 0,0-1 16,0-20-16,0 20 0,0 1 0,0-1 16,21 1-16,-21-1 0,22 22 0,-22-22 15,0 22-15,21-22 0,0 22 16,0 0-16,-21-1 0,21 1 15,0-21-15,-21 20 0,22 1 0,-22 0 16,21-22-16,-21 22 0,0-22 0,0 22 16,0-22-16,0-20 0,-21-1 15,-1 0-15,-20 1 0,0-22 0,-1 0 16,1 0-16,0-21 0,-22 0 0,22 0 16,-22-21-16,22-21 0,-21 21 15,20-22-15,1-20 0,0 20 16,-22-20-16,22-22 0,-1 22 0,1-22 15,21 22-15,-21-22 0,20 0 16,1-21-16,21 22 0,0-1 0,0 0 16,0 22-16,0-22 0,21 22 0,1-1 15,-1 1-15,21-1 0,0 1 16,1-1-16,20 22 0,-20-22 0,-1 22 16,21-21-16,1 20 0,-22 1 0,1 0 15,20-1-15,-21 1 0,1 0 16,-1-1-16</inkml:trace>
  <inkml:trace contextRef="#ctx0" brushRef="#br1" timeOffset="135588.32">7472 11621 0,'0'0'0,"0"-22"16,0 1 0,0 0-16,0 42 47,0 0-47,-21 1 0,21-1 15,-22 21-15,1-21 0,21 22 16,0-22-16,0 21 0,-21-21 0,0 43 15,21-43-15,0 0 0,0 0 16,0 0-16,0 1 0,21-22 16,0 0-1,0 0-15,1 0 16,-1-22-16,21 1 0,-21 0 0,0 0 16,1 0-16,20 0 0,-21-22 0,0 22 15,0-21-15,1 21 16,20-22-16,-42 22 0,21-21 0,0-1 0,0 22 15,-21 0-15,22 0 0,-22 0 16,0 0-16,0 42 31,0 0-31,0 0 0,0 0 16,0 22-16,0-22 0,0 0 16,0 21-16,0-21 0,0 1 0,0 20 15,0-21-15,0 0 0,21 0 16,0 22-16,0-22 0,0 0 0,0-21 15,22 21-15,-22 0 0,21-21 0,1 0 16,-1 0-16,0 0 0,-21 0 16,22 0-16,-1-21 0,0 0 15,1 21-15,-1-21 0,22 0 0,-43 0 0,21-1 16,0 1-16,-20-21 16,20 21-16,-21 0 0,-21-22 0,0 1 15,0 21-15,0-22 0,0 1 0,0 21 16,-21 0-16,0-22 0,-22 22 15,22 21-15,-21 0 0,21 0 0,-22 0 16,1 0-16,-21 21 0,20 1 16,22-1-16,-21 0 15,21 21-15,-1-21 0,1 22 0,-21 20 16,42-42-16,-21 22 0,21-22 16,0 0-16,0 21 0,21 1 15,0-22-15,0 0 0,0-21 16,1 21-16,-1-21 0,0 0 15,42 0-15,-41 0 0,20-21 16,-21 21-16,0-21 0,22 0 0,-22 0 16,21-1-16,-21 1 0,0 0 15,1 0-15,-1-21 0,0 20 16,0-20-16,0 0 0,0 21 0,-21-22 0,0 22 16,0 0-16,0 0 0,0 0 15,0-1-15,0 44 31,0 20-31,-21-21 0,0 0 16,21 22-16,0-22 0,0 21 16,0-21-16,0 22 0,0-22 0,0 21 15,0-21-15,21 43 16,22-43-16,-22 21 0,21-21 0,0 1 16,1-22-16,20 21 0,1-21 0,-22 0 15,22 0-15,-22 0 0,21 0 16,-20 0-16,20 0 0,-20-21 0,62-22 15,-62 22-15,-1 0 16,0 0-16,-20-22 0,-1 22 0,0-21 16,-21 0-16,0 20 0,0-20 15,0 0-15,0-1 0,0 1 16,-21 0-16,0 21 0,-1-1 0,1 1 16,0 0-16,0 21 0,-21 0 0,20 0 15,-20 0-15,21 21 0,-21 0 16,20 22-16,-20-22 0,21 0 0,-21 21 15,20 1-15,1-22 0,0 21 0,21-21 16,0 22-16,0-22 0,0 0 16,0 0-16,0 0 0,21 1 0,0-1 15,1 0-15,-1-21 0,21 0 16,0 0-16,-20 0 16,-1 0-16,21 0 0,-21 0 0,0-21 15,1 0-15,-1-1 0,0 22 0,0-21 16,0 0-16,0 0 0,1 0 15,-22 0-15,0-1 0,0 1 0,0 0 16,21 0-16,-21 0 0,0 0 16,0 42 15,0 0-31,0 21 16,0-21-16,0 1 0,0 20 15,0 0-15,0 1 0,0 20 0,0 1 16,-21-22-16,21 43 0,0-22 15,0 1-15,0-1 0,0 22 16,0-22-16,0 22 0,0 0 0,0-1 16,0 1-16,0 0 0,42 84 15,-42-84-15,21-1 0,-21 1 16,21 0-16,-21-22 0,21 22 0,-21-1 16,22 1-16,-22-21 0,0-1 0,0 22 15,0-22-15,0-20 0,0 20 16,0-21-16,0 22 0,0-22 0,-22-21 15,1 22-15,0-22 0,0 0 0,0 0 16,0-21-16,-1 0 0,1 0 0,0 0 16,0 0-16,0-21 15,-64-64-15,64 43 16,0 0-16,0-1 0,-1-20 0,1-1 16,0 1-16,0-22 0,0 1 15,0-1-15,-1-21 0,1 21 0,21-20 16,0-1-16,0-212 15,0 212-15,0 22 0,0-1 16,21 0-16,1 1 0,-1 20 0,-21 1 16,21 20-16,0-20 0,-21 21 15,21-1-15,-21 22 0,21-21 16,-21 21-16,0-1 0,22 22 0,-22-21 0,21 21 16,0-21-16,-21 0 15,21 21 1,0-21-1,0 21-15,-21-21 16,22-1-16,-1 22 0</inkml:trace>
  <inkml:trace contextRef="#ctx0" brushRef="#br1" timeOffset="136008.09">9715 11875 0,'0'0'16,"22"-22"15,-1 22-31,0 0 0,-21-21 0,21 21 16,0-21-16,0 21 0,22-21 15,-22 0-15,0 0 0,0 21 0,22-22 16,-22 1-16,0 0 0,0-21 0,0 21 16,0-1-16,-21 1 0,0 0 15,0 0-15,0 0 0,0 0 16,-21 21-1,-21 0-15,21 21 0,-22 0 0,22 0 16,-21 0-16,0 22 0,20-22 0,1 21 16,-21-21-16,21 22 0,21-22 15,0 21-15,0-21 0,0 22 16,0-22-16,0 0 0,0 0 0,0 0 16,21 0-16,0-21 0,0 22 15,22-22-15,-22 0 0,21 0 16,-21 0-16,22 0 0,-22 0 0,0 0 15,21-22-15,-21 22 0,1-21 0,-1 0 16,0 0-16,-21 0 16,0 0-1,21 21-15,-21-22 16,21 22-16,0 0 0</inkml:trace>
  <inkml:trace contextRef="#ctx0" brushRef="#br1" timeOffset="136192.99">10943 11959 0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01:39:06.6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1164 1101 0,'-21'21'78,"0"-21"-78,0 0 15,-1 0 1,1 0 0,21-21-16,-21 0 15,21-1-15,0 1 16,0 0-16,0 0 0,0 0 15,0 0-15,0-1 0,21 1 16,0 0-16,-21 0 0,22 0 16,-1 21-16,21-21 0,-21-1 15,0 22-15,1 0 0,20 0 16,-21 0-16,0 0 0,22 0 0,-22 22 16,21-1-16,-21 0 0,0 21 15,1 1-15,-1-1 0,0 0 16,0 1-16,-21-1 0,0 0 0,0 1 15,0 20-15,0-21 0,0 1 16,0-1-16,-21 0 0,-21 1 0,20-1 16,1 0-16,-21 1 0,0-1 15,-1 0-15,1-20 0,0-1 16,-1 0-16,1 0 0,21-21 0,-22 0 16,22 0-16,0 0 15,0 0-15,0 0 0,0 0 0,21-21 16,-22 0-16,22-22 0,0 22 15,0-21-15,0 21 0,0-22 0,0-20 16,0 21-16,0 20 16,0 1-16,0-21 0,22 21 15,-1 0-15,0 21 16,0 0-16,0 21 0,0 0 16,1 0-16,-1 0 0,0 0 15,0 1-15,0-1 0,-21 0 16,21 21-16,1-21 0,-1 1 0,-21-1 15,21 0-15,0 0 16,-21 0-16,0 0 0,21 1 0,-21-1 16,21 0-16,-21 0 15,22-21 1,-1 0 0,-21-21-16,21 0 15</inkml:trace>
  <inkml:trace contextRef="#ctx0" brushRef="#br0" timeOffset="203.88">1757 1418 0,'0'0'0,"21"0"94,0-21-94,-21 0 15</inkml:trace>
  <inkml:trace contextRef="#ctx0" brushRef="#br0" timeOffset="1100.16">2900 1037 0,'0'0'0,"21"0"0,-21-21 15,0 0-15,21 21 0,-21-21 0,21 0 16,0 21-16,1 21 47,-22 0-47,0 0 0,0 21 0,0-20 0,0 20 15,0-21-15,0 21 16,0 1-16,0-1 0,-22-21 0,1 22 16,21-22-16,0 21 0,0-21 15,-21 22-15,21-22 0,0 0 0,-21 0 16,21 0-16,0 0 0,0 1 15,0-1-15,0 0 0,21-21 32,0 0-32,0-21 15,1 0-15,-1-1 16,0 1-16,0 0 0,0 0 16,0 0-16,1-22 0,-1 22 15,0-21-15,0 21 0,0-22 0,0 22 16,1 0-16,-1 0 0,0 0 15,-21 0-15,0 42 32,0 0-32,0 0 15,0 0-15,0 0 0,0 1 16,0-1-16,0 0 0,0 0 0,0 0 16,0 0-16,0 1 0,0-1 15,0 0-15,21-21 0,0 0 16,0 0-16,1 0 0,83 0 31,-83 0-31,20-21 0,-21 21 0,21-21 16,-20-1-16,20 1 0,0 0 15,-21-21-15,1 21 0,20-22 0,-21 22 16,0-21-16,-21-1 0,0 1 16,0 21-16,0-21 0,0 20 15,0 1-15,0 0 0,-21 0 0,0 0 16,0 21-16,0 0 0,-1 0 0,1 0 15,0 0-15,0 0 0,0 0 16,0 0-16,21 21 31,42-21-15,-21 0-16,0 0 0</inkml:trace>
  <inkml:trace contextRef="#ctx0" brushRef="#br0" timeOffset="1653.06">4170 656 0,'0'0'0,"0"-21"0,0 42 31,0 0-15,0 1-16,0-1 15,0 21-15,0 0 0,0 1 0,0-1 16,0 0-16,0 22 0,0-22 15,-21 1-15,21 20 0,-22 22 16,22-64-16,0 21 0,0 1 16,0-22-16,0 0 0,0 0 0,0 0 15,-21 0-15,21 1 0,-21-22 32,21-22-17,0 1 1,0 0-16,0 0 0,0 0 0,0-22 15,0 22-15,0-21 16,0 0-16,0-1 0,21 1 0,0 21 16,22-22-16,-22 1 0,21 0 15,-21 21-15,43-1 0,-22 1 0,1 21 16,-1 0-16,21 0 0,-20 0 16,-1 21-16,-21 1 0,22 20 0,-22-21 15,0 0-15,0 22 0,0-22 16,-21 21-16,0-21 0,0 22 0,0-22 15,0 0-15,0 0 0,0 0 0,0 0 16,-21 1-16,0-1 0,0 0 16,21 0-16,-21-21 15,21 21 1,21-42 15,0 21-15,0-21-16,0 0 0,0 0 0</inkml:trace>
  <inkml:trace contextRef="#ctx0" brushRef="#br0" timeOffset="2376.94">5186 931 0,'0'0'0,"0"-21"0,0 42 31,-21 1-31,21-1 15,-22 0-15,22 0 0,0 21 0,-21-20 16,21 20-16,-21-21 0,21 21 16,0-20-16,0-1 0,0 21 0,0-21 15,0 0-15,0 1 0,0-1 0,21 0 16,0-21-16,-21 21 0,22-21 16,-1 0-16,21 0 0,-21 0 0,0 0 15,1 0-15,20 0 0,-21 0 16,0 0-16,22-21 0,-22 0 15,21 0-15,-21-1 0,0 1 0,1-21 16,-1 21-16,0-22 0,0 22 16,-21-21-16,21 21 0,-21-22 0,21 22 15,-21 0-15,0 0 0,0 0 16,0 0-16,0 42 31,0 0-31,0 0 16,0 0-16,0 0 0,0 22 15,-21-22-15,21 21 0,-21 1 0,0-1 16,21 0-16,-21 43 0,21-43 16,-21 22-16,21-22 15,0 22-15,0-1 0,0 1 0,0 20 16,0-20-16,0-1 0,0 1 0,0 84 16,0-85-16,0 86 15,0-86-15,0 1 0,21-1 16,-21 22-16,21-43 0,-21 22 15,0-22-15,0 0 0,0-21 0,0 22 16,0-22-16,0 0 0,0 0 0,-21-21 16,0 0-16,-1 0 0,1 0 15,-21 0-15,21 0 0,-22 0 0,22-21 16,-21 0-16,0 0 0,-1 0 0,1-1 16,0-20-16,-1 0 15,1-1-15,0-20 0,20-1 0,-20 22 16,21-21-16,21-1 0,-21 1 0,21-1 15,0 22-15,0-22 0,0 22 16,0-22-16,21 22 0,-21 0 0,21-1 16,0 1-16,0 0 0,22 21 15,-22-22-15,0 1 0,21 0 16,-20-1-16,-1 1 0,21 0 0,0 20 16,1-20-16,-1 0 0,0-1 0,22 1 15</inkml:trace>
  <inkml:trace contextRef="#ctx0" brushRef="#br0" timeOffset="2683.1">6773 529 0,'0'0'0,"21"-21"0,-21 0 15,0 0-15,0 0 16,0 42-1,0 0-15,-21 0 0,0 0 0,0 22 16,-21-1-16,20 21 0,-20 1 16,21-1-16,-21 1 0,-1 21 15,1-22-15,21 22 0,-22-22 0,1 1 16,21-1-16,0 1 0,0-1 16,-1-20-16,1-1 0,21 0 0,-21 1 15,21-1-15,0-21 0,0 0 16,0 0-16,0 1 0,0-1 0,0 0 15</inkml:trace>
  <inkml:trace contextRef="#ctx0" brushRef="#br0" timeOffset="3709.03">7535 910 0,'0'0'16,"-21"-21"-16,0 21 15,0 0-15,21 21 0,0 0 0,-21 22 16,-1-1-16,1 0 0,21 1 16,-21-1-16,0 0 0,21 22 0,-21-22 15,0 1-15,-1-1 0,1 0 16,-21 1-16,21-1 0,0 0 0,-22 1 15,22-22-15,0 0 0,21 0 16,-21 0-16,21 0 0,0-42 31,0 0-31,21 0 16,0 0-16,0-22 0,0 22 0,1-21 16,-1 0-16,21 20 0,-21-20 15,0 0-15,1-22 0,-1 22 0,0 0 16,21-1-16,-21-20 0,1 20 15,-22 22-15,21-21 0,-21 21 0,21 21 16,-21 21 0,0 21-16,0-21 15,0 22-15,0-1 0,0 0 16,0 1-16,-21-1 0,21 0 0,-21 1 16,21-1-16,-22 0 0,22 1 15,0-1-15,0 0 0,0-20 0,0 20 16,0-21-16,0 0 0,0 22 15,0-22-15,0 0 0,22-21 16,-1 0-16,-21-21 31</inkml:trace>
  <inkml:trace contextRef="#ctx0" brushRef="#br0" timeOffset="3904.19">7091 1545 0,'-21'0'0,"42"0"47,0 0-47,0 0 0,0 0 0,22-21 16,-22 21-16,21 0 0,0-21 15,1 21-15,-1-21 0,22 21 0,-22 0 16,21-21-16,-20 21 0</inkml:trace>
  <inkml:trace contextRef="#ctx0" brushRef="#br0" timeOffset="4479.84">8255 1418 0,'21'0'0,"-42"0"0,42-21 15,-21 0-15,0 0 16,0 0-16,0-1 15,0 1-15,0-21 0,0 21 0,0 0 16,-21-1-16,0 1 0,0 21 0,21-21 16,-22 21-16,1 0 15,-21 0-15,21 0 0,0 21 0,-22 0 16,22 1-16,-21-1 0,-1 21 16,22-21-16,-21 22 0,0-22 0,20 21 15,1 0-15,-21-20 0,21 20 16,21 0-16,0-21 0,-21 22 0,21-22 15,0 0-15,0 21 0,0-20 16,21-1-16,0-21 0,0 21 0,0-21 16,0 0-16,22 0 0,-1 0 15,-21 0-15,22-21 0,-1 0 0,0 21 16,-21-43-16,22 22 0,-1 0 0,-21-21 16,0 20-16,22-20 15,-22 0-15,0-1 0,0 1 0,0-21 16,-21 20-16,22-20 0,-1-1 15,-21 1-15,0-1 0,0 22 0,0-22 16,0 22-16,0 0 0,0-1 16,0 22-16,0 0 0,-21 21 15,21 21-15,-22 22 16,22-1-16,0 0 0,-21 1 0,21 20 16,0 1-16,-21-22 0,21 21 15,0-20-15,0-1 0,0 22 0,0-22 16,0 0-16,0-21 0,0 22 15,0-1-15,21-21 0,-21 0 16,21 1-16,-21 20 0,22-42 0,-1 21 16,-21 0-16,21-21 0,0 0 15,0 0-15,0 0 0,1-21 16,-1 0-16,0 0 0</inkml:trace>
  <inkml:trace contextRef="#ctx0" brushRef="#br0" timeOffset="4872.63">8721 1355 0,'-22'0'31,"22"21"1,0 0-32,22 0 0,-22 0 15,21 1-15,-21-1 0,21 0 16,-21 0-16,21 0 0,-21 0 0,21 22 15,-21-22-15,0 0 0,0 0 0,0 0 16,0 1-16,0-1 16,0-42 15,21-1-31,-21 1 0,22 0 16,-22 0-16,0-21 0,21 20 15,0-20-15,-21 0 0,21 21 16,0-22-16,-21 1 0,21 0 0,1 20 15,-1 1-15,-21-21 0,21 21 16,0 21-16,-21-21 0,21 21 31,-21 21-31,0 0 0,0 0 16,21-21-16,-21 21 0,0 0 16,0 1-16</inkml:trace>
  <inkml:trace contextRef="#ctx0" brushRef="#br0" timeOffset="5472.45">9334 1588 0,'0'0'0,"22"0"31,-1 0-31,0 0 16,0-22-16,-21 1 0,21 21 15,0-21-15,-21 0 0,0 0 16,22 21-16,-22-21 0,21-22 16,-21 22-16,0 0 0,0 0 0,0 0 0,0-1 15,-21 1-15,-1 0 16,-20-21-16,21 42 0,0 0 16,0 0-16,-1 0 0,-20 21 15,21 0-15,0 0 0,0 0 0,-22 1 16,22 20-16,0-21 0,0 21 15,0 1-15,-1-1 0,22-21 0,0 22 16,-21-1-16,21-21 0,0 0 16,0 22-16,0-22 0,0 0 0,21-21 15,1 21-15,-1-21 0,0 0 0,0 0 16,0 0-16,0 0 0,1 0 16,41-21-16,-42 0 0,0 0 15,1-22-15,20 22 0,-21 0 16,0-21-16,0-1 0,1 22 15,-22-21-15,21-1 0,0 22 0,-21-21 16,21 0-16,-21 20 0,0 1 16,0 0-16,0 0 0,0 42 31,0 0-31,-21 0 0,21 1 0,0-1 16,-21 21-16,21 0 0,-21-20 15,21 20-15,0-21 0,-22 21 0,22-20 16,0 20-16,0-21 0,0 0 15,0 0-15,0 1 0,22-1 16,-1 0-16,0-21 0,0 0 0,0 0 16,0 0-16,22 0 0,-22 0 15,0-21-15,21 21 0,-20-21 0,20-1 16,-21 1-16</inkml:trace>
  <inkml:trace contextRef="#ctx0" brushRef="#br0" timeOffset="5959.17">9991 1334 0,'0'0'0,"0"-22"0,-22 22 32,1 0-17,21 22-15,0-1 0,0 0 16,0 0-16,0 0 16,0 0-16,0 1 0,0-1 0,0 21 15,0-21-15,0 0 0,0 1 16,0-1-16,0 0 0,0 0 0,0 0 15,-21 0-15,21 1 16,-21-22-16,0 0 16,21-22-1,0 1 1,0 0-16,0 0 0,0 0 0,0-22 16,0 22-16,21-21 15,-21 21-15,21-22 0,21 1 0,-20 0 16,20-1-16,-21 22 0,21-21 15,1 21-15,-22 0 0,21-1 0,-21 22 16,22 0-16,-22 0 0,0 22 0,0-1 16,0 0-16,1 0 0,-1 0 15,-21 22-15,0-22 0,0 21 0,0-21 16,0 22-16,0-22 0,0 21 16,0-21-16,-21 22 0,21-22 0,-22 0 15,22 0-15,0 0 0,-21 0 16,0 1-16,42-44 47,-21 1-47,21 0 0,1 0 15,-1 0-15,-21-22 0</inkml:trace>
  <inkml:trace contextRef="#ctx0" brushRef="#br0" timeOffset="6224.02">10689 826 0,'0'0'0,"21"-22"16,-21 1 0,0 42-16,0 22 15,-21-22-15,0 21 0,21 1 16,-21-1-16,21 0 0,-21 22 0,-1-22 16,22 0-16,-21 1 0,21-1 15,0 0-15,-21 1 0,21-22 0,-21 21 16,21 1-16,0-22 0,0 0 15,0 21-15,0-21 0,0 1 0,0-1 16,0 0-16,0 0 0,21-21 31,0 0-31,0-21 0,1 21 16,-1-21-16</inkml:trace>
  <inkml:trace contextRef="#ctx0" brushRef="#br0" timeOffset="6431.37">10499 1185 0,'0'0'0,"-22"0"0,1 0 15,21 22 1,21-22 0,1 0-16,-22 21 0,21-21 15,0 0-15,21 0 0,-21 0 16,1 0-16,-1 0 0,0 0 0,0 0 15,0 0-15,0 0 0,1 0 16,-1 0-16,0-21 0</inkml:trace>
  <inkml:trace contextRef="#ctx0" brushRef="#br0" timeOffset="7007.6">11176 1482 0,'0'0'0,"42"0"31,-21 0-31,1-21 16,-1-1-16,0 1 0,-21 0 16,21 0-16,-21 0 0,0 0 15,21-1-15,-21-20 0,0 21 0,0 0 16,0-22-16,0 22 0,0 0 15,0 0-15,-21 21 0,0 0 0,0 0 16,0 0-16,-22 0 0,1 21 16,21 0-16,-22 0 0,1 22 0,21-1 15,-21-21-15,20 22 0,-20-1 0,21-21 16,21 21-16,0-20 0,0 20 16,0-21-16,0 0 0,0 0 15,0 1-15,0-1 0,21 0 16,0-21-16,0 0 0,22 0 0,-22 0 15,0 0-15,21 0 0,-20 0 0,-1-21 16,21 0-16,-21-1 0,0 22 16,1-21-16,-1 0 0,0-21 0,0 21 15,0-1-15,-21-20 0,21 21 16,1-21-16,-22 20 0,0 1 0,0-21 16,21 21-16,-21 0 0,0 42 31,0 0-31,0 0 0,-21 0 0,21 0 15,0 1-15,0-1 16,0 21-16,-22-21 0,22 0 0,0 22 16,0-22-16,0 0 0,0 0 0,0 0 15,22 1-15,-22-1 0,21 0 16,0-21-16,0 21 0,0-21 0,0 0 16,22 0-16,-22 0 0,0 0 15,21 0-15,1 0 0</inkml:trace>
  <inkml:trace contextRef="#ctx0" brushRef="#br0" timeOffset="7715.98">12277 1164 0,'0'0'0,"0"-21"0,-22 21 16,-20 0-16,21 0 0,-21 0 15,20 0-15,-20 21 0,0 0 0,-1 1 16,1-1-16,0 0 0,-1 0 15,1 21-15,0-20 0,21-1 0,-22 21 16,22-21-16,0 0 0,0 1 0,0 20 16,21-21-16,0 0 0,0 0 15,0 1-15,0-1 0,21 0 0,0-21 16,21 21-16,-21-21 0,1 0 16,20 0-16,-21 0 0,21 0 0,-20 0 15,20-21-15,-21 0 0,21 0 16,-20 21-16,20-22 0,-21-20 15,0 21-15,0 0 0,1-22 0,-1 22 16,0 0-16,0-21 0,0 21 16,-21-1-16,0 1 0,21 0 0,-21 0 15,0 42 17,-21 0-32,21 0 0,-21 1 0,0-1 15,0 21-15,21 0 0,-21-20 16,-1 20-16,1 21 0,0-20 0,0 20 15,21 1-15,0-22 16,-21 22-16,21-1 0,-21 1 0,21-22 16,0 21-16,0 1 0,0-1 0,0 1 15,0 63-15,0-64 16,0 1-16,0-1 0,21 1 0,0-1 16,-21-20-16,21 20 0,0-20 0,-21-1 15,0 0-15,21-21 0,-21 1 16,0 20-16,0-21 0,0 0 15,-21 0-15,0-21 0,0 0 16,0 0-16,0 0 0,-1-21 16,1 0-16,-21 0 0,21 0 0,0 0 15,-1-1-15,-20-20 0,21 0 16,21-1-16,-21 1 0,21-21 0,0 20 16,0-41-16,0 20 0,0 1 15,0-1-15,0-21 0,21 22 0,-21-1 16,21 1-16,0-1 0,0 22 15,1 0-15,-1-22 0,0 22 0,0 21 16,0-22-16,0 1 0,1 21 0,-1-21 16,0-1-16,21 22 0,-21-21 15,64-43-15</inkml:trace>
  <inkml:trace contextRef="#ctx0" brushRef="#br0" timeOffset="8327.41">12446 1439 0,'0'0'0,"21"0"0,0 0 15,0-21-15,1 0 16,-1 21-16,0-21 0,0 0 0,0 0 16,0-1-16,1 1 0,-1 0 15,-21 0-15,0 0 0,0 0 0,21 21 16,-21-22-16,0 1 0,-21 21 31,0 21-31,-1 1 0,1-1 16,0 0-16,0 0 0,0 21 15,0-20-15,-1 20 0,22-21 0,-21 21 16,21-20-16,-21 20 0,21-21 16,0 21-16,0-20 0,0-1 0,0 0 15,0 0-15,21 0 16,0-21-16,1 0 0,-1 0 0,21 0 15,-21 0-15,0 0 0,22-21 16,-1 0-16,-21 21 0,22-21 0,-1 0 16,0-1-16,1-20 0,-1 21 15,0 0-15,1-22 0,-1 22 16,0-21-16,1 21 0,-22 0 0,21-1 16,-21 1-16,-21 0 0,0 0 15,-21 21 1,0 0-16,0 0 0,0 0 0,-22 21 15,22 0-15,0 0 0,0 1 16,0-1-16,-1 0 0,1 0 0,21 0 16,0 0-16,0 1 0,0-1 15,0 0-15,0 0 0,21 0 16,1 0-16,-22 1 0,21-1 0,0 0 16,-21 0-16,21-21 15,-21 21-15,21-21 0,-42 0 31,0 0-31,0 0 0,-22 0 16,22-21-16,0 21 0,0-21 0,0 0 16,0 21-16,-1-21 0,22-1 15</inkml:trace>
  <inkml:trace contextRef="#ctx0" brushRef="#br0" timeOffset="9480.15">14817 1185 0,'0'-21'16,"0"42"-16,-22-63 0,22 21 0,0 0 0,0 0 15,-21 21 1,21-22-16,-21 22 0,0 0 16,21 22-16,0-1 15,-21 21-15,21-21 0,-21 22 16,21-22-16,-22 21 0,22 0 0,0-20 16,-21 20-16,21-21 0,-21 21 15,21-20-15,0 20 0,0-21 16,0 0-16,0 0 0,0 1 15,21-1-15,0-21 0,1 0 16,-1 0-16,0 0 0,0 0 16,21-21-16,-20-1 0,-1 22 15,21-21-15,-21 0 0,0 0 0,1 0 16,20-22-16,-42 22 0,21 0 16,-21-21-16,0 21 0,0-22 0,0 22 15,0-21-15,0 21 0,-21-22 16,0 22-16,0 0 0,-22 21 0,22-21 15,0 21-15,-21 0 0,20 0 0,1 0 16,0 0-16,0 0 16,0 21-16,0-21 0,21 21 15,0 0 1,21-21-16,0 0 0,0 0 16,21 0-16,1 0 0,-1 0 15,0 0-15,22 0 0,-1 0 0,1-21 16,-1 0-16,1 0 0,-1 0 15,1-1-15,-22 1 0,22 0 0,-22 0 16,-21 0-16,22 0 0,-22-1 0,0 22 16,-21-21-16,0 0 15,0 0-15,0 42 32,-21 0-32,21 0 0,-21 1 15,-1 20-15,1 0 0,0 1 16,0-1-16,0 0 0,21 1 0,-21 20 15,-1-21-15,22 22 0,0-1 16,-21 1-16,21-1 0,-21 22 0,21-21 16,-21 20-16,21 1 0,0-22 0,0 22 15,0-21-15,0 20 0,0-20 16,-21 20-16,21-20 0,0 21 0,0-22 16,-21 1-16,21-1 0,0 1 15,-22-1-15,1 1 0,21-22 0,-21 0 16,0 1-16,0 20 0,0-21 15,-1-20-15,1 20 0,21-21 0,-21 0 16,0 0-16,0 1 0,0-22 0,-1 0 16,1 0-16,0 0 15,0 0-15,0 0 0,0-43 0,-1 22 16,1 0-16,21-21 0,-21-1 0,0 1 16,0-22-16,21 1 0,-21-1 15,21 1-15,0-22 0,0 1 0,0-1 16,0 0-16,0 1 0,0 20 0,21 1 15,0-1-15,0 1 16,0 20-16,0-20 0,1 20 0,-1 1 16,0 0-16,21-1 0,-21 1 15,1 0-15,20 21 0,0-22 0,1 1 16,-1 0-16,21-1 0</inkml:trace>
  <inkml:trace contextRef="#ctx0" brushRef="#br0" timeOffset="10151.76">17484 995 0,'0'0'0,"-22"-148"16,22 127-1,0-1-15,-21 22 16,0 0-16,0 22 0,21 20 15,-21 0-15,0 1 0,-1 20 16,1-21-16,0 22 0,0-1 0,0-20 16,-22 20-16,22-20 0,0 20 15,0-21-15,0 1 0,0-1 0,-1 0 16,1 1-16,0-1 0,0-21 0,0 22 16,0-22-16,21 0 0,0-42 31,0-22-16,0 22-15,21-21 16,0 21-16,0-22 0,0 1 0,-21-21 16,21 20-16,1-20 0,20-1 15,-21 1-15,0-1 0,0 1 0,1-1 16,20 1-16,-21 20 0,0 1 16,-21 21-16,21-21 15,1 42-15,-22 42 0,0-21 16,21 21-16,-21 22 0,21-22 0,-21 22 15,0-22-15,0 22 0,0-22 16,0 21-16,0-20 0,0-1 0,0 0 16,0 1-16,0-1 0,0 0 15,0-20-15,0-1 0,0 0 16,0 0-16,0 0 0,0 0 0,0-42 47</inkml:trace>
  <inkml:trace contextRef="#ctx0" brushRef="#br0" timeOffset="10696.98">17018 1482 0,'0'0'0,"-21"0"16,0 0-16,63 0 31,-21 0-31,21 0 16,1 0-16,-1 0 0,0 0 15,22 0-15,-1 0 0,1 0 0,-1-21 16,1 21-16,-1-22 0,1 22 16,-1-21-16,-20 0 0,-1 21 15,0-21-15,-20 0 0,-1 0 0,0 21 0,0-22 16,-21 1-16,21 21 0,-21 21 31,-21 1-31,21-1 0,-21 0 16,0 21-16,0-21 0,21 1 15,-22-1-15,22 21 0,-21-21 0,21 0 16,0 1-16,0-1 0,0 0 16,0 0-16,0 0 0,0 0 15,21-21-15,1 0 16,-1 0-16,0-21 0,0 0 16,21 21-16,-20-21 0,-1 0 15,0 0-15,0-22 0,21 22 0,-20 0 16,-1-21-16,0 20 0,21-20 15,-21 21-15,1-21 0,-22 20 0,21 1 16,-21 0-16,21 21 16,-21 21-1,0 0-15,-21 22 0,0-22 0,-1 0 16,22 21-16,-21-20 16,0 20-16,21-21 0,0 21 0,0-20 15,0 20-15,0-21 0,0 0 16,0 0-16,0 1 0,0-1 0,21-21 15,0 0-15,1 21 0,-1-21 16,0 0-16,21 0 0,-21 0 0,1-21 16,20 0-16,0-1 0</inkml:trace>
  <inkml:trace contextRef="#ctx0" brushRef="#br0" timeOffset="10987.81">18881 826 0,'0'0'0,"21"-43"0,-21 1 0,0 21 16,0-22-16,0 22 0,-21 21 16,-1 21-1,22 22-15,-21-1 0,21 0 16,-21 22-16,21-1 0,-21-20 0,0 20 16,21 1-16,-21-1 0,21 1 15,-22-22-15,22 0 0,0 22 0,-21-22 16,21 1-16,-21-1 0,21-21 15,0 21-15,-21-20 0,21-1 16,0 0-16,0 21 0,21-42 16,0 0-1,0 0-15,1 0 0,-1-21 0,0 0 16,0 0-16,0 0 0,0-1 16,1 1-16</inkml:trace>
  <inkml:trace contextRef="#ctx0" brushRef="#br0" timeOffset="11339.61">19156 1143 0,'0'-42'0,"0"84"0,21-105 0,-21 84 32,0 21-32,0-21 15,-21 0-15,0 22 16,-1-1-16,1-21 0,21 22 0,0-1 16,0-21-16,-21 21 0,21-20 0,0-1 15,0 0-15,0 0 0,0 0 16,0 0-16,0 1 0,21-22 0,0 21 15,1-21-15,-1 0 16,21 0-16,-21 0 0,0 0 0,1-21 16,-1-1-16,21 22 0,-21-21 15,0 0-15,1 0 0,-1-21 0,-21 20 16,0-20-16,0 21 0,0-21 0,0-1 16,0 1-16,0 21 0,0 0 15,-21-22-15,-1 22 16,1 21-16,0-21 0,0 21 15,0 0-15,0 0 0,-1 0 0,1 0 16,21 21-16,-21 0 16</inkml:trace>
  <inkml:trace contextRef="#ctx0" brushRef="#br0" timeOffset="11537.5">18648 1016 0,'0'0'0,"-21"0"0,-1 0 16,44 0-1,-1 0 1,0 0-16,0 0 0,21-21 16,1 21-16,-1 0 0,0 0 0,1 0 15,-1 0-15,0-21 0,-20 21 16,20 0-16,-21 0 0,21-21 0,-20 21 15,-1 0-15</inkml:trace>
  <inkml:trace contextRef="#ctx0" brushRef="#br0" timeOffset="12564.9">19727 1355 0,'43'-64'32,"-22"64"-32,-21-21 15,21 0-15,0 0 0,-21 0 16,21 21 0,0 0-16,1 0 15,-22 21-15,21 0 16,-21 0-16,21 0 0,-21 22 0,0-22 15,21 21-15,-21-21 0,0 22 0,0-22 16,21 21-16,-21-21 16,0 22-16,0-22 0,0 0 0,0 0 15,0 0-15,-21-21 16,0 0 0,21-21-1,0 0 1,0 0-16,0-22 0,0 22 15,0 0-15,0-21 0,21-1 0,0 22 16,-21-21-16,21 0 0,1-1 0,-1 1 16,0 21-16,0 0 0,21-1 15,-20 1-15,20 21 0,-21 0 0,21 0 16,-20 0-16,-1 21 0,21 1 16,-21 20-16,0-21 0,1 0 15,-22 22-15,0-22 0,0 21 16,0-21-16,0 22 0,0-22 0,0 21 15,0-21-15,0 0 0,0 1 16,0-1-16,0 0 0,0-42 47,21 0-47,0-1 0,0 1 16,0 0-16,0-21 0,1 21 15,-1-1-15,0-20 0,0 0 0,0-1 16,22 1-16,-22 0 0,0-1 15,21 22-15,-21 0 0,1 0 16,-1 0-16,0 21 0,0 0 16,-21 21-16,0 0 0,0 21 0,0-20 15,0 20-15,0 0 0,0-21 16,0 22-16,0-22 0,0 21 0,0 1 16,-21-22-16,21 0 0,0 21 0,0-21 15,0 1-15,0-1 16,0 0-16,0 0 15,21-21 1,0 0-16,0 0 0,-21-21 16,43 21-16</inkml:trace>
  <inkml:trace contextRef="#ctx0" brushRef="#br0" timeOffset="13042.63">21336 1249 0,'0'-21'0,"0"42"0,0-63 16,0-1-16,0 22 0,0 0 15,-21 0-15,0 21 0,-1 0 16,1 0-16,0 0 0,-21 0 0,21 21 16,-1 0-16,-20 0 0,21 0 15,0 1-15,-22 20 0,22-21 16,0 21-16,0-20 0,0 20 0,21-21 16,0 21-16,-21-20 0,21 20 0,0-21 15,0 21-15,0-20 16,0-1-16,21 0 0,0-21 0,0 21 15,21-21-15,-20 0 0,-1 0 16,0 0-16,0 0 0,0-21 16,0 21-16,22-21 0,-22 0 0,0-1 15,0 1-15,0 0 16,1-21-16,-1 21 0,0-22 0,0 1 0,21-43 16,-42 43-16,0 0 15,22-1-15,-22 22 0,0 0 0,21 0 16,-42 42 15,21 21-31,-22-21 0,1 1 0,21 20 16,0-21-16,0 21 0,-21-20 15,21 20-15,0-21 0,0 0 0,0 0 16,0 22-16,0-22 0,0 0 16,21 0-16,0 0 0,1-21 15,-1 0-15,0 0 16,0 0-16,0 0 0,0 0 15,1-21-15,-1 21 0,0-21 0</inkml:trace>
  <inkml:trace contextRef="#ctx0" brushRef="#br0" timeOffset="13330.97">21844 953 0,'0'0'0,"21"-64"0,-21 22 0,0-1 0,0 22 15,0-21-15,0 21 16,0 42-1,0 0-15,0 21 0,0-20 16,-21 20-16,21 21 0,-21-20 0,0-1 16,21 22-16,-22-22 0,22 0 15,0 22-15,0-22 0,0 0 0,0-20 16,0 20-16,0 0 0,0-21 16,0 1-16,0 20 0,0-21 0,0 0 15,0 0-15,0 1 0,22-22 31,-22 21-31,21-21 0,0 0 16,0-21-16,0-1 16,0 1-16,-21 0 0,22 0 15,-1 0-15</inkml:trace>
  <inkml:trace contextRef="#ctx0" brushRef="#br0" timeOffset="13575.83">22288 1101 0,'0'0'0,"0"21"31,-21-21-15,0 21-16,0 0 0,21 0 0,0 1 15,-21 20-15,21-21 0,-21 0 16,21 22-16,-22-22 0,22 0 0,0 0 16,0 21-16,0-20 0,0-1 15,0 0-15,0 0 0,0 0 16,22-21-1,-1 0-15,0 0 16,0 0-16,21 0 0,-20-21 16,-1 21-16,21-21 0,0 0 0</inkml:trace>
  <inkml:trace contextRef="#ctx0" brushRef="#br0" timeOffset="14308.61">22648 1228 0,'21'-21'0,"-42"42"0,64-64 15,-43 1-15,0 21 16,-22 21-1,1 21-15,0 0 16,21 0-16,-21 1 0,0-1 0,0 0 16,21 21-16,0-21 0,0 1 0,-22-1 15,22 0-15,0 0 16,0 0-16,0 0 0,0 1 0,0-1 0,0 0 16,22-21-16,-1 0 0,-21 21 15,21-21-15,0 0 0,0 0 16,0 0-1,-21-21-15,0 0 16,0 0-16,0-1 0,0 1 0,0 0 16,0 0-16,0-21 0,0-1 15,0 22-15,0-21 0,0-1 0,0 1 16,22 0-16,-1 21 0,0-22 16,0 22-16,0 0 0,22 0 0,-1 21 15,0 0-15,1 0 0,20 0 16,-21 21-16,1 0 0,-1 0 0,0 0 15,-20 1-15,20 20 0,-21-21 16,0 21-16,0-20 0,-21-1 16,0 21-16,0 0 0,0 1 15,0-22-15,0 0 0,-21 0 16,0 0-16,0-21 0,21 22 0,0-1 16,-21-21-16,0 21 0,-1-21 15,1 0 16,21-21-15,0 0-16,0-1 0,0 1 16,0 0-16,21-21 0,1 21 15,-1-22-15,0 1 0,0 0 16,21-1-16,-20 1 0,20 0 16,0-1-16,-21 22 0,22 0 0,-1 0 15,0 21-15,1 0 0,-22 0 16,0 21-16,0 0 0,0 0 0,-21 0 15,0 1-15,0 20 0,0-21 16,0 21-16,0-20 0,0 20 0,0-21 16,-21 21-16,21-20 0,0-1 0,-21 0 15,0 0-15,21 0 0,-21 0 16,0 1-16,21-1 0,0 0 16,-22-21-16,1 0 15,0 0 1,0 0-1,21-21-15,0 0 16,0-1-16,-21 1 0,0 0 0</inkml:trace>
  <inkml:trace contextRef="#ctx0" brushRef="#br0" timeOffset="14562.75">22712 847 0,'-21'-21'0,"42"42"0,-64-64 16,22 43-16,0 0 0</inkml:trace>
  <inkml:trace contextRef="#ctx0" brushRef="#br0" timeOffset="14811.77">21907 1016 0,'0'21'16,"22"0"-16,-1-21 0,0 22 0,0-22 15,0 0-15,0 0 0,1 0 16,-1 0-16,21 0 0,-21 0 0,0 0 16,1 0-16,-1 0 0,0 0 15,0 0-15,0 0 16,0 0-16,-42 0 47</inkml:trace>
  <inkml:trace contextRef="#ctx0" brushRef="#br0" timeOffset="16890.78">3048 2413 0,'0'0'0,"0"-21"32,-21 21-32,42 0 62,0 0-62,0 0 0,0 0 16,1 0-16,-1 0 0,21 0 15,0 0-15,1 0 0,-1-21 16,0 21-16,1 0 0,20 0 0,-20 0 16,20 0-16,-21 0 0,22 0 0,-22 0 15,22 0-15,-22 0 16,0 0-16,22 0 0,-22 0 0,22 0 15,-22 0-15,0 0 0,22 0 0,-1 21 16,1-21-16,-1 0 0,1 0 16,-1 0-16,1 0 0,21 21 0,-1-21 15,1 0-15,0 0 0,-1 0 16,22 0-16,-21 0 0,21 0 0,21 0 16,-22 0-16,1 0 0,0 0 15,0 0-15,0 0 0,0 0 16,-1 0-16,1 0 0,21 0 0,-21 0 15,0 0-15,0 0 0,0 0 0,105 0 16,-126 0-16,21 0 16,-22 0-16,1 0 0,21 0 15,-21 0-15,20 0 0,-20 0 0,0 0 16,21 0-16,-22 0 0,-20 0 16,20 0-16,1 0 0,-21 0 0,20 0 15,1 0-15,-22-21 0,22 21 16,0 0-16,-1-21 0,1 21 0,-21 0 15,20 0-15,-20-21 0,20 21 16,-20-22-16,-1 22 0,22 0 0,0-21 16,-22 21-16,22 0 0,0-21 0,-1 21 15,1 0-15,0-21 0,-1 21 16,1 0-16,-22 0 0,22-21 16,0 0-16,-22 21 0,22 0 0,0 0 15,-1-22-15,1 22 0,0 0 16,-1 0-16,1-21 0,0 21 0,-1 0 15,-20 0-15,20 0 0,1-21 16,-21 21-16,20 0 0,1 0 0,0 0 16,-1-21-16,1 21 0,21 0 0,-22 0 15,1 0-15,0 0 0,-1 0 16,1 0-16,0 0 0,-1-21 0,1 21 16,0 0-16,21 0 15,-22 0-15,22 0 0,0 0 0,0-21 16,-22 21-16,22-22 0,-21 22 0,21 0 15,0-21-15,-1 21 0,1 0 16,0-21-16,0 21 0,0 0 0,0 0 16,-22-21-16,22 21 0,0-21 15,0 21-15,0 0 0,-1 0 0,1-21 16,0 21-16,0 0 0,0 0 16,0-22-16,-1 22 0,1 0 0,0 0 15,0-21-15,0 21 0,0 0 0,-1 0 16,-20 0-16,21 0 0,0-21 15,-22 21-15,1 0 0,0 0 16,-1 0-16,22 0 0,-21-21 16,0 21-16,-1-21 0,22 21 0,-21 0 15,-1 0-15,1 0 0,21-21 16,-21 21-16,20 0 0,-20 0 0,21 0 16,0 0-16,0 0 0,-1-22 15,1 22-15,-21 0 0,21 0 0,-22 0 16,1 0-16,0 0 0,-1 0 15,1 0-15,0 0 0,-1-21 0,1 21 16,0 0-16,-1 0 0,1 0 0,0 0 16,-1 0-16,1 0 0,0 0 15,-1 0-15,1 0 0,21 0 16,0-21-16,-22 21 0,22 0 16,0 0-16,0 0 0,-21 0 0,20 0 15,-20 0-15,21 0 0,0 0 16,0 0-16,-1 0 0,1 0 0,0 21 15,0-21-15,0 0 0,0 0 16,-1 21-16,1-21 0,0 0 0,21 22 16,-21-22-16,0 0 0,21 21 15,-21-21-15,-1 21 0,1-21 0,0 21 16,-21-21-16,21 21 0,-1-21 16,-20 21-16,106-21 0,-107 22 15,-20-22-15,-1 0 0,1 21 16,-22-21-16,-21 0 0,22 0 15,-22 0-15,0 0 0,0 0 16,0 0 0,-21 21 46,-42-21-62,21 21 16,-22-21-16</inkml:trace>
  <inkml:trace contextRef="#ctx0" brushRef="#br1" timeOffset="25091.03">1206 3916 0,'0'0'0,"-21"0"15,0 0-15,0 0 16,0 0-16,0 0 16,-1 0-16,1 21 0,0-21 0,-21 0 15,21 0-15,-22 21 0,1-21 0,21 0 16,-22 0-16,1 0 15,0 0-15,-1 0 0,1 0 0,21 0 16,-21 0-16,-1 0 0,22 0 16,0 0-16,0 0 0,0 0 15,-1 0-15,44 0 32,20 0-32,0 0 0,1 0 15,20 0-15,1 0 0,-1 0 0,22 0 16,-1-21-16,1 21 0,0 0 15,21-21-15,-22 21 0,22-21 16,0 21-16,-21-21 0,-1 21 16,1 0-16,0 0 0,-22-22 0,1 22 15,-1 0-15,1 0 0,-1 0 16,-21 0-16,1 0 0,-22 0 0,21 0 16,-21 0-16,1 0 0,-1 0 15,-21-21 16,0 0 1,-21 21-32,21-21 15,-22 21-15,1-21 16</inkml:trace>
  <inkml:trace contextRef="#ctx0" brushRef="#br1" timeOffset="25598.82">2074 3493 0,'0'0'0,"-21"0"0,21 21 47,0 0-47,0 0 16,0 0-16,0 0 15,0 1-15,21-1 0,0 0 16,1-21-16,-1 21 0,21-21 16,-21 21-16,0-21 0,22 0 0,-22 0 15,0 21-15,21-21 0,-20 0 16,20 0-16,-21 0 0,0 0 0,0 0 16,1 0-16,-1 0 0,0 0 15,-21 22 16,-21-1-31,0-21 16,-1 21-16,1 0 0,0 0 16,-21 0-16,21 1 0,-1-1 0,-20 0 15,0 21-15,21 1 0,-22-1 16,22 0-16,-21-21 0,21 22 0,-1-1 16,1-21-16,0 22 0,0-22 15,0 0-15,0 0 0,21 0 0,0 0 16,0 1-1,-22-22-15,1 0 47,21-22-31,0 1-16</inkml:trace>
  <inkml:trace contextRef="#ctx0" brushRef="#br1" timeOffset="49884.18">3598 3366 0,'0'21'16,"0"0"-16,0 0 16,0 21-16,0-20 0,0 20 15,0-21-15,0 21 0,0 1 0,0-1 16,-21 0-16,21 1 0,-21 20 16,0-20-16,0 20 0,21 1 0,-22-1 15,1-21-15,21 22 16,-21-22-16,21 1 0,-21-1 0,0 0 15,21 1-15,0-22 0,0 0 16,0 0-16,0 0 0,0 0 0,0 1 16,-21-22-1,21-22 1,0 1-16,0 0 16,0 0-16,0 0 0,0-22 15,0 1-15,0 0 0</inkml:trace>
  <inkml:trace contextRef="#ctx0" brushRef="#br1" timeOffset="54369.79">3408 3556 0,'0'0'0,"0"-21"0,0 0 16,0 0-16,0-22 0,0 22 0,0 0 16,0-21-16,21 20 0,21 1 15,-21-21-15,22 21 0,20 0 16,-20-1-16,20 1 0,-21 21 16,22 0-16,-1 0 0,-20 0 0,-1 0 15,0 21-15,1 1 0,-1-1 16,-21 21-16,0-21 0,1 22 0,-22-1 15,0 0-15,0 1 0,0-1 16,-43 0-16,22 1 0,-21-1 0,21 0 16,-22-21-16,-20 22 0,20-22 15,1 0-15,0 0 0,-1 0 0,1 1 16,0-1-16,-1-21 0,22 0 16,0 0-16,0 0 0,0 0 0,0 0 15,-1 0-15,1 0 0,0 0 16,0-21-16,0-1 15,21 1-15,0 0 16,21 42 15,0 0-31,0-21 16,-21 22-16,21-1 0,1 0 0,-1 21 16,0-21-16,0 1 0,0 20 15,0 0-15,1-21 0,-22 22 16,21-22-16,0 21 0,0-21 15,0 1-15,0-1 0,1 21 0,-22-21 0,21-21 16,21 21-16,-21 1 16,0-22-16,1 0 0,-1 21 0,21-21 15,-21 0-15,22 0 0,-22 0 16,21 0-16,0-21 0,-20 21 0,20-22 16,-21 1-16,21 0 0,1 0 15,-22 0-15,21 0 0,-21-22 0,1 1 16,20 0-16,-21 20 0,0-20 15,-21 0-15,0-1 0,21 22 0,-21-21 16,0 21-16,0 0 0,0-1 16,0 1-16,-21 21 0,0-21 15,0 21-15,0 0 0,0 0 16,-1 21-16,1-21 16,0 21-16,0 22 15,0-22-15,21 21 0,-21-21 0,21 22 16,-22-1-16,22-21 0,0 22 15,0-1-15,0-21 0,0 21 0,0-20 16,0-1-16,22 0 0,-1 0 0,0 0 16,0 0-16,0-21 0,22 22 15,-22-22-15,0 0 0,21 0 0,-21 0 16,22 0-16,-22 0 0,21 0 16,-21-22-16,22 1 0,-22 0 0,21 0 15,-21 0-15,1-22 0,20 22 16,-21-21-16,0 0 0,0-1 15,1 1-15,-1 21 0,0-22 16,-21 1-16,0 21 0,0 0 0,0 0 16,21 21-16,-21-22 0,0 44 31,0-1-31,0 0 16,0 0-16,-21 21 0,21-20 15,0 20-15,0 0 0,0 1 0,0-22 16,0 21-16,0 0 0,0-20 15,0-1-15,0 21 0,0-21 16,21-21-16,0 21 0,0 1 0,1-22 16,-1 0-16,0 0 0,0 0 15,0 0-15,0 0 0,1 0 0,20 0 16,-21-22-16,0 1 0,0 0 16,1 0-16,-1-21 0,0 20 0,0-20 15,0 0-15,-21-1 0,0 1 16,21 0-16,1-1 0,-22 1 0,0 21 15,0 0-15,0 0 0,0-1 16,0 1-16,0 42 31,0 1-31,0-1 0,0 21 16,0-21-16,-22 22 0,22-1 16,-21-21-16,21 21 0,-21 1 15,21-22-15,0 21 0,0-21 0,0 1 16,0-1-16,0 21 0,0-21 15,0 0-15,21-21 0,0 0 16,1 0-16,-1 0 0,0 0 0,0 0 16,0 0-16,0 0 0,22 0 15,-22-21-15,21 0 0,-21 0 0,22-21 16,-1 20-16,-21-20 0,22 0 16,-1-1-16,0 1 0,-21 0 15,1 21-15,-1-22 0,0 22 16,-21 0-16,0 0 0,0 0 0,-21 21 15,0 0-15,-1 0 0,1 0 16,0 21-16,21 0 0,-21 0 16,0 0-16,21 0 0,-21 1 0,21-1 15,0 0-15,0 21 0,0-21 16,0 1-16,0 20 0,21-21 0,0 0 16,-21 0-16,21 1 0,0-1 15,-21 0-15,0 0 0,21 0 16,-21 0-16,22-21 0,-22 22 0,0-1 15,-22-21 17,1 0-17,0 0-15,0 0 0,21-21 16,-21-1-16,21 1 0,-21 0 16,-1 0-1,22 42 16,0 0-31,0 0 0,22 1 16,-22-1-16,21 0 16,0-21-16,-21 21 0,21-21 0,0 0 15,0 21-15,1-21 0,20 0 16,-21 0-16,21 0 0,-20 0 16,20 0-16,0 0 0,1 0 0,-22-21 15,21 21-15,0-21 0,1 0 0,-1 0 16,0-1-16,-20 1 0,20 0 15,-21-21-15,0-1 0,0 22 0,1-21 16,-1 0-16,-21-1 0,0-20 16,21 42-16,-21-22 0,0-20 15,0 42-15,0-1 0,0 1 16,-21 21-16,0 0 0,-1 0 16,1 0-16,0 0 0,0 21 0,-21-21 0,20 22 15,1 20-15,0-21 0,0 0 16,0 22-16,0-1 0,-1 0 15,22-21-15,0 22 0,0-22 16,0 21-16,0-21 0,0 1 0,0-1 16,0 0-16,22 21 15,-1-42-15,0 0 0,0 0 0,0 0 16,0 0-16,1-21 0,-1 21 16,0-21-16,21-21 15,-21 20-15,1-20 0,-1 21 0,-21-21 16,21-1-16,0 1 0,-21 0 15,0-1-15,21 22 0,-21-21 16,21-1-16,-21 22 16,0 42-1,-21 1 1,21-1-16,-21 0 0,21 21 16,-21-21-16,21 22 0,0-1 0,0 0 15,0-20-15,0 20 0,0-21 0,0 21 16,0-20-16,21-1 0,0 0 15,0 0-15,1 0 0,-1-21 0,0 0 16,21 0-16,-21 0 0,22 0 16,-1 0-16,-21 0 0,22 0 15,-1-21-15,-21 0 0,21 0 0,-20 0 16,20-1-16,-21-20 0,0 0 16,0-1-16,1 1 0,20-85 15,-42 85-15,21-22 0,-21 22 16,0 0-16,21-22 0,-21 43 0,0-21 15,0 20-15,-21 22 16,0 0-16,0 0 0,21 22 16,-21-1-16,-1 0 0,1 0 0,21 21 15,0 1-15,-21-22 0,21 21 16,-21 1-16,21-1 0,0 0 0,0 1 16,0-1-16,0 0 15,0 1-15,0-22 0,0 21 0,0-21 16,0 0-16,0 1 0,0-1 0,0 0 15,0-42 17,0 0-32,21-1 15,0 1-15,-21-21 0,0 21 0,21 0 16,1-22-16,-1 22 0,-21-21 16,21 21-16,0-1 0,0 1 0,0 21 15,-21-21-15,22 21 0,-1 0 0,0 0 16,0 0-16,0 0 15,0 0-15,1 0 0,-1 21 0,0 0 16,0 1-16,-21-1 0,21 0 0,0 0 16,-21 0-16,0 0 0,0 22 15,0-22-15,0 0 0,0 0 0,0 0 16,-21 1-16,0-22 0,21 21 16,-21 0-16,0-21 0,0 0 0,-1 0 15,1 0-15,0 0 16,0 0-16,0 0 15,0-21-15,21 0 0,-22 21 16,22-22 0,-21 22-16,21 22 47,0-1-47,0 0 15,21-21-15,1 21 0,-1-21 16,0 0-16,-21 21 0,21-21 0,0 0 15,22 0-15,-22 0 0,0 0 16,21 0-16,1 0 0,-1 0 0,0 0 16,1 0-16,-1 0 0,-21-21 0,21 0 15,1 0-15,-22 0 0,21-1 16,-21 1-16,1 0 0,-1-21 16,0-1-16,0 1 0,-21 21 0,0-21 15,0-1-15,0 22 0,0 0 0,0 0 16,0 0-16,0 42 31,0 0-15,0 0-16,-21 0 0,21 0 15,0 22-15,-21-22 0,21 0 0,0 21 16,0-20-16,0-1 0,0 0 16,0 0-16,0 0 0,21 0 0,0-21 15,-21 22-15,21-22 0,0 0 0,1 0 16,-1 0-16,0 0 15,0 0-15,0 0 0,0 0 0,1 0 16,-1-22-16,0 1 0,0 0 0,0 0 16,0 0-16,1-22 0,-1 1 15,0 0-15,0-1 0,-21 1 0,21-21 16,-21 20-16,21 1 0,-21 0 16,0-1-16,0 1 0,0 21 0,0 0 15,0-1-15,0 1 0,0 42 47,0 1-47,0-1 0,-21 0 16,21 21-16,0-21 0,0 22 0,0-22 0,0 21 15,-21-21-15,21 22 16,0-22-16,0 21 0,0 1 0,0-22 16,0 21-16,0-21 0,0 0 15,0 1-15,0-1 0,21 21 16,0-21-16,1-21 0,-1 0 15,0 0-15,0 0 16,0 0-16,0-21 0,1 0 0,-1 21 16,0-42-16,-21 20 0,21 1 15,0-21-15,0 21 0,1-22 16,-22 22-16,0 0 0,21 0 0,-21 0 16,0 0-16,21 21 0,-21 21 31,-21 0-16,21 0-15,-21 0 0,21 0 0,-22 1 16,22 20-16,-21-21 0,21 0 0,0 0 16,0 22-16,0-22 0,0 0 15,0 0-15,0 0 0,21 1 16,1-22-16,-1 0 0,0 21 16,0-21-16,0 0 0,0 0 15,1 0-15,20 0 0,-21 0 0,0-21 0,0-1 16,1 1-16,-1-21 15,0 21-15,0-22 0,0 1 0,0 0 16,1-22-16,-1 22 0,0-22 16,0 1-16,0-1 0,-21 1 0,0-43 15,21 64-15,-21-1 0,0 1 16,0 21-16,0 0 0,0 0 16,0-1-16,-21 22 0,0 0 15,21 22-15,-21-1 0,21 0 16,-21 0-16,21 21 0,-21-20 0,21 20 15,0 0-15,0 1 0,0-1 16,0-21-16,-22 21 0,22 1 0,0-1 16,0 0-16,0 1 0,0-1 15,0 0-15,0-20 0,0 20 16,0-21-16,0 21 0,22-20 0,-22-1 16,21 0-16,0-21 0,0 21 15,0-21-15,0 0 0,1 0 0,-1 0 16,0 0-16,0 0 0,21 0 15,-20-21-15,-1 0 0,0 0 0,0-1 16,0 1-16,0 0 0,1 0 16,-1 0-16,-21 0 0,0-1 0,0 1 15,0 42 17,0 1-32,0-1 0,0 0 0,0 0 15,0 0-15,-21 0 0,21 1 16,0-1-16,0 0 0,0 0 15,0 0-15,0 0 0,21 1 16,0-22-16,0 0 16,21 0-16,-20 0 0,-1 0 0,21 0 15,-21 0-15,0 0 0,22 0 0,-22-22 16,0 1-16,0-21 0,0 21 16,1-22-16,-1 22 0,0-21 15,0 0-15,0-1 0,-21-20 16,21 42-16,-21-1 0,22 1 0,-22 0 15,-22 42 32,22 0-47,-21 1 0,21-1 16,0 0-16,-21 0 0,0 21 0,21-20 16,-21 20-16,21 0 0,0-21 15,0 22-15,0-1 0,0 0 0,0 1 16,0 20-16,0-20 0,0-1 0,0 21 15,0-20-15,0-1 0,0 22 16,0-1-16,0 85 0,0-84 16,0-1-16,0 22 0,0-22 0,0 1 15,0-1-15,0 1 16,21-1-16,-21 1 0,21-1 0,-21 1 16,21-1-16,-21-20 0,0-1 0,21 22 15,1-22-15,-22 0 0,21-21 16,-21 22-16,0-22 0,0 0 0,0 0 15,-21-21 1,-1-21-16,1 0 16,0 0-16,0 0 0,-21-22 0,20 22 15,1-21-15,-21-1 0,21-20 0,0 21 16,-1-1-16,1 1 0,0 0 16,-21-43-16,42 43 15,-21-22-15,21 22 0,0-1 0,0-20 16,0 21-16,0-1 0,0-20 15,21 20-15,21-62 0,0 62 16,-20 1-16,-1 0 0,21 20 16,-21-20-16,0 21 0,22-21 0,-22 20 15,21 1-15,-21-21 0,1 21 0,-1 0 16,0-1-16,-21-20 0,0 21 16,0 0-16,0-22 0</inkml:trace>
  <inkml:trace contextRef="#ctx0" brushRef="#br1" timeOffset="54659.69">8911 3662 0,'21'0'0,"0"0"0,1 0 15,20 0-15,0 0 0,1-21 0,-1 21 16,0 0-16,1 0 0,-1-21 16,0 21-16,1 0 0,-22-22 0,21 22 15,0-21-15,1 21 0,-22 0 16,0-21-16,0 21 0,0 0 16,1 0-16,-22-21 0,0 0 15,-22 21-15,1-21 16,0 21-16,0-22 0,-21 22 0,-1-21 15</inkml:trace>
  <inkml:trace contextRef="#ctx0" brushRef="#br1" timeOffset="55023.23">8530 3344 0,'0'0'0,"0"22"0,0-1 0,0 0 16,21-21 31,0 0-47,1-21 0,-1 0 15,-21-1-15,0 1 16,0 0 0,-21 21 15,-1 0-31,22 21 16,-21-21-16,21 21 15,-21-21-15,0 0 0,0 22 16,0-22-16</inkml:trace>
  <inkml:trace contextRef="#ctx0" brushRef="#br1" timeOffset="55395.01">7768 3429 0,'0'0'16,"0"21"-16,-21-21 0,21 21 0,-21-21 15,21 22 1,21-22 15,0 0-31,0 0 16,0-22-16,-21 1 15,0 0 17,0 42-1,0 0-15,0 1-16,0-1 15,0 0-15,22-21 16,-22 21-16</inkml:trace>
  <inkml:trace contextRef="#ctx0" brushRef="#br1" timeOffset="57135.35">1122 6583 0,'-21'0'16,"-1"0"-16,1 0 15,21-21-15,-42 21 0,21-21 16,0 21-16,-22 0 0,1 0 15,-22-22-15,1 22 0,-1 0 16,1 0-16,-1 0 0,-20-21 0,20 21 16,1 0-16,20 0 0,-20 0 15,21 0-15,20 0 0,-20 0 16,21 0-16,0 0 0,63 0 31,-21 0-31,22 0 0,20 21 16,-21-21-16,22 0 0,21 0 15,-22 0-15,22 0 0,-1 0 16,1 0-16,0 0 0,21 0 0,-1 22 16,-20-22-16,21 0 15,0 0-15,0 0 0,-22 0 0,1 0 16,0 0-16,-1 0 0,-20 0 16,-1 0-16,1 0 0,-1 0 0,1 0 15,-22 0-15,0-22 0,-20 22 16,20-21-16,-21 21 0,0-21 0,-21 0 15,0 0 1,-21 21-16,0-21 0,0-1 0,-22 22 16,22-21-16,-21 0 15,0 21-15,-1-21 0,1 21 0,21-21 0,-22 0 16,1 21-16,0-22 0,-1 22 16,1 0-16,21-21 0,0 21 15,0 0-15,-1 0 0,1 0 16,42 0 15,1 21-31,-1-21 0,0 0 0,21 22 16,-21-22-16,22 0 0,-22 0 15,21 0-15,1 21 0,-22-21 0,21 0 16,0 0-16,1 0 0,-1 0 16,-21 0-16,22 0 0,-1 0 15,-21 0-15,0 0 0,0 0 0,1 0 16,-1 0-16,-21 21 31,-21 0-31,-1-21 0,1 21 0,0 0 16,0 1-16,21-1 0,-21 0 15,0 0-15,-1 21 0,1 1 0,-21-22 16,21 21-16,0 1 0,-1-22 16,1 21-16,-21 0 0,21 1 0,-22-22 15,22 21-15,0-21 0,-21 22 16,21-22-16,-1 0 0,1 0 0,21 0 15,-21-21-15,21 22 0,-21-1 16,0-21-16,21 21 16,21-42 31,0 21-47,0-21 0,0-1 15,22 1-15</inkml:trace>
  <inkml:trace contextRef="#ctx0" brushRef="#br1" timeOffset="66216.56">3408 6011 0,'0'0'0,"0"-21"110,0 0-79,0 0-31,0 0 15,0 0 1,0-1-16,0 1 0,0 0 16,0 0-16,0 0 15,0 0-15,0-1 16,-21 22 31,21 22-32,-22-22-15,22 21 16,-21 0-16,21 21 0,0-21 0,0 22 16,0-1-16,0 0 0,-21 1 15,21-1-15,-21 0 0,21 1 0,-21-1 16,21 22-16,0-22 0,-21 21 16,-1-20-16,22-1 0,0 0 0,0 1 15,0-22-15,-21 21 0,21-21 16,0 1-16,0-1 0,0 0 0,0 0 15,0-42 48,-21 0-63,21 0 16,0-1-1,0 1 1,0 0-1,0 0-15,0 0 16,0 0 0,0-1-1,21 1-15</inkml:trace>
  <inkml:trace contextRef="#ctx0" brushRef="#br1" timeOffset="70248.61">3238 5990 0,'0'21'78,"-21"-21"-47,0 0 422,21 22-390,0-44 62,0 1-110,21 0-15,0 21 16,-21-21-16,22 0 0,-1 21 0,0-21 16,0-1-16,0 22 0,22-21 15,-22 21-15,0-21 0,21 0 16,-21 21-16,22-21 0,-22 21 0,21 0 16,-21-21-16,1 21 0,20 0 15,-21 0-15,0 0 0,0 0 0,22 0 16,-22 21-16,0-21 0,0 21 15,0 0-15,1 0 0,-22 0 16,21 1-16,-21-1 0,0 0 16,0 0-16,0 0 0,0 0 0,0 1 15,-21-1-15,-1 0 0,1 0 16,-21 0-16,21 0 0,-22 1 16,1-1-16,0 0 0,-1 0 0,1 0 15,0 0-15,-1-21 0,1 22 16,21-1-16,-21-21 0,20 0 0,1 21 15,0-21-15,0 0 16,0 0 0,21-21-1,0 0 17,21 21-32,0 0 15,0 0 1,0 0-16,1 0 15,-1 0-15,0 0 16,0 0-16,0 21 0,0-21 0,1 21 16,-1 0-16,0 0 0,0 0 15,0 1-15,0-1 0,1 0 16,-22 0-16,21 0 0,0 0 0,0 1 16,21-22-16,-20 21 0,-1-21 0,0 0 15,21 21-15,-21-21 0,22 0 16,-22 0-16,21 0 0,1 0 0,-22 0 15,21 0-15,0-21 0,-20 21 16,20-21-16,-21 21 0,21-22 16,-20 22-16,20-21 0,-21 0 0,0 0 15,22 0-15,-22 0 0,0-1 16,0 1-16,-21 0 0,21 0 0,0-43 16,-21 43-16,0 0 15,0 0-15,0 0 0,0 0 16,0-1-16,-21 22 15,0 0-15,0 0 16,0 0-16,0 0 0,21 22 16,-22-22-16,1 21 0,0 0 15,21 0-15,0 0 0,-21 0 0,21 1 16,-21-1-16,21 21 16,0-21-16,0 0 0,0 1 0,0 20 15,0-21-15,0 0 0,0 0 16,21 1-16,0-1 0,0-21 15,0 0-15,1 0 0,20 0 16,-21 0-16,21 0 0,1 0 0,-22 0 16,21 0-16,1 0 0,-1-21 15,0-1-15,-21 22 0,22-21 0,-1 0 16,-21 0-16,22-21 0,-22 20 0,21 1 16,-21 0-16,0-21 15,1 21-15,-22-1 0,21 1 0,-21 0 16,21 0-16,-21 0 15,0 0-15,0 42 47,0 0-47,0 0 0,0 0 16,0 0-16,0 1 0,0 20 16,0 0-16,0 1 0,0-1 0,0 0 15,0 1-15,0-1 0,0 21 16,0-20-16,0 20 0,0-20 0,0 20 15,0 1-15,0-22 0,0 21 16,0 1-16,0 21 0,0-22 16,0 1-16,0-1 0,0 1 0,0-1 15,0 1-15,0-22 0,0 21 0,0-20 16,0-1-16,0 0 0,0-20 16,-21 20-16,21-21 0,0 0 0,0 0 15,0-42 1,0 0-1,0 0-15,0 0 0,0-22 0,0 22 16,0-42-16,21 20 0,-21-20 0,21-1 16,-21-20-16,0 20 0,21-20 15,-21-1-15,0 0 0,0 1 16,0 20-16,21-21 0,-21 1 0,0-1 16,22 0-16,-22 22 0,0-22 15,0 22-15,21-1 0,-21 22 0,21 0 16,0-1-16,-21 1 0,0 0 15,21 20-15,0 1 0,1-42 16,-1 42-16,0-1 16,0 22-16,0 0 15,0 0 1,1 0-16,-1 0 16,-21 22-16,21-1 0,0 0 0,0-21 0,-21 21 15,21 21-15,1-20 16,-22-1-16,0 0 0,21 0 0,-21 0 15,0 0-15,0 1 0,0-1 16,0 0-16,-21 0 0,21 0 16,-22 0-16,1-21 0,-21 0 0,21 22 15,0-22-15,-1 0 0,1 0 16,0 0-16,0 0 0,0 0 0,21-22 16,-21 1-16,-1 21 0,1-21 15,21 0-15,0 0 0,-21 0 16,21-1-1,-21 22 1,21 22 0,0-1-1,21-21-15,0 21 0,-21 0 0,21-21 16,-21 21-16,22 0 0,-1-21 16,0 22-16,0-22 0,0 0 0,0 21 15,22-21-15,-22 0 0,21 0 16,1 0-16,-1 0 0,0 0 0,1 0 15,-1 0-15,0-21 0,22-1 16,-22 1-16,0 21 0,1-21 0,-1 0 16,0 0-16,-20 0 0,20-1 15,-21 1-15,0 0 0,0 0 16,-21 0-16,0 0 0,22-1 0,-22 1 16,0 0-16,0 0 15,-22 0 1,1 21-16,0 0 0,0 0 15,0 21-15,0 0 16,-1 0-16,22 0 0,0 1 0,0-1 16,-21 0-16,21 0 0,0 0 15,0 22-15,0-22 0,0 0 0,0 21 16,0-21-16,0 1 16,21-1-16,-21 0 0,22 0 0,-1 0 0,21-21 15,-21 0-15,0 21 0,1-21 16,20 0-16,0 0 0,-21 0 15,22 0-15,20-21 0,-20 0 0,-1 0 16,0 21-16,22-42 0,-22 20 16,0 1-16,1 0 0,-1-21 0,-21 21 15,22-1-15,-22-20 0,0 21 0,0-21 16,0 20-16,-21-20 0,21 21 16,-21 0-16,0-22 0,0 22 0,-21 0 15,0 21-15,0 0 16,0 0-16,0 0 0,-43 0 15,43 21-15,-21 0 0,20 1 16,-20-1-16,21 0 0,0 0 16,0 21-16,-1-20 0,1 20 0,0-21 15,21 0-15,-21 0 0,21 22 16,0-22-16,0 0 0,0 0 0,0 0 16,0 1-16,21-1 15,0-21-15,0 0 0,1 0 16,-1 0-16,21 0 0,-21-21 15,0-1-15,1 22 0,-1-21 0,21 0 16,-21 0-16,0 0 0,1 0 16,-1-22-16,0 22 0,-21 0 0,21 0 15,0-43 1,-21 43-16,0 0 0,0 0 16,0 42-1,0 0 1,0 0-16,0 0 0,0 1 15,0-1-15,0 42 0,0-42 16,0 1-16,0 20 16,0-21-16,0 0 0,0 22 0,0-22 0,21 0 15,1 0-15,-1 0 0,0-21 16,0 0-16,0 21 0,0-21 0,43 0 16,-43 0-16,0-21 0,22 0 15,-22 0-15,21 0 16,-21 0-16,0-1 0,22-20 0,-22 0 15,0 21-15,0-22 0,0 1 16,22-22-16,-22-41 0,0 62 16,0-20-16,-21 20 0,21-20 0,-21 21 15,0-1-15,0 1 0,0 21 16,0-22-16,0 22 0,-21 21 16,0 21-1,0 1-15,21-1 0,0 21 0,-21 0 16,0 1-16,21-1 0,-22 0 15,22 1-15,0-1 0,0 0 16,0 1-16,0-1 0,0 0 16,0 1-16,0-22 0,0 21 0,0 1 15,0-22-15,0 0 0,22 21 16,-1-21-16,-21 1 0,21-22 0,0 21 16,0-21-16,0 0 0,1 0 15,20 0-15,-21 0 0,0-21 0,22-1 16,-22 1-16,21 21 0,-21-21 0,22-21 15,-22 21-15,21-1 0,-21-20 16,0 21-16,1 0 0,-1 0 16,0-22-16,-21 22 0,0 42 31,0 0-15,0 1-16,0-1 0,0 0 15,0 0-15,0 0 0,0 0 16,0 1-16,0-1 0,0 0 0,0 0 15,0 0-15,21-21 16,0 0-16,0 0 0,1 0 16,-1 0-16,0 0 15,0 0-15,0-21 0,0 0 0,1 21 16,-22-21-16,21 0 0,0-1 0,-21 1 16,21 0-16,-21 0 15</inkml:trace>
  <inkml:trace contextRef="#ctx0" brushRef="#br1" timeOffset="70431.5">8255 5863 0,'0'0'0,"0"-21"0,-21 21 15,0 0-15,-1 0 16,1 0 0,0 0 46</inkml:trace>
  <inkml:trace contextRef="#ctx0" brushRef="#br1" timeOffset="70636.39">7239 5948 0,'0'0'0,"-21"21"16,21 0 0,21-21-1,0 0-15,0 0 16,0 0-16,1 0 0,-1 0 16,0 0-16,21 0 0,-21 0 15,1 0-15,-1-21 0,0 0 0</inkml:trace>
  <inkml:trace contextRef="#ctx0" brushRef="#br1" timeOffset="71439.59">8382 6138 0,'0'-21'0,"0"0"16,0 0-16,0 0 0,0 0 15,0 42 17,0 0-17,0 0-15,0 0 0,21 0 16,-21 22-16,0-22 0,21 0 15,-21 0-15,0 22 0,0-22 0,0 0 16,0 0-16,21 21 16,-21-20-16,22-1 0,-1-21 15,0 0-15,0 0 16,0 0-16,0 0 0,1-21 16,-1-1-16,0 22 0,0-21 15,-21 0-15,21-21 0,0 21 0,1-1 16,20-41-16,-21 42 0,0-22 15,0 22-15,1 0 0,-1-21 16,0 42-16,-21-21 0,0-1 0,21 22 16,-21 22 15,-21-1-31,21 0 16,-21 0-16,21 21 15,0 1-15,0-22 0,0 0 0,0 0 16,0 0-16,0 1 0,0-1 0,21 0 15,0 0-15,0 0 0,0-21 16,1 21-16,20-21 0,-21 0 16,0 0-16,22 0 0,-22 0 0,21 0 15,-21-21-15,22 21 0,-22-21 0,21 0 16,-21 0-16,0 0 0,22-1 16,-22 1-16,0-21 0,-21 21 15,21 0-15,-21-22 0,21 22 0,-21-21 16,0 21-16,0-1 0,0 1 15,0 0-15,0 0 0,-21 21 0,0 0 16,0 0-16,0 0 0,0 21 0,-1 0 16,1 0-16,0 1 0,0-1 15,21 21-15,0-21 0,0 22 0,0-22 16,0 0-16,0 21 0,0-21 0,0 1 16,0 20-16,21-21 0,0 0 15,0-21-15,22 21 0,-22 1 16,0-22-16,21 0 0,-20 0 0,20 0 15,0 0-15,-21-22 0,22 1 0,-22 0 16,21 0-16,-21 0 0,1 0 16,-1-1-16</inkml:trace>
  <inkml:trace contextRef="#ctx0" brushRef="#br1" timeOffset="72041.78">10985 6181 0,'0'0'16,"-21"21"-16,0-21 0,0 21 0,0-21 16,0 0-16,42 0 47,0-21-47,0 0 15,0 0-15,0-1 0,1 22 0,-1-42 16,0 21-16,21 0 0,-21-22 15,1 1-15,-1 0 0,0-1 0,0-20 16,0 21-16,0-22 0,-21 1 16,22 20-16,-1-20 0,-21 20 0,0 22 15,0-21-15,0 21 0,0 0 0,-21 21 32,21 21-32,-22 0 0,1 21 15,0 1-15,0-1 0,21 0 16,-21 22-16,0-1 0,-1-20 15,1 20-15,0-21 0,21 22 0,0-22 16,0 1-16,0-1 0,0-21 16,0 21-16,0-20 0,42 20 15,-20-42-15,-1 21 0,0 0 16,0-21-16,0 0 0,0 0 0,22 0 16,-22 0-16,0 0 0,21 0 0,-20-21 15,20 0-15,-21 21 0,0-21 16,0 0-16,1-1 0,-1-20 0,-21 21 15,0 0-15,0-22 0</inkml:trace>
  <inkml:trace contextRef="#ctx0" brushRef="#br1" timeOffset="72236.17">11007 5842 0,'0'0'15,"-22"0"-15,1 21 0,0-21 0,0 0 16,21 21-16,21-21 15,0 0 1,0 0-16,1 0 0,20 0 0,0 0 16,1 0-16,-1 0 0,21-21 15,-20 21-15,-1-21 0,22 21 0,-22-21 16,21 0-16,-20 21 0,-1 0 16</inkml:trace>
  <inkml:trace contextRef="#ctx0" brushRef="#br1" timeOffset="74087.62">12107 6117 0,'0'0'0,"21"21"16,1-21-16,-1 0 0,0 0 16,0 0-16,0 0 15,-21-21-15,21 21 0,1-21 16,-22 0-16,0 0 0,0 0 15,0-1-15,0 1 0,0 0 16,0-21-16,0-1 0,-22 22 16,1-21-16,0 0 0,0 20 0,0-20 15,0 21-15,-22 0 0,22 21 16,0 0-16,-21 0 0,20 0 0,1 0 16,0 0-16,0 42 0,-21-21 15,20 22-15,1-22 0,0 21 0,0 0 16,0 1-16,0-1 0,21 0 15,-22 1-15,22-1 0,-21-21 0,21 22 16,0-22-16,0 0 0,0 0 0,0 0 16,21 0-16,1-21 0,-1 22 15,21-22-15,-21 0 0,0 0 0,22 0 16,-1 0-16,-21 0 0,22-22 16,-1 1-16,-21 0 0,21 0 15,-20 0-15,20 0 0,-21-1 0,0-20 16,0 21-16,1-21 0,-1-1 15,0 1-15,-21 21 0,0-22 0,0 22 16,0 0-16,0 0 0,0 0 0,0 0 16,0 42-1,-21 0 1,0 0-16,-1 0 0,22 0 16,-21 22-16,21-22 0,-21 0 15,21 21-15,-21-20 0,21-1 0,0 0 16,0 21-16,0-21 0,0 1 15,0-1-15,0 0 0,21 0 16,0-21-16,0 0 0,1 21 0,-1-21 16,0 0-16,0 0 0,0 0 15,0 0-15,1 0 0,20 0 0,-21-21 16,21 21-16,-20-21 0,-1 0 0,21 0 16,-21-1-16,22 1 15,-22-21-15,21 21 0,-21-22 0,0 1 0,1 0 16,-1 21-16,0-22 0,0 22 15,-21-21-15,21-1 16,-42 43 0,0 0-16,0 22 0,0-1 15,-1-21-15,1 21 0,0 21 0,21-21 16,0 1-16,0-1 0,0 0 0,0 21 16,0-21-16,0 1 0,0-1 15,0 0-15,0 0 0,21 0 0,-21 0 16,21 1-16,1-1 15,-44-21 32,1-21-47,21-1 16,-21 1-16,0 0 0,21 0 31,-21 21-31,0 0 16,21 21-1,0 0-15,0 0 16,21 1-16,0-22 0,-21 21 16,21-21-16,0 0 0,0 21 15,1-21-15,20 0 0,-21 0 16,0 0-16,22 0 0,-22 0 0,21 0 0,-21 0 16,22 0-16,-22 0 15,21-21-15,-21 21 0,0-21 0,22-1 16,-22 1-16,0 0 0,21-21 0,-20-1 15,-1 22-15,21-42 0,-21 20 16,0-20-16,1-1 0,-1 1 0,0 21 16,0-22-16,0 1 0,-21 20 15,0-20-15,0 20 0,0 1 0,0 21 16,0 0-16,0 0 0,0-1 0,0 44 31,-21-1-31,21 0 0,0 0 0,-21 21 16,0 1-16,21-1 0,-21 22 15,21-22-15,0 21 0,-22 1 16,1-22-16,21 22 0,-21-22 0,21 0 16,0 1-16,-21-1 0,0 0 15,21 1-15,0-22 0,0 0 0,-21 0 16,21 0-16,-22 1 0,1-22 16,21 21-16,0-42 31,0-1-31,0 1 15,21 0-15,1-21 0,-1 21 16,0-1-16,0-20 0,0 0 16,0 21-16,1-22 0,20 22 0,-21 0 15,0 0-15,0 0 0,22-1 16,-22 1-16,0 21 0,0 0 16,0 0-16,1 0 0,-1 0 0,-21 21 31,0 1-31,0-1 0,0 0 15,-21 0 1,-1-21-16,1 0 0,0 21 0,0 0 16,0-21-16,0 0 0,-1 0 15,1 0 1,0 0-16,0 0 0,0 0 16,21-21-16,-21 21 0,21-21 15,-22 21-15,1 0 16,0 0-1,0 0 1,21 21-16,0 0 0,-21 1 16,21-1-16,0 0 0,0 0 15,0 0-15,0 0 0,0 1 16,0-1-16,0 0 0,0 0 0,0 0 16,21-21-16,0 21 0,0 1 15,0-22-15,1 0 0,-1 21 16,0-21-16,21 0 0,-21 0 0,1 0 15,20 0-15,-21 0 0,0 0 16,0 0-16,22 0 0,-22 0 0,0 0 16,0-21-16,0-1 0,1 22 15,-1-21-15,0 0 0,0 0 0,-21 0 16,0 0-16,21 21 0,-21-22 0,21 1 16,-21 0-1,-21 21 32,0 0-31,21 21-16,-21-21 15,0 0-15,0 21 0</inkml:trace>
  <inkml:trace contextRef="#ctx0" brushRef="#br1" timeOffset="75864.6">1355 9165 0,'0'0'0,"-64"0"31,43 0-31,0 0 0,0 0 16,-1-21-16,-20 21 0,21 0 0,-21 0 15,20 0-15,-20 0 0,0 0 16,-1-21-16,1 21 0,0 0 0,-1 0 16,1 0-16,0 0 0,-1 0 15,1-21-15,21 21 0,-21 0 0,20 0 16,1 0-16,0 0 16,42 0 15,0 0-31,22 0 15,-1 0-15,0 0 0,22 0 0,-22 0 16,22 0-16,-1 0 0,22 0 16,0 0-16,-1 0 0,1 0 0,21 0 15,-22 0-15,22 0 0,0 0 16,-21 0-16,21 0 0,-22 0 0,1 0 16,0 0-16,-1-21 0,1 21 15,-22 0-15,1 0 0,-1-22 0,-20 22 16,-1 0-16,-21 0 0,0 0 15,1-21-15,-44 0 16,1 21-16,0-21 16,0 21-16,-21 0 0,-1-21 15,1 21-15,21-21 0,-22 21 0,1-22 16,21 22-16,-21-21 0,-1 21 16,22-21-16,-21 21 0,21 0 0,-1-21 15,-20 21-15,21 0 0,0 0 16,0 0-16,-1-21 0,1 21 0,42 0 62,22 0-62,-22 0 0,0 0 0,21 21 16,1-21-16,-1 0 0,0 0 16,1 21-16,20-21 0,-20 0 0,-1 0 15,0 21-15,1-21 0,-1 0 16,0 0-16,-21 0 0,22 0 0,-22 0 15,0 21-15,-21 1 16,0-1-16,-21-21 16,0 21-16,0 0 0,-1 0 15,-20 0-15,0 22 0,-1-22 0,1 21 16,0-21-16,-22 22 0,22-22 16,0 21-16,-1-21 0,1 22 15,21-22-15,-22 0 0,22 21 16,-21-20-16,21-1 0,-22 0 0,22 0 15,0 0-15,0 0 0,0 1 16,0-22-16,21 21 16,0-42 15,21-1-31,0 1 16,0 21-16</inkml:trace>
  <inkml:trace contextRef="#ctx0" brushRef="#br1" timeOffset="82183.53">3619 8340 0,'0'0'0,"0"-21"47,-21 21-47,0 0 16,0 0 15,0 0-16,21 21-15,0 0 0,0 0 16,0 0-16,0 0 16,0 1-16,0-1 0,0 0 15,21-21-15,0 21 0,0-21 16,0 0-16,1 0 0,-1 0 0,0 0 16,21 0-16,-21 0 0,22 0 15,-1 0-15,0 0 0,1-21 0,-1 21 16,-21-21-16,22 0 0,-1-1 15,-21 1-15,0 0 0,22 0 16,-22 0-16,-21 0 0,21-1 0,-21 1 16,21-21-16,-21 21 0,0 0 0,0-1 15,0 1-15,0 0 0,0 0 0,0 0 32,0 42-17,0 0-15,-21 0 0,21 0 16,0 22-16,0-22 0,-21 21 0,21 1 15,0-1-15,0 0 0,0 1 16,0-1-16,-21 0 0,21 1 0,-22-1 16,22 21-16,0-20 0,0 20 15,0-20-15,0-1 0,0 21 0,0-20 16,0-1-16,0-21 0,0 22 16,0-1-16,0-21 0,-21 0 0,21 0 15,0 1-15,0-1 0,-21 0 16,0-21-1,0 0-15,0 0 16,-1-21-16,1 21 0,0-21 16,0-1-16,0 1 0,0 0 15,-1-21-15,1-1 0,0 22 0,0-21 16,0 0-16,0-1 0,-1 1 0,22 21 16,-21 0-16,21-1 0,-21 1 15,0 21-15,21 21 16,0 1-16,0-1 15,0 21-15,0-21 0,0 22 0,21-1 16,0 0-16,0-21 0,1 22 16,-1-1-16,0-21 0,0 0 0,43 43 15,-43-43-15,0-21 0,21 21 16,-21 0-16,1-21 0,20 0 16,-21 0-16,21 0 0,1 0 0,-1 0 15,0 0-15,1-21 0,-1 0 16,0 0-16,22 0 0,-22 0 0,-21-1 15,22-20-15,-1 21 0,-21-21 16,22-1-16,-22 1 0,0 0 16,0-1-16,-21-20 0,21 42 15,-21-22-15,21 22 16,-21 0-16,0 42 16,0 0-1,0 0-15,0 22 0,0-22 16,0 21-16,0-21 0,-21 22 0,21-22 15,0 21-15,0-21 0,0 1 16,0 20-16,0-21 0,21 0 16,1 0-16,-1-21 15,0 0-15,0 0 0,21 0 0,-20 0 16,-1 0-16,42-21 16,-20 0-16,-22 0 0,21 0 15,-21 0-15,0-22 0,1 22 0,-1-21 16,-21-1-16,21 1 0,-21 0 15,21 21-15,-21-22 0,0 1 0,0 21 16,0 0-16,0-1 0,0 44 31,0-1-31,-21 21 16,21-21-16,-21 22 0,21-1 16,0-21-16,0 21 0,-21 1 0,21-22 15,-22 21-15,22 43 16,0-64-16,0 0 15,0 0-15,0-42 47,0 0-47,22 0 0,-1 0 16,-21 0-16,0-22 0,21 1 16,0 21-16,-21-22 0,21 1 0,-21 0 15,21-1-15,1 22 0,-1 0 0,0-21 16,0 42-16,-21-21 0,21-1 15,0 22-15,1 0 0,-1 0 16,-21 22-16,21-1 0,0 0 16,-21 0-16,0 0 0,21 22 0,-21-22 15,21 21-15,-21-21 0,0 22 16,0-1-16,22-21 0,-22 0 16,21 22-16,-21-22 0,0 0 15,21 0-15,0-21 0,0 0 16,0 0-16,1 0 15,-1 0-15,0 0 0,0-21 0,0 0 16,0 0-16,22-22 0,-22 22 16,21 0-16,-21-21 0,22-1 0,-22 1 15,21 21-15,-21-22 0,22 1 16,-22 21-16,0 0 0,0 0 16,0-1-16,-21 1 0,22 21 15,-22 21 1,0 1-1,0 20-15,0-21 0,0 0 0,0 22 16,0-22-16,0 21 0,0-21 16,0 22-16,0-22 0,0 21 0,0-21 15,0 0-15,0 1 0,0-1 0,21 0 16,0 0-16,0 0 16,0-21-16,0 21 0,1-21 15,20 0-15,-21 0 0,0 0 0,22 0 0,-1-21 16,-21 0-16,21 21 15,1-21-15,-1 0 0,-21 0 0,22-22 16,-22 22-16,0-21 0,0-1 0,0 22 16,0-21-16,1-85 15,-22 85-15,0 20 0,0 1 16,0 0-16,0 0 0,0 0 16,-22 21-16,1 0 0,0 0 15,0 21-15,0 0 0,0 0 0,-1 0 16,1 22-16,0-1 0,21 43 15,0-43-15,0-21 0,0 22 16,0-1-16,0-21 0,0 21 0,21-20 16,0-1-16,1 0 0,20 0 15,-21-21-15,21 0 0,1 21 16,-22-21-16,21 0 0,1 0 0,-1 0 16,-21 0-16,21-21 0,1 0 15,-22 0-15,64-43 16,-64 43-16,-21 0 0,21-21 15,-21 20-15,0-20 0,0 21 0,0-21 16,0-1-16,0 22 0,-21 0 0</inkml:trace>
  <inkml:trace contextRef="#ctx0" brushRef="#br1" timeOffset="82415.41">5270 8446 0,'0'0'0,"-21"0"0,-21 21 15,21-21 1,42 0 31,0 0-32,0 0-15</inkml:trace>
  <inkml:trace contextRef="#ctx0" brushRef="#br1" timeOffset="85551.38">8149 9038 0,'0'0'0,"21"0"0,43 0 16,-64-21-1,21 0-15,0 21 0,0-21 0,0-22 16,1 22-16,-1 0 0,0-21 16,0-1-16,0 1 0,0 0 0,22-1 15,-22 1-15,21 0 0,-21-22 0,22 1 16,-22 20-16,21-20 0,-21-1 16,1 22-16,-1 0 0,0-22 0,-21 22 15,0 21-15,0 0 0,0-1 16,0 1-16,-21 21 0,0 0 0,-1 21 15,1-21-15,-21 43 0,21-22 16,-22 21-16,22 1 0,-21 41 16,21-41-16,21-1 0,-21 0 15,21 1-15,0-1 0,0 0 16,0 1-16,0-1 0,21 0 0,0-21 16,0 22-16,0-1 0,0-21 0,1 22 15,-1-22-15,0 0 0,-21 0 16,21 0-16,0 0 0,-21 1 0,0-1 15,-21-21 17,0 0-32,0-21 0,0-1 15,-1 22-15,1-21 0,-21 0 16,21 0-16,0 0 0,-1 0 16,-20-1-16,42 1 0,-21 21 0,0 0 15,0 0-15,21 21 16,0 1-1,0-1-15,0 0 0,0 0 0,0 0 16,21 0-16,0 1 0,0-1 16,0 0-16,22 0 0,-22 0 0,21-21 15,0 21-15,1-21 0,-1 0 16,0 0-16,22 0 0,-22 0 16,22 0-16,-22 0 0,22-21 0,-1 0 15,-21 0-15,1 0 0,-1 0 16,0-1-16,1 1 0,-1-21 0,-21 0 15,0-1-15,1 22 0,-1-21 0,0-1 16,-21 1-16,0 0 0,0-1 16,0 1-16,0 0 0,0 21 0,-21-1 15,0 1-15,-1 0 0,1 21 0,0 0 16,0 0-16,-21 0 0,20 21 16,-20 0-16,0 1 0,21-1 0,-22 21 15,22-21-15,-21 22 0,21-1 16,-1 0-16,22 1 0,0-22 15,0 21-15,0 0 0,0 1 0,0-22 16,0 0-16,0 0 0,22 0 16,-1 1-16,0-1 0,42-21 15,-41 0-15,20 0 0,21 0 16,-41-21-16,-1-1 0,21 1 16,-21 0-16,0-21 0,22 21 0,-22-22 15,0 22-15,0-21 0,-21-1 16,21 1-16,-21 21 0,22-21 0,-22 20 15,0-20-15,21 21 0,-21 0 0,0 42 47,-21 0-47,21 0 0,0 22 16,0-22-16,0 0 0,0 21 0,0-21 16,0 22-16,0-22 0,0 21 15,0-21-15,21 1 0,-21-1 0,21 0 16,0 0-16,0 0 0,0-21 15,1 0-15,-1 0 0,0 0 16,21 0-16,-21 0 0,1-21 16,-1 0-16,0 0 0,0 0 0,21-1 15,-20-20-15,-1 21 0,0 0 16,0-22-16,0 22 0,-21-21 16,21-22-16,1 43 0,-22 0 15,0 0-15,0 42 16,0 0-1,0 22-15,0-22 0,0 0 16,0 0-16,0 0 0,0 0 0,0 22 16,0-22-16,0 0 0,0 0 15,0 0-15,0 1 0,0-1 0,21 0 16,0 0-16,0-21 0,0 21 16,0-21-16,1 0 0,-1 0 15,0 0-15,0-21 0,21 21 0,-20-21 16,-1 0-16,0 0 0,0-1 15,0-20-15,0 21 0,22 0 16,-43-22-16,21 22 0,0-21 0,0 0 16,-21 20-16,0-20 0,0 21 15,0 0-15,0 0 0,0-1 0,0 1 16,0 42 0,0 1-1,0-1-15,0 0 0,-21 0 0,21 0 16,-21 0-16,21 22 0,0-22 0,0 0 15,0 0-15,0 0 0,0 1 16,0-1-16,0 0 0,0 0 0,0 0 16,21 0-16,0 1 0,0-22 0,1 0 15,-1 0-15,0 0 16,0 0-16,0 0 0,0 0 0,22 0 16,-22-22-16,21 22 0,-21-21 0,22 0 15,-22 0-15,21 0 0,-21 0 16,1-1-16,20-20 0,-21 21 0,0 0 15,-21 0-15,0-22 0,21 22 0,-21 0 16,0 0 0,0 42-1,0 0 1,0 0-16,0 0 16,-21 1-16,21-1 0,0 0 0,0 0 15,0 0-15,0 0 0,0 22 0,0-22 16,0 0-16,0 0 0,21 0 15,1-21-15,-1 22 0,0-22 0,0 0 16,0 0-16,0 0 0,22 0 16,-22 0-16,21 0 0,-21 0 0,22 0 15,-22-22-15,21 1 0,-21 0 0,1 0 16,-1 0-16,0 0 0,0-1 16,0-20-16,0 21 0,-21-21 0,0 20 15,0-20-15,22 0 16,-22 21-16,0-1 0,0 1 0,0 42 31,0 1-31,-22-1 16,1 0-16,21 0 0,0 0 15,-21 0-15,0 1 0,21 20 0,-21-21 16,21 0-16,0 0 0,0 1 0,0-1 16,-21 0-16,21 0 0,0 0 15,0 0-15,21-42 31,-21 0-15,21 21-16,0-21 0,-21 0 0,21 0 16,0-22-16,1 22 0,-1 0 0,0 0 15,0-22-15,21 22 16,-20-21-16,20-22 0,-21 43 16,0-21-16,0 21 0,1 0 0,-1 21 15,0 0 1,-21 21-16,0 0 15,0 0-15,0 21 0,0-20 16,0-1-16,0 0 0,0 21 0,0-21 16,0 1-16,0-1 0,0 0 0,21 0 15,0 0-15,-21 0 0,43 1 16,-43-1-16,21-21 16,21 0-16,-21 21 0,22-21 0,-22 0 0,21 0 15,22 0-15,-22 0 16,0 0-16,22 0 0,-22-21 0,22 0 15,-22 21-15,0-22 0,1 1 0,-1 0 16,-21 0-16,21-21 0,-20 20 16,-22 1-16,21-21 0,-21 21 0,0-22 15,0 22-15,0-21 0,0 21 0,0 0 16,-21-1-16,-1 1 16,1 21-16,0 0 0,-21 0 0,21 0 15,-1 21-15,-20 1 0,21-1 16,0 0-16,0 0 0,-22 0 15,22 0-15,0 43 0,21-43 16,0 0-16,0 0 0,0 1 16,0-1-16,0 0 0,0 0 15,21-21-15,0 0 0,0 0 0,1 0 16,-1 0-16,0 0 0,0 0 16,0 0-16,0 0 0,1 0 0,-1-21 15,0 0-15,0 21 0,0-21 0,0-1 16,1 1-16,-22 0 0,0 0 15,21-21-15,-21 20 0,21 22 0,-21-21 16,0 0-16,21 0 0,-21 0 16,0 42 31,-21 0-47,0-21 15,21 21-15,-21 0 0,-1 1 0,22-1 16,-21 0-16,0 0 0,21 0 15,-21 0-15,0 1 0,21 20 0,0 0 16,-21-21-16,21 43 0,0-22 16,0 1-16,0 62 0,0-62 15,0 20-15,0 1 0,0-22 0,0 22 16,21-1-16,-21-21 16,0 22-16,21-1 0,-21 1 0,21-1 15,-21 22-15,21-21 0,-21-1 0,0 1 16,21-1-16,-21 1 0,22-1 15,-22 1-15,21-22 0,-21 21 0,0 1 16,0-22-16,21 22 0,-21-22 0,0 0 16,21 22-16,-21-43 0,0 21 0,0-20 15,0 20-15,0-21 16,-21 0-16,0-21 0,0 0 0,-1 0 16,1 0-16,0-21 0,0 0 0,0 0 15,0 0-15,-1-22 0,1 1 16,0 21-16,0-22 0,21-20 15,0 21-15,0-1 0,0-20 0,0 20 0,0-20 16,0-1-16,0 1 0,0-1 16,0-20-16,0 20 0,0 1 15,0-1-15,0 1 0,0-1 0,0 22 16,0 0-16,0-22 0,0 22 16,0-1-16,0 1 0,0 0 0,0-43 15,0 43-15,0-1 0,0 1 16,0 21-16,0-21 0,-21 20 15,0-20-15,-1 21 0,-20 0 16,21 0-16</inkml:trace>
  <inkml:trace contextRef="#ctx0" brushRef="#br1" timeOffset="85971.14">10943 8149 0,'0'-21'0,"-21"0"0,0 21 31,42 0 94,-21 21-125,21-21 0,-21 21 16,0 0-16</inkml:trace>
  <inkml:trace contextRef="#ctx0" brushRef="#br1" timeOffset="87599.21">720 10901 0,'0'0'0,"-64"0"0,22 0 0,-22 21 15,1-21-15,20 0 0,-20 0 0,21 0 16,-1 0-16,1 0 16,21 0-16,-22 0 0,86 21 31,-1-21-16,22 0-15,-1 21 0,1-21 0,20 0 16,1 0-16,21 22 0,-22-22 16,22 0-16,0 0 0,0 0 0,0 0 15,21 0-15,0 0 0,-21 0 16,21 0-16,-22 0 0,1 0 16,-21 0-16,21-22 0,-22 22 0,-20 0 15,-1-21-15,1 0 0,-22 21 16,1 0-16,-22-21 0,0 21 0,-21-21 15,0 0-15,-21-1 16,0 22-16,-22-21 0,1 0 0,0 21 16,-1-21-16,-20 0 0,-1 21 15,22 0-15,0-21 0,-22 21 0,22 0 16,-1 0-16,1 0 0,21 0 16,0 0-16,0 0 0,-1 0 0,44 0 31,20 0-31,-21 0 0,21 0 15,1 0-15,-1 0 16,22 0-16,-22 0 0,21 0 0,1 0 0,-22 0 16,22 0-16,-22 21 15,22-21-15,-22 0 0,0 21 0,-21 0 16,22 0-16,-43 0 0,0 1 0,0-1 16,0 0-16,0 21 0,-43-21 15,22 22-15,-21-1 0,0 0 0,-1 1 16,-20-22-16,20 21 0,1 1 15,0-1-15,-1-21 0,22 0 0,0 0 16,0 1-16,0-1 0,21 0 16,0 0-16,21-42 31,0 21-31</inkml:trace>
  <inkml:trace contextRef="#ctx0" brushRef="#br1" timeOffset="89484.11">4191 10562 0,'0'0'0,"0"-21"16,21 0-16,-21 0 0,0-22 16,0 22-16,0 0 0,0 0 15,0 0-15,0 0 0,0-22 0,0 22 16,0 0-16,0 0 0,0 0 15,0-1-15,0 44 32,0 20-32,0 0 0,0 22 15,0-1-15,0 1 0,0-1 16,0 1-16,0 20 0,0-20 16,-21-1-16,21 1 0,-21-1 0,21 1 15,-21-1-15,-1 1 0,22-1 16,0-20-16,-21-1 0,0 22 15,0-43-15,21 0 0,0 0 0,0 0 16,-21-21-16,0 0 16,21-21-16,0 0 15,0 0-15,0 0 0,0-22 16,-22 22-16,22-21 0,0-1 0,0 1 16,0 0-16,0 21 0,0-22 0,0 1 15,0 0-15,0 20 16,0 1-16,0 0 0,0 0 0,0 0 15,22 21-15,-1 0 16,0 21 0,-21 0-16,21 0 0,0 0 0,-21 1 15,21-1-15,1 0 0,-1 0 16,-21 21-16,21-20 0,21-1 0,-21 0 16,1 0-16,-1 0 0,21 0 0,-21 1 15,22-1-15,-1-21 0,0 0 16,1 0-16,-22 0 0,21 0 0,0 0 15,1-21-15,-1 21 0,-21-22 16,22 1-16,-1 0 0,-21-21 16,21 21-16,-20-1 0,-1 1 0,0-21 15,0 21-15,0-22 0,-21 22 16,21-21-16,-21 0 0,0 20 0,0-20 16,0 21-16,0 0 0,0 0 0,0-1 15,-21 1-15,0 21 0,0 0 16,0 0-16,0 21 15,-1 1-15,1-1 0,21 0 16,0 0-16,-21 21 0,21-20 0,-21-1 16,21 21-16,0-21 0,0 22 0,0-22 15,0 21-15,0-21 0,0 22 16,0-22-16,21 0 0,0 0 16,0 21-16,1-20 0,-1-22 0,0 21 15,0 0-15,0-21 0,22 0 16,-22 0-16,21 0 0,0 0 15,1-21-15,-1 21 0,-21-21 16,22-1-16,-22 1 0,21-21 0,-21 21 16,22 0-16,-22-22 0,0 22 0,21 0 15,-21-21-15,1 20 0,-22-20 16,21 21-16,-21 0 0,0 0 16,0-1-16,-21 22 31,-1 0-31,1 22 0,21-1 15,0 0-15,-21 0 0,21 21 16,0-20-16,0-1 0,0 0 16,0 0-16,0 0 0,0 0 0,0 1 15,21-1-15,-21 0 0,0 0 16,21 0-16,1-21 0,-22 21 0,0 1 16,0-1-16,21-21 0,-21 21 0,21-21 31,-21-21-16,-21 21 1,0-21-16,21-1 16,-22 1-16,22 0 0,0 0 0,-21 21 15,0-21-15,21 0 0,0-1 16,-21 22-16,0 0 31,21 22-31,0-1 16,0 0-16,0 0 0,0 0 15,0 0-15,0 1 0,0-1 16,21 0-16,0 0 0,0-21 16,0 21-16,1 0 0,-1-21 15,21 22-15,-21-22 0,22 0 0,-1 0 16,-21 0-16,21 0 0,1 0 16,-1 0-16,0 0 0,1-22 15,-1 22-15,0-21 0,1 0 0,-1 0 16,0 0-16,1 0 0,-22-1 15,21-20-15,-21 21 0,1-21 0,-1 20 16,0-20-16,0 0 0,-21-1 16,0 22-16,0 0 15,0 0-15,0 0 0,-21 21 16,0 0-16,0 21 16,-1-21-16,22 21 15,0 0-15,0 0 0,-21 1 0,21-1 16,0 0-16,0 0 0,0 0 0,0 0 15,0 1-15,21-1 0,-21 0 16,22 21-16,-22-21 0,21-21 0,0 22 16,0-1-16,-21 0 0,21 0 0,0-21 15,-21 21-15,0 0 16,0 1 0,-21-22-1,0 0-15,0 0 0,0 0 16,0 0-16,-1 0 0,1 0 0,21 21 15,-21-21-15,0 0 32,21-21-17,0-1 1,0 1-16</inkml:trace>
  <inkml:trace contextRef="#ctx0" brushRef="#br1" timeOffset="90043.07">8445 10414 0,'0'0'0,"0"-21"0,0-21 16,0-1-16,0 1 0,0 21 15,0 0-15,-21-1 0,21 1 0,-21 21 16,21 21 0,0 1-16,0-1 15,-21 42-15,21-20 0,0 20 16,0 1-16,0-22 0,0 21 0,0 1 15,0-1-15,-21 1 0,21-22 16,0 22-16,-21-22 0,21 22 16,-22-22-16,22 0 0,-21 22 0,21-22 15,-21 0-15,21-20 0,0 20 0,0-21 16,0 0-16,0 0 0,0 1 16,-21-22 15,21-22-31,-21 1 0,21-21 0,0 21 15,0-22-15,0 22 0</inkml:trace>
  <inkml:trace contextRef="#ctx0" brushRef="#br1" timeOffset="93100.09">8213 10605 0,'0'-22'0,"0"44"0,0-65 0,0 22 16,0-21-16,0 21 0,0-1 15,0-20-15,21 21 0,0 0 16,0 0-16,0-22 0,0 22 0,1 0 16,20 0-16,-21 0 0,21 21 15,1-22-15,-1 22 0,0 0 0,22 0 16,-22 0-16,1 0 0,-1 22 16,0-1-16,22 0 0,-43 0 0,21 21 15,1 1-15,-22-1 0,-21 0 16,0 1-16,0 20 0,0-20 0,-21-22 15,-1 21-15,1 0 0,-21-20 16,21 20-16,-22-21 0,1 0 0,0 0 16,-1 1-16,1-1 0,0-21 0,21 0 15,-1 21-15,1-21 0,0 0 16,0 0-16,0 0 0,21-21 16,0 0-1,0-1-15,0 1 0,0 0 0,0 0 16,0 0-16,0 0 0,0 42 31,0 0-15,0 0-16,0 0 0,0 0 0,0 1 15,0-1-15,21 21 0,0-21 16,-21 0-16,21 1 0,-21-1 0,21 0 16,1 0-16,20 0 0,-21 0 0,0 1 15,22-22-15,-1 0 0,0 21 16,1-21-16,-1 0 0,0 0 0,22 0 15,-22 0-15,0-21 0,1 21 0,-1-22 16,0 1-16,-20 0 0,20 21 16,-21-21-16,21 0 0,-20 0 0,-1-22 15,0 22-15,-21 0 0,0-21 0,21 20 16,-21 1-16,0-21 16,0 21-16,0 0 0,0-1 0,0 1 15,-21 42 16,21 1-31,0-1 0,-21 0 0,21 0 16,-21 0-16,21 0 0,-22 1 16,22-1-16,0 0 0,0 0 0,0 0 15,0 0-15,0 1 0,0-1 0,0 0 16,22 0-16,-1-21 0,0 21 16,0-21-16,0 0 15,0 0-15,1 0 0,-1 0 0,0 0 16,0 0-16,21 0 0,-20 0 0,-1-21 15,21 21-15,-21-21 0,22 0 16,-22 0-16,21-1 0,-21 1 0,22 0 16,-22-21-16,0 21 0,0-22 15,0 1-15,-21 21 0,0-22 0,0 22 16,0-21-16,0 21 0,0 0 0,0-1 16,0 1-16,-21 21 15,0 0-15,0 21 16,21 1-16,-21-1 0,21 0 0,0 21 15,0-21-15,0 22 0,0-22 16,0 21-16,21-21 0,0 1 16,0-1-16,0 21 0,0-21 0,1 0 15,-1 1-15,0-22 0,-21 21 0,21 0 16,0-21-16,-21 21 0,21-21 16,-42 0 15,0 0-31,0-21 15,0 21-15,0-21 0,-22 0 0,22 21 16,0-22-16,0 22 0,0-21 16,-1 21-16,1 0 15,21 21 1,0 1 0,0-1-16,21 0 15,1-21-15,-1 21 0,0 0 0,0-21 16,0 21-16,0-21 0,22 0 0,-22 22 15,0-22-15,21 21 0,1-21 16,-22 0-16,21 0 0,1 0 16,-22 0-16,21-21 0,22-1 0,-22 1 15,-21 21-15,0-21 16,0 0-16,22 0 0,-22 0 0,21-43 16,-21 43-16,1 0 0,-1-22 15,-21 22-15,0-21 0,21 21 16,-21 0-16,21-1 0,-21 1 0,0 0 15,0 42 17,-21 0-32,21 1 0,-21 20 15,21-21-15,0 0 0,0 0 0,-21 1 16,21 20-16,0-21 0,0 0 16,0 0-16,0 1 0,0-1 0,0 0 15,0 0-15,0 0 0,0 0 16,21-21-16,0 0 15,0 0-15,0 0 0,0 0 0,1 0 16,-1 0-16,0 0 0,0 0 16,0 0-16,22-21 0,-22 0 15,0 21-15,0-21 0,0 0 0,0 0 16,1-1-16,-1 1 0,-21 0 16,0-21-16,0 21 0,0-22 0,0 22 15,0-21-15,0-1 0,0 1 0,-21 21 16,21-21-16,-43 20 0,22 1 0,0 0 15,0 21-15,-22 0 0,22 0 16,-21 0-16,21 0 0,0 21 0,-22 0 16,22 1-16,0-1 0,0 0 0,0 21 15,-1 1-15,22-22 16,0 21-16,0-21 0,0 22 0,0-22 16,0 21-16,22-21 0,-1 0 0,0 1 15,0-1-15,0 0 0,22 0 16,-22 0-16,21 0 0,0-21 0,1 0 15,-22 22-15,21-22 0,1 0 0,-1 0 16,0 0-16,-21 0 0,22-22 16,-1 1-16,0 21 0,-20-21 0,20 0 15,-21 0-15,21 0 0,-20-22 16,-1 22-16,0-21 0,0 21 16,0-22-16,0 22 0,1 0 0,-22 0 15,0 0-15,0-1 0,0 1 0,0 42 31,-22 1-31,22-1 16,-21 0-16,0 0 0,21 0 0,0 22 16,0-22-16,0 0 0,-21 0 15,21 0-15,0 0 0,0 1 0,0-1 16,0 0-16,0 0 0,21 0 0,-21 0 16,21-21-16,0 22 0,1-1 15,-1-21-15,0 0 0,0 0 16,0 0-16,0 0 0,1 0 15,-1-21-15,0 21 0,0-22 0,-21 1 16,21 0-16,0 0 0,1 0 16,-1 0-16,-21-22 0,21 22 0,-21-21 15,21 21-15,-21-1 0,0-20 16,0 21-16,0 0 0,21 0 0,-21-1 16,0 44 15,0-1-31,-21 0 0,21 0 15,-21 0-15,21 0 0,0 1 16,0 20-16,0-21 0,0 0 0,0 0 16,0 22-16,0-22 0,0 0 15,0 0-15,0 0 0,21 1 16,0-22-16,0 0 16,1 0-16,-1 0 15,0 0-15,0 0 0,0 0 0,0 0 16,1-22-16,20 22 0,-21-21 15,0 0-15,0 0 0,1 21 0,-1-42 16,0 20-16,0 1 0,0 0 16,0 0-16,-21 0 0,0-22 0,22 22 15,-1 0-15,-21 0 0,21 21 47,-21 21-47,21 0 16,-21 0-16,0 1 0,0-1 15,21 0-15,-21 0 0,0 0 16,0 0-16,0 1 0,0-1 0,0 0 16,0 0-16,0 0 0,21-21 15,1 21-15,-1-21 0,21 0 16,-21 0-16,0 0 0,1 0 16,-1 0-16,21 0 0,-21 0 0,22 0 15,-22 0-15,21 0 0,-21-21 16,0 0-16,22 21 0,-22-21 0,0 0 15,0 0-15,0-1 0,-21 1 16,0 0-16,22-21 0,-22 21 16,0-1-16,0 1 0,0-21 0,0 21 15,0 0-15,-22 21 16,1 0 0,21 21-16,-21 0 0,21 0 0,0 0 15,0 0-15,0 1 0,0-1 0,0 0 16,0 0-16,0 0 0,0 0 15,0 1-15,0-1 0,0 0 0,0 0 16,0 0-16,21 0 0,-21 1 16,21-1-16,-42-42 62,0-1-62,21 1 16,0 0-16,-21 21 0,21-21 0,-21 21 15,21-21-15,-21 21 16,21 21 0,0 0-1,0 0 1,0 0-16,21-21 0,0 22 16,0-22-16,0 0 0,0 0 0,1 21 15,-1-21-15,0 0 0,0 0 16,43 0-16,-43 0 0,21-21 15,-21 21-15,22 0 0,-22-22 0,0 1 16,21 21-16,-21-21 0,22 0 16,-22 0-16,21 21 0,-21-21 0,22-22 15,-22 22-15,0 0 0,0-21 16,0 20-16,-21-20 0,0 21 0,0 0 16,0-22-16,0 22 0,0 0 15,-21 21-15,0 0 0,0 0 16,-21 21-16,20 0 0,1 1 15,0-1-15,0 21 0,0-21 16,0 0-16,-1 1 0,22-1 0,0 21 16,0-21-16,0 0 0,0 1 15,22-1-15,-22 0 0,21-21 16,0 21-16,0-21 0,0 0 0,0 0 16,1 0-16,-1 0 0,21 21 15,-21-21-15,0 0 0,1 0 0,-1 0 16,0 0-16,0 0 0,0 0 15,0-21-15,-21 0 16,22 21-16,-1-21 0,0 21 16,-21-21-16,0-1 15,0 1 1</inkml:trace>
  <inkml:trace contextRef="#ctx0" brushRef="#br1" timeOffset="99927.08">1249 13356 0,'0'-21'0,"0"0"31,-21 21 16,21-21-47,-22 21 15,1 0-15,0 0 0,0 0 0,-21 0 16,20 0-16,-20 0 0,21 0 16,-21 0-16,20 0 0,-20 0 15,21 0-15,-21 0 0,20 0 16,1 0-16,0 0 0,-21 0 0,21 0 15,-1 0-15,1 0 0,0-21 16,0 21 0,0 0-16,42 0 47,0 0-47,0 0 15,0 0-15,22 0 0,-1 0 0,0 0 16,1 0-16,20 0 0,1 21 15,20-21-15,1 0 0,21 0 16,-21 0-16,20 0 0,1 0 0,0 0 16,-21 0-16,21 0 0,-22 0 15,22 0-15,-21 0 0,-1 0 0,22 0 16,-21 0-16,0 0 0,-22 0 16,22 0-16,-22 0 0,1 0 0,-22 0 15,0 0-15,1 0 0,-1 0 16,-21 0-16,0 0 0,1 0 0,-1-21 15,-21-1 1,-21 22 0,-1-21-16,1 0 0,-21 21 15,21-21-15,0 21 0,-22-21 16,22 21-16,-21-21 0,21-1 0,-22 22 16,22-21-16,-21 0 0,21 21 15,-22-21-15,22 21 0,0-21 16,0 21-16,0 0 0,-1 0 0,22-21 15,0 42 17,0 0-17,22 0-15,20-21 16,-21 21-16,21-21 0,-20 21 0,20-21 16,0 22-16,1-22 0,-1 0 15,-21 21-15,21-21 0,1 0 0,-1 0 16,-21 0-16,0 21 0,22-21 15,-22 0-15,0 0 0,0 0 0,0 0 16,-21 21 0,0 0-1,0 0-15,-21-21 0,0 22 16,0-22-16,0 21 0,0 0 0,-1 0 16,-20 0-16,0 0 15,-1 1-15,22 20 0,-21-21 0,0 0 16,-1 22-16,1-22 0,0 0 15,-1 21-15,22-21 0,0 1 0,0-1 16,0 0-16,-1-21 0,22 21 16,0 0-16,0 0 15,0 1 1,0-44 46,0 1-46,22 21-16</inkml:trace>
  <inkml:trace contextRef="#ctx0" brushRef="#br1" timeOffset="105235.72">4339 12721 0,'0'21'0,"0"1"47,21-44 609,-21 1-656,21 21 16,-21-21-16,22 21 15,-22-21-15,0 0 16,0 0 0,21 21-16,-21-22 0,0 1 15,0 0 1,0 42 46,-21 0-62,21 1 0,-22-1 16,22 21-16,-21-21 0,0 22 16,0-1-16,21 0 0,-21 1 0,0-22 15,-1 21-15,22 0 0,-21 1 16,0-22-16,0 21 0,0-21 0,21 1 16,-21 20-16,-1-21 0,22 0 15,0 0-15,-21-21 0,0 22 0,21-1 16,-21-21-16,21-21 47,0-1-47,0 1 15,0 0-15,21-21 0,0 21 0,-21-22 16,21 1-16,1-22 0,-1 22 16,0-21-16,0 20 0,0-20 0,0 20 15,1-20-15,20 21 0,-21-1 16,0 22-16,0-21 0,1 21 0,-1-1 15,0 1-15,0 21 16,0 0-16,-21 21 16,21 1-16,-21-1 0,0 21 15,22 0-15,-22 1 0,21-1 16,-21 22-16,0-1 0,21-21 16,-21 22-16,0-1 0,0-20 0,0-1 15,0 0-15,0 1 0,0-22 16,0 21-16,0-21 0,21 1 0,-21-1 15,0 0-15,0 0 16,0-42 15,-21 0-31,0 0 16,0-1-16,-1 1 0,1 21 0,-21-21 16</inkml:trace>
  <inkml:trace contextRef="#ctx0" brushRef="#br1" timeOffset="105431.61">4106 13123 0,'0'0'0,"-21"0"0,21 22 16,21-22-1,0 0 1,22 0-16,-22 0 0,21 0 16,1-22-16,20 1 0,-21 21 0,1-21 15,20 21-15,-20-21 0,-1 21 16,0-21-16,1 21 0,-1-21 15,0 21-15,-21-22 0,1 22 0,-1-21 16,21 21-16,-21-21 0</inkml:trace>
  <inkml:trace contextRef="#ctx0" brushRef="#br1" timeOffset="105715.45">5122 12764 0,'0'0'0,"0"-22"0,0 1 16,-21 21-1,0 0-15,0 0 16,0 0-16,-1 21 0,1 1 16,21-1-16,-21 0 0,0 21 0,0-21 15,21 22-15,0-1 0,0 0 16,0-20-16,-21 20 0,21 0 16,0-21-16,0 22 0,0-22 0,0 0 15,0 0-15,21 0 0,0 1 16,-21-1-16,21-21 0,0 21 0,0-21 15,1 0-15,-1 0 0,0 0 16,0 0-16,0 0 0,0 0 0,22 0 16,-22-21-16,0 0 0,21-1 15,-20 22-15,-1-21 0,0 0 0</inkml:trace>
  <inkml:trace contextRef="#ctx0" brushRef="#br1" timeOffset="108796.04">5567 12848 0,'0'-21'16,"-21"21"0,-1 0-16,1 0 15,21 21-15,-21-21 0,0 21 0,0 1 16,21-1-16,-21 0 0,21 21 16,-22-21-16,22 1 0,0 20 0,0-21 15,0 0-15,-21 22 0,21-22 16,0 0-16,0 0 0,0 0 15,0 0-15,0 1 0,21-1 16,1-21-16,-1 0 16,0 0-16,0 0 0,0 0 0,22 0 15,-22-21-15,0 21 0,21-22 16,-21 1-16,22 0 0,-1 0 0,-21 0 16,22 0-16,-22-22 0,21 22 15,-21-21-15,0-1 0,1 22 0,-1-21 16,0 21-16,-21 0 0,0-1 15,0 1-15,-21 42 32,0 1-32,-1-1 0,22 21 15,-21-21-15,21 0 0,0 22 16,-21-22-16,21 0 0,0 21 16,0-20-16,0-1 0,0 0 0,0 0 15,0 0-15,0 0 0,0 1 16,21-22-16,0 21 0,1-21 0,-1 0 15,0 0-15,0 0 0,0 0 0,0 0 16,1 0-16,-1 0 0,21-21 16,-21-1-16,0 22 0,1-21 0,-1 0 15,0-21-15,0 21 0,0-1 16,0-20-16,1 21 0,-1-21 16,-21-1-16,0 22 0,0-21 0,0 21 15,0-22-15,0 22 0,0 0 16,0 0-16,0 42 31,-21 0-31,21 0 0,0 0 0,0 1 16,0 20-16,0-21 0,0 21 15,0-20-15,-22 20 0,22-21 0,0 21 16,0-20-16,0-1 0,0 0 0,0 0 16,0 0-16,22 0 0,-22 1 15,21-22-15,0 21 0,0-21 0,0 0 16,22 0-16,-22 0 0,21 0 15,-21 0-15,22 0 0,-1 0 0,0-21 16,-21 21-16,22-22 0,-1 1 16,0 0-16,1 0 0,-22-21 15,21 20-15,-21-20 0,1 0 0,-1 21 16,-21-22-16,21 1 0,0 21 16,-21 0-16,0-1 0,0 1 0,0 0 15,0 42 16,0 0-31,0 1 0,0-1 16,0 0-16,21 0 16,-21 0-16,21 0 0,1 1 0,-1-1 15,0 0-15,0 0 16,0 0-16,0 0 0,-21 1 16,22-22-16,-1 21 0,-21 0 0,21 0 15,0-21-15,-21 21 0,21-21 16,0 0-16,1 21 0,-1-21 0,0 0 15,0 0-15,21 0 16,-20 0-16,-1 0 0,21 0 0,-21 0 16,22-21-16,-1 0 0,-21 21 15,21-21-15,1 0 0,-22 0 16,21-22-16,-21 22 0,1-21 0,-1 21 16,0-22-16,-21 1 0,0 21 0,0-22 15,0 22-15,0 0 0,-21-21 16,-22 21-16,22-1 0,-21 22 15,21 0-15,-22 0 0,1 0 16,0 22-16,21-1 0,-22 0 0,1 0 16,21 0-16,0 22 0,-1-22 15,1 21-15,0-21 0,21 22 0,0-22 16,0 21-16,0-21 0,0 22 16,0-22-16,0 0 0,0 0 15,21-21-15,0 21 0,1-21 0,-1 0 16,0 0-16,0 0 15,0 0-15,0 0 0,1 0 16,20-21-16,-21 0 0,0 0 16,0 21-16,1-21 0,-1-22 0,0 22 15,0 0-15,0-21 0,-21 20 0,21-20 16,1 21-16,-22-21 0,0 20 16,0 1-16,21 0 0,-21 0 0,0 42 31,-21 0-16,21 0-15,0 1 0,0-1 16,-22 21-16,22-21 0,-21 22 0,21-22 16,-21 0-16,21 21 0,0-21 0,0 1 15,0-1-15,0 0 0,0 0 16,0 0-16,0 0 0,21-21 16,0 22-16,1-22 0,-1 0 15,0 0-15,21 0 0,-21 0 16,1 0-16,-1 0 0,0 0 0,21-22 15,-21 1-15,1 21 0,-1-21 16,21 0-16,-21 0 0,0 0 0,1-22 16,-1 22-16,-21-21 0,21 21 0,0-22 15,0 22-15,0-21 0,-21 21 16,0-1-16,22 1 0,-22 0 16,0 0-16,0 0 15,-22 21 63,1 0-46,21-21-32,-21 21 15,0 0 16,0 0 1,0 21-32,21 0 15,0 0-15,0 0 0,0 0 16,21 1 0,0-22-1,0 0-15,0 0 16,0 0-1,1 0 1,-22 21-16,0 0 16,0 0-16,0 0 15,0 0-15,0 1 16,0-1-16,-22 0 0,22 0 16,0 0-16,0 0 0,0 1 15,0-1-15,0 0 16,22 0-16,-1-21 0,-21 21 15,21-21-15,0 0 0,0 0 16,0 0-16,1 0 0,-1 0 16,0 0-16,0 0 0,21-21 15,-20 0-15,-1 21 0,0-21 16,0 0-16,0-1 0,22 1 0,-22 0 16,0-21-16,0 21 0,21-22 15,-20 22-15,-1-21 0,0-1 16,0 22-16,-21 0 0,21-21 0,0 21 15,-21-1-15,0 44 32,0-1-32,0 0 15,0 0-15,0 0 16,0 0-16,0-42 62,0 0-62,0 0 16,0 0-16,0 0 16,0-1-1,-21 22 1,0 22-16,0-22 16,21 21-16,-21 0 0,21 0 0,0 21 15,-21-20-15,21-1 0,-22 21 16,22-21-16,0 0 0,0 22 0,0-22 15,0 0-15,0 0 0,0 0 16,0 1-16,0-1 0,22-21 16,-1 21-16,0 0 0,0-21 0,21 0 15,-20 0-15,-1 0 0,21 0 0,-21 0 16,22 0-16,-22 0 0,21-21 16,-21 21-16,43-42 0,-43 20 15,0 1-15,0 0 0,0 0 16,1-21-16,-1 20 0,0-20 0,0 21 15,-21-21-15,0 20 0,21 1 16,-21 0-16,0 42 31,0 0-31,-21 1 0,21-1 16,-21 0-16,21 21 0,0-21 16,0 1-16,0-1 0,0 21 15,0-21-15,0 0 0,0 1 0,0-1 16,0 0-16,21-21 0,0 0 15,0 21-15,1-21 0,20 0 16,-21 0-16,0 0 0,22 0 0,-22 0 16,21-21-16,-21 21 0,0-21 15,43-22-15,-43 22 0,0-21 16,22 21-16,-22 0 0,0-22 0,-21 22 16,21-21-16,0 21 0,-21-1 15,21-20-15,-21 21 0,0 0 16,0 42 15,0 0-31,0 0 16,0 22-16,-21-22 0,0 21 15,21 0-15,-21 1 0,21-1 0,-21 0 16,21 1-16,-21-1 0,21 22 16,0-22-16,0 21 0,0 1 0,0-1 15,0 22-15,0-21 0,0-1 0,0 22 16,0-22-16,21 1 0,-21 20 15,21 1-15,-21-21 0,0 20 16,0 1-16,21 0 0,-21-1 0,21-20 0,-21 84 16,0-85-1,0 1-15,0-1 0,0 1 0,0-22 16,0 1-16,0-1 0,0-21 0,0 0 16,-21 0-16,0 1 0,0-22 0,0 0 15,-1 0-15,1 0 0,0-22 16,0 1-16,-21 0 0,20 0 0,-20-21 15,0-1-15,-1 1 0,22-22 0,-21 1 16,0-1-16,-1 1 0,1-1 16,21-20-16,-22-1 0,22 0 0,21 22 15,0-22-15,0 22 0,0-22 16,0 22-16,0-22 0,0 21 0,0 1 16,21-1-16,1 1 0,-1-1 15,21 22-15,-21-21 0,22 20 16,-22 1-16,21 0 0,0-1 0,64-41 15,-42 62-15,-1-20 0</inkml:trace>
  <inkml:trace contextRef="#ctx0" brushRef="#br1" timeOffset="109154.83">11366 12764 0,'0'-22'0,"-21"22"15,21 22-15,-21-22 16,21 21-16,0 0 0,-21 21 0,21-21 15,-21 22-15,0-22 0,-1 21 16,22-21-16,0 22 0,-21-22 0,0 21 16,21-21-16,0 1 0,0-1 0,-21-21 15,21 21-15,-21 0 16,21-42 31,0 0-47,21-22 0,0 22 15</inkml:trace>
  <inkml:trace contextRef="#ctx0" brushRef="#br1" timeOffset="109499.81">11303 12552 0,'0'0'16,"-21"-21"-16,0 21 0,-1 0 0,1 0 15,0 0-15,0 0 0,0 0 16,21 21-16,-21-21 0,21 21 15,-22-21-15,22 21 0,0 0 16,22-21 0,-1 0-16,0 0 0,0 0 15,0 0-15,0 0 0,1 0 0,-1 0 16,0-21-16,0 21 0,0-21 16,0 21-16,-21-21 0,0 0 0,0 0 15,0-1-15,-21 1 16,0 0-16,0 21 0,0 0 15,0-21-15,-1 21 0,1 0 16,0 0-16,0 0 0,0 0 16,21 21-16,-21 0 0,21 0 15,0 1-15,0-1 0,0 0 16,0 0-16,21 0 16,0 0-16,0-21 0,21 22 0,-20-22 15</inkml:trace>
  <inkml:trace contextRef="#ctx0" brushRef="#br1" timeOffset="109987.37">11832 12679 0,'0'21'0,"-21"-21"16,0 21-16,0-21 0,-1 21 15,1 1-15,0-22 0,21 21 16,-21 0-16,0 0 0,21 0 0,0 22 15,0-22-15,-21 0 0,21 21 0,0-21 16,0 1-16,0 20 0,-22-21 16,22 0-16,0 0 0,0 1 0,0-1 15,0 0-15,0 0 16,-21-21 15,21-21-15,0 0-16,0 0 0,0-1 0,0 1 15,0 0-15,0-21 0,0-1 0,21 1 16,1 0-16,-1-1 0,0 1 16,0 0-16,21-1 0,1 22 0,-1-21 15,0 21-15,1 0 0,-1 21 16,0 0-16,-20 0 0,20 0 0,-21 21 16,0 0-16,0 21 0,1-21 0,-22 22 15,0-1-15,0 0 0,0 1 16,0-22-16,0 21 0,0 1 0,-22-22 15,22 0-15,-21 0 0,21 0 16,0 0-16,-21-21 0,21 22 16,-21-22-16,21-22 47,0 1-47</inkml:trace>
  <inkml:trace contextRef="#ctx0" brushRef="#br1" timeOffset="112191.48">13271 13250 0,'0'0'0,"-21"0"0,0 0 16,0 0-16,21-21 31,0 0-31,0 0 16,0 0-16,21 0 0,0-1 15,22 1-15,-22-21 0,0 21 16,21-22-16,1 1 0,-1 0 0,-21-1 15,21-20-15,-20 21 0,20 20 16,-21-20-16,-21 0 0,0 21 0,0-1 16,0 1-16,0 0 0,-21 21 15,0 0-15,0 21 16,-22 0-16,22 1 0,-21 20 0,-1-21 16,22 0-16,0 22 0,0-22 15,0 21-15,21-21 0,0 0 0,0 1 16,0-1-16,0 0 0,21 0 15,0 0-15,0 0 0,0 1 16,1-22-16,-1 21 0,0 0 0,0 0 16,0 0-16,0 0 0,1 1 15,-22-1-15,21-21 0,-21 21 16,0 0-16,21-21 16,0 0-16,0 0 0,0 0 15,1 0-15,-1 0 16,21 0-16,-21 0 0,22 0 0,-22-21 15,21 0-15,0 0 0,-20-1 16,20 1-16,0 0 0,1-21 16,-1 21-16,0-22 0,-21 1 0,22 0 15,-22-1-15,0 1 0,0 0 16,0 20-16,-21 1 0,0 0 0,0 0 16,0 0-16,-42 21 15,21 0-15,0 0 0,0 21 16,-1-21-16,-20 21 0,21 0 0,0 22 15,0-22-15,-1 21 0,1-21 16,0 22-16,0-1 0,21-21 0,0 21 16,0-20-16,0-1 0,0 0 15,0 21-15,0-21 0,21 1 16,0-1-16,0-21 0,1 0 0,-1 21 16,0-21-16,0 0 0,21 0 15,-20 0-15,20 0 0,0 0 16,-21 0-16,22-21 0,-1 0 15,0-1-15,-20 1 0,20 0 0,0 0 16,-21-21-16,22-1 0,-22 22 0,0-21 16,0-1-16,0 1 0,1 0 15,-22 21-15,0-1 0,0 1 0,0 0 16,0 0-16,-22 21 16,1 0-16,0 21 0,0-21 15,0 21-15,21 0 0,-21 22 0,21-22 16,0 42-16,0-41 15,0-1-15,0 0 0,0 21 0,0-21 16,21 1-16,-21-1 0,21 0 16,0 0-16,0 0 0,0-21 15,-21 21-15,0 1 0,22-22 0,-22 21 16,-22-21 15,1-21-31,0-1 16,0 1-16,0 21 15,21-21-15,-21 21 16,-1 0-16,1 0 16,21 21-16,0 0 15,0 1-15,0-1 0,0 0 16,0 0 0,21-21-16,1 21 0,-1-21 0,0 0 15,0 0-15,0 0 0,22 0 0,-22 0 16,21 0-16,0 0 0,1 0 15,-1 0-15,0 0 0,1 0 0,-1-21 16,0 0-16,1 0 0,-1 0 16,-21-1-16,22 1 0,-22-21 15,0 0-15,21-1 0,-21 1 0,1 0 16,-1-1-16,0 1 0,0 0 0,0-1 16,-21 22-16,0 0 0,0 0 0,0 42 31,0 0-16,0 21-15,0-20 0,-21 20 0,21 0 16,-21-21-16,21 22 0,0-22 16,0 21-16,0-21 0,0 22 0,0-22 15,21 0-15,0 0 0,0 0 16,1-21-16,-1 22 0,0-22 0,0 0 16,0 0-16,0 0 0,22 0 0,-22 0 15,0 0-15,21 0 0,-20 0 16,-1-22-16,0 1 0,0 0 0,0 0 15,0-21-15,1 20 16,-22-20-16,21 0 0,0-1 0,0 1 16,0 0-16,-21-1 0,0 22 0,21 0 15,-21 0-15,0 0 0,0 0 16,0 42 0,-21 0-16,0 0 15,0 21-15,21-20 0,-21 20 0,0-21 16,-1 21-16,22 1 0,0-22 0,0 21 15,0 1-15,0-22 0,0 0 16,0 21-16,0-21 0,0 1 0,0-1 16,22-21-16,-1 21 0,0 0 15,0-21-15,21 0 0,-20 0 16,-1 0-16,21 0 0,-21 0 0,22 0 16,-1 0-16,0-21 0,1 21 15,-1-21-15,0 0 0,-21-22 0,22 22 16,-1-21-16,0-1 0,-20-20 15,20 21-15,0-22 0,-21 1 0,22 20 16,-22-20-16,0 20 0,0-20 0,0 21 16,1 20-16,-1-20 0,-21 21 15,0 0-15,0 0 16,-21 21-16,-1 21 0,-20 0 16,21 0-16,-21 21 0,20 1 15,-20-1-15,21 0 0,-21 22 0,20-22 16,1 22-16,0-22 0,21 64 15,0-64-15,0 1 0,0-1 16,0-21-16,21 21 0,0-20 16,1-1-16,20 0 0,-21 0 0,0 0 15,22-21-15,-22 0 0,21 0 0,-21 0 16,22 0-16,-22 0 0,21 0 16,-21 0-16,0-21 0,22 21 0,-22-21 15,42-43-15,-41 22 16,-1 0-16,0-1 0,0 1 0,21-21 15,-20-1-15,-1 1 0,0 20 16,0-20-16,0-1 0,0 22 16,1 0-16,-22-1 0,21-20 15,-21 20-15,0 22 0,-21 21 16,-1 0-16,1 0 16,21 21-16,-21 1 0,0-1 0,0 21 15,0-21-15,-1 22 16,1-1-16,21 21 0,0-20 0,-21 63 15,0-64-15,21 0 0,0 22 16,0-22-16,0 0 0,0 1 0,0 20 16,0-42-16,0 22 15,0-22-15,0 0 0,0 0 0,21-21 16,-21 21-16,21-21 0,0 0 16,1 0-16,-1 0 15,0 0-15,0 0 0,0 0 16,0 0-16,1-21 0,-1 0 0,21 0 15,-21 0-15,0 0 0,22-1 16,-22-20-16,0 21 0,0-21 0,0 20 16,1-20-16</inkml:trace>
  <inkml:trace contextRef="#ctx0" brushRef="#br1" timeOffset="112440.33">16976 12742 0,'-22'0'0,"44"0"0,-65 0 16,64 0 0,1 0-1,-1 0-15,0 0 0,0 0 16,0 0-16,22 0 0,-22 0 0,63 0 16,-62 0-16,20 0 0,-21 0 15,0 0-15,0-21 0,1 0 16,-1 21-16,0 0 15,-21-21-15</inkml:trace>
  <inkml:trace contextRef="#ctx0" brushRef="#br1" timeOffset="112701.22">17992 13272 0,'0'0'0,"0"21"31</inkml:trace>
  <inkml:trace contextRef="#ctx0" brushRef="#br1" timeOffset="114660.09">1101 15748 0,'0'0'0,"-43"0"15,1 0-15,0 0 0,-22 0 0,22 0 16,-22-21-16,22 21 0,-22 0 15,22 0-15,-21 0 0,20 0 16,-20-21-16,20 21 0,1 0 0,0 0 16,-1 0-16,1 0 0,21 0 15,0 0-15,0 0 0,42 0 16,21 0 0,-21 0-16,43 0 15,-22 0-15,43 0 0,-22 0 0,1 21 16,20-21-16,1 0 0,-21 0 15,20 0-15,1 0 0,0 0 0,-1 0 16,1 0-16,0 0 0,-22 0 16,22 0-16,-22 0 0,1 0 15,-1 0-15,1 0 0,-22-21 0,0 21 16,1 0-16,-22 0 0,0 0 16,0-21-16,0 21 0,-21-22 15,0 1 1,-21 21-16,0-21 0,0 21 0,0 0 15,-22-21-15,22 0 0,-21 21 16,21 0-16,-22 0 0,22 0 16,0-21-16,0 21 0,0 0 15,0 0-15,42 0 32,0 0-32,21 0 0,-21 0 15,22 0-15,-22 0 0,21 0 0,1 0 16,-22 0-16,21 0 0,-21 0 15,22 0-15,-22 21 0,-21 0 0,0 0 16,0 0-16,0 22 16,0-22-16,-21 0 0,-22 0 15,1 21-15,0-20 0,-1 20 16,-20-21-16,20 21 0,-20-20 0,21 20 16,-22-21-16,22 0 0,21 0 15,-1 1-15,1-1 0,21 0 0,21-21 31,22 0-31</inkml:trace>
  <inkml:trace contextRef="#ctx0" brushRef="#br1" timeOffset="116392.57">3154 15050 0,'-21'0'0,"42"0"0,-42 21 0,21 0 16,-22 0-16,22 0 0,0 0 15,-21 1-15,21-1 0,0 0 0,0 0 16,0 0-16,0 0 0,21-21 16,1 0-16,-1 0 15,21 0-15,-21 0 0,22-21 16,-1 0-16,21 0 0,-20 0 0,-1 0 15,22-22-15,-22 22 16,0-21-16,1 21 0,-1-1 0,0-20 16,-21 21-16,-21 0 0,0 0 0,0-22 15,0 22-15,-21 0 16,0 21-16,0 0 0,-21 0 16,20 0-16,-20 0 0,0 21 0,21 21 15,-22-20-15,22 20 0,0 21 16,0-20-16,0 20 0,21 22 0,0-22 15,0 64-15,0-63 16,0-1-16,0 1 0,0-1 0,0-20 16,0 20-16,21-20 0,-21-1 15,0 0-15,0 1 0,0-1 0,21-21 16,-21 0-16,0 0 0,0 1 16,-21-22-1,0 0-15,-1 0 0,1 0 16,0 0-16,0-22 0,-21-20 15,20 21-15,-20 0 0,21-22 16,-21 1-16,20 21 0,-20-21 0,0 20 16,21-20-16,-22 21 0,1 0 15,21 0-15,-22 21 0,22 0 0,0 0 16,21 21 0,0 0-16,0 0 0,0 0 0,42 43 15,-20-22-15,20-21 16,-21 0-16,0 22 0,0-22 0,22 0 15,20 0-15,-20 0 16,-1-21-16,0 0 0,1 0 16,20 0-16,-21 0 0,22-21 15,-1 0-15,-20 0 0,20 0 0,-20 0 16,-1-1-16,0-20 0,1 21 0,-22 0 16,0-22-16,0 22 0,0-21 15,-21 21-15,0 0 0,0-1 16,0 1-16,0 0 0,-21 42 31,0-21-31,0 21 0,21 1 16,0-1-16,-21 21 0,21-21 0,-22 0 0,1 22 15,21-22-15,0 21 0,0-21 16,-21 1-16,21-1 0,0 0 16,0 0-16,0 0 15,21-21 1,-21-21-16,21 0 15,1 0-15,-1 0 0,0-1 0,0 1 16,-21-21-16,21 21 0,0 0 16,1-22-16,-1 22 0,-21-21 0,21 21 15,-21-1-15,21 1 0,-21 42 32,0 1-32,0-1 15,0 0-15,0 0 0,0 0 0,0 0 16,0 1-16,0-1 0,0 0 15,21 0-15,-21 0 0,21 0 16,-21 1-16,22-1 0,-22 0 0,21-21 16,0 0-16,0 0 0,0 0 15,0 0-15,1 0 0,-1 0 0,21-21 16,-21 0-16,0-1 0,22 1 16,-22 0-16,0 0 0,0 0 0,0-22 15,1 22-15,-1-21 0,0 21 16,0 0-16,-21-1 0,21 1 0,-21 0 15,21 0-15,-21 42 32,0 0-32,0 0 0,0 1 15,0-1-15,0 0 0,0 0 16,0 0-16,0 22 0,0-22 0,0 0 16,0 0-16,0 0 0,22 0 15,-1-21-15,0 22 0,0-1 16,21-21-16,-20 0 0,20 0 0,-21 0 15,21 0-15,1 0 0,-22-21 0,21-1 16,1 1-16,-22 0 0,21 0 16,-21 0-16,0-22 0,1 22 15,-1-21-15,0 0 0,0-1 0,0 22 16,0-21-16,-21-1 0,22 22 16,-22 0-16,21 0 0,-21 0 0,0 0 15,21 21 1,-21 21-16,0 0 0,0 0 15,0 21-15,0-20 0,0 20 0,0 0 16,-21 1-16,21-1 0,0 0 16,-21 22-16,-1-1 0,1 1 0,21 20 15,-21-20-15,0 21 0,21-22 16,-21 22-16,0-1 0,21 1 0,0 0 16,0 21-16,0-22 0,-22 22 15,22-21-15,0 21 0,0-22 16,0 22-16,0-21 0,0-1 0,0 1 15,0 0-15,0-22 0,0 1 16,-21-1-16,21-20 0,0-22 0,0 0 16,0 0-16,0-42 15,21-21-15,-21 20 16,22-20-16,-22-21 0,0 20 16,21-20-16,-21-1 0,0-20 0,21 20 15,-21-21-15,0 1 0,0-1 16</inkml:trace>
  <inkml:trace contextRef="#ctx0" brushRef="#br1" timeOffset="116708.38">4995 15706 0,'0'-43'0,"0"86"0,0-128 0,0 43 16,0 21-16,21-22 0,1 22 15,-1-21-15,0 21 0,0-1 0,21 1 16,1 21-16,-22 0 0,21 0 15,1 0-15,-1 0 0,0 0 0,-21 21 16,1 1-16,-1-1 16,0 0-16,-21 21 0,0-21 0,0 22 15,0-22-15,-21 21 0,-22-21 0,22 1 16,-21 20-16,0-21 0,20 0 16,-20 0-16,0 1 0,21-1 0,-22-21 15,22 21-15,0-21 0,21-21 47,0 0-47,21 21 0,0-22 0,0 1 16,1 0-16,-1 21 0,0-21 15,0 0-15</inkml:trace>
  <inkml:trace contextRef="#ctx0" brushRef="#br1" timeOffset="117099.16">5546 15621 0,'0'0'0,"0"-21"15,0-21 1,0 20-16,0 1 0,0 0 16,21 0-16,0 0 0,0 21 15,-21-21-15,21 21 0,0 0 16,1 0-16,-1 0 0,0 0 0,21 0 16,-21 21-16,1 0 0,20 0 0,-21 0 15,0 0-15,-21 22 0,21-22 16,1 21-16,-22-21 0,0 1 0,0 20 15,0-21-15,0 0 16,0 22-16,0-22 0,0 0 0,0 0 0,-22 0 16,1-21-16,21 21 0,-21 1 15,0-22-15,0 0 16,21-22-16,0 1 0,0 0 16,0 0-16,0-21 15,0 20-15,21 1 0,0-21 0,-21 21 16,21 0-16,0-22 0,1 22 15,-1 0-15,-21 0 0,21 0 16,0 21-16,0-22 0,22 1 0,-22 21 16,0-21-16,0 21 0,0-21 15,0 21-15,1 0 0,-1-21 0,0 21 16,0 0-16</inkml:trace>
  <inkml:trace contextRef="#ctx0" brushRef="#br1" timeOffset="118200.91">6477 15367 0,'-21'0'16,"0"21"0,-1 0-16,1 1 0,0-1 0,21 0 15,-21 0-15,0 21 16,21-20-16,-21 20 0,21-21 0,0 21 0,0-20 16,0-1-16,0 21 15,0-21-15,0 0 0,0 1 0,0-1 16,21 0-16,0 0 0,-21 0 0,21-21 15,21 0-15,-20 0 0,-1 0 16,0 0-16,0 0 0,0 0 0,22 0 16,-22 0-16,0-21 0,0 0 15,0 0-15,0 0 0,1-1 0,-22 1 16,0 0-16,0-21 0,0 21 16,0-22-16,0 1 0,0 0 0,0 20 15,-22-20-15,1 21 0,-21-21 0,21 20 16,0 1-16,-22 21 0,22 0 15,0 0-15,-21 0 0,20 0 16,-20 0-16,21 43 0,0-22 16,0 0-16,-1 21 0,1 1 0,21-1 15,0-21-15,0 21 0,0 1 16,0-22-16,0 21 0,0 1 0,21-22 16,1 21-16,-1-21 0,0 0 15,0 1-15,21-1 0,-20-21 0,20 0 16,0 0-16,-21 0 0,22 0 15,-1 0-15,-21 0 0,22-21 0,-1-1 16,0 1-16,-21 0 0,22 0 0,-22 0 16,0 0-16,21-22 15,-20 22-15,-1-21 0,0-1 0,0 22 16,0-21-16,-21 21 0,0 0 0,0-1 16,21 1-16,-42 21 31,0 21-31,21 1 0,-21-1 15,0 21-15,21-21 0,0 22 0,0-22 16,0 0-16,0 21 0,0-21 16,0 22-16,0-22 0,0 21 0,21-21 15,0 1-15,21-1 0,-20 0 0,-1 0 16,0-21-16,0 0 0,21 0 16,-20 0-16,-1 0 0,0 0 0,0 0 15,0 0-15,0-21 16,1 0-16,-1 0 0,21-22 0,-21 22 15,0 0-15,-21-21 0,22 20 16,-1-20-16,0 21 0,0-21 0,-21 20 16,21-20-16,0 21 0,-21 0 0,0 0 15,22-1-15,-1 22 16,-21-21-16,0 42 16,0 1-1,0-1-15,0 0 0,0 0 0,0 0 16,0 0-16,0 1 0,0 20 0,0-21 15,0 0-15,0 0 16,0 1-16,21 20 0,-21-21 0,21 0 16,0-21-16,0 21 0,1 1 15,-1-22-15,0 0 0,0 0 0,0 0 16,22 0-16,-22 0 0,0-22 16,0 22-16,0-21 0,22 0 0,-22 0 15,0 0-15,0 0 0,0-1 16,0 1-16,1 0 0,-1-21 15,-21 21-15,0-1 0,0 1 0,0 0 0,0 0 16,0 0-16,-21 21 16,-1 21-16,1 0 15,0 0-15,0 0 0,0 22 16,21-22-16,0 21 0,-21-21 16,21 1-16,0 20 0,0-21 0,0 0 15,0 22-15,21-22 0,0-21 16,-21 21-16,21 0 0,0-21 0,0 0 15,1 0-15,-1 0 0,0 0 0,0 0 16,0-21-16,0 0 16,-21 0-16,22-1 0,-1 1 0</inkml:trace>
  <inkml:trace contextRef="#ctx0" brushRef="#br1" timeOffset="121176.47">9588 15706 0,'22'0'0,"-44"0"0,65-21 15,-22-1-15,0 22 0,0-21 16,0 0-16,1 21 0,-1-21 16,0 0-16,0 0 0,0-1 15,-21 1-15,0 0 0,0-21 0,0 21 16,0-22-16,0 22 0,-21-21 16,0 21-16,0-1 0,0 1 0,-22 0 15,1 0-15,0 21 0,20 0 16,-41 0-16,21 0 0,-1 21 0,1 0 15,0 0-15,-1 1 0,1 20 0,0 0 16,-1 1-16,22-1 0,-21 0 16,21 22-16,21-22 0,0-21 0,0 22 15,0-1-15,0-21 0,0 21 16,21-20-16,21-1 0,-21-21 0,0 21 16,22-21-16,-1 0 0,0 0 15,-20 0-15,20-21 0,0 0 16,1 21-16,-1-22 0,-21 1 0,21 0 15,-20 0-15,20-21 0,-21 20 16,0 1-16,0-21 0,1 21 0,-1-22 16,-21 22-16,0-21 0,0 21 15,0-22-15,0 22 0,0 0 16,0 42 0,0 0-16,0 1 0,0 20 15,0 0-15,0 1 0,0 20 0,-21 1 16,-1-1-16,1 1 0,21 20 15,-21 1-15,0 0 0,0-1 0,0 1 16,-1 21-16,1-22 0,0 22 16,0-21-16,0 21 0,0-22 15,-1 1-15,-20 0 0,42-1 16,-21-20-16,0-1 0,21-20 0,0-1 16,0 0-16,0-20 0,0-1 0,21-21 15,0 0 1,0-21-16,0-1 0,1-20 0,-1 21 15,0-43-15,21 22 0,-21-21 0,1-1 16,20-21-16,-21 1 16,21-1-16,1 0 0,-1 1 0,-21-22 15,22 0-15,-1 0 0,0 0 0,1 22 16,-1-22-16,-21 21 0,21 1 16,-20 20-16,-1-21 0,0 43 0,0 0 15,-21-1-15,0 1 0,0 21 16,0 0-16,-21 21 15,0 0-15,0 21 16,21 0-16,-22 0 0,1 0 0,21 22 16,-21-22-16,21 21 0,0-21 15,0 1-15,0 20 0,0-21 0,0 0 16,0 22-16,0-22 0,21 0 16,0-21-16,1 21 0,-1-21 0,0 0 15,0 0-15,21 0 0,-20 0 16,-1 0-16,21 0 0,-21-21 15,0 0-15,1 0 0,20-1 0,-21 1 16,0 0-16,0 0 0,1-21 16,-1 20-16,0-20 0,0 0 0,-21 21 15,21-22-15,0 1 0,-21 21 0,22 0 16,-22-1-16,0 65 31,0-22-31,0 0 16,-22 21-16,22 1 0,0-22 15,0 21-15,0-21 0,0 22 0,0-1 16,0-21-16,22 0 0,-22 22 16,21-22-16,0 0 0,21 0 0,-21-21 15,1 21-15,20-21 0,-21 0 16,21 0-16,1 0 0,20 0 0,-20 0 16,20-21-16,1 0 0,-22 0 15,21 0-15,1 0 0,-22-1 0,1 1 16,-1-21-16,0 0 0,-21 20 15,22-20-15,-43 0 0,21-1 0,-21-20 16,0 21-16,0 20 0,0-20 0,0 21 16,-21-21-16,0 42 15,-1 0-15,1 0 0,-21 0 0,21 0 16,-22 21-16,1 0 0,0 0 16,21 0-16,-22 22 0,22-1 0,0-21 15,0 21-15,0-20 0,21 20 0,0 0 16,0-21-16,0 1 0,0 20 15,0-21-15,21 0 0,0 0 16,0 1-16,0-22 0,0 0 16,1 0-16,-1 0 0,21 0 0,-21 0 15,0 0-15,1 0 0,-1-22 0,0 1 16,0 0-16,-21 0 16,21 0-16,0 0 0,-21-22 0,0 22 15,22-21-15,-22-1 0,21 22 16,-21-21-16,21 21 0,-21 0 0,0-1 15,0 1-15,0 42 16,0 1-16,0-1 16,0 0-16,-21 0 0,21 21 0,-21-20 15,21-1-15,0 21 0,0-21 16,0 0-16,0 22 0,0-22 0,0 0 16,0 0-16,0 0 0,21-21 0,0 22 15,0-22-15,21 0 16,-20 0-16,-1 0 0,0 0 0,21 0 15,-21 0-15,22-22 16,-22 1-16,21 21 0,-21-21 0,22-21 16,-22 21-16,0-22 0,0 22 0,0-42 15,1 20-15,-1 1 0,0-22 16,0 1-16,-21-1 0,21 1 0,-21-1 16,21 22-16,-21 0 0,0-1 15,0 1-15,0 21 0,-21 21 16,0 0-16,0 21 15,0 0-15,0 22 0,21-1 16,-22 0-16,1 22 0,0-1 0,0-20 16,21 20-16,0 1 15,0-22-15,0 21 0,0-20 0,0-1 16,0 0-16,0-20 0,21 20 0,0-21 16,0 0-16,1 0 0,-1 1 15,0-22-15,21 0 0,-21 0 0,22 0 16,-22 0-16,21 0 0,1 0 15,-22-22-15,21 1 0,-21 0 0,22 0 16,-22 0-16,42-22 0,-42 1 16,1 0-16,-1 21 0,0-22 15,0 1-15,0 0 0,-21-1 16,0 1-16,0 21 0,0 0 0,21-1 16,-21 44-1,0-1-15,0 0 0,0 21 16,-21 1-16,21-22 0,0 21 15,0 0-15,0 1 0,0-22 0,0 21 16,0-21-16,0 22 0,0-22 16,0 0-16,21 0 0,1 0 0,-1 1 15,0-22-15,0 0 0,21 0 0,-20 0 16,-1 0-16,0 0 0,0 0 16,21 0-16,-20-22 0,-1 1 0,0 0 15,21 0-15,-21 0 16,1-22-16,-1 1 0,21 0 0,-21-1 15,0-20-15,1-1 0,20 1 0,-21-22 16,0 22-16,0-1 16,1 1-16,20-22 0,-21 43 0,-21 21 15,0-1-15,0 1 0,-21 21 16,0 21 0,0 1-16,-1 20 0,1 0 0,0 1 15,0 20-15,-21-21 0,20 22 16,1-1-16,0-20 0,0 20 15,21-20-15,0-1 0,0 0 0,0 1 16,0-22-16,0 21 0,85 22 16,-64-64-16,21 21 15,0-21-15,-20 0 0,20 0 16,0 0-16,-21 0 0,22 0 0,-1 0 16,-21-21-16,0-1 0,22 1 15,-22 21-15,0-21 0,0-21 0,0 21 16,1-1-16,-22 1 0,0 0 0,21 0 15,-21 0 1,0 42 0,0 0-16,0 0 15,0 0-15,0 1 0,-21-1 0,21 0 0,0 0 16,0 0-16,0 0 0,0 1 0,0-1 16,0 0-16,0 0 15,21 0-15,0-21 0,0 21 0,0-21 16,22 0-16,-22 0 0,0 0 15,0 0-15,0 0 0,0 0 16,1 0-16,-22-21 0,21 0 0,0 21 16,0-21-16,-21 0 0,21-22 15,0 22-15,-21 0 0,22-21 0,-1-1 16,-21 22-16,21 0 0,-21 0 16,0 0-16,0 42 31,0 0-31,0 0 15,0 0-15,-21 1 0,21 20 0,0 0 16,0 1-16,-21-1 0,21 0 16,0 22-16,0-1 0,0 1 15,0 20-15,0-20 0,0-1 0,0 22 16,0-21-16,0 20 0,0 1 0,-22 0 16,22-1-16,0-20 0,0 20 15,0 1-15,0 0 0,0-22 0,0 22 16,0-22-16,0 1 0,0-1 15,-21 1-15,21-1 0,-21 1 0,0-22 16,0 1-16,21-1 16,-21 0-16,-1-21 0,1 1 0,0-22 15,0 0-15,0 0 0,0 0 16,-1 0-16,1-22 0,21 1 16,-21 0-16,21 0 0,0-21 15,-21 20-15,21-20 0,-21 0 0,21-1 16,-21 1-16,21 0 0,-22-1 0,22-20 15,0-1-15,-21 1 0,21-1 16,-21 1-16</inkml:trace>
  <inkml:trace contextRef="#ctx0" brushRef="#br1" timeOffset="121424.34">12912 15155 0,'0'0'16,"0"-21"-16,21 21 15,0 0-15,21-21 0,-21 21 16,22 0-16,-22 0 0,21-21 16,1 0-16,-1 21 0,0 0 0,1-21 15,-1 21-15,0 0 0,1 0 0,-1-22 16,-21 22-16,0 0 0,0 0 15,-21-21-15,-21 0 16</inkml:trace>
  <inkml:trace contextRef="#ctx0" brushRef="#br1" timeOffset="121596.24">12636 14923 0,'0'0'0,"-21"0"31,0 0-31,0 0 0</inkml:trace>
  <inkml:trace contextRef="#ctx0" brushRef="#br1" timeOffset="122667.62">15388 15282 0,'0'0'0,"42"-105"31,-42 62-31,22 22 0,-1 0 0,-21 0 16,0 0-16,0-1 15,-21 44 1,21-1-16,-22 0 0,1 21 15,0 1-15,0-1 16,0 0-16,0 1 0,-1-1 0,1 0 16,0 1-16,0-1 0,21-21 15,0 21-15,0-20 0,0 20 0,0-21 16,0 0-16,0 0 0,21-21 0,0 22 16,22-1-16,-22-21 0,21 0 15,-21 0-15,22 0 0,-22 0 0,21 0 16,0 0-16,-20 0 0,20-21 15,-21 21-15,0-22 0,0 1 0,1 0 16,-1-21-16,-21 21 0,0-1 0,0-20 16,0 0-16,0-1 0,0 22 15,-21-21-15,-1 0 0,1-1 16,0 22-16,-21 0 0,21 0 16,-1 0-16,1-1 0,-21 22 0,21 0 15,0 0-15,-1 0 0,1 22 16,0-1-16,21 0 0,0 0 15,0 0-15,0 0 0,21 1 16,0-22-16,22 21 0,-22-21 16,21 0-16,-21 0 0,22 0 0,-1 0 15,0 0-15,1-21 16,-1-1-16,0 1 0,1 21 0,-1-21 0,0 0 16,1 0-16,-22-22 0,21 22 15,-21 0-15,-21 0 0,0-21 16,0 20-16,0 1 0,0-21 15,0 21-15,0 0 16,0-1-16,-21 22 16,0 0-16,0 22 0,21-1 15,0 21-15,-21-21 0,0 22 0,-1 20 16,22-21-16,-21 22 0,21-1 16,-21 22-16,21-21 0,0-1 0,-21 1 15,0 20-15,21 1 0,-21 0 0,21-1 16,-22 1-16,22 0 0,0 20 15,0-20-15,0 0 0,0 21 0,0-22 16,0 22-16,-21-21 16,21 21-16,-21-22 0,21 1 0,0 0 15,-21-1-15,0 1 0,0-22 0,21 1 16,-22-1-16,1 1 0,0-22 16,21 1-16,-21-22 0,0 0 0,0 0 15,-1-21-15,1 0 16,21-21-16,-21 0 0,21 0 0,0-22 15,0 22-15,-21-21 0,21-22 16,0 22-16,0-22 0,0 1 16,0-1-16,0-20 0,0-1 0,0 0 0,21 1 15,-21-22-15,21 21 0,0 1 16,1-22-16,-1 21 0,0 0 16,0 22-16,0-22 0,22 22 15,-22-1-15,21 22 0,0 0 0,1-1 16,-1 1-16,22 0 0,-22 20 0,21-20 15,86 0-15</inkml:trace>
  <inkml:trace contextRef="#ctx0" brushRef="#br1" timeOffset="123671.54">17970 15007 0,'0'0'0,"-21"-21"15,0 0-15,0 0 0,-43-106 32,64 106-32,-21 21 0,0 0 0,0 0 15,21 21-15,-21 0 0,0 21 16,-1 1-16,1 20 0,0 1 0,-21-1 15,21 1-15,-22-1 16,1 1-16,0-1 0,20-21 0,-20 22 16,21-22-16,-21 1 0,20-22 15,1 0-15,21 0 0,0 0 0,0-42 32,21 0-17,1 0-15,-1 0 0,-21-22 0,21 1 16,0 0-16,0-1 0,0 1 15,1-22-15,-1 1 0,0-1 16,21 22-16,-21-21 0,1-1 0,20 22 16,-21-1-16,0 1 0,0 21 15,1 0-15,-22 0 0,0 42 16,0 0-16,0 21 16,0-21-16,0 22 0,0 20 0,0-20 15,0 20-15,0 1 0,0-22 16,-22 21-16,22 1 0,0-22 0,0 1 15,0-1-15,0 0 0,0-21 0,0 1 16,0-1-16,0 0 0,0 0 16,0 0-16,-21-21 31,0 0-31,0 0 0,0-21 16,0 21-16,-1-21 0,-20 0 15,21 0-15,-21-1 0,20 1 16,-20-21-16,21 21 0,-21 0 0,20-1 15,-20 1-15,21 0 0,0 0 16,0 21-16,21 21 16,0 0-1,21-21-15,0 21 0,0-21 0,0 22 16,22-22-16,-1 0 0,0 0 0,1 0 16,20 0-16,-21 0 0,22 0 15,-1 0-15,1 0 0,-22-22 0,22 1 16,-1 21-16,-20-21 0,-1 0 15,0 0-15,1 0 0,-22-1 0,0-20 16,0 21-16,-21 0 16,0 0-16,0-1 0,0-20 0,0 21 15,-21 21-15,0 0 16,0 0-16,-1 42 0,1-21 16,21 22-16,-21 20 0,0 1 0,0-1 15,0 1-15,21-1 0,-22 1 16,22 20-16,-21-20 0,0-1 0,21 22 15,0-21-15,-21-1 0,21 1 0,-21-1 16,21 1-16,0-22 0,0 0 16,0 1-16,0-22 0,0 0 15,0 0-15,0 0 0,0 0 0,21-42 47,-21 0-47,21 0 0,-21 0 16,21-22-16,-21 22 0,0-21 0,0 0 15,21-1-15,-21 1 0,22-22 16</inkml:trace>
  <inkml:trace contextRef="#ctx0" brushRef="#br1" timeOffset="123946.69">18013 15494 0,'0'0'0,"21"-42"16,-21-1-16,0-41 16,0 41-16,21 1 0,0 21 0,0 0 15,1 0-15,20-1 0,-21 22 16,21-21-16,1 21 0,20 0 15,-20 0-15,-1 0 0,0 0 0,1 21 16,-1 1-16,-21-1 0,0 21 16,-21-21-16,0 0 0,0 22 0,0-22 15,-42 0-15,21 0 0,-22 22 0,1-22 16,0-21-16,-1 21 0,1 0 16,0 0-16,-1-21 0,1 21 0,0-21 15,21 0-15,-1 0 0,1 0 16,42 0-1,1-21-15,-1 21 16,0-21-16,0 0 16,21 0-16,-20 0 0,20-22 0</inkml:trace>
  <inkml:trace contextRef="#ctx0" brushRef="#br1" timeOffset="124220.41">18775 15007 0,'21'-21'0,"-42"42"0,63-63 16,-21 42-16,-21 21 15,0 0 1,0 0-16,0 22 0,0-1 0,-21 0 16,0 22-16,21-22 0,-21 22 15,0-1-15,-1 1 0,22-1 16,-21 1-16,0-1 0,0 22 0,21-22 16,-21 1-16,0 21 0,-1-22 15,22 1-15,-21-1 0,0 1 0,0-22 16,0 21-16,0-20 0,21-1 0,0-21 15,-22 0-15,22 1 0,0-1 16,0 0-16,22-21 16,-22-21-16,21 0 15,0-1-15,0 1 0,0 0 0,0-21 16</inkml:trace>
  <inkml:trace contextRef="#ctx0" brushRef="#br1" timeOffset="124528.82">18711 15177 0,'0'-43'0,"0"86"0,0-107 0,21 22 0,-21 21 15,22-1-15,-1 1 0,0 0 16,0 21-16,0 0 0,0-21 0,1 21 16,20 0-16,-21 0 0,0 21 15,0-21-15,22 21 0,-22 22 0,-21-22 16,0 21-16,0-21 0,0 22 15,0-1-15,0 0 0,-21 1 0,0-1 16,-1 0-16,-20-21 0,21 22 16,-21-22-16,-1 0 0,1 0 15,21 0-15,-22-21 0,1 22 0,21-22 16,0 0-16,0 0 0,-1 0 0,22-22 31,22 1-31,-1 0 0,0 0 16,0 0-16,0-22 0,22 1 0</inkml:trace>
  <inkml:trace contextRef="#ctx0" brushRef="#br1" timeOffset="124955.57">19494 14584 0,'0'0'0,"0"-21"0,0 0 0,-21 21 31,0 21-31,0 0 0,0 21 0,0-21 15,-1 22-15,1-1 0,0 22 16,0-22-16,-21 0 0,20 22 0,1-22 16,0 64-16,21-43 15,-21-20-15,21-1 0,0 0 0,0 1 16,0-22-16,21 21 0,0-21 16,0-21-16,1 22 0,-1-22 15,0 21-15,21-21 0,-21 0 0,22 0 16,-1-21-16,-21-1 0,22 1 15,-1 0-15,-21 0 0,21 0 0,-20-22 16,-1 1-16,0 0 0,0 21 0,0-22 16,-21 22-16,0 0 0,0 42 31,0 0-31,-21 0 0,0 1 16,0 20-16,0-21 0,21 21 0,-22-20 15,1 20-15,0-21 0,21 0 16,0 0-16,-21 1 0,21-1 0,0 0 15,0 0-15,21-21 32,-21-21-32,21 0 0,0 21 15,-21-21-15</inkml:trace>
  <inkml:trace contextRef="#ctx0" brushRef="#br1" timeOffset="125139.46">19770 14944 0,'0'0'15,"-22"0"-15,22-21 0,-21 21 16,0 0-16,0 0 16,42 0 31,0 0-47,0 0 15,1 0-15,-1 0 0,0 0 16</inkml:trace>
  <inkml:trace contextRef="#ctx0" brushRef="#br1" timeOffset="125408.31">20362 14901 0,'0'-21'0,"-63"0"16,42 21-1,-1 0-15,-20 0 0,21 0 0,-21 21 16,-1 0-16,1-21 0,21 22 15,-22-1-15,22 0 0,-21 21 0,21-21 16,21 22-16,0-22 0,0 21 0,0 1 16,0-22-16,0 21 0,0-21 15,0 22-15,21-22 0,0 0 0,0 0 16,0 0-16,1 0 0,20-21 16,-21 22-16,0-22 0,22 0 0,-22 0 15,0 0-15,21 0 0,-21 0 16,22 0-16,-1-22 0,-21 1 0,22 0 15</inkml:trace>
  <inkml:trace contextRef="#ctx0" brushRef="#br1" timeOffset="127155.45">20891 14901 0,'0'0'0,"0"-21"0,0 0 16,-21 0-16,0 21 0,0 0 15,0 0-15,0 0 0,-22 0 16,22 0-16,-21 0 0,21 0 0,-22 0 15,1 21-15,21 0 0,-22 0 0,22 22 16,0-22-16,0 21 0,21-21 16,0 22-16,0-1 0,0 0 15,0-20-15,0 20 0,0-21 16,0 21-16,0-20 0,0-1 0,21 0 16,0-21-16,0 0 0,1 0 15,-1 0-15,0 0 0,0 0 16,0 0-16,0-21 0,22 0 0,-22-1 15,0 1-15,21-21 0,-20 21 16,-1-22-16,0 1 0,0 21 0,0-21 16,0-1-16,-21 1 0,0 21 15,22 0-15,-22-1 0,0 1 0,-22 21 32,1 21-17,21 1-15,-21-1 0,21 0 0,-21 0 16,21 0-16,0 22 0,0-22 15,0 21-15,0-21 0,0 22 0,0-22 16,21 0-16,0 0 0,0 0 0,1 0 16,20 1-16,-21-22 0,21 0 15,-20 0-15,20 0 0,-21 0 0,0 0 16,22 0-16,-22-22 0,0 1 16,0 0-16,0-21 0,0-1 0,1 22 15,-1-21-15,0 0 0,0-1 0,0 1 16,0-22-16,1 22 0,20-21 15,-21-43-15,0 63 0,0 1 16,-21 0-16,0-1 16,0 1-16,0 21 0,0 0 0,0 0 15,-21 21 1,0 21-16,0 0 0,0 0 16,0 0-16,21 22 0,-22-1 0,22 0 15,-21-21-15,21 22 0,-21-1 16,21 0-16,0 1 0,0-1 0,0 0 15,0 1-15,0-1 0,0 0 16,0 1-16,0-1 0,0-21 16,21 22-16,-21-22 0,21 0 0,1 0 0,-22 0 15,0 0-15,21-21 16,0 0-16,0 0 0,0 0 16,0-21-16,1 21 15,-1-21-15,0-21 0,0 21 0,21-1 16,-20-20-16,-1 21 0,21-21 0,-21-1 15,22 22-15,-22-21 0,21 21 16,-21-22-16,0 22 0,1 0 16,-1 21-16,-21 21 15,0 0-15,-21 0 16,-1 1-16,22-1 0,-21 0 16,0 0-16,21 21 0,0-20 15,-21-1-15,21 0 0,-21 0 0,21 0 16,0 0-16,0 1 0,0-1 15,21-21-15,0 0 16,0 0-16,0 0 16,1-21-16,-1-1 0,21 1 0,-21 21 15,0-21-15,1-21 0,20 21 16,-21-1-16,0 1 0,22 0 0,-22-21 16,21 21-16,-21-1 0,0 22 0,1-21 15,-1 21-15,-21 21 31,-21 1-31,-1-22 0,22 21 16,0 0-16,-21 0 0,21 0 16,-21 0-16,21 1 0,0-1 0,0 0 15,0 0-15,0 0 16,21-21-16,0 0 0,1 0 16,-1 0-16,0 0 15,0 0-15,0-21 0,-21 0 16,0 0-16,0 0 0,0-1 15,0 1-15,0 0 0,0 0 0,0 0 16,0-22-16,0 22 0,-21 0 16,0 0-16,0 0 0,0 21 15,-1-21-15,1 21 0,0 0 0,0 0 16,21-22-16,21 22 47,21 0-47,-20 0 0,-1 0 15,21 0-15,-21 0 0,22-21 0,-1 21 16,0 0-16,1 0 0,-1 0 16,21 0-16,-20 0 0,-1 0 0,22 0 15,-22 0-15,-21 0 0,21 0 16,-20 21-16,-1 1 0,0-22 0,-21 21 16,0 0-16,0 42 15,0-41-15,-21-1 0,0 0 0,-1 0 16,-20 0-16,21 0 0,0 1 15,0-1-15,-1 0 0,22 0 16,-21 0-16,0 0 0,0-21 31,21-21 1,0 0-32,21 0 0,0-21 15,0 20-15,1 1 0,20 0 0,-21-21 16,21 21-16,1-22 15,20 1-15,-20 21 0,20-22 0,1 22 16,-22 0-16,21 0 0,-20 0 16,20 0-16,-42 21 0,22 0 0,-22 0 15,0 21-15,-21 0 0,0 0 0,0 0 16,0 0-16,0 1 0,-21 20 16,0-21-16,0 21 0,21-20 15,-22 20-15,22-21 0,-21 0 0,21 22 16,0-22-16,0 0 0,0 0 15,0 0-15,21 0 0,1 1 0,-1-1 16,0-21-16,0 0 0,0 0 16,0 0-16,1 0 0,-22-21 15,21 21-15,0-22 0,0 1 16,21-21-16,-20 21 0,-1 0 16,-21-1-16,21 1 0,0 0 0,-21-21 15,0 21-15,21-22 0,-21 22 16,0-21-16,0 21 0,0-22 0,0 22 15</inkml:trace>
  <inkml:trace contextRef="#ctx0" brushRef="#br1" timeOffset="127439.67">23220 14203 0,'0'0'0,"-21"0"0,-1 0 0,1 0 16,0-21-16,0 21 16,0 0-16,21-21 15,-21 21 16,-1 0-15,22 21-16,-21-21 16</inkml:trace>
  <inkml:trace contextRef="#ctx0" brushRef="#br1" timeOffset="127648.55">21653 14584 0,'0'0'0,"-63"21"0,21 0 16,-1-21-16,22 0 0,42 0 15,22 0 1,-22 0-16,21 0 16,0 0-16,1 0 0,-1-21 0,0 21 15,1-21-15,-1 21 0,0-21 16,-20 21-16,-1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01:42:01.5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931 1228 0,'-21'0'16,"21"21"-1,-21-21-15,0 0 32,0 0-32,-1 0 15,1 0 1,0 0-16,0 0 16,0 0 15,0 0-16,21-21 1,0 0 15,21 21-31,0 0 0,0 0 16,0-22-16,0 22 0,1 0 16,-1-21-16,0 21 0,0 0 15,0 0-15,0 0 0,1 0 16,-1 0-16,0 0 0,0 21 15,0 1-15,-21-1 16,21 0-16,-21 0 0,0 0 0,0 0 16,0 1-16,-21-1 0,0 0 15,21 0-15,-21 0 0,0 0 16,0 1-16,-1-1 0,1-21 0,0 21 16,0 0-16,0-21 0,0 21 15,-1-21-15,1 0 16,0 0-1,0 0 1,21-21-16,0 0 16,21 0-1,0 21-15,0-21 16,1 21-16,-1-22 16,0 22-16,0 0 0,0-21 15,0 21-15,1 0 0,-1 0 16,0 0-16,0 0 0,0 0 15,0 21-15,1 1 0,-1-22 16,0 21-16,0 0 0,0 21 0,0-21 16,-21 1-16,0 20 15,22 0-15,-22 1 0,0-22 0,0 21 16,0 0-16,0-20 0,0 20 16,-22 0-16,1-21 0,0 1 15,0 20-15,-21-21 0,20 0 0,1-21 16,-21 21-16,21 1 0,-22-22 15,22 0-15,0 0 0,-21 0 0,21 0 16,-1 0-16,-20 0 0,21 0 16,0-22-16,0 1 0,-1 0 15,1 0-15,0 21 0,0-21 0,0 0 16,21-1-16,-21 1 0,21 0 16,0 0-16,0 0 15,0 0-15,0-1 47,21 22-31,0 0-16,0 0 0,0 0 15,0 0-15,1 0 16,-1 0-16,0-21 0</inkml:trace>
  <inkml:trace contextRef="#ctx0" brushRef="#br0" timeOffset="684.06">1757 1524 0,'0'21'15,"0"0"1,0 1-16,0-1 16,0 0-1,21-21 32,0-21-47,-21 0 16,0-1-1,0 1-15,0 0 32,-21 21-1,21 21-31,-21-21 0,21 21 15,-21 1-15,21-1 16,0 0 0,21-21 31,-21-21-47,21 21 0,-21-21 15,0-1 1,-21 22 46,0 22-30,21-1-17,0 0 16</inkml:trace>
  <inkml:trace contextRef="#ctx0" brushRef="#br0" timeOffset="20335.74">2836 1397 0,'0'-21'0,"21"0"16,-21 0-16,22-1 0,-22 1 16,0 0-16,0 0 15,0 0-15,0 0 16,0 42 15,0 0-15,0 0-16,0 0 0,0 22 0,0-22 15,-22 21-15,1 0 0,21 1 16,-21-1-16,0 0 0,21 1 16,0-1-16,-21 0 0,21-20 0,0 20 15,-21-21-15,21 0 0,0 0 16,0 1-16,21-22 16,0 0-1,-21-22-15,21 1 0,0 0 16,0 0-16,1 0 0,-1-22 0,0 22 15,0-21-15,0 0 0,0 20 16,-21-20-16,22 0 0,-1 21 16,0-1-16,-21-20 0,0 21 0,21 0 15,0 0 1,-21 42 0,0 0-16,0 0 0,0 0 15,0 0-15,0 1 0,0-1 0,0 21 16,0 0-16,0-20 0,0 20 15,0-21-15,0 21 0,0-20 0,0 20 16,0-21-16,21 0 16,1 0-16,-22 1 0,21-22 0,0 0 15,0 0-15,0 0 16,22 0-16,-22 0 0,0-22 0,0 22 16,0-21-16,22-21 0,-22 21 15,0-22-15,0 22 0,0-21 0,0 0 16,1-1-16,-1 1 0,-21 0 15,21-1-15,0 1 0,-21 21 0,21-22 16,-21 22-16,0 0 0,0 0 16,0 0-16,0 42 31,-21 0-31,21 0 16,0 0-16,-21 22 0,21-22 0,-21 21 15,21-21-15,0 22 0,0-22 16,0 21-16,0-21 0,0 22 0,0-22 15,0 0-15,0 0 0,21 0 16,0 1-16,-21-1 0,21 0 0,0-21 16,1 0-16,-1 0 0,0 0 15,0 0-15,0 0 0,22 0 16,-22-21-16,0 0 0,0-1 0,21-20 16,-20 21-16,-1-21 0,0 20 0,0-20 15,0 0-15,0-1 16,-21 1-16,22 0 0,-1-22 0,-21 22 15,21 0-15,-21-1 0,0 1 16,0 21-16,0 0 0,0-1 0,0 1 16,0 42-1,0 1-15,0-1 16,0 21-16,0 0 0,0-20 16,0 20-16,0 0 0,-21 1 0,21-22 15,0 21-15,0 0 16,0-20-16,-21 20 0,21 0 0,-22-21 0,22 1 15,0 20-15,0-21 0,0 0 16,0 0-16,-21-21 16,21-21 15,0 0-31,0 0 0,0 0 16,21-22-16,1 22 0,-22-21 0,21 21 15,0-22-15,0 22 0,0-21 16,0 21-16,1 0 0,-1-1 0,0 1 15,0 21-15,0 0 16,0 0-16,1 0 0,-22 21 0,0 1 16,21-1-16,-21 0 0,0 0 15,0 21-15,0-20 0,0-1 0,0 21 16,0-21-16,0 22 0,0-22 16,0 0-16,0 21 0,0-21 15,0 1-15,0-1 0,0 0 0,0 0 16,0 0-16,21-21 15,0 0 1,0 0-16,0-21 0,1 0 16</inkml:trace>
  <inkml:trace contextRef="#ctx0" brushRef="#br0" timeOffset="21099.61">4826 1418 0,'0'0'0,"0"-21"0,0-85 31,0 85-31,0 0 0,-21 0 16,21 0-16,-21 21 15,-1 0-15,1 0 0,0 0 16,0 0-16,0 21 0,0 0 16,-1 21-16,1-21 0,0 1 0,0 20 15,0-21-15,21 21 0,-21 1 16,-1-22-16,1 21 0,21 1 15,0-22-15,0 21 0,0-21 0,0 0 16,0 1-16,0-1 0,0 0 16,21 0-16,1-21 0,-1 0 15,0 0-15,0 0 16,0-21-16,0 21 0,1-21 0,20 0 16,-21-1-16,0 1 0,0-21 15,1 21-15,-1-22 0,0 22 0,0-21 16,0 0-16,-21 20 0,21-20 15,1 21-15,-22 0 0,21 0 0,-21-1 16,0 44 15,0-1-31,0 21 0,-21-21 16,21 0-16,-22 1 0,22 20 16,0-21-16,-21 21 0,21-20 0,0-1 15,0 21-15,0-21 0,0 0 16,0 1-16,21-1 0,1 0 0,-1-21 15,-21 21-15,21-21 0,0 0 16,0 0-16,0 0 0,1 0 0,-1 0 16,0-21-16,0 0 0,21 0 15,-20-1-15,-1 1 0,0 0 16,0-21-16,-21 21 0,21-22 0,0 1 0,1 21 16,-22-22-16,21 1 0,-21-21 15,21 20-15,-21 1 0,0 0 16,0 20-16,0-20 0,0 21 15,0 0-15,0 0 0,0 42 16,0 0 0,0 0-16,-21 0 0,21 22 0,-21-22 15,21 21-15,0 0 0,0 1 16,0-22-16,0 21 0,0 1 0,0-22 16,0 21-16,0 0 0,0-20 15,0-1-15,0 0 0,21 0 16,0 0-16,-21 0 0,21-21 0,0 0 15,0 22-15,1-22 0,-1 0 0,0 0 16,0 0-16,0-22 0,0 1 16,1 0-16,-1 0 0,0 0 15</inkml:trace>
  <inkml:trace contextRef="#ctx0" brushRef="#br0" timeOffset="21279.83">5292 1397 0,'0'0'0,"-22"21"0,1-21 32,42 0-17,1 0-15,-1 0 0,0 0 16,21 0-16,1 0 0,-22-21 16,21 21-16,0-21 0,-20 0 15,20 21-15,0-21 0</inkml:trace>
  <inkml:trace contextRef="#ctx0" brushRef="#br0" timeOffset="21729.58">7239 1228 0,'0'0'0,"0"-21"0,0-1 15,0 1-15,-21 21 16,0 21 15,21 1-31,0-1 0,0 0 16,0 21-16,0-21 0,0 22 0,-22-22 16,22 21-16,-21-21 0,21 22 15,0-22-15,0 0 0,-21 21 0,21-20 16,-21-1-16,21 0 0,0 0 0,0 0 15,0 0 1,21-21-16,0 0 16,0-21-16,1 0 0,-1 0 15</inkml:trace>
  <inkml:trace contextRef="#ctx0" brushRef="#br0" timeOffset="22119.35">7768 1207 0,'0'0'0,"0"-22"16,-21 22 0,0 0-16,0 0 0,-1 0 15,-20 0-15,21 0 0,0 0 0,-22 22 16,22-1-16,0-21 0,0 21 16,0 0-16,0 0 0,21 0 0,0 1 15,0-1 1,21-21-16,0 21 0,0-21 15,0 0-15,22 21 0,-22-21 0,21 0 16,-21 0-16,22 21 0,-22-21 16,21 0-16,-21 21 0,22-21 0,-22 22 15,0-22-15,-21 21 0,0 0 16,0 0-16,-21-21 16,0 21-16,-22-21 15,22 0-15,-21 21 0,-1-21 0,22 0 16,-21 0-16,21 0 0,0 22 15,-22-22-15,22 0 0,0 0 0,0 0 16,0-22 0,21 1-1,0 0-15,0 0 0,0 0 16</inkml:trace>
  <inkml:trace contextRef="#ctx0" brushRef="#br0" timeOffset="22315.24">7239 1016 0,'-64'0'32,"86"0"14,-1 0-46</inkml:trace>
  <inkml:trace contextRef="#ctx0" brushRef="#br0" timeOffset="23000.78">8975 1461 0,'0'0'0,"0"-22"0,0 1 0,-22 21 16,22-21-16,0 0 0,0 0 15,0 0-15,0-1 0,0 1 16,0 0-16,0 0 0,0 0 0,0 0 16,22-1-16,-1 1 0,0 0 15,0 0-15,0 21 0,0-21 0,1 21 16,20 0-16,-21 0 0,0 0 16,22 0-16,-22 21 0,0 0 0,0 0 15,0 22-15,0-22 0,-21 0 16,0 21-16,22-21 0,-22 22 0,0-1 15,0-21-15,0 22 0,0-22 16,0 21-16,0-21 0,0 0 0,0 22 16,-22-22-16,22 0 0,-21-21 0,21 21 15,-21-21 1,21-21 0,0 0-1,0 0-15,0 0 0,0-1 0,21 1 16,0-21-16,-21 21 0,22-22 0,-1 1 15,21 21-15,-21-21 0,0-1 16,22 22-16,-22-21 0,21 21 0,-21-1 16,1 1-16,20 21 0,-21 0 15,0 0-15,0 0 0,1 21 0,-1 1 16,0-1-16,0 0 0,-21 21 16,0-21-16,0 1 0,0 20 0,0-21 15,0 21-15,0-20 0,0-1 16,0 21-16,0-21 0,0 0 15,0 1-15,0-1 0,0 0 16,-21 0-16,21-42 31,0 0-15,21 0-16,0-1 0</inkml:trace>
  <inkml:trace contextRef="#ctx0" brushRef="#br0" timeOffset="23411.77">10287 1101 0,'0'0'0,"21"0"16,-21 21-1,-21 0 1,0 0-16,0 0 0,-1 1 0,22-1 16,-21 0-16,0 21 0,0-21 15,0 1-15,0 20 0,-1-21 0,1 21 16,21-20-16,0-1 0,0 0 0,0 0 15,0 0-15,0 0 0,0 1 16,21-1-16,1-21 0,-1 0 16,0 21-16,21-21 0,-21 0 0,1 0 15,20 0-15,-21-21 0,21 21 16,-20-21-16,20-1 0,-21 1 0,0 0 16,0 0-16,-21 0 0,0-22 15,22 22-15,-22-21 0,0 21 0,0-22 16,0 1-16,0 0 0,0 21 15,-22-22-15,1 22 0,0 0 0,0 0 16,0 21-16,-22 0 0,22 0 16,0 0-16,-21 0 0,21 0 0,-1 0 15,-20 21-15,21 0 0,0-21 16,0 21-16,-1 0 0,22 1 16,0-1-16,22-21 15,-1 0 1</inkml:trace>
  <inkml:trace contextRef="#ctx0" brushRef="#br0" timeOffset="23716.59">10964 868 0,'0'0'0,"-21"0"16,21 21-1,0 0-15,-21 0 0,21 1 0,-21 20 16,21-21-16,-21 21 0,21 1 16,0-1-16,-22 22 0,1-22 15,0 0-15,21 1 0,0-1 0,-21-21 16,21 21-16,-21-20 0,21 20 16,0-21-16,0 0 0,0 0 0,0 1 15,21-22-15,0 21 0,0-21 16,0 0-16,1 0 0,-1 0 15,0-21-15,21 21 0,-21-22 0,1 1 16,-1 21-16,0-21 0,0 0 16,0 0-16</inkml:trace>
  <inkml:trace contextRef="#ctx0" brushRef="#br0" timeOffset="23916.15">10858 1164 0,'0'0'0,"-21"0"0,0 0 0,0 0 16,0 0-16,21 21 16,21-21-1,0 0-15,0 0 0,0 0 0,1 0 16,20 0-16,-21 0 0,0 0 16,22 0-16,-22-21 0,21 21 15,-21-21-15,22 21 0,-22-21 16,0 0-16</inkml:trace>
  <inkml:trace contextRef="#ctx0" brushRef="#br0" timeOffset="24632.76">13568 953 0,'0'0'0,"21"-43"0,-21 1 15,0 21-15,21 0 0,-21-1 16,0 44 0,-21 20-16,0-21 15,0 21-15,-1 1 0,1 20 16,0-20-16,-21-1 0,21 21 0,-22-20 15,1-1-15,21 0 0,-22 1 16,1-1-16,21-21 0,-21 22 0,20-22 16,1 21-16,0-21 0,0 0 0,21 1 15,0-1-15,0 0 16,21-21 0,0-21-16,0 0 15,1-1-15,-1 1 0,0 0 16,0 0-16,0-21 0,0 20 0,1-20 15,-1 0-15,0-1 0,0 1 16,0 0-16,0-22 0,1 22 0,-1 0 16,-21-1-16,0 22 0,21 0 15,-21 0-15,21 21 0,-21 21 16,0 0-16,0 21 16,0 1-16,0-22 0,0 42 0,0-20 15,0-1-15,0 0 0,0 1 16,0-1-16,0 0 0,0 1 0,0-22 15,0 21-15,0 1 0,0-22 0,0 0 16,0 21-16,0-21 16,0 1-16,21-1 0,-21-42 47</inkml:trace>
  <inkml:trace contextRef="#ctx0" brushRef="#br0" timeOffset="25243.41">12954 1376 0,'0'0'16,"-21"0"-16,0 0 0,21 21 15,0 0-15,0 0 16,21 1 0,21-22-16,-21 0 0,22 0 15,-1 0-15,0 0 0,22 0 0,-22 0 16,22 0-16,-1 0 0,-21 0 15,22-22-15,-1 1 0,-20 21 0,-1-21 16,22 0-16,-22 0 0,0 0 0,1-1 16,-1 1-16,-21 0 15,0 0-15,0 0 0,1 0 0,-22-1 0,21 22 16,-21 22 15,0-1-31,-21 21 0,21-21 16,-22 0-16,22 1 0,-21 20 15,21-21-15,0 0 0,0 0 0,0 22 16,0-22-16,0 0 0,0 0 16,0 0-16,0 1 0,0-1 15,21-21-15,1 21 0,-1-21 16,0 0-16,0 0 0,0 0 16,0-21-16,22 21 0,-22-21 0,21-1 15,-21 1-15,22 0 0,-22 0 16,21 0-16,-21-22 0,1 22 15,-1-21-15,0 21 0,0-22 0,0 1 16,0 21-16,-21-21 0,0 20 16,0 1-16,0 42 31,0 1-31,-21-1 0,0 21 0,0-21 16,0 22-16,21-1 0,-21-21 15,21 21-15,-22-20 0,22 20 0,0-21 16,0 0-16,0 22 0,0-22 0,0 0 15,0 0-15,22 0 16,-1-21-16,0 0 0,0 0 0,0 0 16,22 0-16,-22 0 0,21 0 15,0-21-15,1 0 0,-1 0 0,0-22 16</inkml:trace>
  <inkml:trace contextRef="#ctx0" brushRef="#br0" timeOffset="25880.04">15071 762 0,'0'0'0,"-22"0"0,1 0 0,0 0 0,0 0 15,0 0-15,21 42 16,-21-20-16,-1 20 0,22 0 0,-21 1 16,21-1-16,-21 21 0,0-20 15,21-1-15,0 22 0,0-22 0,-21 0 16,21 1-16,0-1 0,0-21 15,0 21-15,0-20 0,0-1 16,0 21-16,0-21 0,0 0 0,0 1 16,21-1-16,0-21 15,0 0-15,0 0 16,1 0-16,-1 0 0,0-21 0,0-1 16,0 22-16,22-21 0,-22 0 15,0-21-15,0 21 0,21-1 16,-20-20-16,-1 21 0,0 0 0,0-22 15,0 22-15,-21 0 0,0 0 0,21 0 16,-21 42 15,-21 0-31,0-21 0,21 21 0,-21 22 16,0-22-16,21 0 0,0 0 16,0 0-16,-21 0 0,21 1 0,0-1 15,0 0-15,0 0 0,0 0 16,0 0-16,0 1 0,21-1 15,0-21-15,0 0 0,0 0 0,0 0 16,1 0-16,20 0 0,-21 0 16,0 0-16,0-21 0,1 21 15,20-22-15,-21 1 0,0 0 0,0 0 16,-21 0-16,22 0 0,-22-22 16,21 22-16,-21-21 0,0 21 0,0-22 15,0 22-15,-21-21 0,-1 21 16,1 21-16,0-22 0,0 22 0,0 0 15,-22 0-15,22 0 0,0 0 16,-21 0-16,21 0 0,-1 0 0,1 0 16,0 0-16,21 22 0,-21-22 15,0 0-15,0 0 16</inkml:trace>
  <inkml:trace contextRef="#ctx0" brushRef="#br0" timeOffset="26080.93">14690 1122 0,'0'0'0,"-22"0"15,44 0 17,-1 0-32,0 0 0,0 0 0,21 0 15,-20 0-15,20 0 0,0 0 16,22-21-16,-22 21 0,0 0 0,1 0 15,-1 0-15,0 0 0,-20 0 16,20 0-16,-21 0 0</inkml:trace>
  <inkml:trace contextRef="#ctx0" brushRef="#br0" timeOffset="28487.27">15833 1249 0,'0'0'0,"21"-21"15,0 21-15,0-21 0,0 21 16,0 0-1,1 0-15,-22 21 0,21 0 16,0 0-16,-21 0 0,0 0 0,0 1 16,0-1-16,0 21 0,0-21 15,0 0-15,0 22 0,0-22 0,0 0 16,0 0-16,0 0 0,-21 1 16,21-1-16,-21-21 0,21 21 15,0-42 16,0 0-31,0-1 0,0 1 16,21 0-16,0 0 16,0-21-16,0 20 0,0 1 0,1-21 15,-1 21-15,0 0 0,0-1 16,0 1-16,22 0 0,-22 0 0,0 21 16,-21-21-16,21 21 0,0 0 0,-21 21 15,21 0-15,-21 0 0,0 0 16,0 1-16,0-1 0,0 0 0,0 0 15,0 21-15,0-20 0,0-1 16,0 0-16,0 21 0,0-21 0,0 1 16,0-1-16,0 0 15,22-21 17,-22-21-32,21 0 15,0-1-15,-21 1 0,21 0 16,0 0-16,0 0 0,1-22 15,20 22-15,-21 0 0,0-21 0,0 21 16,22-22-16,-22 22 0,0 0 16,0 21-16,0 0 0,1 0 15,-22 21-15,0 0 16,0 22-16,0-22 16,0 0-16,0 0 0,0 21 0,0-20 15,0-1-15,0 0 0,0 0 16,21 21-16,-21-20 0,21-1 0,-21 0 15,21 0-15,0-21 0,0 21 0,22-21 16,-22 0-16,21 0 0,-21 0 16,22 0-16,20 0 0,-20 0 0,-1 0 15,21-21-15,-20 0 0,-1 0 16,22 0-16,-43-1 0,21 1 16,0 0-16,-20-21 0,-1 21 0,0-22 15,-21 1-15,0 21 0,0-22 0,0 1 16,0 21-16,-21 0 0,0 0 15,-1-1-15,1 1 0,-21 21 16,21 0-16,-22 0 0,1 0 0,0 21 16,21 1-16,-22-1 0,1 0 15,21 21-15,-22-21 0,22 22 0,-21 20 16,21-20-16,21-22 16,-21 21-16,21-21 0,0 0 0,0 22 15,0-22-15,0 0 0,21 0 16,0-21-16,0 21 0,0-21 15,0 0-15,22 0 0,-22 0 0,0 0 16,0 0-16,0-21 0,22 21 16,-22-21-16,0 0 0,0 0 0,0-22 15,22 22-15,-22 0 0,0-21 16,-21 21-16,21-22 0,0 1 0,1 21 16,-22-22-16,0 22 0,0 0 15,0 0-15,0 42 16,-22 0-1,1 0-15,0 1 0,21-1 16,-21 21-16,21-21 0,-21 0 0,21 22 16,0-22-16,0 21 0,0-21 15,0 1-15,0-1 0,21 0 0,0 0 16,0 0-16,-21 0 0,21-21 16,22 0-16,-22 0 0,0 0 0,0 0 15,22 0-15,-22 0 0,0 0 16,21-21-16,-21 0 0,22 0 15,-22 0-15,21-22 0,-21 22 0,22-21 16,-22 0-16,0-1 0,0 1 16,0 0-16,1-22 0,-22 22 0,21-22 15,-21 22-15,0 0 0,21-1 16,-21 22-16,0 0 0,0 0 0,-21 21 16,0 21-1,-1 0-15,1 0 0,21 22 0,-21-1 16,0 0-16,0 1 0,21-1 15,0 0-15,-21 1 0,21 20 0,-22-21 16,22 1-16,0-22 0,0 21 16,0 1-16,0-22 0,0 21 15,0-21-15,0 0 0,0 1 16,0-44 15,0 1-31,22 0 0,-1 0 16,-21-21-16,21 20 0,0 1 15,0 0-15,0-21 0,-21 21 0,22-1 16,-1 1-16,0 0 0,0 0 16,0 21-16,0 0 0,1 0 0,-1 0 15,0 0-15,0 0 0,0 21 16,0 0-16,1 0 0,-1-21 16,-21 22-16,0 20 0,21-21 0,-21 0 15,21 0-15,-21 1 0,0-1 16,0 0-16,0 0 0,0 0 0,0 0 15,-21-21 1,0 22-16,0-22 0,-1 0 16,1 0-16,0 0 0,0 0 15,0 0-15,21-22 0,-21 22 16,21-21-16,-22 0 0,1 21 16,21-21-16,0 0 15,-21 21-15,21 21 31,0 0-31,0 0 0,0 0 16,21 1-16,0-1 16,1-21-16,-1 21 0,0-21 0,21 0 15,-21 21-15,22-21 0,-1 0 0,-21 0 16,22 0-16,-1 0 0,21 0 16,-20 0-16,-22 0 0,21-21 0,1 0 15,-22 0-15,21-1 0,-21-20 16,22 21-16,-22-21 0,0-1 15,0 1-15,0 0 0,0-22 0,1 22 16,-1-22-16,0 1 0,-21 20 16,0-20-16,21 21 0,-21-1 15,21 1-15,-21 21 0,0 0 0,0-1 16,0 44 0,-21 20-16,0-21 15,0 21-15,21 1 0,-21-1 0,-1 0 16,22 1-16,0-1 0,-21 0 15,21 1-15,-21-1 0,21 0 0,0 1 16,0-22-16,0 21 0,0-21 16,0 1-16,0 20 0,21-42 0,0 21 15,1 0-15,-1-21 0,0 0 16,21 0-16,-21 0 0,1 0 16,20 0-16,0 0 0,-21 0 0,22 0 15,-1-21-15,0 0 0,1 0 16,-22-22-16,21 22 0,-21 0 0,22-21 15,-22-1-15,0 22 0,-21-21 16,0 21-16,0 0 0,0-1 0,0 1 16,-21 21-16,0 0 15,-22 0-15,22 0 0,0 21 0,0 1 16,-21-1-16,20 0 0,1 0 0,21 0 16,0 22-16,-21-22 15,21 0-15,0 21 0,0-21 0,0 1 16,0-1-16,0 0 0,0 0 15,21 0-15,0 0 0,1-21 0,-1 0 16,0 22-16,0-22 0,0 0 0,0 0 16,1 0-16,20-22 0,0 1 15,1 21-15,-1-21 0,0 0 0</inkml:trace>
  <inkml:trace contextRef="#ctx0" brushRef="#br0" timeOffset="28900.07">21209 1291 0,'0'0'0,"-21"0"0,-64-106 31,85 85-31,-21-21 0,21 21 0,0-22 16,0 1-16,0 0 0,21 21 16,0-22-16,0 1 0,22 21 0,-22 0 15,21-1-15,1 22 0,-1 0 16,-21 0-16,21 0 0,1 0 16,-22 22-16,0-1 0,0 0 0,-21 21 15,0-21-15,0 22 0,0-1 16,0 0-16,-21 1 0,0-22 0,21 21 15,-42-21-15,42 22 0,-43-22 16,22 0-16,0 0 0,0 0 0,0 1 16,21-1-16,-22-21 0,1 21 15,0 0-15,21 0 0,-21-21 16,0 21-16,21 1 16,0-1-1,0 0-15</inkml:trace>
  <inkml:trace contextRef="#ctx0" brushRef="#br0" timeOffset="29163.91">21188 1905 0,'0'21'0,"0"-42"0,0 63 0,-21-20 0,21-1 16,0 0-16,0 0 0,0 0 16,21-21-16,0 0 15,0 0-15,0 0 0,0 0 16,1 0-16,-1 0 0,-21-21 0,21 0 15,0 21-15,-21-21 0,21 0 16,-21-1-16,0 1 0,0 0 16,-21 21-1,0 0-15,0 0 16,0 0-16,-1 0 16,1 21-16</inkml:trace>
  <inkml:trace contextRef="#ctx0" brushRef="#br1" timeOffset="48135.51">1143 3577 0,'0'-21'93,"0"0"-77,0 0 0,0 0-1,0-1-15,-21 22 16,21-21-16,0 42 47,0 1-47,0-1 15,0 0-15,0 21 0,0-21 0,0 22 16,0-1-16,0-21 0,0 22 16,-21-1-16,21-21 0,0 21 15,0 1-15,-22-22 0,22 21 0,0 1 16,0-22-16,0 0 0,0 21 16,0-21-16,0 1 15,0-1-15,0 0 16,0 0-1,0-42 17,0 0-32,0 0 15,0-1-15,0 1 16,0 0-16,22 0 16,-1 0-16</inkml:trace>
  <inkml:trace contextRef="#ctx0" brushRef="#br1" timeOffset="48596.25">1503 3895 0,'0'21'0,"0"0"15,21-21 32,0 0-47,0 0 32,-21-21-32,0 0 15,-21 21 16,0 0-15,0 0-16,21 21 16,0 0-16,0 0 15,0 0-15,0 1 16,21-22 15,-21-22 0,0 1-15,0 0 0,0 0-16</inkml:trace>
  <inkml:trace contextRef="#ctx0" brushRef="#br1" timeOffset="53975.49">3281 3302 0,'0'0'0,"0"-21"16,0 0-16,0 0 0,0-1 0,0 1 15,0 0-15,0 0 0,0 0 16,0 0-16,0-1 16,0 1-16,0 0 15,0 42 17,0 0-32,0 1 15,0-1-15,0 21 0,0 0 0,0 1 16,0 20-16,-21-20 0,-1-1 15,22 21-15,-21-20 0,0 20 0,0-20 16,0 20-16,21-21 16,-21 1-16,-1-1 0,1 0 0,0-20 0,21 20 15,0-21-15,-21 0 0,21 0 16,0 1-16,0-44 31,0 1-31,0 0 0,0 0 16,0-21-16,0 20 0,0-20 15,0 0-15,0-1 0,0 1 16,21 0-16,-21-1 0,21 1 0,-21 0 16,0-1-16,0 1 0,21 0 15</inkml:trace>
  <inkml:trace contextRef="#ctx0" brushRef="#br1" timeOffset="54219.35">3133 3196 0,'21'-21'16,"-42"42"-16,42-63 0,-21 21 0,0 0 15,0-1-15,21 22 0,0 0 31,-21 22-31,0 20 0,21-21 0,0 21 16,-21 1-16,0-1 0,22 0 16,-1 22-16,-21-1 0,0-20 15,0 20-15,0-20 0,0-1 16,0 21-16,0-20 0,0-1 0,0-21 16,0 22-16,0-22 0,0 21 15,0-21-15,0 0 0,0 1 0,21-1 16,0-21-1,-21-21 1,0-1-16,0 1 16,0 0-16,0 0 0</inkml:trace>
  <inkml:trace contextRef="#ctx0" brushRef="#br1" timeOffset="54839.66">2963 3704 0,'0'0'0,"-21"0"0,0 0 0,21 21 31,21-21-15,0 0-1,0 0-15,22 0 0,-22 0 0,21 0 16,1-21-16,-1 21 0,0-21 0,1 21 16,-1-21-16,0 21 15,1-21-15,-1 0 0,0 21 0,1-22 16,-1 1-16,0 0 0,-21 21 15,1-21-15,-1 0 0,0 0 0,0 21 16,0-22-16,0 22 16,-21-21-16,0 0 15,0 42 1,0 0-16,0 1 16,0-1-16,0 21 0,0-21 15,0 0-15,0 1 0,0 20 0,0-21 16,0 0-16,0 22 0,0-22 0,0 0 15,0 0-15,0 0 0,0 0 16,22 1-16,-1-22 16,0 0-16,0 0 0,0 0 15,0 0-15,1 0 0,-1 0 0,0 0 16,0-22-16,0 1 0,0 0 0,1 0 16,-1 0-16,0 0 0,-21-1 15,21 1-15,-21-21 0,21 21 0,-21 0 16,0-22-16,21 22 0,-21 0 15,0 0-15,22 0 0,-22-1 0,0 44 47,0-1-47,0 0 0,0 0 0,0 0 16,0 0-16,0 22 16,0-22-16,0 0 0,0 0 0,0 0 15,0 1-15,0-1 16,0 0-16,0 0 0,0 0 0,21-21 15,0 21-15,0-21 16,0 0-16,0 0 0,1 0 16,-1-21-16</inkml:trace>
  <inkml:trace contextRef="#ctx0" brushRef="#br1" timeOffset="55439.43">4826 3429 0,'0'0'0,"21"-21"0,-21 0 0,0-64 16,-21 64 0,0 0-16,0 21 15,-1 0-15,1 0 0,0 0 16,0 0-16,0 21 0,0 0 0,21 0 16,-22 0-16,1 1 0,21-1 15,-21 21-15,0-21 0,21 22 0,-21-1 16,21-21-16,0 21 0,0-20 15,-21-1-15,21 21 0,0-21 0,0 0 16,0 1-16,0-1 16,21 0-16,0-21 0,0 21 15,0-21-15,0 0 16,1 0-16,-1 0 0,0-21 16,0 21-16,0-21 0,-21 0 0,21-1 15,1 1-15,-1 0 0,0-21 0,0 21 16,-21-22-16,21-20 0,0 20 15,1-20-15,-1-1 0,0 22 0,0-21 16,0-1-16,-21 22 0,21-1 16,1 1-16,-22 0 0,0-1 0,0 22 15,21 0-15,-21 0 0,0 0 16,-21 42 0,21 0-1,-22 0-15,22 0 0,0 22 16,0-1-16,-21 0 0,21 1 0,0 20 15,-21-20-15,21 20 0,0 1 16,0-22-16,0 21 0,0-20 0,0-1 16,0 0-16,0 1 0,0-22 0,0 21 15,0-21-15,0 1 0,21-22 16,0 21-16,1-21 0,-1 0 16,0 0-16,0 0 0,0 0 15,0 0-15,1-21 0,-1-1 16,0 22-16,0-21 0,0-21 0,0 21 15,1 0-15,-1-22 0</inkml:trace>
  <inkml:trace contextRef="#ctx0" brushRef="#br1" timeOffset="56083.44">5440 3344 0,'0'0'0,"0"-21"0,0 0 0,0 0 16,0 42 15,0 0-31,0 0 16,0 1-16,0-1 0,0 0 15,0 0-15,0 21 0,0-20 0,0-1 16,0 0-16,0 0 0,0 0 16,0 0-16,0 1 0,0-1 15,0 0-15,0 0 0,21-21 16,0 0-16,0 0 16,0 0-16,1 0 15,-1 0-15,0-21 0,0 21 16,0-21-16,0 0 0,1-1 15,-1 1-15,0 0 0,-21 0 0,21 0 16,0-22-16,0 22 0,1 0 16,-1 0-16,-21 0 0,21 0 0,-21-1 15,21 1-15,-21 0 0,0 42 32,0 0-17,0 1-15,0-1 0,0 0 0,0 0 16,-21 21-16,21-20 0,-21-1 15,21 0-15,0 21 0,0-21 0,0 1 16,0-1-16,0 0 0,0 0 16,0 0-16,21-21 15,0 21-15,0-21 0,0 0 0,1 0 16,-1 0-16,0 0 16,0 0-16,0-21 0,0 0 0,1 21 15,-1-21-15,-21 0 0,21-22 0,0 22 16,0 0-16,-21-21 0,0-1 15,0 1-15,0 0 0,0-1 0,0 22 16,0-21-16,0 21 0,0-22 16,0 22-16,-21 21 0,21-21 0,-21 21 15,0 0-15,0 0 0,-1 0 16,1 21-16,0 0 0,0-21 0,0 22 16,0-1-16,-1 0 0,22 0 0,-21 0 15,21 0-15,-21 1 0,0-1 16,21 0-16</inkml:trace>
  <inkml:trace contextRef="#ctx0" brushRef="#br1" timeOffset="56275.33">5440 3027 0,'0'0'0,"-43"0"16,43 21 15,22-21-15,-1 0-1</inkml:trace>
  <inkml:trace contextRef="#ctx0" brushRef="#br1" timeOffset="57200.81">7197 3196 0,'21'-21'0,"-42"42"0,63-42 16,-21 21-16,0 0 0,-21-21 16,21 21-16,1 0 0,-1 0 15,21-21-15,-21 0 0,0 21 0,1-22 16,-1 22-16,0-21 0,0 21 16,-21-21-16,0 0 0,0 0 15,-21 21-15,0 0 0,0-21 16,-22 21-16,22 0 0,-21 0 15,-1 0-15,1 0 0,0 21 0,21 0 16,-22 0-16,1 0 0,21 0 16,0 1-16,-22 20 0,43-21 0,0 21 15,-21-20-15,21-1 0,0 21 16,0-21-16,0 0 0,21 1 16,0-1-16,1 0 0,-1 0 0,0-21 15,0 0-15,21 21 0,-20-21 16,20 0-16,-21 0 0,0 0 0,22 0 15,-22 0-15,0-21 0,0 21 0,0-21 16,-21 0-16,21 21 0,-21-21 16,0-1-16,-21 22 15,0 0-15,-21 0 0,21 0 16,-22 0-16,22 0 0,-21 22 0,21-22 16,-22 21-16,22 0 0,0 0 15,-21 0-15,20 0 0,22 1 16,-21-1-16,21 0 0,-21 0 0,21 0 15,0 0-15,0 1 0,0-1 16,0 0-16,21-21 16,0 21-16,1-21 0,-1 0 0,0 0 15,0 0-15,0 0 0,0 0 16,22 0-16,-22 0 0,0-21 0,0 0 16,22 21-16,-22-21 0,0-1 15,0 1-15,0 21 0,0-21 0,1 0 16,-1 0-16,0 21 0,-21 21 31,0 0-15,-21 0-16,0 0 0,-1 22 0,1-22 15,21 21-15,-21-21 0,0 22 16,0-22-16,21 0 0,0 21 0,-21-20 16,21-1-16,0 0 0,0 0 15,0 0-15,0 0 16,21-21-16,0-21 15,0 0-15,0 0 16,0 0-16</inkml:trace>
  <inkml:trace contextRef="#ctx0" brushRef="#br1" timeOffset="57651.75">8530 2794 0,'0'0'16,"-21"-42"-16,21 21 0,-21-1 0,21 1 16,0 0-16,21 42 31,0 22-31,0-22 16,0 21-16,1 0 0,-1 1 0,-21-1 15,21 0-15,-21-20 0,21 20 0,-21 0 16,0 1-16,0-1 0,0-21 15,0 21-15,0-20 0,0 20 0,0-21 16,0 0-16,0 0 16,0 1-16,0-1 0,21-21 31,0-21-15,-21-1-16,0 1 0,22 0 0,-1 0 15,0-21-15</inkml:trace>
  <inkml:trace contextRef="#ctx0" brushRef="#br1" timeOffset="57900.6">9080 2773 0,'22'-21'0,"-44"42"0,44-63 0,-22 20 15,0 1-15,-22 42 32,1 1-32,0-1 0,21 0 0,-21 21 15,0-21-15,0 22 0,-22-22 16,22 21-16,0 1 0,0-22 0,0 21 15,-1 0-15,1 1 0,0-1 16,0-21-16,21 22 0,0-22 0,-21 21 16,21-21-16,0 0 0,0 1 0,0-1 15,0 0 1,21-21-16,0 0 16,0 0-16,22-21 0,-22 0 15,0-1-15</inkml:trace>
  <inkml:trace contextRef="#ctx0" brushRef="#br1" timeOffset="58111.48">9250 2985 0,'0'21'31,"0"0"-31,0 0 0,0 21 16,-21-20-16,21-1 0,-22 21 15,22-21-15,0 0 0,0 1 0,0 20 16,0-21-16,0 0 0,0 0 0,-21 1 15,21-1-15,0 0 16,0-42 15,21 21-31</inkml:trace>
  <inkml:trace contextRef="#ctx0" brushRef="#br1" timeOffset="58283.38">9356 2942 0,'0'0'0,"0"-21"0,0 0 0,0 0 16,0 0-16,0-1 0,0 44 63,0-1-63,21-21 0,-21 21 15,21 0-15,0 0 0</inkml:trace>
  <inkml:trace contextRef="#ctx0" brushRef="#br1" timeOffset="58866.95">9969 3196 0,'0'0'0,"0"-21"0,0 0 15,0 0-15,0 0 0,0-1 0,0 1 16,0 0-16,0 0 0,0 0 15,0 0-15,-21 21 0,0-22 16,21 1-16,-21 21 0,0 0 0,0 0 16,-1 0-16,1 0 0,0 0 15,0 0-15,-21 0 0,20 21 0,1 1 16,0-1-16,0 0 0,-21 21 0,20 1 16,1-22-16,21 21 0,-21 0 15,21 1-15,-21-1 0,21-21 0,0 22 16,0-22-16,0 0 0,0 0 15,0 0-15,21 0 0,0-21 0,0 0 16,1 0-16,-1 0 0,21 0 16,-21 0-16,0 0 0,22 0 15,-22-21-15,21 0 0,-21 0 0,1 0 16,20-22-16,-21 22 0,21-21 16,-20 0-16,-1-1 0,0 1 0,0 0 15,0-22-15,0 22 0,1-1 0,-1-20 16,-21 21-16,21-1 0,-21 1 15,0 0-15,0-1 0,0 1 0,0 21 16,0 0-16,-21 21 16,0 0-16,-1 21 0,22 0 15,-21 0-15,0 21 0,21 1 16,0-22-16,-21 42 0,0-20 16,21-1-16,0 0 0,0 1 0,0-1 15,0 0-15,0 1 0,0-1 16,0 0-16,0 1 0,0-22 0,0 0 15,0 21-15,0-20 0,21-22 0,0 21 16,0-21-16,0 0 16,1 0-16,-1 0 0,21 0 0,-21 0 15,0-21-15,1-1 0,-1 1 16</inkml:trace>
  <inkml:trace contextRef="#ctx0" brushRef="#br1" timeOffset="59611.04">10372 3112 0,'0'42'32,"0"-21"-32,0 0 0,0 0 15,0 1 1,21-22-16,0 0 0,0 0 16,0 0-16,0 0 0,1 0 0,-1-22 15,0 1-15,0 21 16,0-21-16,-21 0 0,0 0 0,21 21 15,-21-21-15,22-1 0,-22 1 16,0 0-16,0 0 0,0 0 16,-22 21-1,1 0-15,0 0 16,21 21-16,-21 0 0,0 0 0,0 22 16,21-22-16,-22 21 0,1-21 0,0 22 15,21-1-15,0-21 0,0 21 16,0-20-16,0-1 0,0 0 0,0 0 15,0 0-15,21-21 0,0 0 16,1 21-16,-1-21 0,21 0 0,-21 0 16,22 0-16,-1-21 0,-21 0 0,21 21 15,1-21-15,-1 0 0,0 0 16,-20-22-16,20 22 0,0 0 16,-21-21-16,1 20 0,20-20 0,-21 21 15,-21 0-15,0 0 0,21-1 16,-21 1-16,0 0 0,-21 42 31,21 0-31,-21 1 0,0-1 16,21 0-16,0 21 0,-21-21 0,21 1 15,-22 20-15,22-21 0,0 0 16,0 0-16,0 1 0,0-1 0,0 0 16,22 0-16,-1-21 0,0 0 0,0 21 15,21-21-15,-20 0 16,20 0-16,-21 0 0,21 0 0,1-21 15,-22 0-15,21 0 0,-21 0 0,22-1 16,-22 1-16,0 0 0,0-21 16,0-1-16,-21 22 0,0-21 0,0 0 15,0 20-15,0-20 0,0 21 0,-21 0 16,0 0-16,0-1 0,0 1 16,-22 21-16,22 0 0,-21 0 0,0 0 15,20 21-15,-20-21 0,21 22 16,0-1-16,-22 0 0,22 0 0,21 0 15,-21 0-15,21 1 0,-21-1 16,21 0-16,0 0 0,0 0 16,0 0-16,21-21 15,0 0-15,0 0 0,1 0 0</inkml:trace>
  <inkml:trace contextRef="#ctx0" brushRef="#br1" timeOffset="60203.7">12382 3090 0,'0'0'0,"-21"0"0,21-21 16,0 0-16,-21 0 16,21 0-16,0 0 0,0-1 15,21 1-15,0 0 16,-21 0-16,22 21 0,-1-21 15,0 21-15,0-21 0,0 21 0,0 0 16,1 0-16,-1 21 0,21 0 16,-21 0-16,0 0 0,1 0 0,-22 1 15,21 20-15,-21-21 0,0 21 0,0-20 16,0 20-16,0 0 0,0-21 16,0 1-16,-21 20 0,-1-21 0,22 0 15,-21 0-15,0 1 0,0-22 0,21 21 16,-21-21-16,0 0 15,21-21 1,0-1 0,0 1-16,0 0 0,0-21 0,21 21 15,0-22-15,0 1 0,-21 21 0,42-22 16,-20 1-16,-1 21 0,0-21 16,0 20-16,0 1 0,22 0 0,-22 0 15,0 0-15,21 21 0,-21 0 16,1 0-16,-1 0 0,0 0 0,0 0 15,-21 21-15,21 0 0,-21 0 16</inkml:trace>
  <inkml:trace contextRef="#ctx0" brushRef="#br1" timeOffset="60788.37">12996 3154 0,'21'21'31,"1"-21"-31,-1 0 0,0 0 15,0 0-15,0 0 0,0-21 0,1 21 16,-1-21-16,0 0 0,21-1 16,-21 22-16,-21-21 0,22 0 0,-22 0 15,0 0-15,0 0 0,0-1 0,0 1 16,0 0 0,-22 21-16,1 0 0,-21 0 15,21 0-15,0 0 0,-1 21 0,-20 0 16,21 1-16,0-1 0,0 21 15,-1-21-15,1 0 0,0 22 0,21-22 16,0 21-16,0-21 0,0 22 16,0-22-16,0 0 0,21 0 0,0-21 15,22 21-15,-22 1 0,0-22 0,21 0 16,1 0-16,-22 0 0,21 0 16,1 0-16,-1 0 0,-21-22 0,21 1 15,1 0-15,-22 0 0,21 0 16,-21 0-16,1-1 0,-1-20 15,21 0-15,-21 21 0,0-22 0,1 1 16,-1 0-16,0-22 0,0 22 0,0-1 16,-21 1-16,21-21 0,-21 20 15,22 1-15,-22 0 0,0 20 0,0 1 16,0 0-16,0 0 0,-22 42 16,1 0-1,21 22-15,0-22 0,-21 21 16,0 0-16,0 1 0,21-1 0,0 0 15,-21 1-15,-1-1 0,1-21 0,21 22 16,-21-1-16,21 0 0,-21-21 16,21 22-16,0-1 0,0-21 0,0 0 15,0 22-15,0-22 0,0 0 16,0 0-16,21 0 16,0-21-16,0 0 0,1 0 15,-1 0-15,21-21 0,0 0 16</inkml:trace>
  <inkml:trace contextRef="#ctx0" brushRef="#br1" timeOffset="61744.36">14478 2985 0,'0'0'0,"0"-22"0,0-41 16,-42 42-1,20 21-15,1 0 0,0 0 16,-21 0-16,21 0 0,-1 0 15,1 0-15,-21 0 0,21 21 0,-22 0 16,22 0-16,0 0 0,0 1 0,-21-1 16,20 21-16,1-21 0,21 0 15,-21 22-15,21-22 0,-21 0 0,21 21 16,0-20-16,0-1 0,0 0 0,0 0 16,0 0-16,0 0 0,21-21 15,0 22-15,0-22 16,1 0-16,20 0 0,-21 0 15,0-22-15,0 1 0,1 21 0,-1-21 16,21 0-16,-21-21 0,0 20 16,1 1-16,-1-21 0,0 21 15,0-22-15,-21 22 0,21-21 0,-21 21 16,21 0-16,-21-1 0,22 1 0,-22 42 47,0 1-47,0-1 0,-22 0 15,22 0-15,-21 0 0,21 0 0,0 1 16,0 20-16,0-21 0,0 0 0,0 0 16,0 1-16,0-1 0,0 0 15,0 0-15,0 0 0,21-21 0,1 0 16,-1 21-16,0-21 16,0 0-16,0 0 0,0 0 15,1-21-15,20 0 0,-21 21 0,0-21 16,0-21-16,1 20 0,-1 1 15,0-21-15,0 0 0,0 20 0,0-20 16,1 0-16,-1-22 0,-21 22 0,21 0 16,-21-1-16,21 1 0,-21 21 15,0-22-15,0 22 0,0 0 0,0 0 16,0 42 0,-21 21-1,0-20-15,21-1 0,-21 21 16,21 0-16,0-20 0,-22 20 15,22 0-15,-21-21 0,21 22 0,0-1 16,0-21-16,0 22 0,0-22 0,0 42 16,0-42-16,0 1 15,0-1-15,21 0 0,1 0 0,-1-21 16,0 0-16,21 0 16,-21 0-16,1 0 0,-1 0 0,21 0 15,-21-21-15,22 21 0,-1-21 0,-21 0 16,21-1-16,-20 1 0,20 0 15,-42 0-15,21-21 0,0 20 0,-21 1 16,0 0-16,0 0 0,0 0 16,0 0-16,-21 21 15,0 0-15,0 0 0,0 0 16,21 21-16,0 0 0,-22-21 16,1 21-16,21 0 0,0 0 0,-21 1 15,21 20-15,0-21 0,0 0 0,0 0 16,0 1-16,0-1 15,0 0-15,21 0 0,0-21 0,1 21 16,-1-21-16,0 0 0,0 0 0,0 0 16,22 0-16,-22 0 0,21 0 15,0 0-15,1 0 0,-1 0 0</inkml:trace>
  <inkml:trace contextRef="#ctx0" brushRef="#br1" timeOffset="62303.31">16129 2879 0,'0'0'16,"0"-21"-16,-21 21 15,0 0-15,-1 0 0,1 0 16,0 0-16,0 0 0,0 0 0,0 21 16,-1 0-16,1 0 15,0 0-15,0 0 0,0 1 0,0-1 16,-1 0-16,1 21 0,0-21 0,21 1 15,0 20-15,-21-21 0,21 0 16,0 0-16,0 1 0,0-1 0,0 0 16,0 0-16,0 0 0,21 0 15,0-21-15,0 0 0,-21 22 0,22-22 16,-1 0-16,0 0 0,0 0 0,0 0 16,0-22-16,1 1 0,20 0 15,-21 0-15,0 0 0,0-22 0,1 1 16,20 21-16,-21-21 0,0-22 15,0 22-15,1-1 0,-1-20 16,0-1-16,-21 1 0,21-1 0,-21 1 16,21 21-16,-21-22 0,0 22 15,0-1-15,0 1 0,0 21 0,0 0 16,-21 42 0,0 0-16,0 21 15,21 1-15,0-1 0,-21 0 0,21 1 16,-22 20-16,22-20 0,0 20 15,0-21-15,0 1 0,0-1 0,0 0 16,0 1-16,0-1 0,0-21 16,0 22-16,0-22 0,22 0 0,-22 21 15,21-21-15,0-21 0,-21 22 16,21-1-16,0-21 0,0 0 0,22 0 16,-22 0-16,0 0 0,21 0 15,-20-21-15,-1-1 0,21 1 16,-21 0-16,0 0 0,1 0 0,-1 0 15</inkml:trace>
  <inkml:trace contextRef="#ctx0" brushRef="#br1" timeOffset="62567.23">14351 2794 0,'0'0'0,"-42"0"0,20 21 0,65-21 31,-22 0-31,21 0 0,1 0 16,-1 0-16,0 0 0,1-21 0,-1 21 15,0 0-15,1-21 0,-1 21 16,0-21-16,-21 21 0,1 0 0,-1-21 15,0 21-15,-21-22 0,0 1 0</inkml:trace>
  <inkml:trace contextRef="#ctx0" brushRef="#br1" timeOffset="63111.37">17251 2752 0,'21'0'31,"0"0"-31,0 0 0,22 0 0,-1 0 16,0 0-16,22-21 0,-22 21 15,22 0-15,-1 0 0,-21 0 0,22 0 16,-22-22-16,22 22 0,-22 0 0,-21 0 15,22 0-15,-22 0 0,0 0 16,-42 0 15,-22 0-31,22 0 0,0 0 0</inkml:trace>
  <inkml:trace contextRef="#ctx0" brushRef="#br1" timeOffset="63383.71">17822 2709 0,'-21'22'15,"21"-1"-15,0 0 0,0 0 16,-21 0-16,21 0 0,-21 22 16,21-22-16,0 21 0,-21 1 0,-1-22 15,1 21-15,21 0 0,-21 1 16,0-22-16,21 21 0,-21 1 0,21-22 15,-21 0-15,-1 0 0,22 0 16,0 0-16,0 1 0,0-1 0,22-21 47,-1 0-47,0-21 0,0-1 16,21 22-16</inkml:trace>
  <inkml:trace contextRef="#ctx0" brushRef="#br1" timeOffset="63723.59">18478 2858 0,'0'0'0,"22"-22"0,-1 22 0,-21-21 16,0 0-16,0 0 0,0 0 0,0 0 16,0-1-16,-21 22 15,-1 0-15,1 0 16,0 0-16,0 22 0,-21-1 15,20 0-15,1 21 0,0-21 16,0 22-16,-21-1 0,20 0 16,1-20-16,0 20 0,0 0 15,21 1-15,0-1 0,0-21 0,0 21 16,0-20-16,0-1 0,0 0 0,21 0 16,21 0-16,-20 0 0,20-21 15,-21 0-15,21 22 0,1-22 0,-1 0 16,0 0-16,1 0 0,-1 0 15,-21-22-15,22 22 0,-22-21 0,0 0 16,0 21-16,0-21 0,-21 0 0,0 0 16,21-1-16,1 1 0</inkml:trace>
  <inkml:trace contextRef="#ctx0" brushRef="#br1" timeOffset="64295.78">20426 2858 0,'0'-22'0,"0"44"0,21-65 0,-21 22 16,0 0-16,0 0 15,0 0-15,0-1 0,0 1 0,0 0 16,0 0-16,-21 0 0,0 0 16,-1 21-16,1 0 0,0 0 15,0 0-15,-21 21 0,20 0 16,1 0-16,0 21 0,0-20 0,0 20 15,0 0-15,-1 1 0,1-1 0,0 0 16,0 1-16,21-1 0,0 0 16,0 1-16,0-1 0,0 0 0,0-21 15,0 22-15,0-22 16,0 21-16,21-21 0,0 1 0,22-22 16,-22 21-16,21-21 0,-21 0 0,22 0 15,-1 0-15,21 0 0,-20 0 16,-1 0-16,22-21 0</inkml:trace>
  <inkml:trace contextRef="#ctx0" brushRef="#br1" timeOffset="66065.02">21040 3048 0,'0'0'0,"21"-21"0,-21 0 16,0 0-16,0-1 0,0-20 16,-21 21-16,-1 21 0,1 0 15,0-21-15,-21 21 0,21 0 16,-1 0-16,1 21 0,0 0 15,-21-21-15,21 21 0,-1 0 16,-20 22-16,21-22 0,0 0 0,0 21 16,-1-20-16,1 20 0,21-21 15,-21 0-15,21 22 0,0-22 0,0 0 16,0 0-16,21 0 16,0 0-16,22-21 0,-22 0 0,0 0 15,0 0-15,22 0 0,-22 0 0,21 0 16,-21-21-16,22 0 0,-22 0 15,0 0-15,21 0 0,-21-1 16,1 1-16,-1-21 0,0 21 0,-21-22 16,21 22-16,-21-21 0,21 21 15,-21 0-15,0-1 0,0-20 16,0 63 0,0 0-1,0 1-15,0-1 0,-21 0 16,21 21-16,-21-21 0,21 1 0,0 20 15,0-21-15,0 21 0,0-20 16,0-1-16,0 0 0,0 0 0,0 0 16,21 0-16,-21 1 0,21-22 0,0 0 15,1 0-15,-1 0 16,21 0-16,-21 0 0,0 0 0,22 0 0,-1-22 16,-21 1-16,22 21 0,-1-21 15,-21 0-15,21-21 0,-20 20 16,20 1-16,-21 0 0,0-21 0,0 21 15,1-22-15,-22 22 0,0 0 16,21 0-16,-21 0 0,0-1 0,-21 44 31,-1-1-15,1 0-16,0 0 0,21 21 16,-21-20-16,0-1 0,21 0 15,0 0-15,-21 21 0,-1-20 16,22-1-16,-21 0 0,21 0 0,0 0 15,0 0-15,-21 1 16,0-22 0,21-22-1,0 1 1,0 0-16,0 0 16,0 0-16,21 0 0,0-22 0,0 22 15,1-21-15,-1 21 0,0-1 0,0-20 16,0 21-16,22 21 0,-22-21 15,21 0-15,0 21 0,-20 0 0,-1 0 16,21 0-16,-21 0 0,0 21 16,-21 0-16,22 0 0,-22 0 15,0 0-15,0 1 0,0-1 0,0 0 16,0 21-16,0-21 0,0 1 16,0-1-16,21 0 0,-21 0 0,0 0 15,21 0-15,0-21 0,0 22 0,0-22 16,22 0-16,-22 0 15,0 0-15,0 0 0,0 0 0,1 0 16,20-22-16,-21 22 0,0-21 16,22 0-16,-22 0 0,0 0 0,0 0 15,0-22-15,22 22 0,-22-21 16,0 21-16,-21-22 0,21 22 16,-21-21-16,0 21 0,0-1 0,0 1 15,-21 21 1,0 21-1,0 1-15,-1 20 0,22-21 16,-21 0-16,0 0 0,21 1 16,0 20-16,-21-21 0,21 0 0,-21 22 15,21-22-15,0 0 0,0 0 16,0 0-16,0 0 0,0 1 16,0-1-16,0-42 31,0-1-16,0 1-15,0 0 16,0 0-16,21 0 0,0-22 0,0 22 16,0-21-16,1 21 0,-1-22 0,21 22 15,-21 0-15,22-21 0,-1 21 16,0-1-16,-21 22 0,22 0 0,-22 0 16,0 0-16,0 0 0,0 0 15,1 0-15,-1 22 0,-21-1 0,0 0 16,0 0-16,0 0 0,0 0 15,0 22-15,0-22 0,0 0 0,0 0 16,0 0-16,0 1 0,0-1 16,21 0-16,-21 0 0,21 0 15,0-21-15,0 0 0,1 21 0,-1-21 16,0 0-16,0 0 0,0 0 16,0 0-16,1-21 0,20 0 0,-21 21 15,0-21-15,22 0 0,-22 0 0,0-1 16,0 1-16,0 0 0,0 0 15,1-21-15,-1 20 0,-21 1 0,21-21 16,-21 21-16,21-22 0,-21 22 16,0 0-16,0 0 15,0 42 1,-21 0-16,21 0 16,-21 22-16,0-22 0,-1 0 0,22 0 15,0 22-15,0-22 0,-21 21 16,21-21-16,0 0 0,0 1 0,0-1 15,0 0-15,0 0 0,21 0 16,1-21-16,-1 0 0,0 21 0,0-21 16,0 0-16,22 0 0,-1 0 0,-21 0 15,21-21-15,1 21 0,-22-21 16,21 0-16,-21 0 0,22 0 16,-22-1-16,0-20 0,0 21 15,-21-21-15,0 20 0,0-20 0,0 0 16,0 21-16,0-22 0,0 22 0,-21-21 15,-21 21-15,21 21 0,-1-22 16,-20 22-16,21 0 0,-21 0 0,-1 0 16,22 22-16,0-1 0,-21 0 15,20 0-15,1 0 0,0 22 0,0-22 16,21 0-16,0 21 0,0-21 16,0 1-16,0 20 0,0-21 0,0 0 15,0 0-15,0 1 0,21-22 0,0 21 16,0-21-16,22 0 15,-22 0-15,0 0 0</inkml:trace>
  <inkml:trace contextRef="#ctx0" brushRef="#br1" timeOffset="66363.85">24109 2646 0,'0'0'0,"21"-64"0,0 22 0,0 0 16,-21-1-16,0 22 0,0 0 0,0 0 15,0 42 1,0 0-16,0 22 16,0-1-16,-21-21 0,21 43 0,-21-22 15,0 0-15,21 1 16,0 20-16,-21-21 0,21 1 0,-22-1 16,22 0-16,-21 1 0,21-1 15,0 0-15,0 1 0,0-22 0,0 21 16,0-21-16,0 1 0,0-1 0,0 0 15,21 0-15,1-21 0,-1 0 16,0 0-16,0 0 0,0 0 0,0 0 16,22-21-16,-22 21 0,0-21 15,21 0-15,-20-1 0,-1 1 0</inkml:trace>
  <inkml:trace contextRef="#ctx0" brushRef="#br1" timeOffset="66587.72">23961 2731 0,'-22'0'0,"44"0"0,-65 0 15,64 0 1,1 21-16,-1-21 0,21 0 16,0 0-16,1 0 0,-1 0 0,0 0 15,22 0-15,-22 0 0,1 0 16,20 0-16,-21 0 0,1 0 0,-1-21 15,0 21-15,-20 0 0,-1-22 16,0 22-16,-42 0 16</inkml:trace>
  <inkml:trace contextRef="#ctx0" brushRef="#br1" timeOffset="68251.11">7260 4382 0,'0'-22'15,"0"1"1,-21 21 0,21-21-16,0 42 31,0 22-31,0-22 0,0 0 16,0 21-16,0 1 0,0-1 0,0 0 15,0 1-15,0 20 0,0-21 16,0 22-16,0-1 0,0-20 0,0-1 15,-21 0-15,21 1 0,-21-1 16,21-21-16,0 0 0,-22 1 0,22-1 16,0 0-16,0-42 31,0 0-15,0-1-16,0 1 0,0 0 15,0-21-15,22 21 0,-22-22 16,21 1-16,-21 0 0,21 20 0,0-20 15,-21 0-15,21 21 0,0-22 0,1 22 16,-1 0-16,0 0 0,0 0 16,0 21-16,0 0 0,1 0 0,-1 0 15,21 0-15,-21 0 0,0 21 16,1 0-16,20 0 0,-21 0 16,-21 22-16,21-1 0,-21-21 0,0 21 15,0 1-15,0-22 0,0 21 16,0-21-16,0 22 0,-21-22 0,0 0 15,0 0-15,0 0 0,-1 1 0,1-1 16,0-21-16,0 0 16,0 0-16,0 0 0,-1 0 0,1 0 15,0-21-15,21-1 16,0 1-16,0 0 0,-21 0 16,21 0-16,0 0 0,-21-1 15,21 1-15,0 42 31,0 1-31,0-1 0,0 0 16,0 0-16,21 0 16,0 0-16,-21 1 0,21-1 0,0-21 15,1 21-15,-1-21 0,0 21 0,21-21 16,-21 0-16,22 0 0,-22 0 16,21 0-16,1 0 0,-1-21 0,0 0 15,22 0-15,-22 21 0,0-22 0,1-20 16,-1 21-16,0 0 0,1 0 15,-22-22-15,0 1 0,0 21 16,0-22-16,-21 1 0,0 0 0,0-1 16,0 22-16,0-21 0,0 21 15,0 0-15,-21-1 0,0 22 0,0 0 16,0 0-16,0 22 16,-1-1-16,22 0 0,0 0 0,-21 21 15,21 1-15,0-1 0,0 0 0,0 1 16,0-22-16,0 21 0,0 1 15,0-22-15,21 0 0,1 0 0,-1 0 16,0 0-16,0-21 0,0 0 0,0 22 16,1-22-16,20 0 15,-21 0-15,0 0 0,22-22 0,-22 1 16,0 0-16,0 21 0,21-21 0</inkml:trace>
  <inkml:trace contextRef="#ctx0" brushRef="#br1" timeOffset="69943.63">9885 4868 0,'0'0'0,"0"-21"15,21 21 1,0-21-16,0 21 0,-21-21 16,21 0-16,1 0 0,-1-1 15,-21 1-15,0 0 16,0 0-16,0 0 0,0 0 0,0-1 15,0 1-15,0 0 0,0 0 16,-21 0-16,-1 0 0,1-1 16,-21 1-16,21 0 0,0 21 0,-22 0 0,22 0 15,-21 0-15,21 0 16,-22 21-16,22 0 0,-21 1 0,21-1 16,-1 0-16,1 21 0,0 1 0,0-1 15,0 0-15,21 1 0,-21-1 16,21 0-16,0 1 0,0-22 0,0 21 15,0-21-15,0 22 0,0-22 16,21 0-16,0-21 0,0 21 0,0-21 16,0 0-16,1 0 0,-1 0 0,21 0 15,-21-21-15,22 21 0,-22-21 16,0 0-16,21-1 0,-21-20 16,1 21-16,20 0 0,-21-22 0,0 1 0,0 21 15,1-21-15,-22-1 16,0 22-16,21-21 0,-21-1 0,0 22 15,21 0-15,-21 0 0,0 0 0,0 42 32,0 0-17,0 0-15,0 22 0,0-22 16,0 21-16,0-21 0,0 22 0,0-22 16,0 21-16,0 0 0,21-20 0,0-1 15,-21 0-15,21 0 0,1 0 16,-1 0-16,0 1 0,0-22 0,0 0 15,0 0-15,1 0 0,-1 0 0,0 0 16,21 0-16,-21-22 0,1 1 16,-1 0-16,0 0 0,0 0 15,0 0-15,0-22 0,1 22 0,-22-21 16,21-1-16,-21 22 0,21-21 16,-21 21-16,21-22 0,-21 22 0,0 0 15,0 0-15,0 0 0,0 0 16,0 42-1,0 0-15,0 0 0,0 0 16,0 0-16,0 1 0,0 20 16,0-21-16,0 0 0,0 22 0,0-22 15,0 0-15,0 21 0,0-21 16,0 1-16,0-1 0,21 0 16,0-21-16,1 0 15,-1 0-15,0 0 0,0 0 0,0 0 16,-21-21-16,21 0 0,1 21 15,-1-43-15,0 22 0,0 0 0,0 0 16,0-22-16,1 22 0,-1-21 16,0 21-16,0-22 0,-21 22 0,0-21 15,21 21-15,-21 0 0,21-1 0,-21 1 16,0 42 15,0 1-31,0-1 0,-21 0 0,21 0 0,0 21 16,0 128-1,0-149 1,0 0-16,0 21 0,0-20 0,0-1 16,21 0-16,1-21 0,-1 21 15,0-21-15,0 0 0,0 0 0,0 0 16,22 0-16,-22 0 0,0-21 0,21 21 16,-20-21-16,-1 0 0,0-1 15,21-20-15,-21 21 0,1 0 16,-1-22-16,0 1 0,0 21 0,-21-21 15,21-1-15,0-20 0,-21 20 0,0 1 16,22 0-16,-1-1 0,-21 1 16,0 0-16,0-1 0,0 1 15,0 21-15,0 0 0,0 63 32,0-21-32,0 22 15,0-22-15,0 21 0,0 0 0,-21 1 16,21-1-16,-22 0 0,22 1 0,-21-1 15,21 0-15,0-20 0,0 20 16,0 0-16,0-21 0,0 1 0,0 20 16,0-21-16,0 0 15,0 0-15,0 1 16,21-22-16,1 0 16,-1 0-16,0 0 31,-21-22 16,0 1 46</inkml:trace>
  <inkml:trace contextRef="#ctx0" brushRef="#br1" timeOffset="71191.78">11853 4551 0,'21'0'0,"-21"-21"0,-21 21 31,0 21-15,21 0-16,-21 0 0,0 0 15,21 1-15,0-1 0,-21 0 0,21 21 16,-22-21-16,22 22 0,0-22 15,0 21-15,0-21 0,0 1 0,0 20 16,0-21-16,0 0 0,0 0 16,22-21-16,-1 22 0,0-22 0,0 0 15,0 0-15,0 0 0,1 0 0,20 0 16,-21 0-16,21 0 0,-20 0 16,20-22-16,-21 1 0,0 0 0,22 0 15,-22 0-15,0-22 0,0 22 0,0-21 16,-21 21-16,21-22 0,-21 22 15,0-21-15,0 21 0,0-22 0,-21 22 16,0 0-16,0 0 0,0 0 16,-22 21-16,22 0 0,0 0 15,-21 0-15,21 0 0,-22 0 0,22 0 16,0 0-16,-21 0 0,20 21 16,1 0-16,0-21 0,21 21 0,-21-21 15,21 21-15,-21-21 0,21 22 16</inkml:trace>
  <inkml:trace contextRef="#ctx0" brushRef="#br1" timeOffset="71467.62">11261 4466 0,'21'0'31,"0"0"-31,0 0 0,0 0 16,22 0-16,-1-21 0,-21 21 15,21 0-15,1 0 0,-1-21 0,0 21 16,22 0-16,-22 0 0,1-21 16,-1 21-16,0 0 0,1 0 0,-22 0 15,21-21-15,-21 21 0,0 0 16,1 0-1,-1 0 17</inkml:trace>
  <inkml:trace contextRef="#ctx0" brushRef="#br1" timeOffset="74281.67">12425 4572 0,'0'-21'15,"21"21"1,-21-21-16,21 0 16,-21-1-16,21 22 15,-21-21-15,21 21 16,1-21-16,-1 21 15,0 0 1,0 0-16,0 0 0,0 21 16,-21 0-16,22 1 15,-1-1-15,-21 0 0,0 0 16,0 21-16,0-20 0,0-1 0,0 0 16,0 21-16,0-21 0,0 1 0,0 20 15,0-21-15,0 0 0,0 0 16,0 1-16,0-1 0,0 0 15,0-42 32,0 0-47,0-1 16,0 1-16,0 0 0,0 0 0,0 0 16,0 0-16,0-22 0,21 22 0,0-21 15,0 21-15,0-22 0,-21 22 16,22 0-16,-1-21 0,0 20 0,0 22 15,0-21-15,-21 0 0,21 21 0,1 0 16,-1 0-16,0 0 16,0 21-16,0 0 0,-21 1 0,21-1 15,-21 0-15,0 0 16,0 21-16,22-20 0,-22-1 0,0 21 16,0-21-16,0 0 0,0 22 0,0-22 15,0 0-15,0 0 0,0 0 16,0 1-16,21-22 31,-21-22-15,21 1-16,0 0 0,0 0 15,0 0-15,1-22 0,-1 22 16,0 0-16,0-21 0,21 21 0,-20-22 16,-1 22-16,21-21 0,-21 21 15,22-22-15,-22 22 0,21 0 16,-21 0-16,0 21 0,1 0 0,-1 0 15,-21 21-15,0 0 16,0 0-16,0 0 0,0 1 16,0 20-16,0-21 0,0 0 0,0 22 15,0-22-15,0 21 0,0-21 0,0 22 16,0-22-16,0 0 0,21 21 16,0-21-16,0 1 0,0-1 0,1-21 15,-1 21-15,0-21 0,21 21 16,-21-21-16,22 0 0,-22 0 0,0 0 15,21 0-15,1-21 0,-22 0 0,21 21 16,-21-21-16,22-1 16,-22 1-16,21 0 0,-21 0 0,1-21 15,20 20-15,-21-20 0,0 21 0,0-21 16,-21 20-16,0-20 0,0 21 16,0-21-16,0 20 0,0 1 0,0 0 15,-21 0-15,0 21 0,0 0 0,0 0 16,0 0-16,-22 0 0,22 0 15,0 21-15,-21 0 0,20 0 0,1 1 16,-21 20-16,21-21 0,0 0 0,-1 22 16,1-1-16,0-21 15,21 21-15,0-20 0,0 20 0,0-21 0,0 0 16,0 0-16,0 1 0,0-1 16,21-21-16,0 0 0,1 21 15,-1-21-15,0 0 0,0 0 0,0 0 16,0 0-16,1-21 0,20 0 15,-21 21-15,0-22 0,0 1 0,1 0 16,-1 0-16,-21-21 0,21 20 0,-21 1 16,21 0-16,-21-21 0,0 21 15,0-1-15,0-20 0,0 21 0,0 0 16,0 0-16,0-1 0,0 1 16,0 0-16,21 21 62,-21-21 282,0 42-266,0 0-62,0 0-1,0 1-15,0-1 16,0 0-16,0 0 15,0 0-15,0 0 16,0 1-16,0-44 78,0 1-47,0 42 48,0 1-79,0-1 15,0 0-15,0 0 16,0 0-16,0 0 15,0 1-15,0-1 16,21-21-16,1 0 16,-1 0-16,0 0 0,0 0 15,0 0-15,0 0 16,22 0-16,-22 0 0,0 0 0,21 0 16,-20-21-16,-1-1 0,0 22 0,21-21 15,-21 0-15,1 0 0,-1 0 16,21 0-16,-21-1 0,0-20 0,1 21 15,-1-21-15,0-1 0,0 1 16,0 0-16,-21-1 0,0 1 0,21 21 16,-21-22-16,0 1 0,0 21 0,0 0 15,0 0-15,0-1 0,0 1 16,-21 21 0,21 21-16,-21 1 0,0 20 15,0-21-15,21 21 0,-21-20 16,-1 20-16,22 0 0,-21 1 0,0-1 15,21 0-15,-21 1 0,21-1 16,-21 0-16,21-21 0,0 22 0,0-1 16,0-21-16,0 22 0,0-22 0,0 0 15,0 0-15,21 0 0,0-21 16,0 21-16,0-21 0,1 0 0,-1 0 16,0 0-16,21 0 0,-21 0 0,1 0 15,20-21-15,-21 0 0,21 21 16,-20-21-16,20 0 0,0 0 0,-21-1 15,22 1-15,-22 0 0,0-21 16,0 21-16,0-1 0,1 1 16,-22 0-16,21 21 0,-21-21 0,-21 21 31,-1 0-31,1 0 0,21 21 16,-21 0-16,0 0 0,21 1 0,-21-1 15,21 0-15,0 0 0,0 0 16,0 0-16,0 1 0,0-1 0,0 0 15,0 0-15,0 0 0,0 0 0,0 1 16,21-22-16,0 21 16,0-21-16,0 0 0,1 0 0,-1 0 15,21 0-15,-21 0 0,0 0 0,22 0 0,-22 0 16,21 0-16,-21-21 16,22-1-16,-1 1 0,-21 0 0,22 0 15,-1 0-15,0 0 0</inkml:trace>
  <inkml:trace contextRef="#ctx0" brushRef="#br1" timeOffset="74847.44">16171 4551 0,'0'0'0,"0"-21"0,0 0 16,0-1-16,0 1 0,-21 21 15,0-21-15,0 21 0,-22 0 16,22 0-16,0 0 0,0 0 16,0 0-16,0 21 0,-22-21 0,22 21 15,0 1-15,0-1 0,0-21 16,-1 21-16,1 0 0,0 0 15,0 0-15,21 1 0,0-1 0,-21 0 16,21 0-16,0 0 0,0 0 0,0 1 16,0-1-16,0 0 0,21 0 15,0-21-15,0 21 0,0-21 0,1 0 16,-1 0-16,0 0 0,0 0 16,0 0-16,0 0 0,1 0 0,-1 0 15,0-21-15,0 0 0,0 0 0,-21 0 16,21-1-16,1 1 0,-1 0 15,0-21-15,0-1 0,0 22 0,0-21 16,1-22-16,-1 22 0,0-21 16,0 20-16,-21-20 0,21-1 15,0 22-15,1-22 0,-1 22 0,0 0 16,-21 21-16,0-22 0,21 22 16,-21 42-1,-21 0-15,0 22 16,0-1-16,-1 0 0,22 22 15,-21-22-15,0 22 0,21-22 0,-21 0 16,21 22-16,0-22 0,0 1 16,-21-1-16,21 0 0,0-21 15,0 22-15,0-22 0,0 0 0,0 21 0,0-20 16,21-22-16,0 21 16,-21 0-16,21-21 0,0 0 0,1 0 15,-1 0-15,0 0 0,0 0 0,0 0 16,22 0-16,-22-21 0,0 21 15,21-21-15,-21-1 0,1 1 0,-1 0 16,21 0-16,-21 0 0,0 0 0,1-1 16,-1 1-16,-21 0 0</inkml:trace>
  <inkml:trace contextRef="#ctx0" brushRef="#br1" timeOffset="75163">14965 4360 0,'0'0'0,"21"0"15,0 0 1,0 0-16,22 0 0,-22 0 15,21-21-15,-21 21 0,22 0 16,-1 0-16,-21-21 0,21 21 0,1 0 16,-22 0-16,21 0 0,-21-21 15,22 21-15,-22 0 0,0 0 0,0 0 16,0 0-16,1 0 0,-22-21 16</inkml:trace>
  <inkml:trace contextRef="#ctx0" brushRef="#br1" timeOffset="76758.56">1122 6646 0,'-21'0'0,"-1"0"16,22-21 15,0 0-31,0 0 0,0 0 16,0 0-16,22-1 0,-1 1 15,-21 0-15,21 21 0,0-21 16,0 21-16,0 0 16,1 0-16,-22 21 0,21 0 0,0 0 15,0 22-15,-21-1 0,0 0 16,0 1-16,0-1 0,0 0 15,0 22-15,0-22 0,0 1 0,-42 20 16,21-21-16,-1 22 0,-20-22 16,0 22-16,21-22 0,-22 0 15,1 1-15,21-22 0,-22 0 0,22 0 16,0 0-16,0 1 0,0-22 16,0 0-16,-1 0 0,1 0 0,21-22 15,0 1-15,-21 0 0,21 0 16,-21-21-16,21-1 0,0 22 0,0-21 15,0-1-15,0 1 0,0 0 16,0-1-16,0 22 0,21 0 16,0-21-16,0 21 0,1 21 15,20 0-15,-21 0 0,0 0 0,22 0 16,-22 0-16,0 21 0,21 0 16,-21 0-16,1 0 0,-1 0 0,0 22 15,0-22-15,0 0 0,-21 21 16,21-20-16,-21-1 0,22 21 0,-22-21 15,0 0-15,0 1 0,21-22 16,-21 21-16,21-21 0,-21 21 16,21-21-1,0-21 1,0 0-16,-21-1 16,22 1-16</inkml:trace>
  <inkml:trace contextRef="#ctx0" brushRef="#br1" timeOffset="76951.45">1672 7070 0,'0'-21'93,"21"21"-77,-21-22-16</inkml:trace>
  <inkml:trace contextRef="#ctx0" brushRef="#br1" timeOffset="77692.03">3535 6498 0,'0'0'0,"21"-42"0,0-64 32,-21 85-32,0 0 0,-21 42 31,0 0-16,0 0-15,21 22 0,-22-1 0,1 0 16,0 1-16,21 20 0,-21-21 16,0 22-16,0-22 0,21 22 0,-22-22 15,1 0-15,21 1 0,0 20 16,-21-20-16,21-1 0,0-21 16,0 21-16,0-20 0,21-1 0,0 0 15,1 0-15,-1-21 0,21 0 0,0 0 16,1 0-16,-1 0 0,0 0 15,1-21-15,-1 0 0,0 0 0,1-1 16,-1 1-16,0 0 0,1 0 16,-1-21-16,-21 20 0,22-20 0,-22 21 15,0-21-15,-21-1 0,0 1 16,21 0-16,-21-22 0,0 22 0,0-22 16,0 22-16,0-22 0,-21 22 0,0 0 15,0-1-15,-22 1 0,22 21 16,-21-21-16,-1 42 0,22-22 0,-21 22 15,0 0-15,-1 0 0,1 0 16,0 22-16,20-1 0,-20 21 16,21-21-16,0 22 0,0-1 15,-1-21-15,22 21 0,-21 1 0,21-1 16,0-21-16,0 22 0,0 20 16,0-42-16,21 0 0,1 1 15,-1-1-15,0-21 0,0 21 0,0-21 16,22 0-16,-22 0 0,21 0 15,-21 0-15,22 0 0,-1 0 16</inkml:trace>
  <inkml:trace contextRef="#ctx0" brushRef="#br1" timeOffset="78039.32">4530 6371 0,'0'0'0,"-22"0"15,1 0-15,0 0 16,42 0 31,0 0-47,1 0 16,-1 0-16,0 0 0,0 0 15,21 0-15,-20 0 0,-1 0 16,0 0-16,21 0 0,-21 0 0,1 0 15,20 0-15,-21 0 0,0 0 16,0 0-16,1 0 0,-1 0 0,0 0 16,-42 0 31,0 0-47,-1 0 15,1 0-15,0 0 0,0 21 0</inkml:trace>
  <inkml:trace contextRef="#ctx0" brushRef="#br1" timeOffset="78351.16">4720 6392 0,'0'-21'32,"-21"21"-32,0 0 15,0 0 1,21 21-16,0 1 0,0-1 15,0 0-15,-22 0 0,22 21 0,0-20 0,-21 20 16,21 0-16,0 1 0,0-1 16,0-21-16,0 21 0,0 1 15,0-1-15,0-21 0,0 22 0,0-22 16,-21 0-16,21 0 0,0 0 16,0 0-16,0 1 0,0-1 0,0 0 15,21-21 32,-21-21-47,21 0 16,1-1-16,-1 1 0,0 0 0,0 0 15</inkml:trace>
  <inkml:trace contextRef="#ctx0" brushRef="#br1" timeOffset="78723.86">5355 6287 0,'0'0'0,"-21"-22"32,0 22-32,21 22 15,0-1-15,0 0 0,0 0 0,0 21 16,0-20-16,0 20 0,-21 0 15,21 1-15,0-1 0,0-21 16,0 21-16,0 1 0,-22-1 16,22-21-16,0 22 0,0-22 0,0 21 15,0-21-15,0 0 0,0 1 0,0-1 16,0 0-16,0 0 0,0 0 16,0 0-16,0 1 15,0-44 16,0 1-15,0 0-16,0 0 0,22 0 16,-22-22-16,21 22 0</inkml:trace>
  <inkml:trace contextRef="#ctx0" brushRef="#br1" timeOffset="79125.62">5355 6435 0,'0'0'0,"0"-21"0,0-1 16,0 1-16,0 0 0,-21 0 0,21 0 15,0 0-15,0-1 16,0 1-16,0 0 16,21 0-16,0 21 15,0-21-15,22 0 0,-22 21 0,0 0 16,21-22-16,-20 22 0,20 0 16,-21 0-16,21 0 0,-20 0 0,-1 0 15,0 0-15,0 0 0,0 22 16,0-22-16,-21 21 0,0 0 0,0 0 15,0 0-15,0 0 0,-21 1 16,0 20-16,0-21 0,-21 0 0,-1 0 16,1 1-16,21 20 0,-22-21 15,1 0-15,0 0 0,-1 1 0,1-22 16,21 21-16,0 0 0,0-21 0,-1 21 16,1 0-16,0-21 0,21 21 15,-21-21-15,0 22 16,21-44 46</inkml:trace>
  <inkml:trace contextRef="#ctx0" brushRef="#br1" timeOffset="82147.63">847 8424 0,'-22'0'32,"1"0"-17,0 0 16,0 0-15,0 0 0,21-21 31,0 0-47,21 0 15,0 21-15,0-21 16,0 0-16,1 21 15,-1-22-15,0 22 0,0 0 0,0 0 16,0-21-16,1 21 0,20 0 16,-21 0-16,0 0 0,0 0 15,1 21-15,-1-21 16,-21 22-16,21-1 0,-21 0 16,0 0-16,0 0 0,-21 0 15,0 1-15,-1-1 0,1 0 0,-21 0 16,21 0-16,-22-21 0,22 21 15,0 1-15,-21-22 0,21 21 0,-1 0 16,1-21-16,0 0 0,0 0 16,21 21-16,0-42 47,0 0-47,21 21 15,0 0-15,-21-21 0,21 21 0,1 0 16,-1-22-16,0 22 0,0 0 15,0-21-15,0 21 0,1 0 16,-1 0-16,0 0 0,0 0 16,0 0-16,0 0 0,1 0 0,-1 0 15,0 21-15,0 1 16,0-1-16,0 0 0,-21 0 16,22 21-16,-22-20 0,21-1 15,-21 0-15,0 0 16,0 0-16,-21 0 0,-1 1 0,1-1 15,0 0-15,0 0 0,0 0 16,-22 0-16,22 1 0,0-22 0,0 21 16,-21-21-16,20 0 0,1 0 15,0 21-15,0-21 0,0 0 0,0 0 16,-1 0-16,1 0 0,0-21 16,0 21-16,0-21 0,0-1 0,-1 22 15,1-21-15,0 0 0,21 0 16,-21 21-16,21-21 15,-21 21-15,21-21 16,21-1 15,0 22-15,0 0-16,0 0 0,1-21 16,-1 21-16,0 0 15</inkml:trace>
  <inkml:trace contextRef="#ctx0" brushRef="#br1" timeOffset="82627.35">1799 8573 0,'21'0'15,"0"0"48,-21-22-48,0 1 1,-21 21 62,21 21-78,-21-21 0,21-21 94</inkml:trace>
  <inkml:trace contextRef="#ctx0" brushRef="#br1" timeOffset="84106.99">3154 7959 0,'0'-21'0,"0"-1"0,0 1 16,0 0-16,0 0 16,0 63 30,0-21-46,-21 22 0,21-1 16,0 0-16,0 22 0,0-1 16,0 1-16,0-22 0,-22 22 0,22-1 15,0-20-15,0-1 0,0 21 0,0-20 16,-21-1-16,21 0 0,-21-20 16,21 20-16,0 0 0,-21-21 0,21 1 15,0 20-15,0-21 0,0 0 16,0-42 31,0 0-47,0 0 0,0 0 15,0-1-15,0 1 0</inkml:trace>
  <inkml:trace contextRef="#ctx0" brushRef="#br1" timeOffset="84519.4">2942 8065 0,'-21'-22'16,"42"44"-16,-63-65 0,21 22 0,21 0 15,0 0-15,0 0 16,0-1-16,0 1 0,0 0 15,0 0-15,21 0 0,0 0 16,0 21-16,21-22 0,-20 1 0,20 21 16,0-21-16,1 21 0,-1 0 15,0 0-15,1 0 0,-1 21 0,0 0 16,1 1-16,-22-1 0,0 21 0,0 0 16,-21 1-16,0-1 15,0 0-15,-21 22 0,0-22 0,0 1 0,-22-1 16,22 0-16,-21 1 15,-1-22-15,1 21 0,21-21 0,-21 0 16,20 1-16,1-1 0,-21 0 0,21-21 16,21 21-16,-21-21 15,42-21 17,0 21-32,-21-21 0,21 21 0</inkml:trace>
  <inkml:trace contextRef="#ctx0" brushRef="#br1" timeOffset="86797.21">3577 8784 0,'-21'0'0,"42"0"0,-42-21 47,21 0-47,21 0 16,0 0-16,0-1 0,1 1 16,20 0-16,-21-21 0,0 21 0,0-22 15,1 22-15,-1-21 0,-21 21 0,0-22 16,21 22-16,-21-21 0,0 21 15,0-1-15,0 1 0,0 0 0,-21 21 16,0 0-16,-1 0 16,1 0-16,0 0 0,0 21 0,0-21 15,0 21-15,-1 1 0,22-1 16,0 0-16,0 0 0,0 0 16,22 0-16,-1-21 15,0 22-15,0-22 0,0 21 0,0-21 16,1 21-16,-1-21 0,0 21 15,0-21-15,0 21 0,0 0 16,1 1-16,-22-1 16,0 0-16,0 0 0,21-21 15,-21 21-15,21-21 0,-21 21 16,21-21 0,0 0-16,0 0 0,1 0 15,-1 0-15,0 0 0,0 0 16,0-21-16,0 0 15,1 0-15,-1 0 0,0 0 16,0-1-16,-21 1 0,21-21 16,0 21-16,-21 0 0,0-22 15,22 22-15,-1-21 0,-21 21 0,0-1 16,0 1-16,21 0 0,-21 0 0,0 0 16,21 21-16,-21 21 31,0 0-31,0 0 15,0 0-15,0 1 0,0-1 0,0 21 16,0-21-16,0 0 0,0 1 0,0 20 16,0-21-16,0 0 15,0 0-15,0 1 0,0-1 0,0 0 16,21 0-16,0 0 0,1-21 16,-1 0-16,0 0 0,0 0 15,0 0-15,0 0 0,22 0 0,-22-21 16,21 21-16,-21-21 0,1 21 0,20-21 15,-21 0-15,21-1 0,-20 1 16,-1 0-16,0 0 0,0 0 0,0 0 16,-21-22-16,21 22 0,1-21 0,-22 21 15,0-22-15,21 22 0,-21 0 16,21 0-16,-21 0 0,0-1 0,0 1 16,0 42 15,0 1-31,-21-1 0,21 0 15,0 21-15,-21-21 0,21 1 0,0 20 16,0-21-16,-22 21 0,1-20 16,21 20-16,0-21 0,0 0 0,-21 0 15,21 1-15,0-1 0,0 0 0,0 0 16,0-42 15,0 0-31,21 21 16,-21-21-16,21-1 0,-21 1 15,22 0-15,-22-21 0,0 21 0,21-22 16,0 22-16,0-21 0,0 21 0,-21-22 16,21 22-16,22-21 15,-22 21-15,0-1 0,0 22 0,0 0 16,1 0-16,-1 0 0,0 0 0,0 0 16,-21 22-16,21-1 15,-21 0-15,0 0 0,21 21 0,-21-20 16,0-1-16,0 21 0,0-21 0,0 0 15,0 1-15,0 20 0,22-21 16,-1 0-16,-21 0 0,21 1 16,0-22-16,0 21 0,0-21 15,1 0-15,-1 0 0,0 0 16,0 0-16,0 0 0,0-21 16,1 21-16,-1-22 0,21 1 0,-21 0 15,0 0-15,1 0 0,-1 0 16,21-22-16,-21 1 0,0 0 0,1-1 15,-1 1-15,0-22 0,-21 1 0,21 21 16,0-22-16,0 22 0,-21-1 16,0 1-16,0 0 0,0-1 0,0 22 15,0 0-15,0 0 0,0 0 0,-21 21 32,0 0-32,21 21 0,-21 0 15,21 0-15,0 22 0,-21-1 0,21 0 16,-21 1-16,21-1 15,-22 21-15,22-20 0,0-1 0,0 64 16,0-64-16,0 1 0,0-22 16,0 21-16,0 0 0,0-20 15,0-1-15,0 0 0,22 0 0,-1 0 16,-21 0-16,21-21 0,0 0 0,0 22 16,0-22-16,1 0 0,-1 0 15,0 0-15,21 0 0,-21-22 0,1 1 16,20 21-16,-21-21 0,0 0 0,0 0 15,1 0-15,-1-1 0,0 1 16,0 0-16,0-21 0,0 21 0,-21-22 16,22-20-16,-22 42 15,21-22-15,-21 22 0,0 0 0,0 0 16,0 0-16,-21 21 31,-1 21-31,22 0 16,0 0-16,0 0 0,0 0 15,0 22-15,-21-22 0,21 0 0,0 0 16,0 22-16,0-22 0,0 0 16,0 0-16,0 0 0,0 0 0,0 1 15,0-1-15,0 0 0,21-21 16,-21 21-16,22-21 0,-1 21 16,0-21-16,0 0 0,0 0 15,0 0-15,1 0 0,-1 0 16,0 0-16,21 0 0,-21-21 0,1 0 15,-1 21-15,0-21 0,0 0 16,0-1-16,0 1 0,1 0 0,-1-21 16,-21 21-16,21-22 0,0 1 15,-21 21-15,0-22 0,0 1 0,21 21 16,-21-21-16,0 20 0,0 1 0,0 0 16,0 0-16,0 42 31,0 0-31,-21 0 15,21 1-15,-21-1 0,21 0 0,0 0 16,0 0-16,0 0 0,0 1 16,0-1-16,0 0 0,0 0 15,21-21 1,0 0-16,0 0 16,1 0-16,-1-21 0,0 0 15,0 21-15,0-21 0,0-1 0,1 1 16,-1 0-16,0 0 0,0 0 15,-21 0-15,21-1 0,0 1 0,1 0 16,-22 0-16,0 0 16,21 21-16,-21 21 15,0 0 1,-21 0-16,21 22 0,-22-22 16,22 0-16,-21 21 0,21-21 15,-21 22-15,21-22 0,0 21 0,-21-21 16,21 1-16,0-1 0,0 0 0,0 0 15,0 0-15,0 0 0,0 1 0,21-22 16,0 21-16,0-21 16,1 0-16,-1 0 0,0 0 0,21 0 15,-21 0-15,1 0 0,-1 0 0,0 0 16,0 0-16,0 0 0,0-21 16,1-1-16,-22 1 0,21 21 0,0-21 15,0-21-15,-21 21 0,21-1 0,-21-20 16,21-21-16</inkml:trace>
  <inkml:trace contextRef="#ctx0" brushRef="#br1" timeOffset="87115.03">5884 7980 0,'-21'0'16,"42"0"-16,-42 21 0,42-21 15,0 0 1,1 0-16,20-21 0,0 21 0,1-21 16,-1 21-16,0-21 0,-21 21 0,22-22 15,-1 1-15,0 21 0,1-21 16,-22 21-16,21 0 0,1-21 0,-22 21 15,0 0-15,0-21 0,0 21 16,0-21-16,1 21 0,-22-22 31,-22 22-31,1 0 0,0 0 16</inkml:trace>
  <inkml:trace contextRef="#ctx0" brushRef="#br1" timeOffset="87688.74">4276 7832 0,'0'0'16,"0"21"-16,0 0 0,0 0 0,0 0 0,0 1 15,0-1-15,0 0 0,0 0 16,21-21-16,0 21 0,0-21 0,0 0 16,0 0-16,1 0 0,-1 0 15,0 0-15,0 0 16,0 0-16,-21-21 0,21 0 15,-21 0-15,0 0 16,0-1-16,0 1 16,0 0-16,-21 21 15,0 0-15,0-21 0,0 21 16,0 0 0,21 21-1,0 0 1,0 0-16,0 1 0,0-1 15,0 0-15,-22 0 0</inkml:trace>
  <inkml:trace contextRef="#ctx0" brushRef="#br1" timeOffset="88883.31">1016 9864 0,'0'0'0,"-21"0"15,21 21 17,0 21-32,0-21 15,0 22-15,0-22 0,0 21 16,0 1-16,-21-1 0,-1 0 15,22-21-15,-21 22 0,0-1 0,0 0 16,0-20-16,0 20 0,-1-21 16,1 0-16,0 0 0,0-21 0,0 0 15,21-21 1,0 0 0,0 0-16,0 0 0,0 0 15,0-1-15,0 1 0,21 0 0,0 0 16,0 21-16,0-21 15,1 21-15,-1 0 0,0 0 0,21 0 16,-21-21-16,1 21 0,20 0 16,-21 0-16,0 0 0,22 0 15,-22-22-15,0 22 0,21-21 16,-21 21-16,1 0 0,20-21 0,-21 21 16,0-21-16,0 21 0,-21-21 15,22 21-15,-22-21 0,21-1 0,-21 1 16,0 0-16,0 0 15,0 0-15,-21 0 16,-1 21-16,1 0 16,0 0-1,21 21-15,-21-21 0,21 42 16,0-21-16,0 0 0,0 22 16,-21-22-16,21 21 0,-21 1 0,21-22 15,-22 21-15,22 0 0,0 1 16,-21-22-16,21 21 0,-21 1 0,21-22 15,-21 0-15,21 0 0,0 0 16,0 0-16,0-42 31,21 0-15,0 0-16,-21 0 0,21 0 16</inkml:trace>
  <inkml:trace contextRef="#ctx0" brushRef="#br1" timeOffset="89083.27">1736 10139 0,'0'0'0,"21"0"32,0 0 14,0 0-30,0-21-16</inkml:trace>
  <inkml:trace contextRef="#ctx0" brushRef="#br1" timeOffset="89663.89">3450 9800 0,'85'-106'31,"-64"85"-31,-21 0 15,0 0-15,0 0 16,0 0-16,0-1 0,0 1 16,-21 21-16,0-21 15,-1 21-15,1 0 0,-21 0 0,21 0 16,-22 0-16,22 0 0,-21 21 16,21 0-16,0-21 0,-22 43 0,22-22 15,0 21-15,21 1 0,-21-1 0,21 0 16,0 1-16,0-1 0,0 21 15,0-20-15,0-1 0,0 22 0,0-22 16,0 0-16,21 1 0,-21-22 16,21 21-16,21-21 0,-20 0 15,-1 1-15,21-22 0,0 0 0,1 0 16,-1 0-16,0 0 0,1 0 16,-1 0-16,0-22 0,1 1 0,20 21 15,-20-21-15,-1 0 0,0 0 0,1 0 16</inkml:trace>
  <inkml:trace contextRef="#ctx0" brushRef="#br1" timeOffset="90428.24">4106 9927 0,'0'-21'0,"0"42"0,0-84 15,0 42-15,0-1 0,-21 1 0,21 0 16,-21 0-16,0 21 0,-22 0 0,22 0 16,0 0-16,0 0 0,-21 0 15,20 21-15,1 0 0,-21 0 0,21 22 16,0-22-16,-1 21 0,1-21 15,0 22-15,0-1 0,21-21 0,0 22 16,0-22-16,0 21 0,0-21 0,0 0 16,0 1-16,0-1 0,0 0 15,21-21-15,0 0 0,0 21 0,1-21 16,20 0-16,-21 0 0,0 0 0,0-21 16,22 21-16,-22-21 0,0 0 15,21-1-15,1-20 16,-22 21-16,0 0 0,0 0 0,0-1 15,1-20-15,-22 21 0,21 0 16,-21 0-16,0-1 0,0 1 0,0 0 16,0 0-16,-21 21 31,21 21-31,-22 0 0,22 22 16,0-22-16,0 0 0,0 0 15,0 21-15,0-20 0,0-1 0,0 0 16,0 0-16,0 0 0,0 0 0,22 1 15,-1-1-15,0-21 0,0 0 16,0 21-16,0-21 0,1 0 0,-1 0 16,21 0-16,-21 0 0,22-21 15,-22 21-15,21-21 0,-21-1 0,0 1 16,1 21-16,20-21 0,-21 0 16,0 0-16,-21 0 0,21-1 0,-21-20 15,0 21-15,0 0 0,0 0 0,0-22 16,0 22-16,0 0 0,0-21 15,0 20-15,0 1 0,0 0 16,0 0-16,-21 0 0,21 42 16,0 0-1,0 0-15,0 22 0,0-1 16,-21-21-16,21 21 0,0 1 0,-21 20 16,21-20-16,-21-1 0,21 21 15,0 1-15,-21-1 0,-1 1 0,1-1 16,21 1-16,0-1 0,-21 1 0,21 21 15,-21-22-15,21 1 0,0 20 16,0-20-16,-21-1 0,21 22 0,-21-22 16,-1-20-16,22 20 0,0-20 0,0-22 15,0 21-15,0-21 16,22-42 0,-1 0-16,-21 0 15,21-22-15,0 1 0,0 0 0,0-1 0,1 1 16,-1-21-16,-21 20 15</inkml:trace>
  <inkml:trace contextRef="#ctx0" brushRef="#br1" timeOffset="90735.06">4678 10245 0,'0'-43'16,"0"86"-16,0-149 0,-21 64 0,21-1 0,0 1 0,0 0 16,0 20-16,0-20 0,0 21 0,0 0 15,0-22-15,21 43 0,0-21 16,0 0-16,0 0 0,0 21 0,1 0 15,20 0-15,-21 0 0,21 0 16,-20 21-16,20 0 0,-21 0 16,0 1-16,0-1 0,1 0 0,-22 0 15,0 0-15,0 0 0,0 1 0,0-1 16,0 0-16,-22 0 0,1 0 16,0 0-16,-21 1 0,21-22 0,-22 21 15,22 0-15,-21-21 0,-1 21 16,22-21-16,0 21 0,0-21 15,0 0-15,21-21 32,21 21-32,0-21 15,0 0-15,0 21 0,1-21 0</inkml:trace>
  <inkml:trace contextRef="#ctx0" brushRef="#br1" timeOffset="91039.9">5546 9419 0,'0'0'0,"-22"21"31,22 1-31,0-1 16,-21 21-16,21-21 0,-21 22 0,21-1 15,-21 0-15,21 1 16,0 20-16,0-21 0,0 1 0,-21-1 15,21 0-15,0 1 0,0-22 0,0 21 16,0-21-16,0 1 0,0-1 16,0 0-16,0 0 0,0 0 15,21-21 1,0 0-16,0 0 0,-21-21 16,21 21-16,1-21 0,-22 0 15,0 0-15,21-1 0,0 1 0,-21 0 16</inkml:trace>
  <inkml:trace contextRef="#ctx0" brushRef="#br1" timeOffset="91234.86">5165 9821 0,'0'22'0,"0"-44"0,0 65 0,0-22 15,21-21 1,0 0-16,0 0 15,0 0-15,22 0 0,-22 0 16,21 0-16,0 0 0,1 0 16,-1-21-16,0 0 0,1 21 0,-1-22 0,22 1 15,-1 0-15</inkml:trace>
  <inkml:trace contextRef="#ctx0" brushRef="#br1" timeOffset="91539.69">6308 9525 0,'-22'0'15,"-62"42"1,63-20-16,-1-1 16,1 0-16,0 0 0,0 21 0,0-20 15,0 20-15,-1-21 16,22 21-16,0 1 0,-21-22 0,21 21 15,0 1-15,0-22 0,0 0 0,0 0 16,0 21-16,0-20 0,21-22 16,1 21-16,-1 0 0,0-21 0,0 0 15,0 0-15,22 0 0,-22 0 0,42 0 16,-20 0-16,-22 0 0,21-21 16,0 21-16,1-21 0,-22-1 15,21 1-15,-21 0 0,22-21 0,-22 21 16</inkml:trace>
  <inkml:trace contextRef="#ctx0" brushRef="#br1" timeOffset="92491.37">6752 9398 0,'0'0'0,"0"-42"0,0 21 15,0-1-15,0 1 0,0 0 16,-21 21-16,0 0 0,0 0 16,-1 0-16,1 21 0,21 0 0,-21 22 15,21-22-15,-21 21 0,21 1 16,-21 20-16,21-21 0,0 1 0,0 20 15,-21-20-15,21-1 0,-22 0 0,22 1 16,0-1-16,0 0 0,0 1 16,-21-22-16,21 0 0,0 21 0,0-21 15,-21 1-15,21-1 0,21-42 47,0-1-47,1 1 16,-1 0-16,0 0 0,0 0 0,0 0 15,0-22-15,1 22 0,20-21 16,-21 21-16,0-22 0,0 22 0,22 0 16,-22 0-16,0 21 0,0 0 0,0 0 15,1 0 1,-22 21-16,21 0 0,-21 21 0,0-20 16,0-1-16,0 0 0,0 21 0,21-21 15,-21 1-15,21-1 0,-21 0 16,21 0-16,0 0 0,-21 0 0,22 1 15,-1-1-15,0-21 0,0 21 16,21-21-16,-20 0 0,-1 0 0,21 0 16,0 0-16,-20 0 0,20 0 15,0 0-15,1 0 0,-22-21 0,21 0 16,0 21-16,-20-22 0,20 1 0,-21 0 16,21 0-16,-20 0 0,-1 0 0,0-22 15,-21 22-15,21-21 0,-21-1 16,0 22-16,0-21 0,0 21 15,0-22-15,0 22 0,-21 0 0,21 0 0,-21 0 16,0 21-16,-22 0 16,22 0-16,0 0 0,-21 0 0,20 0 15,-20 21-15,21 0 0,-21 0 0,20 0 16,1 22-16,0-1 0,0-21 16,0 22-16,21-1 0,0-21 0,-21 21 15,21 1-15,0-22 0,0 0 0,0 0 16,0 0-16,0 1 0,0-1 15,21 0-15,0-21 16,0 0-16,0 0 0,0 0 16,1-21-16,-1 21 0,0-21 0,0-1 15,0 22-15,0-21 16,1 0-16,-1 0 0,0 0 0,0-22 16,0 22-16,0-21 0,-21 21 0,22-22 15,-1 1-15,-21 21 0,21-21 16,-21 20-16,0-20 0,0 21 0,21 21 15,-21 21 1,0 0-16,0 0 0,0 1 16,-21 20-16,21-21 0,-21 21 0,21-20 15,0 20-15,0-21 0,0 21 0,0-20 16,0-1-16,21 0 0,0 0 16,0 0-16,22 0 0,-22 1 15,0-22-15,21 0 0,-21 21 16,22-21-16,-22 0 0,21 0 0,-21 0 15,22 0-15,-22 0 0,21-21 16,-21 21-16,1-22 0,-1 1 16,0 21-16,0-21 0,-21 0 0,0 0 15,21 0-15,-21-1 0,0 1 16</inkml:trace>
  <inkml:trace contextRef="#ctx0" brushRef="#br1" timeOffset="93283.91">995 11367 0,'21'0'0,"0"0"0,0 0 0,0 0 16,1 0-16,20 0 0,-21 0 15,21 0-15,-20 0 0,20 0 16,-21 0-16,21 0 0,1 0 0,-22 0 16,0 0-16,21-22 0,-20 22 15,-1 0-15,0 0 16,-42 0 0,0 0-1,-1 0-15,1 0 0,0 0 0</inkml:trace>
  <inkml:trace contextRef="#ctx0" brushRef="#br1" timeOffset="93850.59">910 11451 0,'0'0'0,"0"21"0,0 1 0,0-1 16,-21-21-16,21 21 0,-21 0 15,21 0-15,0 0 0,-21 1 0,21-1 16,0 0-16,-22 0 16,22 0-16,-21-21 0,21 21 15,0-42 48,21 0-48,1 0-15,-1 21 16,0-21-16,0 21 16,0 0-16,0-21 0,1 21 15,-1 0-15,0-22 0,0 22 0,0 0 16,22 0-16,-22 0 0,0 0 16,0 22-16,0-1 0,0 0 15,1-21-15,-1 21 0,-21 0 16,0 0-16,0 1 0,0-1 0,0 0 15,-21 0-15,-1 0 0,1 0 0,-21 1 16,21-1-16,-22 0 0,22 0 16,0-21-16,-21 21 0,21-21 0,-1 0 15,1 0-15,0 0 0,0 0 16,0 0-16,0 0 16,-1-21-1,1 21-15,0-21 0,21 0 31,21 0 1,0 21-32,1 0 15</inkml:trace>
  <inkml:trace contextRef="#ctx0" brushRef="#br1" timeOffset="94083.45">1672 11705 0,'0'0'15,"21"0"-15,-21-21 78,21 21-78,1 0 16,-22-21-16,21 21 0</inkml:trace>
  <inkml:trace contextRef="#ctx0" brushRef="#br1" timeOffset="94611.15">3027 11049 0,'0'0'0,"-21"21"32,-1-21-32,22 43 0,-21-22 0,21 21 15,0 0-15,0 22 0,0-22 16,-21 22-16,21-22 0,-21 22 0,21-22 16,0 0-16,0 22 0,-21-22 15,0 0-15,21-20 0,0 20 0,-22-21 16,22 21-16,-21-20 0,21-1 15,0 0-15,0-42 47,0 0-47,21-1 0</inkml:trace>
  <inkml:trace contextRef="#ctx0" brushRef="#br1" timeOffset="95240.96">2815 11091 0,'0'-21'0,"0"42"0,0-63 15,0 21 1,0 0-16,21 0 0,0 21 16,1-22-16,-1 1 0,0 21 15,0 0-15,21-21 0,-20 21 0,-1 0 16,21 0-16,-21 0 0,22 0 0,-22 0 15,21 21-15,-21 0 0,0 1 16,1-1-16,-1 0 0,0 21 0,-21-21 16,0 22-16,0-1 0,0-21 15,-21 22-15,0-1 0,-1 0 0,-20 1 16,21-22-16,-21 21 0,-1-21 0,22 22 16,-21-22-16,-1 0 15,22 0-15,-21 0 0,21-21 0,0 0 0,-1 0 16,22-21 15,22 0-31,-1 0 0,21 0 16,-21-1-16,22 1 0,-22 21 15,21-21-15,0 0 0,1 0 0,-1 21 16,0 0-16,1 0 0,-1 0 16,0 0-16,1 0 0,-1 21 0,0-21 15,1 21-15,-22 0 0,21 0 0,-21 1 16,1 20-16,-22-21 0,0 0 15,0 22-15,0-22 0,0 0 16,-43 0-16,22 21 0,-21-20 0,-1-1 16,-20 21-16,21-21 0,-22 0 15,1 1-15,20-1 0,-20 0 0,-1-21 16,22 21-16,-22-21 0,22 0 0,0 0 16,-1 0-16,1 0 0,0 0 15,21-21-15,-1 21 0,1-21 0,0 0 16,0-1-16,0 1 15,0 0-15,21 0 0,0 0 0,0 0 16,0-1-16,21 22 0,0-21 16,0 21-16,21 0 0,-20 0 0,20-21 15,-21 21-15,21 0 0,1 0 16</inkml:trace>
  <inkml:trace contextRef="#ctx0" brushRef="#br1" timeOffset="95810.88">4064 11494 0,'0'0'0,"0"-22"0,0 1 0,-21 0 15,21-21-15,-21 21 16,-1-22-16,1 22 0,0 0 0,0 0 15,-21 0-15,20 21 0,1 0 0,-21 0 16,21 0-16,0 21 0,-1 0 16,-20 21-16,21-21 0,21 22 0,-21-1 15,0 0-15,21-20 0,-22 20 16,22 0-16,0 1 0,0-22 0,0 21 16,0-21-16,0 22 0,0-22 0,0 0 15,0 0-15,22 0 16,-1-21-16,0 0 0,0 0 15,0 0-15,0 0 0,64-42 32,-64 21-32,22 0 0,-22-1 0,0 1 15,0 0-15,0-21 0,-21 21 0,21-1 16,1-20-16,-1 21 0,-21-21 16,0 20-16,21-20 0,-21 21 0,21 0 15,-21 0-15,0-1 0,0 1 0,0 42 31,0 1-31,0 20 0,0-21 0,0 21 16,0-20-16,0 20 0,0-21 16,0 21-16,0-20 0,0 20 0,0-21 15,0 0-15,0 0 0,0 1 16,0-1-16,21 0 0,0-21 0,-21 21 16,22-21-16,-1 0 15,0 0-15,0 0 0,0 0 16,0-21-16,-21 0 0,22 21 15,-1-21-15</inkml:trace>
  <inkml:trace contextRef="#ctx0" brushRef="#br1" timeOffset="96183.66">4424 11409 0,'0'-21'0,"0"42"0,0-63 0,0 20 15,0 1 1,21 0-16,0 21 15,0 0-15,0 0 0,1 0 0,-1 0 16,0 0-16,21 0 0,1 0 16,-1 21-16,0 0 0,-21 22 0,22-22 15,-1 0-15,-21 21 0,0-20 0,1 20 16,-1-21-16,-21 21 0,0-20 16,0-1-16,0 0 0,0 0 0,0 0 15,-21 0-15,-1 1 0,1-1 0,0-21 16,21 21-16,-21-21 15,0 0-15,21-21 16,0 0-16,0-1 16,0 1-16,0 0 15,0-21-15,0 21 0,21-22 0,0 1 16,-21 21-16,21-22 0,0 1 0,-21 0 16,22-1-16,-1 1 0,0 21 15,0-21-15,0 20 0,0 1 16,1 0-16,-1 21 0,0-21 0,0 21 0,0 0 15,0 0-15</inkml:trace>
  <inkml:trace contextRef="#ctx0" brushRef="#br1" timeOffset="98007.74">6138 11028 0,'0'0'0,"0"-21"0,0-64 31,0 64-31,-21 21 0,0 0 0,-21 0 16,20 0-16,1 0 0,0 0 15,-21 0-15,21 42 0,-22-21 16,22 1-16,-21 20 0,21 0 0,-22 22 15,22-22-15,0 22 0,0-22 0,0 21 16,21-20-16,-22 20 16,22-20-16,0-1 0,0 0 0,0 1 15,0-22-15,0 21 0,0-21 0,22 0 16,-1 1-16,0-1 0,0-21 16,0 21-16,22-21 0,-22 0 0,21 0 15,-21 0-15,22 0 0,-22 0 0,21-21 16,0 0-16,-20 21 15,20-22-15,0 1 0,-21 0 0,22 0 0,-22-21 16,21 20-16,-21-20 0,1 21 0,-1-21 16,0 20-16,0-20 0,0 21 15,-21-21-15,0 20 0,0 1 0,0 42 47,0 1-47,-21-1 0,21 0 0,0 21 16,0-21-16,-21 22 0,21-22 0,-21 42 15,21-20-15,0-22 16,0 0-16,0 0 0,0 22 0,0-22 16,0 0-16,21-21 0,0 0 15,0 0-15,0 0 0,1 0 16,-1 0-16,0 0 0,0 0 16,21-21-16,-20 0 0,-1 21 0,0-22 15,0 1-15,-21 0 0,21 0 0,-21 0 16,0 0-16,0-22 15,0 22-15,0 0 0,0-21 0,0 20 16,-21 1-16,21-21 0,-21 21 0,0 0 16,0-1-16,-1 22 0,1-21 15,0 21-15,0 0 0,0 0 0,21 21 16,0 1 0,21-22-1,0 21-15,0-21 0,22 0 16,-22 0-16,21 0 0,22 0 0,-22 0 15,21 0-15,1 0 0,-22 0 16,22 0-16,-1-21 0,1 21 16,-1-22-16,1 1 0,-22 21 0,0-21 15,1 21-15,-1 0 0,-21 0 0,0-21 16,1 21-16,-44 0 31,1 0-31,0 0 0,0 21 0,0 0 16,-22 0-16,22 1 0,0-1 15,-21 0-15,21 0 0,-1 21 0,1-20 16,0 20-16,0-21 0,0 0 16,0 22-16,21-22 0,-22 0 0,22 0 15,0 0-15,0 0 0,0 1 16,0-1-16,22-21 16,-1 0-16,0 0 0,0 0 15,0 0-15,0 0 0,1 0 0,-1-21 16,0 21-16,0-22 0,21 1 0,-20 0 15,-1 0-15,0 0 0,0 0 0,0-1 16,0-20-16,1 21 0,-1-21 16,-21-1-16,21-20 0,0 20 0,0 1 15,0-64-15,1 43 0,-22 20 16,21 1-16,0 0 0,0-1 16,0 22-16,-21-21 0,0 21 0,21 21 15,-21-21-15,0 42 31,0 0-31,-21 0 0,0 0 0,21 22 16,-21-1-16,0 0 0,21 1 0,0 20 16,-21-21-16,-1 22 0,22-22 15,-21 1-15,21-1 0,0 0 0,0 1 16,0-1-16,0 0 0,0 43 16,0-64-16,21-21 15,1 0-15,-22 21 0,21-21 16,0 0-16,0 0 0,0 0 15,0 0-15,1-21 0,-1 21 0,21-21 0,-21 0 16,0 21-16,1-21 0,20-1 16,-21 1-16,0 0 0,0-21 15,1 21-15,-1-1 0,0-20 0,0 21 16,-21 0-16,21 0 0,-21-1 16,0 1-16,0 42 46,0 1-46,0-1 16,21-21-16,1 0 16,-1 21-16,0-21 0,0 0 0,0 0 15,22 0-15,-22 0 0,0 0 16,0-21-16,0 21 0,0-21 16,1 21-16,-1-22 0,0 1 0,0 21 15,-21-21-15,0 0 0,0 0 16,0-22-16,0 22 0,0 0 0,0 0 15,0-21-15,0 20 0,-21 1 16,0 21-16,0 0 0,-1 0 16,1 0-16,0 0 0,0 0 0,-21 21 15,20 1-15,-20 20 0,0-21 0,21 21 16,-1 1-16,-20-1 0,42 0 16,-21 1-16,21-1 0,0 0 0,0 1 15,0-22-15,0 21 0,21-21 16,0 1-16,0-1 0,1 0 15,-1 0-15,21-21 0,0 0 0,1 21 16,-22-21-16,21 0 0,1 0 0,-1 0 16,-21 0-16,21 0 0,1 0 0,-22-21 15,21 0-15,-21 21 0,1-21 16,-1 21-16,0-21 0,0-1 0,0 22 16</inkml:trace>
  <inkml:trace contextRef="#ctx0" brushRef="#br1" timeOffset="99119.82">1185 12806 0,'0'0'16,"-21"0"-1,0 0 1,0 0-16,0 0 16,-1 21-16,1-21 15,0 21-15,21 0 0,-21 1 0,0 20 16,0-21-16,-1 21 0,1-20 15,0 20-15,0 0 0,0 1 0,21-1 16,0 21-16,0-20 0,0-1 16,-21 0-16,21 1 0,0 20 0,0-42 15,0 22-15,21-1 0,0-21 16,0 22-16,0-22 0,0 0 0,22-21 16,-22 0-16,21 0 0,-21 0 15,22 0-15,-1 0 0,-21 0 16,22-21-16,-1 0 0,-21-1 15,0 1-15,0 0 0,1 0 16,-1 0-16,-21-22 0,0 22 0,0 0 16,0 0-16,0 0 0,-21 0 15,-1-1-15,-20 1 0,21 0 0,-21 0 16,20 21-16,-20 0 0,0 0 16,21 0-16,-22 21 0,22-21 0,-21 21 15,21 0-15,-1 1 0,1 20 16,21-21-16,0 0 0,0 0 0,0 22 15,0-22-15,0 0 0,0 0 16,0 0-16,21-21 16,1 0-16,-1 0 15,0 0-15,0 0 0,21 0 0,-20 0 16</inkml:trace>
  <inkml:trace contextRef="#ctx0" brushRef="#br1" timeOffset="99327.08">1651 13293 0,'21'0'78,"0"0"-63,0 0-15,1 0 16,-1 0-16,0 0 0</inkml:trace>
  <inkml:trace contextRef="#ctx0" brushRef="#br1" timeOffset="99888.75">3133 12848 0,'0'0'0,"0"-21"0,21-21 16,-21 21-16,0-1 0,0 1 16,0 0-16,0 42 31,0 0-31,0 1 0,0 20 16,-21 0-16,21 22 0,0-22 0,0 22 15,-22-1-15,22-21 0,-21 22 16,21-22-16,0 1 0,0 20 0,-21-42 15,21 22-15,-21-1 0,21-21 16,-21 21-16,21-20 0,0-1 0,0 0 16,0-42 15,21 21-31,0-21 0,-21-1 16,21-20-16</inkml:trace>
  <inkml:trace contextRef="#ctx0" brushRef="#br1" timeOffset="100139.61">3450 12806 0,'21'-21'0,"-42"42"0,63-63 15,-20 20-15,-1 22 0,-21 22 16,21-1-16,-21 0 0,0 21 16,0 1-16,0-1 0,0 0 0,0 1 15,0-1-15,0 0 0,0 1 0,0-1 16,0 0-16,-21 1 0,21-22 15,-21 21-15,-1-21 0,22 22 0,0-22 16,0 0-16,0 0 16,0 0-16,-21-21 15,0 0 1,0 0-16,21-21 16,-21 0-16</inkml:trace>
  <inkml:trace contextRef="#ctx0" brushRef="#br1" timeOffset="100343.58">2942 13356 0,'21'0'0,"85"0"16,-85 0-16,0 0 16,22 0-16,-22 0 0,21-21 0,-21 21 15,22 0-15,-1 0 0,0-21 16,-20 21-16,20 0 0,0-21 0,1 0 15,-1 21-15,0 0 0,1-22 16,-1 22-16,-21 0 0,0-21 0,22 21 16,-22 0-16,0-21 0</inkml:trace>
  <inkml:trace contextRef="#ctx0" brushRef="#br1" timeOffset="101235.06">4085 13081 0,'0'0'0,"0"-21"0,0 0 0,0 0 16,0-1-16,0 1 15,-21 21-15,0 0 0,0 0 16,-1 0-16,1 0 0,0 0 0,0 0 16,21 21-16,-21 1 0,0-1 15,-1 0-15,1 21 0,21 1 0,0-22 16,-21 21-16,21 0 0,-21 1 0,21-1 15,0-21-15,0 22 0,0-22 16,0 21-16,0-21 0,0 0 0,0 1 16,21-1-16,0-21 0,0 21 15,1-21-15,-1 0 16,0 0-16,0 0 0,0-21 16,0 0-16,1-1 0,-22 1 15,21 21-15,0-21 0,0 0 0,0 0 16,0 0-16,-21-22 0,22 22 0,-22 0 15,21 0-15,-21-22 0,0 22 16,0-21-16,0 21 0,0 0 0,0-1 16,0 1-16,0 0 0,0 0 15,0 42 1,0 0-16,0 0 0,0 1 16,0-1-16,0 0 15,0 0-15,0 21 0,0-20 0,0-1 16,0 21-16,0-21 0,0 0 0,0 1 15,21-1-15,-21 0 16,21-21-16,0 0 0,-21 21 0,21-21 16,1 0-16,-1 0 0,0 0 15,0 0-15,0-21 0,0 21 16,1-21-16,20 0 0,-21-1 0,0 22 16,0-21-16,-21 0 0,22 0 15,-1-21-15,0 20 0,-21 1 16,0 0-16,0 0 0,0-21 0,0 20 15,0 1-15,0 0 16,-21 21 0,0 0-16,-1 0 0,22 21 15,0 0 1,22-21 0,-1 0-16,0 0 15,0 0-15,0 0 0,0-21 16,1 0-16,-1 21 0,0-21 0,0 21 15,21 0-15,-20 0 0,-1 0 16,0 0-16,0 0 16,-21 21-16,0 0 0,0 64 31,0-64-31,-21 0 0,21 0 0,0 1 16,-21-1-16,0 0 0,21 0 0,-22 0 15,22 0-15,0 1 0,0-1 16,0 0-16,0 0 15,22-21-15,-1 0 16,0 0-16,0 0 0,0 0 16,0 0-16,22 0 0,-22 0 0,0 0 15,21-21-15,1 21 0</inkml:trace>
  <inkml:trace contextRef="#ctx0" brushRef="#br1" timeOffset="101795.74">5524 13102 0,'0'0'0,"0"-21"0,-21-106 31,0 127-31,0-21 0,0 21 0,0 0 16,-1 0-16,1 0 0,0 0 16,0 21-16,-21 0 0,20 0 0,1 1 15,0-1-15,-21 21 0,21-21 16,-1 22-16,1-22 0,0 21 0,0 0 0,0-20 15,21-1-15,0 21 16,0-21-16,0 0 0,0 1 0,0-1 16,0 0-16,21 0 0,0-21 15,0 0-15,0 0 16,1 0-16,-1 0 0,21 0 0,-21-21 16,0 21-16,1-21 0,20 0 0,-21 21 15,0-22-15,22 1 0,-22 0 16,0-21-16,21 21 0,-21-1 0,1-20 15,-1 0-15,0-1 0,-21 1 16,21 0-16,-21-1 0,21-20 16,-21 21-16,0-22 0,0 22 0,21-1 15,-21 1-15,22 0 0,-22 21 0,0-22 16,0 22-16,0 42 16,0 0-1,0 1-15,0 20 0,-22 0 0,1 22 16,21-22-16,-21 22 0,0-22 15,21 21-15,0-20 0,-21 20 0,21-20 16,-21-1-16,21 0 0,0 1 16,0-1-16,0-21 0,0 0 15,0 22-15,0-22 0,21 0 0,0-21 16,-21 21-16,21-21 0,0 0 0,0 0 16,1 0-16,-1 0 0,0 0 15,0 0-15,0 0 0,22 0 0,-22-21 16,0 0-16,21 21 0</inkml:trace>
  <inkml:trace contextRef="#ctx0" brushRef="#br1" timeOffset="102595.29">6159 12996 0,'0'-21'0,"0"42"0,22-42 0,-22 0 0,21 0 0,-21 42 47,0 0-47,0 22 15,0-22-15,-21 0 0,21 0 0,-22 21 16,1-20-16,21-1 0,0 0 16,-21 0-16,21 0 0,-21 0 0,21 1 15,-21-1-15,21 0 0,0 0 16,21-42 15,0 0-31,0 0 16,0-1-16,1 1 15,-22 0-15,21 0 0,0 0 0,0 0 0,-21-22 16,21 22-16,-21 0 0,0 0 16,21 0-16,-21-1 0,22 1 15,-1 21-15,-21 21 16,0 1-16,0-1 0,0 0 15,0 0-15,0 0 0,21 0 16,-21 22-16,0-22 0,0 0 0,21 0 16,-21 0-16,0 1 0,21-1 0,0 0 15,1-21-15,-1 21 0,0-21 16,0 0-16,21 0 0,-20 0 0,-1 0 16,21 0-16,0 0 0,-20 0 0,20-21 15,-21 0-15,21 21 16,-20-21-16,20-1 0,-21 1 0,0 0 15,0 0-15,1-21 0,-1 20 0,-21-20 16,0 21-16,0-21 0,0-1 16,0 1-16,0 0 0,0-1 0,-21 22 15,-1 0-15,1 0 0,0 0 0,0-1 16,0 22-16,0 0 0,-1 0 16,1 0-16,0 0 0,0 22 0,0-1 15,0 0-15,-1 0 0,1 0 0,21 0 16,0 1-16,0-1 0,0 21 15,0-21-15,0 0 0,0 1 0,21-1 16,1-21-16,-1 21 0,0-21 16,0 0-16,21 21 0</inkml:trace>
  <inkml:trace contextRef="#ctx0" brushRef="#br1" timeOffset="103123.98">7556 12869 0,'0'0'0,"0"-21"0,0 0 0,0 0 16,0 0-16,0 0 0,0-1 0,-21 22 15,0 0-15,0-21 0,0 21 16,0 0-16,-1 0 0,1 0 0,0 21 16,-21 1-16,21-22 0,-1 21 15,-20 21-15,21-21 0,0 0 0,0 22 16,-1-1-16,1-21 0,0 22 15,0-1-15,0-21 0,21 21 0,0-20 16,0 20-16,0-21 0,0 0 0,0 0 16,0 1-16,21-1 15,0-21-15,0 0 0,0 0 0,1 0 16,-1 0-16,0 0 0,0 0 0,0 0 16,0 0-16,22-21 0,-22-1 15,0 1-15,0 0 0,0 0 0,1 0 16,20 0-16,-21-1 0,0-20 15,-21 21-15,21-21 0,1-1 0,-22 22 16,0-21-16,21-1 0,-21 22 16,0 0-16,0 0 0,0 0 0,-21 21 15,-1 0 1,22 21-16,-21 0 0,21 21 16,-21-20-16,21-1 0,0 21 0,0-21 15,0 22-15,0-22 0,0 21 0,0-21 16,0 22-16,0-22 0,0 0 15,21 0-15,0 0 0,1 0 16,-1-21-16,0 22 0,21-22 0,-21 0 16,1 0-16,-1 0 0,0 0 15,21 0-15,-21 0 0,1 0 0,-1 0 16,21 0-16,-21-22 0</inkml:trace>
  <inkml:trace contextRef="#ctx0" brushRef="#br1" timeOffset="103520.76">7980 12891 0,'0'0'16,"0"-22"-16,0 1 0,0 0 16,21 0-16,-21 0 0,21 21 0,0-21 15,0 21-15,1-22 0,-1 22 0,0 0 16,0 0-16,0 0 0,0 0 16,1 0-16,-1 0 0,0 0 0,0 22 15,0-1-15,0 0 0,1 0 16,-1 21-16,-21-20 0,0 20 0,21-21 15,-21 21-15,0-20 0,0 20 0,0-21 16,0 0-16,0 22 0,0-22 16,0 0-16,0 0 0,-21 0 15,0-21-15,-1 0 16,1 0 0,21-21-16,0 0 15,0 0-15,0 0 0,21-22 16,1 22-16,-22 0 0,21-21 15,0-1-15,-21 22 0,21-21 16,0-1-16,0 1 0,22 21 0,-22-21 16,0 20-16,21 1 0,-20 0 0,-1 21 15,21 0-15,-21 0 0,0 0 16,1 0-16,-1 0 0,0 0 0,0 0 16,0 0-16,0 0 0,1 21 0</inkml:trace>
  <inkml:trace contextRef="#ctx0" brushRef="#br1" timeOffset="103940.51">9059 13018 0,'0'0'0,"-21"0"0,21 21 16,21-21 15,0 0-31,1 0 0,-1 0 15,0 0-15,0-21 0,0 21 0,0-22 16,1 1-16,-1 0 16,0 0-16,0 0 0,0 0 0,0-1 0,1 1 15,-22 0-15,21 0 0,-21-21 0,0 20 16,21 1-16,-21 0 16,0 0-16,0 0 0,-21 21 15,0 0-15,-22 0 0,22 0 0,-21 21 16,21-21-16,-22 21 0,1 21 15,0-20-15,20 20 0,-20 0 0,21-21 16,0 22-16,0-1 0,21-21 0,0 22 16,0-22-16,0 0 0,0 0 15,21 0-15,0 0 0,0 1 0,0-22 16,22 0-16,-22 0 0,21 0 0,0 0 16,-20 0-16,20 0 0,-21 0 15,21-22-15,1 22 0,-22-21 0,0 0 16,21 21-16,-20-21 0,-1 0 15,0-22-15,0 22 0,0 0 0</inkml:trace>
  <inkml:trace contextRef="#ctx0" brushRef="#br1" timeOffset="105071.87">677 14584 0,'-21'0'0,"0"0"0,0 0 16,21 21-1,0 0 1,21-21 0,0 0-16,0 0 0,0 0 15,1 0-15,20 0 0,-21 0 0,21 0 16,-20 0-16,20 0 0,0-21 15,-21 0-15,22 0 0,-1 21 0,-21-21 16,0-1-16,22 1 0,-22 21 16,0-21-16,-21 0 0,21 0 15,-21 0-15,-21 21 32,0 0-17,21 21 1,-21 0-16,0 0 0,21 21 0,0-20 15,0 20-15,-22 0 0,1 1 16,21-1-16,-21 0 0,21 1 0,-21-1 16,0 0-16,21 1 0,-21-1 15,21-21-15,0 21 0,-22 1 0,22-22 16,0 0-16,-21 0 0,21 0 16,0 1-16,0-1 0,-21-21 46,21-21-46,-21 21 0,21-22 16</inkml:trace>
  <inkml:trace contextRef="#ctx0" brushRef="#br1" timeOffset="105331.47">656 14944 0,'21'0'31,"0"0"-31,1 21 0,-1-21 16,0 0-16,0 0 0,21 0 0,1 0 15,-22 0-15,21 0 0,1 0 16,-22 0-16,21 0 0,0 0 16,-20 0-16,20 0 0,-21 0 15,0 0-15,0-21 0,1 21 0,-22-21 47,21 21-47</inkml:trace>
  <inkml:trace contextRef="#ctx0" brushRef="#br1" timeOffset="105523.36">1630 14859 0,'0'0'0,"42"21"16,-21-21 15,0 0-31,1 0 32,-22-21-32,21 21 0</inkml:trace>
  <inkml:trace contextRef="#ctx0" brushRef="#br1" timeOffset="106279.21">2730 14372 0,'0'0'0,"-21"0"16,0 0 15,21 21-31,0 1 0,0-1 0,0 0 16,0 0-16,0 0 0,0 0 0,21-21 15,0 22-15,-21-1 0,22 0 16,-1-21-16,0 21 0,0-21 0,0 0 16,0 0-16,1 0 0,-1 0 15,0 0-15,0 0 0,21-21 0,-20 0 16,-1 0-16,0-1 15,0 1-15,0 0 0,0 0 0,1-21 16,-22 20-16,0 1 0,0 0 16,21-21-16,-21 21 0,0-1 0,0 1 15,0 0-15,0 0 0,0 0 16,-21 21-16,-1 21 16,22 0-16,0 21 15,0-20-15,-21-1 16,21 21-16,0 0 0,0 1 0,0-1 15,0 22-15,0-22 16,0 0-16,0 22 0,0-22 0,0 0 0,0 1 16,0-1-16,0 0 0,0 1 15,0-22-15,0 21 0,0-21 16,0 1-16,0-1 0,0 21 0,0-21 16,-21 0-16,0-21 15,21 22-15,-21-22 0,0 0 0,-1 0 16,-20 0-16,21 0 0,0 0 15,-22-22-15,22 22 0,-21-21 0,0 0 16,20 0-16,-20 0 0,21 0 0,-21-1 16,20 1-16,1 0 15,0 21-15,0-21 0,21 0 0,-21 0 16,21-1-16,21 22 16,0 0-16,0 0 15,0 0-15,22 0 0</inkml:trace>
  <inkml:trace contextRef="#ctx0" brushRef="#br1" timeOffset="107641.46">4551 14817 0,'0'0'0,"0"-21"0,0-1 15,21 22-15,0-21 16,-21 0-16,21 0 0,0 0 0,-21 0 16,22-1-16,-22 1 0,21 0 15,-21 0-15,0-21 0,0 20 0,0 1 16,0 0-16,0-21 0,-21 21 16,-22-1-16,22 1 0,-21 0 15,21 0-15,-22 21 0,1 0 0,0 0 0,-1 0 16,1 21-16,0-21 0,-1 21 15,22 22-15,-21-22 0,-1 21 16,22 0-16,0 1 0,0-1 0,0 0 16,21 22-16,0-22 0,0 1 0,0-22 15,0 21-15,0-21 0,0 22 16,21-22-16,0 0 0,0 0 16,0-21-16,1 0 0,-1 21 0,0-21 15,0 0-15,21 0 0,-20 0 16,-1-21-16,21 0 0,-21 21 0,0-21 15,22 0-15,-22-1 0,0 1 0,21 0 16,-20 0-16,-1-21 0,0 20 16,0-20-16,0 21 0,-21-21 0,21 20 15,-21-20-15,0 21 0,0 0 16,0 0-16,0-1 0,0 44 16,-21-1-1,21 0-15,-21 0 0,21 21 16,0-20-16,0 20 0,0-21 15,0 21-15,0 1 0,0-22 16,0 21-16,0-21 0,21 1 0,0-1 16,-21 0-16,22-21 0,-1 21 0,0-21 15,21 0-15,-21 0 0,1 0 16,20 0-16,-21-21 0,21 21 0,-20-21 16,-1 0-16,0-1 0,21 1 0,-21 0 15,1 0-15,-1 0 16,-21 0-16,21-1 0,-21-20 0,21 21 0,-21-21 15,0 20-15,0 1 0,0 0 16,0 0-16,0 0 0,-21 42 31,21 0-15,-21 21-16,21-20 0,0-1 0,0 0 16,0 21-16,0-21 0,0 1 0,0-1 15,0 0-15,0 0 0,0 0 16,0 0-16,0 1 0,0-1 0,0 0 15,0-42 32,0 0-47,0-1 16,0 1-16,0-21 16,21 21-16,-21 0 0,21-22 0,-21 22 15,0-21-15,21-1 0,0 22 16,-21 0-16,22 0 0,-1 0 0,-21 0 15,21 21-15,0 0 0,0 21 16,-21 0-16,21 0 0,-21 0 16,22 0-16,-22 1 0,0 20 0,21-21 15,-21 0-15,21 0 0,-21 22 0,0-22 16,0 0-16,21 0 0,-21 0 16,0 1-16,21-22 15,0 0-15,1 0 0,-1 0 16,0 0-16,0 0 15,0-22-15,0 1 0,-21 0 16,22 21-16,-1-21 0,21-43 16,-21 43-16,0 0 0,1-21 15,-1 21-15,0-1 0,-21-20 0,21 21 16,0 0-16,0 0 0,-21 42 31,0 0-31,0 0 0,0 21 0,0-20 16,0 20-16,0-21 0,0 0 15,0 22-15,-21-22 0,21 0 0,0 0 16,0 0-16,0 0 0,0 1 16,0-1-16,0 0 0,21-21 15,1 0-15,-1 0 0,0 0 16,0 0-16,0 0 0,0 0 16,1 0-16,20-21 0</inkml:trace>
  <inkml:trace contextRef="#ctx0" brushRef="#br1" timeOffset="108320.97">6816 14647 0,'0'0'0,"-22"-21"15,1 21-15,21-21 0,0 0 0,0 0 16,0 0-16,0-1 16,0 1-16,0-21 0,0 21 0,0 0 15,0-1-15,21 1 0,1 0 16,-22 0-16,42 0 0,-21 21 0,0 0 15,0 0-15,1 0 0,20 0 16,-21 21-16,0 0 0,0 0 0,22 0 16,-22 22-16,0-1 0,0 0 15,-21 1-15,21-1 0,-21 0 0,0 22 16,0-22-16,0 1 16,0-22-16,0 0 0,-21 21 0,0-21 15,21 1-15,-21-22 0,0 21 0,0-21 16,21 21-16,-22-21 15,22-21 1,0 0 0,0-1-16,0 1 0,0 0 0,22 0 0,-22-21 15,21 20-15,0-20 16,0 0-16,0-1 0,0 1 0,1 0 16,20-1-16,-21 22 0,21-21 0,-20 21 15,20-22-15,-21 43 0,21-21 16,-20 21-16,-1 0 0,21 21 0,-21 1 15,0-1-15,1 0 0,-22 21 0,0-21 16,21 22-16,-21-1 0,0 0 16,0-20-16,0 20 0,0-21 0,0 21 15,0-20-15,0-1 0,-21 0 16,21 0-16,0 0 0,-22-21 0,22 21 16,0-42 30,22 0-46,-1 21 0,-21-21 16</inkml:trace>
  <inkml:trace contextRef="#ctx0" brushRef="#br1" timeOffset="108747.73">7937 14436 0,'0'0'0,"0"-21"0,0-1 15,-21 44 16,0-1-31,0 0 0,0 0 0,21 0 16,-21 22-16,-1-22 0,1 21 16,21-21-16,-21 22 0,21-22 0,-21 21 15,21-21-15,-21 22 0,21-22 0,0 0 16,0 0-16,0 0 0,0 0 16,0 1-16,21-22 0,0 0 15,0 0-15,0 0 0,1 0 0,20 0 16,-21 0-16,0 0 0,22 0 15,-22-22-15,21 1 0,-21 21 0,0-21 16,1 0-16,20 0 0,-21 0 16,0-22-16,-21 22 0,0 0 0,21-21 15,-21-1-15,0 22 0,0-21 16,0-1-16,0 1 0,-21 21 0,0-21 16,21 20-16,-21 1 0,0 21 15,0 0-15,-22 0 0,22 0 0,0 0 16,0 0-16,-22 0 0,22 21 0,0 1 15,0-1-15,0 0 0,0 21 16,21-21-16,-22 1 0,22-1 16,0 0-16,0 0 0,0 0 0,22 0 15,-1-21-15,0 0 0,21 0 16,-21 0-16</inkml:trace>
  <inkml:trace contextRef="#ctx0" brushRef="#br1" timeOffset="109053.55">8826 14055 0,'0'0'0,"0"-21"0,-21 21 16,-21 21 0,21 0-16,0 0 0,-1 0 0,1 22 15,-21-1-15,21 0 0,0 22 16,-22-22-16,22 0 0,-21 22 15,21-22-15,-1 1 0,1-1 0,0 21 16,21-20-16,0-22 0,0 21 16,0-21-16,0 22 0,0-22 0,0 0 15,0 0-15,21 0 0,0-21 16,1 0-16,-1 0 0,0 0 0,0 0 16,0 0-16,0 0 0,1 0 15,-1-21-15,0 21 0,0-21 0,-21 0 16,21 0-16,0 0 0,1-1 15</inkml:trace>
  <inkml:trace contextRef="#ctx0" brushRef="#br1" timeOffset="109231.45">8467 14436 0,'0'0'16,"0"21"-16,0 0 0,21-21 15,0 0 1,21 0-16,-21 0 0,1 0 16,20 0-16,0-21 0,-21 21 0,22-21 15,-1 21-15</inkml:trace>
  <inkml:trace contextRef="#ctx0" brushRef="#br1" timeOffset="109747.16">10350 14330 0,'0'-42'0,"0"84"0,0-106 0,0 22 16,22 21-16,-22 0 0,0-22 15,0 22-15,0 0 0,0-21 0,0 21 16,0-1-16,-22 22 15,1 22-15,0-1 16,21 0-16,-21 21 0,0-21 0,0 22 16,-1 20-16,22 1 15,-21-22-15,0 22 0,0-1 0,0 1 16,0-22-16,-1 21 0,1-20 0,21-1 16,-21 0-16,0 1 0,0-22 15,21 21-15,0-21 0,0 1 0,0-1 16,0 0-16,21-21 31,0-21-15,-21 0-16,0-1 0,0 1 0,21 0 15,-21 0-15,0 0 0,0 0 16,0-22-16</inkml:trace>
  <inkml:trace contextRef="#ctx0" brushRef="#br1" timeOffset="110563.69">10075 14732 0,'0'-190'31,"0"84"-31,0 402 0,0-635 0,21 297 16,-21-21-16,22 20 0,-1 1 15,0 0-15,0-1 0,0 22 0,22 0 16,-22-21-16,21 20 0,-21 1 16,22 21-16,-22 0 0,21 0 0,0 0 15,-20 0-15,20 21 0,-21 1 0,0 20 16,0-21-16,1 21 0,-1-20 16,-21 20-16,0 0 0,0 1 15,0-1-15,0-21 0,-21 21 0,-1 1 0,-20-22 16,21 0-16,-21 0 15,-1 22-15,1-43 0,0 21 0,-1 0 16,22-21-16,-21 0 0,-1 0 0,22 0 16,0 0-16,0 0 0,0 0 15,0-21-15,21 0 0,0-1 16,0 1-16,0 0 0,0 0 0,21 0 16,0 21-16,0 0 15,0 21-15,0 0 0,1 0 16,-22 0-16,21 1 0,0-1 15,-21 0-15,21 21 0,-21-21 16,21 1-16,-21 20 0,0-21 0,21 0 16,1 0-16,-22 1 0,21-1 0,-21 0 15,21-21-15,0 21 0,0-21 16,0 0-16,1 0 0,-1 0 0,0 0 16,0 0-16,0 0 0,0 0 0,22-21 15,-22 0-15,21 21 0,-21-21 16,22-1-16,-22 1 0,21 0 0,-21 0 15,1 0-15,-1-22 0,0 22 0,0-21 16,0 21-16,-21-22 0,0 1 16,0 21-16,0-21 0,0 20 15,0 1-15,0 42 16,-21 1 0,0 20-16,0-21 0,21 0 15,-21 22-15,21-22 0,0 21 0,-22-21 16,22 22-16,-21-22 0,21 0 15,0 21-15,0-21 0,0 1 16,0-1-16,21-21 0,1 0 0,-22 21 16,21-21-16,0 0 0,0 0 15,0 0-15,22 0 0,-22 0 0,0-21 16,21 0-16,-21 21 0,1-22 0,20 1 16,-21 0-16,0 0 0,0 0 15,-21 0-15,22-22 0,-22 22 16,0-21-16,0 21 0,0-22 0,0 22 15,0-21-15,-22 21 0,1-1 16,0 1-16,0 21 0,-21 0 0,20 0 16,-20 0-16,21 0 0,-21 21 0,-1 1 15,22-22-15,-21 21 0,21 21 16,-22-21-16,22 0 0,21 1 0,0-1 16,0 21-16,0-21 0,0 0 0,0 1 15,0-1-15,21 0 0,0-21 16,22 21-16,-22-21 0,21 0 0,-21 0 15,22 0-15,-1 0 0</inkml:trace>
  <inkml:trace contextRef="#ctx0" brushRef="#br1" timeOffset="111107.38">11726 13970 0,'0'0'0,"0"-21"0,0-21 0,-21 42 0,0-22 15,0 22-15,0 0 0,-1 22 16,22-1-16,0 21 0,-21-21 16,21 22-16,-21-1 0,21 21 0,-21-20 15,21 20-15,0-20 0,0 20 16,0-21-16,-21 22 0,21-22 16,0 1-16,0-1 0,-21 0 0,21-21 15,0 22-15,0-22 0,0 0 0,0 0 16,0 0-16,0 1 15,0-44 1,0 1 0,0 0-16,0 0 15,0 0-15,0 0 0,0-1 0,0 1 16,0-21-16,21 21 0,-21-22 16,21 22-16,0-21 0,0 21 0,22 0 15,-22-1-15,21 1 0,-21 21 0,22 0 16,-1 0-16,-21 0 15,21 0-15,-20 0 0,20 21 0,-21 1 16,0-1-16,22 0 0,-22 21 0,-21-21 16,0 1-16,21-1 0,-21 21 15,0-21-15,0 0 0,-21 22 0,0-22 16,-22 0-16,22 0 0,-21 0 0,-1-21 16,1 22-16,21-1 0,-21-21 15,-1 21-15,1-21 0,21 0 0,0 0 16,-22 0-16,22 0 0,0 0 15,21-21 1,0 0 0,21 21-16,0-22 15,0 1-15,1 21 0</inkml:trace>
  <inkml:trace contextRef="#ctx0" brushRef="#br1" timeOffset="111547.64">12425 14266 0,'0'0'0,"-21"22"31,21-1-31,-22 0 16,1 0-16,0 0 0,0 22 16,0-22-16,0 21 0,-1 0 0,1-20 15,0 20-15,0 0 0,21-21 16,0 22-16,-21-22 0,21 0 0,0 0 15,0 0-15,0 1 0,21-1 16,0-21-16,0 0 16,22 0-16,-22 0 0,0 0 0,21 0 15,-21-21-15,22 21 0,-22-22 0,0 1 16,21 0-16,-20 0 0,-1 0 16,0 0-16,-21-1 0,0-20 0,21 0 15,-21 21-15,0-22 0,0 1 16,0 0-16,0 20 0,0-20 0,-21 21 15,0 0-15,0 0 0,-1 21 16,1 0-16,0 0 0,-21 0 0,21 21 16,-22 0-16,22 0 0,0 0 15,0 22-15,0-22 0,-1 0 0,22 21 16,0-21-16,0 1 0,0-1 0,0 0 16,0 0-16,22 0 15,-1-21-15,0 0 0,0 0 16,21 0-16,-20 0 0</inkml:trace>
  <inkml:trace contextRef="#ctx0" brushRef="#br1" timeOffset="111852.46">13039 14118 0,'0'0'0,"21"-42"0,0 0 16,0-1-16,0 1 0,-21 21 15,0 0-15,-21 21 16,0 0-16,0 21 0,0 0 15,21 0-15,-22 21 0,1-20 0,0 20 16,0 0-16,0 22 16,0-22-16,21 0 0,-22 22 0,1-22 15,21 1-15,0-1 0,0 0 0,-21 1 0,21-1 16,0 0-16,0-21 0,0 1 16,0-1-16,0 0 0,0 0 15,0 0-15,21-21 0,0 0 16,1 0-16,-1 0 0,0 0 15,0 0-15,0 0 0,0-21 16,1 0-16,-1 21 0,0-21 0,0 0 16,0-1-16,0 1 0,1 0 0,-1 0 15</inkml:trace>
  <inkml:trace contextRef="#ctx0" brushRef="#br1" timeOffset="112114.83">13081 14224 0,'-42'0'15,"84"0"-15,-127 0 0,43-21 0,21 21 0,-22 0 16,22 0-16,0 0 0,21 21 16,21-21-1,0 0-15,1 0 16,20 0-16,0 0 0,1 0 16,-1 0-16,0 0 0,22 0 0,-22-21 15,22 21-15,-22-21 0,21 21 0,-20 0 16,-1 0-16,0-21 0,-20 21 15,20 0-15,-21 0 0,0 0 16,-42 0 15,-21 0-31,-1 0 0,1 21 16</inkml:trace>
  <inkml:trace contextRef="#ctx0" brushRef="#br1" timeOffset="113595.52">952 16108 0,'22'0'15,"-22"21"1,-22-21 62,1 0-78,0 0 16,0 0-16,21-21 15,-21 21-15,0 0 0,21-21 0,0 0 16,-22-1-16,22 1 16,0 0-16,0 0 15,0 0-15,0 0 0,0-1 0,0 1 16,22 0-16,-1 0 0,0 0 16,0 0-16,-21-1 0,21 22 15,0 0-15,22-21 0,-22 21 0,0 0 16,0 0-16,0 0 0,1 0 15,-1 0-15,0 0 0,-21 21 16,0 1-16,0-1 16,0 0-1,-21 0-15,0 21 0,-1-20 0,1-1 0,0 21 16,0-21-16,0 22 0,0-22 16,-1 21-16,1 0 0,21-20 15,0-1-15,-21 21 0,21-21 16,-21 0-16,21 22 0,-21-22 0,21 0 15,0 0-15,0 0 0,0 1 16,0-1-16,0 0 16,21-21-16,0 0 0,0 0 0,0 0 15,1 0-15,-1 0 0,0 0 16,0 0-16,0 0 0,0-21 0,1 21 16,20-21-16,-21-1 0,0 22 15,0-21-15,1 0 0,-1 0 0,-21 0 16,0 0-16,0-1 15,0 1-15,0 0 0,0 0 0,-21 0 16,21 0-16,-43-1 0,22 1 16,0 0-16,0 21 0,0-21 15,-22 21-15,22 0 0,0 0 0,0 0 16,0 0-16,-1 0 16,1 21-16,21 0 0,0 0 15,0 1-15,0-1 0,0 0 16,0 0-16,0 0 0,0 0 15,0 1-15,0-1 16,21-21-16,1 0 16,-1 0-16</inkml:trace>
  <inkml:trace contextRef="#ctx0" brushRef="#br1" timeOffset="114415.05">1714 16171 0,'0'-21'31,"-21"21"16,21 21-32,-21-21-15,21 22 16,0-1-16,0 0 16,0 0-1,21-21 32,-21-21-47,21 0 16,-21 0-1,0-1 17,-21 22-1,21 22-31,-21-22 15,21 21-15,0 0 16,0 0-16,0 0 31,0-42 32</inkml:trace>
  <inkml:trace contextRef="#ctx0" brushRef="#br1" timeOffset="117064.61">3154 16108 0,'0'0'0,"-21"0"16,-1 21-1,22 0-15,0 0 32,22-21-17,-1 0-15,0 0 16,0 0-16,0-21 0,0 21 15,22-21-15,-22 21 0,21-21 0,1 0 16,-1 0-16,-21-1 0,21 1 0,1 0 16,-22 0-16,0 0 0,0-22 15,0 22-15,1 0 0,-22 0 0,21 0 16,-21 0-16,0-1 0,0 1 16,0 0-16,0 0 0,0 0 0,-21 0 15,-1 21-15,1-22 0,21 1 16,-21 21-16,0 0 0,0 0 15,0 0-15,-1 0 0,1 21 16,0 1-16,0-1 0,0 0 16,21 21-16,0 22 0,-21-22 0,21 22 15,-22-1-15,1 1 0,21-1 16,0 1-16,-21-1 0,0 22 0,21-22 16,-21 1-16,21-1 0,0 1 15,0-1-15,-21 22 0,21-22 0,0 1 16,-22-1-16,22 1 15,0-22-15,0 22 0,0-22 0,0-21 16,0 22-16,0-22 0,22 0 0,-1-21 16,0 0-16,0 0 0,0 0 15,0 0-15,1 0 0,20-21 16,-21 0-16,0-22 0,22 22 0,-22-21 16,21 21-16,-21-22 0,0 1 15,22 0-15,-22-1 0,-21-20 0,0 20 16,0 1-16,0 0 0,0-1 15,-21 1-15,0 0 0,-22-1 0,1 1 16,0 21-16,-1-21 0,1 20 16,0 1-16,-1 0 0,1 0 0,21 21 15,-22 0-15,22 0 0,0 0 16,21 21 15,21-21-31,0 0 0,1 0 16,-1 0-16,21 0 0,0 0 0,-20 0 15,20 0-15,0 0 0,1-21 16,-1 0-16,0 21 0,1-21 0,20-1 16,-42 1-16,22 0 0,-1-21 0,0 21 15,-21-1-15,1 1 0,-1 0 16,0-21-16,-21 21 0,21-1 0,-21 1 16,0 0-16,-21 21 31,21 21-31,-21 0 15,21 1-15,-21-1 0,21 0 0,0 0 16,0 21-16,0-20 0,0 20 0,0-21 16,21 0-16,0 0 0,-21 1 15,21-1-15,0 0 0,0 0 0,1-21 16,-1 0-16,0 21 0,0-21 16,21 0-16,-20 0 0,-1 0 0,0 0 15,21-21-15,-21 21 0,22-21 16,-22 0-16,21 0 0,-21-1 15,1 1-15,20-21 0,-21 21 0,0 0 16,0-1-16,-21-20 0,0 21 16,0 0-16,0 0 0,0-1 0,-21 22 31,0 22-31,21-1 16,0 0-16,-21 0 0,0 0 0,21 22 15,-21-22-15,21 0 0,0 0 16,0 0-16,0 0 0,0 1 0,0-1 15,0 0-15,0 0 16,21-21 0,0 0-1,0-21-15,0 0 16,0 0-16,1-1 0,-22 1 16,21 0-16,0 0 0,0-21 15,-21 20-15,21 1 0,0 0 0,-21 0 16,0 0-16,22 0 0,-1 21 15,-21 21 1,0 0-16,0 0 0,0 0 16,0 0-16,0 1 0,0-1 15,21 0-15,-21 21 0,0-21 0,0 1 16,21-1-16,0-21 0,0 21 16,1 0-16,-1 0 0,21-21 0,-21 0 15,22 21-15,-22-21 0,21 0 0,0 0 16,-20 0-16,20 0 15,0 0-15,-21 0 0,22-21 0,-1 0 16,-21 21-16,22-21 0,-1 0 0,-21 0 16,21-1-16,-20 1 0,-1 0 15,0 0-15,-21-21 0,0 20 0,21-20 16,-21 21-16,0-21 0,0 20 16,0 1-16,0-21 0,0 21 15,-21 21-15,0 0 0,0 0 0,-1 0 16,1 0-16,0 21 0,0 0 15,0 0-15,0 0 0,-1 22 16,1-22-16,0 0 0,21 21 0,-21-20 16,21-1-16,0 0 0,0 0 15,0 0-15,0 0 0,0 1 0,0-1 16,21-21 0,0 0-16,0 0 0,1 0 0,-1 0 15,0-21-15,0 21 0,21-22 16,-20 1-16,-1 21 0,0-21 15,0 0-15,0 0 0,0 0 0,1-1 0,-1 1 16,-21 0-16,21 0 16,-21 0-16,0 42 47,0 0-47,0 0 0,-21 22 0,21-22 15,0 21-15,-21-21 0,21 22 0,-22-1 16,22 0-16,-21 1 0,21-1 15,0 0-15,0 1 0,0-1 0,0 21 16,0 1-16,0-22 0,0 22 16,0-1-16,0 1 0,0-1 0,0 1 15,0-22-15,21 22 0,1-1 0,-22-21 16,21 22-16,0-22 16,-21 1-16,0-1 0,21-21 0,-21 21 0,0-20 15,0-1-15,0-42 31,0-1-31,0 1 0,0 0 0,-21-21 16,21 21-16,-21-22 0,21 1 16,-21 0-16,21-1 0,-22-20 0,22 20 15,0-20-15,0-1 0,0 1 0,0-1 16,0 1-16,0 21 0,0-22 16,0 22-16,22-1 0,-1 1 15,0 0-15,0-1 0,-21 22 0,21 0 16,0-21-16,1 21 0,20-1 15,-21 1-15,0-21 0,22 21 0</inkml:trace>
  <inkml:trace contextRef="#ctx0" brushRef="#br1" timeOffset="117708.12">6054 16214 0,'0'21'0,"-22"-21"0,1 42 15,21-63 32,21 0-47,-21 0 0,22 21 16,-1-21-16,-21-1 0,0 1 15,21 0-15,-21 0 0,21 0 0,-21 0 0,0-1 16,0 1-16,0 0 16,-21 21-1,0 0-15,0 0 0,-1 0 0,22 21 16,-21 22-16,0-22 0,0 0 15,21 21-15,0 1 0,-21-22 0,21 21 16,0-21-16,0 22 0,0-22 16,0 0-16,0 0 0,21 0 0,-21 0 15,21-21-15,0 0 0,0 22 0,1-22 16,-1 0-16,21 0 0,-21 0 16,0 0-16,1-22 0,-1 22 0,0-21 15,-21 0-15,21 0 0,0 0 16,-21 0-16,0-1 0,21 1 15,1-21-15,-22 21 0,21-22 0,0 22 16,-21-21-16,21 0 0,0 20 16,-21 1-16,21 0 0,1 0 0,-1 21 15,0 0-15,0 0 0,0 0 0,0 21 16,1 0-16,-1 0 0,-21 1 16,21-1-16,-21 0 0,21 21 0,-21-21 15,0 1-15,0 20 0,0-21 16,0 0-16,0 0 0,0 1 0,0-1 15,0 0-15,-21 0 16,0-21-16,21-21 31,0 0-31,0 0 16,0-1-16,0-20 16,0 21-16,0-21 0,0 20 0,21-20 15,0 0-15,-21-1 0,21 1 0,-21 21 16,21-21-16,1 20 0,-22 1 15,21 0-15,-21 0 0,21 0 0</inkml:trace>
  <inkml:trace contextRef="#ctx0" brushRef="#br1" timeOffset="117984.96">4635 15685 0,'0'0'0,"-21"0"0,0 0 16,21-22 31,21 22-47,0 0 15,1 0-15,20 0 0</inkml:trace>
  <inkml:trace contextRef="#ctx0" brushRef="#br1" timeOffset="120411.03">7472 16341 0,'-21'0'0,"21"-43"32,0 22-32,21 0 15,0 0-15,0 0 0,0 0 0,0-1 16,1 1-16,-1-21 0,0 21 15,0-22-15,0 22 0,0-21 0,-21 21 16,22-22-16,-22 22 0,0-21 0,0 21 16,0 0-16,0-1 0,0 1 15,0 0-15,0 0 0,-22 21 32,22 21-32,-21 0 0,21 0 15,0 22-15,0-1 0,0 0 16,0 1-16,0 20 0,0 1 0,0-1 15,0 1-15,0-22 0,0 22 16,0-1-16,0 1 0,0-1 0,0 1 16,0-1-16,0 1 0,0-1 15,0 1-15,0-1 0,0 1 0,0-22 16,-21 21-16,21-20 0,-21 20 16,0-20-16,21-1 0,-21 0 0,-1 1 15,22-22-15,0 21 0,-21-21 0,0 0 16,21 1-16,-21-22 0,21-22 31,0 1-31,0 0 0,0 0 0,0 0 16,0-22-16,21 1 0,-21-21 0,21-1 15,-21 1-15,0-1 0,0-21 16,0 22-16,0-22 0,0 1 16,0 20-16,0-21 0,0 1 0,0 20 15,0-20-15,0 20 0,0 1 0,0-1 16,0 22-16,0-22 0,21 22 15,-21 0-15,22 20 0,-1-20 0,0 21 16,0 0-16,21 0 0,1 21 16,-1 0-16,0 0 0,1 0 0,-1 0 15,0 0-15,1 21 0,-1 0 16,0 21-16,-20-21 0,-1 1 16,0 20-16,-21-21 0,0 21 0,0-20 15,0-1-15,0 0 0,-21 0 0,0 0 16,-1 0-16,1 1 0,0-22 15,-21 21-15,21-21 0,-22 0 0,22 0 16,0 0-16,0 0 0,0 0 16,-22 0-16,22 0 0,0-21 15,21-1-15,0 44 47,0-1-31,21-21-16,-21 21 0,21-21 15,0 0-15,1 21 0,20-21 16,-21 0-16,0 0 0,22 0 16,-22 0-16,21 0 0,0 0 0,-20-21 15,20 0-15,0 21 0,1-21 0,-22-1 16,21 1-16,-21-21 0,22 21 16,-22-22-16,21 22 0,-21-21 15,0 0-15,-21-1 0,22 22 0,-22-21 16,0 21-16,0-1 0,0 1 15,0 0-15,-22 21 0,1 0 0,0 0 16,0 0-16,0 0 16,0 21-16,-1 0 0,1 1 0,0-1 15,21 0-15,0 0 0,0 0 0,0 0 16,0 1-16,0-1 0,0 0 16,21 0-16,0 0 0,1 0 0,-1-21 15,-21 22-15,21-1 0,0 0 16,0-21-16,0 21 0,1-21 0,-1 0 15,0 21-15,0-21 0,0 0 16,0 0 0,1 0-16,-1 0 0,0 0 15,0 0-15,0-21 0,0 0 16,1 0-16,-1 0 16,0-1-16,0 1 0,0 0 0,0 0 15,1-21-15,-1 20 0,0 1 16,-21-21-16,0 21 0,21 0 0,-21-1 15,21 1-15,-21 42 32,-21 1-17,21-1-15,-21 0 0,21 21 0,0-21 16,0 1-16,0 20 0,0-21 16,0 0-16,0 0 0,0 22 15,0-22-15,0 0 0,21 0 16,0-21-16,0 0 0,1 0 15,-1 0-15,0 0 0,21 0 0,-21 0 16,22 0-16,-22 0 0,21-21 16,1 0-16,-22 0 0,21 0 0,-21-1 15,0 1-15,1-21 0,-1 21 16,0-22-16,0 22 0,-21-21 0,0 21 16,0 0-16,0-1 0,0 1 0,0 0 15,0 42 16,0 0-31,-21 1 0,21-1 16,-21 0-16,21 0 0,-21 21 0,21-20 16,-22 20-16,22-21 0,0 0 15,0 0-15,0 22 0,-21-22 0,21 0 16,0 0-16,21-21 31,1 0-15,-22-21-16,21 0 15,0 0-15,-21 0 0,21-22 0,0 22 16,-21-21-16,21 21 0,1-1 16,-1-20-16,0 21 0,0 0 15,-21 0-15,21-1 0,0 22 0,1 22 32,-22-1-32,0 0 15,0 0-15,0 0 0,0 0 0,0 1 16,21-1-16,-21 0 0,0 21 0,21-21 15,0-21-15,-21 22 0,21-1 16,0 0-16,1-21 0,-1 0 0,0 21 16,0-21-16,0 0 0,0 0 0,1 0 15,20 0-15,-21-21 0,0 0 16,0 21-16,1-21 0,20-1 0,-21 1 16,0 0-16,0-21 0,-21 21 15,22-22-15,-1 22 0,-21-21 0,0-1 16,0 1-16,21 0 0,-21-1 15,21 1-15,-21 0 0,21-1 0,-21 22 16,21-21-16,-21 21 0,0 0 16,0-1-16,0 44 31,0-1-31,0 0 0,-21 0 0,21 0 16,0 22-16,-21-22 0,21 21 0,-21-21 15,21 22-15,-21-22 0,21 21 16,0 0-16,0-20 0,0 20 0,0 21 15,0-20-15,0-22 16,0 0-16,0 0 0,0 0 0,21 1 16,0-22-16,0 21 0,0-21 15,1 0-15,-1 0 0,0 0 0,0 0 16,0 0-16,22-21 0,-22 21 16,0-22-16,0 1 0,21 21 0,-20-21 15,-1 0-15,0 0 0,0 0 16,0-22-16,0 22 0,-21 0 0,22 0 15,-1 0-15,-21-1 0,0 1 0,0 0 16,0 0-16,-21 21 31,-1 0-31,1 21 0,0 0 0,21 0 16,0 1-16,0-1 16,0 0-16,0 0 0,0 0 15,0 0-15,0 1 0,0-1 0,21 0 16,-21 0-16,21 0 0,-21 0 15,22 1-15,-22-1 0,0 0 16,0 0 0,-22-21-16,1 0 15,0 0-15,0 0 0,0 0 16,0 0-16,-1 0 0,1-21 16,21 0-16,-21 0 15,21-1-15,0 1 16</inkml:trace>
  <inkml:trace contextRef="#ctx0" brushRef="#br1" timeOffset="120672.95">10075 15663 0,'43'0'31,"-22"0"-31,0 0 16,21 0-16,-21-21 0,1 21 16,20-21-16,-21 21 0,0-21 0,0 21 15,22 0-15,-22-21 0,0 21 0,0 0 16,-21-21-16,21 21 16,-21-22-16,-21 1 15,0 21-15,0 0 16,0 0-16</inkml:trace>
  <inkml:trace contextRef="#ctx0" brushRef="#br1" timeOffset="120886.82">9165 15473 0,'0'0'0,"-21"0"0,0 21 15,0-21 32,-1 21-31,1-21-16,0 21 0,0-21 16,0 22-16</inkml:trace>
  <inkml:trace contextRef="#ctx0" brushRef="#br1" timeOffset="122127.11">952 17314 0,'0'0'16,"22"0"15,-22-21-31,21 21 0,-21-42 16,0 21-16,0 0 15,0-1-15,0 1 0,0 0 16,0 0-1,-21 21-15,-1-21 0,1 0 0,0 21 16,0 0-16,0-22 0,0 22 0,-1 0 16,1 0-16,0 0 15,0 22-15,0-1 0,0 0 0,-1-21 16,22 21-16,0 0 0,0 0 16,-21 1-16,21-1 0,0 0 15,0 0-15,0 0 16,21-21-1,1 0-15,-1 0 16,0 0-16,0 0 16,-21-21-16,21 21 0,0-21 0,1 0 15,-1 21-15,0-21 0,0-1 0,0 22 16,0-21-16,-21 0 16,22 21-16,-1-21 0,0 21 15,-21 21 16,0 0-15,0 0-16,0 1 0,0-1 16,0 21-16,0-21 0,0 0 15,0 1-15,0-1 0,0 21 16,0-21-16,0 22 0,0-22 16,0 21-16,0-21 0,0 0 0,0 22 15,0-22-15,0 0 0,0 0 16,0 0-16,0 1 0,0-1 15,0 0-15,-21 0 16,0-21-16,-1 0 0,1 0 16,0 0-16,0 0 0,0 0 15,0 0-15,-1 0 0,1 0 16,0-21-16,21 0 0,-21 21 16,0-21-16,0-1 0,21 1 0,0 0 15,-22 0-15,1 21 0,21-21 16,-21 21-16,21-21 0,0-1 62,21 22-46,0-21-16</inkml:trace>
  <inkml:trace contextRef="#ctx0" brushRef="#br1" timeOffset="122622.83">1397 17357 0,'21'0'31,"0"0"-15,0 0-1,1 0 1,-22-21-16,0-1 15,0 1 1,-22 21 15,1 0-31,21 21 32,0 1-1</inkml:trace>
  <inkml:trace contextRef="#ctx0" brushRef="#br1" timeOffset="124127.28">3810 17166 0,'0'0'0,"-21"0"0,21-21 15,-21 0 1,21 0-16,-22 21 0,22-21 15,0-1-15,-21 22 16,0 0-16,21-21 16,-21 42-1,0 1-15,21-1 16,0 21-16,0 0 0,0 1 16,0-1-16,0 0 0,-21 1 0,21 20 15,0-20-15,0 20 0,0-21 16,0 1-16,0-1 0,0 0 15,0 1-15,0-22 0,0 21 0,0-21 16,21-21-16,-21 22 0,21-22 16,0 0-1,0-22-15,-21 1 16,21-21-16,1 21 0</inkml:trace>
  <inkml:trace contextRef="#ctx0" brushRef="#br1" timeOffset="124371.14">3768 17082 0,'21'0'32,"0"0"-32,0 0 0,21 0 15,-20 0-15,20-22 0,-21 22 0,21 0 16,-20 0-16,-1 0 0,21-21 15,-21 21-15,0 0 0,22 0 0,-22 0 16,0 0-16,0 0 16,-21 21-1,-21-21 1,0 22-16</inkml:trace>
  <inkml:trace contextRef="#ctx0" brushRef="#br1" timeOffset="124572.27">3746 17484 0,'0'0'0,"22"21"16,-1-21-16,0 0 16,0 0-16,0 0 0,0 0 15,-21-21-15,22 21 0,-1-21 16,0 21-16,0 0 0,0-22 15,0 22-15,1 0 16</inkml:trace>
  <inkml:trace contextRef="#ctx0" brushRef="#br1" timeOffset="125152.18">4593 17632 0,'0'-21'0,"0"42"0,21-42 0,-21 0 15,0-1-15,0 1 0,0 0 16,0 0-16,0 0 0,0 0 16,0-1-16,0 1 0,-21 0 15,0 0-15,0 0 0,0 0 16,-1-1-16,1 1 0,0 21 0,0 0 15,0 0-15,-22 0 0,22 0 16,0 0-16,-21 21 0,21 1 0,-1-1 16,1 21-16,0-21 0,0 22 15,0-1-15,21 0 0,0 1 0,0-1 16,0 0-16,0 1 0,0-22 16,0 21-16,0-21 0,0 0 15,0 1-15,21-22 0,0 0 16,0 0-16,0 0 0,1 0 15,-1 0-15,0-22 0,0 1 16,0 0-16,22 0 0,-22 0 0,0 0 16,0-22-16,0 22 0,0 0 15,-21-21-15,22 20 0,-22 1 0,21-21 16,-21 21-16,0 0 0,0-1 16,0 1-16,0 42 31,0 1-16,0-1-15,0 21 0,0-21 16,0 22-16,0-22 0,0 0 0,0 21 16,0-21-16,0 1 0,21-1 15,-21 0-15,21 0 0,0 0 16,0-21-16,1 0 0,-1 0 16,0 0-16,21-21 0,-21 0 15,1 21-15</inkml:trace>
  <inkml:trace contextRef="#ctx0" brushRef="#br1" timeOffset="125674.91">5101 17336 0,'-21'0'31,"0"21"-31,0 0 0,-1 0 0,22 0 16,-21 0-16,0 22 0,0-22 15,0 21-15,0-21 0,-1 22 0,22-22 16,0 21-16,0-21 0,0 22 0,0-22 16,0 0-16,0 0 0,0 0 15,0 1-15,0-1 0,22-21 16,-1 0-16,0 21 0,21-21 0,-21 0 16,22 0-16,-22 0 0,21 0 15,-21-21-15,22 21 0,-1-21 16,-21-1-16,22 22 0,-1-21 0,-21 0 15,21 0-15,-20 0 0,-1 0 16,0-1-16,0 1 0,-21-21 0,21 21 16,-21 0-16,0-22 0,0 22 15,0 0-15,0 0 0,-21 0 0,0-1 16,0 22-16,0 0 16,-1 0-16,1 22 0,21-1 15,-21 0-15,21 21 0,0-21 16,-21 22-16,21-1 0,-21-21 0,21 22 15,0-1-15,0-21 0,0 21 16,0-20-16,0-1 0,21 0 16,0 0-16,0-21 0,0 21 0,1-21 15,-1 0-15,0 0 0,0 0 16,0 0-16,22 0 0,-22-21 0,0 0 16,0 21-16,21-21 0,-20 0 15,-1-1-15,0 1 0,0 0 0,21-21 16,-20 21-16,-1-1 0</inkml:trace>
  <inkml:trace contextRef="#ctx0" brushRef="#br1" timeOffset="128575.3">7112 17759 0,'0'0'0,"-21"0"0,0 21 15,-1-21-15,1 0 0,0 0 16,0 0-16,21-21 31,0 0-31,0 0 0,21-1 0,0 1 16,0 0-16,1 0 0,-1-21 16,0-1-16,21 22 0,-21-21 0,1-1 15,-1 22-15,0-21 0,0 21 16,-21-22-16,0 22 0,0 0 0,0 0 15,-21 21 1,0 0-16,0 0 16,-1 21-16,1-21 0,0 21 0,0 0 15,0 1-15,21-1 0,0 0 16,0 0-16,0 0 0,0 0 0,0 22 16,21-22-16,0 0 0,0-21 15,0 21-15,1 0 0,-1 1 0,0-1 16,0 0-16,0 0 0,0-21 15,1 21-15,-1 0 0,0-21 0,-21 22 16,21-1-16,-21 0 16,0 0-16,21-21 15,0 21-15,1-21 16,-1 0-16,0 0 16,0 0-16,0 0 0,0-21 15,1 0-15,20 21 0,-21-21 16,0 0-16,22-1 0,-22 1 0,0 0 15,21 0-15,-21 0 0,1-22 16,-1 22-16,0-21 0,0 21 0,0-22 16,-21 22-16,0 0 0,0 0 15,0 0-15,0 0 0,-21 21 16,0 0-16,0 0 0,0 0 16,-22 21-16,43 0 15,-21 21-15,0-21 0,21 1 0,-21 20 16,21-21-16,0 0 15,0 22-15,0-22 0,0 0 0,0 0 16,21 0-16,0 0 0,0 1 16,0-1-16,1-21 0,20 0 0,-21 0 15,21 0-15,-20 0 0,20 0 16,-21 0-16,21-21 0,-20-1 0,-1 1 16,21 0-16,-21 0 0,22 0 0,-22 0 15,0-22-15,0 22 0,21 0 16,-20-21-16,-1 20 0,-21-20 15,21 21-15,0 0 0,-21 0 16,21-1-16,-21 1 0,0 0 0,21 21 16,-21 21-1,0 0 1,0 1-16,0-1 0,0 0 16,0 0-16,0 0 15,22-21 1,-1-21 15,-21 0-31,0 0 16,0 0-16,0-1 15,0 1-15,0 0 16,0 0-16,-21 21 16,-1 0-1,1 0-15,0 21 16,21 0-16,0 0 0,-21 1 15,0-1-15,21 21 0,-21-21 0,21 22 16,0-22-16,0 21 0,0 0 16,0-20-16,0-1 0,0 21 0,0-21 15,0 0-15,0 1 0,21-1 16,-21 0-16,21-21 0,0 0 0,21 21 16,-20-21-16,-1 0 0,21 0 15,-21 0-15,0-21 0,22 0 0,-22 21 16,21-21-16,-21-1 0,22 1 15,-22-21-15,0 21 0,21 0 16,-20-1-16,-22-20 0,21 21 0,-21 0 16,21 0-16,-21-1 0,0 1 15,0 0-15,-21 42 32,0 0-32,21 1 0,0-1 15,0 0-15,-22 21 0,22-21 16,0 1-16,0-1 0,0 0 0,0 0 15,0 0-15,0 0 0,0 1 16,22-22-16,-22 21 0,21-21 16,0 0-16,0 0 0,21 0 0,-20 0 15,-1 0-15,0 0 0,0 0 16,0-21-16,0 21 0,1-22 0,-1 1 16,0 0-16,0 0 0,0 0 0,0 0 15,-21-1-15,0-20 0,0 21 16,0-21-16,0 20 0,0-20 0,0 21 15,0-21-15,0 20 0,-21-20 16,0 21-16,0 0 0,0 0 16,-22 21-16,22 0 0,0 0 15,0 0-15,0 21 0,0 0 0,-1 0 16,1 0-16,21 22 0,-21-22 16,21 21-16,0-21 0,0 22 15,0-1-15,0-21 0,0 21 0,0-20 16,21-1-16,22 21 0,-22-21 15,0 0-15,21 1 0,1-22 16,-22 21-16,42-21 0,-20 0 0,-1 0 16,0 0-16,22 0 0,-22 0 0,22 0 15,-22-21-15,0-1 0,22 1 0,-22 0 16,0 0-16,-20 0 0,20 0 16,-21-1-16,0-20 0,22 21 0,-43-21 15,21 20-15,-21-20 16,0 21-16,0 0 0,0 0 0,0-1 15,-21 1-15,-1 21 0,1 0 16,0 0-16,-21 0 0,21 0 16,-1 0-16,-20 21 0,21 1 0,0-22 15,0 21-15,-1 0 0,1 21 16,21-21-16,-21 1 0,21-1 0,0 21 16,0-21-16,0 0 0,0 1 15,21-1-15,0-21 0,1 21 16,-1-21-16,0 0 0,0 0 0,0 0 0,22 0 15,-22 0-15,0-21 0,0 21 16,0-21-16,0-1 0,1 1 16,-1 0-16,0 0 0,-21 0 15,0 0-15,21-1 0,-21 1 0,0 0 16,0 0-16,-21 42 31,21 0-31,0 0 16,-21 1-16,21-1 0,-21 0 15,-1 21-15,22 1 0,-21-1 0,21-21 16,0 43-16,0-22 0,0 0 16,0 1-16,0 20 0,0-21 0,0 22 15,0-1-15,21 1 0,1-1 16,-1 1-16,0-1 0,0 22 16,0-21-16,0-1 0,1 1 0,-1-1 15,0 1-15,0-1 0,0 1 16,-21 20-16,0-20 0,0-43 0,-21-21 15,0 0 1,0 0-16,-22 0 0,22 0 16,0 0-16,-21 0 0,21 0 0,-22 0 15,22 0-15,0 0 0,-21 0 0,20 0 16,1 0-16,0 0 16,0 0-16,21-64 15,0 22-15,0-21 16,0-22-16,0 21 0,21-20 0,0-1 15,22 0-15,-22 22 0,0-22 16,21 1-16,1-1 0,-1 21 0,0-20 16,1-1-16,20 22 0,-21-22 0,1 21 15,-1-20-15,0 41 16,-20-20-16,20 21 0,-21-1 0,0 22 16,0-21-16,1 21 0,-22 42 31,0 0-16,0 0-15,0 0 0,0 0 0,0 1 16,0-1-16,0 0 16,-22 0-16,1 0 0,21 0 15,0 1-15,-21-22 16,21 21 0,0-42-1,0-1 1,21 1-16,0 0 15,-21 0-15,22 0 0,-1 0 0,-21-1 16,21 1-16,0-21 0,-21 21 16,21 0-16,0-1 0,1 22 15,-22-21-15,21 0 0,0 21 16,-21 21 0,0 0-16,0 1 0,0-1 15,21 0-15,-21 0 16,0 0-16,0 0 0,21 1 0,-21-1 15,0 0-15,21 0 16,1 0-16,-1-21 0,0 21 16,0-21-16,0 0 0,0 0 15,1 0-15,-1 0 0,0 0 0,0-21 16,0 0-16,0 0 16,1 21-16,-1-21 0,0 0 0,0-1 0,0 1 15,-21-21-15,0 21 0,21 0 0,-21-1 16,0 1-16,22 21 15,-22-21-15,-22 21 32,1 21-32,21 0 0,0 1 15,-21-1-15,21 0 16,-21 0-16,21 0 0,0 0 16,0 1-16,0-44 46,0 1-30</inkml:trace>
  <inkml:trace contextRef="#ctx0" brushRef="#br1" timeOffset="128805.17">10795 17103 0,'0'0'0,"-42"0"32,20 0-32,1 0 15,21 21 17,21-21-17,1 0-15,-1 0 16,0 0-16,0 0 0,0 21 15</inkml:trace>
  <inkml:trace contextRef="#ctx0" brushRef="#br1" timeOffset="129379.36">11197 17230 0,'0'0'15,"21"0"-15,0 0 16,1 0-16,-1 0 15,0 0-15,0 21 16,-21 0-16,0 0 16,0 0-16,0 1 15,0-1-15,0 0 0,-21 0 0,0 0 16,0 22-16,-22-22 0,22 0 16,0 0-16,-21 0 0,20 0 0,-20 1 15,21-1-15,0 0 0,0 0 16,-1 0-16,1-21 0,21 21 15,21-21 17,1 0-32,-1 0 0,0 0 15,0 0-15,0 0 0,0 0 16,1 0-16,-1 22 0,0-22 0,0 0 16,0 21-16,0-21 0,1 21 15,-1 0-15,0 0 0,0 0 0,0 1 16,-21-1-16,21 0 0,1 0 15,-22 21-15,0-20 0,0-1 0,21 21 16,-21-21-16,0 0 0,0 22 16,0-22-16,0 21 0,0-21 15,-21 22-15,-1-22 0,1 0 0,0 21 16,-21-20-16,21-1 0,-22 0 16,22 0-16,-21-21 0,-1 21 0,22-21 15,-21 0-15,0 0 0,-1 0 16,1 0-16,21 0 0,-22-21 0,1 0 15,0 0-15,21 0 0,-22-1 16,22 1-16,0 0 0,0 0 0,21-21 16,0 20-16,0 1 0,0 0 15,0-21-15,21 21 0,0-22 0,21 1 16,-20 21-16,-1-22 0</inkml:trace>
  <inkml:trace contextRef="#ctx0" brushRef="#br1" timeOffset="130115.14">11684 17399 0,'21'0'32,"0"-21"-32,0 0 15,1 21-15,-22-21 0,21-1 0,0 1 16,-21 0-16,0 0 15,0 0-15,0 0 0,0-1 16,-21 1-16,0 0 0,-22 21 16,22 0-16,0 0 0,0 0 15,0 0-15,-22 0 0,22 0 0,0 21 16,0 0-16,-22 1 16,22-1-16,0 0 0,21 0 0,-21 21 15,21-20-15,-21 20 0,21-21 0,0 0 16,0 22-16,0-22 0,0 0 15,0 0-15,21 0 0,0-21 16,0 0-16,0 0 0,1 0 16,-1 0-16,0 0 0,0 0 15,0-21-15,0 0 0,1 21 16,-1-21-16,0 0 0,0-1 0,0 1 16,0 0-16,1 0 0,-22-21 15,0 20-15,21 1 0,-21 0 0,21-21 16,-21 21-16,0-1 0,0 1 15,0 42 17,0 1-32,0-1 15,0 0-15,0 0 0,0 0 0,0 0 16,0 22-16,0-22 0,0 0 16,0 0-16,0 0 0,0 1 0,0-1 15,21 0-15,0 0 0,-21 0 0,21-21 16,1 21-16,-1-21 15,0 0-15,21 0 0,-21 0 16,1 0-16,-1-21 16,0 0-16,0 0 0,0 0 0,0 0 15,22-1-15,-22-20 0,0 21 0,0 0 16</inkml:trace>
  <inkml:trace contextRef="#ctx0" brushRef="#br1" timeOffset="131357.45">12361 17124 0,'21'-42'15,"-105"211"-15,147-296 0,-42 63 0,-21 22 0,0 21 16,0-21-16,0 20 0,0 1 0,0 0 15,0 42 1,-21 0 0,0 1-16,21-1 0,0 21 15,-21 0-15,0-20 0,21 20 0,-21 0 16,21 1-16,0-22 0,0 21 16,0 0-16,-22-20 0,22 20 0,0-21 15,0 21-15,0-20 0,0-1 16,0 0-16,0 0 0,22 0 0,-1-21 15,0 0-15,0 0 16,0 0-16,0 0 0,22 0 0,-22 0 16,0-21-16,21 0 0,-20 0 15,20 0-15,-21-1 0,0 1 0,22 0 16,-22-21-16,0 21 0,0-1 16,0 1-16,0-21 0,1 21 0,-1 0 15,-21-1-15,0 1 16,0 42-1,0 1-15,0-1 16,0 0-16,0 0 16,-21 0-16,21 0 0,-22 1 0,22 20 15,0-21-15,0 0 0,0 0 16,0 1-16,0-1 0,0 0 16,0 0-16,22-21 15,-1 21-15,0-21 0,0 0 16,0 0-16,0-21 0,1 21 15,-1-21-15,0 0 16,0 0-16,0-1 0,0 22 0,1-21 16,-1-21-16,0 21 0,0 21 15,0-21-15,-21-1 0,0 1 0,21 0 16,-21 42 15,0 0-31,0 1 0,-21-1 16,21 0-16,0 0 15,0 0-15,0 0 0,0 1 0,0-1 16,0 0 0,21-21-1,1 0 1,-22-21-16,21 21 16,0-21-16,-21-1 0,0 1 15,21 0-15,-21 0 0,0 0 0,0 0 16,0-1-16,-21 1 15,21 0-15,-21 0 0,0 21 0,-1 0 16,1-21-16,0 21 0,0 0 16,42 0-1,0 0 1,0 0-16,1 0 0,-1 0 16,21 0-16,-21 0 0,22-21 0,-1 21 15,-21 0-15,0 0 16,22 0-16,-22 0 0,0 0 0,0 0 15,0 21-15,22 0 0,-22 0 16,-21 0-16,21-21 0,-21 21 16,0 1-16,0-1 0,0 0 0,0 0 15,0 0-15,0 0 0,0 1 16,0-1-16,0 0 16,0 0-16,-21-21 0,21 21 15,-21-21-15,21-21 63,0 0-48,0 0-15,21 0 0,0-22 0,0 22 16,0 0-16,0-21 0,1 20 16,-1-20-16,0 21 0,21-21 0,-21 20 15,22 1-15,-1 0 0,0 0 0,-20 21 16,20 0-16,-21 0 0,21 0 15,-20 0-15,-1 21 0,-21 0 0,0 0 16,0 1-16,0-1 0,0 21 0,0-21 16,0 0-16,0 1 0,0 20 15,-21-21-15,21 0 0,-22 0 0,22 22 16,0-22-16,0 0 16,0 0-16,0 0 0,22 1 15,-1-22-15,0 0 0,0 21 0,0-21 16,0 0-16,1 0 0,-1 0 15,0 0-15,21 0 0,-21-21 0,1-1 16,-1 22-16,21-21 0,-21 0 16,0 0-16,1-21 0,-1 20 0,0 1 15,0-21-15</inkml:trace>
  <inkml:trace contextRef="#ctx0" brushRef="#br1" timeOffset="131643.31">13695 16658 0,'-43'0'0,"86"0"0,-107 0 15,43 0-15,0 0 0,0 0 16,0 0-16,21 21 47,-22 1-16,1-22-31,0 0 16,0 0-16,0 21 0,-22-21 0</inkml:trace>
  <inkml:trace contextRef="#ctx0" brushRef="#br1" timeOffset="131873.18">12340 16955 0,'0'0'0,"-42"21"16,21-21-16,-1 21 0,1-21 16,21 21-16,21-21 31,1 0-31,20 0 15,-21-21-15,0 21 0,0-21 0,22 0 16,-22 21-16,0-22 0,0 1 16,0 21-16,1-21 0,-1 0 0,0 0 15,0 0-15,-21-1 16,21 22-16</inkml:trace>
  <inkml:trace contextRef="#ctx0" brushRef="#br1" timeOffset="133207.47">13547 7959 0,'0'0'0,"21"-21"16,-21-1 0,21 22-16,-21-21 0,0 0 15,0 0 1,0 0 0,0 42 15,0 0-31,0 0 15,0 22-15,0-22 0,0 21 0,0 0 16,0 1-16,-21-1 0,21 0 16,-21 1-16,21-1 0,-22-21 0,22 22 15,0-1-15,0-21 0,-21 21 16,21-20-16,0-1 0,0 0 0,-21 0 16,21 0-16,0 0 0,0 1 15,0-44 32,21 22-47,-21-21 0</inkml:trace>
  <inkml:trace contextRef="#ctx0" brushRef="#br1" timeOffset="133759.45">14033 7959 0,'0'0'0,"22"-21"0,-1-1 15,-21 44 32,0-1-31,-21 0-16,21 0 0,-22 21 0,22-20 15,-21 20-15,21-21 0,0 21 16,0 1-16,0-22 0,-21 21 0,21-21 16,0 22-16,0-22 0,0 0 0,0 21 15,0-20-15,0-1 0,0 0 16,0 0-16,21 0 0,0-21 16,1 0-16,-1 21 0,0-21 0,0 0 15,0 0-15,22 0 0,-22 0 0,0 0 16,0-21-16,21 0 0,-20 21 15,-1-21-15,21 0 0,-21 0 0,0-1 16,1 1-16,-1 0 0,0 0 16,0 0-16,-21-22 0,0 22 15,0-21-15,0 21 0,0-22 0,0 1 16,0 0-16,0 21 0,0-22 0,-21 1 16,21 21-16,-21 0 0,0-1 15,-1 1-15,1 21 0,0 0 0,0 0 16,0 0-16,0 0 0,-1 0 15,1 21-15,0 1 0,0-1 16,0-21-16,21 21 0,0 0 0,-21 0 16,21 0-16,-22 1 0,22-1 15,0 0-15,0 0 0,0 0 0,0 0 16,22-21 0,-1 22-16</inkml:trace>
  <inkml:trace contextRef="#ctx0" brushRef="#br1" timeOffset="134079.26">14753 8255 0,'21'21'31,"0"-21"-16,1 0-15,-22-21 16,21 0-16,-21 0 16,0 0-16,-21 21 47,-1 0-47,1 21 15,0 0 1</inkml:trace>
  <inkml:trace contextRef="#ctx0" brushRef="#br1" timeOffset="134955.76">16383 7789 0,'21'-21'0,"0"-85"31,-21 85-31,-21 21 15,0 0-15,0-21 0,0 21 16,-1 0-16,1 0 0,0 0 0,0 0 16,-21 0-16,20 21 0,1 0 15,-21 1-15,21 20 0,0-21 0,-1 21 16,-20 22-16,21-22 0,0 1 16,0 20-16,-1-21 0,1 22 15,0-22-15,21 22 0,0-22 0,0 43 16,0-64-16,0 21 0,0-21 15,21 1-15,0-1 0,1 0 16,-1-21-16,21 0 0,-21 0 0,22 0 16,-22 0-16,21 0 0,0 0 15,1 0-15,-22 0 0,21-21 0,1 0 16,-1-1-16,-21 1 0,21 0 0,-20 0 16,-1 0-16,0 0 0,-21-1 15,0 1-15,0-21 0,0 21 0,0 0 16,-21-1-16,0 1 0,-1 0 0,1 0 15,-21 0-15,21 0 0,0 21 16,-1 0-16,1-22 0,0 22 16,0 0-16,42 22 47,0-1-47,0 0 0,1 21 15,-1-21-15,21 1 0,-21 20 0,0 0 16,-21-21-16,22 22 0,-1-1 0,-21 0 15,21 1-15,-21-1 0,0 0 16,0 1-16,0 20 0,0-20 0,0 20 16,-21 1-16,0-22 0,-1 21 0,1 1 15,0-1-15,0-20 0,0 20 16,0-20-16,-1-1 0,1 0 16,0 1-16,21-22 0,-21 21 0,21-21 0,0 0 15,0 1-15,21-22 31,0 0-31,0 0 0,-21-22 0,22 22 16,-1-21-16,0 0 0,0-21 0</inkml:trace>
  <inkml:trace contextRef="#ctx0" brushRef="#br1" timeOffset="137667.89">17124 8149 0,'0'0'0,"0"-21"0,0 0 16,0 0-16,0 0 15,0-1-15,0 1 0,0 0 0,-21 21 16,-1-21-16,1 21 0,0 0 16,0 0-16,0 0 0,0 21 15,-1-21-15,1 21 0,0 22 0,0-22 16,0 0-16,0 21 0,-1-21 15,1 22-15,0-1 0,0-21 0,0 22 16,21-22-16,0 21 0,0-21 16,0 0-16,0 1 0,0-1 0,0 0 15,0 0-15,21-21 0,0 0 0,0 0 16,0 0-16,22 0 0,-22 0 16,0 0-16,0 0 0,0-21 15,22 21-15,-22-21 0,0 0 0,0-1 16,0 1-16,1 0 0,-1 0 0,0 0 15,-21 0-15,0-22 0,0 22 16,0-21-16,0 21 0,21-1 0,-21 1 16,0 0-16,0 42 31,0 0-31,-21 1 0,21-1 0,-21 0 16,21 21-16,0-21 0,0 1 0,0 20 15,0-21-15,0 0 0,0 0 16,0 1-16,0-1 0,0 0 15,21 0-15,0-21 0,0 0 16,0 0-16,1 0 0,20 0 16,-21 0-16,0 0 0,22 0 0,-22-21 15,21 21-15,-21-21 0,0 21 0,1-21 16,-1-1-16,0 1 0,0 0 16,0 0-16,-21-21 0,0 20 0,0-20 15,21 0-15,-21 21 0,0-22 0,0 22 16,0 0-16,0 42 31,-21 21-31,21-20 16,-21-1-16,21 21 0,0-21 15,-21 0-15,21 22 0,-21-22 0,21 0 16,-21 21-16,21-20 0,0-1 0,0 0 16,0 0-16,21-21 31,0-21-16,0 0-15,0 0 16,-21-1-16,21 1 0,1 0 0,-1-21 16,-21 21-16,21-22 0,-21 22 15,21-21-15,0-1 0,-21 22 16,0 0-16,0 0 0,21 21 0,-21 42 31,22-21-31,-22 1 16,0-1-16,0 21 0,0-21 0,0 0 15,0 22-15,0-22 0,0 0 0,0 0 16,21 0-16,0 1 0,-21-1 16,21 0-16,-21 0 0,21-21 0,0 21 15,1-21-15,-1 0 16,0 0-16,0 0 16,0-21-16,-21 0 0,21 21 15,1-21-15,-22 0 0,21-1 0,0 1 16,-21-21-16,21 21 0,-21-22 15,21 1-15,0 21 0,1-21 16,-22 20-16,21 1 0,-21 0 0,21 0 16,-21 0-16,21 21 15,-21 21-15,0 0 16,0 0-16,0 0 0,0 1 0,0-1 16,0 21-16,0-21 0,0 0 15,0 1-15,0-1 0,0 0 0,0 0 16,21 0-16,-21 0 0,21 1 15,-21-1-15,22-21 0,-1 21 0,0 0 16,0-21-16,0 0 16,0 0-16,1 0 0,20 0 0,-21 0 15,0 0-15,0 0 0,22 0 0,-22-21 16,21 21-16,-21-21 0,22 0 16,-22-1-16,0 1 0,0 0 0,0 0 15,1 0-15,-1-22 0,-21 22 0,0-21 16,21 0-16,-21 20 0,0-20 15,0 21-15,0 0 0,0 0 0,0-1 16,-21 22 0,0 0-16,-1 22 0,1-22 15,0 42-15,21-21 0,-21 0 16,0 22-16,21-22 0,-21 21 16,21-21-16,0 0 0,0 22 0,0-22 15,0 0-15,0 0 0,0 0 0,0 1 16,0-1-16,21 0 0,0-21 15,0 21-15,0-21 0,0 0 0,1 0 16,-1 0-16,0 0 0,21 0 0,-21 0 16,1 0-16,20 0 0,-21-21 15,0 21-15,0-21 0,22 0 0,-22-1 16,0 1-16,0 0 0,0 0 16,1 0-16,-1-22 0,0 22 0,0-21 15,0 21-15,-21 0 0,0-22 0,21 22 16,-21 0-16,22 21 15,-22 21 1,0 21 0,-22-20-16,22-1 0,-21 0 0,21 0 15,0 0-15,0 22 0,0-22 0,0 0 16,0 0-16,0 0 0,0 0 16,0 1-16,21-22 0,1 21 15,-1-21-15,0 0 0,0 0 0,0 0 16,0 0-16,22 0 15,-22 0-15,0 0 0,21 0 0,-20-21 16,-1 21-16,21-22 0,-21 1 0,0 0 16,1 0-16,-1 0 0,0 0 15,0-22-15,0 22 0,-21 0 0,21-21 16,1 20-16,-22 1 0,21 21 0,-21-21 16,0 42-1,0 0-15,-21 1 16,21-1-16,-22 0 0,1 0 0,0 21 15,21-20-15,0-1 0,-21 0 16,0 0-16,21 0 0,0 0 0,0 1 16,-21-1-16,42-21 47,-21-21-32,21 21-15,0-22 0,0 1 0,0 0 16,-21 0-16,43 0 0,-22 0 15,0-22-15,0 22 0,0 0 0,1-21 16,-1 20-16,21 1 0,-21 0 16,0 21-16,1 0 0,-22 21 15,0 0 1,0 1-16,0-1 0,0 0 16,0 0-16,0 21 0,0-20 0,0-1 15,0 0-15,0 0 0,21 0 0,0 0 16,0 1-1,0-1-15,0-21 0,1 0 16,-1 0-16,21 0 0,-21 0 0,22 0 16,-1 0-16,0 0 0,1 0 0,-1 0 15,0 0-15,1-21 0,-1-1 16,0 22-16,1-42 0,-1 21 0,-21 0 16,21 0-16,-20-22 0,-1 22 15,0-21-15,0 21 0,-21-22 0,0 22 16,0-21-16,0 21 0,0-1 15,-21 22-15,0-21 0,0 21 0,-22 0 16,22 0-16,-21 0 0,-1 21 16,1 1-16,0-1 0,-1 0 0,22 0 15,-21 21-15,21-20 0,-22 20 16,22-21-16,21 21 0,-21-20 0,21-1 16,0 0-16,0 0 0,0 0 0,0 0 15,0 1-15,21-22 0,-21 21 16,43-21-16,-22 21 0,0-21 0,21 0 15,-21 0-15,1 0 0,20 0 0,-21 0 16,21-21-16,-20 0 0,-1 21 16,0-22-16,0 1 0,0 21 15,0-21-15,1 0 0,-22 0 0,21 0 16,-21-1-16,21 1 0,-21 0 0,0 0 16,-21 42 30,21 0-46,-43 0 0,22 1 16,0-1-16,0 21 0,0-21 16,0 22-16,-1-22 0,-20 21 0,21 0 0,0 1 15,21 20-15,0-20 0,-21 20 16,21 1-16,0-1 0,0 1 0,0-1 16,0 1-16,0-1 0,0 22 15,0-22-15,0 1 0,0 20 16,0-20-16,0 21 0,0-22 0,0 22 15,21-22-15,-21 1 0,21 20 0,-21-20 16,0-1-16,0 1 0,0-1 0,0-20 16,0 20-16,0 1 0,0-22 15,0 0-15,0 1 0,0-22 0,0 21 16,0-21-16,-21-21 0,0 22 0,-1-22 16,1 0-1,21-22-15,0 1 0,0 0 16,0 0-16,0-21 0,0-1 0,0 22 15,0-21-15,0-22 0,0 22 16,0-22-16,0 22 0,0-21 0,0-1 16,0 1-16,21-1 0,-21 1 15,0-1-15,0 1 0,0-1 0,0 22 16,0-1-16,0 1 0,0-21 0,0 41 16,0-20-16,0 0 0,0-1 15,0-20-15,0 21 0,0-1 0,-21-20 16,21 20-16</inkml:trace>
  <inkml:trace contextRef="#ctx0" brushRef="#br1" timeOffset="137923.69">18563 7684 0,'21'0'31,"0"0"-15,1 0-1,-22-22 1</inkml:trace>
  <inkml:trace contextRef="#ctx0" brushRef="#br1" timeOffset="138563.44">21209 8086 0,'0'-21'0,"0"42"0,0-64 16,-21 43-16,21-21 0,-21 21 0,21-21 15,-22 21-15,22-21 0,0 0 16,0 0-16,0-1 15,22 22-15,-1-21 0,0 21 0,0 0 16,0 0-16,0 0 0,1 0 16,-1 0-16,21 0 0,-21 0 0,22 21 15,-22 1-15,0-1 0,21 21 0,-21-21 16,1 22-16,-1-1 0,-21-21 16,0 21-16,0 1 0,0-22 0,0 21 15,0-21-15,0 22 0,-21-22 0,-1 0 16,1 0-16,0-21 15,0 21-15,0-21 0,0 0 16,21-21 15,0 0-31,0 0 0,0 0 0,21 0 16,0-1-16,0 1 0,0-21 0,0 21 16,1-22-16,-1 1 15,21 21-15,-21-21 0,22-1 0,-22 22 0,0-21 16,21 21-16,-21-1 0,22 1 0,-22 0 15,0 21-15</inkml:trace>
  <inkml:trace contextRef="#ctx0" brushRef="#br1" timeOffset="138932.22">21929 8192 0,'0'21'0,"0"-42"0,21 42 15,0-21-15,0 0 0,0 0 0,0 0 16,1 0-16,-1 0 16,0-21-16,0-1 0,0 1 15,0 21-15,1-21 0,-1 0 0,-21-21 0,21 20 16,-21 1-16,21 0 16,-21-21-16,0 21 0,0-1 0,0 1 15,0 0-15,-21 21 16,0 21-1,0 0-15,-1 1 0,1-1 0,0 21 16,0-21-16,0 22 0,0-1 0,-1-21 16,22 21-16,0-20 0,0 20 15,0-21-15,0 0 0,0 0 0,0 1 16,0-1-16,22 0 16,-1-21-16,0 0 0,0 0 0,0 0 15,0 0-15,1 0 0,20 0 16,-21-21-16,0 21 0,22-21 0,-22-1 15</inkml:trace>
  <inkml:trace contextRef="#ctx0" brushRef="#br1" timeOffset="139175.1">22775 7557 0,'0'0'0,"-84"21"16,62 0-16,1 0 0,0 21 15,0 1-15,0-1 16,0-21-16,21 22 0,-22 20 0,22-21 16,-21 1-16,21-1 0,0 0 0,-21-20 15,21 20-15,0 0 0,-21-21 16,21 1-16,0 20 0,0-21 0,0 0 16,0 0-16,0 1 0,21-22 15,0 0-15,0 0 16,1 0-16,-1 0 0,21 0 0</inkml:trace>
  <inkml:trace contextRef="#ctx0" brushRef="#br1" timeOffset="140088.47">23389 7874 0,'0'0'0,"0"-21"0,-21 21 16,0 0-16,0 0 15,-1 0-15,1 0 0,-21 0 16,21 21-16,0 0 0,-22 0 0,22 1 16,-21-1-16,21 0 0,-22 0 0,22 21 15,0-20-15,0-1 0,0 21 16,-1-21-16,22 0 0,0 1 0,0-1 16,0 0-16,0 0 0,0 0 15,0 0-15,22-21 0,-1 22 16,0-22-16,0 0 0,0 0 15,0 0-15,1 0 0,-1 0 0,0 0 16,0-22-16,0 1 0,0 0 16,1 0-16,-1 0 0,0 0 0,0-1 15,0-20-15,0 0 0,1 21 0,-22-22 16,21 1-16,-21 21 0,21 0 16,-21-1-16,0 1 0,-21 42 15,0 1 1,21-1-16,-22 0 0,22 21 15,-21-21-15,0 1 0,21 20 0,0-21 16,0 0-16,0 22 0,0-22 16,0 0-16,0 0 0,0 0 15,0 0-15,21-21 0,-21 22 0,21-22 16,1 0-16,-1 0 0,0 0 0,21 0 16,1 0-1,-1 0-15,-42-22 0,21 1 16,0 0-16,0 0 0,1 0 0,-1 0 15,0-22-15,-21 1 0,21 0 16,0-1-16,0 1 0,1 0 0,-22-22 16,0 22-16,21-1 0,-21 1 0,0 21 15,0-21-15,0 20 16,-21 22 0,-1 0-16,1 22 0,21-1 0,-21 0 15,0 21-15,0-21 0,21 22 16,-21-1-16,21 0 0,0 1 0,0-1 15,0-21-15,0 22 0,0-1 0,0-21 16,0 21-16,0-20 0,0-1 16,21 0-16,0 0 0,0-21 0,0 21 15,0-21-15,22 0 0,-22 0 16,0 0-16,0 0 0,0 0 16,22-21-16,-22 0 0,0 21 0,0-21 15,22 0-15,-22-1 0,0-20 16,0 21-16,0 0 0,-21-22 15,21 22-15,-21 0 0,0 0 0,0 0 16,-21 21 0,0 0-16,21 21 15,-21 0-15,0 0 0,0 0 0,21 1 16,0-1-16,-22 0 0,22 0 0,-21 0 16,21 0-16,0 1 0,0-1 15,0 0-15,0 0 0,0 0 16,0 0-16,21 1 0,1-22 15,-1 0-15,21 0 0,-21 0 16,22 0-16,-22 0 0,21 0 0,0 0 16</inkml:trace>
  <inkml:trace contextRef="#ctx0" brushRef="#br1" timeOffset="140627.56">24807 8022 0,'0'0'16,"21"-21"-16,-21 0 0,0-21 0,0 20 15,0 1-15,0 0 0,-21 21 16,0 0-16,0 0 0,-21 0 16,20 0-16,-20 0 0,0 0 15,-1 0-15,22 21 0,-21 0 16,0 1-16,20 20 0,-20-21 0,21 0 16,0 0-16,0 22 0,21-22 15,0 0-15,0 21 0,0-20 0,0-1 16,0 0-16,0 0 0,0 0 15,21 0-15,0-21 0,0 0 16,0 0-16,0 0 0,1 0 0,-1 0 16,0 0-16,0 0 0,0 0 0,0-21 15,1 0-15,-1 0 0,0 0 16,0 0-16,0-22 0,0 22 0,1-21 16,-1-1-16,0 1 0,0 0 15,0-22-15,22 22 0,-22 0 0,0-22 16,-21 22-16,21-1 0,0 1 15,-21 0-15,21-1 0,-21 22 0,0 0 16,-21 21 0,0 21-16,0 0 0,0 1 15,0 20-15,-1 0 0,1-21 0,0 22 16,0-1-16,0 22 0,21-22 16,-21 0-16,21 1 0,-22-1 0,22 0 15,-21 1-15,21-1 0,0-21 0,0 21 16,0-20-16,0-1 0,0 0 15,0 0-15,0 0 16,21-21-16,1 0 0,-1 0 0,0 0 16,0 0-16,0 0 0,0 0 15,1 0-15,-1-21 0,0 21 0,0-21 16,21 21-16,-20-21 0,-1 0 0</inkml:trace>
  <inkml:trace contextRef="#ctx0" brushRef="#br1" timeOffset="140907.51">23453 7726 0,'-22'21'0,"44"-42"0,-22 42 31,21-21-31,21 0 0,-21 0 16,22 0-16,-1 21 0,21-21 0,-20 0 15,-1 0-15,0 0 0,1 0 16,-1 0-16,0 0 0,-20 0 0,20 0 16,-21 0-16,0 0 0,0 0 0,1 0 15</inkml:trace>
  <inkml:trace contextRef="#ctx0" brushRef="#br1" timeOffset="141187.38">25315 8361 0,'-21'0'16,"0"0"-1</inkml:trace>
  <inkml:trace contextRef="#ctx0" brushRef="#br1" timeOffset="161297.1">3704 6350 0,'21'0'16,"0"0"30,-42 0 33,0 0-79,0 0 15,21 21-15,-21 0 0,0-21 16,21 22-16,-22-1 0,22 0 15,0 0-15,-21 0 16,21 0-16,-21 1 0,21-1 16,-21 0-16,21 0 0,0 0 15,-21 0-15,21 1 0,0-1 16,-21 0-16,21 0 0,0 0 0,0 0 16,0 1-16,0-1 0,0 0 15,0 0-15,-22 0 0,22 0 16,0 1-16,-21-1 0,21 0 15,0 0-15,0 0 16,0 0-16,0 1 0,0-1 16,0 0-1,0 0-15,21-21 32,1 21-32,-1-21 15,0 0-15,0 0 0,0 0 16,0 0-16,1 0 15,-1 0-15,0 0 0,0 0 16,0 0-16,0 0 0,1 0 16,-1-21-16,0 21 0,0 0 0,0-21 15,0 21-15,-21-21 0,22 21 16,-1-21-16,-21-1 0,21 22 16,0-21-16,-21 0 0,21 0 0,-21 0 15,21 0-15,-21-1 16,22 1-16,-22 0 0,0-21 15,0 21-15,0-1 0,0 1 0,0 0 16,0 0-16,0 0 0,0 0 16,0-1-16,0 1 0,0-21 0,0 21 15,0 0-15,0-1 0,0-20 16,0 21-16,0 0 0,0 0 0,0-1 16,0 1-16,0 0 15,-22 21-15,1 0 0,21-21 0,-21 21 16,0 0-16,0 0 0,0 0 15,-1 0-15,1 0 0,0 0 0,0 0 16,0 0-16,0 0 0,-1 0 16,1 0-16,0 0 0,0 0 15,0 0-15,0 0 0,-1 0 0,1 21 16,0-21-16,0 21 0,0 0 16,21 1-16,-21-1 0,-1 0 0,22 0 15,0 21-15,-21-20 0,0-1 16,21 0-16,-21 21 0,21-21 0,0 1 15,0-1-15,-21 0 0,21 21 16,0-21-16,0 1 0,0-1 0,0 0 16,0 0-16,0 0 0,0 0 0,0 1 15,0-1-15,0 0 0,21 0 16,-21 0-16,0 0 16,21 1-16,-21-1 0,21-21 15,-21 21-15,0 0 0,21-21 0,1 21 16,-22 0-16,21-21 0,0 0 15,-21 22-15,21-22 0,0 0 0,0 0 16,1 0-16,-1 0 0,0 0 0,21 0 16,-21 0-16,1-22 0,-1 1 15,0 21-15,0-21 0,21 0 0,-20 21 16,-1-21-16,0 0 0,0 21 16,0-22-16,-21 1 0,21 0 0,1 0 15,-1 0-15,-21 0 0,0-1 16,21 1-16,-21 0 0,21 0 15,-21 0-15,0 0 0,0-22 0,0 22 16,0 0-16,0-21 0,0 20 16,0-20-16,0 21 0,0 0 0,0-22 15,-21 22-15,0 0 0,0 0 16,-1 0-16,22 0 0,-21-1 0,0 1 16,0 0-16,0 21 0,0-21 0,-1 21 15,1 0-15,0 0 16,0-21-16,-21 21 0,20 0 0,1 0 0,0 0 15,0 0-15,-21 0 16,20 0-16,1 0 0,0 0 0,0 0 16,0 21-16,0 0 0,-1-21 15,1 21-15,0 0 0,0 1 0,21 20 16,-21-21-16,0 0 0,-1 22 16,22-22-16,0 21 0,0-21 0,0 22 15,-21-1-15,21-21 0,0 21 16,0-20-16,0 20 0,0-21 0,0 0 15,0 22-15,0-22 0,0 0 0,0 0 16,0 0-16,21 0 0,-21 1 16,0-1-16,22 0 0,-1 0 0,0 0 15,0-21-15,0 21 16,0 1-16,1-22 0,-1 0 0,0 21 16,0-21-16,0 0 0,0 0 0,1 0 15,20 0-15,-21 0 0,0 0 16,0-21-16,22-1 0,-22 22 0,0-21 15,0 21-15,0-21 0,1 0 16,-1 21-16,0-21 0,0 0 0,0-1 16,0 22-16,1-21 0,-1 0 0,0 0 15,0 0-15,-21 0 0,21-1 16,0 1-16,-21 0 0,0-21 0,0 21 16,22-1-16,-22-20 15,0 21-15,0 0 0,0-22 0,0 22 0,0-21 16,0 21-16,0 0 0,0-1 15,0 1-15,-22 0 0,1 0 16,21 0-16,-21 21 0,0-21 0,0-1 16,0 22-16,-1 0 0,1 0 15,0-21-15,0 21 0,0 0 0,0 0 16,-1 0-16,-20 0 0,21 0 16,0 0-16,0 0 0,-1 0 0,-20 0 15,21 0-15,0 0 0,0 0 16,-1 0-16,1 0 0,-21 21 0,21 1 15,0-22-15,-1 21 16,1 0-16,0 21 0,0-21 0,0 1 16,0-1-16,-1 21 0,22-21 15,0 22-15,-21-22 0,21 21 0,0-21 16,0 22-16,0-22 0,0 0 16,0 21-16,0-21 0,0 1 0,0-1 15,0 0-15,0 0 0,0 0 16,0 0-16,21 1 0,-21-1 15,22 0-15,-1 0 0,0-21 0,-21 21 16,21-21-16,0 21 0,0-21 16,1 0-16,-1 22 15,0-22-15,0 0 0,0 0 16,0 0 0,-21-22-1,0 1-15,0 0 16</inkml:trace>
  <inkml:trace contextRef="#ctx0" brushRef="#br1" timeOffset="165058.84">6604 5906 0,'21'0'16,"0"0"-16,0 0 0,22 21 15,-1-21-15,0 0 0,-20 0 0,20 0 16,0 0-16,1 0 0,-1 0 16,-21 0-16,0 0 0,0 0 0,1 21 15,-1-21-15,-21 21 16,-21-21 0,-1 0-16,1 0 15,-21 0-15,21 0 0,0 0 16,-1 0-16,-20 0 0,21 0 0,0 0 15,0 0-15,-1 0 0,-20 0 16,21 0-16,0 0 0,-22-21 0,22 21 16,0 0-16,0 0 0,0 0 15,0 0-15,-1 0 0,1 0 0,0 0 16,0 21-16,21 0 0,-21 0 16,0 1-16,-1 20 0,22-21 15,0 21-15,-21 1 0,0 20 0,21-20 16,-21 20-16,0 1 0,21-1 15,0 1-15,-21-1 0,-1 1 0,22-1 16,-21-21-16,21 22 0,-21-22 16,21 1-16,0-1 0,0 0 0,0 1 15,0-1-15,0 0 0,0-21 16,0 22-16,21-22 0,0 21 0,1-21 16,-1 1-16,0-22 0,21 21 0,-21-21 15,1 0-15,-1 0 0,21 0 16,-21 0-16,0 0 0,1 0 0,20-21 15,-21-1-15</inkml:trace>
  <inkml:trace contextRef="#ctx0" brushRef="#br1" timeOffset="165923.76">7302 6456 0,'0'0'0,"0"-21"0,0 0 0,-21 21 16,0 0 0,0 21-16,0-21 0,0 42 0,-1-21 15,1 0-15,-21 22 0,21-1 16,0 0-16,-1-20 0,1 20 16,21 0-16,-21 1 0,21-22 0,0 21 15,0 0-15,0-20 0,0-1 16,0 0-16,0 0 0,0 0 0,21 0 15,0-21-15,1 22 0,20-22 0,-21 0 16,0 0-16,0 0 0,22 0 16,-22 0-16,0 0 0,0 0 0,0-22 15,1 22-15,-1-21 0,0 0 16,0 0-16,0 0 0,-21 0 16,0-1-16,0-20 0,0 21 0,0-21 15,0 20-15,0-20 0,-21 0 16,0 21-16,0-22 0,0 22 0,-22-21 15,22 21-15,0-1 0,0 1 16,-22 0-16,22 0 0,0 21 0,0-21 16,21 0-16,0-1 15,21 22 1,0 0-16,0 0 0,22 0 16,-22 0-16,21 0 0,1 0 0,-1 0 15,0 0-15,1 0 0,-1 22 0,0-22 16,1 21-16,-1 0 15,-21 0-15,21 0 0,-20 0 0,20 1 16,-21 20-16,-21-21 0,0 21 16,21-20-16,-21 20 0,0-21 0,0 21 15,0-20-15,0-1 0,0 0 16,0 0-16,-21 0 0,21 0 0,-21 1 16,21-1-16,0 0 15,-21-21-15,21-21 31,0 0-15,0-1-16,0 1 0,21 0 16,-21-21-16,21 21 0,0-22 0,0 22 15,1-21-15,-1-1 16,0 1-16,0 21 0,0-21 0,0 20 16,22 1-16,-22 0 0,21 0 15,1 21-15,-22 0 0,0 0 0,21 21 16,-21 0-16,1 22 0,-1-22 0,0 0 15,-21 21-15,0 1 0,0-22 16,0 21-16,0-21 0,0 64 16,0-64-16,0 0 0,0 0 15,-21 1-15,0-1 16,42-42 31,-21-1-47,21 1 0</inkml:trace>
  <inkml:trace contextRef="#ctx0" brushRef="#br1" timeOffset="166263.47">8382 6752 0,'0'21'16,"0"1"0,21-22 15,0 0-31,0 0 0,1 0 15,-1 0-15,0 0 0,0-22 0,21 22 16,-20-21-16,-1 0 16,21 0-16,-21 0 0,0 0 0,1-1 15,-22 1-15,0 0 0,0-21 16,0 21-16,0-1 0,0 1 0,0 0 16,-22 21-16,1 0 0,0 0 0,-21 0 15,21 21-15,-22 0 0,22 22 16,-21-22-16,21 21 0,-1-21 0,1 22 15,0-1-15,0-21 0,21 22 16,-21-22-16,21 21 0,0-21 0,0 0 16,0 1-16,21-22 0,0 21 0,0-21 15,22 0-15,-22 0 0,21 0 16,-21 0-16,22 0 0,-1 0 16,0-21-16,1-1 0</inkml:trace>
  <inkml:trace contextRef="#ctx0" brushRef="#br1" timeOffset="166878.59">9821 6392 0,'0'0'0,"0"-21"0,0 0 15,0 0-15,0 0 0,0 0 0,0-1 16,0 1-16,0 0 0,0 0 0,0 0 16,0 0-16,0-1 0,0 1 15,-21 42 1,21 1-16,-21-1 15,21 0-15,0 0 0,0 21 16,-21 1-16,0-1 0,-1 22 16,1-22-16,21 21 0,-21-20 15,0-1-15,21 0 0,-21 1 0,21-22 16,0 21-16,0-21 0,0 1 0,0-1 16,0 0-16,21-21 0,0 21 15,0-21-15,22 0 0,-22 0 0,0 0 16,21 0-16,1 0 0,-1-21 0,-21 0 15,21 21-15,1-21 0,-1-22 16,-21 22-16,22 0 0,-22-21 0,21-1 16,-21 22-16,0-21 0,1 21 15,-22-22-15,0 22 0,0 42 32,-22 0-32,1 1 0,0-1 15,0 0-15,21 21 0,-21-21 0,0 1 16,-1 20-16,22-21 0,-21 0 0,21 0 15,0 1-15,0-1 16,21-21 0,1 0-16,-1 0 0,0 0 15,0-21-15,0 21 0,0-22 16,1 1-16,-1 0 0</inkml:trace>
  <inkml:trace contextRef="#ctx0" brushRef="#br1" timeOffset="167034.48">10372 6265 0,'0'-21'0,"0"42"0,-22-63 16,22 21-16,-21 21 0,0 0 16,21-21-16,-21 21 0,21 21 62,-21-21-62,0 0 0,-1 0 0</inkml:trace>
  <inkml:trace contextRef="#ctx0" brushRef="#br1" timeOffset="167216.54">9483 6414 0,'-22'0'0,"44"0"0,-44 21 16,22 0-1,22-21-15,20 0 0,-21 0 16,21 0-16,1 0 0,-1 0 15,22 0-15,-1 0 0,1 0 0,-1 0 16,1 0-16,-22 0 0,21 0 16,-20-21-16</inkml:trace>
  <inkml:trace contextRef="#ctx0" brushRef="#br1" timeOffset="167823.99">10520 6519 0,'0'0'15,"0"22"-15,0-1 0,0 0 0,-21 0 16,21 21-16,-22-20 0,22-1 0,0 0 16,-21 0-16,21 0 0,0 0 0,-21 1 15,21-1-15,0 0 16,0-42 31,0 0-47,0-1 15,0 1-15,0 0 0,0 0 16,0-21-16,0 20 0,0-20 0,21 0 16,0 21-16,1-22 0,-1 22 0,0 0 15,0 0-15,21 0 0,-20 21 16,-1 0-16,21 0 0,-21 0 0,0 0 16,1 0-16,-1 21 0,0 0 15,0 0-15,0 21 0,-21-20 16,21 20-16,-21-21 0,0 0 0,0 22 15,0-22-15,0 0 0,0 0 0,0 0 16,-21 0-16,0-21 0,21 22 0,-21-22 16,0 0-1,21-22 17,0 1-32,0 0 0,21 0 15,0 0-15,0 0 0,0-22 0,1 22 16,20-21-16,-21 21 0,21-1 0,-20 1 15,20 0-15,0 0 0,-21 21 16,1 0-16,20 0 0,-21 21 0,-21 0 16,0 0-16,0 1 0,0-1 15,0 0-15,0 21 0,0-21 0,0 1 16,0-1-16,0 21 0,-21-21 16,21 0-16,-21 1 15,0-22-15,21 21 0,21-21 31,0 0-31,0-21 16,0 21-16</inkml:trace>
  <inkml:trace contextRef="#ctx0" brushRef="#br1" timeOffset="168149.06">11430 6625 0,'0'21'31,"21"-21"-15,0 0-16,0 0 0,22 0 0,-22 0 16,0-21-16,0 21 0,22-21 15,-22 0-15,0 0 0,0 21 0,0-21 16,-21-1-16,21 1 0,-21-21 16,0 21-16,0 0 0,-21-1 15,0 22-15,0 0 0,0 0 16,-22 22-16,22-1 0,0 0 0,-21 0 15,21 0-15,-1 22 0,1-22 0,0 0 16,21 21-16,-21-21 16,21 22-16,0-22 0,0 0 0,0 0 15,21 0-15,0 1 0,0-22 0,1 21 16,-1-21-16,21 0 0,-21 0 16,22 0-16,-1 0 0,21-21 0,-20-1 15</inkml:trace>
  <inkml:trace contextRef="#ctx0" brushRef="#br1" timeOffset="168616.13">13060 5948 0,'0'0'0,"-21"-21"0,21 0 0,-22-1 15,1 22-15,0 0 16,21 22-16,-21 20 16,21-21-16,0 21 0,0-20 0,0 20 15,-21 0-15,21 1 0,-21-1 16,21 0-16,-22 22 0,22-22 0,0 0 16,-21 1-16,21-1 0,-21 0 15,21 1-15,-21-1 0,21-21 0,0 0 16,0 1-16,0-1 0,0 0 0,0 0 15,0-42 17,0 0-17,0-22-15,0 22 0,0 0 16</inkml:trace>
  <inkml:trace contextRef="#ctx0" brushRef="#br1" timeOffset="168875.04">12721 6096 0,'0'-42'0,"0"84"0,0-127 0,21 43 15,0 0-15,-21-1 0,43 1 16,-22 21-16,21-21 0,-21 20 0,22 1 16,20 0-16,-20 21 0,-1 0 15,21 0-15,-20 21 0,20-21 0,-20 43 16,-22-22-16,21 21 0,-21 0 16,-21 1-16,0-22 0,0 21 15,0 1-15,-21-22 0,-21 21 0,21-21 16,-22 22-16,1-22 0,0 0 15,-1 0-15,22 0 0,-21-21 0,21 21 16,-1 1-16,1-22 0,42 0 47,1 0-47</inkml:trace>
  <inkml:trace contextRef="#ctx0" brushRef="#br1" timeOffset="170118.84">13589 6371 0,'0'0'15,"21"0"-15,0-21 0,0 21 0,-21-21 16,22 0-16,-22 0 16,21-1-16,-21 1 0,0 0 15,0 0-15,0 0 16,0 0-16,-21-1 0,-1 1 0,22 0 15,-21 21-15,0 0 0,0 0 16,0 0-16,0 0 16,-1 0-16,1 21 0,0 0 0,0 1 15,-21-1-15,20 0 0,1 21 16,0-21-16,0 22 0,21-22 0,0 21 16,-21-21-16,21 22 0,0-22 0,0 0 15,0 0-15,0 0 0,0 1 16,21-22-16,0 0 0,0 0 0,0 0 15,1 0-15,-1 0 0,0 0 16,0 0-16,0-22 0,0 1 0,1 0 16,-1 21-16,0-42 0,0 21 0,0-1 15,0 1-15,-21-21 16,0 21-16,22 0 0,-22-22 0,0 22 16,0 0-16,0 0 0,0 0 0,0-1 15,0 44 16,0-1-31,0 0 0,0 0 16,0 0-16,0 22 0,0-22 16,0 0-16,0 0 0,0 21 15,0-20-15,0-1 0,0 0 0,0 0 16,0 0-16,0 0 0,21-21 0,0 0 16,0 22-16,0-22 0,0 0 15,1 0-15,-1 0 0,0 0 16,0-22-16,0 1 0,22 0 0,-22 0 15,21 0-15,-21 0 0,22-1 16,-22 1-16,21 0 0,-21-21 0,22 21 16,-22-1-16,0-20 0,-21 21 15,21 0-15,-21 0 0,0-1 0,21 22 16,-42 0 0,0 0-16,0 22 15,0-1-15,21 0 0,0 0 0,-22-21 16,22 21-16,0 0 0,0 1 15,0-1-15,0 0 0,0 0 0,0 0 16,0 0-16,0 1 0,22-1 16,-22 0-16,0 0 15,21-21-15,-21-21 47,-21 21-47,21-21 0,0 0 0,-22-1 16,1 1-16,21 0 15,-21 21-15,0 0 16,0 0-16,21 21 16,0 0-16,0 1 15,0-1-15,0 0 0,21 0 16,0-21 0,0 21-16,0-21 0,1 0 0,-1 0 15,0 0-15,0 0 0,0 0 0,0 0 16,22 0-16,-22 0 0,0 0 15,21-21-15,1 0 0,-22 0 0,21 0 16,-21-1-16,22 1 0,-22 0 16,0 0-16,21 0 0,-20 0 0,-1-22 15,-21 22-15,21 0 0,-21 0 0,0 0 16,0-1-16,0 1 0,0 0 16,-21 21-16,0 0 15,-1 0-15,1 0 16,0 0-16,21 21 0,-21 0 0,21 1 15,-21-1-15,21 0 0,0 0 0,0 0 16,0 0-16,0 1 0,21-1 16,0 21-16,-21-21 0,21 0 0,-21 1 15,0-1-15,21 0 0,-21 0 16,0 0-16,22-21 0,-22 21 0,0 1 31,-22-22-31,1 0 0,0 0 16,0 0-16,0 0 0,21-22 15,-21 22-15,21-21 0,0 0 16,0 0 0,0 0-16,0 0 0,21 21 0,-21-22 15,21 1-15,0 0 0,0 0 16,0 0-16</inkml:trace>
  <inkml:trace contextRef="#ctx0" brushRef="#br1" timeOffset="170687.51">14944 6096 0,'21'0'0,"-169"106"0,275-212 0,-85 85 0,-42 42 31,0 0-31,0 0 16,0 1-16,-21-1 0,21 0 15,-21 0-15,-1 0 16,22 0-16,0 1 0,0 20 0,-21-21 16,21 0-16,0 0 0,0 1 0,0-1 15,0 0-15,21-21 31,1 0-31,-1 0 16,0-21-16,0 0 0,0-1 16,0 1-16,1 0 0,-22 0 0,21 0 15,0 0-15,0-1 0,-21 1 16,0 0-16,21 21 0,-21-21 16,0 42-1,0 0 1,-21 0-16,21 1 0,0-1 0,-21 0 15,21 0-15,-21 0 0,21 0 16,0 1-16,0-1 0,0 0 16,0 0-16,21-21 0,0 0 0,0 21 15,0-21-15,1 0 0,-1 0 16,21 0-16,-21 0 0,0 0 0,22-21 16,-22 0-16,0 21 0,0-21 15,22 0-15,-22-1 0,-21-20 0,21 21 16,0 0-16,-21-22 0,0 22 0,0-21 15,0 21-15,0-22 0,0 22 16,-21 0-16,0 0 0,0 0 16,-1 0-16,1 21 0,-21 0 15,21 0-15,-22 0 0,22 0 0,-21 21 16,21-21-16,0 21 0,-1 0 0,1-21 16,21 21-16,0 0 0,0 1 15,0-1-15,21-21 16,1 21-16,-1-21 0,0 0 15,0 0-15,21 0 0</inkml:trace>
  <inkml:trace contextRef="#ctx0" brushRef="#br1" timeOffset="171103.28">15790 6054 0,'0'0'0,"0"-21"15,-21 21 1,0 0-1,0 21-15,0 0 0,-1 0 16,22 0-16,-21 0 0,0 1 0,0-1 16,21 0-16,0 0 0,-21 0 15,21 0-15,0 1 0,0-1 0,0 0 16,0 0-16,0 0 0,0 0 16,21 1-16,0-1 0,0 0 0,0-21 15,1 0-15,-1 21 0,21-21 0,-21 0 16,0 0-16,1 0 15,-1 0-15,0-21 0,0 0 0,0 0 16,0-1-16,1 1 0,-22 0 0,0 0 16,0-21-16,0 20 0,0-20 15,0 21-15,0 0 0,0-22 0,0 22 16,0 0-16,0 0 0,-22 21 16,1 0-16,0 0 0,0 0 15,0 0-15,0 21 16,-1-21-16,1 21 0,0 0 15,21 1-15,0-1 0,0 0 16,21-21 0,0 21-16,1-21 15,-1 0-15</inkml:trace>
  <inkml:trace contextRef="#ctx0" brushRef="#br1" timeOffset="171485.06">16214 6138 0,'0'-42'16,"21"42"-1,0 0-15,0 0 16,0 0-16,0 0 0,1 21 0,20 0 16,-21-21-16,0 22 15,0-1-15,-21 0 0,0 0 0,22 0 16,-22 22-16,0-22 0,0 0 0,0 0 15,0 21-15,0-20 0,0-1 16,0 0-16,0 0 0,-22 0 16,1-21-1,0 0 1,21-21-16,0 0 0,0 0 16,0 0-16,0-1 15,0 1-15,0 0 0,21 0 0,0 0 16,1-22-16,-22 22 0,21 0 15,0 0-15,0 21 0,0-21 0,-21 0 16,21 21-16,1 0 0,-1 0 16,0 0-16,0 0 0,0 0 0,0 0 15,1 0-15,-1 0 0</inkml:trace>
  <inkml:trace contextRef="#ctx0" brushRef="#br1" timeOffset="172031.04">17314 6160 0,'0'0'0,"0"-22"0,0 1 0,0 0 16,0 0-16,0 0 0,-21 0 16,0 21-16,0 0 15,0 0-15,-1 0 0,-20 0 0,21 21 16,0 0-16,0 0 0,-22 0 15,22 0-15,0 1 0,-21 20 0,20-21 16,1 21-16,0-20 0,21 20 16,0-21-16,0 0 0,0 22 0,0-22 15,0 0-15,0 0 0,0 0 0,21-21 16,0 0 0,1 0-16,20 0 0,-21 0 0,0 0 15,0 0-15,1-21 0,20 0 16,-21 0-16,0 0 0,22-22 0,-22 22 15,0 0-15,0-21 0,0-1 0,22 1 16,-22 21-16,0-43 0,0 22 16,0 0-16,0-22 0,1 22 15,-1-1-15,0-20 0,0 42 16,-21-22-16,21 22 0,-42 42 31,0 1-31,-21 20 0,20-21 0,1 21 0,0 1 16,0-1-16,-21 0 15,42 1-15,-22-1 0,1 0 0,21 1 16,0-22-16,-21 21 0,21-21 0,0 22 16,0-22-16,0 21 0,0-21 15,21 1-15,0-22 0,1 21 0,-1-21 16,0 0-16,0 0 0,0 0 16,0 0-16,1-21 0,20-1 0,-21 1 15,21 0-15,1 21 0</inkml:trace>
  <inkml:trace contextRef="#ctx0" brushRef="#br1" timeOffset="172564.25">17843 5588 0,'0'0'0,"-21"-21"0,0 21 15,0 0-15,42 21 31,0-21-31,22 0 0,-22 0 16,21 0-16,-21 0 0,22 0 0,-1 0 16,0 0-16,1 0 0,-22 0 15,21 0-15,0 0 0,-20 0 0,20 0 16,-21 0-16,0 0 0,0 0 16,-21-21-16,0 42 31,0 0-31,-21-21 15,21 21-15,-21 1 0,21-1 0,-21 21 16,21-21-16,0 0 0,0 22 16,0-1-16,0 0 0,-21-20 0,21 20 15,0 0-15,0 1 0,0-1 16,0 0-16,0-21 0,-21 22 0,21-1 16,0 0-16,0-20 0,0 20 15,0 0-15,-22 1 0,1-1 0,21-21 16,0 21-16,-21-20 0,0 20 15,21-21-15,-21 0 0,0 0 16,-1 1-16,1-1 0,0-21 0,0 21 16,-21-21-16,20 21 0,-20-21 15,21 21-15,0-21 0,-22 21 0,1-21 16,21 0-16,-21 22 0,20-22 0,1 0 16,-21 21-16,21-21 0,0 0 15,-1 0-15,1 0 0,0 0 16,0 0-16,0 0 0,0 0 15,-1-21-15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01:47:53.5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1884 1905 0,'21'0'63</inkml:trace>
  <inkml:trace contextRef="#ctx0" brushRef="#br0" timeOffset="2529.1">2095 1058 0,'0'0'0,"-21"-21"0,21 0 16,0 0-16,0 0 0,0 0 0,0-22 15,0 22-15,0 0 0,0 0 16,0 0-16,0-1 0,0 1 16,0 42 30,0 22-46,0-22 0,0 21 0,0 1 16,0-1-16,0 0 0,0 1 16,0-1-16,0 0 0,0 1 15,0-1-15,-21 0 0,21 1 0,0-1 16,-21-21-16,21 21 0,0-20 16,0-1-16,0 21 0,0-21 0,0 0 15,0 1 1,0-44 15,21 1-31,0 0 16,-21 0-16,21 0 0,1 0 0,-1-22 15,-21 22-15,21 0 0,0-21 16,0-1-16,0 22 0,1 0 0,-1-21 16,0 20-16,-21 1 0,0 0 15,21 21-15,0 0 16,-21 21-1,0 0-15,0 1 0,0-1 16,0 0-16,0 0 0,0 0 16,0 22-16,0-22 0,0 0 15,21 0-15,-21 0 0,22 0 0,-22 1 16,21-1-16,0 0 0,0-21 16,0 0-16,0 0 0,1 0 0,-1 0 15,0 0-15,0 0 0,21 0 16,-20-21-16,-1 0 0,0 21 0,21-43 15,-21 22-15,1 0 0,-1 0 16,21-22-16,-21 1 0,-21 0 0,21-1 16,1 1-16,-22 0 0,21-1 15,-21 1-15,0 21 0,0-21 16,0 20-16,0 1 0,0 0 16,0 0-16,0 42 15,0 0 1,-21 0-16,21 1 0,-22 20 15,22 0-15,-21 1 0,21-22 0,-21 21 16,21 0-16,0 1 0,0-22 16,0 21-16,0-21 0,0 1 0,0-1 15,0 0-15,21 0 16,0 0-16,1-21 0,-1 0 0,0 21 0,0-21 16,21 0-16,-20 0 0,-1 0 15,21-21-15,-21 0 0,0 21 16,22-21-16,-22 0 0,21 0 15,-21-22-15,1 22 0,20-21 0,-21-1 16,0 1-16,0 0 0,1-22 16,-22 22-16,0-22 0,0 22 15,0 0-15,0-1 0,0 1 0,0 0 16,0 21-16,0-1 0,0 1 16,0 0-16,-22 21 0,1 0 15,0 21-15,21 0 0,-21 1 16,21 20-16,-21 0 0,0 1 0,21-1 15,0 21-15,0 1 16,-22-22-16,22 22 0,-21-22 0,21 0 16,-21 1-16,21-1 0,0 0 15,0-20-15,0 20 0,0-21 16,0 0-16,0 0 0,0 1 0,0-1 16,21-42 15,0-1-31,1 1 15,-1 0-15,0 0 0,-21-21 0,21 20 16,0 1-16,0-21 0,1 21 16,-1 0-16,0-1 0,0-20 15,-21 21-15,21 21 16,-21 21 0,0 0-16,0 0 0,0 1 15,0 20-15,0-21 0,0 0 0,0 0 16,0 1-16,0 20 0,0-21 15,0 0-15,0 0 0,0 1 16,21-1-16,1-21 0,-1 0 16,21 21-16,-21-21 0,22 0 0,-22 0 15,21 0-15,0 0 0,-20-21 16,20 21-16,0-21 0,1-1 0,-1 22 16,-21-42-16,21 21 15,1 0-15,-22 0 0,0-22 0,21 1 0,-20 21 16,-1-22-16,-21 1 0,0 21 15,0-21-15,0 20 0,0 1 16,-21 21 0,-1 0-16,1 0 0,0 21 15,0 1-15,0-1 0,0 0 16,-1 21-16,1-21 0,21 22 0,0-22 16,0 0-16,0 21 0,0-20 15,0-1-15,0 0 0,0 0 0,0 0 16,21 0-16,1 1 0,-1-22 15,0 0-15,21 21 0,-21-21 16,22 0-16,-22 0 0,21 0 0,1 0 16,-1-21-16,21 21 0,-20-22 0,-1 1 15,0 0-15,1 21 16,-22-21-16,21-21 0,-21 20 0,22 1 16,-22 0-16,-21-21 0,21 21 0,-21-1 15,21-20-15,-21 21 0,0 0 16,0 0-16,0 42 31,-21 0-31,0 0 0,21 21 16,-21-20-16,0-1 0,21 21 0,-22-21 15,22 0-15,-21 22 0,0-22 16,21 0-16,0 0 0,0 0 16,0 1-16,0-1 0,-21-21 0,21 21 0,0-42 62,0 0-62,0-1 0,21 1 0,0 0 16,-21 0-16,21 0 0,1-22 15,-1 22-15,0-21 0,0 0 0,21-1 16,1 1-16,-22 21 0,21-22 16,1 22-16,-1 0 0,0 0 0,1 21 15,-22 0-15,21 21 16,-21 0-16,0 0 0,1 1 0,-1-1 15,-21 21-15,0-21 0,21 22 0,-21-22 16,0 0-16,0 21 0,0-21 16,0 1-16,0-1 0,-21 0 0,21 0 15,-21 0-15,21 0 16,0 1-16,21-22 31,0-22-31,21 1 0,-21 0 16</inkml:trace>
  <inkml:trace contextRef="#ctx0" brushRef="#br0" timeOffset="2905.89">7154 550 0,'0'0'15,"0"-21"-15,-21 21 0,0 0 16,0 21 0,21 1-16,0-1 15,-21 21-15,-1-21 0,1 43 0,21-22 16,-21 22-16,21-1 0,-21 1 0,0-1 15,0-21-15,21 22 0,-22-22 16,1 43-16,0-64 0,21 21 16,0-20-16,0-1 0,0 0 15,0 0-15,21-21 16,0 0-16,1 0 16,-1 0-16,0 0 0,0-21 0,0 0 15,0 21-15,1-21 0,20-1 16</inkml:trace>
  <inkml:trace contextRef="#ctx0" brushRef="#br0" timeOffset="3257.68">7345 953 0,'-43'63'32,"22"-42"-32,21 22 0,-21-22 0,0 21 15,0-21-15,21 22 0,0-22 0,-21 0 16,21 21-16,0-21 0,0 1 15,0-1-15,0 0 0,21 0 16,0-21-16,0 0 0,0 0 16,0 0-16,22 0 0,-22 0 15,0 0-15,21 0 0,-20-21 16,-1 21-16,0-21 0,0 0 0,0-1 16,0 1-16,-21-21 0,22 21 0,-22-22 15,0 1-15,0 21 0,0-21 16,-22 20-16,1-20 0,0 21 0,0 21 15,0 0-15,0-21 0,-22 21 16,22 0-16,0 0 0,0 0 0,0 21 16,-1-21-16,1 0 15,0 21-15</inkml:trace>
  <inkml:trace contextRef="#ctx0" brushRef="#br0" timeOffset="3461.59">6646 804 0,'0'0'0,"21"0"31,1 0-31,20 0 0,0 0 16,1 0-16,-1 0 0,0 0 0,1 0 15,-1 0-15,-21 0 16,21 0-16,1 0 0,-22 0 0,0-21 16,0 21-16,0 0 0</inkml:trace>
  <inkml:trace contextRef="#ctx0" brushRef="#br0" timeOffset="4129.2">9292 1016 0,'0'0'0,"21"0"32,0 0-32,1-21 15,20 21-15,-21-21 16,0 21-16,22-21 0,-1-1 0,-21 1 16,21 0-16,1 0 0,-1 0 15,-21 0-15,0-1 0,1-20 16,-1 21-16,-21 0 0,0 0 0,-21-1 15,-1 1-15,-20 21 16,0 0-16,-1 0 0,-20 0 0,-1 0 16,22 0-16,-21 0 0,-1 0 15,1 21-15,-1 1 0,22-1 0,-22 0 16,43 0-16,-21 21 0,21-20 16,-1-1-16,22 21 0,0-21 0,0 22 15,22-22-15,20 21 0,-21 0 16,21-20-16,1 20 0,-1-21 15,22 0-15,-22 22 0,0-22 0,1 0 16,-1 0-16,0 21 0,-21-20 16,1-1-16,-1-21 0,0 21 0,-21 0 15,0 0-15,-21 0 16,0-21-16,-22 0 0,1 22 0,-22-22 16,22 0-16,-21 0 0,-1 0 15,1 0-15,-1 0 0,22-22 0,-22 22 16,22-21-16,0 21 0,-1-21 0,22 0 15,-21 0-15,21 0 0,21-1 16,0 1-16,0 0 0,0 0 16,0 0-16,0 0 0,21 21 15,0-22-15,21 1 0,1 0 0,-1 0 16,0 21-16,1-21 0,20 0 16,1-1-16,-1 1 0</inkml:trace>
  <inkml:trace contextRef="#ctx0" brushRef="#br0" timeOffset="4391.05">10012 677 0,'21'0'31,"-21"22"-31,0-1 0,0 0 16,-21 21-16,21-21 0,-21 22 15,-1-1-15,1 0 0,21 1 0,-21-1 16,0 0-16,0 1 0,0-1 0,21 0 15,0 1-15,0-22 0,0 21 16,0-21-16,0 1 0,0-1 0,0 0 16,21 0-16,0-21 15,0 0-15,0 0 0,0 0 16,1 0-16,-1 0 0,0 0 16,0-21-16,0 0 0,-21 0 15</inkml:trace>
  <inkml:trace contextRef="#ctx0" brushRef="#br0" timeOffset="4554.96">9758 1016 0,'-21'0'0,"42"0"0,-64 0 16,65 0 15,20 0-31,-21 0 0,21 0 16,1 0-16,-1 0 0,0 0 15,1 0-15,20 0 0</inkml:trace>
  <inkml:trace contextRef="#ctx0" brushRef="#br0" timeOffset="5118.39">10710 1249 0,'0'21'15,"0"-42"-15,21 42 0,1-42 32,-1 0-32,0 21 0,-21-21 15,21-1-15,-21 1 16,21 0-16,-21 0 0,0 0 0,0 0 0,0-1 16,0-20-16,0 21 15,-21-21-15,0 20 0,0 1 0,0 0 16,-1 21-16,-20 0 0,21 0 15,0 0-15,-22 0 0,22 21 0,-21 0 16,21 22-16,0-22 0,-22 21 16,22 1-16,0-1 0,0-21 15,0 21-15,-1 1 0,1-22 0,21 21 0,0-21 16,0 1-16,0-1 0,0 0 16,0 0-16,21 0 0,1-21 15,-1 21-15,21-21 16,-21 0-16,0 0 0,22 0 0,-22 0 0,0-21 15,21 21-15,-20-21 0,-1 0 16,21 0-16,-21 21 0,0-21 16,1-22-16,-1 22 0,0 0 0,-21 0 15,0-22-15,21 22 0,-21-21 16,0 21-16,0 0 0,0 42 31,-21 0-31,21 21 0,-21-21 16,0 1-16,21 20 0,-22-21 0,22 0 15,0 0-15,0 1 0,0 20 16,0-21-16,0 0 0,0 0 16,0 1-16,22-22 15,-1 0-15,0 21 0,0-21 0,0 0 16,22 0-16,-22 0 0,0 0 0</inkml:trace>
  <inkml:trace contextRef="#ctx0" brushRef="#br0" timeOffset="5470.27">11134 1122 0,'0'0'0,"0"-21"0,0 0 15,0-1-15,0 1 16,21 21 0,0 0-16,0 0 0,0 0 0,0 0 15,1 0-15,20 21 0,0 1 16,-21-1-16,1 21 0,20-21 0,-21 22 15,-21-1-15,0-21 0,0 21 16,0-20-16,0-1 0,0 21 0,0-21 16,-21 0-16,0 1 0,0-1 15,-1-21-15,1 0 0,0 0 16,21 21-16,-21-21 0,0 0 16,21-21-1,0 0-15,0-1 16,0 1-16,21 21 0,-21-21 0,21-21 15,0 21-15,0-1 0,1-20 16,-1 0-16,0 21 0,0-22 0,0 1 16,0 0-16,1-1 0,-1 22 15,21 0-15</inkml:trace>
  <inkml:trace contextRef="#ctx0" brushRef="#br0" timeOffset="5721.12">12044 783 0,'-64'21'16,"43"22"-16,0-22 15,0 21-15,0 1 0,-1-1 0,1 0 16,0 1-16,21-1 0,0-21 16,-21 21-16,21 1 0,0-1 0,-21-21 15,21 22-15,0-22 0,0 0 0,0 0 16,0 0-16,0 0 0,0 1 15,21-1-15,0-21 0,0 0 16,0 0-16,1 0 0,-1 0 16,0 0-16,0 0 0,-21-21 15,21 21-15</inkml:trace>
  <inkml:trace contextRef="#ctx0" brushRef="#br0" timeOffset="5877.03">11811 1228 0,'0'0'0,"-21"0"0,0 0 0,63 0 31,-21 0-31,0 0 16,22 0-16,-1 0 0,0-21 16,1 21-16,20-22 0</inkml:trace>
  <inkml:trace contextRef="#ctx0" brushRef="#br0" timeOffset="6614.62">13652 1016 0,'0'-21'0,"0"42"0,0-84 16,22 20-16,-22 22 0,0-21 16,0 21-16,0-1 0,0 1 0,0 0 15,0 0-15,-22 21 32,22 21-32,0 0 0,-21 22 0,0-1 15,21 0-15,-21 1 0,0 20 16,0-21-16,-1 22 0,1-22 0,0 1 15,-21 20-15,21-21 0,-1 1 16,-20-1-16,21-21 0,0 22 0,-22-22 16,22 0-16,0 0 0,21 0 0,0 0 15,-21-21-15,21-21 32,21 21-32,-21-21 15,21 0-15,0-21 0,-21 20 16,22-20-16,-1 21 0,0-21 0,-21-22 15,21 22-15,0-22 0,0 22 16,1-22-16,-1 1 0,0 21 0,0-1 16,0 1-16,-21 0 0,0 20 15,21 1-15,-21 0 0,22 21 0,-22 21 16,0 0-16,0 22 16,0-1-16,0 0 0,0 1 0,0 20 15,0-20-15,0 20 0,0-21 16,0 1-16,0-1 0,0 0 0,0 1 15,0-1-15,0 0 0,0-20 0,0-1 16,0 21-16,0-21 0,0 0 16,0 1-16,0-1 15</inkml:trace>
  <inkml:trace contextRef="#ctx0" brushRef="#br0" timeOffset="7225.67">13017 1355 0,'0'0'15,"22"0"1,-1 0 0,0 0-16,21 0 0,-21 0 0,22 0 15,-1 0-15,0 0 0,1 0 0,20 0 16,-20-21-16,20 21 0,-21-22 15,22 22-15,-22-21 0,1 0 0,20 21 16,-21-21-16,-20 0 0,20 21 16,-21-21-16,0 21 0,-21-22 0,-21 22 31,0 22-15,0-1-16,0 0 0,21 0 15,-22 0-15,1 0 0,0 22 16,21-22-16,0 0 0,0 21 0,0-20 0,0-1 15,0 0-15,0 0 0,0 0 16,0 0-16,0 1 0,21-1 16,0-21-16,1 0 15,-1 0-15,21 0 0,-21 0 16,0 0-16,22-21 0,-22-1 0,21 22 16,-21-21-16,1 0 0,20 0 15,-21 0-15,0-22 0,-21 22 0,21 0 16,-21-21-16,22-1 0,-22 22 0,0-21 15,0 0-15,0 20 0,0 1 16,0-21-16,0 21 0,-22 21 16,22 21-1,-21 0-15,21 21 0,-21-20 16,21 20-16,-21-21 0,21 21 0,-21 1 16,21-22-16,0 21 0,0-21 15,0 22-15,0-22 0,0 0 0,0 0 16,21 0-16,0 1 0,-21-1 15,21-21-15,0 0 0,1 0 0,-1 0 16,0 0-16,0 0 0,21 0 16,-20-21-16,-1-1 0,0 1 0,0 0 15,21 0-15,-20 0 0</inkml:trace>
  <inkml:trace contextRef="#ctx0" brushRef="#br0" timeOffset="7481.72">14626 699 0,'0'0'0,"0"-22"0,-21 22 32,21 43-32,-21-22 0,21 21 0,0 1 15,0-1-15,0 21 0,-21-20 16,21-1-16,0 22 0,0-22 0,0 0 16,0 1-16,0-1 0,0 0 0,0 1 15,0-22-15,0 21 16,0-21-16,0 0 0,0 1 0,0-1 15,0 0-15,0 0 16,21-21 0,0 0-16,0-21 0,0 0 15,-21 0-15,21-1 0,1 1 16</inkml:trace>
  <inkml:trace contextRef="#ctx0" brushRef="#br0" timeOffset="7833.54">14838 1080 0,'0'0'0,"0"-22"0,0 44 31,0-1-31,-21 0 0,21 0 0,-22 21 16,22-20-16,-21-1 15,21 21-15,0-21 0,0 0 0,0 22 16,0-22-16,0 0 0,0 0 0,0 0 16,21 1-1,1-1-15,-1-21 0,21 0 0,-21 0 16,0 0-16,1 0 0,20 0 15,-21 0-15,0 0 0,22-21 16,-22-1-16,0 22 0,-21-21 0,0 0 0,21-21 16,-21 21-16,0-22 0,0 1 15,0 21-15,0-22 0,-21 1 16,0 0-16,0 21 0,-1-22 16,1 22-16,0 0 0,0 21 15,0 0-15,0 0 0,-22 0 16,22 21-16,0-21 0,21 21 0,-21 0 15,0 1-15,21-1 0,0 0 16</inkml:trace>
  <inkml:trace contextRef="#ctx0" brushRef="#br0" timeOffset="8009.45">14457 995 0,'0'0'0,"21"0"16,0 0-1,0 0-15,0 0 0,22 0 16,-22 0-16,21 0 0,-21-21 0,22 21 16,-1 0-16,0 0 0</inkml:trace>
  <inkml:trace contextRef="#ctx0" brushRef="#br0" timeOffset="8821.61">15494 1270 0,'0'0'0,"-21"0"0,0 0 0,21-21 0,-22 0 15,22 0 1,0-1-16,0 1 0,0 0 16,22 0-16,-1 0 0,0 0 15,0 21-15,0-22 0,0 22 16,1 0-16,-1 0 0,0 0 16,0 0-16,0 0 0,0 0 15,-21 22-15,22-1 0,-22 21 0,0-21 16,0 0-16,0 22 0,0-22 15,0 21-15,0-21 0,0 22 0,0-22 16,0 0-16,0 0 0,-22 0 16,22 1-16,0-1 0,0 0 0,-21-21 15,21 21-15,-21-21 16,21-21 0,-21 21-1,21-21-15,0 0 0,0-1 0,0 1 16,0 0-16,0-21 0,0 21 15,21-1-15,0-20 0,0 0 16,1 21-16,-1-22 0,0 1 16,21 21-16,-21 0 0,1-1 0,20 1 15,-21 21-15,0 0 0,0 0 16,1 0-16,-1 21 0,0 1 0,0-1 16,-21 0-16,0 21 0,21-21 0,-21 22 15,0-22-15,21 21 0,-21-21 16,0 22-16,0-22 0,0 0 0,0 21 15,0-20-15,0-1 0,0 0 16,0 0-16,0-42 47,0 0-47,0 0 16,0-1-16,0 1 0,0 0 15,0 0-15,22 0 0,-1-22 0,0 1 16,21 0-16,-21-1 0,22 1 0,-1 0 15,0-1-15,-20 1 0,20 21 16,0 0-16,-21 0 0,22 21 16,-22 0-16,0 0 0,0 21 0,-21 21 15,0-21-15,0 22 0,21-1 16,-21 0-16,0 1 0,0-1 16,0 0-16,0-21 0,0 22 0,-21-22 15,21 0-15,-21 21 0,21-20 16,0-1-16,21-21 31</inkml:trace>
  <inkml:trace contextRef="#ctx0" brushRef="#br0" timeOffset="9305.7">17124 1228 0,'21'-21'0,"-42"42"0,84-85 16,-63 43-16,21-21 0,-21 21 15,0-22-15,0 22 0,0-21 0,0 21 16,0-1-16,-21 1 0,21 0 16,-21 0-16,0 21 0,-21 0 15,20 0-15,1 0 0,-21 0 0,21 21 16,0 0-16,-22 0 0,22 22 16,-21-22-16,21 21 0,-1 1 0,1-1 15,0 0-15,0 1 0,21-1 0,0 0 16,0-21-16,0 22 0,0-22 15,0 21-15,21-21 0,-21 1 0,21-1 16,0 0-16,1-21 0,-1 0 16,0 0-16,0 0 0,0 0 15,0 0-15,1 0 0,20-21 0,-21 21 16,0-21-16,0-1 0,1-20 16,-22 21-16,21-21 0,0 20 0,0-20 15,-21 0-15,0-1 0,21 1 16,-21 0-16,21 21 0,-21-22 0,0 22 15,0 0-15,0 42 16,-21 0 0,0 0-16,0 22 0,21-22 15,0 0-15,0 21 0,0-20 16,0 20-16,0-21 0,0 0 0,0 0 0,0 1 16,0-1-16,0 0 15,0 0-15,21 0 0,0-21 16,0 21-16,1-21 0,-1 0 15,0 0-15,0 0 0,21 0 0</inkml:trace>
  <inkml:trace contextRef="#ctx0" brushRef="#br0" timeOffset="9569.7">17716 677 0,'0'0'0,"0"-21"16,0-21-1,-21 42-15,0 0 0,0 21 16,21 0-16,-21 22 16,0-1-16,21 0 0,0 1 15,-22 20-15,1-21 0,21 22 0,-21-22 16,21 22-16,0-22 0,0 0 16,-21 1-16,21-1 0,0 0 0,0-20 15,0 20-15,0-21 0,0 0 0,0 0 16,21-21-1,0 0-15,0 0 0,1 0 16,-1 0-16</inkml:trace>
  <inkml:trace contextRef="#ctx0" brushRef="#br0" timeOffset="9803.56">18119 1058 0,'0'0'16,"0"-21"-16,-22 21 0,1 0 15,0 0-15,0 0 0,0 0 16,0 21-16,21 1 0,-22-1 16,1 0-16,0 0 0,21 0 0,0 0 15,-21 1-15,21-1 0,0 0 16,-21 0-16,21 0 0,0 0 16,0 1-16,0-1 0,0 0 0,0 0 15,21-21 1,0 0-16,0 0 0,0 0 0,1 0 15,-1 0-15,21 0 0</inkml:trace>
  <inkml:trace contextRef="#ctx0" brushRef="#br0" timeOffset="10509.16">18584 1185 0,'-84'0'31,"62"22"-31,-20-22 0,21 21 0,0 0 0,0 0 15,-1 0-15,1 0 16,21 1-16,-21-22 0,21 21 0,0 0 16,0 0-16,0 0 0,0 0 15,0 1-15,21-22 16,0 0-16,1 0 16,-1 0-16,0 0 15,-21-22 1,21 1-16,-21 0 0,0 0 15,0 0-15,21 0 0,-21-22 0,21 22 16,1-21-16,-1-1 0,0 22 16,0-21-16,0 21 0,0-22 0,1 22 15,-1 0-15,21 0 0,-21 21 16,0 0-16,1 0 0,20 0 16,-21 0-16,0 0 0,0 0 0,1 0 15,-1 42-15,0-21 0,0 1 16,-21 20-16,21-21 0,-21 21 0,21-20 15,-21 20-15,0-21 0,0 21 16,0-20-16,0-1 0,0 21 0,0-21 16,0 0-16,0 1 15,0-1-15,-21-21 16,0 0 0,21-21-1,0-1 1,0 1-16,0 0 0,21 0 15,0 0-15,1 0 0,-1-1 0,0-20 16,0 21-16,21-21 0,-20-1 16,20 22-16,0-21 0,1-1 0,-1 22 15,0 0-15,1 0 0,-22 0 16,21 21-16,-21 0 0,-21 21 16,0 0-16,0 0 0,0 22 15,0-1-15,-21-21 16,0 21-16,21 1 0,-21-22 0,0 21 15,-1-21-15,1 1 0,21 20 16,-21-21-16,21 0 0,-21-21 0,21 21 16,0 1-16,-21-22 0,21-22 47</inkml:trace>
  <inkml:trace contextRef="#ctx0" brushRef="#br0" timeOffset="10718.04">18881 720 0,'-22'0'0,"44"0"0,-65 0 0,22 0 16,0 0-16,0 0 15,0-21-15,-1 21 16,1 0-1,0 0 17,0 0-17</inkml:trace>
  <inkml:trace contextRef="#ctx0" brushRef="#br0" timeOffset="10905.94">17738 910 0,'0'0'0,"-22"21"0,1-21 15,42 0 1,22 0 0,-22 0-16,21 0 15,1 0-15,-1 0 0,21 0 0,1 0 0,21-21 16</inkml:trace>
  <inkml:trace contextRef="#ctx0" brushRef="#br0" timeOffset="11333.69">20383 1037 0,'0'-21'16,"0"0"-16,0 0 16,22 21-16,-1-21 15,-21-1-15,21-20 0,0 21 0,0 0 16,0-22-16,1 22 0,-1-21 16,0 21-16,21 0 0,-21-1 0,22 1 15,-22 0-15,21 21 0,22 0 16,-22 0-16,0 0 0,1 0 0,20 0 15,-20 0-15,-22 0 0,21 21 16,-21 0-16,0 1 0,1 20 0,-22-21 16,0 21-16,0-20 0,0 20 15,-22 0-15,1 1 0,-21-1 0,21-21 16,-22 21-16,1 1 16,0-22-16,-1 0 0,1 21 0,0-20 15,-1-1-15,22 0 0,-21 0 0,21 0 16,0 0-16,-1 1 0,1-22 15,21 21-15,0 0 0,0 0 16,0 0-16,0 0 16,21 1-16</inkml:trace>
  <inkml:trace contextRef="#ctx0" brushRef="#br0" timeOffset="11597.54">20659 1863 0,'0'0'0,"-22"21"0,22 0 0,22 0 16,-1-21 0,0 0-16,0 0 0,0 0 15,0 0-15,1-21 0,-1 21 16,-21-21-16,0 0 0,0 0 0,0-1 16,0 1-16,0 0 15,0 0-15,-21 21 0,-1 0 16,1 0-16,0 0 0,0 0 15,0 0-15,0 0 0,-1 0 0,1 21 16,0-21-16,0 21 0,0-21 16,0 21-16,-1-21 0,1 22 15,0-22-15,0 21 0</inkml:trace>
  <inkml:trace contextRef="#ctx0" brushRef="#br1" timeOffset="32627.08">1524 2985 0,'-21'0'31,"0"0"-15,-1 0-16,1 0 0,0 0 0,0 21 15,0-21-15,-22 0 0,22 0 16,0 0-16,-21 0 0,21 0 16,-22 0-16,22 0 0,-21 0 0,21 0 15,-1 0-15,1 0 0,0 0 16,0 0-16,42 0 47,0 0-32,22 0-15,-1 0 0,0 0 16,22 0-16,-1 0 0,1 0 0,20-21 16,-20 21-16,21 0 0,-22 0 15,22 0-15,-22 0 0,1 0 0,-1 0 16,22 0-16,-22 0 0,1 0 15,-1 0-15,1 0 0,-1 0 0,-20 0 16,-1 0-16,0 0 0,1 0 16,-1-22-16,-21 22 0,0 0 15,-21-21 1,-21 0-16,-21 21 16,21-21-16,-22 21 15,1 0-15,21-21 0,-21 21 16,-1 0-16,1-21 0,21 21 0,-22 0 15,22 0-15,0 0 0,0 0 16,0 0-16,0 0 0,-1 0 16,44 0 31,-1 0-32,0 0-15,0 0 0,21 0 0,1 0 16,-22 0-16,21 0 15,1 0-15,-1 0 0,0 0 0,1 0 16,-1 0-16,0 0 0,1 0 16,-22 0-16,0 0 0,0 21 0,-21 0 15,0 0 1,-21 0-16,-21 0 0,-1 1 0,22 20 16,-42-21-16,20 0 0,1 0 15,0 22-15,-1-22 0,1 0 16,0 0-16,20 22 0,-20-22 0,21 0 15,0-21-15,0 21 0,21 0 16,-22 0-16,44-21 47,-1-21-47,0 0 16,0 0-16</inkml:trace>
  <inkml:trace contextRef="#ctx0" brushRef="#br1" timeOffset="34317.57">4339 2646 0,'0'0'0,"0"-21"0,0-22 0,0 22 16,0 0-16,0-21 0,0-1 15,0 22-15,0-21 0,21 21 0,-21 0 16,0-22-16,0 22 0,0 0 15,0 0-15,0 0 0,0-1 0,0 1 16,21 21 0,-21 21-1,0 1-15,0-1 0,0 0 0,0 21 16,0 22-16,0-22 0,0 22 16,0-1-16,-21 1 0,0-1 0,21 1 15,-21-22-15,0 21 0,0-20 16,-1-1-16,1 43 15,0-43-15,0-21 0,0 22 0,21-22 16,-21 0-16,21 0 0,-22 0 0,1-21 16,0 0-1,21-21 1,-21 0-16,21 0 0,-21 0 0,21-22 16,0 22-16,0-21 0,0 21 15,0-22-15,0 1 0,0 0 16,0-1-16,0 1 0,0 0 0,0 20 15,0-20-15,0 21 0,0 0 16,21 21-16,0 0 16,-21 21-16,21 0 0,0 21 0,-21-20 15,22 20-15,-1-21 0,-21 21 16,21-20-16,-21 20 0,0 0 0,21-21 16,0 1-16,-21 20 0,21-21 15,1 0-15,-1 0 0,0 1 0,0-22 16,0 21-16,0-21 0,1 0 15,20 0-15,-21 0 0,21 0 16,1 0-16,-22-21 0,21 21 16,1-22-16,-1 1 0,0 0 0,-21 0 15,22-21-15,-22 20 0,21-20 16,-21 21-16,1-21 0,-1 20 0,-21-20 16,21 21-16,-21-21 0,21 20 15,-21 1-15,21 0 0,-21 0 16,0 42 15,0 0-31,0 22 0,0-22 16,0 0-16,0 0 0,0 21 15,0-20-15,-21-1 0,21 0 0,0 21 16,0-21-16,0 1 0,0-1 16,0 0-16,0 0 0,21-21 15,0 21-15,1-21 16,-1 0-16,0 0 0,0 0 15,0-21-15,0 21 0,1-21 0,-1 0 16,-21 0-16,0-1 0,21 1 16,-21 0-16,0 0 0,0-21 0,0 20 15,0 1-15,-21-21 16,21 21-16,-21 0 0,-1-1 0,1 1 16,0 21-16,0-21 0,0 21 15,-22 0-15,22 0 0,0 0 0,0 0 16,0 0-1,42 0 17,0 0-32,0 0 0,22-21 0,-22 21 15,21-21-15,0 21 0,-20-21 16,20 21-16,0 0 0,1-22 0,-1 22 16,0 0-16,1 0 0,-1 0 15,0 0-15,1 0 0,-22 0 0,21 0 16,-21 22-16,0-1 0,-21 0 15,22 21-15,-22-21 16,0 1-16,0-1 0,0 0 0,0 0 16,0 21-16,-22-20 0,22-1 15,0 0-15,-21 0 0,21 0 0,-21 0 16,21 1-16,0-1 16,0 0-16,0-42 31,0 0-16,0-1-15,21 1 0,-21 0 16,0 0-16,0 0 0,0-22 16,21 1-16,1 21 0,-22-21 15,21-1-15,0 1 0,0 21 16,0-22-16,0 22 0,1-21 0,-1 21 16,0 0-16,0 21 0,0 0 15,0 0-15,1 0 0,-1 0 0,0 21 16,0 0-16,0 21 15,0-21-15,1 22 0,-22-22 0,21 21 0,-21 1 16,21-1-16,-21-21 0,0 21 16,0 1-16,0-22 0,0 21 15,0-21-15,0 1 0,0-1 0,0 21 16,0-21-16,0 0 16,-21-21-16,21 22 0,-21-22 15,21-22 1,0 1-1,0 0-15,21 0 0,0 0 16,0 0-16</inkml:trace>
  <inkml:trace contextRef="#ctx0" brushRef="#br1" timeOffset="35157.08">6773 2731 0,'0'0'0,"21"-22"15,-21-20 1,0 21-16,-21 0 0,21 0 16,-21-1-16,0 1 0,0 21 15,0-21-15,-1 0 0,1 21 16,0 0-16,0 0 0,0 0 0,0 0 16,-22 21-16,22 0 0,0 0 0,-21 1 15,20-1-15,1 21 0,0 0 0,0-20 16,0 20-16,21 0 0,-21-21 15,-1 22-15,22-22 0,0 0 0,0 21 16,0-20-16,0-1 0,0 0 16,0 0-16,43-21 15,-22 0-15,0 0 16,0 0-16,0 0 0,22 0 0,-22-21 16,42 0-16,-41 0 0,20-1 15,-21 1-15,0 0 0,0 0 16,1-21-16,-1 20 0,0 1 15,0 0-15,-21-21 0,0 21 0,21-1 16,-21 1-16,21 0 0,-21 0 0,0 0 16,0 42 15,0 0-15,0 0-16,0 0 0,0 22 15,-21-22-15,21 21 0,-21 1 0,21-1 16,-21 0-16,21 1 0,-21 20 15,21 1-15,0-1 0,0 1 0,0 20 16,0-20-16,0 20 0,0-20 16,0 21-16,0-1 0,0 1 0,0 0 15,0-1-15,0 1 0,0 0 0,0-1 16,21 1-16,0 21 0,-21-22 16,0-20-16,21 21 0,0-1 0,-21 1 15,0-22-15,22 64 16,-22-63-16,0-22 0,0 1 0,0-22 15,-22 21-15,1-21 0,0-21 0,0 0 16,0 0-16,0 0 0,-1 0 16,1 0-16,-21-21 0,0 0 15,20-21-15,-20-1 0,-21-20 0,20 20 16,1-20-16,-22-22 0,1 22 16,21-1-16,-1-20 0,-20-1 0,42 21 15,-22-20-15,1-1 0,21 0 0,0 1 16,21 20-16,0-20 0,0 20 15,0-21-15,0 22 0,0-1 0,0 1 16,21-1-16,0 1 0,0-1 16,0 22-16,22-21 0,-22 20 15,21 1-15,0-22 0,1 22 16,-22 21-16,0 0 0,21 0 16,-42-1-16,22 1 0,-1 21 0,-21-21 15,21 21-15,-21-21 0,0 0 16</inkml:trace>
  <inkml:trace contextRef="#ctx0" brushRef="#br1" timeOffset="35677.81">8213 2159 0,'0'0'0,"0"-21"0,0 0 16,0 42 15,-22 0-31,1 0 0,21 0 0,-42 64 16,42-43-16,-21 22 15,0-22-15,-1 22 0,1-1 0,21-20 16,-21 20-16,0-21 0,21 1 0,-21-1 16,21 0-16,0 1 15,0-22-15,0 0 0,0 0 0,0 0 16,21 1-16,0-22 0,0 0 16,0 0-16,1 0 0,-1 0 0,0 0 15,0 0-15,21 0 0,-20 0 0,-22-22 16,21 1-16,0 0 0,0 0 15,-21 0-15,21-22 0</inkml:trace>
  <inkml:trace contextRef="#ctx0" brushRef="#br1" timeOffset="35878.68">7874 2625 0,'-21'0'0,"42"0"0,-63 0 16,20 21-16,1-21 15,42 0 17,1 0-32,20 0 15,-21 0-15,21 0 0,1-21 0,-22 21 16,21 0-16,1 0 0,-1-21 16,0 21-16</inkml:trace>
  <inkml:trace contextRef="#ctx0" brushRef="#br1" timeOffset="36273.44">8403 2709 0,'0'0'0,"0"22"0,-21-22 0,21 21 16,0 0-16,0 0 16,21-21 15,0 0-31,0 0 0,1-21 0,-1 0 0,0 21 15,0-21-15,0-1 0,0 1 16,22 0-16,-22 0 0,0 0 16,-21 0-16,0-1 0,21 1 0,-21 0 15,0 0-15,0 0 16,-21 21-16,0-21 0,0 21 0,0 0 16,-1 0-16,1 21 0,0 0 15,0 0-15,0 0 0,0 0 0,21 1 16,-22 20-16,22-21 0,-21 21 15,21-20-15,0 20 0,0-21 0,0 0 16,0 0-16,0 1 0,0-1 16,0 0-16,21-21 0,1 21 15,-1-21-15,21 21 0,-21-21 0,22 0 16,-1 0-16,-21 0 0,21 0 0,1 0 16,-22-21-16,21 0 0,-21 0 15,22 21-15,-22-21 0</inkml:trace>
  <inkml:trace contextRef="#ctx0" brushRef="#br1" timeOffset="36625.25">8911 2561 0,'0'-21'15,"0"0"-15,0 0 16,0 0-16,0-1 0,21 22 16,0 0-16,1 0 0,-1 0 15,0 0-15,0 0 0,0 0 16,0 22-16,1-1 0,-1 0 0,0 21 15,0-21-15,0 22 0,0-22 16,-21 21-16,0-21 0,22 1 0,-22 20 16,0-21-16,0 0 0,0 0 15,0 1-15,0-1 0,-22 0 0,1 0 16,0-21-16,0 21 16,0-21-16,0 0 15,-1 0-15,22-21 0,0 0 16,0 0-16,0 0 15,0-22-15,0 22 0,0 0 0,0-21 16,22 20-16,-1 1 0,0-21 16,0 21-16,-21 0 0,21 21 15,0-22-15,1 1 0,-1 21 0,0 0 16,0 0-16,0 0 16,0 0-16</inkml:trace>
  <inkml:trace contextRef="#ctx0" brushRef="#br1" timeOffset="37330.15">9673 2561 0,'0'0'0,"-21"0"0,0 0 16,0 0-16,-1 21 15,22 1-15,0-1 0,-21 0 16,21 0-16,0 0 0,0 0 15,0 1-15,-21-1 0,21 0 0,0 0 16,0 0-16,0 0 0,0 1 16,0-1-16,0 0 0,0 0 0,0 0 15,-21-21 1,21-21 15,0 0-31,0 0 0,0 0 16,0-1-16,0 1 0,0-21 0,0 21 15,0-22-15,21 1 0,-21 21 16,21-21-16,0-1 0,1 22 16,-1 0-16,0 0 0,0 0 0,21-1 15,-20 22-15,-1 0 0,0 0 16,0 0-16,21 0 0,-20 22 0,-1-1 16,0 0-16,-21 0 0,21 21 15,0-20-15,-21 20 0,0-21 0,21 21 16,-21-20-16,22 20 0,-22-21 0,0 0 15,0 0-15,0 1 16,0-1-16,0 0 0,-22 0 16,1-21-1,21-21 1,0 0-16,0 0 0,0-1 16,0 1-16,0 0 0,0-21 15,21-1-15,1 22 0,-1-21 0,0 0 16,21-1-16,-21 1 0,22 0 15,-1 20-15,0 1 0,22 0 16,-22 21-16,1 0 0,-22 21 16,0 0-16,0 22 0,0-22 0,0 21 15,-21 1-15,0-22 0,0 21 16,0 0-16,0 1 0,0-22 16,0 21-16,0-21 0,-21 1 0,21-1 15,-21 0-15,21 0 0,-21-21 16,21 21-16,-21-21 15,21-21 1,0 0-16,0 0 16,0 0-16</inkml:trace>
  <inkml:trace contextRef="#ctx0" brushRef="#br1" timeOffset="37833.9">11811 2201 0,'0'0'0,"21"-21"0,0 0 0,0 21 16,-21-21-16,0 42 15,0 0 1,0 22-16,0-22 16,0 21-16,0 0 0,0 1 0,0-1 0,0 0 15,0 1-15,0 20 0,-21-20 16,21-1-16,-21 0 0,0 1 16,21-1-16,-21-21 0,21 21 0,0 1 15,-21-22-15,21 0 16,0 0-16,-22-21 15,22-21 1,0 0 0,-21 0-16,21 0 0</inkml:trace>
  <inkml:trace contextRef="#ctx0" brushRef="#br1" timeOffset="38161.73">11515 2265 0,'0'-21'0,"0"42"0,0-63 0,0 20 15,0 1-15,0 0 0,21 0 16,0 0-16,0-22 0,0 22 0,22 0 16,-1 0-16,0 21 0,1-21 0,-1 0 15,21 21-15,-20 0 0,20 0 16,1 0-16,-22 0 0,22 0 16,-22 21-16,0 0 0,1 21 0,-22-21 15,0 22-15,0-22 0,-21 21 0,0-21 16,-21 22-16,0-1 15,0-21-15,-22 22 0,-20-22 0,20 21 0,-20-21 16,21 0-16,-22 1 0,22-1 16,-1 0-16,22-21 0,-21 21 15,21-21-15,0 0 0,-1 0 16,44 0 0,-1 0-1,0-21-15,0 0 0,0 21 16,0 0-16,1-21 0</inkml:trace>
  <inkml:trace contextRef="#ctx0" brushRef="#br1" timeOffset="38598">12298 2582 0,'0'-21'0,"0"0"15,0 0-15,0 0 0,21 21 16,-21-21-16,21-1 0,0 1 0,0 0 16,-21 0-16,22 0 0,-1 21 15,0 0-15,0-21 0,21 21 0,-20 0 16,-1 0-16,0 21 0,0 0 0,0 0 16,0 0-16,1 0 0,-1 1 15,0 20-15,0-21 0,-21 21 16,0 1-16,0-22 0,0 21 15,0-21-15,0 1 0,0-1 0,-21 0 16,0 0-16,0 0 0,21 0 0,-22-21 16,1 0-1,21-21 1,0 0 0,0 0-16,0 0 0,0-22 0,0 22 15,0-21-15,21 21 0,-21-22 16,22 1-16,-1 0 0,-21-1 0,21 22 15,0-21-15,0 21 0,0 0 0,-21-1 16,22 22-16,-1-21 16,0 21-16,0 0 15,0 0-15</inkml:trace>
  <inkml:trace contextRef="#ctx0" brushRef="#br1" timeOffset="39041.75">13293 2265 0,'-43'-21'31,"22"21"-31,0 0 16,21 21-16,-21 0 0,0 0 0,-1 0 15,1 1-15,0-1 0,0 21 0,21-21 16,-21 22-16,0-22 0,21 21 15,0-21-15,-22 22 0,22-22 0,0 21 16,0-21-16,0 0 0,0 1 16,22-22-16,-1 21 0,0-21 0,0 0 15,0 0-15,22 0 0,-22 0 0,21 0 16,-21 0-16,0-21 0,22 21 16,-22-22-16,21 1 0,-21 0 0,1 0 15,-1-21-15,0 20 0,0-20 16,-21-64-1,0 64-15,0 0 0,0 20 0,-21 1 16,0-21-16,0 42 0,-1-21 16,1 0-16,0 21 0,0 0 0,0 0 15,0 0-15,-22 0 0,22 21 16,0 0-16,0 0 0,0 0 0,-1 0 16,22 1-16,0-1 0,0 21 0,0-21 15,0 22-15,0-22 0,0 0 16,0 0-16,0 0 0,22 0 0</inkml:trace>
  <inkml:trace contextRef="#ctx0" brushRef="#br1" timeOffset="39537.86">13589 2709 0,'0'0'0,"21"-21"0,21-21 31,-20 21-31,-1-22 0,-21 22 0,21 0 0,-21 0 15,21 0-15,-21-22 0,0 22 16,21 0-16,-21 0 0,21 21 0,-21-21 16,22 21-16,-22-21 15,0 42 17,0 0-17,0 0-15,0 0 0,0 22 0,0-1 16,0-21-16,0 21 0,-22 22 15,22-22-15,0 22 0,0-22 0,0 22 16,0-1-16,0 1 0,0-1 0,0 22 16,0-22-16,0 22 0,0 0 15,0-22-15,-21 22 0,21-22 0,0 22 16,-21-22-16,21 1 0,0 21 0,0-22 16,-21-21-16,21 22 0,-21-22 15,21 1-15,-21-1 0,21-21 0,0 21 16,-22-42-16,1 22 0,21-1 15,-21-21-15,0 0 16,0-21-16,21-1 0,-21 1 16,21 0-16,0 0 0,0-21 15,0 20-15,0-20 0,0 0 0,0 21 16,0-22-16,0 1 0,0 0 0,0 20 16,0-20-16,0 0 0,0-1 0,0 1 15,0 0-15,0-1 0,0-20 16,0 21-16,0-22 0</inkml:trace>
  <inkml:trace contextRef="#ctx0" brushRef="#br1" timeOffset="39789.72">13779 2074 0,'0'0'0,"-21"0"47,21 22-31,0-1 0,0 0-1,0 0-15,21 0 16,-21 0-16</inkml:trace>
  <inkml:trace contextRef="#ctx0" brushRef="#br1" timeOffset="40163.5">13991 2604 0,'0'0'0,"0"21"15,42 0 1,-20-21-16,-1 0 0,0 0 15,0-21-15,0 21 16,0-21-16,1-1 0,-1 1 16,0 0-16,0 0 0,0 0 15,0 0-15,-21-1 0,22 1 0,-22 0 16,0 0-16,0 0 0,0 0 16,-22 21-16,1 0 0,0 0 15,0 0-15,0 0 0,0 21 16,-1 0-16,-20 0 0,21 21 0,0-20 15,0 20-15,-1 0 16,22-21-16,-21 22 0,21-22 0,-21 21 0,21-21 16,0 43-16,0-43 15,0 0-15,21 0 16,0 1-16,1-22 0,-1 0 0,0 0 16,21 0-16,-21 0 0,22 0 15,-22 0-15,21 0 0,1-22 0,-1 1 16,-21 21-16,21-21 0</inkml:trace>
  <inkml:trace contextRef="#ctx0" brushRef="#br1" timeOffset="40713.32">14880 2244 0,'0'0'0,"-21"0"15,0 21-15,21 0 16,-21 0-16,-1 0 0,1 22 0,0-22 15,21 21-15,-21-21 0,0 22 16,21-22-16,-21 21 0,21-21 0,0 22 16,0-22-16,0 0 0,0 0 15,0 0-15,0 1 0,0-1 0,21 0 16,0-21-16,0 21 0,0-21 16,0 0-16,1 0 0,-1 0 15,0 0-15,21 0 0,1 0 16,-22-21-16,0 0 0,21 0 15,1-22-15,-22 22 0,21-21 16,0-22-16,1 22 0,-1 0 0,-21-22 16,22 22-16,-22-22 0,0 22 15,0 0-15,0-1 0,-21 22 16,0 0-16,0 0 0,0 0 0,0-1 16,-21 44-1,0-1 1,0 0-16,21 0 0,-21 0 0,21 22 15,-22-22-15,22 21 0,-21 0 0,21 1 16,0-1-16,-21 22 0,21-22 16,0 0-16,0 1 0,0-1 0,0-21 15,0 21-15,0-20 16,0-1-16,0 0 0,21 0 0,0 0 16,1-21-16,-1 21 0,0-21 0,0 0 15,0 0-15,22 0 0,-22 0 16,0 0-16,21 0 0,-21 0 0,1-21 15,-1 0-15,21 0 0,-21 0 16,0 0-16,1-1 0,-1-20 16,0 0-16,-21 21 0,21-1 0</inkml:trace>
  <inkml:trace contextRef="#ctx0" brushRef="#br1" timeOffset="40973.37">15430 2286 0,'-21'0'15,"42"0"-15,-63 0 0,21 0 0,42 0 32,0 0-32,22 0 0,-22 0 15,21 0-15,0 0 0,1 0 16,-1 0-16,0 0 0,-20 0 0,20 0 16,0 0-16,1 0 0,-22 0 15,21 0-15,-21 0 0,0 0 16,1 0-16,-1 0 0,0 0 0,-21-21 15,21 21-15,-42 0 32,0 0-32,0 0 15,-1 0-15</inkml:trace>
  <inkml:trace contextRef="#ctx0" brushRef="#br1" timeOffset="51705.99">677 4551 0,'-21'0'15,"42"0"-15,-63 0 0,21 0 0,0 0 16,21 21 15,21 0-31,0-21 16,21 21-16,1-21 0,-1 0 16,21 22-16,1-22 0,-1 0 15,1 0-15,21 0 0,-1 0 16,1 0-16,0 0 0,20 0 0,-20 0 15,0 0-15,-1 0 0,1 0 16,-21-22-16,-1 22 0,1-21 0,-1 21 16,1 0-16,-22-21 0,0 21 15,1 0-15,-22 0 0,0-21 0,0 21 16,-21-21 0,-21 21-16,-21-21 15,20 21-15,1 0 0,-21 0 16,0 0-16,20-22 0,-20 22 15,0 0-15,-1 0 0,1 0 16,21 0-16,-21 0 0,-1-21 0,22 21 16,0 0-16,0 0 0,0 0 15,63 0 1,-21 0 0,0 0-16,22 0 0,-22 0 0,21 0 15,-21 0-15,22 0 0,-1 0 16,-21 0-16,21 0 0,-20 0 0,20 0 15,-21 0-15,0 0 0,0 0 16,1 21-16,-22 1 16,0-1-16,0 0 15,0 0-15,-22 0 0,1 0 0,-21 1 16,21-1-16,-22 0 0,1 21 16,0-21-16,-1 22 0,1-22 0,0 21 15,-1-21-15,1 22 0,0-22 16,21 0-16,-22 0 0,22 0 0,21 1 15,0-1-15,21-21 32,0-21-32</inkml:trace>
  <inkml:trace contextRef="#ctx0" brushRef="#br1" timeOffset="52701.33">3789 4636 0,'0'0'0,"-21"-85"31,21 64-31,0 0 0,0-22 15,0 22-15,0 0 0,0-21 16,21 20-16,0 1 0,0 0 16,0 21-16,0 0 15,1 0-15,-1 0 0,0 21 0,21 0 16,-21 1-16,1 20 0,-1-21 16,0 21-16,0 1 0,0-1 0,-21 0 15,0 1-15,0-1 0,0 0 16,0 1-16,0-1 0,0 0 0,0-20 15,0 20-15,0-21 0,0 0 0,0 0 16,-21 1-16,0-22 16,21-22-1,-21 22-15,21-21 16,0 0-16,-21-21 0,21 21 16,0-22-16,0 1 0,0 21 0,0-22 15,0 1-15,0-43 16,21 43-16,0 0 0,-21-1 0,21 1 15,0 21-15,0-21 0,22 20 16,-22 1-16,21 21 0,1 0 0,-22 0 16,21 0-16,0 0 0,1 21 15,-1 1-15,0 20 0,-20-21 0,20 21 16,-21-20-16,0 20 0,0 0 16,1 1-16,-1-22 0,-21 21 15,0 0-15,0-20 0,0 20 0,0-21 0,0 0 16,0 0-16,0 1 0,-21-1 15,-1-21-15,1 0 16,0-21 0,0-1-16,21 1 15,0-21-15,0 21 0,0 0 0,0-22 16,0 22-16,0-21 0,21 21 16,0-22-16,0 1 0,1 0 0,20 20 15,-21-20-15,21 21 0,1-21 16,-1 20-16,0 22 0,-20 0 0,20 0 15,0 0-15,-21 0 0,22 22 16,-22-1-16,0 0 0,0 21 16,0-21-16,-21 22 0,0-22 0,22 0 15,-22 21-15,0-20 0,0-1 16,0 21-16,0-21 0,0 0 0,0 1 16,0-1-16,0 0 0,-22 0 15,22 0 1,0-42 15,0 0-31,0 0 0</inkml:trace>
  <inkml:trace contextRef="#ctx0" brushRef="#br1" timeOffset="53144.6">5461 4382 0,'0'0'0,"0"-22"0,0 1 0,0 0 15,0 42 1,0 0 0,0 1-16,0-1 0,0 0 15,0 0-15,-21 21 0,21-20 0,-21-1 16,21 21-16,0-21 0,0 0 0,0 1 16,0 20-16,0-21 0,0 0 15,0 0-15,0 1 0,0-1 16,21 0-16,0-21 15,0 0-15,21 0 0,-20 0 0,-1 0 16,21 0-16,-21-21 0,22 0 0,-22-1 16,21 22-16,-21-21 0,0 0 15,1 0-15,-1 0 0,0 0 16,0-22-16,-21 22 0,0-21 0,0 21 16,0-22-16,0 1 0,0 21 0,-21-22 15,0 22-15,0 0 0,-1 0 0,1 0 16,0 21-16,0 0 15,0 0-15,0 0 0,-1 0 0,1 21 0,0 0 16,0-21-16,0 21 0,0 0 16,21 1-16,-22-1 0,22 0 15,0 0-15,0 0 0,0 0 16,0 1-16,0-1 0,0 0 0,22-21 16,-1 0-16,0 21 0,0-21 0,21 0 15,-20 0-15</inkml:trace>
  <inkml:trace contextRef="#ctx0" brushRef="#br1" timeOffset="53577.42">6159 4445 0,'0'-42'31,"0"21"-31,0-1 16,22 22-16,-1-21 0,0 21 15,0 0-15,0 0 16,0 0-16,1 0 0,-1 0 0,21 0 16,-21 21-16,0 1 0,1-1 0,-1 0 15,0 0-15,-21 21 0,0-20 16,21-1-16,-21 21 0,0-21 0,0 0 16,0 22-16,0-22 0,0 0 15,0 0-15,0 0 0,-21 1 0,0-1 16,21 0-16,-21-21 15,-1 0-15,1 0 16,21-21-16,0 0 16,0-1-16,0 1 0,0 0 15,0 0-15,0 0 0,21 0 16,1-22-16,-1 22 0,0-21 0,0 21 16,-21-22-16,21 22 0,0-21 15,1 21-15,-1-1 0,21 1 0,-21 0 16,0 21-16,1 0 0,-1-21 15,0 21-15,0 0 0,0 0 16,0 0-16,1 0 0,-22 21 16</inkml:trace>
  <inkml:trace contextRef="#ctx0" brushRef="#br1" timeOffset="53961.38">6879 4614 0,'0'0'0,"21"22"0,0-22 15,1 0 1,-1 0-16,0 0 16,0 0-16,0 0 0,0 0 15,1-22-15,-1 22 0,0-21 0,0 0 16,0 21-16,0-21 0,1 0 16,-22 0-16,21-1 0,-21 1 0,21 0 0,-21 0 15,0 0-15,0 0 16,0-1-16,-21 22 15,0 0-15,-1 0 0,1 22 16,-21-1-16,21 0 0,0 0 16,-1 0-16,1 22 0,0-22 0,21 63 15,0-41-15,0-22 16,0 0-16,0 21 0,0-20 16,0-1-16,21 0 0,0-21 0,1 21 15,-1-21-15,21 0 0,-21 0 16,0 0-16,22 0 0,-22 0 15,0 0-15,0 0 0,0-21 0,1 21 16,-1-21-16,0 0 0,0-1 16,0 1-16,0 0 0,-21 0 0</inkml:trace>
  <inkml:trace contextRef="#ctx0" brushRef="#br1" timeOffset="54702.49">8615 4403 0,'0'0'0,"-21"0"0,21-21 16,0-1-16,0 1 16,0 0-16,0 0 0,21 0 15,0 0-15,0 21 0,0-22 0,0 1 16,1 0-16,20 21 15,0 0-15,-21 0 0,22 0 0,-1 0 16,0 21-16,1 0 0,-1 22 0,0-1 16,-20-21-16,20 22 0,-21-1 15,21 0-15,-20 1 0,-22-22 0,0 21 16,21 0-16,-21-20 0,0 20 0,0-21 16,0 0-16,0 0 0,0 1 15,-21-1-15,21 0 0,-22-21 16,1 0-16,0-21 15,21 0-15,0-1 16,0 1-16,0-21 0,0 21 0,0 0 16,0-22-16,21 22 15,0-21-15,1-1 0,-1 1 0,-21 0 16,42-1-16,-21 22 0,0-21 16,1 21-16,20-22 0,-21 43 0,0-21 15,22 0-15,-22 21 0,0 0 16,21 0-16,-21 0 0,1 0 0,-1 21 15,0 0-15,-21 1 0,21-22 16,-21 21-16,21 0 0,-21 0 16</inkml:trace>
  <inkml:trace contextRef="#ctx0" brushRef="#br1" timeOffset="55097.51">9969 4636 0,'0'0'0,"22"0"0,-1 0 0,0 0 0,0 0 16,21 0-16,-20-22 0,-1 22 15,21-21-15,-21 0 0,0 21 16,1-21-16,-22 0 0,21 0 0,0-1 16,0 1-16,-21 0 0,0 0 15,0 0-15,0 0 0,0-22 16,0 22-16,0 0 0,0 0 0,-21 0 15,0 21-15,-22 0 16,22 0-16,0 0 0,-21 21 0,21 0 16,-22 0-16,22 0 0,-21 0 15,21 1-15,-22 20 0,22-21 0,0 21 16,0-20-16,0 20 0,21-21 0,0 0 16,0 22-16,0-22 0,0 0 15,0 0-15,21 0 0,0 0 16,21 1-16,-21-22 0,22 21 0,-1-21 15,-21 0-15,22 0 0,-1 0 16,0 0-16,1 0 0,-1 0 0,-21 0 0,21-21 16,1-1-16,20-20 15,-20 21-15</inkml:trace>
  <inkml:trace contextRef="#ctx0" brushRef="#br1" timeOffset="56026.3">11536 4593 0,'0'0'0,"21"-21"15,0 21-15,0-21 0,-21 0 0,21 0 16,-21-1-16,22 1 0,-22 0 16,0-21-16,0 21 0,0-1 0,-22-20 15,1 21-15,0-21 0,0 20 0,-21 1 16,20 0-16,-20 0 0,0 0 16,-1 21-16,1 0 0,0 0 0,-1 21 15,-20 0-15,21 0 0,-22 22 16,22-22-16,-1 21 0,1 0 0,0 1 15,-1-1-15,22 0 0,0 1 0,0-22 16,21 21-16,0-21 16,0 1-16,0-1 0,0 0 0,21 0 15,0 0-15,22-21 0,-1 0 16,-21 0-16,21 0 0,22 0 0,-22 0 16,1 0-16,20-21 0,-21 0 0,1 0 15,20 0-15,-20-1 0,-1 1 16,0 0-16,-21 0 0,22 0 0,-22 0 15,0-1-15,0-20 0,0 21 0,-21 0 16,0 0-16,0-1 16,0 44-1,-21-1 1,21 21-16,-21-21 0,21 22 0,-21-1 16,21 0-16,0 1 0,0 20 15,0 1-15,-21 63 16,21-64-16,-21 1 0,21 20 0,0-20 15,0-1-15,0 1 0,0-1 0,0 1 16,-22-1-16,22-20 0,0 20 16,-21-21-16,21 1 0,0-1 0,0 0 15,0-20-15,-21 20 0,0-42 0,0 21 16,0-21-16,-1 0 16,1 0-16,0 0 0,21-21 0,-21 0 15,0 0-15,0-22 0,-1 1 16,1 0-16,21-1 0,-21 1 15,21-22-15,0 22 0,0-21 0,0 20 16,0-20-16,0-1 0,21 22 0,0 0 16,1-1-16,-1 1 0,0 0 15,0-1-15,0 1 0,22 21 0,-22 0 16,21-22-16,0 22 0,1 0 16,-1 0-16,0-22 0,1 22 0,-1 0 15,22 0-15,-22 0 0,21 0 0</inkml:trace>
  <inkml:trace contextRef="#ctx0" brushRef="#br1" timeOffset="56694.92">12425 4318 0,'0'0'0,"0"-21"0,0 0 16,0 0-16,-21 21 15,-1 0-15,1 0 0,0 0 0,-21 0 16,21 0-16,-22 21 0,22 0 15,-21 0-15,21 0 0,-22 0 0,1 22 16,21-22-16,-43 42 16,43-41-16,0-1 0,0 0 0,21 0 15,0 0-15,0 0 0,0 1 16,21-1-16,0-21 16,0 0-16,0 0 0,22 0 15,-22 0-15,21 0 0,1 0 0,-22-21 16,21-1-16,0 22 0,-20-21 15,20 0-15,-21 0 0,0 0 0,0 0 16,1-1-16,-1 1 0,-21 0 16,21 0-16,-21 0 0,21 0 15,-21 42 17,0 0-32,0 0 0,0 0 15,0 0-15,0 22 0,0-22 16,-21 21-16,21 1 0,0 20 15,0-21-15,-21 22 0,21-1 0,0 1 16,0-1-16,0 1 0,0-1 0,0 1 16,0-1-16,0 1 0,0-1 15,0 1-15,0-1 0,-21 1 0,21-1 16,-22 1-16,22-22 0,0 22 16,0-22-16,-21 0 0,0 1 0,0-22 15,21 0-15,-21 21 0,0-20 0,-1-22 16,22 21-16,-21-21 0,0 0 0,0 0 15,21-21-15,-21-22 16,21 22-16,-21-21 0,21-1 16,0 1-16,0-21 0,0-1 0,0 1 15,0-1-15,0 1 0,21-22 0,0 21 16,0 1-16,0-1 0,0 1 16,1-1-16,-1 1 0,21 21 0,-21-22 15,0 22-15,22-1 0,-22 1 16,0 21-16,0-21 0,22 20 15,-22 1-15,0 0 0,0 0 0,0 0 0,0 0 16,1-1-16</inkml:trace>
  <inkml:trace contextRef="#ctx0" brushRef="#br1" timeOffset="59169.5">12933 4424 0,'0'-106'31,"0"85"-31,0 0 16,0 0-16,21 21 0,0-22 0,43 1 15,-43 21 1,21 0-16,-21 0 0,22 0 0,-22 21 16,21 1-16,-21-1 0,0 0 0,22 21 15,-22-21-15,-21 22 0,21-22 16,-21 21-16,0-21 0,0 22 15,0-22-15,0 0 0,0 0 0,-21 0 16,0 1-16,21-1 0,-21-21 16,-1 0-16,22 21 0,-21-21 0,0 0 15,21-21 1,0 0-16,0-1 16,0 1-16,0 0 0,0-21 0,21 21 15,-21-1-15,21-20 0,1 21 16,-1-21-16,-21 20 0,42-41 15,-21 42-15,0 0 0,22-1 16,-22 1-16,0 21 0,0-21 0,0 21 16,1-21-16,-1 21 0,0 0 15,0 0-15,-21 21 16,0 0-16,0 0 16,0 1-16,0-1 15,0 0-15,0 0 0,0 21 0,-21-20 16,21-1-16,-21 0 0,21 0 0,0 0 15,0 0-15,0 1 0,0-1 16,0 0-16,0 0 16,21-21-16,0 0 0,0 0 15,0 0-15,1 0 16,-1 0-16,0 0 0,21 0 0,-21-21 0,22 0 16,-22 21-16,21-21 0,1-1 15,-1 1-15,-21 0 0,21 0 16,1-21-16,-1 20 0,-21-20 0,0 21 15,1-21-15,-1 20 0,-21 1 16,21 0-16,-21 0 0,-21 21 16,0 0-1,-1 0-15,1 0 0,0 21 0,0 0 16,0 0-16,0 1 0,-1-1 0,22 0 16,-21 21-16,21-21 0,-21 1 15,21-1-15,0 21 0,-21-21 16,21 0-16,0 1 0,0-1 0,0 0 0,21 0 15,0 0 1,0-21-16,1 0 0,-1 0 0,0 0 16,0 0-16,0 0 0,0 0 0,22 0 15,-22 0-15,21 0 0,-21-21 16,22 0-16,-22 21 0,21-21 0,-21 0 16,22-22-16,-22 22 0,21 0 15,-21-21-15,1 20 0,-1-20 0,-21 21 16,0-21-16,0 20 0,0 1 0,0 0 15,0 42 17,-21-21-32,-1 21 0,22 1 15,0-1-15,0 21 0,0-21 0,0 0 16,0 1-16,0-1 0,0 0 0,0 21 16,0-21-16,0 1 15,0-1-15,22 0 0,-22 0 16,0-42 31,0 0-47,-22 0 15,1-1-15,0 1 16,0 21 0,0 0-16,0 0 15,21 21 1,0 1-16,0-1 0,0 0 15,0 0 1,21-21-16,-21 21 0,21-21 16,0 0-16,0 0 0,0 0 0,1 0 15,-1 0-15,21 0 0,-21 0 16,0 0-16,22-21 0,-22 0 0,21 21 16,1-21-16,-22 0 0,21-1 15,0 1-15,1-21 0,-22 21 16,21-22-16,-21 22 0,1-21 0,-1 21 0,-21-22 15,0 22-15,0 0 0,0 0 16,-21 0-16,-1 21 0,1 0 16,0 0-16,0 0 0,0 21 15,0 0-15,-1 0 0,22 0 0,0 1 16,0-1-16,0 21 0,0-21 0,0 0 16,0 22-16,0-1 15,0-21-15,0 0 0,22 1 16,-1-1-16,-21 0 0,21 0 0,-21 0 15,-21-21 32,0 0-47,-1 0 16,22-21-16,-21 21 16,0 0-16,42 0 46,0 0-46,1 0 16,-1 0-16,0 0 0,0 0 16,0 0-16,0 0 0,1 0 0,-1 0 15,21-21-15,-21 21 0,0-21 16,22 0-16,-22 21 0,0-22 16,0 1-16,22 0 0,-22 0 15,-21-21-15,21 20 0,0 1 0,0-21 16,-21 21-16,0-22 0,21 22 0,-21 0 15,0 42 1,0 0 0,-21 1-16,21 20 0,-21-21 15,0 21-15,0-20 0,21 20 0,0-21 16,-21 21-16,21-20 0,0-1 0,0 0 16,0 0-16,0 0 0,0 0 15,21 1-15,0-22 0,0 0 0,0 0 16,22 0-16,-22 0 0,21 0 15,-21 0-15,22 0 0,-22-22 16,21 1-16,-21 21 0,22-21 0,-22 0 16,0 0-16,0 0 0,0-22 15,0 22-15,1 0 0,-1-21 16,-21 20-16,0 1 0,0 0 0,21 21 0,-21-21 16,0 42-1,0 0-15,-21 0 16,0 1-16,21-1 0,0 0 15,-22 0-15,1 0 0,21 0 0,-21 1 16,21-1-16,0 0 0,0 0 0,0 0 16,0 0-16,0 1 15,21-22 1,0 0-16,1 0 16,-1 0-16,0 0 0,0-22 15,0 1-15,-21 0 0,0 0 16,0 0-16,21 0 0,-21-1 15,0 1-15,0-21 0,0 21 0,0 0 16,0-22-16,0 22 0,0 0 0,0 0 16,-21 0-16,21-1 0,0 1 15,-21 21-15,21-21 0,21 0 47,0 21-47,1 0 0,20 0 16,-21 0-16,21 0 0,-20 0 15,20 0-15,0 0 0,-21 0 0,22 0 16,-22 21-16,0 0 0,0 0 16,-21 1-16,0-1 0,21 21 0,-21-21 15,0 22-15,0-22 0,0 21 16,0-21-16,0 22 0,0-22 0,0 0 16,-21 0-16,21 0 0,-21 0 0,21 1 15,0-1-15,0 0 0,-21-21 16,0 21-16,0-21 15,-1 0 1,22-21 0,0 0-16,0 0 0,0-22 15,0 22-15,22 0 0,-1-21 0,0 20 16,0-20-16,21 0 0,1-1 16,-1 1-16,-21 0 0,22-1 0,20 1 15,-21 0-15,-20 21 0,20-1 16,0 22-16,-21 0 0,22 0 0,-22 22 15,0-1-15,0 0 0,0 21 16,-21-21-16,0 22 0,0-1 16,0 0-16,0-20 0,0 20 0,0 0 15,0-21-15,0 22 0,-21-22 16,21 0-16,-21 0 0,21 0 0,0 1 16,-42-1-16,21-21 15,-1 0-15,1 0 16,0 0-16,0-21 0,0 21 15</inkml:trace>
  <inkml:trace contextRef="#ctx0" brushRef="#br1" timeOffset="59337.4">15663 4001 0,'-21'0'0,"42"0"0,-63 0 16,21-22-16,0 22 15,-1 0 1,22-21 0</inkml:trace>
  <inkml:trace contextRef="#ctx0" brushRef="#br1" timeOffset="60458.84">18605 3979 0,'0'0'0,"22"-21"0,-1 0 0,0 0 0,-21 0 15,0 0-15,0-1 0,0 1 16,0 0-16,0 0 0,-21 0 0,0 21 15,-1 0-15,-20-21 0,0 21 16,21 0-16,-22 0 0,-20 21 0,20 0 16,1 0-16,0 21 0,-1-20 15,1 20-15,0 21 0,21-20 0,-22 20 16,22-20-16,0 20 0,0-21 16,0 1-16,21 20 0,0-20 15,0-1-15,0-21 0,0 21 0,21-20 16,0 20-16,0-21 0,21 0 15,-20-21-15,20 21 0,0-21 0,1 0 16,-1 0-16,0 0 0,1 0 0,20 0 16,-21-21-16,1 0 0,-1 21 15,0-21-15,1-21 0,-22 20 0,0 1 16,0 0-16,0-21 0,1 21 16,-22-22-16,0 22 0,0 0 0,0 0 15,0 0-15,-22 42 31,1 0-31,21 0 0,-21 0 16,21 22-16,-21-22 0,21 0 16,-21 0-16,21 21 0,0-20 0,0-1 15,0 0-15,0 0 0,21 0 16,0 0-16,0-21 0,0 22 0,22-22 16,-22 0-16,0 0 0,21 0 15,-20 0-15,20 0 0,-21 0 16,21-22-16,-20 1 0,20 0 0,-21 0 15,21 0-15,-20 0 0,-1-1 0,0-20 16,0 21-16,0-21 0,0-1 16,1-20-16,-22 42 0,21-1 15,-21 1-15,0 0 0,0 42 32,0 0-32,0 1 0,-21-1 15,-1 21-15,22-21 0,0 22 0,-21-1 16,0 0-16,0 1 0,0-1 0,21 0 15,0 22-15,-21-1 0,-1 1 16,22-1-16,0 1 0,0-1 0,0 22 16,0-22-16,0 1 0,-21-1 15,21 22-15,0-21 0,0-1 0,0 22 16,0-22-16,0 1 0,0 20 16,0-41-16,0 20 0,0-20 0,21-1 15,-21 0-15,0 1 0,0-22 16,0 0-16,0 0 0,-21-21 15,0 0-15,0 0 0,-21 0 0,20-21 16,1 0-16,-21 21 0,21-43 16,-22 22-16,1-21 0,21 0 0,-21-1 15,-1 1-15,22-22 0,-21 1 0,21 21 16,-22-22-16,22 1 0,0-1 16,21 1-16,0-1 0,0 1 15,0-64-15,21 63 0,0 1 16,0 20-16,22-20 0,-22 20 15,21 1-15,1 0 0,-1-1 0,21 1 16,-20 0-16,-1 21 0,22-22 16,-1 1-16,1 21 0</inkml:trace>
  <inkml:trace contextRef="#ctx0" brushRef="#br1" timeOffset="60729.68">19854 3937 0,'0'0'0,"0"-21"0,-21 21 16,0 0-16,0 0 0,0 0 16,-1 21-16,-20 0 0,21 0 15,0 1-15,0 20 0,-22 0 0,22 1 16,0-1-16,0 0 0,0 1 16,21-1-16,0-21 0,0 21 0,0-20 15,0 20-15,0-21 0,0 0 16,21-21-16,0 21 0,0 1 0,21-22 15,-20 0-15,20 0 0,0 0 0,1 0 16,-1 0-16,0-22 0,1 1 16,-1 0-16,-21 0 0,21 0 0,1-22 15,-1 22-15,-21-21 0</inkml:trace>
  <inkml:trace contextRef="#ctx0" brushRef="#br1" timeOffset="60962.55">20320 3598 0,'0'0'0,"-21"0"16,0 22-16,-1 20 16,22-21-16,-21 21 0,0 1 15,21-1-15,0 0 0,-21 1 0,0 20 16,21 1-16,-21-22 0,21 22 16,0-22-16,0 0 0,0 1 15,0-1-15,0 0 0,0-21 0,0 22 0,0-22 16,0 0-16,21-21 15,0 0-15,0 0 16,0 0-16,0-21 16,1 21-16,-1-21 0</inkml:trace>
  <inkml:trace contextRef="#ctx0" brushRef="#br1" timeOffset="61301.49">20383 4170 0,'22'0'31,"-1"0"-15,0 0-16,0 0 0,0 0 0,0 0 0,22 0 15,-1 0 1,-21 0-16,0 0 0,1-21 0,-1 21 16,0-21-16,0-1 0,-21 1 0,21 0 15,-21 0-15,0 0 0,0 0 16,0-1-16,-21 1 0,0 21 15,0 0-15,0 0 0,-22 0 16,22 21-16,0 1 0,-21-1 0,20 0 16,-20 21-16,21 1 0,0-1 15,0-21-15,21 21 0,0 1 0,0-22 16,0 21-16,0-21 0,0 1 16,0-1-16,0 0 0,0 0 15,21-21-15,0 0 0,21 21 0,-21-21 16,22 0-16,-1 0 0,0-21 15,22 21-15,-22-21 0</inkml:trace>
  <inkml:trace contextRef="#ctx0" brushRef="#br1" timeOffset="61910.7">21421 4424 0,'0'0'0,"-22"0"0,22 21 0,0 0 16,22-21 15,-1 0-31,21 0 16,-21-21-16,0 0 0,22 0 0,-1 0 16,0-1-16,1 1 0,20-21 15,-20 0-15,-1-1 0,0 1 0,1 0 16,-1-1-16,0 1 0,-21 0 15,1-1-15,-22 1 0,0 0 0,0 20 16,0 1-16,0 0 0,-22 21 16,1 0-16,0 0 0,-21 0 0,21 0 15,-1 0-15,-20 21 0,21 0 0,0 22 16,0-22-16,21 0 16,0 21-16,0 1 0,0-1 0,0 0 15,0 1-15,21-22 0,0 21 16,0 1-16,0-1 0,-21-21 0,43 43 15,-22-43-15,-21 0 16,0 0-16,0 0 0,0 0 0,0 1 16,-21-22-16,-1 0 0,1 0 15,-21 0-15,21 0 0,-22 0 16,1 0-16,21 0 0,-21 0 0,20-22 16,1 1-16,0 0 0,21 0 15,0-21-15,0 20 0,0 1 16,21-21-16</inkml:trace>
  <inkml:trace contextRef="#ctx0" brushRef="#br1" timeOffset="62408.93">22394 3577 0,'-21'43'31,"0"-22"-31,21 0 15,-21 0-15,0 21 0,21 1 0,0-22 16,-22 42-16,1-20 0,21-1 16,-21 22-16,21-1 0,0-21 0,0 22 15,0-22-15,-21 1 0,21-1 16,0-21-16,0 21 0,0-20 0,0-1 16,-21 0-16,21 0 0,0 0 0,0-42 46,0 0-46,0 0 16,0 0-16,0-1 0,0-20 0,0 0 16,0-1-16,21 1 0,0 0 15,21-1-15,-20 1 0,20 0 0,0 21 16,1-22-16,-22 22 0,21 21 16,0 0-16,1 0 0,-1 0 15,-21 0-15,22 21 0,-22 0 0,0 22 16,0-22-16,-21 21 0,0 1 15,0-22-15,0 21 0,0-21 0,0 22 16,0-22-16,0 0 0,0 0 0,0 0 16,0 0-16,0 1 0,-21-22 15,21 21-15,-21-21 16,42 0 0,0-21-1,0 21-15,0-22 0,1 1 16,-1 0-16</inkml:trace>
  <inkml:trace contextRef="#ctx0" brushRef="#br1" timeOffset="64005.18">23199 3958 0,'21'-21'0,"-42"42"0,42-63 0,-21 21 16,0 0-16,-21 21 16,21 21-16,-22 0 15,1 0-15,0 0 0,0 22 16,0-1-16,0 0 0,-1 1 15,1-1-15,21 0 0,0-21 0,-21 22 16,21-1-16,0-21 0,0 0 0,0 1 16,0 20-16,21-21 15,0 0-15,1-21 0,-1 0 16,0 0-16,0 0 0,21 0 0,-20 0 16,-1 0-16,21 0 0,-21 0 15,0-21-15,1 0 0,-1 0 0,21 0 16,-21-22-16,-21 22 0,21-21 15,-21-1-15,22-20 0,-22 21 0,0-1 16,0-63-16,0 85 0,-22-21 16,1 21-16,0 0 0,0-1 15,0 22-15,-22 0 0,22 0 16,-21 22-16,21-1 0,-22 0 0,22 0 16,-21 21-16,21 1 0,0-1 15,-1 0-15,22 1 0,0-1 0,0 0 16,0 1-16,0-1 0,0-21 15,22 22-15,-1-22 0,-21 0 0,21 0 16,21-21-16,-21 21 0,1-21 16,-1 0-16,0 0 0,0 0 0,21 0 15,-20 0-15,20 0 0,-21-21 0,21 21 16,-20-21-16,20 0 0,-21 0 16,21-1-16,-20-20 0,-1 0 0,0 21 15,0-22-15,0 1 16,0 0-16,1-22 0,-22 43 15,0 0-15,0 42 32,-22 0-32,1 0 0,21 0 0,0 22 15,-21-22-15,21 0 0,-21 21 16,21-20-16,0-1 0,0 0 0,0 0 16,0 0-16,0 0 0,0 1 15,21-1-15,0-21 16,0 0-16,1 0 0,-1 0 0,0 0 15,21 0-15,-21 0 16,1-21-16,-1-1 0,0 22 0,21-21 16,-21-21-16,1 21 0,-1 0 15,0-22-15,0 1 0,-21 21 0,0 0 16,21-43-16,-21 43 0,-21 42 31,21 0-15,-21 0-16,21 22 0,-21-22 15,21 0-15,-21 21 0,21-20 0,0-1 16,0 0-16,0 0 0,0 0 16,0 0-16,0 1 0,21-1 15,0-21-15,0 0 0,0 0 16,0 0-16,1 0 0,-1 0 16,0 0-16,21 0 0,-21 0 0,1-21 15,-1-1-15,0-20 16,0 21-16,0-21 0,-21 20 0,21-20 15,-21-21-15,22 20 0,-22-20 0,0 20 16,21 1-16,-21 0 0,21-22 16,-21 43-16,0-21 0,0 21 0,0-1 15,0 1-15,0 0 0,0 42 16,0 0 0,-21 1-16,0-1 0,21 21 15,0-21-15,-22 22 0,1-1 16,21 0-16,-21 1 0,21-1 0,-21 0 15,21 1-15,0-1 0,0-21 16,0 21-16,0-20 0,0-1 0,0 21 16,21-21-16,0 0 0,0-21 15,1 22-15,20-1 0,-21-21 0,0 0 16,22 0-16,-22 21 0,21-21 0,0 0 16,1 0-16,-22 0 0,21 0 15,1-21-15,-22 0 0,21-1 0,-21 1 16,0 0-16,1 0 0,-1-21 15,0-1-15,-21 22 0,0-21 16,0-1-16,0 22 0,0 0 0,0 0 16,0 0-16,-21 0 0,0 21 15,-1 0-15,-20 0 0,21 0 0,0 0 16,-22 0-16,22 21 0,0 0 16,0 0-16,0 0 0,0 0 0,-1 1 15,22-1-15,-21 0 0,21 0 16,0 0-16,0 0 0,0 1 0,0-1 15,0 0-15,21 0 0,1-21 16,-1 0-16,0 0 0,0 0 16,0 0-16,0 0 0,1 0 15,-1-21-15,0 21 0,0-21 16,0-22-16,0 22 0,1 0 16,-1-21-16,0-1 0,0 1 0,0 0 15,0-22-15,1 22 0,-1 0 16,0-1-16,0 1 0,0-22 0,-21 22 15,21 21-15,-21-21 0,22 20 16,-22 1-16,0 42 16,-22 1-16,1-1 15,21 0-15,-21 21 0,0-21 0,0 22 16,0-1-16,-1 0 0,1 1 16,21-1-16,-21 0 0,21 1 0,0-1 15,0 0-15,0 1 0,0-22 16,0 0-16,21 21 0,0-20 15,1-22-15,-22 21 0,21-21 0,0 0 16,0 0-16,21 0 0,-20 0 16,-1 0-16,21 0 0,-21 0 0,0-21 15,22 21-15,-22-22 0,21 1 16,-21 0-16,1 0 0,-1 0 0,0 0 16,0-1-16,-21 1 0</inkml:trace>
  <inkml:trace contextRef="#ctx0" brushRef="#br1" timeOffset="65337.65">7175 5313 0,'0'0'0,"0"-21"0,0 0 0,0-1 16,0 1-16,0 0 0,0 0 16,0 42-1,0 21-15,0-20 0,0 41 16,0-21-16,0 22 0,0-22 16,0 43-16,0-22 0,0 1 0,0-1 15,-21 1-15,0-1 0,21 1 16,-21-1-16,0-20 0,21-1 0,0 0 15,-21 1-15,-1-22 0,22 0 0,0 0 16,-21 0-16,0-42 31,21 0-31,0 0 16,0 0-16,0 0 0,0-22 16,0 1-16,21 21 0,0-22 15,1 1-15,-1 0 0,0-1 0,0 1 16,0 21-16,22 0 0,-22 0 15,0-1-15,21 22 0,-21 0 0,22 0 16,-22 0-16,0 22 0,21-1 16,-20 0-16,-1 0 0,0 21 0,0-20 15,0 20-15,-21-21 0,21 21 0,-21-20 16,0-1-16,0 21 0,0-21 16,-21 0-16,0 1 0,0-1 0,0 0 15,0 0-15,-1 0 0,1-21 16,0 21-16,-21-21 0,21 0 15,-1 0-15,1 0 0,0 0 0,0 0 16,0 0-16,-22-21 0,22 0 16,0 0-16,0 0 0,0 21 15,21-21-15,-21-1 0,42 44 47,0-22-47,-21 21 0,21 0 16,0-21-16,-21 21 15,21-21-15,1 21 0,-1 0 0,0-21 0,0 0 16,0 22-16,22-22 0,-22 0 16,21 0-16,-21 0 0,22 0 15,-1 0-15,0 0 0,22-22 0,-22 1 16,0 21-16,1-21 0,20 0 16,-20 0-16,-1 0 0,0-1 0,-21 1 15,22-21-15,-22 21 0,0-22 0,0 22 16,0-21-16,-21 0 0,22 20 15,-22 1-15,0-21 0,0 21 0,-22 21 16,1 0-16,0 0 16,21 21-16,-21 0 0,0 0 15,0 22-15,-1-22 0,1 21 0,0 0 16,21-20-16,0 20 0,0-21 16,0 21-16,0-20 0,0-1 15,0 0-15,0 0 0,21 0 0,-21 0 16,21-21-16,22 0 0,-22 0 15,0 0-15,21 0 0,1 0 0,-22 0 16,21 0-16,1 0 0,-22-21 0,21 0 16,-21 21-16,22-21 0,-22 0 0</inkml:trace>
  <inkml:trace contextRef="#ctx0" brushRef="#br1" timeOffset="67302.13">9546 6117 0,'0'0'15,"21"0"17,0-21-32,1 21 0,-22-21 15,21 0-15,0 21 0,0-21 16,0-1-16,0 1 0,-21 0 0,22 0 16,-22 0-16,0-22 0,0 22 0,0 0 15,0-21-15,0-1 0,0 22 16,-22-21-16,1 21 0,0-22 0,-21 22 15,21 0-15,-1 21 0,-20 0 0,21 0 16,-21 0-16,-1 21 0,22 0 16,-21 22-16,-1-1 0,1 0 0,21 1 15,0-1-15,-22 22 16,22-22-16,0 0 0,21 1 0,0-1 16,0 0-16,0-21 0,0 1 0,0 20 15,0-21-15,0 0 16,21 0-16,0-21 0,1 0 0,-1 0 15,0 0-15,0 0 0,0 0 0,0-21 16,22 21-16,-22-21 0,0 0 16,0 0-16,0 0 0,22-1 0,-22 1 15,0-21-15,0 21 0,0-22 0,-21 1 16,22 0-16,-1 21 0,-21-22 16,0 1-16,0 0 0,21 20 0,-21 1 15,0 0-15,0 0 0,21 21 16,-21 21-1,0 0-15,0 0 0,0 22 16,0-22-16,21 21 0,-21 1 0,0-1 16,0-21-16,0 21 0,0 1 15,0-22-15,0 21 0,0-21 0,0 1 16,0 20-16,21-21 0,-21 0 0,22-21 16,-1 21-16,-21 1 0,21-22 15,21 0-15,-21 0 0,1 0 0,-1 0 16,21 0-16,-21-22 0,22 22 0,-22-21 15,21 0-15,-21 0 0,22 0 16,-22 0-16,0-1 0,21-20 16,-21 21-16,1-21 0,-1-1 0,0 22 15,0-21-15,-21 21 0,21-22 16,-21 22-16,21 21 0,-21 21 31,0 22-31,0-22 0,0 0 16,0 0-16,0 21 0,-21-20 0,21 20 15,-21-21-15,21 0 0,0 22 16,0-22-16,0 0 0,0 0 16,0 0-16,21-21 0,0 0 15,22 0-15,-22 0 16,0 0-16,0 0 0,0 0 0,22-21 16,-22 0-16,0 0 0,0 0 15,0-1-15,1 1 0,-1 0 16,0-21-16,0 21 0,0-22 0,-21 1 15,21 0-15,-21 20 0,0-20 0,0 21 16,0 0-16,0 0 0,0-1 16,0 44 15,22-1-15,20-21-16,-21 0 0,0 21 0,22-21 15,-1 0-15,21 0 16,-20 0-16,20 0 0,1 0 0,-1 0 15,-20 0-15,20 0 0,-21 0 0,1 0 16,-1 0-16,-21-21 0,0 21 16,1 0-16,-44 0 15,1 0-15,0 0 16,0 21-16,-21 0 0,20 0 16,-20 0-16,0 1 0,-1-1 15,1 0-15,0 0 0,-1 21 0,1-20 16,0-1-16,21 21 0,-22-21 15,22 22-15,0-22 0,21 0 0,0 0 16,0 0-16,0 0 0,0 1 16,21-1-16,0-21 0,0 0 15,1 0-15,20 0 0,-21 0 0,21 0 16,1-21-16,-22 21 0,21-22 16,-21 1-16,22 0 0,-1 0 0,-21 0 15,0 0-15,22-1 0,-22-20 0,0 21 16,-21-21-16,21 20 0,-21-20 15,21 0-15,-21 21 0,0-22 0,0 22 16,0 0-16,0-21 0,0 63 31,0 0-31,-21 0 16,21 0-16,-21 0 0,21 1 16,-21 20-16,21-21 0,0 21 15,0-20-15,0-1 0,0 21 0,0-21 16,0 0-16,0 1 0,0-1 0,0 0 15,21-21-15,0 21 0,0-21 16,1 0-16,-1 0 0,0 0 0,0 0 16,0 0-16,22 0 0,-22 0 15,0 0-15,0-21 0,0 21 0,22-21 16,-22 0-16,0-1 0,0-20 0,21 21 16,-20 0-16,-1-22 0,0 1 15,0-21-15,0 20 0,0 1 16,1-22-16,-22 1 0,21 21 0,-21-22 15,21 22-15,-21-1 0,0 22 16,0 0-16,0 0 0,-21 63 31,0-21-31,-1 1 0,22 20 16,-21 0-16,21 22 0,0-22 0,-21 0 16,21 1-16,0 20 0,-21-20 15,21-1-15,0 0 0,0 1 0,0-1 16,0-21-16,21 0 0,0 22 0,0-22 15,1-21-15,-1 21 0,0 0 16,0-21-16,21 0 0,-20 0 16,-1 0-16,21 0 0,-21 0 0,22-21 15,-22 0-15,0 0 0,0 21 0,21-22 16,-20-20-16,-1 21 0,0 0 16,21-43-16,-21 43 0,-21 0 15,0 0-15,22 0 0,-22-1 16,0 44-1,0-1-15,0 0 0,0 0 16,-22 0-16,22 0 16,0 1-16,0-1 0,0 0 0,0 0 15,0 0-15,0 0 0,22-21 16,-1 0-16,0 0 16,0 0-16,0 0 15,0 0-15,1 0 0,-1 0 0,0 0 16,-21-21-16,21 0 0,-21 0 0,21 0 15,-21 0-15</inkml:trace>
  <inkml:trace contextRef="#ctx0" brushRef="#br1" timeOffset="67473.2">12636 5525 0,'-63'0'15,"126"0"-15,-126 21 16,42-21-16,21 21 15,0 0-15,0 0 32,21-21-32,0 0 15,0 0-15</inkml:trace>
  <inkml:trace contextRef="#ctx0" brushRef="#br1" timeOffset="68053.87">13293 5927 0,'21'0'16,"-42"0"-16,63 0 0,-21 0 16,-21-21-16,21-1 0,0 1 15,-21 0-15,0 0 0,0 0 0,0 0 16,0-1-16,0-20 0,0 21 15,-21 0-15,-21 0 0,21-1 0,0 22 16,-1-21-16,-20 21 0,21 0 16,-21 0-16,-1 21 0,22-21 0,-21 22 15,21 20-15,-22-21 0,22 21 0,0 1 16,-21-1-16,20-21 16,1 22-16,21-1 0,0 0 0,-21-21 15,21 22-15,0-22 0,0 0 0,0 0 16,21 0-16,0 1 0,1-1 15,-1-21-15,0 0 0,21 0 0,1 0 16,-1 0-16,0 0 0,1 0 0,-1-21 16,0 21-16,1-22 0,-1 1 15,-21 0-15,21 0 0,-20-21 0,-1 20 16,0-20-16,0 21 0,-21-21 0,0-1 16,0 1-16,0 0 0,0-1 15,0 1-15,0 21 0,0 0 16,0 42-1,-21 0-15,0 0 0,21 0 16,0 22-16,-21-22 0,21 21 0,-22 0 16,22-20-16,0 62 15,0-63-15,0 1 0,0 20 0,22-21 16,-22 0-16,21-21 0,0 21 0,0-21 16,21 0-16,-20 0 0,-1 0 15,21 0-15,-21 0 0,22 0 0,-22 0 16,0-21-16,42 0 15,-41 0-15,-1-21 0</inkml:trace>
  <inkml:trace contextRef="#ctx0" brushRef="#br1" timeOffset="69135.05">13991 5440 0,'0'0'0,"0"-21"0,0 0 0,0-1 16,-21 44-1,21-1-15,0 0 16,0 0-16,0 21 0,-21-20 0,21 20 15,0 0-15,-21 1 0,21-1 16,-22 0-16,22 1 0,0-1 0,0 0 16,0 1-16,-21-1 0,21-21 15,0 21-15,-21-20 0,21-1 0,0 0 16,0 0-16,0 0 16,0-42 15,0 0-31,21 0 0,0 0 15,1-1-15,-22-20 0,42 21 16,-21 0-16,0-22 0,0 22 0,22 0 16,-22 0-16,21 0 0,1 0 0,-22 21 15,21 0-15,-21 0 0,0 0 16,1 0-16,20 0 0,-21 21 0,-21 0 16,21 0-16,0 0 0,1 0 0,-1 1 15,-21 20-15,0-21 16,0 0-16,0 0 0,0 1 0,0-1 15,0 0-15,-21 0 0,-1 0 0,1-21 16,0 21-16,-21-21 0,21 0 16,-1 22-16,-20-22 0,21 0 0,0 0 15,-22 0-15,22 0 0,0 0 0,0 0 16,0-22-16,0 1 0,21 0 16,0 0-16,-22 21 0,22-21 15,0 42 32,22-21-47,-1 21 16,0-21-16,0 0 0,0 21 15,0-21-15,22 0 0,-22 0 0,21 0 16,-21 0-16,22 0 0,-22 0 16,21 0-16,1 0 0,-22 0 0,21-21 15,0 0-15,-20 21 0,-1-21 0,21 0 16,-21-22-16,0 22 0,1-21 15,-1-1-15,0 1 0,0 0 0,0-22 16,-21 22-16,21-22 0,1 1 16,-1 21-16,-21-1 0,0 1 0,0 0 15,0 20-15,0 1 0,0 0 0,0 0 16,-21 42 0,21 0-1,-22 0-15,1 22 0,21-22 0,-21 21 16,21 1-16,0-1 0,-21 21 15,0-20-15,21-1 0,0 0 0,0 22 16,0-22-16,0 1 0,0-1 16,0-21-16,0 21 0,0 1 0,21-22 15,0 0-15,0 0 0,0 0 0,1 1 16,-1-22-16,0 0 0,0 21 16,21-21-16,-20 0 0,-1 0 0,21 0 15,-21 0-15,22-21 0,-1-1 0,0 22 16,-21-21-16,22 0 15,-1 0-15,-21-21 0,22 20 0,-22-20 16,21 21-16,-21-21 0,0-1 0,1 1 16,-22 21-16,0 0 0,0-22 15,0 22-15,-22 21 16,1 0-16,0 0 0,0 21 16,0 0-16,-22 1 0,22 20 0,0-21 15,0 21-15,0-20 0,21 20 16,0-21-16,0 21 0,0-20 0,0-1 15,0 0-15,0 0 0,0 0 0,21 0 16,0-21-16,0 22 0,0-22 16,1 0-16,-1 0 0,0 0 15,0 0-15,21 0 0,-20 0 0,-1 0 16,0-22-16,21 1 0,-21 21 0,1-21 16,-1 0-16,0 0 0</inkml:trace>
  <inkml:trace contextRef="#ctx0" brushRef="#br1" timeOffset="85704.81">1312 8234 0,'-21'0'0,"0"0"32,0 0-17,0 0 1,-1 0-16,1 0 16,0 0-16,0 21 15,0-21-15,0 0 16,-1 0-16,1 0 15,0 0-15,0 0 0,0 0 16,0 0-16,-1 0 0,-20 0 16,21 0-16,0 0 0,-22 0 15,22 0-15,-21 0 0,0 0 0,-1 21 16,1-21-16,0 0 0,-1 0 16,1 0-16,0 0 0,-1 0 0,1 0 15,0 0-15,-1 0 0,1 0 16,0 0-16,-1 0 0,22 0 15,-21 0-15,21 0 0,-1-21 0,1 21 16,0-21 0,21 0-1,21 21 1,0 0-16,1-21 16,-1 21-16,0 0 0,21 0 15,1-22-15,-1 22 0,21-21 16,1 21-16,21-21 0,-22 21 15,22 0-15,-1-21 0,1 21 0,0 0 16,-1 0-16,-20-21 0,21 21 16,-1-21-16,1 21 0,-22 0 15,22 0-15,-21 0 0,-1 0 0,1-22 16,-22 22-16,21 0 0,-20 0 16,-1 0-16,-21 0 0,22 0 15,-22 0-15,0 0 0,0-21 0,0 21 16,0 0-16,-21-21 15,0 0 1,0 0-16,-21 21 16,0-21-16,0 21 0,0-22 0,-22 22 15,22-21-15,-21 21 0,0-21 16,-1 21-16,22-21 0,-21 21 16,-1-21-16,1 21 0,0 0 15,-22-21-15,43 21 0,-21 0 0,-1-22 16,1 22-16,21 0 0,0 0 15,0 0-15,-1 0 0,44 0 47,-1 22-47,21-22 16,-21 21-16,22-21 0,-1 21 16,0-21-16,1 21 0,20-21 15,-21 0-15,1 21 0,-1-21 0,0 0 16,1 0-16,-1 0 0,0 21 15,1-21-15,-22 0 0,0 0 16,21 0-16,-20 0 0,-1 0 0,0 0 16,0 0-1,-42 0 32,0 22-47,0-22 0,-1 21 0,1 0 16,0 21-16,-21-21 0,21 1 15,-22 20-15,1 0 0,0-21 0,-1 22 16,1-1-16,0 0 0,-1 1 16,1-22-16,0 21 0,-1 1 15,1-22-15,21 0 0,-22 0 16,22 0-16,0 0 0,21 1 0,0-1 16,-21-21-16,21 21 15,21-21 48</inkml:trace>
  <inkml:trace contextRef="#ctx0" brushRef="#br1" timeOffset="89773.94">3281 7895 0,'21'0'0,"0"0"31,-21-21-31,0 0 47,21 21-47,-21-21 16,21 21 0,-21-21-16,0-1 15,0 1-15,0 0 16,0 0-1,-21 0-15,0 21 16,21-21 0,-21 21-1,0 0 1,21 21-16,0 21 16,0-21-16,0 22 15,0-22-15,0 42 0,-21-20 0,21-1 16,0 21-16,0-20 0,0 20 15,-22-20-15,22-1 0,0 0 0,0 1 16,0-22-16,0 21 0,0-21 16,0 0-16,0 1 0,22-22 31,-1-22-15,0 22-16,-21-21 0,21 0 15,0 0-15,0 0 0,1-22 16,-1 22-16,-21-21 0,21 0 0,0-1 15,0 1-15,0 21 0,1-22 16,-1 1-16,0 21 0,0 0 0,0 0 16,-21-1-16,21 22 0,1 0 15,-1 0-15,-21 22 0,0-1 16,21 0-16,0 0 0,-21 21 16,21-20-16,-21 20 0,0-21 0,21 21 15,-21-20-15,22 20 0,-22-21 16,21 0-16,0 0 0,-21 1 15,21-1-15,0 0 0,-21 0 0,21-21 16,1 0-16,-1 0 0,0 0 16,0 0-16,0 0 0,0-21 15,1 0-15,-1 0 0,0-1 16,0 1-16,0 0 0,0-21 0,1 21 16,-1-22-16,0 1 0,0 0 15,-21-1-15,0 1 0,21-43 16,-21 43-16,0 0 0,21-1 15,-21 22-15,0 0 0,0 0 0,0 0 16,0-1-16,0 44 16,0-1-1,0 0-15,0 0 0,0 64 16,0-43-16,0 0 0,0 1 16,0-1-16,0 0 0,0 1 0,0-1 15,0 0-15,22-20 0,-1 20 16,0-21-16,0 0 0,0 0 0,22-21 15,-22 0-15,0 0 0,21 0 0,1 0 16,-22 0-16,21-21 0,0 0 16,1 0-16,-1 0 0,0 0 15,-20-22-15,20 1 0,0 0 0,-21-1 16,22-20-16,-22 20 0,0 1 16,-21-21-16,0 20 0,21-20 0,-21 20 15,0 1-15,0 0 0,0-1 16,0 22-16,0-21 0,0 63 31,0 0-31,0 0 0,0 22 0,0-1 16,0-21-16,-21 22 0,21 20 15,0-21-15,0 1 0,0-1 0,0 0 16,0 1-16,0-1 0,0 0 0,0 1 16,0-1-16,0-21 0,0 22 15,0-22-15,0 0 0,0 0 16,21-21-1,0-21 1,1 0-16,-22 0 0,21-1 0,-21-20 16,0 21-16,21-21 0,-21-1 15,21 1-15,-21 21 0,0-22 0,21 22 16,-21 0-16,21 0 0,-21 0 16,22 21-1,-22 21-15,0 0 16,21 0-16,-21 22 0,0-22 15,0 0-15,0 21 0,21-21 0,-21 1 16,21 20-16,-21-21 0,21 0 16,0 22-16,1-22 0,-1 0 15,0-21-15,0 21 0,21-21 0,-20 0 16,20 0-16,0 0 0,1 0 16,-1 0-16,0-21 0,1 0 0,-1 0 15,0-1-15,-21 1 0,22 0 0,-22-21 16,21-1-16,-21 22 0,1-21 15,-1 0-15,0-1 0,-21 1 0,0 21 16,0-22-16,0 1 0,0 21 16,0 0-16,0 0 0,-21 21 0,0 0 15,-1 0-15,1 0 0,0 0 16,-21 0-16,21 21 0,-1 0 0,22 21 16,-21-21-16,0 43 15,21-22-15,0 1 0,0-1 16,0-21-16,0 21 0,0 1 0,21-22 15,0 21-15,1-21 0,41 22 16,-21-22-16,-20-21 0,20 21 16,0-21-16,-21 0 0,22 0 0,-22 0 15,21 0-15,-21-21 0,22 21 16,-22-21-16,0 0 0,0-1 0,0 1 16,1-21-16,-1 21 0,-21-22 15,0 1-15,0 21 0,0-21 16,0 20-16,0 1 0,0 0 0,0 0 15,0 0-15,0 42 32,0 0-32,0 0 0,0 0 0,0 22 15,-21-22-15,21 21 0,0 1 16,0-22-16,0 0 0,-22 21 0,22-21 16,0 1-16,0-1 0,-21 0 0,21 0 15,0 0-15,0 0 16,0-42 15,0 0-31,0 0 0,0-21 16,0-1-16,0 1 0,0 0 15,21-1-15,1 1 0,-1 0 16,0-1-16,0 22 0,0-21 0,0 21 16,22-1-16,-22 1 0,21 21 0,1 0 15,-22 0-15,21 0 0,0 21 16,-20-21-16,-1 22 0,21 20 0,-21-21 15,-21 21-15,0 1 0,21-22 16,-21 21-16,0 1 0,0-1 0,0 0 16,0-21-16,-21 22 0,21-22 0,-21 0 15,21 21-15,-21-20 0,0-1 16,21 0-16,0-42 31</inkml:trace>
  <inkml:trace contextRef="#ctx0" brushRef="#br1" timeOffset="90870.34">7747 8086 0,'0'0'16,"0"-21"-16,-21-1 0,21-20 0,-21 21 0,21 0 15,0-22-15,0 22 0,0 0 16,0 0-16,0 0 0,0 0 16,0-1-16,-22 22 15,22 22 1,0 20-16,0-21 0,0 21 16,-21-20-16,21 20 0,0 0 0,0 1 15,0-1-15,0 0 0,0-21 16,0 22-16,-21-22 0,21 0 0,0 0 15,0 0-15,0 1 0,0-1 16,0-42 0,21 21-1,0-22-15,-21 1 0,22 0 16,-1 0-16,-21-21 0,21 20 0,0-20 16,0 0-16,-21-1 15,21 22-15,1-21 0,-1 21 0,0 0 16,-21-1-16,21 1 0,0 21 15,-21 21-15,21 1 16,1-1-16,-22 0 0,0 21 0,21-21 16,-21 22-16,0-1 0,0-21 15,0 22-15,0-1 0,0-21 16,21 21-16,-21-20 0,21-1 0,0 0 0,-21 0 16,21 0-16,1-21 0,-22 21 15,21-21-15,0 0 0,0 0 0,0 0 16,0 0-16,22 0 15,-22-21-15,0 21 0,0-21 0,0 0 16,22 0-16,-22 0 0,0-1 0,0-20 16,0 21-16,1-21 0,-1-1 15,0 1-15,0 0 0,0-1 0,0 22 16,-21 0-16,0-21 0,22 42 16,-22-22-16,0 1 0,0 42 31,0 1-31,0-1 0,0 21 15,-22-21-15,22 22 0,-21-22 0,21 21 16,0-21-16,0 22 16,0-22-16,0 21 0,0-21 0,0 0 15,0 1-15,21-1 0,1 0 0,-1 0 16,21-21-16,-21 0 0,22 0 16,-22 0-16,21 0 0,0 0 0,1 0 15,-1 0-15,0 0 0,1-21 0,-1 0 16,0 0-16,-20-1 0,20 1 15,-21-21-15,21 21 0,-20-22 0,-22 1 16,21 21-16,-21-21 0,21-1 16,-21-20-16,0 42 15,0-1-15,0 1 0,-21 21 0,0 0 16,-1 0-16,22 21 0,-21 1 16,0-1-16,0 0 0,0 21 15,21 1-15,0-22 0,-21 21 16,21-21-16,0 22 0,0-22 0,0 21 15,0-21-15,0 0 0,0 1 0,21-1 16,0 0-16,0 0 0,0-21 16,0 0-16,1 0 0,20 0 0,-21 0 15,0 0-15,22 0 0,-22 0 0,0-21 16,21 0-16,-21 0 0</inkml:trace>
  <inkml:trace contextRef="#ctx0" brushRef="#br1" timeOffset="92477.11">9991 8001 0,'0'0'0,"0"-21"15,0 0-15,0 0 0,21-1 16,-21 1-16,21 0 16,0 0-16,0 0 0,0 0 15,-21-1-15,22 22 0,20-42 16,-21 42-16,21 0 0,-20 0 15,-1 0-15,0 0 0,0 0 0,0 21 16,0-21-16,1 21 0,-1 22 16,0 20-16,-21-20 0,0-22 15,0 21-15,0 0 0,0 1 0,0-1 16,0 0-16,0-20 0,0 20 16,-21-21-16,21 0 0,-21 0 15,21 1-15,0-1 0,-22-21 16,22-21 15,0-1-31,22 1 0,-1 0 16,-21 0-16,21-21 0,0-1 0,-21 1 15,21 0-15,0-1 0,1 1 0,-1 0 16,0-1-16,0 22 0,0-21 16,0 21-16,-21-1 0,22 22 15,-1 0-15,0 0 0,0 22 16,-21-1-1,0 0-15,0 0 0,0 21 0,0-20 16,0 20-16,0 0 0,0-21 0,0 22 16,21-1-16,-21-21 0,0 22 15,0-22-15,21 21 0,1-21 16,-1 0-16,0 1 0,0-22 16,21 0-16,-20 0 0,-1 0 15,21 0-15,22-43 16,-1 22-16,-21-21 0,-20 21 15,20-1-15,-21-20 0,0 0 16,0-1-16,1 22 0,-1-21 0,0-43 16,-21 64-16,21-21 15,-21 21-15,0-1 0,0 1 0,0 0 16,-21 21-16,0 0 0,0 0 0,-1 0 16,1 0-16,0 0 0,0 21 15,0 0-15,21 1 0,-21-1 0,-1 0 16,1 21-16,21 1 0,0-22 0,0 21 15,0-21-15,0 22 0,0-1 16,0-21-16,0 21 0,0-20 0,21-1 16,1 0-16,-1 0 0,0 0 15,0 0-15,21-21 0,-20 0 0,20 0 16,0 0-16,1 0 0,-1 0 0,0 0 16,1 0-16,-1-21 15,0 0-15,1 0 0,-22 0 0,21 0 16,0-22-16,1 1 0,-22 21 0,21-22 15,-21 1-15,1 0 0,-1 21 16,-21-22-16,0 22 0,0 0 0,0 0 16,-21 0-16,-1 21 15,1 0-15,0 0 0,0 0 16,0 21-16,0 0 0,-1 0 0,1 0 16,0 0-16,0 1 0,21 20 15,0-21-15,0 0 0,0 22 16,0-22-16,0 0 0,0 21 0,0-21 0,21 1 15,0-1-15,0-21 0,22 21 16,-22 0-16,21-21 0,1 0 16,-1 0-16,0 0 0,22 0 0,-22 0 15,22 0-15,-22 0 0,21 0 16,-20-21-16,20 0 0,-20 0 0,-1-1 16,0 1-16,-21 0 0,22 0 0,-22-21 15,0 20-15,0-20 0,0 21 16,-21-21-16,0 20 0,0 1 0,0 0 15,0 0-15,0 0 0,-21 21 16,0 0-16,0-21 0,0 21 0,-22 0 16,22 0-16,0 0 0,0 21 15,0-21-15,0 21 0,-22 0 0,22 0 16,21 0-16,-21 1 0,21 20 16,-21-21-16,21 0 0,0 0 0,0 1 15,0-1-15,0 0 0,0 0 16,21 0-16,0 0 0,0-21 0,0 0 15,1 22-15,-1-22 0,0 0 0,0 0 16,0 0-16,0 0 0,1 0 16,-1-22-16,0 1 0,-21 0 0,21 0 15,0-21-15,0-1 16,-21-20-16,22 20 0,-22 1 16,21-21-16,-21 20 0,0 1 0,0-22 15,21 1-15,-21 21 16,21-22-16,-21 22 0,0-22 15,0 43-15,0 0 0,0 42 16,0 0-16,-21 0 16,0 22-16,21-22 0,-21 21 0,21 22 15,0-22-15,0 0 0,-22 1 16,22-1-16,0 22 0,0-22 0,0 0 16,0 1-16,0-1 0,22 0 0,-1-21 15,0 22-15,0-22 16,0 0-16,0 0 0,1 0 0,20-21 15,0 0-15,-21 0 0,1 0 0,20 0 16,-21-21-16,0 0 16,0 0-16,1 0 0,-22 0 0,21-1 15,-21-20-15</inkml:trace>
  <inkml:trace contextRef="#ctx0" brushRef="#br1" timeOffset="95509.2">14647 8149 0,'0'-21'16,"0"0"-16,0 0 0,0 0 15,0-1-15,0 1 0,0 0 16,0 0-16,21 0 0,-21 0 0,0-22 15,0 22-15,0 0 0,0-21 0,0 20 16,0-20-16,-21 21 0,0-21 16,0 20-16,0 1 0,0-21 0,-22 21 15,1 21-15,21 0 0,-22 0 16,-20 0-16,21 0 0,-1 21 0,1 0 16,-22 21-16,22 1 0,0-1 15,-1 22-15,22-22 0,-21 21 0,21 1 16,0-22-16,21 22 0,0-22 15,0 0-15,0 1 0,0-22 16,21 0-16,0 0 0,0 0 0,0 1 16,22-22-16,-1 0 0,-21 0 0,21 0 15,1 0-15,-1-22 0,0 22 16,1-21-16,-1 0 0,0-21 0,1 21 16,-22-22-16,21 1 0,-21 21 15,1-22-15,-1 1 0,0 0 16,-21-1-16,0 1 0,21 21 0,-21 0 0,21 0 15,-21-1-15,0 1 0,0 42 16,0 1 0,0-1-16,0 0 0,0 21 15,0 1-15,-21-1 0,21 21 16,-21 1-16,21-22 0,0 22 0,0-1 16,-21 22-16,21-22 0,0 1 0,0-1 15,0 22-15,-21-21 0,21 20 16,0 1-16,0-22 0,0 22 0,0-21 15,0-1-15,0 1 0,0-22 0,0 21 16,0-20-16,0-22 0,0 21 16,0 1-16,0-22 0,21-42 31,0-1-31,-21-20 16,21 21-16,0-21 0,0-1 15,1-20-15,-1-1 0,21 1 0,-21-22 16,22 0-16,-22 1 0,21-1 15,-21 0-15,22-20 0,-1 20 0,-21-21 16,21 21-16,-20-20 0,-1 20 0,0 0 16,-21 22-16,0-1 0,21 1 15,-21 20-15,0 1 0,0 0 0,0 21 16,0-1-16,0 1 0,-21 21 16,0 0-16,0 21 15,-1 1-15,1-1 0,21 21 0,0-21 16,-21 22-16,21-1 0,-21 0 0,21 1 15,0-1-15,0 0 0,0-21 16,0 22-16,0-22 0,21 21 0,0-21 16,0 1-16,1-22 0,-1 21 15,0-21-15,21 0 0,-21 0 0,22 0 16,-1 0-16,0-21 0,1-1 16,-1 1-16,0 0 0,1-21 0,-22-1 15,21 1-15,1 0 0,-22-1 16,21 1-16,-21 0 0,0-1 15,1 1-15,-1 0 0,21-22 16,-42 43-16,21 0 0,-21 0 0,0 0 16,0 42-1,0 0-15,0 0 16,0 21-16,0-20 0,0-1 16,-21 21-16,21-21 0,-21 0 0,21 22 15,0-22-15,0 21 0,0-21 16,0 22-16,0-22 0,0 0 0,21 0 15,0 22-15,0-43 0,22 21 0,-22 0 16,0-21-16,21 0 0,-20 0 16,20 0-16,0 0 0,1 0 0,-1-21 15,0 0-15,1-1 0,-22 1 16,21-21-16,0 21 0,1-22 0,-22 22 16,21-21-16,-21 0 0,1-1 15,-1 22-15,-21-21 0,0 21 16,0-22-16,0 1 0,0 21 15,-43 21-15,22 0 16,0 0-16,-21 0 0,21 0 0,-22 21 16,1 0-16,0 0 0,20 0 15,-20 1-15,21-1 0,0 0 16,0 21-16,-1-21 0,22 1 0,0 20 16,0-21-16,0 21 0,0-20 0,0-1 15,0 0-15,0 0 0,22 0 16,-1 0-16,0 1 0,0-22 0,0 0 15,0 0-15,22 0 0,-22 0 0,0 0 16,21-22-16,-20 1 0,20 0 16,-21 0-16,21-21 0,-20 20 15,-1-20-15,0 0 0,0 21 0,0-22 16,0 1-16,1 0 0,-22-1 0,0 22 16,21-21-16,-21 21 0,0-1 15,21 22-15,-42 22 31,0-1-31,21 0 0,0 21 0,-22-21 16,22 1-16,0 20 0,-21-21 0,21 21 16,0-20-16,0 20 15,0-21-15,0 21 0,21-20 0,1-1 16,-22 0-16,21 0 0,0 0 0,0 0 16,0-21-16,0 0 0,1 0 15,-1 0-15,0 0 0,0 0 0,0 0 16,0 0-16,1-21 0,-1-21 15,0 21-15,0 0 0,0-22 16,0 1-16,1 0 0,-22-1 0,21 1 16,21-85-16,-42 63 15,21 1-15,0-1 0,-21 1 0,22 21 16,-22-1-16,21 1 0,-21 21 16,0 0-16,0-1 0,0 44 15,0 20-15,0-21 16,-21 21-16,-1 1 0,22-1 15,-21 0-15,21 22 0,0-22 0,0 1 16,0-1-16,0 0 0,0 1 16,0-1-16,0-21 0,0 21 15,0-20-15,0 20 0,0-21 0,21 0 0,1 0 16,-1-21-16,0 22 0,0-22 16,0 0-16,0 0 0,1 0 15,20 0-15,-21-22 0,0 1 16,0 0-16,1 21 0,-1-42 15,0 21-15,0-1 0,0-20 0,0 21 16,1-21-16,-22-1 0,21 1 16,-21 21-16,21 0 0,-21-1 0,0 1 15,0 0-15,-21 42 16,0 0-16,21 1 16,-22-1-16,1 0 0,21 0 0,-21 21 15,21-20-15,0-1 0,0 21 16,0-21-16,0 0 0,0 22 0,0-22 15,0 0-15,42 21 0,-20-42 16,20 22-16,-21-22 16,0 0-16,22 0 0,-22 0 0,0 0 15,21 0-15,-21 0 0,1-22 16,-1 1-16,0 0 0,0 0 0,0 0 16,0-22-16,1 1 0,-1 0 15,0-1-15,-21-20 0,21 21 0,0-22 16,22-63-16,-22 85 0,-21-1 15,0 1-15,0 0 0,0 21 16,0-1-16,0 44 31,0 20-31,-21-21 0,-1 21 0,22 1 16,-21-1-16,0 0 0,21 1 16,0-1-16,0 22 0,0-22 0,0 0 15,0 1-15,0-22 0,0 21 16,0-21-16,0 22 0,0-22 15,0 0-15,0 0 0,21 0 0,-21 0 16,21-21-16,1 0 0,-1 0 16,0 0-16,0 0 0,0 0 15,0-21-15,1 21 0,-1-21 16,0 0-16,0 0 0,21-22 16,-42 22-16,22 21 15,-22-21-15,21 21 0,-21-21 0,0 42 31,-21 0-31,-1 0 16,22 1-16,-21-22 0,21 21 0,0 0 16,0 0-16,0 0 0,0 0 15,0 22-15,0-22 0,21 0 16,1 0-16,-1 0 0,0-21 0,0 0 16,21 0-16,-20 0 0,-1 0 15,21 0-15,-21 0 0,22 0 0,-22-21 16,21 0-16,-21 0 15,0 0-15,22 0 0,-22-22 0,0 22 16,0-21-16,0 21 0,1-22 0,-1 22 0,0-21 16,0 21-16,0 21 15,0-22-15,-21 1 0,0 42 32,0 1-32,0-1 0,0 0 15,0 0-15,-21 0 0,0 22 0,0-22 16,0 42-16,0-20 0,-1-1 15,1 21-15,0 1 0,0-1 0,0 1 16,-22 63-16,22-64 16,0 22-16,21-21 0,0 20 0,-21-20 15,21 20-15,-21 1 0,21-21 16,0 20-16,0-20 0,0 20 0,0-20 16,0-1-16,0 1 0,0-1 0,0 1 15,-21-22-15,21 64 16,0-64-16,-22 22 0,22-43 15,-21 0-15,0-21 16,0 0-16,21-21 0,-21 21 16,0-21-16,21-21 0,-22 20 0,1-20 15,21 0-15,0-1 0,-21 1 16,21-21-16,0 20 0,0-20 0,0 20 16,0-20-16,0-1 0,21 1 0,-21-22 15,21 22-15,1-22 0,20 0 16,-21 22-16,21-1 0,-20-20 0,20 20 15,0 1-15,-21-1 0,22 1 16,-22-1-16,42-20 0,-41 41 16,-1 1-16,21-22 15,-21 1-15,0 42 0,-21 0 16,0-1-16,0 1 0,0 0 16</inkml:trace>
  <inkml:trace contextRef="#ctx0" brushRef="#br1" timeOffset="95774.05">17822 7493 0,'0'-21'16,"21"21"-16,1 0 15,-1-21-15,0 21 16,0-21-16,0 21 0,22 0 0,-22-22 16,21 22-16,-21 0 0,22-21 0,-22 21 15,21 0-15,-21-21 0,0 21 16,1 0-16,-1 0 0,-21-21 16,0 0-1,0 0-15,-21-1 0</inkml:trace>
  <inkml:trace contextRef="#ctx0" brushRef="#br1" timeOffset="95957.07">17589 7197 0,'0'0'16,"-21"0"-16,0 21 46,0-21-46,0 0 0,0 0 16,-1 0-16,1 0 0,-21 0 16,21 0-16,0 0 0</inkml:trace>
  <inkml:trace contextRef="#ctx0" brushRef="#br1" timeOffset="96441.79">19812 7493 0,'0'0'0,"0"-21"0,0 0 16,0 0-16,0-1 0,0 1 0,21-21 16,-21 21-16,21-22 0,0 1 0,1 21 15,-22-21-15,0-1 0,21 22 16,-21 0-16,21 0 0,-21 0 16,0-1-16,0 44 31,-21 20-31,0 0 0,-1 1 15,1 20-15,21 1 0,-21-1 0,0 1 16,0-1-16,0 1 0,-1-1 0,1 1 16,0-1-16,0-21 0,0 22 15,0-22-15,-1 22 0,22-22 0,-21-21 16,21 22-16,-21-22 0,21 0 16,-21 0-16,21 0 0,0 0 15,0 1-15,0-44 31,0 1-31,0 0 16,0 0-16,0-21 0</inkml:trace>
  <inkml:trace contextRef="#ctx0" brushRef="#br1" timeOffset="96809.97">19558 7557 0,'0'0'0,"0"-43"0,-42-126 31,42 127-31,0-1 0,0 22 15,0-21-15,0 21 0,21-22 0,0 22 16,0-21-16,21 21 0,-20-1 16,20 1-16,-21 0 0,21 21 15,1 0-15,-1 0 0,0 0 0,1 0 16,-1 0-16,-21 21 0,22 22 16,-22-1-16,0 0 0,0 1 0,-21 20 15,0-21-15,0 22 0,0-22 16,0 1-16,-21-1 0,0 0 0,-22 1 15,22-1-15,-21-21 0,0 0 0,20 0 16,-20 1-16,21-1 0,0 0 16,-22-21-16,22 0 0,21 21 15,-21-21-15,0 0 16,42 0 15,0 0-31,-21-21 0,21 21 16,1 0-16,-1 0 0,0 0 0,0 0 15,0 0-15,0 0 0</inkml:trace>
  <inkml:trace contextRef="#ctx0" brushRef="#br1" timeOffset="97225.74">19981 7789 0,'0'-21'31,"21"0"-31,1 0 15,-1 0-15,21-22 16,-21 43-16,0-21 0,1 21 16,-1 0-16,0 0 0,0 0 0,0 0 15,22 0-15,-22 0 0,0 21 16,0 1-16,0-1 0,-21 0 0,0 0 16,21 0-16,-21 22 0,0-22 0,0 21 15,0-21-15,0 22 0,0-22 16,0 0-16,0 21 0,0-21 15,-21 1-15,0-1 0,0-21 0,21 21 16,-21-21-16,0 0 16,-1 0-16,22-21 15,0 0-15,0-1 16,0 1-16,0 0 0,0 0 0,0 0 16,22-22-16,-1 22 0,0-21 15,0 21-15,0-22 0,0 22 0,1 0 16,-1 0-16,21 0 0,-21 0 0,0-1 15,22 22-15,-22 0 0,21-21 16,-21 21-16,1 0 0,20 0 0,0 0 16,-21 0-16,22 0 15,-22 0-15,0 0 0</inkml:trace>
  <inkml:trace contextRef="#ctx0" brushRef="#br1" timeOffset="97630.01">21082 7641 0,'-21'0'31,"0"0"-31,-1 21 16,22 1-16,-21-22 0,0 21 15,0 0-15,0 0 0,0 0 0,-1 22 16,22-1-16,-21-21 0,21 0 16,0 0-16,0 1 0,0-1 15,0 0-15,0 0 0,21 0 16,1-21-16,-1 21 0,0-21 0,0 0 15,0 0-15,22 0 0,-22 0 16,21 0-16,0 0 0,1 0 16,-22-21-16,0 0 0,0 0 15,22 0-15,-43 0 0,21-1 0,0-20 16,-21 21-16,21-21 0,-21-1 0,0 22 16,0-21-16,0-1 0,-21 22 15,0 0-15,0 0 0,-1 0 16,-20 0-16,21 21 0,0 0 15,-22 0-15,1 0 0,21 0 0,-21 21 0,20 0 16,1 0-16,0 0 0,0 0 16,0 1-16,21-1 0,0 0 15,0 0-15,0 0 0,21 22 16,0-43-16,0 21 0,0 0 16,1-21-16,20 0 0</inkml:trace>
  <inkml:trace contextRef="#ctx0" brushRef="#br1" timeOffset="98549.9">22013 7472 0,'-21'0'0,"42"0"0,-84 0 0,42 0 15,-22 0-15,22 0 0,-21 21 16,-1 0-16,22 0 0,-21 1 0,21-1 15,-22 21-15,22-21 0,-21 0 0,21 1 16,0 20-16,-1-21 0,22 0 16,0 0-16,0 1 0,0 41 15,0-42-15,0 0 0,22 1 16,-1-22-16,0 21 0,0 0 16,21-21-16,-20 0 0,20 0 0,-21 0 0,0 0 15,22 0-15,-22-21 0,21 0 16,-21-1-16,0 1 0,1 0 15,-1-21-15,0 21 0,0-22 16,0 1-16,0 0 0,1-1 0,-22-20 16,0-1-16,21 22 0,-21-22 0,0 1 15,21 21-15,-21-1 0,0 22 16,0-21-16,0 21 0,-21 21 16,0 21-1,-1 0-15,22 21 0,-21-21 0,0 22 16,21-1-16,0 0 0,-21 22 15,21-22-15,0 1 0,0-1 0,0 0 16,0 1-16,0-22 0,0 21 0,0 0 16,0-20-16,21 20 15,-21-21-15,21 0 0,0 0 0,1 1 16,-22-1-16,21 0 0,0-21 16,0 0-16,0 0 0,0 0 0,1 0 15,-1 0-15,0-21 0,0 21 0,0-21 16,0-1-16,1 1 0,20-21 15,-21 21-15,0-22 0,-21 22 0,21-21 16,1 21-16,-22 0 0,0-1 16,0 1-16,0 0 0,0 42 15,0 0 1,-22 1-16,1-1 16,21 0-16,-21 0 0,21 0 0,-21 0 15,21 1-15,0-1 0,0 0 0,0 0 16,0 0-16,0 0 15,21 1-15,0-22 0,0 0 16,1 0-16,20 0 16,-21 0-16,0 0 0,0 0 0,22-22 15,-22 1-15,0 21 0,0-21 16,0 0-16,1-21 0,-1 20 0,0-20 16,0 21-16,0-21 0,-21 20 0,21 1 15,-21 0-15,-21 21 31,0 0-31,0 21 0,0 0 16,21 1-16,-21-1 0,-1 0 0,1 0 16,21 0-16,0 22 0,0-22 0,0 0 15,0 0-15,0 0 0,0 0 16,0 1-16,0-1 0,21-21 16,1 21-16,-1-21 15,0 0-15,0 0 0,21 0 0,-20 0 16,20 0-16,-21-21 0,21 0 15,1 21-15</inkml:trace>
  <inkml:trace contextRef="#ctx0" brushRef="#br1" timeOffset="99102.58">23368 7514 0,'-21'0'15,"0"0"-15,-1 0 16,1 0-16,21 21 0,-21-21 0,0 22 15,0-1-15,0 0 0,-1 0 16,1 0-16,0 0 0,21 22 0,0-22 16,0 0-16,0 0 0,0 22 15,0-1-15,0-21 16,0 0-16,0 0 0,21 1 0,0-1 16,1 0-16,-1-21 0,21 0 15,-21 0-15,22 0 0,-22 0 16,21 0-16,-21-21 0,0 21 15,22-21-15,-22-1 0,21-41 16,1 42-16,-22-22 0,0 1 0,0 0 16,0-1-16,0-20 0,1-1 15,-22 1-15,21-1 0,0 1 0,0-1 16,0 1-16,0 21 16,-21-22-16,0 22 0,22 21 0,-22-43 15,-22 64 1,1 0-16,0 21 15,0 22-15,0-1 0,21 0 0,-21 22 16,-1-1-16,1 1 0,0-22 16,0 22-16,21-1 0,0 1 0,-21-22 15,21 21-15,0-20 0,0-1 16,0 0-16,0-20 0,0 20 0,21-21 16,0 0-16,-21 22 0,21-43 0,0 21 15,1 0-15,20-21 0,-21 0 16,0 0-16,0 0 0,22 0 0,-22 0 15,0 0-15,21-21 0,1 0 16,-22-1-16,21 1 0,-21 0 0,22 0 16,-22 0-16,21-22 0,-21 22 15,1-21-15,-1 21 0</inkml:trace>
  <inkml:trace contextRef="#ctx0" brushRef="#br1" timeOffset="99333.97">23707 7387 0,'-43'0'16,"86"0"-16,-107-21 0,64 0 16,0 0-16,21 0 15,22 21-15,-22-22 0,21 22 16,-21-21-16,22 0 0,-1 21 16,0-21-16,22 21 0,-22 0 0,0 0 15,1 0-15,-22 0 0,21 0 16,-21 0-16,1 0 0,-1 0 0,-21 21 15,0 0-15,0 0 16,-21 1-16,-22-22 0,1 21 0,0 0 16,-43 0-16</inkml:trace>
  <inkml:trace contextRef="#ctx0" brushRef="#br1" timeOffset="100997.68">1587 10097 0,'0'0'0,"-21"0"0,0 0 16,0 0-16,0 21 0,0-21 16,-1 0-16,-20 0 15,21 0-15,-21 0 0,20 0 0,-20 0 16,0 0-16,-22 0 0,22 0 15,0 0-15,-22 0 0,22 0 0,-1 0 16,-20 0-16,-1 0 0,22 0 16,-21 0-16,20 0 0,1 0 0,-22 0 15,22 0-15,0 0 0,-1 0 16,22 0-16,-21 0 0,21 0 16,0 0-16,-1 0 0,1 0 15,0-21-15,0 21 16,42 0 15,0 0-15,0 0-16,22 0 0,-22 0 15,21 0-15,1 0 0,-1 0 0,0 0 16,22 0-16,-22 0 0,22 0 16,-1 0-16,1 0 0,-1 0 0,1 0 15,-1 0-15,1 0 0,-1 0 16,22 0-16,-22 0 0,1 0 15,20 0-15,-20 0 0,-1 0 16,1 0-16,-22 0 0,22 0 0,-22 0 16,0 0-16,1-22 0,-22 22 15,0 0-15,0-21 0,0 21 0,-21-21 16,0 0-16,0 0 16,-21 21-16,0-21 0,0 21 15,-21-22-15,20 22 0,-20-21 16,0 0-16,-1 21 0,22-21 15,-21 21-15,0-21 0,-1 0 0,1 21 16,21 0-16,-22-22 0,22 22 16,-21 0-16,21 0 0,0 0 15,-1 0-15,44 0 47,-1 22-47,0-22 0,0 21 16,21-21-16,-20 21 0,20-21 0,43 21 15,-43-21-15,0 0 16,1 21-16,-1-21 0,0 0 0,1 0 16,-1 0-16,0 0 0,-21 0 15,22 21-15,-22-21 0,0 0 0,0 0 16,0 0-16,1 0 16,-1 0-16,-42 0 31,-1 0-16,1 22-15,-21-22 0,21 21 0,0 0 16,-1 0-16,-20 0 0,21 0 16,0 1-16,-22 20 0,22-21 0,0 0 15,-21 22-15,21-22 0,-22 21 16,22-21-16,0 22 0,0-22 0,-22 21 16,22-21-16,21 0 0,-21 1 15,0-1-15,21 0 0,-21 0 16,21 0-1,21-21 64</inkml:trace>
  <inkml:trace contextRef="#ctx0" brushRef="#br1" timeOffset="105675.92">2984 9927 0,'-21'0'0,"21"-21"16,-21 21-16,21-21 15,-21 21-15,21-21 0,0 0 16,0-1-16,0 1 16,0 0-16,0 0 0,0 0 0,0 0 15,0-1-15,0 1 0,21 21 16,0-21-16,0 0 0,1 21 15,-1 0-15,0 0 0,0 0 16,0 21-16,0 21 0,43 22 16,-43-22-16,0-21 15,0 22-15,1-1 0,-1 0 0,0 1 16,-21-1-16,21 0 0,-21 1 0,0-22 16,0 21-16,0-21 0,0 22 15,0-22-15,0 0 0,-21 21 16,0-42-16,21 22 0,-21-22 15,-1 0 1,22-22-16,0 1 0,0 0 16,0 0-16,0-21 0,0 20 15,0 1-15,0-21 0,0 21 16,0-22-16,0 1 0,22 21 16,-22-21-16,21-1 0,0 1 0,0 0 15,21 20-15,-20 1 0,20 0 16,-21 21-16,21 0 0,1 0 0,-22 0 15,21 21-15,-21 0 0,22 1 16,-22-1-16,0 21 0,0 0 16,-21-20-16,0 20 0,21 0 0,-21-21 15,0 22-15,0-22 0,0 21 0,0-21 16,0 22-16,0-22 0,0 0 0,0 0 16,0 0-16,0 1 0,0-44 46,0 1-46,0 0 0,0 0 16,0 0-16,0 0 0,0-1 0,0 1 16,0-21-16,22 0 0,-22 20 15,21-20-15,-21 0 0,21-1 0,0 1 16,0 0-16,0-1 0,1 22 16,-1-21-16,0 21 0,21 21 0,-21 0 15,1 0-15,-1 0 0,0 0 16,0 21-16,-21 0 0,21 21 0,0-20 15,-21 20-15,0-21 0,0 21 16,0-20-16,0 20 0,0 0 0,0-21 16,0 22-16,0-22 0,0 0 0,0 21 15,0-20-15,0-1 16,0 0-16,0 0 0,0 0 0,0 0 16,0-42 15,0 0-31,22 0 0,-22 0 15,21 0-15</inkml:trace>
  <inkml:trace contextRef="#ctx0" brushRef="#br1" timeOffset="106147.23">4487 9843 0,'0'-22'0,"0"44"0,21-44 0,-21 1 0,0 0 15,0 42 16,-21-21-31,21 21 16,-21 1-16,21 20 0,-21-21 0,21 0 16,-21 22-16,0-22 0,21 21 15,-22-21-15,22 22 0,0-1 0,0-21 16,0 0-16,0 22 0,0-22 0,0 21 16,22-21-16,-1-21 15,21 21-15,-21-21 0,22 0 0,-1 0 16,-21 0-16,21 0 0,1-21 15,-1 21-15,0-21 0,1 0 16,-22 21-16,21-21 0,-21 0 0,22-1 16,-22 1-16,0-21 0,0 21 15,-21 0-15,0-22 0,0 1 0,0 0 16,0-1-16,0 1 0,0 0 0,-21-1 16,0 1-16,0 21 0,-22 0 15,22-1-15,-21 1 0,0 21 0,20 0 16,-20 0-16,21 0 0,-21 21 15,20 1-15,1-1 0,0 21 0,0-21 16,0 0-16,0 22 0,-1-22 16,22 21-16,0-21 0,0 1 15,0 20-15,0-21 0,0 0 0,0 0 16,22 1-16,-1-22 16,0 0-16,21 0 0,-21 0 15,1 0-15,-1 0 0</inkml:trace>
  <inkml:trace contextRef="#ctx0" brushRef="#br1" timeOffset="106578.11">5143 9970 0,'0'0'0,"0"-22"0,0 1 16,0 0-16,0 0 15,0 0-15,0 0 16,0-1-16,22 1 0,-1 0 0,0 0 15,0 21-15,0-21 0,0 21 16,1 0-16,-1 0 0,0 21 16,0 0-16,0 0 0,0 0 0,1 1 15,-1 20-15,0-21 0,0 21 16,-21-20-16,0-1 0,0 21 0,0-21 16,0 22-16,0-22 0,0 0 15,0 0-15,0 0 0,-21 0 16,21 1-16,0-1 0,-21-21 15,21 21-15,0-42 32,0 0-32,0-1 0,0 1 15,0 0-15,21 0 0,-21 0 0,21-22 16,0 22-16,-21 0 0,21-21 16,1 21-16,-1-1 0,0-20 0,-21 21 15,42 0-15,-21 0 16,1-1-16,-1 22 0,0 0 0,0-21 15,0 21-15,0 0 0,1 0 0,-1 0 16,0 0-16,0 0 16,0 0-16</inkml:trace>
  <inkml:trace contextRef="#ctx0" brushRef="#br1" timeOffset="106945.9">6096 9991 0,'21'21'16,"-21"0"-1,21-21-15,0 0 16,1 0-16,-1 0 0,0 0 16,0-21-16,0 21 15,0-21-15,1 0 0,-1 21 0,0-22 16,0 1-16,0 21 0,-21-21 16,0 0-16,21 0 0,-21 0 15,0-1-15,0 1 0,0 0 16,0 0-16,-42 21 15,21 0-15,0 0 0,-22 21 16,22 0-16,0 22 0,21-22 0,-21 21 16,0-21-16,0 22 0,21-22 15,0 21-15,0 0 0,0 1 16,0-22-16,0 0 0,21 0 16,-21 0-16,21-21 0,0 0 15,0 0-15,0 0 0,1 0 16,-1 0-16,21 0 0,-21 0 0,0 0 15,1-21-15,-1 21 16,0-21-16,-21 0 0,21 21 0</inkml:trace>
  <inkml:trace contextRef="#ctx0" brushRef="#br1" timeOffset="107586.22">8022 10075 0,'0'0'0,"-42"0"0,21 0 0,-1 0 16,1 0-16,0-21 0,21 0 16,0 0-16,0 0 0,0 0 0,0-1 15,0 1-15,0 0 0,21-21 16,0 21-16,22-1 0,-22 1 0,21 0 15,-21 0-15,22 0 0,-1 0 0,-21-1 16,22 22-16,-1 0 0,-21 0 16,21 0-16,-20 22 0,41 20 15,-42-21-15,0 21 0,1 1 16,-1-22-16,-21 21 0,0 1 16,0-1-16,0-21 0,0 21 0,0-20 15,0-1-15,0 0 0,0 0 16,0 0-16,0 0 0,-21-21 15,21-21 17,0 0-32,0 0 0,0 0 15,0-22-15,0 22 0,0 0 0,0-21 16,21-1-16,-21 1 0,21 21 16,-21-21-16,21-1 0,0 1 15,0 21-15,1 0 0,-22-1 0,21 1 16,21 0-16,-21 21 15,0 0-15,1 0 16,-1 21 0,-21 0-16,21-21 0,-21 22 0</inkml:trace>
  <inkml:trace contextRef="#ctx0" brushRef="#br1" timeOffset="110701.48">8848 9991 0,'0'21'0,"0"-42"0,21 63 16,0-42-16,0 0 15,0 0-15,0 0 0,1 0 16,-1 0-16,0-21 0,0 21 0,0-21 16,22 0-16,-22 21 0,0-22 0,0 1 15,0 0-15,0 0 16,-21 0-16,0-22 0,0 22 0,0 0 16,0 0-16,0 0 0,0 0 15,-21 21-15,0 0 16,0 0-16,0 21 0,0 0 0,-1 0 15,1 0-15,0 0 0,0 1 16,0-1-16,0 21 0,-1-21 0,22 0 16,0 1-16,0-1 0,0 0 0,0 0 15,0 0-15,22 0 0,-1 1 16,0-22-16,21 21 0,-21-21 0,22 0 16,-1 0-16,0 0 0,1 0 15,-22 0-15,21 0 0,1 0 16,-1-21-16,0 21 0,1-22 0,-1 1 15,0 0-15,1 0 0,-1 0 16,-21-22-16,0 22 0,0 0 0,1-21 16,-1 21-16,0-1 0,-21 1 0,0-21 15,0 21-15,0 0 0,0-1 16,0 1-16,0 0 0,-21 21 31,21 21-31,-21 0 0,21 22 16,0-22-16,0 21 0,0 1 0,0-1 15,0 0-15,-22 22 16,22-1-16,0-20 0,0 41 0,0-20 16,0-1-16,0 22 0,0 0 0,0-1 15,0 1-15,0 0 0,0-1 16,0 22-16,0-21 0,0 21 0,-21-22 16,0 22-16,0-21 0,0-1 0,0 1 15,-1 0-15,1-22 0,21 1 0,-21-1 16,0 1-16,0 20 15,21-41-15,-21-22 0,21 0 0,0-42 32,0 0-32,0-22 0,0 22 15,21-21-15,-21 0 0,21-1 0,0 1 16,0-22-16,-21 1 0,21-1 16,1 1-16,-22-22 0,21 1 0,-21-1 0,21 0 15,-21 1-15,21-22 16,-21 21-16,21-21 0,-21 0 0,0 22 15,21-22-15,1 21 0,-1-21 0,-21 22 16,21-1-16,-21 22 0,21-22 16,0 21-16,-21 1 0,21-1 15,1 22-15,-1 0 0,0-1 0,0 22 16,0 0-16,0 0 0,22 21 16,-22 0-16,0 0 0,0 21 0,22 0 0,-22 22 15,0-22-15,0 21 16,0-21-16,-21 22 0,0-1 0,0-21 15,0 21-15,0 1 0,0-22 0,0 0 16,-21 21-16,0-20 0,0-1 16,0-21-16,-1 21 0,-20-21 0,21 0 15,-43 0-15,43 0 16,0 0-16,0 0 0,0 0 0,0 0 16,-1-21-16,1 0 0,21-1 0,0 1 15,0 0-15,-21 21 0,21-21 16,0 0-16,0 42 31,21 0-15,0 0-16,1 0 15,-1 1-15,0-1 0,0-21 16,0 21-16,0-21 0,22 0 16,-22 0-16,21 0 0,-21 0 0,22 0 15,-1 0-15,-21 0 0,22 0 0,-1 0 16,0 0-16,1-21 0,-22 0 15,21-1-15,-21 1 0,22 0 16,-22 0-16,0-21 0,0 20 0,0 1 16,-21-21-16,0 21 0,21-22 0,-21 22 15,0 0-15,0 0 0,0 0 16,-21 21-16,0 0 16,0 0-16,0 0 15,0 21-15,21 0 0,-22 0 16,22 0-16,-21 1 0,21 20 0,0-21 15,0 21-15,0 1 0,0-22 0,0 0 16,0 21-16,21-20 0,1-1 16,-1 0-16,-21 0 0,21-21 0,0 21 15,21-21-15,-20 0 0,-1 0 0,0 0 16,21 0-16,1 0 0,-22 0 16,21 0-16,-21-21 0,22 0 15,20-21-15,-42-1 0,0 22 16,1-21-16,-1-1 0,0-20 15,0 21-15,0-22 0,0 1 0,-21 20 16,22-20-16,-22 20 0,0 1 16,0 0-16,0 21 0,0-1 0,0 1 15,0 0-15,0 42 16,-22 0-16,22 1 16,0-1-16,-21 21 0,21 0 0,0 1 15,-21-1-15,21 22 0,0-22 0,0 0 16,0 22-16,0-22 0,0 0 15,21 1-15,0-22 0,1 21 0,-1-21 16,0 1-16,0 20 0,0-42 16,22 21-16,-1 0 0,21-21 15,-20 0-15,-1 0 0,0 0 16,1 0-16,-1 0 0,-21 0 0,22-21 16,-1 0-16,0 0 0,-21 0 15,22-1-15,-22 1 0,42-42 16,-41 20-16,-1 1 0,-21 21 15,0-21-15,0-1 0,0 22 0,0 0 16,0 0-16,-21 0 0,-1 21 0,1 0 16,0 0-16,0 0 0,0 0 15,-22 0-15,22 21 0,-21 0 0,21 0 16,0 21-16,-1-20 0,1 20 0,21-21 16,0 21-16,-21-20 15,21-1-15,0 21 0,0-21 0,0 0 16,0 1-16,0-1 0,0 0 0,0 0 15,21-21-15,0 0 16,1 0-16,-1 0 0,0 0 16,0 0-16,0-21 0,0 0 0,1 21 15,-1-21-15,0-1 0,0 1 16,0-21-16,0 21 0,-21-22 0,22 1 16,-1 21-16,-21-21 0,0-1 15,0 22-15,21 0 0,-21 0 16,0 0-16,0 42 15,-21 0-15,21 0 16,-21 0-16,21 0 0,0 22 16,0-1-16,-22-21 0,22 22 0,0-22 15,0 42-15,0-20 16,0-22-16,22 0 0,-1 0 0,0 0 16,0 0-16,0-21 0,22 0 0,-22 0 15,21 0-15,-21 0 0,22 0 16,-22 0-16,21 0 0,-21 0 0,0-21 15,22 0-15,20-21 16,-42-1-16,1 1 0,-1 0 0,21-1 16,-21 1-16,0-21 0,1-1 15,-22 1-15,21-1 0,-21 1 0,0 20 16,0-20-16,0 20 0,0 22 16,0-21-16,0 21 0,-21 0 15,-1 21-15,1 0 0,0 21 16,0 21-16,0-21 15,21 22-15,0-22 0,0 42 0,0-20 16,-21-1-16,21 21 0,0-20 0,0 20 16,0-20-16,0-1 15,0 0-15,0 1 0,0-1 0,21-21 0,0 21 16,0-20-16,-21-1 0,42 0 16,-20 0-16,-1 0 0,0-21 15,0 0-15,0 0 0,22 0 0,-22 0 16,0 0-16,0-21 0,21 21 0,-20-21 15,-1 0-15,42-22 16,-42 1-16,1 21 0,-1-21 0,0-1 16,-21 22-16,21-21 0,-21-1 0,21 22 15,-21 0-15,0 0 0,0 0 16,0 0-16,0 42 16,0 0-16,-21 0 0,21 0 15,-21 0-15,21 22 0,0-22 16,0 0-16,0 21 0,-21-20 15,21-1-15,0 21 0,0-21 0,0 0 16,0 1-16,21-1 0,-21 0 16,21-21-16,0 21 0,0-21 15,1 0-15,20 21 0,-21-21 0,0 0 16,22 0-16,-22 0 0,21 0 16,-21-21-16,0 0 0,1 21 0,20-21 15,-21 0-15,0-1 0,22-20 0,-22 21 16,0 0-16,0-22 0,0 22 15,0-21-15,1 21 0,-22 0 16,0-1-16,0 1 0,0 42 31,0 1-31,0-1 0,0 0 16,0 0-16,0 0 0,0 0 0,0 22 16,0-22-16,0 0 0,0 21 15,0-20-15,0-1 0,0 0 0,0 0 16,0 0-16,0 0 0,0 1 15,21-22 1,0 0-16,0 0 0,0 0 16,0 0-16,1-22 0,-1 1 15,0 21-15,0-21 0,0 0 0,0 0 16,22-22-16,-22 22 0,0 0 16,0-21-16,0 21 0,1-22 0,-1 22 15,0-21-15,21 21 0,-42-1 16,21 1-16,1 0 0,-22 42 31,0 0-31,0 1 0,0-1 16,0 0-16,0 21 0,0-21 0,0 1 15,0 20-15,0-21 0,0 0 0,0 22 16,0-22-16,0 0 0,0 0 16,21 0-16,21 0 0,-21 1 15,22-1-15,-1-21 0,0 21 0,1-21 16,-1 0-16,0 0 0,-21 0 0,22 0 15,-1 0-15,-21-21 0,22 0 16,-22-1-16,21 1 0,-21 0 0,0 0 16,22-21-16,-22 20 0,0-20 15,-21 0-15,21-22 0,0 22 0,-21 0 16,0-22-16,0 22 16,0 21-16,0-1 0,-21 22 15,0 0-15,0 22 0,0-1 0,0 0 16,-1 21-16,22-21 0,0 22 15,-21-1-15,21 0 0,0-20 0,0 20 16,0 0-16,0-21 0,21 1 0,-21-1 16,22 0-16,-1 0 15,21 0-15,-21 0 0,0-21 0,1 0 16,-1 0-16,21 0 0,-21 0 0,22 0 16,-22 0-16,0-21 0,42-21 15,-20 42-15,-22-21 0,21-22 16,-21 22-16,22 0 0,-22 0 15,0 0-15,0-22 0,0 22 0,1-21 16,-22 0-16,0 20 0,0-20 0,0 0 16</inkml:trace>
  <inkml:trace contextRef="#ctx0" brushRef="#br1" timeOffset="110933.35">14118 9335 0,'0'0'0,"-42"0"0,21 0 0,-22 0 0,22 0 16,0 0-16,0 0 0,0 0 16,-1 0 46</inkml:trace>
  <inkml:trace contextRef="#ctx0" brushRef="#br1" timeOffset="111173.22">12679 9610 0,'0'0'0,"-21"21"0,-1-21 15,44 0 17,-1 0-32,0 0 0,21 0 15,-21-21-15,1 21 0,20 0 16,-21 0-16,21-21 0,-20 21 0,-1 0 16,0 0-16,0-22 0,0 22 15,0 0-15,-21-21 16,-21 21-16,0-21 15</inkml:trace>
  <inkml:trace contextRef="#ctx0" brushRef="#br1" timeOffset="111397.09">11070 9673 0,'0'0'0,"-63"21"0,-1-21 0,1 0 15,-1 22-15,43-22 0,-21 0 0,20 0 16,1 0-16,42 0 16,1 0-1,20 0-15,0 0 0,1 0 0,-1 0 0,21 0 16,1-22-16,-1 1 0,-20 21 16,20-21-16,1 21 0,-1-21 0,-20 0 15,20 21-15,-21-21 0</inkml:trace>
  <inkml:trace contextRef="#ctx0" brushRef="#br1" timeOffset="112054.72">16002 10118 0,'0'-21'32,"0"-1"-32,0 1 15,0 0-15,0 0 16,0-21-16,0 20 0,0 1 15,21-21-15,0 0 0,0-1 0,-21 1 16,22-22-16,-1 22 0,0-21 0,0 20 16,-21 1-16,0-22 0,21 22 0,-21-21 15,0 20-15,0 1 0,0 0 16,0 20-16,0 1 0,0 0 0,-21 21 16,0 0-16,21 21 15,-21 0-15,0 1 0,21-1 0,-22 63 16,1-41-16,21 20 15,-21-20-15,21 20 0,0 1 16,0-22-16,0 21 0,0 1 0,0-22 16,0 1-16,0-1 0,0-21 0,21 21 15,0-20-15,1-1 0,-1 0 16,0 0-16,0-21 0,0 0 0,0 0 16,1 0-16,-1 0 0,0 0 0,21 0 15,-21 0-15,1 0 0,20-21 16,-21 0-16,0 0 0,0-1 0,1-20 15,-1 21-15,-21-21 0</inkml:trace>
  <inkml:trace contextRef="#ctx0" brushRef="#br1" timeOffset="112242.61">16065 9567 0,'-42'0'0,"84"0"0,-105 0 15,42 0-15,21 22 0,21-22 31,0 0-31,0 0 16,22 0-16,-22 0 0,21 0 16,0 0-16,22 0 0,-22 0 0,1-22 15,20 22-15,-21 0 0,1 0 0,-1-21 16,0 21-16</inkml:trace>
  <inkml:trace contextRef="#ctx0" brushRef="#br1" timeOffset="113964.46">16933 9906 0,'0'0'0,"21"21"31,1-21-31,-1 0 0,-21-21 0,21 21 16,0-21-16,0 0 15,-21 0-15,21-1 0,1 1 0,-22 0 16,0 0-16,0-21 0,0 20 0,0-20 15,0 0-15,0-1 0,0 22 16,0-21-16,0 21 0,0 0 0,-22-1 16,1 1-16,0 21 0,0 0 15,0 0-15,0 0 0,-22 0 0,22 21 16,0 1-16,-21 20 0,20 0 0,-20-21 16,21 22-16,-21 20 0,20-20 15,1-1-15,0 0 0,0-21 0,0 22 16,21-1-16,0-21 0,0 0 0,0 1 15,0-1-15,21-21 0,-21 21 16,63-21-16,-41 0 16,-1 0-16,0 0 0,21 0 0,-21-21 15,1 21-15,-1-21 0,21-1 16,-21 1-16,0 0 0,1-21 0,-1 21 16,-21-22-16,21 22 0,0-21 15,-21-1-15,21 1 0,-21 0 0,0 21 16,0-1-16,0 1 0,0 0 0,0 0 15,0 42 1,0 0-16,0 0 16,0 1-16,0-1 0,0 21 15,0-21-15,-21 22 0,21-22 0,0 21 16,0-21-16,0 22 0,0-22 16,0 0-16,0 0 0,0 0 0,0 0 15,21 1-15,0-1 0,1 0 16,-1-21-16,21 0 0,-21 0 15,0 0-15,22 0 0,-22 0 16,21 0-16,1-21 0,-1 21 0,0-21 16,-21-1-16,22 1 0,-1-21 15,0 21-15,1-22 0,-1 1 0,-21 0 16,22-1-16,-22 1 0,0 0 0,-21 21 16,0-1-16,0 1 0,0 0 15,0 0-15,-21 21 16,0 0-16,-1 21 15,1 0-15,21 0 0,-21 22 16,21-22-16,-21 21 0,21-21 0,0 22 16,0-1-16,0-21 0,0 22 0,0-22 15,0 0-15,0 0 0,0 0 16,21 0-16,-21 1 0,21-1 0,-21 0 16,21-21-1,-21-21 16,-21 0-31,21-1 16,-21 1-16,0 0 16,0 0-16,0 21 15,21 21 17,0 0-32,21 0 15,0 1-15,0-22 0,0 0 16,22 21-16,-22-21 0,0 0 0,21 0 15,-21 0-15,22 0 0,-22 0 16,21 0-16,-21 0 0,22 0 0,-22-21 16,21-1-16,-21 22 0,22-21 0,-22-21 15,21 21-15,-21-22 0,22 1 16,-22 0-16,21-22 0,-21 1 16,1-1-16,20 22 0,-21-22 0,0-20 15,0 20-15,1 1 0,-1-1 16,-21 22-16,21-22 0,-21 22 0,0 21 15,0 0-15,0 0 0,-21 21 16,0 21 0,-1 21-16,1-21 0,21 22 15,-21-1-15,0 0 0,21 1 0,0 20 16,-21-21-16,0 22 0,21-22 16,-22 22-16,22-1 0,0-20 0,0 20 15,-21-21-15,21 1 0,-21-1 16,21 0-16,0-20 0,0-1 0,-21 0 15,21 0-15,0 0 0,0-42 47,0 0-47,0 0 0,0 0 16,21-1-16,0-20 0,0 21 0,1-21 16,-1-1-16,0 1 0,21 0 15,1 20-15,-22-20 0,21 21 0,0 0 16,-20 0-16,20-1 0,0 1 0,-21 21 15,1 0-15,-1 0 16,0 0-16,0 0 0,0 21 0,-21 1 0,21-22 16,-21 21-16,0 0 0,0 0 15,0 0-15,0 0 0,-21 1 16,0-1-16,0 0 0,0 0 0,0 0 16,-1-21-16,-20 21 0,21-21 15,0 0-15,-22 0 0,22 0 0,0 0 16,0 0-16,0 0 0,0 0 0,-1 0 15,1-21-15,0 0 0,21 0 16,0 0-16,0 0 0,-21 21 16,21-22-16,-21 44 31,21-1-31,0 0 0,0 0 0,0 0 16,0 0-16,-21 22 15,21-22-15,0 21 0,0-21 0,0 22 16,0-22-16,0 0 0,0 21 0,21-20 15,0-1-15,0 0 0,0 0 16,0 0-16,22-21 0,-22 21 0,21-21 16,1 0-16,-22 0 0,21 0 15,0 0-15,1 0 0,-1 0 0,-21 0 16,22 0-16,-22-21 0,21 0 0,-21 0 16,22 0-16,-22 0 0,0-1 15,21 1-15,-21 0 0,22 0 16,-1-21-16,-21 42 0,-21-22 15,-21 22 17,0 0-32,-21 22 0,-1-22 0</inkml:trace>
  <inkml:trace contextRef="#ctx0" brushRef="#br1" timeOffset="115741.2">1609 12488 0,'-22'0'141,"1"0"-141,0 0 0,0 0 0,0 0 15,0 0-15,-1 0 16,1 0-16,-21 0 0,21 0 0,0 0 15,-1 0-15,1 0 0,0 0 16,0 0-16,-21 0 0,20 0 16,1 0-16,0 0 0,0 0 15,0 0-15,0 0 16,-1 0-16,1 0 16,0 0-1,21-21-15,-21 21 16,42 0 109,21 0-125,-20 0 0,20 0 0,0 0 15,22 0-15,-1 0 0,1 0 16,-1 0-16,1 0 0,-1 0 0,22 0 16,-22-21-16,1 21 0,-1 0 15,22-21-15,-21 21 0,-1 0 0,1-21 16,-1 21-16,-21-21 16,22 21-16,-22 0 0,1-22 0,-22 22 15,21 0-15,-21 0 0,-21-21 16,0 0-1,-21 21 1,0-21-16,0 21 0,0-21 0,-22 21 16,22-21-16,-21 21 0,21-22 15,-1 22-15,-20-21 0,21 0 16,-21 21-16,20-21 0,1 21 0,-21-21 16,21 21-16,0-21 0,-1 21 15,1 0-15,0 0 0,0-22 0,0 22 16,0 0-1,42 0 17,0 22-32,0-22 15,0 0-15,22 21 0,-22-21 0,21 0 16,0 21-16,-20-21 0,20 0 16,0 0-16,1 21 0,-1-21 0,0 0 15,-21 0-15,22 0 0,-22 0 16,21 0-16,-21 0 0,1 0 0,-1 0 15,0 0-15,-21 21 16,0 0 0,0 1-16,-21-1 15,0 0-15,-1 0 0,-20 21 16,21-20-16,-21 20 0,20-21 0,-20 21 16,21-20-16,-21 20 0,20-21 15,1 0-15,-21 22 0,21-22 0,0 0 16,-1 0-16,1 0 0,0 0 15,21 1-15,-21-1 16,0-21 0,21-21 15,0-1-31,0 1 0</inkml:trace>
  <inkml:trace contextRef="#ctx0" brushRef="#br1" timeOffset="118466.29">3450 11663 0,'0'0'0,"0"-21"0,0 0 16,0-1-16,0-20 0,0 21 16,0 0-16,0-22 0,0 22 15,0-42-15,0 42 0,0-1 16,0 1-16,0 42 15,0 22 1,0-1-16,0 0 0,0 22 16,0-1-16,0-20 0,21 20 0,-21 22 15,0-22-15,0 1 0,0-1 16,0 1-16,0-1 0,0 1 0,0-22 16,0 1-16,0-1 0,0 0 15,0 1-15,-21-22 0,21 0 16,0 0-16,0 0 0,0 0 15,0-42 1,0 0 0,0-21-16,0 21 15</inkml:trace>
  <inkml:trace contextRef="#ctx0" brushRef="#br1" timeOffset="119020.97">3238 11790 0,'0'0'0,"-21"-21"0,0-22 0,21 22 16,0 0-16,0-21 0,0 21 0,0-22 16,0 22-16,0 0 0,0 0 15,0 0-15,0-1 0,21 1 16,0 0-16,1 0 0,20 21 16,0 0-16,1 0 0,-1 21 0,0 0 15,22 22-15,-22-1 0,22 0 16,-22 1-16,21 20 0,-20 1 0,-1-22 15,0 21-15,-20 1 0,-1-1 16,0 1-16,-21-22 0,21 22 0,-21-22 16,0-21-16,0 22 0,0-22 15,0 21-15,-21-21 0,0-21 16,0 0-16,21-21 16,-22 21-1,22-42-15,0 21 0,0-22 0,0 1 16,0 0-16,0-22 0,22 1 15,-1-1-15,0 1 0,0-1 0,0 1 16,22-22-16,-22 21 0,21 1 16,0-1-16,-20 1 0,20 21 0,0 20 15,1 1-15,-1 21 0,0 21 0,1 1 16,-1 20-16,-21 0 16,21 22-16,-20-22 0,-22 22 0,0-22 15,0 21-15,0 1 0,0-1 16,0 1-16,0-22 0,0 22 0,0-22 15,0 22-15,0-22 0,0 0 16,0-21-16,0 22 0,0-22 0,0 0 16,0 0-16,0 0 0,0 1 0,0-44 47,21 1-32,0 0-15,0 0 0</inkml:trace>
  <inkml:trace contextRef="#ctx0" brushRef="#br1" timeOffset="121093.91">5038 12107 0,'21'-21'0,"-42"42"0,63-63 0,-21 21 16,0 21-16,0-21 0,1-22 0,-22 22 16,0 0-16,0 0 0,0 0 15,0-22-15,0 22 0,0 0 16,0 0-16,0-21 0,-22 20 0,1 1 0,0 21 15,0 0-15,0 0 16,0 0-16,-22 0 0,22 21 0,0 22 16,0-22-16,0 21 0,-22 1 15,22 20-15,0-21 0,0 22 0,0-22 16,-1 22-16,1-22 0,21 0 16,0 1-16,0-22 0,0 21 15,0-21-15,0 1 0,0-1 0,0 0 16,21-21-16,1 0 0,-1 0 15,0 0-15,0 0 0,0 0 0,0 0 16,22-21-16,-22 0 0,0-1 16,0 1-16,0-21 0,1 21 0,-1-22 15,0 1-15,0 0 0,0-1 0,-21 1 16,0 0-16,0-22 0,0 22 16,0 21-16,0-22 0,0 22 0,0 0 15,0 0-15,0 42 31,0 0-31,0 22 0,0-22 0,0 21 16,0 0-16,0 1 0,0-1 16,0 0-16,0 1 0,0-1 0,21-21 15,1 22-15,-1-22 0,-21 21 16,21-21-16,0 0 0,21-21 0,-20 22 16,20-22-16,-21 0 0,21 0 0,1 0 15,-1 0-15,0 0 0,1-22 16,-1 1-16,0 0 0,-20 0 0,20 0 15,-21-22-15,21 1 0,-20 0 16,-1-1-16,-21 1 0,0 0 0,21-1 16,-21 1-16,0 21 0,21-21 15,-21 20-15,0 1 0,-21 21 32,0 21-32,0 1 0,21-1 0,-22 0 15,22 21-15,-21 1 0,0-22 16,21 21-16,0 0 0,0-20 0,0 20 15,0-21-15,0 21 0,0-20 16,0-1-16,0 0 0,0 0 0,0 0 16,21-42 15,0 0-31,1 0 0,-22 0 16,21-22-16,0 22 15,-21-21-15,21-1 0,0 1 0,0 0 16,1-1-16,-1 22 0,-21-21 0,21 21 15,0 0-15,0-1 16,0 22 0,1 22-16,-22-1 15,0 0-15,0 21 0,0-21 0,0 22 16,21-22-16,-21 21 0,21 1 16,-21-22-16,21 21 0,0 0 15,-21-20-15,21-1 0,1 21 0,-1-21 16,-21 0-16,21 1 0,0-1 0,0-21 15,0 0-15,1 0 0,-1 0 16,21 0-16,0 0 0,-20-21 16,-1 21-16,0-22 0,0-20 15,0 21-15,22 0 0,-22-22 0,0 1 16,0 0-16,0-1 0,0 1 0,1 0 16,-1-1-16,0 1 0,0 0 15,-21 21-15,21-1 0,-21 1 0,21 21 16,-21 21-1,0 1 1,0-1-16,0 0 0,0 0 0,0 21 16,0-20-16,0 20 0,0 0 15,-21-21-15,21 22 0,0-22 16,0 21-16,0-21 0,0 1 0,0-1 16,0 0-16,21 0 0,-21 0 15,22-21-15,-1 0 0,0 21 0,0-21 16,21 0-16,-20 0 0,-1 0 15,0-21-15,21 21 0,-21-21 0,1 0 16,-1 0-16,0 0 0,21-22 16,-21 22-16,1-21 0,-1-1 0,0 1 15,0 0-15,0-1 0,0 22 16,1-21-16,-22 21 0,21-22 0,0 43 16,-21-21-16,0 0 0,0 42 31,0 0-31,0 1 0,0 20 15,0-21-15,0 21 0,0 1 0,-21-1 16,21-21-16,0 22 0,0-1 0,0 0 16,0-21-16,0 22 0,21-22 15,0 0-15,0 21 0,22-20 16,-22-22-16,21 21 0,43 0 0,-43-21 16,22 0-16,-22 0 0,21 0 15,-20 0-15,20-21 0,-20 0 16,20-1-16,-21 1 0,1-21 0,-22 21 15,0-22-15,21 1 0,-20 0 16,-22-1-16,21-20 0,-21 21 0,0-1 16,0 1-16,0 0 0,0 20 15,0 1-15,-21 0 0,-1 0 0,-20 0 16,21 21-16,-21 0 0,-1 0 0,1 0 16,21 21-16,-22-21 0,1 21 15,0 21-15,21-20 0,-1 20 16,1-21-16,0 21 0,0 1 0,21-1 15,-21 0-15,21 1 0,0-1 0,0-21 16,0 0-16,0 22 0,21-22 0,0 0 16,0 0-16,0-21 15,1 0-15,-1 0 0,0 0 0,0 0 16,21 0-16,-20 0 0,-1-21 0,0 0 16,21 0-16,-21 0 0,1-1 15,-1-20-15,0 0 0,0 21 16,0-22-16,0-63 0,-21 64 0,22 0 15,-22-1-15,21 22 0,-21-21 16,0 21-16,0 0 0,-21 42 31,-1 0-31,22 0 16,0 21-16,0-20 0,-21 20 16,21 0-16,0 1 0,-21-1 15,21 0-15,0-21 0,0 22 0,0-1 16,0-21-16,21 22 0,-21-22 0,21 0 15,1 0-15,-1 0 0,0-21 16,0 21-16,0-21 0,0 0 16,22 0-16,-22 0 0,0 0 0,21-21 15,-20 0-15,20 0 0,-21 0 0,0 0 16,0-1-16,1-20 0,-1 0 16,0-1-16,0 1 0,21-64 15,-20 43-15,-22-43 0,0 42 16,0 22-16,0-21 0,0 20 15,0 1-15,0 21 0,0-22 16,0 22-16,-22 21 0,1 0 0,0 21 16,0 1-16,21-1 0,0 21 15,-21 0-15,21 1 0,-21-1 16,21 0-16,0 22 0,0-22 0,0 22 16,0-1-16,0-20 0,0-1 15,0 21-15,21-20 0,0-1 0,-21-21 16,21 0-16,0 22 0,0-22 15,22-21-15,-22 21 0,21-21 16,1 0-16,-1 0 0,0 0 0,1-21 16,-1 0-16,0 0 0,1-22 0,-1 22 15,0-21-15</inkml:trace>
  <inkml:trace contextRef="#ctx0" brushRef="#br1" timeOffset="122829.54">10435 11557 0,'0'0'0,"0"106"31,0-64-31,0-21 0,0 1 16,0-1-16,0 0 0,0 0 16,0 0-16,21-21 0,0 0 15,1 0-15,-1 0 16,0 0-16,0-21 0,0 0 16,0 0-16,1 0 0,20-1 0,-21 1 15,0-21-15,22 21 0,-22-22 0,0 22 16,0-21-16,-21 0 0,0-1 15,21 1-15,-21 0 0,0-1 16,0 22-16,0 0 0,0 0 0,-21 42 31,0 21-31,21-21 0,-21 22 0,0-1 16,21 22-16,-22-22 0,22 21 16,-21-20-16,0 20 0,21-20 0,0 20 15,0 1-15,-21-22 0,21 21 16,-21-20-16,21 20 0,0-20 0,0-1 15,0-21-15,0 21 0,0-20 0,0-1 16,-21 0-16,21 0 0,-22-21 16,1 0-16,0 0 15,0 0-15,0-21 16,0 0-16,-1 0 0,1-1 0,0-20 16,0 21-16,0-21 0,0 20 15,-1-20-15,22 0 0,0 21 16,-21-22-16,21 22 0,-21 21 0,21-21 15,-21 21 1,21 21-16,0 0 0,0 0 16,0 1-16,0 20 0,0-21 0,0 21 15,21 1-15,0 20 16,0-42-16,1 1 0,-1 20 16,0-21-16,0 0 0,0-21 0,0 21 15,1 1-15,20-22 0,-21 0 16,21 0-16,-20 0 0,20 0 0,-21 0 15,21 0-15,1-22 0,-22 1 0,21 0 16,1 0-16,-22 0 0,21-22 16,-21 22-16,0-21 0,1 0 0,20-43 15,-42 43-15,0 20 16,0-20-16,0 21 0,0 0 0,0 0 16,-21 21-16,0 0 15,-1 21-15,1 0 16,0 0-16,0 0 0,0 22 0,0-22 15,21 21-15,0 0 16,-22-20-16,22 20 0,0-21 0,0 0 16,0 22-16,0-22 0,0 0 0,0 0 0,22-21 15,-1 21-15,0-21 16,0 0-16,21 0 0,-20 0 0,20 0 16,0 0-16,-21 0 0,22-21 0,-1 0 15,0 0-15,43-22 16,-43 1-16,1 21 0,-1-21 0,-21-1 15,22 1-15,-1 0 0,-21-1 16,0 1-16,0 21 0,1 0 0,-22-1 16,0 1-16,0 0 0,-22 42 31,1 0-31,0 1 0,21 20 16,-21-21-16,21 21 0,-21-20 15,21 20-15,0-21 0,0 0 16,0 22-16,0-22 0,0 0 0,0 21 15,0-21-15,21 1 0,0-1 0,-21 0 16,21 0-16,0-21 16,1 0-16,-22-21 47,-22 0-47,1 21 0,21-21 0,-21-1 15,0 22-15,0-21 16,21 0-16,-21 21 0,-1 0 0,22-21 15,-21 21-15,0 0 0,0 0 16,21 21-16,0 0 16,0 0-16,0 1 0,0-1 15,0 0-15,21 0 0,0-21 16,0 21-16,1-21 0,-1 21 16,21-21-16,-21 0 0,0 0 0,1 0 15,-1 0-15,21 0 0,-21 0 16,22-21-16,-22 21 0,21-21 0,-21 0 15,22 0-15,-1 0 0,-21-22 0,0 22 16,22-21-16,-22 21 0,0-22 16,21-20-16,-21 20 15,1 1-15,-22 0 0,21-22 0,0 22 0,-21 0 16,0-22-16,21 22 0,-21-22 16,0 22-16,21 0 0,-21-1 0,0 22 15,0 0-15,0 0 0,0 42 16,0 0-1,0 0-15,-21 22 0,21-1 0,-21 21 16,0-20-16,21-1 0,-21 22 16,21-1-16,-22-21 0,22 22 0,0-22 15,0 22-15,0-22 0,0 0 16,0 1-16,0-22 0,0 21 0,0-21 16,0 1-16,22-1 0,-1-21 15,0 21-15,0-21 16,0 0-16,0 0 0,1 0 0,-1-21 15,0 21-15,0-21 0,0-1 0,0 1 16,-21 0-16,0-21 0,22 21 16,-22-22-16</inkml:trace>
  <inkml:trace contextRef="#ctx0" brushRef="#br1" timeOffset="122996.96">12128 11748 0,'-21'0'0,"42"0"0,-63 0 0,21 0 16,42 0 15,0 0-15,0 0-16,22 0 0,-1 0 0,0 0 15,1-22-15,-1 22 0,0 0 16,22-21-16,-1 21 0,-20 0 0,20-21 16</inkml:trace>
  <inkml:trace contextRef="#ctx0" brushRef="#br1" timeOffset="124322.2">13547 11451 0,'0'0'15,"0"-21"-15,0 0 0,-22 0 0,1 0 16,0-1-16,0 1 0,0 0 0,0 21 16,-1 0-16,-20 0 0,0 0 0,21 0 15,-22 0-15,1 21 0,0 0 16,-1 22-16,1-1 0,21-21 0,-22 22 15,22-1-15,-21 21 0,21-20 16,0-1-16,21 0 0,0 22 0,-22-22 16,22 1-16,0 20 0,0-21 0,0 1 15,22-1-15,-1 0 0,0-20 16,21-1-16,-21 21 0,22-21 16,-1 0-16,0-21 0,1 0 15,20 22-15,-20-22 0,-1 0 0,21 0 16,-20-22-16,-1 22 0,0-21 0,1 0 15,-1 0-15,0 0 0,1-22 16,-22 22-16,0-21 0,0 0 0,0-1 16,-21 22-16,0-21 0,0-1 15,0 1-15,0 0 0,0 21 16,0-1-16,-21 1 0,0 21 0,0 0 16,0 0-16,0 0 0,-1 0 15,-20 0-15,21 21 0,-43 22 16,43-22-16,-21 21 0,21 1 15,0-22-15,-1 21 0,1 0 16,21 1-16,0-22 0,0 21 0,0 1 16,0-22-16,0 0 0,0 0 0,0 0 15,0 0-15,21 1 0,1-22 16,-1 0-16,0 0 0,0 0 0,0 0 16,0 0-16,1 0 0,20-22 15,-21 1-15,0 0 0,0 0 0,1 0 16,-1-22-16,0 1 0,-21 21 0,21-21 15,-21-1-15,21 1 0,-21 21 16,0-22-16,0 22 0,0 0 0,0 0 16,-21 21 15,21 21-31,-21 0 0,21 0 16,-21 22-16,21-22 0,0 21 15,0-21-15,0 22 0,0-22 0,0 21 16,0-21-16,0 1 0,0 20 0,0-21 15,21 0-15,0 0 0,0-21 16,0 22-16,1-22 0,20 0 0,-21 0 16,21 0-16,-20 0 0,-1 0 0,21 0 15,-21 0-15,22 0 0,-22-22 16,0 1-16,0 0 0,0 0 0,0 0 16,1-22-16,-1 22 0,-21-21 15,0-22-15,0 22 16,0 0-16,0 21 0,0 42 31,-21 0-15,21 0-16,0 21 0,0-20 0,0-1 15,0 21-15,0-21 0,0 0 16,0 22-16,0-22 0,0 0 0,0 0 16,0 0-16,0 1 0,21-1 15,0 0-15,0 0 0,-21-42 47,0 0-31,-21 0-16,0 21 0,0-22 15,-1 1-15,1 21 16,0-21-16,0 21 16,21 21-1,0 0-15,0 1 16,0-1-16,21 0 0,0-21 15,0 21-15,1-21 16,20 0-16,-21 0 0,21 0 0,-20 0 0,20 0 16,0 0-16,-21 0 0,22 0 15,-1 0-15,0 0 0,-20-21 16,20 21-16,21-42 0,-41 20 16,20 1-16,-21 0 0,0-21 15,0 21-15,1-22 0,-1 1 0,0 0 16,-21-1-16,0 22 0,0-21 0,0 21 15,0-1-15,-21 1 16,0 21-16,-1 0 0,-20 0 0,21 21 16,0-21-16,-22 22 0,22 20 15,0-21-15,0 21 0,21-20 16,-21 20-16,21 43 0,0-64 16,0 21-16,21-21 0,0 0 15,0 1-15,0-1 0,1 0 0,-1-21 16,0 0-16,0 0 0,0 0 15,0 0-15,1 0 0,-1-21 16,0 0-16,0-1 0</inkml:trace>
  <inkml:trace contextRef="#ctx0" brushRef="#br1" timeOffset="127923.73">16108 11896 0,'0'0'0,"-21"0"0,21 21 16,21-21 0,0 0-16,0 0 15,0 0-15,0-21 0,1 21 16,-1-21-16,0 21 0,0-22 0,0 22 16,0-21-16,1 0 0,-22 0 0,0 0 15,0 0-15,0-1 0,0 1 16,0 0-16,-22 0 0,1-21 0,-21 20 15,21-20-15,0 21 0,-22 0 0,22 0 16,-21-1-16,21 22 0,-22 0 16,22 0-16,-21 0 0,21 22 0,-22-1 15,22 0-15,0 21 0,-21-21 16,20 22-16,1-1 0,0-21 16,21 22-16,-21-1 0,21 0 0,0 1 15,0-22-15,0 21 0,0 0 16,0-20-16,0-1 0,21 0 0,-21 0 15,21-21-15,22 0 0,-22 0 0,0 0 16,0 0-16,21 0 16,-20 0-16,20 0 0,0-21 0,-21 0 0,22 0 15,-22-22-15,21 22 0,1 0 16,-22-21-16,0-1 0,21 22 0,-21-21 16,1-22-16,-1 22 0,0-64 15,0 43-15,0-1 16,-21 1-16,0-1 0,0 1 0,0 20 15,0-20-15,0 42 0,0-22 16,0 22-16,0 0 0,-21 42 16,0 0-16,0 0 0,0 22 15,-1 20-15,1-20 0,0 20 16,21 1-16,0-1 0,0 1 0,0-1 16,0-21-16,0 22 0,0-22 0,21 1 15,0-1-15,1 0 0,-1-21 16,21 22-16,-21-22 0,22 0 0,-22 0 15,21 0-15,0-21 0,-20 0 16,20 0-16,-21 0 0,21 0 0,-20 0 16,20-21-16,-21 0 0,21 0 15,-20 0-15,-1 0 0,0-1 16,0 1-16,21-42 0,-42 20 16,0 1-16,0 0 0,0 21 15,22-22-15,-22 22 0,0 0 0,0 0 16,0 42-1,-22 0-15,22 0 0,-21 0 16,21 1-16,-21 20 0,21-21 0,0 21 16,0-20-16,-21 20 0,21-21 0,0 43 15,0-43-15,0 21 16,0-21-16,21 0 0,-21 1 0,21-22 16,0 21-16,1-21 15,-1 0-15,0 0 0,0 0 0,21 0 16,-20-21-16,41-1 15,-42 1-15,22 0 0,-22-21 0,21 21 16,-21-1-16,0-20 0,1 0 0,-1-1 16,-21 1-16,0 0 0,0-1 0,0 1 15,0 0-15,0-1 0,-21 1 16,-1 21-16,1 0 0,0 21 16,-21 0-16,21 0 0,-22 0 0,1 21 15,21 0-15,-22 21 0,1-20 16,0 20-16,21 0 0,-22-21 0,22 22 0,0-1 15,0-21-15,21 22 16,0-1-16,0-21 0,0 0 0,21 22 16,21-22-16,-21 0 0,1 0 0,20 0 15,0-21-15,1 0 0,-1 21 16,0-21-16,22 0 0,-22 0 0,0 0 16,1-21-16,-1 0 0,0 21 15,1-21-15,-22 0 0,21 0 0,-21-22 16,22 22-16,-22 0 0,0-21 0,0 20 15,0-20-15,1 21 0,-1-21 16,0-1-16,0 22 0,0 0 16,-21 0-16,21 0 0,-21 42 31,0 0-31,0 0 0,0 0 16,0 0-16,0 1 15,0-1-15,0 0 0,0 0 0,0 0 16,22 0-1,-1-21 1,-21-21 0,21 21-16,-21-21 0,0 0 15,0 0-15,0 0 0,0-1 16,0 1-16,0 0 0,0 0 0,0 0 16,0 0-16,0-1 15,-21 22-15,0 0 0,-1 0 16,1 0-16,0 22 15,0-1-15,21 0 0,-21 0 16,0 21-16,-1-20 0,1 20 0,0-21 16,21 21-16,0-20 0,0 20 0,0-21 15,0 0-15,0 22 0,0-22 0,21 0 16,-21 0-16,21 0 0,1 0 16,-1-21-16,0 0 0,0 0 15,0 0-15,22 0 0,-22 0 0,0 0 16,0-21-16,21 21 0,-20-21 0,-1 0 15,0 0-15,0 0 0,0-22 16,0 22-16,1 0 0,20-21 0,-21 20 16,0-20-16,0 0 0,1 21 15,-1-22-15,0 22 0,-21 0 0,0 0 16,21 0-16,-21-1 0,0 44 16,-21-1-1,21 0-15,-21 0 0,0 21 16,21-20-16,-22-1 0,22 21 15,0-21-15,0 22 0,0-22 0,0 21 16,0-21-16,0 0 0,0 22 0,22-22 0,-1 0 16,21 0-1,0 0-15,-20-21 0,-1 0 0,21 0 16,-21 0-16,0 0 0,22 0 16,-22-21-16,0 0 0,21 21 0,-20-42 15,-1 21-15,0-1 0,0 1 0,0-21 16,-21 21-16,21-22 0,1 22 15,-22-21-15,0 0 0,21-1 0,-21 1 16,0 21-16,0-22 0,0 22 16,-21 21-1,-1 21-15,22 1 0,-21-1 16,0 0-16,0 21 16,21-21-16,0 22 0,0-22 0,0 21 15,0-21-15,0 22 0,0-22 0,0 21 16,0-21-16,0 1 0,21-1 15,0 0-15,0 0 0,22 0 0,-22-21 16,0 0-16,0 0 0,0 0 16,22 0-16,-22 0 0,0 0 0,21-21 15,-20 0-15,-1 0 0,21 0 16,-21-1-16,0-20 0,22 21 0,-22-21 16,0 20-16,21-62 0,-20 41 15,-1 1-15,-21 21 0,21-21 16,-21 20-16,0 1 0,0 0 15,-21 21-15,0 0 0,-1 21 16,1 0-16,0 1 16,21 20-16,0-21 0,-21 21 0,21-20 15,-21 20-15,21-21 0,0 0 0,0 22 16,0-22-16,0 0 0,0 21 16,0-21-16,0 1 0,0-1 0,0 0 15,0 0-15,21-21 31,-21-21-31,21 0 16,-21 0-16,21-1 16,-21 1-16,0 0 0,21-42 15,1 41-15,-1-20 0,0 0 0,-21 21 16,21-22-16,0 22 0,0-21 16,1 21-16,-1-1 0,0 22 0,0 0 15,0 0-15,0 22 16,-21-1-16,0 0 15,0 21-15,0-21 0,22 1 0,-22 20 16,0-21-16,0 0 0,0 0 16,21 22-16,-21-22 0,21 0 0,-21 0 15,21 0-15,-21 1 0,21-22 16,0 0-16,1 0 16,-1 0-16,0 0 15,0-22 1,0 1-16,0 0 0,1 0 15,-22-21-15,21 20 0,0 1 16,0-21-16,0 21 0,0-22 16,1 22-16,-1-21 0,0 21 0,21-22 15,-42 22-15,21 21 16,-21 21 0,0 1-16,0-1 0,0 0 0,0 21 15,0-21-15,0 22 16,0-22-16,0 0 0,0 0 0,0 22 15,22-22-15,-22 0 0,21-21 0,0 21 16,0 0-16,-21 0 0,21-21 16,0 0-16,1 0 0,-1 0 0,21 0 15,0 0-15,1 0 16,-22 0-16,21 0 0,-21-21 0,1 21 16,20-21-16,-21 0 0,0 0 0,0 0 15,22-1-15,-22-20 0,0 21 16,0-21-16,-21 20 0,0-20 15,21 0-15,-21 21 0,0-1 0,0-20 16,-21 21-16,-21 0 16,21 21-16,0 0 0,-22 0 0,22 21 15,-21 0-15,21 0 0,-1 0 16,-20 43-16,42-22 16,-21 1-16,21-22 0,0 21 0,0 22 15,0-43-15,42 21 16,-21 0-16,1-20 0,20-1 0,-21-21 15,21 21-15,1-21 0,-1 0 16,0 0-16,1 0 0,-1 0 0,43 0 16,-43 0-16,0-21 0,-20 0 15,20-1-15,-21 1 16,0 0-16,0 0 0,43-43 16,-64 22-16,21 21 0,-21-21 15,21 20-15,-21-20 0,0 21 0,0 0 16,0 0-16,-21 21 15,0 21-15,0 0 16,21 0-16,-21 0 0,-1 22 16,1-22-16,21 42 0,-21-42 15,21 1-15,-21-1 0,21 0 16,-21 0-16,21 0 0,0 0 0,0 1 16,0-1-16,21-42 31,0 21-16,-21-22-15,21 1 0,0 0 16,1 0-16,-1 0 0,0 0 0,21-22 16,-21 1-16,43 0 15,-43-1-15,0 22 0,0 21 16,-21-21-16,22 21 0,-1 0 16,-21 21-1,0 0-15,0 0 0,0 1 0,0 20 16,0-21-16,0 0 0,0 0 0,0 22 15,0-22-15,0 0 0,21 0 16,-21 0-16,42 1 16,-21-1-16,1-21 0,-1 0 15,0 0-15,0 0 0,0 0 0,0 0 16,22 0-16,-22 0 0,0-21 0,0-1 16,0 1-16,1 0 0,41-21 15,-42-1-15,0 22 0,1-21 16,-1 0-16,0-22 0,0 22 15,21-22-15,-20 1 0,-1-1 16,0 1-16,0-1 0,0 1 0,-21 20 16,21 1-16,1 0 0,-22-1 15,0 22-15,0 42 16,-22 1 0,1-1-16,0 21 0,21 0 0,-21 1 15,0 20-15,0 64 0,-1-63 16,22-22-16,-21 22 0,21-1 15,-21-21-15,21 1 0,0-1 16,0 0-16,0-20 0,0 20 0,0-21 16,0 0-16,42 22 15,-20-43-15,-1 21 0,0-21 0,0 0 16,0 0-16,0 0 0,1 0 0,-1 0 16,21-21-16,-21 21 0,22-22 15,-22 1-15,0 0 16,21-21-16,-21-22 15,-21 43-15</inkml:trace>
  <inkml:trace contextRef="#ctx0" brushRef="#br1" timeOffset="128140.56">21653 11367 0,'-42'0'0,"84"0"0,-126 21 15,63-21-15,-1 0 0,22 21 16,22-21-16,20 0 15,-21 0-15,21 0 0,22 0 16,-1 0-16,-20-21 0,20 21 0,1-21 16,-22 21-16,22 0 15,-22-22-15,0 22 0,1 0 0,-1-21 16,-21 21-16,0 0 0,0 0 0,1 0 16,-1-21-16,0 21 0</inkml:trace>
  <inkml:trace contextRef="#ctx0" brushRef="#br1" timeOffset="131018.82">7239 14245 0,'0'0'0,"-21"0"15,21-21 1,21 21-16,0-21 16,0 0-16,0 0 0,22-1 0,-22-20 15,21 21-15,1-21 0,-1 20 16,0-20-16,1 0 0,-1-22 16,0 22-16,1 0 0,-1-22 0,0 1 15,-21 20-15,22-20 0,-43 20 16,0 1-16,0 21 0,0-21 0,0 20 15,-21 22-15,-1-21 0,-20 21 16,0 0-16,-1 0 0,1 21 0,-21 1 16,20-1-16,1 0 0,0 21 0,20 1 15,1-1-15,0 0 0,21 1 16,0-1-16,0 0 0,21 1 0,0-1 16,1 0-16,-1-21 0,21 22 15,0-22-15,-20 0 0,20 0 16,0 0-16,-21 1 0,22-1 0,-22-21 15,0 21-15,-63-21 32,21 0-32,-1 0 15,-20 0-15,0 0 0,21 0 16,-22-21-16,1 0 0,0-1 0,20 1 0,-20 0 16,21 0-16,-21 0 15,20-22-15,-20 22 0,21 0 0,0 0 16,0 0-16,-1 0 0,22 42 15,0 0-15,22 0 16,-1 0-16,0 22 0,0-22 0,0 21 16,22 0-16,-22-20 0,21 20 15,-21-21-15,22 0 0,-1 0 0,0 1 16,1-1-16,-1-21 0,0 0 16,1 0-16,20 0 0,1 0 0,-22 0 15,21 0-15,-20-21 0,20-1 0,-20 1 16,20-21-16,-21 21 0,1-22 15,-22 22-15,21-21 0,-21 0 0,1-1 16,-22-20-16,0 20 16,0-20-16,0-1 0,0 1 0,0 21 15,-22-22-15,1 22 0,0-1 16,21 1-16,-21 0 0,21 21 0,-21 21 16,0 0-16,21 21 15,0 0-15,0 0 0,-22 21 16,22 1-16,0 20 0,0-20 0,0 20 15,0 1-15,-21-22 0,21 21 16,0-20-16,0-1 0,0 0 0,0 1 16,0-1-16,0-21 0,0 0 15,0 1-15,0-1 0,21-21 32,1 0-32,-1-21 15,0-1-15,0 1 0,-21 0 16,21-21-16,0 21 0,-21-22 15,22 22-15,-22 0 0,21 0 0,0 0 16,-21-1-16,21 22 16,0 0-16,-21 22 15,0-1-15,0 0 0,0 21 0,0-21 16,0 1-16,0-1 0,21 0 16,-21 0-16,22 0 0,-1 0 0,-21 1 15,21-22-15,0 21 0,0-21 16,0 0-16,1 0 0,-1 0 0,0 0 15,21 0-15,1 0 0,-1 0 16,0 0-16,1-21 0,-1-1 16,0 1-16,1 0 0,-1 0 0,-21 0 15,21 0-15,-20-22 0,-1 22 16,-21-21-16,0 21 0,21-22 0,-21 22 16,0 0-16,0 0 0,-21 42 31,21 0-31,0 0 0,-21 0 15,-1 1-15,1-1 0,21 21 16,0-21-16,-42 43 16,42-43-16,0 21 0,0-21 0,0 1 15,0-1-15,0 0 0,21 0 16,0 0-16,22-21 0,-22 21 0,21-21 16,-21 0-16,64 0 15,-64 0-15,0 0 0,22 0 0,-22-21 16,0 0-16,0 21 0,0-21 15,0 0-15,1 0 0,-1-1 0,-21-20 16,0 21-16,0 0 0,0-22 0,0 1 16,0 0-16,0-1 0,0 1 15,0 0-15,-21-22 0,21 22 0,-22 0 16,1-1-16,0 22 0,0 0 16,0 0-16,-22 0 0,22 21 15,0 0-15,-21 0 0,-1 21 16,22 0-16,-21 21 0,21-21 0,-22 22 15,22-1-15,21 0 0,0 22 0,0-22 16,0 1-16,21-1 0,1 0 16,-1 1-16,0-1 0,21-21 0,-21 0 15,22 22-15,-1-22 0,0-21 16,-20 21-16,20-21 0,0 0 0,-21 0 16,22 0-16,-22 0 0,21 0 15,-21 0-15,22-21 0,-22 0 0,0-1 16,21 1-16,-20 0 0,-1 0 0,0 0 15,0 0-15,0-22 16,0 1-16,1 21 0,-1-22 0,-21 1 16,0-21-16,0 41 15,0 1-15,0 42 16,0 1-16,0 20 16,0-21-16,0 0 0,0 22 15,0-1-15,0-21 0,0 21 0,0-20 16,0 20-16,0-21 0,21 0 15,0 0-15,-21 1 0,21-1 16,0-21-16,1 0 0,-22 21 0,21-21 16,0 0-16,0 0 0,0 0 0,0 0 15,1-21-15,20 21 0,-21-21 16,0-1-16,0 1 0,1 0 16,-1 0-16,0 0 0,0 0 0,0-22 15,-21 1-15,21 21 0,1-22 16,-22 22-16,0 0 0,0 0 15,0 0-15,0 0 0,0 42 16,0 0 0,0 21-16,0-21 0,-22 1 0,22 20 15,-21-21-15,21 0 0,0 22 16,-21-22-16,21 0 0,0 0 0,0 0 16,0 0-16,0 1 0,21-1 15,0-21-15,1 0 0,-1 21 16,0-21-16,0 0 0,0 0 0,0 0 15,1 0-15,-1-21 0,21 21 16,-21-21-16,0-1 0,22 1 0,-22 0 16,0 0-16,0 0 0,0-22 0,1 22 15,-1-21-15,0 0 0,0-22 16,0 22-16,0-22 0,1 22 0,-1-22 16,0 22-16,-21 0 0,0-1 15,0 22-15,21-21 0,-21 21 16,-21 21-1,0 21-15,0 0 16,-1 0-16,1 22 0,0-1 0,0 0 16,0 1-16,21-1 0,-21 0 15,21 1-15,0 20 0,-22-21 0,22 1 16,0 20-16,22-20 0,-1-22 16,0 0-16,0 0 0,0 0 15,22 0-15,-1 1 0,-21-22 16,21 0-16,1 0 0,-22 0 0,21 0 15,1 0-15,20-22 0,-21 22 16,1-21-16,-22 0 0,21 21 16,-21-21-16,1-21 0,-1 20 15,21 1-15,-42-21 0,21 0 0,0 20 16,-21-20-16,0 0 0,0 21 16,0-1-16,0 1 0,0 0 15,0 0-15,-21 21 0,0 0 0,0 0 0,-21 0 16,20 21-16,1 0 0,-21 0 15,21 22-15,0-22 0,-22 42 16,43-41-16,0 20 16,0-21-16,0 0 0,0 0 0,0 1 15,0-1-15,0 0 0,0 0 0,0 0 16,21-21-16,1 0 0,-1 0 16,0 0-16,0 0 0,0 0 0,0 0 15,1 0-15,-1-21 0,0 0 16,0 0-16,0 0 0,0-1 0,1-20 15,-1 21-15,0-21 0,0-1 0,0 1 16,22-64-16,-43 43 16,21 20-16,0-63 0,-21 64 15,0-21-15,0 41 0,0-20 16,0 21-16,0 0 0,0 0 16,0 42-16,-21 0 15,0 0-15,21 0 0,0 22 16,0-1-16,0 0 0,0 1 0,0-1 15,0 21-15,0-20 0,0 20 16,0-20-16,0-1 0,21 0 0,0-21 16,-21 22-16,21-22 0,0 0 15,-21 0-15,21 0 0,1 1 0,-1-22 16,0 0-16,0 0 0,0 0 16,0-22-16,1 1 0,-1 21 15,21-21-15</inkml:trace>
  <inkml:trace contextRef="#ctx0" brushRef="#br1" timeOffset="132030.24">13271 13081 0,'0'0'0,"-21"-21"15,21 0-15,0 0 0,0-1 16,0 1-16,0 0 0,0 0 0,0 0 15,0 42 1,0 0 0,0 21-16,0 1 0,0-1 15,0 0-15,21 22 0,-21-22 0,22 22 16,-22-1-16,0 1 0,0-22 0,0 22 16,0-1-16,0-21 15,0 1-15,0-1 0,0 0 0,0 1 0,-22-22 16,22 0-16,0 0 0,0 0 15,-21-21-15,0 0 32,21-21-32,0 0 0,0 0 15,0 0-15,0-22 0,0 1 0,0 21 16,21-21-16,0-1 0,1 1 16,20 0-16,-21 20 0,21 1 0,-20-21 15,20 42-15,0-21 0,1 21 0,-22 0 16,21 0-16,-21 21 0,22 0 15,-22 0-15,0 0 0,0 1 16,-21-1-16,0 21 0,0-21 0,0 22 16,0-22-16,0 0 0,0 0 0,-21 0 15,0 0-15,21 1 0,-43-1 16,22 0-16,0-21 0,0 21 16,0-21-16,0 0 0,-1 0 0,1 0 15,0 0-15,0 0 0,0 0 16,21-21-16,-21 21 0,21-21 15,0 0-15,0-1 16,21 22 15,0 22-31,0-22 16,0 0-16,0 21 0,22-21 0,-22 0 16,21 0-16,1 0 0,-22 0 0,21 0 15,22 0-15,-22 0 16,0 0-16,1-21 0,20 21 0,-21-22 15,1 1-15,-1 0 0,0 0 16,-20 0-16,20 0 0,-21-1 0,0 1 16,0-21-16,1 21 0,-22-22 0,21 22 15,-21-21-15,0 21 0,0 0 16,0-1-16,0 1 0,-21 21 0,-1 0 16,1 0-16,0 0 15,0 21-15,0 22 0,0-22 16,21 0-16,0 21 0,-22 1 0,22-1 15,0 0-15,0-20 0,0 20 16,0-21-16,0 21 0,0-20 0,22-1 16,-1 0-16,0 0 0,-21 0 15,21 0-15,0-21 0,0 0 0,1 0 16,-1 0-16,0 0 0,0 0 0,0 0 16,0 0-16,1-21 15,-1 0-15,21 0 0,-21 0 0,0 0 16</inkml:trace>
  <inkml:trace contextRef="#ctx0" brushRef="#br1" timeOffset="132629.01">16002 13589 0,'-21'0'0,"42"0"0,-63 0 16,42-21-16,-22 0 0,1 0 15,21-1-15,0 1 16,0 0-16,0 0 0,0 0 16,21 0-16,1-1 0,-1 22 15,0-21-15,0 21 0,21 0 0,-20 0 16,20 0-16,-21 0 0,21 0 0,1 0 16,-22 21-16,21 1 0,1 20 15,-22-21-15,0 21 0,21 1 16,-21-1-16,-21 0 0,0 1 15,0-22-15,0 21 0,0 1 0,0-22 16,0 0-16,-21 0 0,0 0 0,0 0 16,0 1-16,0-22 0,-1 0 15,1 0 1,21-22 0,0 1-16,0 0 0,0-21 15,21 21-15,1-1 0,-22-20 16,21 0-16,0-1 0,0 1 0,0 0 15,0-1-15,1 22 0,-1-21 16,21 21-16,-21-22 0,0 22 16,1 0-16,20 21 0,0-21 15,-21 21-15,1 0 0,-1 0 0,0 0 16,0 0-16,-21 21 16,0 0-16,21 0 0</inkml:trace>
  <inkml:trace contextRef="#ctx0" brushRef="#br1" timeOffset="134649.92">16870 13653 0,'0'0'0,"0"21"16,0 0-16,42 0 16,-21-21-1,0 0-15,-21-21 0,22 0 16,-1 21-16,0-21 0,0-1 16,0 1-16,0 0 0,1 0 15,-1 0-15,0-22 0,0 22 0,0 0 16,-21 0-16,21 0 0,-21 0 0,0-1 15,0 1-15,-21 21 16,0 0-16,0 0 16,0 0-16,0 0 0,-1 21 0,1 1 15,0-1-15,-21 21 0,21 0 16,21-20-16,0 20 0,0-21 16,0 21-16,0-20 0,0 41 15,0-42-15,21 0 0,0 1 0,21-22 16,-21 21-16,22-21 15,-1 0-15,0 0 0,1 0 0,-1 0 16,0 0-16,22 0 0,-22 0 0,22-21 16,-22 21-16,0-22 0,1 1 15,-1 0-15,0 0 0,1 0 0,-22-22 16,0 22-16,0-21 0,0 21 16,1-22-16,-22 22 0,21-21 0,-21 0 15,0 20-15,0 1 16,0 0-16,-21 21 0,-1 0 15,1 0-15,0 0 0,0 0 16,0 21-16,0 0 0,-1 1 16,-20-1-16,42 0 0,-21 21 15,0-21-15,0 1 0,-1 20 16,22-21-16,0 0 0,0 22 0,0-22 16,0 0-16,0 0 0,0 0 15,22-21-15,-1 0 16,0 0-16,0 0 0,0 0 15,0-21-15,1 21 0,-1-21 16,0 0-16,0 0 0,0-1 16,-21 1-16,21-21 0,1 21 0,-22 0 15,0-22-15,21 22 0,0 0 0,0-43 16,-21 43-16,0 42 47,0 1-47,0-1 0,0 0 0,0 0 15,0 0-15,0 0 0,0 22 16,0-22-16,0 0 0,0 21 0,0-20 16,21-1-16,0 0 0,1-21 15,-1 21-15,0 0 0,21-21 0,1 0 16,-22 0-16,21 0 0,0 0 16,1 0-16,-1 0 0,0 0 15,1-21-15,20 0 0,-20 0 0,-1 0 16,0-1-16,1 1 0,-22-21 15,0 21-15,0-22 0,0 22 0,0-42 16,-21 20-16,0 22 16,0-21-16,0 21 0,0 0 0,-21-1 15,0 22-15,0 0 0,-21 0 0,20 0 16,-20 0-16,21 0 0,-21 22 16,-1-1-16,22 0 0,-21 0 0,21 0 15,-1 0-15,1 22 0,0-22 16,21 0-16,-21 21 0,21-20 0,0-1 15,0 21-15,0-21 0,0 0 0,21 1 16,0-22-16,-21 21 0,21-21 16,1 0-16,20 0 0,-21 0 15,0 0-15,0 0 0,22 0 16,-22-21-16,0 21 0,0-22 0,0 1 16,1 0-16,-1-21 0,0 21 0,0-22 15,0 22-15,-21-21 0,21-1 16,1 1-16,-22 0 0,21-64 15,0 42-15,-21 22 0,21-21 16,-21 20-16,0 1 0,0 0 16,21-1-16,-21 22 0,0 0 15,0 0-15,0 42 0,0 0 16,-21 0-16,21 22 0,-21-1 16,0 0-16,21 1 0,0 20 15,0-21-15,-21 1 0,21-1 0,0 22 16,0-22-16,0 0 0,0 1 15,0-1-15,0 0 0,21 1 0,-21-22 16,21 21-16,0-21 0,0 0 16,0 1-16,1-1 0,-1-21 0,21 0 15,-21 0-15,0 0 0,22 0 0,-22 0 16,0 0-16,0-21 0,0-1 16,22 1-16,-22 0 0,0 0 0,0 0 15,0 0-15,-21-1 0,22-20 16,-22 21-16,21 0 0,-21 0 15,0-1-15,-21 22 32,21 22-32,-22-1 0,22 0 15,0 0-15,0 0 0,0 22 0,0-22 16,-21 0-16,21 21 0,0-21 16,0 1-16,0-1 0,21 0 15,1 0-15,20-21 16,-21 0-16,0 0 0,0 0 0,1 0 15,20 0-15,-21 0 0,21-21 0,-20 0 16,-1 0-16,21-1 16,-21 1-16,0 0 0,22 0 0,-22-21 0,0 20 15,0 1-15,0-21 16,1 21-16,-1 0 0,0-22 0,0 22 16,-21 0-16,0 0 0,21 21 0,-21-21 15,21 21-15,-21 21 16,0 0-1,0 0-15,-21 0 0,0 22 16,0-22-16,0 42 0,0-20 0,-1 62 16,1-41-16,0-1 15,0 1-15,0-1 0,21 1 16,-21-1-16,21 1 0,0 21 0,0-22 16,0 22-16,0-1 0,0 1 0,21-21 15,-21 20-15,21 1 0,0 0 16,-21-22-16,21 106 0,-21-84 15,21-21-15,-21 20 0,0-20 16,0-1-16,0 1 0,0-1 0,0-20 16,0 20-16,-21-42 0,0 22 0,0-22 15,0 0-15,-22 0 0,22-21 16,-21 0-16,21 0 0,-22 0 16,1 0-16,21 0 0,-21-21 0,-1 0 15,1 0-15,21-1 0,-22-20 16,1 0-16,21-1 0,-21 1 0,20-21 15,-20-1-15,21 1 0,0-1 0,21-63 16,0 64-16,0-1 16,0-21-16,0 22 0,0-22 0,0 1 15,21-1-15,0 0 0,0 22 0,0-22 16,1 22-16,20-22 0,-21 21 16,0 1-16,22-1 0,-22 1 0,21-1 15,-21 1-15,22 21 0,-1-22 16,-21 22-16,21-1 0,-20 22 0,-1-21 15,21 21-15,-21 0 16,0-1-16,1 1 0,20 21 16,-42-21-16,21 21 0,0 0 15,0 0 1,1 0 15,-1 0-31</inkml:trace>
  <inkml:trace contextRef="#ctx0" brushRef="#br1" timeOffset="134921.76">20701 13547 0,'0'21'0,"0"0"63,0 0-32,-21-21-16</inkml:trace>
  <inkml:trace contextRef="#ctx0" brushRef="#br1" timeOffset="155697.1">1503 15388 0,'0'0'15,"-43"0"-15,1 0 0,-21 0 0,20 0 0,-20 0 16,20 0-16,-20 0 0,21 0 15,-1 0-15,1 0 0,0 0 16,20 0-16,-20 0 0,21 0 0,0 21 16,0-21-16,42 0 31,21 0-31,0 0 0,1 0 16,20 0-16,1 0 15,-1 0-15,22 0 0,0 0 0,-1 0 16,22 0-16,-21 0 0,-1 0 15,1 0-15,21 0 0,-21 0 0,20 0 16,1 0-16,-21-21 0,21 21 16,-22 0-16,22-21 0,-42 21 15,-1-21-15,1 21 0,-22 0 0,0-21 16,-20 0-16,-1 21 0,-21-22 16,0 1-16,-21 0 15,-22 0-15,1 21 16,0-21-16,-1 0 0,-20-1 0,-1 1 0,1 0 15,20 21-15,-20-21 16,21 0-16,-1 21 0,1 0 0,0 0 16,20 0-16,1-21 0,42 42 31,1-21-31,-1 0 16,21 21-16,0-21 0,1 0 15,-1 21-15,22-21 0,-22 0 0,21 0 16,-20 0-16,20 0 0,-20 21 15,-1-21-15,0 0 0,1 21 0,-22 1 16,0-22-16,0 21 0,0 0 16,-21 0-16,0 0 0,0 0 15,-21 22-15,0-22 16,0 0-16,-22 0 0,1 22 0,0-22 16,-1 0-16,1 21 0,-21-21 15,20 1-15,1-1 0,0 0 16,20 0-16,-20 0 0,21 0 0,21 1 15,0-1-15,21-21 16,0 0-16</inkml:trace>
  <inkml:trace contextRef="#ctx0" brushRef="#br1" timeOffset="156197.68">3831 14732 0,'0'21'0,"0"106"31,0-84-31,0 20 0,0-21 0,-21 64 16,21-42-16,0-22 16,-21 22-16,0-1 0,-1-21 15,1 22-15,-21 21 0,21-43 16,0 0-16,21 1 0,-22-22 16,22 21-16,-21-21 0,21 0 0,0 1 15,0-1 1,0-42-1,21-1-15,-21 1 16,22 0-16,-22-21 0,0 21 0</inkml:trace>
  <inkml:trace contextRef="#ctx0" brushRef="#br1" timeOffset="159156.54">3471 15050 0,'0'-43'0,"0"86"0,0-128 16,-21 43-16,21 20 0,0-20 0,0 0 15,21 21-15,-21-22 0,43 22 16,-22 0-16,21-21 0,0 20 0,1 1 16,-1 0-16,22 21 0,-22 0 15,21 0-15,1 0 0,-22 0 0,22 21 16,-22 22-16,22-22 0,-22 21 16,0-21-16,1 22 0,-22-1 15,0 0-15,-21 1 0,0-1 0,-21 0 16,0 1-16,-1 20 0,-20-21 15,0 1-15,-1-1 0,1 0 16,0-20-16,-1 20 0,1-21 0,-64 21 16,64-42-16,0 0 15,-1 22-15,1-22 0,0 0 0,-1 0 16,1-22-16,21 22 0,-22-21 16,22 0-16,0 0 0,0 0 0,0 0 15,21-1-15,0 1 0,0 0 16,21 42-1,0 0-15,21 1 0,-20 20 16,20-21-16,0 21 0,-21-20 16,22 20-16,-1 0 0,-21-21 0,22 22 15,-22-22-15,21 21 0,-21-21 16,22 1-16,-22-1 0,21 0 0,0-21 16,-20 21-16,20-21 0,0 0 15,-21 0-15,106 0 16,-84-21-16,-1 21 0,0-21 15,1 0-15,-1-22 0,0 22 0,-20 0 16,20-21-16,-21-1 0,0 22 16,0-21-16,1-1 0,-22-41 15,0 63-15,0-22 0,0 22 16,0 0-16,0 0 0,-22 21 16,1 0-1,0 0-15,0 0 0,0 0 0,0 21 16,-1 0-16,1 21 0,21-20 0,-21 20 15,0-21-15,21 21 0,0-20 16,0 20-16,0-21 0,0 21 0,0-20 16,0-1-16,0 21 0,0-21 15,0 0-15,21-21 0,0 22 0,22-1 16,-22-21-16,0 0 0,21 0 16,-21 0-16,22 0 0,-1 0 0,0 0 15,-20-21-15,20-1 0,0 1 16,1 0-16,20-21 15,-42 21-15,0-22 0,1 22 16,-22-21-16,0-1 0,21 1 0,-21 21 16,0-21-16,0 20 0,0 1 0,0 0 15,0 0-15,-21 21 16,21 21-16,0 0 16,-22 0-16,22 1 15,0-1-15,0 21 0,0-21 0,0 0 16,0 22-16,0-22 0,22 0 15,-22 0-15,21 0 0,0 1 0,-21-1 16,21 0-16,0 0 16,0 0-1,-42-21 17,0-21-32,0 21 15,0 0-15,0-21 0,-1 21 16,1 0-16,0-21 0,0 21 0,0 0 15,0 0-15,-1 0 0,1 0 16,0 21-16,21 0 0,0 0 16,0 0-16,21 1 15,0-1-15,1-21 0,-1 21 16,21-21-16,-21 0 0,0 21 16,22-21-16,-1 0 0,-21 0 15,22 0-15,-1 0 0,0 0 0,1-21 16,-1 21-16,0-21 0,-21 0 0,22-1 15,-1 1-15,-21 0 0,0-21 16,22 21-16,-22-22 0,0 1 0,0 0 16,-21-1-16,0 1 0,0 0 15,0-64-15,0 85 16,0-1-16,0 44 16,0-1-1,0 0-15,-21 0 0,21 21 16,-21-20-16,21 20 0,0-21 0,0 21 15,0-20-15,0 20 16,0-21-16,0 0 0,0 0 0,0 1 16,21-1-16,0 0 0,22 42 15,-22-63-15,0 0 16,0 0-16,0 0 0,0 0 0,22 0 16,-22 0-16,0 0 0,0 0 15,22-21-15,-22 0 0,0 0 0,0 0 16,0 0-16,22-1 0,-22-20 0,0 0 15,-21-1-15,21 22 0,-21-21 16,0 0-16,0-1 0,0 1 0,0 21 16,0-22-16,-21 22 15,0 0-15,0 21 0,-1-21 0,1 21 16,-21 0-16,21 0 0,-22 0 16,1 21-16,21 0 0,-21 0 0,-1 1 15,22-1-15,0 21 0,-21-21 16,42 22-16,-22-1 0,22-21 0,0 21 15,0 1-15,0-22 0,0 21 0,0-21 16,22 1-16,-1-1 0,0 21 16,0-21-16,21-21 0,-20 21 15,20 1-15,-21-22 0,21 0 0,-20 0 16,20 0-16,-21 0 0,21 0 16,-20-22-16,20 22 0,-21-21 0,21 0 15,-20 0-15,-1 0 0,21-22 16,-21 22-16,0-21 0,1 0 0,-1 20 15,0-20-15,-21 0 0,21-1 16,-21 1-16,0 21 0,21-21 0,-21 20 16,0 44 15,0-1-31,0 0 0,0 0 0,0 21 16,-21-20-16,21-1 0,0 21 15,0-21-15,0 22 0,0-22 16,0 0-16,0 0 0,0 0 15,21 0-15,-21 1 0,21-22 0,1 21 0,-1-21 16,0 0-16,0 0 16,0 0-16,0 0 0,1 0 15,-1-21-15,0-1 0,21-20 16,-42 21-16,21-21 0,1 20 16,-1-20-16,-21 0 0,0 21 0,21-64 15,0 64-15,-21-22 16,0 22-16,0 0 0,0 42 31,0 0-31,0 22 16,0-22-16,0 21 0,0-21 15,0 22-15,0-22 0,0 21 0,0-21 16,0 1-16,0 20 0,0-21 16,0 0-16,0 0 0,21-21 0,0 22 15,-21-1-15,22-21 0,-1 0 16,21 0-16,-21 0 0,0 0 0,1 0 15,20 0-15,-21 0 0,21-21 16,-20-1-16,-1 1 0,21 0 16,-21 0-16,0-21 0,22 20 0,-22-20 15,-21 21-15,21-21 0,-21-1 16,21 22-16,-21-21 0,21 21 0,-21-1 16,0 1-16,0 42 31,0 1-31,0-1 15,0 0-15,0 21 0,0-21 0,0 1 16,0-1-16,0 21 0,0-21 16,0 0-16,0 1 0,0-1 0,0 0 15,0 0-15,0 0 0,22 0 0,-22 1 16,21-22-16,-21 21 16,21-21-1,0 0 1,-21-21-16,0-1 15,21 22-15,-21-21 0,0 0 0,0 0 16,0 0-16,0 0 0,0-43 16,0 43-16,0 0 0,0 0 15,0-1-15,0 1 0,-21 21 16,21 21 15,0 1-31,0-1 16,0 0-16,21-21 0,0 21 0,1-21 15,-22 21-15,21-21 0,0 0 16,0 21-16,0-21 0,0 0 0,1 0 16,-1 0-16,0 0 15,0 0-15,0 0 0,0 0 0,1 0 16,-1 0-16,0-21 0,-21 0 0,21 21 16,0-21-16,-21 0 0,0 0 15,21-1-15,-21 1 0,0-21 0,0 21 16,0 0-16,0-22 0,0 22 15,-21 0-15,0 21 0,0 0 16,0 0-16,0 21 16,21 0-16,-22 0 15,22 22-15,0-22 0,0 21 0,0-21 16,0 1-16,0-1 0,0 21 16,0-21-16,0 0 0,0 1 0,0-1 15,0 0-15,0 0 16,22-21-16,-22 21 0,-22 0 31,1-21-31,0 0 16,0 0-16,0 0 0,0 0 0,-1 0 15,1 0-15,0 0 0,21 22 32,21-22-17,-21 21-15,21-21 0,1 0 16,-1 0-16,0 0 0,0 0 15,0 0-15,0 0 0,22 0 16,-22 0-16,21 0 0,-21-21 0,22 21 16,-22-22-16,21 22 0,-21-21 15,22 21-15,-22-21 0,0 0 0,0 0 16,0-22-16,1 22 0,-1 0 16,-21-21-16,0 21 0,21-1 0,-21 1 15,0 0-15,0 0 0,-21 42 31,0 0-31,-1 0 0,22 1 0,-21-1 16,0 0-16,0 21 0,0-21 16,21 1-16,0-1 0,0 0 15,0 0-15,0 0 0,0 0 16,21-21-16,21 22 16,-21-22-16,22 0 0,-22 0 0,21 0 15,1 0-15,20 0 0,-21 0 0,22 0 16</inkml:trace>
  <inkml:trace contextRef="#ctx0" brushRef="#br1" timeOffset="160109.28">9800 15346 0,'-21'21'0,"42"-42"0,-63 42 0,21 0 0,-1 0 16,1-21-16,21-21 31,21 21-31,22-21 0,-22 0 16,0 0-16,21-22 15,-20 22-15,-1-21 0,0 0 0,0-1 0,-21 22 16,0-21-16,0-1 0,0 1 15,0 21-15,-21 0 0,0 0 16,0-1-16,-22 22 0,1 0 16,0 0-16,-1 0 0,1 0 0,0 22 15,-1-1-15,1 21 0,0-21 0,20 22 16,-20-1-16,21 0 0,0 1 16,0-1-16,-1 0 0,1 1 0,21-22 15,0 21-15,0-21 0,0 0 16,0 1-16,21-1 0,1 0 0,-1 0 15,0-21-15,0 0 0,21 0 16,-20 0-16,20 0 0,-21 0 0,21-21 16,-20 0-16,20 0 0,-21-1 0,21 1 15,-20 0-15,-1-21 16,0 21-16,0-22 0,0 22 0,-21-21 16,0-1-16,0 22 0,0 0 15,0 0-15,0 42 16,0 0-16,0 22 15,0-22-15,0 21 0,0 0 16,0 1-16,0-1 0,0 0 0,0-20 16,0 20-16,0 0 0,21-21 15,1 1-15,-1-1 0,-21 0 16,21 0-16,0 0 0,21-21 0,-20 0 16,-1 0-16,0 0 0,21 0 0,-21 0 15,1 0-15,-1-21 0,0 21 16,0-21-16,-21 0 0,0 0 15,0-1-15,0 1 0,0-21 0,0 21 16,0-22-16,0 22 0,0-21 0,0 0 16,21-1-16,0 22 0,1-21 15,-1 21-15,42-22 0,-42 43 16,1 0-16,-1 0 0,21 0 16,0 21-16,-20 1 0,-1-1 15,0 0-15,-21 21 0,21-21 16,-21 22-16,21-22 0,-21 21 0,0-21 15,0 22-15,0-22 0,0 21 16,0-21-16,0 1 0,0-1 16,0 0-16,0 0 0,-21-21 15,21-21 1,0 0 0,0 0-16,0-1 0,0 1 0,0-21 15,0 21-15,0-22 0,0 1 16,0 0-16,21-1 0,0 1 0,1 0 15,-1 21-15,0-22 0,0 22 16,0 0-16,0 21 0,1 0 0,-1 0 16,0 0-16,0 0 0,0 0 15,-21 21-15,21 0 16,-21 0-16</inkml:trace>
  <inkml:trace contextRef="#ctx0" brushRef="#br1" timeOffset="160410.13">10880 15473 0,'0'0'0,"0"21"31,21-21-31,0 0 16,21 0-16,-21-21 15,1 0-15,-1 0 0,21 21 16,-21-43-16,22 22 0,-22 0 16,21 0-16,-21 0 0,0-22 0,1 22 15,-1 0-15,-21 0 0,0 0 16,-21 21-1,-1 0-15,1 21 0,0 0 0,-21 0 16,21 21-16,-22-20 0,22-1 16,0 21-16,0-21 0,0 22 0,-1-22 15,22 0-15,0 21 0,0-21 16,0 1-16,0-1 0,0 0 0,0 0 16,22-21-16,20 21 0,-21-21 15,0 0-15,0 0 16,22 0-16</inkml:trace>
  <inkml:trace contextRef="#ctx0" brushRef="#br1" timeOffset="160957.66">12277 15282 0,'-43'0'0,"86"0"0,-128-21 0,64 0 0,-22 21 16,22-21-16,-21-21 15,42 20-15,0 1 0,0 0 0,0 0 16,0 0-16,21 0 0,0-1 15,22 22-15,-22-21 0,42 0 0,-20 21 16,-1 0-16,21 0 0,-20 0 0,-1 0 16,0 21-16,1 0 0,-1 1 15,0 20-15,-20-21 0,20 21 0,-21 1 16,-21-1-16,0-21 16,0 22-16,0-1 0,0-21 0,0 21 15,0-20-15,-21-1 0,0 0 0,0 0 16,-1-21-16,-20 21 0,21-21 15,-21 0-15,20 0 0,1 0 16,0-21 0,21 0-16,0 0 0,0 0 0,0-1 15,0-20-15,0 21 0,21-21 16,0-1-16,1 1 0,-1-22 0,0 22 16,0 21-16,21-21 0,-20 20 15,-1-20-15,0 42 0,21-21 0,-21 21 16,1 0-16,-1 0 0,0 0 15,-21 21-15,21 0 16,-21 0-16,0 1 0,21-1 0,-21 21 16,0-21-16,0 22 0</inkml:trace>
  <inkml:trace contextRef="#ctx0" brushRef="#br1" timeOffset="162862.01">12954 15409 0,'21'22'15,"-42"-44"-15,42 65 0,0-43 0,0 0 0,1 0 0,20 0 16,-21 0-16,0 0 0,22-21 15,-1-1-15,-21 1 0,21 0 0,1 0 16,-1 0-16,-21-22 0,22 22 16,-22 0-16,0-21 0,0 21 15,0-22-15,-21 22 0,0 0 0,0 0 16,-21 21-16,0 0 16,0 0-16,-22 0 0,22 0 0,-21 21 15,0-21-15,20 21 0,-20 0 16,21 22-16,-21-22 0,20 0 0,1 0 15,0 21-15,21-20 0,0 20 16,0-21-16,21 0 0,22 22 0,-22-22 16,21 0-16,0 0 0,1 0 15,-1 0-15,0 1 0,22-1 16,-22-21-16,1 0 0,20 21 0,-21-21 0,1 0 16,-1 0-16,-21 0 15,22 0-15,-1-21 0,0 0 0,-21 21 16,22-22-16,-1 1 0,-21 0 0,0 0 15,22 0-15,-22-22 0,0 22 16,-21-21-16,0 21 0,21 0 0,-21-1 16,0 1-16,0 0 0,0 0 15,-21 21-15,0 0 0,0 0 16,0 0-16,-1 0 0,1 21 16,0 0-16,0-21 0,0 21 0,0 1 15,-1 20-15,1-21 16,0 0-16,0 0 0,0 1 0,21-1 15,-21 0-15,21 0 0,0 0 16,0 0-16,21-21 31,0 0-31,0 0 16,0 0-16,-21-21 0,21 21 0,1-21 16,-1 0-16,0 0 0,0 0 0,0-1 15,0-20-15,1 21 0,-1 0 16,0 0-16,0-1 0,0 1 0,-21 0 15,0 42 1,0 0 0,0 1-16,0-1 15,0 0-15,0 0 0,0 0 0,0 0 16,0 1-16,21-1 0,1 0 16,-1 0-16,0-21 0,21 21 0,-21-21 15,22 0-15,-1 21 0,0-21 0,1 0 16,-1 0-16,0 0 0,1 0 15,-1 0-15,0 0 0,1-21 0,-1 0 16,0 0-16,1 0 0,-1 0 16,-21-1-16,22 1 0,-43-21 0,21 0 15,-21 20-15,21-20 0,-21 0 16,0 21-16,0-22 0,-21 1 16,0 42-16,-22 0 0,22 0 15,-21 0-15,21 0 0,-22 0 16,1 0-16,21 21 0,-22 0 0,22 0 15,-21 22-15,21-22 0,0 0 16,21 21-16,0-20 0,0 20 0,0-21 16,0 0-16,0 0 0,0 1 15,0-1-15,21 0 0,0 0 0,0 0 16,0-21-16,0 0 0,1 21 16,-1-21-16,0 0 0,0 0 0,0 0 15,0 0-15,1-21 0,-1 0 0,0 0 16,0-21-1,0 20-15,-21 1 0,0-21 0,21 0 16,1-1-16,-22 1 0,21-22 16,-21 22-16,0 0 0,0-22 0,0 22 15,0-22-15,0 22 0,0-43 16,0 43-16,21 21 0,-21 0 16,0 0-16,0 42 15,0 21 1,0-21-16,0 22 0,-21-22 0,0 21 15,21 0-15,0 1 0,0-1 16,-22 22-16,22-22 0,-21 0 0,21 1 16,0-1-16,0 0 0,0 1 15,0-1-15,0-21 0,0 21 16,21-20-16,1-1 0,-1-21 0,0 21 16,0-21-16,21 0 0,-20 0 15,-1 0-15,21 0 0,0 0 0,-20-21 16,20 21-16,0-21 0,1-1 15,-1-20-15,-21 21 0,21 0 16,1-22-16,-22 22 0,0-21 0,0 21 0,0-22 16,1 22-16,-22 0 15,0 42 1,-22-21-16,22 21 0,-21 1 16,0-1-16,21 21 0,0-21 15,-21 0-15,21 1 0,0-1 16,0 21-16,0-21 0,0 0 0,21 1 15,-21-1-15,21 0 16,0-21-16,1 0 0,20 0 0,-21 0 16,0 0-16,0 0 0,1 0 0,20-21 15,-21 21-15,0-21 0,0-1 16,1 1-16,-1 0 0,0-21 0,0 21 16,0-22-16,-21 22 15,21-21-15,1 21 0,-1-43 16,-21 43-16,21 0 0,-21 42 31,0 0-31,-21 0 16,21 0-16,-21 1 0,21 20 15,-22-21-15,1 21 0,0 1 0,21-1 16,-21-21-16,0 22 0,21-1 16,0 21-16,-21-20 0,21-1 0,0 22 15,0-22-15,0 21 0,0 1 16,0-1-16,0 22 0,0-21 0,0 20 15,0-20-15,0-1 0,21 22 0,-21-22 16,0 1-16,21 21 0,-21-22 16,21 22-16,-21-22 0,0 1 15,0-1-15,0 1 0,21-1 16,-21-20-16,0 20 0,0-21 0,0 1 16,0-22-16,-21 21 0,0-21 0,0 1 15,0-1-15,-22-21 0,1 0 16,0 0-16,-22 0 0,22 0 0,-22-21 15,1-1-15,20-20 0,1 21 16,0-21-16,-1-1 0,22 1 0,0-22 16,0 1-16,21-1 0,-21-20 15,21 20-15,0-20 0,21-149 16,0 148-16,0 0 16,22 22-16,-22-22 0,21 1 15,0 20-15,1 1 0,-1-1 0,0 1 16,1 20-16,-1 1 0,22 0 15,-22-1-15,0 22 0,1 0 0,-1-21 16,0 20-16,-21 1 0,22 0 16,-22 0-16,0 21 0,0-21 0,-21 0 15,21-1-15,-21 1 0,0 0 16,-21 0-16</inkml:trace>
  <inkml:trace contextRef="#ctx0" brushRef="#br1" timeOffset="186427.04">19071 13907 0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01:51:05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 741 0,'-21'0'16,"21"-21"-16,-22 21 15,1 0-15,0 0 32,42 0 15,22 0-47,-1 0 0,0 0 15,22 0-15,-1 0 0,1 0 16,-1 0-16,1 0 0,20 0 15,-20 0-15,-1 0 0,1 0 0,-1 0 16,1 0-16,-22 0 0,22 0 16,-22 0-16,0 0 0,-20 0 0,20 0 15,-21 0-15,0 0 0,-21 21 32,-21-21-17,0 0-15,0 0 16,0 21-16,-1-21 0,1 0 15,0 21-15</inkml:trace>
  <inkml:trace contextRef="#ctx0" brushRef="#br0" timeOffset="326.91">1736 826 0,'0'0'16,"0"-22"-16,-22 22 15,1 0 1,21-21-16,0 42 31,0 1-31,0-1 0,0 0 16,0 21-16,0 1 0,0 20 0,0-21 16,0 22-16,0-1 0,-21-20 15,21 20-15,0-20 0,-21 20 0,21 1 16,0-22-16,-21 21 0,21-20 15,0-1-15,0 0 0,0 1 16,0-22-16,0 21 0,0-21 0,0 1 16,21-22-16,0 21 0,0-21 15,0 0-15,1-21 16,-1-1-16,-21 1 0,21 0 16,0 0-16</inkml:trace>
  <inkml:trace contextRef="#ctx0" brushRef="#br0" timeOffset="1035.5">2074 1312 0,'0'0'0,"0"-21"0,21 21 15,-21-21-15,0 42 32,0 0-17,-21 1-15,21-1 0,-21 21 0,21-21 16,0 0-16,0 1 0,0 20 15,0-21-15,-21 21 0,21-20 16,0-1-16,0 0 0,0 0 16,0 0-16,0 0 0,0 1 0,21-22 15,0 0 1,0 0-16,1 0 0,-1 0 0,0 0 16,0-22-16,21 1 0,-20 0 15,-1 0-15,0 0 0,0 0 16,0-22-16,0 22 0,1 0 15,-1 0-15,0-22 0,-21 22 0,0 0 16,21 0-16,-21 0 0,21-22 16,-21 22-16,0 0 15,0 42 17,0 0-32,0 1 0,0-1 15,0 21-15,0-21 0,0 22 16,0-1-16,0 0 0,0 22 0,0-22 15,21 22-15,-21-1 0,22 1 16,-1-1-16,-21 1 0,0-1 0,21 1 16,0-1-16,-21 1 0,21-1 15,-21 1-15,0-1 0,21 1 16,-21-1-16,0 1 0,0-1 16,0 1-16,0-22 0,0 0 0,0 1 0,0-22 15,0 21-15,-21-21 16,0 0-16,21 1 0,-21-22 0,0 21 15,0-21-15,-1 0 0,1 0 16,-21 0-16,21-21 0,0 21 0,-22-22 16,22-20-16,0 21 0,0-21 15,0-1-15,-1 1 0,1 0 0,0-22 16,21 22-16,0-22 0,0 1 16,0 20-16,0-20 0,0 21 0,0-1 15,21 1-15,0 0 0,1 20 16,-1-20-16,0 0 0,21-1 0,-21 1 15,22 0-15,-22-1 0,21 1 16,1 0-16,-1-1 0,-21 1 16,21 0-16,1-1 0</inkml:trace>
  <inkml:trace contextRef="#ctx0" brushRef="#br0" timeOffset="1380.31">2963 1291 0,'0'0'0,"0"-42"32,-21 42-17,21 21-15,-21 0 16,21 22-16,0-22 16,-21 21-16,21 22 0,0-1 0,0 1 15,0-1-15,0 22 0,0-22 16,0 22-16,0-22 0,0 22 0,0-21 15,0 20-15,0-20 0,0-1 16,0 1-16,0-1 0,0 1 0,0-22 16,0 0-16,0 1 0,0-1 15,0 0-15,0-20 0,0-1 0,21 0 16,-21 0 0,21-42-1,-21 0-15,21 0 0,-21-1 16,0-20-16,0 0 0,0-1 15,0 1-15,0-21 0,0 20 0</inkml:trace>
  <inkml:trace contextRef="#ctx0" brushRef="#br0" timeOffset="1692.14">2857 1588 0,'0'0'0,"0"-43"0,0 22 0,0-21 0,0-1 15,22 1-15,-1 21 0,0-21 16,21 20-16,-21 1 0,22 0 15,-22 0-15,21 0 0,-21 21 16,22 0-16,-22 0 0,21 0 0,-21 21 16,22-21-16,-22 21 0,0 21 15,0-20-15,0-1 0,-21 21 0,0-21 16,0 22-16,0-22 0,0 21 16,-21-21-16,-21 22 0,21-22 0,0 21 15,-22-21-15,22 0 0,0 1 16,-21-1-16,20-21 0,1 21 0,0-21 15,0 0 1,21-21 15,21 0-31,0-1 0,0 1 16,1 0-16,-1 0 0</inkml:trace>
  <inkml:trace contextRef="#ctx0" brushRef="#br0" timeOffset="2071.92">3535 1545 0,'84'-42'16,"-62"21"-1,-1 0-15,0 21 16,-21-22-16,0 1 0,21 0 0,-21 0 15,21 0-15,-21 0 0,0-1 16,0 1-16,-21 21 16,0 0-16,0 0 15,0 0-15,-1 21 0,1 1 0,0-22 16,0 42-16,0-21 0,0 0 16,-1 0-16,1 1 0,21 20 0,-21-21 15,21 0-15,-21 22 0,21-22 16,0 0-16,0 0 0,0 0 0,0 0 15,0 1-15,0-1 16,21 0-16,0-21 0,22 0 16,-22 0-16,0 0 0,21 0 15,1 0-15,-1 0 0,0-21 0,1 0 16,-1 21-16,0-22 0,22 1 16</inkml:trace>
  <inkml:trace contextRef="#ctx0" brushRef="#br0" timeOffset="2443.71">4403 1228 0,'0'0'0,"-85"0"15,43 0-15,20 0 16,1 21-16,-21 0 0,21-21 16,0 21-16,-1 0 0,1 1 0,0-1 15,0 0-15,21 0 0,0 0 16,0 0-16,0 1 0,0-1 0,0 0 15,21 0-15,0-21 16,0 21-16,1 0 0,-1-21 0,21 22 16,-21-1-16,0-21 15,1 21-15,-1 0 0,-21 0 0,21 0 16,-21 1-16,0-1 16,-21-21-1,0 0-15,-1 21 0,1-21 0,-21 0 16,21 0-16,0 0 0,-22 0 15,22 0-15,0 0 0,0 0 0,0 0 16,-1 0-16,1 0 0,0 0 16,21-21-16,0 0 0,0-1 15,0 1-15,21 0 16,0 0-16,1 0 0</inkml:trace>
  <inkml:trace contextRef="#ctx0" brushRef="#br0" timeOffset="3671.76">5651 1334 0,'0'0'0,"0"-22"0,0 1 15,0 0-15,0 0 16,0 0-16,0 0 0,0-1 16,0 1-16,0 0 0,0 0 15,0 0-15,0 42 31,0 0-15,0 21-16,0-20 0,0 20 16,-21-21-16,0 21 0,21-20 15,-21 20-15,21 0 0,0-21 16,0 22-16,0-22 0,0 0 0,0 21 0,0-20 16,0-1-16,0 0 0,0 0 15,21 0-15,0-21 16,0 0-16,1 0 0,-1 0 0,0 0 15,21-21-15,-21 0 0,22 21 16,-22-21-16,21 0 0,-21-1 0,1 1 16,20 0-16,-21-21 0,0 21 15,0-22-15,-21 22 0,0-21 0,0-1 16,0 22-16,0-21 0,0 0 16,0-1-16,-21 22 0,0-21 0,0 21 15,0-1-15,0 22 0,-22-21 16,1 21-16,0 0 0,20 0 0,-20 0 15,0 0-15,21 0 16,-1 21-16,1-21 0,0 22 0,0-1 16,21 0-16,0 0 15,0 0-15,0 0 0,21-21 16,0 22-16,22-22 0,-22 0 16,21 0-16,0 21 0,1-21 0,-1 0 15,0 0-15,1 0 0,-1 0 16,22-21-16,-22-1 0,0 22 0,1-21 15,-1 0-15,0 0 0,1-21 16,-1 20-16,-21 1 0,21-21 0,-20 21 16,-1-22-16,0 22 15,0-21-15,0 21 0,-21-22 0,0 22 16,0 0-16,0 0 0,0 0 0,0 0 16,0-1-16,0 1 15,-21 0-15,0 21 0,0 0 0,0 0 16,-1 0-16,22 21 15,-21 22-15,21-22 0,0 21 0,-21 22 16,21-22-16,-21 21 0,21 1 16,0-1-16,0 1 0,0-1 0,0 1 15,0 21-15,-21-22 0,21 1 16,0 20-16,0-20 0,0 20 16,0 1-16,0 0 0,0-22 0,0 22 15,0 0-15,0-1 0,0 1 16,0 0-16,0-1 0,0 1 0,0 0 15,0-1-15,-21-20 0,-1 20 16,22-20-16,-21 21 0,0-22 0,21 1 16,-21-1-16,21-21 0,0 22 15,-21-22-15,0-21 0,21 22 0,-22-22 16,22 0-16,0 0 0,-21-21 0,0 0 16,0 0-1,21-21-15,0 0 0,-21 0 0,0-22 16,-1 1-16,22 0 0,-21-22 0,0 1 15,0-1-15,21 1 16,0-22-16,-21 0 0,21 1 0,0-1 16,0-21-16,0-84 0,0 105 15,0 0-15,21 1 0,-21-1 16,0 0-16,21 1 0,0 20 0,-21 1 16,21-1-16,1 22 0,-1-22 15,-21 43-15,21-21 0,0 21 16,-21 0-16,0-1 0,21 22 0,0-21 15,1 21-15,-22-21 16,21 21 0,-21-21-1</inkml:trace>
  <inkml:trace contextRef="#ctx0" brushRef="#br0" timeOffset="4484.29">8742 804 0,'0'0'0,"21"-21"0,-21 0 16,0 0-16,0 0 16,-21 21-1,0 0-15,-1 0 0,1 21 0,-21 0 16,21 21-16,-22 22 0,22-22 16,-21 22-16,21-1 0,-22 22 0,22-22 15,0 1-15,0-1 0,0-20 16,0 20-16,-1 1 0,1-22 0,0 22 15,0-22-15,0 0 0,21 1 16,0-22-16,0 0 0,-21 21 16,21-21-16,0 1 0,21-44 31,-21 1-31,21-21 16,0 21-16,0-22 0,0 1 15,-21 0-15,22-1 0,-1 1 0,0-21 16,0 20-16,0-20 0,0-1 15,1 1-15,-1-1 0,0 1 0,0-22 16,0 22-16,0-1 0,1 1 16,-1 20-16,0 1 0,0 0 15,-21 20-15,0 1 0,0 0 0,21 0 16,-21 63 0,0-21-16,0 22 15,0 20-15,0-20 0,0 20 0,0 22 16,0-22-16,0 1 0,0-1 15,0 1-15,0-22 0,0 22 0,0-22 16,0 0-16,0 1 0,0-1 0,0 0 16,0-21-16,0 22 0,0-22 15,21 0-15,-21 0 0,0 0 0,0 1 16,22-1-16,-22-42 31,0-1-15,-22 1-16</inkml:trace>
  <inkml:trace contextRef="#ctx0" brushRef="#br0" timeOffset="5116.93">8170 1418 0,'0'0'0,"-21"0"0,0 0 0,21 21 16,0 1-1,0-1-15,21-21 16,0 0-16,22 0 0,-22 0 15,21 0-15,0 0 0,1 0 16,-1-21-16,22 21 0,-22-22 0,21 22 16,1-21-16,-1 21 0,1-21 15,-1 0-15,1 0 0,-22 0 16,1 21-16,-1-22 0,0 1 0,-21 0 16,1 21-16,-1-21 0,0 21 0,-42 21 46,0 0-46,21 0 0,-22 1 16,1 20-16,21-21 0,-21 21 0,0-20 16,21 20-16,0-21 0,-21 21 15,21-20-15,-21 20 0,21-21 0,0 21 16,0-20-16,0-1 0,0 0 16,0 0-16,0 0 0,21-21 15,0 0-15,-21 21 0,21-21 0,0 0 16,0 0-16,1 0 0,-1 0 15,0-21-15,0 0 0,0 0 0,0 0 16,1 0-16,-1-1 0,0-20 16,0 0-16,0 21 0,0-22 0,1 1 15,-22 21-15,0-22 0,21 1 16,-21 21-16,21-21 0,-21 20 0,0 1 16,0 0-16,0 42 31,0 0-31,-21 1 0,21-1 15,0 21-15,0-21 0,0 0 16,0 22-16,0-22 0,0 0 0,0 21 16,0-20-16,0-1 0,0 21 15,0-21-15,0 0 0,0 1 0,0-1 16,21-21-16,0 0 0,0 0 16,0 0-16,1 0 15,-1 0-15,0-21 0,0-1 16,0 1-16,0 0 0</inkml:trace>
  <inkml:trace contextRef="#ctx0" brushRef="#br0" timeOffset="5427.78">10033 677 0,'0'-42'0,"0"84"0,0-105 0,0 42 0,-21 0 16,21-1-16,-21 22 0,21-21 15,0 42 1,-22 1-16,22-1 0,-21 0 16,21 21-16,0 1 0,-21 20 0,21 1 15,0-22-15,-21 21 0,0 22 16,21-21-16,-21-22 0,21 21 16,-22 1-16,22-22 0,-21 22 15,0-22-15,21 0 0,0-20 0,0 20 16,0 0-16,-21-21 0,21 1 15,0-1-15,0 0 0,0 0 0,0 0 16,21-21-16,0 0 16,0 0-16,1-21 0,-1 0 15,0 0-15,21 0 0,-21-22 0</inkml:trace>
  <inkml:trace contextRef="#ctx0" brushRef="#br0" timeOffset="5816.24">10287 1207 0,'-42'84'16,"20"-63"-16,1 1 15,21 20-15,-21-21 0,0 0 16,21 0-16,-21 22 0,21-22 0,0 0 16,0 0-16,0 22 0,0-22 0,0 0 15,0 0-15,0 0 0,21 0 16,0-21-16,0 0 0,0 0 15,1 0-15,20 0 16,-21 0-16,0 0 0,0 0 0,1 0 0,20-21 16,-21 0-16,-21 0 0,21 0 15,0 0-15,-21-1 0,22-20 16,-22 21-16,0 0 0,0-22 0,0 22 16,0-21-16,0 21 0,0-22 15,-22 22-15,1 0 0,0-21 0,0 42 16,0-21-16,0 21 0,-1-22 15,1 22-15,0 0 0,0 0 0,0 0 16,0 22-16,-1-1 0,1-21 16,0 21-16,0-21 0,21 21 15,-21-21-15</inkml:trace>
  <inkml:trace contextRef="#ctx0" brushRef="#br0" timeOffset="6080.09">9610 1080 0,'0'0'0,"21"0"16,0 0-1,0-22-15,21 22 0,-20 0 0,20 0 16,0-21-16,1 21 15,-1 0-15,0-21 0,1 21 0,-1 0 16,0 0-16,1 0 0,-1-21 16,-21 21-16,0 0 0,0 0 0,1 0 15,-1 0-15,0 0 16</inkml:trace>
  <inkml:trace contextRef="#ctx0" brushRef="#br0" timeOffset="7096.89">10541 1376 0,'0'0'0,"-21"-21"0,21 0 16,0-1-16,0 1 15,0 0-15,0 0 0,21 0 16,0 0-16,0 21 0,0-22 16,1 22-16,20 0 0,-21 0 0,0 0 15,0 0-15,22 0 0,-22 22 16,0-1-16,21 0 0,-20 0 15,-1 21-15,-21-20 0,21 20 0,-21-21 16,0 21-16,0-20 0,0 20 16,0-21-16,0 21 0,0 22 15,-21-43-15,0 0 0,21 0 16,0 1-16,-22-22 0,22 21 0,-21-21 16,21-21-1,0-1 1,0 1-16,0-21 0,0 21 15,0 0-15,21-1 0,-21-20 16,22 0-16,-1 21 0,0-22 16,0 22-16,0-21 0,22 21 15,-22-1-15,0 1 0,0 0 0,0 0 16,0 0-16,1 21 0,-1 0 16,0 0-16,0 0 0,0 21 0,-21 0 15,21 0-15,-21 0 0,22 1 0,-22-1 16,0 0-16,0 21 0,0-21 15,0 1-15,0-1 0,0 21 0,0-21 16,0 0-16,0 1 0,0-1 16,0 0-16,0 0 0,0 0 15,0-42 17,0 0-17,21 0-15,-21 0 16,21-1-16,0 1 0,0-21 0,-21 21 15,21-22-15,1 22 0,-1-21 16,0 21-16,0-22 0,0 22 0,0 0 16,1 0-16,-1 21 0,0 0 15,0 0-15,0 0 0,0 0 0,1 0 16,-22 21-16,21 0 16,-21 0-16,0 1 0,0 20 0,0-21 15,0 0-15,0 22 0,0-22 0,0 21 16,0-21-16,0 22 0,0-22 15,0 0-15,0 21 0,0-21 16,0 1-16,0-1 0,0 0 16,0 0-16,21-21 0,0 0 15,0 0-15,0 0 0,1 0 16,-1 0-16,0 0 0,21 0 16,-21-21-16,43-21 0,-22 20 15,-21 1-15</inkml:trace>
  <inkml:trace contextRef="#ctx0" brushRef="#br0" timeOffset="7875.1">12361 1249 0,'0'0'0,"0"-21"0,0 0 15,0-1-15,0 1 0,0 0 16,-21 0-16,21 0 0,-21 21 0,0 0 16,0 0-16,-22 0 0,22 0 15,0 0-15,-21 0 0,20 21 0,1 0 16,-21 0-16,21 22 0,0-22 15,-1 21-15,1 0 0,0 1 0,0-1 16,0 0-16,0 1 0,21-22 16,0 21-16,0 1 0,0-22 0,0 0 15,0 0-15,0 0 0,0 0 0,21 1 16,0-22-16,0 0 16,0 0-16,0 0 0,1 0 15,-1 0-15,0-22 0,21 22 16,-21-21-16,1 0 0,-1-21 0,21 21 15,-21-1-15,0-20 0,1 21 0,-1-21 16,0 20-16,0-20 0,-21 0 16,21-1-16,0 22 0,-21-21 0,22 21 15,-22 0-15,0 42 32,0 0-32,0 21 15,0-21-15,0 1 0,0 20 0,-22-21 16,22 21-16,0-20 0,0 20 0,0-21 15,0 21-15,0-20 16,0-1-16,0 0 0,22 0 0,-1 0 16,0 0-16,0 1 0,0-22 15,0 0-15,1 21 0,-1-21 0,0 0 16,0 0-16,0 0 0,0-21 0,1 21 16,-1-22-16,0 1 0,21 0 15,-42-21-15,21 21 0,1-22 0,-1 22 16,0-21-16,-21-1 0,21 1 15,-21 0-15,21-22 0,-21 22 16,0 0-16,21-22 0,-21 22 0,22-22 16,-22 22-16,0 0 0,0-22 15,0 43-15,0 0 0,0 0 16,-22 21-16,1 0 16,21 21-16,0 0 0,-21 21 15,0-21-15,21 22 0,-21-1 16,0 22-16,21-22 0,0 0 0,-22 1 15,22-1-15,-21 21 0,21-20 16,0-1-16,0-21 0,0 22 0,0-1 16,0 0-16,0-21 0,0 1 15,0 20-15,0-21 0,0 0 16,0 0-16,0 1 0,21-22 16,1 0-16,-1 0 0,0 0 15,0 0-15,21-22 0,-20 1 16,-1 0-16,21 0 0,-21 0 15,22-22-15,-22 22 0</inkml:trace>
  <inkml:trace contextRef="#ctx0" brushRef="#br0" timeOffset="8133.46">13229 1291 0,'0'0'0,"21"-21"0,-21 0 0,0 0 16,0 0-16,0 42 47,0 0-47,-21 0 0,0 0 15,21 22-15,0-22 0,-21 0 16,0 21-16,21-21 0,-22 1 16,22 20-16,-21-21 0,21 0 0,0 0 15,0 1-15,0-1 0,0 0 16,0 0-16,0 0 0,21-21 16,1 0-16,20 0 0,-21 0 15,0 0-15,0 0 0,22-21 0,-22 21 16,21-21-16,-21 0 0,22 0 0,-1-1 15,-21 1-15,0 0 16</inkml:trace>
  <inkml:trace contextRef="#ctx0" brushRef="#br0" timeOffset="8831.95">13695 1334 0,'0'-22'0,"0"44"0,21-65 0,-21 22 0,0 0 16,0 42 15,-21-21-31,0 21 0,-1 0 0,1 1 16,21-1-16,-21 21 0,0-21 15,0 0-15,21 1 0,0-1 0,0 21 16,0-21-16,0 0 0,0 1 16,0-1-16,0 0 0,0 0 15,21-21-15,0 0 16,0 0 0,0 0-16,-21-21 15,22 0-15,-22 0 0,0-1 16,0 1-16,0 0 0,0 0 0,0-21 15,0 20-15,0 1 0,0-21 0,0 0 16,0 20-16,21-20 0,-21 21 16,21 0-16,-21-22 0,21 22 0,0 0 15,0 0-15,1 0 0,-1 21 16,0 0-16,0 0 0,0 0 0,22 0 16,-22 0-16,0 21 0,21-21 15,-21 42-15,1-21 0,-1 1 0,0 20 16,-21 0-16,0-21 0,0 22 15,0-1-15,21-21 0,-21 22 16,0-22-16,0 21 0,0-21 0,0 0 16,0 1-16,0-1 0,0 0 15,0 0-15,-21 0 0,0-21 16,0 0 0,-1 0-16,22-21 15,0 0-15,0 0 0,0 0 16,0-1-16,0 1 15,0-21-15,22 21 0,-1-22 0,0 22 16,0-21-16,0 0 0,22 20 0,41-41 16,-41 21-16,-1 20 15,0 1-15,-21 0 0,22 0 0,-1 21 16,-21 0-16,22 0 0,-22 21 16,0 0-16,0 0 0,-21 1 0,0 20 15,0 0-15,0-21 0,0 22 16,0-22-16,0 21 0,0 1 0,0-22 15,0 21-15,-21-21 0,21 0 0,-21 1 16,0 20-16,21-21 0,-22-21 16,1 21-16,21 0 0,-21-21 0,0 0 15,0 0 1,21-21 0,0 0-16,-21 0 0</inkml:trace>
  <inkml:trace contextRef="#ctx0" brushRef="#br0" timeOffset="9155.77">13695 868 0,'0'0'0,"0"21"0,-21-21 0,21 21 15,21-21 17,0 0-32,-21-21 0,21 0 15,0 21-15,-21-21 0,0 0 0,0-1 16,0 1-16,0 0 0,-21 21 31,0 0-31,0 0 16,0 21-16,-1-21 15,22 21-15,-21-21 0,21 22 16,-21-22-16,21 21 0,-21-21 16,0 0-16</inkml:trace>
  <inkml:trace contextRef="#ctx0" brushRef="#br0" timeOffset="9380.64">12594 1058 0,'21'0'31,"0"0"-31,1 0 0,-1 0 0,0 0 16,21 0-16,-21 0 0,22 0 0,-1 0 15,0 0-15,1 0 0,-1-21 16,0 21-16,-20 0 0,20 0 15,0-21-15,-21 21 0,1 0 0</inkml:trace>
  <inkml:trace contextRef="#ctx0" brushRef="#br0" timeOffset="9968.98">16002 1080 0,'0'-22'16,"0"44"-16,0-65 0,0 22 0,0-21 16,0 21-16,0-1 0,0 1 15,0 42 17,-21 1-32,21-1 0,-21 21 15,-1 0-15,1 22 0,21-22 16,-21 22-16,0-22 0,0 0 0,21 22 15,-21-22-15,-1 1 0,22-1 16,0 0-16,0 1 0,-21-1 0,21-21 16,0 21-16,0-20 0,0-1 15,0 0-15,0 0 0,21-21 16,1 0 0,-1 0-16,0-21 0,0 0 15,21 21-15</inkml:trace>
  <inkml:trace contextRef="#ctx0" brushRef="#br0" timeOffset="10403.71">16319 1291 0,'0'0'0,"0"-21"0,-21 21 32,0 21-32,0 0 0,21 1 15,-21-1-15,0 0 0,-1 0 16,1 21-16,0-20 0,21-1 15,0 21-15,-21-21 0,21 0 0,0 43 16,0-43-16,0 0 16,0 0-16,21 1 0,0-1 15,0-21-15,1 0 0,20 0 16,-21 0-16,21 0 0,-20 0 0,20 0 16,-21-21-16,0 21 0,22-22 15,-22 1-15,0 0 0,0 0 0,21 0 16,-42 0-16,22-22 0,-22 22 15,0 0-15,0-21 0,0 20 0,0-20 16,0 21-16,-22-21 0,1 20 0,0 1 16,0 21-16,-21-21 0,20 21 15,-20 0-15,21 0 0,-21 0 0,20 0 16,1 0-16,-21 0 16,21 21-16,0 0 0,21 1 15,0-1-15,0 0 16,0 0-16,21-21 15,0 0-15,0 0 0,0 21 0,22-21 16,-22 0-16,21 0 0,0 0 16,1 0-16</inkml:trace>
  <inkml:trace contextRef="#ctx0" brushRef="#br0" timeOffset="10864.93">16997 1270 0,'0'0'0,"21"0"0,-21-21 16,-21 21 15,0 21-31,-1 0 0,1-21 16,21 21-16,-21 1 0,0-1 0,0 0 15,21 21-15,-21-21 0,21 1 0,-22 20 16,22-21-16,0 0 0,0 22 16,0-22-16,0 0 0,0 0 0,0 0 15,0 0-15,0 1 0,0-1 16,0 0-16,22-21 0,-1 0 15,0 0-15,0 0 0,0 0 16,0 0-16,1 0 0,-1 0 16,0-21-16,21 21 0,-21-21 0,1-1 15,-1 1-15,0-21 0,0 21 16,0 0-16,-21-22 0,0 22 0,0 0 16,0-21-16,0 20 0,0-20 15,0 0-15,0 21 0,-21-1 0,0 1 16,0 0-16,0 0 0,-1 0 15,1 21-15,0 0 0,-21 0 0,21 0 16,-1 0-16,-20 0 0,21 0 16,0 21-16,0 0 0,21 0 15,0 0-15,0 1 16,0-1-16,0 0 0,21 0 16,21-21-16,-21 0 0,0 0 15,22 0-15,-1 0 0,0 0 16,1 0-16,-1 0 0,0-21 0</inkml:trace>
  <inkml:trace contextRef="#ctx0" brushRef="#br0" timeOffset="11497.57">17759 1037 0,'0'-21'16,"0"42"-16,21-84 0,-21 42 0,21-22 16,-21 22-16,0 0 0,0 0 0,0 0 15,-21 42 1,0 21-16,21-21 15,-21 22-15,-1-1 16,1 0-16,0 1 0,0-1 0,0 21 16,0-20-16,-1-1 0,1 22 15,0-22-15,21 0 0,-21 1 0,0 20 16,21-21-16,-21 1 0,21-22 16,0 21-16,0 1 0,0-1 15,0-21-15,0 0 0,21 0 16,0 1-16,0-22 0,0 0 0,0 0 15,1 0-15,-1 0 0,21 0 16,-21 0-16,22-22 0,-22 1 16,21 0-16,0 0 0,-20 0 0,20-22 0,0 22 15,1-21-15,-1 21 16,0-22-16,-21 1 0,22 21 0,-22-21 16,21 20-16,-21 1 0,1 0 15,-22 0-15,0 0 0,-22 21 16,1 0-1,0 0-15,0 0 0,0 21 16,0-21-16,-1 21 0,1 0 0,0 0 16,0-21-16,21 22 0,0-1 15,0 0-15,0 0 0,0 0 16,0 0-16,21 1 16,0-1-16,0-21 0,1 21 15,20 0-15,-21-21 0,0 21 16,22-21-16,-22 21 0,0-21 0,0 0 15,-21 22-15,0-1 16,0 0-16,-21-21 16,0 0-16,0 0 15,-22 0-15,22 21 0,0-21 0,-21 0 16,20 0-16,1 0 0,0 0 16,0 0-16,0 0 0,0 0 0,-1 0 15,1 0-15,21-21 16,-21 21-16,0-21 15,21 0-15</inkml:trace>
  <inkml:trace contextRef="#ctx0" brushRef="#br0" timeOffset="11843.62">15790 953 0,'148'0'32,"-84"0"-32,-22 0 0,22 0 15,-1 0-15,1-22 0,-1 22 0,1 0 16,-1 0-16,-20-21 0,20 21 15,-21 0-15,1 0 0,-22 0 0,21-21 16,-21 21-16,1 0 0,-1 0 16</inkml:trace>
  <inkml:trace contextRef="#ctx0" brushRef="#br0" timeOffset="13516.6">1863 2180 0,'0'0'0,"-22"0"0,22-21 0,-21 21 15,0 0 1,42 0 46,0 0-62,1 0 16,-1 21-16,0-21 0,21 0 0,-21 0 16,1 0-16,-1 0 0,21 0 15,-21 0-15,22 0 0,-1 0 0,21 0 16,-20 0-16,20 0 0,1 0 15,-1 0-15,1 0 0,20 0 0,-20 0 16,21 0-16,-22 0 0,22 0 16,-1 0-16,-20 0 0,21 0 0,-1 0 15,22 0-15,-21 0 0,21 0 16,-1 0-16,1 0 0,-21 0 0,21 0 16,0 0-16,-1 0 0,1 0 15,0 21-15,21-21 0,-21 0 16,21 0-16,0 0 0,-21 0 0,21 0 15,-21 0-15,21 22 0,0-22 16,0 0-16,0 0 0,0 21 0,0-21 16,0 0-16,0 0 0,21 0 15,-21 21-15,21-21 0,0 0 0,0 0 16,0 0-16,-21 21 0,43-21 16,-22 0-16,0 0 0,0 0 0,0 21 15,1-21-15,-1 0 0,0 0 0,21 21 16,-21-21-16,1 0 0,-1 0 15,0 22-15,0-22 0,0 0 16,22 21-16,-22-21 0,21 0 16,-21 21-16,22-21 0,-22 0 0,21 21 15,0-21-15,1 21 0,-22-21 16,21 0-16,149 21 0,-149 1 16,0-22-16,-20 21 0,20-21 15,-21 21-15,21-21 0,-20 21 0,20 0 16,0-21-16,-21 21 0,1-21 0,-1 0 15,21 0-15,-21 22 16,0-1-16,22-21 0,-22 0 0,0 0 16,0 0-16,0 0 0,22 0 15,-22 0-15,21 21 0,-21-21 0,1 0 16,-1 0-16,0 21 0,21-21 16,-21 0-16,1 0 0,-1 0 0,0 0 15,0 0-15,0 0 0,0 21 0,1-21 16,-1 0-16,0 0 0,21 0 15,-21 0-15,1 0 0,-1 0 0,0 0 16,0 0-16,0 0 0,-21 0 16,0 0-16,0 0 0,-21 0 0,21 0 15,-21 21-15,-21-21 0,20 0 16,-20 0-16,-21 0 0,-1 0 16,1 0-16,-22 0 0,-21 0 0,0 0 15,0 0-15,1 0 0,-1 0 16,-21-21 124</inkml:trace>
  <inkml:trace contextRef="#ctx0" brushRef="#br0" timeOffset="21664.43">3281 3747 0,'0'0'0,"0"-22"0,-21 1 15,21 0-15,0 0 16,0 0 0,-22 21-16,22-21 0,-21 21 0,21-22 15,0 1-15,-21 21 32,21 21-17,0 1 1,0-1-16,0 0 0,0 21 0,0-21 15,0 22-15,0-22 0,0 21 0,0 1 16,0-1-16,0 0 0,0 22 16,0-22-16,0 0 0,0 1 15,0-1-15,0 0 0,0 1 0,0-22 16,0 0-16,0 21 0,0-20 16,0-1-16,0 0 15,0-42 16,0 0-15,21 21-16,-21-22 16,0 1-16,21 0 0,1 0 15</inkml:trace>
  <inkml:trace contextRef="#ctx0" brushRef="#br0" timeOffset="22035.22">3725 4064 0,'0'21'0,"0"-42"0,0 63 0,0-20 0,0-1 16,21-21-16,-21 21 16,22-21-16,-1 0 15,0 0 1,-21-21-1,21 0-15,0-1 0,-21 1 16,0 0-16,0 0 16,0 0-16,0 0 15,-21 21 1,0 21 0,21 0-1,-21 0-15,0-21 16,21 21-16,0 0 15,21-21 17,0 0-32,0-21 0</inkml:trace>
  <inkml:trace contextRef="#ctx0" brushRef="#br0" timeOffset="22728.82">5440 3620 0,'-21'-22'0,"42"44"0,-42-65 16,21 22-16,0 0 0,-22 0 15,22 0-15,-21-1 16,21 1-16,0 0 0,0 0 15,0 42 17,-21-21-32,21 42 15,0-20-15,0 20 0,0 0 0,0 1 16,0-1-16,0 21 0,0-20 0,0 20 16,0-20-16,0 20 0,0 1 15,0-22-15,0 21 0,0-20 0,0-1 16,-21 0-16,21 1 0,0-1 15,0-21-15,0 0 0,0 22 0,0-22 16,0 0-16,-21-21 0,21 21 16,0 0-16,0-42 31,0 0-15,21 0-16,-21 0 0,0-22 15,0 22-15,21-21 0,-21 21 16</inkml:trace>
  <inkml:trace contextRef="#ctx0" brushRef="#br0" timeOffset="23015.83">5461 3471 0,'0'0'0,"-21"0"0,21-21 0,21 0 46,0 21-46,0 0 16,22-21-16,-1 21 0,0 0 16,1-21-16,-1 21 0,0 0 0,22-21 15,-22 21-15,0-22 0,1 22 16,-22 0-16,21 0 0,-21 0 0,1 0 16,-1 0-16,-21 22 31,0-1-31,-21-21 15,-1 21-15,1 0 0,-21-21 16,21 21-16,-22 0 0</inkml:trace>
  <inkml:trace contextRef="#ctx0" brushRef="#br0" timeOffset="23255.5">5440 3895 0,'0'0'0,"-21"21"0,21 0 0,-22-21 15,44 0 1,-1 0-16,0 0 16,0 0-16,21-21 0,-20 21 0,20 0 15,-21-21-15,21 0 16,-20 21-16,20 0 0,-21-22 0,21 22 16,-20 0-16,-1 0 0,0 0 15,-21-21-15,21 21 0,0 0 16,0 0-1</inkml:trace>
  <inkml:trace contextRef="#ctx0" brushRef="#br0" timeOffset="24252.92">6159 3789 0,'0'0'0,"22"-21"31,-22 42 1,0 0-32,0 0 15,0 0-15,0 1 0,-22-1 0,22 0 16,0 0-16,0 21 0,0-20 0,0 20 16,0-21-16,0 0 0,0 22 15,0-22-15,0 0 0,0 0 0,22 0 16,-22 0-16,21-21 0,0 22 15,0-22-15,0 0 16,0 0-16,1 0 0,-1 0 0,0 0 16,0-22-16,0 22 0,0-21 15,1 0-15,-1 0 0,0 0 0,0 0 16,0-22-16,0 22 0,-21-21 16,22 21-16,-1-22 0,0 22 0,-21 0 15,0-21-15,0 20 0,21 1 0,-21 0 16,0 0-16,0 0 15,0 42 17,0 0-32,0 0 15,-21 0-15,21 22 0,0-22 0,-21 21 16,21-21-16,0 22 0,0-22 16,0 21-16,0-21 0,0 1 0,0 20 15,0-21-15,21 0 0,0-21 0,0 21 16,0-21-16,22 22 0,-22-22 15,0 0-15,21 0 0,-20 0 0,20-22 16,0 1-16,-21 0 0,22 0 16,-22 0-16,21 0 0,-21-22 0,1 22 15,20-21-15,-42 21 0,21-22 16,0 22-16,-21-21 0,21 21 16,-21-22-16,0 22 0,0 0 0,0 0 15,0 0-15,0-1 0,-21 22 31,21 22-31,-21-1 0,21 0 16,0 0-16,0 0 0,0 22 16,-21-22-16,21 21 0,0 22 15,-21-43-15,21 21 0,0-21 16,0 22-16,0-22 0,0 0 0,0 0 16,0 0-16,0 0 0,0-42 46,0 0-46,0 0 16,21-21-16,-21 20 0,21 1 16,-21-21-16,21 0 0,-21 20 0,21-20 15,1 0-15,-22-1 0,21 22 16,0-21-16,0 21 0,0 0 0,0-22 16,22 43-16,-22-21 0,0 21 0,0 0 15,0 0-15,-21 21 0,22-21 16,-1 21-16,0 1 0,-21 20 15,0-21-15,21 0 0,0 22 0,-21-22 16,0 21-16,0 0 0,0-20 0,0 20 16,0 0-16,0-21 0,0 22 15,0-22-15,0 0 0,0 0 16,0 0-16,0 1 0,0-44 47,0 1-47,0 0 0,21 21 0,1-21 15,-1-21-15</inkml:trace>
  <inkml:trace contextRef="#ctx0" brushRef="#br0" timeOffset="25023.84">8043 3641 0,'21'0'0,"-42"0"0,42-21 0,-42 21 31,21 21-31,-21-21 16,0 21-16,0 0 0,21 21 0,-21-20 16,-1-1-16,1 21 0,0 0 15,0-20-15,21 20 0,0 0 0,-21-21 16,21 22-16,0-22 0,0 21 0,0-21 16,0 1-16,0-1 0,0 0 15,0 0-15,21 0 0,0-21 0,0 0 16,0 21-16,22-21 0,-22 0 15,0 0-15,21 0 0,-20 0 16,-1 0-16,21-21 0,-21 0 0,0 0 16,1 0-16,-1 0 0,21-1 15,-21 1-15,0 0 0,1-21 0,-22-1 16,21 22-16,21-63 0,-42 41 16,21 1-16,0 0 0,-21-1 15,0-20-15,22 20 0,-22 1 0,21-21 16,-21 20-16,0 1 0,0 0 15,0 20-15,0 1 0,0 0 0,0 0 16,-21 21 0,-1 21-16,22 21 15,0-20-15,-21 20 0,21 0 0,-21 1 16,21-1-16,-21 21 0,21-20 16,0-1-16,0 22 0,0-22 0,-21 0 15,21 1-15,0-1 0,0 0 16,0 1-16,0-1 0,0 0 0,21-21 15,0 1-15,-21 20 0,21-42 0,0 21 16,1 0-16,-1-21 0,0 0 16,64 0-16,-64 0 15,21-21-15,-21 0 0,0 0 16,22 0-16,-22-1 0,0 1 16,21-21-16,-20 21 0,41-43 15,-42 22-15,0 21 0,-21-22 16,22 22-16,-22 0 0,21 0 0,-21 42 31,-21-21-31,-1 21 16,1 22-16,21-22 0,0 0 0,0 0 15,-21 21-15,21-20 0,0-1 16,0 0-16,0 0 0,0 0 16,0 0-16,0 1 0,21-1 0,0-21 0,1 0 15,-1 0-15,0 0 0,0 0 16,0 0-16,0-21 0,1 21 0,20-22 15,-21 1-15,0 0 16,0 0-16,1-21 0,-1 20 0,0-20 16</inkml:trace>
  <inkml:trace contextRef="#ctx0" brushRef="#br0" timeOffset="25263.7">9144 3366 0,'0'0'0,"-21"0"0,0 0 16,21 21-16,-22 0 0,1-21 109,21-21-109,-21 21 16,0 0-16</inkml:trace>
  <inkml:trace contextRef="#ctx0" brushRef="#br0" timeOffset="25472.58">8170 3725 0,'0'0'16,"0"22"-16,21-22 31,1 0-31,-1 0 16,0 0-16,21 0 0,-21-22 16,1 22-16,-1 0 0,0-21 0,21 21 15,-21 0-15,1-21 0</inkml:trace>
  <inkml:trace contextRef="#ctx0" brushRef="#br0" timeOffset="26339.55">9567 3831 0,'0'0'0,"-42"-21"15,21 0 1,0 21-16,-1 0 0,1 0 16,0 0-16,0 0 0,0 21 15,21 0-15,-21 0 0,-1 22 16,22-22-16,0 0 0,0 0 15,0 22-15,0-22 0,0 0 0,0 21 16,22-21-16,-1 1 0,-21-1 16,21 0-16,0 0 0,0-21 0,0 21 15,22-21-15,-22 0 0,0 0 16,0 0-16,0 0 0,1 0 16,-22-21-16,0 0 15,0 0-15,0 0 0,0-1 16,0 1-16,0 0 0,0-21 0,0 21 15,0-22-15,0 22 0,0-21 0,0 21 16,0-22-16,21 22 16,-21-21-16,21 21 0,0-1 0,0 1 0,0 0 15,1 0-15,-1 21 0,0 0 16,21 0-16,-21 0 0,1 0 0,20 0 16,-21 21-16,0 0 0,22 0 0,-22 1 15,0 20-15,0-21 0,-21 0 16,21 22-16,-21-1 0,21-21 0,-21 21 15,0-20-15,0 20 16,0-21-16,0 0 0,0 0 0,0 1 16,0-1-16,0 0 0,0 0 0,-21-21 15,21 21-15,-21-21 16,0 0-16,21-21 16,0 0-16,0 0 15,0-22-15,0 22 16,0 0-16,0-21 0,0-1 0,21 22 15,0-21-15,0 0 0,1-1 16,20 22-16,-21-21 0,21-1 16,-20 22-16,20-21 0,-21 21 0,21 0 15,1 21-15,-1 0 0,-21 0 16,22 0-16,-22 21 0,21 0 0,-21 0 16,0 0-16,1 22 0,-1-22 15,-21 21-15,0 0 0,0 1 0,0-1 16,0 43-16,0-43 0,0 0 15,-21-20-15,-1 20 0,22-21 16,0 0-16,-21 0 0,21 1 0,-21-22 16,21 21-16,0-42 31,21-1-31,0 22 0,-21-21 16,22 0-16,-1 0 0,0 0 15</inkml:trace>
  <inkml:trace contextRef="#ctx0" brushRef="#br0" timeOffset="27084.12">11282 3725 0,'0'-21'0,"0"42"0,0-63 0,0 21 0,-21 0 16,-1 21-16,1 0 0,0 0 0,0 0 15,-21 0-15,20 0 0,-20 21 0,0 0 16,-22 43-16,22-22 16,0-21-16,20 21 0,1 1 15,0-1-15,0 0 0,21 1 0,-21-22 16,21 21-16,0 1 16,0-22-16,0 0 0,21 0 0,-21 0 0,21 0 15,0 1-15,0-22 0,1 0 0,-1 0 16,0 0-16,21 0 0,-21 0 15,1-22-15,-1 1 0,21 0 0,-21 0 16,0 0-16,1-22 0,-1 1 16,0 21-16,-21-21 0,21-1 0,0 1 15,-21 0-15,0-1 0,0 22 16,0-21-16,21 21 0,-21-1 16,0 44-1,-21-1 1,21 0-16,0 21 0,-21-21 15,21 22-15,0-1 0,-21-21 0,21 22 16,0-1-16,0 0 0,0-21 0,0 22 16,21-22-16,-21 21 0,21-21 15,43 22 1,-43-43-16,0 0 0,0 0 0,0 0 16,1 0-16,20-21 0,-21 21 15,0-22-15,0 1 0,22 0 0,-22-21 16,0-1-16,0 22 0,0-42 15,22 20-15,-22 1 0,0-21 0,0-1 16,0 22-16,1-22 0,-1 1 0,0-43 16,-21 64-16,0-1 15,0 22-15,0 0 0,-21 42 16,0 0-16,-1 22 16,1-1-16,0 0 0,0 22 15,21-22-15,-21 22 0,21-22 0,-21 21 16,21-20-16,0-1 0,0 22 15,0-22-15,0 0 0,0-21 16,0 22-16,21-22 0,0 0 0,-21 0 16,21 0-16,0-21 0,0 0 15,1 0-15,20 0 0,-21 0 0,0 0 16,0-21-16,1 0 0,20 0 0,-21-21 16,0 20-16,22-20 0</inkml:trace>
  <inkml:trace contextRef="#ctx0" brushRef="#br0" timeOffset="27912.42">13928 3175 0,'0'0'0,"-43"0"32,22 21-32,-21 43 0,21-1 15,-1-20-15,-20 20 0,21-21 0,0 22 16,0-1-16,-1-20 0,1 20 16,0 1-16,-21 84 15,21-106-15,-1 1 0,1-1 0,0-21 16,0 21-16,0-20 0,21-1 15,0 0-15,0-42 32,21 0-32,0-1 0,0 1 15,0-21-15,1 0 0,-1-1 16,0 1-16,0 0 0,-21-1 16,42-63-16,-42 43 0,22-1 15,-22 1-15,0-1 0,21-20 16,-21 20-16,21 1 0,-21 20 0,21-20 15,-21 42-15,0-22 0,0 22 0,0 0 16,21 21-16,0 21 16,-21 22-16,0-1 0,0 0 15,0 22-15,0-1 0,0 1 16,0-1-16,0 1 0,0-1 0,0 1 16,0-22-16,0 22 0,0-22 15,0 0-15,0 1 0,0-1 16,0-21-16,0 21 0,22-20 0,-22-1 15,21 0-15,-21 0 16,21-21-16,-21-21 16,0 0-16</inkml:trace>
  <inkml:trace contextRef="#ctx0" brushRef="#br0" timeOffset="28503.47">13271 3831 0,'-21'0'0,"106"21"32,-64-21-32,21 0 0,1 0 15,-1 0-15,0 0 0,1 0 0,20 0 16,64-21-16,-63 0 0,-1 21 16,-20-21-16,20 0 0,1 21 15,-22-21-15,0 21 0,1-22 0,-1 1 16,-21 21-16,0-21 0,0 21 15,-42 0 1,0 0-16,0 21 16,21 0-16,-21 1 15,21-1-15,-21 0 0,21 21 0,-22-21 16,22 1-16,0 20 0,0-21 16,0 0-16,0 0 0,0 1 0,22-1 15,-1 0-15,0 0 0,-21 0 0,21-21 16,21 0-16,-20 0 0,-1 0 15,0 0-15,0 0 0,0 0 0,22-21 16,-22 21-16,0-21 0,21 0 16,-21 0-16,1-1 0,-1 1 0,0-21 15,0 21-15,0 0 0,-21-22 0,0 22 16,21-21-16,-21-1 0,22 22 16,-22-21-16,0 21 0,0 0 15,0-1-15,0 1 0,0 42 31,-22 1-31,22-1 0,-21 0 0,0 21 16,21-21-16,0 22 0,0-1 16,-21-21-16,21 22 0,0-1 0,0-21 15,0 21-15,0-20 0,0-1 0,0 0 16,21 0-16,-21 0 0,21 0 16,0-21-16,1 0 0,20 0 0,-21 0 15,0 0-15,22 0 0,-1 0 0,0-21 16,1 0-16,-1 0 0,0 0 15,1 0-15,20-22 0</inkml:trace>
  <inkml:trace contextRef="#ctx0" brushRef="#br0" timeOffset="28796.31">15452 3048 0,'0'0'0,"-22"0"16,1 0-16,0 0 15,0 21-15,0 0 0,21 1 0,-21 20 16,-1 0-16,1 1 16,0-1-16,0 21 0,0 1 0,0-22 15,-1 22-15,1-1 0,21-20 16,-42 62-16,42-62 0,-21-22 16,21 21-16,0 1 0,0-22 0,0 21 15,0-21-15,0 0 0,0 1 16,0-1-16,0 0 0,21-21 15,0 0-15,0 0 0,0 0 0,1 0 16,20 0-16,-21-21 0,0 0 16,22-1-16,-22 1 0,21 0 0,-21-21 15,0 21-15</inkml:trace>
  <inkml:trace contextRef="#ctx0" brushRef="#br0" timeOffset="29147.45">15579 3577 0,'-22'64'31,"1"-43"-15,0 0-16,0 0 0,21 22 0,-21-22 16,21 0-16,-21 21 0,21-21 15,0 22-15,0-22 0,0 0 0,0 0 16,0 0-16,0 1 0,21-1 0,0 0 16,0-21-16,0 0 0,0 21 15,1-21-15,-1 0 0,0 0 0,21 0 16,-21 0-16,1-21 0,-1 0 15,0 21-15,0-21 0,0-1 16,0 1-16,1 0 0,-22 0 0,0-21 16,0 20-16,0 1 0,0-21 0,0 21 15,0 0-15,0-1 0,0-20 16,-22 21-16,1 0 0,0 0 16,0 21-16,0 0 0,0 0 15,-1 0-15,-62 0 16,63 0-16,-1 21 0,1-21 0,0 0 15,0 0-15,0 0 16,0 0 0</inkml:trace>
  <inkml:trace contextRef="#ctx0" brushRef="#br0" timeOffset="29375.33">14922 3556 0,'0'0'16,"22"0"15,-1 0-31,0 0 0,21 0 0,1 0 16,-1 0-16,21 0 16,-20 0-16,20 0 0,-20 0 0,20-21 15,-21 21-15,1 0 0,-1-21 0,0 21 16,1 0-16,-22-21 0,0 21 15,0 0-15,0 0 0</inkml:trace>
  <inkml:trace contextRef="#ctx0" brushRef="#br0" timeOffset="30199.25">16023 3747 0,'-21'0'0,"42"0"0,-63 0 0,42-22 16,0 1-16,0 0 16,21 21-16,0-21 15,0 21-15,0 0 0,1 0 0,-1 0 16,0 0-16,0 0 0,21 0 15,-20 0-15,-22 21 0,21-21 16,0 21-16,0 0 0,-21 1 0,21-1 16,-21 0-16,0 0 0,0 21 15,0-20-15,0-1 0,0 0 0,0 0 16,0 21-16,-21-20 0,0-1 16,0-21-16,21 21 0,0 0 0,-21 0 15,-1-21-15,1 0 16,21-21-1,0 0 1,0 0-16,0 0 0,0-1 16,0 1-16,21-21 0,1 21 0,-1-22 15,0 22-15,0-21 0,21 0 0,-20 20 16,41-41 0,-21 42-16,-20 0 0,20 21 0,-21 0 15,21 0-15,-20 0 0,-1 0 16,0 0-16,0 21 0,0 0 0,-21 0 15,0 21-15,21-20 0,-21-1 0,0 21 16,22-21-16,-22 22 0,0-22 16,0 0-16,0 21 0,0-21 0,0 1 15,0 20-15,0-21 0,0 0 16,0 0-16,0-42 47,0 0-47,0 0 0,0 0 0,0 0 15,0-22-15,21 22 0,0 0 0,0-21 16,0 20-16,0-20 0,1 0 16,-1 21-16,0-22 0,0 22 0,0 0 15,22 0-15,-22 0 0,0 21 16,0 0-16,0 0 0,0 0 16,1 0-16,-1 21 0,0 0 0,-21 0 0,0 0 15,21 22-15,-21-22 0,0 0 16,0 0-16,0 21 0,0-20 0,0-1 15,0 0-15,0 21 0,0-21 16,0 1-16,0-1 0,0 0 16,0 0-16,21-21 0,-21 21 0,21-21 15,1 0-15,-1 0 0,0 0 16,0 0-16,0-21 0,22 21 0,-22-21 16,21 0-16</inkml:trace>
  <inkml:trace contextRef="#ctx0" brushRef="#br0" timeOffset="30667.98">17780 3641 0,'0'0'0,"21"-43"0,-21 22 0,0 0 16,0 0-16,0 0 15,0 0-15,-21 21 0,0 0 0,0 0 16,-1 0-16,1 0 0,0 21 16,-21 0-16,21-21 0,-22 21 15,22 21-15,-21-20 0,21-1 0,-22 21 16,22-21-16,-21 22 0,21-22 0,-1 21 15,1-21-15,0 22 0,21-22 16,0 0-16,0 21 0,0-21 0,0 1 16,21-1-16,0 0 15,1-21-15,-1 0 0,0 21 0,0-21 0,21 0 16,-20 0-16,20 0 0,21-42 16,-41 21-16,-1-1 0,21 1 15,-21 0-15,0 0 0,1-21 16,-1 20-16,0-20 0,0 21 15,0-21-15,-21-1 0,0 22 0,21 0 16,-21 0-16,0 0 0,0-1 0,0 44 31,-21-1-31,0 0 0,21 0 0,0 0 16,-21 22-16,0-22 0,21 0 16,0 21-16,0-21 0,0 1 15,0-1-15,0 21 0,0-21 0,0 0 16,21 1-16,0-1 0,0 0 0,0-21 15,22 21-15,-22-21 0,0 0 16,0 0-16,0-21 0,22 0 16,-22 0-16,0-1 0,21 1 15,-20 0-15</inkml:trace>
  <inkml:trace contextRef="#ctx0" brushRef="#br0" timeOffset="30939.82">18500 3154 0,'0'0'15,"0"-21"-15,0 0 0,0-1 0,-22 22 16,1 22-16,21-1 16,-21 0-16,0 21 0,0 1 0,0-1 15,-22 0-15,22 22 0,0-22 16,0 22-16,0-22 0,-1 0 16,1 22-16,21-22 0,-21 0 15,21 1-15,-21-22 0,21 21 0,0-21 16,0 22-16,0-22 0,0 0 0,0 0 15,0 0-15,21 1 16,0-22-16,0 0 0,1 0 0,-1 0 16,0 0-16,21 0 0,-21-22 15,1 1-15,20 21 0,0-21 0,-21 0 16,22 0-16,-1 0 0</inkml:trace>
  <inkml:trace contextRef="#ctx0" brushRef="#br0" timeOffset="31168.69">18902 3556 0,'0'0'0,"-21"0"16,-1 21 0,1 0-16,0 1 0,0-1 15,0 0-15,21 0 0,-21 0 0,-1 22 16,1-22-16,0 0 0,0 21 16,21-21-16,-21 64 15,21-64-15,0 0 0,0 1 16,0-1-16,21-21 0,0 0 15,0 0-15,0 0 0,1 0 0,-1 0 16,21 0-16,-21 0 16,22-21-16,-22-1 0,0 1 0,21 0 15,-21 0-15</inkml:trace>
  <inkml:trace contextRef="#ctx0" brushRef="#br0" timeOffset="31871.46">19219 3662 0,'0'0'0,"0"-21"0,-21 42 31,0 0-31,0 0 16,0 0-16,-1 22 0,1-22 16,0 0-16,21 0 0,0 0 15,0 1-15,-21-1 0,21 0 0,0 0 16,0 0-16,0 0 0,0 1 16,21-22-1,0 0-15,0 0 16,1 0-16,-1 0 15,-21-22-15,21 1 0,-21 0 16,0 0-16,0 0 0,0 0 0,0-1 16,21 1-16,-21-21 0,0 21 15,21-22-15,0 22 0,-21-21 0,0 21 16,22 0-16,-1-22 0,0 22 16,0 0-16,0 21 0,0-21 0,22 0 15,-22 21-15,21 0 0,-21 0 16,22 0-16,-22 0 0,21 21 0,-21 0 15,22 0-15,-22 0 0,0 0 16,0 22-16,0-22 0,1 21 16,-22-21-16,0 22 0,0-22 0,0 0 15,0 21-15,0-20 0,0-1 16,0 0-16,0 0 0,0 0 0,-22 0 16,1 1-16,0-22 15,0 0 1,21-22-16,0 1 15,0 0-15,0 0 16,0 0-16,0 0 0,21-1 16,0-20-16,0 21 0,1-21 0,-1-1 15,21 22-15,-21-21 0,22-22 16,-1 22-16,-21 0 0,21 20 0,1-20 16,-1 21-16,-21 0 0,22 21 15,-1 0-15,-21 0 0,0 0 0,0 0 16,1 21-16,-22 21 0,0-21 15,0 22-15,0-22 0,0 21 0,0 1 16,-22-22-16,1 21 0,0 0 16,-42 43-16,63-64 15,-22 0-15,1 1 0,0-1 0,21 0 16,-21-21-16,21 21 0,-21-21 16,0 0-1,21-21 1,0 0-1,0 0-15</inkml:trace>
  <inkml:trace contextRef="#ctx0" brushRef="#br0" timeOffset="32068.35">19262 3154 0,'-43'0'0,"86"0"0,-107 0 15,43 0-15,0 0 16,0 0-16,21-21 16,-22 21-1,1-21 1,0 21-16</inkml:trace>
  <inkml:trace contextRef="#ctx0" brushRef="#br0" timeOffset="32265.23">17801 3387 0,'-21'21'0,"42"-42"0,-63 63 16,63-21 0,0-21-16,21 0 15,-20 0-15,20 0 0,-21 0 0,21 0 16,1-21-16,-1 21 0,0-21 15,1 0-15,20 21 0,-20-21 0,-1-1 16,0 1-16</inkml:trace>
  <inkml:trace contextRef="#ctx0" brushRef="#br0" timeOffset="32814.1">21442 3260 0,'0'0'0,"21"-21"0,0-22 0,-21 22 16,0 0-16,0-21 0,21 20 0,-21 1 15,0 0-15,21 21 16,-21 21 0,-21 0-1,0 22-15,0-1 0,21 0 0,-21 1 16,0 20-16,-1-20 0,1-1 16,0 21-16,0-20 0,0-1 0,21 22 15,0-22-15,-21-21 0,21 21 0,-22-20 16,22 20-16,0-21 0,0 0 15,0 0-15,0 1 0,0-1 16,22-21-16,-1 0 0,0 0 16,0 0-16,21 0 0,-20-21 15,-1 21-15,21-22 0,-21 1 0,22 0 16</inkml:trace>
  <inkml:trace contextRef="#ctx0" brushRef="#br0" timeOffset="33219.81">21886 3429 0,'0'0'0,"0"-21"15,0 0 1,-21 21-16,0 0 0,0 21 16,0 0-16,-1 0 0,1 0 0,-21 22 15,21-22-15,0 21 0,-1-21 16,1 22-16,0-22 0,21 21 0,0-21 16,0 22-16,0-22 15,0 0-15,0 0 0,21 0 0,0 1 0,1-22 16,20 21-16,-21 0 0,21-21 15,1 0-15,-22 0 0,21 0 16,1 0-16,-22 0 0,21 0 0,0 0 16,-20-21-16,-1 0 0,0 21 15,21-22-15,-42 1 0,21-21 0,1 21 16,-22-22-16,0 22 0,0-21 16,0 0-16,0-1 0,0 22 0,0-21 15,0 21-15,0-1 0,-22 1 16,1 21-16,-21 0 0,21 0 0,0 0 15,-1 0-15,-20 0 0,21 21 16,-21 1-16,20-1 0,1 21 0,0-21 16,0 0-16,0 1 0,21-1 15,0 0-15,0 0 0,0 0 16,0 0-16,21-21 0,0 22 0,0-1 16,22-21-16,-22 0 0,21 0 15,-21 0-15,22 0 0</inkml:trace>
  <inkml:trace contextRef="#ctx0" brushRef="#br0" timeOffset="33633.57">22818 3450 0,'0'0'16,"0"-21"-16,0 0 0,0 0 0,-22 21 31,1 0-31,0 0 0,0 21 0,0 0 16,-22 0-16,22 22 0,0-22 15,-21 21-15,21-21 0,-1 22 0,1-1 16,21-21-16,-21 21 0,21-20 16,-21-1-16,21 0 0,0 0 0,0 21 15,0-20-15,0-1 0,21 0 16,0-21-16,0 0 0,1 0 16,-1 0-16,0 0 0,0 0 0,0 0 15,0 0-15,22 0 0,-22-21 16,0 0-16,21-1 0,-20 1 0,-1 0 15,0 0-15,0 0 0,0-22 16,0 22-16,1-21 0,-1 0 16,-21-1-16,0 1 0,0 21 0,0-22 15,0 22-15,0 0 0,-21 0 16,-22 21-16,22 0 0,-21 0 0,-1 0 16,22 0-16,-21 0 0,0 21 15,20-21-15,-20 21 0,21 0 0,0-21 16,21 22-16,21-22 15</inkml:trace>
  <inkml:trace contextRef="#ctx0" brushRef="#br0" timeOffset="33984.37">23495 2921 0,'0'-21'15,"0"42"-15,0-63 0,21 42 0,-21 21 32,0 0-32,-21 0 0,0 22 15,0-22-15,-1 21 0,1 22 0,0-22 16,0 21-16,0 1 0,21-1 16,-21 1-16,-1-22 0,1 22 0,21-22 15,0 0-15,0 1 0,0-22 16,0 21-16,0-21 0,0 1 15,0-1-15,0 0 0,0 0 0,21-21 16,1 0-16,-1 0 0,0 0 16,0 0-16,0 0 0,0 0 15,22 0-15,-22-21 0,21 0 16,1 0-16,-22-1 0,21 1 0,0 0 16,-20 0-16,20-21 0,-21 20 0,0 1 15,0 0-15,-21 0 16,22 0-16,-22-22 0</inkml:trace>
  <inkml:trace contextRef="#ctx0" brushRef="#br0" timeOffset="34273.26">21484 3175 0,'-42'0'15,"84"0"-15,-127 0 0,64 0 0,42 0 32,22 0-32,-1 0 0,0 0 15,22 0-15,-1 0 0,1 0 0,-1 0 16,1 0-16,-1 0 0,1 0 16,-22 0-16,22 0 0,-43 0 0,21 0 15,-21 0-15,1 0 0,-1 0 0,-42 0 31,-1 0-31,1 0 0,-21 0 16,0 0-16,20 0 0</inkml:trace>
  <inkml:trace contextRef="#ctx0" brushRef="#br0" timeOffset="35635.37">3154 5313 0,'0'0'0,"-21"21"0,-1-21 16,1 0-1,0 0 1,0 0 0,21-21-1,0 0-15,0 0 16,0-1-16,0 1 16,0 0-16,0 0 0,21 0 15,0 0-15,0 21 16,1 0-16,-1 0 0,0 0 15,0 0-15,0 21 0,0 0 16,1 21-16,-1-21 0,-21 22 0,0-1 16,0 0-16,0 1 0,0 20 15,0-20-15,-21 20 0,-1-21 0,1 22 16,0-22-16,-21 1 0,-1-1 16,22 0-16,-21-21 0,0 22 15,20-22-15,-20 0 0,0 0 0,21 0 16,-22-21-16,22 0 0,0 22 15,-21-22-15,20 0 0,1 0 0,0 0 16,-21 0-16,21-22 0,-1 1 16,22 0-16,-21 0 0,21 0 15,-21 0-15,21-1 0,-21-20 0,21 0 16,0-1-16,0 1 0,0 0 0,0 21 16,21-22-16,0 1 0,0 21 15,1 0-15,-1-1 0,21 22 16,-21 0-16,0 0 0,22 0 15,-22 0-15,21 22 0,-21 20 0,1-21 0,-1 0 16,0 22-16,0-1 16,0-21-16,-21 21 0,0-20 0,0-1 15,21 21-15,-21-21 0,0 0 16,0 1-16,0-1 0,22 0 0,-22 0 16,0 0-1,21-21 16,0 0-31,0 0 16</inkml:trace>
  <inkml:trace contextRef="#ctx0" brushRef="#br0" timeOffset="35883.24">3556 5694 0,'0'0'0,"0"-21"0,0 0 31,0-1-15,0 1-16,21 21 94,0 0-79,22 0-15,-22 0 16</inkml:trace>
  <inkml:trace contextRef="#ctx0" brushRef="#br0" timeOffset="36183.07">4657 5186 0,'-64'-21'32,"43"21"-32,0 0 15,21 21-15,-21 21 0,-1-21 16,1 22-16,21-1 0,-21 0 0,0 1 16,21 20-16,-21 1 0,0-22 15,-1 22-15,1-22 0,21 21 0,-21-20 16,0-1-16,21 0 0,0-20 15,0 20-15,0-21 0,0 0 0,0 0 16,21-21 15,0-21-31,0 0 0,-21 0 16,22 0-16</inkml:trace>
  <inkml:trace contextRef="#ctx0" brushRef="#br0" timeOffset="36595.36">4360 5313 0,'0'0'0,"0"-21"0,21-127 31,22 126-31,-22 1 0,21 21 0,1-21 0,-1 21 16,21 0-16,-20 0 0,20 0 16,1 21-16,-22 0 0,22 1 15,-22 20-15,0 0 0,1 1 0,-1-1 16,-21 0-16,0 1 0,0-1 15,-21 0-15,0 1 0,0 20 0,0-21 16,0 1-16,0-22 0,0 21 16,0-21-16,0 1 0,0-1 0,0 0 15,-21-21-15,21-21 32,0-22-32,0 22 0,0 0 15,0-21-15,0-1 0,0 1 16,21 21-16,-21-43 0,0 22 0,22 0 15,-1-1-15,-21-20 0,0 21 16,21-1-16,0 1 0,0 21 16,-21-22-16,21 22 0,-21 0 0,22 21 15,-1 0 1,0 0-16,-21 21 16,21 0-16,0 1 15,-21-1-15</inkml:trace>
  <inkml:trace contextRef="#ctx0" brushRef="#br0" timeOffset="37266.97">5736 5376 0,'0'-21'16,"-21"21"-16,0 0 0,0 0 15,-1 0-15,1 0 0,0 0 0,0 0 16,0 0-16,-22 21 0,22 1 15,0-22-15,0 21 0,0 21 0,0-21 16,-1 22-16,22-22 0,0 21 0,0-21 16,0 22-16,0-1 0,0-21 15,0 21-15,0-20 0,0-1 0,22 0 16,-1-21-16,0 21 16,0-21-16,0 0 0,0 0 0,1 0 15,-1 0-15,0 0 0,0-21 0,0 21 16,0-21-16,-21 0 0,0-1 15,22 1-15,-22 0 0,21 0 0,-21-21 16,0 20-16,0-20 16,21 0-16,0 21 0,0-22 0,0 1 15,1 21-15,-1-22 0,0 22 0,0 0 16,21 21-16,-20 0 0,20 0 0,-21 0 16,0 0-16,0 0 0,1 0 0,-1 21 15,0 0-15,0 1 0,0 20 0,-21-21 16,21 0-16,-21 22 15,0-22-15,0 21 0,0-21 0,0 22 16,0-22-16,0 0 0,0 0 16,-21 0-16,21 0 0,-21 1 0,21-1 15,-21-21-15,21-21 32,0-1-32,0 1 15,0 0-15,0-21 0,0 21 0,21-22 16,0 22-16,0-21 0,1-1 15,-1 1-15,21 0 0,-21 21 0,22-1 16,-1 1-16,21 0 16,-20 21-16,-1 0 0,-21 0 15,22 21-15,-22 0 0,0 1 0,0 20 16,0-21-16,-21 21 0,0-20 16,0 20-16,0 0 0,0-21 0,0 22 15,0-22-15,0 21 0,-21-21 0,21 1 16,-21-1-16,21 0 0</inkml:trace>
  <inkml:trace contextRef="#ctx0" brushRef="#br0" timeOffset="38955.01">7366 5821 0,'0'0'0,"-21"21"0,-22 0 16,22 22-16,42-43 31,1 0-31,-1 0 0,21-22 16,0 22-16,1-21 0,-1 0 16,22 0-16,-1 0 0,-21-22 0,22 22 15,-22-21-15,22 21 0,-22-22 0,0 1 16,1 21-16,-22-21 0,0-1 15,0 1-15,0 0 0,-21-1 16,0 1-16,0 0 0,0-1 0,0 22 16,-21-21-16,0 21 0,0-1 0,0 1 15,0 0-15,-1 21 0,1 0 16,0 0-16,0 0 0,0 21 16,0-21-16,21 43 0,-22-22 0,22 21 15,-21 0-15,0 1 0,21 20 0,0-20 16,0 20-16,-21 22 0,21-22 15,-21 22-15,21 0 0,0-22 0,-21 22 16,21-1-16,0 22 0,0-21 16,0 21-16,0 0 0,0-1 0,0 1 15,-22 0-15,22 0 0,-21 0 0,0-22 16,21 22-16,-21-21 0,0 0 16,21-1-16,-21-20 0,21-1 15,0-20-15,0-1 0,0 0 0,0-21 16,21-21-16,0 0 0,0 0 15,0-42-15,22 21 0,-1-21 0,0-1 16,1-20-16,-1-1 0,0 1 16,22-1-16,-22-20 0,0 20 0,1-21 15,-1 1-15,0-1 0,1 0 0,-22 1 16,-21 20-16,0-20 0,0-1 16,0 21-16,0-20 0,-21 20 0,-22 22 15,1-22-15,0 22 0,-22 0 16,22-1-16,-22 22 0,1 0 0,-1-21 0,1 42 15,21-21-15,-22 21 0,22-22 16,-1 22-16,22 0 0,-21 0 16,21 0-16,42 0 31,0 0-31,21 0 16,-20-21-16,20 0 0,-21 21 15,21-21-15,1 0 0,-1-22 16,22 22-16,-22 0 0,0-21 0,22 21 15,-22-22-15,0 22 0,1-21 16,-1 21-16,0-22 0,-20 22 0,-1 0 16,0 0-16,-21 0 0,0-1 15,0 44 17,0-1-17,0 0-15,0 0 0,0 0 0,0 0 16,0 1-16,0 20 0,0-21 0,0 0 15,0 22-15,0-22 0,0 0 16,0 0-16,0 0 0,21-21 0,-21 21 16,21-21-16,0 22 0,1-22 0,-1 0 15,0 0-15,0 0 0,0-22 16,0 1-16,1 0 0,-1 21 0,0-21 16,21-21-16,-21 20 0,1 1 15,-1 0-15,-21-21 0,21 21 16,0-1-16,-21-20 0,0 21 0,0 0 15,0 0-15,0-1 0,0 1 0,0 42 47,-21 1-47,21-1 0,0 0 16,0 21-16,-21-21 0,21 22 0,0-22 16,0 21-16,0-21 0,0 22 0,0-22 15,21 0-15,0 0 0,0 0 16,-21 1-16,21-22 0,1 0 15,-1 0-15,0 0 0,0 0 0,21 0 16,-20 0-16,-1-22 0,0 22 16,21-21-16,-21 0 0,1 0 0,-1 0 15,0 0-15,0-22 0,0 22 0,0 0 16,-21-21-16,0 20 16,0-20-16,0 0 0,0 21 0,0-1 15,0 1-15,0 42 31,-21 1-31,21-1 0,0 0 16,0 21-16,0-21 0,0 1 0,0 20 16,-21-21-16,21 21 15,0-20-15,0-1 0,0 0 0,-21 0 16,21 0-16,0 0 0,0 1 0,0-44 47,0 1-47,0 0 15,0 0-15,0 0 0,0 0 16,0-1-16,21-20 0,0 21 0,0-21 16,22-1-16,-22 22 0,0-21 15,21 21-15,-20-1 0,20 1 0,-21 0 16,21 21-16,1 0 0,-1 0 0,-21 0 16,22 21-16,-22 0 15,21 1-15,-21-1 0,0 0 0,-21 21 16,0-21-16,0 22 0,0-22 0,0 21 15,0-21-15,0 1 0,-21-1 16,0 21-16,21-21 0,-21-21 0,21 21 16,0 1-16,0-44 47,21 1-47,0 21 0</inkml:trace>
  <inkml:trace contextRef="#ctx0" brushRef="#br0" timeOffset="40476.43">10287 5228 0,'0'0'0,"-21"0"0,-85 21 31,85-21-31,-22 22 0,22-1 0,-21 0 16,21 0-16,-22 0 0,22 22 0,0-22 15,0 21-15,-21-21 0,42 22 16,-22-1-16,22-21 0,0 21 0,0-20 16,0-1-16,0 0 0,0 0 15,22 0-15,-1 0 0,0 1 0,0-22 16,21 0-16,-20 0 0,20 0 16,0 0-16,-21 0 0,22 0 0,84-43 15,-106 22-15,21 0 16,1 0-16,-22 0 0,21-22 15,-21 22-15,0-21 0,1-1 0,-1 22 16,0-21-16,0 0 0,0-22 0,-21 22 16,0-22-16,0 22 0,0-22 15,21 22-15,-21 0 0,0-1 0,0 1 16,0 21-16,0 0 0,0 0 16,0 63-1,0-21-15,-21 21 16,21-20-16,-21 20 0,21 21 15,0-20-15,-21-1 0,0 0 0,0 22 16,21-22-16,-22 1 0,22-1 0,0 0 16,0 1-16,0-1 0,0 21 15,0-20-15,0-22 16,0 0-16,22-21 0,-1 21 0,0-21 16,0 0-16,0 0 0,0 0 0,1 0 15,20 0-15,-21-21 0,0 21 0,0-21 16,1 0-16,-1 0 0,21-1 15,-21 1-15,0 0 0,1 0 16,-1-21-16,0 20 0,-21 1 0,21-21 16,0 21-16,0 0 0,-21-1 15,0 1-15,0 42 32,0 1-32,0-1 15,0 0-15,0 21 0,-21-21 0,21 1 16,-21-1-16,21 21 0,0-21 15,0 0-15,0 1 0,0-1 0,0 0 16,0 0-16,21-21 0,0 21 16,1-21-16,-1 0 15,0 0-15,0 0 0,0-21 16,0 21-16,22-21 0,-22 0 0,0 0 16,0-1-16,0 1 0,1 0 0,-1 0 15,0-21-15,0 20 0,0-20 16,0 21-16,1-21 0,-1 20 0,0-20 15,-21 21-15,0 0 0,21 21 0,-21 21 32,0 0-17,0 0-15,-21 0 0,0 1 0,21 20 16,0-21-16,-21 0 0,21 22 16,-22-22-16,22 0 0,0 0 15,0 21-15,0-20 0,22-1 16,-1 0-16,0-21 0,0 0 15,0 0-15,0 0 0,1 0 0,20 0 16,-21 0-16,0-21 16,0 0-16,1 21 0,-22-22 0,0 1 15,0-21-15,0 21 0,0 0 0,0-22 16,0 22-16,0 0 0,-22-21 16,1 20-16,0 1 0,21 0 0,-21 0 15,0 0-15,0 0 0,-1 21 16,1-22-1,42 22 17,1 0-32,-1 0 0,21 0 15,-21 0-15,0 0 0,22 0 0,-22 0 16,21 0-16,1 0 0,-22 0 16,21 0-16,-21 0 0,0 22 0,1-22 15,-1 21-15,0 0 0,0 0 0,0 0 16,-21 0-16,0 1 0,0-1 15,0 21-15,21-21 0,-21 0 16,0 1-16,0-1 0,0 21 0,0-21 0,0 0 16,0 1-16,0-1 0,0 0 15,-21 0-15,21 0 16,-21-21 0,0-21-1,21 0 1,0 0-16,0 0 0,0-1 15,21 1-15,0-21 0,0 21 16,1-22-16,20 22 0,-21-21 0,21 0 16,1-1-16,-1 22 0,0-21 15,43-1-15,-43 22 16,-20 0-16,20 21 0,-21 0 0,0 0 16,0 21-16,-21 0 0,0 22 0,0-22 15,0 0-15,0 21 0,0-20 16,0 20-16,0 0 0,0-21 0,-21 22 15,21-22-15,-21 21 0,21-21 16,-21 1-16,21-1 0,0 0 0,0 0 16,0 0-16,0 0 0,21-21 47,-21-21-47,21 0 0,0 21 0,1-21 15,-1 0-15,0 0 16</inkml:trace>
  <inkml:trace contextRef="#ctx0" brushRef="#br0" timeOffset="41244.01">13017 5292 0,'0'-21'0,"0"42"0,0-64 16,0 22-16,0 0 16,-21 21-16,0 0 0,0-21 0,0 21 15,0 0-15,-22 0 0,22 21 0,0-21 16,-21 21-16,20 0 0,-20 22 15,21-22-15,-21 0 0,20 21 0,1 1 16,0-22-16,0 21 0,0 1 16,21-22-16,0 21 0,0-21 15,0 22-15,0-22 0,0 0 0,0 0 16,21-21-16,0 21 0,0-21 0,0 0 16,1 0-16,-1 0 0,0 0 15,21 0-15,-21 0 0,1-21 0,-1 21 16,0-21-16,0 0 0,0 0 0,0-1 15,1 1-15,-1 0 0,0-21 16,0 21-16,-21-22 0,21 22 0,0-21 16,1 21-16,-22-1 0,0 1 0,0 0 15,0 0-15,21 21 0,-21 21 32,0 0-32,-21 0 0,21 1 15,0-1-15,-22 21 0,1-21 0,21 22 16,-21-22-16,21 21 0,0-21 0,0 0 15,0 1-15,0 20 0,0-21 16,21 0-16,-21 0 0,21-21 16,1 0-16,-1 0 0,0 0 0,0 0 15,0 0-15,0 0 0,1-21 16,20 0-16,-21 0 0,0 21 0,0-42 16,22 20-16,-22 1 0,0-21 15,21 21-15,-20-22 0,-1 1 0,0 0 16,0-1-16,0-20 0,0 21 15,1-22-15,-1 22 0,-21-1 0,0-20 16,21 42-16,-21-22 0,0 22 16,0 42-1,-21 1-15,0 20 16,-1-21-16,1 21 0,21 1 0,-21-1 16,0 0-16,21 22 0,-21-22 0,21 1 15,0-22-15,0 21 0,0 0 16,0 1-16,0-22 0,0 0 0,0 21 15,21-20-15,0-22 0,0 21 0,0 0 16,1-21-16,-1 0 0,0 0 16,0 0-16,0 0 0,0 0 15,1 0-15,-1 0 0,21-21 0,-21 21 16,-21-21-16,21-1 0,1 1 16,-1 0-16,0 0 0,0 0 0,-21 0 15,0-1-15,0-20 0,21 21 16,-21-21-16,0 20 0,0-20 0,0 21 15</inkml:trace>
  <inkml:trace contextRef="#ctx0" brushRef="#br0" timeOffset="41465.4">12213 4784 0,'-21'0'0,"42"0"0,-63 0 16,21 0-16,-1 0 0,1 0 31,21-21-15,-21 21-16,0 0 15</inkml:trace>
  <inkml:trace contextRef="#ctx0" brushRef="#br0" timeOffset="41667.29">10880 5059 0,'-22'21'0,"44"-42"0,-86 63 16,43-42-16,0 0 0,21 21 15,21-21 1,21 0-16,-21 0 0,22 0 15,-1 0-15,22-21 0,-22 21 0,21-21 16,-20 21-16,20-21 0,-20 21 16,20-21-16,-21 21 0,1-21 15,-1-1-15</inkml:trace>
  <inkml:trace contextRef="#ctx0" brushRef="#br0" timeOffset="42428.14">15938 5080 0,'0'0'0,"0"-21"0,0-21 31,-21 42-31,0 0 0,0 21 0,0 0 16,0 21-16,-1-21 0,-20 43 0,21-22 15,-21 1-15,20 20 0,-20-21 16,21 1-16,0 20 0,-22-20 15,22-1-15,-21 21 0,21-41 0,0 20 16,-1 0-16,1-21 0,0 1 16,21-1-16,0 0 0,0-42 31,21 0-31,0-22 16,1 22-16,-1-21 0,21-1 0,-21 1 15,0-21-15,1 20 0,-1-20 16,21-1-16,-21 22 0,0-43 0,22 22 15,-22 20-15,0-20 0,0 21 16,0-1-16,22 1 0,-22 21 0,-21 0 16,21 21-16,0 21 0,-21 21 15,0-21-15,0 43 0,0-22 16,0 22-16,0-22 0,0 21 16,0 1-16,-21-1 0,21-20 15,0 20-15,0-20 0,0 20 0,-21-21 16,21-20-16,0 20 0,0 0 0,0-21 15,0 1-15,0-1 0,0 0 16,21-21-16,-42-21 31</inkml:trace>
  <inkml:trace contextRef="#ctx0" brushRef="#br0" timeOffset="43246.89">15325 5546 0,'-43'0'0,"86"0"0,-128 0 15,64 0-15,0 0 0,21 21 16,21-21 0,21 21-16,-21-21 0,22 21 15,-1-21-15,0 0 0,1 0 16,20 0-16,-21 0 0,22 0 0,-1-21 16,-20 0-16,20 0 0,1 0 0,-1 21 15,-20-22-15,20 1 0,-21 0 16,1 0-16,-1 0 0,0 0 0,-20 21 15,-1-22-15,0 1 0,0 21 16,0 0-16,-21 21 16,0 1-1,0-1-15,0 0 0,0 0 16,0 21-16,0-20 0,0 20 0,0-21 16,0 0-16,0 22 0,0-22 0,0 0 15,0 0-15,21 0 16,1-21-16,-1 0 0,0 0 0,0 0 15,21 0-15,-20 0 0,-1 0 16,21 0-16,0-21 0,-20 0 0,-1 0 16,21 0-16,-21-1 0,0 1 0,1 0 15,-1-21-15,0 21 0,0-22 16,-21 1-16,0 21 0,21-22 0,-21 1 16,0 21-16,0 0 0,0 0 15,0 42 1,0 21-16,-21-21 15,0 22-15,21-1 0,0 0 16,0-21-16,0 22 0,-21-1 0,21 0 16,0 1-16,0-22 0,0 0 15,0 0-15,21 0 0,0 1 0,0-1 16,0-21-16,1 0 0,-1 0 0,0 0 16,0 0-16,0 0 0,43-21 15,-22-1-15,-21 1 16,22 0-16,-22 0 0,21-21 0,22-22 15,-43 22-15,0-1 0,0 1 16,21 0-16,-20-22 0,-1 22 16,0-22-16,0 1 0,-21-1 0,21 22 15,-21-21-15,21-1 0,-21 1 16,0 20-16,22 1 0,-22 21 0,0 0 16,0-1-16,0 44 15,-22 20-15,1 0 0,0 1 16,0-1-16,21 21 0,-21-20 0,0 20 15,-1 1-15,1-22 0,21 22 16,0-22-16,-21 0 0,21 1 0,0-1 16,0-21-16,0 21 0,0-20 15,0 20-15,0-21 0,21 0 16,0 0-16,1-21 0,-1 0 16,0 0-16,0 0 0,0 0 15,0 0-15,22 0 0,-22-21 0,21 0 16,-21 0-16,1 21 0,20-42 0,-21 20 15</inkml:trace>
  <inkml:trace contextRef="#ctx0" brushRef="#br0" timeOffset="43587.67">17865 5207 0,'0'0'0,"0"64"32,-22-43-32,1 21 0,21-21 15,-21 22-15,21-22 0,0 21 0,0-21 16,0 22-16,0-22 0,0 0 0,0 0 15,0 0-15,0 0 0,21 1 16,0-22-16,1 0 0,-1 0 0,0 0 16,0 0-16,0 0 0,0 0 15,1 0-15,-1-22 0,0 1 0,0 21 16,0-21-16,0 0 0,1-21 16,-22 20-16,0 1 0,21-21 0,-21 0 15,0 20-15,0-20 0,0 0 16,0-1-16,0 22 0,0-21 0,-21 21 15,21 0-15,-22-1 0,1 22 16,0 0-16,0 0 0,-21 0 0,20 0 16,1 22-16,0-1 0,-21 0 15,21-21-15,-1 21 0,1 0 0,0 0 16,0 1-16,0-22 0,0 21 0,-1-21 31</inkml:trace>
  <inkml:trace contextRef="#ctx0" brushRef="#br0" timeOffset="43779.89">17166 5207 0,'0'0'0,"21"0"31,0 0-31,1 0 0,20 0 16,0 0-16,1 0 0,-1 0 0,0 0 15,1 0-15,-1 0 0,21 0 16,-20 0-16,-1 0 0,0 0 0,22 0 16,-22 0-16</inkml:trace>
  <inkml:trace contextRef="#ctx0" brushRef="#br0" timeOffset="44483.72">18521 5313 0,'0'0'0,"-21"0"0,-1 21 16,1-21-16,0 21 0,0 0 0,0 1 15,0-1-15,-1 0 16,22 0-16,-21 0 0,21 22 0,-21-22 16,21 0-16,0 0 0,0 0 15,0 0-15,0 1 0,0-1 16,0 0-16,0 0 0,0 0 0,0 0 15,-21-42 17,21 0-17,0 0-15,0 0 0,0-22 16,0 22-16,0-21 0,21 21 16,0-22-16,0 1 0,1 0 0,20 21 15,-21-22-15,21 1 0,1 0 16,-1 20-16,0 1 0,1 0 0,-1 21 15,-21 0-15,22 0 0,-22 0 0,21 0 16,-21 42-16,0-20 16,1-1-16,-22 21 0,0-21 0,0 22 0,21-1 15,-21-21-15,0 21 0,0-20 16,0 20-16,0-21 0,-21 21 16,21-20-16,-22-1 0,22 0 0,-21 0 15,0-21 1,0 0-16,21-21 31,0 0-31,0 0 0,0-1 16,21 1-16,0-21 0,0 21 0,1 0 15,-1-22-15,21 1 0,-21 0 16,22 20-16,-1-20 0,-21 21 16,21-21-16,1 20 0,-1 22 0,0 0 15,-20 0-15,20 0 0,-21 0 16,0 0-16,0 22 0,1 20 0,-22-21 15,0 0-15,0 22 0,0-1 0,0-21 16,0 21-16,0-20 0,0 20 16,-22-21-16,22 0 0,-21 22 0,21-22 15,-21-21-15,21 21 0,-21 0 0,21 0 16,21-42 15,0 21-31,0-21 0,1 0 16</inkml:trace>
  <inkml:trace contextRef="#ctx0" brushRef="#br0" timeOffset="44951.45">20024 5228 0,'0'0'16,"0"-21"-16,0 0 0,-22 21 15,1 0-15,0 0 0,0 0 16,0 0-16,0 0 0,-22 0 15,22 21-15,-21 0 0,-1 0 0,1 22 16,0-22-16,21 21 0,-22-21 16,22 22-16,0-1 0,0-21 15,0 22-15,21-22 0,0 21 0,0-21 16,0 22-16,0-22 0,21 0 0,0 0 16,0-21-16,0 0 0,0 21 15,22-21-15,-22 0 0,21 0 0,-21 0 16,22-21-16,-22 0 0,21 0 15,-21 0-15,1-1 0,20 1 0,-21-21 16,0 21-16,0-22 0,-21 22 0,22-21 16,-22 0-16,21-1 0,-21 22 15,0-21-15,0-1 0,0 22 0,0 0 16,0 42 0,-21 0-1,21 1-15,-22-1 0,22 21 0,-21-21 16,21 22-16,-21-22 0,21 21 15,0-21-15,0 22 0,0-1 16,0-21-16,21 21 0,0-20 0,1-22 16,-1 21-16,0-21 0,0 0 15,0 0-15,0 0 0,1 0 0,20 0 16,-21 0-16,0-21 0,22-1 16,-22 1-16</inkml:trace>
  <inkml:trace contextRef="#ctx0" brushRef="#br0" timeOffset="45223.81">20616 4741 0,'0'0'0,"-63"0"16,63 22 0,-21 20-16,-1 0 0,1 1 0,0-1 15,0 21-15,0 1 0,0-22 0,21 22 16,-22-1-16,1-20 0,21-1 15,-21 0-15,21 1 0,0-1 0,0 0 16,0-21-16,0 22 0,0-22 0,0 0 16,0 0-16,0 0 0,21-21 31,0 0-31,1 0 0,-1 0 16,0 0-16,0-21 0,21 0 0,-20 0 15,20 0-15,0 0 0,1-1 0</inkml:trace>
  <inkml:trace contextRef="#ctx0" brushRef="#br0" timeOffset="45448.68">20997 5228 0,'0'0'0,"0"-21"16,-21 21-1,0 21 1,0 0-16,0 1 0,-1-1 16,1 21-16,0-21 0,21 0 15,-21 22-15,0-22 0,21 21 16,0-21-16,0 1 0,0-1 0,0 0 15,0 0-15,0 0 0,0 0 0,0 1 16,21-22-16,0 0 0,0 0 16,0 0-16,22 0 0,-22 0 0,0 0 15,0 0-15,22-22 0,-22 1 16,0 0-16,0 0 0,0 0 16,22 0-16</inkml:trace>
  <inkml:trace contextRef="#ctx0" brushRef="#br0" timeOffset="46111.3">21230 5419 0,'-21'63'0,"42"-126"0,0 42 0,-21-22 16,21 43-16,-21-21 0,0 0 0,-21 42 31,21 0-15,-21 0-16,0 1 0,21-1 0,0 0 15,0 0-15,-21 21 0,21-20 16,0-1-16,0 0 0,0 21 0,0-21 16,0 1-16,0-1 0,21-21 15,-21 21-15,21-21 16,0 0-16,-21-21 15,0 0-15,0-1 16,0 1-16,0 0 0,0 0 16,0-21-16,21 20 0,-21 1 0,0-21 15,22 0-15,-22 20 16,21-20-16,0 21 0,0 0 0,0-22 16,0 22-16,1 0 0,-1 0 0,0 21 15,21 0-15,-21-21 0,1 21 16,20 0-16,0 0 0,-21 21 0,1-21 15,-1 21-15,0 0 0,0 0 16,-21 1-16,0 20 0,21-21 0,-21 0 16,0 22-16,0-22 0,0 0 0,0 0 15,-21 21-15,21-20 0,-21-1 16,21 0-16,-21 0 0,21 0 16,-21 0-16,-1 1 0,1-22 31,0 0-31,21-22 15,0 1 1,0 0-16,0 0 0,0 0 16,0 0-16,21-22 0,0 22 15,22-21-15,-22-1 0,21 22 0,1-21 16,-1 0-16,0-1 0,1 22 16,-1 0-16,0 0 0,-21 0 15,22 21-15,-22 0 0,21 0 0,-21 0 16,1 21-16,-22 0 15,0 0-15,0 0 0,0 0 0,0 22 16,0-22-16,0 0 0,0 21 0,0-20 16,-22-1-16,22 21 0,0-21 15,-21 0-15,0 1 0,21-1 0,-21 0 16,21 0-16,-21-21 16,0 0-16,-1 0 15,22-21 1,-21 21-16</inkml:trace>
  <inkml:trace contextRef="#ctx0" brushRef="#br0" timeOffset="46319.18">21484 4974 0,'0'0'0,"-21"-21"0,0 21 16,21-21-1,-21 21 32,-1-21-31,1 21-16,0 0 16</inkml:trace>
  <inkml:trace contextRef="#ctx0" brushRef="#br0" timeOffset="46492.08">20278 5059 0,'0'0'0,"-22"0"0,1 21 0,21 0 15,0 0 1,21-21-16,1 0 16,-1 0-16,0 0 0,0 0 15,21 0-15,-20 0 0,20 0 0,0-21 16,-21 21-16,22-21 0,-22 21 15</inkml:trace>
  <inkml:trace contextRef="#ctx0" brushRef="#br0" timeOffset="46959.81">22521 4763 0,'21'-22'0,"-42"44"0,42-65 0,1 43 15,-22 21 17,0 22-32,-22-1 0,1-21 15,0 22-15,21 20 0,-21-21 16,0 1-16,0-1 0,-1 22 0,22-22 15,-21 0-15,0-21 0,0 22 0,21-1 16,-21-21-16,21 0 0,0 1 16,0 20-16,0-21 0,0 0 15,21-21-15,21 0 16,-21 0-16,1 0 0,20 0 16,-21 0-16,21 0 0,1-21 15</inkml:trace>
  <inkml:trace contextRef="#ctx0" brushRef="#br0" timeOffset="47399.56">22966 5144 0,'0'0'0,"0"-22"0,0 1 16,0 0-16,0 0 0,-21 21 31,-1 21-31,1 0 0,0 0 16,-21 1-16,21-1 0,-1 0 0,1 21 15,21-21-15,-21 1 0,21-1 16,-21 0-16,21 0 0,0 0 0,0 0 15,0 1-15,0-1 0,21-21 0,0 21 16,0-21-16,22 0 0,-22 0 16,0 0-16,0 0 0,22 0 0,-22 0 15,21 0-15,-21 0 16,22 0-16,-22 0 0,0-21 0,0 0 16,0-1-16,0 1 0,1 0 0,-22-21 15,0 21-15,0-22 0,0 1 16,0 21-16,0-22 0,0 1 0,0 21 15,-22 0-15,1 0 0,0-1 16,-21 22-16,21 0 0,-22 0 0,22 0 16,-64 43-16,64-22 15,-21 0-15,21 21 0,-22-20 16,22 20-16,0-21 0,0 21 0,0-20 16,21 20-16,0-21 0,0 0 15,0 0-15,0 1 0,21-1 16,21 0-16,-21 0 0,22-21 0,-22 0 0,21 21 15,1-21-15,-1 0 0,0 0 16,1 0-16,-1 0 0,0 0 0,-21-21 16</inkml:trace>
  <inkml:trace contextRef="#ctx0" brushRef="#br0" timeOffset="47819.32">23580 5122 0,'0'0'15,"21"-21"-15,0 0 0,-21 0 0,21 0 16,-21 0-16,-21 42 15,0 0 1,0 0-16,-1 21 0,1-20 16,0 20-16,0-21 0,0 21 15,0-20-15,-1 20 0,22-21 0,0 0 16,0 22-16,0-22 0,0 0 0,0 0 16,0 0-16,0 0 15,0 1-15,22-22 0,-1 0 0,0 21 16,21-21-16,-21 0 0,1 0 15,20 0-15,-21 0 0,0-21 0,22-1 16,-22 1-16,0 0 0,0 0 0,0 0 16,0 0-16,1-1 15,-1-20-15,-21 0 0,0 21 0,0-22 16,0 1-16,0 21 0,0-22 0,0 22 16,0 0-16,-21 21 0,-1-21 15,1 21-15,0 0 0,0 0 0,-21 0 16,20 21-16,1 0 0,-21 0 15,21 1-15,-22-1 0,22 0 0,0 21 16,0-21-16,0 1 0,21-1 0,0 0 16,0 0-16,0 0 0,0 0 15,0 1-15,0-1 0,21-21 16,0 0-16,0 0 0,0 0 16</inkml:trace>
  <inkml:trace contextRef="#ctx0" brushRef="#br0" timeOffset="48176.12">24342 4763 0,'0'-22'16,"0"44"-16,0-65 0,0 22 0,0 0 16,-22 21-16,1 0 15,0 0-15,0 21 0,21 0 16,-21 0-16,0 1 0,-1 20 15,22 0-15,-21 1 0,0-1 16,0 0-16,0 1 0,0 20 0,21-21 16,-22-20-16,22 20 0,-21 0 15,21 1-15,0-22 0,0 0 0,0 21 16,0 1-16,21-43 0,1 21 16,-1 0-16,0-21 15,0 0-15,21 0 0,-20 0 0,-1 0 16,0 0-16,0 0 0,21 0 15,-20-21-15,-1 0 0,0 21 0,0-22 16,0 22-16,0-21 0,-21 0 16,0 0-16,22 0 0,-1 0 15,-21-1-15,0 1 0</inkml:trace>
  <inkml:trace contextRef="#ctx0" brushRef="#br0" timeOffset="48434.97">22839 4911 0,'0'0'0,"-43"0"0,1 0 0,21 0 16,0 0-16,42 0 16,0 0-16,21-21 15,1 21-15,-1 0 0,0-22 16,22 22-16,-22 0 0,22-21 0,-1 0 15,-20 21-15,20 0 0,-21 0 0,1-21 16,-1 21-16,0 0 0,-20 0 16,-1 0-16,0 0 0,-63 0 31,20 0-31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01:52:08.5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1312 1418 0,'0'-21'0,"0"42"0,0-63 0,0 21 0,0 0 0,-21-1 16,21 1-16,0 0 15,0 0-15,0 0 0,-21-22 0,21 22 16,0 0-16,0 0 0,0 0 15,-21 0-15,21 42 32,0 0-32,0 0 15,0 21-15,0 1 0,0 20 16,21-20-16,0 20 0,0 1 0,-21-1 16,0 22-16,21-22 15,-21 22-15,0-22 0,0 22 0,0-21 16,0-1-16,0 1 0,0-22 15,0 21-15,0-20 0,0-1 16,22-21-16,-22 22 0,0-22 0,0 0 16,0-42-1,0 0 1,0-22-16,0 22 0,0 0 16,0-21-16,0-1 0,0 1 0,21 0 15,-21-1-15,0-20 0</inkml:trace>
  <inkml:trace contextRef="#ctx0" brushRef="#br0" timeOffset="299.82">1270 1164 0,'0'0'0,"-21"-21"31,42 21-16,21 0-15,-21-21 0,22 21 16,-1 0-16,22-21 0,-22 21 0,21-21 16,1 21-16,-22 0 0,22-22 15,-22 22-15,0 0 0,1 0 0,-1 0 16,-21 0-16,22 0 0,-22 0 16,-21 22-1,0-1 1,-21 0-16,-1 0 15,1-21-15,0 21 0,0-21 16,0 21-16,0 1 0,-1-22 16</inkml:trace>
  <inkml:trace contextRef="#ctx0" brushRef="#br0" timeOffset="564.66">1312 1736 0,'0'0'0,"-21"21"0,0 0 15,0 0-15,0 0 16,21 1-16,0-1 0,0 0 0,21-21 31,21 0-31,-21 0 0,0 0 16,22 0-16,-22 0 0,21-21 16,1 21-16,-22-21 0,21-1 15,0 22-15,-20-21 0,20 21 0,-21 0 16,0 0-16,0-21 0,1 21 15,-1 0-15,-21 21 32,0 0-17</inkml:trace>
  <inkml:trace contextRef="#ctx0" brushRef="#br0" timeOffset="1847.95">1863 1884 0,'0'-21'0,"0"42"0,21-63 15,-21 63 17,0 0-32,0 0 0,0 0 15,0 22-15,0-1 0,0-21 16,0 21-16,-21 1 0,21-1 0,0 0 15,0 1-15,0-1 0,0 0 16,0-20-16,0 20 0,0-21 16,0 0-16,0 0 0,0 1 15,21-22-15,0 0 0,0 0 16,0 0-16,0 0 16,1-22-16,-1 1 0,0 0 15,0 0-15,0 0 0,0-22 0,1 22 16,-1-21-16,0 21 0,0-22 15,0 22-15,-21-21 0,0 21 0,0-22 16,21 1-16,-21 21 0,0-21 16,0 20-16,0 1 0,0 0 0,0 0 15,0 42 1,0 0 0,0 0-16,0 22 0,0-22 15,-21 21-15,21-21 0,0 22 16,0-22-16,0 21 0,0 1 0,0-22 15,0 0-15,0 21 0,0-21 16,21 1-16,-21-1 0,22 0 0,-1 0 16,0 0-16,0-21 0,0 0 15,0 0-15,22 0 0,-22 0 0,0 0 16,21-21-16,-20 0 16,20 0-16,-21 0 0,0-1 0,22 1 0,-22 0 15,0 0-15,0-21 0,0 20 16,-21-20-16,0 21 0,21-21 15,-21-1-15,0 22 0,0 0 16,0-21-16,0 20 0,0 1 16,0 42-1,-21-21-15,21 22 16,0-1-16,0 21 0,0-21 16,0 0-16,0 22 0,0-22 0,0 0 15,0 21-15,0-20 0,0 20 16,0-21-16,0 0 0,0 0 15,0 22-15,0-22 0,0 0 16,0 0-16,0-42 47,0 0-47,0 0 16,0 0-16,0-1 0,0-20 15,0 21-15,0 0 0,0-22 0,0 1 16,21 0-16,22-1 0,-22 1 15,0 21-15,21-21 0,1-1 0,-1 22 16,0 0-16,1 0 0,-1 21 16,0 0-16,1 0 0,20 21 0,-42 0 15,22 0-15,-1 0 0,-21 22 16,0-1-16,1-21 0,-1 22 0,-21-22 16,0 21-16,0-21 0,0 22 15,0-22-15,0 21 0,0-21 16,-21 0-16,-1 1 0,22-1 0,0 0 15,0 0-15,-21-21 16,21-21 15,0 0-31,0 0 16,21-1-16,-21 1 0,22 0 16</inkml:trace>
  <inkml:trace contextRef="#ctx0" brushRef="#br0" timeOffset="2655.94">3958 1799 0,'0'-21'16,"0"42"-16,0-63 0,0 21 0,-21 21 16,0 0-1,0 0-15,-1 0 0,1 21 0,0 21 16,0-21-16,0 1 0,-22 20 15,22 0-15,0 1 0,0-1 0,0 0 16,0 1-16,-1-22 16,22 21-16,0 0 0,0-20 0,0 20 15,0-21-15,0 0 0,0 0 16,22 1-16,-1-1 0,0-21 0,21 0 16,-21 21-16,22-21 0,-1 0 0,-21 0 15,22 0-15,-1-21 0,0 0 16,1 21-16,-22-22 0,21 1 0,0 0 15,1-21-15,-22 21 0,21-22 16,-21 22-16,1-21 0,20-1 0,-21-20 16,0 21-16,0-22 0,-21 22 15,22-22-15,-22 1 0,21-1 0,-21 22 16,21-22-16,-21 22 16,0 0-16,0 21 0,0-22 0,0 22 15,0 0-15,-21 21 16,0 0-16,-1 0 15,22 21-15,0 0 0,-21 22 16,0-1-16,21 0 0,-21 1 0,21 20 16,0 1-16,0-1 0,-21-21 15,21 22-15,0-1 0,-21-20 0,21 20 16,0-20-16,0-1 0,0 0 16,0-21-16,0 22 0,0-22 15,21 0-15,-21 0 0,21 0 0,0 1 16,0-22-16,0 0 0,1 0 15,-1 0-15,21 0 0,-21 0 0,0 0 16,22-22-16,-22 1 0,0 0 16,21 0-16,-20 0 0,20 0 0,-21-1 15,0 1-15,0-21 0,1 21 16,-1-22-16,-21 22 0,0 0 0,0 0 16,21 0-16,-21 0 0,0 42 31,0 0-31,0 0 0,0 0 15,-21 0-15,21 1 0,0 20 16,0-21-16,0 0 0,0 22 0,0-22 16,0 0-16,0 0 15,0 0-15,0 0 0,0 1 0,0-1 16,21-21-16,0 0 0,0 21 0,0-21 16,1 0-16,-1 0 0,21 0 15,-21-21-15,0 21 0,22-21 0,-22-1 16,21 1-16,-21 0 0,1-21 15,-1 21-15,21-22 0,-21 1 0</inkml:trace>
  <inkml:trace contextRef="#ctx0" brushRef="#br0" timeOffset="2963.77">5059 1418 0,'0'0'0,"-21"64"31,21-43-31,21-21 16,0 0-16,0 0 15,0 0-15,0 0 16,1-21-16,-1 0 16,-21-1-1,0 1-15,-21 21 16,-1 0-16,1-21 15,0 21-15,0 0 16,0 0-16,21 21 0,-21-21 0,-1 21 16,22 1-16,-21-1 15,0 0-15,0 0 16</inkml:trace>
  <inkml:trace contextRef="#ctx0" brushRef="#br0" timeOffset="3183.64">4106 1969 0,'0'21'0,"0"-42"0,0 63 16,21-42-1,1 0-15,-1 0 0,0 0 16,21 0-16,-21 0 0,22-21 15,-1 0-15,0 21 0,1 0 0,-1-22 16,0 22-16,1-21 0,-1 21 16,-21-21-16,22 21 0</inkml:trace>
  <inkml:trace contextRef="#ctx0" brushRef="#br0" timeOffset="4028.16">5524 1799 0,'0'0'0,"0"-21"16,-21 21-1,0 0-15,0 0 16,0 21-16,0 0 0,-1 1 0,1-1 15,0 21-15,21-21 0,-21 22 16,0-22-16,21 21 0,0-21 0,0 22 16,0-22-16,0 0 0,0 0 15,0 0-15,0 0 0,0 1 0,21-1 16,0-21-16,21 21 16,-20-21-16,-1 0 0,0 0 15,0 0-15,0 0 0,0 0 16,1-21-16,-1 21 0,0-21 0,-21-1 15,0 1-15,0 0 0,0 0 16,0 0-16,-21-22 16,0 22-16,21 0 0,-22-21 0,22 21 15,-21-22-15,21 22 0,0-21 16,0 21-16,0-22 0,0 1 16,21 21-16,1 0 0,-1 21 15,0-22-15,21 22 0,-21 0 0,22 0 16,-1 0-16,0 0 0,1 0 15,-1 22-15,-21-1 0,22 0 0,-22 21 16,0-21-16,0 1 0,0 20 16,0 0-16,1-21 0,-22 22 0,0-22 15,0 21-15,0-21 0,0 22 0,0-22 16,0 0-16,0 0 16,-22 22-16,1-22 0,0 0 15,21 0-15,-21-21 16,21-21 15,0 0-31,0 0 16,0-1-16,0-20 0,21 21 0,0-21 15,0-1-15,1 1 0,-1 0 16,21-1-16,-21 1 0,0 0 16,22-1-16,-22 1 0,21 21 0,-21 0 15,22-1-15,-1 22 0,-21 0 0,22 0 16,-22 22-16,0-1 0,21 21 15,-21-21-15,1 22 0,-22-1 16,21-21-16,-21 21 0,0 1 0,0-1 16,0-21-16,0 22 0,0-1 15,-21-21-15,21 0 0,-22 0 0,-20 22 16,21-22-16,21 0 16,-21-21-16,21 21 0,0-42 31,21 0-16,0 21-15,0-21 0</inkml:trace>
  <inkml:trace contextRef="#ctx0" brushRef="#br0" timeOffset="4815.71">7197 1820 0,'0'-21'15,"0"42"-15,0-63 0,0 21 0,0-21 0,0 20 16,0 1-16,0 0 0,-22 21 0,1-21 16,0 21-16,0 0 0,0 0 15,0 0-15,-1 21 0,1 0 0,0 0 16,-21 22-16,21-22 0,-1 21 16,-20 1-16,21-1 0,0 0 15,0 1-15,-1-1 0,22 0 0,0-21 16,0 22-16,0-22 0,0 21 15,0-21-15,0 1 0,22-1 16,-1 0-16,0-21 0,0 0 16,0 0-16,0 0 0,1 0 0,-1 0 15,0 0-15,21 0 0,-21-21 16,1 0-16,-1-1 0,0 1 0,0 0 16,-21 0-16,21-21 0,-21 20 15,21-20-15,-21 0 0,22 21 0,-22-22 16,0 1-16,0 0 0,0-1 15,0 22-15,0-21 0,0 21 16,0 42 0,0 0-16,0 0 0,0 21 15,0-20-15,0 20 0,0 0 16,0 1-16,0-1 0,0-21 0,0 21 16,0 1-16,0-22 0,0 0 15,0 21-15,0-20 0,21-1 0,0 0 16,0-21-16,0 21 0,0-21 15,22 0-15,-1 0 16,-21 0-16,0-21 0,1 0 0,-1 21 16,0-21-16,0-1 15,0-20-15,0 21 0,22-21 0,-22-1 16,0 1-16,0 0 0,0-22 0,1 22 16,-1-22-16,0 1 0,0-1 15,0 1-15,-21-1 0,0 1 0,21 20 16,-21 1-16,0 0 0,0 21 15,0-22-15,-21 64 16,0 1 0,0 20-16,0-21 0,-22 43 0,22-22 15,0 21-15,21 1 16,-21-1-16,21 1 0,-21-22 0,21 22 0,0-1 16,0-20-16,0-1 0,0 0 15,0-21-15,21 22 0,0-22 16,-21 0-16,21 0 0,0-21 0,1 21 15,20-21-15,-21 0 0,0 0 16,0 0-16,22 0 0,-22-21 0,0 0 16,0 0-16,0 0 0,22 0 0,-22-1 15</inkml:trace>
  <inkml:trace contextRef="#ctx0" brushRef="#br0" timeOffset="5656.77">9842 931 0,'-21'22'0,"42"-44"0,-63 65 0,21-1 16,0 0-16,0 1 0,-1 20 0,-20-20 15,21 20-15,0 1 0,-22-1 0,22 1 16,-21-1-16,0 1 0,20-1 16,-20 1-16,0-1 0,-1-21 0,1 22 15,21-22-15,-43 22 16,43-22-16,0-21 0,21 0 16,0 1-16,21-44 15,0 1 1,1 0-16,20 0 0,-21-21 15,0 20-15,22-20 0,-22 0 16,21-22-16,-21 1 0,22 20 0,-1-20 16,-21-1-16,21 1 0,1-1 15,-22 22-15,0-21 0,21-1 0,-42 22 16,22-22-16,-22 22 0,21 0 16,-21 20-16,0 1 0,0 64 31,0-22-31,-21 21 0,21 0 0,-22 22 15,22-22-15,0 22 0,0-22 16,0 22-16,0-1 0,0 1 0,0-1 16,0 1-16,0-22 0,0 21 15,-21-20-15,21-1 0,0 0 16,0-20-16,0 20 0,0-21 0,0 0 16,0 0-16,21-21 31,-21-21-16,0 0-15,0 0 0</inkml:trace>
  <inkml:trace contextRef="#ctx0" brushRef="#br0" timeOffset="6956.03">9313 1672 0,'-21'0'16,"42"0"-16,-63 0 0,21 0 0,0 0 0,-1 21 15,22 1-15,0-1 0,0 0 16,0 0-16,0 0 15,22 0-15,-1 1 0,0-22 0,21 21 16,-21-21-16,1 21 0,20-21 16,-21 0-16,21 0 0,1 0 0,-1 0 15,22-21-15,-22 0 0,0 21 0,22-22 16,-22 1-16,0 0 16,22 0-16,-22 0 0,1-22 0,-22 22 0,21 0 15,-21-21-15,0 21 0,1-1 16,-1 1-16,-21 0 0,0 0 15,0 0-15,0 0 0,0 42 32,-21 0-32,21 0 0,-22 0 15,22 22-15,0-1 0,0 0 16,-21 1-16,21-1 0,0 0 0,0-21 16,0 22-16,0-1 0,0-21 15,0 0-15,0 1 0,0 20 0,21-42 16,-21 21-16,22 0 0,-1-21 15,0 0-15,0 0 0,0 0 0,0 0 16,1 0-16,-1 0 0,0-21 0,0 21 16,21-21-16,-20 0 15,-1 0-15,0-1 0,0-20 0,0 21 16,0-21-16,-21 20 0,22-20 16,-22 0-16,21-1 0,-21 1 0,0 21 15,0-21-15,0 20 0,0 1 16,0 42-1,-21 1 1,21 20-16,-22-21 0,22 21 16,0-20-16,0 20 0,0 0 0,0 1 15,0-22-15,0 21 0,0-21 16,0 22-16,0-22 0,0 0 16,0 0-16,0 0 0,22-21 0,-1 21 0,0-21 15,0 0-15,0 0 16,0 0-16,22 0 0,-22 0 0,0 0 15,0-21-15,22 21 0,-22-21 16,21 0-16,-21 0 0,0 0 16,22-22-16,-22 22 0,0-21 0,0-1 15,0 1-15,1 0 0,-1-22 0,0 22 16,-21 0-16,0-22 0,0 22 0,0-22 16,0 22-16,0 0 0,0-1 15,0-20-15,0 20 0,0 22 0,0-21 16,0 21-16,0 0 15,-21 21 1,21 21-16,-21 21 16,21-21-16,-22 22 0,22-1 0,0 0 15,0 22-15,0-22 0,0 22 0,0-22 16,0 21-16,0-20 0,0 20 16,0-20-16,0-1 0,0 0 0,0 1 15,0-1-15,22 0 0,-22-21 16,21 1-16,0-1 0,0 0 0,0-21 15,0 0-15,1 0 0,-1 0 16,21 0-16,-21 0 0,0 0 0,22 0 16,-22 0-16,0-21 0,21 0 15,-20-1-15,-1 1 0,0 0 16,0-21-16,0 21 0,0-22 0,1 22 16,-1-21-16,-21-1 0,0 22 0,0-21 15,21 21-15,-21 0 0,0-1 16,0 44-1,0-1 1,-21 21-16,21-21 0,-21 22 0,21-22 16,0 21-16,0 0 0,0-20 15,0 20-15,0-21 0,0 0 0,0 22 16,0-22-16,0 0 0,0 0 16,21-21-16,0 0 15,0 21-15,0-21 0,0 0 16,1 0-16,-1 0 0,21-21 0,-21 21 15,0-21-15,1 0 0,-1 0 16,0-1-16,0 1 0,0 0 16,-21-21-16,0 21 0,21-22 0,-21 1 15,0 0-15,0-1 0,0 1 0,0 0 16,-21-1-16,0 22 0,0 0 0,-21 0 16,20 0-16,1 21 15,0 0-15,-21 0 0,21 0 0,-22 0 16,22 0-16,0 21 0,-21-21 15,20 21-15,1 0 0,0 0 0,0 0 16,21 1-16,0-1 16,0 0-16,0 0 15</inkml:trace>
  <inkml:trace contextRef="#ctx0" brushRef="#br0" timeOffset="7167.9">10901 1482 0,'21'0'31,"0"0"-15,0 0-16,0 0 0,1 0 0,20-21 16,0 21-16,1 0 0,-1 0 0,0 0 15,1 0-15,-1 0 0,0-22 16,1 22-16,-22 0 0,21 0 0,-21 0 15,0 0-15,1 0 16,-1 0-16</inkml:trace>
  <inkml:trace contextRef="#ctx0" brushRef="#br0" timeOffset="9833.45">11874 1757 0,'0'0'0,"0"-21"0,0 0 0,0-22 15,0 22 1,0 0-16,0 0 0,0 0 0,22-1 16,-1 22-16,0-21 0,0 21 15,0 0-15,0 0 0,1 0 16,-1 0-16,0 0 0,0 0 0,0 21 15,0 22-15,1-22 0,-22 21 16,0-21-16,0 22 0,0-1 0,0-21 16,0 22-16,0-1 15,0-21-15,-22 21 0,22-20 0,-21-1 16,0 0-16,21 0 0,0 0 0,0 0 16,0-42 15,0 0-31,0 0 15,21 0-15,-21 0 0,21-22 16,-21 22-16,22-21 0,-1 21 0,-21-22 16,21 1-16,0 0 0,0-1 15,0 1-15,1 21 0,-1-22 0,0 22 16,-21 0-16,21 21 0,0 0 16,0 0-16,1 0 15,-1 21-15,-21 0 0,21 1 0,-21-1 16,0 21-16,21 0 0,-21-20 15,0 62-15,21-63 0,-21 22 16,0-22-16,0 0 0,0 21 16,0-20-16,0-1 0,0 0 15,21-21 1,1-21 0,-22 0-1,21-1-15,-21 1 0,21 0 16,0-21-16,-21 21 0,21-22 0,0 1 15,1 21-15,-22-22 16,21 1-16,0 0 0,0-1 0,0 22 16,0 0-16,1 0 0,-22 0 0,21 21 15,0 0-15,-21 21 16,0 0-16,0 21 0,0-20 16,0 20-16,0 0 0,0 1 15,0-1-15,0-21 0,0 21 0,0 1 16,0-22-16,21 21 0,-21-21 0,21 1 15,-21-1-15,21 0 0,1 0 16,-1 0-16,21 0 16,-21-21-16,43 0 0,-43 0 15,21 0-15,1 0 0,-22 0 16,21-21-16,0 21 0,-20-21 0,20 0 16,0 0-16,-21 0 0,1-1 15,20 1-15,-21-21 0,0-22 16,-21 22-16,21 0 0,-21-1 15,0 1-15,0 0 0,0 21 0,0-22 16,-21 22-16,21 0 0,-21 0 0,0 0 16,0 21-16,0 0 0,-1 0 15,-20 0-15,42 21 0,-21 0 16,0 0-16,0 0 0,-1 22 16,1-22-16,0 21 0,0 0 0,21 43 15,0-43-15,0 1 16,0-22-16,0 21 0,0-21 15,0 1-15,0-1 0,21 0 0,0 0 16,-21 0-16,21-21 0,1 0 0,-1 21 16,0-21-16,0 0 0,0 0 15,0 0-15,1 0 0,-1-21 16,21 21-16,-21-21 0,0 0 0,1 0 16,-1 0-16,-21-22 0,21 22 0,0 0 15,-21-21-15,21-1 0,-21 1 16,0 0-16,0-1 0,0 22 15,0-21-15,0-1 0,0 22 0,0 0 16,0 0-16,0 42 16,0 21-1,0-20-15,0 20 0,0 0 16,0 1-16,0-1 0,0 0 0,0-21 16,0 22-16,0-1 0,0-21 15,0 0-15,0 1 0,0 20 0,21-42 16,22 42-16,-22-42 0,0 0 15,0 0-15,0 0 0,1 0 16,-1 0-16,21 0 0,-21-21 0,22 21 16,-1-21-16,-21 0 0,21-22 15,-20 22-15,20-21 0,-21 0 16,21-1-16,-20 1 0,-1 0 0,0-22 16,0 22-16,0-22 0,0-42 15,1 43-15,-22 21 0,21-22 16,-21 22-16,0-1 0,0 1 15,0 21-15,0 0 0,0 0 0,-21 42 32,-1 0-32,1 0 0,21 21 0,-21 1 15,0-1-15,0 0 0,21 22 0,-21-22 16,21 1-16,-22 20 0,22-21 16,-21 22-16,21-22 0,0 22 15,0-22-15,0 0 0,0 1 16,0-22-16,0 21 0,0-21 0,0 1 15,0-1-15,0 0 0,21 0 0,1-21 16,-1 0-16,0 0 0,21 0 16,-21 0-16,1 0 0,20 0 0,-21 0 15,0-21-15,22 0 0,-22 0 0,21-1 16,-21 1-16,22 0 16,-22-21-16,0 21 0,0-22 0,0 1 0,0 0 15,1-1-15,-1 22 16,-21-21-16,0 21 0,21-1 0,-21 1 15,0 0-15,0 42 16,0 0 0,-21 1-16,21-1 0,0 0 0,-21 21 15,21-21-15,-22 22 0,22-22 16,-21 21-16,21-21 0,0 1 0,0-1 16,0 42-16,0-42 15,0 1-15,21-22 16,1 21-16,-1-21 0,0 0 15,0 0-15,0 0 0,0 0 16,1-21-16,20-1 16,-21 1-16,0 0 0,0 0 0,1 0 15,-1-22-15,0 22 0,0-21 16,0 21-16,-21-22 0,0 22 0,21 0 16,-21 0-16,0 0 0,22 0 15,-22 42 1,-22 0-16,1 0 15,21 21-15,-21-20 0,21-1 0,0 21 16,-21-21-16,21 0 0,0 22 0,-21-22 16,21 0-16,0 0 0,0 0 15,0 1-15,0-1 0,21-21 16,0 0-16,0 0 0,0 0 16,1 0-16,-1 0 15,0 0-15,0 0 0,0-21 16,0-1-16,1 1 0,-22 0 15,0 0-15,0 0 0,0-22 0,0 22 16,0-21-16,0 21 0,0-22 0,0 22 16,-22 0-16,1-21 0,0 21 15,0-1-15,0 22 0,21-21 0,0 0 16,-21 21-16,21-21 16,21 0-1,21 21-15,-21 0 16,22-21-16,-1 21 15,0 0-15,22 0 0,-22 0 0,0 0 16,1 0-16,-1 0 0,0 0 16,1 21-16,-22 0 0,0 0 0,21 0 15,-42 0-15,22 22 0,-22-22 0,21 0 16,-21 21-16,0-20 0,0 20 16,0-21-16,0 0 0,0 22 0,0-22 15,0 0-15,0 0 16,-21 0-16,-1 0 0,22 1 0,0-1 0,-21 0 15,0 0 1,21-42 31,0 0-47,0 0 16,21-1-16,0 1 0,-21 0 0,22-21 15,-1-1-15,0 1 0,0 0 16,21-1-16,-20 1 0,-1 0 0,21-1 15,-21 22-15,22-21 0,-22 21 16,21 0-16,-21 21 0,22 0 0,-22 0 16,21 0-16,-21 21 0,0 0 0,-21 0 15,0 21-15,22 1 0,-22-22 16,0 42-16,0-20 0,0-1 0,0 0 16,-22 22-1,22-22-15,-21-21 0,0 1 0,21 20 16,-21-21-16,21 0 0,-21 0 15,0-21 1,21-21 0,0 0-1,0 0-15,-22 0 0,1 0 16</inkml:trace>
  <inkml:trace contextRef="#ctx0" brushRef="#br0" timeOffset="10035.34">15430 1164 0,'-21'0'0,"42"0"0,-63 0 16,21 0-16,0 0 16,21-21-1,-21 21 1,-1 0-16,1 0 15,0 0-15,0 0 16</inkml:trace>
  <inkml:trace contextRef="#ctx0" brushRef="#br0" timeOffset="10216.23">14160 1291 0,'0'0'0,"-21"21"0,0 1 15,42-22 1,0 0 0,1 0-16,20 0 0,0 0 15,-21 0-15,22 0 0,-1 0 0,0 0 16,1 0-16,-1 0 0</inkml:trace>
  <inkml:trace contextRef="#ctx0" brushRef="#br0" timeOffset="10727.48">17547 1482 0,'21'-21'0,"-42"42"0,63-85 0,-20 43 0,-22-21 15,21-1-15,0 22 0,-21-21 16,0 21-16,0 0 0,0-1 0,21 22 16,-21 22-1,-21-1 1,0 0-16,0 21 0,21 1 16,-22-1-16,1 0 0,0 1 0,0 20 15,0-21-15,0 22 0,21-22 16,-22 1-16,22 20 0,-21-21 0,21 1 15,0-1-15,0-21 0,0 22 0,0-22 16,0 0-16,0 0 0,0 0 16,21-21-16,1 0 0,-1 21 0,0-21 15,0 0-15,0 0 0,0 0 16,1-21-16,20 21 0,-21-21 0,21 0 16,-20 0-16</inkml:trace>
  <inkml:trace contextRef="#ctx0" brushRef="#br0" timeOffset="11192.22">18097 1439 0,'0'0'0,"-21"0"31,0 0-31,21 22 0,-21-1 0,0 0 16,0 21-16,-1 1 0,22-22 15,-21 21-15,21 0 0,-21 1 0,21-1 16,0-21-16,0 22 0,0-22 15,0 0-15,0 21 0,0-21 16,0 1-16,21-22 0,0 21 0,1 0 16,-1-21-16,21 0 0,-21 0 15,0 0-15,22 0 0,-22 0 0,21 0 16,-21 0-16,22 0 0,-22-21 16,21 0-16,-21-1 0,1 1 0,-22 0 15,21 0-15,-21-21 0,0-1 16,0 1-16,0 0 0,0 20 0,0-20 15,-21 0-15,21-1 0,-22 22 0,1 0 16,-21 0-16,21 0 0,0 21 16,-1 0-16,-20 0 0,21 0 15,-21 21-15,20 0 0,1 0 16,-21 0-16,21 22 0,0-22 0,-1 21 16,22 1-16,-21-22 0,21 21 15,0-21-15,0 22 0,0-22 0,0 0 16,0 0-16,0 0 0,21 0 15,1-21-15,-1 22 0,0-22 0,21 0 16,-21 0-16,22 0 0,-1 0 0,0 0 16,1-22-16,-1 22 15,0-21-15</inkml:trace>
  <inkml:trace contextRef="#ctx0" brushRef="#br0" timeOffset="11663.94">18902 1545 0,'0'-42'0,"0"84"0,0-105 0,21 42 0,-21-1 15,0 1-15,-21 21 16,0 21 0,-1-21-16,1 22 0,0 20 0,0-21 15,0 21-15,0 1 0,-1-1 16,1 0-16,0 1 0,21-1 0,0 0 16,0 1-16,0-22 0,0 21 15,0-21-15,0 1 0,0-1 0,0 0 16,0 0-16,21 0 0,0-21 15,1 0-15,-1 21 0,21-21 16,-21 0-16,0 0 0,1 0 0,41-21 16,-42 21-16,0-21 15,1 0-15,-1 0 0,0 0 0,-21-22 16,21 22-16,-21-21 0,21-1 0,-21 1 16,0 0-16,0-1 0,0-20 15,0 42-15,0-22 0,0 1 0,0 21 16,0 0-16,-21 0 0,0 21 15,0 0-15,-22 0 0,22 0 0,-21 0 16,21 0-16,-22 21 0,1 21 16,0-21-16,21 0 0,-22 22 15,22-1-15,0 0 0,0 1 0,0-22 16,21 21-16,0 1 0,0-22 16,0 21-16,0-21 0,21 0 15,0 1-15,0-1 0,0 0 0,0-21 16,22 0-16,-22 0 0,21 0 0,1 0 15,-22 0-15,21 0 0,0-21 16,1 21-16</inkml:trace>
  <inkml:trace contextRef="#ctx0" brushRef="#br0" timeOffset="11999.75">19727 1143 0,'0'-21'0,"0"42"0,0-63 15,0 21-15,0 42 16,0 0 0,-21 0-16,0 0 0,0 22 15,0-1-15,-1 0 0,1 1 0,0 20 16,0-21-16,-21 22 16,20-22-16,1 22 0,0-22 0,0 22 15,21-22-15,0 0 0,0 1 16,0-1-16,0-21 0,0 21 0,0-20 15,21-1-15,0 0 0,0 0 0,1-21 16,-1 0-16,0 0 0,21 0 16,-21 0-16,22 0 0,-22 0 0,0 0 15,21 0-15,-20-21 0,20 0 16,-21 0-16,0-1 0,22 1 0,-22 0 16,-21 0-16,21-43 15,-21 43-15,0 0 0,0 0 0</inkml:trace>
  <inkml:trace contextRef="#ctx0" brushRef="#br0" timeOffset="12283.59">17462 1376 0,'0'0'0,"-21"0"0,42 0 16,1 0-1,20 0-15,-21 0 0,21 0 16,1-21-16,-22 21 0,21 0 0,1 0 16,-1-21-16,-21 21 0,21 0 15,-20 0-15,-1 0 0,0 0 16,-21-22-1</inkml:trace>
  <inkml:trace contextRef="#ctx0" brushRef="#br0" timeOffset="13795.72">1884 2604 0,'0'0'0,"-43"0"0,-105 0 15,106 0-15,0 0 0,-22 0 16,22 0-16,-1 0 0,1 0 16,21 0-16,-21 0 0,20 0 0,-20 0 15,21 21-15,0-21 16,42 0 15,0 0-31,0 0 16,0 0-16,22 0 0,-22 0 15,21 0-15,-21 0 0,22 0 16,-1 0-16,0 0 0,22 0 0,-22 0 16,22 0-16,-22 0 0,22 0 15,-1 0-15,1 0 0,20 0 0,-20 0 16,20 0-16,1 0 15,21 0-15,0 0 0,-22 0 0,22 0 0,0 0 16,0 0-16,-21 0 0,20 0 16,1 0-16,21 21 0,-21-21 0,0 0 15,21 0-15,-21 0 0,21 0 16,-21 0-16,21 0 0,-22 0 0,22 0 16,22 0-16,-22 0 0,0 0 15,0 0-15,21 0 0,-21 0 16,0 0-16,0 0 0,21 0 0,-21 0 15,0 0-15,21 0 0,-21 0 16,0 0-16,21 0 0,-21 0 0,21 0 16,1 0-16,-22 0 0,21 0 0,-21 0 15,21 0-15,0 0 0,0 21 16,22-21-16,-22 0 0,0 0 16,-21 21-16,42-21 0,-21 0 0,1 0 15,-1 0-15,0 0 0,0 0 16,21 21-16,-20-21 0,-1 0 0,21 0 15,-21 0-15,0 0 0,22 0 16,-22 0-16,0 0 0,0 22 0,22-22 16,-22 0-16,0 0 0,0 0 15,0 0-15,0 0 0,1 21 0,-1-21 16,0 0-16,21 0 0,-21 0 16,-21 0-16,22 0 0,20 0 0,-21 0 15,0 0-15,0 21 0,1-21 0,-1 0 16,-21 0-16,21 0 0,0 0 15,0 21-15,22-21 0,-43 0 16,21 0-16,0 0 0,21 0 0,-21 0 16,1 0-16,20 0 0,-21 0 0,0 21 15,0-21-15,1 0 16,-1 0-16,0 0 0,-21 0 0,21 0 16,-21 0-16,0 0 0,0 0 0,0 0 15,0 0-15,0 0 0,106 0 16,-106 0-16,-21 0 15,0 0-15,-22 0 0,22 0 0,0 0 16,-21 0-16,20 0 0,-20 21 0,21-21 16,-21 0-16,-22 0 0,22 0 15,-22 0-15,1 0 0,-22 0 0,0 0 16,1 0-16,-22 0 0,0 0 16,0 0-16,-42-21 62,-21 21-62,-1-21 0</inkml:trace>
  <inkml:trace contextRef="#ctx0" brushRef="#br1" timeOffset="19691.54">931 3895 0,'0'21'31,"0"0"-15,21-21 30,1 0-30,-22-21 0,21 21-16,-21-21 15,0 0-15,0-1 16,0 1-16,0 0 16,-21 21-1,21-21 1,-22 21-16,22 21 15,-21 0 1,21 0-16,0 1 16,0-1-16,0 0 15,0 0 1,21-21 15,-21-21-15,22 21-16,-22-21 0,0 0 15,0-1 1,0 1-16,0 0 16,-22 21 15,22 21-15,0 0-16,0 1 15,0-1-15,0 0 0,0 0 0,0 21 16,0-20-16,0-1 0,0 0 15,0 0-15,0 0 0,0 0 0,0 1 16,22-22-16,-22 21 16,21-21-16,0 0 0,0 0 15</inkml:trace>
  <inkml:trace contextRef="#ctx0" brushRef="#br1" timeOffset="20283.21">1545 3831 0,'0'21'31,"0"1"-31,-21-1 16,21 0-16,0 0 15,21-21 16,0 0-31,0 0 0,1 0 16,-22-21-16,21 21 16,-21-21-16,0 0 0,21 21 15,-21-22-15,0 1 16,0 0-16,-21 21 16,0 0-16,21-21 0,-22 21 15,1 0 1,0 21-16,0 0 15,21 0-15,0 1 16,0-1-16,0 0 16,0 0-16,21-21 15,0 0 1,0 0 0,1-21-1,-1 21-15,-21-21 0,0 0 16,0-1-16,0 1 15,0 0-15,0 0 0,-21 21 47,-1 21-47,22 0 0,0 0 16,-21 1-16,21-1 16,0 0-16,0 0 0,0 0 0,0 0 15,0 1-15,0-1 0,0 0 16,0 0-16,21-21 15,1 0-15,-1 0 0,0 0 16</inkml:trace>
  <inkml:trace contextRef="#ctx0" brushRef="#br1" timeOffset="21863.89">2582 3789 0,'-21'0'16,"21"21"-1,0 0 1,0 0-16,0 1 15,0-1 1,21 0 0,0-21-1,1 0-15,-1 0 0,0 0 0,0 0 16,43-21-16,-43 21 16,0-21-16,0 21 0,0-22 0,0 22 15,1-21-15,-1 21 0,-21-21 16,21 21-16,-21-21 0,0 0 0,0 0 15,0-1 1,0 44 31,0-1-47,0 0 0,0 0 0,0 0 16,0 22-16,0-1 0,0 0 15,0 1-15,0-1 0,0 21 16,0-20-16,0 20 0,0-20 0,0-1 15,0 21-15,0-20 0,0-1 0,0 0 16,0 1-16,0-22 0,0 21 16,0-21-16,0 1 0,0 20 0,-21-21 15,21 0-15,-21-21 16,-1 0-16,1 0 16,0 0-16,0 0 0,0 0 0,0 0 15,-1-21-15,1 0 0,-21 0 16,21 0-16,-22-1 0,22-20 15,0 21-15,-21-21 0,21 20 0,-1-20 16,-20 21-16,21 0 0,21 0 16,-21 21-16,21 21 31,21 21-31,0-21 0,-21 0 16,21 1-16,0 20 0,22-21 15,-22 0-15,0 0 0,0 22 16,22-22-16,-22 0 0,21 0 15,-21-21-15,22 21 0,-1-21 0,-21 0 16,21 0-16,-20 0 0,20 0 16,0 0-16,-21-21 0,22 21 0,-22-21 15,0 0-15,21 0 0,-20 0 16,-1-1-16,0 1 0,-21 0 0,0 0 16,21-21-16,-21 20 0,0 1 15,0-21-15,0 21 0,0 0 0,0-1 16,21 22-1,-21 22 1,0-1-16,0 0 0,0 0 16,0 0-16,0 22 0,0-22 15,0 0-15,0 0 0,0 0 16,0 22-16,0-22 0,0 0 0,0 0 16,0 0-16,-21-21 0,21 21 15,-21-21 16,21-21-31,0 0 16,0 0-16,0 0 0,0-22 16,0 22-16,21-21 0,0 0 0,0-1 15,1 1-15,-1 0 0,21-1 16,0 22-16,-20-21 0,20 21 16,0 21-16,1 0 0,-1 0 15,0 0-15,-21 21 0,22-21 0,-22 42 16,0-21-16,0 0 0,0 1 15,1 20-15,-22-21 0,0 0 0,0 22 16,0-22-16,0 0 0,0 0 0,0 0 16,-22 0-16,1 1 0,21-1 15,0 0-15,-21-21 0,21 21 16,0-42 0</inkml:trace>
  <inkml:trace contextRef="#ctx0" brushRef="#br1" timeOffset="22560.16">5461 3789 0,'-21'-21'0,"42"42"0,-63-63 0,20-1 16,22 22-16,-21 0 0,0 0 15,0 0-15,21-1 0,-21 22 16,0 0-16,-1 0 16,22 22-16,0-1 0,-21 0 0,21 0 15,-21 21-15,21 1 0,0-1 16,0 0-16,0 22 0,0-1 0,0 1 16,0-22-16,0 22 0,0-1 0,0 1 15,0-22-15,0 22 16,0-22-16,0-21 0,0 21 0,0-20 15,42 20-15,-20-42 0,-1 21 16,0-21-16,21 0 0,1 0 0,-22 0 16,21 0-16,0-21 0,1 0 0,-1 0 15,0-1-15,1 1 0,-1-21 16,0 0-16,-20-1 0,20 1 0,0-22 16,-21 22-16,1-21 0,-1 20 15,-21-20-15,0-1 0,0 22 0,0-22 16,0 22-16,0 0 0,-21-22 15,-22 22-15,-20-22 0,20 43 16,1 0-16,0 21 0,-1 0 16,1 0-16,-21 21 0,20 0 15,1 1-15,0 20 0,-1 0 0,1 1 16,21-1-16,-22 21 0,22 1 16,0-1-16,0 1 0,21-1 0,0-20 15,0 20-15,0-20 0,0-1 16,0 0-16,21 1 0,0-22 0,0 0 15,22 0-15,-1 0 0,0-21 16,1 0-16,-1 0 0,0 0 0,22 0 16,-22 0-16,1 0 0</inkml:trace>
  <inkml:trace contextRef="#ctx0" brushRef="#br1" timeOffset="22943.89">5948 4276 0,'0'-21'16,"0"42"-16,0-64 0,0 22 0,0 0 15,0 0-15,0 0 0,0 0 0,0-1 16,0 1-16,21 0 0,0 21 16,0 0-16,0 0 0,1 0 15,-1 0-15,0 21 0,21 0 16,-21 1-16,1-1 0,-1 0 0,0 0 16,0 21-16,-21-20 15,21 20-15,-21 0 0,21-21 0,-21 22 16,0-22-16,0 0 0,0 21 0,0-20 15,0-1-15,0 0 0,-21 0 16,0-21-16,21 21 0,-21-21 16,0 0-1,21-21-15,0 0 16,0 0-16,0 0 0,0-22 16,0 22-16,21 0 0,0-21 15,-21 20-15,21-20 0,-21 21 16,21-21-16,1 20 0,-1 1 0,0-21 15,-21 21-15,21 21 0,0-21 16,0-1-16,1 22 0,-1 0 0,0 0 16,0 0-16,0 0 0,0 0 15</inkml:trace>
  <inkml:trace contextRef="#ctx0" brushRef="#br1" timeOffset="23555.45">7197 4403 0,'0'0'0,"42"-43"16,-42 22-1,0 0 1,0-21-16,21 21 0,-21-1 0,0 1 0,0-21 16,0 21-16,0-22 0,0 22 15,-21 0-15,0-21 0,0 21 0,-1-1 16,1 22-16,0 0 0,-21 0 15,21 0-15,-1 0 0,-20 0 0,0 22 16,21-1-16,-22 21 0,22 0 16,-21-20-16,21 20 0,-22 21 0,22-20 15,0-1-15,0-21 0,0 22 16,21-1-16,-22-21 0,22 21 0,0-20 16,0-1-16,0 0 0,22 0 0,20-21 15,-21 21 1,0-21-16,22 0 0,-22 0 0,21 0 15,-21-21-15,22 0 0,-22 21 0,21-21 16,0 0-16,-20-1 0,20-20 16,-21 21-16,0-21 0,0-1 0,1 1 15,-1 0-15,0-1 0,0-20 16,-21 20-16,21-20 0,-21 21 0,21-22 16,-21 22-16,0-1 0,0-20 0,0 21 15,0 20-15,0-20 16,0 21-16,0 0 0,0 0 0,0 42 15,0 0 1,0 0-16,0 21 0,0 1 16,-21-1-16,21 0 0,0 22 0,0-1 15,0 1-15,0-1 0,0-20 16,0 20-16,0-20 0,0 20 0,0-21 16,0 1-16,0-22 0,0 21 15,21-21-15,-21 1 0,22-22 0,-22 21 16,21-21-16,0 0 0,0 0 0,0 0 15,0 0-15,1 0 0,-1-21 16,0 21-16,0-22 0,0 1 16,0 0-16,1 0 0</inkml:trace>
  <inkml:trace contextRef="#ctx0" brushRef="#br1" timeOffset="24268.04">7641 4297 0,'0'21'0,"0"-42"0,-21 42 0,21 0 15,0 0-15,0 1 16,21-22 0,0 0-16,0 0 0,1 0 0,-1 0 15,0 0-15,0 0 0,0 0 16,0 0-16,22-22 0,-22 1 16,0 0-16,0 0 0,0 0 15,1 0-15,-1-1 0,0 1 0,-21 0 16,0-42-16,0 41 0,0 1 15,0 0-15,-21 21 16,0 0-16,-1 0 0,1 0 0,0 0 16,0 21-16,0 0 0,0 1 15,21-1-15,-22 21 0,1 0 0,0-20 16,21 20-16,0 0 0,0-21 16,0 22-16,0-22 0,0 0 0,0 0 15,0 0-15,42 22 0,-20-43 16,-1 21-16,0-21 15,0 0-15,21 0 0,-20 0 0,-1 0 16,21 0-16,-21 0 0,0 0 0,22-21 16,-22 21-16,0-21 0,0-1 15,0 1-15,1 0 0,-1 0 0,0 0 16,0-22-16,0 22 0,-21-21 16,21 21-16,-21-22 0,22 22 0,-22-21 15,21 0-15,-21 20 0,21 1 16,0 0-16,0 21 15,0 0-15,1 0 0,-22 21 16,21 0-16,0 1 0,0-1 16,-21 21-16,21-21 0,0 22 15,-21-22-15,0 21 0,22 0 0,-22-20 16,0 20-16,0-21 0,0 0 16,0 0-16,0 1 0,0-1 15,0 0-15,0 0 0,-22-21 0,22 21 16,-21-21-16,0 0 15,21-21 1,0 0-16,0 0 16,0 0-16,21-1 0,0 1 15,1-21-15,-1 21 0,-21-22 16,21 22-16,0-21 0,0 0 0,0 20 16,22-20-16,-22 21 0,0 0 15,0 0-15,0-1 0,1 1 0,-1 21 16,0-21-16,0 21 0,0-21 15</inkml:trace>
  <inkml:trace contextRef="#ctx0" brushRef="#br1" timeOffset="25299.56">10202 4487 0,'21'0'47,"1"-21"-31,-1 21-16,0-21 15,-21 0-15,21 21 0,-21-21 0,21 0 16,0-1-16,1 1 0,-22 0 16,21-21-16,0 21 0,0-22 0,-21 1 15,21 0-15,0-22 0,1 22 16,-1-1-16,-21-20 0,21 21 16,0-1-16,0-20 0,-21 20 0,0 1 15,21-21-15,-21 20 0,0 22 16,0 0-16,0 42 15,0 0 1,0 0-16,0 22 0,0-22 16,-21 21-16,21 1 0,-21-1 0,21 21 15,-21-20-15,0 20 0,0-20 16,21 20-16,-22-21 0,22 22 0,-21-22 16,21 1-16,0-1 0,0 0 15,0-21-15,0 1 0,0 20 0,0-21 16,21 0-16,1-21 0,-1 21 0,0-21 15,0 0-15,0 0 16,0 0-16,22 0 0,-22 0 0,0-21 16,21 0-16,-20 0 0,20 0 0,-21 0 15,21-1-15,-20 1 0,20-21 16,-21 21-16,0-22 0,-21 1 0,21 0 16,-21 21-16,22-22 0,-22 22 15,0 0-15,0 0 0,0 0 0,-22 42 31,1 0-31,21 21 0,-21-21 16,21 22-16,-21-1 0,21-21 16,0 22-16,0-1 0,0-21 0,0 0 0,0 22 15,0-22-15,21 0 16,0 0-16,0 0 0,1-21 0,-1 21 16,21-21-16,-21 0 0,0 0 15,22 0-15,-1 0 0,-21 0 0,22-21 16,-22 21-16,21-21 0,-21 0 0,0 0 15,1 0-15,-1-1 0,-21-20 16,0 0-16,0 21 0,0-64 16,0 43-16,0-1 0,-21 1 15,-1 21-15,1 0 0,0-1 16,0 1-16,0 21 0,-22-21 0,22 21 0,-42 0 16,42 0-1,-1 21-15,1 0 0,-21 1 0,21-1 16,0 0-16,-1 0 15,1-21 1,0 0 0</inkml:trace>
  <inkml:trace contextRef="#ctx0" brushRef="#br1" timeOffset="25495.44">10118 3937 0,'0'0'0,"-43"-21"31,64 0-15,1 21-16,-1 0 0,21-21 0,0 21 15,1-22-15,-1 22 0,22-21 16,-22 21-16,21 0 0,-20 0 0,20-21 16,-20 21-16,-1 0 0,-21 0 0,21 0 15,-20 0-15</inkml:trace>
  <inkml:trace contextRef="#ctx0" brushRef="#br1" timeOffset="27315.4">12615 4318 0,'-21'0'0,"42"0"0,-63 0 0,21 0 16,0 0-16,42 0 31,0 0-31,0 0 0,0 0 0,0-21 15,22 21-15,-22 0 0,21-21 16,1 0-16,-22 21 0,21-22 0,-21 22 16,0-21-16,1 21 0,-1-21 15,-21 0-15,21 0 0,-21 0 0,0-1 16,0 1-16,-21 0 0,0 0 16,-1 0-16,1 0 0,-21-1 15,21 1-15,0 0 0,-22 0 16,22 21-16,-21 0 0,21 0 0,-22 0 15,22 0-15,0 0 0,-43 21 16,43 0-16,0 22 16,0-22-16,0 21 0,21 0 0,0 1 15,0-1-15,0 0 0,0 1 0,0-22 16,0 21-16,0-21 0,0 1 16,21 20-16,0-21 0,0 0 15,0-21-15,1 0 0,-1 0 16,0 0-16,0 0 0,43-63 15,-22 42-15,-21-1 16,0 1-16,0-21 0,1 21 16,-1-22-16,0 22 0,0-21 15,0 0-15,-21 20 0,0-20 0,0 0 16,0-1-16,0 22 0,0-21 16,0 21-16,0 0 0,0-1 0,0 44 31,0-1-31,0 0 0,0 21 15,0-21-15,0 22 0,-21-1 0,21 0 16,0 1-16,0-1 0,0 0 16,0 1-16,0-1 0,0-21 0,0 22 15,0-22-15,21 0 0,0 0 0,1 0 16,-1-21-16,0 0 0,21 0 16,-21 0-16,22 0 0,-1 0 15,-21 0-15,22-21 0,-1 0 16,0 0-16,-21 0 0,22-1 0,-22-20 15,21 21-15,-21-21 0,1 20 0,-1-20 16,-21 0-16,0-1 0,0 1 16,0-43-16,0 64 0,0-21 15,0 21-15,0 0 0,-21 21 16,21 21 0,0 0-16,-22 0 0,1 0 15,21 22-15,-21-22 0,21 21 16,0 0-16,0 1 0,0-22 0,0 21 15,0 1-15,0-22 0,0 21 16,0-21-16,21 0 0,0 1 0,1-1 16,-1 0-16,0 0 0,0-21 0,0 0 15,0 0-15,1 0 0,-1 0 16,0 0-16,0 0 0,0-21 0,0 0 16,1 0-16,-1-1 0,0 1 0,0 0 15,0-21-15,-21 21 0,21-22 16,1 1-16,-1 0 0,-21-1 15,0 1-15,0 0 0,21-1 0,-21 1 16,0 21-16,0 0 0,0-1 0,0 1 16,0 42-1,0 1 1,0 20-16,-21 0 0,21-21 0,0 22 16,-21-1-16,21 0 0,-22 1 15,22-1-15,0 0 0,0 1 0,0-22 16,0 21-16,0-21 0,43 22 15,-22-43-15,0 21 16,21-21-16,-20 0 0,20 0 0,0 0 0,-21 0 16,22-21-16,-1 0 0,0-1 0,1 1 15,-22 0-15,21-21 16,1 21-16,-22-22 0,21 1 0,-21-22 16,22 22-16,-22-21 0,0 20 15,0-20-15,0 20 0,-21-20 0,21-1 16,-21 22-16,22-21 0,-22 20 0,21-20 15,-21 20-15,0 22 0,0-21 16,0 21-16,0 42 16,-21 21-1,-1 1-15,1-1 0,21 0 0,-21 1 16,0 20-16,21 1 0,-21-22 16,0 21-16,21 1 0,-22-1 0,22-20 15,0 20-15,0-20 0,0 20 16,0-21-16,0-20 0,0 20 0,0-21 15,0 0-15,22 0 0,-1 1 16,0-1-16,0-21 0,0 0 0,22 0 16,-22 0-16,0 0 0,21-21 15,-21-1-15,22 1 0,-22 0 0,0 0 16,0-21-16,22 20 0,-22-20 16,0 0-16,0-1 0,0 1 0,0 0 15,1-1-15,-22 22 0,0 0 0,0-21 16,0 63-1,-22 21 1,22-21-16,-21 22 16,21-22-16,-21 21 0,21 1 15,0-1-15,0 21 0,0-20 16,0-22-16,0 0 0,0 0 16,21 22-16,0-43 0,1 21 0,20 0 15,-21-21-15,21 0 0,-20 0 0,20 0 16,0 0-16,-21 0 0,22 0 15,-1 0-15,-21-21 0,0 0 0,1-1 16,-1 1-16,0-21 0,0 21 16,-21-22-16,21 1 0,-21 0 15,0-1-15,0 1 0,0 0 0,0-1 0,-21 22 16,0-21-16,0 21 16,-22 0-16,22-1 0,-21 1 0,21 21 0,-43 0 15,22 0 1,21 0-16,-22 0 0,22 0 0,-21 21 15,21 1-15,0-22 0,21 21 0,-22-21 16,1 21-16</inkml:trace>
  <inkml:trace contextRef="#ctx0" brushRef="#br1" timeOffset="27504.29">14160 3831 0,'0'0'0,"22"0"31,20 0-31,-21 0 16,21 0-16,-20 0 0,20 0 0,0 0 16,1-21-16,20 21 0,-21 0 15,-20 0-15,20-21 0,0 21 0,-21-21 16</inkml:trace>
  <inkml:trace contextRef="#ctx0" brushRef="#br1" timeOffset="28427.79">15579 4022 0,'0'0'15,"0"-21"-15,0-1 0,0 1 16,0 0-16,0 0 16,21 21-16,0 0 0,-21-21 15,21 21-15,0 0 0,0 0 0,1 0 16,-1 0-16,0 0 0,0 21 16,0 0-16,0 0 0,1 0 0,-22 1 15,21-1-15,-21 21 16,0-21-16,0 22 0,0-22 0,0 21 15,0-21-15,0 0 0,0 1 0,0-1 16,-21 0-16,21 0 0,0 0 16,-22-21-16,22 21 0,-21-21 31,21-21-31,0 0 16,0 0-16,0 0 15,0 0-15,0-1 0,0 1 0,0-21 16,21 21-16,1-22 0,-22 22 0,21-21 15,0 0-15,0 20 0,0-20 16,43-21-16,-43 63 16,21 0-16,-21 0 15,1 0-15,20 0 0,-21 21 0,0 0 16,0 0-16,1 0 0,20 43 16,-42-22-16,0 0 0,0-20 15,0 20-15,0-21 0,0 21 0,0-20 16,0-1-16,0 0 0,0 0 15,0 0-15,0 0 0,0-42 47,0 0-47,21 21 0,0-21 0,-21 0 16,21 0-16,1-22 0,-1 22 16,0-21-16,0-1 0,0 22 15,0-21-15,1 0 0,20-1 0,-21 22 16,21 0-16,-20 0 0,-1 0 15,21-1-15,-21 22 0,0 0 0,1 0 16,-1 22-16,-21-1 0,0 0 16,21 0-16,-21 21 0,0-20 0,0 20 15,0 0-15,0 1 0,0-22 16,0 21-16,0-21 0,0 22 0,0-22 16,0 0-16,0 42 15,0-41-15,21-22 31,0 0-15,0-22-16,1 1 16,-1 21-16</inkml:trace>
  <inkml:trace contextRef="#ctx0" brushRef="#br1" timeOffset="29431.97">17420 3958 0,'21'0'0,"-42"0"0,42-21 15,-21 0-15,0 0 0,0 0 16,0-1-16,-21 1 0,0 21 16,0 0-16,0-21 0,-1 21 0,1 0 15,0 0-15,0 0 16,0 0-16,-22 21 0,22 0 0,0 1 16,0 20-16,-21 0 0,20 1 15,1-22-15,0 21 0,0 0 0,0 1 16,0-1-16,21 0 0,0-20 0,0 20 15,0-21-15,0 0 0,0 0 16,0 1-16,0-1 0,21-21 16,0 0-16,0 0 0,0 0 15,0 0-15,22 0 0,-22 0 16,0-21-16,0 21 0,0-22 0,22 1 16,-22 0-16,0-21 0,0 21 0,0-22 15,1 1-15,-22 21 0,21-22 16,0 1-16,-21 0 0,0 21 15,0-1-15,0 1 0,0 0 0,0 42 32,0 22-17,0-22-15,0 21 0,0-21 0,0 22 16,0-22-16,0 21 0,0 0 16,0-20-16,0-1 0,0 21 0,0-21 15,21 0-15,0 1 16,0-22-16,1 21 0,-1-21 0,21 0 15,-21 0-15,0 0 0,22 0 0,-22 0 0,0 0 16,21 0-16,-20-21 16,20-1-16,-21 1 0,0 0 0,0 0 15,22-21-15,-43 20 0,21-20 16,0 0-16,0-22 0,0 22 0,-21 0 16,0-22-16,22 22 0,-22-1 0,21 1 15,-21 0-15,0-1 0,21 1 16,-21 21-16,0 0 0,0 0 0,0-1 15,-21 44 1,0-1-16,21 0 0,-22 21 16,1-21-16,21 22 15,0-1-15,0 0 0,-21 1 0,21-1 16,-21 0-16,21 1 0,-21-1 0,21 0 16,0 1-16,0-1 0,0-21 15,0 22-15,0-22 0,0 0 0,21 0 16,0 0-16,0 0 0,0 1 15,1-22-15,-1 0 0,0 0 0,21 0 16,-21 0-16,1 0 0,-1 0 16,21-22-16,-21 22 0,22-21 0,-22 0 15,21 0-15,-21-21 0,0 20 16,1-20-16,20 0 0,-42-1 0,21 1 16,-21 0-16,0 21 0,0-22 15,0 1-15,0 21 16,-21 21-16,0 21 15,0 0-15,21 0 0,0 22 16,-22-22-16,22 21 0,-21 0 16,21-20-16,0 20 0,0-21 0,0 21 15,0-20-15,0-1 0,21 0 16,-21 0-16,22 0 0,-1-21 0,0 21 16,0-21-16,21 0 15,-20 0-15,-1 0 0,21 0 16,-21 0-16,0 0 0,1-21 0,-1 0 15,0 0-15,-21-21 16,0 20-16,0 1 0,0-21 0,0 21 16,0-22-16,0 22 0</inkml:trace>
  <inkml:trace contextRef="#ctx0" brushRef="#br1" timeOffset="29643.85">17632 3789 0,'0'21'16,"0"-42"-16,42 42 31,-21-21-31,0 0 0,1 0 16,20 0-16,0 0 0,-21-21 0,22 0 15,-1 21-15,0-21 0,1 21 16,-1-22-16,0 1 0,1 21 0,-1-21 15</inkml:trace>
  <inkml:trace contextRef="#ctx0" brushRef="#br1" timeOffset="43907.46">19748 4085 0,'0'0'0,"-21"0"31,0 0-31,21 21 0,0 1 32,21-22-17,0 21 1,1-21-16,-1 0 15,0 0-15,0 0 0,0 0 0,0-21 0,1 21 16,20-22-16,-21 1 16,0 0-16,22 0 0,-22 0 0,21 0 15,0-1-15,-20-20 0,20 21 16,-21 0-16,21 0 0,-20-22 0,20 22 16,-21-21-16,0 21 0,0-1 0,1-20 15,-1 21-15,0 0 0,-21 0 16,0-1-16,0 1 0,0 0 0,0 0 15,0 0-15,0 0 16,-21 42 15,21 0-15,-21 0-16,-1 0 0,22 22 16,-21-1-16,0-21 0,0 21 0,0 1 15,0 20-15,-1 1 0,1-1 0,-21 1 16,21 20-16,0 1 0,-1 0 15,1-1-15,0 1 0,0 0 0,0-1 16,0 22-16,-1 0 0,1-21 16,0 21-16,0-1 0,0-20 0,-22 21 15,22-21-15,21-1 0,-21 1 0,21 0 16,-21-22-16,21 1 0,0-1 16,0-21-16,0 22 0,0-43 15,0 21-15,21 1 0,-21-22 0,21 0 16,0 0-16,1-21 0,-1 0 15,0 0-15,21 0 0,-21 0 16,22-21-16,-22 0 0,21-21 0,1-1 16,-1 1-16,21 0 0,-20-22 0,20 1 15,-20-1-15,-1 1 0,0-1 16,1 1-16,-1-22 0,-21 21 0,0-20 16,-21-1-16,0 22 0,0-22 0,-21 21 15,0-20-15,-21 20 0,-1 1 16,1 20-16,0-20 0,-1 21 15,-20-22-15,20 22 0,1 21 0,0-22 16,21 22-16,-22 0 0,22 21 16,0-21-16,42 21 47,0 0-47,0 0 0,1-21 0,20-1 15,0 22-15,1-21 0,-1 0 16,21 0-16,-20 0 0,-1 0 0,22-22 15,-22 22-15,0-21 0,1 21 16,-1-22-16,0 1 0,-21 21 0,1 0 16,-1-22-16,0 22 0,-21 0 15,0 0-15,0 0 16,0 42 31,0 0-47,0 0 0,0 0 0,0 22 15,0-22-15,0 21 0,0-21 16,0 22-16,0-22 0,0 21 0,0-21 16,0 0-16,0 1 0,0-1 15,0 0-15,0 0 0,21-21 0,0 0 16,0 0-16,1 0 16,-1 0-16,0 0 0,0 0 15,0 0-15,0-21 0,-21 0 0,22 0 16,-1-1-16,0-20 0,0 21 15,0-21-15,-21 20 0,21-20 0,1 21 16,-1-21-16,-21 20 0,0 1 0,0 0 16,21 0-16,-21 0 0,21 21 15,-21 21 17,0 0-32,0 0 15,0 22-15,0-22 0,0 0 16,0 0-16,0 0 0,0 0 0,0 22 15,0-22-15,0 0 16,21 0-16,0 0 0,1-21 16,-1 0-16,0 0 0,0 0 15,0 0-15,22 0 0,-22 0 16,0 0-16,21-21 0,-21 0 0,1 0 16,20 0-16,-21 0 0,0-1 0,0-20 15,1 21-15,-1-21 0,0 20 16,-21 1-16,21-21 0,-21 21 0,0 0 15,0-1-15,0 1 16,0 42 0,0 1-16,0-1 15,0 0-15,0 0 0,0 21 16,-21-20-16,0 20 0,21-21 0,-21 21 16,21-20-16,-22 20 0,22-21 15,0 0-15,0 0 0,-21 1 0,21-1 16,0 0-16,-21-21 0,21 21 15,0-42 1,0 0 0,0 0-16,0-1 0,0 1 15,0 0-15,0 0 0,0-21 16,0-1-16,21 22 0,0-21 0,1-1 16,-1 1-16,0 21 0,21 0 15,-21-22-15,22 22 0,-1 21 0,-21-21 16,22 21-16,-1 0 0,-21 0 15,21 0-15,-20 21 0,-1 0 0,0 1 16,0-1-16,-21 21 0,0-21 0,0 22 16,0-22-16,0 21 0,0 0 15,0-20-15,-21 20 0,0-21 0,0 0 16,21 22-16,-22-22 0,1-21 16,0 21-16,21 0 0,0 0 15,0-42 16,21 0-31,0 21 0,1-21 0</inkml:trace>
  <inkml:trace contextRef="#ctx0" brushRef="#br1" timeOffset="44668.03">22669 3810 0,'0'0'0,"-42"-42"31,21 21-31,0 21 0,0 0 0,-1 0 0,1 0 16,-21 21-16,21 0 15,0 0-15,-1 0 0,1 0 0,-21 22 16,21-1-16,0 0 0,21 1 0,-22-22 16,22 21-16,-21 1 0,21-1 15,0-21-15,0 21 0,0-20 0,0-1 16,21 0-16,1-21 0,-1 21 15,21 0-15,-21-21 0,22 0 0,-22 0 16,21 0-16,-21 0 0,22 0 0,-1-21 16,0 0-16,1 0 0,-1 0 15,0-1-15,1-20 0,-22 21 0,21-21 16,-21-1-16,22 1 16,-22 0-16,0-1 0,0 1 0,0 0 15,0-22-15,-21 22 0,22-1 0,-22-20 16,21 21-16,-21-1 0,0 1 15,0 21-15,0 0 0,0-1 0,0 1 16,-21 42 0,21 1-16,-22 20 15,1-21-15,0 21 0,21 1 16,-21-1-16,0 0 0,21 22 0,-21-22 16,21 1-16,-22 20 0,22-21 0,0 1 15,0-1-15,0 0 0,0 1 16,0-22-16,0 21 0,0-21 15,0 1-15,0-1 0,22 0 0,-1-21 16,0 0-16,0 0 16,0 0-16,0 0 0,22 0 0,-22-21 15,0 0-15,0 21 0,0-43 16,1 22-16,-1 0 0,0-21 0,0 20 16,0-20-16,0 21 0,1-21 0,-22 20 15,0 1-15,0 0 0,21 0 16,-21 42 15,-21 21-31,21-20 0,0-1 0,-22 21 16,22-21-16,-21 22 0,21-22 15,0 21-15,0-21 0,0 0 16,0 1-16,0-1 0,0 0 0,0 0 16,0 0-16,21-21 0,1 0 15,-1 0-15,0 0 0,0 0 16,0 0-16,0 0 0,1-21 0,-1 21 15,0-21-15,0 0 0,0 0 16,-21-22-16,21 22 0</inkml:trace>
  <inkml:trace contextRef="#ctx0" brushRef="#br1" timeOffset="44846.92">23643 3598 0,'-21'0'0,"-21"-21"15,20 21 1,22 21 15,0 1-15</inkml:trace>
  <inkml:trace contextRef="#ctx0" brushRef="#br1" timeOffset="45035.82">22860 3810 0,'0'0'0,"-21"0"0,0 0 16,42 0 15,21 0-31,-21 0 0,0 0 0,22 0 16,-1 0-16,0 0 0,1 0 15,-22 0-15,21 0 0,22 0 0,-22 0 16</inkml:trace>
  <inkml:trace contextRef="#ctx0" brushRef="#br1" timeOffset="45887.36">24003 3937 0,'0'0'0,"-64"-21"32,43 21-17,0 0-15,0 0 0,21 21 16,-21 0-16,0-21 0,-1 21 15,22 1-15,0-1 0,-21 0 16,21 21-16,-21-21 0,21 1 0,0-1 16,0 0-16,0 0 0,0 0 15,0 0-15,0 1 0,0-1 16,21-21-16,0 0 0,1 0 16,-1 0-16,0 0 0,0 0 15,0 0-15,0 0 0,-21-21 16,0-1-16,22 1 0,-22 0 15,21 0-15,-21 0 0,0 0 0,0-22 16,21 22-16,0-21 0,0-1 16,-21 22-16,21-21 0,1 21 15,-22-22-15,21 22 0,0 0 0,0 0 16,0 0-16,0 0 0,1 21 0,-1 0 16,0 0-16,0 0 0,0 21 15,0 0-15,1 0 0,-1 0 16,-21 0-16,0 1 0,21 20 15,-21-21-15,0 21 0,0 1 0,0-22 16,0 21-16,0-21 0,0 1 16,0-1-16,0 21 0,-21-21 15,21 0-15,0 1 0,-21-22 0,-1 0 16,1 0-16,0 0 31,21-22-31,0 1 16,0 0-16,0 0 0,0 0 15,0 0-15,21-1 0,0-20 0,1 21 16,-1-21-16,0 20 0,0-20 0,21 21 16,-20 0-16,20-22 15,0 43-15,-21-21 0,22 0 0,-1 21 0,-21 0 16,22 0-16,-22 0 0,21 21 16,-21 0-16,-21 1 0,21-1 15,-21 0-15,0 0 0,0 21 0,0 1 16,0-22-16,0 21 0,-21-21 15,21 22-15,-21-22 0,0 0 0,21 0 16,-21 0-16,0 1 0,21-1 0,-22-21 16,22 21-16,-21-21 15,21-21 17,0 0-17,21-1-15,-21 1 0,22 21 16,-1-21-16,0 0 0</inkml:trace>
  <inkml:trace contextRef="#ctx0" brushRef="#br1" timeOffset="46756.15">25315 3895 0,'0'0'0,"0"-21"0,0-1 16,0 1-16,-21 0 16,0 21-1,0 0-15,0 0 16,-1 0-16,1 21 16,0 0-16,0 1 0,0-1 0,0 0 15,-1 21-15,1-21 0,0 1 0,21 20 16,-21-21-16,0 21 0,21-20 15,-21-1-15,21 21 0,0-21 0,0 0 16,0 1-16,21-1 16,0-21-16,0 0 15,0 0-15,0 0 0,1 0 16,-1-21-16,0-1 0,0 1 16,0 21-16,0-21 0,1 0 15,-1-21-15,0 20 0,0 1 0,0-21 16,-21 21-16,21 0 0,-21-22 15,22 22-15,-22 0 0,0 0 0,0 0 16,0-1 0,0 44-1,0-1-15,0 0 0,0 0 16,-22 0-16,22 22 0,-21-22 16,21 21-16,-21-21 0,21 0 0,0 22 15,0-22-15,0 0 0,0 0 0,0 0 16,0 1-16,0-1 15,0 0-15,21 0 16,0-21-16,1 0 0,-1 0 16,0 0-16,0 0 0,0-21 15,0 0-15,1 21 0,-22-21 0,21-1 16,0 1-16,0 0 0,0-21 16,0 21-16,1-22 0,-1 1 0,0 0 15,-21 20-15,21-20 0,0 0 0,0-1 16,1 1-16,-1 0 0,0-1 15,0 1-15,-21 21 0,0-21 0,0 20 16,0 1-16,0 0 16,0 42-1,-21 0-15,0 22 16,0-22-16,-1 21 0,22-21 16,-21 22-16,0-1 0,0 0 0,0 1 15,21-1-15,-21 0 0,21 1 16,0-1-16,0 0 0,0-20 0,0 20 15,0-21-15,0 0 0,0 0 0,0 1 16,0-1-16,21-21 0,0 0 16,-21 21-16,21-21 0,0 0 15,0 0-15,1 0 0,-1 0 0,0 0 16,0-21-16,0 0 0,0 21 16,1-22-16,-1 1 0,0 21 15,-21-21-15,21 0 0,0 0 0,-21 0 16</inkml:trace>
  <inkml:trace contextRef="#ctx0" brushRef="#br1" timeOffset="48536.77">27390 3704 0,'0'-21'15,"21"21"17,0 0-32,0 0 0,0 0 15,0 0-15,22 0 16,-1 0-16,-21 0 0,22 0 0,-1-21 16,21 21-16,-20-21 0,-1 21 15,0-21-15,-20-1 0,20 22 0,-21-21 16,0 0-16,0 0 0,-21 0 15,0-22-15,0 22 0,0 0 0,0-21 16,0 21-16,0-1 0,0 1 16,0 42-1,-21 1-15,0 20 0,21 0 16,-21 1-16,0-1 0,0 21 16,21-20-16,-22 20 0,1-20 0,0-1 15,21 21-15,-21-20 0,21-1 16,-21 0-16,21 22 0,0-22 0,0-21 15,-21 22-15,21-22 0,0 21 16,0-21-16,0 1 0,0-1 16,0 0-16,-22-21 15,1 0-15,0 0 16,0-21-16,21 0 0,-21 21 16,0-22-16,-1 1 0,1 0 0,0 0 15,0 0-15,0 0 0,21-1 16,0 1-16,-21 21 0,-1 0 15,22 21 1,0 1 0,0-1-16,0 0 15,22 0-15,-1 0 0,-21 0 16,21 1-16,0-1 0,21-21 0,-20 21 16,20-21-16,0 0 0,-21 21 15,43-21-15,-22 0 0,1 0 0,20 0 16,-21 0-16,22 0 0,-22-21 15,1 21-15,-1-21 0,0 0 0,1-1 16,-1 1-16,-21 0 0,0-21 0,0 21 16,1-22-16,-1 1 0,0 0 15,-21-1-15,0 22 0,0-21 16,0 21-16,0-1 0,0 1 16,-21 21-1,0 21 1,-1 1-16,1-1 0,21 0 0,-21 0 15,0 21-15,0-20 0,0 20 0,21-21 16,0 21-16,0-20 0,0-1 16,0 21-16,0-21 0,0 0 0,21 1 15,0-22-15,0 21 0,0-21 16,22 0-16,-22 0 0,0 0 0,21 0 16,-21 0-16,22 0 0,-22 0 0,21 0 15,-21-21-15,22-1 16,-22 1-16,21 0 0,-21-21 0,22 21 15,-22-22-15,0 22 0,0-21 0,0-1 16,1 22-16,-1-42 16,-21 42-16,0-1 0,0 1 15,0 42 1,0 22 0,0-22-16,-21 0 0,21 21 15,0-20-15,0 20 0,0-21 0,0 21 16,0-20-16,0-1 0,0 21 15,0-21-15,0 0 0,21 1 16,-21-1-16,0-42 47,-21 21-47,21-22 16,-22 1-16,1 0 0,0 0 15,21 0-15,-21 21 0,21-21 16,-21 21-16,21 21 31,0 0-31,0 0 16,21 0-16,0 0 15,0 1-15,0-22 0,1 0 16,-1 0-16,0 21 0,21-21 16,-21 0-16,22 0 0,-1 0 0,-21 0 15,22 0-15,-22-21 0,21-1 16,-21 22-16,22-21 0,-22 0 0,0-21 15,0 21-15,0-22 0,0 22 16,1-21-16,-1-1 0,0 1 16,-21 0-16,21-22 0,0 22 0,0 0 15,1-22-15,-22 22 0,0-1 0,21 1 16,-21 0-16,21 21 0,-21-1 16,0 1-16,0 42 15,0 1-15,0-1 16,-21 21-16,0 0 0,-1 1 0,22-1 15,-21 0-15,0 22 0,0-22 16,21 1-16,0-1 0,0 0 16,0 1-16,0-1 0,0 0 0,0-21 15,0 22-15,0-22 0,0 0 16,0 0-16,21 0 0,0 1 16,0-22-16,1 0 0,-1 0 15,0 0-15,0-22 16,0 22-16,0-21 0,1 0 0,-22 0 15,21 0-15,-21 0 16,21-22-16</inkml:trace>
  <inkml:trace contextRef="#ctx0" brushRef="#br1" timeOffset="48723.66">29358 3725 0,'0'0'0,"0"22"31,21-1-31,0-21 0,1 0 0,-1 0 16,0 0-16,0 0 0,21 0 15,-20 0-15,20 0 0,0 0 0,1 0 16,-1 0-16,0 0 0,22-21 16</inkml:trace>
  <inkml:trace contextRef="#ctx0" brushRef="#br1" timeOffset="50356.04">31051 3387 0,'0'-21'15,"0"42"-15,0-64 0,0 1 16,0 21-16,0 0 0,-21 0 0,0-1 0,0 1 15,21 0-15,-21 21 0,0 0 16,-1 0-16,-20 0 0,21 0 16,0 0-16,0 21 0,-22-21 15,22 43-15,-21-22 0,21 21 0,-1 0 16,1 1-16,0-1 0,0 0 16,0 22-16,21-22 0,-21 1 0,21 20 15,0-21-15,0 1 0,0-1 16,0 0-16,21 1 0,0-1 0,21-21 15,-21 22-15,22-22 0,-1 0 16,0 0-16,1 0 0,-1 0 0,0-21 16,1 0-16,20 0 0,-20 0 15,-1 0-15,21 0 0,-20-21 0,-1 0 16,0 0-16,1 0 16,-22 0-16,21-22 0,-21 22 0,1-21 15,-1 21-15,-21-22 0,0 1 16,21 0-16,-21 20 0,0-20 0,0 21 15,0 0-15,0 0 0,-21 21 16,0 0-16,-1 0 0,1 0 0,0 0 16,0 21-16,-21 0 0,20 0 15,-20 21-15,21-20 0,-21-1 0,20 21 16,1-21-16,0 22 0,0-22 16,0 0-16,21 0 0,0 21 15,0-20-15,0-1 0,0 0 16,0 0-16,21-21 0,0 0 15,0 0-15,0 0 0,1 0 0,-1 0 16,0 0-16,0-21 0,21 0 16,-20 21-16,-1-21 0,0-1 15,0 1-15,0-21 0,0 21 0,-21 0 16,22-22-16,-1 22 0,-21 0 16,0-21-16,21 20 0,-21 1 0,0 0 15,0 42 1,0 0-1,-21 1-15,21-1 0,0 0 16,-21 0-16,-1 0 0,22 22 16,0-22-16,0 0 0,0 0 15,0 0-15,0 0 0,0 1 0,0-1 16,0 0-16,22-21 16,-1 21-16,0-21 0,0 0 0,0 0 15,0 0-15,1 0 0,20 0 16,-21-21-16,0 0 0,22 21 0,-22-21 15,0-1-15,21 1 0,-21-21 16,1 21-16,-1 0 0,21-22 0,-21 22 16,0-21-16,-21 21 15,22-1-15,-22 1 0,21 0 0,-21 0 16,0 42 0,0 0-16,-21 0 0,-1 1 15,22-1-15,0 0 0,0 0 16,-21 21-16,21-20 0,0-1 0,0 0 15,0 21-15,0-21 0,0 1 16,0-1-16,0 0 0,0 0 16,0-42 31,-21 21-47,21-21 0,0 0 15,0-1-15,0 1 16,0 0-16,-21 21 15,0 0 1,21 21 0,0 0-16,0 1 15,0-1-15,0 0 16,21-21-16,0 21 16,0-21-16,0 0 15,1 0-15,20 0 0,-21 0 0,21 0 16,1 0-16,-22-21 0,21 21 15,1-21-15,-22 0 0,21 21 16,-21-22-16,0-20 0,22 21 16,-22 0-16,0-22 0,0 22 0,-21-21 15,21 21-15,-21 0 0,22-1 16,-22 1-16,0 0 0,-22 21 31,1 0-31,0 21 0,0 0 0,0 1 16,0-1-16,-1 21 0,1-21 15,0 0-15,21 22 0,-21-22 16,21 0-16,0 0 0,0 0 16,0 22-16,0-22 0,21 0 0,0-21 15,0 21-15,1 0 0,20-21 16,-21 0-16,0 0 0,22 0 16,-22 0-16,21 0 0,-21 0 0,0-21 15,22 21-15,-22-21 0,0 0 16,0-21-16,0 20 0,1 1 15,-1-21-15,0 0 0,0 20 0,-21-20 16,21 0-16,-21 21 0,0-1 16,0-20-16,0 21 0,0 42 31,0 0-31,0 0 0,0 1 16,0 20-16,0-21 15,0 21-15,0-20 0,0 20 16,0-21-16,0 0 0,0 22 0,0-22 15,0 0-15,0 0 0,-21-21 16,0 21-16,0 0 0,0-21 0,-1 0 16,1 0-16,0 0 0,-21 0 15,21 0-15,-1 0 0,1 0 0,0 0 16,0 0-16</inkml:trace>
  <inkml:trace contextRef="#ctx0" brushRef="#br1" timeOffset="50530.94">33062 4297 0,'0'0'0,"-21"0"0,0 21 16,21 0-16,-21-21 0,0 21 0,-1 1 15,1-22-15,0 21 0,0 0 16,0 0-16,-22-21 0,22 21 0,-21 0 15,-22 1-15,22-1 0</inkml:trace>
  <inkml:trace contextRef="#ctx0" brushRef="#br1" timeOffset="51517.1">571 5990 0,'0'0'0,"0"-21"0,0 0 0,-21 0 16,21 0-16,-21-1 0,21 44 46,0-1-46,0 21 0,0-21 16,0 22-16,0-22 0,0 21 0,0 0 16,0 1-16,0-22 0,0 21 15,0 1-15,0-22 0,0 0 0,0 0 16,0 0-16,0 0 0,0 1 16,0-44-1,0 1 1,0 0-16,0 0 15</inkml:trace>
  <inkml:trace contextRef="#ctx0" brushRef="#br1" timeOffset="51889.26">593 5503 0,'-22'0'15,"44"0"-15,-65 0 0,22 22 16,21-1-16,0 0 15,-21 0-15,21 0 0,0 0 0,0 22 16,0-22-16,0 0 0,21-21 16,0 21-16,0-21 0,1 0 15,-1 0-15,0 0 0,21 0 0,-21 0 16,1-21-16,-1 0 16,21 0-16,-21-22 0,-21 22 0,21 0 15,-21-21-15,0 21 0,0-22 16,0 22-16,0 0 0,0-21 0,-21 20 15,0 22-15,0-21 0,0 21 16,-22 0-16,22 0 0,-21 21 16,21 1-16,-22-1 0,22 0 0,-21 0 15,21 21-15,0 1 0,21-1 16,0 0-16,0-20 0,0 20 16,0 0-16,0 1 0,21-22 0,0 21 15,0-21-15,0 0 0,22 1 16,-22-1-16,21-21 0</inkml:trace>
  <inkml:trace contextRef="#ctx0" brushRef="#br1" timeOffset="52779.91">1206 5906 0,'0'0'0,"0"21"15,0 0 1,0 0-16,-21 0 15,21 0-15,-21 1 0,21-1 0,0 0 16,-21 21-16,21-21 0,-21 1 16,21-1-16,0 0 0,0 0 15,0 0-15,0 0 0,0 1 16,-21-22-16,21 21 0,0-42 47,0-1-47,0 1 0,21 0 0,0 0 15,0 0-15,-21-22 0,0 22 16,21-21-16,0 21 0,-21-22 16,22 1-16,-1 21 0,-21-21 0,21 20 15,0 22-15,0 0 0,0 0 16,1 0-16,-1 22 16,0-1-16,-21 0 0,21 21 15,0-21-15,0 1 0,-21 20 0,0-21 16,22 21-16,-1-20 0,-21-1 15,21 0-15,0 0 0,0 0 0,0-21 16,1 21-16,-1-21 0,0 0 16,0 0-16,0 0 0,22 0 15,-22-21-15,21 21 0,-21-21 0,0 0 16,22 0-16,-22 0 0,0-1 16,0-20-16,0 0 0,1-1 0,-1 1 15,-21 0-15,0-22 0,0 22 16,0-22-16,0 1 0,0 21 0,0-22 15,0 22-15,0-1 16,-21 22-16,21 0 0,-22 0 0,22 0 16,-21 21-16,21 21 15,0 0-15,0 21 0,0-20 0,0 41 16,-21-21-16,21 22 0,0-22 16,0 22-16,0-1 0,0-20 0,0-1 15,0 21-15,0-20 0,0-22 16,0 21-16,0-21 0,21 22 0,0-22 15,1-21-15,-1 21 0,0-21 16,0 0-16,21 0 0,1 0 0,-22 0 16,21-21-16,1 21 15,-22-21-15,21 0 0,-21-1 0,0 1 16,22 0-16,-43 0 0,21-21 16,-21 20-16,0 1 0,0 0 0,0 0 15,-21 21 1,0 0-1,-1 21-15,1 0 0,21 0 16,-21 22-16,21-22 0,0 0 0,-21 0 16,21 0-16,0 1 15,0-1-15,0 0 0,21-21 0,0 0 16,0 21-16,1-21 0,-1 0 16,0 0-16,21 0 0,-21 0 15,1 0-15,-1-21 0,0 0 16,0 21-16,0-21 0,0-1 0,-21 1 15,0 0-15,0-21 0</inkml:trace>
  <inkml:trace contextRef="#ctx0" brushRef="#br1" timeOffset="52975.23">1841 5736 0,'0'0'0,"-21"21"0,0 1 0,21-1 15,0 0-15,21-21 32,0 0-32,1 0 0,-1 0 0,21 0 15,-21 0-15,22 0 0,-1 0 16,0-21-16,1 0 0,-1 21 0,0-22 16,-21 22-16</inkml:trace>
  <inkml:trace contextRef="#ctx0" brushRef="#br1" timeOffset="53768.76">2984 6054 0,'0'0'0,"43"0"16,-22 0-1,0 0-15,0 0 0,-21-21 16,21-1-16,1 22 15,-1-21-15,0 0 0,0 0 0,-21 0 0,0 0 16,0-1-16,0 1 0,0 0 16,0 0-16,0 0 0,-21 0 0,0-1 15,0 22-15,-1 0 0,1 0 16,-21 0-16,0 22 0,-1-22 0,1 42 16,0-21-16,-1 0 15,22 22-15,-21-22 0,21 21 0,-1 0 16,1-20-16,0 20 0,21-21 15,0 0-15,0 0 0,0 1 0,0-1 16,21 0-16,0-21 0,22 0 0,-22 0 16,0 0-16,21 0 0,1 0 15,-22 0-15,21-21 0,1 0 0,-22-1 16,21 22-16,-21-21 0,0 0 16,1 0-16,-1 0 0,-21 0 0,0-1 15,0-20-15,0 21 0,0 0 16,0 0-16,0-1 0,0 1 15,0 42 17,0 1-32,0-1 15,0 0-15,0 21 0,0-21 0,0 22 16,0-1-16,0-21 0,0 22 16,0-1-16,0 0 0,0 22 0,0-22 15,0 22-15,0-1 0,0 1 16,0-1-16,0 1 0,0-1 0,0 1 15,21 20-15,-21-20 0,21 20 0,-21 1 16,21 0-16,0-1 0,-21 1 16,22 0-16,-22-1 0,21-20 0,-21 21 15,0-22-15,0-21 0,0 1 16,0-1-16,0 0 0,0-20 16,-21-44-1,-1-20-15,1 21 16,21-21-16,-21-1 0,0-20 15,0-1-15,0 1 0,-1-22 0,1 22 16,-21-22-16,21 0 16,0 1-16,21 20 0,0-21 0,-22 22 0,22-1 15,0 1-15,0-1 0,0 22 16,0-21-16,22 20 0,-22-20 16,21 20-16,21 1 0,-21-21 0,0 20 15,22 1-15,-1 0 0,0-1 16,1 1-16,-1 0 0,0-1 0,1 22 15</inkml:trace>
  <inkml:trace contextRef="#ctx0" brushRef="#br1" timeOffset="54291.38">3704 5863 0,'0'0'0,"-21"0"0,21-21 31,0 0-15,0 0-1,21 21-15,0 0 0,0 0 16,1 0-16,-1 0 0,0 0 16,0 21-16,21 0 0,-20 0 0,-1 0 15,0 1-15,-21-1 0,21 21 16,-21-21-16,21 22 0,-21-22 16,0 0-16,0 21 0,0-21 0,0 1 15,0-1-15,0 0 0,0 0 16,-21 0-16,0-21 15,21-21 1,0 0 0,0 0-16,0 0 0,0-1 15,0 1-15,0 0 0,0-21 16,0 21-16,21-1 0,-21-20 16,21 21-16,-21 0 0,21-22 0,1 22 15,-22 0-15,21 0 0,0 21 16,-21-21-16,21 21 0,0 0 0,0 0 15,1 0 1,-1 0-16,0 0 0</inkml:trace>
  <inkml:trace contextRef="#ctx0" brushRef="#br1" timeOffset="56011.71">4720 5800 0,'0'0'0,"42"-106"32,-42 85-32,0 0 0,0-1 15,0 1-15,0 0 0,-21 0 0,0 21 16,0 0-16,0 0 0,0 0 16,-1 0-16,1 0 0,0 21 0,-21 0 15,21 0-15,-1 22 0,-20-22 16,21 21-16,0 1 0,0-1 0,-1 0 15,22 1-15,0-22 0,0 21 16,-21-21-16,21 22 0,0-22 16,0 0-16,0 0 0,21 0 0,1-21 15,-1 0-15,0 0 0,0 0 16,0 0-16,0 0 0,1 0 16,20-21-16,-21 0 0,0 21 15,22-21-15,-22 0 0,0-22 0,0 22 16,0 0-16,0-21 0,1 20 0,-22-20 15,0 0-15,21-1 0,-21 22 16,0-21-16,0 21 0,0 0 0,0 42 31,0 0-15,0 0-16,0 0 0,-21 22 16,21-1-16,0-21 0,0 21 0,0-20 15,0 20-15,0-21 0,0 0 0,0 0 16,0 1-16,0-1 0,21 0 15,0-21-15,0 0 0,-21 21 0,21-21 16,0 0-16,22 0 0,-22 0 16,0 0-16,0-21 0,22 0 0,-22 0 15,0-1-15,0 1 0,0 0 0,0 0 16,1-21-16,-1-1 0,0 1 16,0 0-16,-21-1 0,0-20 0,0 20 15,0-20-15,0 21 0,0-1 16,0 1-16,0 0 0,0 20 0,0 1 15,0 0-15,0 42 32,-21 0-32,21 1 0,0 20 0,0 0 15,0 1-15,-21-1 0,21 0 16,0 1-16,0-1 0,-21 21 16,21-20-16,0-1 0,0 0 0,0-20 15,0 20-15,0-21 0,0 0 0,0 0 16,0 1-16,21-1 0,0 0 15,0-21-15,0 0 0,0 0 16,1 0-16,20 0 0,-21 0 0,0-21 16,0 0-16,22-1 0,-22 1 15,0 0-15,21 0 0,-20 0 16,-1 0-16,0-22 0,0 22 0,0-21 16,0 21-16,1-22 0,-22 22 15,0-21-15,0-1 0,21 43 16,-21-21-16,0 42 15,0 1 1,0-1-16,-21 0 0,21 0 16,0 0-16,0 22 0,-22-1 0,22-21 15,-21 21-15,21-20 0,0-1 16,0 21-16,0-21 0,0 0 16,0 1-16,0-1 0,21 0 0,1 0 15,-1-21-15,21 0 16,-21 0-16,22 0 0,-1 0 0,0 0 15,1 0-15,-22 0 0,21-21 0,0 0 16,-20 0-16,20-1 0,-21 1 16,0 0-16,0-21 0,1 21 0,-1-22 15,0 1-15,-21 0 0,21 20 16,-21-20-16,0 21 0,0 0 0,0 0 16,0-1-16,0 44 15,0-1 1,-21 21-16,21-21 0,-21 0 0,21 22 15,0-22-15,0 21 0,0 1 16,0-22-16,0 0 0,0 21 16,0-21-16,0 1 0,0-1 0,0 0 15,0 0-15,21-21 0,0 0 16,-21 21-16,21-21 0,0 0 0,1 0 16,-1 0-16,0 0 0,0 0 15,-21-21-15,0 0 0,21 21 0,-21-21 16,0 0-16,0-1 0,0 1 15,0 0-15,0-21 0,-21 21 0,21-22 16,-21 22-16,0-21 0,0 21 0,-1-22 16,1 22-16,21 0 0,-21 0 15,21 0-15,-21-1 0,21 1 32,21 21-32,0 0 0,0 0 0,22 0 15,-22 0-15,21 0 0,1 0 0,20 0 16,-21 0-16,1 0 0,20 0 15,-20 0-15,-1 21 0,0 1 0,-21-1 16,22 0-16,-22 0 16,0 0-16,0 22 0,-21-22 0,0 0 0,0 0 15,0 0-15,0 22 0,0-22 16,0 0-16,0 0 0,0 0 0,0 0 16,0 1-16,-21-22 0,21 21 15,-21 0-15,0-21 0,21 21 16,-21-21-1,-1 0-15,22-21 32,0 0-32,0 0 0,0-22 15,22 22-15,20-21 0,-21-1 16,21 1-16,-20-21 0,20 20 0,0 1 16,1 0-16,-1-1 0,0 22 0,-21-21 15,22 42-15,-22 0 0,0 0 16,0 0-16,0 0 0,1 42 0,-1-21 15,-21 22-15,0-1 16,0 0-16,0 1 0,0-1 0,0 0 16,0 1-16,0-1 0,-21-21 0,21 21 15,-22-20-15,22-1 0,0 0 16,0 0-16,0 0 0,-21-21 0,0 0 16,21-21-1,0 0 1,-21 0-16,0 0 0</inkml:trace>
  <inkml:trace contextRef="#ctx0" brushRef="#br1" timeOffset="56187.61">6540 5228 0,'0'0'0,"-21"0"15,-63 0 1,62 0-1,1 21-15,21 1 16,-21-22 0,0 0-16,0 0 0</inkml:trace>
  <inkml:trace contextRef="#ctx0" brushRef="#br1" timeOffset="56363.51">5440 5482 0,'0'0'0,"-21"0"0,21 21 0,-22-21 16,22 22-16,0-1 15,22-21-15,-1 0 0,0 0 16,21 0-16,1 0 0,20 0 16,43 0-16,-43 0 0,1 0 15</inkml:trace>
  <inkml:trace contextRef="#ctx0" brushRef="#br1" timeOffset="56695.32">7980 6075 0,'0'0'0,"0"-21"0,0 0 16,0-1-16,21 22 15,0 0-15,0 0 0,0 22 16,1-1-16,-22 0 15,0 0-15,0 0 0,0 0 0,0 1 16,-22-1-16,1-21 0,0 21 16,0 0-16,0 0 0,-22-21 0,22 0 15,-21 21-15</inkml:trace>
  <inkml:trace contextRef="#ctx0" brushRef="#br1" timeOffset="58111.51">8975 6096 0,'0'0'0,"21"0"16,85-42 15,-85 21-31,0 21 0,0-22 0,21 1 0,-20 0 16,-1 0-16,0-21 0,0 20 15,-21 1-15,0-21 0,21 21 16,-21-22-16,0 1 0,0 0 0,0-1 16,0 22-16,0-21 0,-21 21 0,21 0 15,-21 21-15,0 0 0,0 0 16,-1 0-16,1 0 0,0 0 0,0 21 15,0 21-15,0 0 0,-1-20 16,22 41-16,-21-21 0,21 1 0,-21-1 16,21 0-16,0 1 0,0-1 15,0-21-15,21 22 0,0-22 16,1 0-16,20-21 0,-21 21 0,21-21 0,1 0 16,20 0-16,-20 0 15,-1 0-15,21 0 0,-20-21 0,20 0 16,-20 0-16,20-1 0,-21 1 0,1 0 15,-1 0-15,0-21 0,1 20 16,-22-20-16,0 0 0,0 21 0,0-22 16,-21 1-16,0 21 0,0-22 15,0 22-15,-21 42 16,0 1-16,21-1 16,-21 0-16,0 21 0,0-21 15,21 22-15,-22-1 0,1-21 16,21 22-16,-21-1 0,0-21 0,21 0 15,0 22-15,0-22 0,-21 0 16,21 0-16,0 0 0,21-21 31,0 0-15,0-21-16,0 0 0,1 0 0,-1 0 16,0-1-16,21-20 0,-21 21 15,1-21-15,-1 20 0,21-20 0,-21 21 16,0-21-16,1 20 0,-1 1 0,0 21 15,0 0-15,0 0 16,0 21-16,-21 1 16,0-1-16,0 21 0,22-21 15,-1 0-15,-21 1 0,21 20 16,0-21-16,0 0 0,0 0 0,1 1 16,20-1-16,-21 0 0,0 0 15,22-21-15,-22 21 0,21-21 0,0 0 16,1 0-16,-1 0 0,0 0 0,1 0 15,-1 0-15,0-21 0,22 0 16,-22 21-16,1-21 0,-1 0 0,-21-1 16,21-20-16,-20 21 0,-22-21 15,0-1-15,0 1 0,0 0 0,0-1 16,0 1-16,0 0 0,-22 20 0,22-20 16,-42 21-16,21 21 15,0 0-15,-22 0 0,22 0 0,-21 0 16,0 0-16,-1 21 0,22 21 0,-21-20 15,21 20-15,-22 0 0,22 1 16,0 20-16,21-21 0,-21-20 16,21 20-16,0-21 0,0 0 15,0 22-15,21-43 0,0 21 0,0 0 16,0-21-16,1 0 0,20 0 0,-21 0 16,21 0-16,-20 0 0,20 0 15,0-21-15,1 21 0,-1-21 0,-21-22 16,21 22-16,-20 0 0,20-21 15,-21-1-15,21 1 0,-20-22 16,-1 22-16,0-21 0,-21-1 0,21 1 16,-21 20-16,21-20 0,-21-1 15,0 22-15,0-22 0,0 22 0,0 21 16,0 0-16,0 0 0,-21 21 16,0 21-16,21 0 0,-21 0 15,0 21-15,21 1 0,0-1 0,-22 22 16,22-1-16,0 1 0,0-1 15,0 1-15,0-22 0,0 21 0,22 1 16,-22-22-16,21 1 0,0-1 16,0-21-16,0 21 0,0-20 0,1-1 15,-1-21-15,0 0 0,0 0 0,0 0 16,0 0-16,22 0 16,-22-21-16,0 21 0,21-43 0,-20 22 15</inkml:trace>
  <inkml:trace contextRef="#ctx0" brushRef="#br1" timeOffset="58576.47">12742 5376 0,'0'0'0,"21"-21"0,1 0 0,-22 0 15,21 0-15,-21 0 0,21 21 16,-21-22-16,21 1 0,-21 42 47,0 22-47,0-22 0,-21 0 0,0 21 15,0 1-15,21-1 0,-22 0 0,1 1 16,21-1-16,0 0 0,-21 1 16,21-22-16,-21 21 0,21-21 0,0 22 15,0-22-15,0 0 0,0 0 16,21 0-16,0-21 15,0 0-15,1 0 0,20 0 0,-21-21 16,21 21-16,-20-21 0,20 0 16,0 0-16,-21 0 0,22-22 15,-22 22-15,21-21 0,-21-1 0</inkml:trace>
  <inkml:trace contextRef="#ctx0" brushRef="#br1" timeOffset="58903.29">13229 5440 0,'0'-21'0,"0"42"0,0-63 15,-21 63 16,21 0-31,0 0 0,-21 21 0,0-20 16,21 20-16,0-21 0,0 21 16,0-20-16,0 20 0,0-21 0,0 21 15,0-20-15,0-1 0,21 0 16,0 0-16,0 0 0,0-21 0,0 0 16,22 0-16,-22 0 0,0 0 15,21 0-15,-20 0 0,20 0 16,-21-21-16,21 0 0,-20 0 0,-1 0 15,0-1-15,0 1 0,-21-21 0,0 21 16,0-22-16,0 1 0,0 0 16,0 21-16,0-22 0,-21 22 0,0-21 15,0 21-15,-1 21 0,1-22 16,0 22-16,-21 0 0,21 0 0,-22 0 16,22 0-16,0 0 0,-21 0 0,20 22 15,1-22-15,0 0 0,21 21 16,-21-21-16,0 0 15,0 0-15,-1 0 0</inkml:trace>
  <inkml:trace contextRef="#ctx0" brushRef="#br1" timeOffset="59105.68">12319 5355 0,'0'0'16,"0"21"-16,21-21 15,21 0 1,-20 0-16,20 0 0,0 0 16,1-21-16,-1 21 0,21 0 0,-20 0 15,20-21-15,-20 21 0,20 0 16,-21 0-16,-20-21 0,20 21 16,0 0-16,-21 0 0</inkml:trace>
  <inkml:trace contextRef="#ctx0" brushRef="#br1" timeOffset="60468.44">14541 5906 0,'0'0'16,"-21"21"-16,0-21 15,42 0 17,0-21-32,1-1 0,-1 22 0,21-21 15,-21 0-15,0 0 0,1 21 16,20-42-16,-21 20 0,0 1 15,22 0-15,-22-21 0,0 21 0,0-22 16,0 1-16,-21 21 0,0-22 16,0 22-16,0-21 0,0 21 0,0 0 15,-21 21-15,0 0 0,0 0 16,0 0-16,-22 0 0,22 0 0,0 21 16,0 0-16,0 0 0,-22 64 15,22-43-15,0-21 0,21 22 16,0-1-16,0 0 0,0 1 0,0-22 15,0 21-15,0-21 16,21 0-16,0 1 0,0-1 0,22 0 0,-22-21 16,21 0-16,1 0 0,20 0 15,-21 0-15,22 0 0,-1 0 16,-20 0-16,20-21 0,1 0 0,-22-1 16,22 1-16,-22 0 0,-21 0 15,21-21-15,-20 20 0,-1 1 0,-21-21 16,0 21-16,0 0 0,0-1 0,0 1 15,0 0-15,-21 21 16,-1 0-16,1 21 16,21 0-16,-21 1 0,0 20 15,0-21-15,21 0 0,0 22 0,-21-22 16,21 21-16,0-21 0,-22 0 16,22 1-16,0-1 0,0 0 15,0 0-15,0 0 16,22-21-1,-1 0-15,0-21 16,0 0-16,0 0 0,0 0 16,1-1-16,-1-20 0,0 21 15,0 0-15,0-22 0,0 22 0,1-21 16,-1 21-16,0-22 0,0 22 16,0 0-16,-21 42 15,21-21 1,-21 21-16,0 1 0,0-1 0,0 0 15,0 21-15,0-21 0,0 1 0,22-1 16,-22 21-16,21-21 16,-21 0-16,21 1 0,0-1 0,0 0 15,0-21-15,1 21 0,20-21 16,0 0-16,-21 21 0,43-21 0,-22 0 16,22 0-16,-22 0 0,22 0 15,-1 0-15,-21-21 0,22 21 0,-22-21 16,1 0-16,-22 0 0,21-1 15,-21 1-15,0-21 0,1 21 0,-22-22 16,0 1-16,0 21 0,0-21 0,0-1 16,0 1-16,-22 21 0,1 0 15,0-1-15,0 1 0,-21 21 0,20 0 16,-20 0-16,0 0 0,-1 0 16,1 21-16,0 1 0,-1-1 15,1 21-15,0-21 0,-1 22 0,22-1 16,0-21-16,0 21 0,0 1 0,21-22 15,0 0-15,0 21 0,0-20 16,21-1-16,0 0 0,0 0 0,0-21 16,22 0-16,-22 21 0,21-21 0,1 0 15,-1 0-15,0 0 0,-21-21 16,22 21-16,-1-21 0,0 0 16,1 0-16,-22-1 0,21-20 15,-21 21-15,22-21 0,-22-1 0,0 1 16,0 0-16,0-22 0,1 22 0,-22-22 15,0 22-15,21-22 0,-21 1 16,0 21-16,0-22 0,0 22 0,0 21 16,0-1-16,0 1 0,-21 42 15,-1 1-15,22 20 16,-21 0-16,0 1 0,21-1 16,-21 0-16,21 22 0,-21-1 0,21-20 15,0 20-15,0 1 0,0-22 0,0 0 16,0 1-16,0-1 0,21 0 15,0 1-15,0-22 0,0 0 16,1 0-16,-1 0 0,21-21 16,-21 0-16,0 0 0,64 0 15,-64 0-15,22-21 0,-1 0 0,0-21 16,1 20-16,-1 1 0</inkml:trace>
  <inkml:trace contextRef="#ctx0" brushRef="#br1" timeOffset="61023.58">17970 5207 0,'0'21'16,"0"0"0,-21-21-16,0 0 31,21-21 0,0 0-31,21 21 16,-21-21-16,21 0 15,1 0-15,-1-1 0,0 1 16,-21 42 15,0 1-31,0-1 16,0 0-16,0 0 0,0 0 16,-21-21-16,0 21 0,21 1 15,0-1-15,-22-21 0,22 21 16</inkml:trace>
  <inkml:trace contextRef="#ctx0" brushRef="#br1" timeOffset="61306.5">18330 5144 0,'21'0'16,"-21"-22"15,0 1 1,0 0-32,22 21 0,-1 0 15,-21 21 1,0 0-1,0 1-15,0-1 0,0 0 16,0 0-16,-21 0 0,-1 0 0,1 1 16,0 20-16</inkml:trace>
  <inkml:trace contextRef="#ctx0" brushRef="#br1" timeOffset="71723.78">1418 7789 0,'-21'22'31,"0"-22"-31,21 21 16,0 0 0,0 0-1,21-21 1,0 0 0,0 0-16,0 0 0,22 0 15,-22 0-15,21 0 0,-21 0 16,22-21-16,-1 21 0,-21-21 0,22 0 15,-22 21-15,0-22 0,0 1 16,0 21-16,0-21 0,1 0 0,-22 0 16,0 0-16,0-1 15,0 1-15,0 0 0,-22 0 16,-20 21-16,21 0 0,-21 0 16,-1 0-16,1 0 0,0 0 0,-1 21 15,1 0-15,21-21 16,-22 21-16,1 1 0,21 20 0,-21-21 0,20 0 15,1 0-15,0 22 16,0-22-16,21 0 0,0 21 16,0-20-16,0-1 0,0 0 0,21 0 15,0 0-15,0 0 0,22-21 16,-22 22-16,21-22 0,-21 0 0,22 0 16,-1 0-16,-21 0 0,22 0 15,-22 0-15,21-22 0,-21 1 0,22 21 16,-22-21-16,0 0 0,-21 0 15,0 0-15,0-1 16,-21 22-16,0 0 16,-1 0-16,1 0 0,-21 0 15,0 0-15,-1 0 0,1 0 16,0 22-16,-1-1 0,22 0 16,-21 21-16,21-21 0,-22 22 0,22-22 15,0 21-15,0-21 0,0 22 16,-1-22-16,22 21 0,0-21 0,0 22 15,0-22-15,0 0 0,0 0 16,0 0-16,22 22 0,-22-22 16,21-21-16,0 0 0,0 21 15,0-21-15,0 0 0,1 0 0,20 0 16,0-21-16,1 0 0,-1 0 16</inkml:trace>
  <inkml:trace contextRef="#ctx0" brushRef="#br1" timeOffset="72580.31">2286 7959 0,'0'0'0,"0"-21"0,0-1 0,0 1 16,0 0-16,-21 21 16,0 0-16,-1 0 0,1 0 15,0 0-15,0 0 0,0 0 0,0 21 16,-22-21-16,22 21 0,0 22 15,0-22-15,21 0 0,-21 21 16,21-20-16,-22 20 0,22-21 16,0 21-16,0-20 0,0-1 0,0 0 15,0 0-15,0 0 0,0 0 16,22-21-16,-1 0 0,0 0 16,0 0-16,0 0 15,22 0-15,-22-21 0,0 21 0,0-21 16,0 0-16,0 0 0,1 0 15,-1-22-15,0 22 0,0 0 0,0 0 16,-21-22-16,21 22 16,-21 0-16,22 0 0,-22 0 0,0 0 0,0-1 15,21 22 1,-21 22 15,0-1-31,-21 0 16,21 0-16,0 0 0,0 0 0,0 22 15,-22-22-15,22 21 0,0 1 16,0-22-16,0 21 0,0 0 0,0 1 16,0-1-16,0 0 0,0 1 15,0 20-15,0-20 0,0-1 0,0 21 16,0 1-16,22-22 0,-22 22 16,0-1-16,0 1 0,0-1 15,0-20-15,0 20 0,0 1 16,0-22-16,0 21 0,0-20 0,0 20 15,0 1-15,0-22 0,0 22 0,0-1 16,0-21-16,0 22 0,0-22 16,0 22-16,0-22 0,0 22 0,-22-22 15,1 0-15,21-21 0,-21 22 16,0-1-16,21-21 0,-21 0 0,0-21 16,-1 22-16,-20-22 0,21 0 0,0 0 15,-22 0-15,22-22 0,-21 1 16,-43-21-16,43 21 15,-22-22-15,22 1 0,0 0 0,-22-1 16,22-20-16,0-1 0,-1 1 16,22-1-16,-21 1 0,21-1 15,-1 1-15,1-1 0,21 1 0,0 21 16,0-22-16,0 22 0,0-1 16,0 1-16,0 0 0,21-1 0,1 1 15,-1 0-15,21-1 0,-21 1 16,0 21-16,1-21 0,-1 20 0,0 1 15,0-21-15,0 21 0,0 21 16,1-21-16,-1-1 0,0 22 16,0-21-16,0 21 0,-21-21 15,21 21-15,1 0 0,-22-21 0,21 21 16</inkml:trace>
  <inkml:trace contextRef="#ctx0" brushRef="#br1" timeOffset="73001.49">2836 8234 0,'0'21'0,"0"0"16,0 0-16,0 1 0,0-1 15,0 0 1,21-21 15,1 0-31,-1-21 16,-21 0-16,21-1 16,-21 1-16,0 0 15,0 0-15,-21 21 31,0 0-31,-1 0 16,22 21 0,-21-21-16,21 21 0,0 0 15,0 1-15,-21-22 16,21 21-16,0 0 31</inkml:trace>
  <inkml:trace contextRef="#ctx0" brushRef="#br1" timeOffset="73336.3">2921 8678 0,'21'0'16,"0"-21"15,-21 0-31,0 0 32,-21 21-17,21 21 1,-21-21-16,21 21 15,0 0-15,-21-21 0,21 22 16,0-44 31,0 1-47</inkml:trace>
  <inkml:trace contextRef="#ctx0" brushRef="#br1" timeOffset="76011.39">5228 7726 0,'21'0'15,"0"0"1,1 0-16,-1-21 0,0 21 16,0-21-16,0 21 0,0-22 15,1 22-15,-1-21 0,0 0 0,0 0 16,0 0-16,0 0 0,1-1 15,-1 1-15,-21 0 0,0 0 0,0 0 16,0 0-16,0-1 16,0 1-16,-21 21 0,-1 0 15,-20 0-15,0 0 0,21 0 0,-22 0 0,1 0 16,0 21-16,-1 1 16,1-1-16,21 0 0,-22 21 0,22-21 15,0 1-15,0 20 0,0-21 0,21 0 16,0 22-16,0-22 0,0 0 15,0 0-15,21 0 0,0 0 0,0 1 16,0-1-16,1 0 0,-1 0 16,0 0-16,21 0 0,-21 1 15,22-22-15,-22 21 0,21 0 0,-21 0 0,22 0 16,-22 0-16,0 1 16,0-1-16,22 0 0,-43 0 0,21 0 15,-21 0-15,0 1 0,0-1 0,0 0 16,0 0-16,-21-21 0,-1 21 15,1 0-15,0-21 0,-21 22 0,-1-1 16,1-21-16,21 0 0,-21 0 16,-1 0-16,22 0 0,-21 0 0,21 0 15,-1 0-15,1-21 0,0-1 0,0 22 16,0-21-16,0 0 0,-1-21 16,22 21-16,-21-1 0,21-20 0,-21 21 15,0 0-15,21-22 0,0 22 16,0-21-16,0 21 0,0 0 0,0-1 15,0 1-15,0 0 16,0 42 0,21 0-1,-21 1-15,21-1 0,0 21 16,1-21-16,-1 0 0,-21 22 0,21-22 16,0 0-16,0 21 0,0-20 0,1-1 15,-1 0-15,0 0 16,0-21-16,0 21 0,0-21 0,22 21 0,-22-21 15,21 0-15,-21 0 0,22 0 16,-1 0-16,0 0 0,1-21 16,-1 0-16,0 0 0,1 0 0,-1 0 15,22-1-15,-43 1 0,21 0 16,0 0-16,-20-21 0,20 20 0,-21-20 16,-21 21-16,21-21 0,-21 20 0,0 1 15,0-21-15,0 21 0,0 0 16,0-1-16,0 1 0,-21 21 15,0 0 1,0 0-16,0 21 16,21 1-16,0-1 0,-22 0 0,22 21 15,-21-21-15,21 22 16,-21-22-16,21 21 0,0-21 0,0 22 0,0-22 16,0 0-16,0 21 0,0-20 15,21-1-15,0 0 0,1 0 16,-1 0-16,0-21 0,0 0 15,0 0-15,22 0 0,-22 0 16,0 0-16,0 0 0,0 0 0,22-21 16,-22 0-16,0 21 0,0-21 0,0 0 15,0-1-15,22-20 0,-22 21 16,0-21-16,21-1 0,-20 22 0,-1-21 16,0-1-16,0 1 0,0 0 15,0-1-15,-21 1 0,22 0 0,-22-1 16,21 1-16,-21 0 0,0-1 0,21 1 15,-21 0-15,0-1 16,0 1-16,0 0 0,0 21 0,0-1 16,0 1-16,0 0 0,0 0 0,0 42 31,0 0-31,-21 22 0,21-1 0,-21-21 16,-1 21-16,22 22 0,0-22 15,-21 1-15,21-1 0,-21 0 0,21 1 16,-21-1-16,21 0 0,0 1 0,0-1 15,0 0-15,0 1 0,0-1 16,0 0-16,0-21 0,0 1 16,21 20-16,0-21 0,-21 0 15,21 0-15,1-21 0,-1 22 0,21-22 16,-21 0-16,22 0 0,-1 0 0,0 0 16,1-22-16,-1 1 0,0 0 15,1 0-15,-1 0 0,-21 0 0,21-22 16,1 22-16,-22-21 0,0 21 15,0-22-15,0 22 0,-21 0 0,22-21 16,-22 20-16,0 1 0,0 0 0,-22 21 16,1 0-1,0 0-15,0 0 16,0 21-16,0-21 0,21 21 0,-22 1 16,1-1-16,21 21 0,-21-21 15,21 0-15,0 1 0,0 20 16,0-21-16,0 21 0,0-20 0,0-1 15,21 0-15,-21 0 0,21 0 16,1 0-16,-1-21 0,0 0 0,21 0 16,-21 0-16,1 0 0,-1 0 0,0 0 15,21-21-15,-21 21 0,1-21 16,-1 0-16,21 0 0,-21-22 0,0 22 16,1 0-16,-1-21 0,-21 21 0,21-22 15,0 22-15,-21-21 0,21 21 16,-21-22-16,0 22 0,0 0 0,0 0 15,0 42 17,-21 0-32,0 0 0,21 22 15,-21-22-15,21 0 0,0 21 16,-21-21-16,-1 22 0,22-22 0,0 21 16,0-21-16,-21 1 0,21 20 0,0-21 15,0 0-15,0 0 16,0-42 15,0 0-31,0 0 0,0 0 16,21-22-16,1 22 0,-1-21 15,0 21-15,-21-22 0,21 1 16,0 21-16,0-21 0,-21-1 0,22 22 16,-1 0-16,0 0 0,0 0 0,0 21 15,0 0-15,1 0 0,-1 0 16,-21 21-16,21 0 0,-21 0 15,0 21-15,0-20 0,0-1 0,0 21 16,0-21-16,0 22 0,0-22 16,21 21-16,-21-21 0,21 0 0,-21 1 15,21-1-15,1 0 0,-1 0 16,-21 0-16,21-21 0,21 0 16,-21 0-16,1 0 0,-1 0 0,21 0 0,-21 0 15,0-21-15,1 21 16,-1-21-16,21 0 0,-21 0 0,0-1 15,1-20-15,-22 21 0,21-21 0,0 20 16,0-20-16,0 21 0,0-21 16,-21 20-16,22 1 0,-1 0 0,-21 0 15,0 0-15,0 42 16,0 0 0,0 0-16,0 0 0,0 1 0,0-1 15,0 21-15,0-21 0,-21 22 0,21-22 16,0 21-16,0-21 15,0 0-15,0 1 0,0-1 0,0 0 0,0 0 16,0 0 0,21-21-16,0 0 15,0 0-15,0-21 0,0 21 16,-21-21-16,22 0 0,-1 0 16,0-1-16,-21 1 0,21-21 0,0 21 15,-21-22-15,0 22 0,0-21 16,21 0-16,-21-1 0</inkml:trace>
  <inkml:trace contextRef="#ctx0" brushRef="#br1" timeOffset="76343.21">8445 7281 0,'-42'22'16,"84"-44"-16,-84 65 0,21-22 0,0 0 0,21 0 0,-21 0 15,21 22-15,0-22 0,0 0 0,0 0 16,0 0-16,0 1 0,21-22 15,0 21-15,0-21 0,0 0 16,0 0-16,1 0 0,-1 0 16,0 0-16,0-21 0,0 21 15,0-22-15,-21 1 0,0 0 0,0 0 16,0 0-16,0-22 16,0 22-16,0 0 0,0 0 0,0-21 15,0 20-15,-21 22 0,0 0 16,0 0-16,0 0 0,0 22 15,-1-1-15,1 0 0,0 0 16,0 0-16,0 22 0,0-22 0,-1 21 16,22-21-16,0 22 0,0-22 0,0 0 15,0 21-15,0-21 0,0 1 16,0-1-16,22-21 0</inkml:trace>
  <inkml:trace contextRef="#ctx0" brushRef="#br1" timeOffset="77475.75">8848 7557 0,'0'0'0,"0"21"16,-22 0-16,1 0 0,0 0 0,21 0 15,-21 1-15,21-1 0,0 0 16,-21 21-16,21-21 0,-21 22 0,21-22 16,0 21-16,0-21 0,0 22 15,0-22-15,0 0 0,21 0 0,0 0 16,0 1-16,0-1 0,0-21 16,1 0-16,-1 21 0,21-21 0,-21 0 15,22 0-15,-22 0 0,21-21 0,0 21 16,-20-21-16,20-1 0,-21 1 15,21 0-15,-20 0 0,-1-21 0,0 20 16,0 1-16,0-21 0,0 21 16,-21-22-16,0 1 0,0 21 0,0 0 15,0-22-15,0 22 0,0 0 16,0 42 15,0 0-31,0 1 0,0-1 0,0 0 16,0 0-16,0 0 0,0 22 15,0-22-15,0 0 0,0 0 0,0 0 16,0 0-16,22 1 0,-1-1 0,0-21 16,0 21-16,0-21 0,0 0 15,1 0-15,-1 0 0,0 0 0,0 0 16,0-21-16,22 21 0,-22-21 16,0-1-16,0 22 0,0-21 0,0 0 15,1 0-15,-22 0 0,0 0 16,21-1-16,-21 1 0,0-21 0,0 21 15,0 0-15,0-1 0,0 1 16,-21 21 0,-1 0-1,22 21-15,0 1 0,-21-1 0,21 21 16,-21-21-16,21 0 0,0 22 0,0-22 16,0 0-16,0 21 0,0-20 15,0-1-15,0 0 0,0 0 0,0 0 16,0 0-16,0-42 47,0 0-47,0 0 0,0 0 15,0 0-15,0-1 0,0 1 0,21-21 16,0 21-16,1-22 0,-1 22 0,-21-21 16,21 21-16,0-22 0,0 22 15,0 0-15,1 0 0,-1 21 0,0 0 16,0 0-16,0 0 15,-21 21-15,21 0 0,-21 0 0,0 1 16,22-1-16,-22 0 0,21 21 0,-21-21 16,0 1-16,0-1 0,0 0 15,21 0-15,-21 0 0,0 0 16,0 1-16,0-1 0,21-21 0,0-21 47,0 21-47,-21-22 0,22 1 15,-22 0-15,21 0 0,0 0 16,0 0-16,0-22 0,0 22 0,43-64 16,-43 64-16,21-21 0,-20 21 15,-1-22-15,0 22 0,0 21 16,0 0-16,0 0 0,-21 21 16,0 1-16,0-1 15,0 21-15,0-21 0,0 22 0,0-22 16,-21 21-16,21 0 0,-21-20 0,21 20 15,0-21-15,0 21 16,0-20-16,0-1 0,0 0 0,0 0 16,0 0-16,0 0 0,21-21 0,0 0 15,1 0-15,-1 0 0,21-21 16,-21 0-16,0 0 0,1 0 16,-1 0-16</inkml:trace>
  <inkml:trace contextRef="#ctx0" brushRef="#br1" timeOffset="78332.41">12023 7514 0,'0'0'0,"0"-21"0,0 0 0,-22-21 16,22 20-16,0 1 0,0-21 0,0 21 15,0 0-15,0-1 0,0 1 16,0 0-16,0 42 16,0 0-16,0 1 0,0 20 15,0 0-15,0 1 0,-21 20 16,21-21-16,-21 1 0,0 20 0,0-20 16,0-1-16,-1 0 0,1 1 15,-21-1-15,42-21 0,-21 21 0,0-20 16,21-1-16,-22 0 0,22-42 31,22-22-15,-1 22-16,0 0 0,0 0 0,0-21 15,0 20-15,22-20 0,-22 0 16,21 21-16,-21-22 0,1 1 16,20 21-16,-21 0 0,0-1 0,0 1 0,1 21 15,-22 21 1,0 1-16,0-1 0,0 0 15,0 21-15,0-21 0,0 1 16,-22 20-16,22-21 0,0 21 16,-21-20-16,21 20 0,0-21 0,0 21 15,0-20-15,0 20 0,21-21 16,1 0-16,-1 0 0,0-21 0,0 22 16,21-22-16,-20 0 0,20 0 0,-21 0 15,21-22-15,1 22 0,-22-21 16,21 0-16,-21 0 0,22-21 0,-22 20 15,0-20-15,0 0 0,0-1 0,1 1 16,-22 0-16,21-22 0,-21 22 16,0-22-16,0 1 0,0-1 0,0 1 15,0-1-15,-21 22 0,-1 0 16,1-1-16,0 22 0,0 21 16,0 0-16,0 0 0,-1 21 15,1 1-15,-21 20 0,21-21 16,0 21-16,-1 1 0,1-1 0,21 0 15,0-20-15,0 20 0,0 0 0,0-21 16,0 1-16,21 20 0,1-21 16,-1 0-16,21-21 0,-21 21 0,0 1 15,22-22-15,-22 21 0,21-21 16</inkml:trace>
  <inkml:trace contextRef="#ctx0" brushRef="#br1" timeOffset="78671.22">12827 7747 0,'21'0'0,"-42"0"0,63 0 0,-21 0 0,1 0 15,-1 0-15,0-21 16,0 21-16,0-21 16,-21 0-16,21 21 0,1-22 0,-1 1 15,0 0-15,0 0 0,0-21 0,0 20 16,-21 1-16,0 0 16,-21 21-1,0 0 1,0 21-16,-21 0 0,20 1 0,1-1 15,0 21-15,0-21 0,0 0 16,0 22-16,-1-22 0,22 21 0,-21-21 16,21 22-16,0-22 0,0 21 15,0-21-15,0 22 0,0-22 0,21 0 16,1 0-16,-1 0 0,0 1 16,21-22-16,-21 0 0,22 0 0,-1 0 15,0 0-15,1 0 0,-1-22 0,0 1 16,-20 0-16,20 0 0,0 0 15,1 0-15,-22-22 0,0 22 0,21-21 16,-21-1-16,1 1 0</inkml:trace>
  <inkml:trace contextRef="#ctx0" brushRef="#br1" timeOffset="79143.37">13610 7197 0,'0'0'0,"0"-21"0,0 42 31,0 0-31,0 21 0,-21-21 0,21 22 15,0-1-15,-21 22 0,21-22 0,-21 0 16,-1 1-16,22-1 0,0 0 16,-21 1-16,0-1 0,21 0 0,-21 1 15,21-22-15,0 21 0,0-21 16,0 0-16,0 1 0,-21-1 0,21 0 16,0-42 15,0 0-31,0-1 0,0 1 15,0-21-15,0 21 0,21 0 16,-21-22-16,21 22 0,0-21 16,0 21-16,-21-1 0,22 1 0,-1 0 15,0 0-15,21 21 0,-21 0 16,1 0-16,-1 0 0,0 0 0,21 0 16,-21 21-16,1 0 0,20 0 0,-21 1 15,0-1-15,0 0 0,1 0 16,-1 21-16,0-20 0,-21-1 0,0 0 15,0 0-15,0 21 0,-21-20 16,0-1-16,-22-21 0,22 21 16,-21 0-16,-1 0 0,22-21 0,-21 21 15,0-21-15,-1 0 0,22 0 0,-21 0 16,21 0-16,-1 0 0,1 0 16,0 0-16,0 0 0,21-21 15,0 0-15,21 21 16,0-21-16,0 0 0,1 0 15</inkml:trace>
  <inkml:trace contextRef="#ctx0" brushRef="#br1" timeOffset="79435.2">14160 7154 0,'0'85'31,"0"-43"-31,0 1 16,0 20-16,0-20 0,0-1 0,0 21 15,0-20-15,0-1 0,-21 22 0,21-22 16,-21-21-16,21 21 0,-21 1 16,21-22-16,0 21 0,0-21 0,0 1 15,0-1-15,0 0 0,21-42 47,0 0-47,-21-1 0,0 1 0,21 0 16,1 0-16,-22 0 0</inkml:trace>
  <inkml:trace contextRef="#ctx0" brushRef="#br1" timeOffset="79780.85">14012 7176 0,'0'0'0,"21"0"16,1 0 0,20 0-16,0 0 15,1 0-15,-1 0 0,21 0 0,-20 21 16,-1-21-16,0 21 0,1 21 16,-1-21-16,0 1 0,-20 20 0,-1-21 15,0 21-15,0 1 0,-21-1 0,21-21 16,-21 22-16,0-1 0,0-21 15,-21 21-15,0-20 0,0-1 0,0 21 16,-22-21-16,22 0 0,-21 1 16,-1-1-16,1 0 0,0-21 0,-22 21 15,22-21-15,0 21 0,-1-21 0,1 0 16,21 0-16,0 21 0,-1-21 16,1 0-16,42 0 31,1 0-31,-1 0 0,0-21 15,0 21-15,21-21 0,-20 21 0</inkml:trace>
  <inkml:trace contextRef="#ctx0" brushRef="#br1" timeOffset="80216.16">14795 7620 0,'0'0'0,"0"-21"0,0 0 0,0 0 0,22-1 16,-22 1-16,21 0 15,0 21-15,-21-21 0,21 21 0,0 0 16,0-21-16,1 21 0,-1 0 0,0 0 16,0 0-16,0 21 0,0-21 15,22 21-15,-22 0 0,-21 22 0,21-22 16,-21 0-16,21 21 0,-21-21 15,0 22-15,0-22 0,0 21 0,0-21 16,0 1-16,-21 20 0,0-21 0,0 0 16,21 0-16,-21-21 15,21 22-15,-22-22 0,1 0 16,21-22 0,0 1-1,0 0-15,21 0 0,1 0 16,-22 0-16,21-1 0,0-20 0,0 21 15,0 0-15,-21-22 0,21 22 16,1 0-16,-1 0 0,0 0 0,0 0 16,0-1-16,0 22 15,1 0-15,-1 0 0,-21-21 0,21 21 16,0 0-16</inkml:trace>
  <inkml:trace contextRef="#ctx0" brushRef="#br1" timeOffset="80476">15642 7493 0,'0'-21'16,"0"42"-1,0 0 1,0 0-16,-21 22 0,21-22 16,-21 0-16,21 0 0,0 22 0,0-22 15,0 0-15,0 0 0,-21 0 16,21 0-16,0 1 0,-22-1 15,22 0-15,0 0 16,0-42 15,22 21-31,-22-21 16,21 0-16,-21-1 0,21 1 16,-21 0-16</inkml:trace>
  <inkml:trace contextRef="#ctx0" brushRef="#br1" timeOffset="80628.92">15727 7260 0,'0'0'0,"0"-21"31,-21 21-31,21 21 16,0 0 0,0 1-1,21-1-15,0-21 16</inkml:trace>
  <inkml:trace contextRef="#ctx0" brushRef="#br1" timeOffset="81019.7">16023 7387 0,'0'0'0,"0"21"31,0 1-16,0-1-15,0 21 0,0-21 16,0 0-16,21 1 0,-21 20 16,0-21-16,0 0 0,0 22 0,21-22 15,-21 0-15,0 0 0,0 0 16,0 0-16,0 1 0,0-1 16,22-21-1,-1 0 1,-21-21-16,21-1 15,-21 1-15,21 0 16,0-21-16,0 21 0,-21-1 16,22-20-16,-1 21 0,0-21 0,0-1 15,-21 22-15,21 0 0,0 0 0,-21 0 16,0-1-16,22 1 0,-1 21 16,-21 21 30</inkml:trace>
  <inkml:trace contextRef="#ctx0" brushRef="#br1" timeOffset="81381.5">16489 7578 0,'21'0'16,"0"0"-16,0 0 15,0 0-15,1-21 0,-1 21 16,-21-22-16,21 22 0,0-21 0,0 0 16,0 21-16,1-21 0,-22 0 15,0 0-15,-22 21 32,1 0-32,0 0 0,0 21 15,-21 0-15,20 0 0,1 0 16,0 0-16,0 22 0,0-22 15,0 0-15,-1 21 0,22-20 0,-21-1 16,21 0-16,0 0 0,0 0 0,0 0 16,0 1-16,0-1 15,21-21-15,1 0 0,-1 0 0,0 0 16,21 0-16,-21 0 0,1 0 16,-1 0-16,21 0 0,-21-21 0,0 21 15,22-22-15,-22 1 0,21 0 0,-21 0 16</inkml:trace>
  <inkml:trace contextRef="#ctx0" brushRef="#br1" timeOffset="81780.27">17039 7472 0,'0'0'0,"0"-21"0,0 0 16,21 21 0,0 0-1,1 0-15,-1 0 0,0 0 0,0 0 16,0 0-16,0 0 0,22 0 15,-22 21-15,0 0 0,0 0 0,-21 0 16,21 0-16,-21 22 0,0-22 16,0 0-16,0 21 0,0-20 15,0 20-15,-21-21 0,21 0 0,-21 0 16,0 1-16,0-1 0,0 0 0,-1 0 16,1 0-16,0-21 15,21-21 16,0 0-15,21 0-16,0 0 0,-21-1 0,22 1 16,20 0-16,-21-21 0,0 21 15,0-22-15,22 1 0,-22 0 16,21-1-16,-21 22 0,22-21 0,-22-1 16,0 22-16,21 0 0,-42 0 0,22 0 15,-44 21 16,-20 0-31,21 21 0</inkml:trace>
  <inkml:trace contextRef="#ctx0" brushRef="#br1" timeOffset="82699.82">6625 9229 0,'0'0'0,"0"21"0,-21-21 16,21 21-1,0-42 17,21 21-32,0-21 0,-21 0 15,21 21-15,1-22 0,-1 1 0,0 0 16,-21 0-16,0 0 0,21 21 16,-21-21-16,0-1 0,0 1 0,-21 0 15,0 0-15,-22 21 0,22 0 0,-21 0 16,0 0-16,-22 0 0,22 21 15,-1 0-15,1 0 0,-21 1 16,20-1-16,22 21 0,-21-21 0,21 22 16,-1-1-16,22-21 0,0 21 15,0-20-15,0 20 0,0-21 0,22 0 16,-1 22-16,0-22 0,21 0 16,-21 21-16,22-21 0,-1 1 0,0 20 15,-20-21-15,62 43 0,-63-22 16,22-21-16,-22 0 0,0 0 15,0 1-15,-21-1 0,0 0 16,0 0-16,-21 0 0,-21-21 0,21 21 16,-22-21-16,1 0 0,0 0 0,-22 0 15,22 0-15,-22 0 0,22 0 16,-22 0-16,22 0 0,-21-21 0,20 0 16,1 0-16,21 0 0,-22 0 15,22-22-15,0 22 0,0-21 0,0 21 16,21-22-16,-21 1 0,21 0 15,0 20-15,0-20 0,0 21 0,21 0 16,21 0-16,-21-1 0,22 1 0,-22 0 16,21 21-16,22 0 0,-22 0 15,0 0-15,1 0 0</inkml:trace>
  <inkml:trace contextRef="#ctx0" brushRef="#br1" timeOffset="84115.01">6858 9694 0,'0'22'0,"0"-44"0,21 65 16,0-43 0,0 0-16,1-21 15,-1-1-15,0 22 16,0-21-16,0 0 0,0 0 0,1 0 16,-1 0-16,0-1 0,-21 1 15,21-21-15,-21 21 0,21 0 0,-21-1 16,0 1-16,0 0 0,0 0 0,-21 0 31,0 21-31,-21 0 0,20 21 16,1 0-16,-21 0 0,21 0 0,0 22 15,-1-22-15,22 21 0,-21 1 16,21-22-16,-21 21 0,21 0 0,0-20 16,0 20-16,0-21 0,0 0 15,21 0-15,0 1 0,1-22 0,-1 0 16,21 21-16,-21-21 0,22 0 0,-22 0 15,21 0-15,0-21 0,-20-1 16,20 1-16,-21 0 0,21 0 0,1 0 16,-22-22-16,21 1 0,-21 21 0,1-21 15,-1-1-15,0 1 16,0 0-16,-21-1 0,0 1 0,0 0 16,21-22-16,-21 22 0,0-1 0,21 1 15,-21 21-15,0 0 0,0 0 16,0-1-16,0 44 15,0-1-15,0 21 16,0-21-16,0 22 0,-21-1 0,21 0 16,-21 1-16,21-1 0,-21 0 0,21 1 15,0 41-15,0-41 16,0-1-16,0 0 0,0 1 0,0-22 16,0 21-16,0-21 0,21 0 15,0 1-15,22-1 0,-22-21 16,0 0-16,21 0 0,-21 0 0,1 0 15,20 0-15,-21-21 0,21 21 16,1-22-16,-22 1 0,21 0 0,-21 0 16,22-21-16,-22 20 0,0 1 0,0-21 15,0 21-15,1-22 0,-22 22 16,0-21-16,0 21 0,0 0 0,0-22 16,0 22-16,-22 0 0,1 21 15,0 0 1,0 0-16,0 21 0,0 0 0,-1 0 0,22 1 15,-21-1-15,21 21 0,-21-21 16,21 22-16,0-22 0,0 21 16,0-21-16,0 0 0,0 22 0,21-22 15,0 0-15,1-21 0,-1 21 16,0-21-16,21 0 0,-21 0 0,1 0 16,20 0-16,-21 0 0,21 0 0,-20 0 15,-1-21-15,21 0 0,-21 0 16,0 0-16,1-1 0,-1 1 0,0 0 15,-21 0-15,0-21 0,21 20 0,-21 1 16,0-21-16,0 21 16,0 0-16,0-1 0,0 1 15,0 42 1,-21 1 0,21-1-16,0 21 0,0-21 0,0 0 15,0 1-15,0 20 0,-21-21 16,21 0-16,0 22 0,0-22 0,0 0 15,0 0-15,0 0 0,0-42 47,21 0-47,-21 0 16,21 0-16,-21-1 16,21-20-16,0 21 0,1 0 0,-1-22 15,0 1-15,0 21 0,0-21 16,0 20-16,1 1 0,-1 0 0,0 21 15,0 0-15,0 0 16,0 21-16,-21 0 16,0 1-16,0-1 0,0 21 0,0-21 15,0 22-15,22-22 0,-22 0 0,21 21 16,-21-21-16,21 1 0,0-1 16,-21 0-16,21 0 0,0-21 0,1 21 15,-1-21-15,0 0 0,0 0 16,21 0-16,-20 0 0,-1 0 15,0-21-15,21 0 0,-21 0 0,1 0 16,-1-1-16,21-20 0,-21 21 16,0-21-16,-21 20 0,22 1 15,-22-21-15,0 21 0,21 0 0,-21-1 16,0 1-16,-21 42 31,21 1-31,-22 20 0,22-21 16,0 0-16,0 22 0,0-22 0,-21 21 15,21-21-15,0 0 0,0 1 16,0-1-16,0 0 0,0 0 16,21-21-16,1 0 0,-1 0 15,0 0-15,0 0 16,0 0-16,0-21 0,1 0 0,-1 0 16,-21-1-16,21 1 0,-21 0 15,21-21-15</inkml:trace>
  <inkml:trace contextRef="#ctx0" brushRef="#br1" timeOffset="84455.81">9313 9038 0,'-21'0'15,"42"0"-15,-63 0 0,21 0 0,0 0 16,-1 0-16,1 21 0,0 1 0,21-1 16,0 0-16,-21 0 0,21 0 15,0 0-15,0 1 16,0-1-16,21-21 0,0 0 0,0 0 15,1 0-15,-1 0 0,0 0 0,0 0 16,0 0-16,0 0 0,1-21 16,-1-1-16,0 1 0,0 21 0,-21-21 15,0 0-15,21-21 0,-21 20 16,0 1-16,0 0 0,0 0 0,0 0 16,0 0-16,-21 21 0,0 0 15,0 0-15,0 0 0,-1 0 16,1 42-16,0-21 0,-21 0 0,21 0 15,-1 22-15,1-22 16,-21 21-16,42 1 0,0-22 0,0 21 16,0-21-16,0 0 0,0 1 0,21-1 15,0 0-15,0 0 0,22 0 16</inkml:trace>
  <inkml:trace contextRef="#ctx0" brushRef="#br1" timeOffset="85500.21">9885 9356 0,'0'0'0,"0"-21"0,0-1 0,-21 1 16,-1 21-1,1 0-15,0 0 16,0 21-16,0 1 0,21 20 16,0-21-16,-21 0 0,-1 22 15,22-22-15,-21 21 0,21 0 0,0-20 16,0 20-16,0-21 0,0 21 15,0-20-15,21-1 0,1 0 0,-1 0 16,0-21-16,0 0 0,0 0 0,22 0 16,-1 0-16,-21 0 0,21 0 15,1 0-15,-22-21 0,21 0 0,1 0 16,-22-1-16,21 1 0,-21-21 16,0 0-16,1 20 0,-1-20 15,0 0-15,0 21 0,-21-22 0,0 22 16,21 0-16,-21 0 0,0 0 0,0-1 15,0 44 1,-21-1-16,0-21 16,21 21-16,0 21 0,0-21 0,-21 1 15,21 20-15,0-21 0,0 21 16,0-20-16,0 20 0,0-21 0,21 0 16,0 0-16,0 1 0,0-1 15,22 0-15,-22-21 0,21 0 0,1 0 16,-22 0-16,21 0 0,0 0 0,-20-21 15,20 0-15,0 21 0,-21-22 16,1 1-16,20 0 0,-21-21 16,0 21-16,-21-1 0,21-20 0,1 21 15,-22-21-15,0 20 0,0-20 16,0 21-16,0 0 0,-22 21 31,22 21-31,-21 0 16,0 21-16,21-20 0,-21-1 0,21 21 15,0 0-15,-21-20 0,0 20 16,21-21-16,0 0 0,0 22 16,0-22-16,0 0 0,0 0 15,0 0-15,0-42 32,0 0-32,21 21 0,-21-21 0,21 0 15,0-22-15,-21 22 0,21-21 16,0 21-16,-21-22 0,22 22 0,-1-21 15,0 21-15,0-22 0,0 22 0,0 0 16,1 0-16,-1 21 16,0 0-16,-21 21 15,0 0-15,0 0 0,0 22 16,0-22-16,0 21 0,0-21 16,0 22-16,0-1 0,0-21 0,0 21 15,0-20-15,0-1 0,0 0 16,0 0-16,21-21 0,0 0 15,0 0-15,1 0 0,-1 0 0,0 0 16,0 0-16,0-21 0,0 0 16,1 0-16,20-1 0,-21-20 0,0 21 15,22-21-15,-22 20 0,0-20 0,0 0 16,21-1-16,-20 22 0,-1-21 16,0 21-16,21 0 0,-21-1 0,-21 1 15,22 21-15,-22 21 16,0 1-16,0-1 15,0 0-15,0 0 0,-22 21 0,22 1 16,0-1-16,-21 0 0,21 1 0,-21-1 16,21-21-16,0 22 0,0-22 15,0 21-15,0-21 0,0 0 0,0 1 16,0-1-16,21-21 0,0 0 16,1 0-16,-1 0 0,0 0 15,0-21-15,21 21 0,1-22 0</inkml:trace>
  <inkml:trace contextRef="#ctx0" brushRef="#br1" timeOffset="85928.49">13166 9038 0,'0'0'0,"0"-21"0,0 0 15,0 0-15,21 0 0,-21 42 16,0 0 0,0 21-16,0-21 0,0 22 15,-21-1-15,-1-21 0,22 22 0,0-1 16,-21-21-16,0 21 0,21-20 0,-21-1 16,21 21-16,0-21 0,0 0 15,0 1-15,0-1 0,0 0 16</inkml:trace>
  <inkml:trace contextRef="#ctx0" brushRef="#br1" timeOffset="86175.34">12806 9440 0,'0'0'0,"-21"22"0,-1-22 0,1 21 16,21 0-16,0 0 0,-21-21 15,21 21-15,0 0 0,0 1 0,0-1 16,0 0-16,0 0 0,21 0 16,0 0-16,22 1 0,-22-22 15,21 21-15,1-21 0,-1 0 0,0 0 16,1 0-16,20 0 0,-21 0 0,1 0 16,20 0-16,-20 0 0,-22-21 15,21 21-15,0-22 0,-20 1 0,-1 0 16,0 0-16,0 0 0,-21 0 15,0-1-15,0-20 0,0 21 0,0-21 16,0 20-16,-21-20 0,0 0 0,0-1 16</inkml:trace>
  <inkml:trace contextRef="#ctx0" brushRef="#br1" timeOffset="86367.23">12806 8932 0,'0'0'0,"21"0"31,0 0-31,0 0 0,22 0 16,-22 0-16,21 0 0,0-21 0,1 21 15,-1-21-15,0 21 0,22-21 16,-22 21-16,1-21 0,-1 21 0,21 0 16,-20 0-16,-1-21 0,-21 21 0,22 0 15</inkml:trace>
  <inkml:trace contextRef="#ctx0" brushRef="#br1" timeOffset="86623.97">14076 8869 0,'0'21'16,"0"0"-16,0 0 15,-21 22-15,21-22 0,-22 21 0,22 1 16,-21-1-16,21 0 0,0 1 15,0-1-15,0 0 0,-21-21 16,21 22-16,0-1 0,0-21 0,0 0 0,0 22 16,0-22-16,0 0 15,0 0-15,0 0 0,21-21 32,0-21-17,-21 0-15,0 0 0</inkml:trace>
  <inkml:trace contextRef="#ctx0" brushRef="#br1" timeOffset="86919.8">13991 9102 0,'0'0'0,"0"-43"0,0 22 15,0-21-15,0 21 0,0 0 16,0-1-16,21 1 0,0 0 0,22 21 0,-1 0 16,0-21-16,1 21 15,20 0-15,1 0 0,-1 0 0,1 21 16,-22 0-16,22 0 0,-22 22 15,0-22-15,-21 21 0,22 1 0,-22-22 16,-21 21-16,0 0 0,0-20 0,0 41 16,-21-21-16,-22-20 15,22-1-15,-21 21 0,0-21 0,-1 0 16,1 1-16,0-1 0,-1 0 0,1 0 16,0-21-16,20 21 0,-20-21 15,21 21-15,42-21 31,0 0-31,22 0 0,-22-21 16,21 0-16,0 0 0,-20 21 0</inkml:trace>
  <inkml:trace contextRef="#ctx0" brushRef="#br1" timeOffset="87232.08">15134 8911 0,'0'0'0,"21"-21"0,-21 0 0,0 0 16,-21 21-16,0 0 15,0 21-15,0 21 0,-1-21 16,1 22-16,0-1 0,0 0 16,0 1-16,0-1 0,-1 0 0,22 22 15,0-22-15,-21-21 0,21 22 16,0-1-16,0 0 0,0-20 0,0 20 16,0-21-16,0 21 0,0-20 0,21-1 15,1 0-15,-1-21 0,0 21 16,0-21-16,0 0 0,0 0 0,22 0 15,-22 0-15,21 0 0,-21 0 0,22-21 16,-22 0-16,21 21 0,-21-21 16,22-1-16,-22 1 0,0 0 15,0 21-15,-21-21 0,0 0 0,0 0 0,0-1 16,0-20 0,0 21-16,-21 0 0,0 0 0</inkml:trace>
  <inkml:trace contextRef="#ctx0" brushRef="#br1" timeOffset="87399.99">15007 9250 0,'0'0'0,"-21"0"0,21 21 16,21-21 15,0 0-31,0 0 0,1 0 0,-1 0 16,0 0-16,21 0 0,-21 0 15,1-21-15,-1 21 0,0-21 0,0 0 16,0 21-16,-21-22 0,0 1 15,0 0-15</inkml:trace>
  <inkml:trace contextRef="#ctx0" brushRef="#br1" timeOffset="87563.9">15028 8784 0,'0'-21'0,"0"42"0,21-42 31,22 21-31,-22 0 0,21 0 0,-21 0 16,22 0-16,-1 0 0,0 0 0,1 0 15,-1 0-15,0 0 0,-20 0 16,20-21-16,0 21 0,-21 0 0,1-21 16,-1 21-16,0 0 15</inkml:trace>
  <inkml:trace contextRef="#ctx0" brushRef="#br1" timeOffset="88281.09">7112 10626 0,'0'-21'0,"0"42"0,0-64 0,0 22 16,0 0-16,0 42 16,0 0-16,0 22 15,0-22-15,0 21 0,-21 1 16,0-1-16,-1 0 0,1 1 0,0-1 16,0 0-16,0 22 0,-22-22 15,22 0-15,-21 1 0,0-22 0,20 21 16,-20-21-16,21 22 0,0-22 0,0 0 15,-1-21-15,22-21 32,0 0-32,0 0 0,0-22 15,0 22-15,22-21 0,-1-1 16,0 1-16,0 0 0,0-1 0,0-20 16,1 21-16,20-22 0,-21 1 15,0 20-15,0-20 0,1 20 0,-1 1 16,0 0-16,0 21 0,-21-1 0,21 22 15,0 0-15,1 22 0,-1 20 16,-21 0-16,21 1 0,-21-1 0,21 21 16,-21 1-16,0-22 0,0 22 15,0-1-15,0 1 0,0-22 0,0 22 16,0-22-16,0 0 0,0 1 0,0-1 16,0-21-16,0 21 15,0-20-15,0-1 0,-21-42 31,0-1-31,0 1 0</inkml:trace>
  <inkml:trace contextRef="#ctx0" brushRef="#br1" timeOffset="88675.87">6477 11070 0,'-21'0'16,"42"0"-16,-21 0 15,21 0-15,21 0 16,-20 0-16,20-21 0,21 21 15,43 0-15,-42-21 0,-1 0 16,1 21-16,-1-21 0,22 21 16,-22-22-16,1 1 0,-1 21 0,1-21 15,-22 0-15,22 0 0,-43 0 0,21-1 16,-21 1-16,1 21 0,-22-21 16,0 0-16,0 0 0,0 0 0,-22-1 15,1 22-15,0 0 0,0 0 16,0 0-16,0 22 15,-1-1-15,22 21 0,0 0 0,-21 1 16,21-1-16,0 22 0,-21-1 0,21 1 16,0-1-16,0 1 0,0 20 15,0-20-15,-21-1 0,21 22 0,-21-22 16,21 1-16,0-22 0,0 22 16,-21-1-16,21-20 0,-22 20 0,22-21 15,0 1-15,0-22 0,0 0 0,0 0 16,0 0-16,0-42 15,22 0-15,-1 0 16,-21 0-16,21-22 0,0 1 0,0 0 16</inkml:trace>
  <inkml:trace contextRef="#ctx0" brushRef="#br1" timeOffset="88964.76">7493 11197 0,'0'0'0,"0"-42"0,-21 0 0,21 20 16,0-20-16,0 21 0,0 0 0,0-22 15,0 22-15,21 21 0,21-42 16,-21 21-16,1 21 0,20 0 16,-21 0-16,21 0 0,1 0 0,-1 0 15,-21 21-15,22-21 0,-22 21 0,0 0 16,0 0-16,-21 1 0,0-1 16,0 0-16,0 0 0,-21 21 0,-21-20 15,20-1-15,-20 0 0,0 0 0,-1 0 16,1 0-16,0 1 0,21-22 15,-22 21-15,22-21 0,-21 0 16,21 0-16,21-21 31,0-1-31,21 1 0,0 0 0,0 0 16,21 0-16,1 0 0</inkml:trace>
  <inkml:trace contextRef="#ctx0" brushRef="#br1" timeOffset="89216.61">8191 10816 0,'0'0'0,"0"21"0,0 1 16,-21 20-16,0-21 0,21 21 15,-21 1-15,21-1 0,-21 22 16,0-22-16,21 21 0,0 1 0,-22-1 16,1 1-16,21-1 0,0 1 15,0-1-15,0 1 0,-21-1 0,21 1 16,-21-1-16,0 1 0,21-1 0,0-20 15,-21 20-15,21-20 0,-22-1 16,22-21-16,0 0 0,0 0 0,0 1 16,0-44-1,0 1 1,22 0-16,-1-21 0</inkml:trace>
  <inkml:trace contextRef="#ctx0" brushRef="#br1" timeOffset="89507.44">8128 11218 0,'0'0'0,"0"-84"0,0 41 0,21-20 16,-21 21-16,21-1 0,0 1 0,1 21 15,-1-22-15,0 22 0,0 21 16,0-21-16,0 21 0,1 0 0,20 0 16,-21 21-16,21-21 0,-20 21 0,20 1 15,-21-1-15,21 21 0,-20-21 16,-22 22-16,0-22 0,0 21 0,0-21 15,0 22-15,0-22 0,-22 0 16,-20 21-16,21-21 0,-21 1 16,20-1-16,-20 0 0,0-21 0,-1 21 15,22-21-15,-21 0 0,21 0 16,0 0-16,-1 0 0,1 0 0,21-21 31,21 0-31,1 0 16,-1 21-16</inkml:trace>
  <inkml:trace contextRef="#ctx0" brushRef="#br1" timeOffset="89735.74">9080 10964 0,'0'0'0,"0"22"15,0-1-15,0 0 0,0 0 16,-21 0-16,0 0 0,21 1 15,0 20-15,-21-21 0,0 0 0,0 0 16,-1 1-16,22-1 0,0 0 16,0 0-16,-21 0 0,21 0 15,0-42 1,21 0 0,1 0-16,-1 0 0</inkml:trace>
  <inkml:trace contextRef="#ctx0" brushRef="#br1" timeOffset="90039.66">9144 10753 0,'-21'0'0,"42"0"0,-63 0 0,20 21 16,1 0 0,21 0-16,0 0 0,21-21 15,1 0 1,-1 0-16,0 0 0,0 0 0,0 0 15,0 0-15,1 0 16,-1 0-16,0-21 0,-21 0 16,21 21-16,-21-21 0,0 0 15,0 0-15,0-1 0,-21 22 16,0-21-16,0 21 16,-1 0-16,1 0 0,0 0 15,0 21-15,21 1 0,-21-1 16,21 0-16,0 0 15,0 0-15,0 0 0,0 1 0,0-1 16,0 0-16</inkml:trace>
  <inkml:trace contextRef="#ctx0" brushRef="#br1" timeOffset="91139.78">9461 10859 0,'0'21'32,"0"0"-32,0 0 0,0 0 15,-21 22-15,21-22 0,0 0 0,0 0 16,0 0-16,0 0 0,0 22 16,0-22-16,0 0 0,0 0 15,0 0-15,0 1 0,21-22 16,1 0-16,-1 0 0,0 0 15,0 0-15,0 0 0,0 0 0,1 0 16,-1-22-16,21 1 0,-21 0 0,0 0 16,1 0-16,-1 0 0,0-1 15,0 1-15,0-21 0,0 21 0,1 0 16,-1-22-16,0 22 0,-21-21 16,0 21-16,0-1 0,0 1 15,0 42 16,0 1-31,-21-1 0,0 0 16,21 0-16,0 21 0,0-20 0,0 20 16,0-21-16,0 0 0,0 22 15,21-22-15,0 0 0,0 0 0,0 0 16,22 0-16,-1-21 0,0 0 0,1 0 16,-1 0-16,0 0 0,1 0 15,-1 0-15,0 0 0,1-21 0,-1 0 16,-21 0-16,0 0 0,22 0 0,-22-1 15,0 1-15,-21-21 16,0 21-16,21 0 0,-21-22 0,0 22 0,0-21 16,0 21-16,0-1 0,0 1 15,0 0-15,-21 21 16,21 21-16,0 0 16,-21 1-16,21-1 0,-21 21 0,21-21 15,0 22-15,-22-22 0,22 21 16,0-21-16,0 22 0,0-22 0,0 0 15,0 21-15,0-21 0,0 1 16,0-1-16,22-42 31,-1-1-31,0 1 16,-21 0-16,21 0 0,0 0 0,-21-22 16,21 22-16,1-21 0,-1 21 0,0-22 15,0 22-15,21-21 16,-20 21-16,-1-22 0,0 22 0,0 0 15,-21 0-15,21 21 0,0 0 16,1 0-16,-22 21 16,0 0-16,0 0 0,0 1 0,0-1 15,0 0-15,0 21 0,0-21 0,0 1 16,0 20-16,0-21 0,0 0 16,0 0-16,21 1 0,-21-1 0,21 0 15,0-21-15,0 21 0,0-21 16,1 0-16,-1-21 15,0 21-15,0-21 16,0 0-16,-21-1 0,21 1 0,1 0 16,-1 0-16,0 0 0,0 0 15,0-22-15,0 22 0,1-21 0,-1 21 16,0-22-16,0 22 0,-21-21 16,21 21-16,0-1 0,-21 44 31,0-1-31,0 0 0,-21 21 15,0-21-15,21 22 0,0-1 16,-21 0-16,21-20 0,0 20 0,0 0 16,0-21-16,0 22 0,0-22 0,21 0 15,-21 0-15,21 0 0,0-21 16,1 0-16,-1 0 0,0 0 0,0 0 16,0 0-16,0 0 0,1 0 15,-1-21-15,0 0 0,0 0 0,-21 0 16,0 0-16,0-1 0,0 1 0</inkml:trace>
  <inkml:trace contextRef="#ctx0" brushRef="#br1" timeOffset="92203.87">6985 12721 0,'0'0'0,"0"-42"0,0 21 0,0-22 16,0 22-16,0-21 0,0 21 0,0-22 15,0 22-15,0 0 0,0 0 16,0 0-16,0 42 31,0 21-31,0-21 0,0 22 0,0-1 16,0 22-16,0-22 0,0 21 0,0 1 15,-21-22-15,0 22 16,-1-22-16,1 22 0,0-22 0,0-21 0,0 21 16,0 1-16,-1-22 0,1 0 15,21 0-15,0-42 32,0 0-32,0 0 0,0 0 15,21-22-15,1 22 0,-1-21 0,0-1 16,0 1-16,0 0 0,0-1 0,-21 1 15,22 0-15,-1 21 0,0-1 16,-21 1-16,42 21 0,-42 21 16,21 1-16,-21-1 0,0 21 15,22 0-15,-22 1 0,0-1 0,21 0 16,-21 1-16,0-1 0,0-21 0,21 22 16,-21-22-16,21 21 0,0-21 15,0 0-15,1 1 0,-1-22 16,0 0-16,0 0 0,21 0 0,1 0 15,-22 0-15,21 0 0,1-22 16,-22 22-16,21-21 0,0-21 0,1 21 16,-22 0-16,21-22 0,-21 1 15,1 0-15,20-1 0,-21-20 0,-21 20 16,21-20-16,-21-1 0,0 22 0,21-21 16,-21-1-16,0 22 0,0-1 15,0 1-15,0 21 0,0 0 0,-21 21 16,0 21-1,21 21-15,0-21 0,0 22 16,-21-1-16,21 22 0,0-1 16,0-21-16,-21 22 0,21-1 15,0-20-15,0 20 0,0-20 0,0-1 16,0 0-16,21-21 0,0 22 0,0-22 16,0-21-16,1 21 0,-1-21 15,21 0-15,-21 0 0,22 0 0,-22-21 16,21 21-16,-21-21 0,0 0 0,22-1 15,-22 1-15,0-21 0,0 21 16,0-22-16,1 22 0,-22-21 16,0 0-16,21 20 0,-21 1 15,0 0-15,0 0 0,0 42 16,0 0 0,-21 0-16,21 1 0,0-1 15,0 21-15,-22-21 0,22 0 0,0 1 16,0-1-16,0 0 0,0 0 0,0 0 15,0 0-15,0 1 16,22-22-16,-1 0 16,0 0-16,0-22 15,-21 1-15,21 0 0,0 0 0</inkml:trace>
  <inkml:trace contextRef="#ctx0" brushRef="#br1" timeOffset="92539.22">8255 12467 0,'0'0'0,"-21"21"15,0 1-15,21-1 0,0 0 16,0 0 0,21-21-16,0 0 0,0 0 15,0 0-15,0 0 0,1 0 0,-1 0 16,0-21-1,0 0-15,0 0 0,-21-1 16,0 1-16,0 0 0,0 0 16,0 0-16,-21 21 0,0-21 15,0-1-15,0 22 0,-1 0 0,1 0 16,0 0-16,0 0 0,0 22 16,0-1-16,-1 0 0,1 0 0,0 0 15,21 0-15,0 22 0,0-22 0,0 0 16,0 21-16,0-20 15,0-1-15,21 0 0,-21 0 0,43 0 0,-22 0 16,21 1-16</inkml:trace>
  <inkml:trace contextRef="#ctx0" brushRef="#br1" timeOffset="93183.85">8911 12721 0,'-21'0'0,"21"21"15,-21 1-15,0-1 0,-1 0 0,1 0 16,0 0-16,0 0 0,21 1 16,-21-1-16,0 0 0,21 0 0,-22 0 15,22 0-15,0 1 0,0-1 16,0 0-16,0 0 0,0-42 47,0 0-32,22 0-15,-1-1 0,0 1 0,-21-21 16,21 21-16,0-22 0,0 22 16,-21-21-16,22 21 0,-1 0 0,0-1 15,0 1-15,0 21 16,0 0-16,-21 21 16,22 1-16,-22-1 0,0 0 0,21 21 15,-21-21-15,0 1 0,0 20 16,0-21-16,21 0 0,-21 0 0,21 1 15,0-1-15,-21 0 0,21 0 16,1-21-16,-1 0 0,0 21 16,0-21-16,21 0 0,-20 0 0,-1 0 15,21 0-15,-21-21 0,0 21 16,1-21-16,20 0 0,-21 0 0,0-1 16,0 1-16,1 0 0,-1 0 15,0-21-15,0 20 0,-21-20 0,21 21 16,-21-21-16,21 20 0,-21 1 0,0 0 15,0 42 1,0 0 0,0 1-16,0-1 0,0 0 0,-21 0 15,21 21-15,0-20 16,-21-1-16,21 0 0,0 0 0,0 0 16,0 0-16,0 1 0,0-1 0,21-21 15,0 0 1,1 0-16,-1 0 0,0-21 15,0 21-15,0-22 0,0 1 0,1 0 16,-22 0-16,21-21 0,0 20 16,0-20-16,0 21 0</inkml:trace>
  <inkml:trace contextRef="#ctx0" brushRef="#br1" timeOffset="93504.67">9779 12340 0,'0'0'0,"-21"0"0,0 21 0,-1 1 15,1-1-15,0 0 0,0 0 0,21 0 16,0 22-16,-21-22 0,21 0 0,0 0 16,0 0-16,0 0 15,0 1-15,21-22 0,0 0 16,0 0-16,0 0 0,1 0 16,-1 0-16,0-22 0,0 22 0,0-21 15,22-21-15,-22 21 0,-21 0 16,0-1-16,0 1 0,21-21 15,-21 21-15,0 0 0,0-22 16,0 22-16,-21 0 0,0 21 16,-1 0-16,1 0 0,0 21 15,0-21-15,0 21 0,0 0 0,21 1 16,-22 20-16,1-21 0,0 0 0,21 0 16,0 22-16,0-22 0,0 0 15,0 0-15,0 0 0,0 22 16</inkml:trace>
  <inkml:trace contextRef="#ctx0" brushRef="#br1" timeOffset="94652.54">10372 12679 0,'0'0'0,"-22"-21"0,22 0 0,-21-1 16,0 1-16,0 21 15,21-21-15,-21 21 0,0 0 0,-1 21 16,22 0-16,-21 1 16,21-1-16,-21 0 0,21 0 15,0 21-15,0-20 0,0 20 0,0 0 16,0-21-16,0 22 0,0-22 16,0 0-16,0 0 0,0 0 15,21 1-15,-21-1 0,21 0 0,1-21 16,-1 0-16,21 0 0,-21 0 15,0 0-15,1 0 0,20 0 0,-21-21 16,0 0-16,22-1 0,-22 1 0,0 0 16,0 0-16,0 0 0,0 0 15,1-22-15,-1 22 0,-21-21 16,21 21-16,-21-22 0,21 22 0,-21 0 0,0 0 16,0 0-16,0-1 0,0 44 31,-21-1-31,21 0 0,-21 0 15,21 21-15,0-20 16,0 20-16,0-21 0,0 21 0,0-20 16,0 20-16,0 0 0,21-21 15,0 1-15,0-22 0,0 21 16,1-21-16,-1 0 0,0 0 0,21 0 16,-21 0-16,1-21 0,-1 21 0,0-22 15,21 1-15,-21 0 0,1 0 16,-1 0-16,0-22 0,0 22 15,0-21-15,0 21 0,-21-22 16,22 1-16,-1 21 0,0-21 0,0 20 16,-21 1-16,0 0 0,21 0 0,-21 42 31,0 0-31,0 0 16,-21 1-16,21 20 0,0-21 0,-21 21 15,0-20-15,21 20 0,-21-21 16,21 21-16,0-20 0,-22-1 0,22 0 15,-21 21-15,0-21 0,21-42 47,0 0-47,0 0 16,0 0-16,21-22 0,0 22 16,-21-21-16,22 0 0,-1 20 0,0-20 0,0 0 15,21-1-15,1 1 16,-22 0-16,21 21 0,1-1 0,-22 1 15,21 0-15,-21 21 0,0 0 0,1 0 16,-22 21-16,0 0 0,21 1 16,-21 20-16,0-21 0,0 21 0,0-20 15,0 20-15,0-21 0,0 21 0,0 1 16,0-22-16,0 0 0,0 0 16,0 0-16,0 1 0,0-1 0,21-21 31,0-21-31,0-1 15,-21 1-15,21 0 0,1 0 16,-1 0-16,0 0 0,-21-22 16,21 22-16,43-85 15,-43 85-15,0-21 0,0 21 0,0-1 16,0 1-16,1 21 16,-22 21-16,0 1 0,0-1 15,0 21-15,0 0 0,0-20 0,-22 20 16,22 0-16,0 1 0,0-1 15,0 0-15,0-21 0,0 22 16,0-1-16,22-21 0,-1 22 0,21-22 16,-21 0-16,22 0 0,-1-21 15,0 0-15,-21 0 0,22 0 0,-1 0 16,-21 0-16,22 0 0,-22-21 0,0 21 16,0-21-16,0 0 0,0-1 15,1 1-15,-22-21 0,0 21 0,0 0 16,0-22-16,0 22 0,0-21 15,-22 21-15,1-1 0</inkml:trace>
  <inkml:trace contextRef="#ctx0" brushRef="#br1" timeOffset="96359.21">7027 14372 0,'0'-63'0,"0"126"0,0-169 0,0 43 16,0 21-16,0-22 0,0 22 15,0-1-15,0 1 0,0 21 0,0 0 16,-21 0-16,0 21 0,0 21 16,21 21-16,0 0 0,0 1 15,0 20-15,-21 22 0,21 0 0,0-1 16,-22 1-16,22 0 0,-21-22 15,21 22-15,-21-22 0,0 1 0,0-1 16,21-20-16,0 20 0,-21-21 16,-1-20-16,22 20 0,0-21 15,0 0-15,0-42 32,0 0-32,0 0 0,0-22 15,0 22-15,0-21 0,0 21 0,0-22 16,0 1-16,-21 0 0,0-22 15,0 22-15,0-22 0,21 1 0,-21-22 16,-1 22-16,1-1 0,21 1 0,0-1 16,0 1-16,0-1 0,0 22 15,21 0-15,1-1 0,-1 1 0,21 21 16,0 21-16,22 0 16,-22 0-16,22 0 0,-1 0 0,1 42 15,-22-21-15,22 22 0,-1-1 0,-21 21 16,1-20-16,-22 20 0,0-20 15,0 20-15,-21 1 0,0-22 0,0 0 16,-21 1-16,0-1 0,-21 0 16,20-21-16,-20 22 0,0-22 0,-22 0 15,22 0-15,0-21 0,-1 0 0,1 0 16,0 0-16,-1 0 0,22-21 16,-21 21-16,21-21 0,-1 0 0,1-22 15,0 22-15,0-21 0,21 21 16,0-22-16,0 22 0,0 0 15,0 0-15,21 21 16,0 0-16,0 21 0,1 0 16,-1 22-16,0-22 0,0 21 0,0 0 15,0 1-15,-21-1 0,22 0 16,-1 1-16,0-22 0,0 21 0,0 1 16,0-22-16,1 0 0,-1 21 15,0-21-15,21-21 0,-21 22 0,22-22 16,-22 21-16,21-21 0,-21 0 0,22 0 15,-1-21-15,0-1 0,-20 22 0,20-21 16,0 0-16,1 0 0,-22-21 16,21 20-16,0 1 0,-20-21 15,-1 0-15,0 20 0,0-20 16,-21 0-16,0-1 0,0 1 0,0 21 16,0 0-16,0 0 0,0-1 0,0 44 31,-21-22-31,0 21 0,0 21 0,-1-21 15,22 0-15,0 22 0,-21-1 0,21-21 16,-21 22-16,21-22 0,0 0 16,0 21-16,0-21 0,0 1 0,0-1 15,0 0-15,21 0 0,0 0 16,1-21-16,-1 0 0,0 0 0,0 0 16,0 0-16,0 0 0,1 0 15,20-21-15,-21 21 0,0-21 16,22 0-16,-22 0 0,0-1 0,21 1 15,-21 0-15,1-21 0,-1 21 0,0-22 16,-21 22-16,0 0 0,21 0 16,-21 0-16,0-1 0,0 1 0,0 42 31,-21 1-31,21-1 0,0 0 16,0 0-16,0 0 0,0 22 0,0-22 15,0 0-15,0 0 0,0 0 16,0 0-16,0 1 0,21-1 0,-21 0 15,21-21-15,-21 21 0,0 0 16,0 0 0,-21-21-1,0 0-15,0 0 16,0 0-16,-1-21 0,1 21 16,0 0-16,21 21 31,21-21-31,0 0 15,-21 22-15,22-22 0,-1 0 0,0 0 16,0 0-16,0 0 16,0 0-16,22 0 0,-22 0 0,21 0 15,-21 0-15,22-22 0,-1 1 16,-21 0-16,22 21 0,-1-21 0,-21 0 16,21 0-16,-20-22 0,-1 22 0,0-21 15,21 21-15,-21-22 0,1-20 16,-22 20-16,21-20 0,0-1 0,-21 1 15,21-1-15,-21 1 0,0-1 0,0 22 16,0 0-16,0 21 0,0-1 16,0 1-16,0 42 15,0 1-15,-21-1 0,21 21 16,-21 0-16,21 1 0,-21 20 16,-1-20-16,22 20 0,0-21 0,-21 22 15,21-22-15,0 1 0,0-1 16,0 0-16,0 1 0,0-1 0,0-21 15,0 0-15,0 0 0,0 1 0,0-1 16,21-21-16,1 21 16,-1-21-16,0 0 0,0-21 15,0 21-15,-21-21 16,21-1-16,1 1 0,-22 0 0,0 0 16,0 0-16,0-22 0,0 22 0</inkml:trace>
  <inkml:trace contextRef="#ctx0" brushRef="#br1" timeOffset="96523.11">8594 14520 0,'0'0'0,"-22"0"0,1 0 0,42 0 31,1 0-31,20 0 16,-21 0-16,21-21 0,1 21 16,-1 0-16,0-21 0,1 21 0,20-21 15,-20 21-15,20-21 0,-21 0 16,22-1-16,-22 22 0,1-21 0,20 0 15,-21 0-15</inkml:trace>
  <inkml:trace contextRef="#ctx0" brushRef="#br1" timeOffset="97183.73">10012 14034 0,'21'-22'0,"-42"44"0,63-86 0,-42 22 15,21 21-15,-21-1 0,21 1 16,-21 42 0,0 1-16,0 20 0,0 0 15,0 22-15,-21-1 0,0 1 0,0-1 16,0 22-16,0-22 0,-1 22 0,-20-21 16,21-1-16,-21 1 0,-1-1 15,22-21-15,-21 22 0,21-22 0,-22 22 16,22-43-16,21 0 0,-21 0 15,21 0-15,0-42 32,21 0-32,0 0 0,0 0 0,1 0 15,-1-22-15,0 22 0,0-21 16,0-22-16,-21 22 0,21-22 0,1 1 16,-1-22-16,0 22 0,-21-22 15,0 22-15,21-22 0,-21 21 0,21 1 16,-21 21-16,21-22 0,-21 43 15,0-21-15,0 63 16,22 21 0,-22 0-16,0 1 0,0 20 0,21-20 15,-21 20-15,0 22 0,0-22 16,0 1-16,0-1 0,0 1 0,21-1 16,-21-20-16,21-1 0,-21 0 15,0-21-15,21 22 0,-21-22 0,21 0 16,1-21-16,-1 0 15,0 0-15,-21-21 16,0 0-16,-21 0 16,0-1-16</inkml:trace>
  <inkml:trace contextRef="#ctx0" brushRef="#br1" timeOffset="97703.17">9631 14563 0,'-21'0'0,"42"0"0,-64 0 0,43 21 16,22-21-1,-1 0-15,0 21 0,21-21 16,-21 0-16,22 0 0,20 0 0,-20 0 16,20 0-16,1 0 0,-1 0 15,22 0-15,-22-21 0,1 0 0,20 0 16,-20-1-16,-1 1 0,1 0 0,-1 0 16,-20 0-16,20 0 0,-42-1 15,22 1-15,-22 0 0,-21 0 0,0 0 16,0 0-16,0-1 0,-21 22 15,0-21-15,-22 21 0,22 0 16,0 0-16,-21 0 0,20 21 16,1 1-16,-21-22 0,21 21 15,0 21-15,-1-21 0,1 0 0,21 22 16,0-22-16,0 21 0,0-21 0,0 1 16,0-1-16,0 0 0,21 21 15,1-21-15,-1-21 0,21 22 0,-21-1 16,22 0-16,-22-21 0,21 21 15,0 0-15,-20-21 0,20 0 0,-21 21 16,0-21-16,0 0 0,1 0 0,-22 22 31,-22-22-31,1 0 16,-21 0-16,0 0 0,20 0 0,-20 0 16,0 0-16,21 0 0,-22 21 15,22-21-15,-21 0 0,21 0 0,-1 0 16,1 0-16,21 21 0,43-21 31,-22 0-31,0 0 16,21 0-16,-21-21 0,22 0 15,-1 21-15,0-22 0,1 1 0</inkml:trace>
  <inkml:trace contextRef="#ctx0" brushRef="#br1" timeOffset="98880.66">11261 14520 0,'21'-21'0,"-318"191"0,573-319 0,-213 107 0,-42 21 0,0 0 15,1 0-15,-22-1 0,0 1 16,0 0-16,-22 21 16,-20 0-16,21 0 0,0 21 15,-22 0-15,1-21 0,21 22 0,-21-1 16,20 0-16,1 0 0,0 21 16,21-20-16,0-1 0,0 0 15,0 0-15,0 0 0,21 0 0,0 1 0,1-1 16,-1 0-16,21-21 15,-21 21-15,0 0 0,22-21 0,-22 21 16,21 1-16,-21-22 0,1 21 0,-1-21 16,0 0-16,-21 21 15,-21-21 1,0 0-16,-1 0 0,-20 0 16,21 0-16,0 0 0,-22 0 15,22 0-15,0 0 0,0 0 0,0 0 16,0 0-16,-1 0 0,22 21 31,0 0-15,22 0-1,-1-21-15,0 0 0,0 0 16,0 22-16,0-22 0,1 0 0,20 0 16,-21 0-16,21 0 0,-20 0 15,20-22-15,0 22 0,-21-21 0,22 0 16,-22 21-16,21-21 0,-21 0 0,1 0 15,-1-1-15,0-20 0,0 21 16,0-21-16,0 20 0,1-20 0,-1 0 16,-21-1-16,0 1 0,0 21 15,0-21-15,21 20 0,-21-20 16,0 21-16,0 42 16,0 0-1,-21 22-15,21-22 0,-21 21 0,21 0 16,0-20-16,0 20 0,0 0 0,-22 1 15,22-22-15,0 21 0,0-21 16,0 0-16,0 1 0,22-1 0,-1-21 16,0 0-16,0 0 0,0 0 0,22 0 15,-22 0-15,0 0 0,21 0 16,-21-21-16,22-1 0,-22 1 0,0 0 16,21 0-16,-20 0 0,-1-22 15,0 22-15,0-21 0,0 21 16,-21-22-16,0 1 0,0 21 0,0-21 0,0 20 15,0 1 1,-21 21-16,21 21 16,-21 1-16,21-1 15,-21 0-15,21 21 0,0-21 0,0 22 16,0-22-16,0 21 0,0 1 0,0-22 16,0 21-16,0-21 0,0 0 15,21 1-15,42 41 16,-41-63-16,-1 0 0,0 0 15,0 0-15,0 0 16,0 0-16,1-21 0,-1 21 0,-21-21 16,0 0-16,21-1 0,0 1 15,-21-21-15,21 21 0,-21-22 16,21 1-16,1 0 0,-1-1 0,0 1 16,21 21-16,-21-21 0,22 20 15,-22 1-15,21 21 0,-21 0 0,1 0 16,20 0-16,-21 21 0,0 1 0,0-1 15,-21 21-15,22-21 0,-22 22 16,21-22-16,-21 21 0,0-21 0,0 22 16,0-22-16,0 0 0,0 21 15,-21-21-15,-1-21 0,22 22 0,-21-1 16,0-21-16,0 0 16,0 0-16,0 0 15,21-21-15,0-1 16,0 1-16,0 0 0,0 0 0,0 0 15,21-22-15,0 22 0,-21 0 16,21-21-16,0-1 0,0 1 0,1 21 16,-1-21-16,21 20 0,-21 1 0,0 0 15,1 0-15,-1 21 0,0 0 16,0 0-16,0 0 0,0 0 0,1 0 16,-22 21-16,21 0 15,-21 0-15,21 1 0,-21-1 16</inkml:trace>
  <inkml:trace contextRef="#ctx0" brushRef="#br1" timeOffset="99652.21">13229 14669 0,'0'0'0,"21"0"0,0 0 16,1 0-16,-1 0 0,0-22 16,0 22-16,0-21 0,0 0 15,-21 0-15,22 0 0,-1 0 0,0-1 16,0 1-16,-21-21 0,21 21 15,-21 0-15,0-1 16,-21 22 0,0 0-16,0 0 0,0 22 15,-1-1-15,22 0 0,-21 0 16,0 21-16,21-20 0,-21-1 0,21 21 16,0-21-16,0 0 0,0 1 15,0-1-15,0 0 0,21 0 0,21 0 16,-20 0-16,20 1 0,0-22 0,1 0 15,-1 0-15,0 0 0,1 0 16,20 0-16,-21 0 0,1 0 0,-1 0 16,0-22-16,1 22 0,-1-21 0,0 0 15,-20 0-15,20 0 0,-21 0 16,0-1-16,0-20 0,-21 21 16,0-21-16,0 20 0,0-20 0,0 21 15,0-21-15,0 20 0,0 1 16,-21 21-16,-21 0 0,21 0 0,0 0 15,-22 0-15,22 0 0,-21 21 16,21 1-16,-1 20 0,1-21 0,0 21 16,0 1-16,0-1 0,21-21 0,-21 22 15,21-1-15,0-21 0,0 0 16,0 0-16,0 1 0,0-1 0,0 0 16,21-21-16,0 0 0,0 0 0,0 0 15,22 0-15,-22 0 0,0 0 16,21-21-16,-21 0 0,22-1 15,-1 1-15,0-21 0,-20 21 0,20-22 16,0 1-16,-21-21 0,22 20 16,-22-20-16,21-1 0,-21 1 0,1-1 15,-22 1-15,21-1 0,-21 1 16,21-1-16,-21 1 0,0-1 0,0 43 16,0-21-16,0 21 0,0-1 0,-21 22 15,-22 22-15,22 20 16,0-21-16,0 21 0,-21 1 0,20 20 15,1-20-15,21 20 0,0-21 16,0 22-16,0-1 0,0-20 0,0 20 16,0-20-16,21 20 0,1-21 15,-1 1-15,21-22 0,0 21 16,1-21-16,-1-21 0,22 22 0,-22-22 16,21 0-16,-20 0 0,-1 0 0,22-22 15,-1 1-15,-21 0 0,22 0 16,-1 0-16,1-22 0,-1 1 0,1 0 15,-1-1-15,1 1 0</inkml:trace>
  <inkml:trace contextRef="#ctx0" brushRef="#br1" timeOffset="101612.1">8191 15875 0,'0'0'0,"0"-21"15,0 0-15,0 0 16,0-1-16,0 1 15,22 0-15,-1 0 0,0 0 0,0 21 16,0-21-16,0-1 0,-21 1 16,0 0-16,0 0 0,0 0 15,-21 21 1,0 0-16,-21 21 16,-1 0-16,22 0 0,-21 0 0,0 1 15,-1-1-15,22 0 0,-21 21 16,21-21-16,-1 22 0,22-22 0,0 21 15,0-21-15,0 22 0,22-22 16,-1 0-16,0 0 0,21 22 0,-21-22 16,22 0-16,-1 21 0,0-21 0,1 1 15,-1-1-15,-21 21 0,0-21 16,22 0-16,-43 1 0,0-1 0,0 0 16,0 0-16,-21 0 15,-22 0-15,1 1 0,0-1 0,-1-21 16,-20 21-16,20 0 0,-20-21 0,-1 0 15,22 0-15,-21 0 0,20 0 16,1 0-16,0-21 0,20 0 0,1 0 16,0-1-16,0 1 0,0-21 15,21 0-15,0-1 0,0 1 0,0 0 16,0-22-16,0 22 0,0-1 16,0 1-16,0 0 0,0 21 0,21-22 15,0 43-15,0 0 16,0 21-16,1 1 0,-1-1 0,0 21 15,0 0-15,0 1 0,-21-1 16,21 0-16,1 1 0,-22-1 16,21-21-16,0 22 0,-21-1 0,21-21 15,0 21-15,0-20 0,1-1 16,-1 0-16,21 0 0,-21-21 0,0 0 16,22 0-16,-1 0 0,0 0 0,-20 0 15,20 0-15,0-21 16,1 21-16,-1-21 0,0 0 0,1-22 0,-1 22 15,0 0-15,1-21 0,-1 20 16,-21-20-16,0 21 0,0-21 16,1 20-16,-22 1 0,0-21 0,0 21 15,0 0-15,-22 21 16,1 21-16,0-21 16,0 21-16,0 0 0,0 0 15,21 22-15,0-22 0,0 0 0,0 21 16,0-21-16,0 1 0,0 20 0,0-21 15,0 0-15,21 0 0,0 1 16,0-22-16,0 21 0,22-21 0,-22 0 16,0 0-16,21 0 0,-21 0 15,1 0-15,20 0 0,-21 0 16,0-21-16,22-1 0,-22 1 0,0 0 0,0 0 16,0 0-16,0 0 0,1-1 15,-22-20-15,0 21 0,0-21 16,0-1-16,0 22 0,-22-21 15,1-1-15,0 1 0,-21 21 0,21 0 16,-22 0-16,22-1 0,-21 22 16,21 0-16,-22 0 0,1 22 0,21-1 15,0 21-15,-1-21 0,1 22 0,0-22 16,21 21-16,-21 0 0,21 43 16,0-64-16,0 22 0,21-22 15,0 0-15,0 21 0,1-21 0,20-21 16,-21 22-16,43-1 0,-22-21 15,0 0-15,22 0 0,-1 0 0,1 0 16,-1 0-16,1 0 16,-1-21-16,1-1 0,-1 1 0,1 0 15,-22 21-15,0-21 0,1-21 0,-1 20 16,-21 1-16,0 0 0,1 0 16,-22-21-16,0 20 0,0-20 0,0 21 15,0 0-15,-43 0 0,22-1 16,0 22-16,0 0 0,0 0 0,-22 0 15,22 0-15,0 0 0,-21 22 0,20-1 16,1 21-16,0-21 0,0 22 16,0-22-16,0 21 0,21-21 15,-22 22-15,22-22 0,0 0 0,0 0 16,0 0-16,0 0 0,22 1 16,-1-1-16,0-21 0,0 0 0,0 0 15,0 0-15,1 0 0,-1 0 16,21-21-16,-21-1 0,22 1 0,-1-21 15,0 21-15,-21 0 0,1-22 16,-1 22-16,0 0 0,0-21 16,-21 20-16,21 1 0,-21 0 0,-21 21 31,0 21-31,0 0 16,21 1-16,0-1 0,-21 0 15,21 21-15,0-21 0,0 1 16,0-1-16,0 0 0,0 0 0,0 0 15,21 0-15,0-21 0,0 22 0,0-22 16,0 0-16,1 0 0,20 0 16,-21 0-16,21 0 0,1-22 0,-22 22 15,21-21-15,1 0 0,-22 0 0,0 0 16,21 0-16,-21-1 0,1-20 16,-1 21-16,-21-21 0,21 20 0,-21-20 15,21 21-15,-21-21 16,0 20-16,0-20 0,0 21 0,0 0 15,0 0-15,0 42 16,0 21 0,0-21-16,0 22 0,0-1 0,0 0 15,-21 22-15,21-22 0,-21 0 16,21 22-16,0-22 0,0 22 0,0-1 16,0-20-16,0 20 0,0 1 0,21-1 15,0-21-15,-21 22 0,0-22 16,21 22-16,-21-22 0,21 0 0,-21 1 15,0-22-15,0 21 16,0-21-16,0 1 0,-21-22 16,21-22-1,0 1 1,0 0-16,21-21 0,-21 21 0,0-22 16,22 1-16,-1 0 0,-21-1 15</inkml:trace>
  <inkml:trace contextRef="#ctx0" brushRef="#br1" timeOffset="101856.95">10414 16383 0,'0'-63'0,"0"359"0,0-529 16,0 106-16,0 85 0,0-22 0,0 22 0,0-22 16,0 22-16,21 0 0,21 21 15,-20-22-15,-1 22 0,21 0 0,0 0 16,1 0-16,-1 21 0,0 0 0,-20 0 16,20 0-16,0 21 15,-21 0-15,1 21 0,-22-21 0,0 22 16,0-22-16,0 21 0,0-21 0,-43 22 15,22-22-15,0 0 0,-21 0 16,20 0-16,-20 1 0,0-1 0,21-21 16,-22 21-16,22-21 0,-21 21 15,21-21-15,42 0 32,0-21-32</inkml:trace>
  <inkml:trace contextRef="#ctx0" brushRef="#br1" timeOffset="102244.73">11557 15706 0,'21'-21'0,"-42"42"0,63-64 0,-42 22 16,0 0-16,-21 42 31,0 0-31,0 22 0,0-22 16,-1 21-16,22 1 0,-21-1 0,21 0 15,-21 1-15,21-1 0,0 0 0,0 1 16,0-1-16,0-21 0,0 21 16,21-20-16,0-1 0,1 0 0,-1 0 15,0 0-15,0-21 16,0 0-16,0 0 0,1 0 0,-1 0 16,21 0-16,-21-21 0,0 0 0,1 0 15,-1 0-15,0-22 0,0 22 16,0-21-16,-21-1 0,21 22 0,-21-21 15,22 0-15,-22-1 0,0 1 0,0 0 16,0 20-16,0 1 0,0 0 16,0 0-16,21 21 31,0 21-15,0-21-1,0 21-15</inkml:trace>
  <inkml:trace contextRef="#ctx0" brushRef="#br1" timeOffset="102483.59">12573 15642 0,'0'0'0,"21"0"0,0-21 0,-21 0 16,0 42 0,0 0-16,0 0 15,0 1-15,-21-1 0,21 21 0,-21-21 16,0 22-16,0-1 0,21 0 15,-22 1-15,1-1 0,21-21 0,0 21 16,-21-20-16,21 20 0,-21-21 16,21 0-16,0 0 0,0 1 15,0-1-15,21-21 16,-21-21 0</inkml:trace>
  <inkml:trace contextRef="#ctx0" brushRef="#br1" timeOffset="102711.46">12340 16214 0,'0'0'0,"-85"127"32,85-106-32,0 0 0,22 0 15,-1-21-15,0 0 0,0 0 16,21 0-16,1 0 0,-1 0 0,0 0 15,1 0-15,-1-21 0,-21 21 16,22-21-16,-1 21 0,-21-21 0,21 0 16,-20 21-16,-1-22 0,0 1 0,0 0 15,0 0-15,0 0 0,1 0 16,-22-22-16</inkml:trace>
  <inkml:trace contextRef="#ctx0" brushRef="#br1" timeOffset="102923.34">12594 15685 0,'0'0'16,"-21"0"-16,0 0 0,0 0 0,42-22 31,0 22-31,0 0 0,21-21 16,-20 0-16,20 21 15,-21 0-15,21-21 0,1 21 0,-22 0 0,85 0 16,-85 0-1,0 0-15,0 0 0,0 0 16,-21 21 0</inkml:trace>
  <inkml:trace contextRef="#ctx0" brushRef="#br1" timeOffset="103287.13">10985 17039 0,'0'0'0,"0"-21"16,0 0-1,-21 21 1,21 21 15,0 0-15,0 0-1,0 1 1</inkml:trace>
  <inkml:trace contextRef="#ctx0" brushRef="#br1" timeOffset="103495.01">10837 17378 0,'0'21'0,"0"-42"0,0 63 0,0-21 15,-21-21-15,21 22 16,0-1 15</inkml:trace>
  <inkml:trace contextRef="#ctx0" brushRef="#br1" timeOffset="103667.91">10816 17632 0,'0'21'32</inkml:trace>
  <inkml:trace contextRef="#ctx0" brushRef="#br1" timeOffset="103887.79">10901 17822 0,'0'0'0,"-21"0"32,21-21 30,0 0-62,0 0 16,21 0-16,0 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01:54:12.6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868 762 0,'0'0'0,"0"-21"15,21 0-15,-21 0 16,0-1 0,0 1-1,0 0 1,-21 42 31,21 0-47,-21 1 15,21-1-15,0 21 0,0 0 16,-22 1-16,22-1 0,-21 22 16,21-22-16,0 21 0,0-20 0,-21 20 15,0-20-15,21-1 0,-21 0 16,21 1-16,0-1 0,-21 0 15,21-21-15,0 1 0,-22-1 16,22 0-16,0 0 0,0 0 16,0-42 15,0 0-15,0 0-16,0 0 0,0-1 15,0 1-15,0 0 0</inkml:trace>
  <inkml:trace contextRef="#ctx0" brushRef="#br0" timeOffset="548.67">571 953 0,'0'0'0,"-21"-22"0,-21-83 31,42 83-31,0 1 0,0 0 15,0 0-15,0 0 0,0 0 0,0-1 16,21 1-16,0 21 0,0-21 16,1 0-16,20 21 0,-21-21 15,21 21-15,-20 0 0,20 0 0,0 0 16,1 0-16,-1 21 0,0 0 16,1 0-16,-1 22 0,21-1 15,-41 0-15,20 1 0,0 20 16,-21-21-16,22 22 0,-22-22 0,-21 22 15,0-22-15,0 0 0,0 1 16,0-1-16,0 0 0,-21 1 16,0-22-16,21 21 0,-22-21 15,22 1-15,-21-22 0,21 21 0,-21-21 16,21-21 0,0-1-1,0 1-15,0-21 0,0 21 16,21-22-16,0 1 0,1 0 15,-22-22-15,0 1 0,21-1 16,0 1-16,0-1 0,0 1 16,0-1-16,1 1 0,-1 20 0,0-20 15,21 21-15,-21 20 0,1-20 16,-1 21-16,-21 0 0,21 21 16,0 0-16,-21 21 15,0 0 1,0 0-16,0 0 0,0 1 15,0 20-15,0-21 0,0 0 16,0 0-16,0 1 0</inkml:trace>
  <inkml:trace contextRef="#ctx0" brushRef="#br0" timeOffset="1375.93">1841 953 0,'-21'21'15,"0"-21"-15,21 21 16,-21 0-16,0 0 0,21 0 0,-21 1 16,21 20-16,-22-21 0,22 0 15,0 22-15,0-22 16,0 0-16,0 21 0,0-21 0,0 1 15,0-1-15,0 0 0,0 0 16,0 0-16,22-21 0,-1 21 0,-21 1 16,21-22-16,0 0 0,0 0 15,0 0-15,1 0 0,-1 0 0,0 0 16,0 0-16,0-22 0,0 1 16,1 21-16,-22-21 0,0 0 15,0 0-15,0 0 0,0-1 16,0-20-16,0 21 0,0 0 15,0 0-15,-22-22 0,1 22 0,0 0 16,21 0-16,0 0 0,-21-1 16,21 1-16,0 0 15,0 0-15,0 0 16,21 21-16,0-21 16,0 21-16,22 0 0,-22 0 0,21 0 15,-21 0-15,22 0 0,-1 21 16,-21-21-16,22 21 0,-22 0 15,21 21-15,-21-20 0,0-1 0,1 21 16,-1-21-16,-21 0 0,0 22 16,0-22-16,0 0 0,0 21 0,0-20 15,0-1-15,0 0 0,0 0 16,-21 0-16,-1 0 0,22-42 62,0 0-62,0 0 16,0 0-16,0-22 0,0 22 0,22 0 16,-1-21-16,0-1 0,0 1 15,0 0-15,0-1 0,22 1 0,-22 21 16,21-21-16,1 20 0,-1 1 16,0 21-16,1 0 0,20 0 15,-21 21-15,-20 22 16,20-22-16,-21 21 0,0-21 15,0 22-15,-21-1 0,0 0 0,0-20 0,0 20 16,0-21-16,0 21 16,0-20-16,0-1 0,-21 0 0,21 0 15,-21 0-15,0 0 0,21 1 16,-21-22-16,21-22 31</inkml:trace>
  <inkml:trace contextRef="#ctx0" brushRef="#br0" timeOffset="3273.08">3598 1185 0,'0'0'0,"-21"0"0,0 22 0,21-1 31,21-21-15,21 0-16,-20 0 15,-1 0-15,21 0 0,0-21 16,1-1-16,-1 22 0,0-21 15,1 0-15,-1 0 0,0 0 0,-20 0 0,20-1 16,0-20-16,-21 21 16,22-21-16,-22 20 0,0-20 0,0 0 15,-21-1-15,0 22 0,21-21 16,-21 0-16,0-1 0,0 22 16,0-21-16,-21-1 0,21 22 0,-21-21 15,0 21-15,21 0 0,-21-22 16,0 43-16,21-21 0,0 0 0,-22 21 15,1 0-15,0 0 16,21 21-16,0 0 0,-21 0 16,21 1-16,-21 20 0,21 0 0,0 1 15,-21 20-15,21-21 0,0 22 16,0 21-16,0-22 0,-22 1 16,1 20-16,21-20 0,-21 20 0,0-20 15,21 21-15,-21-22 0,0 22 16,21-1-16,-22 1 0,1 21 0,21-21 15,-21-1-15,0 1 0,0 0 16,21-1-16,0-20 0,0 20 0,0 1 16,0-21-16,0 20 0,0-20 15,0-22-15,21 0 0,0 1 0,0-1 16,0-21-16,1 0 0,-1-21 16,21 0-16,-21 0 0,0 0 15,22 0-15,-22-21 0,21 0 0,1-21 16,-22 21-16,21-22 0,0 1 15,-20 0-15,20-1 0,0-20 0,1 20 16,-22-20-16,0-1 0,0 22 16,-21-21-16,0-1 0,0 1 0,0-1 15,-21 1-15,-21-1 0,-1 1 0,1-1 16,0 1-16,-22 20 0,1 1 16,20 21-16,-20-22 0,-1 22 0,1 0 15,-1 0-15,1 21 0,20 0 16,-20 0-16,21-21 0,-1 21 15,22 0-15,0 0 0,0 0 16,42 0 0,0-21-16,0 21 15,22 0-15,-22-22 0,21 1 0,0 21 16,1-21-16,-1 0 0,22 0 16,-22 0-16,43-43 0,-43 43 15,0-21-15,1 20 0,-22-20 16,0 0-16,21 21 0,-42-1 15,21 1-15,-21 0 0,0 0 16,0 0-16,0 0 0,-21 21 31,21 21-31,0 0 16,-21 0-16,21 0 0,0 0 0,0 22 16,0-22-16,0 21 0,0-21 15,0 1-15,0 20 0,0-21 0,0 0 16,0 22-16,0-22 0,21 0 15,-21 0-15,21-21 0,1 21 0,-1-21 16,0 0-16,0 0 16,21 0-16,-20 0 0,-1 0 0,0 0 15,21-21-15,-21 0 0,1 21 16,20-21-16,-21 0 0,0-22 0,0 22 16,1 0-16,-1-21 15,0 20-15,-21-20 0,0 21 16,0-21-16,0 20 0,0 1 0,0 0 15,0 0-15,-21 21 16,0 21 0,21 0-16,-22 0 0,22 1 15,0-1-15,0 21 0,0-21 16,0 0-16,0 1 0,0 20 16,0-21-16,0 0 0,0 0 0,0 1 15,0-1-15,22-21 0,-1 21 16,0-21-16,0 0 0,0 0 0,0 0 15,1 0-15,20 0 0,-21 0 16,0 0-16,0 0 0,22 0 16,-22-21-16,0 0 0,0-1 0,0 1 15,1 0-15,-1 0 0,0-21 16,-21 20-16,0-20 0,21 21 0,-21-21 16,0 20-16,0-20 0,0 21 15,0 0-15,0 0 0,0-1 0,0 44 31,0-1-31,0 0 0,-21 0 16,21 21-16,0-20 0,0 20 16,0-21-16,0 21 0,0-20 0,0-1 0,0 21 15,0-21-15,-21 0 16,21 1-16,0-1 0,0 0 0,0 0 16,0 0-1,0-42 16,0 0-31,0 0 16,-21 0-16,21-1 0,0-20 0,0 21 16,0 0-16,0-22 0,0 1 15,21 21-15,0-21 0,0 20 0,0-20 16,-21 21-16,21 0 0,43 0 16,-43 21-16,0 0 15,0 0-15,22 0 0,-22 0 16,21 21-16,-21 21 0,1-21 0,-1 0 15,0 22-15,0-22 16,-21 21-16,0-21 0,0 43 0,0-22 16,0-21-16,0 1 0,-21-1 15,0 0-15,21 0 0,-21 0 16,-1 0-16,22-42 47,22 0-47,-1 0 15,0 0-15</inkml:trace>
  <inkml:trace contextRef="#ctx0" brushRef="#br0" timeOffset="4063.62">6032 910 0,'0'-42'16,"-21"21"-1,0 21-15,0 0 0,0 0 16,0 0-16,-1 0 0,1 21 16,0 0-16,0 0 0,0 0 0,0 22 15,-1-1-15,1-21 16,0 22-16,0-1 0,21 0 0,0 1 16,-21-22-16,21 21 0,0-21 15,0 22-15,0-22 0,0 0 0,21 0 16,-21 0-16,21-21 0,21 21 0,-20-21 15,20 0-15,-21 0 0,21 0 16,-20 0-16,20 0 0,0-21 0,-21 0 16,22 21-16,-22-21 0,21 0 15,-21 0-15,22-22 0,-22 22 0,0-21 16,0-1-16,0 1 0,1 0 16,-1-1-16,0-20 0,-21-1 0,21 22 15,-21-21-15,21 20 16,-21 1-16,0 0 0,0-1 0,0 22 15,0-21-15,0 21 0,0-1 16,-21 22 0,0 22-1,21-1-15,0 0 0,0 21 0,-21 1 16,21-1-16,-21 0 0,21 1 16,0 20-16,0-21 0,0 22 0,-22-22 15,22 22-15,0-22 16,0 0-16,0 1 0,0-1 0,0-21 15,0 22-15,0-22 0,0 0 16,0 0-16,0 0 0,22-21 0,-1 21 16,0-21-16,0 0 15,21 0-15,-20 0 0,-1 0 0,0-21 16,0 0-16,21 21 0,-20-21 0,-1 0 16,0 0-16,21-1 0,-21-20 15,1 21-15,-1-21 0,0 20 0,-21-20 16,21 21-16,-21-21 0,0 20 15,21 1-15,-21 0 0,0 42 32,-21 0-32,21 1 0,-21 20 15,21-21-15,-21 0 16,21 22-16,0-22 0,0 0 0,0 21 16,0-21-16,0 1 0,0-1 15,0 0-15,0 0 0,21-21 16,0 0-16,0 0 15,0 0-15,1 0 0,-1 0 0,0 0 16,0 0-16,21-21 0,-20 0 0,-22 0 16,21-1-16,0-20 0</inkml:trace>
  <inkml:trace contextRef="#ctx0" brushRef="#br0" timeOffset="4247.43">6879 614 0,'0'0'0,"-21"0"0,0 0 16,0 0-16,-1 0 15,1 0-15,21 21 16,21-21 15</inkml:trace>
  <inkml:trace contextRef="#ctx0" brushRef="#br0" timeOffset="4456.32">6117 995 0,'0'0'0,"0"21"0,21-21 16,0 0-1,1 0-15,-1 0 0,0 0 0,0 0 16,21 0-16,-20-21 0,20 21 16,0-21-16,1 21 0,-1-21 15,0-1-15,1 22 0,-1-21 16</inkml:trace>
  <inkml:trace contextRef="#ctx0" brushRef="#br0" timeOffset="5328.62">7239 953 0,'0'0'0,"-21"-22"0,0 22 15,-1 0-15,1 0 0,0 0 0,0 22 16,0-1-16,0-21 0,21 21 16,-22 21-16,1-21 0,0 1 0,0-1 15,21 21-15,-21-21 0,21 0 16,0 1-16,0-1 0,0 0 15,0 0-15,0 0 0,21 0 16,0-21-16,0 0 0,0 22 0,1-22 16,-1 0-16,0 0 0,0 0 15,0 0-15,0 0 0,1 0 16,-22-22-16,21 22 0,-21-21 16,0 0-16,0 0 0,0 0 0,0 0 15,0-1-15,0 1 0,0 0 16,0-21-16,-21 21 0,21-22 0,0 22 15,0-21-15,0 21 0,0-22 16,21 22-16,0 0 0,0 0 0,0 0 16,0-1-16,22 22 0,-22 0 15,21 0-15,-21 0 0,22 22 16,-1-1-16,-21 0 0,22 0 16,-22 0-16,0 22 0,0-22 0,0 21 15,-21 0-15,0-20 0,0 20 16,0-21-16,0 21 0,0-20 0,0-1 15,0 0-15,-21 0 0,0 0 0,21 0 16,-21-21-16,21 22 16,-21-22-16,21-22 31,0 1-31,0 0 0,0 0 16,0 0-16,0-22 15,21 22-15,-21-21 0,21 0 0,0-1 16,0 1-16,0 0 0,1 20 15,20-20-15,-21 21 0,21 0 0,1 0 16,-22-1-16,21 22 0,1 0 16,-1 0-16,-21 22 0,21-1 0,-20 0 15,-1 0-15,0 21 0,0-20 16,0 20-16,-21 0 0,0 1 0,0-22 16,0 21-16,0 0 0,0-20 15,0-1-15,0 21 0,0-21 0,-21 0 16,0 1-16,0-22 0,0 21 15,21 0-15,-22-21 16,44-21 15,-1 21-31,0-21 0</inkml:trace>
  <inkml:trace contextRef="#ctx0" brushRef="#br0" timeOffset="6133.24">8742 953 0,'0'-22'0,"0"44"0,0-65 16,0 22-16,0 0 0,0 0 16,0 0-16,-21-1 0,-1 1 0,1 0 15,0 21-15,0 0 16,0 0-16,0 0 0,-1 21 0,1 22 15,0-22-15,0 21 0,0 0 16,0 1-16,-1-1 0,1 0 0,0 1 16,0-1-16,0 0 0,21-20 15,-21 20-15,21-21 0,0 0 0,0 22 16,0-22 0,0 0-16,21-21 0,0 0 0,0 0 0,0 0 15,0 0-15,1 0 0,-1 0 16,0 0-16,0 0 0,0-21 15,0 0-15,1 21 0,-1-22 0,0-20 16,0 21-16,0-21 0,0 20 16,-21-20-16,22 0 0,-22-1 0,21-20 15,-21 42-15,0-22 0,0 1 16,0 21-16,0 0 0,0 42 31,0 0-31,0 21 16,-21-20-16,21 20 15,0-21-15,-22 21 0,22-20 0,0 20 16,0 0-16,0-21 0,0 1 16,0 20-16,22-21 0,-1 0 0,0 0 15,0-21-15,0 22 0,0-1 0,1-21 16,-1 0-16,0 0 0,0 0 16,0 0-16,22 0 0,-22 0 0,0-21 15,0-1-15,21 1 0,-20 0 16,-1 0-16,0-21 0,0-1 0,0 22 15,0-42-15,1 20 0,-22-20 16,21 20-16,-21-20 0,21 21 16,-21-22-16,0 22 0,0-1 15,0 22-15,0-21 0,0 21 0,0 0 16,0 42 0,0 0-1,-21 21-15,0 1 0,21-1 16,-22 21-16,1-20 0,21 20 0,0 1 15,-21-22-15,21 22 0,0-22 0,0 0 16,0 1-16,0-1 0,21-21 16,0 21-16,1-20 0,-1-1 0,0-21 15,0 21-15,21-21 0,-20 0 16,20 0-16,0 0 0,-21 0 0,22 0 16,-1 0-16,0-21 15,-20 0-15,20-1 0,-21 1 0,21 0 16,-20-21-16</inkml:trace>
  <inkml:trace contextRef="#ctx0" brushRef="#br0" timeOffset="6808.85">10266 741 0,'0'0'0,"-21"0"0,-1 0 15,44 0 1,20 0 0,-21 0-16,21 0 0,1 0 15,20 0-15,-20-21 0,20 21 0,1 0 16,20 0-16,-20-21 0,20 21 16,1-22-16,-21 22 0,-1 0 0,1 0 15,-22 0-15,-21-21 0,21 21 16,-63 0-1,-21 0 1,0 0-16,-1 0 0,1 0 16,0 0-16,-1 0 0</inkml:trace>
  <inkml:trace contextRef="#ctx0" brushRef="#br0" timeOffset="7088.69">10710 635 0,'0'21'0,"0"0"16,0 1-16,0-1 16,0 21-16,0 0 0,0-20 15,0 20-15,0 21 0,-21-20 0,0-1 16,21 0-16,-21 22 0,0-22 16,21 1-16,0-1 0,-22-21 0,1 21 15,21-20-15,-21 20 0,21-21 16,0 0-16,0 0 0,0 1 15,21-22 17,0-22-17,1 1-15,-1 0 0,0 0 16,0 0-16</inkml:trace>
  <inkml:trace contextRef="#ctx0" brushRef="#br0" timeOffset="8480.1">11112 953 0,'0'0'0,"22"-22"0,-22 44 31,-22-1-31,1 0 16,0 0-16,0 21 0,0 1 16,21-22-16,-21 21 0,-1-21 0,22 22 15,-21-22-15,21 21 0,0-21 16,0 1-16,0-1 0,0 0 0,0 0 15,21 0-15,1-21 16,-1 0-16,0 0 0,0 0 0,21 0 16,-20 0-16,20 0 0,0 0 15,-21 0-15,22 0 0,-1-21 0,-21 0 16,0 21-16,22-21 0,-22 0 0,-21-1 16,21 1-16,-21 0 0,0-21 15,0 21-15,0-22 0,0 22 0,-21-21 16,0 21-16,0-22 0,-1 22 15,-20 0-15,21 0 0,0 21 0,-22 0 16,22 0-16,-21 0 0,21 0 16,0 0-16,42 0 31,0 21-31,0-21 16,21 0-16,-20 0 0,20 0 15,0 0-15,1 0 0,-1 0 0,0-21 16,1 21-16,-1-21 0,21 21 15,-20-22-15,-1 1 0,0 21 0,1-21 16,-1 21-16,0 0 0,-20 0 16,-1 0-16,0 0 0,-21 21 15,0 0-15,0 1 16,0-1-16,-21 0 0,0 21 0,-22 1 16,22-1-1,0-21-15,0 21 0,0-20 0,-1-1 16,22 0-16,0 0 0,0 0 0,0 0 15,0 1-15,0-1 0,0 0 16,22-21-16,20 0 16,-21 0-16,21 0 0,-20 0 15,20 0-15,0 0 0,1 0 0,-1 0 16,0 0-16,1-21 0,-22 0 16,21 21-16,-21-22 0,0 1 15,1-21-15,-22 21 0,21 0 0,-21-22 16,0 22-16,0-21 0,-21-1 15,-1 1-15,-20 0 0,21 21 0,-21-22 16,-1 22-16,22 0 0,-21 0 16,-1 21-16,22 0 0,-21 0 0,21 0 15,0 0-15,-1 0 0,22 21 16,22-21 0,20 0-16,-21 0 0,21 21 15,22-21-15,-22 0 0,22 0 16,-22 0-16,22 0 0,-1 0 0,1-21 15,-22 21-15,21-21 0,1 0 16,-1-1-16,-20 1 0,-1 0 0,0 0 16,1 0-16,-1 0 0,-21-1 15,0 1-15,1-21 0,-22 21 16,0 0-16,0-1 0,0-20 16,0 21-16,-22 21 15,1 0-15,0 0 0,0 21 16,0 0-16,0 22 0,-1-22 15,1 21-15,0 0 0,0 1 0,0 20 16,0-20-16,-1 20 0,1 1 16,0-22-16,21 21 0,0-20 0,0-1 15,0 0-15,0 1 0,0-22 16,0 21-16,0-21 0,0 1 0,21-1 16,0 0-16,1 0 0,-1-21 15,21 0-15,-21 0 0,22 0 16,147-21-1,-148 21-15,1-21 16,20 0-16,-20-1 0,-1 1 0,0-21 16,1 21-16,-22-22 0,21 1 15,-21 21-15,0-21 0,1-1 0,-1 22 16,-21-21-16,0 21 0,0-1 16,0 1-16,-21 21 15,-1 0-15,1 0 0,0 0 0,-21 0 16,21 21-16,-1 1 0,1-1 15,0 21-15,21-21 0,0 0 0,0 1 16,0 20-16,0-21 0,0 0 16,0 0-16,0 1 0,21-1 0,0-21 15,22 21-15,-22 0 0,0-21 16,0 21-16,22-21 0,-22 21 0,0-21 16,0 0-16,0 0 0,0 22 15,-21-1 1,-21-21-1,0 0-15,0 0 16,0 0-16,-22 0 0,22 0 0,0 0 16,0 0-16,0 0 0,0 0 15,-1 0-15,1 0 0,0 0 16,0 0-16,0 0 0,0 0 0,-1 0 16,1 0-16</inkml:trace>
  <inkml:trace contextRef="#ctx0" brushRef="#br0" timeOffset="9663.53">1228 1820 0,'0'0'0,"-22"0"0,-41 22 32,42-22-32,21 21 46,21-21-46,0 0 0,0 0 0,22 21 16,-1-21-16,0 0 0,1 0 16,20 0-16,1 0 0,20 0 15,-20 0-15,-1 0 0,22 0 0,0 0 16,-22 0-16,22 0 0,-1 0 16,1 0-16,21 0 0,0 0 0,0 0 15,-1 0-15,22 0 0,-21-21 16,0 21-16,0 0 0,21 0 15,0 0-15,0 0 0,0-21 0,148 21 16,-148 0-16,0 0 16,21 0-16,0 0 0,1 0 0,-22 0 15,21 0-15,-21 0 0,21 0 16,-21 0-16,21 0 0,-21 0 0,21 0 16,-21 0-16,0 0 0,0 0 15,0 0-15,0 0 0,21 0 0,-21 21 16,22-21-16,-1 0 0,-21 0 15,0 0-15,21 0 0,0 0 0,0 21 16,-21-21-16,21 0 0,1 0 16,-1 0-16,-21 0 0,21 0 15,0 21-15,0-21 0,0 0 0,1 0 16,-22 0-16,21 0 0,0 0 16,0 0-16,-21 0 0,21 21 0,0-21 15,1 0-15,-1 0 0,-21 0 16,0 0-16,21 0 0,-21 0 0,0 0 15,0 0-15,0 0 0,0 0 16,-21 0-16,0 0 0,-1 0 0,-20 0 16,21 0-16,-21 0 0,-1 0 15,1 0-15,0 0 0,-22 0 0,1 0 16,-22 0-16,0 0 0,-21 0 16,22 0-16,-22 0 0,-42 0 46,0 0-46,-1 0 0,1 0 0,-21 21 16,0-21-16</inkml:trace>
  <inkml:trace contextRef="#ctx0" brushRef="#br0" timeOffset="11187.66">487 2963 0,'21'0'125,"0"0"-125,0 0 16,0-21 0,1 21-16,-22-21 15,0 0-15,0 0 16,0 0 0,-22 21-1,1 0 1,0 0-16,0 0 0,21 21 15,0 0-15,-21-21 0,0 21 16,21 0-16,0 0 0,0 1 16,0-1-1,21-21 1,0 0 0,0 0-16,0 0 15,0-21-15,1 21 0,-22-22 16,21 22-16,-21-21 0,0 0 15,0 0-15,0 0 0,0 0 16,0-1 0,-21 22-1,-1 22 1,22-1-16,0 0 16,-21 0-16,21 0 0,0 0 15,0 1-15,0-1 16,0 0-16,0 0 0,21 0 15,1-21 1,-1 0-16,0 0 0,0 0 16,0 0-16,0 0 0,1-21 0</inkml:trace>
  <inkml:trace contextRef="#ctx0" brushRef="#br0" timeOffset="11532.47">1058 2858 0,'0'0'0,"0"-22"63,0 1-32,0 0-31,-21 21 31,0 0-31,0 0 16,21 21-16,-21 0 16,21 1-16,0-1 15,0 0-15,0 21 16,0-21-16,0 1 0,0-1 16,0 0-16,0 0 15,21-21 1,0 0-16,0 0 0,0 0 15,0 0-15,1-21 0</inkml:trace>
  <inkml:trace contextRef="#ctx0" brushRef="#br0" timeOffset="12769.3">1863 2709 0,'0'0'0,"-22"0"0,1 0 16,21 22-1,0-1-15,0 0 0,0 0 16,0 0-16,0 0 15,21-21-15,1 22 0,-1-22 0,0 0 16,21 21-16,-21-21 16,1 0-16,20 0 0,-21 0 0,21 0 15,-20-21-15,20-1 16,0 22-16,-21-21 0,22 0 0,-1 0 16,-42 0-16,0 0 15,0-1-15,0 1 0,0 0 0,0 0 16,0 0-16,0 0 0,-21 21 15,0-22-15,0 22 0,-1 0 16,1 22-16,0-1 16,21 21-16,0 0 0,0-20 15,0 20-15,0 0 0,-21 1 0,21-1 16,0 21-16,0-20 16,-21-1-16,21 0 0,0 1 0,0-1 15,0 0-15,0 1 0,0-22 16,0 21-16,0-21 0,0 1 0,0-1 15,0 0-15,-21-21 32,-1-21-32,1 0 15,0-1-15,21 1 0,-21 0 16,0 0-16,0 0 0,-1 0 16,22-22-16,-21 22 0,21 0 15,-21 21-15,21-21 0,0 42 31,0 0-31,21 0 16,-21 0-16,21 22 0,1-22 0,-1 0 16,0 0-16,-21 0 0,21 1 15,21-1-15,-20 0 0,-1-21 16,0 21-16,21-21 0,-21 0 0,22 0 16,-1 0-16,-21 0 0,22 0 15,-1-21-15,0 0 0,-21 21 0,22-21 16,-22-1-16,21 1 0,-21-21 15,22 21-15,-22 0 0,0-22 0,-21 22 16,21 0-16,-21-21 0,0 20 16,21 1-16,-21 0 0,0 0 15,0 0-15,0 0 0,0 42 32,0 0-32,0 0 0,-21 0 15,21 0-15,-21 22 0,21-22 16,0 21-16,0-21 0,0 22 0,0-22 15,0 0-15,0 0 0,21 0 16,0 1-16,1-1 0,-1-21 0,0 0 16,0 0-16,21 0 0,-20 0 15,-1 0-15,21 0 0,-21-21 0,0-1 16,1 22-16,20-21 0,-21-21 16,-21 21-16,21 0 0,0-22 15,-21 22-15,22-21 0,-22 21 16,0-22-16,0 1 0,0 21 0,0-22 15,-22 1-15,1 0 0,0 21 0,21-22 16,-21 22-16,0 21 0,0 0 16,-1 0-16,1 0 0,0 0 0,0 21 15,-21 0-15,20 1 0,1-1 16,-21 0-16,21 21 0,0-21 0,-1 1 16,22 20-16,0-21 0,0 0 15,0 0-15,0 1 0,0-1 16,0 0-16,22 0 0,-1-21 15</inkml:trace>
  <inkml:trace contextRef="#ctx0" brushRef="#br0" timeOffset="14560.08">4614 3323 0,'21'-21'0,"-42"42"0,64-42 16,-1 0-16,-21 0 0,21 0 16,-20-1-16,-1 1 0,0 21 0,21-21 15,-42 0-15,21 0 0,-21 0 16,0-1-16,0 1 0,0 0 16,0 0-16,-21 0 0,0 0 15,0-1-15,-21 1 0,-1 21 16,1-21-16,21 21 0,-22-21 0,1 21 15,-21 0-15,20 0 0,1 21 16,0 0-16,-1 22 0,1-22 0,0 21 16,20 0-16,-20 1 0,21-1 15,21 0-15,0 1 0,-21-1 0,21 0 16,0 1-16,0-1 0,0-21 16,21 0-16,0 1 0,0-1 15,0 0-15,1-21 0,20 0 0,-21 0 16,21 0-16,1 0 0,-1-21 15,-21 21-15,22-21 0,-1-1 0,0 1 16,1-21-16,-1 21 0,0 0 16,1-22-16,-22 1 0,0 21 0,21-22 15,-21 1-15,-21 21 0,0-21 16,22-22-16,-22 43 0,0 0 16,-22 21-1,1 0-15,21 21 16,0 0-16,-21 0 0,0 0 0,21 1 15,-21 20-15,21 0 0,0 1 16,0-22-16,0 21 0,0 0 16,0-20-16,0 20 0,0-21 0,0 0 15,21 0-15,0 1 0,0-1 16,0-21-16,22 0 0,-22 0 16,0 0-16,21 0 0,-20 0 0,20 0 15,-21-21-15,21-1 0,-20 1 0,-1 0 16,21 0-16,-21 0 0,0-22 15,-21 22-15,22-21 0,-22 0 16,21-1-16,-21 22 0,21-21 0,-21 21 16,0-22-16,0 22 0,0 0 0,0 0 15,0 42 1,-21-21 0,21 21-16,-21 21 0,21-20 0,-22 20 15,22-21-15,0 21 0,0 1 16,0-22-16,0 21 0,0-21 0,0 22 15,0-22-15,22 0 0,-1 0 16,-21 0-16,21-21 0,0 0 16,0 0-16,22 0 0,-22 0 0,0 0 0,0 0 15,21-21-15,-20 21 0,20-21 16,-21 0-16,0-21 0,0 20 0,22-20 16,-22 21-16,0-21 0,0-1 15,-21 22-15,0-21 0,21-1 16,-21 22-16,0-21 0,0 21 0,0 0 15,0-1-15,0 1 0,-21 21 32,21 21-32,0 1 0,-21-1 15,0 0-15,0 21 0,21-21 0,0 22 16,-21-1-16,21 0 0,0-20 16,0 20-16,0-21 0,0 21 0,0-20 15,0-1-15,21 0 0,0 0 0,0 0 16,0-21-16,0 0 0,1 0 15,-1 0-15,21 0 0,-21 0 0,0 0 16,22-21-16,-22 0 0,0 0 16,0 0-16,22-1 0,-22-20 15,0 21-15,0-21 0,0-1 0,0 1 16,1 0-16,-1-22 0,-21 22 16,21-22-16,0 22 0,-21-22 15,21 1-15,0 21 0,-21-22 0,0 1 16,22 20-16,-22 1 0,21 0 0,-21 20 15,0 1-15,0 0 0,0 42 32,0 22-32,0-1 0,-21 0 15,21 1-15,-22-1 0,22 21 0,-21 1 16,21-22-16,-21 22 0,0-22 0,21 22 16,-21-22-16,0 0 15,21 22-15,0 20 0,0-41 16,0-22-16,0 0 0,0 21 15,0-20-15,0-1 0,21-21 16,0 0-16,0 0 0,21 0 0,-20 0 16,-1-21-16,21 21 0,-21-22 15,22 1-15,-22 0 0,63-42 16,-62 41-16,20-20 0,-21 21 16,0-21-16,0 20 0,1 1 0,-1-21 15,-21 21-15,21 21 0,-21-21 16,0 42-1,-21 0 1,0 0-16,21 0 0,0 0 16,-22 22-16,22-22 0,-21 21 0,21-21 15,0 1-15,0 20 0,0-21 0,0 0 16,0 0-16,0 1 0,21-1 16,1-21-16,-1 0 0,0 21 0,0-21 15,0 0-15,0 0 0,22 0 16,-22-21-16,21 0 0,-21 21 0,1-22 15,41-20-15,-42 21 0,0-21 16,-21 20-16,0-20 0,0 0 16,0 21-16,0-22 0,0 1 0,0 21 15,0-22-15,-42-20 16,21 42-16,0 0 0,0 21 16,-1 0-16,1 0 0,-21 0 0,21 0 15,-22 0-15,22 0 0,-21 0 16,21 21-16,0-21 0,-22 21 0,22-21 15,21 21-15,-21-21 0,0 0 16,21 21-16,-21-21 0,-1 0 16,1 0-16,0 0 0</inkml:trace>
  <inkml:trace contextRef="#ctx0" brushRef="#br0" timeOffset="14791.95">5863 2921 0,'21'0'16,"0"0"-16,22 0 15,-22 0-15,0 0 0,21 0 0,-20-21 16,20 21-16,-21 0 0,21 0 0,1-21 16,-1 21-16,-21-21 0,22 21 15,-1 0-15,-21 0 0,21 0 16,-20 0-16,-1-22 0,0 22 0</inkml:trace>
  <inkml:trace contextRef="#ctx0" brushRef="#br0" timeOffset="15759.55">7324 3027 0,'0'0'16,"0"-21"-16,0 0 0,0-1 31,21 22-31,-21-21 0,21 21 0,0 0 16,0 0-1,0 0-15,1 0 0,-1 0 16,0 0-16,0 21 0,-21 1 0,21-22 16,0 42-16,-21-21 0,0 0 15,0 0-15,0 1 0,0 20 0,0-21 16,0 0-16,0 22 0,0-22 16,0 0-16,0 0 0,0 0 0,-21 0 15,0 1-15,21-44 47,0 1-31,0 0-16,0 0 0,0-21 15,0 20-15,0 1 0,0 0 16,21-21-16,0 21 0,-21-1 0,22-20 16,-1 21-16,0 0 0,0 0 0,0-22 15,0 43-15,22-21 0,-22 21 16,21-21-16,-21 21 0,22 0 15,-22 0-15,21 21 0,-21 0 0,1 0 16,-1 1-16,0-1 0,0 0 16,0 21-16,-21-21 0,0 1 0,0 20 15,0-21-15,0 0 0,0 22 16,0-22-16,0 0 0,0 0 0,0 0 16,0 0-16,0-42 31,0 0-16,0 0-15,21 0 16,-21 0-16,22-1 0,-1 1 0,0-21 16,-21 21-16,21-22 0,0 22 15,22-21-15,-22 0 0,0 20 0,21-41 16,-21 42-16,22 0 16,-22-1-16,0 22 0,0 0 15,0 0-15,1 22 0,-22-1 0,0 0 16,21 0-16,-21 0 0,0 22 15,0-22-15,0 21 0,0-21 0,0 22 16,0-22-16,0 21 0,0-21 0,0 0 16,0 1-16,0-1 0,0 0 15,0 0-15,0 0 0,0 0 16,21-21 0,0 0-1,0-21-15,0 21 0,1-21 16,20 0-16</inkml:trace>
  <inkml:trace contextRef="#ctx0" brushRef="#br0" timeOffset="16765.09">9165 3006 0,'0'0'0,"21"-21"0,0 21 0,-21-22 16,0 1-16,0 0 0,0 0 16,0 0-16,0 0 0,0-1 0,0 1 15,-21 0-15,0 0 0,0 0 16,0 21-16,0 0 0,-1 0 0,1 0 15,0 21-15,0 0 0,-21 0 0,20 0 16,1 22-16,-21-1 0,21-21 16,0 22-16,-1-1 0,1 0 15,0 1-15,0-22 0,21 21 16,0-21-16,0 22 0,0-22 0,0 0 16,0 0-16,21 0 0,0-21 15,0 0-15,1 0 0,20 0 16,-21 0-16,0-21 0,22 0 0,-22 21 15,21-21-15,-21 0 0,0-1 16,22-20-16,-22 21 0,0 0 0,0 0 16,0-22-16,1 22 0,-22-21 0,21 21 15,0-22-15,-21 22 0,21-21 16,-21 21-16,0-1 0,0 1 0,21 0 16,-21 42 15,0 0-31,0 22 0,-21-22 0,21 0 15,-21 21-15,21 1 0,-21-22 16,21 21-16,0 1 0,0 20 16,0-21-16,0-20 0,0 20 15,0-21-15,21 0 0,0 0 0,0 1 16,0-22-16,1 0 0,-1 21 0,0-21 16,0 0-16,0 0 0,22 0 15,-22-21-15,21-1 0,-21 1 0,22 0 16,-22 0-16,21 0 0,0 0 15,-20-22-15,-1 22 0,0-21 16,0-1-16,0 1 0,0 0 0,1-1 16,-22-20-16,0 21 0,21-1 15,-21 1-15,21-22 0,-21 43 0,21-21 16,-21 21-16,0 0 0,0-1 0,0 44 31,0-1-31,0 21 16,-21 0-16,0-20 0,21 20 15,-21 0-15,21 1 0,0-1 0,-22 0 16,22 1-16,0-1 0,0-21 0,0 21 16,0-20-16,0 20 0,0-21 15,0 0-15,22 0 0,-22 1 16,21-1-16,0-21 0,0 21 16,0-21-16,0 0 0,1 0 0,-1 0 15,0 0-15,0 0 0,21 0 0,-20-21 16,-1 0-16,0-1 0,0 22 15,21-21-15,-20 0 0,-1-21 0,0 21 16,0-1-16,0-20 0,-21 21 16,21 0-16,-21-22 0,22 22 0,-22-63 15,-22 84 1,1 0 0,0 0-16,21 21 0,-21 0 0,0 0 15,0 21-15,-1-20 0,22 20 16,0-21-16,-21 0 0,21 22 15,0-22-15,0 21 0,0-21 0,0 0 16,0 1-16,21 20 16,1-42-16,-1 0 0,0 21 0,0-21 15,21 0-15,-20 0 0,-1 0 0,0 0 16,21-21-16,1-21 16,-1 20-16,-21 1 0,0 0 0,22 0 15,-22 0-15,0 0 0,-21-22 16,21 22-16,-21-21 0</inkml:trace>
  <inkml:trace contextRef="#ctx0" brushRef="#br0" timeOffset="16963.98">9758 2667 0,'0'0'0,"-43"0"0,-20 64 31,84-64-15,21 0-16,-20 0 16,20 0-16,0 0 0,1 0 0,20 0 15,-21 0-15,1-22 0,-1 1 16,0 21-16,1-21 0</inkml:trace>
  <inkml:trace contextRef="#ctx0" brushRef="#br0" timeOffset="17679.58">12340 3048 0,'0'0'0,"0"-21"0,-21 21 0,-21-42 16,42 20-16,0 1 0,0 0 15,0-21-15,0 21 0,0-22 0,0 1 16,0 0-16,21-1 0,0 1 15,0 0-15,0-1 0,22 22 16,-1 0-16,-21-21 0,21 42 0,1 0 16,-1 0-16,0 0 0,-20 21 15,20 0-15,0 21 0,-21 1 0,1-1 16,-1 0-16,0 1 0,-21-1 0,0 21 16,0-20-16,0-1 0,0 0 15,-21-20-15,0 20 0,-1-21 0,1 21 16,0-20-16,0-1 0,0 0 15,21 0-15,-21-21 0,21 21 16,0-42 0,0 0-16,0 0 15,0-22-15,21 22 16,0 0-16,0-21 0,0 21 16,22-22-16,-22 1 0,21 0 0,-21-22 15,22 22-15,-1-1 0,21 1 0,-20 0 16,-1-1-16,0 22 0,1 0 15,-1 0-15,0 21 0,-20 0 0,-1 21 16,0 0-16,0 22 0,-21-1 16,0-21-16,0 21 0,0 1 0,0-1 15,0 0-15,-21 1 0,0-1 0,0-21 16,-1 22-16,22-22 16,-21 0-16,21 0 0,-21 0 0,21 0 15,0 1-15,0-1 16,21-21 15,0-21-31,1 21 0,-1-22 16,0 1-16</inkml:trace>
  <inkml:trace contextRef="#ctx0" brushRef="#br0" timeOffset="18364.18">13822 2625 0,'0'0'0,"21"-21"0,-21-1 16,-21 44-1,0-1 1,-1 21-16,22-21 0,-21 0 16,0 22-16,0-1 0,0-21 0,0 22 15,-1-22-15,22 21 0,0-21 0,-21 22 16,21-22-16,0 0 0,0 0 16,0 0-16,0 0 0,0 1 15,21-22-15,1 0 0,-1 0 16,0 0-16,0 0 15,0 0-15,-21-22 0,21 1 0,1 0 16,-22 0-16,0 0 16,0 0-16,0-22 0,0 22 15,0-21-15,0 21 0,0-22 0,0 1 16,0 0-16,0 20 0,0-20 16,0 21-16,0 0 0,0-22 0,21 22 15,0 21-15,0 0 16,0 0-16,0 0 0,22 21 15,-22-21-15,0 22 0,21 20 0,-20-21 16,20 0-16,-21 22 0,21-22 16,-20 21-16,-1 0 0,0-20 0,0 20 15,0-21-15,-21 21 0,21-20 16,-21-1-16,0 0 0,0 0 0,0 0 16,0 0-16,-21-21 0,0 0 15,21 22-15,-21-22 0,0 0 16,0 0-16,-1 0 15,22-22-15,0 1 0,0 0 0,0 0 16,0 0-16,0 0 0,22-1 16,-1-20-16,0 21 0,0-21 0,21-1 15,1-20-15,-1 20 0,0 1 16,1 0-16,-1 21 0,0-1 16,1 1-16,-1 0 0,0 21 0,-20 0 0,-1 21 15,21 0-15,-42 22 0,21-22 16,-21 21-16,21-21 0,-21 22 0,0-1 15,0 0-15,0-20 16,0 20-16,0-21 0,-21 21 0,0-20 16,21-1-16,-21 0 0,0 0 0,21 0 15,0 0-15,-21-21 0,21 22 16,-22-22-16,1 0 0,21-22 31</inkml:trace>
  <inkml:trace contextRef="#ctx0" brushRef="#br0" timeOffset="22349.13">15473 3069 0,'0'0'0,"-21"21"0,-1-21 16,44 0 0,-1 0-16,21 0 0,-21 0 15,22 0-15,-1 0 0,21-21 16,43-21-16,-42 21 15,-1 0-15,1-1 0,-1 1 0,1-21 16,-1 21-16,-20-22 0,-1 1 0,0 0 16,1-1-16,-22-20 0,0 21 15,-21-1-15,0 1 0,0 0 0,0-1 16,0 1-16,0 0 0,-21 20 16,0-20-16,-1 21 0,-20 0 0,21 21 15,0 0-15,0-21 0,-1 21 16,-20 0-16,21 0 0,0 21 0,-22 0 15,22 21-15,0-21 0,-21 43 16,21-22-16,-1 22 0,1-1 16,0 1-16,21 20 0,-21-20 0,21 21 15,-21-22-15,21 22 0,-21-1 16,21 1-16,-22 0 0,1-1 0,21 1 16,-21 0-16,0-1 0,0 1 0,0 0 15,-1 21-15,1-22 0,0 22 16,0-21-16,0-1 0,0 1 0,21 0 15,0-22-15,-22 85 0,22-84 16,0-22-16,0 1 0,0-1 16,0 0-16,22-21 0,-1 1 0,0-22 15,0 0-15,21 0 0,-20-22 16,-1 1-16,21-21 16,-21 21-16,22-22 0,-1 1 0,0 0 15,1-1-15,20-20 0,-21 21 16,1-22-16,-1 1 0,0-22 0,-20 21 15,20-20-15,-42 20 0,0-20 0,0-65 16,-21 86-16,0-22 0,-22 1 16,1 20-16,0-21 0,-1 22 15,1 21-15,0-22 0,-1 43 0,1-21 16,0 20-16,-1 1 0,1 0 16,21 0-16,0 21 0,-1 0 15,22-21-15,22 0 31,-1 21-31,21-22 0,0 22 0,-20-21 16,20 21-16,21-21 0,-20 0 0,20 21 16,1-21-16,-1 0 0,1-1 15,-22-20-15,22 21 0,-1 0 0,-21 0 16,1-1-16,20-20 16,-42 21-16,1 0 0,-22 0 0,0-1 15,0 1-15,0 0 16,-22 42 15,1 0-31,21 1 0,-21-1 16,21 21-16,0-21 0,0 22 0,0-22 15,0 0-15,0 0 0,0 21 16,0-20-16,21-1 0,0 0 0,1-21 16,-1 21-16,21 0 0,-21-21 0,0 0 15,1 0-15,-1 0 0,21 0 16,-21 0-16,0 0 0,1 0 0,-1 0 15,0-21-15,0 0 0,0 21 0,0-21 16,1 0-16,-1-1 0,0-20 16,-21 21-16,0 0 0,0-22 15,21 22-15,-21-21 0,0 21 16,0 0-16,0-1 0,0 44 31,0-1-31,-21 0 0,21 0 16,0 21-16,-21-20 0,21 20 0,-21-21 15,21 21-15,0-20 0,0 20 16,0-21-16,0 0 0,0 0 0,0 1 16,21-1-16,0 0 0,0 0 0,0-21 15,0 0-15,1 0 0,-1 0 16,0 0-16,21 0 0,-21 0 16,22 0-16,-22-21 0,0 0 15,21 0-15,-20-1 0,-1 1 0,0 0 16,0 0-16,0-21 0,-21 20 0,21-20 15,-21 0-15,0 21 0,0-22 16,22 1-16,-22 0 16,0 63-1,0 0-15,-22 0 16,22 21-16,0-20 0,-21-1 16,21 21-16,-21-21 0,0 0 0,21 22 15,0-22-15,0 0 0,-21 0 0,21 0 16,-21 1-16,21-1 15,0 0-15,0-42 32,21 0-17,0-1-15,0 22 0,0-21 0,0 0 16,1-21-16,-1 21 0,21-1 16,-21 1-16,0-21 0,22 21 0,-1 0 15,-21-1-15,22 22 0,-22 0 16,0 0-16,0 0 0,0 0 0,0 0 15,1 22-15,-22-1 0,21 0 0,-21 0 16,0 0-16,0 0 0,0 1 16,0-1-16,0 0 0,0 0 15,0 0-15,0 0 16,0 1-16,21-1 16,0-21-16,0 0 15,0 0-15,1-21 16,-1-1-16,0 1 0,0 0 15,0 0-15,0 0 0,1 0 16,20-1-16,-21-20 0,0 21 0,43-43 16,-43 22-16,42 0 15,-41 42-15,-22 21 32,0 0-17,0 0-15,0 0 0,0 1 16,-22-1-16,22-42 47,0-1-32,0 1-15,0 0 16,0 0-16,0 0 0,0 0 16,-21-1-16,21 1 0,0 0 15,-21 21-15,0 0 0,0 0 16,0 0-16,-1 21 0,1 0 15,0 1-15,0-1 0,0 21 16,0-21-16,21 22 0,-22-22 16,1 21-16,21-21 0,-21 22 0,21-22 15,0 0-15,0 21 0,0-21 0,0 1 16,21-1-16,0 0 0,1 0 16,-1 0-16,0 0 0,0-21 0,21 0 15,-20 0-15,20 0 0,0 0 16,1 0-16,-22 0 0,21 0 0,0 0 15,-20-21-15,20 0 0,-21 0 0,21 0 16,-20 0-16,-1-22 0,0 22 16,21-21-16,1-43 15,-22 22-15,0 20 0,0-20 16,0-1-16,0 1 0,1-1 0,-1 1 16,0-1-16,-21 1 0,0 20 0,21 22 15,-21-21-15,0 21 0,0 0 16,-21 21-16,0 0 15,0 21-15,-1 21 0,1-21 16,0 22-16,0-1 0,-21 0 0,-1 64 16,22-42-16,0-1 15,0-21-15,21 22 0,0-22 16,-21 1-16,21 20 0,0-21 0,0-20 16,0 20-16,0 0 0,0-21 0,21 22 15,-21-22-15,21 0 0,0 0 16,0-21-16,0 0 0,1 21 15,41-21-15,-42 0 0,0 0 16,22-21-16,-22 0 0,21 21 0,-21-21 16,1 0-16,20 0 0,-21-1 15,0-20-15,43-21 0,-43 41 16,0-20-16,0 0 0,0 21 16,1-1-16,-22 1 0,0 0 0,0 42 31,-22 0-31,1 1 15,21 20-15,-21-21 0,21 0 16,-21 0-16,21 22 0,0-1 16,0-21-16,0 0 0,0 1 15,0-1-15,0 0 16,21-21-16,0 0 0,0 0 16,1 0-16,-1 0 0,0 0 0,21 0 15,-21 0-15,22-21 0,-22 0 16,21-1-16,1 1 0,-1 0 0,-21 0 15,21 0-15,1-22 0,-1 22 16,-21 0-16,0-21 0,1 21 16,-1 21-16,-21-22 0,-21 44 15,-1-1 1,1 0-16,0 0 0,21 0 16,-21 22-16,0-22 0,0 0 15,21 0-15,0 21 0,0-20 0,0-1 16,0 0-16,0 0 0,0 0 15,0 0-15,21-21 0,0 0 16,0 0-16,0 0 0,0 0 16,1 0-16,-1-21 15,0 21-15,-21-21 0,0 0 0,0 0 16,0 0-16,0-22 16,0 22-16,0 0 0,0-21 0,0 20 15,0-20-15,-21 21 0,0 0 16,-1 0-16,22-1 0,-21 1 15,0 0-15,0 21 0,0 0 0,0 0 16,42 0 15,0 0-31,0-21 0,21 21 16,-20 0-16,20 0 0,-21-21 0,21 21 16,1 0-16,-1 0 0,0 0 15,1 0-15,-22 0 0,21 0 0,-21 0 16,1 0-16,-1 21 0,0 0 15,0-21-15,-21 21 0,0 0 16,0 1-16,0-1 0,0 21 0,0-21 16,0 0-16,0 1 0,0-1 0,0 0 15,-21 0-15,21 0 0,-21 0 16,0 1-16,21-1 16,-22-21-16,22-21 46,0-1-30,0 1-16,22 0 0,-1 0 0,0 0 16,0-22-16,0 22 0,0-21 15,22 0-15,-1 20 0,0-20 16,1 0-16,-22 21 0,21-1 0,-21 1 16,1 21-16,-1 0 0,-21 21 15,0 1-15,0 20 16,0-21-16,0 0 0,-21 22 0,21-22 15,-22 21-15,22-21 0,-21 22 16,21-22-16,0 0 0,0 0 0,0 0 16,0 0-16,0 1 0,0-1 15,21-21-15,1 21 0,-1-21 0,0 0 16,21 0-16,-21 0 0,22 0 0,-1 0 16,-21 0-16,22 0 15,-1-21-15,-21 21 0,21-21 0,1 21 16,-22-22-16,21 1 0,-21 0 15,1-21-15,-1 21 0,0-22 0,0 1 16,-21 0-16,21-1 0,-21 1 0,0 0 16,0 20-16,0-20 0,-21 42 15,0-21-15,0 21 0,0 0 0,-1 0 16,-20 21-16,21 0 0,-21 0 16,20 1-16,-20 20 0,21 0 0,0-21 15,0 22-15,-1-22 0,1 21 16,21-21-16,0 1 0,0 20 15,0-21-15,0 0 0,0 0 16,21-21-16,1 0 16,-1 0-16,0 0 0,0 0 15,0 0-15,0 0 0,1-21 0,-1 0 16,0 21-16,0-21 0,0 0 16,0 0-16,1-22 0,-1 22 0,0-21 15,0 21-15,0-1 0,-21-20 16,21 21-16,-21 0 0,0 42 31,-21 0-31,21 0 0,-21 0 0,0 22 16,21-22-16,-21 21 15,0 1-15,21-22 0,0 0 16,0 0-16,0 0 0,0 0 0,0 1 16,21-1-16,0-21 15,0 0-15,0 0 0,22 0 16,-22 0-16,0 0 0,0 0 0,0 0 15,0-21-15,1-1 0,-1 1 16,0 0-16,0 0 0,0-21 16,0 20-16,1-20 0,-1-21 0,0-1 0,21 1 15,-21-1-15,1-21 0,20 22 16,-21-1-16,0-20 0,22 20 0,-22 22 16,0-22-16,0 22 15,-21 21-15,0 0 0,0 0 0,-21 21 16,-21 21-1,20 0-15,-20 0 0,21 21 16,-43 43-16,22-21 0,21-1 16,0 1-16,0-1 0,-1-21 0,22 22 15,-21-1-15,21-20 0,0 20 0,0-20 16,0-22-16,0 21 0,21-21 16,1 22-16,-1-22 0,0 0 0,0-21 15,0 21-15,0-21 0,1 0 0,-1 0 16,0 0-16,0 0 15,0 0-15,22 0 0,-22 0 0,0-21 16,0 21-16,0-21 0,0 0 0,1-1 16,-1 1-16,0 0 0,0 0 15,-21 0-15,0-22 0,0 22 0,0-21 16,0 0-16,0 20 0,0-20 16</inkml:trace>
  <inkml:trace contextRef="#ctx0" brushRef="#br0" timeOffset="22536.03">20362 2265 0,'0'0'0,"-42"0"16,-22 21 0,64 0-1,-21-21-15,0 0 31,0 0-31,21-21 0,-42 21 16</inkml:trace>
  <inkml:trace contextRef="#ctx0" brushRef="#br0" timeOffset="22727.92">18373 2350 0,'0'0'0,"-43"21"0,22-21 15,0 21 1,42-21-16,43 21 16,-43-21-16,21 0 0,0 0 0,22 0 15,-1 0-15,-20-21 0,20 21 0,1 0 16,-1-21-16,1 0 0,-22 21 0,22-22 16</inkml:trace>
  <inkml:trace contextRef="#ctx0" brushRef="#br0" timeOffset="24453.78">22691 2392 0,'0'0'0,"0"21"0,42 0 32,-21-21-32,0 0 15,22-21-15,-22 0 0,0 21 16,21-21-16,1 0 0,-1-1 0,-21 1 15,21 0-15,1 0 0,-1 0 16,-21-22-16,0 22 0,1 0 0,-1-21 16,0-1-16,-21 22 0,0-21 15,0 0-15,0 20 0,0 1 0,0 0 16,0 0-16,-21 42 16,0 0-16,-1 22 0,1-1 15,0 0-15,0 1 0,-21 20 16,20 1-16,-20 63 15,21-43-15,0-20 0,21-1 0,0 1 16,-21-22-16,21 22 0,0-22 16,0 0-16,0 1 0,0-1 0,0-21 15,0 0-15,0 0 0,0 1 0,0-1 16,0 0-16,-22-21 31,1 0-31,0-21 0,0 0 16,21-1-16,-21 1 0,0 0 0,-1 0 15,1-21-15,0 20 0,0-20 16,0 21-16,0-21 0,-1 20 0,1 1 16,21 0-16,-21 21 15,21 21 1,0 0-16,0 22 0,0-22 16,0 0-16,0 21 0,21-20 15,-21-1-15,21 0 0,1 0 0,20 0 16,-21 0-16,21 1 0,1-1 0,-1-21 15,0 21-15,1-21 0,-1 0 16,0 0-16,22 0 0,-22 0 0,1 0 16,20 0-16,-21-21 0,1 21 15,-1-21-15,0-1 0,-20 22 0,20-21 16,-21 0-16,0-21 0,0 21 0,1-22 16,-1 1-16,-21 0 0,0-1 15,21 1-15,-21 0 0,0 20 16,0-20-16,0 21 0,0 0 15,-21 21-15,0 0 16,-1 21-16,1 0 0,0 21 0,0-20 16,0 20-16,0 0 0,21-21 15,-22 22-15,22-22 0,-21 21 0,21-21 16,0 22-16,0-22 0,0 0 16,0 0-16,21 0 0,1 1 0,-1-22 15,0 21-15,0-21 0,0 0 16,22 0-16,-22 0 0,21 0 0,0 0 15,1 0-15,-22-21 0,21-1 16,1 22-16,-1-21 0,0 0 16,1 0-16,-22 0 0,21 0 0,-21-22 15,0 22-15,1-21 0,-1 21 0,0-22 16,-21 1-16,21 21 0,-21 0 16,0-1-16,-21 22 15,0 0-15,0 43 16,-1-22-16,1 0 0,0 0 0,0 22 15,21-22-15,0 21 0,0-21 16,0 0-16,0 1 0,0-1 16,0 0-16,0 0 0,0 0 0,21 0 15,-21 1-15,21-22 16,0 0-16,-21-22 31,0 1-31,0 0 16,-21 0-16,21 0 0,-21 0 15,0-1-15,0 1 16,0 21-16,-1 0 0,22 21 31,0 1-31,0-1 16,22 0-16,-1 0 16,0-21-16,0 21 0,21-21 0,-20 0 15,41 0-15,-21 0 0,1 0 16,-1 0-16,-21 0 15,22 0-15,-1 0 0,0 0 0,-21-21 16,22 0-16,-22 0 0,21 0 0,-21-1 16,1-20-16,-1 21 0,0-21 15,21-1-15,-21 1 0,1-22 0,-1 1 16,0 21-16,-21-22 0,21 1 16,0 20-16,0-20 0,1 20 0,-22 1 15,0 21-15,21-21 16,-21 20-16,-21 44 15,-1-1-15,1 21 16,0 0-16,0 1 0,-21-1 0,20 22 16,1-1-16,0-21 0,0 22 0,0-1 15,21-20-15,-21 20 0,21-20 16,0-1-16,0-21 0,0 21 0,0-20 16,21 20-16,0-21 0,0 0 15,0-21-15,0 21 0,1-21 0,-1 0 16,0 0-16,0 0 0,21 0 0,-20 0 15,20 0-15,-21 0 0,21 0 16,-20-21-16,-1 0 0,21 0 16,-21 0-16,0 0 0,1-1 0,-22 1 15,0-21-15,0 0 0</inkml:trace>
  <inkml:trace contextRef="#ctx0" brushRef="#br0" timeOffset="24675.65">24574 2498 0,'0'0'0,"22"0"31,20 0-31,-21 0 16,21 0-16,1 0 0,-1 0 16,0 0-16,1 0 0,20 0 15,-20 0-15,-1 0 0,0 0 0,-21 0 16,1-21-16,-1 21 0,-42 0 15,-22 0 1,-20 0-16,-1 0 0,-20 21 16</inkml:trace>
  <inkml:trace contextRef="#ctx0" brushRef="#br0" timeOffset="27203.84">825 4424 0,'0'21'16,"22"-21"15,-1 0-15,-21-21-16,0 0 15,21 21-15,-21-21 0,21 21 0,-21-22 16,0 1-16,21 21 0,-21-21 15,21 0-15,-21 0 0,22 0 16,-22-1-16,0 1 0,0 0 16,-22 21-16,1 0 15,0 0-15,0 0 0,0 0 0,-22 0 16,22 0-16,0 0 16,-21 21-16,21 0 0,-22 22 0,22-22 0,0 21 15,0 1-15,0-1 16,21 0-16,0 1 0,0-1 15,0 21-15,0-20 0,0 20 0,0-20 16,0 20-16,0 1 0,0-22 16,0 0-16,0 22 0,0-43 15,21 21-15,0-21 0,21 22 0,-21-43 16,22 21-16,-22-21 0,21 0 0,1 0 16,-1 0-16,0 0 15,1-21-15,20 0 0,-21-1 0,1-20 16,20 21-16,-20-21 0,-1 20 15,0-20-15,1 0 0,-22-1 0,0 1 16,0 21-16,-21-21 0,0 20 16,0-20-16,0 21 0,0-21 15,-21 20-15,0 1 0,0 0 0,-1 21 16,1 0-16,-21 0 0,21 0 16,0 0-16,-22 0 0,22 21 15,0 0-15,0 1 0,0 20 0,-1-21 16,1 21-16,0 1 0,21-1 15,0 0-15,0 1 0,0-1 0,0 0 16,0 1-16,0-22 0,0 21 16,0-21-16,0 1 0,21-1 15,0-21-15,1 0 16,-1 0-16,0 0 0,0-21 0,0-1 16,22 1-16,-22 0 0,21 0 15,-21 0-15,0-22 0,22 1 16,-22 21-16,0-21 0,21-1 15,-42 1-15,22 0 0,-1 20 0,-21-20 16,0 21-16,21-21 0,-21 20 0,0 1 16,0 42 15,-21 1-31,21-1 0,-21 0 16,21 21-16,0-21 0,0 22 15,0-1-15,0-21 0,0 22 16,0-1-16,0-21 0,21 0 15,0 0-15,0 1 0,0-1 0,0-21 16,1 0-16,-1 0 0,0 0 16,21 0-16,-21 0 0,22 0 0,-22-21 15,21-1-15,-21-20 0,22 21 16,-22 0-16,21-22 0,1-20 16,-22 21-16,0 20 0,0-20 15,0 21-15,0 0 0,1 0 16,-22-1-16,0 1 0,21 21 15,0 0-15,0 21 16,-21 1-16,0-1 16,0 0-16,0 0 0,21 21 0,-21-20 15,0 20-15,0-21 0,0 21 16,0 1-16,0-22 0,0 21 0,0-21 16,0 1-16,0-1 0,0 0 15,0 0-15,-21-21 16,0 0-1,0-21-15,21 0 16,0 0-16,-21-1 0,21 1 16,-22-21-16,22 21 0,-21 0 0,21-22 15,0 22-15,-21 0 16,21 0-16,-21 21 0,21-21 16,0 42-1,0 0-15,0 0 16,0 0-16,0 0 0,0 1 15,0-1-15,0 0 0,0 0 0,21 0 16,0 0-16,0 1 0,1-1 16,-1 0-16,0-21 0,0 21 0,0-21 15,0 0-15,1 0 0,-1 0 16,21 0-16,-21 0 0,22 0 0,-1 0 16,0-21-16,-21 0 0,22 0 15,-1-1-15,-21 1 0,22 0 16,-1-42-16,-21 41 15,0-20-15,0 21 0,-21-21 0,22 20 16,-22 1-16,0-21 0,0 21 16,0 0-16,0-1 0,0 1 15,-22 21 1,1 0-16,21 21 16,-21 1-16,21-1 0,0 0 15,0 0-15,-21 0 0,21 0 0,0 1 16,0-1-16,0 21 0,0-21 15,0 0-15,0 1 0,0-1 16,0 21-16,0-21 0,0 0 0,21-21 16,-21 22-16,21-1 0,0-21 15,1 0-15,-1 21 0,0-21 0,0 0 16,0 0-16,0 0 0,1 0 16,20-21-16,0 0 0,-21 21 15,1-22-15,-1 1 0,21 0 16,-21 0-16,0 0 0,1 0 15,-1-22-15,0 22 0,0 0 0,-21 0 16,0-22-16,0 22 0,0 0 0,0 0 16,21 0-16,-21 0 15,-21 42 1,21 0 0,0 0-16,0 21 15,0 1-15,0-22 0,0 0 16,0 0-16,0 0 0,0 22 15,0-22-15,0 0 0,21 0 16,0 0-16,-21 1 0,0-1 16,-21-21 15,0 0-31,0 0 0,0 0 16,0 0-16,-1 0 15,1 0-15,0 0 0,0 0 0,0 0 16,0 0-16,-1 0 0,1 0 15,21-21-15,0-1 32,0 1-17,0 0-15</inkml:trace>
  <inkml:trace contextRef="#ctx0" brushRef="#br0" timeOffset="27943.78">4318 5080 0,'0'0'0,"0"21"16,21-21-1,0-21 1,0 0-16,1 21 0,20-21 0,-21 0 16,21-1-16,-20-20 0,20 21 15,0-21-15,1 20 0,-1-20 0,-21 0 16,21-1-16,1 1 0,-1-43 15,-21 43-15,0-21 0,1 20 16,-22 1-16,0-22 0,0 22 16,0-21-16,0 20 0,0-41 15,0 62-15,0 1 0,-22 0 16,1 21-16,0 0 16,0 21-16,0 22 0,21-1 15,-21 0-15,-1 1 0,22 20 16,-21-21-16,0 22 0,21-22 0,0 22 15,0-22-15,-21 22 0,21-22 16,0 21-16,0-20 0,0-1 0,0 0 16,0 1-16,21-1 0,-21 0 15,21-20-15,0-1 0,1-21 0,20 21 16,-21-21-16,21 0 0,-20 0 0,20 0 16,-21-21-16,21 0 0,-20-1 15,20 1-15,-21 0 0,21-21 16,-20 21-16,-1-22 0,0 1 15,0 0-15,0 20 0,0-20 0,1 0 16,-22 21-16,0-1 0,0 1 0,0 0 16,0 42-1,0 0 1,-22 1-16,22-1 0,-21 0 16,21 0-16,0 0 0,0 22 0,0-22 15,0 0-15,0 0 0,0 0 16,0 0-16,0 1 0,0-1 0,0 0 15,0 0-15,0-42 32,21 0-32,1 0 15</inkml:trace>
  <inkml:trace contextRef="#ctx0" brushRef="#br0" timeOffset="28103.69">5334 4530 0,'0'-21'0,"0"42"0,-21-64 15,0 43-15,-1 0 16,1 0-16,42 0 47,1 0-47,-1-21 0,0 21 0,0 0 16,0-21-16</inkml:trace>
  <inkml:trace contextRef="#ctx0" brushRef="#br0" timeOffset="28920.22">5884 4064 0,'0'0'16,"-21"0"-16,0 21 16,0 0-16,21 22 0,0-1 15,-21 0-15,21 1 0,-22-1 16,22 0-16,-21 22 0,21-22 15,0 1-15,-21-1 0,21 21 0,-21-20 16,0-1-16,21 22 0,0-22 0,-21 0 16,-1 1-16,22-1 0,0-21 15,-21 21-15,21-20 0,0-1 0,-21 0 16,21 0-16,0-42 31,0 0-31,0 0 0,21-1 0,-21 1 16,21-21-16,1 0 0,-1-1 15,0 1-15,0 0 0,0-1 16,0 1-16,22 0 0,-22-1 0,21 1 16,-21 21-16,22 0 0,-22-1 15,0 22-15,0 0 0,0 0 0,1 0 16,-1 0-16,-21 22 0,0-1 16,0 0-16,0 0 0,0 0 15,0 0-15,-21 1 16,-1-1-16,1-21 0,0 21 0,0 0 15,0-21-15,0 0 0,-1 0 0,1 21 16,0-21-16,-21 0 0,21 0 16,-1 0-16,1 0 0,0 0 15,0-21-15,0 0 0,21 0 16,0 42 15,0 0-15,0 0-16,21 22 0,-21-22 0,21 0 15,0 21-15,-21-21 0,21 22 0,1-22 16,-1 0-16,0 0 0,0 0 16,0 1-16,0-1 0,22-21 0,-1 0 15,0 0-15,1 0 0,-1 0 16,0 0-16,1 0 0,-1-21 0,0-1 16,1 1-16,-1 0 0,0 0 0,-20 0 15,20 0-15,-21-22 16,0 22-16,0-21 0,1-1 0,-1 22 0,-21-21 15,21 21-15,-21-43 16,0 43-16,-21 21 16,0 0-16,-1 0 15,1 21-15,0 0 0,0 1 0,0 20 16,21-21-16,-21 21 0,21-20 16,-22 20-16,22-21 0,0 21 0,0-20 15,0-1-15,0 0 0,0 0 16,22 0-16,-1-21 0,0 0 15,0 0-15,0 0 0,0 0 0,1 0 16,-1-21-16</inkml:trace>
  <inkml:trace contextRef="#ctx0" brushRef="#br0" timeOffset="29421.93">8128 4572 0,'0'0'0,"-21"0"0,-22 0 0,22 0 16,0 0-16,0 0 0,21-21 0,0 0 15,0 0-15,0-1 0,0 1 16,0-21-16,0 21 0,21 0 16,-21-1-16,21-20 0,0 21 0,-21 0 15,22 0-15,-1 21 16,-21 21 0,0 0-16,0 21 0,0 1 0,0-1 15,0 0-15,0 22 0,0-1 16,-21 22-16,-1-22 0,1 22 0,21 0 15,-42 21-15,21-22 0,0 22 16,-22 0-16,22 0 0,-21 0 16,-1-1-16,1 1 0,0 21 0,-1-21 15,22-21-15,-21 21 0,0-22 0,20 1 16,-20 0-16,21-22 0,0 1 16,21-1-16,0-42 0,0 22 0,0-22 15,0 0-15,0-42 16,0 0-16,21-22 15,0 1-15,-21 0 0,21-1 0,0-20 16,1-1-16,-1 1 0</inkml:trace>
  <inkml:trace contextRef="#ctx0" brushRef="#br0" timeOffset="29747.74">7747 4868 0,'0'0'0,"0"-63"0,-21 21 16,0-22-16,21 1 0,0 20 0,0-20 15,0 20-15,0 1 0,0 0 0,21 21 16,0-22-16,21 22 0,1-21 16,-1 21-16,21 21 0,1 0 0,-1 0 15,1 0-15,-1 0 0,-20 42 16,20-21-16,-20 21 0,-1-20 16,-21 20-16,0 0 0,-21 1 0,0-22 15,0 21-15,0-21 0,-21 22 16,0-22-16,-21 0 0,20 0 0,-20 0 15,0 0-15,-1 1 0,1-1 16,21-21-16,-21 0 0,20 0 0,-20 0 16,21 0-16,0 0 0,21-21 31,0-1-31,21 22 0,-21-21 16,21 21-16,21-21 0,-20 0 0,-1 0 15,0 21-15</inkml:trace>
  <inkml:trace contextRef="#ctx0" brushRef="#br0" timeOffset="30067.56">8424 4614 0,'21'0'0,"22"0"16,-22 0-1,0 0-15,0 0 0,0-21 16,1 21-16,-1-21 0,0 0 15,0 0-15,0 0 0,-21-1 0,0 1 16,0 0-16,0 0 16,-21 21-1,0 0-15,0 0 0,0 0 16,-1 0-16,22 21 0,-21 21 0,0-20 16,21-1-16,-21 21 0,21-21 0,0 0 15,0 22-15,0-22 0,0 0 16,0 0-16,0 0 0,42 1 0,-21-1 15,1 0-15,-1-21 0,0 0 16,21 0-16,-21 0 0,22 0 0,-22 0 16,0 0-16,21-21 0,-20 21 0,20-21 15</inkml:trace>
  <inkml:trace contextRef="#ctx0" brushRef="#br0" timeOffset="30385.38">8975 4487 0,'0'-42'0,"0"84"0,0-105 0,0 42 0,0 0 15,0-1-15,0 1 16,21 0-16,0 21 0,0 0 0,0 0 16,0 0-16,1 0 0,-1 21 0,21 0 15,-21 1-15,0-1 0,1 0 16,-1 21-16,0-21 0,0 1 0,-21 20 16,0-21-16,0 0 0,0 0 0,0 22 15,-21-22-15,0 0 0,0-21 16,-1 21-16,1 0 0,-21-21 15,21 0-15,0 0 16,-1 0-16,22-21 16,0 0-16,0 0 0,22 0 15,-1 0-15,0-1 0,-21-20 16,21 21-16,0-21 0,0-1 0,1 22 16,-1-21-16,0-1 0,0 22 0,0-21 15,0 21-15,1 0 0,-1-1 16</inkml:trace>
  <inkml:trace contextRef="#ctx0" brushRef="#br0" timeOffset="33968.19">9652 4614 0,'-21'0'16,"42"0"-16,-63 0 0,20 0 0,44 0 47,-1 0-47,0 0 0,0-21 15,21 21-15,-20-21 0,20 0 16,0 21-16,1-21 0,-1 0 0,0-1 16,1 1-16,-1-21 0,0 21 0,-21 0 15,1-22-15,20 22 0,-21-21 16,-21 21-16,0-22 0,0-41 16,0 41-16,0 1 0,0 0 15,-21 20-15,0-20 0,0 21 0,-1 0 16,1 0-16,0 21 0,0 0 15,0 0-15,0 21 0,-22 0 16,22 21-16,0 1 0,-21 20 0,20 1 16,1-1-16,0 1 0,0-1 15,-21 1-15,20-1 0,1 22 0,0-22 16,-21 22-16,21 0 0,-1-1 0,-20 1 16,21 0-16,0 20 0,0-20 15,-1 21-15,1-21 0,-21 20 0,21 1 16,0 0-16,-1 0 0,22-21 0,-21 20 15,21 1-15,-21 0 0,21-21 0,0-1 16,0 22-16,0-42 0,0 20 16,0-20-16,0-1 0,21-20 0,0-1 15,1-21-15,41 0 16,-42-21-16,22 0 0,-1-21 0,0 0 16,1-21-16,20-1 0,-21 22 0,22-42 15,-1 20-15,1-20 0,-22 21 16,22-22-16,-1 1 0,-20-1 0,-1 1 15,0-1-15,1 1 0,-1-1 0,-21-21 16,0 22-16,0-22 16,-21 1-16,0-1 0,0 0 0,-21 22 0,-21-22 15,0 0-15,-1 22 0,1-1 16,0-20-16,-22 20 0,1 22 0,20-22 16,-20 22-16,-1 0 0,22-1 15,0 22-15,-1-21 0,1 21 0,0 0 16,20-1-16,1 22 15,21-21-15,0 0 16,21 0-16,22 21 16,-22-21-16,21 21 0,1-21 15,-1 21-15,21-22 0,-20 22 0,20-21 16,-20 0-16,20 0 0,-21 21 0,1-21 16,-1 0-16,0 21 15,1-22-15,-22 1 0,0 0 0,21 0 16,-20 0-16,-1 0 0,-21-1 15,0 1-15,0 0 0,0 0 16,0 0-16,0 42 31,0 0-31,0 0 16,0 0-16,-21 22 0,21-22 0,0 0 16,0 0-16,0 0 0,0 1 15,0-1-15,0 0 0,0 0 0,0 0 16,21 0-16,0 1 15,0-22-15,0 0 0,0 21 0,1-21 16,-1 0-16,0 0 0,0 0 16,21 0-16,-20 0 0,-1-21 15,0 21-15,0-22 0,0 1 16,0 21-16,-21-21 0,22 0 0,-22 0 16,21 0-16,-21-1 0,0 1 15,0 0-15,0-21 0,0 21 0,0-1 16,-21 1-16,-1 0 0,1 0 0,0 0 15,0 0-15,0-1 0,0 22 16,-1 0-16,1 0 0,0 0 0,0 0 16,21 22-16,-21-1 0,0 0 15,-1 0-15,22 0 0,-21 0 16,21 1-16,0 20 0,0-21 0,0 0 0,0 0 16,0 1-16,0-1 0,0 0 15,21 0-15,1 0 0,-1 0 16,0-21-16,21 0 0,-21 0 15,1 0-15,20 0 0,-21 0 16,21 0-16,-20 0 0,20-21 0,0 0 16,1 21-16,-1-21 0,0 0 0,-21 0 15,43-22 1,-22 22-16,-21 0 0,-21-21 0,22 20 0,-22 1 16,0 0-16,0 0 0,0 0 15,0 0-15,-22 21 16,1 0-16,0 0 0,21 21 15,-21 0-15,0 0 0,0 0 16,21 22-16,0-22 0,0 0 0,0 0 16,0 21-16,0-20 0,0-1 0,21 21 15,0-21-15,0 0 16,0-21-16,0 22 0,22-22 0,-22 0 16,0 0-16,21 0 0,-20 0 15,20 0-15,-21 0 0,21 0 0,-20 0 16,20-22-16,-21 1 0,0 21 0,0-21 15,1 0-15,-1 0 0,-21 0 16,0-1-16,0-20 0,0 21 0,21 0 16,-21-22-16,0 22 0,0 0 0,0 0 15,0 0 1,0 42 0,0 0-16,-21 0 0,21 0 15,0 1-15,0-1 0,0 0 16,0 21-16,-21-21 0,21 1 0,0-1 15,0 0-15,0 0 0,0 0 0,-22 0 16,22 1-16,0-1 16,0-42 15,0-1-31,22 1 16,-22 0-16,21 0 0,-21 0 15,0 0-15,21-22 16,0 22-16,0-21 0,-21 21 0,21-22 15,1 22-15,-1-21 0,0 21 0,0 21 16,0 0-16,0 0 0,1 0 16,-1 21-16,-21 0 15,0 21-15,0-21 0,0 1 0,0 20 16,0-21-16,0 0 0,0 22 16,0-22-16,21 0 0,-21 21 15,0-21-15,21 1 0,-21-1 16,0 0-16,21-21 0,0 0 15,1 0 1,-1 0-16,0-21 0,0 0 16,0-1-16,0 1 15,1 0-15,-1 0 0,0 0 0,21-22 16,-21 22-16,22-21 0,-22 0 0,21 20 16,-21-20-16,1 21 0,20 0 15,-21 0-15,0-1 0,0 22 0,-21 22 31,0-1-31,0 0 0,0 0 0,0 0 16,0 0-16,0 22 0,0-22 16,0 0-16,0 21 0,0-20 0,0-1 15,0 21-15,0-21 0,0 0 16,22 1-16,-1-1 0,0 0 0,0-21 16,0 21-16,43-21 15,-22 21-15,-21-21 0,0 0 16,22 0-16,-22 0 0,0 0 0,0-21 15,22 0-15,-22 21 0,-21-21 16,21 0-16,0-1 0,0 1 0,0 0 16,-21-21-16,0 21 0,22-22 0,-22 22 15,0-21-15,0-1 16,0 22-16,0-21 0,0 21 0,-22 0 16,1 21-16,0 0 0,-21 0 15,21 0-15,-1 0 0,-20 21 16,21 0-16,-21 21 0,20-21 0,-20 22 15,21-22-15,0 21 0,0-21 16,-1 22-16,22-22 0,0 21 16,0-21-16,0 1 0,0-1 0,0 0 0,0 0 15,0 0-15,22 0 16,-1-21-16,0 0 0,0 0 0,0 0 16,0 0-16,1-21 0,-1 21 15,0-21-15,0 0 16,-21 0-16,21 21 0,0-43 0,1 22 15,-22 0-15,21 0 0,0-21 0,-21 20 16,0 1-16,21-21 0,-21 21 16,21 0-16,-21-1 0,0 1 0,0 0 15,0 42 1,0 0-16,0 1 16,0-1-16,0 0 0,0 21 0,0-21 15,0 1-15,0-1 0,0 21 16,0-21-16,21 0 0,1 1 0,-1-1 15,0-21-15,0 21 0,0 0 16,43-21-16,-22 0 0,-21 0 16,22 0-16,-22 0 0,21 0 15,-21-21-15,0 21 0,22-21 0,-22 21 16,0-21-16,0-1 0,0 1 16,1 0-16,-1-21 0,0-1 15,-21 1-15,21 21 0,-21-21 0,0 20 16,0 1-16,0 0 0,0 42 31,-21 0-31,21 1 0,-21-1 16,0 21-16,21-21 0,-43 22 15,43-1-15,0-21 0,-21 0 16,21 0-16,-21 1 0,21-1 16,-21 0-16,21 0 15,21-21 16,0-21-31,-21 0 0,21 21 16,0-21-16,-21-1 0,22 1 0,-1 21 16,0-21-16,0-21 0,-21 21 15,42-1-15,-20 1 0,-1 0 16,0 0-16,0 0 0,0 0 0,0 21 16,1 0-16,-22 21 15,0 0-15,0 0 0,0 0 16,0 0-16,0 1 0,0-1 0,0 0 15,21 0-15,-21 0 0,0 0 16,0 1-16,21-22 0,0 21 16,0 0-16,0-21 15,1 0-15,-1 0 0,0 0 16,0 0-16,-21-21 0,21 0 16,0 21-16,-21-22 0,22 1 15,-1 0-15,-21 0 0,21 0 0,-21 0 16,21-1-16,0-20 0,-21 21 15,21 0-15,1 0 0,-1-22 0,0 22 16,0 0-16,0 21 0,0 0 31,-21 21-31,0 0 16,0 0-16,0 1 0,0-1 16,0 0-16,22-21 46,-1 0-30,-21-21-16,21 21 0,-21-21 16,0-1-16,0 1 0,0 0 15,0 0-15,0 0 0,0 0 16,0-1-16,-21 44 31,0-1-15,-1 0-16,1 21 0,0-21 0,0 43 15,0-43-15,0 0 16,21 0-16,0 22 0,0-22 0,0 0 16,0 0-16,0 0 0,0 1 15,0-1-15,21-21 16,0 0-16,0 0 0,21 0 0,-20 0 16,20 0-16,-21 0 0,21 0 0,1 0 15,-1 0-15,-21 0 16,22-21-16,-1-1 0,-21 22 0,21-21 15,-20 0-15,-1 0 0,21-43 16,-21 43-16,0 0 0,-21-21 16,22 21-16,-22-1 0,0 1 0,0-21 15,-22 63 1,1 0-16,0 0 16,0 1-16,0-1 0,21 21 15,0-21-15,-21 0 0,-1 1 0,22 20 16,0-21-16,0 0 0,0 0 0,0 1 15,0-1-15,22-21 16,-1 0-16,0 0 16,0 0-16,0 0 0,0 0 15,1 0-15,-1-21 0,0 21 16,-21-22-16,21 1 0</inkml:trace>
  <inkml:trace contextRef="#ctx0" brushRef="#br0" timeOffset="34535.42">15981 4339 0,'-43'0'15,"22"-21"17,21 0-17,0 0-15,0 0 16,0-1-16,0 1 0,0 0 0,21 0 15,-21-21-15,22 20 0,-1 1 0,21 0 16,-21 0-16,22 21 16,-1 0-16,0 0 0,1 0 0,-1 21 15,0 0-15,1 0 0,-1 22 16,0-22-16,1 21 0,-22 1 0,0-1 16,0 0-16,-21 1 0,0-1 0,0 0 15,0 1-15,-21-22 0,0 21 16,-22-21-16,22 0 0,0 1 0,0-1 15,-21 0-15,20-21 0,1 0 0,0 0 16,21-21 0,0 0-1,0-1-15,21 1 0,22 0 0,-22-21 16,0 21-16,21-22 0,-21 1 16,22 0-16,-22-1 0,21 1 0,-21 0 15,22 20-15,-22-20 0,0 21 16,0 0-16,0 0 0,1 21 0,-1 0 15,0 0-15,0 0 16</inkml:trace>
  <inkml:trace contextRef="#ctx0" brushRef="#br0" timeOffset="36699.28">16806 4572 0,'0'0'0,"21"0"31,1 0-31,-1-21 0,0 21 16,0-21-16,0 0 0,0-1 15,1 1-15,20 0 0,-21 0 0,0 0 16,0 0-16,1-22 0,-22 22 0,0 0 16,0-21-16,0-1 15,0 22-15,0 0 0,-22 21 0,1 0 16,0 21-16,0 0 15,-21 0-15,20 1 0,1 20 16,0-21-16,0 21 0,21-20 0,0 20 16,-21 0-16,21-21 0,0 1 15,0 20-15,0-21 0,0 0 0,42 0 16,-21 1-16,0-22 0,1 0 16,-1 0-16,21 0 0,-21 0 15,22 0-15,-1-22 0,-21 1 0,21 21 16,1-21-16,-1 0 0,0 0 0,1-22 15,-1 22-15,0-21 0,-20 0 16,20-1-16,0 1 0,-21-22 0,1 22 16,20-21-16,-21-1 15,0 22-15,-21-1 0,0 1 0,0 21 16,0 0-16,0 0 0,-21 42 16,0 0-1,0 0-15,0 21 0,-1 1 0,1-1 16,-21 0-16,21 1 0,0 20 15,21-20-15,-22-1 0,22 43 16,0-43-16,0 0 0,0 1 0,0-22 16,0 0-16,22 21 0,-1-21 15,21-21-15,-21 22 0,22-1 0,-22-21 16,21 0-16,-21 0 0,22 0 0,-1 0 16,-21 0-16,21-21 15,1-1-15,-22 22 0,21-21 0,-21 0 16,1 0-16,-1 0 0,0-22 0,0 22 15,0-21-15,-21 21 0,21-22 16,-21-20-16,0 42 0,0 0 16,-21 21-1,0 0-15,0 21 0,0 0 16,21 0-16,0 0 0,-21 22 0,21-22 16,-22 0-16,22 0 0,0 21 15,0-20-15,0-1 0,0 0 0,0 0 16,22 0-16,-1 0 15,0-21-15,-21 22 0,42-22 16,-21 0-16,1 0 0,20 0 0,-21 0 16,21 0-16,-20 0 0,20 0 15,0 0-15,1-22 0,-22 1 0,21 21 16,43-42-16,-64 21 0,21 0 16,-21-1-16,1 1 0,-1-21 15,0 21-15,-21 0 0,21-1 0,-21-20 16,0 21-16,0 0 15,-21 21-15,0 0 0,0 0 0,-1 0 16,1 0-16,0 0 0,0 21 0,-21 0 16,20 0-16,1 0 15,-21 1-15,21-1 0,0 21 0,-1-21 16,1 0-16,0 1 0,21 20 16,0-21-16,0 0 0,0 0 15,0 1-15,21-22 0,-21 21 16,21-21-16,1 0 0,-1 0 0,21 0 15,-21 0-15,0 0 0,1-21 16,-1 21-16,0-22 0,0 1 16,0 0-16,0 0 0,1 0 0,-22 0 15,21-22-15,0 1 0,-21 21 0,21-22 16,-21 22-16,21-21 0,-21 21 16,21 0-16,-21-1 0,0 44 15,0-1-15,-21 0 16,0 21-16,0-21 15,21 22-15,0-22 0,0 0 0,-21 21 16,21-20-16,0-1 0,0 21 0,0-21 16,0 0-16,21 1 0,0-22 15,0 21-15,0 0 0,1-21 0,-1 0 16,0 0-16,0 0 0,0 0 0,0 0 16,1 0-16,-1-21 0,21 21 15,-21-21-15,0-1 0,1 1 0,-22 0 16,21 0-16,0-21 0,0-1 15,0 1-15,0 0 0,1-22 16,-22 22-16,21-22 0,0 1 0,0-1 16,-21 22-16,0 0 0,21-1 15,-21 22-15,0 0 0,0 0 0,-21 42 16,0 0 0,0 21-16,0-20 0,21 20 15,-22 0-15,1 22 0,0-22 0,0 0 16,21 1-16,0-1 0,0 0 15,0-20-15,0 20 0,0 0 0,0-21 16,0 1-16,0 20 0,0-21 16,21 0-16,0 0 15,0-21-15,1 0 0,-1 0 0,0 0 16,0 0-16,0 0 0,22 0 16,-22 0-16,0 0 0,21-21 15,-21 0-15,1 0 0,20 0 0,-21 0 16,0-1-16,0 1 0,1-21 15,-1 21-15,0 0 0,0-1 0,-21 1 16,0 0-16,0 0 0,-21 21 16,0 0-1,0 21-15,-1 0 0,22 0 0,-21 1 16,0-1-16,0 0 16,21 42-16,0-41 0,0-1 15,0 0-15,0 0 0,0 0 0,0 0 0,21 1 16,0-1-16,0-21 15,1 21-15,20-21 0,-21 0 0,21 21 16,1-21-16,-22 0 0,21 0 0,1 0 16,-1 0-16,0 0 0,1 0 15,-1-21-15,-21 0 0,21 0 0,1 21 16,-22-22-16,0 1 0,21-21 16,-20 21-16,-1-22 0,0 22 0,0-21 15,-21 21-15,0-22 0,0-20 16,0 42-16,0 0 15,-21 21-15,-21 0 16,20 0-16,1 21 0,0-21 0,0 21 16,-21 0-16,20 21 0,1-20 15,0-1-15,0 0 0,21 21 0,0-21 16,-21 1-16,21-1 0,0 0 0,0 0 16,0 0-16,0 0 0,21 1 15,0-22-15,0 0 16,0 0-16,1 0 0,-1 0 0,0 0 15,0 0-15,0 0 0,0-22 16,1 1-16,-1 0 0,0 0 16,0 0-16,-21 0 0,21-22 0,0 1 15,1-22-15,-1 22 0,0-21 16,0-1-16,0 1 0,22-64 16,-43 84-16,0 1 0,0 0 15,0 20-15,0 1 0,0 0 0,-22 21 16,1 21-1,0 22-15,21-1 0,-21 0 16,0 1-16,0 20 0,21 1 0,0-22 16,0 21-16,-22 1 0,22-22 15,0 22-15,0-22 0,0 0 0,0 1 16,0-22-16,0 21 0,22-21 0,-22 1 16,21-1-16,0-21 0,0 21 15,0-21-15,0 0 0,22 0 16,-22 0-16,0 0 0,21 0 0,1 0 15,-22-21-15,21 21 0,-21-21 0,22-1 16,20-20-16,-42 21 16,1-21-16,-22-1 0,0 22 0,0-21 15,0-1-15</inkml:trace>
  <inkml:trace contextRef="#ctx0" brushRef="#br0" timeOffset="36892.23">19071 4106 0,'-63'22'16,"126"-44"-16,-148 44 0,43-1 0,63-21 31,0 0-31,1 0 0,-1 0 16,21 0-16,-21 0 0,22 0 15,-22 0-15,21 0 0,-21 0 0,22 0 16,-22 0-16,0-21 0,0 21 0</inkml:trace>
  <inkml:trace contextRef="#ctx0" brushRef="#br0" timeOffset="38464.87">22246 4128 0,'-21'0'0,"42"0"0,-63 0 16,21 21-16,42-21 47,0 0-47,0-21 0,21-1 0,-20 22 15,20-21-15,0 0 0,1 0 16,-22 0-16,21 0 0,-21-1 0,22 1 16,-22 0-16,0 0 15,-21 0-15,0 0 0,0-1 0,0 1 16,0 0-16,-21 21 31,0 21-31,-1 22 0,1-22 16,0 21-16,21 22 0,-21-22 15,0 21-15,0-20 0,21 20 0,0-20 16,-22-1-16,1 0 0,21 1 16,0-1-16,0 0 0,0 1 0,0-22 15,0 0-15,0 0 0,0 0 0,0 0 16,-21 1-1,0-22-15,0 0 16,21-22-16,-21 1 16,-1 0-16,22 0 15,-21 0-15,0 0 0,21-22 16,-21 22-16,21 0 0,0 0 0,0 0 16,-21 21-16,0 0 15,21 21-15,0 0 16,0 0-16,0 0 15,0 0-15,0 1 0,0-1 0,0 0 16,21 0-16,0 0 0,0-21 16,0 21-16,22-21 0,-22 0 15,21 0-15,0 0 0,1 0 16,-1 0-16,0 0 0,22 0 0,-22 0 16,22-21-16,-22 21 0,0-21 15,1 0-15,-1 21 0,0-21 0,1 0 16,-22-1-16,0-20 0,0 21 15,0-21-15,22-22 0,-43 22 16,0 21-16,0-1 0,0 1 16,0 0-16,-21 21 15,-1 21-15,22 0 0,-42 1 16,21 20-16,0-21 0,0 0 16,-1 22-16,22-22 0,-21 0 0,21 21 15,-21-21-15,21 1 0,0-1 16,0 0-16,21 0 0,0-21 15,1 21-15,20-21 16,-21 0-16,0 0 0,22 0 16,-1 0-16,-21 0 0,21 0 0,1 0 15,-1-21-15,-21 0 0,22 21 0,-1-21 16,-21 0-16,0-1 0,22 1 16,-1-42-16,-42 20 0,21 22 15,-21 0-15,0-21 0,0 21 16,0-1-16,-21 22 15,0 0-15,0 22 16,-1-1-16,1 0 0,21 0 16,0 21-16,0-20 0,0-1 0,0 0 15,0 0-15,0 0 16,0 0-16,0 1 0,0-1 0,0 0 16,0 0-16,21-21 15,1 0 1,-22-21 15,0 0-31,0 0 16,-22-1-16,1 22 31,21 22-15,0-1-1,0 0 1,21-21-16,1 21 15,-1-21-15,0 0 0,0 0 16,21 0-16,-20 0 0,20 0 16,-21 0-16,21 0 0,1 0 0,-22 0 15,21 0-15,-21-21 0,22 0 0,-22 0 16,21 21-16,-21-22 0,1 1 16,20-21-16,-21 21 0,0-22 0,0 22 15,-21-21-15,22 0 16,-1-22-16,0 22 0,-21-1 0,21 1 0,-21 0 15,21-1-15,-21 22 0,0 0 0,0 0 16,0 42 0,0 21-16,0-20 15,-21 20-15,0 0 0,0 1 16,0 20-16,-1-21 0,1 1 0,0-1 16,0 0-16,0 1 0,21-1 0,-21-21 15,21 22-15,-22-22 0,22 0 16,0 0-16,0 0 0,22-21 15,-1 0-15,0 0 16,0 0-16,21 0 0,-20 0 0,-1 0 16,21 0-16,-21 0 0,0-21 15,1 0-15,-1 0 0,0 0 0,0-1 16,-21 1-16</inkml:trace>
  <inkml:trace contextRef="#ctx0" brushRef="#br0" timeOffset="38635.82">24024 4149 0,'0'0'16,"-21"0"-16,0 0 0,21 21 0,0 0 16,21-21-1,0 0-15,0 21 0,22-21 16,-22 0-16,0 0 0,21 0 16,-21 0-16,22 0 0,-1 0 15,-21 0-15,22 0 0,-1-21 0,0 21 16,22-21-16,-22 21 0</inkml:trace>
  <inkml:trace contextRef="#ctx0" brushRef="#br0" timeOffset="39828.36">25188 3831 0,'0'0'0,"-21"0"0,0 0 16,0 0-16,0 0 0,-1 0 15,1 0-15,-21 0 0,21 21 16,-22 1-16,1-1 0,21 0 0,-21 0 0,-1 21 15,1 1-15,21-22 16,-22 21-16,22 1 0,0-1 0,0 0 16,0 1-16,0-22 0,21 21 0,0-21 15,0 22-15,0-22 0,0 0 16,0 0-16,0 0 0,21 0 0,0 1 16,0-1-16,21-21 0,-20 0 15,20 21-15,0-21 0,-21 0 0,43 0 16,-22 0-16,1 0 0,-22 0 0,21 0 15,0 0-15,1-21 0,-22 21 16,21-21-16,-21-1 0,1 1 0,-1 21 16,0-21-16,0-21 0,0 21 15,-21-1-15,21 1 0,-21-21 0,0 21 16,0 0-16,0-1 16,-21 22-16,0 0 15,0 0-15,0 0 0,-22 22 0,22-22 16,0 21-16,-21 0 0,21 0 15,-1 0-15,1 22 0,0-22 0,0 0 16,0 0-16,0 0 0,21 0 16,0 1-16,0-1 0,0 0 15,21-21 1,0 0-16,0 0 0,0 0 0,0 0 16,1 0-16,-1 0 0,0 0 15,0-21-15,0 21 0,0-21 16,1-1-16,-1 22 0,-21-21 15,21 0-15,0 0 0,-21 0 0,0 0 16,0-1-16,-21 44 31,0-1-31,21 0 16,0 0-16,-21 0 16,21 0-16,0 1 0,0-1 15,21-21 16,0 0-31,0 0 0,0 0 16,-21-21 0,21 21-16,-21-22 0,22 22 0,-1-21 15,-21 0-15,21 0 0,0 0 16,-21 0-16,21 21 16,-21-22-16,21 22 0,-21 22 15,0-1 1,0 0-16,0 0 15,0 0-15,0 0 0,0 1 16,-21-22-16,21 21 0,-21-21 16,21 21-1,-21-21-15,0 0 16,0 0 15,21-21-31,-22 21 16,1 0 15,21 21-15,21-21 15,1 21-31,-1-21 16,0 0-16,0 0 15,0 0-15,0 0 16,1-21-16,-1 21 0,0-21 15,0 0-15,0-1 16,-21 1-16,0 0 0,21 0 16,-21 0-16,0 0 0,0-1 15,-21 22 1,21 22-16,-21-22 16,0 21-16,0 0 0,21 0 0,-21 0 15,21 0-15,-22 1 0,22-1 16,0 0-16,0 0 15,22-21 17,-1 0-32,-21-21 15,21 21-15,0-21 0</inkml:trace>
  <inkml:trace contextRef="#ctx0" brushRef="#br0" timeOffset="42926.56">25485 4487 0,'-22'0'0,"44"0"0,-22 0 47,21 0-47,0-21 16,0 21-16,0-21 0,0 21 15,22-21-15,-22 0 0,21 21 0,-21-21 16,22-1-16,-22-20 16,0 21-16,21 0 0,-20-22 0,-1 22 15,0-21-15,0 21 0,-21-22 0,0 22 16,0 0-16,21 0 0,-21 0 16,0 0-16,-21 42 15,0 0-15,0 0 16,0 21-16,-1-20 0,22-1 0,-21 21 15,21-21-15,-21 0 0,21 1 16,0-1-16,0 0 0,0 0 0,21 0 16,0 0-16,-21 1 0,43-1 15,-22-21-15,0 21 0,0-21 0,22 21 16,-22 0-16,0-21 0,0 21 16,0-21-16,0 0 0,1 0 15,-22 22-15,-22-22 31,-20 0-31,21 0 0,0 0 0,-22 0 16,1 0-16,21 0 0,-21 0 16,20-22-16,1 22 0,0 0 0,0 0 15,0 0-15,0 0 0,42 22 47,0-22-47,0 21 0,21-21 0,-20 21 16,20-21-16,-21 21 0,21-21 15,1 0-15,-1 0 0,0 0 0,1 0 16,-1 0-16,0 0 0,1 0 16,-1 0-16,0 0 0,1 0 0,-22 0 15,21-21-15,1 21 0,-22-21 0,0 0 16,21-1-16,-21 1 0,1 0 16,-22 0-16,21-21 0,-21-1 0,21 22 15,-21-21-15,0-1 0,0 22 16,0-21-16,0 21 0,0 0 15,-21 21-15,0 0 0,-22 21 16,43 0-16,-21 21 0,0-21 16,0 22-16,0-22 0,-1 21 15,22-21-15,0 22 0,0-22 16,0 0-16,0 0 0,0 0 0,22 1 16,-1-1-16,0 0 0,0 0 15,21-21-15,1 0 0,-1 21 0,0-21 16,22 0-16,-22 0 0,22 0 0,-1 0 15,1-21-15,-22 0 0,22 21 16,-1-21-16,-21-22 0,22 22 0</inkml:trace>
  <inkml:trace contextRef="#ctx0" brushRef="#br0" timeOffset="43375.93">28130 3429 0,'-21'0'0,"0"0"15,0 0 1,0 0-1,0 0-15,-1 0 16,1 0-16,0 0 0,0 0 0,0-21 16,0 21-16,-1 0 0,1-21 15,21 0-15,0-1 0,0 1 16,0 0 0,0 0-16,21 21 15,1 0-15,-1 0 16,0 0-1,-21 21-15,0 0 16,0 0-16,0 1 0,0-1 16,0 0-16,0 0 0,0 0 0,0 0 15,0 1-15,-21-1 0,0 0 16,-1 0-16,1 0 0,0 0 0,0-21 16,0 0-16,0 22 0</inkml:trace>
  <inkml:trace contextRef="#ctx0" brushRef="#br0" timeOffset="43680.88">28300 3450 0,'-21'0'31,"21"-21"-15,21 21 31,0 0-47,0 0 16,0 0-16,-21 21 15,0 22 1,0-22-16,0 0 0,-21 21 0,0 1 15,-21-22-15,20 21 0,-20 0 16,0-20-16,-1-1 0,-20 21 0,21-21 16,-1 0-16</inkml:trace>
  <inkml:trace contextRef="#ctx0" brushRef="#br0" timeOffset="55309.29">2222 7514 0,'0'0'0,"-21"0"31,21-21 0,0 0 32,0 0-48,0 0 1,0-1-16,0 1 16,0 0-16,0 0 15,0 0-15,0 0 16,0-1-16,0 1 0,0 0 0,-21 0 15,21 0-15,0 0 0,0-1 16,-21 1-16,21 0 0,0 0 16,0 42 15,0 0-31,0 0 16,0 1-16,0 20 0,0-21 15,0 21-15,0 22 0,-21-22 16,21 1-16,-21-1 0,21 0 0,0 1 15,-22-1-15,22 0 0,0 1 16,0-1-16,0-21 0,0 21 0,0-20 16,0 20-16,-21-21 0,21 21 15,0-20-15,0-1 0,0 0 0,-21 0 16,21 0-16,0 0 0,0 1 16,0-44 46,0 1-62,0 0 0,0 0 16,0 0-16,0 0 0</inkml:trace>
  <inkml:trace contextRef="#ctx0" brushRef="#br0" timeOffset="55681.07">2667 7705 0,'21'63'31,"-21"-42"-31,0 1 32,21-22-32,0 0 15,1 0-15,-1 0 16,0 0-16,0-22 15,0 22-15,-21-21 0,21 21 0,-21-21 16,22 0-16,-22 0 16,0 0-16,0-1 0,0 1 15,-22 21-15,1 0 16,0 0-16,0 0 0,0 21 16,0 1-16,21-1 15,-22-21-15,22 21 16,0 0-16,22-21 15,-1 0 1,0 0-16,0 0 0,21 0 16,-20 0-16</inkml:trace>
  <inkml:trace contextRef="#ctx0" brushRef="#br0" timeOffset="57753.22">4614 7662 0,'0'-21'0,"0"42"0,0-63 0,0 0 0,0 21 16,0-22-16,0 1 0,0 0 16,0-1-16,0 1 0,0 0 0,0-1 15,0-20-15,0 42 0,0-22 16,0 22-16,0-21 0,0 21 15,0 42 1,0 0-16,0 21 16,-21 1-16,21 20 0,-21 1 15,0-1-15,0 1 0,-22-1 0,22 1 16,0-1-16,-21-21 0,20 22 16,1-1-16,-21 1 0,21-1 15,-22 1-15,22-1 0,-21-20 0,21-1 16,-22 0-16,22 1 0,0-22 15,0 0-15,0 0 0,0-21 0,-1 0 16,1 0-16,0 0 0,21-21 16,-21 0-16,0 0 0,21 0 15,-21-1-15,21-20 0,0 0 0,-22-1 16,22 1-16,-21 0 0,21-22 16,0 22-16,0 0 0,0-1 0,0 1 15,0 0-15,0 20 0,0-20 0,0 21 16,21 21-1,1 21-15,-1 0 0,0 0 16,0 1-16,0 20 0,-21 0 16,21 1-16,1-1 0,-1 0 0,0 22 15,0-22-15,-21 0 0,21 1 16,0-1-16,-21 0 0,22 1 0,-1-22 16,0 21-16,0-21 0,21 1 0,1-1 15,-22-21-15,21 0 16,-21 0-16,22 0 0,-1-21 0,-21 21 15,22-22-15,-1 1 0,0-21 0,1 21 16,-22-22-16,21 22 0,0-21 16,-20 0-16,-1-1 0,0 1 0,0-22 15,0 22-15,0 0 16,-21 21-16,0-22 0,0 1 0,0 21 16,0 0-16,0 42 15,0 21 1,0-21-16,0 0 0,0 22 15,0-1-15,0 0 0,0 1 16,-21-1-16,21 0 0,0 1 0,0-1 16,0 0-16,0 1 0,0-22 0,0 0 15,21 0-15,1 0 16,-22 1-16,42-1 0,-21-21 0,0 0 16,0 0-16,22 0 0,-22 0 0,0-21 15,21-1-15,-20 1 0,-1 0 16,21 0-16,-21 0 0,0-22 0,1 1 15,-1 0-15,0-1 0,0 1 16,-21 0-16,0-1 0,0 1 0,0 0 16,-21-43-16,0 64 0,0-21 15,-1-1-15,-20 22 0,21 0 16,-21 0-16,20 21 0,-20 0 0,0 0 16,21 0-16,-22 21 0,1 0 15,21 0-15,-22 0 0,22 22 16,0-1-16,0 0 0,21 1 0,0-1 15,0 22-15,0-22 0,0 21 16,21-20-16,0-1 0,0 0 0,1 1 16,20-1-16,0-21 0,1 0 0,-1 1 15,21-1-15,-20-21 0,20 0 16,1 0-16,-1 0 0,22 0 0,-22-21 16,22-1-16,0 1 0,-22 0 0,22 0 15,-22-21-15,1 20 0,-22-20 16,22 0-16,-22-1 0,-21 1 0,0 0 15,1 21-15,-22-22 0,0 1 16,0 0-16,0 20 0,0-20 0,0 21 16,-22 0-16,1 0 0,-21-1 15,21 22-15,0 0 0,-22 0 16,1 0-16,0 22 0,-1-1 0,1 0 16,21 21-16,-22-21 0,1 22 0,21-1 15,0 0-15,0 1 0,-1-1 16,22 0-16,0 1 0,0-1 0,0-21 15,0 22-15,0-22 0,22 0 0,-1 0 16,0 0-16,0 0 0,0-21 16,0 0-16,22 0 0,-22 0 0,0 0 15,21-21-15,-20 0 0,20 0 16,-21 0-16,21 0 0,-20-22 16,-1 22-16,0-21 0,0 21 15,0-22-15,0 1 0,-21 0 0,0-1 0,0 22 16,0-21-16,0 21 0,0-1 15,0 1-15,0 0 0,0 42 16,0 0 0,0 1-16,0-1 0,0 0 15,0 0-15,0 21 0,0 1 0,0-22 16,0 21-16,0 1 0,22-22 16,-1 21-16,0-21 0,-21 0 0,21 1 15,0-1-15,22 0 0,-22 0 0,0-21 16,21 0-16,1 0 0,-22 0 15,21 0-15,0 0 0,1 0 16,-1-21-16,0 0 0,1 0 0,-1-1 16,0-20-16,-20 21 0,20-21 15,-21 20-15,21-20 0,-42 0 0,22 21 16,-22-22-16,0 22 0,0-21 0,0 21 16,0-1-16,0-20 0,-22 21 15,1 21-15,0-21 0,0 21 0,-21 0 16,20 0-16,1 0 0,-21 21 0,21 0 15,0 0-15,-1 0 0,1 22 16,0-22-16,0 21 0,0 1 0,21-1 16,-21 0-16,21-21 0,0 22 15,0-1-15,0-21 0,0 22 16,0-22-16,0 0 0,0 0 0,21-21 16,0 0-16,0 0 0,0 0 0,0 0 15,22 0-15,-22 0 0,0-21 16,21 0-16,-20 0 0,20-1 0,-21-20 15,21 21-15,-20-21 0,-1-1 0,21 1 16,-21 0-16,-21-1 16,21 1-16,-21 0 0,22-64 0,-22 63 15,0-20-15,0 21 0,0-22 16,0 22-16,0-22 0,-22 22 0,22 0 16,0 20-16,0 1 0,-21 21 15,0 0-15,21 21 0,-21 22 16,21-1-16,0 0 0,0 22 0,0-1 15,0-20-15,0 20 0,0 1 0,0-22 16,0 22-16,21-22 0,0 21 16,-21-20-16,21-22 0,1 21 0,-1-21 15,0 1-15,0-1 0,0 0 0,0-21 16,1 0-16,-1 0 0,0 0 16,0 0-16,0-21 0,0 0 0,1-1 15,-1 1-15,0 0 0,21-21 0</inkml:trace>
  <inkml:trace contextRef="#ctx0" brushRef="#br0" timeOffset="58187.97">8509 7578 0,'0'0'0,"0"-21"0,0-22 16,0 22-16,0-21 0,0-1 0,0 1 15,0 0-15,0-1 0,0 1 16,0 0-16,0-1 0,0 22 0,0 0 15,0-21-15,-21 42 0,21-21 16,0 42 0,0 0-16,0 21 0,0 1 15,0 20-15,0 1 0,0-1 16,0 22-16,0-22 0,0 1 0,0-1 16,-21 1-16,-1-22 0,22 22 0,-21-22 15,0 0-15,0 1 0,21-1 16,0-21-16,-21 0 0,21 0 0,0 1 15,0-44 17,0 1-32,0 0 0,0 0 0</inkml:trace>
  <inkml:trace contextRef="#ctx0" brushRef="#br0" timeOffset="60500.78">8213 7239 0,'0'0'0,"0"-63"15,0 20-15,0-126 16,0 127-16,0-1 16,42 1-16,-21 21 0,21 0 0,1-1 15,-1 1-15,22 21 0,-1 0 0,1 0 16,20 21-16,1 1 0,-22-1 16,22 21-16,-21 0 0,-1 1 0,-21-1 15,-20 22-15,-1-22 0,-21 21 16,0 1-16,-43-1 0,1-20 0,0 20 15,-22-20-15,22-1 0,-22 0 0,1-21 16,-1 1-16,1 20 0,21-42 16,-22 21-16,22 0 0,-1-21 15,1 0-15,21 0 0,-21 0 0,20-21 16,1 0-16,0 21 0,21-42 16,0 20-16,0 1 0,0 0 0,0-21 15,0 21-15,21 21 0,0-22 16,1 22-16,-1 0 0,0 0 0,0 22 15,0-1-15,0 0 0,1 21 16,-1 1-16,0-1 0,0 0 0,0 1 16,0-1-16,-21 21 0,22-20 0,-1-1 15,-21-21-15,21 22 0,0-1 16,0-21-16,22 0 0,-22 0 16,0 1-16,21-1 0,1 0 0,-1-21 15,0 0-15,1 0 0,-1 0 16,0-21-16,1 0 0,-22 21 0,21-22 15,0-20-15,1 21 0,-22 0 0,0-22 16,0 22-16,0-21 0,1 21 16,-1-22-16,0 1 0,0 0 0,-21-1 15,0 1-15,0 0 0,0-1 0,0 1 16,0 21-16,0 0 0,0 0 16,0 42-1,0 0-15,0 0 0,-21 0 16,21 22-16,-21-22 0,21 21 15,-21 0-15,21-20 0,0 20 0,0 0 16,0-21-16,0 1 0,0 20 16,0-21-16,0 0 0,0 0 15,0 1-15,21-22 0,0 0 0,0 21 16,0-21-16,0 0 0,1 0 0,-1 0 16,0-21-16,0-1 0,0 1 15,0 0-15,1 0 0,20 0 16,-21 0-16,0-1 0,0-20 0,1 21 0,-1-21 15,-21 20-15,0-20 0,21 0 16,-21 21-16,0-22 0,0 22 16,0 0-16,0 0 0,0 42 15,0 0 1,-21 0-16,21 0 0,-21 1 16,21 20-16,0-21 0,0 0 0,0 22 15,0-22-15,0 21 0,0-21 16,0 0-16,0 1 0,21-1 0,-21 0 15,21 0-15,0 0 0,0-21 0,0 0 16,22 0-16,-22 0 0,21 0 16,-21 0-16,22 0 0,-1 0 0,-21 0 15,22-21-15,-22 0 0,21 0 0,-21 0 16,0-1-16,22 1 0,-22 0 16,-21 0-16,21-21 0,0 20 15,-21-20-15,21 21 0,-21-21 0,0 20 16,0 1-16,0 0 0,0 0 15,0 42 1,0 0-16,0 0 0,0 22 0,0-22 16,-21 0-16,21 21 0,-21-20 15,0-1-15,21 21 0,0-21 0,0 0 16,-21 1-16,21-1 0,0 0 0,-21 0 16,21 0-16,0 0 15,0-42 16,0 0-31,21 0 0,0 0 16,-21 0-16,21-1 0,0 1 16,0-21-16,1 21 0,-1-22 0,21 22 15,-21 0-15,0 0 0,1 0 0,-1 0 16,0 21-16,0 0 16,-21 21-16,0 0 15,0 0-15,21 0 0,-21 0 0,0 22 16,0-22-16,0 0 0,0 0 15,0 0-15,21 1 0,1-1 0,-22 0 16,21 0-16,0-21 0,0 0 16,0 21-16,0-21 15,1 0-15,-1 0 0,21 0 0,-21 0 16,22 0-16,-22-21 0,21 0 0,-21 21 16,22-21-16,-1-22 15,0 22-15,-21 0 0,1-21 0,-1 21 16,0-22-16,0 22 0,-21-21 0,0-1 15,21 22-15,0 0 0,-21 0 0,0 0 16,0 42 0,0 0-16,-21 0 15,21 22-15,-21-22 0,0 0 16,0 21-16,0-21 0,21 22 16,-22-22-16,1 0 0,0 21 0,21-20 15,0-1-15,-21 0 0,0 0 16,21 0-1,0-42 1,21 21 0,0-21-16,0 0 0,0 0 15,-21-1-15,22 1 0,-1-21 0,0 21 16,0-22-16,0 22 0,0-21 16,1 21-16,-1 0 0,0-22 0,0 43 15,-21-21-15,21 21 0,0 0 16,-21 21-16,0 0 15,22 1-15,-22-1 0,0 0 16,0 0-16,0 0 0,0 0 0,0 22 16,0-22-16,21 0 0,0 0 0,0 0 15,0 1-15,0-22 16,1 0-16,-1 21 0,0-21 0,21 0 16,-21 0-16,1 0 0,20 0 0,0 0 15,-21-21-15,22 21 0,-22-22 0,0 1 16,21 0-16,-20 0 0,-1 0 15,0 0-15,0-1 0,0-20 0,-21 0 16,0 21-16,21-22 0,-21 1 16,0 21-16,0 0 0,0-22 0,-21 22 15,0 21 1,0 0-16,0 21 0,0 0 0,-1 1 16,1-1-16,21 21 0,-21-21 15,21 22-15,-21 20 16,21-42-16,0 0 0,0 22 0,0-22 0,0 0 15,0 0-15,0 0 0,21 1 16,0-1-16,0-21 0,1 0 16,-1 0-16,0 0 0,0 0 0,21 0 15,-20 0-15,20 0 0,-21-21 16,21 21-16,-20-22 0,20 22 16,0-21-16,-21 0 0,1 0 0,-1 0 15,21 0-15,-42-22 0,21 22 16,0-21-16,1-1 0,-22 1 0,0 0 15,0-1-15,0 1 0,0 21 0,0 0 16,0 0-16,0-1 0,-22 22 16,1 0-16,21 22 0,-21-1 15,0 0-15,21 0 0,-21 0 0,21 0 16,0 1-16,0-1 0,0 0 16,0 0-16,0 0 0,21-21 15,0 0 1,0 0-16,0 0 0,1-21 15,-1 21-15,21-21 0,-21 0 16,0 0-16,1-1 0,20-20 16,-21 21-16,0 0 0,0 0 15,1 21-15,-22-22 0,0 44 16,0-1 0,0 0-16,-22 21 0,1 1 15,0-1-15,-21 0 0,21 1 16,-1-1-16,1-21 0,0 21 0,0-20 15,0 20-15,21-21 0,0 0 16,0 0-16,21 1 0,0-22 0,0 0 16,0 0-16,1 0 0,20 0 0,-21 0 15,21 0-15,1 0 16,-22-22-16,21 22 0,-21-21 0,1 0 16,-1 21-16,0-21 0,-21 0 0,21 0 15,-21-1-15,0 1 0</inkml:trace>
  <inkml:trace contextRef="#ctx0" brushRef="#br0" timeOffset="61428.19">2159 9610 0,'-21'0'0,"42"0"0,-63 21 0,-1-21 0,22 0 15,0 0-15,-21 0 0,20 0 16,1 0-16,0 0 0,0-21 0,0 21 15,21-21-15,-21-1 16,21 1-16,0 0 0,0-21 0,0-1 16,0 22-16,0 0 0,21 21 15,0-21-15,0 0 0,0 21 0,22 0 16,-22 0-16,0 0 0,21 0 16,1 0-16,-22 21 0,21 21 15,0 1-15,-20-1 0,-1 0 16,0 1-16,-21 20 0,0-21 0,-21 22 15,0-1-15,-22-20 0,22-1 16,-21 22-16,-1-22 0,1 0 0,-64 22 16,64-22-16,0-21 15,-22 0-15,22 1 0,-1-22 0,-20 0 16,21 0-16,-1 0 0,22 0 16,0 0-16,0 0 0,0-22 15,21 1-15,0 0 0,0 0 0,0 0 16,0-22-16,21 22 0,0 0 0,0-21 15,0 21-15,22-1 16,-1 22-16,0 0 0,1 0 0,-1 0 16,0 22-16,1-1 0,-22 21 15,21-21-15,0 22 0,-20-1 0,-1 0 16,0 1-16,0-1 0,0 0 16,0 1-16,-21-1 0,0-21 0,0 21 15,22-20-15,-22-1 0,0 0 16,21 0-16,0-21 31,0-21-31,-21 0 0,21-22 16</inkml:trace>
  <inkml:trace contextRef="#ctx0" brushRef="#br0" timeOffset="61603.09">2709 9991 0,'0'0'0,"21"0"0,1-21 0,-1 21 15,0 0-15,0 0 32,0 0-32,0 0 15,22 0-15,-22 0 16,0 0-16,21 0 0,1 0 0,20-22 16</inkml:trace>
  <inkml:trace contextRef="#ctx0" brushRef="#br0" timeOffset="61867.67">4381 9271 0,'0'0'0,"-21"0"0,0 0 16,0 21-16,21 0 15,0 22-15,0-22 0,0 42 0,0-20 16,0 20-16,-21 1 0,21-1 0,0-20 15,0 20-15,0-21 0,-21 22 16,21-22-16,-22 43 16,22-64-16,-21 21 0,21-20 0,-21-1 15,21 0-15,0 0 0,0-42 32,0 0-17,0 0-15</inkml:trace>
  <inkml:trace contextRef="#ctx0" brushRef="#br0" timeOffset="62271.64">3979 9737 0,'-21'-43'0,"42"86"0,-42-128 0,0 43 0,21 21 0,-21-22 15,21 1-15,0 0 16,0 20-16,0-20 0,0 21 0,0-21 16,21 20-16,0 1 0,0 0 15,0 0-15,22 0 0,-1 21 0,0 0 16,1 0-16,20 0 0,1 21 0,-1 0 15,1 21-15,20 1 0,-20-1 16,-1 0-16,1 22 0,-22-1 0,1-20 16,-1 20-16,-21 1 0,0-22 15,0 22-15,1-22 0,-22 0 16,0-21-16,0 22 0,0-22 0,0 0 16,0 0-16,0 0 0,0-42 31,0 0-31,0 0 15,0 0-15,0-22 0,21 22 16,-21-21-16,0 0 0,21-1 0,0-20 16,0 20-16,-21-20 0,21-1 0,-21 1 15,22 21-15,-1-22 0,-21 22 16,21-22-16,0 22 0,0 21 0,-21-22 16,21 22-16,1 21 0,-1 0 15,0 0-15,-21 21 16,21 1-16,-21-1 0,0 0 15,0 0-15</inkml:trace>
  <inkml:trace contextRef="#ctx0" brushRef="#br0" timeOffset="62967.24">5228 9970 0,'0'0'15,"21"0"-15,0 0 0,1 0 16,-1 0-16,0 0 0,0-22 15,-21 1-15,21 21 0,0-21 16,1 0-16,-1-21 0,0 20 0,0 1 16,-21-21-16,0 21 0,21-22 15,-21 1-15,0 21 0,0-21 16,0 20-16,0 1 0,0 0 0,-21 21 16,0 0-16,0 0 15,0 21-15,-1 0 0,1 1 0,0 20 16,0-21-16,0 21 0,0 1 0,21-1 15,-22 0-15,22 1 0,0-1 16,0-21-16,0 22 0,0-1 16,22-21-16,-1 0 0,0 0 0,0-21 15,21 0-15,1 0 0,-22 0 16,21 0-16,22 0 0,-22 0 0,0 0 16,1-21-16,-1 0 0,0 0 15,1 0-15,-1 0 0,0-1 16,1-20-16,-22 21 0,21-21 0,-21-1 15,1 22-15,-1-21 0,0-1 0,-21 1 16,0 21-16,21-21 0,-21 20 16,0 1-16,21 21 0,-21 21 15,0 1-15,0-1 16,0 21-16,0-21 0,0 22 16,0-1-16,0-21 0,0 21 0,0 1 15,0-22-15,0 0 0,0 21 0,0-20 16,21-1-16,-21 0 0,22-21 15,-1 21-15,0 0 16,0-21-16,21 0 0,-20 0 0,-1 0 16,0 0-16,0-21 0,21 0 15,-20 0-15,-1 21 0,0-21 0,21-43 16,-21 43-16,1-21 0,-22 20 16,21-20-16,-21 0 0,0-1 15,0 1-15,0 0 0,-21-1 0,-1 1 16,1 0-16,0 21 0,0-1 0,-21-20 15,20 42 1,1 0-16,0 0 0,0 0 0,0 0 16,0 21-16,-1 0 0,1 1 15,0-22-15,21 21 16,-21-21-16,21 21 0</inkml:trace>
  <inkml:trace contextRef="#ctx0" brushRef="#br0" timeOffset="65125.66">8213 9716 0,'0'0'16,"-22"-22"-16,22 1 0,0 0 0,0 0 15,0 0-15,0 0 0,0-1 0,0-20 16,22 21-16,-1-21 0,21-1 15,-21 1-15,0 0 0,1-1 0,-1 1 16,0 0-16,0-1 0,0 1 16,-21 0-16,0-1 0,0 1 15,0 0-15,0 20 0,0 1 0,0 0 16,-21 42 0,0 0-16,0 1 0,21 41 0,-21-21 15,-1 22-15,1-1 0,0 1 0,0 21 16,0-22-16,0 22 0,-1-1 15,1 1-15,0-21 0,0-1 0,-21 1 16,20-1-16,-20-21 0,21 1 0,-21-1 16,20 0-16,1-20 15,-21-1-15,21 0 0,0-21 0,-1 0 16,1 0-16,0 0 0,0 0 16,21-21-16,-21 0 15,0-1-15,21 1 0,-22-21 0,22 0 16,-21 20-16,21-41 0,0 21 15,0-1-15,-21-20 0,21-1 0,0 22 16,-21 0-16,21-22 0,0 22 0,0 21 16,0-1-16,0 1 0,0 0 0,21 42 15,0 0 1,0 22-16,1-1 0,20 0 0,-21 1 16,0 20-16,22-20 0,-22-1 15,0 0-15,21 1 0,-21-1 16,22 0-16,-22-21 0,0 22 0,21-22 15,1 0-15,-22 0 0,21-21 0,-21 21 16,22-21-16,-1 0 0,-21 0 16,22 0-16,-1 0 0,0-21 0,-21 21 15,22-21-15,-1 0 0,0 0 0,-20 0 16,20-1-16,0-20 0,-21 21 16,1-21-16,-1-1 0,0 1 0,0 0 15,-21-1-15,0 1 0,0 0 16,0-1-16,0 22 0,0 0 0,0 0 15,0 0-15,-21 42 16,21 0 0,-21 21-16,21 1 0,0-22 0,0 21 15,0 0-15,0 1 0,0-1 0,0 0 16,21 1-16,0-22 0,0 0 16,0 21-16,1-20 0,-1-1 15,0-21-15,0 21 0,0-21 0,0 21 16,22-21-16,-22 0 0,21 0 0,-21 0 15,1 0-15,20-21 0,-21 0 0,0 0 16,22-1-16,-22 1 0,0 0 0,0 0 16,0 0-16,-21-22 15,21 1-15,-21 0 0,0-1 0,0 1 16,0 0-16,0-1 0,0 1 0,0 0 16,0-1-16,-21 1 0,0 0 15,0 21-15,0-1 0,0 1 0,-22 0 16,22 21-16,0 0 0,-21 0 0,-1 21 15,22 0-15,-21 1 0,21 20 16,-1-21-16,1 21 0,0 1 16,21-1-16,0 0 0,0 1 0,0 20 15,0-20-15,21-1 0,0 0 16,1 1-16,-1-22 0,21 21 0,0-21 0,1 0 16,-1 1-16,0-1 15,1-21-15,-1 0 0,0 21 0,22-21 16,-22 0-16,1 0 0,20 0 0,-21-21 15,22 21-15,-22-21 0,22-1 16,-22 1-16,0 0 0,22 0 0,-22 0 16,1 0-16,-22-22 0,21 22 0,-21-21 15,0 21-15,-21-22 0,0 1 16,0 0-16,0 20 0,0-20 0,0 21 16,0-21-16,0 20 0,-21 22 0,-21-21 15,21 21-15,0 0 0,-22 0 16,22 0-16,-21 21 0,21 1 0,-22-1 15,22 0-15,-21 21 0,21 1 16,-1-22-16,22 21 0,0 0 16,-21 1-16,21-1 0,0-21 0,0 22 15,0-22-15,0 0 0,0 0 0,0 0 16,21 0-16,1-21 16,-1 0-16,0 0 0,0 0 15,0 0-15,0 0 0,1-21 0,-1 0 16,0 0-16,21 0 0,-21 0 15,1-1-15,-1 1 0,-21 0 0,21-21 16,0 21-16,0-22 0,-21 22 0,0-21 16,0 21-16,21-1 0,-21 1 15,22 0-15,-22 0 0,21 21 16,-21 21 0,0 0-16,0 0 15,21 1-15,-21-1 0,21 0 0,-21 21 16,21-21-16,0 1 0,-21 20 0,22-21 15,-1 0-15,0 0 16,0 1-16,0-22 0,22 21 0,-22 0 0,21-21 16,-21 0-16,22 0 0,-1 0 0,0 0 15,1 0-15,-1 0 0,0 0 16,1-21-16,20 0 0,-21-1 16,1 22-16,-1-21 0,0 0 0,1-21 15,-1 21-15,-21-1 0,22 1 16,-22-21-16,-21 0 0,21 20 0,-21-20 15,0 0-15,0 21 0,0-22 0,0 22 16,0 0-16,-21 0 0,0 0 16,-1-1-16,1 22 0,-21 0 0,21 0 15,-22 22-15,22-1 0,-21 0 0,0 0 16,20 21-16,1-20 0,-21 20 16,42 0-16,-21 1 0,21-22 0,0 21 15,0-21-15,0 22 0,0-22 16,0 0-16,21 0 0,0 0 0,0 0 15,0-21-15,1 0 0,-1 22 16,0-22-16,0 0 0,21 0 0,-20 0 16,-1 0-16,0-22 0,21 22 15,-21-21-15,1 0 0,-1 0 0,21 0 16,-21 0-16,0-1 0,1-20 0,-1 21 16,0-21-16,0-1 0,-21 1 15,21 0-15,0-1 0,-21 1 0,0-43 16,22 43-16,-22 0 0,0-1 15,0-20-15,21 42 0,-21-22 16,0 22-16,0 0 0,0 0 0,0 0 16,0 42-1,0 0-15,0 0 0,0 21 16,-21 1-16,-1-1 0,22 0 0,-21 1 16,21 20-16,0-20 0,0 20 15,0-21-15,0 1 0,0 20 0,0-20 16,21-1-16,-21-21 0,22 21 0,-1-20 15,0-1-15,0 0 0,0 0 16,0 0-16,1-21 0,-1 0 0,0 0 16,0 0-16,0 0 0,0 0 15,1 0-15,-1 0 0,21-21 0,-21 0 0,0 0 16,1 0-16,20-1 16,0 1-16,-21 0 0,1-21 0,20 21 15,-21-22-15,0 22 0,-21 0 0</inkml:trace>
  <inkml:trace contextRef="#ctx0" brushRef="#br0" timeOffset="66295.74">2222 11430 0,'0'0'0,"-21"0"0,0 0 16,0 0 0,21-21-1,0 0-15,0 0 16,21-1-16,-21 1 0,21 21 16,0-21-16,22 21 0,-22 0 15,21 0-15,-21 0 0,22 0 0,-22 0 16,21 0-16,-21 0 0,1 21 15,-1 0-15,-21 1 0,0-1 0,0 0 16,0 21-16,0-21 0,-43 1 16,22-1-16,-21 21 0,21-21 0,-22 0 15,22 1-15,-21-1 0,0-21 0,20 21 16,1 0-16,-21-21 16,21 0-16,0 0 0,-1 0 15,22-21 1,0 0-16,0 0 15,0-1-15,22 22 0,-22-21 16,21 21-16,21 0 0,-21-21 0,22 21 16,-1 0-16,0 0 0,1 0 15,-1 0-15,21 21 0,-20 0 0,-1 1 16,0-1-16,1 0 16,-22 0-16,0 21 0,0 22 15,-21-43-15,0 21 0,-42 1 0,21-1 16,-22 0-16,1-20 0,0 20 15,-1-21-15,-20 0 0,21 0 0,-1 1 16,1-1-16,0-21 0,-1 0 16,22 0-16,-21 0 0,21 0 0,-1-21 15,1-1-15,21 1 0,-21 0 16,0-21-16,21 21 0,-21-1 16,21 1-16,0 0 0,0-21 15,0 21-15,0-1 0,0 1 16,0 0-16,0 0 15,21 21-15,0 0 0,0-21 16,0 21-16</inkml:trace>
  <inkml:trace contextRef="#ctx0" brushRef="#br0" timeOffset="66487.63">3048 11642 0,'0'0'0,"21"0"0,0-21 16,0 21 15,1 0 1,-1 0-32,0 0 15</inkml:trace>
  <inkml:trace contextRef="#ctx0" brushRef="#br0" timeOffset="67172.24">5101 11409 0,'0'0'0,"0"-42"0,0 20 15,0-20-15,0 21 0,0 0 0,0-22 16,0 22-16,0 42 16,0 1-16,-21-1 15,21 21-15,-21 22 0,0-22 0,21 21 16,-22-20-16,1 20 0,0 1 16,0-22-16,0 22 0,0-22 0,-22 21 15,1-20-15,0 20 0,-1-20 16,1-1-16,21-21 0,-22 21 0,22-20 15,0-1-15,21-42 32,21-1-32,0 1 0,1-21 15,-1 21-15,0-22 0,0 1 0,21 0 16,-20-1-16,-1-20 0,21 21 16,-21-1-16,0-20 0,1-1 0,20 22 15,-21-22-15,-21 1 0,21 21 16,0-1-16,1 1 0,-22 21 0,0 0 15,21 21-15,0 21 16,-21 21-16,0-21 0,0 22 16,21 20-16,-21-21 0,21 22 0,-21-22 15,0 22-15,21-22 0,-21 22 16,22-22-16,-22 0 0,0 1 16,0-1-16,0 0 0,21-21 0,0 43 15,-21-43-15,0 0 16,0 0-16,-21-42 31,0 21-31</inkml:trace>
  <inkml:trace contextRef="#ctx0" brushRef="#br0" timeOffset="67552.02">4657 11896 0,'42'0'16,"-21"0"-16,0 0 0,22 0 0,-1 0 15,-21 0-15,21 0 0,1 0 16,-1 0-16,22-21 0,-22-1 16,0 22-16,22-21 0,42-21 15,-43 21-15,1 0 0,-1-1 0,-21 1 16,22 0-16,-22-21 0,1 21 16,-1-1-16,-21 1 0,0 0 0,-21-21 15,-21 63 16,0 0-31,0 0 0,21 0 0,0 22 16,-21-1-16,21 0 0,-22 22 16,22-22-16,0 22 0,0-22 0,0 22 15,0-1-15,0 1 0,0-1 16,0-21-16,0 22 0,0-22 16,0 1-16,0-1 0,-21 0 0,21 1 15,0-22-15,0 21 0,0-21 0,0 0 16,0-42-1,21 0 1,1 0-16,-1-21 0,-21 20 0,0-20 16</inkml:trace>
  <inkml:trace contextRef="#ctx0" brushRef="#br0" timeOffset="67843.85">5651 11621 0,'0'-22'0,"0"44"0,0-65 15,0 22-15,22 0 0,-1 21 0,0-21 16,21 21-16,1-21 0,-22 21 0,21 0 16,0 0-16,1 0 0,-1 0 15,-21 0-15,22 21 0,-22 0 0,0 0 16,0 0-16,-21 0 0,0 1 0,0-1 16,0 0-16,0 21 0,-21-21 15,-21 1-15,20-1 0,-20 0 0,0 0 16,-1 0-16,22 0 0,-21 1 15,0-1-15,-1 0 0,22-21 16,0 0-16,0 0 0,42-21 31,21 0-15,-21-1-16,1 22 0,-1-21 0</inkml:trace>
  <inkml:trace contextRef="#ctx0" brushRef="#br0" timeOffset="68123.69">6413 11451 0,'0'0'0,"0"21"0,0 1 0,0-1 15,0 0-15,0 21 0,0-21 16,0 22-16,0-1 0,0 22 16,0-22-16,-21 21 0,21 1 0,0-1 15,-21 1-15,21-1 0,0 1 16,0-1-16,0 1 0,-21-1 0,21-20 15,0 20-15,0 1 0,0-22 0,-21 22 16,21-22-16,-21 0 0,21 1 16,0-1-16,0-21 0,-22 0 0,22 0 15,0 1-15,-21-22 0,21-22 32,0 1-32,0 0 0,0-21 0,21-1 15,-21 1-15,22 0 0,-22-1 0</inkml:trace>
  <inkml:trace contextRef="#ctx0" brushRef="#br0" timeOffset="68384.53">6329 11853 0,'21'-63'0,"-42"126"0,63-168 0,-42 41 15,21 22-15,0-1 0,22 1 16,-22 21-16,21-21 0,1 20 0,-1 1 16,0 0-16,1 21 0,-1 0 15,0 0-15,-21 0 0,22 21 0,-22 0 16,0 1-16,0-1 0,-21 21 0,0-21 15,0 0-15,0 22 16,0-22-16,-21 21 0,0-21 0,-21 1 16,20-1-16,-20 0 0,0 0 0,-1 0 15,1 0-15,21 1 0,-21-22 16,20 0-16,1 21 0,-21-21 16,42-21-1,21-1-15,0 1 16,0 0-16</inkml:trace>
  <inkml:trace contextRef="#ctx0" brushRef="#br0" timeOffset="70240.28">8086 11155 0,'0'0'0,"0"-21"0,-85-22 32,64 43-32,21 22 15,-21-1-15,21 21 0,-22 0 16,22 1-16,-21-1 0,21 0 0,-21 22 16,0-22-16,21 22 0,0-1 15,-21-20-15,0-1 0,-1 21 0,1-20 16,0-1-16,-21 0 0,21 1 15,-1-1-15,1-21 0,0 0 0,0 1 16,0-1-16,0 0 0,-1-21 0,1 0 16,0 0-1,21-21-15,0 0 0,0-22 16,0 22-16,0-21 0,0 21 0,0-22 16,0 1-16,0 0 0,0-1 15,0 1-15,0 0 0,0-1 0,0 1 16,0 21-16,0 0 0,0-1 15,21 22-15,0 0 16,-21 22-16,22-1 0,-1 0 16,0 21-16,-21-21 0,21 22 0,0-1 15,0 0-15,1 1 0,-1-22 16,0 21-16,-21 1 0,42-22 0,-21 0 16,1 21-16,-1-21 0,0-21 0,21 22 15,-21-1-15,1-21 0,20 0 16,-21 0-16,21 0 0,-20-21 0,20-1 15,-21 22-15,21-21 0,-20 0 16,20-21-16,-21 21 0,21-1 0,-20-20 16,-1 21-16,0-21 0,-21-1 0,21 22 15,-21-21-15,21-1 0,-21 22 16,0 0-16,0 0 0,0 0 16,-21 42-1,0 0-15,21 0 0,0 0 16,-21 22-16,0-22 0,21 0 15,0 21-15,0-20 0,0 20 0,0-21 16,0 0-16,0 0 0,0 1 0,21-1 16,0 0-16,0 0 0,0 0 15,0-21-15,22 0 0,-22 0 0,0 0 16,21 0-16,-20 0 0,-1 0 16,21-21-16,-21 0 0,22 0 0,-22 0 15,0-1-15,0 1 16,0 0-16,0 0 0,1-21 0,-22 20 0,0-20 15,21 21-15,-21-21 0,0-1 16,0 1-16,0 0 0,0 20 0,-21-20 16,-1 21-16,1 0 0,-21 21 0,21 0 15,-22 0-15,1 0 0,21 21 16,-43 21-16,22-21 0,21 22 16,0-22-16,0 21 0,-1 1 0,1-1 15,21-21-15,-21 21 0,21 1 16,0-22-16,0 21 0,0 1 0,21-22 15,0 21-15,1-21 0,20 0 16,-21 1-16,21-22 0,1 21 16,-1-21-16,0 21 0,22-21 0,-1 0 15,1 0-15,21 0 0,-22-21 0,1 0 16,-1-1-16,1 1 0,-1 0 16,1 0-16,-22 0 0,0-22 15,1 22-15,-22-21 0,21 21 0,-21-22 0,0 1 16,1 0-16,-22-1 0,0 1 15,0 21-15,0-21 0,0-1 0,-22 22 16,1 0-16,0 0 0,-21 21 0,-1 0 16,22 0-16,-21 0 0,0 21 15,-1 0-15,22 0 0,-21 22 16,21-1-16,-1 0 0,-20 1 0,42-22 16,-21 21-16,21 0 0,-21 1 15,21-1-15,0-21 0,0 22 0,0-22 16,0 0-16,21 0 0,0 0 0,0 0 15,0-21-15,1 0 0,-1 0 16,21 0-16,-21 0 0,0 0 0,1-21 16,-1 0-16,0 0 0,21 0 15,-21 0-15,1-1 0,-1-20 0,0 21 16,0-21-16,-21 20 0,21-20 16,0 0-16,-21-1 0,22 22 0,-22-21 15,0 21-15,21-22 0,0 22 16,-21 42-1,0 1-15,0-1 0,0 0 16,0 0-16,0 0 0,0 22 16,21-22-16,-21 21 0,21-21 0,0 0 15,-21 1-15,22 20 0,-1-21 0,0 0 16,0-21-16,21 21 0,-20 1 0,41-22 16,-21 21-16,22-21 0,-1 0 15,128 0 1,-128 0-16,1 0 0,-22-21 0,1 21 15,-1-22-15,0 1 0,1 0 16,-1 0-16,-21-21 0,21 20 0,1-20 16,-22 21-16,0-21 0,0-1 0,-21 1 15,0 0-15,0-22 16,0 22-16,-42 21 0,21-1 0,-22 22 16,1 0-16,-21 0 0,-1 0 0,1 0 15,-1 22-15,1 20 0,-1-21 16,1 21-16,20 1 0,22-22 15,-21 21-15,21 1 0,-1-1 0,22 21 16,0-20-16,0-22 0,22 0 16,-1 0-16,21 0 0,-21 1 15,22-22-15,-22 0 0,21 0 0,0 0 16,1 0-16,-22 0 0,21 0 16,1 0-16,-22-22 0,21 1 0,0 0 15,-20 0-15,20 0 0,-21 0 0,0-22 16,22 22-16,-22-21 0,21-1 15,-21-20-15,0-1 0,1 1 16,20-1-16,-42-20 0,21 20 0,0 1 16,0-22-16,-21 22 0,0-1 0,0 22 15,0-22-15,0 43 0,0-21 0,-21 63 16,0 0 0,0 21-16,-21 1 15,20 20-15,1 1 0,0-1 0,0 1 16,21 20-16,0-20 0,0-1 0,0 1 15,0-1-15,21 1 0,0-22 16,22 1-16,-22-22 0,21 21 0,0-21 16,1 0-16,-1 1 0,0-22 15,22 0-15,-22 0 0,1 0 0,20 0 0,-21 0 16,22 0-16,-22 0 0,22 0 16,-22-22-16,0 1 0,-20 21 0,-1-21 15</inkml:trace>
  <inkml:trace contextRef="#ctx0" brushRef="#br0" timeOffset="71099.8">2413 13377 0,'0'0'0,"21"0"16,-21 22 0,21 20-16,-21 0 0,0 1 15,0-1-15,0 21 0,0 1 0,0-22 16,-21 22-16,0-1 0,0-20 16,-22-1-16,1 21 0,21-20 0,-21-22 15,-1 21-15,22-21 0,-21 22 16,21-43-16,-1 21 0,1-21 15,21-21 1,0 0 0,21 21-16,1-22 0,-1 1 15,21 21-15,0-21 0,-20 21 0,41 0 16,-21-21-16,1 21 0,20 0 16,-20-21-16,20 0 0,-21 21 0,1-22 15,20 22-15,-20-21 0,-22 21 16,21-21-16,-21 21 0,0-21 0,1 0 15,-22 0-15,0-1 0,0 1 16,0 0-16,0 0 0,0-21 0,0 20 16,-22 1-16,1 0 0,21 0 15,0 0-15,-21 21 0,0 0 16,21 21-16,-21 21 0,21-21 16,-21 43-16,-1-22 0,1 1 15,21 20-15,-21-21 0,0 1 0,21 20 16,-21-20-16,21-1 0,0 0 15,0 1-15,-21-1 0,21 0 0,0-21 16,0 1-16,0-1 0,0 0 16,0 0-16,21-21 15,0 0-15,0-21 16,0 0-16,-21 0 0,21-1 16,1 1-16</inkml:trace>
  <inkml:trace contextRef="#ctx0" brushRef="#br0" timeOffset="71263.7">3387 13928 0,'0'0'15,"21"0"-15,-21 21 16,0 0 0,21-21 15,21 0-31</inkml:trace>
  <inkml:trace contextRef="#ctx0" brushRef="#br0" timeOffset="71716.44">5334 13145 0,'0'0'0,"42"0"0,1 0 16,-1 0-16,0 0 0,22 0 16,-1 0-16,1 0 0,-1 0 15,1 0-15,-1 0 0,1 0 0,-1 0 16,-20 0-16,-1 0 0,0 0 15,1-22-15,-1 22 0,-21 0 0,0 0 16,0 0-16,-63 0 31,21 0-31,0 0 0,0 0 16,-22 0-16,1 0 0</inkml:trace>
  <inkml:trace contextRef="#ctx0" brushRef="#br0" timeOffset="72051.91">5863 13166 0,'0'0'0,"0"21"0,0 0 15,0 0-15,0 0 16,0 1-16,0 20 0,21-21 0,-21 21 16,21 1-16,1 20 0,-22-20 15,0-1-15,21 0 0,-21 22 0,0-22 16,0 0-16,0 1 0,0-1 0,-21 0 16,-1 1-16,1-22 0,0 21 15,-21-21-15,21 1 0,-1-1 0,-20 0 16,21-21-16,0 21 0,-22-21 15,22 0-15,-21 0 0,0 0 0,20 0 16,-20 0-16,0-21 0,21 21 0,-22-21 16,22 0-16,-21-1 15,21-20-15,-1 21 0,-20-21 0,21 20 16,0-20-16,21 0 0,0-22 16,0 22-16,0 21 0,0-22 0,0 1 15,0 21-15,21 0 0,21 0 16,1-1-16,-1 1 0,0 21 0,22 0 15,-1 0-15,1 0 0,20 0 0,-20 21 16,-1-21-16,1 22 0,-1-22 16</inkml:trace>
  <inkml:trace contextRef="#ctx0" brushRef="#br0" timeOffset="73847.88">6350 13610 0,'0'-42'16,"0"21"-16,-21 21 31,0 21-15,21 0-16,0 0 15,0 22-15,0-22 0,0 21 0,0 0 16,0-20-16,0 20 0,0 0 0,0-21 16,0 1-16,0-1 0,0 0 15,0 0-15,0 0 0,0 0 0,0-42 47,0 0-47,0 0 16,0 0-16,0-22 0,0 22 15,0 0-15,0-21 0,0 21 0,21-22 16,-21 1-16,21 0 0,-21 20 16,0 1-16,21 0 0,0 0 0,0 21 15,1 0-15,-1 0 16,0 21-16,0 0 0,0 0 0,0 1 15,-21 20-15,22-21 0,-1 0 16,0 22-16,-21-22 0,0 0 16,21 21-16,-21-21 0,21 1 0,-21-1 0,21 0 15,1-21 1,-1 0-16,0 0 16,0 0-16,0 0 0,0-21 15,1 0-15,-1-1 16,0 1-16,0 0 0,21 0 0,-20-21 15,-1 20-15,0-20 0,0 0 16,0-1-16,22 22 0,-22-21 0,0 21 16,-21-22-16,21 43 0,-21-21 0,21 21 15,-21 21 1,0 1-16,0-1 0,0 0 16,0 21-16,0-21 0,21 22 0,-21-1 15,0-21-15,22 22 0,-22-1 16,21-21-16,0 21 0,0-20 0,-21-1 15,21 0-15,0 0 0,22 0 16,-22-21-16,0 21 0,0-21 0,0 0 16,22 0-16,-22 0 0,21 0 0,1 0 15,-1-21-15,-21 0 0,21 0 16,1 21-16,-1-42 0,0 20 0,-20 1 16,20 0-16,-21-21 0,0-1 15,0 1-15,1 21 0,-22-21 0,21-1 16,-21 1-16,0 21 0,0-22 15,0 22-15,-21 0 16,-1 21-16,1 0 0,0 0 0,0 0 16,-21 21-16,20 0 0,1 1 0,21 20 15,-21 0-15,21 1 0,-21-22 16,21 21-16,0 0 0,0 1 0,0-22 16,0 21-16,0-21 0,21 22 15,0-22-15,0 0 0,1 0 0,-1 0 16,0-21-16,0 0 0,0 22 0,22-22 15,-22 0-15,21 0 16,0 0-16,-20 0 0,20-22 0,0 1 0,-21 0 16,22 0-16,-22 0 0,21 0 15,-21-22-15,1 22 0,20-21 16,-21-1-16,0-20 0,0 21 0,1-1 16,-1-20-16,0 20 0,0-20 15,-21 21-15,0-22 0,21 22 0,-21-1 16,0 1-16,0 0 0,0-1 0,0 22 15,0 0-15,-21 21 16,21 21-16,-21 0 16,21 1-16,-21-1 0,21 21 15,0 0-15,-21 1 0,21-1 16,0 0-16,0 1 0,0 20 0,0-20 16,0-1-16,0 0 0,0 1 15,0-1-15,0 0 0,0 1 0,21-22 16,0 21-16,0-21 0,0 0 0,0 1 15,1-22-15,-1 21 0,21-21 16,-21 0-16,22 0 0,-1 0 0,-21 0 16,21 0-16,1-21 0,-22 21 15,21-22-15,1 1 0,-22 0 0,21 0 16,-21-21-16,0 20 0,1 1 0,-1-21 16,0 0-16,-21-1 0,21 22 15,-21-85-15,0 64 16,0 21-16,0 0 0,-21 21 15,0 0-15,0 0 0,-1 21 16,1 0-16,0 0 0,0 21 16,21 1-16,-21-1 0,0 0 15,21 1-15,0-1 0,0 0 0,0 1 16,0-22-16,0 21 0,0-21 0,0 1 16,0-1-16,21 0 0,0-21 15,0 21-15,0-21 0,0 0 0,22 0 16,-22 0-16,0 0 0,21-21 15,-20 0-15,20 21 0,-21-21 0,21-1 16,-20 1-16,-1-21 0,21 21 16,-21-22-16,0 1 0,1 0 0,-1-1 15,0 1-15,0 0 0,0-1 16,-21 22-16,21-21 0,-21 21 0,0 0 16,0-1-16,-21 44 31,21-1-31,-21 0 0,21 0 15,-21 0-15,21 0 0,0 1 0,0-1 16,0 0-16,0 0 16,0 0-16,21-21 15,0 0-15,0 0 16,-21-21-16,22 0 0,-1 21 16,0-21-16,-21 0 0,21-1 0,0 1 15,0 0-15,-21 0 0,22 0 16,-1 0-16,-21-1 0,0 1 15,0 42 1,0 1 0,-21 20-16,21-21 0,-22 21 15,1 1-15,21-1 0,-21 0 0,21 43 16,0-64-16,0 22 0,0-22 16,0 21-16,0-21 0,0 0 15,0 1-15,21-22 0,0 21 0,1 0 16,-1-21-16,0 0 0,0 0 0,21 0 15,-20 0-15,-1 0 0,0 0 16,0 0-16,0-21 0,0 0 16,1-1-16,-1 1 0,0 0 0,0 0 15,0 0-15,-21-22 0,0 22 16,0-21-16,0 0 0,0-22 0,0 22 16</inkml:trace>
  <inkml:trace contextRef="#ctx0" brushRef="#br0" timeOffset="74071.75">8213 13102 0,'0'0'0,"-22"21"0,44-21 16,-1 0-16,0 0 15,21 0-15,-21 0 0,22 0 0,-1 0 16,22-21-16,-22 21 0,21-21 15,-20 21-15,20 0 0,1 0 0,-1 0 16,1 0-16,-1-21 0,1 21 0,-22 0 16,22 0-16,-22 0 0,0 0 15,1 0-15</inkml:trace>
  <inkml:trace contextRef="#ctx0" brushRef="#br0" timeOffset="74327.69">11134 13589 0</inkml:trace>
  <inkml:trace contextRef="#ctx0" brushRef="#br0" timeOffset="175016.88">17293 7578 0,'0'0'0,"-21"-43"0,21 1 0,0 0 0,0 21 16,0-22-16,-21 22 15,21 0-15,-21-21 0,21 20 16,0 1-16,-22 21 0,1 0 16,21 21-1,0 1-15,0 20 0,0 21 16,0-20-16,0 20 0,0 22 16,0 0-16,21-1 0,-21 1 0,0 0 15,0 20-15,22 1 0,-22 0 16,21-21-16,-21 21 0,0-1 0,0 1 15,0 0-15,0 0 0,0 0 0,0 0 16,0-22-16,0 22 0,0-21 16,0-1-16,0-20 0,0 21 15,0-22-15,0 1 0,0-1 0,0-21 16,0 1-16,0-1 0,0 0 0,0-20 16,0-1-16,-21 0 0,-1-21 15,1 0 1,21-21-16,0-22 0,0 1 0</inkml:trace>
  <inkml:trace contextRef="#ctx0" brushRef="#br0" timeOffset="176043.28">17293 7408 0,'0'0'0,"-21"-21"0,-43-42 31,43 42-31,21-1 0,-21 22 0,21-21 16,21 21 15,0 0-31,1 0 0,20 0 15,-21 0-15,21 0 0,1 21 16,-1-21-16,0 0 0,22 0 16,-1 0-16,-20 0 0,20 0 15,1 0-15,-1 0 0,22 0 0,0-21 16,20 21-16,1 0 0,21-21 16,0 21-16,0 0 0,0-21 0,21 0 15,22 21-15,-1-21 0,0 21 0,-20 0 16,20-22-16,0 22 0,1 0 15,-1 0-15,0-21 0,1 21 0,-22 0 16,21 0-16,-42 0 0,21-21 16,-21 21-16,0 0 0,-21 0 15,0 0-15,-21 0 0,-1 0 0,-20 0 0,-22 0 16,22-21-16,-43 21 16,21 0-16,-21 0 0,0 0 0,1 0 15,-1 0 1,0 21-16,-21 0 15,0 0-15,0 1 0,0 20 16,0-21-16,0 21 0,0 1 16,0-22-16,0 21 0,0 22 0,21-22 15,-21 0-15,21 1 0,-21 20 16,0-20-16,0 20 0,21 1 0,-21-1 16,0 1-16,0-1 0,0 22 0,0-22 15,0 22-15,0-22 16,0 1-16,0-1 0,0 1 0,0 21 15,0-22-15,0 1 0,0-1 0,0 22 16,0-22-16,0 1 0,0-1 16,0 1-16,0-22 0,22 22 0,-22-22 15,0 21-15,0-20 0,0 20 0,0-20 16,0-1-16,0 21 0,0-20 16,-22-1-16,1 0 0,21 1 15,-21-1-15,0-21 0,0 22 0,21-22 0,-21 21 16,-1-21-16,1 0 15,0 1-15,0-1 0,0 0 0,-22 0 16,22-21-16,0 21 0,-21-21 0,-22 21 16,22-21-16,-22 0 0,22 0 15,-21 0-15,-1 0 0,1 0 16,-22 0-16,0 0 0,1 0 0,-22 0 16,0 0-16,0 0 0,-21-21 0,0 21 15,0 0-15,-21 0 0,0 0 16,0 0-16,-22 0 0,-20 0 0,20 0 15,-20 0-15,-1 0 0,1 0 0,-1 0 16,22 0-16,-21 0 0,20 0 0,22 21 16,-21-21-16,21 0 15,-1 0-15,22 0 0,-21 0 0,42 0 16,-21 0-16,22 0 0,-1 0 0,21-21 16,0 0-16,22 21 0,-1-21 15,1 21-15,21-21 0,-1 21 0,22-21 16,21-1-16,0 1 0,0 0 0,0-21 15,21-1-15,0 1 0,1 0 16,20-1-16,-21-20 0</inkml:trace>
  <inkml:trace contextRef="#ctx0" brushRef="#br0" timeOffset="176804.79">18182 6414 0,'0'0'0,"0"-22"0,-21 1 0,0 0 16,0 21-16,21-21 15,-22 21-15,1 21 16,0 0-16,21 22 0,-21-22 0,21 21 16,-21 22-16,0-22 0,21 0 15,-43 128 1,22-128-16,0 21 0,21-20 0,-21-1 16,0 0-16,21 1 0,-22-22 15,22 21-15,-21-21 0,21 1 0,-21-1 16,21 0-16,0 0 0,0-42 31,0 0-31,0 0 16,0-1-16,0-20 0,0 0 15,0-1-15,0 1 0,0 0 16,21-22-16,-21 1 0,21-1 0,1 1 16,-1-22-16,0 22 0,0 20 0,0-20 15,0 20-15,1 22 0,-1 0 16,-21 0-16,21 21 0,0 0 15,0 21-15,-21 21 0,21-20 0,1 41 16,-1-21-16,-21 22 0,21-22 16,-21 22-16,21-1 0,-21-20 0,21 20 15,-21-21-15,0 1 0,0-1 0,0 0 16,0-20-16,21 20 0,-21-21 16,0 21-16,0-20 0,0-1 0,0 0 15,0-42 16,-21 0-15,0-1-16,0 1 16,0 0-16</inkml:trace>
  <inkml:trace contextRef="#ctx0" brushRef="#br0" timeOffset="177581.02">17865 6985 0,'-22'0'0,"44"0"0,-65 0 0,22 0 0,21-21 31,21 21-16,0 0-15,22 0 16,-22-21-16,21 0 0,1 21 16,-1-22-16,0 22 0,1-21 0,20 0 15,1 0-15,-22 0 0,21 21 0,-20-21 16,-1-1-16,0 1 16,1 0-16,-1 0 0,-21 21 0,0 0 15,1 0-15,-1 0 0,-21 21 16,0 0-1,0 0-15,0 1 0,0-1 0,0 0 16,0 0-16,0 0 0,0 22 16,0-22-16,-21 0 0,21 0 0,0 0 15,0 0-15,0 1 0,0-1 16,0 0 0,-22-21-1,22-21-15,0 0 16,0-1-1,-21 1-15,21 0 0,0 0 0,0-21 16,0 20-16,0-20 0,0 0 16,0 21-16,21-22 0,1 1 0,-1 21 15,-21-22-15,21 22 0,0 0 0,0 21 16,0 0-16,1 0 0,-1 0 16,21 0-16,0 21 0,-42 0 15,22 1-15,-1-1 0,0 21 16,-21-21-16,0 0 0,0 22 15,0-22-15,21 0 0,-21 0 0,0 0 16,0 1-16,0-1 0,0 0 16,0 0-16,0 0 0,-21-21 15,21-21 17,0 0-32,0-21 15,0 20-15,0 1 0,21-21 16,-21 21-16,21-22 0,0 1 15,1 21-15,20-21 0,-21-1 0,0 22 16,22 0-16,-22 21 0,0 0 16,21 0-16,-21 0 0,1 21 0,-1 0 15,0 0-15,-21 1 0,21 20 16,-21-21-16,0 21 0,21-20 16,-21-1-16,0 21 0,0-21 0,0 0 15,0 1-15,0-1 0,0 0 0,-21 0 16,21 0-16,-21-21 0,21 21 15,0 1-15,-21-22 16,21-22 0,21 1-1,0 0-15,0 0 16</inkml:trace>
  <inkml:trace contextRef="#ctx0" brushRef="#br0" timeOffset="178079.73">19897 6646 0,'0'0'0,"0"-21"0,0 0 16,0 0-16,0 0 15,0 0-15,0-1 0,0 1 16,-22 21-16,1 0 0,0 0 16,0 0-16,0 21 0,0 1 15,-1-1-15,-20 21 0,21-21 16,0 22-16,-22-1 0,22-21 0,0 21 15,-21-20-15,21 20 0,21-21 16,-22 21-16,22-20 0,0-1 0,0 0 16,0 0-16,0 0 15,22-21-15,-1 0 0,0 0 16,0 0-16,0 0 0,0 0 0,1 0 16,20-21-16,-21 0 0,0 0 15,0 0-15,1-1 0,-1 1 0,0 0 16,0-21-16,-21 21 0,21-22 0,0 22 15,-21-21-15,0 21 0,0-1 16,0 1-16,22 21 0,-22 21 31,0 1-31,0-1 0,0 0 16,0 21-16,-22-21 0,22 1 16,0 20-16,0-21 0,0 0 15,0 0-15,0 1 0,0-1 0,0 0 16,0 0-16,22-21 15,-1 0 1,0 0-16,0 0 0,0 0 0,0 0 16,1-21-16,-1 0 0,0 0 0,21 21 15,-21-22-15,1-20 0</inkml:trace>
  <inkml:trace contextRef="#ctx0" brushRef="#br0" timeOffset="178649.87">20341 6477 0,'0'0'0,"-21"0"0,0 0 16,0 21-16,21 0 16,-22-21-16,22 22 0,-21-22 0,21 21 15,0 0 1,21-21-16,1 0 0,-1 0 0,0 0 16,0 0-16,0 0 0,0 0 0,22-21 15,-22 21-15,21-21 0,-21 21 16,22-22-16,-22 1 0,21 21 0,-21-21 15,1 21-15,-1-21 0,0 21 16,-42 21 15,0 21-31,-1-20 16,1 20-16,-21-21 0,21 21 0,0 1 16,-22-1-16,1-21 0,21 22 0,-22-22 15,22 21-15,-21-21 0,21 0 16,0 22-16,-1-22 0,1-21 0,0 21 15,21 0 1,0-42 0,0 0-16,0 0 15,21 0-15,0-1 16,1 1-16,-1 0 0,0 0 16,0 0-16,0 0 0,0 21 15,1 0-15,-1 0 0,0 0 16,-21 21-16,21-21 15,-21 21-15,21 0 0,-21 0 0,0 0 16,21 1-16,1-1 16,-1 0-16,0-21 0,0 21 15,0-21-15,0 0 0,22 0 16,-22 0-16,0 0 16,0 0-16,22 0 0,-22 0 15,21-21-15,0 0 0,-20 21 0,20-21 16,-21-1-16,21 1 0,1 0 15,-22-21-15</inkml:trace>
  <inkml:trace contextRef="#ctx0" brushRef="#br0" timeOffset="179283.5">21272 6604 0,'-105'127'0,"210"-254"0,-126 127 0,0 0 16,0 0-16,0 21 0,0 0 16,-1-21-16,22 22 0,-21-1 15,0 0-15,0 0 0,21 0 16,0 0-16,0 1 0,0-1 15,0 0-15,0 0 0,0 0 0,0 0 16,0 1-16,0-1 16,21-21-1,0 0-15,0 0 16,1 0-16,-1 0 16,-21-21-16,0-1 0,0 1 15,21 0-15,-21 0 0,0 0 16,0 0-16,21-22 0,-21 22 0,0 0 15,0-21-15,21 20 0,0 1 16,-21-21-16,22 21 0,-1 0 16,0 21-16,0-22 0,0 22 0,0 0 0,1 0 15,-1 0-15,0 22 0,0-1 16,0 21-16,0-21 16,-21 0-16,0 1 0,22 20 0,-22-21 15,21 21-15,-21-20 0,0-1 16,0 0-16,0 0 0,0 0 0,0 0 15,0 1-15,0-1 0,-21 0 16,-1-21 0,1 0-16,0 0 15,21-21 1,0 0-16,0-1 16,0 1-16,21 0 0,0-21 0,1 21 0,-1-22 15,21 1-15,-21 0 16,22-1-16,-1 1 0,21 0 0,-20-1 15,-1 22-15,0 0 0,1 21 0,-22 0 16,21 21-16,-21 0 0,1 0 16,-1 1-16,-21 20 0,0 0 0,0 1 15,0-1-15,0 0 0,0 1 0,0-1 16,0-21-16,-21 21 0,-1-20 16,1 20-16,0-21 0,21 0 0,-21 0 15,0-21-15,0 22 0,-22-1 16,22-21-16,-21 0 15,21 0-15,-1 0 0,1 0 0,0 0 16</inkml:trace>
  <inkml:trace contextRef="#ctx0" brushRef="#br0" timeOffset="179943.13">18500 7980 0,'0'0'16,"21"-21"-16,0 0 0,0-1 16,0 1-16,0 0 0,1 0 15,-1 0-15,0 0 0,21-43 16,-21 43-16,-21 0 0,0-22 16,0 22-16,0 0 0,-21 21 15,0 0-15,0 0 16,-21 0-16,-1 0 0,1 21 15,0 0-15,-43 43 0,43-43 16,-1 0-16,22 22 0,0-22 0,0 0 16,21 21-16,-21-21 0,21 1 15,0 20-15,0-21 0,21 0 0,0 0 16,21 1-16,-21-1 0,22 0 16,-1 0-16,0 0 0,1 0 15,-1-21-15,0 22 0,-20-1 0,20 0 0,0-21 16,-21 21-16,22 0 15,-22-21-15,-21 21 0,0 1 16,-21-22-16,0 0 0,-1 0 16,-20 21-16,0-21 0,-22 0 15,1 0-15,20 0 0,-20 0 0,-1 0 16,22 0-16,0-21 0,-1-1 0,-20 1 16,42 21-16,0-21 15,-1 21-15,22-21 0,0 0 16,0 0-1,22 21-15,-1 0 0,21 0 16,-21 0-16,0-22 0,22 22 0,-22 0 16,21-21-16,1 21 0,20 0 15</inkml:trace>
  <inkml:trace contextRef="#ctx0" brushRef="#br0" timeOffset="180855.35">19113 7959 0,'0'0'0,"22"-21"0,-22-1 15,0-41 1,-22 63-16,1-21 0,0 21 16,0-21-16,0 21 0,0 0 15,-1 0-15,22 21 16,-21 0-16,0 0 0,21 21 0,-21-20 0,21 20 16,0 0-16,0 1 0,0-22 15,0 21-15,0-21 0,0 22 16,0-22-16,0 0 0,21 0 15,0-21-15,0 0 0,1 0 16,-1 0-16,0 0 0,0 0 0,0-21 16,0 0-16,1 0 0,-1-1 0,0 1 15,0 0-15,0 0 0,-21-21 16,0-22-16,0 43 0,0-21 16,0 20-16,0 1 0,0 0 0,0 42 31,0 0-16,0 1-15,0 20 0,0-21 0,0 21 16,0-20-16,0 20 16,0-21-16,0 0 0,0 22 0,0-22 15,0 0-15,21-21 0,1 21 0,-1 0 16,0-21-16,0 0 0,21 0 16,22 0-16,-43 0 0,21-21 15,1 0-15,-22 0 0,21 0 0,1-1 16,-22-20-16,21 21 0,-21-21 15,0 20-15,1-20 0,-1 0 0,0-1 16,-21 1-16,0 0 0,0-1 0,0 1 16,21 0-16,-21-1 15,0 1-15,0 21 0,0 0 0,0 0 0,0-1 16,0 44 0,0 20-16,-21-21 15,21 21-15,-21-20 0,21 20 0,0 21 16,-21-20-16,-1 20 0,1 1 15,21-1-15,0-20 0,0 20 0,-21 1 16,21-1-16,0 1 0,0-1 0,-21-21 16,21 22-16,0-22 0,0 1 15,0 20-15,0-21 0,0 22 16,0-22-16,21 1 0,0-1 0,0-21 0,1 21 16,-22-20-16,21-1 0,0 0 15,0-21-15,0 0 0,22 0 16,-22-21-16,0 0 0,0-1 0,0 1 15,22 0-15,-22-21 0,0-1 0,0 22 16,0-21-16,-21 0 0,0-1 0,0 1 16,0-22-16,0 22 0,-21 0 15,0-1-15,0 1 0,0 0 0,-22-1 16,1 22-16,0-21 0,-1 21 0,1 21 16,-43-21-1,43-1-15,0 22 0,-1 0 0,22 0 0,0 0 16,0 0-16,42 0 31,0 0-31,0 0 0,22 0 16,-22 0-16,0-21 0,21 21 15,1-21-15,-22 0 0,21 21 0,0-21 16,-20 0-16,20-1 0,-21 1 0,21 0 16,1 0-16,-22 0 0</inkml:trace>
  <inkml:trace contextRef="#ctx0" brushRef="#br0" timeOffset="181229.14">20299 7789 0,'0'22'31,"21"-22"-15,0 0-16,0 0 0,22 0 15,-22 0-15,0 0 0,21 0 0,-21-22 16,22 22-16,-22-21 0,21 21 15,-21-21-15,1 21 0,-1-21 0,0 21 16,-21-21-16,0 0 0,-21 21 16,0 0-1,-1 0-15,-20 0 0,21 21 16,-21 0-16,20-21 0,-20 21 0,21 21 16,0-20-16,0-1 0,-1 21 15,1-21-15,21 22 0,0-22 0,0 21 16,0-21-16,0 0 0,21 1 0,1-1 15,-1 0-15,0 0 0,0-21 16,0 21-16,22-21 0,-22 0 0,0 0 16,0 0-16,0 0 0,0 0 0,22 0 15,-43-21-15,21 21 0,0-21 16,0 0-16,0 0 0,-21-1 16,22 22-16</inkml:trace>
  <inkml:trace contextRef="#ctx0" brushRef="#br0" timeOffset="181385.05">20891 8107 0,'0'0'0,"0"21"32,-21-21-17,0 21 1</inkml:trace>
  <inkml:trace contextRef="#ctx0" brushRef="#br0" timeOffset="182044.7">17949 9059 0,'21'0'0,"1"0"16,-1 0-16,0 0 0,0-21 16,0 21-16,0 0 0,1 0 15,-1 0-15,0 0 0,0 0 0,0 0 16,0 0-16,1 0 16,-1 0-16,0 0 0,-42 0 31,0 0-31,-1 0 15,1 0-15,-21 0 0,21 0 16,0 0-16,-22 0 0</inkml:trace>
  <inkml:trace contextRef="#ctx0" brushRef="#br0" timeOffset="182464.46">17928 9038 0,'-42'43'15,"42"-22"-15,-21 0 16,21 0-16,-22-21 0,22 21 0,-21 0 15,21 1-15,0-1 16,-21-21-16,21 21 0,0-42 47,21 0-31,0 21-1,1-22-15,-1 22 16,-21-21-16,21 21 0,0 0 0,0 0 15,0 0-15,22 0 16,-22 0-16,0 0 0,21 21 0,-20 1 16,-1-22-16,0 21 0,21 0 15,-42 0-15,0 0 16,0 0-16,-21 1 0,0-1 0,-21-21 16,20 21-16,-20 0 0,0 0 0,-1 0 15,1-21-15,0 22 0,21-22 16,-22 0-16,22 0 0,0 21 0,-21-21 15,20 0-15,1 0 0,0 0 16,21-21 15,21 21-31,0-22 0,1 1 16,-1 21-16,0-21 0</inkml:trace>
  <inkml:trace contextRef="#ctx0" brushRef="#br0" timeOffset="182864.12">18669 9017 0,'0'0'0,"-21"0"0,0 0 16,-1 0-16,1 21 0,0 0 16,0 1-16,0-1 0,0 0 15,-1 0-15,1 21 0,0-20 16,0 20-16,21-21 0,0 21 0,0-20 15,0-1-15,0 0 0,0 0 0,0 0 16,0 0-16,21 1 0,0-22 16,0 0-16,1 0 0,-1 0 0,21 0 15,-21 0-15,22 0 0,-22 0 0,0-22 16,21 1-16,-21 21 0,1-21 16,-1 0-16,0 0 0,0 0 0,0-1 15,-21-20-15,21 21 0,-21-21 0,0 20 16,0-20-16,0 21 0,0 0 15,-21-22-15,0 22 0,0 0 16,0 21-16,0 0 0,-1 0 0,1 0 0,0 0 16,0 0-16,0 0 15,0 21-15,-1 0 0,22 1 0,0-1 16,0 0-16,0 0 0,0 0 16,0 0-16,22-21 0,-1 22 15</inkml:trace>
  <inkml:trace contextRef="#ctx0" brushRef="#br0" timeOffset="183320.86">19177 9229 0,'0'0'0,"-21"0"15,42 0 1,0 0-1,0 0-15,22 0 0,-1 0 0,0 0 16,1 0-16,-1 0 0,21 0 16,1 0-16,-1 0 0,-20 0 0,20 0 15,1 0-15,-22 0 0,0 0 0,-20 0 16,-1 0-16,0-21 0,0 21 16,-21-22-16,0 1 15,-21 0 1,0 21-16,0 0 0,-1 0 15,1-21-15,0 21 0,0 0 16,42 0 31,0 21-47,0-21 16,-21 21-16,0 0 0,0 1 15,0-1-15,0 0 0,0 0 16,0 0-16,0 0 0,-21 1 15,0-22-15,0 21 0,0-21 16,0 0-16,-1 21 0,1-21 16,0 0-16,0 0 0,-21 0 0,20 0 15,1 0-15</inkml:trace>
  <inkml:trace contextRef="#ctx0" brushRef="#br0" timeOffset="183660.65">19156 9017 0,'0'-21'0,"-21"21"32,-1 0-17,22 21-15,-21 0 0,0 0 16,21 1-16,-21-1 15,21 0-15,-21 0 0,21 0 16,-21 0-16,-1-21 0,22 22 0,0-1 16,0 0-16,0 0 15,22-21 17,-1 0-32,0 21 0,0-21 15,43 0-15,-43 0 0,21 0 16,0 0-16,1 0 0,-1 0 15,0 0-15,22 0 0,-22 0 0,22 0 16</inkml:trace>
  <inkml:trace contextRef="#ctx0" brushRef="#br0" timeOffset="184180.04">20553 9102 0,'-21'0'0,"42"0"0,-85-21 16,43 21-16,-21-22 0,21 1 0,-1 0 16,1 0-16,0 0 0,21-22 15,0 22-15,0 0 0,0-21 0,0 21 16,0-1-16,21 1 0,22 0 0,-22 0 16,0 0-16,21 21 0,1 0 15,-1 0-15,-21 0 0,21 0 0,-20 0 16,-1 21-16,0 0 0,0 0 15,-21 22-15,0-22 0,0 21 0,0-21 16,0 22-16,-21-1 0,0 0 0,-22 1 16,1-1-16,21-21 0,-21 21 15,-1-20-15,22 20 0,-21-21 16,21 0-16,21 0 0,0 1 0,0-1 16,0 0-16,21 0 15,0-21-15,0 0 16,0 0-16,0 0 0,22 0 0,-22 0 15,21 0-15,-21-21 0,22 0 16,-22 21-16,0-21 0,21-1 0,-20 22 16,-1-21-16,-21 0 0,0 0 15,21-21-15,-21 20 0,0 1 0,0 0 16,-21 0-16,21 0 0,-43 21 16,22 0-16,0 0 0,0 0 0,-21 0 0,20 0 15,1 0-15,-21 0 16,21 21-16,0 0 0,21 0 0,-22 0 15,22 1-15,22-22 32,-1 0-32</inkml:trace>
  <inkml:trace contextRef="#ctx0" brushRef="#br0" timeOffset="184580.38">21103 8975 0,'0'0'15,"0"21"1,-21 0 0,0 0-16,21 0 0,-21 1 15,-1 20-15,22-21 0,-21 0 16,21 0-16,0 1 0,0-1 0,0 0 16,0 0-16,0 0 0,0 0 0,21 1 15,1-22-15,-1 0 16,0 0-16,0 0 0,0 0 15,0 0-15,1-22 0,-1 1 16,-21 0-16,21 0 16,-21-21-16,21 20 0,-21 1 15,0-21-15,0 0 0,0 20 0,0 1 0,-21-21 16,0 21-16,0 21 16,-1 0-16,1 0 0,0 0 0,0 0 15,0 0-15,0 0 0,-1 21 0,1 0 16,0 0-16,0 0 0,21 1 15,0-1-15,0 0 0,0 0 0,0 0 16,0 0-16,21-21 0,0 0 16,0 0-16,1 0 0,-1 0 15,0 0-15,21 0 0,-21 0 0</inkml:trace>
  <inkml:trace contextRef="#ctx0" brushRef="#br0" timeOffset="184888.21">21463 9038 0,'-21'21'16,"0"1"-16,21-1 15,0 0 1,21-21 0,0 0-16,0 0 15,0 0-15,-21-21 16,0 0-16,21 21 0,-21-22 15,0 1-15,0 0 0,0 0 16,0 0-16,0 0 16,0-1-16,-21 22 15,0 0 1,21 22-16,-21-22 0,21 21 16,-21-21-16,21 21 0,0 0 15,0 0-15</inkml:trace>
  <inkml:trace contextRef="#ctx0" brushRef="#br0" timeOffset="185208.02">22034 8721 0,'0'0'16,"-21"0"-1,0 0-15,0 21 0,0 0 16,21 0-16,-21 22 0,-1-22 0,1 21 16,0 0-16,0 1 0,0-1 0,0 0 15,-22 22-15,22-22 0,0 1 16,-21-1-16,20 0 0,-20 1 0,21-1 16,0-21-16,-22 21 0,22 1 0,0-22 15,0 21-15,21-21 0,0 1 16,-21-1-16,21 0 0,0 0 0,0 0 15,21-21 17,0-21-32,0 0 0,0 21 0,1-21 15,-1 0-15,0-1 0,0 1 16</inkml:trace>
  <inkml:trace contextRef="#ctx0" brushRef="#br0" timeOffset="185499.85">21886 9356 0,'0'0'16,"0"21"-16,0 0 0,-21 0 0,0-21 16,21 21-16,-21 1 0,21-1 15,21-21 1,0 0 0,0 0-16,0 0 15,1-21-15,-22-1 0,21 1 16,0 0-16,-21 0 0,0 0 15,0 0 1,-21 21 0,0 0-1,-1 0-15,1 21 16,0-21-16,0 21 16,0-21-16,0 0 0,-1 21 0,1-21 15,0 21-15,0-21 0,0 0 0</inkml:trace>
  <inkml:trace contextRef="#ctx0" brushRef="#br0" timeOffset="186440.95">19791 7472 0,'0'0'0,"0"21"31,0 0-31,0 0 0,0 22 15,0-1-15,-21 0 0,21 22 0,-22-1 16,22 1-16,-21-1 16,21 1-16,-21-22 0,21 22 0,0-1 15,0-20-15,0-1 0,0 0 0,0 1 16,0-1-16,0-21 0,0 0 16,0 0-16,0 1 0,21-1 0,0-21 15,1 0-15,-1 21 0,0-21 0,0 0 16,0 0-16,0 0 0,1 0 15,-1 0-15,21-21 0,-21 0 0,0-1 16,1 1-16,-1 0 0,0 0 16,0 0-16,0 0 0,0-1 15</inkml:trace>
  <inkml:trace contextRef="#ctx0" brushRef="#br0" timeOffset="187000.63">20341 7895 0,'-21'0'0,"42"0"32,0 0-32,0 0 15,1 0-15,-1 0 0,0 0 0,21 0 16,-21 0-16,22 0 0,-1 0 16,-21 0-16,22 0 0,-1-21 15,-21 21-15,21-21 0,-20 21 0,-1-21 16,0 21-16,0-21 0,-21-1 15,0 1-15,0 0 0,-21 21 0,0-21 16,-22 21-16,22 0 16,-21 0-16,21 0 0,-22 0 0,1 0 15,0 0-15,-1 0 0,22 21 0,-21 0 16,21 0-16,0 1 0,-1-1 16,22 21-16,-21 0 0,21-20 0,0 20 15,0 0-15,21-21 0,1 22 16,-1-22-16,0 0 0,0 0 0,21 0 15,43 22-15,-43-43 16,1 0-16,-1 0 0,0 0 0,1 0 16,-1 0-16,0 0 0,1 0 15,-1-21-15,0-1 0,1 22 0,-22-21 16,0 0-16,0 0 0,0 0 16,1 0-16,-22-22 0,0 22 0,0 0 15,0 0-15,0 0 0</inkml:trace>
  <inkml:trace contextRef="#ctx0" brushRef="#br0" timeOffset="187512.27">19875 7684 0,'0'-43'32,"-21"64"-32,0 1 15,0-1-15,0 0 0,-22 21 0,22 1 16,0 20-16,0-21 0,21 22 0,0-22 16,0 22-16,0-1 0,0-20 15,0-1-15,0 0 0,21-21 0,0 22 16,0-22-16,1 0 0,20 0 15,-21-21-15,21 0 0,-20 21 0,20-21 16,0 0-16,1 0 0,-1 0 0,0-21 16,1 0-16,20 0 0,-21 0 15,1 0-15,-22-1 0,21 1 16,1 0-16,-22-21 0,0 21 0,-21-1 16,0-20-16,0 21 0,0 0 15,0 0-15,-21 21 16,0 0-16</inkml:trace>
  <inkml:trace contextRef="#ctx0" brushRef="#br0" timeOffset="188266.76">15155 12319 0,'0'0'0,"-42"21"0,-64 64 32,85-64-32,0 0 15,42-21 32,0-21-47,0 0 0,22 0 0,-1 0 16,0-22-16,1 1 0,20 0 0,1-1 15,-1-20-15,1-1 0,-1 1 16,22-22-16,-1 22 0,22-22 0,0-21 16,0 21-16,21-20 0,-21-1 15,21 0-15,0 0 0,0 21 0,0-20 16,0 20-16,-21 0 0,21 1 16,0 20-16,-22-21 0,1 22 0,-21-1 15,0 22-15,-1-21 0,-20 20 16,-1 1-16,-20 0 0,-1 20 0,0-20 15,-21 0-15,1 21 0,-1-22 16,0 22-16,0 0 0,-21 0 0,0 0 16,0-1-16,0 1 0,0 0 15,0 42 1,-21-21 0,0 21-16,0 1 0,-1 20 15,1-21-15,0 0 0,-21 22 16,-1-22-16,22 21 0,-21 0 0</inkml:trace>
  <inkml:trace contextRef="#ctx0" brushRef="#br0" timeOffset="188840.44">15240 12425 0,'-21'0'0,"42"0"0,-63 0 15,20 21-15,1-21 0,21 21 16,-21-21-16,21-21 15,21 0 1,0 0-16,1 0 0,20-1 16,0-20-16,1 0 0,-1-1 0,21 1 15,1-21-15,-22-1 0,22 1 16,-1-1-16,22-21 0,-22 22 16,22-22-16,21-21 0,-21 1 0,20 20 15,1-21-15,21 0 0,-21 22 0,21-22 16,-21 21-16,21 0 0,-21 1 15,21 20-15,-21 1 0,-1-22 0,1 22 16,-21 20-16,-22-20 0,1 20 16,-1 1-16,1 0 0,-22-1 0,1 1 15,41-43-15,-63 64 16,1 0-16,-22 0 0,0 0 16,0 0-16,0-1 0,0 1 15,-22 42 48,1-21-48</inkml:trace>
  <inkml:trace contextRef="#ctx0" brushRef="#br0" timeOffset="189371.14">17949 9927 0,'0'0'0,"-21"0"16,0 0-1,-21 0-15,20 0 0,1 0 0,-21 21 16,0-21-16,-22 22 0,22-1 16,-22-21-16,1 21 0,20 0 0,-20 0 15,-1 0-15,22 1 0,-21-1 16,20 0-16,1-21 0,0 21 0,20 0 15,1-21-15,0 0 0,0 21 0,0-21 16,42 0 0,21 0-1,-21 0-15,22-21 0,-1 0 16,0 21-16,22-21 0,-1 0 0,-20 21 16,20-21-16,1-1 0,-1 1 15,1 0-15,-1 0 0,-20 0 16,20 0-16,-21-1 0,1 22 0,-1-21 15,0 21-15,-20 0 0,-1 0 0,0 0 16,-21 21 0,0 1-1,0-1-15,0 0 0,0 0 16,0 21-16,0-20 0,0 20 0,-21 0 16,21 1-16,-21-1 0,21 21 0,0-20 15,0 20-15,0-20 0,-22 20 16,22-21-16,0 64 15,0-63-15,0-22 0,-21 0 16,21 0-16,0 0 16,0 0-16,0-42 47,0 0-32</inkml:trace>
  <inkml:trace contextRef="#ctx0" brushRef="#br0" timeOffset="208747.78">14182 10245 0,'0'0'15,"-22"0"-15,1 0 0,0 0 16,0 0-16,0 0 0,0 0 0,-1 0 16,1 0-16,0 0 15,42 0 32,0 0-47,64 0 16,-43-21-16,1 21 15,-1 0-15,0-22 0,-20 22 0,20 0 16,-21 0-16,0 0 0,22 0 16,-22 0-16,-42 0 31,-1 0-15,1 0-16,0 0 0,0 0 0,0 0 15,-22 0-15,22 0 0</inkml:trace>
  <inkml:trace contextRef="#ctx0" brushRef="#br0" timeOffset="209244.5">13970 10202 0,'0'0'0,"-42"22"32,42-1-32,0 0 0,0 0 15,-22 0-15,22 0 16,-21 1-16,21-1 0,0 0 0,-21 42 15,21-41-15,-21-1 0,21 21 16,0-21-16,0 0 0,-21 1 0,0-1 16,21 0-16,0 0 15,-22-21 1,22-21 0,0 0-1,22 0-15,-1 21 16,0-22-16,0 22 15,0-21-15,0 21 0,1 0 16,-1 0-16,0 0 0,21 0 0,-21 0 0,1 0 16,20 0-16,-21 0 0,21 0 15,-20 21-15,-1-21 0,21 22 0,-21-1 16,0 0-16,-21 0 16,0 0-16,0 0 0,0 1 15,0-1-15,-21-21 0,0 21 0,0 0 16,-21 0-16,20-21 0,-20 21 0,0-21 15,-1 22-15,22-22 0,-21 0 16,0 0-16,20 0 0,-20 21 0,21-21 16,0 0-16,0 0 0,-1 0 0,1 0 15,0 0-15,0 0 16,21-21 0,21 21-16,0 0 15,0 0-15</inkml:trace>
  <inkml:trace contextRef="#ctx0" brushRef="#br0" timeOffset="209712.93">14647 10456 0,'0'0'15,"21"-21"-15,-21 0 0,0 0 0,-21 21 31,0 0-15,21 21-16,0 0 0,-21 0 16,0 1-16,21 20 15,0-21-15,-21 0 0,21 22 0,-22-22 16,1 21-16,21-21 0,-21 22 0,21-22 16,0 0-16,0 0 0,0 0 15,0 0-15,21-21 16,0 0-16,22 0 0,-22 0 0,0 0 15,0 0-15,0 0 0,22-21 16,-22 0-16,0 0 0,0 0 16,0 21-16,22-21 0,-22-1 0,-21-20 15,21 21-15,-21 0 0,21-22 0,-21 22 16,0-21-16,0 21 0,0-22 16,0 1-16,0 21 0,-21 0 0,0 0 15,0-1-15,0 22 0,-1 0 16,1 0-16,0 0 0,-21 0 15,42 22-15,-43-1 0,22 0 16,0 0-16,0 0 0,21 0 16,-21 1-16,21-1 0,0 0 0,0 0 15,0 0-15,21-21 0,0 21 16,0-21-16</inkml:trace>
  <inkml:trace contextRef="#ctx0" brushRef="#br0" timeOffset="210155.71">15261 10393 0,'0'0'0,"0"-21"0,-21 42 32,0 0-17,0 0-15,21 0 0,-22 1 0,1-1 16,0 21-16,21-21 0,-21 0 15,0 1-15,21 20 0,-21-21 0,21 0 16,0 0-16,0 1 0,0-1 16,0 0-16,21-21 15,-21 21-15,21-21 0,0 0 0,0 0 16,22 0-16,-22 0 0,0 0 16,21 0-16,-21-21 0,1 0 15,20 21-15,-21-21 0,0-1 0,0 1 16,1 0-16,-1 0 0,0 0 0,0-22 15,-21 22-15,0 0 0,0-21 16,0 21-16,0-22 0,0 22 0,-21 0 16,0 0-16,21 0 0,-21 21 0,-1 0 15,-20 0-15,21 0 0,0 0 16,0 0-16,-1 0 0,1 21 16,0 0-16,0-21 0,0 21 0,21 0 15,0 22-15,0-22 0,0 0 16,0 0-16,0 0 0,0 0 15,0 1-15,21-22 0</inkml:trace>
  <inkml:trace contextRef="#ctx0" brushRef="#br0" timeOffset="210562.49">16023 10372 0,'0'0'0,"0"-21"15,-21 21 1,0 0-16,0 0 0,-1 0 16,1 0-16,21 21 0,-21 0 15,0 0-15,0 0 0,21 0 0,0 1 16,-21 20-16,21-21 0,0 0 16,-22 0-16,22 22 0,0-22 0,0 0 15,22 0-15,-1 0 0,0-21 16,0 0-16,0 0 0,22 0 0,-22 0 15,0 0-15,21 0 0,-21 0 16,1-21-16,20 0 0,-21 0 0,0 0 16,0 0-16,-21-1 0,0 1 15,0 0-15,0-21 0,0 21 0,0-22 16,0 1-16,-21 21 0,21-22 0,-21 22 16,0 0-16,-21 0 0,20 21 15,1 0-15,0 0 0,0 0 16,0 0-16,0 0 0,-1 0 0,1 21 15,21 0-15,-21 0 0,0 1 0,0 20 16,21-21-16,-21 0 0,-1 0 16,22 1-16,-21-1 0</inkml:trace>
  <inkml:trace contextRef="#ctx0" brushRef="#br0" timeOffset="210896.29">14414 10922 0,'106'0'32,"-85"21"-32,-21 0 15,22-21-15,-22 22 0,0-1 16,0 0-16,0 0 0,-22 0 16,1-21-16,-21 21 0,21 1 0,-22-1 15,1-21-15,21 21 0,-21-21 16,20 0-16,1 0 0,0 0 0,0 0 15</inkml:trace>
  <inkml:trace contextRef="#ctx0" brushRef="#br0" timeOffset="211639.8">19875 10075 0,'22'0'0,"-44"0"0,65-21 0,-43 0 16,21 0-16,0 0 0,-21 0 15,0 42 16,-21 0-31,0 0 16,0 0-16,-1 22 0,1-22 0,0 21 16,0 22-16,-21-22 0,20 21 0,-20 1 15,0 21-15,-1-1 0,1-20 16,-21 20-16,20 1 0,-20 0 16,-1-1-16,1 22 0,-1-21 0,1 21 15,-1 0-15,1-22 0,-1 22 16,1-21-16,-85 126 15,84-126-15,1 0 0,-1-1 0,1 1 0,20-21 16,1-1-16,0 1 0,-1-22 16,22 0-16,0 1 0,0-22 0,21 0 15,-21 0-15,42-21 16,0-21 0,0 0-16,0-22 0,0 22 15,22-21-15,-22-22 0,21 22 16,1-43-16,-1 22 0,0-22 0</inkml:trace>
  <inkml:trace contextRef="#ctx0" brushRef="#br0" timeOffset="212156.5">19664 10181 0,'0'0'15,"0"-21"-15,0-21 0,0 21 0,0-1 16,0 1-16,-21 21 0,-1 0 0,1 0 15,0 0-15,0 0 0,0 0 16,-22 21-16,22 1 0,0-1 16,-21 0-16,21-21 0,-22 21 0,1 21 15,21-20-15,-22-1 0,1 0 16,0 0-16,-1 0 0,22 22 0,-21-22 16,21-21-16,0 21 0,-1 0 15,44-21 16,-1-21-31,0 0 0,21 0 16,-21-1-16,22 1 0,-1 0 16,0-21-16,1 21 0,20-22 0,-20 22 0,20-21 15,1 21-15,-22-22 0,21 1 16,22-22-16,-43 43 16,1 0-16,-1 0 0,-21 21 15,0-21-15,1 21 0,-1 0 0,0 0 16,0 21-16,-21 0 15,0 21-15,21-20 0,0-1 16,-21 21-16,22 0 0,-22-20 0,0 20 16,0-21-16,21 21 0,-21 1 0,21-1 15,-21 0-15,21-20 0,-21 20 16,21 0-16,-21-21 0,0 22 0,0-22 16,21 0-16,-21 0 0,0 0 15,0 1-15,22-22 0,-22 21 16,21-21-1,0-21-15</inkml:trace>
  <inkml:trace contextRef="#ctx0" brushRef="#br0" timeOffset="212311.4">20405 10456 0,'0'0'0,"-22"0"47,22 22-32,-21-22-15,21 21 16,0 0 0</inkml:trace>
  <inkml:trace contextRef="#ctx0" brushRef="#br0" timeOffset="-214233">19389 12552 0,'-22'0'16,"1"0"15,0 0-31,0 0 15,0 0 1,0 0-16,-1 21 16,1-21-16,0 0 15,21 21-15,-21-21 16,42 0 93,0 0-109,0 0 0,1 0 0,-1 0 16,0 0-16,0 0 0,0 0 16,0 0-16,1 0 0,-1 0 0,0 0 15,21 0-15,-21 0 16,1 0-16,-1 0 0,0 0 15,-42 0 32,0 0-47,-1 0 16,1 0-16,0 0 0,0 0 16,0 0-16,0 0 0,-1 0 0,1 0 15,0 0-15,0 0 16</inkml:trace>
  <inkml:trace contextRef="#ctx0" brushRef="#br0" timeOffset="-212401.61">19262 12679 0,'-22'0'0,"44"0"0,-65 0 16,22 0-16,0 0 15,21-21 1,0 0 0,21 21-16,0-22 0,0 22 15,1-21-15,-1 21 0,21-21 16,-21 21-16,0-21 0,22 21 0,-22 0 16,0 0-16,21-21 0,-20 21 0,-1 0 15,0 0-15,0 0 0,0 21 16,0 0-16,1 0 0,-22 22 0,0-1 15,0 0-15,0 1 16,0-1-16,0 0 0,-22 22 0,1-22 16,0 0-16,-21 1 0,21-22 0,-22 21 15,1-21-15,0 22 0,-1-22 16,1 0-16,0 0 0,-1 0 0,1-21 16,0 0-16,20 22 0,-20-22 15,21 0-15,0 0 0,0 0 0,-1-22 16,1 1-16,0 21 0,21-42 15,0 21-15,0 0 0,0-22 16,0 22-16,0 0 0,0-21 0,42-22 16,-20 43-16,-1 21 15,0 0 1,0 0-16,-21 21 0,21-21 0,0 21 16,1 22-16,-22-22 0,21 0 0,-21 0 15,21 21-15,0-20 0,-21-1 16,21 0-16,0 0 0,1 0 0,-1-21 15,0 21-15,0-21 0,0 0 16,0 22-16,1-22 0,-1 0 0,0 0 16,0 0-16,0 0 0,22 0 15,-22-22-15,21 22 0,-21-21 0,22 0 16,-22 0-16,21 0 0</inkml:trace>
  <inkml:trace contextRef="#ctx0" brushRef="#br0" timeOffset="-212028.83">19960 12891 0,'0'0'0,"21"-43"0,0 22 0,-21-21 15,22 21-15,-22-1 0,0 1 16,-22 42 0,1 1-1,0 20-15,0-21 0,21 0 16,-21 22-16,21-1 0,-21-21 0,21 21 16,0-20-16,0 20 0,-22-21 15,22 0-15,0 22 0,0-22 0,0 0 16,0 0-16,22 0 0,-1-21 15,0 0-15,0 0 16,0 0-16,0 0 0,22 0 16,-22 0-16,0-21 0,21 0 0,-20 0 15,-1 0-15,21-1 0,-21-20 16,0 21-16,1-21 0,-1-1 0,-21 1 16,0 0-16,0-1 0,0 1 15,0 0-15,0-1 0,0 22 0,-21-21 16,-1 21-16,1 21 15,-21 0-15,21 0 0,0 0 0,-1 0 16,1 21-16,-21 0 0,21 0 16,0 0-16,-1 0 0,22 22 0,0-22 0,-21 21 15,21-21-15,0 1 0,0-1 16,0 0-16,0 0 0</inkml:trace>
  <inkml:trace contextRef="#ctx0" brushRef="#br0" timeOffset="-211597.07">20807 12637 0,'0'0'16,"0"-22"-16,0 1 0,-21 0 16,-1 21-16,1 0 15,0 21-15,0-21 0,0 21 16,0 1-16,-1 20 0,-20-21 15,21 21-15,0 1 0,0-22 0,-1 21 16,1 1-16,21-22 0,0 21 16,0-21-16,0 0 0,0 22 0,0-22 15,21 0-15,1 0 0,-1-21 16,0 0-16,21 0 0,-21 0 16,22 0-16,-22 0 0,21 0 0,-21-21 15,22 0-15,-22 21 0,21-21 16,-21 0-16,1-22 0,-1 22 15,0 0-15,21-106 16,-42 106-16,0-22 0,0 1 16,0 21-16,0-21 0,0 20 0,-21 1 15,0 21-15,0-21 0,-22 21 0,22 0 16,0 0-16,0 0 0,0 0 16,0 21-16,-1 0 0,1 1 0,0-1 15,0 0-15,21 0 0,0 0 16,0 0-16,0 1 0,0-1 0,0 0 15,0 0-15</inkml:trace>
  <inkml:trace contextRef="#ctx0" brushRef="#br0" timeOffset="-211152.81">21738 12658 0,'0'0'15,"0"-21"-15,0-1 0,-21 1 0,0 0 0,0 21 16,-1-21-16,1 21 16,0 0-16,0 21 15,21 0-15,-21 0 0,21 1 0,-21 20 16,21-21-16,0 21 0,0-20 16,-22 20-16,22-21 0,0 21 15,0-20-15,0 20 0,0-21 0,0 0 16,22 0-16,-1 1 15,0-1-15,21-21 0,-21 0 0,1 0 16,20 0-16,-21 0 0,21 0 16,-20 0-16,-1-21 0,21-1 0,-21 1 15,22 0-15,-22 0 0,0-21 0,0 20 16,-21-20-16,0 0 0,21-1 16,-21 22-16,0-21 0,0 0 0,0 20 15,-21-20-15,21 21 0,-21 0 16,0 21-16,0-21 0,-1 21 15,-20 0-15,21 0 0,0 0 0,0 0 0,-1 0 16,1 21-16,0-21 16,0 21-16,0 0 0,0 0 0,-1 0 15,1 1-15,0-1 0,-21 0 16,21 0-16,-1 0 0,1 0 0</inkml:trace>
  <inkml:trace contextRef="#ctx0" brushRef="#br0" timeOffset="-210114.89">19727 13293 0,'-21'0'16,"21"-21"-1,0 42 63,0 0-62,0 0-16,-21-21 47,21-21-16,0 0-15,0 0-16,0-1 0,0 1 15,0 0 1,21 21-16,0-21 0,0 21 16,1 0-16,-1 0 0,0 0 15,0 21-15,0 0 0,-21 0 16,0 1-16,0-1 0,0 0 16,0 0-16,0 0 0,0 0 15,0 1-15,-21-22 16,0 21-16,0-21 0,0 21 15,-1-21-15,1 0 16,0 0 0,0 0-16,21-21 0,0 0 15,0-1 1,0 1-16,0 0 0,0 0 16,0 0-16,21 21 0,-21-21 15,21 21-15,0 0 0,1 0 16,-22 21-16,21 0 0,0-21 15,-21 21-15,0 0 0,21 0 0,-21 1 16,0-1-16,0 0 16,0 0-16,0 0 0,0 0 0,0 1 15,-21-1-15,0 21 0,0-21 0,-1 0 16,-20 1-16,0-1 0,-1 0 16,-20-21-16,-1 21 0,1 0 0,-1 0 15,1-21-15,-22 0 0,-63 0 16</inkml:trace>
  <inkml:trace contextRef="#ctx0" brushRef="#br0" timeOffset="-200429.12">13864 11324 0,'0'0'0,"0"-21"32,21 21-17,-21 21 16,0 0-31,21-21 16,-21 22-16,0-1 0,0 0 0,0 21 16,0-21-16,0 1 0,0 20 15,0-21-15,0 0 0,0 22 0,0-22 16,0 0-16,0 0 0,0 0 0,0 0 16,0 1-16,0-1 15,0 0-15,22-21 16,-1 0-16,0 0 15,0 0-15,0-21 0,0 21 16,22-21-16,-1-1 0,0 1 16,1-21-16,20 21 0,1-22 0,-22 1 15,22 0-15,-1-1 0,1 1 16,-1-21-16,64-43 0,-42 63 16,-22 1-16,-20 0 0,20 21 15,1-22-15,-22 22 0,-21 0 0,21 0 16,-20 21-16,-1-21 0,0 21 0,0 0 15,0 0-15,-21-22 0,21 22 16,1 0 0,-1 0-16,-21-21 93,21 21-61</inkml:trace>
  <inkml:trace contextRef="#ctx0" brushRef="#br0" timeOffset="-197356.45">23304 12383 0,'-42'-22'16,"21"1"-1,21 0-15,-21 21 16,21-21-16,-21 0 31,21 42 47,21 0-78,0 0 16,0 0-16,-21 1 15,21-1-15,0-21 0,1 42 0,-1-21 16,0 0-16,0 1 0,21 20 0,-20-21 16,-1 0-16,21 22 0,-21-1 15,22 0-15,-22-21 0,0 22 16,0-1-16,21 0 0,-20 1 16,-1-22-16,0 21 0,0-21 0,0 22 15,0-22-15,-21 0 0,22 0 0,-1 0 16,0 1-16,-21-1 0,21 0 15,0 0-15,-21 0 32,21-21-1,-21-21-31,0 0 16,0 0-16,0 0 15,0-1-15,0 1 16,0 0-16,0 0 0</inkml:trace>
  <inkml:trace contextRef="#ctx0" brushRef="#br0" timeOffset="-196536.91">24045 12340 0,'21'-21'15,"-42"21"48,0 21-63,0 0 15,0 1-15,-22-1 0,22 0 16,-21 0-16,0 21 0,-1-20 16,1 20-16,-22-21 0,22 21 0,-64 64 15,43-63-15,20 20 0,1-21 16,-21 1-16,20-1 0,1 0 16,0 1-16,20-1 0,-20-21 0,0 0 15,21 22-15,-1-22 0,1-21 16,0 21-16,0 0 0,0-21 0,21 21 15,-21-21 1,21 22-16,-22-22 78,44 0 172,-1-22-172,0 1-78,0 21 16</inkml:trace>
  <inkml:trace contextRef="#ctx0" brushRef="#br0" timeOffset="-189116.98">17060 6668 0,'0'0'0,"0"-22"0,0 1 15,0 0 16,21 42-15,1 0 0,-1 1-16,0-1 0,0 0 15,0 0-15,22 21 0,-22-20 0,21 20 16,0 0-16,1 1 0,-1-1 16,0 0-16,1 1 0,-1-1 0,22 0 15,-22 1-15,-21-1 0,21 0 0,1 1 16,-22-1-16,21-21 0,-21 21 15,22 1-15,-22-22 16,0 0-16,0 0 0,-21 0 16,21-21-16,1 0 15,-22 22-15,0-44 32,-22 1-32,1 21 15,0-21-15,21 0 0,-21-21 0,0 20 16</inkml:trace>
  <inkml:trace contextRef="#ctx0" brushRef="#br0" timeOffset="-188716.21">16976 6731 0,'-22'0'0,"44"0"0,-44-21 15,1 0-15,0 21 0,63 21 47,-20 0-47,-1 0 16,21 22-16,0-22 0,1 21 0,-1 0 15,22 1-15,-1-1 0,1 0 16,-1 1-16,1 20 0,-1-20 0,-21 20 16,22 1-16,-22-22 0,1 0 0,-1 22 15,0-22-15,22 43 16,-43-43-16,0-21 0,-21 22 15,21-22-15,-21 21 0,21-21 0,-21 0 16,0 1-16,0-1 0,0 0 16,22-21-1,-22-21 32,-22 21-31,22-21-16,-21 21 0,0 0 0,0-22 15,0 22-15,21-21 0</inkml:trace>
  <inkml:trace contextRef="#ctx0" brushRef="#br0" timeOffset="-188372.27">17420 7599 0,'0'-21'16,"21"21"15,0 0-31,1 0 0,20 21 16,-21-21-16,21 21 0,-20 0 0,20 0 16,0-21-16,1 22 0,-22-1 15,21 0-15,0 0 0,-20 0 0,20 0 16,-21-21-16,0 22 0,0-1 0,1 0 15,-1-21-15,0 21 0,0-21 16,0 0-16,-21 21 0,0-42 63,0 0-63,0 0 0,0 0 0,0-1 15,0 1-15,0 0 0</inkml:trace>
  <inkml:trace contextRef="#ctx0" brushRef="#br0" timeOffset="-188156.39">18182 7366 0,'0'0'0,"0"-21"0,0 0 0,0 0 0,0-1 16,0 1-16,0 42 31,-21 1-31,21-1 16,0 0-16,0 0 0,0 21 0,0-20 15,-21-1-15,21 21 16,0-21-16,-21 0 0,21 22 0,0-22 16,0 0-16,-22 0 0,22 0 0,-21 1 15,21-1-15,0 0 0,0 0 16,-21 0-16</inkml:trace>
  <inkml:trace contextRef="#ctx0" brushRef="#br0" timeOffset="-185023.62">20870 12023 0,'0'21'15,"0"0"16,-21-21-15,21 21 0,-21-21-16,21 21 15,0 1 1,0-1 0,0 0-1,0 0-15,0 0 0,0 0 16,0 1-16,21-1 15,-21 0-15,21-21 0,-21 21 16,21-21-16,-21 21 0,22 0 16,-1-21-16,-21 22 0,21-1 15,0-21-15,0 21 16,0 0-16,1-21 0,-1 0 16,-21 21-16,21-21 0,0 0 0,21 0 15,-20 0-15,-1 21 0,0-21 0,0 0 16,0 0-16,22 0 0,-22 0 15,0 0-15,0 0 0,21 0 0,-20 0 16,-1 22-16,21-22 0,-21 0 16,22 0-16,-22 0 0,21 0 0,0 0 15,1 0-15,-22 0 0,21 0 0,1 0 16,20 0-16,-21 0 0,1 0 16,-1 0-16,0 0 0,1 0 0,-1 0 15,0 0-15,1 0 0,-22 0 0,21 0 16,-21 0-16,22 0 0,-22 0 0,0 0 15,21 0-15,-20 0 0,-1-22 16,21 22-16,-21 0 0,22-21 0,-22 21 16,0 0-16,21-21 0,-21 21 0,22-21 15,-1 21-15,-21-21 0,22 21 16,-1-21-16,0 21 0,1-22 0,-22 1 16,21 21-16,0-21 0,1 21 0,-1-21 15,0 0-15,22 0 16,-22-1-16,-21 1 0,22 21 15,-22-21-15,21 0 0,-21 0 0,22 0 16,-22 21-16,21-22 0,1 1 0,-1 0 16,-21 0-16,21 0 0,1-22 0,-1 22 15,-21 0-15,22 0 0,-1 0 16,0 0-16,1-1 0,-22-20 0,21 21 16,0 0-16,-20 0 0,20-22 15,-21 22-15,21 0 0,-20-21 0,20 20 0,-21 1 16,0-21-16,22 21 0,-22-22 15,0 22-15,21-21 0,-21 21 0,22-22 16,-1 1-16,0 21 0,1-21 16,-1-1-16,0 1 0,1 21 0,-1-22 15,0 1-15,1 0 0,-1 21 16,0-22-16,1 1 0,-1 21 0,0-22 16,-20 1-16,20 0 0,-21-1 0,21 1 15,-20 0-15,-1-1 0,0 1 0,0 0 16,-21-1-16,0 1 0,21 0 15,-21-1-15,0 1 0,21 0 0,-21-1 16,0 1-16,0 0 0,0-1 16,0 1-16,0 0 0,0-1 0,0 1 0,0 0 15,-21-1-15,21 1 16,-21-21-16,0 20 0,21 1 0,-21 0 16,0-1-16,-1 1 0,22 0 0,-21-1 15,0 1-15,0 0 0,0-22 0,0 22 16,-1-1-16,1 1 0,0 0 15,0-1-15,0 1 0,0 0 0,-22-22 16,22 22-16,0 0 0,-21-1 0,20 1 16,-20 0-16,0-1 0,21 1 0,-22 21 15,22-22-15,-21 1 0,21 21 16,-22-21-16,22 20 0,-21-20 16,21 21-16,-22-21 0,22 20 0,-21 1 15,21-21-15,-22 21 0,22 0 16,-21-1-16,-1-20 0,1 21 0,0 0 15,-1 0-15,1-1 0,0 1 0,-22 0 16,22 0-16,0 0 0,-1 21 0,-20-21 16,20 21-16,1 0 0,0-22 15,-1 22-15,1-21 0,0 21 0,-1 0 16,22 0-16,-21 0 0,0 0 16,-1 0-16,1 0 0,21 0 0,-22 0 0,1 0 15,21 0-15,-21 0 0,20 0 16,-20 0-16,0 0 0,21 0 0,-22 0 15,1 0-15,0 0 0,-1 0 0,22 0 16,-21 0-16,21 0 16,-1 0-16,-20 0 0,21 0 15,0 0 1,0 0-16,-1 0 16,1 0-1,0 0 1,0 0-1,0 0-15,0-21 16,-1 21 0,22-21 15,22 21-31,-1 0 0,0-21 16</inkml:trace>
  <inkml:trace contextRef="#ctx0" brushRef="#br0" timeOffset="-183296.75">22987 7345 0,'21'0'15,"-42"0"-15,42-21 0,-21 0 31,0 42 1,-21-21-32,0 21 15,0 0-15,-1-21 0,1 21 0,-21 0 16,21-21-16,-22 22 0,1-1 16,0 0-16,-1 0 0,-20 0 0,21-21 15,-1 21-15,1 1 0,0-22 0,-1 21 16,1 0-16,21-21 0,-22 21 15,22-21-15,0 0 0,0 0 0,0 21 16,0-21-16,42 21 94,0-21-94,0 22 15,-21-1-15,21-21 16,0 21-16,-21 0 0,22-21 16,-1 21-16,-21 0 0,21 1 0,0-22 15,0 21-15,-21 0 0,21 0 16,1 0-16,-1 0 0,0 1 0,0-1 16,0 21-16,-21-21 0,21 0 15,1 1-15,-1-1 0,0 0 0,0 0 16,-21 0-16,21 0 0,0 1 0,1-1 15,-1-21-15,-21 21 0,0 0 16,21-21-16,0 21 0,-21 0 16,21-21-16,-21 22 62,0-1 1,21-21 77,-21-21-77,0-1 109,0 1 46,0 0-77,-21 21-47,0 0-94,0 0 15,0 0-15,0 0 16,-1 0-16,1 0 31,0 0 16,0 0-16,0 21-31,0-21 0,-1 0 16,1 0-16,0 0 16,0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01:56:30.2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698 487 0,'0'-21'31,"-21"21"-16,0 0-15,0 21 32,21 0-32,0 0 15,0 0-15,0 1 16,21-22-16,-21 21 0,21-21 16,0 0-16,22 0 0,-22 0 15,0 0-15,21 0 0,-20 0 0,-1 0 16,21 0-16,-21 0 15,0-21-15,1-1 0,20 22 0,-21-21 16,0 0-16,0 0 0,1 0 16,-22 0-16,0-1 0,21-20 15,-21 21-15,0 0 0,21-22 0,-21 22 16,0-21-16,0 21 0,0 0 16,0-1-16,0 1 15,0 0-15,-21 42 16,21 0-1,-21 1-15,21 20 0,0-21 16,0 21-16,0 1 0,0-1 0,0 22 16,0-22-16,0 21 0,0-20 15,0 20-15,0 22 0,0-22 0,0 1 16,0 21-16,0-22 16,0 1-16,0-1 0,0-21 15,0 22-15,0-22 0,21 22 0,0-22 16,0 0-16,0-20 0,-21 20 15,21-21-15,1 21 0,-22-20 0,0-1 16,-22-42 15,22-1-31,-42 1 0,21 0 0,0 0 16,0 0-16,-1-22 0,1 22 16,-21 0-16,21 0 0,0 0 15,-1 0-15,1 21 0,21-22 16,-21 22-16,21-21 0,-21 21 0,0 0 15,21 21 1,0 1-16,0-1 16,0 0-16,0 0 0,0 0 15,0 0-15,0 1 0,21-1 16,0 0-16,0 0 0,0 0 16,22-21-16,-22 0 0,0 21 15,21-21-15,-20 0 0,20 0 16,-21 0-16,21 0 0,1-21 15,-1 0-15,-21 21 0,22-21 16,-22 0-16,21 0 0,-21-1 0,0-20 16,1 21-16,-1 0 0,-21-22 15,21 22-15,-21-21 0,21 21 0,-21 0 16,0-22-16,0 22 16,0 0-16,0 0 15,0 42 1,0 0-1,0 0-15,0 0 0,0 22 0,0-22 16,0 0-16,0 21 0,0-20 16,0 20-16,-21-21 0,21 0 15,0 0-15,0 1 0,-21-1 16,21 0-16,0 0 0,0 0 16,0-42 15,0 0-31,21 0 15,0 0-15,-21-22 0,0 1 16,21 0-16,0-1 0,-21-20 0,22 20 16,-1-20-16,-21 21 0,21-22 15,0 22-15,0-1 0,0 22 16,1 0-16,-1 0 0,0 21 0,0 0 16,0 21-16,0 0 15,1 22-15,-1-22 0,-21 21 0,0 0 16,21 22-16,-21-22 0,0 1 15,0-1-15,0 0 0,0 1 16,0-1-16,21-21 0,-21 0 0,0 22 16,21-22-16,0 0 15,1-21-15,-1 0 0,0 0 0,0 0 16,0 0-16,0-21 0,22 21 16,-22-21-16,0-1 0,21-20 0,-20 21 15,-1-21-15,21-1 16,-21 1-16,0-22 0,1 1 0,-22-1 0,21 1 15,0-22-15,-21 22 16,0-22-16,0 22 0,0-1 0,0 1 16,0-1-16,0 22 0,0-22 15,0 1-15,0 20 0,0 22 16,-21 42 0,21 1-1,-21 20-15,21 0 0,-22 1 0,22 20 16,0-21-16,0 22 0,-21-1 15,21 1-15,0-1 0,-21 22 0,21-21 16,0-1-16,0-21 0,0 22 16,0-22-16,0 22 0,0-22 15,0 0-15,0-20 0,0 20 16,21-21-16,0 0 0,-21 0 0,22 1 16,-1-22-16,0 0 15,0 0-15,0 0 0,0 0 16,1 0-16,-1-22 0,0 22 15,0-21-15,0 0 0,-21 0 0,0-21 16,0 20-16,0 1 0</inkml:trace>
  <inkml:trace contextRef="#ctx0" brushRef="#br0" timeOffset="199.88">2117 1016 0,'0'0'0,"0"21"15,21-21 17,21 0-32,-21 0 15,0-21-15,22 0 0,-22 21 0,21-21 16,-21 21-16,22-21 0,-22 21 16,21-22-16,1 22 15,-22-21-15</inkml:trace>
  <inkml:trace contextRef="#ctx0" brushRef="#br0" timeOffset="721.11">2625 1164 0,'0'0'0,"0"-21"0,0 0 0,0 0 15,0 0-15,0-1 0,0 1 0,0 0 16,0 0-16,0 0 0,21 21 16,0-21-16,0 21 0,0 0 0,22 0 15,-22 0-15,21 0 0,-21 21 16,22 0-16,-22 0 0,21 0 15,0 22-15,-20-22 0,-1 21 0,21-21 16,-21 22-16,0-22 0,-21 21 16,0-21-16,0 22 0,0-22 0,0 0 15,0 0-15,0 0 0,0 0 16,0 1-16,-21-22 0,0 0 16,21-22 15,0 1-31,0 0 15,0 0-15,0 0 0,0-22 0,0 22 16,0-21-16,21 21 0,-21-22 16,21 22-16,-21-21 0,0 21 0,0 0 15,22 21-15,-1-22 0,0 22 16,0 0 0,0 22-16,-21-1 15,0 0-15,21-21 0,-21 21 16,22-21-16,-1 0 15</inkml:trace>
  <inkml:trace contextRef="#ctx0" brushRef="#br0" timeOffset="1156.85">3704 931 0,'0'0'0,"0"-21"0,0 0 15,0-21-15,0 21 0,-21-1 16,0 22-1,0 0-15,-1 0 0,1 0 0,21 22 16,-21-1-16,0 0 0,0 21 16,0 1-16,-1-1 0,1 0 15,0 1-15,0-1 0,0 0 16,21 1-16,0-22 0,0 21 0,0 0 16,0-20-16,0 20 0,0-21 15,0 0-15,21 0 0,0 1 0,0-22 16,22 0-16,-22 0 0,21 0 0,0 0 15,-20 0-15,20 0 0,0-22 16,-21 22-16,22-21 0,-22 0 0,0 0 16,0-21-16,-21 20 0,0 1 15,0-21-15,0 0 0,0-1 0,0 1 16,-21 21-16,0-22 16,0 1-16,0 21 0,-1 0 0,1 0 15,-21-1-15,21 22 0,0 0 16,-22 0-16,22 0 0,0 0 0,-21 0 15,20 22-15,1-1 0,0 0 16,0 0-16,21 0 0,0 0 16,0 1-16,0-1 0,0 0 0,0 0 15,21 0-15,0 0 0,0-21 0</inkml:trace>
  <inkml:trace contextRef="#ctx0" brushRef="#br0" timeOffset="2163.29">4381 1037 0,'0'0'0,"-21"-21"0,0 0 0,0 0 0,21 0 16,-21-1-16,0 1 0,-1 0 15,1 0-15,0 21 0,0 0 0,0 0 16,0 0-1,-1 21-15,22 0 0,0 0 0,-21 1 16,0 20-16,21 0 0,0-21 16,0 22-16,-21-1 0,21 0 15,0 1-15,0-1 0,0-21 16,0 22-16,0-22 0,0 0 0,0 0 16,0 0-16,0 0 0,0 1 15,21-22-15,0 0 0,0 0 16,1 0-16,-1 0 0,0 0 15,0-22-15,0 22 0,0-21 0,1-21 16,-1 21-16,0-22 0,0 22 16,0-21-16,0-22 0,1 22 0,-22-21 15,0-22-15,0 21 0,21 1 16,-21-1-16,0 1 0,0-1 0,0 22 16,0-21-16,0 20 15,0 1-15,0 21 0,0 0 0,0-1 0,0 44 31,0 20-31,0-21 0,0 21 16,0 1-16,0-1 0,0 0 16,0 22-16,0-1 0,0 1 0,0-1 15,0 1-15,0-1 0,0-20 16,0 20-16,0-20 0,0-1 0,21 0 16,-21 1-16,0-22 0,21 0 0,0 0 15,0 0-15,1 0 16,-1-21-16,0 0 0,0 0 0,21 0 15,-20 0-15,-1 0 0,0-21 16,21 0-16,-21 0 0,1 0 0,-1-22 0,0 22 16,0-21-16,0 0 15,0-1-15,1 1 0,-22 0 0,0-1 16,0 1-16,0 21 0,0 0 16,0-1-16,0 1 0,0 42 15,0 1 1,0-1-16,0 0 0,0 21 0,-22-21 15,22 1-15,0 20 0,-21 0 16,21-21-16,0 22 0,0-22 0,0 0 16,0 21-16,0-20 0,0-1 15,21-21-15,1 21 0,-1 0 16,0-21-16,0 0 0,0 0 16,0 0-16,1 0 0,-1 0 15,0 0-15,0 0 0,0-21 0,0 0 16,1 0-16,-1-1 0,-21-20 15,21 0-15,-21 21 0,21-22 0,-21 1 16,0 0-16,0-1 0,0 1 16,0 0-16,0 20 0,0 1 0,0 0 15,0 42 1,0 0-16,0 1 0,0-1 16,0 21-16,0 0 15,0-20-15,0 20 0,0 0 0,0-21 16,0 22-16,0-22 0,0 0 0,0 0 15,0 0-15,0 1 0,21-1 16,-21 0-16,21-21 0,1 0 0,-1 0 16,0 0-16,0 0 15,0 0-15,0-21 0,1 21 0,-1-21 16,21-1-16</inkml:trace>
  <inkml:trace contextRef="#ctx0" brushRef="#br0" timeOffset="3741.88">5884 783 0,'0'-21'0,"0"42"0,0-63 0,-21 21 16,0 21-16,0 0 0,0 0 15,-1 0-15,1 0 0,0 0 16,0 0-16,0 21 0,-22 0 0,22 21 16,0-20-16,21 20 0,-21 0 0,0 1 15,21-1-15,-21 0 0,21 1 16,0-1-16,0 0 0,0 1 0,0-1 15,21-21-15,0 21 0,0-20 16,0-1-16,0-21 0,22 21 0,-22 0 16,21-21-16,-21 0 0,22 0 15,-22 0-15,21 0 0,1 0 16,-22-21-16,21 0 0,-21 0 0,22-1 16,-22 1-16,0-21 0,0 21 15,0-22-15,22 1 0,-43-21 0,21 20 16,0-20-16,0 20 0,0-20 15,-21-1-15,0 1 0,21-1 0,-21 22 16,22 0-16,-22-22 0,0 22 16,0 21-16,0-22 0,0 22 0,0 0 15,-22 21 1,1 21-16,21 0 16,-21 22-16,21-22 0,0 21 15,-21 1-15,21-1 0,-21 21 16,21-20-16,0 20 0,0 1 15,0-22-15,0 22 0,-21-22 0,21 21 16,0-20-16,0-1 0,0-21 16,0 22-16,0-22 0,0 0 0,0 0 15,21 0-15,0 0 0,0-21 16,0 0-16,0 0 0,1 0 16,-1 0-16,0 0 0,0-21 15,21 0-15,-20 0 0,-1 0 16,0 0-16,0-22 0,0 22 0,0-21 15,1 21-15,-1-22 0,0 1 0,0 0 16,0 20-16,-21 1 0,0 0 16,0 0-16,0 42 15,0 0 1,-21 0-16,21 1 0,-42 126 31,42-106-31,0-21 0,0 0 0,0 1 16,0-1-16,0 0 0,0 0 15,0 0-15,21-21 0,0 0 0,0 0 16,0 0-16,1 0 0,20 0 16,-21 0-16,0-21 15,0 21-15,1-21 0,-1 0 0,0 0 16,21-1-16,1-41 16,-22 21-16,0 20 0,0-20 0,0 0 15,0 21-15,-21-1 0,0 1 16,0 0-16,0 0 0,0 42 31,0 0-31,0 22 0,0-22 0,0 21 16,-21-21-16,21 22 0,-21-22 15,21 0-15,0 21 0,0-21 0,0 1 16,0-1-16,0 0 0,0 0 16,0 0-16,21 0 15,0-21-15,1 0 0,-1 0 16,0 0-16,0 0 15,0 0-15,-21-21 0,21 0 0,1 0 16,-22 0-16,0-22 16,0 22-16,0-21 0,0 21 0,0-22 15,0 1-15,-22 21 0,1-21 16,0 20-16,21 1 0,-21 0 0,-21 0 16,20 21-16,1 0 0,0 0 15,0 0-15,42 0 47,0 0-47,22 0 0,-22 0 16,21-21-16,0 0 0,-20 21 0,20 0 15,0 0-15,1-22 0,-1 22 16,-21 0-16,21 0 0,-20 0 0,-1 0 16,21 0-16,-21 22 15,0-1-15,-21 0 0,22 0 0,-22 0 16,0 0-16,0 22 0,0-22 15,0 21-15,0-21 0,0 22 0,0-22 16,-22 0-16,22 21 0,-21-20 0,21-1 16,0 0-16,0 0 0,0 0 15,0 0-15,0 1 0,0-1 16,0 0 0,0-42 15,0 0-31,0-1 0,0 1 15,0 0-15,0 0 0,0-21 0,0-1 16,21 1-16,1 0 0,-1-1 16,0-20-16,0 20 0,0-20 0,0 21 15,22-1-15,-1 1 0,0 21 16,22-22-16,-22 22 0,1 21 0,20 0 16,-21 0-16,-20 0 0,20 0 0,-21 21 15,0 1-15,0 20 16,-21 0-16,0 1 0,0-1 0,0 0 15,0 1-15,0-22 0,0 21 16,-21 0-16,0 1 0,0-22 0,21 21 16,-21-21-16,0 1 0,-1-1 15,22 0-15,-21 0 0,21 0 16,-21-21-16,21-21 47,0 0-47,0 0 15,0-22-15,-21 22 16,21 0-16</inkml:trace>
  <inkml:trace contextRef="#ctx0" brushRef="#br0" timeOffset="3971.75">7429 466 0,'0'0'16,"-21"0"-16,0 0 0,0 0 16,0 0-1,0 0 32,-1 0-31,1 0-16,0 0 0,-21 0 15</inkml:trace>
  <inkml:trace contextRef="#ctx0" brushRef="#br0" timeOffset="4227.85">6096 677 0,'0'0'0,"-21"0"15,42 0 17,0 0-32,0 0 0,0 0 0,1 0 15,-1 0-15,0 0 0,0 0 16,0 0-16,0 0 0,1 0 0,-1 0 16,0 0-16,0 0 0,0 0 15</inkml:trace>
  <inkml:trace contextRef="#ctx0" brushRef="#br0" timeOffset="7836.12">9271 656 0,'0'-63'31,"0"42"-31,21-1 16,-21-20-16,21 21 0,-21 0 16,0 0-16,0-1 15,0 1-15,21 0 0,-21-21 0,0 21 16,0-1-16,0 1 0,0 0 15,0 0-15,0 0 0,0 63 32,0-21-32,0 22 15,0-1-15,0 0 0,0 1 16,-21 20-16,21-21 0,0 22 0,0-1 16,0 1-16,0-1 15,0 1-15,-21-1 0,21 1 0,-21-22 0,21 22 16,0-22-16,0 0 15,0 1-15,-21-22 0,21 0 0,0 21 16,0-20-16,0-1 0,0 0 16,21-21 15,-21-21-31,21 0 16,0-1-16,-21 1 0,21 0 15,1 0-15,-1 0 0,-21-22 16,21 22-16</inkml:trace>
  <inkml:trace contextRef="#ctx0" brushRef="#br0" timeOffset="8247.7">9694 783 0,'0'0'0,"0"-21"0,0 42 31,0 0-31,0 1 0,0-1 0,-21 0 16,0 21-16,21-21 0,0 22 15,-21-1-15,21 0 0,-21-20 0,21 20 16,0 0-16,0-21 0,0 1 0,0-1 16,0 21-16,0-21 0,21 0 15,0 1-15,0-22 0,21 0 16,-20 0-16,20 0 0,-21 0 16,21 0-16,1 0 0,-1-22 15,0 1-15,1 0 0,-22 0 0,21 0 16,-21 0-16,22-22 0,-43 22 15,21-21-15,-21-1 0,0 1 0,0 0 16,0-1-16,-21 1 0,0 0 16,-1-1-16,1 22 0,0 0 0,0 21 15,-21 0-15,20 0 0,-20 0 16,21 0-16,-43 0 0,43 0 16,0 21-16,0 0 0,0-21 15,0 22-15,21-1 0,-22 0 16</inkml:trace>
  <inkml:trace contextRef="#ctx0" brushRef="#br0" timeOffset="8524.54">9250 635 0,'0'0'15,"-21"0"-15,42 0 16,0 0 0,0 0-16,21 0 0,-20 0 0,20 0 15,21 0-15,-20 0 0,20 0 16,-20 0-16,20 0 0,1 0 16,-1 0-16,-21-21 0,22 21 0,-43 0 15,21 0-15,-20 0 0,-1 0 16,0 0-16,-42 0 31,0 0-31,-1 0 16</inkml:trace>
  <inkml:trace contextRef="#ctx0" brushRef="#br0" timeOffset="10835.61">11747 889 0,'64'0'32,"-43"-21"-32,0 0 0,0 21 0,1-21 15,41-1-15,-21 1 16,-20 0-16,20 21 0,-21-21 15,0 0-15,0 0 0,-21-1 0,0 1 16,0 0-16,-21 21 16,0-21-16,-21 21 0,-1 0 0,1 0 15,-21 0-15,-1 0 0,22 0 0,-22 0 16,1 0-16,20 0 0,-20 21 16,21 0-16,-1-21 0,22 21 0,0 1 15,0-1-15,21 21 16,0-21-16,0 0 0,21 22 0,0-22 0,0 21 15,0-21-15,22 22 0,-1-1 16,0-21-16,1 22 0,-1-22 16,0 21-16,1-21 0,-22 22 15,21-22-15,-21 0 0,1 0 0,-22 0 16,0 0-16,0 1 0,0-1 16,-22 0-16,-20-21 0,21 21 0,-21 0 15,-1-21-15,-20 0 0,20 0 0,1 0 16,0 0-16,-1 0 0,-20 0 15,42 0-15,-22-21 0,1 21 0,21-21 16,0 0-16,0 0 0,-1-1 16,1 1-16,21-21 0,0 21 0,0-22 15,0 1-15,0 21 0,0-21 16,0 20-16,0-20 0,0 21 16,21 0-16,1 21 0,-1 0 0,0 0 15,0 21-15,0 0 16,0 21-16,-21-20 0,22 20 0,-1 0 15,0-21-15,0 22 0,-21-1 16,21 0-16,0-20 0,1 20 0,-1-21 16,-21 21-16,21-20 0,0-1 15,0 0-15,22 0 0,-22-21 0,21 0 16,-21 0-16,22 0 0,-1 0 0,0 0 16,22 0-16,-22-21 0,22 0 15,-1 0-15,-21-1 0,22 1 16,-22 0-16,1 0 0,-1-21 15,0 20-15,-21-20 0,1 0 0,-1 21 16,-21-22-16,0 1 0,0 21 16,0 0-16,0-1 0,0 1 0,-21 0 15,-1 21-15,1 0 0,0 0 0,0 21 16,0 0-16,0 1 0,-22-1 16,22 21-16,0-21 0,0 85 15,21-85-15,0 0 16,0 22-16,0-22 0,0 0 15,21 0-15,0 0 0,0-21 0,0 22 16,1-22-16,20 0 0,-21 0 16,21 0-16,-20 0 0,20 0 0,21-22 15,-20 22-15,-22-21 16,21 0-16,1-21 0,-22 21 0,21-22 16,-21 1-16,0 0 0,22-22 0,-22 22 15,0-22-15,0 1 16,0-1-16,1 22 0,-1-22 0,-21 22 0,0 0 15,21-1-15,-21 1 0,0 21 16,0-21-16,0 20 0,-21 22 16,0 0-1,21 22-15,-22-1 0,1 0 16,0 21-16,0 1 0,0-1 16,0 21-16,-1-20 0,22 20 0,-21 1 15,0-22-15,21 22 0,-21-22 0,21 21 16,0-20-16,0-1 0,0-21 15,0 22-15,21-22 0,0 0 0,0 0 16,22 0-16,-22-21 0,0 0 16,21 0-16,1 0 0,-1 0 0,0 0 15,1 0-15,-1-21 0,0 0 0,1 0 16,-1 0-16,0-1 0,1-20 16,20-21-16,-42 20 0,1 1 15,-22 0-15,0 20 0,0 1 16,0-21-16,0 21 15,-22 21 1,1 21-16,0 0 0,0 0 16,0 22-16,0-22 0,-1 0 0,22 21 15,0-21-15,-21 22 0,21-22 16,0 0-16,0 0 0,0 0 0,0 1 16,0-1-16,21 0 0,1-21 15,-1 0-15,0 21 0,0-21 0,0 0 16,0 0-16,22 0 0,-22 0 15,0-21-15,0 21 0,22-21 16,-22 0-16,0-1 0,0 1 0,21 0 16,-20-21-16,-1 21 0,-21-1 15,21-20-15,-21 21 0,21-21 0,-21 20 16,21 1-16,-21 42 31,0 1-31,-21 20 0,0-21 16,21 21-16,-21-20 0,21-1 15,0 0-15,-21 0 0,-1 0 0,22 0 16,-21 1-16,21-1 0,0 0 16,0 0-16,-21-21 15,21-21 17,0 0-32,0 0 15,21-1-15,0 1 0,1-21 16,-1 0-16,-21 20 0,21-20 0,0 0 15,0 21-15,0-22 0,1 22 0,-22 0 16,21 21-16,0 0 0,0 0 16,0 0-16,0 21 15,-21 0-15,0 0 0,22 1 16,-22 20-16,0-21 0,0 0 0,0 22 16,0-22-16,0 0 0,0 0 15,0 0-15,0 0 0,21-21 0,0 22 16,0-1-16,0-21 0,0 0 15,1 0-15,-1 0 0,0 0 16,21 0-16,-21 0 0,1 0 0,20-21 16,-21-1-16,0 22 0,22-21 0,-22-21 15,0 21-15,0 0 16,0-22-16,0 22 0,-21-21 0,22 21 16,-22-1-16,21 1 0,-21 0 15,0 42 1,0 0-1,-21 1-15,-1 20 0,22-21 0,-21 0 16,21 0-16,0 1 0,-21-1 0,21 0 16,0 0-16,0 0 0,0 0 15,0 1-15,0-1 0,21 0 16,0-21-16,1 0 16,-1 0-16,0 0 0,0 0 15,0-21-15,0 0 0,-21-1 0,22 1 16</inkml:trace>
  <inkml:trace contextRef="#ctx0" brushRef="#br0" timeOffset="11173.69">14393 593 0,'-21'0'0,"42"0"0,-63 0 15,21 21-15,0 0 0,21 0 16,-22 0-16,22 1 0,0-1 15,0 0-15,0 0 0,0 0 16,22-21-16,-1 21 0,0 1 0,0-22 16,21 0-16,-20 0 0,-1 0 15,0 0-15,0 0 0,0-22 0,0 1 16,-21 0-16,0 0 16,0 0-16,0 0 0,0-1 15,0 1-15,0 0 0,-21 0 16,0 21-16,0 0 0,0 0 15,0 0-15,-1 0 0,1 0 0,0 21 16,0 0-16,0 0 0,0 1 16,-1-1-16,22 0 0,0 21 0,0-21 15,0 1-15,0-1 0,0 21 0,0-21 16,22 0-16,20 1 0</inkml:trace>
  <inkml:trace contextRef="#ctx0" brushRef="#br0" timeOffset="12279.73">14880 931 0,'0'0'0,"0"-21"16,0 0-16,-21 21 0,0 0 15,0 0-15,21 21 16,-22 0-16,22 1 0,0-1 0,-21 21 15,21 0-15,-21-20 0,21 20 16,-21 0-16,21-21 0,0 22 0,0-22 16,0 21-16,0-21 0,0 1 0,0-1 15,0 0-15,21 0 16,0-21-16,0 0 0,1 21 0,-1-21 16,21 0-16,-21 0 0,0 0 0,22 0 15,-22-21-15,21 0 0,-21 21 16,22-21-16,-22 0 0,21-22 0,-21 22 15,1-21-15,20-1 0,-21 1 16,0 0-16,0-1 0,1 22 0,-22-21 16,0 21-16,0 0 0,0-1 15,-22 44 1,1-1-16,0 0 16,0 0-16,0 21 0,0-20 0,21 20 15,0-21-15,-22 21 0,22-20 16,0 20-16,0-21 0,0 0 15,0 0-15,22 1 0,-1-1 0,21 0 16,-21-21-16,22 0 0,-22 0 0,21 0 16,-21 0-16,22 0 15,-22 0-15,21-21 0,-21 21 0,0-21 0,1-1 16,-1 1-16,21-21 0,-21 21 16,-21-22-16,21 1 0,1 0 0,-22 21 15,0-22-15,21 1 0,-21 21 16,0 0-16,0-1 0,0 44 31,0-1-31,-21 0 0,-1 0 16,22 21-16,-21-20 0,0 20 0,21 0 15,0-21-15,0 22 0,-21-22 16,21 21-16,0-21 0,0 1 0,-21-1 16,21 0-16,0 0 0,0 0 15,0 0-15,-21-42 31,21 0-15,0 0-16,0 0 0,0 0 16,0-1-16,0 1 0,21-21 0,0 0 0,-21-1 15,21 1-15,21 0 16,-20-1-16,-1 1 0,42-22 16,-42 43-16,1 0 0,-1 21 15,0 0-15,0 0 0,0 21 16,0 0-16,1 1 0,-1-1 0,-21 21 15,21 0-15,-21-20 0,21 20 0,-21 0 16,0-21-16,0 22 0,0-22 0,0 0 16,0 21-16,0-20 0,0-1 15,0 0-15,0 0 16,-21-21 0,21-21-1,-21 21-15,21-21 0,0 0 16,0-1-16,0 1 0,0 0 15,21-21-15,21 21 0,-21-22 0,1 1 16,20 0-16,-21-1 0,21 1 16,1 0-16,-1 20 0,0 1 0,22 0 15,-22 21-15,-21 0 0,22 21 16,-22 0-16,21 1 0,-42 20 16,21-21-16,-21 21 0,0 1 0,0-22 0,0 21 15,0-21-15,0 22 0,0-22 16,0 0-16,0 0 0,0 0 15,0 1-15,0-1 0,-21-21 16,0 21-16,0 0 0,0-21 16,0 0-16,-1 0 0,1 0 15,-21 0-15,21 0 0</inkml:trace>
  <inkml:trace contextRef="#ctx0" brushRef="#br0" timeOffset="144791.91">1122 1990 0,'0'0'16,"-21"0"-16,-1 0 15,1 0 17,0 0-17,0 0 1,0 0-1,0 0 1,-1 0-16,1 0 16,42 0 77,1 0-77,-1 0-16,0 0 0,0 0 16,0 0-16,0 0 0,1 0 15,-1 0-15,0 0 0,0 0 16,21 0-16,-20 0 0,-1 0 16,0 0-16,0 0 0,21 0 0,-20 0 15,-1 0-15,21 0 0,-21 0 16,22 0-16,-1 0 0,0-21 0,1 21 15,-22 0-15,21 0 0,0 0 16,1-22-16,-1 22 0,-21 0 0,22 0 16,-1 0-16,-21 0 0,0-21 15,22 21-15,-22 0 0,0 0 0,0 0 16,21-21-16,-20 21 0,-1 0 16,21 0-16,-21 0 0,22 0 0,-22 0 15,21-21-15,0 21 16,1 0-16,-22 0 0,21 0 0,1 0 15,-1-21-15,-21 21 0,21 0 16,1 0-16,-22 0 0,0 0 16,21 0-16,-20 0 0,-1 0 0,21 0 15,-21 0-15,0-21 0,1 21 0,-1 0 16,21 0-16,-21 0 0,0 0 16,1 0-16,-1 0 0,21 0 0,-21 0 15,0 0-15,1 0 0,-1-22 16,21 22-16,-21 0 0,0 0 0,1 0 15,-1 0-15,21 0 0,-21 0 16,0 0-16,1 0 0,20 0 16,-21 0-16,0 0 0,22-21 0,-22 21 15,21 0-15,-21 0 0,22 0 16,20 0-16,-21 0 0,1 0 0,20 0 16,-20 0-16,20 0 0,-21-21 15,128 21-15,-107 0 16,1 0-16,-22 0 0,22 0 15,-1 0-15,1 0 0,-1 0 0,1 0 16,-1 0-16,1 0 0,-22 0 16,21-21-16,1 21 0,-22 0 0,22 0 15,-22 0-15,22 0 0,-22 0 16,0 0-16,1 0 0,-1 0 16,0 0-16,1 0 0,-1 0 0,0 0 15,-21-21-15,22 21 0,-22 0 16,21 0-16,-21 0 0,1 0 0,-1 0 15,0 0-15,0 0 16,0 0-16,-21-21 16,21 21-1,1 0-15,-22-22 16,21 22-16,0 0 16,0-21-16,0 21 15,0 0-15,1 0 0,-1 0 16,0-21-16,0 21 15,0 0-15,0 0 0,1 0 0,20-21 16,-21 21-16,21 0 0,1 0 16,-1-21-16,22 21 0,-1 0 0,-21 0 15,43-21-15,-21 21 0,-1 0 16,22 0-16,-22 0 0,22-22 0,-22 22 16,22 0-16,-21 0 0,-1 0 15,1 0-15,-1 0 0,1 0 0,-1 0 16,1 0-16,20 0 0,-20 0 0,-1 0 15,1 0-15,-1 0 16,22 0-16,-22 0 0,1 0 0,-1 0 16,1 0-16,-1 0 0,-20 0 0,20 0 15,-20 0-15,-1 0 0,21 0 16,-20 0-16,-1 0 0,0 0 0,1 0 16,20 0-16,-20 0 0,-1 0 15,0 0-15,22 0 0,-22 0 0,0 0 16,22 0-16,-22 0 0,1 0 0,-1 0 15,21 0-15,-20 0 0,-1 0 16,0 0-16,1-21 0,-1 21 0,0 0 16,1 0-16,-1 0 0,0 0 15,1 0-15,-1 0 0,22-21 16,-22 21-16,21 0 0,-20 0 0,20 0 16,-20 0-16,20 0 0,1 0 15,-22-21-15,21 21 0,-20 0 0,20 0 16,1 0-16,-22 0 0,22 0 15,-22 0-15,21 0 0,-20 0 0,20-21 16,1 21-16,-1 0 0,1 0 0,-1 0 16,1 0-16,-1 0 0,-20 0 15,20 0-15,1 0 0,-1 0 0,1 0 16,-22 0-16,21 0 0,-20 0 16,20 0-16,-20 0 0,-1 0 15,21 0-15,-20 0 0,20 0 0,-20 0 0,20 0 16,-21 0-16,1 0 15,20 0-15,-20 0 0,-1 0 0,0 0 16,1 0-16,-1 0 0,0 0 16,1 0-16,-1 0 0,0 0 0,-21 0 15,22 0-15,-22 0 0,0 0 0,21 0 16,-20 0-16,-1 0 0,0 0 16,0 0-16,21 0 0,-20 0 15,-1 0-15,21 0 0,-21 0 0,22 0 0,-1 0 16,0 0-16,-21 0 15,22 0-15,-1 0 0,0 0 0,1 0 16,-1 0-16,0-21 0,1 21 16,-1 0-16,0 0 0,22 0 0,-22 0 15,22 0-15,-22 0 0,22 0 0,-22 0 16,0 0-16,22 0 0,-22 0 16,0 0-16,22 0 0,-1 0 0,-20 0 15,20 0-15,1 0 0,-1 0 16,-20 0-16,20 0 0,-21 0 0,22 0 15,-22 0-15,22 0 0,-22 0 0,0 0 16,1 0-16,-1 0 0,0 0 16,1 0-16,20 0 0,-20 0 15,-1 0-15,0 0 0,1 0 0,-1 0 16,0 0-16,1 0 0,-1 0 16,0 0-16,1 0 0,-1 0 0,-21 0 15,21 0-15,-20-22 0,-1 22 16,0 0-16,0 0 0,21 0 0,-20-21 15,-1 21-15,0 0 0,0-21 0,0 21 16,0 0-16,1 0 0,-1 0 16,21-21-16,-21 21 0,0 0 0,1 0 15,20 0-15,-21 0 0,0-21 16,22 21-16,-22 0 0,21 0 0,-21 0 16,22 0-16,-22 0 0,21 0 0,0 0 15,1-21-15,-1 21 16,0 0-16,107 0 15,-107 0-15,0 0 0,1 0 16,-22 0-16,21 0 0,-21 0 0,22 0 16,-22 0-16,0 0 0,0 0 15,0 0-15,0 0 0,1 0 16,-1 0 15,-21-22 47</inkml:trace>
  <inkml:trace contextRef="#ctx0" brushRef="#br0" timeOffset="149469.43">656 2921 0,'-21'0'47,"21"-21"-16,0 0-15,0 0-16,0-1 0,0 1 15,0 0-15,0 0 16,0 0-16,-21 0 0,21-1 15,0 1-15,0 0 0,-21 0 16,-1 0-16,1 21 31,21 21-15,-21 21-16,21-21 16,0 1-16,0-1 0,0 21 0,0-21 15,0 0-15,0 22 0,0-22 16,0 21-16,0-21 0,-21 1 15,21 20-15,0-21 0,0 0 0,0 0 16,0 1-16,0-1 0,0 0 16,0 0-16,0 0 0,0 0 15,21-21 17,0-21-32,0 0 15,1 0-15,-22 0 16,21 0-16,0-1 0,0-20 0,0 21 15,-21 0-15,21-22 0,1 22 16,-1-21-16,0 21 0,-21 0 16,0-1-16,21 1 0,0 0 0,-21 0 15,21 21 1,1 0-16,-22 21 16,21 0-1,-21 0-15,0 1 0,0-1 16,0 21-16,21-21 0,-21 0 15,21 1-15,-21-1 0,0 0 16,0 0-16,21 0 0,0-21 0,-21 21 16,22 1-16,-1-22 15,0 21-15,0-21 0,0 0 0,0 0 16,22 0-16,-22 0 16,0-21-16,0-1 0,22 22 15,-22-21-15,0 0 0,0 0 0,0 0 16,0-22-16,1 22 0,-22-21 15,0 21-15,0-22 0,21 1 0,-21 0 16,0 21-16,0-22 16,0 22-16,0-21 0,0 21 0,0-1 15,0 1-15,0 42 32,0 1-32,0-1 0,0 0 15,0 0-15,0 21 0,0-20 16,0 20-16,-21 0 0,21-21 0,0 22 15,0-22-15,0 21 0,0-21 16,0 1-16,0 20 0,21-21 16,0-21-16,0 21 0,0 0 0,0-21 15,1 0-15,20 0 16,-21 0-16,0 0 0,0 0 16,22 0-16,-22 0 0,0 0 15,0-21-15,22 0 0,-22 0 0,0 0 16,0 0-16,0-1 0,0-20 15,1 21-15,-22-21 0,0-1 0,21 1 16,-21-22-16,0 22 0,0 0 16,0-1-16,0 1 0,0 0 0,0-1 15,0 22-15,0-21 0,0 21 16,0 0-16,0 42 31,0 0-31,0 0 0,0 0 16,0 22-16,0-1 0,0-21 15,0 21-15,0 1 0,0-1 16,0 0-16,0 1 0,0-1 0,0 0 16,0 1-16,-21 20 15,21-42-15,0 1 0,0-1 0,0 0 16,0 0-16,0 0 16,0-42 30,0 0-46,0 0 16,0 0-16,21-1 0,-21-20 16,21 21-16,0-21 0,-21 20 15,21-20-15,0 21 0,1 0 16,-1 0-16,-21-1 0,21 1 0,0 21 16,0 0-16,0 0 0,1 0 15,-1 0-15,0 21 0,0 1 0,0-1 16,-21 0-16,21 0 0,-21 0 15,0 22-15,22-22 0,-22 0 0,0 0 16,0 0-16,0 0 0,0 1 16,0-1-16,0 0 0,0 0 31,-22-21-31,22-21 31,0 0-15,0 0-16</inkml:trace>
  <inkml:trace contextRef="#ctx0" brushRef="#br0" timeOffset="150339.98">2879 2773 0,'0'-21'0,"0"-64"32,0 64-32,-22-64 15,1 64-15,0 0 0,0 21 16,0-21-16,0 21 0,-1 0 0,1 0 16,0 0-16,0 21 0,0 0 15,-22 0-15,22 22 0,0-1 0,-21 0 16,21 1-16,-1-1 0,1 0 15,0 1-15,21-1 0,0 0 16,0-21-16,0 22 0,0-22 16,0 0-16,0 0 0,0 0 0,21 1 15,0-1-15,1-21 0,-1 0 16,0 0-16,0 0 0,0 0 0,0 0 16,1 0-16,-1 0 0,0-21 15,-21-1-15,21 22 0,0-21 0,0 0 16,1 0-16,-1 0 0,-21-22 15,0 22-15,0-21 0,21 21 0,-21-22 16,0 1-16,0 21 0,0-21 16,0-1-16,0 22 0,0 0 0,0 0 15,0 42 17,0 21-17,0-21-15,0 1 0,0 20 0,0-21 16,0 21-16,0-20 0,21-1 15,-21 21-15,0-21 0,0 0 0,21 1 16,0-1-16,1 0 0,-1 0 16,0 0-16,0-21 0,0 0 15,0 0-15,1 0 0,-1 0 16,0 0-16,0 0 0,0 0 0,-21-21 16,21 0-16,1 21 0,-22-21 15,0 0-15,21-1 0,-21-20 16,21 21-16,-21-21 0,0-1 0,0 1 15,0 0-15,0-1 0,0-20 16,21 20-16,-21-41 16,0 41-16,0 1 0,0 0 0,0 21 15,0-1-15,0 44 32,0-1-32,0 21 0,0 0 15,0 1-15,0-1 0,0 0 0,0 22 16,0-22-16,21 1 0,-21-1 15,0 0-15,0 1 0,0-1 0,0 0 16,0-21-16,0 1 0,21-1 16,-21 0-16,0 0 0,0 0 15,22 0-15,-1-21 16,0 0 0,0 0-16,0 0 0,0-21 15,1 0-15,-22 0 0,21 0 16,-21 0-16,0-1 0</inkml:trace>
  <inkml:trace contextRef="#ctx0" brushRef="#br0" timeOffset="150558.85">3196 2646 0,'0'0'0,"-21"0"15,21 21 1,21-21-1,0 0-15,0 0 0,1 0 16,-1 0-16,21 0 0,-21 0 0,0 0 16,1 0-16,-1 0 0,0-21 15,0 21-15,0 0 0,0-21 0,1 21 16,-22-21-16</inkml:trace>
  <inkml:trace contextRef="#ctx0" brushRef="#br0" timeOffset="151043.6">4699 2604 0,'0'0'0,"0"-43"0,21 22 15,0 0-15,0 0 0,-21 0 0,0-1 16,0 1-16,22 21 16,-22-21-16,0 42 15,0 0 1,0 1-16,-22 20 0,22-21 16,0 21-16,-21 1 0,0-22 0,21 21 15,-21 1-15,21-22 0,0 21 16,0-21-16,0 22 0,0-22 0,0 0 15,0 0-15,0 0 0,0 0 16,21-21 0,0 0-1,0 0-15,1 0 0,-1 0 0,0-21 16,0 0-16,0 0 0</inkml:trace>
  <inkml:trace contextRef="#ctx0" brushRef="#br0" timeOffset="151507.34">5270 2519 0,'22'0'0,"-44"0"0,65-21 0,-22 0 0,-21-1 16,0 1-16,0 0 15,-21 21 17,0 0-32,-1 0 0,1 21 15,0-21-15,0 21 0,0 1 0,0-22 16,-1 21-16,1 0 0,21 0 15,-21 0-15,21 0 16,0 1-16,0-1 0,0 0 31,21-21-31,0 0 0,1 0 16,-1 0-16,0 0 0,21 21 16,-21-21-16,1 0 0,-1 21 0,0-21 15,0 0-15,0 21 0,0-21 0,1 22 16,-1-1-16,0-21 0,-21 21 15,0 0-15,0 0 0,0 0 16,0 1-16,0-1 16,-21-21-16,0 21 0,-1-21 15,1 0-15,-21 21 0,21-21 0,0 0 16,-1 0-16,1 0 0,0 21 16,0-21-16,0 0 0,0 0 0,-1 0 15,1 0-15,0 0 16,0-21-16,21 0 15,-21 0-15,21 0 16,0-1-16,0 1 0,0 0 16,0 0-16</inkml:trace>
  <inkml:trace contextRef="#ctx0" brushRef="#br0" timeOffset="151719.22">4826 2180 0,'0'0'0,"0"-21"0</inkml:trace>
  <inkml:trace contextRef="#ctx0" brushRef="#br0" timeOffset="152584.64">7239 2392 0,'85'-21'31,"-64"0"-31,0-1 0,0 22 0,0-21 16,0 0-16,1 0 0,-1 21 0,0-21 15,0 0-15,-21-1 0,21 1 16,-21 0-16,0 0 0,0 0 0,0-22 16,0 22-16,0 0 15,-21 0-15,0 21 0,0 0 0,0 0 16,-22 0-16,22 0 0,-21 0 16,21 0-16,-22 21 0,22-21 0,-21 21 15,21 0-15,-22 1 0,22-1 16,0 0-16,0 0 0,0-21 15,21 21-15,0 0 0,0 1 0,0-1 0,0 0 16,0 0 0,0 0-16,21 0 0,0 1 0,0-1 15,21 0-15,-20 0 0,-1 0 16,21 22-16,0-22 0,-20 0 0,20 0 16,-21 21-16,21-20 0,-20-1 15,-1 0-15,0 21 0,0-21 0,0 1 16,-21-1-16,0 0 0,0 21 0,0-21 15,0 1-15,-21-1 0,0 0 16,-21 0-16,-1 0 0,22 0 0,-21-21 16,-1 22-16,1-1 0,0-21 0,-22 0 15,22 21-15,0-21 16,-1 0-16,1 0 0,-22 0 0,22 0 16,21-21-16,-21 21 0,-1-21 15,22-1-15,0 1 0,0 0 0,0-21 16,-1 21-16,22-22 0,-21 1 0,21 0 15,0-1-15,0 22 0,0-21 16,0-1-16,0 1 0,0 21 0,21 0 16,1 0-16,-1 21 0,21-22 15,-21 22-15,0 0 0,22 0 0,-22 0 16,0 0-16,0 0 0,0 0 16,1 22-16,-1-22 0,0 21 0,0-21 15,0 21-15,0-21 0,1 21 16</inkml:trace>
  <inkml:trace contextRef="#ctx0" brushRef="#br0" timeOffset="153011.82">7620 2794 0,'0'0'0,"0"21"16,21-21-1,0 0 1,0 0-16,1-21 0,-22 0 16,21 21-16,0-21 0,0 0 15,0-1-15,0 1 0,1 0 0,-1 0 16,0-21-16,-21 20 0,21 1 16,-21-21-16,0 21 0,0 0 0,0-1 15,0 1-15,-21 21 16,0 0-16,0 0 0,-1 0 15,1 0-15,0 21 0,-21 1 0,21-1 16,-22 0-16,22 0 0,0 21 16,-21-20-16,20 20 0,1 0 0,21-21 15,-21 22-15,21-1 16,0-21-16,0 0 0,0 22 0,0-22 16,0 0-16,0 0 0,21 0 0,0-21 15,1 22-15,-1-22 0,0 0 16,21 0-16,-21 0 0,1 0 0,20 0 15,-21 0-15,0 0 0,22 0 16,-22 0-16,21-22 0,-21 1 0,0 0 16,22 0-16,-22 0 0</inkml:trace>
  <inkml:trace contextRef="#ctx0" brushRef="#br0" timeOffset="153331.76">8318 1969 0,'0'0'0,"0"-22"0,0 1 16,0 0-16,0 0 0,0 0 16,-21 21-1,0 0-15,21 21 0,0 0 16,0 0-16,-21 22 0,21-22 16,-21 21-16,21 0 0,0 1 0,0-1 15,0 0-15,-21 22 0,21-22 16,-22 22-16,22-22 0,-21 22 0,21-1 15,-21-21-15,21 1 0,0-1 0,-21 0 16,21 1-16,-21-1 16,21-21-16,0 0 0,0 22 0,0-22 15,0 0-15,0 0 0,21-42 47,0 0-47,-21 0 16</inkml:trace>
  <inkml:trace contextRef="#ctx0" brushRef="#br0" timeOffset="153743.53">8276 2731 0,'0'21'16,"21"-21"-16,0 0 15,1 0-15,-1 0 0,0 0 16,0-21-16,0-1 0,0 22 0,1-21 16,-1 0-16,0 0 0,0 0 15,0 0-15,0-1 0,-21-20 16,0 21-16,0 0 16,0 0-16,0-1 0,-21 22 15,0 0-15,0 0 16,0 0-16,0 0 0,-1 22 15,1-1-15,0 0 0,21 21 0,-21-21 16,0 22-16,21-22 0,-21 21 16,21-21-16,0 22 0,0-22 15,0 21-15,0-21 0,0 1 0,0-1 16,0 0-16,0 0 0,0 0 0,0 0 16,21-21-16,0 0 15,0 0-15,0 0 16,0 0-16,1 0 0,20 0 0,-21-21 15,21 21-15,-20-21 0,20 0 0,0-21 16,-21 20-16</inkml:trace>
  <inkml:trace contextRef="#ctx0" brushRef="#br0" timeOffset="154239.24">8953 2434 0,'0'0'0,"-21"0"31,0 0-31,0 21 15,21 1-15,-21-1 0,21 0 16,0 21-16,0-21 0,0 22 0,0-22 16,0 21-16,0 1 0,0-22 15,0 0-15,0 21 0,0-21 16,0 1-16,0-1 0,0 0 0,0 0 0,0 0 16,0 0-1,0-42 16,0 0-15,0 0-16,0 0 0,0 0 0,0-1 16,0 1-16,21-21 0,-21 0 15,21 20-15,0-20 0,0 0 0,1-1 16,-1 1-16,21 21 0,-21 0 0,22 0 16,-22-1-16,21 22 15,-21 0-15,22 0 0,-22 0 0,21 0 16,-21 22-16,0-1 0,22 0 15,-43 0-15,21 21 0,-21 1 0,0-22 16,21 21-16,-21-21 0,0 22 0,0-22 16,0 0-16,0 0 0,0 22 15,-21-22-15,0 0 0,0 0 16,-1 0-16,22 0 16,-21-21-1,21-21 16,21 21-31,-21-21 16,22 0-16</inkml:trace>
  <inkml:trace contextRef="#ctx0" brushRef="#br0" timeOffset="154495.88">9694 2455 0,'0'64'15,"0"-43"1,-21 0-16,0 22 0,21-1 16,-21 21-16,21-41 15,-21-1-15,21 21 0,-22-21 16,22 0-16,0 1 0,0-1 0,-21 0 16,21 0-16,21-21 46,1-21-46,-22 0 0,21 0 16,-21-1-16</inkml:trace>
  <inkml:trace contextRef="#ctx0" brushRef="#br0" timeOffset="154879.66">9694 2117 0,'0'0'0,"-21"0"15,-21 0-15,21 0 16,-1 21-16,1-21 16,0 21-16,21 0 0,0 0 15,0 1-15,0-1 0,0 0 16,0 0-16,21 0 16,0-21-16,1 21 15,-1-21-15,0 0 0,0 0 0,0 0 16,0 0-16,1 0 0,-1 0 15,0-21-15,0 21 0,-21-21 16,0 0-16,21 21 0,-21-21 16,0 0-16,0-1 0,0 1 0,0 0 15,0 0-15,0 0 0,-21 21 16,21-21-16,-21 21 0,0 0 16,0 0-16,-1 0 0,22 21 15,0 0-15,-21 0 0,21 0 16,-21 0-16,21 1 0,0-1 0,0 0 15,0 0-15,0 0 0,0 0 0,0 1 16,0-1-16,21 0 0,0 0 16</inkml:trace>
  <inkml:trace contextRef="#ctx0" brushRef="#br0" timeOffset="155327.4">10096 2392 0,'0'0'16,"0"-21"-16,0 0 0,0-1 15,-21 22-15,0 22 16,21-1-16,0 0 16,-21 0-16,0 21 0,0 1 0,-1-22 15,22 21-15,-21 1 0,21-1 0,-21 0 16,21-21-16,0 22 15,0-22-15,0 0 0,0 21 0,0-20 16,21-22-16,0 21 0,1 0 16,-1-21-16,0 0 0,21 0 0,-21 0 15,22 0-15,-22 0 0,0 0 0,21-21 16,-20 21-16,20-21 0,-21-1 16,21 1-16,-20 0 0,-1-21 0,0 21 15,0-22-15,0 1 0,-21 0 16,0-1-16,21 22 0,-21-21 15,0 21-15,0-1 0,0 1 0,0 0 16,-21 21 0,0 0-16,0 21 0,0 0 15,21 1-15,-21-1 16,21 0-16,0 0 0,0 0 0,0 0 16,0 1-16,0-1 15,21-21-15</inkml:trace>
  <inkml:trace contextRef="#ctx0" brushRef="#br0" timeOffset="156052.99">10774 2434 0,'-21'0'0,"42"0"0,-64 0 15,22 0-15,21 21 16,-21-21-16,21 22 0,0-1 0,0 0 15,-21 0-15,21 0 0,0 0 16,0 22-16,0-22 0,0 0 0,0 0 16,0 0-16,0 1 0,0-1 0,0 0 15,0 0-15,0 0 0,0 0 16,0 1-16,-21-22 31,0 0-15,21-22-16,-22 1 15,22 0-15,0 0 16,0 0-16,0-22 0,0 22 0,0-21 16,0 21-16,0-22 0,22 1 0,-1 0 15,0-1-15,0 22 0,0-21 16,0 21-16,1 0 0,20-1 0,-21 22 16,21 0-16,-20 0 0,20 0 15,0 0-15,-21 0 0,1 22 0,20-1 16,-21 0-16,0 21 0,-21-21 15,0 22-15,21-1 0,-21-21 16,0 22-16,0-22 0,0 21 0,0-21 16,-21 22-16,21-22 0,0 0 15,-21-21-15,0 21 0,0-21 16,0 0 15,21-21-31,0 0 16,0 0-16,0-1 0,21 1 15,-21-21-15,21 21 0,0-22 16,0 22-16,0-21 0,22 0 0,-22-1 16,21 22-16,1 0 0,20 0 15,-21 0-15,1 21 0,-1 0 16,0 0-16,1 0 0,-1 0 0,-21 21 16,0 0-16,1 0 0,-1 0 15,-21 22-15,0-22 0,0 0 0,0 0 16,0 21-16,0-20 0,0-1 0,0 0 15,0 0-15,-21 0 0,21 0 16,-22-21-16,22 22 0,0-1 16,0-42 15,0-1-31,22 22 16</inkml:trace>
  <inkml:trace contextRef="#ctx0" brushRef="#br0" timeOffset="156471.75">12615 2265 0,'0'0'0,"-21"0"0,21-21 0,-21 0 15,0 21-15,0-22 0,21 1 0,-22 0 0,22 0 16,0 0-16,0 0 0,0-1 16,0 1-16,22 0 0,-1-21 15,21 21-15,-21-1 0,0 1 0,1 0 16,20 21-16,-21-21 0,0 21 16,0 0-16,22 0 0,-22 0 0,21 0 15,-21 21-15,-21 0 16,0 0-16,0 22 0,0-22 0,0 0 15,0 21-15,0-20 0,0 20 0,0-21 16,-21 21-16,21-20 0,-21 20 16,0-21-16,0 0 0,0 0 0,-1 22 15,1-22-15,0 0 0,0 0 16,0-21-16,0 21 0,21 1 16,0-1-16,-22-21 0,22 42 15,-21-42-15,21 21 16,0 0-16</inkml:trace>
  <inkml:trace contextRef="#ctx0" brushRef="#br0" timeOffset="156783.57">12594 2985 0,'0'0'0,"-21"21"15,0 42 1,42-63 15,0 0-31,0 0 0,0 0 16,1 0-16,-22-21 15,21 21-15,-21-21 0,21 21 0,-21-21 16,0 0-16,0-1 0,-21 22 47,21 22-16,-21-22-15,21 21-16,-22-21 31</inkml:trace>
  <inkml:trace contextRef="#ctx0" brushRef="#br1" timeOffset="179672.21">593 3937 0,'0'0'15,"-22"0"-15,1 0 47,0 0-31,21 21-16,0 0 16,0 1-16,0-1 15,0 0-15,0 0 0,0 0 16,21 0-16,0-21 15,1 0-15,-22 22 0,21-22 0,0 0 16,0 0-16,0 0 0,0 0 16,1 0-16,-1 0 0,0-22 15,0 22-15,0-21 0,-21 0 16,21 0-16,1-21 16,-1 20-16,-21 1 0,21 0 15,-21 0-15,0 0 0,0 0 16,0-1-16,0 1 15,0 42 32,0 1-47,0-1 0,0 0 0,0 0 0,0 0 16,0 0-16,0 22 0,0-1 16,0 0-16,0 1 0,0-1 15,0 0-15,0 1 0,0-1 0,0 0 16,0 1-16,0-1 0,0 0 15,0 1-15,0-1 0,21 0 16,-21-20-16,0 20 0,0-21 16,0 0-16,0 0 0,0 1 0,0-1 15,0 0-15,-21-21 32,0-21-17,0 0-15,-1-1 0,-20 1 16,21 0-16,0 0 0,0 0 15,-22 0-15,22-1 0,-21 1 16,21 0-16,-1 0 0,1 0 16,0 21-16,0-21 0,21 42 31,0 0-31,21 0 16,0 0-16,0 0 0,-21 1 15,22-1-15,-1 0 0,0-21 16,21 21-16,-21 0 0,1-21 0,-1 21 15,0-21-15,21 0 0,-21 0 16,43 0-16,-43 0 16,21 0-16,-20 0 0,-1-21 15,21 21-15,-21-21 0,22 0 0,-22 0 16,0 0-16,21-1 0,-21 1 16,1-21-16,20-22 0,-21 22 15,0 0-15,0-1 0,-21 1 16,22-64-16,-22 64 15,21 0-15,-21-1 0,0 22 16,0 0-16,0 0 0,0 0 0,0 42 16,0 0-1,0 0-15,0 0 0,0 22 16,0-22-16,0 21 0,-21 0 16,21 1-16,0-1 0,-22 22 15,22-22-15,0 0 0,0 1 0,0-1 16,0-21-16,0 21 0,0-20 15,0 20-15,0-21 0,0 0 0,0 0 16,22 1-16,-1-22 16,0 0-16,0 0 0,0-22 15,0 1-15,1 0 0,20 21 16,-21-21-16,0-21 0,-21 20 0</inkml:trace>
  <inkml:trace contextRef="#ctx0" brushRef="#br1" timeOffset="179877.09">1249 4360 0,'0'0'0,"0"22"16,21-22 0,0 0-1,0 0-15,0 0 0,1 0 16,20 0-16,-21 0 0,21 0 0,-20 0 15,20 0-15,-21-22 0,21 1 16,-20 21-16,-1-21 0,21 21 16</inkml:trace>
  <inkml:trace contextRef="#ctx0" brushRef="#br1" timeOffset="180286.86">2688 4233 0,'-21'-21'16,"42"42"-16,-42-63 0,0 21 15,21 0-15,-21 0 0,21-1 0,-22 22 16,22-21-16,0 42 31,-21 1-31,21-1 0,0 21 16,0-21-16,0 22 0,0-22 0,0 21 16,-21 0-16,21-20 0,0 20 0,0-21 15,-21 21-15,21-20 0,-21-1 16,21 0-16,0 0 0,0 0 15,0 0-15,0 1 16,21-22 0,0 0-16,0-22 15,0 1-15,22 0 0,-22 0 0,0 21 16</inkml:trace>
  <inkml:trace contextRef="#ctx0" brushRef="#br1" timeOffset="180663.64">3090 4170 0,'0'0'0,"0"-21"0,0 0 0,-21 21 32,-21 0-32,21 0 15,-1 0-15,1 21 0,-21 0 0,21-21 16,0 21-16,-1 0 16,1 0-16,0 1 0,21-1 15,0 0-15,0 0 0,0 0 16,21 0-16,0-21 15,1 0-15,-1 22 0,0-1 16,21-21-16,-21 0 0,1 21 16,20-21-16,-21 21 0,0-21 0,0 21 0,1-21 15,-1 21-15,0-21 0,-21 22 16,0-1-16,0 0 16,-21 0-1,21 0-15,-21-21 0,-22 0 16,22 0-16,0 21 0,-21-21 0,20 0 15,-41 0-15,42 0 16,0 0-16,-1 0 0,1 0 0,0 0 16,0-21-16,21 0 0,-21 0 15,21 0-15,-21 0 0,21-1 16,0 1-16</inkml:trace>
  <inkml:trace contextRef="#ctx0" brushRef="#br1" timeOffset="180859.53">2688 4001 0,'0'-22'0,"0"44"0,-21-65 0,0 43 16,42 0 46,0 0-62,0 0 0</inkml:trace>
  <inkml:trace contextRef="#ctx0" brushRef="#br1" timeOffset="181555.41">4276 4233 0,'21'-21'62,"0"0"-62,-21 0 16,0 0-16,0 0 0,0-1 15,0 1-15,0 0 0,0-21 16,0 21-16,0-1 0,0 1 0,0 0 16,-21 0-16,0 0 0,-1 21 15,1 0-15,0 0 0,0 0 16,0 0-16,0 21 15,-1 0-15,1 0 0,0 22 16,0-22-16,0 21 0,21 0 0,-21 1 16,-1-1-16,1 0 0,21 1 15,0-1-15,0 0 0,0-20 0,0 20 16,0-21-16,0 0 0,0 0 16,0 1-16,0-1 0,21 0 0,1-21 15,-1 0-15,0 0 0,21 0 0,-21 0 16,1 0-16,-1 0 0,21-21 15,-21 0-15,22-1 0,-22 1 0,0 0 16,0 0-16,0 0 0,0 0 16,1-22-16,-22 22 0,0 0 15,0-21-15,0 20 0,0-20 0,0 21 0,0 0 16,0 0-16,-22 21 31,1 21-31,21 0 16,0 0-16,0 0 0,0 0 0,0 1 15,0 20-15,0-21 0,0 0 0,0 0 16,0 1-16,0-1 16,21 0-16,1-21 0,-1 0 15,0 0-15,0 0 0,0 0 16,22 0-16,-22 0 0,0 0 0,21-21 16,-21 0-16</inkml:trace>
  <inkml:trace contextRef="#ctx0" brushRef="#br1" timeOffset="182012.15">4847 4001 0,'0'0'0,"-21"21"31,21 0-31,0 21 0,-21-21 0,21 1 16,0-1-16,0 21 0,0-21 0,0 0 15,0 22-15,0-22 0,0 0 16,0 0-16,0 22 15,0-22-15,0 0 0,0 0 16,-21-21 0,-1 0-1,22-21 1,-21 21-16,21-21 0,0 0 16,-21-1-16,21 1 0,0-21 0,0 21 15,0-22-15,0 1 0,0 0 16,21-1-16,0 1 0,1 0 0,-1 21 15,0-1-15,21-20 0,-21 42 16,22-21-16,-1 21 0,0 0 0,1 0 16,-22 21-16,21 0 0,1 0 0,-22 1 15,0 20-15,0-21 16,0 21-16,0 1 0,1-1 0,-22-21 16,0 22-16,0-22 0,0 21 0,0-21 15,0 0-15,0 1 0,0-1 16,0 0-16,-22 0 0,1-21 15,0 0-15,21-21 32</inkml:trace>
  <inkml:trace contextRef="#ctx0" brushRef="#br1" timeOffset="182711.74">6371 3895 0,'0'0'0,"0"-21"0,0-64 31,0 64-31,0 42 31,0 0-31,-21 0 0,0 22 0,21-22 16,-21 21-16,21-21 0,0 22 0,0-1 15,0 43-15,-22-43 16,22 0-16,0 1 0,0-22 16,0 0-16,0 21 0,22-21 0,-22 1 15,21-22-15,0 21 0,0 0 0,0-21 16,0 0-16,22 0 0,-22 0 15,0 0-15,21 0 0,-20-21 0,20 0 16,-21-1-16,21 1 0,-20 0 0,-1 0 16,0-21-16,21 20 0,-42-20 15,21 0-15,-21-1 0,0 1 0,0-43 16,-21 43-16,0 21 16,0-21-16,0 20 0,0 1 15,-22 0-15,22 0 0,-21 0 0,21 21 16,-22 0-16,22 0 0,-21 0 15,21 0-15,-22 21 0,22 0 0,0 0 16,0 0-16,21 1 0,0 20 0,0 0 16,0 1-16,0-1 0,0 0 15,0 1-15,0 20 0,21-21 16,-21-20-16,21 20 0,0-21 0,0 0 16,22-21-16,-22 21 0,21-21 15,-21 0-15,106 0 16,-105-21-16</inkml:trace>
  <inkml:trace contextRef="#ctx0" brushRef="#br1" timeOffset="183039.59">7154 3789 0,'0'0'0,"-42"-21"31,42 42-31,0 0 0,-21 0 0,21 0 15,0 1-15,-21 20 0,21 0 16,0 22-16,0-22 0,0 22 0,0-1 16,-22 1-16,22-22 0,-21 43 0,21-22 15,0 1-15,-21-1 16,0 22-16,21-1 0,-21-20 0,21 21 16,0-1-16,-21 1 0,-1-22 0,1 22 15,21-21-15,0-1 0,-21 1 16,0-1-16,21-21 0,-21 1 0,21-1 15,0 0-15,0-20 0,0-1 0,0-42 32,0-1-17,21-20-15,0 21 0,-21-21 0,0-1 16,21 1-16</inkml:trace>
  <inkml:trace contextRef="#ctx0" brushRef="#br1" timeOffset="183356.41">7048 4001 0,'0'0'0,"-21"-43"0,21 1 0,0 21 15,0 0-15,-21-1 0,21 1 0,0 0 16,0 0-16,0 0 0,21 0 16,22 21-16,-22 0 15,0 0-15,21 0 0,-21 0 0,22 0 16,-1 0-16,-21 21 0,22-21 15,-22 21-15,21 0 0,-21 0 16,-21 0-16,0 1 0,0-1 0,0 0 16,0 0-16,0 21 0,0-20 15,-21-22-15,0 21 0,-21 0 0,-1 21 16,22-42-16,-21 0 0,21 21 16,-1-21-16,1 0 15,21-21 1,0 0-16,21 21 15,1-21-15</inkml:trace>
  <inkml:trace contextRef="#ctx0" brushRef="#br1" timeOffset="183739.58">7387 3979 0,'0'22'0,"21"-22"16,-21 21-16,21-21 0,1 0 15,-1 21-15,0-21 0,0 0 16,0 0-16,0 0 0,1 0 16,-1 0-16,21-21 0,-21 21 15,0-21-15,22-1 0,-22 22 0,0-21 0,0 21 16,0-21-16,1 0 0,-22 0 16,0 0-16,0-1 15,0 1-15,-22 21 0,1-21 16,0 21-16,0 0 0,0 0 15,0 0-15,-1 0 0,1 21 0,0 0 16,0 1-16,0-1 0,0 0 16,-1 21-16,22-21 0,0 1 0,0 20 15,0-21-15,0 0 0,0 22 0,0-22 16,0 0-16,22 0 0,-1 0 16,0-21-16,0 21 0,0-21 0,0 0 15,22 0-15,-22 0 0,21 0 0,1 0 16,-22 0-16,21-21 15,-21 0-15,22 21 0,-1-21 0,-21-21 16,21 20-16</inkml:trace>
  <inkml:trace contextRef="#ctx0" brushRef="#br1" timeOffset="184163.34">8213 3768 0,'0'21'15,"0"0"-15,0 0 16,0 0-16,0 1 0,-22-1 15,22 21-15,0-21 0,-21 22 0,21-22 16,0 21-16,0-21 0,0 0 0,0 1 16,0-1-16,0 0 0,0 0 15,0 0-15,-21 0 0,21 1 16,-21-22 0,0-22-1,21 1-15,-21 21 16,21-21-16,0 0 0,0 0 0,0-22 15,0 22-15,0-21 0,0 0 16,21 20-16,0-20 0,0 21 0,21-21 16,-20 20-16,-1 1 0,21 0 15,-21 0-15,22 21 0,-22 0 0,21 0 16,0 0-16,-20 0 0,-1 21 16,21 0-16,-21 0 0,0 1 0,1 20 15,-22-21-15,0 21 0,0-20 16,0 20-16,0-21 0,0 21 0,0-20 15,0 20-15,0-21 0,-22 0 16,22 0-16,-21 1 0,0-1 0,21 0 16,-21-21-16,0 0 0</inkml:trace>
  <inkml:trace contextRef="#ctx0" brushRef="#br1" timeOffset="184923.99">9483 3683 0,'0'0'0,"21"0"16,0 21-16,0-21 0,0 0 16,0 0-16,1 0 0,-1 0 0,0 0 15,0 0-15,21 0 0,-20-21 16,20 21-16,-21-21 0,21 21 0,-20-21 16,-1 0-16,0-1 0,0 22 15,0-21-15,-21 0 0,0 0 0,0 0 16,0 0-16,0-1 0,-21 1 15,0 0-15,-21 21 0,-1-21 0,1 21 16,0 0-16,-22 0 0,22 0 16,-1 0-16,1 0 0,0 0 0,-1 21 15,22 0-15,-21 0 0,21 1 0,0-1 16,-1 0-16,1 0 0,21 0 16,0 0-16,0 22 0,0-22 0,0 21 15,21-21-15,1 1 0,-1 20 16,0-21-16,0 21 0,21-20 0,-20 20 15,20-21-15,-21 0 0,0 22 0,22-22 16,-22 21-16,0-21 16,-21 0-16,0 22 0,0-22 0,0 0 15,0 0-15,-21 0 0,-22 1 16,22-22-16,-21 0 0,21 21 16,-22-21-16,1 0 0,0 0 0,-1 0 15,22 0-15,-21-21 0,21 21 0,-22-22 16,22 1-16,0 0 0,0-21 15,0 21-15,21-1 0,0-20 0,0 21 16,0-43-16,0 43 0,0 0 16,0 0-16,21 0 0,21-22 15,-21 43-15,22-21 16,-22 21-16,21 0 0,-21 0 0,22 0 16</inkml:trace>
  <inkml:trace contextRef="#ctx0" brushRef="#br1" timeOffset="187153.27">10160 3747 0,'-21'21'16,"0"0"-16,-1-21 0,1 21 15,21 21-15,-21-20 0,0-1 0,0 21 16,0-21-16,-1 22 0,22-22 15,0 21-15,0 0 0,0-20 0,0-1 16,0 21-16,0-21 0,0 0 16,22 1-16,-1-22 0,0 21 0,0-21 15,21 0-15,-20 0 0,20 0 0,-21 0 16,21 0-16,1-21 0,-22-1 16,21 22-16,-21-21 0,22 0 0,-22-21 15,0 21-15,0-1 0,0-20 16,-21 21-16,0-21 0,0-1 0,0 22 15,0-21-15,0 21 0,0-22 16,-21 22-16,0-21 0,0 21 0,0-1 16,0 1-16,-22 0 0,1 21 15,21 0-15,-22 0 0,22 0 16,-21 21-16,21 0 0,0 1 0,-22-1 16,22 0-16,0 21 0,0-21 15,21 22-15,0-1 0,-21 0 0,21-20 16,0 62-16,0-63 0,0 22 15,0-22-15,0 0 0,21 0 16,0 0-16,0 1 0,0-22 0,22 0 16,-22 21-16,21-21 0,-21 0 15,22 0-15,-1 0 0,-21-21 0,21 21 16,-20-22-16,20 1 0,-21 0 16,21 0-16,-20 0 0,20-22 0,-21 22 15,0 0-15,22-42 16,-43 20-16,0 22 0,21 0 0,-21-21 15,21 20-15,-21 1 0,0 0 16,0 42 15,-21 0-31,21 1 16,0-1-16,0 0 0,0 21 16,0-21-16,0 1 0,-21-1 0,21 21 15,0-21-15,0 0 0,0 1 16,0-1-16,0 0 0,21 0 0,0 0 15,0-21-15,0 0 0,0 0 16,1 0-16,-1 0 0,0 0 16,0 0-16,0 0 0,0-21 0,1 0 15,-1 0-15,0 0 0,0-1 0,0 1 16,0 0-16,1-21 16,-22 21-16,21-22 0,-21 22 0,21-21 0,0 21 15,-21-22-15,0 22 0,21 0 0,-21 0 16,21 0-16,-21-1 15,22 22-15,-22 22 16,0-1-16,0 0 16,0 0-16,0 0 15,0 0-15,0 1 0,-22-1 0,1 42 16,21-42-16,0 22 0,0-22 16,-21 0-16,21 0 0,0 0 15,0 1-15,0-1 0,0 0 0,0 0 16,21-21-16,0 0 0,1 0 15,-1 0-15,0 0 0,0 0 16,0 0-16,0-21 0,1 21 0,-1-21 16,0 0-16,21-1 0,-21 1 0,1-21 15,-1 21-15,0 0 16,0-22-16,-21 22 0,21 0 0,-21-21 16,21 20-16,-21 1 0,0 0 0,0 0 15,0 0-15,-21 21 31,0 0-15,21 21-16,0 0 16,0 0-16,0 0 15,21-21 1,0 0-16,22 0 16,-22 0-16,0-21 15,0 0-15,0 21 0,-21-21 16,22 21-16,-1-21 0,0 0 15,0 21 1,-21 21 15,0 0-31,0 0 16,0 0-16,-21 0 0,21 22 16,0-22-16,0 0 0,0 0 15,0 0-15,0 1 0,0 20 0,0-21 16,0 0-16,0 0 0,0 1 0,0-1 15,21 0-15,0-21 16,0 0-16,1 0 0,-1 0 16,0 0-16,0 0 0,0 0 15,0 0-15,1-21 0,-1 0 16,0-1-16,0 1 0,0 0 0,0-21 16,1-1-16,-1 22 0,0-21 15,0 21-15,0-22 0,0 1 0,1 21 16,-1 0-16,0 0 0,0-1 0,21-20 15,-20 42-15,-1 0 0,0 0 16,-21 21 0,0 0-1,0 1-15,0-1 16,21 0-16,-21 0 31,21-21-15,0 0-1,-21-21-15,0 0 0,0 0 16,0-1-16,0 1 16,0 0-16,-21 0 15,0 21 1,0 0-16,0 0 16,0 0-1,-1 21-15,1 0 0,21 0 16,-21 1-16,21-1 0,-21 0 0,21 0 15,-21 0-15,0 0 0,21 22 16,0-22-16,0 0 0,0 0 0,0 22 16,0-1-16,0-21 15,0 0-15,21-21 0,0 21 0,0 1 16,0-22-16,0 0 0,1 0 0,20 0 16,-21 0-16,0 0 0,22 0 15,-22-22-15,0 22 0,21-21 16,-21 0-16,1 21 0,-1-21 0,0 0 15,0 0-15,21-1 0,-42-20 16,22 21-16,-1 0 0,0 0 0,-21-1 0,0 1 16,0 0-16,21 21 15,-21 21 48,21 0-63,0-21 15,1 0-15,-1 0 0,0 0 16,0 0-16,21 0 0,-20 0 16,-1 0-16,21 0 0,-21 0 15,0-21-15,22 21 0,-22-21 0,0 0 16,0 21-16,0-21 0,-21 0 0,0-1 16,0 1-16,0 0 15,0 0-15,-21 0 0,0 0 16,0 21-16,0 0 0,0 0 15,-1 0-15,-20 0 0,21 0 0,0 0 16,-22 21-16,22-21 0,-21 21 0,21 21 16,-22-21-16,22 1 0,0 20 15,0-21-15,21 21 0,0-20 0,0 20 16,0-21-16,0 21 0,0-20 16,0-1-16,21 21 0,-21-21 15,21 0-15,0 1 0,22-22 0,-22 21 16,0-21-16,21 0 0,-20 0 0,20 0 15,21 0-15,-20 0 16,-22 0-16,21-21 0,-21-1 0,1 22 16,20-21-16,-21 0 0,-21-21 0,21 21 15,0-1-15,-21 1 0</inkml:trace>
  <inkml:trace contextRef="#ctx0" brushRef="#br1" timeOffset="188748.71">14774 3429 0,'0'-21'0,"0"42"0,0-63 0,0 21 16,0-1-1,0 44 1,0-1-16,0 0 0,-21 0 15,21 21-15,0 1 0,-21-1 16,21 0-16,0 1 0,0-1 16,-21 0-16,21 1 0,0-1 0,-21 0 15,21-20-15,0 20 0,0-21 16,0 0-16,0 0 0,0 1 0,0-1 16,21-21-1,0-21 1,0-1-16,0 22 0,0-21 0,1 0 15,-1-21-15,0 21 0,0-1 16,0 1-16,22-21 0,-22 21 0,0-22 16,0 22-16,0-21 0,0 0 0,1 20 15,-22-20-15,0 21 0,21 0 16,-21 0-16,21-1 0,-21 44 16,0 20-1,0-21-15,0 0 16,0 22-16,0-22 0,0 21 0,0 0 15,0-20-15,0 20 0,0-21 16,0 21-16,0-20 0,0 20 0,21-21 16,0 0-16,0 0 0,1 1 0,-1-22 15,0 21-15,21-21 0,1 0 16,-1 0-16,0 0 0,-21 0 16,22 0-16,-1-21 0,0 21 0,1-22 0,-22 1 15,21 0-15,-21 0 16,1-21-16,20 20 0,-21-20 0,-21 21 15,0-21-15,21-1 0,-21 1 0,0 0 16,0-22-16,0 22 0,0-1 16,0 1-16,0 0 0,-21-1 0,21 22 15,-21 0-15,21 0 0,-21 21 16,0 0-16,-1 0 0,1 0 16,0 0-16,21 21 0,-21 0 0,21 0 15,-21 1-15,21-1 0,0 0 16,0 21-16,0-21 0,0 1 0,0-1 15,0 0-15,0 0 0,21 0 16,0-21-16,-21 21 0</inkml:trace>
  <inkml:trace contextRef="#ctx0" brushRef="#br1" timeOffset="189110.5">15854 3852 0,'0'22'16,"0"-44"-16,21 44 0,0-22 15,0 0-15,0 0 16,1 0-16,20 0 0,-21-22 16,0 22-16,0-21 0,1 0 15,-1 21-15,0-21 0,21 0 0,-21 0 16,1-1-16,-22 1 16,0 0-16,0 0 0,0 0 15,0 0-15,0-1 0,-22 22 16,1 0-16,0 0 0,0 0 0,0 0 15,0 0-15,-1 22 0,1-1 16,-21 0-16,21 0 0,0 0 0,-1 22 16,1-22-16,0 0 0,21 42 15,-21-41-15,21-1 16,0 0-16,0 0 0,0 0 0,0 0 0,21 1 16,0-22-16,0 0 15,1 21-15,-1-21 0,21 0 0,-21 0 16,22 0-16,-1-21 0,0-1 0,22 1 15,-22 0-15,0 21 0</inkml:trace>
  <inkml:trace contextRef="#ctx0" brushRef="#br1" timeOffset="189591.16">16700 3239 0,'0'0'0,"0"-64"31,0 85-16,-21 0-15,21 22 0,-21-22 16,0 21-16,21 22 0,0-22 0,-21 0 16,0 1-16,21 20 0,-22-20 0,22-1 15,-21 0-15,21 1 0,-21-1 16,0 0-16,21-21 0,0 22 0,0-22 16,0 21-16,-21-21 0,21 1 0,0-1 15,0-42 16,0-1-15,0 1-16,0 0 0,0 0 0,21 0 16,-21 0-16,21-1 0,0-20 15,0 21-15,-21 0 0,43-22 16,-22 22-16,0-21 0,0 21 0,22 0 16,-22-1-16,21 22 0,-21 0 15,22 0-15,-22 0 0,21 0 0,-21 0 16,22 0-16,-22 22 0,0-1 0,0 0 15,0 0-15,0 0 0,-21 0 16,22 1-16,-22-1 0,0 0 0,0 21 16,-22-21-16,1 1 0,-21-22 0,21 21 15,-22 0-15,1 0 0,0 0 16,-1 0-16,1-21 0,-21 22 16,20-22-16,1 0 0,21 0 15,0 0-15,-1 0 0,1 0 0,21-22 16,0 1-16</inkml:trace>
  <inkml:trace contextRef="#ctx0" brushRef="#br1" timeOffset="190351.83">18436 3090 0,'0'0'0,"-21"22"31,0-1-16,0 21-15,-1 0 0,1 1 16,21 20-16,-21-20 0,0 20 0,0-21 16,0 22-16,-22 42 15,22-64-15,0 0 0,-21 1 0,20-1 16,1 0-16,0-20 0,0 20 0,0-21 16,0 0-16,21 0 0,0 1 15,0-44 16,0 1-31,0 0 0,0 0 16,21-21-16,0 20 0,-21-20 16,21 21-16,-21-21 0,21-1 0,0 1 15,1 0-15,-22-22 0,21 22 16,0-22-16,-21 22 0,21 0 0,0-22 16,-21 22-16,21 21 0,1-22 0,-1 22 15,-21 0-15,21 21 0,0 0 16,-21 21-16,21 0 0,0 22 0,-21-1 15,0 0-15,22 1 0,-1 20 16,-21-21-16,21 1 0,-21 20 16,0-20-16,0-1 0,0 0 0,0-21 15,0 22-15,0-22 0,0 0 16,0 0-16,0 0 0,0 1 0,0-1 16,21-21-16,-21 21 0,-21-21 31,0 0-31,0 0 15,-1-21-15</inkml:trace>
  <inkml:trace contextRef="#ctx0" brushRef="#br1" timeOffset="190796.09">17801 3747 0,'0'0'16,"-21"0"-16,42 0 31,21 0-31,-20 0 0,-1 0 0,0 0 15,21 0-15,1 0 0,-1 0 16,0 0-16,22 0 0,-1-22 0,-20 22 16,41 0-16,-20-21 0,-1 0 15,1 21-15,-1-21 0,1 0 16,-22 0-16,0 21 0,1-22 0,-1 1 0,-21 0 16,0 0-16,1 0 15,-22 0-15,0-1 0,0 1 0,-22 21 16,1 0-16,0 0 15,0 0-15,0 0 0,0 0 0,-1 21 16,1 1-16,0-1 0,-21 21 0,21-21 16,21 22-16,-22-1 0,1 0 15,21 1-15,-21-1 0,21 21 0,0-20 16,0 20-16,-21 1 0,21-22 16,0 22-16,-21-1 0,21-21 0,0 22 15,0-22-15,-21 1 0,21-1 0,-22 0 16,22 1-16,0-22 0,0 21 15,0-21-15,0 0 0,0 1 16,22-44 0,-1 1-1,-21 0-15,21 0 0,-21 0 16,21-22-16,-21 22 0,21-21 0</inkml:trace>
  <inkml:trace contextRef="#ctx0" brushRef="#br1" timeOffset="191096.2">18690 3747 0,'0'0'16,"0"-43"-16,0 22 0,21 0 0,0 0 16,-21 0-16,22-1 0,-1 22 0,0-21 15,0 21-15,0 0 16,22-21-16,-22 21 0,21 0 16,-21 0-16,0 0 0,1 0 0,-1 0 15,0 0-15,0 21 0,0 0 16,-21 1-16,0-1 0,0 0 0,0 0 15,0 0-15,-21 0 0,0 1 16,-21-1-16,20 0 0,-20 0 0,0-21 16,-1 21-16,1 0 0,-21-21 15,41 22-15,-20-22 16,21 0-16,42 0 31,0 0-31,0-22 0,1 22 16,-1-21-16,0 21 0,21-21 0,-21 0 15</inkml:trace>
  <inkml:trace contextRef="#ctx0" brushRef="#br1" timeOffset="191369.04">19283 3535 0,'0'85'31,"-21"-64"-31,21 0 0,0 21 0,0-21 0,-22 22 15,22-1-15,-21 64 16,0-43-16,21-20 0,0 20 16,-21 1-16,0-1 0,0 1 0,21-22 15,0 22-15,-22-22 0,1 0 16,0 1-16,21-1 0,0 0 0,0-21 16,0 1-16,0-1 0,0 0 0,0 0 15,21-42 16,0 0-31,-21 0 16,0-1-16</inkml:trace>
  <inkml:trace contextRef="#ctx0" brushRef="#br1" timeOffset="191696.85">19177 3874 0,'0'0'0,"0"-43"0,0 1 0,0 0 16,0-1-16,0 22 0,0-21 0,0 21 15,0-1-15,21 1 0,0 0 16,0 0-16,1 0 0,-1 21 0,21-21 16,-21 21-16,22 0 0,-1 0 0,0 0 15,-21 0-15,22 0 0,-1 21 16,0 0-16,-20-21 0,-1 21 16,0 0-16,0 0 0,-21 1 15,0-1-15,0 21 0,-21-21 0,0 0 16,0-21-16,-22 22 0,22-1 0,-21 0 15,-1-21-15,1 21 0,0-21 16,21 0-16,-22 21 0,22-21 0,0 0 16,0 0-16,0 0 0,42-21 31,0 0-15,0 21-16,21-21 0,-20 0 15,-1-1-15</inkml:trace>
  <inkml:trace contextRef="#ctx0" brushRef="#br1" timeOffset="192133.12">19854 3196 0,'0'-21'0,"0"42"0,0-63 0,0 21 16,0 0-16,0 42 31,0 0-31,0 0 0,0 21 0,0 1 16,0-1-16,-21 0 0,21 1 15,-21-1-15,21 0 0,0 1 0,0-1 16,0 0-16,0 1 0,-21-22 0,21 21 16,0-21-16,0 1 0,0-1 15,0 0-15,0 0 0,21-21 0,0 0 16,-21 21-16,21-21 0,0 0 16,1 0-16,-1 0 0,0 0 15,0-21-15,0 0 0,0 21 16,1-21-16,-1 0 0,-21-1 15,21-20-15,0 21 0,-21 0 0,0 0 16,0-22-16,21 22 0,-21 0 16,0 42-1,0 0-15,0 0 16,0 1-16,-21-1 0,21 0 16,0 0-16,-21 21 0,21-20 15,0-1-15,0 0 0,0 0 0,0 0 16,0 0-1,21-42 17,-21 0-32</inkml:trace>
  <inkml:trace contextRef="#ctx0" brushRef="#br1" timeOffset="192316.02">20172 3366 0,'0'0'0,"0"-22"0,-21 22 0,21-21 0,-22 21 15,1 0 1,0 0-16,21 21 16,0 1-1,0-1-15,0 0 16,0 0-16,21-21 16,0 21-16,1-21 0</inkml:trace>
  <inkml:trace contextRef="#ctx0" brushRef="#br1" timeOffset="192583.98">20595 3429 0,'0'0'16,"-85"-21"0,64 21-16,0 0 15,0 0-15,-21 42 16,20-21-16,1 1 0,0-1 0,0 21 15,21-21-15,0 22 0,-21-22 0,21 21 16,0-21-16,0 22 0,0-22 16,0 0-16,0 0 0,0 21 0,0-20 15,21-1-15,0 0 16,0-21-16,0 0 0,1 0 16,-1 0-16,21 0 0,-21 0 0,22 0 0,-1 0 15,0 0-15,1 0 16,-22-21-16</inkml:trace>
  <inkml:trace contextRef="#ctx0" brushRef="#br1" timeOffset="193019.89">21018 3641 0,'0'0'0,"0"-21"0,0-1 15,0-20-15,0 21 16,-21 21-16,0 0 0,0 0 16,0 0-16,0 0 0,-1 0 0,1 21 15,0 0-15,0 0 0,0 1 16,-22-1-16,22 0 0,0 0 15,0 0-15,0 0 0,0 22 0,21-22 16,0 0-16,0 0 0,0 0 16,0 1-16,0-1 0,0 0 0,0 0 15,21-21-15,0 0 16,0 0-16,0 0 0,0 0 16,1 0-16,-1 0 0,0-21 0,0 0 15,0 21-15,0-21 0,1-22 16,-1 22-16,-21 0 0,21-21 15,-21 20-15,21 1 0,-21 0 0,0-21 16,0 21-16,0-1 16,0 44-1,-21-1 1,21 0-16,-21 0 0,21 0 16,0 0-16,0 22 0,0-22 15,0 0-15,0 0 0,0 0 16,0 1-16,0-1 0,0 0 0,21 0 15,0-21-15,0 0 0,0 0 16,1 0-16,-1 0 16,0 0-16,21-21 0,-21 0 0,1 21 15</inkml:trace>
  <inkml:trace contextRef="#ctx0" brushRef="#br1" timeOffset="193296.75">21505 3239 0,'0'-43'0,"0"86"0,0-107 0,0 43 16,0 0-16,-21 0 0,0 21 16,0 0-16,0 0 15,-1 0-15,22 21 0,-21 21 0,21-21 16,-21 22-16,21-1 0,0 0 16,-21 22-16,21-22 0,-21 0 0,21 1 15,-21 20-15,21-20 0,0-1 0,0-21 16,0 21-16,0 1 0,0-22 15,0 21-15,0-21 0,0 1 16,0-1-16,0 0 0,21-21 31,0 0-31,0 0 16,0 0-16,0-21 0,1 0 0</inkml:trace>
  <inkml:trace contextRef="#ctx0" brushRef="#br1" timeOffset="193535.62">21780 3493 0,'0'0'0,"-42"0"31,21 21-31,0-21 16,21 21-16,-21 0 0,-1 0 0,22 22 16,-21-22-16,21 0 0,-21 0 15,0 21-15,21-20 0,0-1 0,0 0 16,-21 0-16,21 0 0,0 0 15,0 1-15,0-1 0,0 0 16,21-21 0,0 0-16,0 0 15,0 0-15,1 0 0,-1-21 0,21 21 16</inkml:trace>
  <inkml:trace contextRef="#ctx0" brushRef="#br1" timeOffset="194280.19">22056 3556 0,'0'-21'16,"0"42"-16,0-21 31,-22 0-31,1 21 0,0 0 16,21 1-16,0-1 0,-21 0 0,0 21 16,21-21-16,0 1 0,0-1 15,0 0-15,0 0 0,0 0 16,0 0-16,0 1 0,0-1 15,21-21 1,0 0-16,0 0 16,0 0-16,1 0 15,-22-21-15,0-1 16,0 1-16,21 0 0,-21 0 0,0 0 16,0 0-16,0-1 0,0-20 15,21 0-15,-21 21 0,21-22 0,0 22 16,-21-21-16,21 21 0,1-22 15,-1 22-15,0 0 0,0 0 0,21 21 16,-20-21-16,-1 21 0,21 0 16,-21 0-16,22 0 0,-22 0 15,42 42-15,-42-21 0,1 0 16,-1 0-16,0 22 0,0-22 16,-21 21-16,21-21 0,-21 22 0,0-22 15,0 21-15,0-21 0,0 1 0,-21-1 16,21 0-16,-21 0 0,21 0 15,-21 0-15,0 1 0,-1-22 16,1 0 0,0 0-1,21-22 1,0 1-16,0 0 0,0 0 16,0 0-16,0 0 15,21-1-15,0 1 0,1-21 0,-1 21 16,21-22-16,-21 1 0,22 21 15,-1-21-15,0 20 0,1 1 0,-1 0 16,0 0-16,1 21 0,-1 0 0,0 0 16,1 0-16,-1 21 0,-21 0 15,0 0-15,0 22 0,1-22 0,-22 0 16,0 21-16,0-20 0,0 20 16,0-21-16,0 21 0,0-20 0,0-1 15,0 0-15,-22 0 0,1 21 0,0-20 16,0-1-16,21 0 15,-21-21-15,0 0 0,21 21 16,-22-21-16,1 0 16,0 0-16,0 0 15,0-21-15,21 0 0</inkml:trace>
  <inkml:trace contextRef="#ctx0" brushRef="#br1" timeOffset="194512.55">22331 3112 0,'-21'0'0,"42"0"0,-64-22 62,22 22-62,0 0 16,0 0-16,-21 0 0</inkml:trace>
  <inkml:trace contextRef="#ctx0" brushRef="#br1" timeOffset="194700.99">21103 3175 0,'0'0'0,"-21"21"0,21 0 16,21-21 0,-21 22-16,21-22 0,0 0 0,43 0 15,-43 0-15,21 0 16,-20 0-16,20 0 0,-21-22 0,0 1 16,22 21-16,-22-21 0,0 0 15,0 0-15</inkml:trace>
  <inkml:trace contextRef="#ctx0" brushRef="#br1" timeOffset="197123.45">23834 3048 0,'0'0'0,"-22"0"16,1 0-16,0 0 0,0 0 16,0 0-1,42 0 16,0 0-31,21 0 0,-20 0 16,20 0-16,0 0 0,1 0 16,-1 0-16,0 0 0,1 0 15,-1 0-15,0 0 0,1 0 0,-1 0 0,0 0 16,1 0-16,-1 0 0,-21 0 16,0 0-16,0 0 0,1 0 15,-1 0-15,-42 0 31,-1 0-31,1 0 0,-21 0 0,21 0 16,-22 0-16,22 0 0</inkml:trace>
  <inkml:trace contextRef="#ctx0" brushRef="#br1" timeOffset="197375.31">24088 3048 0,'0'0'0,"0"21"15,0 0 1,0 1-1,0-1-15,0 0 16,0 0-16,0 21 0,0 1 0,0-1 16,0 0-16,0 1 0,0-1 0,0 0 15,0 1-15,0 20 0,-22-20 16,22-1-16,-21-21 0,21 21 0,-21 1 16,0-22-16,21 0 0,-21 21 15,21-20-15,0-1 0,21-42 47,0-1-47,0 22 0,0-21 0</inkml:trace>
  <inkml:trace contextRef="#ctx0" brushRef="#br1" timeOffset="198051.92">24278 3598 0,'0'22'15,"0"-1"-15,0 0 16,21-21 0,0 0-1,1 0-15,-1 0 0,0 0 16,0 0-16,0-21 0,22 21 16,-22-21-16,0 21 0,0-22 15,0 1-15,-21 0 0,21 21 0,-21-21 16,0 0-16,0 0 0,0-1 15,0 1-15,0 0 0,0 0 16,-21 21-16,0 0 0,0 0 16,0 0-16,0 0 0,21 21 0,-22 0 15,1-21-15,0 21 0,0 22 0,0-22 16,0 0-16,21 0 0,-22 22 16,22-22-16,-21 0 0,21 21 0,0-21 15,0 1-15,0-1 0,0 0 16,0 0-16,0 0 0,21-21 15,1 0-15,-1 0 16,0 0-16,21 0 0,-21 0 16,1 0-16,20 0 0,0-21 0,-21 21 15,22-21-15,-1 21 0,0-21 0,1 0 16,-1-1-16,-21 1 0,22 0 16,-1-21-16,-21 21 0,0-1 0,-21 1 15,0 0-15,0-21 0,0 21 16,0-1-16,-21 22 15,0 0-15,0 22 16,21-1-16,-21 0 16,21 0-16,0 0 0,0 22 0,0-22 15,0 0-15,0 0 16,0 0-16,21 0 0,-21 1 0,21-1 16,0 0-16,-21 0 0,21 0 0,0 0 15,-21 1-15,0-1 16,-21-21-1,0 0-15,0 0 0,0 0 0,0 0 16,-1 0-16,1 0 0,0 0 16,0 0-16,21-21 0,0-1 15,0 1-15,0 0 16,21 0-16,0 0 0,0 0 16</inkml:trace>
  <inkml:trace contextRef="#ctx0" brushRef="#br1" timeOffset="198315.77">25421 3069 0,'0'0'0,"0"-21"15,-21 42 1,0 0-16,21 1 16,-21 20-16,-1 0 0,1 1 15,0-1-15,0 21 0,21-20 0,-21-1 16,0 22-16,-1-22 0,1 0 15,21 1-15,0-22 0,-21 21 0,21-21 16,0 0-16,0 22 0,0-22 16,0 0-16,0 0 15,21-21-15,0 0 0,1 0 16,-1 0-16,0 0 0,0 0 16,0 0-16,0-21 15</inkml:trace>
  <inkml:trace contextRef="#ctx0" brushRef="#br1" timeOffset="198491.67">25209 3471 0,'0'0'0,"-21"0"0,42 0 47,1 0-47,-1 0 16,0 0-16,0 0 0,0 0 15,0 0-15,1 0 0,-1 0 0,0 0 16,0 0-16</inkml:trace>
  <inkml:trace contextRef="#ctx0" brushRef="#br1" timeOffset="199248.24">26331 2900 0,'0'0'0,"0"-21"0,0 42 16,-21 0 0,0 0-16,21 22 0,-21-22 15,0 42-15,-1-20 0,1 20 16,0-21-16,0 22 0,0-22 0,0 22 16,-1-22-16,-20 0 0,21 22 15,-21-43-15,20 21 0,1 1 0,0-22 16,0 0-16,0 0 0,21 0 15,0 1-15,21-22 32,0-22-32,0 22 0,0-21 0,1 0 15,-1-21-15,21 21 0,-21-22 0,0 1 16,22 0-16,-22-1 0,0-20 16,21 20-16,-20-20 0,-1 21 15,0-22-15,0 22 0,0-1 16,0 1-16,-21 21 0,0-21 0,22 20 15,-22 1-15,0 0 0,21 21 0,-21 21 16,0 0-16,0 1 16,0 20-16,0 0 0,0 1 0,0 20 15,0 1-15,0-1 0,0-21 16,-21 22-16,-1-22 0,22 1 0,-21-1 16,21 0-16,0 1 0,0-22 0,0 21 15,0-21-15,0 0 0,0 1 16</inkml:trace>
  <inkml:trace contextRef="#ctx0" brushRef="#br1" timeOffset="199835.9">25929 3493 0,'-21'0'16,"21"42"-1,21-21-15,0-21 16,0 0-16,1 0 0,20 0 0,-21 0 16,21 0-16,1 0 0,-1 0 15,0 0-15,1-21 0,-1 21 16,22-21-16,-22 0 0,21-1 16,-20 1-16,20 0 0,-20 0 0,-1 0 15,0 0-15,1-1 0,-22 1 0,21 0 16,-42 0-16,21 0 0,-21 0 15,-21 42 1,21 0 0,-21 0-16,0 0 0,21 22 0,-21-1 15,-1-21-15,22 21 0,0 1 0,0-22 16,-21 21-16,21-21 0,0 22 16,-21-22-16,21 0 0,0 0 0,0 0 15,0 1 1,21-22-16,0 0 0,1 0 0,-1 0 15,21 0-15,-21 0 0,0 0 0,22-22 16,-22 1-16,21 0 0,-21 21 16,1-42-16,-1 21 0,21-1 0,-21 1 15,0-21-15,-21 0 0,22 20 16,-1-20-16,-21 0 0,0 21 0,0-22 16,0 22-16,0 0 0,0 0 0,0 0 15,0 42 1,-21 21-16,21-21 0,-22 22 15,22-22-15,0 21 0,0 0 16,0-20-16,0 20 0,0-21 16,0 21-16,0-20 0,0-1 0,0 0 15,0 0-15,0 0 0,0 0 16,22-21-16,-1 0 0,0 0 16,0 0-16,0 0 15,0 0-15,1-21 0,-1 21 0,0-21 16,0 0-16</inkml:trace>
  <inkml:trace contextRef="#ctx0" brushRef="#br1" timeOffset="200099.74">27580 2836 0,'0'0'0,"0"-21"0,-21 85 31,0-43-31,0 0 0,21 21 15,-22 1-15,1-1 0,21 0 16,-21 22-16,21-1 0,-21-20 0,0 20 16,21-20-16,-21 20 0,21-21 0,-22 1 15,22-1-15,-21-21 0,21 22 16,0-22-16,0 0 0,0 0 16,0 0-16,21-21 15,1 0 1,-1 0-16,0-21 0,0 21 0,0-21 15,22 0-15</inkml:trace>
  <inkml:trace contextRef="#ctx0" brushRef="#br1" timeOffset="200467.53">27771 3281 0,'0'0'0,"0"42"16,-22-21-1,22 1-15,-21-1 0,0 21 16,0-21-16,21 22 0,-21-22 0,21 21 15,-21-21-15,21 0 0,-22 22 16,22-22-16,0 0 0,0 0 0,0 0 16,0 1-16,22-22 15,-1 0-15,0 0 16,0 0-16,0 0 0,0 0 0,1 0 16,-1 0-16,21-22 0,-21 22 0,0-21 15,1 0-15,-1 0 0,0-21 16,-21 20-16,0 1 0,0-21 0,0 0 15,0 20-15,0-20 0,0 0 16,0 21-16,0-22 0,-21 22 0,0 0 16,-1 0-16,22 0 0,-21 21 15,0 0-15,0 0 0,0 0 0,0 0 16,-1 0 0,22 21-16</inkml:trace>
  <inkml:trace contextRef="#ctx0" brushRef="#br1" timeOffset="200669.42">27305 3112 0,'0'0'0,"21"0"31,21 0-31,-20 0 0,20 0 16,-21 0-16,21 0 0,1 0 16,-1 0-16,22 0 0,-22 0 0,-21 0 15,21 0-15,1 0 0,-22 0 16,0 0-16,0 0 0</inkml:trace>
  <inkml:trace contextRef="#ctx0" brushRef="#br1" timeOffset="201482.95">28257 3344 0,'-21'0'15,"21"22"-15,-21-1 16,21 0-16,0 0 0,-21 0 16,21 0-16,0 22 0,0-22 15,0 0-15,-21 21 0,21-20 0,0-1 16,-21 0-16,21 0 0,0 0 15,0 0-15,0 1 0,0-44 47,0 1-47,0 0 0,0 0 16,0 0-16,0 0 0,0-1 16,21 1-16,-21 0 0,21-21 15,0 21-15,-21-22 0,21 1 0,0 21 16,1-22-16,-1 22 0,0 0 15,0 0-15,0 0 0,0 21 0,1 0 16,-1 0-16,0 0 0,0 0 16,-21 21-16,21 0 0,0 21 0,1-20 15,-22 20-15,0-21 0,21 21 16,0-20-16,-21 20 0,0-21 0,21 21 16,-21-20-16,0-1 0,0 0 0,0 0 15,0 0-15,0 0 0,0 1 16,-21-22-16,0 0 15,0 0 1,21-22 0,0 1-16,0 0 0,0 0 0,0 0 15,0 0-15,0-1 0,21-20 16,0 21-16,-21-21 0,21-1 0,0 22 16,0-21-16,22-1 0,-22 22 15,0 0-15,21 0 0,-20 0 0,20 21 16,0 0-16,-21 0 0,22 0 15,-22 21-15,21 0 0,-21 21 0,1-20 16,-1 20-16,0 0 0,-21-21 16,0 22-16,0-1 0,0-21 0,0 22 15,0-22-15,0 0 0,0 0 16,-21 0-16,0 0 0,-1-21 16,22 22-16,0-1 0,-21-21 0,0 0 15,42 0 16,0-21-31,1 21 0,-1-22 0</inkml:trace>
  <inkml:trace contextRef="#ctx0" brushRef="#br1" timeOffset="201961.68">29485 3387 0,'0'0'0,"21"-21"0,-21-22 0,0 22 15,0 0-15,0 0 0,0 0 16,0-1-16,0 1 0,0 0 0,-21 21 15,0 0-15,0 0 0,0 0 16,-1 0-16,1 0 0,0 0 0,-21 21 16,21 0-16,-22 22 0,22-22 15,-21 21-15,21 1 0,-1-1 0,1 0 16,0 1-16,0-1 0,21-21 0,-21 21 16,21-20-16,0 20 0,0-21 15,0 0-15,0 0 0,21-21 0,0 22 16,0-22-16,0 0 0,22 0 15,-22 0-15,0 0 0,21 0 0,-20 0 16,-1-22-16,21 1 0,-21 21 16,0-21-16,1 0 0,-1 0 15,0 0-15,0-22 0,0 22 0,0-21 16,-21 21-16,22-22 0,-22 22 16,0-21-16,0 21 0,0-1 0,0 1 15,0 0-15,0 42 16,-22 0-1,22 22-15,0-22 0,-21 21 16,21-21-16,-21 22 0,21-22 0,0 21 16,0-21-16,0 22 0,0-22 0,0 0 15,0 0-15,0 0 0,0 1 16,21-1-16,0-21 16,22 0-1,-22 0-15,0 0 0,0 0 0,22 0 16,-22-21-16</inkml:trace>
  <inkml:trace contextRef="#ctx0" brushRef="#br1" timeOffset="202223.53">30078 2985 0,'0'0'0,"0"-85"31,0 106-15,-21-21-16,-1 42 0,1-20 15,0 20-15,0 0 0,0 1 0,0-1 16,21 21-16,-22-20 0,1-1 16,0 22-16,21-22 0,0 0 0,0 1 15,0-22-15,-21 21 0,21-21 16,0 22-16,0-22 0,0 0 0,0 0 16,0 0-16,21-21 0,0 0 15,0 0 1,1 0-16,-1 0 0,-21-21 15,21 21-15</inkml:trace>
  <inkml:trace contextRef="#ctx0" brushRef="#br1" timeOffset="202460.39">30289 3366 0,'22'-22'0,"-44"44"0,44-65 0,-22 22 0,0 0 16,-22 42-1,1-21 1,21 21-16,-21 0 0,0 22 15,0-22-15,0 0 0,21 0 0,-22 22 16,22-22-16,-21 0 0,21 0 16,-21 21-16,21-20 0,0-1 15,0 0-15,0 0 16,21-21-16,0 0 16,1 0-16,-1 0 0,21 0 0,-21 0 15,22 0-15,-22 0 0,0-21 16,21 21-16</inkml:trace>
  <inkml:trace contextRef="#ctx0" brushRef="#br1" timeOffset="203163.99">30628 3408 0,'0'0'0,"0"-21"15,0 42 17,0 0-32,-21 0 15,21 22-15,-21-22 0,21 0 16,-21 0-16,21 0 0,0 0 0,0 1 15,0-1-15,0 0 0,0 0 16,0 0-16,0-42 47,0 0-31,0 0-16,0 0 15,0-1-15,21 1 0,-21-21 0,21 21 16,0-22-16,-21 22 0,21-21 15,0 21-15,1-22 0,-22 22 16,21 0-16,0 0 0,0 0 16,0 0-16,0 21 0,1 0 0,-1 0 15,0 0-15,0 21 0,0 0 16,-21 0-16,0 0 0,21 22 0,-21-22 16,0 21-16,0-21 0,0 22 0,0-1 15,0-21-15,0 21 0,0-20 16,0-1-16,0 21 0,-21-21 0,0 0 15,21 1-15,-21-1 16,0-21-16,0 0 16,-1 0-1,22-21 1,0-1-16,0 1 0,0 0 16,22-21-16,-22 21 15,21-1-15,0-20 0,0 21 0,21-21 16,-20-1-16,20 1 0,0 0 15,1-1-15,-1 1 0,0 21 0,22 0 16,-22-1-16,0 22 0,-20 0 16,20 0-16,-21 22 0,0-1 15,0 0-15,-21 21 0,0 1 0,0-22 16,0 21-16,0 0 0,-21 1 0,0-1 16,0-21-16,0 22 0,0-22 15,21 0-15,-22 21 0,1-21 16,0 1-16,0-22 0,21 21 15,0 0-15,-21-21 0,0 0 16,21-21 15,0 0-31,0-1 16</inkml:trace>
  <inkml:trace contextRef="#ctx0" brushRef="#br1" timeOffset="203362.87">30903 2985 0,'0'0'0,"-21"0"0,0 0 16,0 0 0,0 0 15,-1-22-16,1 22-15,0 0 16</inkml:trace>
  <inkml:trace contextRef="#ctx0" brushRef="#br1" timeOffset="203563.76">29591 2963 0,'0'0'0,"0"22"16,21-22 0,0 0-16,0 0 0,22 0 0,-22 0 15,0 0-15,21 21 0,-20-21 0,20 0 16,-21 0-16,21 0 0,1 0 16,-22 0-16,21 0 0,-21 0 0</inkml:trace>
  <inkml:trace contextRef="#ctx0" brushRef="#br1" timeOffset="204107.45">32131 3006 0,'-21'0'0,"42"0"0,-63-21 16,20 21-16,1 0 0,0 0 15,0 0-15,21-22 0,21 22 31,21 0-15,-20 0-16,20 0 0,0 0 0,1 0 16,-1 0-16,21 0 0,-20 0 15,-1 0-15,22 22 0,-22-22 0,0 0 16,-21 0-16,22 0 0,-22 21 16,0-21-16,0 0 0,-42 0 31,0 0-31,0 0 15,-22 0-15,22 0 0</inkml:trace>
  <inkml:trace contextRef="#ctx0" brushRef="#br1" timeOffset="204371.3">32321 2963 0,'0'0'16,"-21"0"15,21 22-31,-21-1 0,21 0 15,0 21-15,-21-21 0,0 22 16,21-1-16,-21 0 0,21 22 16,-22-22-16,1 1 0,21-1 0,-21 0 15,21 1-15,0-1 0,-21 0 16,0-21-16,21 22 0,0-22 0,0 0 16,-21 0-16,21 0 15,0 1-15,21-22 31,0-22-31,21 1 0,-21 21 16,1-21-16</inkml:trace>
  <inkml:trace contextRef="#ctx0" brushRef="#br1" timeOffset="204791.04">32618 3302 0,'0'0'0,"0"-21"0,0 0 0,-21 21 16,-1 0-1,1 21-15,0 0 0,0 0 16,0 0-16,-22 22 0,22-22 0,0 0 16,0 21-16,0-20 0,0 20 15,-1-21-15,22 0 0,0 0 0,0 22 16,0-22-16,0 0 0,0 0 16,22 0-16,-1-21 15,0 0-15,0 22 0,0-22 16,0 0-16,22 0 0,-22 0 0,0 0 15,21 0-15,-20-22 0,-1 22 16,0-21-16,21 0 0,-21 0 0,-21 0 16,22 0-16,-1-22 0,-21 22 15,0-21-15,0 21 0,0-22 16,0 1-16,0 21 0,0 0 0,-21-1 16,-1-20-16,1 42 0,0-21 15,0 21-15,0 0 0,0 0 0,-1 0 16,1 0-16,0 0 0,0 21 15,0-21-15,0 21 0,21 0 0,0 1 16,0-1-16,0 0 0,0 0 16,0 0-16,21 0 15,0-21-15,21 0 16,-21 0-16,1 0 0</inkml:trace>
  <inkml:trace contextRef="#ctx0" brushRef="#br1" timeOffset="205228.79">32999 3344 0,'0'-42'31,"0"84"-31,0-105 0,0 84 32,-21 0-32,21 0 0,-22 1 15,1 20-15,0-21 0,0 0 16,21 22-16,-21-22 0,0 21 0,21-21 15,-22 22-15,22-22 0,0 0 16,0 0-16,0 0 0,0 0 0,0 1 16,0-1-16,22-21 15,-1 0-15,0 0 0,0 0 0,0 0 16,0 0-16,1 0 0,-1 0 16,0 0-16,0 0 0,0-21 15,0-1-15,1 22 0,-1-21 16,0-21-16,-21 21 0,21 0 15,-21-22-15,0 22 0,21-21 0,-21-1 16,0 22-16,0-21 0,0 21 16,-21 0-16,0-1 0,21 1 0,-21 0 15,0 21-15,-1 0 0,-20 0 16,21 0-16,0 0 0,0 0 0,-1 0 16,1 21-16,0 0 0,21 1 15,0-1-15,0 0 16,0 0-16,21-21 15,0 21-15</inkml:trace>
  <inkml:trace contextRef="#ctx0" brushRef="#br1" timeOffset="205614.89">33486 3090 0,'0'0'0,"0"-21"0,0 0 0,0 0 15,0 0-15,0 42 32,0 0-17,-22 21-15,22 1 16,-21-1-16,0 0 0,0 1 0,0 20 16,21-20-16,-21-1 0,-1 0 15,1 22-15,0-22 0,21-21 0,-21 22 16,21-1-16,0-21 0,0 0 15,0 22-15,0-22 0,0 0 16,0 0-16,21-21 16,0 0-16,0 0 0,1 0 15,-1 0-15,21 0 0,-21 0 16,0 0-16,1-21 16,-1 0-16,0 21 0,0-21 0,0 21 15,0-22-15,1 1 0,-1 21 16,-21-21-16,21 21 15,-21-21-15,21 21 0</inkml:trace>
  <inkml:trace contextRef="#ctx0" brushRef="#br1" timeOffset="205823.77">33824 3725 0,'0'0'0,"-21"0"16</inkml:trace>
  <inkml:trace contextRef="#ctx0" brushRef="#br0" timeOffset="-210097.11">6519 4572 0,'0'0'0,"-42"0"31,21 0-31,0 0 0,-1 0 16,1 0-16,0 0 0,0 0 16,0 0-16,0 0 0,-1 0 15,1 0-15,0 0 0,0 0 16,0 0-16,0 0 0,-1 0 16,1 0-16,42 21 62,1-21-62,-1 0 16,0 0-16,0 0 0,0 0 15,0 0-15,22 0 0,-22 0 0,0 0 16,0 0-16,22 0 0,-22 0 16,21 0-16,0 0 0,1 0 0,-1 0 15,0 0-15,1 0 0,20 0 16,-20 0-16,-1 0 0,21 0 0,-20 0 15,-1 0-15,22 0 0,-22 0 16,0 0-16,1 0 0,20 0 16,-21 0-16,1-21 0,20 21 0,1 0 15,-22 0-15,22 0 0,-1 0 16,-21 0-16,22 0 0,-1 0 0,1 0 16,-1 0-16,-20 0 0,20 0 0,-20 0 15,20 0-15,-21 0 0,22 0 16,-22 0-16,1 0 0,-1 0 0,0 0 15,22-21-15,-22 21 0,0 0 16,1 0-16,20 0 0,-20 0 0,-1 0 16,21 0-16,-20 0 0,20 0 0,-20 0 15,20 0-15,-21-21 16,1 21-16,-1 0 0,0 0 0,1 0 16,-1 0-16,0 0 0,1 0 15,-1 0-15,0 0 0,1 0 0,-1 0 16,0 0-16,1 0 0,-1 0 0,0 0 15,22 0-15,-22 0 0,1 0 16,-1 0-16,21-21 0,-20 21 0,20 0 16,-20 0-16,20 0 0,1 0 15,-22 0-15,21 0 0,1 0 0,-22 0 16,1 0-16,20 0 0,-21 0 0,1 0 16,-1 0-16,22 0 15,-22 0-15,0 0 0,22 0 0,-22 0 0,22 0 16,-1 0-16,-21 0 15,22 0-15,-22 0 0,22 0 0,-22 0 16,22-22-16,-22 22 0,0 0 0,22 0 16,-22 0-16,0 0 0,1 0 15,20 0-15,-20 0 0,-1 0 0,21 0 16,-20-21-16,20 21 0,-20 0 16,-1 0-16,21 0 0,1 0 0,-22 0 15,22 0-15,-22 0 0,22 0 0,-22 0 16,0 0-16,22 0 0,-22 0 15,0-21-15,1 21 0,-22 0 16,21 0-16,1 0 0,-1 0 16,0 0-16,1 0 0,-1 0 0,-21 0 15,21 0-15,-20 0 0,20 0 0,-21 0 16,0 0-16,22 0 0,-22 0 16,0 0-16,0 0 0,0 0 15,0-21 1,-42 21 46,0 0-62,-21 0 0</inkml:trace>
  <inkml:trace contextRef="#ctx0" brushRef="#br0" timeOffset="-209032.69">635 6075 0,'0'-21'15,"-21"21"1,0 0-16,-1 0 15,1 0-15,0 21 16,0 0-16,0 0 0,0 0 16,-1 1-16,1 20 0,0 0 0,0 1 15,0-1-15,0 0 0,-22 64 16,22-42-16,21-22 0,0 0 16,0 22-16,0-43 0,0 21 15,0-21-15,42 22 0,-20-22 16,20-21-16,0 21 0,1-21 0,-1 0 15,21 0-15,-20 0 0,20 0 16,-20-21-16,-1 0 0,21 0 16,-20-1-16,-1-20 0,0 21 0,1-21 15,-1-1-15,-21 1 0,0 0 16,1-22-16,-22 22 0,0-1 16,0 1-16,-22 0 0,1-1 0,-21 1 15,21 0-15,-22 21 0,1-22 16,-21 22-16,20 21 0,-20-21 0,20 21 15,-20 0-15,-1 0 16,22 0-16,-21 21 0,20-21 0,1 21 16,0 0-16,-1 22 0,1-22 0,21 0 15,21 21-15,0 1 16,0-22-16,0 21 0,0 1 0,0-22 16,21 21-16,0-21 0,21 0 15,1 1-15,-1-22 0,0 0 0,22 0 16,-22 0-16</inkml:trace>
  <inkml:trace contextRef="#ctx0" brushRef="#br0" timeOffset="-208684.89">1333 6117 0,'0'-21'0,"0"42"0,0-63 0,0 21 15,-21 21 1,21 21-1,0 0-15,-21 0 0,21 0 0,0 1 16,-21 20-16,21 0 0,0 1 16,0 20-16,0 1 0,0-1 0,0 1 15,0 20-15,0 1 0,0 0 16,-21-1-16,21 1 0,0 21 0,0-22 16,-21 22-16,-1-21 0,22 21 15,-21-22-15,0-20 0,21 21 0,-21-22 16,21 1-16,-21-1 0,21-21 15,-21 1-15,21 20 0,0-42 16,0 1-16,0-44 31,0 1-31,0 0 0,0-21 16,0-1-16,0 22 0,21-42 0,-21 20 16,21-20-16,0-1 0</inkml:trace>
  <inkml:trace contextRef="#ctx0" brushRef="#br0" timeOffset="-208369.08">1206 6392 0,'0'-42'15,"0"84"-15,-21-126 0,21 63 0,0-22 0,-21 22 16,21 0-16,0 0 0,0 0 16,21-1-16,0 1 15,22 21-15,-22 0 0,21 0 0,-21 0 16,22 0-16,-1 0 0,0 0 15,1 21-15,-1-21 0,0 22 0,-20-1 16,-1 21-16,0-21 0,-21 0 16,0 22-16,-21-22 0,0 21 0,-22-21 15,1 22-15,0-22 0,-1 21 16,-20-21-16,20 1 0,1-1 16,0 0-16,-1-21 0,22 0 0,0 21 15,0-21-15,0 0 0,42-21 31,0 0-31,0 21 16,22-21-16,-22-1 0,21 22 16</inkml:trace>
  <inkml:trace contextRef="#ctx0" brushRef="#br0" timeOffset="-208013.28">1566 6435 0,'0'21'31,"21"-21"-15,1 0 0,-1 0-16,0 0 15,0 0-15,0-21 0,22-22 16,-1 43-16,-21-21 0,0 0 16,0 0-16,1 21 0,-1-21 0,-21 0 15,21-1-15,-21 1 16,-21 21-1,0 0-15,-1 0 0,1 0 16,0 0-16,0 0 0,0 21 0,0 1 16,-1-1-16,22 0 0,0 21 15,0-21-15,0 1 0,0 20 0,0-21 16,0 0-16,0 0 0,0 1 16,22-1-16,-1 0 0,0-21 15,0 21-15,0-21 0,0 0 16,1 0-16,20 0 0,-21 0 0,21-21 15,-20 21-15,20-21 0,-21 0 0</inkml:trace>
  <inkml:trace contextRef="#ctx0" brushRef="#br0" timeOffset="-207592.52">2244 6244 0,'-22'0'15,"1"0"1,21 21-16,-21 1 15,21-1-15,0 0 0,0 0 0,0 0 16,0 22-16,0-22 0,0 0 16,0 0-16,-21 0 0,21 0 0,0 1 15,0-1-15,-21-21 0,21 21 16,0 0-16,-21-21 31,21-21-31,0 0 16,0 0-16,0-1 0,0 1 15,0-21-15,21 21 0,0-22 0,0 1 16,0 0-16,0 21 0,22-22 16,-1 22-16,0 0 0,1 0 15,-1 0-15,0 21 0,22 0 0,-22 0 16,22 0-16,-22 21 0,0 0 16,1 0-16,-22 0 0,0 0 0,0 1 15,-21 20-15,0-21 0,0 21 16,0 1-16,0-22 0,0 0 0,0 21 15,-21-20-15,0-1 0,0 0 16,0 0-16,-1-21 0,22 21 0,-21-21 16,0 0-16</inkml:trace>
  <inkml:trace contextRef="#ctx0" brushRef="#br0" timeOffset="-206832.29">3895 6181 0,'0'-21'31,"21"21"-31,0-22 16,0 22-16,21-21 0,-20 0 16,-1 21-16,0-21 0,0 0 0,0 0 15,0-1-15,1 1 0,-1 0 16,0 0-16,0 0 0,-21 0 16,0-1-16,0 1 0,0 0 15,-21 0-15,0 0 0,-22 21 0,22 0 16,-21 0-16,0 0 0,-1 0 15,1 0-15,-22 0 0,22 0 16,0 21-16,-1 0 0,22 0 0,-21 0 0,21 1 16,0 20-16,21-21 0,0 0 15,0 0-15,0 1 0,21 20 16,21-21-16,-21 0 0,22 0 16,-22 1-16,21-1 0,0 0 0,1 0 15,-1 0-15,-21 0 0,22 1 0,-22-1 16,21 0-16,-21 0 0,0 21 15,-21-20-15,0-1 0,0 0 0,0 0 16,-21 21-16,0-20 0,0-1 16,-21 0-16,-1 0 0,-20 0 15,20-21-15,-20 0 0,-1 21 0,22-21 0,-21 0 16,20 0-16,1 0 0,0-21 16,-1 0-16,22 0 0,-21 0 0,21-22 15,-1 22-15,22-21 16,0 0-16,0-1 0,0 22 0,0-21 15,0-1-15,0 22 0,22 0 0,-1 0 16,0 0-16,0 0 0,21-1 16,-20 22-16,20 0 0,-21-21 0,21 21 15,-20 0-15,20 0 0,-21 0 16,21 0-16</inkml:trace>
  <inkml:trace contextRef="#ctx0" brushRef="#br0" timeOffset="-205844.86">4445 6096 0,'0'0'0,"-64"-21"32,43 21-32,0 0 0,0 0 15,0 21-15,0 0 0,-1 0 16,1 1-16,21-1 0,0 0 0,-42 21 15,42 1-15,-21-22 16,21 21-16,0 0 0,0-20 0,0 20 16,0-21-16,0 0 0,0 0 15,0 1-15,21-1 0,0 0 16,0-21-16,0 0 0,1 21 0,-1-21 0,21 0 16,-21 0-16,0 0 15,22-21-15,-22 21 0,0-21 0,21 0 16,-20-1-16,-1 1 0,21 0 0,-21-21 15,0 21-15,1-1 0,-22-20 16,0 21-16,0-21 0,0 20 0,0-20 16,0 21-16,0-21 0,-22 20 15,1-20-15,0 21 0,0 0 16,0 21-16,0-21 0,-22 21 0,22 0 0,0 0 16,-21 0-16,20 0 15,1 21-15,0-21 0,-21 21 0,21 0 16,21 0-16,-22 22 0,22-22 0,-21 0 15,21 21-15,0-21 0,0 22 16,0-1-16,0-21 0,0 0 0,0 22 16,21-22-16,1 0 0,-1 0 15,0 0-15,0-21 0,0 0 0,22 0 16,-22 0-16,21 0 0,0 0 0,-20 0 16,20 0-16,0-21 0,1 0 15,-22 0-15,21-21 0,-21 20 16,22 1-16,-22-21 0,0 21 0,0 0 15,-21-22-15,0 22 0,21 0 16,-21-21-16,0 20 0,21 1 0,-21 0 16,0 0-16,0 0 15,0 42 1,0 0-16,0 0 16,0 0-16,0 22 15,0-22-15,0 0 0,0 0 0,0 0 16,0 22-16,0-22 0,0 0 15,0 21-15,0-20 0,0-1 0,0 0 16,0 0-16,22 0 0,-1-21 16,0 0-16,0 0 15,0 0-15,0 0 0,1-21 16,-1 0-16,0 21 0,0-21 0,0 0 16,0-1-16,1-20 0,-1 21 15,21-64-15,-42 64 16,21 0-16,-21-21 0,0 20 15,21 1-15,-21 0 0,-21 42 47,21 0-47,0 1 0,0-1 16,-21 21-16,21-21 0,0 0 16,0 1-16,0 20 0,0-21 0,0 0 15,0 0-15,0 1 0,0-1 16,0 0-16,0 0 15,21-21-15,0 0 0,1 0 16,-1 0-16,0 0 0,0 0 0,0 0 16,0-21-16,-21 0 0,22 21 15,-1-21-15,0-1 0</inkml:trace>
  <inkml:trace contextRef="#ctx0" brushRef="#br0" timeOffset="-205461.53">5482 6117 0,'-21'-42'32,"21"21"-17,21 21-15,0 0 0,0 0 16,1 0-16,-1 0 0,21 0 16,-21 0-16,0 0 0,22 21 0,-22 0 15,0 0-15,21 0 0,-20 1 16,-1-1-16,0 0 0,-21 0 0,0 0 15,0 22-15,0-22 0,0 0 0,0 0 16,-21 0-16,21 0 16,-21 1-16,-1-1 0,1 0 0,0-21 15,0 0 1,21-21 0,0 0-16,0-1 15,0 1-15,0-21 0,21 21 0,-21 0 16,21-1-16,0 1 0,-21-21 15,22 21-15,-1 0 0,0-1 0,0 1 16,0 21-16,0-21 0,1 21 16,-1 0-16,0-21 0,0 21 0,0 0 15,0-21-15,1 21 0,-1 0 0,0 0 16</inkml:trace>
  <inkml:trace contextRef="#ctx0" brushRef="#br0" timeOffset="-205140.72">6435 6011 0,'0'-21'32,"-22"21"-32,1 0 0,0 0 0,0 0 15,0 0-15,0 21 0,-1 1 16,22-1-16,-21 0 0,0 0 15,21 0-15,0 0 0,0 1 16,-21 20-16,21-21 0,0 0 0,0 22 16,0-22-16,0 0 0,0 0 15,0 0-15,21 0 0,-21 1 0,21-1 16,0-21-16,1 21 0,-1-21 0,0 0 16,21 0-16,-21 0 0,1 0 15,-1 0-15,21-21 0,-21 21 0,0-21 16,1-1-16,20 1 0,-21 0 15,0 0-15,22 0 0</inkml:trace>
  <inkml:trace contextRef="#ctx0" brushRef="#br0" timeOffset="-204712.96">6794 6054 0,'0'21'0,"0"-42"0,0 63 16,-21-42-16,21 21 0,0 0 15,21 1 1,1-22-16,-1 0 16,0 0-16,0 0 0,0 0 15,0 0-15,1-22 0,-1 1 16,0 21-16,0-21 0,0 0 16,-21 0-16,21 0 0,-21-1 0,0 1 15,0 0-15,0 0 16,-21 21-16,0 0 15,0 0-15,0 0 0,0 0 0,-1 0 16,-20 0-16,21 0 0,0 21 16,0 0-16,-1 0 0,1 1 0,0 20 15,0-21-15,0 0 0,21 22 0,0-22 16,0 0-16,-21 0 0,21 21 16,0-20-16,0-1 0,0 0 0,0 0 15,0 0-15,21 0 0,0 1 16,0-22-16,0 21 0,0-21 0,1 0 15,-1 0-15,21 0 0,-21 0 0,0 0 16,22 0-16,-22-21 16,21 21-16,1-22 0,-22 1 0,21 0 15,0 0-15,-20 0 0,20 0 0,0-1 16</inkml:trace>
  <inkml:trace contextRef="#ctx0" brushRef="#br0" timeOffset="-204313.73">7916 6117 0,'0'0'0,"-21"0"0,-21 0 0,21 0 15,-1 0-15,44 0 32,-1 0-32,0 0 15,21 0-15,1 21 0,-1-21 0,0 0 16,22 0-16,-1 0 0,-20 22 16,20-22-16,1 0 0,-22 0 0,21 0 15,-20 0-15,-1 0 0,0 0 16,1 0-16,-1 0 0,0 0 15,1 0-15,-22 0 0,0 0 0,0 0 16,0 0-16,1 0 0,-1 0 16,-21-22-1,-21 22 1,-1-21-16,1 21 16,21-21-16</inkml:trace>
  <inkml:trace contextRef="#ctx0" brushRef="#br0" timeOffset="-203932.97">8594 5969 0,'-43'0'16,"43"21"15,21 0-31,-21 1 16,22-22-16,-1 21 0,21-21 15,-21 0-15,0 21 0,22-21 0,-22 0 16,21 21-16,-21-21 0,1 0 0,-1 0 16,0 0-16,21 0 15,-21 0-15,1 0 0,-1 0 16,-42 0 15,-1 0-31,1 0 0,-21 21 16,21-21-16,0 21 0,-1 1 0,1-1 15,0 0-15,0 0 0,0 0 16,0 0-16,-22 1 0,22-1 0,0 0 16,0 0-16,21 21 0,-21-42 15,21 22-15,-22-1 0,1-21 16,21 21-16,0-42 16</inkml:trace>
  <inkml:trace contextRef="#ctx0" brushRef="#br1" timeOffset="-194632.51">10350 5567 0,'43'63'31,"-43"-41"-31,21-22 0,0 0 16,-21 21-16,21-21 16,0 0-16,1 0 15,-1 0-15,0 0 16,0 0-16,0-21 0,0 21 0,1-22 16,-1 1-16,0 0 15,0 0-15,-21 0 0,0 0 16,0-1-16,0 1 0,0 0 0,0 0 15,0 0-15,-21 21 16,0 0-16,0 0 0,-22 0 0,22 0 16,0 0-16,-21 0 0,20 0 0,-20 0 15,21 21-15,-21 0 0,20 0 16,1 0-16,0 1 0,0-1 0,0 21 16,21-21-16,0 0 15,0 1-15,0-1 0,0 0 0,0 0 16,0 0-16,21 0 0,0 1 0,0-1 15,0 0-15,1-21 0,20 21 16,-21 0-16,0 0 0,0 1 0,22-22 16,-22 21-16,0 0 0,0 0 15,0-21-15,1 21 0,-1 0 0,-21 1 16,0-1-16,0 0 16,0 0-16,-21-21 0,-1 21 15,1 0-15,-21-21 0,0 22 0,-1-22 16,1 0-16,0 21 0,-1-21 0,-63 0 15,64 0 1,0 0-16,-1 0 0,22-21 0,-21 21 16,0-22-16,20 1 0,1 0 0,0 21 15,0-21-15,0 0 0,21 0 16,0-1-16,0 1 0,0 0 16,21 0-16,0 0 15,0 21-15,0 0 0,22 0 16,-22-21-16,21 21 0,1 0 0,-1-22 15,-21 22-15,21 0 0,1 0 16</inkml:trace>
  <inkml:trace contextRef="#ctx0" brushRef="#br1" timeOffset="-194248.73">10816 5969 0,'21'0'0,"-42"0"0,63 0 16,-20 0-16,-1 0 0,0 0 15,0 0-15,0-21 0,0 21 0,1-21 16,-1 0-16,0 21 0,0-22 16,0 1-16,-21 0 0,0 0 15,0 0-15,0 0 16,-21-1-16,0 22 15,0 0-15,0 0 0,-1 0 0,-20 22 16,21-22-16,0 21 0,0 0 16,-22 0-16,22 0 0,0 0 0,0 22 15,21-22-15,-21 0 0,21 0 0,-22 0 16,22 1-16,0-1 0,0 0 16,0 0-16,0 0 0,22-21 15,-1 0-15,0 21 0,0-21 16,0 0-16,0 0 0,1 0 0,-1 0 15,0 0-15,0 0 0,0 0 0,22 0 16,-22-21-16</inkml:trace>
  <inkml:trace contextRef="#ctx0" brushRef="#br1" timeOffset="-193872.01">11366 5906 0,'22'0'32,"-1"0"-32,0 0 15,0 0 1,0-22-16,0 22 0,1-21 16,-1 0-16,0 0 0,0 0 15,0 0-15,-21-1 16,0 1-16,0 0 15,-21 21 1,0 0-16,0 0 0,0 0 16,-1 21-16,1 0 0,0 1 0,0-1 15,0 0-15,0 0 0,-1 0 16,22 22-16,0-22 16,0 0-16,0 0 0,0 0 0,0 0 15,22-21-15,-1 22 16,0-22-16,0 0 0,0 0 15,0 0-15,22 0 0,-22 0 16,0 0-16,0-22 0,0 22 0</inkml:trace>
  <inkml:trace contextRef="#ctx0" brushRef="#br1" timeOffset="-191039.31">12615 5588 0,'43'-21'31,"-22"0"-31,0 0 16,21-1-16,-21 1 0,1 0 15,-1 0-15,0 0 0,0 0 0,0-22 16,-21 22-16,0 0 0,0 0 16,0 0-16,0-1 0,0 1 15,-63 21-15,42 0 16,-22 0-16,22 0 0,-21 0 0,-1 21 16,1 1-16,21-22 0,-21 21 15,-1 0-15,22 0 0,-21 0 0,21 0 16,-1 1-16,1-1 0,21 0 15,-21 0-15,21 0 0,0 0 0,0 1 16,21-1-16,0 21 0,1-21 16,-1 0-16,0 22 0,21-22 0,-21 0 15,1 0-15,20 22 0,-21-22 0,0 0 16,22 0-16,-22 0 0,-21 0 16,21 1-16,-21-1 0,0 0 0,0 0 15,0 0-15,-21-21 0,0 21 16,-1 1-16,1-22 0,-21 0 0,21 21 15,-22-21-15,1 0 0,0 0 0,21 0 16,-22 0-16,1 0 16,21-21-16,-22-1 0,22 22 0,0-21 15,0 0-15,0 0 0,21 0 0,-21 0 16,21-1-16,-22-20 0,22 21 16,0 0-16,0 0 0,0-1 0,0 1 15,0 0-15,0 0 0,22 21 0,-1 0 16,0 0-16,0 0 15,0 0-15,0 21 0,1 0 0,-1 0 16,0 1-16,-21-1 0,21 0 16,0 21-16,0-21 0,-21 1 15,22-1-15,-1 0 0,-21 0 0,21 0 0,0 0 16,-21 1-16,21-22 16,0 21-16,1-21 0,-1 0 0,0 0 15,0 0-15,0 0 0,22 0 0,-22 0 16,21 0-16,-21-21 0,22 21 15,-22-22-15,21 1 0,0 0 0,-20 0 16,41-21-16,-42 20 0,0 1 16,1-21-16,-1 21 0,0-22 15,-21 22-15,0-21 0,0 21 16,0 0-16,0-1 16,0 44-1,-21-1 1,21 0-16,-21 0 15,21 21-15,-22-20 0,22-1 0,0 0 16,0 0-16,0 21 0,0-20 0,0-1 16,0 0-16,0 0 0,0 0 15,22-21-15,-1 21 16,0-21-16,0 0 0,0 0 0,0 0 16,1 0-16,-1 0 0,0 0 15,0-21-15,21 21 0,-20-21 0,-1 0 16,0 0-16,0 0 0,-21-1 15,21 1-15,-21 0 0,21-21 0,-21-1 16,0 22-16,0-21 0,0 0 0,0 20 16,0-20-16,0 21 15,-21 0-15,0 0 0,0-1 0,0 1 16,0 21-16,-1 0 0,1 0 16,-21 0-16,21 0 0,0 21 0,-1 1 15,1-1-15,-21 0 0,21 0 0,0 21 16,-1-20-16,22 20 0,-21 0 15,21-21-15,0 22 0,-21-22 0,21 21 16,0-21-16,0 1 0,0-1 0,21 0 16,0 0-16,1 0 15,-1 0-15,21-21 0,-21 0 0,0 0 16,22 0-16,-22 0 0,21 0 0,-21 0 16,22 0-16,-22 0 0,21-21 15,1 0-15,-22 21 0,21-21 0,-21 0 16,0 0-16,22-1 0,-43-20 0,21 21 15,0-21-15,0 20 0,-21-20 16,0 21-16,0 0 0,0 0 0,0-1 16,21 1-16,-21 0 0,0 0 15,0 42 1,-21 0 0,21 0-16,0 1 15,0-1-15,0 0 0,-21 21 0,21-21 0,0 1 16,0 20-16,0 0 15,0-21-15,0 1 0,0-1 16,21 0-16,-21 0 0,21-21 16,1 0-16,-1 0 0,0 0 15,0 0-15,0 0 0,0 0 0,1 0 16,-1 0-16,0-21 0,0 0 0,0 21 16,0-21-16,1-1 0,-1-20 15,0 21-15,-21 0 0,21-22 0,0 22 16,-21-63-16,0 62 0,21-20 15,-21 21-15,0 0 16,0 0-16,0-1 0,0 44 31,0-1-31,0 0 16,0 0-16,0 0 0,0 0 0,0 22 16,-21-22-16,21 0 0,0 21 15,0-20-15,0-1 0,0 0 0,0 0 16,0 0-16,0 0 0,0 1 0,0-1 15,21 0-15,1-21 16,-1 0-16,0 0 16,0 0-16,0 0 0,0 0 0,1 0 15,-1-21-15,0 21 16,0-21-16,0-1 0,0 1 0,1 0 16,-1-21-16,21 21 0,-21-1 0,-21-20 15,21 21-15,-21-21 0,22 20 16,-22-20-16,0 21 0,0 0 0,0 0 15,0-1 1,-22 22-16,1 0 16,21 22-16,-21-1 0,0 0 15,21 0-15,0 0 16,0 0-16,0 1 16,21-22-1,0 0-15,0 0 0,1 0 16,-1 0-16,0 0 0,0-22 15,-21 1-15,21 21 0,0-21 16,1 0-16,-1 0 0,0 0 16,0-1-16,-21 1 15,21 21-15,-21 21 32,0 1-32,0-1 0,0 0 0,0 0 15,0 0-15,0 0 0,0 22 16,0-22-16,0 0 0,0 0 0,0 22 15,0-22-15,0 0 16,0 0-16,0 0 0,0 0 16,21-21-16,1 22 0,-1-22 15,0 0-15,0 0 16,0 0-16,0-22 0,1 1 16,-22 0-16,21 0 0,0 0 15,-21-22-15,21 22 0,0 0 16,-21-21-16,21-1 0,1 22 0,-1-21 15,0 21-15,0 0 0,0-1 0,-21 1 16,21 21-16,1-21 16,-22 42 15,0 0-15,21-21 30,-21-21-14,0 0-32,0 0 15,-21 21 1,-1 0 0,1 0-1,0 21-15,21 0 0,-21-21 16,21 21-16,0 1 0,0-1 15,-21 21-15,21-21 0,-21 0 0,21 1 16,0-1-16,0 21 0,0-21 0,0 0 16,0 1-16,0-1 0,0 0 15,0 0-15,0 0 0,21 0 16,0-21-16,0 0 0,0 22 16,0-22-16,22 0 0,-22 0 0,21 0 15,1 0-15,-22 0 0,21-22 0,0 22 16,-20-21-16,20 0 0,0 0 15,-21 0-15,1 0 0,-1-1 16,21 1-16,-42 0 0,21 0 0,-21 0 0,21-22 16,-21 22-1,0 0-15,0 0 0,0 0 0,0 0 16,-21 21-16,0 0 16,0 0-16,0 21 0,0 0 15,-1 0-15,22 0 0,0 22 0,-21-22 16,21 0-16,-21 0 0,21 21 15,0-20-15,0-1 0,0 0 0,0 0 16,0 0-16,0 0 0,21-21 0,-21 22 16,21-22-16,1 0 15,-1 0-15,0 0 0,0 0 16,0 0-16,0 0 0,1 0 0,-1 0 16,0 0-16,0-22 0,0 1 15,0 0-15,22 21 0,-22-21 0,21 0 16</inkml:trace>
  <inkml:trace contextRef="#ctx0" brushRef="#br1" timeOffset="-190280.75">16595 5122 0,'0'0'0,"-22"-21"0,22 0 0,-21 21 16,0-21-16,0 21 0,0 0 15,0 0-15,-1 0 16,1 21-16,0 0 0,0 0 0,0 1 16,0 20-16,-1-21 0,1 21 15,0 1-15,0-1 0,0-21 0,0 22 16,21-1-16,-22 0 0,22 1 0,-21-1 15,21-21-15,0 21 16,0 1-16,0-22 0,0 0 0,0 21 16,21-20-16,1-1 0,-1 0 0,0 0 15,0-21-15,0 0 0,22 21 16,-22-21-16,21 0 0,-21 0 0,22 0 16,-1 0-16,-21-21 0,21 0 15,1 0-15,-1 0 0,0-1 0,-20 1 16,20 0-16,-21-21 0,21 21 0,-20-22 15,-1 22-15,0-21 0,0 21 16,-21-22-16,0 22 0,0 0 16,0 0-16,0 0 0,-21 21 31,0 21-15,0 0-16,21 0 0,0 0 15,0 22-15,-22-22 0,22 0 0,-21 0 16,21 21-16,0-20 0,0-1 0,0 0 15,0 0-15,0 0 0,0 0 16,21 1-16,1-22 0,-1 21 0,0-21 16,0 0-16,0 0 0,0 0 15,1 0-15,-1 0 0,0 0 0,21 0 16,-21-21-16,1-1 0,-1 1 0,0 0 16,0 0-16,0 0 0,0 0 15,1-1-15,-22-20 0,0 21 16,0-21-16,0 20 0,0-20 0,0 21 15,0 0-15,-22 0 0,1-1 16,0 22-16,0 0 0,0 0 0,0 0 16,-22 0-16,22 0 0,0 0 15,0 0-15,0 22 0,-1-1 0,1 0 16,21 0-16,-21 0 0,21 0 16,0 1-16,0-1 0,0 0 15,0 0-15,0 0 0,21-21 16,0 21-16</inkml:trace>
  <inkml:trace contextRef="#ctx0" brushRef="#br1" timeOffset="-189710.07">17822 5440 0,'0'0'0,"0"-21"0,0 0 16,0-1-16,0 1 0,-21 21 15,0-21-15,0 21 0,0-21 16,-1 21-16,1 0 0,0 0 16,0 0-16,0 0 0,0 21 15,-1 0-15,1 0 0,0 1 16,21-1-16,-21 0 0,0 0 0,0 0 16,21 22-16,0-22 0,0 0 0,0 0 15,0 21-15,0-20 0,0-1 16,0 0-16,0 0 0,21-21 0,-21 21 15,21-21-15,0 0 0,0 0 16,22 0-16,-22 0 0,0 0 0,0 0 16,0 0-16,0 0 0,1-21 0,-1 0 15,0 21-15,0-42 0,0 20 16,0 1-16,-21-21 0,0 21 0,22-22 16,-22 1-16,21 0 0,-21 21 15,0-22-15,0-41 16,0 41-16,0 22 0,0-21 0,0 21 15,0-1-15,0 1 0,0 0 16,0 42 0,0 0-1,0 22-15,-21-22 0,21 21 0,-22-21 16,22 22-16,0-1 0,0 0 0,0-20 16,0 20-16,0 0 0,0-21 15,0 22-15,0-22 0,0 21 0,0-21 16,0 1-16,0-1 0,0 0 15,22 0-15,-1-21 0,0 0 16,0 0 0,0 0-16,0 0 0,1 0 15,-1-21-15,0 0 0,0 0 0,0 21 16</inkml:trace>
  <inkml:trace contextRef="#ctx0" brushRef="#br1" timeOffset="-189301.3">18203 5525 0,'0'21'15,"21"-21"1,1 0 0,-1 0-16,0 0 15,0 0-15,0-21 0,0 21 16,-21-22-16,22 22 0,-1-21 0,0 21 15,-21-21-15,21 0 0,-21 0 16,21 0-16,-21-1 0,0 1 16,0 0-16,-21 0 15,0 21-15,0 0 0,0 0 16,-1 21-16,1 0 0,0-21 16,0 21-16,0 1 0,0 20 15,-1-21-15,1 0 0,0 0 0,21 1 16,0-1-16,0 0 0,0 0 15,0 0-15,0 0 16,0 1-16,21-22 0,0 0 0,1 0 16,-1 0-16,0 0 0,0 0 15,0 0-15,0 0 0,22 0 0,-22 0 16,21 0-16,-21 0 0,1 0 0,-1 0 16,0-22-16,0 22 0,0 0 15,-21-21-15</inkml:trace>
  <inkml:trace contextRef="#ctx0" brushRef="#br1" timeOffset="-189109.42">18605 5630 0,'0'0'0,"-21"0"16,0 0 46,0 0-62,0 0 16,0 0-16,-1 0 0</inkml:trace>
  <inkml:trace contextRef="#ctx0" brushRef="#br1" timeOffset="-187687.23">11197 6668 0,'0'0'0,"0"-22"0,0 1 0,0 0 15,0 0 1,0 42-1,-21 0 1,0 0-16,0 22 0,-1-1 16,1 0-16,0 1 0,0-1 0,0 0 15,0 1-15,-22-1 0,22 0 16,0 1-16,-43 41 0,43-41 16,0-22-16,0 21 0,0-21 0,21 1 15,-21-1-15,21-42 31,0-1-31,0 1 16,0 0-16,0-21 16,0 21-16,0-22 0,0 22 0,0-21 0,0 21 15,0-22-15,0 22 0,0-21 16,0 21-16,0-1 0,0 1 16,0 0-16,0 42 15,0 0-15,21 1 16,-21-1-16,0 0 0,0 0 15,21 21-15,-21-20 0,21 20 0,-21-21 16,21 0-16,-21 22 0,21-22 0,1 0 16,-22 0-16,21 0 0,0-21 15,21 21-15,-21-21 0,1 0 0,20 0 16,21 0-16,-20 0 16,-22-21-16,21 0 0,1 0 15,-1 0-15,-21 0 0,21-1 0,-20 1 16,-1-21-16,0 21 0,0-22 0,-21 22 15,21-21-15,-21 0 0,0-1 16,0 1-16,0 0 0,0-1 0,-21 1 16,0 0-16,-21-1 0,20 1 15,-20 0-15,0 20 0,-1-20 0,1 21 16,0 21-16,-1 0 0,1 0 0,0 0 16,-1 0-16,22 21 0,-21 0 15,21 0-15,0 22 0,-1-1 0,22-21 16,-21 85-16,21-64 0,0 1 15,0-22-15,0 21 0,43 1 16,-22-22-16,0 21 0,0-21 0,21 0 16,-20 1-16,20-1 0,0 0 15,1-21-15,-1 0 0,0 0 16,1 0-16,-1 0 0,21 0 0,-20 0 16,-1 0-16,0-21 0</inkml:trace>
  <inkml:trace contextRef="#ctx0" brushRef="#br1" timeOffset="-187225.5">11917 6752 0,'0'0'15,"0"21"17,-21 1-32,-1-1 15,22 21-15,-21-21 0,21 0 0,-21 1 16,21 20-16,0-21 0,0 0 15,0 0-15,0 22 0,0-22 0,0 0 16,0 0-16,0 0 0,0 1 0,0-1 16,21 0-16,0-21 15,1 0-15,-1 0 0,0 0 0,21 0 16,-21 0-16,1 0 0,-1 0 16,21-21-16,-21 0 0,0-1 0,1 1 15,20 0-15,-21 0 0,-21 0 0,21-22 16,-21 22-16,0-21 0,0 21 15,0-22-15,0 22 0,0-21 16,-21 21-16,0-22 0,0 22 0,0 0 16,-1 21-16,1-21 0,-42 21 15,42 0-15,-22 0 0,22 21 16,0-21-16,0 21 0,0 0 0,-1 1 16,22 20-16,-21-21 0,21 0 15,0 0-15,0 22 0,0-22 0,0 0 16,0 0-16,0 0 0,0 1 0,21-1 15,1 0-15,-1 0 16,0 0-16,0-21 0,0 0 0,22 0 16,-22 0-16,0 0 0,21 0 0,-21 0 15,22 0-15</inkml:trace>
  <inkml:trace contextRef="#ctx0" brushRef="#br1" timeOffset="-186256.66">12531 6795 0,'0'21'0,"0"-42"0,21-1 0,0 1 15,-21 0-15,0 42 32,0 0-32,0 1 15,0 20-15,0-21 0,-21 0 16,21 0-16,-21 22 0,21-22 16,0 0-16,0 0 0,0 0 0,-22 1 15,22-1-15,0 0 0,0 0 0,0 0 16,0 0-1,22-21-15,-1 0 0,0 0 16,0 0-16,-21-21 0,21 21 0,0-21 16,1 0-16,-1 0 0,0 0 15,0-1-15,21 1 0,-20 0 0,-1 0 16,-21 0-16,42-43 16,-42 43-16,0 0 0,0 0 15,0 42 16,0 0-31,0 0 0,0 0 16,-21 1-16,21-1 0,-21 0 16,21 0-16,0 0 0,0 0 0,0 1 15,0-1-15,0 0 16,21-21 0,0 0-16,0 0 0,22 0 0,-22 0 15,0 0-15,21 0 0,-21-21 16,1 0-16,-1 21 0,0-22 0,-21 1 15,0 0-15,21 0 0,-21 0 16,0 0-16,0-1 16,0 1-16,-21 0 0,0 0 15,0 21-15,21-21 0,-22 21 16,22-21-16,0-1 0,-21 22 16,21-21-16,21 21 15,1 0-15,-1-21 0,21 21 16,-21 0-16,22 0 15,-22 0-15,21 0 0,-21 0 0,22 0 0,-1 0 16,-21 0-16,0 0 0,22 21 16,-22 0-16,0-21 0,0 22 15,-21-1-15,21 0 0,-21 0 0,0 0 16,0 0-16,21 1 0,-21-1 16,0 0-16,0 0 0,0 0 0,0 0 15,0 1-15,-21-22 0,21 21 0,-21 0 16,0-21-16,21 21 0,-21-21 15,0 0 1,-1 0-16,22-21 16,0 0-1,0 0-15,0-1 0,22 1 0,-1 0 16,0 0-16,0-21 0,-21 20 16,42-20-16,-20 21 0,-1-21 15,0 20-15,21 1 0,1-21 0,-22 42 16,21-21-16,0 21 0,-20 0 15,20 0-15,-21 0 0,21 0 0,-20 21 16,-1 0-16,0 0 0,0 0 0,0 1 16,-21 20-16,0-21 0,0 21 15,0 1-15,0-22 0,0 0 16,-21 0-16,0 0 0,21 1 0,-21-1 16,21 0-16,-21-21 0,21 21 15,0-42 32,21 0-47</inkml:trace>
  <inkml:trace contextRef="#ctx0" brushRef="#br1" timeOffset="-185967.83">14414 6519 0,'0'-63'31,"0"126"-31,-21-126 16,0 84-16,21 0 16,-21 0-16,0 22 0,21-22 0,0 21 0,-43 22 15,22-22-15,21 0 16,0-20-16,-21 20 0,21 0 16,-21-21-16,21 22 0,-21-22 0,21 0 15,0 0-15,0 0 0,0 1 0,0-1 16,21 0-16,0-21 15,0 0-15,0 0 0,22 0 16,-22 0-16,0 0 0,0-21 0,0 0 16,22-1-16,-22 22 0,0-21 15,0-21-15,22 21 0</inkml:trace>
  <inkml:trace contextRef="#ctx0" brushRef="#br1" timeOffset="-185585.58">14711 6731 0,'0'0'0,"-21"21"31,-1 0-31,22 1 0,0-1 16,-21-21-16,0 42 0,0-21 0,21 0 16,0 1-16,0-1 0,-21 0 15,21 0-15,0 0 0,0 0 0,0 1 16,0-1-16,21 0 0,0-21 0,0 0 16,0 21-16,1-21 0,-1 0 15,21 0-15,-21 0 0,0 0 0,22 0 16,-22-21-16,21 0 0,-21 0 0,22 21 15,-22-22-15,21 1 0,-21 0 16,1 0-16,-1 0 0,0-22 16,-21 22-16,0-21 0,0 21 0,0-22 15,0 1-15,-21 21 0,0 0 16,-1 0-16,1-1 0,-21 22 0,21 0 16,0 0-16,-22 0 0,1 0 0,21 22 15,-22-1-15,1 0 0,21 0 16,0 0-16,-22 0 0,22 1 0,0 20 15,0-21-15,21 0 0,0 43 16,0-43-16,0 0 0,0 0 16,0 0-16,21 1 0,0-22 15,0 0-15,22 0 0,-22 0 16,21 0-16</inkml:trace>
  <inkml:trace contextRef="#ctx0" brushRef="#br1" timeOffset="-185096.86">15494 6773 0,'0'-21'0,"0"42"0,0-63 0,0 21 0,0 0 15,0 0-15,0-1 0,-21 22 16,0-21-16,-1 21 0,1 0 16,0 0-16,0 0 0,0 21 15,21 1-15,-21-1 16,-1 0-16,1 0 0,21 0 0,-21 22 15,21-22-15,-21 21 0,0-21 0,21 0 16,0 22-16,0-22 0,0 0 16,0 0-16,0 0 0,0 1 0,0-1 15,0 0-15,21-21 16,0 0-16,0 0 0,0 0 16,1 0-16,-1 0 0,0 0 0,0-21 15,0 0-15,0 21 0,22-22 0,-22 1 16,0 0-16,0-21 0,0 21 15,1-1-15,-1-20 0,0 21 16,0-21-16,0 20 0,0-20 0,-21 21 16,22 0-16,-22 42 31,0 0-15,0 0-16,0 0 0,-22 1 0,22-1 15,0 0-15,0 21 0,0-21 0,0 1 16,0-1-16,0 0 0,22 0 15,-1 0-15,0 0 0,0-21 16,0 0-16,0 22 0,1-22 0,-1 0 16,21 0-16,-21 0 0,22 0 15,-22 0-15</inkml:trace>
  <inkml:trace contextRef="#ctx0" brushRef="#br1" timeOffset="-184601.16">16404 6710 0,'0'-21'0,"0"42"0,0-63 15,0 20-15,0 1 0,0 0 16,-21 21-16,0 0 0,0 0 0,-1 0 16,-20 0-16,21 0 0,0 21 0,-22 0 15,22 1-15,-21-1 0,21 0 16,0 0-16,-22 21 0,22-20 0,0 20 16,0 43-1,0-64-15,21 0 0,0 0 0,0 0 16,0 0-16,0 1 0,21-1 15,0-21-15,0 0 16,0 0-16,0 0 0,1 0 0,-1 0 16,0 0-16,0-21 0,21 21 15,-20-22-15,-1 1 0,0 0 0,0 0 16,0 0-16,0 0 0,-21-22 16,22 1-16,-22 0 0,21-1 0,-21 1 15,21 0-15,-21-22 0,0 22 0,0-22 16,0 22-16,0 0 0,0-1 15,0 22-15,0 0 0,0 0 0,0 0 16,0 42 0,0 0-1,0 21-15,-21 1 0,21-1 0,0 0 16,0 22-16,0-22 0,0 0 0,0 1 16,0-1-16,0 0 0,0 1 15,21-22-15,-21 21 0,21-21 0,0 1 16,0-1-16,1 0 0,-1-21 0,0 0 15,0 21-15,21-21 0,-20 0 16,-1 0-16,0 0 0,0 0 0,21-21 16,-20 0-16,-1 21 0,0-21 0,0-1 15</inkml:trace>
  <inkml:trace contextRef="#ctx0" brushRef="#br1" timeOffset="-183093.37">17653 6498 0,'0'-21'0,"0"42"0,21-42 0,-21 0 16,21 21-16,-21-21 0,0 0 15,0-1-15,0 1 16,0 0-16,-21 21 0,0-21 15,0 21-15,0 0 0,-1 0 0,-20 0 16,21 0-16,-21 0 0,20 21 16,1 0-16,-21 0 0,21 22 0,-22-22 15,22 21-15,-21 1 0,21-1 16,0 21-16,-1-20 0,22-1 16,0 0-16,-21 1 0,21-22 0,0 21 15,0-21-15,0 1 0,21-1 0,1 0 16,20 0-16,-21-21 0,21 21 15,1-21-15,-1 0 0,0 0 0,1 0 16,105 0-16,-106-21 16,1 21-16,-22-21 0,21 0 15,0 0-15,-20-1 0,-1 1 0,0 0 16,0 0-16,0 0 0,0 0 0,1-22 16,-22 22-16,0 0 0,0-21 15,0 20-15,21 1 0,-21 0 16,0 42-1,-21-21 1,21 21-16,-22 1 0,22 20 0,0-21 16,-21 0-16,21 0 0,-21 22 15,21-22-15,0 0 0,0 0 0,0 0 16,0 1-16,0-1 0,0 0 0,21-21 16,-21 21-16,21-21 0,1 0 15,-1 0-15,0 0 0,0 0 0,0 0 16,0 0-16,1 0 0,-1 0 0,0 0 15,0 0-15,0-21 0,22 0 16,-22 0-16,0-1 16,0 1-16,-21-21 0,0 21 0,0 0 15,0-22-15,0 22 0,0-21 16,-21 21-16,21-1 0,-21 1 0,0 0 16,-1 0-16,-20 21 0,21-21 15,0 21-15,-22 0 0,22 0 0,0 21 16,0 0-16,0-21 0,0 21 0,-1 0 15,22 1-15,-21-1 0,21 0 16,0 0-16,0 0 0,0 0 16,0 1-16,21-1 0,1-21 0,-1 21 15,0 0-15,0-21 0</inkml:trace>
  <inkml:trace contextRef="#ctx0" brushRef="#br1" timeOffset="-182577.67">18965 6668 0,'0'-22'0,"0"44"0,0-65 0,0 22 0,0 0 15,-42 0-15,21 0 16,0 21-16,-1 0 0,1 0 0,0 0 16,-21 21-16,21-21 15,-1 21-15,-20 21 0,21-21 0,0 1 16,0 20-16,-1-21 0,1 0 15,21 22-15,0-22 0,0 42 16,0-42-16,0 1 0,0-1 16,0 0-16,21 0 0,1-21 15,-1 0-15,0 0 0,0 0 0,0 0 16,0 0-16,1 0 0,-1 0 16,21-21-16,-21 21 0,0-21 0,1 0 15,-1-1-15,0 1 0,0-21 0,0 21 16,-21-22-16,21 1 0,1 0 15,-22-22-15,21 22 0,-21-22 16,0 22-16,21-21 0,-21 20 16,21 1-16,-21 0 0,0 20 0,0 1 15,0 0-15,0 0 0,0 42 16,0 0 0,0 0-16,0 1 0,-21 20 0,21 0 15,0 1-15,-21-1 0,21 0 16,-21 1-16,21-1 0,0 0 0,0 1 15,0-22-15,0 21 0,0-21 0,0 0 16,0 1-16,0-1 0,0 0 16,0 0-16,21-21 15,0 0 1,0 0-16,0 0 0</inkml:trace>
  <inkml:trace contextRef="#ctx0" brushRef="#br1" timeOffset="-182164.8">19283 6731 0,'0'0'0,"0"21"16,0 0-16,21-21 16,0 0-16,0 0 15,0 0 1,1 0-16,-1-21 0,0 0 0,21 21 15,-42-21-15,21 0 0,1 0 0,-1-1 16,0 1-16,-21 0 0,21 0 16,-21 0-16,0 0 0,0-1 0,0 1 15,-21 21-15,0-21 0,0 21 16,-22 0-16,22 0 0,-21 0 0,21 21 16,-22 0-16,1 1 0,21 20 0,0-21 15,-1 21-15,1-20 0,0 20 16,21-21-16,0 21 0,0-20 0,0-1 15,0 21-15,0-21 0,21 0 0,-21 1 16,21-22-16,1 21 16,20 0-16,-21-21 0,0 0 0,22 0 15,-1 0-15,0 0 0,-21 0 0,22 0 16,-1 0-16,0-21 0,1 21 16,-22-21-16,21-1 0,-21 1 0,22 0 15,-22 0-15,0 0 0,0 0 16</inkml:trace>
  <inkml:trace contextRef="#ctx0" brushRef="#br1" timeOffset="-180813.24">11620 8001 0,'0'0'0,"0"-21"0,0-21 31,0 20-31,0 1 0,-21 0 0,21 0 16,0 0-16,0 0 15,0 42 1,0 0-16,0 0 16,0 0-16,0 22 0,0-1 0,0 0 15,0 1-15,0-1 16,0 0-16,0 22 0,0-22 0,-21 0 15,21-20-15,-21 20 0,21 0 0,-21-21 16,21 1-16,0-1 0,0 0 16,0 0-16,-21 0 0,-1-21 31,22-21-15</inkml:trace>
  <inkml:trace contextRef="#ctx0" brushRef="#br1" timeOffset="-180292.54">11218 8065 0,'0'-43'0,"0"86"0,0-107 15,0 43-15,0 0 0,0-22 0,0 22 16,21 21-16,1-21 0,-1 0 0,21 0 16,-21 0-16,22 21 0,-1 0 15,-21-22-15,21 22 0,1 0 16,-1 0-16,0 22 0,1-1 0,-1 0 0,-21 0 15,22 21-15,-22 1 0,0-1 16,0 0-16,-21 1 0,0-1 0,0 0 16,0 1-16,0-1 0,0-21 15,0 22-15,-21-22 0,0 0 16,21 0-16,0 0 0,0 0 0,-21-21 16,21-21 15,0 0-31,0 0 15,0-21-15,0 20 0,0-20 0,0 0 16,0-1-16,21 1 0,-21 0 16,21-1-16,0 1 0,0 0 0,0-1 15,1 1-15,-1 21 0,0 0 0,21 0 16,-21-1-16,22 22 0,-22 0 16,21 0-16,1 0 0,-22 22 15,21-22-15,-21 42 0,0-21 0,1 21 16,-22 1-16,0-1 0,0 0 15,0 1-15,0-1 0,0 0 0,0 1 16,-22-22-16,1 21 0,0 1 0,0-22 16,0 0-16,0 0 0,-1 0 15,22 0-15,-21-21 0,21 22 0,-21-22 16,42-22 15,0 1-31</inkml:trace>
  <inkml:trace contextRef="#ctx0" brushRef="#br1" timeOffset="-179888.77">12531 8107 0,'-22'21'15,"22"0"-15,-21 0 0,0 1 0,21-1 16,-21 0-16,0 0 0,21 21 0,-21-20 15,21-1-15,0 0 16,0 0-16,0 0 0,0 0 0,0 1 16,0-1-16,21-21 0,0 0 15,0 0-15,0 0 0,0 0 16,1 0-16,-1 0 0,21 0 0,22-21 16,-22-1-16,-21 1 15,0 0-15,0 0 0,1 0 16,-22 0-16,0-1 0,0 1 0,0-21 15,0 21-15,0-22 0,0 22 0,0 0 16,-22-21-16,1 21 0,0 21 16,0 0-16,0 0 0,0 0 0,-1 0 15,1 0-15,0 21 16,0 0-16,0 0 0,0 0 0,21 0 16,0 1-16,0-1 0,0 0 0,0 0 15,0 0-15,0 0 16,21 1-16,0-22 0,0 0 15,0 0-15,22 0 0,-22 0 0</inkml:trace>
  <inkml:trace contextRef="#ctx0" brushRef="#br1" timeOffset="-179185.41">13441 8043 0,'0'0'0,"0"-42"0,0 21 0,0 0 0,0 0 16,-21-1-16,-1 22 15,1 0-15,0 0 0,0 0 16,0 0-16,0 22 0,-22-1 16,22 21-16,0-21 0,0 0 15,0 22-15,-1-22 0,1 21 0,0-21 16,21 22-16,0-22 0,-21 21 0,21-21 16,0 1-16,0 41 15,0-42-15,21 0 0,-21 1 16,21-22-16,0 0 0,1 0 0,-1 0 15,0 0-15,0 0 0,0 0 16,0 0-16,1 0 0,-1-22 0,0 1 16,0 0-16,0 0 0,0 0 15,1 0-15,-1-22 0,-21 22 16,0-21-16,21-1 0,-21 1 0,21-21 0,-21 20 16,0 1-16,0 0 0,0-1 15,0 1-15,21 0 0,-21 20 16,0 1-16,0 0 0,0 42 31,0 0-31,0 1 16,0 20-16,-21-21 0,21 21 0,0 1 15,0-1-15,0 0 0,0 1 0,0-1 16,0-21-16,0 22 0,0-22 16,0 21-16,0-21 0,0 0 15,0 1-15,21-1 0,0-21 0,1 0 0,-1 21 16,0-21-16,0 0 15,0 0-15,0 0 0,1 0 0,-1-21 16,0 0-16,0-1 0,0 1 0,0 0 16,1 0-16,-22 0 0,21-22 15,-21 22-15,21 0 0,-21 0 0,0 0 16,0 0-16,0 42 31,0 0-31,0 0 0,0 0 0,0 0 16,0 1-16,0-1 0,-21 0 0,21 0 15,0 0-15,0 0 0,-21 1 16,21-1-16,0 0 16,21-21 15,-21-21-31,21 0 16,-21-1-16,0 1 0</inkml:trace>
  <inkml:trace contextRef="#ctx0" brushRef="#br1" timeOffset="-179033.5">13885 7916 0,'0'0'0,"0"-21"0,0 0 16,-21 21-16,0 0 15,0 0 1,42 0 31,0 21-47</inkml:trace>
  <inkml:trace contextRef="#ctx0" brushRef="#br1" timeOffset="-177795.06">14139 8128 0,'21'0'31,"1"0"-31,-1 0 0,0-21 16,0 21-16,21-21 0,-20 0 0,-1-1 16,21 1-16,0 0 0,-20 0 15,-1 0-15,21 0 0,-21-22 0,0 22 16,1 0-16,-1 0 0,-21 0 16,0-1-16,0 1 0,0 0 0,0 0 15,0 0-15,-21 21 0,-1 0 16,1 0-16,0 0 0,0 0 0,0 0 15,0 0-15,-1 21 16,1 0-16,21 0 0,-21 0 0,0 22 16,0-22-16,21 21 0,0 22 0,-21-22 15,-1 0-15,22 1 0,-21 20 16,21-20-16,0 20 0,-21-21 0,0 1 16,0 20-16,0-20 0,21-1 0,-22 0 15,1 1-15,0-1 0,21 0 16,0 1-16,0-1 0,0 0 0,0-21 15,0 22-15,0-22 0,0 0 0,21 0 16,-21 0-16,21 1 0,1-1 16,-1-21-16,0 0 0,0 0 15,0 0-15,0 0 0,1 0 0,-22-21 16,21-1-16,0 22 0,0-21 0,0 0 16,0 0-16,-21 0 0,0-22 15,0 22-15,0 0 0,0-21 0,0 21 16,0-22-16,0 22 0,0-21 0,0-1 15,-21 22-15,0-21 0,-21 21 16,21-22-16,-1 22 0,1 0 0,-21 0 16,21 21-16,0 0 0,21-21 0,-22 21 15,44 0 17,-1 0-32,0 0 0,21 0 0,1 0 15,-22 0-15,21 0 16,0 0-16,1 0 0,-1-21 0,0-1 15,1 22-15,-22-21 0,21 0 0,1 0 16,-22 0-16,0 0 0,0-1 16,0 1-16,0 0 0,1-21 0,-22 21 15,0-1-15,0 1 0,0 0 0,0 0 16,0 42 15,0 0-31,0 0 16,-22 1-16,22 20 0,0-21 0,0 0 15,0 22-15,0-22 0,0 0 0,0 0 16,0 0-16,0 0 16,0 1-16,0-1 0,22 0 0,-1-21 15,0 21-15,0-21 0,0 0 16,0 0-16,1 0 0,-1 0 0,0-21 16,-21 0-16,21 0 0,0-1 15,0 1-15,1 0 0,-1 0 0,0 0 16,0-22-16,-21 22 0,21 0 15,-21-21-15,21 21 0,-21-1 0,0 1 16,0 0-16,0 42 31,0 0-15,0 1-16,0-1 0,0 21 0,0-21 16,0 22-16,0-22 0,-21 21 15,0 22-15,0-22 0,0 0 16,21 1-16,-21-22 0,-1 21 0,1 0 15,21 1-15,-21-1 0,21 0 0,0 1 16,0 20-16,0-20 0,0-1 16,0 21-16,21-20 0,-21-1 0,21 0 15,1-20-15,-22 20 0,21-21 0,0 0 16,-21 22-16,21-22 16,-42-42 15,21-1-31,-21 1 0,0 0 15,-1 0-15,1-21 0,21 20 16,-21-20-16,0 0 0,21-1 0,-21 1 16,21 0-16,0 21 0,0-22 0,0 1 15,0 0-15,0-1 0,0 22 16,0-21-16,0 21 0,21-22 0,0 22 16,0 0-16,-21-21 0,21-1 0,1 22 15,-1-21-15,0 21 0</inkml:trace>
  <inkml:trace contextRef="#ctx0" brushRef="#br1" timeOffset="-177272.13">15854 7557 0,'0'0'0,"21"-22"0,21-126 31,-42 127-31,0 0 16,0 42-1,0 0 1,0 0-16,-21 22 0,0-22 15,21 21-15,-21 1 0,0 20 16,-1-21-16,22 1 0,-21 20 0,0-20 16,-21 20-16,21 1 0,-1-22 15,1 21-15,0-20 0,0 20 0,0-20 16,21-22-16,0 21 0,0-21 0,0 0 16,0 1-16,0-1 0,21-21 15,0 0-15,0 0 16,0-21-16,1-1 0,-1 1 0,0 0 15</inkml:trace>
  <inkml:trace contextRef="#ctx0" brushRef="#br1" timeOffset="-176305.6">16277 7705 0,'21'-43'0,"-42"86"0,85-107 16,-43 43-16,0-21 0,-21 21 0,0-1 15,0 1-15,-21 42 31,0 1-31,-1-1 16,1 0-16,0 21 0,0-21 16,0 22-16,0-1 0,-1-21 15,1 22-15,0-1 0,0 0 0,21 1 0,0-1 16,0-21-16,0 21 16,0 1-16,0-22 0,0 0 15,21 0-15,0-21 0,0 0 0,1 0 16,-1 0-16,21 0 0,-21 0 15,22 0-15,-22-21 0,0 0 0,21 21 16,-21-21-16,1-22 0,20 22 16,-21 0-16,0-21 0,-21 21 15,21-1-15,1-20 0,-22 21 0,21 0 0,-21 0 16,0-1-16,0 1 16,-21 42 15,21 1-31,0-1 0,-22 0 15,1 0-15,21 21 0,0-20 16,0-1-16,0 21 0,0-21 0,0 0 16,0 1-16,0-1 0,0 0 15,0 0-15,0 0 0,21-21 16,1 0-16,-1 0 0,0 0 16,0 0-16,0 0 0,0-21 15,1 0-15,-1 21 0,0-21 0,0-22 16,0 22-16,0 0 0,1 0 0,-1-21 15,0 20-15,-21-20 16,0 21-16,21 0 0,-21-22 0,21 22 16,-21 0-16,0 0 0,0 0 15,0 42 17,0 0-32,0 0 15,0 0-15,0 1 0,0-1 0,-21 0 16,21 21-16,0-21 0,0 22 0,0-22 15,0 0-15,0 0 0,0 0 16,0 1-16,0-1 0,0 0 0,21-21 16,0 0-16,1 0 0,-1 0 0,0 0 15,0 0-15,0 0 16,22 0-16,-22-21 0,21 21 0,-21-21 16,22-1-16,-1 1 0,-21 0 0,21 0 15,-20 0-15,-1 0 0,0-22 16,0 22-16,0 0 0,-21 0 0,21 0 15,-21-1-15,0 1 0,0 0 0,-21 21 16,-21 0-16,21 0 16,0 0-16,-1 0 0,1 0 0,0 21 15,0 0-15,21 1 0,0-1 16,0 0-16,0 21 0,0-21 0,0 1 16,21-1-16,0 0 0,0 0 0,22 0 15,-22 0-15,0 1 0,0-1 16,0-21-16,1 21 0,-44-21 31,1 0-31,0 0 16,0 0-16,0 0 0,0 0 15,-1 0-15,1-21 0,0 21 16,21-21-16,0-1 0,0 1 16,0 0-16,0 0 0,21 0 15</inkml:trace>
  <inkml:trace contextRef="#ctx0" brushRef="#br1" timeOffset="-176023.76">17928 7472 0,'0'0'0,"-21"0"16,0 21-1,21 0-15,-21 0 0,-1 22 0,1-22 16,0 21-16,0-21 0,21 22 15,-21-1-15,0 0 0,-1 1 0,22-22 16,0 21-16,-21 1 0,21-22 16,-21 21-16,21-21 0,0 22 0,0-22 15,0 0-15,0 0 16,0 0-16,21-21 0,0 0 0,1 0 16,-1 0-16,0 0 15,0-21-15,0 21 0,-21-21 16,0 0-16,21 0 0,-21-1 0,22 1 15</inkml:trace>
  <inkml:trace contextRef="#ctx0" brushRef="#br1" timeOffset="-175852.86">17674 7789 0,'-21'0'0,"42"0"0,-21 0 47,21 0-47,0 0 0,22 0 15,-22 0-15,0 0 0,21 0 0,-20 0 16,20 0-16,-21-21 0,21 21 16,1 0-16,-1-21 0,-21 21 0,22-21 15</inkml:trace>
  <inkml:trace contextRef="#ctx0" brushRef="#br1" timeOffset="-175516.72">18330 7705 0,'-21'0'0,"0"21"0,0-21 16,0 21-16,-1 0 0,1 0 15,0 1-15,0-1 0,21 0 0,-21 0 16,21 21-16,-21-20 0,21-1 16,0 0-16,0 0 0,0 0 15,0 0-15,0 1 0,21-22 16,0 0-16,0 0 0,0 0 16,22 0-16,-22 0 0,0 0 15,0 0-15,21-22 0,-20 1 16,-1 0-16,0 0 0,0 0 0,0 0 0,0-1 15,-21 1-15,0 0 0,0 0 16,0 0-16,0 0 0,0-1 0,0 1 16,-21 0-16,0 0 0,0 0 15,0 21-15,0 0 0,-1 0 16,1 0-16,0 0 0,0 0 0,0 0 16,21 21-16,0 0 0,0 0 15,0 0 1,21-21-16,0 0 0,0 0 15,0 22-15,22-22 0</inkml:trace>
  <inkml:trace contextRef="#ctx0" brushRef="#br1" timeOffset="-174813.12">18838 7726 0,'-42'-21'31,"21"21"-16,0 0-15,21 21 0,0 0 16,0 0-16,-22 0 0,22 1 0,0-1 16,-21 0-16,21 0 0,0 0 15,-21 0-15,21 1 0,0-1 0,0 0 16,0 0-16,0 0 0,-21-21 0,21 21 16,0-42 30,0 0-46,0 0 0,0 0 16,0-22-16,0 22 16,0 0-16,21 0 0,0 0 0,0-22 15,1 22-15,-1 0 0,0 0 16,0 0-16,21 0 0,-20-1 0,20 1 16,-21 21-16,21 0 0,-20 0 15,-1 0-15,21 0 0,-21 0 16,0 21-16,-21 1 0,22-1 0,-22 0 0,21 0 15,-21 0-15,0 0 0,0 1 16,0-1-16,0 0 0,0 0 16,0 0-16,0 0 0,0 1 0,-21-22 0,21 21 15,-22-21-15,1 0 32,21-21-17,0-1 1,21 1-16,1 0 0,-22 0 15,21 21-15,0-42 0,0 20 0,21 1 16,-20 0-16,-1 0 0,21 0 16,0 0-16,-20-1 0,20 22 0,-21 0 15,21 0-15,-20 0 0,-1 0 0,0 0 16,0 0-16,-21 22 0,0-1 16,0 0-16,0 0 0,0 0 0,0 0 15,0 1-15,0-1 0,0 0 0,0 0 16,0 0-16,0 0 15,0 1-15,0-1 0,0 0 16,-21-21 15,21-21-15,0 0 0</inkml:trace>
  <inkml:trace contextRef="#ctx0" brushRef="#br1" timeOffset="-174572.26">19748 7684 0,'0'21'31,"-21"0"-31,0-21 0,21 21 16,0 0-16,-21 0 0,0 1 0,0-1 15,-1 0-15,22 0 16,0 0-16,0 0 0,-21 1 15,21-1-15,21-42 47,-21-1-31,22 1-16,-1 21 16</inkml:trace>
  <inkml:trace contextRef="#ctx0" brushRef="#br1" timeOffset="-174392.37">19727 7578 0,'0'0'0,"0"-21"0,0-22 32,0 64 30,21-21-46,1 0-16,-1 0 15</inkml:trace>
  <inkml:trace contextRef="#ctx0" brushRef="#br1" timeOffset="-173764.92">20129 7705 0,'0'-21'31,"22"21"-31,-1 0 16,0 0-16,0 0 0,0 0 0,0 0 15,1 0-15,-1 0 16,0 0-16,0 21 0,-21 0 16,0 0-16,0 0 0,0 0 15,0 1-15,0-1 0,-21 0 16,0 0-16,-22-21 0,22 21 0,0 0 15,-21 1-15,21-22 0,-1 21 0,-20 0 16,21-21-16,0 0 0,0 0 16,42 0 31,0 0-47,0 0 0,0 0 0,0 0 15,1 0-15,-1 0 0,0 0 16,0 0-16,0 0 15,0 21-15,1-21 0,-22 21 0,21-21 16,-21 21-16,21 1 0,-21-1 16,21 21-16,0-21 0,-21 22 0,21-22 15,1 21-15,-22 0 0,0 1 0,0-1 16,0 43 0,0-22-16,0-20 0,-22-1 0,-20 0 0,21 1 15,-21-1-15,20-21 0,-20 0 16,0 22-16,21-22 0,-22-21 0,1 21 15,21-21-15,-22 0 0,22 0 16,-21 0-16,21 0 0,-22 0 0,22-21 16,-21 21-16,21-21 0,-22-1 0,22 1 15,0 0-15,-21 0 0,21 0 16,-1 0-16,1-1 0,0 1 0,21 0 16,0-21-16,0 21 0,0-1 0,0 1 15,0 0-15,0 0 0,0 0 16,21 0-16,0-22 0,1 22 0,20 0 15,-21 0-15,21 0 0</inkml:trace>
  <inkml:trace contextRef="#ctx0" brushRef="#br1" timeOffset="-173333.16">20405 7853 0,'21'0'47,"0"-21"-47,0 21 16,0 0-16,0-21 0,1 21 16,-1 0-16,0-22 0,0 1 0,0 21 15,-21-21-15,0 0 0,21 21 16,-21-21-16,0 0 0,0-1 15,0 1-15,-21 21 16,0 0-16,0 0 0,0 0 16,0 0-16,-1 21 0,1-21 0,0 22 15,0-1-15,21 21 0,0-21 16,0 0-16,0 1 0,0-1 0,0 0 16,0 0-16,21 0 0,0 0 0,0 1 15,1-1-15,20-21 0,-21 0 16,21 0-16,-20 0 0,20 0 15,0 0-15,-21 0 0,22 0 0,-22-21 16,0-1-16,21 22 0,1-21 16,-22 0-16,-21 0 0,21 0 15,-21 0-15,0-1 0</inkml:trace>
  <inkml:trace contextRef="#ctx0" brushRef="#br0" timeOffset="-165516.55">15092 4297 0,'-21'0'0,"-1"0"0,-62 21 16,63-21 0,-1 0-16,1 0 0,0 21 0,0-21 15,0 0-15,0 0 0,-1 0 16,1 21-16,0-21 16,0 0-1,0 22-15,0-22 31,42 0 16,0 0-47,0 0 0,0 0 0,0 0 16,1 0-16,-1 0 0,0 0 0,21 0 16,-21 0-16,22 0 0,-1 0 15,-21 0-15,22 0 0,-1 0 0,0 0 16,1 0-1,-1 0-15,0 0 0,1 0 0,20 0 0,-21 0 16,1 0-16,-1 0 0,22 0 16,-22 0-16,0 0 0,1 0 0,20 0 15,-21-22-15,22 22 0,-22 0 16,22 0-16,-1 0 0,1 0 0,-1 0 16,1 0-16,-1 0 0,1 0 0,-1 0 15,1-21-15,-1 21 0,-20 0 16,20 0-16,-21 0 0,1 0 15,20 0-15,-20 0 0,20 0 0,-21-21 16,22 21-16,-1 0 0,1 0 16,-1 0-16,1 0 0,-22 0 15,22 0-15,-1 0 0,1 0 0,-1 0 16,-20 0-16,20-21 0,1 21 16,-22 0-16,21 0 0,-20 0 0,20 0 15,-20 0-15,20 0 0,1 0 0,-1 0 16,1 0-16,-1 0 0,1 0 15,-1 0-15,1 0 0,20 0 0,-20 0 16,-1 0-16,1 0 16,-22 0-16,22 0 0,41 0 15,-41 0-15,-1 0 0,-20 0 16,20 0-16,1 0 0,-1 0 0,1 0 0,-1 0 16,1 0-16,-1 0 15,1 0-15,-1 0 0,-20 0 0,20 0 16,-21 0-16,1 0 0,20 0 15,-20 0-15,-1 0 0,0 0 0,1 0 16,-1 0-16,0 0 0,1 0 0,-1 0 16,0 0-16,22 0 0,-1 0 15,43 0-15,-42 0 0,-22 0 16,21 0-16,-20 0 0,-1 0 16,0 0-16,1 0 0,-1 0 0,0 0 15,1 0-15,-1 0 0,0 0 16,1 0-16,20 0 0,-20 0 15,20 0-15,1 21 0,-22-21 0,21 0 16,1 0-16,-22 0 0,22 0 16,-1 0-16,-20 0 0,20 0 0,-21 0 15,1 0-15,-1 0 0,0 0 16,1 0-16,-1 0 0,-21 0 0,22 0 16,-1 0-16,0 0 0,1 0 15,-1 0-15,0 0 0,1 0 0,-1 0 16,0 0-16,1 0 0,20 0 15,-21 0-15,1 0 0,-1 0 0,22 0 16,-43 0-16,21 0 0,0 0 16,1 0-16,-1 0 0,-21 0 15,22 0-15,-1 0 0,-21 0 0,21 0 16,-20 0-16,20 0 0,-21 0 16,0 0-16,0 0 0,1 0 0,-1 0 15,0 0-15,0 0 0,0 0 16,0 0-16,1 0 31,-44 0 32,1 0-63,0 0 15,0-21-15,0 21 0,0 0 16,-22-21-16,1 0 0,0 21 15,-1-22-15,-20 1 0</inkml:trace>
  <inkml:trace contextRef="#ctx0" brushRef="#br0" timeOffset="-163685.54">381 9991 0,'-21'-21'0,"42"42"0,-42-85 15,0 43-15,21 0 0,0 0 16,0 0-16,-22-1 0,22 1 15,-21 21-15,21 21 16,0 1 0,0-1-16,0 21 0,0 0 15,0 1-15,0-1 0,-21 0 16,0 1-16,21 20 0,-21-20 0,0-1 16,-1 21-16,1-20 0,0 20 15,0-20-15,21-22 0,0 21 0,-21-21 16,21 0-16,0-42 31,0 0-31,0 0 0,21-21 16,0 20-16,0-20 0,0 0 15,1-1-15,-1 1 0,0 0 16,21-1-16,-21 22 0,1-21 0,-1 21 16,-21-22-16,21 22 0,21 0 15,-21 21 1,1 0-16,-1 21 0,-21 0 15,0 1-15,21-1 0,-21 0 16,21 21-16,-21-21 0,21 22 0,-21-1 16,0 0-16,21 1 0,1-1 15,-1-21-15,-21 22 0,21-1 0,0-21 16,0 0-16,-21 0 0,21 1 16,1-1-16,-1-21 0,0 0 15,0 0-15,21 0 0,-20-21 16,-1-1-16,0 1 0,0-21 0,21 0 15,-20-1-15,-1 1 0,21 0 16,-21-1-16,0-20 0,1 20 0,-1-20 16,0 21-16,0-22 0,-21 1 15,0-1-15,0-21 0,0 22 16,0-1-16,0 22 0,-21 0 16,-21-1-16,20 1 0,1 21 0,0 0 15,-21 21-15,21 0 0,-1 0 0,-20 0 16,21 21-16,0 0 0,0 21 15,-1-20-15,1 20 0,21 0 16,0 1-16,0-1 0,0-21 16,0 21-16,0 1 0,0-1 0,0-21 15,21 22-15,1-22 0,20 0 16,-21 0-16,21 0 0,1 0 0,-1-21 16,0 0-16,1 0 0</inkml:trace>
  <inkml:trace contextRef="#ctx0" brushRef="#br0" timeOffset="-163312.75">1376 10160 0,'-21'21'16,"42"-42"-16,-64 42 0,43 0 0,-21 1 15,0-22-15,21 21 16,21-21 0,0 0-16,1 0 15,20 0-15,-21-21 0,0-1 16,22 22-16,-1-21 0,-21 0 0,21 0 15,-20 0-15,-1 0 0,0-1 16,0 1-16,0 0 0,-21 0 0,0 0 16,0 0-16,-21-1 15,0 22-15,0 0 0,-22 0 0,1 0 16,21 0-16,-21 22 0,-1-1 16,1 0-16,21 21 0,-22-21 0,22 1 15,0 20-15,21 0 16,0-21-16,0 22 0,0-22 0,0 21 15,0-21-15,0 1 0,0-1 16,21 0-16,0 0 0,1 0 0,-1-21 16,0 0-16,0 0 0,21 0 15,-20 0-15,-1 0 0,21-21 16,-21 0-16,22 0 0,-22 0 0,21-1 16,0 1-16,-20-21 0</inkml:trace>
  <inkml:trace contextRef="#ctx0" brushRef="#br0" timeOffset="-162837.03">2053 9610 0,'0'-43'0,"0"86"0,0-107 0,0 43 0,0 0 15,-21 21-15,0 21 16,21 0-16,-21 0 0,21 22 16,0-1-16,0 0 0,0 1 15,0-1-15,-22 22 0,22-22 0,0 0 16,0 1-16,0 20 0,0-21 15,0-20-15,-21 20 0,21 0 0,0-21 16,0 22-16,0-22 0,0 0 16,0 0-16,0 0 15,0-42 1,0 0 0,0 0-16,0 0 15,0 0-15,0-1 0,0 1 0,0 0 16,21-21-16,1 21 0,-1-1 0,0 1 15,0 0-15,21 0 0,-20 0 16,20 0-16,0 21 0,1 0 0,-1 0 16,-21 0-16,21 0 0,1 21 15,-1-21-15,-21 21 0,0 0 0,1 0 16,-1 0-16,-21 1 0,0-1 16,0 0-16,-21 0 0,-1 0 0,-20 0 15,0 22-15,-1-22 0,1 0 16,0 0-16,-1-21 0,22 21 15,-21 1-15,0-22 0,20 0 0,-20 21 16,21-21-16,0 0 0,0 0 16,-1 0-16,22-21 15,0-1-15,0 1 16</inkml:trace>
  <inkml:trace contextRef="#ctx0" brushRef="#br0" timeOffset="-162158.42">3048 9462 0,'0'-22'16,"0"44"-16,-21-44 15,21 44 1,0 20-16,0 0 0,-21 1 0,21-1 16,-22 21-16,1-20 0,21 20 0,-21-20 15,0 20-15,0-21 0,-22 22 16,22-22-16,0-21 0,-21 22 0,21-1 16,-1-21-16,1 0 15,0 1-15,21-44 31,21 1-31,-21 0 16,21 0-16,1-21 0,-1 20 0,0-20 16,0 0-16,0-22 0,0 22 15,1-22-15,-1 1 0,0-1 0,-21 22 16,21-21-16,0 20 0,0 1 16,-21 21-16,0 0 0,22-1 0,-1 22 15,-21 22-15,0 20 16,0-21-16,21 21 0,-21 1 0,21 20 15,0-20-15,-21-1 0,0 21 16,0-20-16,21-1 0,-21 0 0,22 1 16,-22-22-16,0 21 0,0-21 15,0 1-15,21 20 0,-21-21 16,0 0-16,0 0 16,-21-21-1,-1 0-15,1 0 16,0 0-16</inkml:trace>
  <inkml:trace contextRef="#ctx0" brushRef="#br0" timeOffset="-161749.65">2603 10075 0,'0'0'0,"-21"0"0,42 0 32,22 0-32,-22 0 0,21 0 15,1 0-15,-1 0 0,0 0 0,22-21 16,-22 21-16,22-21 0,-1 0 15,1 21-15,20-21 0,-20 0 0,-1-1 16,1 1-16,-1 0 0,1 0 16,-22-21-16,-21 20 0,22 1 0,-43 0 15,0-21-15,0 21 0,0-1 0,0 1 16,0 0-16,0 0 0,-22 0 16,1 21-16,0 0 0,0 0 15,0 0-15,21 21 0,-21 0 16,21 21-16,0-20 0,-22 20 0,22 21 15,0-20-15,0-1 0,0 0 16,0 22-16,0-22 0,0 1 0,0 20 16,0-21-16,-21 1 0,21 20 0,0-20 15,0-1-15,0 21 0,-21-20 16,21-1-16,-21 0 0,21-20 0,0-1 16,0 21-16,0-21 0,0 0 15,0-42 16,0 0-31,0 0 0,0 0 16,0-22-16,0 22 0,0-21 0</inkml:trace>
  <inkml:trace contextRef="#ctx0" brushRef="#br0" timeOffset="-161459.83">3429 9948 0,'0'0'0,"21"-127"31,0 106-31,0 0 0,22 0 0,-22 0 15,21 0-15,-21 21 0,22 0 16,-1 0-16,0 0 0,1 0 0,-1 21 16,0 0-16,-20 0 0,-1 21 15,0-20-15,-21-1 0,0 21 16,0-21-16,-21 22 0,0-22 0,-22 0 16,22 0-16,-21 0 0,-1 0 15,1 1-15,0-1 0,-22 0 0,43-21 16,-21 0-16,-1 0 0,22 0 15,0 0-15,0 0 0,21-21 16,21 21 0,0-21-16,0 21 0,1-22 15,-1 1-15,21 21 0,-21-21 0,22 0 16</inkml:trace>
  <inkml:trace contextRef="#ctx0" brushRef="#br0" timeOffset="-161192.97">4106 9694 0,'0'22'0,"-21"-1"15,21 0-15,-21 0 0,21 21 0,0-20 16,0 20-16,0 0 0,0 1 0,0-1 16,0 0-16,-21 1 15,21-1-15,0 21 0,0-20 0,-21-1 16,21 22-16,0-22 0,0 21 0,0-20 0,0-1 15,0 0-15,0 1 0,-22-22 16,22 21-16,0-21 0,0 1 16,22-22-1,-1-22 1,-21 1-16,0 0 0,0 0 16,0-21-16</inkml:trace>
  <inkml:trace contextRef="#ctx0" brushRef="#br0" timeOffset="-160888.15">3958 9991 0,'0'-43'0,"0"86"0,0-128 16,0 43-16,0-1 0,0 22 0,0-21 0,0 21 15,42-22-15,-20 1 16,-1 21-16,21 0 0,-21 0 0,22-1 16,20 1-16,-21 21 0,1 0 15,20 0-15,-20 21 0,-1 22 0,0-22 16,-21 21-16,1 1 0,-22-1 0,0 0 15,0 1-15,-22-1 0,1-21 16,-21 21-16,21 1 0,-22-22 0,1 0 16,0 0-16,21 0 0,-1 1 15,-20-22-15,21 21 0,0-21 0,0 0 16,21-21 0,0-1-1,0 1-15,21 0 16,-21 0-16,21-21 0,0 20 15,0-20-15,-21 21 0</inkml:trace>
  <inkml:trace contextRef="#ctx0" brushRef="#br0" timeOffset="-160461.39">4741 9356 0,'0'21'16,"0"0"-1,0 21-15,0-20 0,0 20 0,0-21 16,0 21-16,0 1 0,0-1 0,0 22 16,0-22-16,0 0 0,0-21 15,0 22-15,0-1 0,0-21 16,0 0-16,0 1 0,0-1 0,0 0 16,43-21-16,-22 21 0,0-21 15,0 0-15,0 0 0,0 0 16,1 0-16,-1-21 0,0 21 0,0-21 15,0 0-15,0-1 0,1 1 0,-1 0 16,-21 0-16,0-21 0,21 20 16,-21 1-16,0 0 0,0 0 0,0 0 15,0 42 17,0 0-32,0 0 0,-21 0 15,21 1-15,0-1 0,0 0 16,0 0-16,0 0 0,0 0 15,0 1-15,0-1 16,0-42 15,0-1-31,0 1 0,21 0 16</inkml:trace>
  <inkml:trace contextRef="#ctx0" brushRef="#br0" timeOffset="-160304.48">5101 9546 0,'0'-21'0,"0"42"0,0-63 0,-21 42 0,0 0 16,21 21 31,21 0-47,0 0 16,0-21-16,0 0 15</inkml:trace>
  <inkml:trace contextRef="#ctx0" brushRef="#br0" timeOffset="-159592.05">5673 9546 0,'0'0'0,"0"-21"0,-22 21 16,1 0-16,0 0 0,0 0 0,0 0 15,0 0-15,-22 0 0,22 0 16,0 21-16,0 0 0,0 1 0,-1-1 15,1 21-15,0-21 0,0 22 16,21-1-16,0-21 0,0 21 16,0-20-16,0 20 0,0-21 0,0 21 0,0-20 15,0-1-15,21 0 16,-21 0-16,42 0 0,-20-21 0,-1 21 16,21-21-16,-21 0 0,22 0 0,-1 0 15,0 0-15,1 0 0,-1 0 16,0 0-16,1-21 0,-1 0 0,0 0 15,1 0-15,-1 0 0,-21-1 0,21 1 16,-20 0-16,20 0 0,-42-21 16,21 20-16,-21-20 0,0 0 0,0 21 15,0-22-15,0 22 0,0-21 0,0 21 16,0-1-16,-21 1 0,0 21 16,0 0-16,-1 0 0,1 0 15,0 0-15,0 21 0,21 1 16,-21-1-16,0 0 0,-1 0 15,1 21-15,21-20 0,0 20 0,-21 0 16,21-21-16,-21 22 0,21-22 0,0 0 16,0 0-16,0 0 0,0 1 15,0-1-15,0 0 0,21-21 0,0 0 16,0 0-16,1 0 16,-1 0-16,0 0 0,0-21 0,0 21 15,0-21-15,1-1 0,-1 1 0,0 0 16,-21 0-16,21 0 0,-21 0 15,21-22-15,-21 22 0,0-21 16,0 21-16,0-22 0,0 22 0,0-21 16,0 21-16,0 42 31,0 0-31,0 0 0,0 0 0,0 0 16,0 22-16,0-22 0,0 21 15,0 22-15,0-43 0,0 0 16,0 0-16,0 0 0,0 1 0,0-1 15,21-21-15,1 0 16,-1 0-16,21 0 16,-21 0-16,0 0 0,1-21 0,20-1 0,-21 1 15,21 0-15</inkml:trace>
  <inkml:trace contextRef="#ctx0" brushRef="#br0" timeOffset="-159329.2">6667 9271 0,'-21'-21'0,"42"42"0,-63-63 0,21 21 0,21-1 16,-21 22-16,0 0 16,-1 0-16,22 22 0,0-1 15,-21 0-15,21 21 0,-21 1 0,21-1 16,0 0-16,-21 1 0,21-1 16,0 21-16,0-20 0,0-1 0,-21 0 15,21 22-15,0-43 0,0 21 16,0 1-16,0-22 0,0 0 15,0 0-15,0 0 0,0 1 0,0-1 16,21-21-16,0 0 16,0 0-16,0 0 15,1-21-15,-1-1 0,0 1 0,0 0 16,0 21-16,22-21 0</inkml:trace>
  <inkml:trace contextRef="#ctx0" brushRef="#br0" timeOffset="-159099.33">7006 9546 0,'0'0'0,"0"21"16,-21 1-1,21-1-15,-21 0 0,0 0 16,-1 0-16,22 22 0,-21-22 0,21 0 16,-21 21-16,21-21 0,0 1 0,0 20 15,-21-21-15,21 0 0,0 0 16,0 1-16,0-1 0,0 0 15,21-21-15,0 0 0,0 0 0,1 0 16,20 0-16,-21 0 16,0 0-16,22 0 0,-22-21 0,0 0 15,21-1-15</inkml:trace>
  <inkml:trace contextRef="#ctx0" brushRef="#br0" timeOffset="-158444.71">7260 9652 0,'0'0'16,"0"21"15,0 0-31,-21 1 0,21-1 0,0 0 16,-21 0-16,21 0 0,-21 0 15,21 1-15,0-1 0,0 21 0,0-21 16,0 0-16,0 1 0,0-1 16,0 0-1,21-21-15,0 0 0,0 0 0,0 0 16,0-21-1,-21 0-15,0-1 16,0 1-16,0 0 0,0 0 16,0 0-16,0-22 0,0 22 0,0-21 15,0 21-15,0-22 0,0 22 16,0-21-16,43 0 0,-43 20 16,21 1-16,0 0 0,21 21 15,-20 0-15,-1 0 0,0 0 16,0 0-16,0 0 0,22 21 0,-22 0 15,0 43-15,0-43 0,-21 0 16,21 22-16,-21-22 0,0 0 16,0 21-16,0-21 0,0 1 0,0 20 15,0-21-15,0 0 0,-21 0 0,0 1 16,0-22-16,21 21 0,-21-21 16,-1 0-16,22-21 31,0-1-31,0 1 15,0-21-15,22 21 0,-1-22 0,0 22 16,0-21-16,0 0 0,0-1 0,1-20 16,20 20-16,0 22 15,1-21-15,-1 21 0,-21 0 0,64-1 16,-64 22-16,0 0 0,21 0 16,-20 22-16,-22-1 0,21 0 15,-21 21-15,0-21 0,0 22 0,0-1 16,0-21-16,0 22 0,0-22 0,-21 42 15,21-42-15,0 1 16,-22-1-16,1 0 0,21 0 16,-21-21-16,0 0 15,0 0 1,21-21-16,0 0 0,0 0 16</inkml:trace>
  <inkml:trace contextRef="#ctx0" brushRef="#br0" timeOffset="-158260.81">7874 9144 0,'0'0'16,"-21"0"-16,0 0 0,-1 0 0,1 0 0,0 0 16,0 0-16,0 0 31,0 0-16,-1 0-15</inkml:trace>
  <inkml:trace contextRef="#ctx0" brushRef="#br0" timeOffset="-158061.93">6308 9292 0,'0'0'0,"-22"21"0,1-21 0,21 22 16,21-22 0,1 0-16,20 0 0,0 0 15,1 0-15,-1 0 0,21 0 0,1 0 16,21 0-16,-22 0 16,22-22-16,-22 22 0,22 0 0</inkml:trace>
  <inkml:trace contextRef="#ctx0" brushRef="#br0" timeOffset="-157426.79">8572 9589 0,'-21'0'0,"42"0"0,-63 0 15,21 0-15,21-22 0,21 22 16,21 0 0,-20 0-16,41 0 0,-21 0 0,22 0 15,-1 0-15,1 22 0,-1-22 16,1 0-16,-1 0 0,1 21 15,-1-21-15,-20 0 0,20 0 16,-20 0-16,-1 0 0,0 0 0,1 0 0,-22 0 16,0 0-16,0 0 0,0-21 15,-21-1-15,0 1 16,-21 0-16,0 0 16,0 21-16,-22-21 0,1 0 0,21 21 15,-21 0-15,-1-22 0,22 22 16,-21 0-16,21 0 0,-1 0 15,1 0-15,0 0 0,21 22 32,21-22-32,0 0 15,1 21-15,-1-21 0,0 0 16,0 0-16,0 0 0,0 0 16,1 0-16,-1 0 0,0 0 15,0 0-15,0 0 0,-21 21 16,0 0-1,0 0-15,0 0 16,0 1-16,-21-1 0,0 21 16,0-21-16,0 0 0,-1 1 15,1-1-15,0 0 0,0 0 0,0 0 16,0 0-16,-22-21 0,22 22 0,-21-22 16,21 0-16,-22 21 0,22-21 15</inkml:trace>
  <inkml:trace contextRef="#ctx0" brushRef="#br1" timeOffset="-149588.27">10837 9652 0,'-21'0'16,"0"0"0,21-21-1,0 0 1,0 0-1,0-1-15,0 1 16,0 0-16,0 0 0,0 0 16,0 0-16,0-1 0,-21 1 15,0 0-15,-1 0 0,1 0 0,0 0 16,-21-1-16,21 1 0,-22 21 0,22-21 16,-21 21-16,-1 0 15,22 0-15,-21 0 0,21 21 0,-22-21 16,22 21-16,-21 1 0,21-1 0,0 21 15,-1-21-15,22 22 0,0-1 16,-21 0-16,21 1 0,0 20 0,0-21 16,0 1-16,0-1 0,0 0 0,0-20 15,0 20-15,0-21 0,0 0 16,21 0-16,1 1 0,-1-22 0,0 0 16,0 0-16,0 0 0,0 0 0,22 0 15,-22-22-15,0 1 0,21 0 16,-20 0-16,20 0 0,-21 0 0,21-22 15,-20 1-15,-1 21 16,0-22-16,21 1 0,-42 0 0,21-1 16,-21 22-16,22-21 0,-22 21 0,0 0 15,0-22-15,0 22 16,-22 21 0,22 21-16,-21 0 0,21 1 0,0 20 15,0-21-15,0 21 0,0 1 16,0-22-16,0 21 0,0 1 0,0-22 15,0 21-15,0-21 0,0 0 16,21 1-16,1-1 0,-1 0 0,-21 0 16,42-21-16,-21 0 0,0 0 15,22 0-15,-22 0 0,21 0 16,-21-21-16,22 0 0,-22 0 0,21-1 16,-21 1-16,1 0 0,-1 0 0,0-21 15,0 20-15,-21-20 0,0 0 16,0 21-16,21-22 0,-21 22 0,0 0 15,0-21-15,0 20 0,0 44 32,0-1-32,0 0 15,-21 0-15,21 21 0,0-20 0,-21 20 16,21-21-16,0 21 0,0 1 16,-21-22-16,21 0 0,-21 21 0,21-20 15,0-1-15,0 0 0,0 0 0,0 0 31,0-42-15,21 0-16,0 0 16,0 0-16,-21-1 0,21 1 15,0-21-15,-21 21 0,22-22 0,-1 22 16,0-21-16,-21 0 0,21 20 0,0-20 16,0 21-16,1 21 0,-22-21 15,21 21-15,0 0 0,-21 21 16,0 0-1,0 0-15,21 22 0,-21-22 0,0 0 16,0 21-16,0-21 0,0 1 16,0-1-16,0 21 0,0-21 0,0 0 15,21 1-15,-21-1 0,0 0 0,21 0 16,1-21-16,-1 0 16,0 0-16,0 0 0,0 0 15,22 0-15,-22-21 0,0 0 0,0 0 16,0-1-16,22 1 0,-22 0 15,0-21-15,0 21 0,0-1 0,0-20 16,-21 21-16,0 0 0,22 0 0,-22-1 16,0 1-16,0 42 31,0 1-15,0-1-16,-22 0 15,22 0-15,0 21 0,0-20 0,0-1 16,0 0-16,0 0 0,0 0 0,0 0 15,0 1-15,0-1 16,22-21-16,-1 0 0,0 0 0,21 0 16,-21 0-16,1 0 0,-1 0 15,0-21-15,0-1 0,0 22 16,22-21-16,-22 0 0,0-21 16,-21 21-16,21-1 0,0 1 0,0-21 0,-21 21 15,0 0-15,22-1 0,-22 1 16,21 21-16,-21-21 0,0 42 31,0 0-15,0 1-16,0-1 0,0 0 0,0 0 15,0 21-15,0 1 0,-21-1 0,21 0 16,0 1-16,-22-1 0,22 0 16,0 22-16,0-22 0,0 22 0,0-1 15,0 1-15,0-1 0,0 22 0,0-22 16,0 22-16,0 0 0,0-22 15,-21 22-15,21-22 0,-21 1 0,21 21 16,-21-22-16,21-21 0,-21 22 16,0-22-16,-1 1 0,1-1 0,0-21 15,-21 0-15,21-21 0,-1 0 16,1 0-16,0 0 0,-21-21 16,21 0-16,-1 0 0,1-22 0,-21 1 15,21 0-15,-22-64 0,43 64 16,0-22-16,0-21 0,0 22 0,0-22 15,0 1-15,0-1 0,0 21 16,22-20-16,-1 20 0,0 1 0,21-1 16,-21 22-16,22-22 0,-22 22 15,21 0-15,-21-22 0,22 22 0</inkml:trace>
  <inkml:trace contextRef="#ctx0" brushRef="#br1" timeOffset="-148913.65">13462 9758 0,'21'0'31,"0"0"-31,0 0 0,-21-21 0,22 0 16,-1 21-16,0-22 0,0 1 15,-21 0-15,21 0 0,-21 0 0,21 0 0,-21-1 16,0 1-16,0 0 0,0 0 15,0 0-15,-21 0 0,-21-1 16,21 1-16,-22 0 0,1 21 0,0 0 16,-1-21-16,1 21 0,0 0 15,-22 0-15,22 21 0,0 0 0,-1 0 16,-20 1-16,20 20 0,1-21 0,21 21 16,-21 1-16,20-1 0,1 0 15,21-20-15,0 20 0,0-21 0,0 21 16,0-20-16,0-1 0,21 0 0,1-21 15,-1 21-15,0-21 0,21 0 16,-21 0-16,1 0 0,20 0 0,0 0 16,-21 0-16,22 0 0,-1-21 0,-21 0 15,22 21-15,-22-21 16,0-1-16,21 1 0,-21 0 0,-21 0 16,22 0-16,-1 0 0,-21-1 0,0-20 15,0 21-15,0 0 16,0 0-16,0 42 15,0 0 1,0 0-16,0 21 0,0-20 16,0-1-16,0 0 0,21 0 0,-21 0 15,21 0-15,-21 1 0,21-1 0,-21 0 16,21 0-16,1-21 0,-1 0 0,0 0 16,0 0-16,0 0 0,0 0 15,1-21-15,20 21 0,-21-21 16,21 21-16</inkml:trace>
  <inkml:trace contextRef="#ctx0" brushRef="#br1" timeOffset="-148621.35">14012 9483 0,'0'0'0,"0"-21"16,0 42 0,0 0-16,0 21 15,0 1-15,-21-1 0,21 0 16,-21 1-16,21 20 0,0-21 0,-21 22 15,21-1-15,-21 1 0,21-1 0,-22 1 16,22-1-16,0 1 16,-21 21-16,0-22 0,0 1 0,21-1 15,0 1-15,-21-22 0,21 21 0,-21-20 16,21-22-16,0 21 0,0-21 0,0 1 16,21-22-1,0-22 1,0 1-16,-21-21 0,21 21 15,-21-22-15,21 1 0,-21 0 0,22-1 16,-1-20-16,-21 21 0</inkml:trace>
  <inkml:trace contextRef="#ctx0" brushRef="#br1" timeOffset="-148333.28">14033 9610 0,'0'0'0,"22"-43"0,-1 22 0,-21 0 0,42-21 16,-21 21-16,0-1 15,1 22-15,20 0 0,-21 0 0,21 0 16,-20 0-16,20 0 0,-21 22 0,21-1 16,-20 21-16,-1-21 0,0 0 15,-21 22-15,0-1 0,0-21 0,0 22 16,0-22-16,-21 0 0,0 21 0,-1-21 16,1 1-16,-21-1 15,0 0-15,20 0 0,-20-21 0,21 21 16,-21-21-16,20 0 0,1 0 0,0 0 15,0 0-15,0 0 0,21-21 32,21 0-32,0 21 0,0-21 15,0 21-15,1-21 0,20 21 0,-21-22 16</inkml:trace>
  <inkml:trace contextRef="#ctx0" brushRef="#br1" timeOffset="-148012.46">14732 9504 0,'0'0'0,"0"-21"0,0 42 31,0 0-15,0 0-16,0 22 0,-21-22 0,21 21 16,-21 22-16,21-22 0,0 0 0,0 22 15,0-22-15,-22 22 0,22-1 16,-21-21-16,21 22 0,-21-22 0,21 22 15,-21-1-15,21 1 0,-21-22 0,0 22 16,21-22-16,0 0 16,-22 22-16,1-1 0,0-20 15,21-22-15,0 0 0,0 0 16,0-42 0,21 0-1,0 0-15,-21-22 0,43-20 16,-43 20-16,0 1 0,21-21 0,-21 20 15,21-20-15,0-1 0</inkml:trace>
  <inkml:trace contextRef="#ctx0" brushRef="#br1" timeOffset="-147736.64">14690 9779 0,'0'-106'0,"-22"381"16,44-444-16,-1 21 0,-21 127 0,0-22 0,21 22 0,-21 0 16,0 0-16,21 0 0,0 0 15,0 21-15,1 0 0,-1 0 0,0 0 16,0 0-16,0 0 0,22 0 15,-22 21-15,21 0 0,-21 0 0,0 21 16,1-20-16,-1 20 0,-21-21 16,0 21-16,0-20 0,0 20 0,-21-21 15,-1 21-15,1-20 0,-21-1 0,21 0 16,-22 0-16,22-21 0,-21 21 0,21 0 16,0-21-16,-1 0 0,1 0 15,0 0-15,21-21 16,0 0-1,0 0 1,21 0-16,0 0 0,1-1 16,-1 1-16,0 0 0</inkml:trace>
  <inkml:trace contextRef="#ctx0" brushRef="#br1" timeOffset="-147284.89">15536 9208 0,'0'0'0,"-21"0"32,0 0-32,0 21 0,21 0 15,-21 0-15,21 21 0,-22-20 16,22 20-16,0 0 0,-21 1 0,21-1 16,-21 0-16,21-21 0,0 22 15,0-1-15,0-21 0,0 22 0,0-22 16,0 0-16,0 0 0,0 0 0,21 0 15,-21 1-15,21-22 0,1 0 16,-1 0-16,0 0 0,0 0 0,0 0 16,0 0-16,1-22 0,-1 1 0,0 0 15,0 0-15,0 0 0,0 0 16,1-1-16,-1-20 0,-21 21 0,0 0 16,21 0-16,-21-1 0,21 1 0,-21 42 31,0 1-16,0-1-15,0 21 0,0-21 0,0 0 16,-21 1-16,21-1 0,0 0 16,0 0-16,0 0 0,0 0 0,0 1 15,0-1 1,21-21 0,0 0-16,-21-21 15,21-1-15,-21 1 16,0 0-16,0 0 0</inkml:trace>
  <inkml:trace contextRef="#ctx0" brushRef="#br1" timeOffset="-147121.98">15875 9356 0,'0'0'0,"0"-21"0,-21 21 32,0 0-17,21 21-15,-22-21 16,22 21-16,0 0 15,22-21 1,-1 0-16,0 0 0,-21 21 0</inkml:trace>
  <inkml:trace contextRef="#ctx0" brushRef="#br1" timeOffset="-146849.14">16383 9377 0,'0'-21'0,"0"42"0,0-63 15,-21 42 1,0 0-16,-1 0 0,1 0 16,-21 21-16,21 0 0,0 0 15,-1-21-15,1 42 0,0-20 0,0-1 16,0 21-16,0-21 0,-1 22 0,22-22 16,-21 21-16,21-21 0,0 22 15,0-22-15,0 0 0,0 21 0,0-21 16,43 1-1,-1-1-15,-21 0 0,21-21 0,-20 0 0,20 0 16,0 0-16,1 0 0,-1 0 16,0 0-16,22 0 0,-22 0 0,0-21 15,1 0-15</inkml:trace>
  <inkml:trace contextRef="#ctx0" brushRef="#br1" timeOffset="-146353.42">16954 9377 0,'0'0'0,"0"-21"0,-21 0 16,0 21-16,0 0 16,0 0-16,0 21 0,-1-21 15,1 21-15,0 0 0,0 21 0,0-20 16,0 20-16,-1 0 0,22-21 0,-21 22 16,21-1-16,-21-21 0,21 22 15,0-22-15,0 21 0,0-21 0,0 0 16,0 1-16,21-1 0,0-21 15,1 0-15,-1 0 16,0 0-16,0 0 0,0 0 0,0 0 16,1-21-16,-1 21 0,0-22 0,0 1 15,0 0-15,-21 0 0,21-21 16,-21 20-16,22-20 0,-22 21 16,21-21-16,-21-1 0,0 22 0,0-42 15,0 41-15,0 1 0,0 42 31,-21 1-31,21-1 16,0 0-16,0 21 0,-22-21 0,22 22 16,0-1-16,0-21 0,0 22 15,0-22-15,0 21 0,0-21 0,0 0 16,0 1-16,0-1 0,0 0 0,22-21 16,-1 21-16,0-21 15,0 0-15,0 0 0,0 0 16,1 0-16,20 0 0,-21-21 0,0 0 0,0 21 15,22-21-15,-22-22 16,0 22-16,21 0 0,-20-21 0,-1-1 16,21 1-16,-21 0 0,0-1 0</inkml:trace>
  <inkml:trace contextRef="#ctx0" brushRef="#br1" timeOffset="-146128.55">17632 9165 0,'0'-42'15,"-21"127"-15,42-128 0,-42 1 0,-1 63 16,1 0-16,0 0 0,21 22 0,-21-22 15,0 21-15,0-21 0,-1 22 16,1-1-16,21 0 0,-21 1 16,0-1-16,21 0 0,0-20 0,0 20 15,-21 0-15,21-21 0,0 1 0,0 20 16,0-21-16,0 0 0,0 0 16,0 1-16,21-22 15,0 0-15,0 0 16,0 0-16,1-22 15,-1 1-15,21 0 0,-21 0 0,0 0 16,1 0-16</inkml:trace>
  <inkml:trace contextRef="#ctx0" brushRef="#br1" timeOffset="-145237.06">17907 9440 0,'0'0'0,"0"22"31,-21-22-31,0 21 0,-1 0 0,22 0 15,-21 21-15,21-20 0,-21-1 0,21 21 16,0-21-16,0 0 0,0 1 16,0-1-16,0 21 0,0-21 0,0 0 15,0 1-15,0-1 0,21-21 16,0 21-16,1-21 16,-1 0-16,0 0 0,0 0 0,0 0 15,0 0-15,1-21 0,-1 21 16,0-21-16,0-1 15,0 1-15,22 0 0,-22 0 0,0 0 0,0 0 16,0-22-16,-21 22 0,21 0 0,-21 0 16,0 0-16,22-1 0,-44 44 31,22-1-15,-21 0-16,21 0 0,-21 21 0,21-20 15,0-1-15,0 0 0,0 0 16,0 0-16,0 0 0,0 1 0,0-1 15,0 0 1,21-21 0,-21-21-1,0 0 1,0-1-16,0 1 0,0 0 16,0 0-16,0 0 0,0-22 0,0 1 15,21-21-15,-21 20 0,22 1 16,-1 21-16,0-22 0,0 22 15,0 0-15,0 0 0,1 0 0,-1 0 16,21 21-16,-21 0 0,0 0 0,22 0 16,-22 0-16,21 0 0,-21 21 15,1 0-15,41 42 16,-63-20-16,0-22 0,0 21 16,0-21-16,0 22 0,0-22 15,0 0-15,0 0 0,0 22 0,0-22 16,0 0-16,0 0 0,-21-21 15,21 21-15,-21-21 16,0 0-16,21-21 16,0 0-16,0 0 15,0 0-15,0-1 0,21-20 16,0 21-16,0 0 0,21-22 16,-20 1-16,20 21 0,-21-21 15,21-1-15,1 22 0,-1 0 0,-21-21 16,22 20-16,-1 22 0,0 0 15,-21 0-15,85 0 16,-85 22-16,22 41 0,-43-42 16,0 22-16,0-1 0,0-21 15,0 21-15,0 1 0,-21-22 0,21 21 16,-22-21-16,1 1 0,0 41 16,0-63-16,21 21 0,0 0 15,-21-21-15,0 0 0,-1 0 31,22-21-15,-21 0-16,21 0 0,-21 0 16,21 0-16,-21-22 0</inkml:trace>
  <inkml:trace contextRef="#ctx0" brushRef="#br1" timeOffset="-145054.16">18775 9059 0,'0'0'0,"-21"0"15,-1 0-15,1 0 0,0 0 16,0 0-16,0 0 0,0 0 16,-1 0-16,1 0 15,0 0 1,0 0 0,0 0-16,0 0 0,-1 0 15</inkml:trace>
  <inkml:trace contextRef="#ctx0" brushRef="#br1" timeOffset="-144881.27">17335 9250 0,'-21'21'0,"42"-42"0,-63 42 16,21 0-16,42 0 16,21-21-1,-20 0-15,20 0 0,21 0 16,-20 0-16,20 0 0,1 0 15,-22 0-15,22 0 0,-1-21 0,-21 21 16,22-21-16</inkml:trace>
  <inkml:trace contextRef="#ctx0" brushRef="#br1" timeOffset="-142489.27">20045 9335 0,'0'0'15,"0"21"-15,21-21 0,0 0 47</inkml:trace>
  <inkml:trace contextRef="#ctx0" brushRef="#br1" timeOffset="-141060.1">20066 9377 0,'0'-21'15,"0"0"1,21 21-16,-21-22 0,0 1 16,0 0-16,0 0 15,0 42 16,0 0-31,0 0 16,0 1-16,0-1 0,0 0 0,0 21 16,0-21-16,0 22 0,-21-22 15,21 21-15,-21-21 0,0 22 16,-1-22-16,22 21 0,0-21 0,-21 1 16,21-1-16,-21-21 0,21 21 0,0 0 15,21-42 16,0 0-31,-21 0 0,22-1 16,-1 1-16,0 0 0,0 0 16,0-21-16,-21 20 0,21 1 0,1-21 15,-1 21-15,-21 0 0,21-1 16,0 22-16,-21-21 0,21 21 16,-21-21-16,21 21 15,-21 21-15,0 0 0,0 1 16,0-1-16,0 0 0,0 0 15,0 21-15,0-20 0,0-1 0,0 0 16,0 0-16,22 0 0,-22 0 0,21 1 16,-21-1-16,21-21 0,0 21 15,0-21-15,0 0 0,1 0 16,-1 0-16,0 0 0,0 0 0,21-21 16,-20 21-16,-1-21 15,21-1-15,-21 1 0,0 0 0,22-21 16,-22 21-16,0-1 0,0-20 0,-21 21 15,21-21-15,1 20 0,-22 1 16,21-21-16,-21 21 0,0 0 0,0-1 16,0 1-16,0 0 0,0 0 0,0 42 31,0 0-15,0 0-16,0 1 0,0-1 15,0 21-15,-21-21 0,21 0 0,0 22 16,0-22-16,0 21 0,0-21 0,0 1 15,0-1-15,0 0 0,0 0 16,0 0-16,21 0 0,0-21 16,0 0-16,0 0 0,0 0 15,1 0-15,20-21 16,-21 0-16,0 0 0,0 0 0,1 0 16,-1-1-16,0-20 0,0 21 0,0-21 15,0 20-15,1-20 0,-1 0 16,0-1-16,-21 1 0,0 0 0,21-1 15,-21-20-15,0 21 0,0-1 0,0 1 16,0 21-16,0 0 0,0-1 16,0 1-1,-21 21-15,21 43 0,0-22 16,-21 0-16,0 21 0,21 1 16,-22-1-16,22 21 0,0-20 0,0-1 15,-21 0-15,21 1 0,-21-1 0,21 0 16,0 1-16,0-22 0,0 21 15,0-21-15,0 1 0,0-1 0,0 0 16,0 0-16,0-42 31,21 0-31,-21 0 16,0-1-16,21 1 0,1-21 16,-1 21-16,-21-22 0,21 22 0,0-21 15,0 21-15,0 0 0,1-22 16,-22 22-16,42 0 0,-21 21 15,0 0-15,0 0 0,1 0 16,-22 21-16,0 0 0,21 0 16,-21 1-16,0-1 0,0 0 0,0 0 15,0 0-15,0 22 0,0-22 16,0 0-16,0 0 0,0 0 0,0 0 16,0 1-16,0-1 0,21 0 15,0-21-15,0 0 0,0 0 0,1 0 16,-1 0-16,0 0 0,21 0 15,-21 0-15,1 0 0,20-21 0,-21 0 16,0-1-16,0 1 0,1 0 16,-1 0-16,0 0 0,0 0 0,-21-22 15,0 22-15,21 0 0,-21 0 0,21 0 16,-21-1-16,0 1 0,0 42 31,0 1-31,-21-1 0,0 0 16,21 0-16,0 0 0,0 0 15,-21 1-15,21-1 0,-21 0 0,21 0 16,0 0-16,-21 0 0,21 1 16,0-1-16,0 0 0,0-42 47,21 21-47,-21-21 0</inkml:trace>
  <inkml:trace contextRef="#ctx0" brushRef="#br1" timeOffset="-140885.2">21886 9165 0,'0'0'0,"0"-21"0,0 0 0,0 0 0,-21 21 47,21 21-32,-21-21-15,21 21 0,0 0 16,21 0-1,0-21-15,0 0 0,-21 22 16</inkml:trace>
  <inkml:trace contextRef="#ctx0" brushRef="#br1" timeOffset="-140591.37">22331 9229 0,'0'-21'0,"-43"-1"15,22 22 1,0 0 0,0 0-16,0 22 0,21-1 15,-21 0-15,-1 21 0,22-21 16,-21 1-16,21-1 0,-21 21 16,21-21-16,0 0 0,0 1 0,0 20 15,0-21-15,0 0 0,0 0 0,21 1 16,0-22-16,1 21 0,-1-21 15,0 0-15,0 0 0,0 0 0,0 0 16,1 0-16,20 0 0,-21 0 16,21-21-16,-20-1 0,20 1 0,-21 0 15,21 0-15,-20 0 0</inkml:trace>
  <inkml:trace contextRef="#ctx0" brushRef="#br1" timeOffset="-140144.62">22775 8911 0,'0'0'15,"0"-42"-15,0 0 0,0 20 0,0-20 0,-21 21 16,0 21-16,0 0 16,21 21-16,0 0 0,-21 22 15,21-1-15,-22 0 0,1 1 0,21-1 16,0 21-16,0-20 0,0 20 16,-21-20-16,21-1 0,0 0 15,-21 1-15,21-22 0,0 21 0,0-21 16,0 22-16,0-22 0,0 0 0,0 0 15,0 0-15,0 0 16,0-42 0,0 0-1,0 0-15,0 0 0,0 0 16,0-1-16,0 1 0,21-21 0,0 21 16,0-22-16,22 22 0,-22-21 15,0 21-15,21 0 0,-20-1 0,20 1 16,-21 0-16,21 21 0,-20 0 0,-1 0 15,21 21-15,-42 0 16,21 1-16,0-1 0,-21 0 0,22 21 16,-22-21-16,0 22 0,0-22 0,0 0 15,0 21-15,0-20 0,-22-1 16,1 21-16,21-21 0,-21 0 0,0 1 16,0-1-16,21 0 0,-21-21 15,-1 0-15,22-21 31</inkml:trace>
  <inkml:trace contextRef="#ctx0" brushRef="#br1" timeOffset="-139807.83">24024 9038 0,'0'-21'0,"0"42"0,21-63 0,-21 21 16,0 0-16,0-1 0,0 1 0,0 0 15,-21 21-15,0 0 16,0 0-16,0 0 0,-1 21 0,1 0 16,0 1-16,0 20 0,0 0 15,0-21-15,-1 22 0,1-1 16,0 0-16,21-20 0,0 20 0,-21 0 15,21-21-15,0 22 0,0-22 0,0 0 16,0 0-16,21 22 0,0-43 16,0 21-16,1 0 0,20 0 0,0-21 15,1 0-15,-1 21 0,0-21 0,1 0 16,-1 0-16,0 0 0,1-21 16,-1 21-16,0-21 0,1 0 0</inkml:trace>
  <inkml:trace contextRef="#ctx0" brushRef="#br1" timeOffset="-139012.27">24553 9186 0,'0'-42'0,"0"84"0,0-105 0,0 42 0,0 0 16,0-1-16,-21 22 15,0 0-15,0 0 0,0 22 16,-1-1-16,1 0 0,21 0 0,-21 21 16,0-20-16,0-1 0,0 0 15,-1 21-15,22-21 0,0 1 0,0-1 16,0 0-16,0 0 0,0 0 0,0 0 15,0 1-15,22-22 16,-1 0-16,0 0 16,0 0-16,0 0 0,22 0 0,-22 0 15,0-22-15,0 1 0,0 0 16,0 0-16,1 0 0,-1 0 16,0-1-16,0-20 0,-21 21 0,0 0 15,21-22-15,-21 22 0,0 0 16,-21 21-1,21 21-15,0 0 16,-21 1-16,0-1 0,21 0 16,-21 0-16,21 0 0,0 0 0,0 22 15,0-22-15,0 0 0,0 0 0,0 0 16,21 1-16,0-22 0,0 21 16,0-21-16,22 0 0,-22 0 15,0 0-15,0 0 0,21 0 0,-20 0 16,-1-21-16,0 21 0,0-22 15,0 1-15,0 0 0,1 0 16,-1 0-16,0-22 0,-21 22 0,0-21 16,21 0-16,-21 20 0,21 1 0,-21 0 15,0 0-15,0 0 0,0 42 16,0 0 0,-21 21-16,0-20 0,21-1 15,-21 21-15,21-21 0,0 0 16,-21 1-16,-1 20 0,22-21 15,0 0-15,0 0 0,0 1 0,0-1 16,-21 0-16,21 0 16,0-42 15,0 0-31,0 0 16,0-1-16,0 1 0,0 0 0,21 0 15,1-21-15,-1 20 0,0-20 0,0 0 16,21-1-16,1 22 0,-1-21 15,-21 0-15,22 20 0,-1 1 0,0 21 16,-21 0-16,22 0 0,-22 0 0,0 0 16,0 21-16,0 1 0,-21 20 15,0-21-15,0 0 0,0 22 16,0-22-16,0 21 0,0-21 0,0 0 0,0 22 16,-21-22-16,21 0 15,0 0-15,-21-21 0,21 21 0,-21 1 16,0-22-1</inkml:trace>
  <inkml:trace contextRef="#ctx0" brushRef="#br1" timeOffset="-138013.17">26225 8657 0,'0'-21'16,"0"42"-16,0-63 0,0 21 0,0 42 31,0 0-31,-21 21 16,21-20-16,-21 20 0,21 0 15,-21 1-15,21 20 0,0-21 0,-21 1 16,21 20-16,-21-20 0,-1-1 0,22 0 16,-21-21-16,0 22 0,0-1 15,21-21-15,0 0 0,-21 1 16,21-1-16,-21 0 0,21 0 0,0-42 47,0 0-47,0 0 0,0-1 15,21 1-15,-21 0 0,21 0 16,0-21-16,0 20 0,22-20 0,-22 21 16,0-21-16,0 20 0,0 1 0,0 21 15,1 0-15,20 0 0,-21 0 16,0 0-16,0 0 0,1 0 0,-22 21 16,21 1-16,0 20 0,0-21 0,-21 0 15,0 0-15,0 1 16,0-1-16,0 0 0,0 0 15,0 0-15,-21-21 0,0 21 0,0-21 16,-1 0-16,1 0 0,0 0 16,0 0-16,-21 0 0,20 0 0,1 0 15,0 0-15,0 0 0,0 0 0,0 0 16,-1 0-16,22-21 16,22 21 30,-1 0-46,0 0 0,0 0 0,0 0 16,0 21-16,1-21 0,20 0 16,-21 0-16,21 0 0,1 0 0,-1 0 15,0 0-15,1 0 0,-1-21 16,22 21-16,-22 0 0,0-21 0,1 0 16,-1 0-16,0 21 0,-21-21 0,1-1 15,20-20-15,-42 21 0,21 0 16,-21 0-16,0-22 0,0 22 0,0 0 15,0 0-15,-21 21 16,0 0-16,0 0 0,-1 21 16,1 0-16,0-21 0,0 21 0,0 0 15,21 22-15,0-22 0,-21 0 16,21 0-16,0 0 0,0 1 16,0-1-16,0 0 0,21-21 0,0 21 15,0 0-15,0-21 0,0 0 0,22 0 16,-22 0-16,21 0 0,1 0 15,-1-21-15,-21 21 0,21-21 0</inkml:trace>
  <inkml:trace contextRef="#ctx0" brushRef="#br1" timeOffset="-136074.95">28300 8488 0,'21'0'0,"-42"0"0,63-21 0,-42 0 0,0-1 16,0 1-16,0 0 16,0 0-16,-21 21 0,0 0 15,0 0-15,-1 21 16,1 0-16,0 22 0,21-22 15,-21 21-15,0 0 0,0 1 0,21 20 16,-22-20-16,1 20 0,0-21 16,0 22-16,0-22 0,0 1 0,-1 20 15,-20-21-15,0 22 16,-1-43-16,22 21 0,0-20 16,0-1-16,-21-21 0,20 21 0,1-21 15,0 0-15,0 0 0,0 0 0,0 0 16,-1 0-16,1-21 0,0 21 15,0-21-15,21-1 0,-21-20 0,21 21 16,0-21-16,-21 20 0,21-20 16,0 0-16,0-22 0,0 22 0,0 0 15,21-1-15,0 22 0,0-21 0,-21 21 16,21 21-16,0 0 0,1 0 16,-1 0-16,0 21 0,0 21 15,0-21-15,-21 22 0,0-1 16,21-21-16,-21 21 0,0 1 15,22-1-15,-1 22 0,0-43 16,-21 0-16,21 21 0,0-21 16,0-21-16,1 22 0,-1-1 0,21-21 15,-21 0-15,85 0 16,-64 0-16,1 0 0,-1 0 16,-21 0-16,22-21 0,-1-1 0,0 1 15,1 0-15,-22 0 0,0 0 0,21-22 16,-42 22-16,21 0 0,1-21 15,-22-1-15,0 1 0,0 21 0,0-21 16,0 20-16,0 1 0,0 0 16,-22 21-1,1 0-15,0 0 0,0 21 16,-21 0-16,20 22 0,1-22 0,0 0 16,0 21-16,0-20 0,0 20 15,-1-21-15,1 21 0,21-20 0,0-1 16,0 0-16,0 0 0,0 0 0,0 0 15,21-21-15,1 22 16,-1-22-16,0 0 0,0 0 0,0 0 0,0 0 16,22 0-16,-22 0 0,0-22 0,0 1 15,0 0-15,1 21 16,-1-21-16,0-21 0,0 20 0,0 1 16,-21-21-16,0 21 0,0-22 0,0 22 15,0-21-15,0 21 0,0 0 16,0-1-16,0 44 31,0-1-31,0 0 0,0 0 16,-21 21-16,21-20 0,0-1 0,0 0 15,0 21-15,0-21 0,0 1 0,0-1 16,0 0-16,0 0 0,21 0 16,0 0-16,1-21 15,-1 0-15,0 0 0,0 0 0,0 0 16,0 0-16,22 0 0,-22 0 15,0-21-15,0 0 0,0 21 0,22-21 16,-22 0-16,0 0 0,0-22 0,-21 22 16,21 0-16,1-21 0,-22-1 15,0 22-15,0 0 0,0 0 0,0 0 16,0-1-16,0 44 31,-22-1-31,1 0 0,21 0 0,0 0 16,-21 0-16,21 1 0,-21-1 15,21 0-15,0 21 0,0-21 16,0 1-16,0-1 0,0 0 16,0 0-16,21-21 0,0 21 15,0-21-15,1 0 0,-1 0 16,0 0-16,21 0 0,-21 0 0,1-21 16,-1 0-16,0 21 0,0-21 15,0 0-15,0-1 0,1 1 0,-1-21 16,0 21-16,-21 0 0,21-22 0,-21 22 15,21 0-15,-21 0 0,21 0 16,-21-1-16,-21 44 31,0-1-31,21 0 0,-21 0 16,21 0-16,0 0 0,0 1 0,-21-1 16,21 0-16,0 0 0,0 0 15,0 0-15,21 1 0,0-22 0,0 21 16,0-21-16,1 0 0,-1 0 0,21 0 15,-21 0-15,0 0 0,22 0 16,-22 0-16,0 0 0,0 0 0,0-21 16,1-1-16,-1 1 0,0 0 0,-21 0 15,0 0-15,21 0 0,-21-1 16,21-20-16,-21 21 0,0 0 0,0 0 16,0-1-16,0 1 0,-21 42 31,21 1-31,-21-1 15,21 0-15,0 21 0,0-21 16,0 1-16,-21 20 0,21-21 0,0 0 16,-21 0-16,21 1 0,0-1 0,0 0 15,0 0-15,0 0 16,0-42 15,0 0-31,0 0 16,0 0-16,0-22 0,0 22 15,21 0-15,0-21 0,0-1 0,0 1 16,0 21-16,1-22 16,-1 1-16,21 21 0,-21 0 0,22 0 15,-1-1-15,-21 22 0,21 0 16,-20 0-16,-1 0 0,0 22 0,21-1 16,-21 0-16,-21 21 0,22-21 0,-1 22 15,-21-22-15,0 21 0,0-21 16,0 22-16,0-22 0,0 0 0,-21 0 15,21 0-15,-22 1 0,22-1 0,-21 0 16,0-21-16,21 21 16,21-21 15,0-21-31</inkml:trace>
  <inkml:trace contextRef="#ctx0" brushRef="#br1" timeOffset="-135817.09">30692 8657 0,'0'0'15,"-22"0"-15,1 0 0,0 0 0,0 0 16,0 0-16,0 0 0,-1 21 0,1 1 16,0-1-16,0 0 0,0 21 15,0-21-15,-1 22 0,1-1 0,0-21 16,21 22-16,-21-1 0,21-21 15,0 21-15,0-20 0,0-1 16,0 0-16,21 0 0,0 0 0,0-21 16,1 21-16,-1-21 0,0 0 0,0 0 15,21 0-15,-20 0 0,-1 0 16,21-21-16,-21 21 0,0-21 0,1 0 16,20 0-16</inkml:trace>
  <inkml:trace contextRef="#ctx0" brushRef="#br1" timeOffset="-135169.02">30924 8594 0,'0'-43'0,"0"86"0,0-128 0,0 64 0,0 0 0,0 0 16,-21 21-1,0 21-15,21 0 16,0 0-16,-21 21 0,0-20 0,21 20 16,-21 0-16,21 1 0,0-1 15,-22 0-15,22 1 0,-21-1 0,21 0 16,-21 1-16,21-1 0,0-21 15,0 21-15,0-20 0,-21-1 0,21 0 16,0 0-16,0 0 16,0-42-1,0 0 1,0 0-16,21 0 0,-21-1 0,0 1 16,21-21-16,0 21 15,1 0-15,-22-22 0,21 22 0,0 0 16,0 0-16,0 0 0,-21-1 15,21 22-15,1 0 0,-22 22 16,0-1-16,0 0 0,21 0 16,-21 0-16,0 0 0,0 1 15,0-1-15,0 21 0,0-21 0,0 0 16,21 1-16,-21-1 16,0 0-16,21 0 0,0-21 0,0 0 15,1 0-15,-1 0 0,0 0 16,0 0-16,0 0 15,0 0-15,1 0 0,-1-21 0,0 21 16,0-21-16,0 0 0,0-1 16,-21 1-16,22-21 0,-22 21 0,21 0 15,-21-22-15,0 22 0,0 0 0,0 0 16,0 0-16,-21 21 16,-1 0-1,1 21-15,0 0 16,21 0-16,-21 0 0,21 0 0,-21 1 0,21-1 15,0 0-15,0 21 0,0-21 16,0 1-16,0-1 0,0 0 16,21 0-16,0-21 0,0 21 15,0-21-15,1 0 0,-1 0 16,21 0-16,-21 0 0,22 0 0,-22 0 16,21 0-16,-21 0 0,22-21 15,-22 0-15,21 0 0,-21 21 0</inkml:trace>
  <inkml:trace contextRef="#ctx0" brushRef="#br1" timeOffset="-134701.28">31856 8784 0,'0'-21'0,"0"42"0,0-63 0,0 21 15,-21 21-15,-1 0 0,1 0 0,0 0 16,0 0-16,0 0 16,0 21-16,-22 0 0,22 0 0,0 0 15,0 1-15,-22-1 0,22 0 0,0 21 16,21-21-16,0 1 0,-21 20 15,21-21-15,0 0 0,0 0 0,0 1 16,0-1-16,0 0 0,21 0 16,0 0-16,0-21 0,1 0 15,-1 0-15,0 0 0,0 0 16,0 0-16,0-21 0,1 21 0,-1-21 16,0 0-16,0-22 0,0 22 0,0-21 15,1 0-15,-1-1 0,-21 1 16,21 0-16,0-22 0,0 22 15,0-1-15,1-20 0,-22 21 16,0-1-16,0 1 0,0 0 0,0 20 16,0 1-16,0 0 0,-22 42 15,1 0 1,0 22-16,0-22 0,0 21 0,0 1 16,21-1-16,0 0 0,-22 1 15,22-1-15,0 0 0,0 64 16,0-85-16,0 22 15,0-1-15,0-21 0,0 21 0,22-20 16,-22-1-16,21-21 0,0 21 0,0-21 16,0 21-16,0-21 0,1 0 15,-1 0-15,21 0 0,-21-21 0,22 0 16,-1 21-16,-21-21 0</inkml:trace>
  <inkml:trace contextRef="#ctx0" brushRef="#br1" timeOffset="-134417.45">33062 8107 0,'21'-21'0,"-42"42"0,42-63 0,-42 63 16,0 0 0,0 0-16,0 21 0,0 1 15,-22-1-15,22 0 0,-21 22 16,-1-1-16,1-20 0,0 20 15,-1 22-15,-20-22 0,-1 1 0,22 21 16,-21-22-16,20 1 0,-20-1 0,20-21 16,1 22-16,0-22 0,-1 1 15,1-22-15,21 21 0,0-21 0,0 0 16,-1 1-16,22-1 0,-21-21 16,21 21-16</inkml:trace>
  <inkml:trace contextRef="#ctx0" brushRef="#br1" timeOffset="-133195.68">9377 10901 0,'0'-21'0,"0"42"0,21-63 0,-21 20 15,0 1-15,21 0 0,-21 0 16,0 0-16,0 0 0,0-1 0,0 1 16,0 0-16,0 0 0,-21 21 15,0 0-15,0 0 0,-1 0 16,22 21-16,-21-21 0,0 21 0,21 22 15,-21-22-15,21 0 0,0 21 16,0 1-16,0-22 0,-21 21 0,21 0 16,0 1-16,0-1 0,0 0 0,0 1 15,0-1-15,0 0 0,0-20 16,0 20-16,0-21 0,0 0 0,21 0 16,0 1-16,0-22 0,0 0 0,1 0 15,20 0-15,-21 0 16,21-22-16,-20 1 0,20 0 0,-21 0 15,21 0-15,1-22 0,-22 22 0,21-21 16,-21 21-16,1-22 0,-1 22 16,0-21-16,-21 21 0,0-22 0,0 1 15,0 21-15,0-21 0,-21-1 0,0 22 16,-1-21-16,-20 21 0,21-1 16,-21 1-16,20 0 0,-20 21 0,21 0 15,0 0-15,-22 0 0,22 21 0,0 0 16,0 1-16,21-1 0,0 21 15,-21-21-15,21 22 0,0-22 16,0 21-16,0 0 0,0-20 0,0 20 16,0-21-16,0 21 0,0-20 15,21-1-15,0 21 0,0-42 0,0 21 16,1-21-16,-1 21 0,0-21 0,21 0 16</inkml:trace>
  <inkml:trace contextRef="#ctx0" brushRef="#br1" timeOffset="-132892.86">10075 10880 0,'0'0'0,"0"-21"0,0-1 0,0 1 15,-21 42 17,21 1-32,0-1 0,0 0 15,0 21-15,0 1 0,0-22 0,0 21 16,0 22-16,0-22 0,0 21 0,0-20 15,0 20-15,0-20 0,0 20 16,0 1-16,0-22 0,0 21 0,0-20 16,0 20-16,-21-20 0,21 20 0,0 1 15,-21-22-15,0 0 0,-1 22 16,22-22-16,-21 0 0,21-20 0,0 20 16,0-21-16,0-42 15,0 0 1,0 0-16,0-22 0,0 22 15,0-21-15,0-1 0</inkml:trace>
  <inkml:trace contextRef="#ctx0" brushRef="#br1" timeOffset="-132585.04">10075 11028 0,'0'-21'0,"0"42"0,0-85 15,0 43-15,0 0 0,0 0 16,21 0-16,-21 0 15,22 21-15,-1 0 16,0 0-16,0 0 0,0 0 0,0 0 16,1 0-16,-1 21 0,0 0 0,0 0 15,0 0-15,0 0 0,-21 1 16,22-1-16,-22 0 0,0 0 0,0 0 16,0 0-16,-22 1 0,1-1 0,0 0 15,0 0-15,-21 0 0,20 0 16,1-21-16,-21 22 0,21-22 0,0 0 15,-1 0-15,1 0 0,0 0 0,0 0 16,21-22 0,0 1-1,0 0-15,21 21 0,0-21 0,0 21 16</inkml:trace>
  <inkml:trace contextRef="#ctx0" brushRef="#br1" timeOffset="-131581.95">10329 11091 0,'0'0'16,"21"0"-16,-21 22 0,22-22 16,-1 0-1,0 0-15,0 0 16,0 0-16,0 0 0,-21-22 0,22 22 16,-1-21-16,0 0 0,0 21 0,0-21 15,0 0-15,1 21 0,-22-21 16,0-1-16,0 1 0,0 0 15,0 0-15,0 0 0,-22 0 16,1 21-16,0 0 16,0 0-16,0 21 15,0-21-15,21 21 0,-22 0 0,22 0 16,-21 0-16,21 22 0,0-22 0,0 0 16,0 21-16,0-20 0,0-1 15,0 21-15,0-21 0,0 0 0,0 1 16,21-1-16,1 0 0,-1-21 0,0 21 15,0-21-15,21 0 16,-20 0-16,-1 0 0,21-21 16,-21 21-16,22-21 0,-22 0 0,21-1 15,0 1-15,-20 0 0,20 0 0,-21 0 16,21 0-16,-20-22 0,-1 22 16,0 0-16,-21 0 0,0 0 0,0-22 15,0 22-15,0 0 0,0 0 16,0 42-1,0 0-15,0 0 16,-21 0-16,21 1 0,0-1 0,0 21 16,0-21-16,0 0 0,-21 22 0,21-22 15,0 21-15,0-21 16,0 1-16,0-1 0,0 0 0,0 0 16,0 0-16,0-42 31,0 0-31,21 0 15,0 0-15,-21-1 0,21 1 16,0-21-16,-21 21 0,21 0 0,1-22 16,-1 22-16,0 0 0,0 0 15,0 0-15,0-1 0,1 1 0,-1 21 16,0 0-16,0 0 0,0 21 16,-21 1-16,0-1 15,0 0-15,21 21 16,-21-21-16,0 1 0,22-1 0,-22 0 15,0 0-15,21 0 0,0 0 0,-21 1 16,21-1-16,0-21 0,0 21 16,1-21-16,-1 0 0,21 0 15,-21 0-15,0 0 0,1 0 16,-1 0-16,21-21 0,-21 21 0,0-21 16,22-1-16,-22 1 0,0 0 0,0 0 15,0 0-15,1 0 0,-22-1 0,0 1 16,0 0-16,0 0 0,0 0 15,0 0-15,0-1 0,0 1 16,-22 21-16,1 0 16,0 0-16,0 0 0,0 21 15,0 1-15,21-1 0,0 0 0,0 0 16,-22 0-16,22 0 0,0 22 16,0-22-16,0 0 0,0 0 0,0 0 15,0 1-15,0-1 0,22 0 0,-1-21 16,0 21-16,21-21 15,-21 21-15,1-21 0,-1 0 0,21 0 16,-21 0-16,22 0 0,-1 0 0,0 0 16,1-21-16,-1 21 0,0-21 0,1 0 15,-1 0-15,0-1 0,22 22 16</inkml:trace>
  <inkml:trace contextRef="#ctx0" brushRef="#br1" timeOffset="-131073.24">12721 10964 0,'0'-21'15,"0"42"-15,0-63 0,0 21 0,-21 21 16,21-21-16,-21 21 0,0 0 0,-1 0 16,1 0-16,0 0 15,0 0-15,0 0 0,0 0 0,-1 21 16,1 0-16,0 0 0,0 0 0,0 1 16,21-1-16,-21 0 0,21 21 0,-22-21 15,22 1-15,-21-1 0,21 21 16,0-21-16,0 0 0,0 1 15,0-1-15,0 0 0,21-21 16,1 0-16,-1 0 0,0 0 0,0 0 16,0 0-16,0 0 0,1 0 15,-1 0-15,0-21 0,0 21 0,-21-21 16,21-1-16,0 1 0,1-21 0,-1 21 16,0 0-16,0-22 0,-21 1 15,21 21-15,0-22 0,-21 1 0,0 0 16,22-1-16,-1 1 0,-21 0 15,21-1-15,-21 1 0,0 0 0,0-1 16,0 22-16,0 0 0,21 0 16,-21 42-1,0 0-15,0 0 0,-21 22 0,0-22 16,21 21-16,0 1 0,0 20 16,-21-21-16,21 1 0,0-1 0,0 0 15,0 1-15,0-1 0,0-21 0,0 22 16,0-1-16,0-21 0,0 0 0,0 0 15,21 1-15,-21-1 0,21-21 16,0 0-16,0 0 0,0 0 16,1 0-16,-1 0 0,0 0 0,0-21 15,0-1-15,0 1 0,1 0 16,-1 0-16,0 0 0,21 0 16</inkml:trace>
  <inkml:trace contextRef="#ctx0" brushRef="#br1" timeOffset="-129581.1">14520 10647 0,'0'0'15,"21"0"-15,-21-21 0,0 0 16,0-1-1,0 1-15,0 0 16,0 42 15,-21 0-31,0 1 0,0 20 16,21-21-16,-21 21 0,0 1 0,-1 20 16,22-20-16,-21-1 0,0 0 15,21-21-15,0 22 0,-21-1 0,21 0 16,-21-20-16,21-1 0,0 21 0,0-21 15,0 0-15,-21-21 16,-1 0 0,1-21-1,21 0-15,0 0 0,-21 0 16,0 21-16</inkml:trace>
  <inkml:trace contextRef="#ctx0" brushRef="#br1" timeOffset="-128949.58">13991 10922 0,'0'0'0,"-21"0"0,42 0 32,0 0-32,22 0 15,-22 0-15,21 0 0,-21 0 0,22 0 16,-1 0-16,21 0 0,-20 0 16,20-21-16,-20 0 0,20 21 15,-21-21-15,22-1 0,-22 1 0,1 21 16,-1-21-16,0 0 0,-21 0 15,1-22-15,-1 22 0,0 0 0,-21 0 16,0-21-16,0 20 0,0 1 0,0 0 16,0 0-16,0 0 0,0 42 31,-21 0-15,21 21-16,-21-20 0,21 20 0,0 0 15,-22-21-15,22 22 0,0-1 0,0 0 16,0-20-16,-21 20 0,21-21 15,-21 21-15,21-20 0,0-1 0,0 0 16,-21 21-16,0-21 0,0 1 16,21-1-16,-22-21 15,1 0 1,21-21 0,0-1-16,0 1 0,0 0 15,21 0-15,-21 0 0,22 0 0,-1-22 16,0 22-16,21-21 0,-21 21 0,22-1 15,-22 1-15,21 0 0,1 0 16,-1 0-16,-21 21 0,21 0 0,1 0 16,-22 0-16,21 21 0,-21 0 0,1 0 15,-1-21-15,0 43 16,-21-22-16,0 0 0,0 0 0,0 0 16,0 0-16,0 1 0,0-1 0,-21 0 15,0 0-15,-1 0 0,1 0 16,0 1-16,0-1 15,21-42 32,21 21-31,0-22-16,0 1 0</inkml:trace>
  <inkml:trace contextRef="#ctx0" brushRef="#br1" timeOffset="-128537.21">15494 10795 0,'0'0'0,"0"-21"0,-21 0 16,21 0-16,0-1 16,21 1-1,0 21-15,0 0 0,0 0 16,1 0-16,20 0 0,-21 0 0,0 0 0,22 0 15,-22 0-15,0 21 0,0 1 16,0-1-16,0 0 0,1 21 16,-1-21-16,-21 1 0,21-1 0,-21 42 15,0-42-15,0 1 16,-21 20-16,0-21 0,-1 0 0,1 0 16,0 1-16,0-1 0,0-21 15,0 0 1,21-21-1,0-1-15,0 1 0,0 0 16,0 0-16,21 0 0,0 0 16,-21-1-16,21 1 0,0 0 0,-21-21 15,21 21-15,1-1 0,-1 1 16,0 0-16,0 0 0,0 0 16,0 21-16,1 0 0,-1-21 0,0 21 15,0 0-15,0 0 0,22 0 16,-22 0-16</inkml:trace>
  <inkml:trace contextRef="#ctx0" brushRef="#br1" timeOffset="-127012.17">16425 10710 0,'-63'22'31,"42"-1"-31,-1-21 0,22 21 16,-21 0-16,0 0 0,0 0 0,0 1 16,0-1-16,-1 0 0,1 21 0,21-21 15,0 1-15,0-1 0,0 0 16,0 0-16,0 0 0,0 0 16,21 1-16,1-22 0,-1 0 0,0 0 15,0 0-15,21 0 0,-20 0 16,-1 0-16,21 0 0,-21 0 0,0-22 15,22 22-15,-22-21 0,0 0 16,0 0-16,0 21 0,1-21 16,-1 0-16,0-1 0,-21-20 0,0 21 15,0 0-15,0 0 0,0-22 0,0 22 16,0-21-16,0 21 0,-21-1 16,0 1-16,-1 0 0,1 21 0,0 0 15,0 0-15,0 0 0,-22 0 0,22 21 16,0-21-16,-21 21 0,21 22 15,-1-22-15,1 0 0,0 21 0,0-20 16,0-1-16,21 21 0,0-21 0,0 22 16,0-22-16,0 0 0,0 0 15,0 0-15,21 0 0,0 1 16,0-22-16,0 0 0,1 0 0,20 0 16,-21 0-16,0 0 0,22 0 15,-22 0-15,21 0 0,0-22 0,-20 1 16,20 0-16,-21 0 0,21 0 0,-20 0 15,-1-1-15,0 1 0,0 0 16,0 0-16,0-21 0,-21 20 0,0 1 16,0 0-16,22 0 0,-22 0 0,0 0 15,0 42 1,-22 0 0,22 0-16,0 0 0,0 0 0,-21 1 15,21-1-15,0 0 0,-21 0 16,21 21-16,0-20 0,0-1 15,0 0-15,0 0 0,0 0 0,21 0 16,0 1-16,1-22 0,-1 0 16,0 0-16,0 0 0,0 0 15,0 0-15,22 0 0,-22 0 0,0 0 16,0-22-16,0 1 0,1 21 0,-1-21 16,0 0-16,0 0 0,0 0 15,0-1-15,-21 1 0,22-42 16,-22 42-16,21-1 0,-21 1 15,21 0-15,-21 0 0,0 0 0,-21 21 47,21 21-47,-21 0 0,-1 0 16,22 0-16,0 1 0,-21-1 0,21 0 16,-21 0-16,21 0 0,0 0 0,0 1 15,0-1-15,0 0 0,0 0 16,0 0-16,0 0 15,0 1-15,21-22 0,0 0 0,1 0 16,20 0-16,-21 0 0,21 0 16,-20 0-16,20 0 0,0 0 0,1 0 15,-22-22-15,42 1 16,-20 0-16,-22 21 0,0-21 0,0 0 0,0 0 16,0-1-16,1 1 15,-22 0-15,0 0 0,0-21 0,0 20 16,0 1-16,0-21 0,0 0 15,0 20-15,-22 22 16,1 0-16,0 0 0,0 0 16,0 22-16,0-22 0,-1 21 0,22 0 15,-21 0-15,0 0 0,0 0 16,21 1-16,0-1 0,0 0 16,0 0-16,0 0 0,0 0 0,21-21 31,0 0-31,0 0 0,1 0 15,-1 0-15,0 0 0,0 0 0,0-21 16,0 0-16,1 21 0,-1-21 16,-21 0-16,21 0 0,0-1 15,-21 44 32,-21-1-47,21 0 0,-21 0 16,21 0-16,-21 0 0,21 1 15,0 20-15,-22-21 0,1 21 0,0 1 16,21-1-16,-21 22 0,0-22 16,21 0-16,0 22 0,-21-1 0,21-20 15,-22 20-15,22-21 0,-21 22 16,21-22-16,0 22 0,0-1 0,-21-20 16,0 20-16,0-21 0,21 22 0,-21-22 15,-1 1-15,-20-1 0,21 0 16,0-21-16,-22 1 0,22-1 0,-21 0 15,21 0-15,-22-21 0,22 0 0,0 0 16,-21 0-16,21-21 0,-22 0 0,1 0 16,0-1-16,-1 1 0,22-21 15,-21 0-15,-1 20 0,1-20 0,21 0 16,0-1-16,-22-41 16,43 41-16,0 22 0,0-21 15,0 21-15,0-22 0,0 1 0,22 21 16,-1-21-16,21-1 0,-21 1 0,0 0 15,22-1-15,-1 1 0,0 0 0</inkml:trace>
  <inkml:trace contextRef="#ctx0" brushRef="#br1" timeOffset="-126569.43">17907 10414 0,'0'0'0,"0"-21"0,0-21 31,0 63-15,0 0-16,0 0 0,0 21 0,0 1 16,0-1-16,0 0 0,0 1 0,-21-1 15,21 0-15,-21 1 0,-1 20 16,22-42-16,0 22 0,-21-1 0,21-21 16,-21 22-16,21-22 0,0 0 15,-21 0-15,21 0 0,-21-21 16,21-21-1,21 0 1,0 0-16,-21-22 16,21 22-16,0 0 0,22-21 0,-22-1 15,0 22-15,21-21 0,1 0 0,-1 20 16,-21 1-16,22 0 0,-1 0 16,0 21-16,-21 0 0,22 0 0,-22 0 15,0 21-15,0 21 0,-21-20 0,0-1 16,0 21-16,0 0 0,0-20 15,0 20-15,0 0 0,-21-21 0,0 22 16,0-22-16,21 21 0,0-21 0,-21 1 16,-1-1-16,22 0 0,0 0 15,-21-21 1</inkml:trace>
  <inkml:trace contextRef="#ctx0" brushRef="#br1" timeOffset="-125797.02">19283 10224 0,'0'0'0,"0"-22"0,0 1 16,-21 21 0,-1 0-16,22 43 15,0-22-15,-21 21 0,21 0 16,-21 1-16,21-1 0,-21 0 0,21 22 15,0-22-15,0 22 0,-21-22 0,0 0 16,21 1-16,-22-1 0,22 0 16,0-20-16,-21-1 0,21 21 0,-21-42 15,21 21-15,0 0 0,-21-21 0,0 0 47,21-21-47,0 0 0,0 0 0,0 0 16,0 0-16,0-22 0,0 22 15,21-21-15,0-1 0,0 22 0,0-21 16,22 21-16,-22-22 0,21 22 0,1 21 16,-1-21-16,0 21 0,1 0 15,20 0-15,-21 21 0,1-21 0,-1 21 16,-21 1-16,22 20 0,-22-21 0,0 0 16,0 22-16,-21-22 0,0 0 15,0 0-15,-21 21 0,0-20 0,-22-1 16,1 0-16,0 0 0,-1-21 15,1 21-15,-21 0 0,20-21 16,1 0-16,0 22 0,20-22 0,-20 0 16,21 0-16,0 0 0,0 0 0,21-22 31,0 1-15,21 0-16,0 0 0,21 21 15,-21-21-15,1 21 0</inkml:trace>
  <inkml:trace contextRef="#ctx0" brushRef="#br1" timeOffset="-125426.22">19833 10562 0,'0'0'16,"0"-21"-16,0 0 0,21 21 15,-21-21-15,21 21 0,1 0 0,-1 0 16,-21-21-16,21 21 0,0 0 15,0 0-15,0 0 0,1 0 0,-1 21 16,0 0-16,0 0 0,0 0 0,0 0 16,1 1-16,-1-1 15,-21 0-15,0 21 0,0-21 0,0 1 0,0-1 16,0 0-16,0 0 0,0 0 16,-21-21-16,-1 21 0,1-21 15,0 0-15,0 22 0,0-22 16,0 0-16,21-22 15,0 1 1,0 0-16,0 0 0,0 0 16,21 0-16,0-1 0,-21-20 0,21 21 15,0-21-15,0 20 0,1 1 16,-1-21-16,0 21 0,21 21 0,-21-21 16,1-1-16,-1 22 0,0 0 15,21 0-15</inkml:trace>
  <inkml:trace contextRef="#ctx0" brushRef="#br1" timeOffset="-124985.48">20764 10414 0,'-42'0'31,"21"0"-31,21 21 0,-42 22 16,20-22-16,1 0 0,0 21 0,0-21 15,0 22-15,0-22 16,21 21-16,0-21 0,-22 1 0,22 20 16,0-21-16,0 0 0,0 0 0,0 22 15,22-22-15,-1-21 16,0 21-16,0-21 0,0 0 0,0 0 16,22 0-16,-22 0 0,21 0 0,-21 0 15,22 0-15,-22 0 0,21 0 16,-21-21-16,22 0 0,-22 21 0,0-21 15,-21-1-15,21 1 0,-21-21 0,0 21 16,21-22-16,-21 1 0,0 21 16,0-21-16,0-1 0,0 1 0,-21 0 15,0-1-15,0 22 0,0 0 16,21 0-16,-21 0 0,-1 21 16,1 0-16,0 0 0,0 21 0,-21 0 15,20 0-15,1 21 0,0-20 0,0 20 16,0-21-16,0 21 0,-1-20 15,22 20-15,0-21 0,0 21 16,0-20-16,0-1 0,0 0 0,22-21 0,-1 21 16,21-21-16,-21 0 0</inkml:trace>
  <inkml:trace contextRef="#ctx0" brushRef="#br1" timeOffset="-124364.58">21357 10499 0,'0'-43'16,"0"86"-16,0-107 0,0 43 0,0 0 16,0 0-16,-21 42 15,0 0 1,21 0-16,-21 0 0,21 22 16,0-1-16,-22-21 0,22 22 0,-21-1 15,21 0-15,0-21 0,0 22 0,0-22 16,0 21-16,0-21 0,0 1 15,0-1-15,0 0 0,0 0 16,21 0-16,1-21 16,-1 0-16,0 0 0,0 0 15,0-21-15,0 0 0,1 21 16,-1-21-16,0 0 0,21-1 0,-21 1 16,1-21-16,-1 21 0,0-22 0,0 22 15,0-21-15,0 21 0,1-22 16,-1 22-16,0 21 0,-21-21 0,21 21 15,-21 21 1,0 0-16,0 1 0,0-1 16,0 21-16,0-21 0,-21 0 0,21 1 15,0 20-15,0-21 0,0 0 16,0 0-16,0 1 0,0-1 16,21-21-16,0 0 15,0 0-15,1 0 0,-1 0 0,0 0 16,0 0-16,0-21 15,0 21-15,1-22 0,-1 1 0,-21 0 16,21 0-16,-21-21 0,21 20 0,-21-20 16,0 21-16,0-21 0,0-1 15,0 1-15,0 0 0,0-1 0,0 22 16,0 0-16,0 0 0,0 0 0,0-1 16,-21 22-1,0 0 1,21 22-16,0-1 0,0 0 15,0 0-15,0 0 16,21-21 0,0 21-16</inkml:trace>
  <inkml:trace contextRef="#ctx0" brushRef="#br1" timeOffset="-123957.58">22521 10414 0,'-21'-42'31,"0"42"-31,0-21 16,0 21-16,-1 0 0,1 0 0,-21 0 15,21 21-15,0 0 0,-1-21 16,1 21-16,21 0 0,-21 0 16,21 1-16,0-1 0,0 0 15,0 0-15,21-21 0,-21 21 16,21-21-16,1 0 0,-1 21 15,0-21-15,0 0 0,0 22 0,0-1 16,1-21-16,-1 21 0,0-21 0,-21 21 16,21 0-16,-21 0 15,0 1-15,0-1 16,-21 0 0,0-21-16,0 0 0,-22 0 15,22 21-15,0-21 0,0 0 16,0 0-16,-1 0 0,1 0 0,0 0 15,0-21 1,21 0 0,0 0-16,21-1 15,0 22-15,-21-21 16,21 0-16</inkml:trace>
  <inkml:trace contextRef="#ctx0" brushRef="#br1" timeOffset="-123225.55">22691 10583 0,'0'0'0,"21"0"0,0 0 16,0 0-16,0 0 16,0 0-16,1 0 0,-1 0 15,0-21-15,0 0 0,0 21 0,0-21 16,1 0-16,-1 0 0,-21-1 15,0 1-15,21 21 0,-21-21 0,0 0 16,0 0-16,-21 21 16,0 0-1,-1 21-15,1 0 16,0 0-16,0 0 0,0 1 0,21-1 16,-43 42-16,22-42 15,21 22-15,0-22 0,0 0 0,0 0 16,0 0-16,0 1 0,0-1 15,0 0-15,21-21 16,1 0-16,-1 0 0,0 0 0,0 0 16,0 0-16,22 0 0,-22 0 0,0 0 15,0-21-15,0 0 16,0-1-16,1 1 0,-1-21 16,-21 21-16,21 0 0,-21-22 15,21 22-15,0-21 0,-21 21 16,21-22-16,1 22 0,-22 0 0,21 0 15,0 0-15,0-1 0,0 1 0,0 21 16,1 0-16,-1 0 0,0 0 16,0 0-16,0 0 0,0 0 0,1 0 15,-1 21-15,0-21 0,0 22 0,0-1 16,0 21-16,-21-21 0,0 22 16,0-22-16,0 21 0,0-21 15,0 0-15,0 22 0,0-22 0,0 0 0,0 0 16,-21 0-16,21 1 15,0-1-15,-21-21 0,0 0 0,21 21 16,-21-21-16,21-21 31,0 0-31,0-1 0,0 1 16,0 0-16,0 0 0,21 0 0,0 0 16,-21-22-16,21 22 0,0-21 15,1 21-15,-1-22 0,-21 22 0,21 0 16,0 0-16,-21 0 0,21 21 0,0 0 31,1 0-31,-22 21 16,0 0-16,21-21 0,-21 21 15,0 0-15</inkml:trace>
  <inkml:trace contextRef="#ctx0" brushRef="#br1" timeOffset="-123021.7">24130 10689 0,'-21'0'0,"0"21"31,-1-21 31</inkml:trace>
  <inkml:trace contextRef="#ctx0" brushRef="#br1" timeOffset="-114573.21">24828 9948 0,'0'0'0,"-21"0"0,0 0 0,0 0 0,0 22 15,0-22-15,-22 0 0,22 0 0,0 0 16,0 0-16,21 21 16,-21-21-16,21 21 15,21-21 1,0 0-16,0 0 15,0 0-15,22 0 0,-1 0 0,-21 0 16,21 0-16,1-21 0,-1 0 16,-21 21-16,22-22 0,-22 22 0,0-21 15,0 21-15,-21-21 0,0 0 16,0 0-16,-21 21 16,0 0-16,-22 0 15,22 0-15,0 0 0,-21 0 16,21 0-16,-22 21 0,22-21 0,-21 21 15,21 0-15,-1 0 0,1 1 0,0-1 16,21 0-16,0 0 0,0 0 16,0 0-16,0 1 0,0-1 15,21-21-15,0 0 0,22 21 16,-22-21-16,0 0 0,21 0 0,-20 0 16,20 0-16,-21 0 0,0 0 0,0 0 15,22 0-15,-43-21 0,21 21 16,-21-21-16,-21 21 15,0 0-15,-1 0 16,1 0-16,-21 0 0,21 0 16,-22 0-16,1 21 0,21 0 15,-21-21-15,20 21 0,-20 0 0,21 0 16,21 1-16,-21-1 0,21 0 16,-21 0-16,21 0 0,0 0 0,0 1 15,0-1-15,0 0 0,21 0 16,0 0-16,0-21 0,-21 21 15,42-21-15,-20 0 0,-1 0 0,0 0 16,0 0-16,21 0 0,1 0 16,-22 0-16,21 0 0,1 0 15,-1-21-15,0 0 0,1 0 0,-1 0 16,0 0-16,1-1 0,-1 1 0</inkml:trace>
  <inkml:trace contextRef="#ctx0" brushRef="#br1" timeOffset="-114014.1">25442 10181 0,'21'-84'16,"-42"168"-1,42-190-15,-21 85 0,-21 21 16,0 0-16,0 0 16,0 0-16,0 0 0,-1 0 0,1 21 15,0 1-15,0-1 0,0 0 0,0 0 16,-1 0-16,1 0 0,21 1 16,0-1-16,-21 0 0,21 0 15,0 0-15,0 0 0,0 1 0,21-1 16,0-21-16,1 0 15,-1 0-15,0 0 0,0-21 16,0 21-16,0-22 0,1 22 16,-1-21-16,0 0 0,0 21 0,0-21 15,0 0-15,-21 0 0,22-1 16,-1 1-16,-21 42 47,0 1-47,0-1 15,0 0-15,0 21 0,0-21 0,0 22 16,-21-1-16,21 22 0,0-22 16,-22 0-16,22 22 0,0-1 15,0-20-15,0 20 0,0 1 0,0-1 16,0-21-16,0 22 0,0-1 0,-21 1 16,21-22-16,-21 22 0,0-22 15,21 22-15,0-22 0,-21 0 0,0-21 16,-1 1-16,22-1 0,-21 0 0,0 0 15,0-21-15,0 0 16,0 0-16,-1 0 0,1-21 0,0 0 16,21 0-16,-42-1 0,21 1 0,-1 0 15,1-21-15,0 21 0,21-22 16,-21 22-16,21-21 0,-21 21 16,21-22-16,0 22 0,0-21 0,0 21 15,21-22-15,0 22 0,-21-21 0,42 21 16,-20-22-16,-1 1 0,0 0 15,21-1-15,-21 1 0</inkml:trace>
  <inkml:trace contextRef="#ctx0" brushRef="#br1" timeOffset="-113833.2">25929 10139 0,'0'0'0,"0"-21"0,0 42 47,0 0-31,0 0-16,0 0 15,0 1-15,0-1 16</inkml:trace>
  <inkml:trace contextRef="#ctx0" brushRef="#br1" timeOffset="-113669.3">25908 10499 0,'0'0'0,"-21"21"0,0-21 0,21 21 16,-22-21-16,1 0 15,42 0 17,1 0-32,-1 0 0,0 0 15,0-21-15,0 0 0,0 21 0</inkml:trace>
  <inkml:trace contextRef="#ctx0" brushRef="#br1" timeOffset="-113421.39">26479 9843 0,'0'84'31,"0"-63"-31,-21 1 0,21 20 16,-21-21-16,21 21 0,0-20 0,0 20 16,-21-21-16,21 21 0,-21-20 0,21-1 15,-21 21-15,21-21 0,0 0 16,0 1-16,0-1 0,0 0 0,0 0 16</inkml:trace>
  <inkml:trace contextRef="#ctx0" brushRef="#br1" timeOffset="-113212.52">26522 9885 0,'0'0'16,"0"-21"-16,0 0 0,0-1 0,0 1 15,21 21 1,0-21-16,0 21 15,0 0-15,1 0 0,-1 0 16,0 0-16,0 0 0,21 0 16,-20 0-16,-1 21 0,-21 0 15,0 1 1</inkml:trace>
  <inkml:trace contextRef="#ctx0" brushRef="#br1" timeOffset="-113057.6">26437 10139 0,'0'0'0,"0"21"0,0 0 0,0 0 16,21-21 15,0 0-31,1 0 0,-1 0 16,0 0-16,0 0 0,0 0 16,22 0-16,-22-21 0,21 21 0,-21 0 15</inkml:trace>
  <inkml:trace contextRef="#ctx0" brushRef="#br1" timeOffset="-112564.87">27220 10075 0,'0'0'0,"0"-21"16,0 0-16,0 0 16,0 0-16,-21 21 0,21-21 15,-21 21-15,0-22 16,0 1-16,-1 21 0,1 0 15,0 0-15,0 0 0,0 21 0,0 1 16,-1-1-16,-20 0 0,21 0 16,0 0-16,0 22 0,-1-22 0,1 21 15,0-21-15,0 0 0,21 22 16,0-22-16,0 21 0,0-21 0,0 1 16,0-1-16,0 0 0,21 0 15,0-21-15,0 0 0,1 0 16,-1 0-16,0 0 0,0 0 0,0-21 15,22 21-15,-22-21 0,0 0 0,0-1 16,0 1-16,0 0 16,-21 0-16,0 0 0,22 0 0,-22-22 15,0 22-15,21 0 0,-21 0 0,0 0 16,-21 21 15,21 21-31,-22 0 0,22 0 0,0 0 16,0 0-16,0 1 0,0-1 15,0 0-15,0 21 0,0-21 0,0 1 16,0-1-16,0 0 0,0 0 16,0 0-16,22-21 0,-1 0 15,0 0-15,0 0 0,0 0 0,0 0 16,1 0-16,20 0 16,-21-21-16,21 0 0</inkml:trace>
  <inkml:trace contextRef="#ctx0" brushRef="#br1" timeOffset="-111577.45">27601 10012 0,'0'-21'16,"0"42"-16,-21-63 0,0 42 15,0 0-15,0 21 0,-1-21 16,22 21-16,-21 0 0,0 0 16,21 0-16,-21 1 0,21 20 0,0-21 15,0 0-15,0 0 0,0 22 16,0-22-16,0 0 0,0 0 15,0 22-15,0-22 0,0 0 0,21-21 16,0 21-16,0 0 0,22-21 0,-22 0 16,0 0-16,21 0 0,1 0 15,-22 0-15,21-21 0,-21 0 0,22 0 16,-22 0-16,21-1 0,-21 1 0,1 0 16,-1 0-16,0-21 0,0 20 15,-21-20-15,21 0 0,-21-1 0,21 1 16,-21 0-16,0 21 0,22-22 15,-22 1-15,0 0 0,21 20 0,-21 1 16,0 0-16,0 42 16,0 0-1,0 1-15,-21-1 0,21 21 0,-22 0 16,22-20-16,-21 20 0,21 0 0,0-21 16,-21 22-16,0-22 0,21 21 15,-21-21-15,21 1 0,0-1 0,-21 0 16,21 0-16,-22 0 0,22 0 15,0-42 17,0 0-32,22 0 0,-1 21 15,0-21-15,0 0 0,0-1 0,0 1 16,1 0-16,-1-21 0,0 21 16,0-1-16,0 22 0,22-21 15,-22 0-15,0 21 0,0 0 0,0 0 16,0 0-16,1 21 15,-22 0-15,0 1 16,0-1 0,-22-21-16,1 0 0,0 21 15,0-21-15,0 0 0,0 0 16,-1 0-16,1 0 0,0 0 16,0 0-1,0 0-15,0 0 16,-1 0-1,22 21 1,0 0-16,0 0 0,0 1 16,0-1-16,22 0 15,-1 0-15,-21 0 0,21-21 16,0 21-16,0 1 0,0-22 0,1 21 16,-1-21-16,0 0 0,0 0 0,21 0 15,-20 0-15,20 0 0,-21 0 16,21 0-16,1 0 0,-22 0 0,21-21 15,-21-1-15,1 1 16,-1 0-16,0 21 0,0-21 0,0 0 16,0 0-16,-21-22 0,0 22 0,0-21 15,0 21-15,0-1 16,0 1-16,0 0 0,-21 21 16,0 0-16,0 0 0,21 21 15,-21-21-15,0 21 0,-1 1 16,22-1-16,0 0 0,-21 0 0,21 0 15,0 22-15,0-22 0,0 0 0,0 0 16,0 0-16,0 0 16,0 1-16,21-22 0,1 0 15,-1 0-15,0 0 0,0 0 16,0 0-16,0 0 0,1 0 0</inkml:trace>
  <inkml:trace contextRef="#ctx0" brushRef="#br1" timeOffset="-111077.25">29168 9567 0,'0'0'0,"-22"0"0,1 0 16,0 22-1,21-1-15,0 0 0,-21 21 16,21-21-16,0 22 0,0-1 0,-21 0 15,21 1-15,0-1 0,0 0 16,0-20-16,-21 20 0,21 0 0,-22-21 16,1 22-16,21-22 0,0 0 15,-21 0-15,0 0 0,21 1 16,-21-22-16,21-22 31,0 1-15,0 0-16,21 0 0,-21 0 15,21 0-15,0-1 0,0 1 16,1 0-16,-1-21 0,21 21 0,-21-1 0,0 1 16,22 21-16,-22-21 0,21 21 15,-21 0-15,1 0 0,20 0 16,-21 21-16,0-21 0,0 21 0,1 1 16,-1-1-16,-21 0 0,0 0 15,0 0-15,0 0 0,0 22 0,0-22 16,-21 0-16,-1 0 0,1 0 15,-21 1-15,21-22 0,-22 21 16,22 0-16,-21-21 0,21 0 0,-22 21 16,22-21-16,0 0 0,0 0 15</inkml:trace>
  <inkml:trace contextRef="#ctx0" brushRef="#br1" timeOffset="-110329.85">29887 9948 0,'0'0'0,"-21"0"0,-64 22 31,64-1-31,0 0 0,0 0 0,0-21 15,0 21-15,21 0 0,-22 1 0,1-1 16,0 0-16,21 0 0,0 0 16,0 0-16,0 1 0,0-1 0,0 0 15,0 0-15,0 0 0,21-21 16,0 0-16,1 0 16,-1 0-16,0 0 0,0 0 15,0 0-15,-21-21 16,0 0-16,21 21 15,-21-21-15,0 0 0,0-1 0,0 1 16,0 0-16,0 0 0,0-21 16,-21 20-16,21 1 0,-21 0 0,21 0 0,0 0 15,0 0-15,0-1 0,0 1 16,21 21-16,0-21 16,1 21-16,-1 0 0,0 0 0,0 0 15,0 0-15,22 0 0,-22 0 16,21 0-16,-21 0 0,22 0 0,-22 0 15,0 0-15,0 21 0,0 0 16,0 1-16,-21-1 0,0 0 16,0 0-16,0 0 0,0 0 0,-21 1 15,21-1 1,-21 0-16,0-21 0,21 21 0,0 0 16,-21-21-16,21 21 0,-21-21 0,21 22 15,0-1 1,21-21-16,0 0 15,0 0-15,0 0 0,0 0 16,1 0-16,-1 0 0,0 0 0,0 0 16,0 0-16,0-21 0,1-1 0,-1 22 15,0-21-15,0 0 0,0 0 16,-21 0-16,21 0 0,-21-1 16,0-20-16,0 21 0,0 0 15,0 0-15,-21-1 0,0 1 0,0 21 16,0 0-16,0-21 0,-1 21 0,1 0 15,0 0-15,0 0 0,0 21 16,0-21-16,-1 21 0,1 1 0,0-22 16,21 21-16,0 0 0,0 0 15,0 0-15,21-21 16,0 0-16,1 0 0</inkml:trace>
  <inkml:trace contextRef="#ctx0" brushRef="#br1" timeOffset="-110010.03">30628 9991 0,'0'21'0,"0"0"16,0 0-1,21-21 16,0 0-31,1 0 0,-22-21 16,21 0-16,0 0 16,-21 0-16,0-1 15,0 1-15,-21 21 32,0 0-17,21 21-15,-22-21 0,1 22 0,0-22 16,21 21-16,-21-21 15,21 21-15</inkml:trace>
  <inkml:trace contextRef="#ctx0" brushRef="#br1" timeOffset="-108785.87">31432 9779 0,'0'0'16,"-21"0"-16,0-21 0,0 21 15,0 0-15,0 0 0,-1 0 0,1 21 16,-21 0-16,21 0 0,0 1 16,-1-1-16,1 0 0,0 21 0,0-21 15,0 1-15,0 20 0,-1-21 16,22 21-16,-21-20 0,21-1 0,0 0 15,0 0-15,0 0 0,0 0 16,21-21-16,1 22 0,-1-22 0,0 0 16,0 21-16,21-21 0,-20 0 15,20 0-15,-21 0 0,21 0 16,1 0-16,-1 0 0,-21-21 0,22 21 16,-1-22-16,-21 1 0,21 21 15,-20-21-15,20 0 0,-21 0 0,21 0 16,-20-1-16,-1 1 0,0 0 15,0 0-15,0 0 0,-21 0 0,21 21 16,-42 0 0,0 21-1,0 0-15,0-21 0,0 21 0,-1 0 16,22 0-16,-21 1 16,21-1-16,-21-21 0,21 21 0,-21 0 15,21 0-15,0 0 16,0 1-1,21-22-15,0 0 0,0 0 16,1 0-16,-1 0 16,0-22-16,-21 1 15,0 0-15,0 0 0,0 0 16,0 0-16,0-22 16,0 22-16,0 0 0,0 0 0,0 0 15,0-1-15,0 1 0,0 0 16,0 0-16,0 0 0,21 0 15,0 21 1,0 0-16,1 0 0,-1 0 16,0 0-16,0 0 0,0 0 0,0 0 15,22 21-15,-22 0 0,0-21 16,0 21-16,-21 0 0,21 0 0,-21 1 16,0-1-16,0 0 15,0 0-15,0 0 0,0 0 0,0 1 16,0-1-16,0 0 0,-21 0 15,0-21 1,0 0 0,0 0-16,21-21 31,0 0-31,0 0 16,0-1-16,0 1 0,21 0 15,0-21-15,21 21 0,-20-1 16,20-20-16,0 0 0,1 21 0,-1-1 15,0-20-15,22 21 0,-22 21 16,0 0-16,1 0 0,-1 0 16,0 21-16,-20 0 0,-22 0 15,0 1-15,0 20 0,0-21 16,0 0-16,0 0 0,0 22 0,0-22 16,0 0-16,-22-21 15,1 21-15,21 0 0,-21-21 0,21 22 16,-21-22-16,0 0 15,0 0-15,21-22 16,0 1 0,0 0-16,21 0 15,0 0-15,0 0 0,0-1 16,22 1-16,-1 0 0,0-21 16,1 21-16,-1-1 0,0-20 0,1 21 15,-22 21-15,21 0 0,-21 0 16,0 0-16,-21 21 15,0 0-15,0 0 0,0 22 16,0-22-16,-21 0 0,21 21 16,-21-20-16,0-1 0,21 0 0,-21 0 15,21 0-15,0 0 0,-21 1 16,-1-1-16,1 0 16</inkml:trace>
  <inkml:trace contextRef="#ctx0" brushRef="#br1" timeOffset="-108615.96">33359 10139 0,'-22'0'0,"-20"0"31,21 0-31,0 0 31,0 0-31,-1 0 0,22 21 16</inkml:trace>
  <inkml:trace contextRef="#ctx0" brushRef="#br0" timeOffset="-98509.45">233 12594 0,'0'0'0,"-21"-21"16,-1 21-16,1 0 16,0 0-16,0 0 0,0 0 15,0 0-15,-1 0 0,65 0 47,-22 0-47,21 0 0,22 0 16,-22 0-16,22 0 0,-1 0 15,1 0-15,-1 0 0,1 0 16,-1 0-16,1 0 0,-22 0 16,21 0-16,-20 0 0,-1 0 0,-21 0 15,22 0-15,-22 0 0,0 0 16,-42 0-1,0 0-15,-1 0 0,-20 0 16</inkml:trace>
  <inkml:trace contextRef="#ctx0" brushRef="#br0" timeOffset="-98205.64">529 12615 0,'-21'0'16,"21"22"15,0-1-15,0 0-16,0 21 0,0 1 15,0-1-15,0 21 0,0-20 16,0 20-16,0-20 0,-21 20 0,0-21 16,-1 22-16,1-22 0,0 1 15,0-1-15,21-21 0,0 21 0,-21-20 16,21-1-16,0 0 15,0-42 17,21 0-17,-21-1-15,21 1 0,0 0 0,-21 0 16,21 0-16</inkml:trace>
  <inkml:trace contextRef="#ctx0" brushRef="#br0" timeOffset="-97500.93">825 13208 0,'0'0'0,"43"42"31,-22-42-31,0 0 16,0 0-16,0 0 15,1-21-15,20 21 0,-21-21 0,0 0 16,0 0-16,1-22 0,-1 22 15,0 0-15,0-21 0,-21 21 16,0-1-16,0-20 0,0 21 0,0 0 16,-21 0-16,0 21 0,0 0 15,-1 0-15,1 0 0,-21 0 0,21 21 16,0 0-16,-22 0 0,22 21 16,0-20-16,0 20 0,0 0 15,-1-21-15,1 22 0,0-22 16,21 21-16,0-21 0,0 22 15,0-22-15,0 0 0,0 0 0,0 0 16,21 1-16,0-22 0,1 0 16,20 0-16,-21 0 0,21 0 0,1 0 15,-1 0-15,22-22 0,-22 1 16,21 0-16,1 0 0,-1 0 16,1 0-16,-1-22 0,1 22 0,-1 0 15,-20-21-15,-1 20 0,-21-20 16,0 21-16,1 0 0,-22 0 15,0-1-15,0 1 0,-22 21 16,1 0-16,-21 0 0,21 0 16,0 21-16,-22-21 15,22 22-15,0-1 0,21 0 0,0 0 16,0 0-16,0 0 0,0 1 16,21-1-16,0 0 15,0 0-15,22-21 0,-22 21 0,0 0 16,0-21-16,0 22 0,1-1 15,-1-21-15,0 21 0,-21 0 16,0 0 0,-21-21-16,0 0 0,-1 0 0,-20 21 15,0-21-15,-1 22 0,1-22 16,0 0-16,-1 0 0,22 0 0,-21 0 16,21 0-16,0 0 15,-1 0-15,22-22 16,0 1-16,22 21 15,-1-21-15,0 0 0,21 0 16,-21 0-16,22-1 0</inkml:trace>
  <inkml:trace contextRef="#ctx0" brushRef="#br0" timeOffset="-97237.97">2138 12658 0,'0'0'0,"21"-21"0,0-1 0,-21-20 16,0 63-1,0 0 1,-21 1-16,0 20 0,21-21 16,0 43-16,-21-22 0,-1 0 0,1 22 15,21-22-15,-21 22 0,0-22 16,21 0-16,0 1 0,0-22 0,-21 21 16,21-21-16,0 0 0,0 1 15,0-1-15,0 0 0,21-21 16,0 0-16,0 0 15,0 0-15,1-21 16,-1 0-16,0-1 0,0 1 16,0 0-16,0 0 0</inkml:trace>
  <inkml:trace contextRef="#ctx0" brushRef="#br0" timeOffset="-97084.05">1884 12912 0,'0'0'0,"21"0"31,0 0-31,0 0 16,0-21-16,22 21 0,-1-22 0,0 22 15,22-21-15,-1 0 0,1 0 16</inkml:trace>
  <inkml:trace contextRef="#ctx0" brushRef="#br0" timeOffset="-96577.18">3704 12488 0,'0'0'15,"-21"0"-15,0 0 0,0 0 0,-1 0 0,1 0 16,0 0-16,0 0 0,-21 22 16,20-1-16,1 0 0,-21 21 15,21 1-15,0-1 0,-1 0 0,1 22 16,0-22-16,0 22 0,0-22 15,0 21-15,-22-20 0,22 20 0,0 1 16,0-22-16,21-21 16,-21 0-16,21 1 0,0-1 0,-22-21 15,44-21 17,-1-1-32,0 1 0,-21-21 15,21 21-15,0-22 0,-21 1 0,21 0 16,1-22-16,-1 1 0,0 20 15,0-20-15,0-1 0,0 1 16,1 21-16,-1-1 0,0 22 0,-21-21 16,21 42-16,0 0 15,-21 21-15,0 0 16,0 21-16,0 1 0,0 20 16,21-20-16,-21 20 0,0 1 0,0-22 15,0 21-15,0-20 0,0-1 16,22 0-16,-22 1 0,21-22 0,-21 0 15,21 21-15,-21-20 0,0-1 16,21 0-16,-42-42 47,0 21-47,-22-21 0</inkml:trace>
  <inkml:trace contextRef="#ctx0" brushRef="#br0" timeOffset="-95437.83">3069 13145 0,'0'0'0,"-21"0"0,42 0 32,0 0-32,0 0 15,1 0-15,20 0 0,-21 0 16,21 0-16,1 0 0,20-22 0,-20 1 16,-1 0-16,21 21 0,-20-21 15,20 0-15,-20-22 0,-1 22 0,0 0 16,1 0-16,-1-21 0,-21 20 15,0 1-15,0 0 0,1 0 16,-22 0-16,0 42 31,0 21-31,-22-21 0,22 22 0,-21-22 16,21 21-16,0 1 0,0-22 16,0 21-16,0 0 0,0-20 0,0 20 15,0-21-15,0 0 0,21 0 0,-21 1 16,22-22-16,-1 21 0,0-21 15,0 0-15,0 0 0,0 0 0,1 0 16,-1 0-16,0-21 16,0 21-16,0-22 0,0 1 0,1 0 15,-1 0-15,0 0 0,0-22 0,0 22 16,-21-21-16,21 0 0,-21-1 16,0 1-16,0 0 0,0 20 0,0-20 15,0 21-15,0 0 0,0 42 31,0 21-15,0-21-16,0 22 0,0-22 0,0 21 16,-21 1-16,21-22 0,0 21 15,0-21-15,0 22 0,0-22 0,0 0 16,0 0-16,0 0 0,21-21 16,1 21-16,-1-21 0,0 0 15,0 0-15,0 0 0,0 0 0,1 0 16,-1-21-16,21 21 0,-21-21 15,22 0-15,-22 0 0,0-22 16,21 22-16,-21-21 0,1 0 0,20-1 16,-21 1-16,0-22 0,-21 22 0,21-21 15,-21 20-15,0-20 0,0 20 16,0 1-16,0 0 0,0-1 0,0 22 16,0-21-16,-21 42 15,0 0-15,0 21 16,0 0-16,21 22 0,0-1 15,0 0-15,-21 1 0,21 20 0,0 1 16,0-22-16,0 21 0,0 1 16,0-22-16,0 1 0,0-1 0,0 0 15,0-21-15,0 22 0,0-22 16,21 0-16,0 0 0,21-21 16,-21 0-16,1 0 0,20 0 15,-21 0-15,21-21 0,-20 0 0,-1 0 16,21 0-16,-21-1 0,22 1 0,-22 0 15,0-21-15,0 21 16,0-22-16,0-20 0,-21 42 16,0-22-16,0 22 0,0 0 15,0 42 1,0 0-16,0 0 0,0 1 16,0-1-16,0 0 0,0 21 15,0-21-15,0 22 0,0-22 0,0 0 16,0 0-16,0 0 0,0 1 15,0-1-15,0 0 0,22 0 16,-1-21-16,0 0 16,0 0-16,0 0 0,0-21 15,1 0-15,-1 21 0,0-21 16,-21-1-16,21-20 0,0 21 16,0-21-16,-21 20 0,0-20 0,0 0 15,0-1-15,0 1 0,0 21 0,0-21 16,-21 20-16,0 1 0,0 0 15,0 21-15,0 0 0,-1 0 16,-20 0-16,21 0 0,0 21 0,0-21 16,-1 21-16,1 1 0,0-22 0,0 21 15,21 0-15,-21-21 0,0 21 16</inkml:trace>
  <inkml:trace contextRef="#ctx0" brushRef="#br0" timeOffset="-95257.67">4551 12658 0,'0'0'0,"-43"0"0,22 0 31,42 0-15,1 0-16,20 0 0,-21 0 15,21 0-15,1 0 0,-1 0 16,0-21-16,1 21 0,-1-22 0,0 22 0,1-21 15,41 21 1,-62-21-16</inkml:trace>
  <inkml:trace contextRef="#ctx0" brushRef="#br0" timeOffset="-94276.23">5292 12848 0,'-22'-21'31,"44"21"16,-1 0-47,0 0 0,-21 21 0,21 0 16,0 1-16,-21 20 0,0-21 16,21 0-16,-21 22 0,0-22 0,0 21 15,0-21-15,0 0 0,0 1 16,0-1-16,0 0 0,0 0 0,0 0 15,0-42 17,0 0-17,0 0-15,0 0 16,0-1-16,0 1 0,0-21 0,22 21 16,-1 0-16,0-22 0,-21 1 0,21 21 15,0-22-15,0 22 0,1 0 16,-1-21-16,0 42 0,-21-21 0,21 21 15,0 0-15,0 0 0,-21 21 16,0 0-16,22 0 0,-22 0 0,21 0 16,-21 22-16,0-22 0,0 0 15,0 21-15,0-20 0,0 20 0,0-21 16,0 0-16,0 0 0,0 1 16,0-1-16,21-21 31,0 0-16,-21-21-15,21-1 0,-21 1 16,21 0-16,1 0 0,-1 0 0,-21-22 16,21 22-16,0-21 15,0 21-15,0-22 0,1 1 0,-1 21 16,0-21-16,0 20 0,-21 1 0,21 21 16,0 0-16,1 21 15,-22 1-15,0-1 0,0 0 0,0 21 16,0 1-16,0-22 15,0 21-15,0 0 0,0-20 0,0 20 16,0-21-16,0 21 0,0-20 16,0-1-16,0 0 0,21 0 0,0 0 15,-21 0-15,21-21 0,0 0 16,0 0-16,1 0 0,-1 0 16,0 0-16,0 0 0,0-21 15,0 0-15,22 0 0,-22 0 16,0 21-16,0-21 0,0-1 0</inkml:trace>
  <inkml:trace contextRef="#ctx0" brushRef="#br0" timeOffset="-93813.49">6477 13018 0,'42'-106'16,"-42"-42"-1,-42 402 1,84-530-16,-42 255 0,-21 21 0,0 0 16,0 0-16,0 0 0,-1 0 0,1 0 15,0 0-15,0 21 0,0 1 16,0-1-16,-1 0 0,22 0 0,-21 21 15,0-20-15,0 20 0,0-21 16,21 21-16,0-20 0,0-1 0,0 21 16,0-21-16,0 0 0,0 1 0,0 20 15,0-21 1,21-21-16,0 0 0,0 0 0,0 0 16,1 0-1,-1-21-15,0 0 0,0 21 0,0-21 16,0-1-16,-21 1 0,22 0 0,-1 0 15,-21-21-15,0 20 0,0-20 16,21 21-16,-21-21 0,0-1 0,0 22 16,0-21-16,21 21 0,-21-1 15,0 44 1,0-1-16,-21 0 0,21 0 16,-21 0-16,21 22 15,-21-22-15,21 21 0,0 0 0,0-20 16,0 20-16,0-21 0,0 0 15,0 0-15,0 1 0,21-1 0,0 0 16,0 0-16,0-21 0,0 0 0,1 0 16,-1 0-16,0 0 0,0 0 15,21 0-15,-20 0 0,-1 0 0,0-21 16,0 0-16,0 0 0,0-1 16,1 1-16,-1-21 0</inkml:trace>
  <inkml:trace contextRef="#ctx0" brushRef="#br0" timeOffset="-93568.63">6964 12383 0,'0'0'0,"-43"-43"31,22 64-31,0 1 16,21-1-16,-21 21 0,0-21 16,0 22-16,21 20 0,0-21 0,-22 1 15,22-1-15,-21 22 0,21-22 16,0 0-16,0 1 0,0-1 0,0 43 15,0-64-15,0 0 0,0 0 16,0 0-16,21 0 0,1-21 16,-1 0-16,0 22 0,0-22 0,0 0 15,0 0-15,1 0 0,-1-22 16,21 22-16,-21-21 0,22 0 16,-22 21-16</inkml:trace>
  <inkml:trace contextRef="#ctx0" brushRef="#br0" timeOffset="-93332.77">7345 12721 0,'0'0'16,"0"21"-1,-21-21-15,21 22 0,-22-1 16,22 21-16,-21-21 0,21 22 16,-21-22-16,21 21 0,0-21 0,0 0 0,-21 22 15,21-22-15,0 0 16,0 0-16,0 0 0,0 1 0,0-1 15,21-21-15,0 0 0,0 0 16,1 0-16,-1 0 0,0 0 16,0 0-16,0 0 0,22-21 0,-22-1 15,0 1-15,0 21 0,0-42 0,0 21 16</inkml:trace>
  <inkml:trace contextRef="#ctx0" brushRef="#br0" timeOffset="-92684.61">7683 12785 0,'0'21'0,"0"-42"0,0 42 31,0 0-31,-21 0 0,21 0 16,-21 1-16,21-1 0,0 21 0,-21-21 15,21 0-15,0 22 0,-21-22 16,21 0-16,0 0 0,0 0 0,0 1 16,0-1-16,0 0 15,21-21 1,0 0-16,-21-21 15,0 0 1,0-1-16,21 1 0,-21 0 16,0 0-16,21-21 0,-21 20 0,0-20 15,22 21-15,-1-21 0,-21-1 16,21 22-16,0-21 0,0 21 16,0-1-16,1 1 0,-1 0 0,0 21 15,0 0-15,0 0 0,0 0 16,1 21-16,-1 0 0,0 1 15,0 20-15,-21-21 0,21 21 16,0-20-16,-21 20 0,0 0 0,22-21 16,-22 1-16,0 20 0,0-21 15,0 0-15,0 0 0,0 1 0,0-1 16,0 0-16,-22-21 16,1 0-16,0 0 15,0 0 1,21-21-16,-21 21 0,21-21 0,0-1 15,0 1-15,0 0 0,0-21 16,21 21-16,0-22 0,-21 1 0,42 21 16,-20-22-16,-1 1 0,21 0 0,-21 21 15,0-22-15,22 43 0,-22-21 16,21 21-16,-21 0 0,1 0 0,-1 0 16,0 21-16,-21 0 0,0 1 15,21 20-15,-21-21 0,21 21 0,-21-20 16,0 20-16,0-21 0,0 0 0,0 22 15,0-22-15,0 0 16,0 0-16,0 0 0,-21 0 0,21 1 16,-21-22-16,21 21 0,-21-21 0,21-21 31,-21 21-15,21-22-16,0 1 0,-22 0 0</inkml:trace>
  <inkml:trace contextRef="#ctx0" brushRef="#br0" timeOffset="-92480.73">7832 12319 0,'0'0'0,"-22"0"0,1-21 16,0 21-16,0 0 0,0 0 15,0 0-15,21 21 31,-22-21-15,1 0 0,0 0-16</inkml:trace>
  <inkml:trace contextRef="#ctx0" brushRef="#br0" timeOffset="-92289.84">6900 12573 0,'-21'0'0,"42"0"0,-63 0 16,42 21-16,21-21 31,0 0-31,22 0 0,-22 0 0,21 0 16,0 0-16,1 0 0,-1 0 15,0-21-15,1 21 0,-1 0 0,22 0 16</inkml:trace>
  <inkml:trace contextRef="#ctx0" brushRef="#br0" timeOffset="-91628.93">8932 12827 0,'-21'0'0,"42"0"0,-63 0 15,42-21 1,21 21 0,0 0-16,0 0 0,22 0 15,-1 0-15,0 0 0,1 0 0,20 0 16,-20 0-16,20 0 0,1 0 15,-1 0-15,-21 0 0,22 0 0,-1 0 16,1 0-16,-1 0 0,-20 0 0,20 0 16,-20-21-16,-22 21 0,21 0 15,-21 0-15,0-21 0,1 21 0,-22-22 16,0 1-16,0 0 16,-22 21-16,1-21 0,0 21 15,-21-21-15,21 21 0,-22 0 16,1-21-16,0 21 0,20 0 15,-20 0-15,21 0 0,0 0 0,-22 0 16,22 0-16,0 0 16,0 0-16,42 0 31,21 0-31,-20 0 0,-1 0 16,21 0-16,0 0 0,1 0 0,-22 0 15,21 0-15,1 0 0,-1 0 0,0 0 16,-21 0-16,22 0 0,-22 0 15,0 0-15,0 0 0,-21 21 16,0 0 0,0 0-16,0 0 0,0 0 0,0 1 15,-21-1-15,0 0 0,0 0 0,0 21 16,-1-20-16,-20-1 0,21 0 16,0 21-16,0-21 0,-1 1 0,1-1 15,0 0-15,21 0 0,-21-21 16,21 21-16,-21-21 0,0 0 15,-1 0-15,1 0 16</inkml:trace>
  <inkml:trace contextRef="#ctx0" brushRef="#br1" timeOffset="-83940.76">10880 12404 0,'0'0'16,"0"-21"-16,0 42 31,0 0-15,0 0-16,0 21 0,0-20 0,0 20 15,0 21-15,0-20 0,0 20 16,-22 1-16,22-1 0,-21 1 16,21-1-16,0 1 0,0-1 0,0 1 15,-21-1-15,21-20 0,0 20 16,-21-21-16,21 1 0,-21-1 0,21 0 15,0-20-15,0 20 0,0-21 16,0-42 0,21 0-1,-21 0-15,21-1 0,-21-20 16,0 21-16,0-21 0,0 20 0,0-20 16,0 0-16</inkml:trace>
  <inkml:trace contextRef="#ctx0" brushRef="#br1" timeOffset="-83628.94">10604 12510 0,'-21'-22'15,"42"44"-15,-42-65 0,21 22 16,0 0-16,21 0 0,22 21 0,-1-21 16,0 21-16,1 0 0,20 0 0,1 0 15,-1 0-15,1 0 0,-1 21 16,1 0-16,-22 0 0,0 0 0,1 0 15,-22 1-15,0 20 0,-21-21 16,0 0-16,0 22 0,-21-22 16,0 21-16,-22-21 0,1 22 0,0-22 15,-1 0-15,1 0 0,0 0 16,21 0-16,-22 1 0,22-22 0,0 0 16,0 0-16,0 21 0,42-42 31,0-1-16,0 22-15,0-21 0,22 0 16</inkml:trace>
  <inkml:trace contextRef="#ctx0" brushRef="#br1" timeOffset="-83265.15">11324 12785 0,'21'0'16,"0"0"-1,1 0-15,-1 0 16,0-21-16,0 21 0,0-22 16,0 1-16,-21 0 0,22 0 15,-1 21-15,0-21 0,0 0 0,-21-1 16,21 1-16,-21 0 16,0 0-16,-21 21 15,0 0-15,-21 21 16,20-21-16,1 21 15,0 0-15,0 1 0,21 20 0,-21-21 16,21 21-16,-21-20 0,21-1 0,0 0 16,0 21-16,0-21 15,0 1-15,21-1 0,0-21 0,0 0 16,0 21-16,0-21 0,1 0 16,-1 0-16,21 0 0,-21 0 0,22-21 15,-22 21-15,21-21 0,-21-1 0,0 1 16,1 0-16,-1 21 0,0-21 15,0 0-15,-21 0 0</inkml:trace>
  <inkml:trace contextRef="#ctx0" brushRef="#br1" timeOffset="-82945.33">11832 12637 0,'0'-22'0,"-21"-20"15,42 106-15,-63-149 0,42 64 16,0 0 0,21 21-16,0 0 0,0 0 0,0-22 15,1 22-15,-1 0 0,21 0 0,-21 0 16,22 0-16,-1 22 0,0-22 15,-21 21-15,22 0 0,-22 0 0,21 21 16,-21-20-16,-21-1 0,0 0 16,0 21-16,0-21 0,0 1 0,-21-1 15,0 0-15,0 0 0,0 0 0,-22 0 16,22 1-16,0-22 0,0 0 16,-21 0-16,20 0 15,1 0-15,21-22 16,0 1-16,0 0 0,0 0 15,0 0-15,21 0 0,1-1 0,-22 1 16,21-21-16,0 21 0,0 0 16,0-1-16,-21 1 0,21 21 0,1-21 15,20 21-15,-21 0 0,0-21 0,0 21 16,1 0-16,-1 0 16</inkml:trace>
  <inkml:trace contextRef="#ctx0" brushRef="#br1" timeOffset="-81896.89">12340 12785 0,'0'21'0,"0"-42"0,0 63 0,0-21 0,21 0 15,0-21-15,1 0 0,-22 22 0,21-22 16,0 0-16,0 0 0,21 0 16,-20-22-16,-1 1 0,0 0 0,0 21 15,21-21-15,-20-21 0,20 20 16,-21 1-16,21 0 0,-20-21 0,-1 21 15,0-1-15,0-20 0,0 21 16,0-21-16,-21-1 0,0 22 16,0-21-16,0 21 0,0-22 0,0 22 0,-21 0 15,0 0-15,0 0 0,0 21 16,0 0-16,-1 0 16,1 21-16,0 0 0,0 0 0,0 21 15,0-20-15,-1 20 0,22 0 16,-21 22-16,0-22 0,21 22 0,-21-22 15,21 21-15,-21 1 0,21-1 0,-21 1 16,-1-1-16,22 1 0,-21-1 16,21 1-16,0-1 0,-21 22 0,0-21 15,21-1-15,-21 22 0,21-1 16,0-20-16,0-1 0,-21 22 16,21-21-16,-22-1 0,22 1 0,0-22 15,0 21-15,0-20 0,0-22 0,0 21 16,0-21-16,22 1 0,-1-1 15,0-21-15,0 0 0,0 0 0,22-21 16,-22-1-16,21 1 0,-21 0 16,22-21-16,-1 21 0,-21-22 0,21 1 15,1 0-15,-22-1 0,21 1 0,-21-22 16,22 22-16,-22-21 0,-21-1 16,0 1-16,0-1 0,0 1 0,0-1 15,-21 1-15,0 20 0,-1-20 16,-20 20-16,0 1 0,-1 0 0,1-1 15,0 22-15,-1 0 0,1 0 16,21 0-16,-21 21 0,20 0 0,1 0 16,0 0-16,0-21 15,21-1 1,21 22-16,0-21 0,0 21 16,1-21-16,20 0 0,-21 0 15,0 0-15,22-1 0,-22 1 0,21 0 16,-21 0-16,0 0 0,22-22 15,-22 22-15,0 0 0,0 0 16,0 0-16,1 0 0,-22-1 0,0 1 16,0 0-16,0 42 47,0 0-32,0 1-15,0-1 0,0 0 0,0 0 16,0 21-16,0-20 0,0-1 15,0 0-15,0 0 0,0 0 0,0 0 16,21 1-16,0-1 0,0-21 0,0 0 16,0 0-16,1 0 0,-1 0 15,0 0-15,0 0 0,0 0 16,0-21-16,1-1 0,-1 22 16,0-21-16,0 0 0,0-21 0,0 21 15,-21-1-15,0-20 0,0 21 0,0 0 16,0 0-16,0-1 0,-21 1 15,0 0-15,0 21 0,0 0 0,-22 0 16,22 0-16,-21 0 0,0 0 0,20 0 16,-20 0-16,21 0 0,0 21 15,0 0-15,-1-21 0,22 22 0,-21-1 16,21 0-16,0 0 0,0 0 16,21 0-16,1-21 15,-1 22-15,0-22 0,0 0 0,21 0 16,-20 0-16,20 0 0,0 0 15,-21 0-15</inkml:trace>
  <inkml:trace contextRef="#ctx0" brushRef="#br1" timeOffset="-81509.11">13441 12615 0,'0'0'0,"0"-21"0,0 0 16,0 0-1,21 21 1,0 0-16,0 0 16,0 0-16,1 0 0,-1 0 15,0 0-15,0 21 0,0 0 16,0 0-16,1-21 0,-1 22 0,-21-1 16,0 0-16,21 0 0,-21 21 15,0-20-15,0-1 0,0 0 16,0 0-16,0 0 0,-21-21 15,0 21-15,-1-21 0,1 0 16,0 0-16,0-21 31,21 0-31,0 0 0,0 0 0,0 0 16,0-1-16,0 1 16,21 0-16,-21 0 0,21 0 15,0 0-15,1-1 0,-1 22 0,0-21 16,0 21-16,0 0 0,0-21 15,1 21-15,20-21 0,-21 21 0,21 0 16</inkml:trace>
  <inkml:trace contextRef="#ctx0" brushRef="#br1" timeOffset="-80832.83">14160 12510 0,'-42'63'31,"42"-42"-31,0 0 0,0 1 15,-21-1-15,21 0 0,0 0 0,-21 0 16,21 0-16,0 1 0,0-1 16,0 0-16,0 0 0,0 0 0,-21-21 15,21 21-15,0 1 16,-22-22 0,22-22-1,0 1-15,-21 21 16,21-21-16,0 0 0,0 0 0,0-22 15,0 22-15,0 0 0,0 0 0,0-21 16,0 20-16,0 1 0,21 0 16,1-21-16,-1 21 0,0 21 15,0-22-15,21 1 0,-20 21 16,-1 0-16,0 0 0,21 0 0,-21 0 16,1 21-16,-1 1 0,0-1 0,21 0 15,-21 0-15,-21 0 0,22 0 16,-1 1-16,0-1 0,-21 0 0,0 21 15,0-21-15,0 1 0,0-1 0,0 0 16,0 0-16,-21 0 16,0-21-16,-1 0 15,1 0 1,0 0 0,21-21-16,0 0 0,0 0 0,0 0 15,0-1-15,21 1 0,0-21 16,1 21-16,-1 0 0,0-1 0,0-20 15,0 21-15,22 0 0,-22 0 0,21-1 16,0 22-16,-20 0 0,20 0 16,-21 0-16,21 0 0,-20 22 0,-1-1 15,0 0-15,0 0 0,0 0 16,-21 0-16,0 1 0,0 20 0,0-21 16,0 0-16,0 22 0,0-1 15,0-21-15,-21 0 16,21 0-16,-21 1 0,0-1 15,21 0-15,0-42 47,21 0-47,0-1 0,-21 1 16,21 0-16</inkml:trace>
  <inkml:trace contextRef="#ctx0" brushRef="#br1" timeOffset="-80608.95">15176 12573 0,'0'0'0,"0"21"32,0 0-32,0 1 15,0-1-15,0 0 0,-21 0 0,21 0 16,-21 0-16,21 1 0,0-1 16,0 0-16,-21 0 15,21 0-15,0-42 47,0 0-47,0 0 16,21 0-16,-21-1 0</inkml:trace>
  <inkml:trace contextRef="#ctx0" brushRef="#br1" timeOffset="-80437.05">15198 12404 0,'0'-21'15,"-22"21"1,1 0 0,21 21-16,0 0 15,0 0 1,21-21 0</inkml:trace>
  <inkml:trace contextRef="#ctx0" brushRef="#br1" timeOffset="-79941.34">15515 12488 0,'0'22'0,"0"-1"16,0 0-1,-21 0-15,21 0 16,-21 0-16,21 1 0,0-1 15,0 0-15,0 0 16,-21 0-16,21 0 0,0 1 16,-22-22-1,22 21 1,0-42 15,0-1-31,0 1 0,0 0 16,0 0-16,0 0 15,0-22-15,22 22 0,-1 0 0,-21 0 16,21 0-16,0 0 0,0-1 0,0 1 16,22 0-16,-22 21 0,0 0 15,0 0-15,0 0 0,22 0 0,-22 0 16,0 0-16,0 0 0,-21 21 0,21 0 16,1-21-16,-22 22 15,0-1-15,0 0 0,0 0 0,0 0 16,0 22-16,0-22 0,0 0 15,0 0-15,0 0 0,-22-21 0,22 21 16,-21 1-16,0-1 0,21 0 16,-21-21-16,21 21 15,0-42 1,21 21-16,-21-21 16</inkml:trace>
  <inkml:trace contextRef="#ctx0" brushRef="#br1" timeOffset="-79231.75">16446 12531 0,'0'0'0,"0"-21"0,0-1 16,0 1-16,-21 21 16,0-21-16,0 21 0,0 0 0,0 0 15,-1 0-15,1 0 0,0 0 0,0 0 16,0 0-16,0 0 0,-22 21 15,22 0-15,0 1 0,0-1 0,0 0 16,21 0-16,-22 0 16,22 0-16,-21 1 0,21-1 0,0 0 15,0 0-15,0 0 0,21-21 16,1 0-16,-1 0 16,0 0-16,0 0 0,0 0 15,22 0-15,-22 0 0,0-21 0,0 21 16,0-21-16,22 21 0,-22-21 0,-21 0 15,21 21-15,0-22 0,0 1 0,-21 0 16,0 0-16,21 21 16,-21-21-1,0 42 17,-21-21-32,21 21 0,0 0 0,-21 0 15,0 1-15,0-1 0,21 0 0,-21 21 16,-1 1-16,22-1 0,0 0 15,-21 1-15,0-1 0,21 21 0,0-20 16,0 20-16,0-20 0,-21 20 16,21 1-16,0-22 0,0 21 0,0 1 15,0-1-15,0-20 0,0 20 0,0 1 16,0-1-16,21-20 0,-21 20 16,0-21-16,0 1 0,0-1 0,0 0 15,0 1-15,0-1 0,-21-21 16,0 0-16,-22 1 0,22-1 0,0-21 15,-21 21-15,-1-21 0,22 0 16,-21 0-16,0 0 0,-1 0 0,1 0 16,21 0-16,-22-21 0,1 21 0,21-21 15,0-1-15,0 1 0,-1 0 16,1-21-16,21 21 0,0-1 0,-21-20 16,21 21-16,-21-21 0,21 20 0,0 1 15,0-21-15,0 21 0,0 0 16,-21-1-16,21 1 0,0 0 0,0 0 15,0 0-15,0 0 0,0-1 16,0 1-16,0 0 16,0 0-16,0 0 0,0 0 0</inkml:trace>
  <inkml:trace contextRef="#ctx0" brushRef="#br1" timeOffset="-78713.04">17484 12277 0,'21'-21'0,"-42"42"0,42-64 16,-21 22-16,0 0 15,0 0-15,21 0 0,-21 0 16,0-1 0,0 44-1,0-1 1,0 21-16,0 0 0,-21-20 0,21 20 16,-21 0-16,-1 1 0,22-1 15,-21 0-15,0 1 0,0-1 0,0 0 16,0-21-16,21 22 0,-22-22 15,22 21-15,-21-21 0,21 1 0,-21-1 16,21 0-16,0-42 31,-21 0-15</inkml:trace>
  <inkml:trace contextRef="#ctx0" brushRef="#br1" timeOffset="-78089.4">16976 12510 0,'-22'0'15,"44"0"-15,-65-22 0,22 22 0,42 22 32,0-22-17,1 0-15,-1 0 0,21 0 0,0 0 16,-20 0-16,20 0 0,21 0 16,-20 0-16,-1-22 0,22 22 0,-22-21 15,21 0-15,-20 21 0,-1-21 16,0 0-16,1 0 0,-22-1 0,21 1 15,-21 0-15,-21 0 0,0 0 16,0 0-16,0-22 0,0 22 0,0 0 16,0 0-16,0 0 0,-21 21 15,0 0 1,21 21-16,0 0 0,0 0 16,0 0-16,-21 0 0,21 22 15,0-22-15,-21 21 0,21 1 16,0-22-16,0 21 0,-21-21 0,21 22 15,-22-22-15,22 21 0,-21-21 16,21 0-16,-21 22 0,21-22 0,0 0 16,0 0-16,0 0 0,-21-21 15,21-21 17,0 0-32,0 0 15,0 0-15,0 0 0,0-1 0,0 1 16,21 0-16,0-21 0,0 21 15,1-1-15,-1 1 0,0 0 0,0 0 16,21 0-16,-20 0 0,20 21 16,-21 0-16,21 0 0,-20 0 15,20 0-15,-21 21 0,0 0 0,0 0 16,1 0-16,-1 0 0,-21 1 0,0-1 16,0 0-16,0 21 0,0-21 15,0 1-15,0-1 0,-21 0 16,-1 0-16,22 0 0,0 0 0,-21-21 15,21 22 1,0-44 0,0 1-16,21 0 15,1 0-15,-22 0 16</inkml:trace>
  <inkml:trace contextRef="#ctx0" brushRef="#br1" timeOffset="-77745.6">18161 12552 0,'21'0'32,"0"0"-32,0 0 15,1 0-15,-1-21 16,0 21-16,0-21 0,0 21 16,22-22-16,-22 22 0,0-21 0,0 0 15,0 21-15,0-21 0,-21 0 16,22 21-16,-22-21 0,-22 21 15,1 0-15,-21 0 0,21 0 16,-22 0-16,22 0 0,-21 21 16,21 0-16,-22 0 0,22 0 0,0 22 15,0-22-15,0 0 0,0 21 0,21-21 16,0 1-16,0-1 0,0 21 16,0-21-16,0 0 0,21-21 0,0 22 15,0-1-15,21-21 0,-20 0 16,20 0-16,0 0 0,-21 0 0,22 0 15,-1-21-15,0 21 0,1-22 16,-1 1-16,0 0 0,-20 0 16</inkml:trace>
  <inkml:trace contextRef="#ctx0" brushRef="#br1" timeOffset="-77223.97">19431 11980 0,'0'0'16,"-21"0"-16,0-21 0,21 0 15,0 0-15,21 0 16,0 21-16,0 0 16,21 0-16,1 0 0,-1-21 15,22 21-15,-22 0 0,21 0 0,-20 0 16,20 0-16,-20 0 0,20 0 0,-21 0 16,-20 0-16,20 0 0,-21 0 15,0 0-15,0 0 0,-42 0 31,0 0-31,0 21 16,0-21-16,-22 0 0,22 0 16,0 0-16,0 0 0,-21 0 15,20 0-15</inkml:trace>
  <inkml:trace contextRef="#ctx0" brushRef="#br1" timeOffset="-76993.1">19748 11917 0,'0'0'0,"0"42"16,-21-42-16,21 43 0,0-22 15,0 0-15,0 21 0,0-21 0,0 22 16,-21-1-16,0 0 0,21 1 16,-21-1-16,0-21 0,-1 22 0,22-1 15,-21-21-15,0 21 0,0-20 0,21-1 16,0 0-16,-21 0 16,21 0-16,0 0 0,21-21 46,0-21-46,0 0 0,0 21 16,-21-21-16,22 0 0,-1 0 16</inkml:trace>
  <inkml:trace contextRef="#ctx0" brushRef="#br1" timeOffset="-76641.3">19833 12383 0,'0'21'0,"21"-21"16,0 0-1,-21 21-15,22-21 16,-1 0-16,0 0 0,0 0 16,0-21-16,0 21 0,-21-21 15,22 21-15,-1-22 0,0 22 0,0-21 16,0 0-16,-21 0 0,0 0 16,0 0-16,0-1 15,-21 22 1,0 0-16,0 0 0,0 0 15,-1 0-15,1 22 0,0-1 0,21 0 16,-21 21-16,0-21 0,0 1 0,21-1 16,0 21-16,-22-21 15,22 0-15,-21 1 0,21-1 0,0 0 16,0 0-16,21 0 16,1-21-16,-1 0 15,0 0-15,0 0 0,0 0 0,0 0 16,1 0-16,-1-21 0,21 21 0,-21-21 15,22 0-15</inkml:trace>
  <inkml:trace contextRef="#ctx0" brushRef="#br1" timeOffset="-76244.53">20595 12213 0,'0'0'0,"0"-21"16,-21 0-1,0 21-15,0 0 16,-1 0-16,1 0 0,0 0 0,0 0 15,0 21-15,-22 0 0,22-21 16,0 21-16,21 1 0,-21-1 0,21 0 16,-21 0-16,21 0 0,0 0 15,0 1-15,21-1 16,0-21-16,0 21 0,0-21 0,1 0 16,20 21-16,-21 0 0,0-21 15,22 0-15,-22 21 0,0-21 16,0 22-16,0-22 0,0 0 0,1 21 15,-22 0-15,0 0 16,-22 0 0,1-21-16,0 0 0,-21 21 0,21-21 15,-22 0-15,22 0 0,-21 0 16,21 0-16,-1 0 0,1 0 0,0 0 16,0 0-16,0 0 0,0 0 0,21-21 15,-22 21-15,22-21 0,0 0 16,0 0-16,0 0 15,22-1 1,-1 22-16,0 0 16</inkml:trace>
  <inkml:trace contextRef="#ctx0" brushRef="#br1" timeOffset="-75725.83">21082 11959 0,'0'0'0,"0"-21"0,0-21 0,0-1 16,0 22-16,-21 21 15,0 0 1,-1 0-16,1 21 16,21 1-16,0 20 0,-21-21 0,21 21 15,-21 1-15,21-1 0,-21 0 0,21 22 16,0-22-16,-21 1 0,21-1 15,-22 0-15,22-21 0,0 22 0,0-1 16,0-21-16,0 0 0,0 1 16,0-1-16,0 0 0,0 0 15,22-21-15,-1 0 0,0 0 0,0 0 16,0 0-16,0 0 0,1 0 16,-1 0-16,21-21 0,-21 21 0,0-21 15,1 0-15,-1-1 0,0 1 16,0 0-16,-21 0 0,21 0 15,-21 0-15,21-1 0,-21 1 0,0 0 16,0 0-16,0 0 0,0 42 31,0 0-31,0 0 0,-21 0 16,21 1-16,-21-1 16,21 0-16,0 0 0,0 0 0,0 0 15,0 1-15,21-22 31,0 0-31,1 0 0,-1 0 16,0 0-16,-21-22 16,21 22-16,0-21 0,0 0 15,-21 0-15</inkml:trace>
  <inkml:trace contextRef="#ctx0" brushRef="#br1" timeOffset="-75553.92">21442 12023 0,'-21'-21'0,"42"42"0,-64-64 15,22 43 1,0 0 0,21 22 15,0-1 0</inkml:trace>
  <inkml:trace contextRef="#ctx0" brushRef="#br1" timeOffset="-75381.02">20680 12234 0,'0'0'0,"0"22"0,0-1 0,0 0 16,21-21-1,21 0 1,-21 0-16,22 0 0,-22 0 0,21 0 15,1 0-15,-1 0 0,0 0 16,1 0-16</inkml:trace>
  <inkml:trace contextRef="#ctx0" brushRef="#br1" timeOffset="-74861.32">21738 12298 0,'-21'21'31,"0"0"-31,0 0 0,21 1 16,0-1-16,-22 0 16,22 0-16,-21 0 15,21 0-15,0 1 0,-21-1 16,21 0-16,-21-21 0,0 21 15,0-21 17,21-21-17,0 0-15,0 0 16,0-1-16,0 1 0,21-21 16,0 21-16,0 0 15,0-1-15,22-20 0,-1 21 0,0-21 16,1 20-16,-1 1 0,0 0 0,22 0 15,-22 21-15,0 0 0,1 0 16,-22 0-16,21 0 0,-21 21 0,22 0 16,-22 0-16,0 1 0,-21-1 15,0 21-15,0-21 0,0 0 0,0 1 16,0 20-16,0-21 0,0 0 0,-21 0 16,0 1-16,0-1 0,-1 0 15,1 0 1,0-21-16,42 0 47,0 0-47,1 0 0</inkml:trace>
  <inkml:trace contextRef="#ctx0" brushRef="#br1" timeOffset="-74229.91">22796 12319 0,'22'-21'0,"-44"42"0,44-63 0,-22 21 16,0-1-16,-22 22 0,22-21 16,-21 21-16,0 0 0,0 0 15,-21-21-15,20 21 0,1 0 16,0 0-16,-21 21 0,21 0 0,-22-21 16,22 22-16,0-1 0,0 21 0,0-21 15,-1 0-15,1 1 0,-21 41 16,42-42-16,0 0 0,0 1 15,0-1-15,0 0 0,0 0 16,21-21-16,0 0 0,0 0 16,1 21-16,-1-21 0,21 0 0,-21 0 15,22 0-15,-22 0 0,0-21 16,21 0-16,-21 21 0,1-21 16,-1 0-16,0 21 0,0-22 0,0 1 15,-21 0-15,0 0 0,21 0 16,-21-22-16,0 22 0,0 0 0,0 0 15,0 42 17,0 0-32,-21 0 15,0 1-15,21 20 0,-21-21 0,0 0 16,21 22-16,-21-22 0,-1 21 16,22 0-16,-21 1 0,0-1 15,0 0-15,21 1 0,-21 20 0,21-20 16,0-1-16,-21 21 0,21-20 15,0-1-15,0 22 0,0-22 0,0 0 16,-22 1-16,22-1 0,-21 0 0,21 1 16,-21-22-16,0 21 0,0 0 15,0-20-15,-1-1 0,1 0 0,0 0 16,0 0-16,-21-21 0,20 0 0,-20 0 16,21 0-16,-21 0 0,-1 0 15,1 0-15,21-21 0,-22 0 0,1 0 16,-21-22-16,41 22 0,1 0 15,0 0-15,0 0 0,21 0 16,-21-1-16,21 1 0,0-21 16,0 21-16,0-22 0,0 22 0,0-21 15</inkml:trace>
  <inkml:trace contextRef="#ctx0" brushRef="#br1" timeOffset="-73106.7">23834 12192 0,'0'0'0,"0"-21"0,42-85 32,-42 85-32,21 0 0,-21 0 0,0-1 15,0 44 17,-21-1-32,0 0 0,0 21 0,21-21 15,-22 22-15,1-22 0,0 21 16,0-21-16,21 22 0,0-1 0,-21-21 15,21 0-15,0 1 0,0-1 16,0 0-16,0 0 0,21 0 0,0-21 16,0 0-16,0 0 0,22 0 15,-22 0-15,0 0 0,21 0 16,1 0-16,-22-21 0,21 0 0,-21 21 16,22-21-16,-22 0 0,21-1 0,-21-20 15,-21 21-15,0 0 0,22-22 16,-22 22-16,0-21 0,0 0 0,0 20 15,-22-20-15,1 21 0,-21-21 0,21 20 16,-22 1-16,22 0 0,-21 0 16,0 21-16,20 0 0,-20 0 15,0 0-15,21 0 0,-1 0 16,1 0-16,0 21 0,0 0 0,21 0 0,0 1 16,0-1-16,0 0 15,21-21-15,0 21 0,0-21 16,22 0-16,-22 0 0,21 0 0,1 0 15,-1 0-15,0 0 0,1 0 0,20 0 16,-21-21-16,1 0 0,20 0 16,-20-1-16,-1 1 0,21 0 0,-20 0 15,-22 0-15,21 0 0,-21-1 16,-21 1-16,0 0 0,0 0 16,0 0-16,0 0 15,-21 21-15,0 0 16,0 0-16,0 0 0,0 0 0,21 21 0,-22 0 15,22 0-15,-21 0 0,21 22 16,-21-1-16,21 21 0,0-20 16,0 20-16,0-20 0,-21 20 0,21 1 15,-21-1-15,21 1 0,0-1 0,0 1 16,-21-1-16,21 1 0,-22 20 16,22 1-16,0-22 0,-21 22 0,21 0 15,-21-22-15,21 1 0,-21 20 0,21-20 16,-21-1-16,21 1 0,0-22 15,0 22-15,0-22 0,0-21 16,0 22-16,0-22 0,0 0 0,-21-21 16,-1 0-1,1 0-15,0 0 0,0-21 16,-21 0-16,20-1 0,-20-20 0,0 21 16,-22 0-16,22-22 0,-22 1 15,22 21-15,0-21 0,-1-1 0,1 22 16,21-21-16,-21 21 0,20-1 0,22-20 15,0 21-15,0 0 0,0-22 16,0 22-16,0 0 0,22-21 0,-1 21 16,0-1-16,0-20 0</inkml:trace>
  <inkml:trace contextRef="#ctx0" brushRef="#br1" timeOffset="-72579.19">25781 11811 0,'0'-21'0,"0"0"0,0 0 15,0-1-15,0 44 32,0-1-32,0 0 0,0 21 15,0 1-15,-21-1 0,21 21 0,0 1 16,0-1-16,-21 1 0,-1-22 0,1 22 16,21-22-16,-21 0 0,0 1 15,21-22-15,0 21 0,-21-21 0,21 1 16,0-1-16,-21-21 0,21 21 15,0-42 17,21 0-32,-21-1 15,21 1-15,0 0 0,0 0 0,0-21 0,1-1 16,-1 1-16</inkml:trace>
  <inkml:trace contextRef="#ctx0" brushRef="#br1" timeOffset="-72120.15">26120 11769 0,'0'0'0,"0"21"16,0 0-16,0 0 15,0 0-15,0 1 0,0 20 0,-22-21 16,22 21-16,-21 1 0,0-1 0,21 0 16,0-20-16,-21 20 15,0 0-15,0-21 0,21 1 0,0 20 0,-22-21 16,1 0-16,21 0 0,0 1 15,0-1-15,0-42 47,0-1-47,21 1 0,1 0 16,-1 0-16,0-21 0,0 20 0,0-20 16,0 21-16,1-21 0,-1 20 15,0 1-15,0-21 0,0 42 0,22-21 16,-22 0-16,0 21 0,0 0 0,0 0 15,0 21-15,1 0 0,-1 0 16,-21 0-16,21 22 0,-21-22 16,0 21-16,0-21 0,0 22 0,0-22 15,0 21-15,0-21 0,0 0 16,0 1-16,0-1 0,0 0 0,-21-21 16,21 21-16,-21-21 0,21 21 15,0-42 16,21 0-15,-21 0-16,21 0 0,0-1 0</inkml:trace>
  <inkml:trace contextRef="#ctx0" brushRef="#br1" timeOffset="-71729.37">26606 12192 0,'0'21'15,"0"0"1,22-21 0,-1 0-16,0 0 15,0 0-15,0-21 0,0 0 16,22 21-16,-22-21 0,0 21 0,0-21 16,0 0-16,1-1 15,-22 1-15,21 0 0,-21 0 16,0 0-16,-21 21 15,-1 0-15,1 0 16,0 0-16,0 21 0,0 0 0,0 0 16,-22 0-16,22 22 0,0-22 15,21 0-15,-21 21 0,21-20 0,0-1 16,0 42-16,0-42 0,0 1 16,21-1-16,0-21 15,21 21-15,-20-21 0,-1 0 16,0 0-16,0 0 0,0 0 0,22 0 15,-22 0-15,0-21 0,21 21 16,-21-21-16,1-1 0,-1 1 0,0 21 16,-21-21-16,0 0 0,21 0 15</inkml:trace>
  <inkml:trace contextRef="#ctx0" brushRef="#br1" timeOffset="-71488.5">25569 12107 0,'-42'0'0,"84"0"0,-105 22 16,42-22-16,42 0 31,0 0-31,0 0 0,21 0 0,1 0 16,20-22-16,-20 22 0,20-21 15,-21 21-15,22-21 0,-22 21 0,1-21 16,-1 0-16,0 21 0,1-21 16,-1 21-16</inkml:trace>
  <inkml:trace contextRef="#ctx0" brushRef="#br1" timeOffset="-70809.9">28871 11536 0,'0'0'0,"0"21"16,0 0-16,-21 22 0,0-22 15,0 21-15,0 0 0,-1 1 16,1 20-16,0-20 0,-21-1 16,21 0-16,-1 22 0,1-22 0,0 0 15,21-20-15,-21 20 0,21-21 16,-21 0-16,21 0 0,-21 1 0,21-1 16,0-42 15,0-1-31,21 1 0,0 0 15,-21 0-15,21 0 0,0-22 16,0 1-16,1 0 0,20-1 0,-21 1 16,0 0-16,22-1 0,-22 1 15,21 0-15,-21 21 0,22-22 0,-22 22 16,0 0-16,0 0 0,0 0 0,0 21 16,-21 21-1,0 0-15,0 0 0,0 21 16,0-20-16,0-1 0,0 21 15,0 0-15,0-20 0,0 20 0,0 0 16,0-21-16,0 22 0,0-22 0,0 0 16,0 0-16,0 0 0,0 1 15,0-1-15,-21 0 0,21 0 0,-21-21 16,0 0-16,0 21 0,-22-21 16,22 0-16,0 0 0</inkml:trace>
  <inkml:trace contextRef="#ctx0" brushRef="#br1" timeOffset="-70425.12">28554 12107 0,'21'0'31,"0"0"-31,0 0 16,22-21-16,-22 21 0,21 0 16,0 0-16,1-21 0,20 21 0,-20-21 15,20 0-15,1 21 0,20-21 0,-20-1 16,-1 1-16,1 0 0,-22 0 15,22 0-15,-22 0 0,0-1 0,-21 1 16,1 0-16,-1 0 0,-21 0 16,0 0-1,-21 21-15,-1 0 0,22 21 16,-21 0-16,0 0 16,0 0-16,0 22 0,0-1 0,-1 0 15,1 1-15,0 20 0,0-21 16,0 22-16,0-22 0,21 1 0,-22 20 15,1-21-15,21 22 0,-21-22 0,0 1 16,0-1-16,21 21 0,-21-20 16,-1-1-16,22 0 0,0-20 0,0 20 15,0-21-15,0 0 0,0 0 0,0 1 16,22-44 0,-1 1-1,0 0-15,0 0 0</inkml:trace>
  <inkml:trace contextRef="#ctx0" brushRef="#br1" timeOffset="-70120.29">29379 12023 0,'0'-43'0,"0"86"0,0-128 0,0 43 16,0 21-16,0-22 0,0 22 0,0 0 16,0 0-16,21 0 0,1-1 15,-1 22-15,0 0 0,21 0 16,-21 0-16,1 0 0,20 22 15,-21-22-15,21 21 0,-20 0 16,20 0-16,-21 0 0,-21 22 0,0-22 0,0 21 16,0-21-16,0 0 15,-21 1-15,0 20 0,0-21 0,-22 0 16,22-21-16,-21 21 0,-1 1 0,1-22 16,21 0-16,-21 21 0,20-21 15,1 0-15,0 0 0,0 0 0,42-21 31,0 21-31,0-22 0,1 1 16,20 0-16,-21 0 0,21 21 0</inkml:trace>
  <inkml:trace contextRef="#ctx0" brushRef="#br1" timeOffset="-69857.08">30035 11748 0,'0'0'0,"0"21"15,-21 0-15,0 0 0,0 0 0,0 22 16,0-1-16,-1 0 0,1 1 0,0 20 16,21-21-16,-21 22 0,0-1 15,0-20-15,-22 84 16,43-85-16,-21 22 0,0-1 0,0-21 16,0 22-16,21-22 0,0 1 0,0 20 15,-22-21-15,22-20 0,0 20 0,0-21 16,0 0-16,0 0 15,0 1-15,0-1 0,22-21 16,-1 0-16,0-21 0,0-1 16,0-20-16,0 21 0</inkml:trace>
  <inkml:trace contextRef="#ctx0" brushRef="#br1" timeOffset="-69561.25">29930 12065 0,'-22'-42'0,"44"84"0,-44-148 0,22 64 15,0 0-15,0 20 0,0-20 16,0 21-16,22 0 0,-1 0 0,0-1 16,0 22-16,0 0 0,22 0 15,-22 0-15,21 0 0,0 0 16,-20 22-16,20-1 0,-21 0 0,0 21 16,0-21-16,1 22 0,-22-1 15,0 0-15,0 1 0,0-22 0,-22 21 16,1-21-16,0 22 0,-21-22 15,-1 0-15,1-21 0,21 21 0,-21 0 16,-1-21-16,1 0 0,21 0 0,-22 0 16,22 0-16,21-21 31,0 0-31,21 0 16,1-21-16,-1 20 0,21 1 0</inkml:trace>
  <inkml:trace contextRef="#ctx0" brushRef="#br1" timeOffset="-69129.44">30692 11515 0,'0'-21'0,"-22"21"16,1 21 0,21 0-16,-21-21 0,0 42 15,0-21-15,0 1 0,-22 20 0,22 0 16,0-21-16,21 22 0,-21-1 0,0 0 15,21 1-15,0-1 0,-22 0 16,22 1-16,0-1 0,0-21 16,0 22-16,22-22 0,-1 0 0,0 0 15,0 0-15,0-21 0,0 0 16,1 0-16,-1 0 0,0 0 0,21 0 16,-21 0-16,1 0 0,-1-21 0,0 0 15,0 0-15,0 0 0,0-1 16,1-20-16,-1 21 0,-21-21 0,0 20 15,0 1-15,0 0 0,0 0 16,0 42 0,0 0-16,-21 0 15,-1 1-15,22-1 0,-21 0 16,21 21-16,0-21 0,-21 1 0,21-1 16,0 0-16,0 0 0,0 0 15,0 0-15,21-21 31,0 0-31,1-21 0,-1 0 16</inkml:trace>
  <inkml:trace contextRef="#ctx0" brushRef="#br1" timeOffset="-68977.53">30924 11769 0,'0'-21'0,"0"42"0,0-64 15,0 22-15,0 0 16,-21 21-1,21 21 1,0 0 0,21-21-16,1 0 0,-1 0 15</inkml:trace>
  <inkml:trace contextRef="#ctx0" brushRef="#br1" timeOffset="-68680.69">31454 11705 0,'0'0'0,"-22"-21"0,1 0 16,0 21-16,0 0 0,0 0 15,-22 0-15,22 0 0,0 0 16,0 21-16,-21 0 0,20 0 0,1 1 16,-21 20-16,21-21 0,0 21 15,-1 1-15,22-1 0,0 0 0,0-20 16,0 20-16,0 0 0,0-21 15,0 1-15,22-1 0,-1 21 16,0-42-16,21 21 0,-21 0 0,22-21 16,-1 0-16,0 0 0,1 0 15,-22 0-15,21 0 0,1 0 0,-1-21 16,-21 0-16,21 0 0,-20 0 16,20 0-16,-21-1 0,21-20 0,-20 21 15</inkml:trace>
  <inkml:trace contextRef="#ctx0" brushRef="#br1" timeOffset="-68279.93">31813 11875 0,'22'-43'15,"-22"1"1,-22 127-16,22-170 0,-21 85 0,0 0 16,0 0-16,0 0 0,0 0 15,-22 21-15,22 0 0,0 0 16,0 1-16,0-1 0,-1 21 16,1-21-16,0 0 0,21 22 0,0-22 15,0 21-15,0-21 0,0 1 16,0-1-16,21 0 0,0-21 15,1 0-15,-1 21 0,0-21 16,0 0-16,0 0 0,0 0 16,-21-21-16,22 0 0,-1 0 0,-21-1 15,21 1-15,-21 0 0,0 0 16,21-21-16,-21 20 0,21 1 16,-21-21-16,0 21 0,0 0 0,0-1 15,0 44 16,0-1-31,0 0 0,-21 0 16,21 0-16,0 0 0,-21 1 16,21 20-16,0-21 0,0 0 0,0 0 15,0 1-15,0-1 0,0 0 0,0 0 16,21-21-16,0 21 0,0-21 16,1 0-16,-1 0 0,0 0 0,21 0 15,-21 0-15,1 0 0,-1 0 16,0-21-16,21 0 0</inkml:trace>
  <inkml:trace contextRef="#ctx0" brushRef="#br1" timeOffset="-68045.48">32364 11578 0,'42'-84'16,"-84"168"-16,84-190 0,-42 128 15,-21-1-15,21 0 16,-21 0-16,0 0 0,-1 22 0,1-1 15,0-21-15,0 21 0,21 1 16,-21-22-16,21 21 0,-21 1 16,21-22-16,-22 21 0,22-21 15,0 0-15,0 1 0,0-1 0,0 0 0,0 0 16,0 0-16,22-21 16,-1 0-16,0 0 0,0 0 15,0 0-15,0 0 0</inkml:trace>
  <inkml:trace contextRef="#ctx0" brushRef="#br1" timeOffset="-67825.61">32639 11832 0,'0'0'0,"0"-21"0,0 0 15,0 42 17,-21 0-17,0 0-15,21 1 0,-22-1 0,22 0 16,-21 0-16,0 0 0,21 0 15,0 1-15,0-1 0,0 0 0,0 0 16,0 0-16,0 0 0,0 1 16,21-22-1,0 0-15,1 0 16,20 0-16,-21-22 0,21 1 0</inkml:trace>
  <inkml:trace contextRef="#ctx0" brushRef="#br1" timeOffset="-67157.99">33020 11853 0,'-64'22'31,"43"-1"-31,0 0 16,21 0-16,0 0 0,-21 0 0,21 1 0,-21-1 16,21 0-16,0 0 0,0 0 15,0 0-15,0 1 0,0-1 16,21-21-1,0 21-15,0-21 16,0 0-16,-21-21 16,0 0-16,0-1 0,0 1 15,22 0-15,-22 0 0,0-21 16,21 20-16,-21-20 0,0 21 0,21-21 16,0 20-16,0-20 0,0 21 15,1 0-15,-1 21 0,0-21 16,0 21-16,21 0 0,-20 0 0,-1 0 15,0 0-15,21 0 0,-21 21 16,-21 0-16,22-21 0,-22 21 0,0 21 16,0-20-16,0-1 0,0 0 15,0 21-15,-22-21 0,22 22 0,-21-22 16,0 0-16,0 0 0,0 0 16,21 1-16,0-1 0,-21 0 15,-1 0-15,22 0 16,-21-21-1,21-21 1,0 0 0,0 0-16,0 0 0,21-1 0,1-20 15,-1 0-15,21 21 0,-21-22 16,22 1-16,-1 0 0,21-1 0,-20 1 16,-1 21-16,0 0 0,22-1 15,-22 1-15,-21 21 0,22 0 0,-22 0 16,-21 21-16,0 1 0,0-1 15,0 0-15,-21 21 0,0 1 16,-1-22-16,-20 21 0,21 0 16,-21 1-16,20-22 0,1 21 15,0-21-15,0 22 0,0-22 0,0 0 16,-1 0-16,22 0 16,-21-21-16,21 22 0,-21-22 15,21-22 1,0 1-16</inkml:trace>
  <inkml:trace contextRef="#ctx0" brushRef="#br1" timeOffset="-66950.11">33422 11451 0,'-21'0'0,"42"0"0,-63-21 0,21 0 16,-1 21-16,1 0 15,21-21-15,-21 21 16,21 21 31</inkml:trace>
  <inkml:trace contextRef="#ctx0" brushRef="#br1" timeOffset="-66762.22">32046 11621 0,'0'0'0,"-63"21"0,42-21 16,-22 0-16,22 0 0,21 21 16,21-21-1,0 0-15,1 0 0,20 0 16,0 0-16,1 0 0,-1 0 15,0 0-15,1 0 0,-1 0 0</inkml:trace>
  <inkml:trace contextRef="#ctx0" brushRef="#br1" timeOffset="-64168.01">1164 14436 0,'0'0'0,"21"0"15,-21-21 1,0-1-16,0 1 0,0 0 15,0 0-15,0 0 0,0 0 16,0-1-16,0 1 0,0 0 16,-21 0-16,0 0 0,0 0 0,-22-1 15,22 22-15,0-21 16,-21 21-16,21 0 0,-22 0 0,1 0 16,0 0-16,-1 0 0,1 21 15,0 22-15,-1-22 0,1 21 16,21 1-16,-22-1 0,43 0 0,-21 1 15,21 20-15,0-42 0,0 22 16,0-1-16,0-21 0,21 0 0,1 0 16,-1-21-16,0 0 0,0 0 15,0 0-15,0 0 0,22 0 16,-22 0-16,0 0 0,21-21 16,-20 0-16,-1 0 0,0-21 0,21 20 15,-21 1-15,1-21 0,-1 21 0,0-22 16,0 22-16,0-21 15,-21 21-15,0-22 0,21 22 16,-21 0-16,22 0 0,-22 42 31,0 0-15,0 0-16,0 1 0,0 20 0,0-21 16,0 21-16,21 1 0,-21-22 15,21 21-15,-21-21 0,0 22 16,0-22-16,21 0 0,0 0 0,-21 0 15,21-21-15,1 0 0,-1 0 16,0 0-16,0 0 0,0 0 16,0-21-16,1 0 15,-1 21-15,0-21 0,0-21 0,0 20 16,22 1-16,-22-21 0,0 21 16,0-22-16,0 1 0,-21 21 15,0-21-15,21 20 0,-21 1 0,0 0 16,0 0-16,0 42 31,0 0-31,-21 0 16,21 1-16,0-1 0,0 21 15,0-21-15,0 22 0,0-22 16,0 0-16,0 0 0,0 0 16,0 0-16,0 1 0,21-22 15,1 21-15,-1-21 0,0 0 16,0 0-16,0-21 0,0-1 15,1 1-15,-1 0 0,21 0 16,-21 0-16,0 0 0,-21-22 0,22 22 16,-1 0-16,0-21 0,-21 20 15,0 1-15,0-21 0,0 21 16,0 0-16,0-1 0,0 44 31,0-1-31,0 0 16,0 0-16,0 0 15,0 22-15,0-22 0,0 21 0,0-21 16,0 22-16,0-22 0,0 0 16,21 21-16,-21-21 0,21 1 0,-21-1 15,21-21-15,1 0 16,-1 0-16,0 0 0,0 0 0,0-21 16,22-1-16,-22 1 15,0 0-15,0-21 0,0 21 0,22-22 16,-22 22-16,21-21 0,-21-1 15,0 1-15,1 21 0,-1-21 0,0-1 16,-21 1-16,21 0 16,-21-1-16,0 1 0,0 0 0,0-1 15,0 22-15,0 0 0,-21 0 16,0 0-16,0 21 0,-1 0 16,1 21-16,21 0 15,-21 0-15,21 0 0,0 22 16,0-1-16,-21 0 0,21 1 0,0-1 15,0 0-15,0 1 0,0-22 16,0 21-16,0 0 0,0 1 0,21-1 16,-21-21-16,21 22 15,0-22-15,1 0 0,-1-21 0,0 21 16,0-21-16,0 0 0,0 0 16,22 0-16,-22 0 0,21-21 0,-21 21 15,22-21-15,-22 0 0,21-1 16,1-20-16,-22 21 0,0 0 0,21-22 15,-21 22-15,1 0 0,-1-21 16,-21 21-16,0-1 0,0 1 0,21 0 16,-21 42 15,-21 0-31,21 1 16,0-1-16,-21 0 0,21 0 0,0 21 15,0-20-15,0-1 0,0 0 16,0 0-16,0 0 0,0 0 15,0 1-15,0-1 0,21-21 0,0 0 16,0 0-16,0 0 0,0 0 16,1 0-16,-1 0 0,0-21 15,0-1-15,0 1 0,0 0 16,1 0-16,-22-21 0,0 20 0,21 1 16,-21 0-16,0 0 0,0-21 15,0 20-15,0 1 0,-21 0 0,-1 0 16,22 0-16,-21 21 0,0 0 15,0 0-15,0 0 0,0 0 0,-1 0 16,1 0 0,0 21-16,0-21 0,0 21 0,0-21 15,21 21-15,-22-21 0,22 21 16,-21-21-16,0 0 0,0 0 31,0 0-31,0 0 0</inkml:trace>
  <inkml:trace contextRef="#ctx0" brushRef="#br1" timeOffset="-63969.14">1968 14076 0,'0'0'16,"0"21"-16,22-21 15,-1 0-15,0 0 16,21 0-16,1 0 0,-1 0 15,0 0-15,1-21 0,20 0 0,1 21 16,-22-21-16,21-1 0,-20 22 16,-1-21-16,0 21 0,-20-21 0,20 21 15,-21-21-15</inkml:trace>
  <inkml:trace contextRef="#ctx0" brushRef="#br1" timeOffset="-62605.03">3302 14076 0,'0'0'0,"0"-21"15,0 0-15,0-1 16,0 1-1,21 21-15,0 0 0,0 0 0,1 0 16,-1 0-16,0 0 0,0 21 16,0 1-16,22-1 0,-22 0 15,0 0-15,0 0 0,0 22 0,-21-22 16,0 21-16,0-21 0,0 22 16,0-22-16,0 0 0,0 21 15,0-21-15,0 1 0,0-1 0,0 0 16,0-42 15,0 0-31,0-1 16,0 1-16,0-21 0,0 21 0,0 0 15,0-22-15,0 22 0,0 0 16,0-21-16,21 20 0,1-20 16,-22 21-16,21 0 0,0 0 0,0-1 15,0 22-15,0 0 16,1 0-16,-1 0 0,0 22 15,-21-1-15,21 0 0,-21 0 16,0 0-16,0 22 0,0-22 0,0 0 16,0 0-16,0 0 0,21 0 15,-21 1-15,0-1 0,0 0 0,0 0 16,0 0 0,21-21-16,-21-21 15,22 0 1,-1 0-16,-21 0 0,0-1 0,21 1 15,0 0-15,0 0 16,-21-21-16,21 20 0,1 1 0,-22-21 16,21 21-16,0 0 0,0-1 0,0 22 15,0 0 1,-21 22 0,0-1-16,0 0 0,0 0 15,0 0-15,0 22 0,0-22 0,0 0 16,0 0-16,0 21 0,0-20 15,0-1-15,0 0 0,22 0 16,-22 0-16,21 0 0,0 1 0,0-22 16,-21 21-16,21-21 0,0 0 15,1 0-15,-1 0 16,0-21-16,21-1 0,-21 22 0,1-21 16,-1 0-16,0 0 0,0 0 0,0-22 15,0 22-15,1 0 0,-1-21 16,0 21-16,-21-1 0,21-20 0,-21 21 15,0-21-15,0-1 0,0 22 16,0-21-16,0 21 0,0-22 0,0 22 16,0 0-16,-21 21 0,21-21 15,-21 21-15,21 21 16,0 0-16,0 0 16,0 22-16,0-22 0,0 21 0,0 0 15,0-20-15,0 20 0,0 0 16,0 1-16,0-22 0,0 21 15,0 0-15,0-20 0,0-1 0,0 21 16,0-21-16,21 0 0,0 1 16,0-22-16,0 0 0,1 0 15,-1 0-15,21 0 0,-21 0 16,0-22-16,1 22 0,20-21 0,-21 0 16,0 0-16,0 0 0,1 0 15,20-43-15,-21 43 0,-21 0 16,0 0-16,0-1 0,0 1 15,0 0-15,0 42 32,0 0-17,0 1-15,0-1 0,0 0 0,0 0 16,0 0-16,0 0 0,0 1 16,0-1-16,0 0 0,0 0 0,0 0 15,0 0-15,0 1 0,21-22 16,0 0-1,1 0 1,-22-22-16,21 1 0,-21 0 16,21 0-16,-21 0 0,0 0 15</inkml:trace>
  <inkml:trace contextRef="#ctx0" brushRef="#br1" timeOffset="-62430.14">5122 13928 0,'-21'0'0,"42"0"0,-63-21 0,21-1 15,0 22 1,-1 0 0</inkml:trace>
  <inkml:trace contextRef="#ctx0" brushRef="#br1" timeOffset="-62269.23">4508 14034 0,'318'-127'0,"-657"254"0,360-127 15,-63 21-15,21-21 0,0 0 0,21 21 16,21-21 0,0 0-1,21 0-15,-20 0 0,20 0 0,0 0 16,1 0-16,-1-21 0,0 0 15,1 21-15</inkml:trace>
  <inkml:trace contextRef="#ctx0" brushRef="#br1" timeOffset="-61952.42">5609 13949 0,'0'0'0,"-21"-21"31,0 21-31,0 0 16,-1 0-1,1 0-15,0 21 0,0 0 16,0 0-16,0 0 0,-1 1 0,22 20 16,-21-21-16,0 0 0,21 22 15,-21-22-15,21 0 0,0 21 0,0-21 16,0 22-16,0-22 0,0 0 15,0 21-15,0-20 0,0-1 0,21-21 16,0 21-16,0 0 0,22-21 16,-22 0-16,21 0 0,1 0 0,-1 0 15,0 0-15,1 0 0,-1-21 0,0 0 16,1 0-16</inkml:trace>
  <inkml:trace contextRef="#ctx0" brushRef="#br1" timeOffset="-60336.4">6244 14139 0,'0'-21'16,"0"42"-16,0-63 0,0 21 16,0 0-16,-21 21 0,0 0 15,0 0-15,-1 0 16,1 0-16,0 0 0,0 0 16,0 0-16,21 21 0,-21 0 0,-1 0 15,1 0-15,0 1 0,21-1 16,-21 21-16,0-21 0,0 22 0,21-22 15,0 0-15,-22 21 16,22-21-16,0 1 0,0-1 0,0 0 16,0 0-16,22-21 0,-1 0 15,0 0-15,0 0 16,0-21-16,0 0 0,22 0 0,-22-1 16,0 1-16,0 0 0,0 0 15,-21 0-15,22 0 0,-1-22 0,-21 22 16,0 0-16,0-21 0,21 20 0,-21 1 15,0 0-15,0 0 16,21 21-16,-21-21 0,0 42 31,0 0-31,0 0 16,0 22-16,0-22 0,0 0 0,0 21 16,0-21-16,0 1 0,0 20 15,0-21-15,0 21 0,0-20 0,0-1 16,21 0-16,0 0 0,1 0 15,-1-21-15,21 0 0,-21 0 16,0 0-16,1 0 0,20 0 0,-21-21 16,21 0-16,-20 0 0,-1 0 15,0-1-15,21 1 0,-21-21 0,1 21 16,-1 0-16,0-22 0,-21 22 16,21-21-16,-21-1 0,21 1 0,-21 0 15,0-1-15,0 1 0,0 0 16,21-1-16,-21 1 0,0 21 15,0 0-15,0 0 0,0-1 0,0 44 32,-21-22-32,21 21 0,-21 21 15,21-21-15,-21 0 0,21 22 0,-21-1 16,21-21-16,0 22 0,0-1 16,0 0-16,0-21 0,0 22 0,0-1 15,0 0-15,0-20 0,0 20 16,0-21-16,0 0 0,0 0 0,21 1 15,0-1-15,0 0 0,0-21 16,1 0-16,20 0 0,-21 0 16,0 0-16,22 0 0,-22-21 0,21 21 15,-21-21-15,0-1 0,22 1 16,-22-21-16,21 21 0,-21-22 0,1 22 16,-1-21-16,0 21 0,-21-22 0,21 1 15,0 0-15,-21-1 0,0 22 16,0-21-16,21 21 0,-21 0 0,0-1 15,0 1-15,0 42 16,0 1-16,0-1 16,0 0-16,0 0 0,-21 21 0,21-20 15,0 20-15,0-21 0,-21 21 16,21 1-16,-21-22 0,21 21 16,0 1-16,0-22 0,0 0 0,0 21 15,0-21-15,0 1 0,21-1 16,0-21-16,0 0 0,1 21 0,-1-21 15,0 0-15,0 0 0,0 0 0,0-21 16,22 0-16,-22-1 0,0 1 16,0 0-16,0 0 0,1 0 0,-1 0 15,0-1-15,0 1 0,-21 0 16,21 0-16,-21 0 0,0 0 16,0 42-1,-21 0 1,0 0-1,21 0-15,0 0 0,-21 1 16,21-1-16,0 0 0,0 0 16,21-21-1,0 0-15,0 0 16,0 0-16,1 0 0,-1-21 16,0 0-16,0 21 0,0-21 0,0-1 15,1 1-15,-1 0 0,0 0 16,0 0-16,0 0 0,0 21 0,-21-22 15,22 1-15,-1 21 16,-21-21-16,0 42 47,0 0-47,-21-21 0,-1 22 0,22-1 16,0 0-16,-21 0 0,0 0 0,0 22 15,21-22-15,-21 0 0,21 21 16,0 1-16,-21-1 0,21-21 0,0 21 15,0 1-15,-22-1 0,22 0 16,0 1-16,0-1 0,0 0 0,0 1 16,0 20-16,0-20 0,0-1 15,0 0-15,22 22 0,-22-1 0,21-20 16,-21 20-16,21 1 0,-21-22 16,0 21-16,0 1 0,0-22 0,0 22 15,0-22-15,0 0 0,0 1 16,0-1-16,-21 0 0,0 1 0,-1-22 15,-20 0-15,21 0 0,0 0 0,-22 1 16,22-1-16,-21-21 0,21 0 16,-22 0-16,22 0 0,-21-21 0,0-1 15,-1 1-15,22 0 0,-21 0 0,-1-21 16,1-1-16,0 1 0,21 0 16,-1-22-16,1 1 0,0-1 15,21-21-15,0 22 0,0-22 0,0 1 0,21-1 16,0 0-16,22 1 15,-22 20-15,0-21 0,21 22 0,1 21 16,-22-22-16,21 22 0,1-1 16,-1 22-16,-21-21 0,21 21 0,1 0 15,-22-22-15,21 22 0,1 0 0,-22 21 16</inkml:trace>
  <inkml:trace contextRef="#ctx0" brushRef="#br1" timeOffset="-59500.4">9610 14203 0,'0'-64'16,"0"128"-16,-22-128 0,1 86 31,21-1-31,-21 0 0,0 0 16,21 21-16,-21-20 0,21 20 0,0 0 15,0-21-15,0 22 0,0-1 16,-21-21-16,21 22 0,0-22 0,0 0 16,-22 0-16,22 0 0,0 0 15,0-42 16,0 0-15,0 0-16,0-21 0,0 20 0,0 1 16,0-21-16,22 21 0,-1 0 15,-21-1-15,21 1 0,0 0 0,-21 0 16,21 21-16,0 0 16,-21 21-16,0 0 0,0 0 15,0 1-15,22-1 0,-22 0 0,0 21 16,21-21-16,-21 22 0,0-22 15,0 0-15,21 21 0,0-20 0,0-1 16,-21 0-16,21 0 0,1-21 16,-1 21-16,0-21 0,0 0 15,0 0-15,22 0 0,-22 0 16,21 0-16,-21 0 0,22-21 0,-1 0 16,-21 0-16,21 0 0,-20-1 0,-1 1 15,21-21-15,-42 0 0,21-1 16,-21 1-16,0 0 0,0-1 0,0 1 15,0 21-15,0-22 0,-21 1 16,0 21-16,0 0 0,0 0 0,-1-1 16,-20 22-16,21 0 0,0 0 15,0 0-15,-1 0 16,1 0-16,0 22 0,0-1 16,21 0-16,0 0 0,0 0 15,0 0-15,0 22 0,0-22 0,21 0 16,0 0-16,0 0 0,1-21 0,20 22 15,-21-22-15,21 0 0,-20 0 16,20 0-16,0 0 0</inkml:trace>
  <inkml:trace contextRef="#ctx0" brushRef="#br1" timeOffset="-59277.47">10499 14161 0,'0'0'0,"-22"0"31,22 21-31,-21 0 0,21 0 0,-21 0 16,21 0-16,0 1 0,-21-1 0,21 21 16,-21-21-16,21 22 0,-21-22 15,21 0-15,0 0 0,0 0 0,0 0 16,0 1-16,0-1 0,21-42 31,0 21-15,-21-22-16,21 1 0</inkml:trace>
  <inkml:trace contextRef="#ctx0" brushRef="#br1" timeOffset="-58920.67">10414 13949 0,'-64'63'16,"64"-41"-1,0-1-15,0 0 0,0 0 16,22 0 0,-1-21-16,0 0 15,0 0-15,0 0 0,0 0 16,1 0-16,-1-21 0,0 0 0,0 21 16,0-21-16,-21 0 0,0-1 15,0 1-15,0 0 0,0 0 16,0 0-16,0 0 0,-21 21 15,21-22-15,-21 22 0,0 0 0,0 0 16,-1 0-16,1 22 16,0-1-16,0 0 0,21 0 15,-21 0-15,21 0 0,0 1 0,0-1 16,0 0-16,21 0 16,0 0-16,0-21 0,0 0 0,1 0 15,-1 0-15,21 0 0</inkml:trace>
  <inkml:trace contextRef="#ctx0" brushRef="#br1" timeOffset="-58656.82">11155 13843 0,'0'-21'0,"0"42"0,0-21 16,-21 21-1,-1 0-15,1 1 0,21 20 0,0-21 16,-21 21-16,21 1 0,-21-1 15,21 0-15,-21 1 0,21-1 0,-21 0 16,21 1-16,-22-1 16,1 0-16,21 1 0,0-1 0,-21 0 15,21-20-15,-21 20 16,21-21-16,0 0 0,21-21 16,0 0-1,0-21-15,1 0 0,-1 0 16,0 0-16,21-22 0</inkml:trace>
  <inkml:trace contextRef="#ctx0" brushRef="#br1" timeOffset="-58185.09">11493 13822 0,'0'0'0,"0"-21"0,22 21 16,-22 21-1,0 0-15,0 0 16,-22 0-16,22 22 0,0-1 15,-21-21-15,0 22 0,21-1 0,-21 0 16,0 1-16,21-22 0,0 21 16,-21 0-16,-1 1 0,22-1 0,-21 0 15,21-20-15,0 20 0,-21-21 0,21 0 16,-21 0-16,21 1 0,0-1 16,0-42 15,0-1-31,0 1 15,0 0-15,0 0 0,0 0 0,0-22 16,0 22-16,21-21 0,0 21 16,0-22-16,-21 22 0,43-21 0,-22 21 15,0 0-15,0-1 0,22 22 16,-22 0-16,21 0 0,-21 0 0,0 0 16,22 0-16,-22 22 0,0-1 0,0 0 15,0 0-15,-21 21 0,0-20 16,0-1-16,0 21 0,0-21 0,0 22 15,0-22-15,0 0 0,0 21 16,-21-21-16,21 1 0,-21-22 0,0 21 16,21 0-1,-21-21-15,0 0 16,-1 0-16,1-21 16,0 0-16,0-1 0</inkml:trace>
  <inkml:trace contextRef="#ctx0" brushRef="#br1" timeOffset="-58001.2">10858 14224 0,'0'0'0,"-21"0"0,0 0 16,42 0 15,22-21-31,-22 21 0,21 0 0,0 0 16,1-21-16,20 21 0,1 0 15,-22-21-15,22 21 0,-22-22 0,21 22 16,-20 0-16,20 0 0</inkml:trace>
  <inkml:trace contextRef="#ctx0" brushRef="#br1" timeOffset="-56801.19">12277 14012 0,'0'0'0,"0"-21"16,-22 21-16,1 0 15,0 0-15,0 0 0,0 0 16,0 0-16,-1 21 0,-20-21 0,21 22 16,0-1-16,0 0 0,-1 21 15,1-21-15,0 1 0,0 20 0,0 0 16,21-21-16,-21 22 0,21-1 0,0 0 16,0-20-16,0 20 0,0-21 15,0 0-15,21 0 0,0 1 0,21-1 16,-21 0-16,1-21 0,20 0 15,-21 0-15,21 0 0,-20 0 0,20 0 16,0 0-16,-21-21 0,22 0 0,-22-1 16,21 1-16,-21 0 15,1-21-15,-1 21 0,0-22 0,-21 1 16,0 21-16,21-22 0,-21 1 0,0 0 16,0-1-16,0 22 0,-21-21 15,0 21-15,0 0 0,-1-1 0,-20 1 16,0 21-16,-1 0 0,1 0 15,0 0-15,21 21 0,-22 1 0,1-1 16,21 0-16,0 21 0,-1-21 16,1 22-16,21-22 0,0 21 15,0 1-15,0-22 0,0 21 0,0 0 16,0-20-16,21-1 0,1 0 0,20 0 16,-21 0-16,0 0 0,22 1 15,-1-22-15,0 0 0,1 0 0,-1 0 16,-21 0-16,21 0 0,1-22 15,-1 1-15,0 21 0,1-21 0,-22 0 16,21 0-16,1-22 0,-22 22 0,0 0 16,0-21-16,0 21 0,0-22 15,1 22-15,-1 0 0,-21 0 0,0 0 16,0-1-16,21 1 0,-21 0 16,0 42-1,0 0 1,0 1-16,-21-1 15,21 0-15,0 0 0,0 0 0,0 22 16,0-22-16,0 0 0,0 21 0,0-21 16,0 1-16,0-1 0,0 0 15,0 0-15,21 0 0,0-21 16,0 0-16,0 0 16,1 0-16,-1 0 0,0 0 0,0 0 15,0-21-15,0 0 0,1 0 0,20 0 16,-21-1-16,0 1 0,0-21 15,-21 21-15,22 0 0,-1-22 16,-21 22-16,21-21 0,-21 21 0,0-1 16,21 1-16,0 21 15,-21-21-15,0 42 16,0 0-16,0 1 16,0 20-16,0-21 0,0 0 15,-21 0-15,21 22 0,0-22 0,0 0 16,0 21-16,0-20 0,0-1 15,0 0-15,0 0 0,0 0 16,21-21-16,0 0 0,-21 21 0,22-21 16,-1 0-16,0 0 0,0 0 0,21 0 15,-20-21-15,-1 21 0,0-21 16,0 0-16,0 0 0,22 0 16,-22-1-16,0-20 0,0 21 0,0-21 15,0 20-15,1-20 0,-1 0 16,-21-1-16,21 1 0,-21-21 0,0 20 15,21 1-15,-21-22 0,0 22 0,0 0 16,0-1-16,0 22 0,0 0 16,0 0-16,-21 21 0,0 0 0,0 0 15,-1 21-15,22 0 16,-21 0-16,21 22 0,-21-1 0,21-21 0,0 22 16,0-1-16,0 0 0,0 1 0,0-1 15,0 0-15,0 1 16,0-22-16,0 21 0,0 0 0,0-20 15,0 20-15,0-21 0,0 0 16,0 0-16,0 1 0,21-1 0,-21 0 16,21-21-16,1 0 0,-1 0 15,0 0-15,0 0 0,0 0 16,0 0-16,-21-21 0,22 21 0,-1-21 16,0-1-16,0 1 0,0 0 15,0-21-15</inkml:trace>
  <inkml:trace contextRef="#ctx0" brushRef="#br1" timeOffset="-56613.3">13610 13970 0,'0'0'0,"-21"21"16,0-21-16,21 21 16,21-21-1,0 0-15,0 0 0,0 0 16,1 0-16,20 0 0,-21 0 0,21 0 15,-20 0-15,-1 0 0,21 0 0,-21 0 16,0 0-16,1 0 0,-1-21 16,0 21-16</inkml:trace>
  <inkml:trace contextRef="#ctx0" brushRef="#br1" timeOffset="-54777.16">15579 14203 0,'0'0'0,"21"0"16,0 0-16,0-21 16,0 21-16,0-21 15,-21-1-15,0 1 16,22 0-16,-22 0 0,0 0 16,0 0-16,0-1 0,0 1 0,0-21 15,-22 21-15,1 0 0,0-22 16,0 22-16,0 0 0,0 0 0,-22 21 15,22 0-15,0 0 0,0 0 0,-22 0 16,22 0-16,0 21 0,-21 0 16,21 0-16,-1 22 0,1-22 0,0 21 15,0 0-15,0-20 16,21 20-16,-21 0 0,21-21 0,0 22 16,0-22-16,0 21 0,0-21 0,0 1 15,0-1-15,0 0 0,21-21 16,0 0-16,0 0 0,0 0 0,0 0 15,1 0-15,20-21 0,-21 21 16,0-21-16,22-1 0,-22 1 0,0 0 16,0 0-16,0 0 0,0 0 0,1-1 15,-1-41-15,0 42 16,-21 0-16,0-1 0,0-20 0,0 21 16,0 0-16,0 0 0,21 42 31,-21 0-16,0 0-15,0 0 0,21 22 16,-21-22-16,0 0 0,0 21 0,0-21 16,21 1-16,1-1 0,-22 0 15,21 0-15,-21 0 0,21 0 0,21-21 16,-21 0-16,22 0 16,-22 0-16,21 0 0,-21 0 0,22 0 15,-1-21-15,0 21 0,1-21 0,-22 0 16,21 0-16,-21 0 0,22 21 15,-22-43-15,0 22 0,-21 0 16,0 0-16,0 0 0,0-1 0,0 1 16,0 0-16,0 0 0,-21 42 31,21 0-15,-21 0-16,21 1 0,-21-1 0,21 0 15,-22 21-15,22-21 0,0 1 0,0-1 16,0 0-16,0 0 15,0 0-15,0 0 16,22-21 0,-1-21-1,0 21-15,-21-21 0,21 0 16,0 21-16,0-21 0,1 0 16,-22-1-16,21 1 0,0 0 0,0 0 15,-21 0-15,0 0 0,21-1 0,0 1 16,-21 42 15,0 1-31,0-1 0,0 0 16,0 0-16,0 0 0,0 0 0,0 1 15,0-1-15,0 0 0,0 0 0,0 0 16,22 0-16,-1 1 0,0-22 16,0 21-16,0-21 15,0 0-15,22 0 0,-22 0 16,0 0-16,21 0 0,-20-21 0,-1-1 15,21 22-15,-21-21 0,0 0 0,1 0 16,-1 0-16,0 0 0,0-1 16,0 1-16,0 0 0,-21 0 0,22-21 15,-22 20-15,0 44 32,0-1-32,0 0 0,-22 0 15,22 0-15,-21 0 0,21 1 16,-21-1-16,21 0 0,0 0 0,0 0 15,0 0-15,0 1 0,0-1 16,0 0-16,21-21 16,0 0-16,1 0 0,-1 0 0,0 0 15,0 0-15,0-21 0,22 0 16,-22 21-16,0-22 0,0 1 0,21 0 16,-20 0-16,-1 0 0,0 0 15,-21-1-15,21-20 0,0 21 0,-21 0 16,0 0-16,0-1 0,21 1 0,-21 0 15,-21 42 17,21 0-32,0 1 15,-21-1-15,0 0 16,21 0-16,0 21 0,-21-20 0,0 20 16,21 0-16,-22 1 0,22-1 0,0 21 15,0-20-15,0 20 0,0-20 16,-21 20-16,21 1 0,0-1 0,-21 1 15,21-1-15,0 1 0,0-1 0,0 1 16,0 20-16,0-20 0,0 20 16,0-20-16,0-1 0,0 22 0,0-21 15,0-22-15,0 21 0,0-20 0,0-1 16,0 0-16,0-20 0,0-1 16,0 0-16,-21-21 0,0 0 15,0 0-15,-1 0 16,1-21-16,0 21 0,0-21 15,0-22-15,-22 22 0,22-21 0,-21 21 16,0-22-16,20 1 0,-20-22 0,21 1 16,0-1-16,0 1 0,-1-1 15,22-20-15,-21 20 0,21 1 0,0-22 16,0 22-16,21-1 0,1 1 16,-1-1-16,0 22 0,0-22 0,21 1 15,1 20-15,-1-20 0,0 21 0,1-1 16,-1-20-16,0 20 0</inkml:trace>
  <inkml:trace contextRef="#ctx0" brushRef="#br1" timeOffset="-53866.64">18140 13822 0,'0'-21'16,"0"0"-16,0-1 0,0 1 16,0 0-16,0 0 15,21 21-15,0-21 16,0 21-16,0 0 0,1 0 16,-1 0-16,0 21 0,21 0 15,-21 0-15,1 0 0,-1 22 0,-21-22 16,0 21-16,21-21 0,-21 22 0,0-1 15,0-21-15,0 0 16,0 22-16,0-22 0,-21 0 0,0 0 16,21 0-16,0 1 0,-22-22 0,22 21 15,-21-21-15,21-21 32,0-1-32,0 1 15,0 0-15,0-21 0,21 21 16,1-1-16,-1-20 0,0 21 0,21-21 15,-21-1-15,1 22 0,20-21 16,-21 21-16,21-1 0,-20 22 0,20 0 16,-21 0-16,0 0 15,0 0-15,1 22 0,-1-1 0,0 21 16,-21-21-16,0 22 0,21 20 16,-21-42-16,0 22 0,0-22 15,0 21-15,0-21 0,0 0 0,0 1 16,0-1-16,0 0 0,0 0 15,21-21 17,-21-21-17,21 0-15,1 0 0,-1-22 16,0 22-16,0 0 0,0-21 16,0 20-16,1-20 0,-1 0 15,21-1-15,-21 1 0,0 21 0,22 0 16,-22 0-16,0-1 0,0 22 15,0 0-15,1 0 0,-22 22 0,0-1 16,0 21-16,0-21 0,0 22 0,0-22 16,0 21-16,0-21 0,0 22 15,0-22-15,0 21 0,0-21 16,0 0-16,0 1 0,0-1 0,0 0 0,0 0 16,21 0-16,0 0 15,0-21-15,0 22 0,0-22 16,1 0-16,20 0 0,-21 0 15,21 0-15,1 0 0,-1-22 0,0 1 16,1 21-16,20-21 0,-20 0 0,-1 0 16</inkml:trace>
  <inkml:trace contextRef="#ctx0" brushRef="#br1" timeOffset="-51897.1">20108 13907 0,'0'-43'15,"0"107"-15,-21-149 0,42 149 0,-63-149 0,21 85 16,-22-21-16,22 21 0,0 0 15,-21 0-15,21 0 0,-22 0 0,22 0 16,-21 21-16,21 0 0,-22 0 16,22 0-16,0 1 0,0-1 15,0 0-15,-1 0 0,1 21 0,21-20 16,-21-1-16,21 0 0,0 0 0,0 0 16,0 0-16,0 1 0,21-1 15,0-21-15,1 21 0,-1-21 0,0 0 16,0 0-16,21 0 0,-20 0 15,20 0-15,-21 0 0,21 0 0,-20-21 16,20 0-16,-21 21 0,0-22 0,0 1 16,1 0-16,-1-21 15,-21 21-15,0-1 0,0-20 0,0 0 0,0 21 16,0-22-16,0 22 0,0 0 16,0 0-16,-21 42 31,21 21-31,-22-21 0,22 1 15,0 20-15,-21-21 0,21 21 0,0-20 16,0 20-16,0-21 0,0 0 0,0 0 16,0 1-16,0-1 0,21 0 15,-21 0-15,22 0 0,-1-21 0,0 0 16,0 0-16,21 0 0,-20 0 16,-1 0-16,21 0 0,-21 0 15,0-21-15,22 0 0,-22 0 0,0 0 0,0-1 16,0 1-16,1 0 15,-1 0-15,-21-21 0,0-1 0,0 22 16,0-21-16,0 21 0,0-22 0,0 22 16,0 0-16,0 42 31,-21 0-31,21 0 0,-22 22 16,1-22-16,21 0 0,0 21 0,0-20 15,-21-1-15,21 21 0,-21-21 0,21 0 16,-21 1-16,21-1 0,0 0 15,0 0-15,0-42 47,21 0-47,0 0 16,-21-1-16,21 1 0,0-21 0,1 21 16,-22-22-16,21 22 0,0-21 15,0 21-15,0 0 0,0-1 0,1 1 16,-1 0-16,0 21 0,0 0 15,-21 21-15,21-21 0,-21 21 16,21 1-16,-21-1 0,0 21 0,0-21 16,0 0-16,0 1 15,22 20-15,-1-21 0,-21 0 0,21 0 0,0 1 16,-21-1-16,21 0 16,0-21-16,1 21 0,-1-21 15,0 0-15,0 0 0,0 0 0,0 0 16,1 0-16,-1 0 0,0 0 15,0-21-15,0 0 0,0 0 0,-21-1 16,22 1-16,-1 0 0,0 0 0,-21-21 16,21 20-16,0-20 15,-21 21-15,21-21 0,-21 20 0,22 1 0,-22 0 16,0 0-16,0 42 31,0 0-31,0 0 16,0 1-16,-22-1 0,22 21 15,-21-21-15,21 0 0,0 1 0,0-1 16,0 0-16,0 0 0,0 0 16,0 0-16,0 1 0,0-1 15,21-21-15,1 21 0,-1-21 16,0 0-16,0 0 16,0 0-16,0 0 0,1 0 0,-1 0 15,21-21-15,-21 0 0,0 21 0,1-22 16,-1 1-16,0 0 0,0 0 15,0 0-15,-21-22 0,21 22 16,1 0-16,-22-21 0,21 21 16,-21-1-16,0 1 0,0 0 0,0 0 15,0 42 1,0 0 0,0 0-16,0 1 0,0 20 0,0-21 15,0 0-15,0 0 0,0 22 16,0-22-16,0 0 0,0 0 0,0 0 15,0 1-15,0-1 0,21-21 0,0 21 16,0-21-16,0 0 0,1 21 16,-1-21-16,21 0 0,-21 0 15,0 0-15,22 0 0,-22-21 0,21 21 0,1-21 16,-22 0-16,0-1 16,21 1-16,-21 0 0,1 0 0,-1 0 15,0-22-15,0 22 0,-21-21 16,0 0-16,0 20 0,0-20 0,0 21 15,0 0-15,0 0 0,-21-1 0,0 22 16,-22 0-16,22 0 16,0 22-16,-21-1 0,21 0 0,-22 0 15,22 0-15,0 22 0,0-22 16,0 21-16,-1-21 0,22 22 0,0-22 16,0 21-16,0-21 0,0 0 15,0 1-15,22-1 16,-1-21-16,0 0 0,0 0 15,0 0-15,0 0 0,1 0 0,-1 0 16,0 0-16,0-21 0,0 21 16,0-22-16,1 1 0,-1 0 0,0 0 15,0-21-15,0 20 0,-21-20 16,21 21-16,-21-21 0,22-1 0,-22 22 16,0 0-16,0 0 0,0 0 0,0 42 31,0 0-31,0 0 0,0 0 15,-22 22-15,22-22 0,-21 21 16,21-21-16,0 22 0,0-22 16,0 0-16,0 21 0,0-21 15,0 1-15,21-22 0,1 21 16,-1-21-16,0 0 0,0 0 16,0 0-16,0 0 0,1 0 15,-1-21-15,0 21 0,0-22 0,0 1 16,22 0-16,-22 0 0,21 0 0,-21-22 15,22 1-15,-22 0 0,21-1 16,-21-20-16,0-1 0,1 1 16,-1-1-16,-21 1 0,0-1 0,0 1 15,0 21-15,0-1 0,0 22 16,0-21-16,-21 42 0,-1 0 16,1 0-16,0 0 0,0 21 15,-21 0-15,20 21 0,1 1 0,21-1 16,-21 22-16,21-1 0,-21-21 0,21 22 15,0-1-15,0 1 0,0-22 16,0 1-16,0-1 0,21 0 0,0 1 16,0-1-16,1-21 0,-1 0 15,0 0-15,0 1 0,21-22 0,-20 0 16,20 0-16,21 0 16,-20 0-16,-22-22 0,0 22 0,21-21 15,-20 0-15,-1 0 0,0 0 16,0 0-16,0-1 0,0-20 0,-21 21 15,0-21-15</inkml:trace>
  <inkml:trace contextRef="#ctx0" brushRef="#br1" timeOffset="-51356.17">24532 13610 0,'21'0'0,"-42"0"0,42-21 15,-21 42 1,0 0-16,0 1 16,-21-1-16,21 0 0,-21 0 0,21 21 15,0-20-15,0-1 0,0 21 16,-21-21-16,21 22 0,0-22 0,-21 0 16,21 0-16,0 0 0,0 0 15,0 1-15,0-1 16,0-42 15,0-1-15,0 1-16,0 0 0</inkml:trace>
  <inkml:trace contextRef="#ctx0" brushRef="#br1" timeOffset="-51013.36">24680 13462 0,'-63'233'0,"126"-466"0,-42 212 0,-21-43 16,0 43-16,0 0 0,-21 21 15,0 0-15,0 0 0,0 0 16,0 0-16,-1 0 0,1 0 16,21 21-16,0 0 0,-21-21 15,21 22-15,0-1 16,21-21-16,0 0 16,1 0-16,-1 0 0,0 0 0,0 0 15,0 0-15,0 0 0,1 0 16,-1 0-16,0-21 0,0 21 0,0-22 15,-21 1-15,0 0 16,0 0-16,0 0 0,-21 21 16,0-21-16,0 21 0,0-22 15,-1 22-15,1 0 0,0 0 0,0 0 16,0 0-16,0 22 0,-1-1 16,22 0-16,-21 0 15,21 0-15,0 0 0,0 1 0,0-1 16,0 0-16,0 0 0,0 0 0,21 0 15,1 1-15,-22-1 0</inkml:trace>
  <inkml:trace contextRef="#ctx0" brushRef="#br1" timeOffset="-47506.63">25040 13568 0,'0'21'15,"0"0"1,-21 0-16,21 1 0,-21-1 16,21 0-16,-21 0 0,21 0 0,0 0 15,0 22-15,0-22 0,0 0 16,-22 0-16,22 0 0,0 1 16,-21-1-16,21-42 46,0-1-30,0 1-16,21 0 0,1 0 16,-1-21-16,0 20 0,0-20 0,0 0 15,0 21-15,1-22 0,-1 1 16,21 21-16,-21 0 0,0-1 0,1 1 16,-1 21-16,0 0 0,0 0 15,0 0-15,0 21 0,-21 1 0,22-1 16,-22 21-16,0-21 0,0 22 15,0-1-15,0-21 0,0 21 0,0 1 16,0-22-16,0 21 0,0-21 16,0 1-16,0-1 0,0 0 0,0 0 15,21 0-15,0-21 0,0 0 16,0 0-16,0 0 16,1 0-16,-1 0 0,0 0 0,21 0 15,-21-21-15,1 0 0,20 21 0,-21-21 16,0 0-16,22-22 0,-22 22 15,0-21-15,0 21 0,0-22 0,0-20 16,1 20-16,-1 1 0,0-21 16,0 20-16,-21 1 0,0 0 0,0-1 15,0 1-15,0 21 0,21 0 0,-21-1 16,0 1-16,0 42 16,-21 1-1,21-1-15,-21 21 16,0-21-16,21 22 0,-21-1 0,-1 0 15,22 1-15,-21-1 0,0 0 0,21 1 16,0-1-16,0 0 0,-21-21 16,21 22-16,0-22 0,0 21 0,0-21 15,0 1-15,0-1 0,21-21 16,0 21-16,0-21 0,1 0 0,-1 0 16,0 0-16,21 0 0,-21 0 0,22 0 15,-22 0-15,0 0 0,21 0 16,-20-21-16,20 0 0,-21-1 0,0 1 15,0 0-15,1 0 0,-1 0 16,0-22-16,-21 22 0,0-21 0,0 21 16,0 0-16,0-1 0,0 1 15,0 0-15,0 0 0,-21 21 16,21 21 0,-21 0-16,21 0 0,-22 1 15,1-1-15,21 0 0,0 0 0,-21 21 16,21-20-16,-21-1 0,21 21 0,0-21 15,0 0-15,0 1 0,0-1 16,0 0-16,0 0 0,21 0 16,0-21-16,0 0 0,1 21 15,-1-21-15,0 0 0,21 0 0,-21 0 16,1 0-16,20 0 0,-21-21 16,0 0-16,22 21 0,-22-21 15,0 0-15,21 0 0,-21-1 0,-21-20 16,22 21-16,-1 0 0,-21-22 0,0 22 15,0 0-15,0 0 0,0 0 16,0 0-16,-21 21 16,-1 0-16,1 21 15,21 0-15,0 0 16,0 0-16,0 0 0,0 1 0,0 20 16,0-21-16,0 0 15,0 0-15,0 1 0,21-1 0,-21 0 0,22 0 16,-1 0-16,-21 0 15,21-21 1,0 0-16,0 0 16,0 0-16,1 0 0,-1-21 15,0 21-15,0-21 0,0 21 16,0-21-16,1 0 0,20 0 0,-21-1 16,-21 1-16,21-21 0,0 21 15,1-22-15,-1 22 0,-21-21 0,0 0 16,0 20-16,21 1 0,-21 0 15,0 0-15,0 42 16,0 0 0,0 22-1,0-22-15,-21 0 0,21 0 0,0 21 16,0-20-16,0-1 0,0 0 0,0 0 16,0 0-16,0 0 0,0 1 15,0-1-15,0 0 0,21-21 0,-21 21 16,21-21-16,0 0 0,0 0 15,1 0-15,-1 0 0,0 0 16,0 0-16,0 0 0,0 0 0,-21-21 16,22 0-16,-1 21 0,-21-21 15,21-1-15,0 1 0,-21-21 16,21 21-16,-21-22 0,21 22 0,-21-21 16,0 0-16,22-1 0,-1 22 15,-21 0-15,21 0 0,-21 0 0,0 42 31,0 0-31,0 21 0,0-21 16,0 1-16,0 20 0,-21-21 16,21 21-16,-21-20 0,21-1 0,0 0 15,0 0-15,0 0 0,0 0 16,0 1-16,0-1 0,21-21 0,0 0 16,0 21-16,0-21 15,0 0-15,1 0 0,-1 0 16,0 0-16,21 0 0,-21-21 0,1 21 15,-1-21-15,0-1 0,0 1 0,0 0 16,0-21-16,-21 21 0,22-22 16,-22 22-16,21-21 0,-21-1 0,0 22 15,0-21-15,0 21 0,0 0 16,-21 21 0,-1 0-16,1 21 0,0 0 15,21 0-15,-21 21 0,21-20 16,0 20-16,0-21 0,0 0 0,0 22 15,0-22-15,0 0 0,0 0 16,0 0-16,0 0 0,21 1 16,-21-1-16,21-21 0,0 21 0,1-21 15,-1 0-15,0 0 0,21 0 16,-21 0-16,1 0 0,-1 0 0,0 0 16,0-21-16,0 0 0,0 21 0,22-22 15,-22 1-15,0 0 0,0 0 16,0-21-16,1 20 0,-1-20 15,0 21-15,0 0 0,-21 0 0,0-1 16,-21 44 15,0-1-31,0 0 0,21 0 16,-22 0-16,1 0 0,0 1 0,21 20 16,-21-21-16,21 0 15,-21 0-15,21 1 0,0-1 16,0-42 15,21-1-15,0 22-16,0-21 0,0 0 15,-21 0-15,22-21 0,-1 20 0,0 1 16,0-21-16,0 21 0,22-22 16,-43 22-16,21 21 15,0 0-15,-21 21 16,0 1-16,0-1 0,0 0 15,0 21-15,0-21 0,0 1 0,0 20 16,0-21-16,0 0 0,0 0 16,0 1-16,0-1 0,21-21 0,0 21 15,0 0-15,1-21 0,-1 0 0,0 0 16,0 0-16,0 0 0,0 0 16,1 0-16,-1 0 0,-21-21 0,21 0 15,0 0-15,0-1 0,-21 1 16,0-21-16,21 21 0,1-22 0,-22 1 15,0-21-15,0 20 0,21-20 0,-21 20 16,21-20-16,-21 21 16,0-1-16,0 1 0,0 0 0,0 20 15,0 1-15,0 0 0,-21 42 16,0 0 0,21 1-16,0-1 0,-22 0 0,1 21 15,21-21-15,-21 22 0,21-1 16,0 0-16,0 1 0,0-1 0,0 0 15,0 1-15,0-22 0,0 21 16,0-21-16,21 22 0,0-22 0,-21 0 16,22 0-16,-22 0 0,21-21 15,0 0-15,-21 22 0,21-22 0,0 0 16,0 0-16,1 0 0,-1-22 16,0 1-16,0 0 0,0 0 15,22 0-15,-22 0 0,0-1 16,0-20-16,0 0 0,0 21 15,1-22-15,-1 22 0,-21 0 0,21 0 16,-21 0-16,0 42 16,0 0-1,-21 0-15,21 0 0,0 0 0,-21 22 16,-1-22-16,22 0 0,0 0 16,0 0-16,0 1 0,0-1 0,0 0 15,0 0-15,0 0 0,0 0 16,22-21-1,-1 0-15,0 0 0,0 0 0,0 0 16,0 0-16,22 0 0,-22 0 16,0-21-16,0 0 0,0 0 0,1 0 15,-1 0-15,0-22 0,0 22 0,0-21 16,0-1-16,1 1 16,-1 21-16,0 0 0,0 0 0,-21-1 15,21 1-15,-21 42 16,0 1-16,-21-1 15,21 21-15,-21-21 0,0 22 16,21-22-16,0 21 0,0-21 0,-21 0 16,21 1-16,0-1 15,0 0-15,0 0 0,0 0 0,0 0 16,21-21-16,0 0 0,0 0 16,0 0-16,0 0 0,1 0 15,-1-21-15,0 21 0,0-21 16,0 0-16,0 0 0,-21-22 15,22 22-15,-22-21 0,21 21 0,-21-22 16,0 1-16,0 21 0,0-21 16,0 20-16,0 1 0,-21 0 15,-1 21-15,1 0 0,0 0 16,0 0-16,0 0 16,0 21-16,21 0 0,-22 1 15,22-1-15,0 0 16,22-21-1,-1 0-15,0 0 16,0 0-16,0 0 0,0 0 0,1-21 16,-1 0-16,0 21 0,0-22 15,0 22-15,22 0 0,-22 0 0,0-21 16,0 21-16,0 0 0,0 0 0,1 0 16,-22 21-1,0 1-15,21-1 0,-21 21 16,0-21-16,0 0 0,0 1 15,0-1-15,0 21 0,0-21 16,0 0-16,0 1 0,0-1 16,-21-21-16,21 21 0,0 0 0,0 0 15,0-42 17,0 0-17,0 0-15,21 0 16,-21-1-16,21 1 0,0 0 0,0-21 15,0-1-15,1 22 16,-1-21-16,21 0 0,-21 20 0,22 1 16,-22 0-16,21 0 0,-21 21 0,0 0 15,1 0-15,-22 21 16,0 21-16,0-20 16,0-1-16,0 21 0,0 0 15,0-20-15,-22 20 0,22-21 0,0 21 16,0-20-16,0-1 0,0 0 15,0 0-15,22 0 0,-1 0 0,0-21 16,0 22-16,0-22 16,0 0-16,1 0 0,-1 0 0,0 0 15,0 0-15,0-22 16,0 1-16,1 21 0,-1-21 16,0 0-16,-21 0 0,21 0 15,0-1-15,0 1 0,1 0 0,-1 0 16,0 0-16,-21-22 0,21 22 15,0 0-15,0 0 0,-21 0 0,22 21 16</inkml:trace>
  <inkml:trace contextRef="#ctx0" brushRef="#br1" timeOffset="-47277.77">31221 13653 0,'-21'0'16,"-1"0"-16,1 0 31</inkml:trace>
  <inkml:trace contextRef="#ctx0" brushRef="#br1" timeOffset="-46984.94">29570 13229 0,'0'0'0,"-64"0"31,43 0-31,21-21 16,-21 0 15,0 21-15,0 0-16</inkml:trace>
  <inkml:trace contextRef="#ctx0" brushRef="#br1" timeOffset="-46774.06">28490 13335 0,'0'0'0,"21"0"31,1 0-31,-1 0 0,0 0 0,0 0 16,0 0-16,22 0 0,-22 0 15,0 0-15,0-21 0,0 21 0,0-21 16,1 21-16,-1-21 0</inkml:trace>
  <inkml:trace contextRef="#ctx0" brushRef="#br1" timeOffset="-46385.29">25569 13208 0,'0'0'0,"-21"0"15,0 0-15,42 0 47,0 0-47,0 0 16,1 0-16,-1 0 0,0 0 0,0 0 16,0 0-16,0 0 0,1 0 15,-1 0-15,0 0 0,0 0 0</inkml:trace>
  <inkml:trace contextRef="#ctx0" brushRef="#br0" timeOffset="-28597.23">677 15960 0,'0'-21'15,"0"-1"1,-21 22-16,0 0 0,0 0 16,0 0-16,-1 0 0,1 0 0,-21 0 15,21 0-15,-22 0 0,22-21 16,0 21-16,0 0 15,0 0-15,42 0 16,21 0-16,1 0 16,-1-21-16,21 21 0,1 0 15,21-21-15,-22 21 0,1-21 16,20 21-16,-20 0 0,-1-21 16,22 21-16,-22 0 0,-20-22 0,20 22 15,-20 0-15,-1 0 0,-21 0 16,0 0-16,0 0 0,-42 0 15,0 22 1,0-22-16,-21 21 0,-1-21 16,1 21-16,0-21 0,20 0 0,-20 21 15,0-21-15</inkml:trace>
  <inkml:trace contextRef="#ctx0" brushRef="#br0" timeOffset="-28329.44">974 15875 0,'0'-21'0,"21"63"0,-42-63 0,-1 0 15,22 0-15,-21 21 16,0 0 15,21 21-31,0 0 0,0 0 0,0 22 16,0-1-16,0 0 0,0 22 16,0-22-16,0 22 0,0-1 0,0-21 15,0 22-15,0-22 0,0 22 16,-21-22-16,21 0 0,0 1 0,0-1 15,0 0-15,0-20 16,0 20-16,0-21 0,0 0 16,0-42 15,0 0-31</inkml:trace>
  <inkml:trace contextRef="#ctx0" brushRef="#br0" timeOffset="-27171.56">1397 16214 0,'0'0'0,"0"21"32,0 0-32,0 0 15,0 22-15,-21-22 0,0 0 0,21 21 16,0-21-16,-22 1 0,1 20 15,21-21-15,0 0 0,0 0 0,0 1 16,0-1-16,0 0 0,0 0 16,21-21-16,1 0 0,-1 0 15,0 0-15,0 0 16,0 0-16,22 0 0,-22-21 0,0 21 16,21-21-16,-21 0 0,1 21 15,-1-22-15,0 1 0,0 0 16,-21 0-16,0 0 0,0-22 0,0 22 15,0 0-15,0 0 0,-21 0 16,0 0-16,-22-1 0,22 1 0,-21 21 16,21 0-16,-22 0 0,22 0 15,0 0-15,0 0 0,0 0 0,0 0 16,-1 21-16,22 1 16,22-22-1,-1 0-15,21 0 16,-21 0-16,22 0 0,-1 0 0,-21 0 15,21-22-15,1 22 0,-1-21 16,0 0-16,1 0 0,-1 21 0,0-21 16,1 0-16,-1-1 0,-21 1 15,22 21-15,-22-21 0,0 21 0,0 0 16,0 0-16,-21 21 31,0 0-31,0 1 0,0-1 0,-21 21 16,0-21-16,0 22 0,21-22 15,0 21-15,-21-21 0,21 22 0,-22-22 16,22 21-16,0-21 0,0 0 16,0 22-16,0-22 0,0 0 15,22 0-15,-1-21 0,-21 21 16,21-21-16,21 0 0,-21 0 0,1 0 16,20 0-16,-21 0 0,21-21 15,1 0-15,-22 21 0,21-21 0,-21 0 16,22 0-16,-22-1 0,0-20 15,-21 21-15,0 0 0,0 0 0,0-22 16,0 1-16,0 21 0,-21-22 16,0 1-16,0 21 0,-1-21 0,-20 20 15,21 1-15,-21 0 0,20 0 16,1 21-16,-21 0 0,21 0 16,0 0-16,-1 0 0,1 0 15,0 0-15,21 21 0,0 0 16,0 0-16,21-21 15,0 22-15,1-22 0,20 0 16,0 0-16,1 0 0,-1 0 16,21 0-16,-20-22 0,20 1 0,1 0 15,-1 0-15,1 0 0,-1 0 16,-20-1-16,20-20 0,-21 0 0,1 21 16,-1-22-16,-21 22 0,22-21 0,-22 21 15,-21-22-15,0 22 0,0-21 16,0 21-16,0-1 0,0 1 0,0 0 15,0 0-15,0 0 16,-21 21-16,-1 0 0,1 0 0,0 0 16,0 21-16,21 0 15,-21 0-15,0 22 0,21-1 0,-22 21 16,1-20-16,21 20 0,0 1 16,-21-1-16,0 1 0,21-22 0,0 22 15,0-22-15,0 21 0,0-20 16,0-22-16,0 21 0,0 1 0,0-22 15,21 0-15,0 0 0,0 0 16,1 0-16,-1-21 0,0 22 0,0-22 16,0 21-16,0-21 0,1 0 15,-1 0-15,0 0 0,0 0 16,0 0-16,0 0 0,1-21 0,-1-1 16,21 1-16,-21 21 0,22-21 15,-1 0-15,0 0 0</inkml:trace>
  <inkml:trace contextRef="#ctx0" brushRef="#br0" timeOffset="-26417.99">4297 16277 0,'0'0'0,"-43"0"0,22 0 0,-21 0 16,21 0-16,0 0 0,-1 0 0,1 0 16,0 0-16,42 0 31,0 0-31,22 0 0,-22 0 15,21 0-15,22 0 0,-1 0 16,1 0-16,-1 0 0,22 0 0,-22 0 16,22 0-16,0 0 0,-1 0 15,1-21-15,0 21 0,-22 0 0,22 0 16,-22 0-16,1 0 0,-1 0 0,-20-21 16,20 21-16,-42 0 0,22 0 15,-22 0-15,-21-21 16,-21 21-16,0-21 15,-1-1-15,-20 22 0,21-21 0,-21 21 16,-1-21-16,22 21 0,-21-21 16,21 0-16,-22 21 0,22 0 15,0-21-15,0 21 0,-22 0 0,22 0 16,0-22-16,0 22 16,0 0-16,42 0 31,0 0-31,0 0 0,0 0 15,22 0-15,-1 0 0,0 0 0,1 0 16,-1 0-16,22 0 0,-22 0 16,21 0-16,-20 0 0,-1 0 0,0 0 15,1 0-15,-1 0 0,-21 0 0,0 0 16,1 0-16,-22 22 16,-43-1-1,22 0-15,-21 0 0,21 0 16,-22 0-16,1 1 0,0 20 0,-1-21 15,1 0-15,21 22 0,-22-22 0,22 0 16,-21 0-16,21 0 0,0 0 16,-1 1-16,1-1 0,0 0 0,0 0 15,0 0-15,21 0 16,-21 1-16,-1-22 0,22 21 16,-21-21-16,0 0 0,0 0 15,0 0-15</inkml:trace>
  <inkml:trace contextRef="#ctx0" brushRef="#br1" timeOffset="-21337.16">6816 16235 0,'-22'0'16,"1"0"0,21 21-16,0 0 15,0 0 1,0 1-16,0-1 0,0 0 16,0 0-16,21-21 0,1 21 15,-1-21-15,0 0 0,21 21 0,-21-21 16,22 0-16,-22 0 0,21 0 0,-21 0 15,22-21-15,-1 21 0,-21-21 16,22 0-16,-22 0 0,0 0 0,0-1 16,0 1-16,0 0 0,-21 0 15,0-21-15,0 20 0,0 1 0,0-21 16,0 21-16,0 0 0,0-1 16,0 1-16,-21 21 15,0 21 1,21 1-16,0-1 0,0 21 15,-21-21-15,21 22 0,0-1 0,-21 0 16,21 1-16,0-1 0,0 0 16,0 1-16,0-1 0,0 0 0,0 1 15,0-1-15,21 0 0,-21 1 16,21-22-16,-21 21 0,0-21 16,0 0-16,0 1 0,0-1 0,0 0 15,-21-21 16,0 0-31,0 0 0,-1-21 16,-20 21-16,21-21 0,0-1 16,-22 1-16,22 0 0,0 0 0,0 21 15,0-21-15,0 21 16,21 21 0,0 0-1,21 0-15,0 0 0,0 1 16,0-1-16,0 0 0,1 0 0,-1-21 15,21 21-15,-21-21 0,0 0 16,22 0-16,-22 0 0,21 0 16,1 0-16,-1 0 0,0-21 0,1 0 15,-1 0-15,0 0 0,1-22 0,-1 22 16,0-21-16,1-1 16,-22 1-16,0 0 0,21-1 0,-42 1 15,21 0-15,-21-1 0,22-20 16,-22 21-16,0-1 0,0 1 0,0 0 15,0 20-15,0 1 0,0 0 0,0 63 32,0-20-32,0-1 15,0 21-15,0 0 0,0 1 16,0-1-16,-22 0 0,22 1 0,-21-22 16,21 21-16,0 1 0,0-1 15,0 0-15,0-21 0,0 22 0,0-22 16,0 0-16,21 0 0,1 0 15,-1-21-15,0 0 0,0 0 16,0 0-16,0 0 0,1 0 0,-1-21 16,0 21-16,0-21 0,0 0 15,0 0-15,1 0 0,-22-22 0,0 22 16</inkml:trace>
  <inkml:trace contextRef="#ctx0" brushRef="#br1" timeOffset="-21121.28">7683 16468 0,'0'0'0,"22"0"15,-1 0 1,21 0-16,-21 0 0,22 0 0,-22 0 16,0 0-16,21 0 0,-21 0 15,22 0-15,-22 0 0,0 0 0,21 0 16,-20-21-16,-1 21 0,0 0 15,0 0-15,0 0 0,0-22 0,1 22 16,-1 0-16,21-21 0</inkml:trace>
  <inkml:trace contextRef="#ctx0" brushRef="#br1" timeOffset="-20819.46">9461 16214 0,'0'0'0,"22"-21"0,-22-1 0,21 1 16,-21 0-16,0 42 31,0 0-31,0 1 0,0-1 16,0 0-16,0 21 15,0-21-15,-21 22 0,21-22 0,-22 21 0,22-21 16,0 22-16,-21-22 0,0 21 0,0-21 15,21 1-15,0-1 16,0 0-16,-21 0 0,21 0 16,0 0-16,0-42 31,21 0-31,0 21 0,0-21 0,0 0 16</inkml:trace>
  <inkml:trace contextRef="#ctx0" brushRef="#br1" timeOffset="-20448.14">9885 16256 0,'42'-42'0,"-42"21"0,-148 169 0,254-233 16,-64 0-16,-63 85 15,0 0 1,0 0-16,-1 0 0,1 22 0,0-1 16,0-21-16,0 21 0,0 0 15,-1 0-15,1 0 0,0 1 16,21-1-16,0 0 0,0 0 15,0 0-15,21-21 16,0 0-16,1 0 0,-1 21 0,0-21 16,0 0-16,0 22 0,0-22 15,1 0-15,-1 0 0,0 21 16,0-21-16,0 0 0,-21 21 16,0 0-1,0 0-15,-21-21 16,0 0-16,0 21 0,0 1 0,-22-22 15,22 0-15,-21 0 0,21 21 16,-22-21-16,22 0 0,0 0 0,0 0 16,0 0-16,-1 0 0,1 0 15,21-21 1,0-1-16,0 1 0</inkml:trace>
  <inkml:trace contextRef="#ctx0" brushRef="#br1" timeOffset="-20260.22">9504 15896 0,'-21'0'16,"-1"0"0,22 21 15</inkml:trace>
  <inkml:trace contextRef="#ctx0" brushRef="#br1" timeOffset="-19641.11">12044 16341 0,'-21'0'15,"21"-21"-15,0-1 16,0 1-16,0 0 0,0 0 0,0-21 15,-22 20-15,22-20 0,-21 21 16,21-21-16,-21-1 0,0 1 0,21 21 16,-21-22-16,0 22 0,-1 0 15,-20 0-15,21 21 0,0 0 0,0 0 16,-1 0-16,-20 21 0,21 0 0,0 0 16,-22 22-16,22-1 15,0 0-15,-21 1 0,21-1 0,-1 0 0,1 22 16,0-43-16,0 21 0,21 1 15,0-22-15,0 21 0,0-21 16,0 1-16,0-1 0,21-21 16,0 0-16,0 0 0,1 0 15,-1 0-15,21 0 0,-21-21 0,0 21 16,22-22-16,-22 1 0,21 0 0,-21 0 16,22-21-16,-22 20 0,0-20 15,0 21-15,0-21 0,-21-1 0,22 22 16,-22-21-16,0 21 0,0-1 15,21 22-15,-21 22 16,0 20 0,0-21-16,0 21 0,0-20 15,0 20-15,-21 0 0,21-21 0,0 22 16,0-22-16,0 21 0,0-21 0,0 1 16,0-1-16,21 0 0,0 0 15,0-21-15,0 0 0,0 21 0,1-21 16,20 0-16,-21 0 0,21 0 15,-20-21-15,20 0 0</inkml:trace>
  <inkml:trace contextRef="#ctx0" brushRef="#br1" timeOffset="-19032.45">13737 15769 0,'0'0'16,"0"21"-16,0-42 15,21 21 1,0-21-16,1 0 0,-1 21 15,0-21-15,0 0 0,21-1 0,-20 1 16,-1 21-16,0-21 0,0 0 16,-21 0-16,0 0 0,0-1 0,-21 22 15,0-21-15,0 21 16,-22 0-16,1 0 0,0 21 0,-1-21 16,-20 22-16,20-1 0,-20 21 0,21-21 15,-1 0-15,1 22 0,0-22 16,20 21-16,1-21 0,21 1 0,0 20 15,0-21-15,0 0 0,21 22 16,1-22-16,20 0 0,0 0 0,43 21 16,-43-20-16,1-1 15,20 0-15,-21 21 0,1-21 16,-1 1-16,0-1 0,1 0 0,-1 0 16,-21 0-16,-21 0 0,0 1 0,0-1 15,0 0-15,0 0 0,-21-21 16,-21 21-16,-1 0 0,1-21 0,-21 0 15,20 22-15,-20-22 0,-1 0 16,1 0-16,-1 0 0,1 0 0,-1 0 16,22 0-16,0 0 0,-1-22 0,1 1 15,21 0-15,0 0 16,-1 0-16,22 0 0,0-1 0,0 1 16,22 0-16,-1 0 0,21-21 0,0 20 15,1 1-15,-1 0 0,0 0 16,22 0-16,-22 0 0</inkml:trace>
  <inkml:trace contextRef="#ctx0" brushRef="#br1" timeOffset="-17876.49">14372 15854 0,'0'-21'0,"0"42"0,-21-42 31,0 21-31,0 0 0,21 21 16,-22 0-16,1 0 0,0 0 15,0 22-15,21-22 0,0 21 0,-21 1 16,21-1-16,-21-21 0,21 21 16,0 1-16,0-22 0,0 0 0,0 21 15,0-20-15,21-1 0,0 0 16,0-21-16,0 21 0,0-21 0,22 0 16,-22 0-16,21 0 0,-21 0 15,22 0-15,-1 0 0,-21-21 0,0 0 16,22 0-16,-22-1 0,0 1 15,0 0-15,0 0 0,-21-21 0,0-1 16,0 22-16,0-21 0,0-1 16,0 1-16,-42 0 0,21-1 0,0 22 15,-22 0-15,22 0 0,-21 0 16,21 0-16,-22 21 0,22 0 0,-21 0 16,21 0-16,0 0 0,-22 21 0,43 0 15,0 0-15,0 0 16,21 0-16,1 1 0,20-22 15,0 0-15,1 21 0,-1-21 16,0 0-16,1 0 0,20 0 0,-21-21 16,1-1-16,20 22 0,-20-21 0,-1 0 15,0 0-15,1 0 16,-1 0-16,-21-1 0,0-20 0,0 21 16,-21 0-16,22 0 0,-22-1 0,0-20 15,0 21-15,0 0 0,-22 0 16,1 21-16,0 0 0,0 0 15,0 0-15,0 0 16,21 21-16,-22 0 0,22 0 0,-21 0 16,0 22-16,21-22 0,0 21 0,-21 22 15,0-22-15,21 21 0,-21 1 16,21 21-16,-22-22 0,1 22 0,0-22 16,21 1-16,-21 20 0,0 1 15,0 0-15,-1-22 0,22 22 16,-21 0-16,-42 169 15,63-170-15,-21 1 0,21 0 16,-22-22-16,22 22 0,0-22 0,-21 1 16,21-1-16,0 1 0,0-22 15,0-21-15,0 22 0,0-22 0,21-21 16,1-21 0,20-22-16,-21 22 15,21-21-15,-20-1 0,20 1 0,-21-21 16,21 20-16,-20-20 0,-1-1 15,0 1-15,0-1 0,-21 1 16,0-1-16,0-20 0,0 20 0,-21-21 16,-21 22-16,20-1 0,-20 1 15,0 21-15,-1-22 0,1 43 0,0-21 16,-1 20-16,1 1 0,21 0 16,0 21-16,0 0 0,-1-21 0,22 0 15,22 21 1,-1 0-16,21 0 0,-21-21 15,22 21-15,-1-22 0,21 1 0,-20 0 16,20 0-16,-20 0 0,20 0 16,1-22-16,-22 1 0,21 0 0,-20-1 15,20 1-15,-20 0 0,-22-22 0,21 22 16,-21-22-16,0 22 16,1 0-16,-1-1 0,-21 1 0,21 21 15,-21 0-15,0-1 0,0 1 0,-21 21 31,0 0-31,-1 21 0,22 1 16,-21 20-16,0-21 0,21 21 0,-21 22 16,0-22-16,21 1 0,0 20 15,-21-21-15,21 1 0,-22-1 0,22 22 16,0-43-16,0 21 0,0 0 16,0-20-16,0-1 0,0 0 0,0 0 15,22 0-15,-1-21 16,0 0-16,0 0 15,0-21-15,0 21 0,1-21 16,-22 0-16,0 0 0</inkml:trace>
  <inkml:trace contextRef="#ctx0" brushRef="#br1" timeOffset="-17693.6">15113 16066 0,'-21'0'0,"42"0"0,-63 0 15,42-22 1,21 22-16,0 0 16,0 0-16,0 0 0,22-21 15,-22 21-15,21 0 0,0-21 16,1 21-16,-1-21 0,-21 0 0,22 21 16,-1-21-16</inkml:trace>
  <inkml:trace contextRef="#ctx0" brushRef="#br1" timeOffset="-17136.92">15833 15896 0,'-22'0'16,"44"21"-16,-22-42 0,0 64 16,0-22-16,0 0 0,-22 0 15,22 0-15,-21 22 0,21-22 16,0 0-16,-21 21 0,21-21 0,-21 22 16,21-22-16,0 0 0,0 0 15,0 22-15,0-22 0,0 0 16,0 0-16,0 0 15,21-42 1,0 0 0,-21 0-16,21 0 0,1-1 0,-1 1 15,-21-21-15,21 21 0,0 0 16,-21-1-16,21-20 0,0 42 0,-21-21 16,22 21-16,-22 21 31,0 0-31,0 0 0,0 1 0,0-1 15,0 0-15,0 0 0,0 0 16,0 0-16,0 1 0,0-1 0,21 0 16,0 0-16,0-21 0,0 21 0,0 0 15,1-21-15,20 0 0,0 0 16,-21 0-16,22 0 0,-1 0 0,-21 0 16,22 0-16,-22 0 0,0-21 15,0 0-15,-21 0 0,0 0 0,21 0 16,-21-22-16,0 22 0,0-21 0,0-1 15,0 1-15,0 0 16,-21-1-16,21 22 0,-21-21 0,0 21 16,0 0-16,-1-1 0,1 1 0,0 21 15,0 0-15,0 0 0,0 0 16,-1 0-16,22 21 0,-21 1 16,21-1-16,0 0 15,0 0-15,0 0 0,21 0 0,1-21 16,-1 22-16,0-1 0,0 0 0,0-21 15,0 21-15,22 0 0</inkml:trace>
  <inkml:trace contextRef="#ctx0" brushRef="#br1" timeOffset="-16356.34">16827 15960 0,'0'-21'0,"0"42"0,0-64 15,0 22-15,0 0 0,0 0 16,0 0-16,-21 21 0,0 0 15,0 0-15,0 0 16,0 0-16,-1 21 0,1 21 0,0-21 16,0 1-16,0 20 0,0 0 0,-1-21 15,22 22-15,0-1 0,0-21 16,-21 22-16,21-22 0,0 21 0,0-21 16,0 0-16,0 1 0,21-1 0,1-21 15,-22 21-15,21-21 0,0 0 16,0 0-16,0 0 15,0 0-15,-21-21 0,22 0 16,-1-1-16,-21 1 0,21 0 0,0-21 16,-21 21-16,0-22 0,21 1 0,0 0 15,-21 20-15,22-20 0,-22 21 16,0-21-16,21 42 0,-21-22 0,0 44 31,0-1-31,0 0 16,0 21-16,0-21 0,0 1 0,0-1 15,0 21-15,0-21 0,0 0 16,21 22-16,-21-22 0,21 0 0,0 0 16,0-21-16,-21 21 0,22 1 15,-1-22-15,0 0 16,0 0 0,0-22-16,-21 1 15,0 0-15,0 0 0,21 0 0,-21 0 16,22-22-16,-1 1 0,0 21 0,0-22 15,0 1-15,22 0 0,-1 21 16,0-22-16,1 22 0,20 21 16,-21-21-16,1 21 0,-22 0 0,21 0 0,-21 0 15,22 21-15,-22-21 0,0 21 16,-21 0-16,0 22 0,21-22 16,-21 0-16,0 21 0,0-20 0,0-1 15,0 21-15,0-21 0,0 0 16,-21 1-16,0-1 0,21 0 0,0 0 15,0 0-15,-21-21 0,0 0 16,-1 0 0,22-21-16,0 0 15,0 0-15,0 0 16,0-1-16,22-20 0,-1 21 0,0 0 16,-21-22-16,21 22 0,0-21 15,0 21-15,1-22 0,-1 22 16,-21-21-16,21 21 0,0 21 0,21-21 15,-20-1-15,-1 22 0,0 0 16,0 0-16,0 0 0,-21 22 16,21-1-16</inkml:trace>
  <inkml:trace contextRef="#ctx0" brushRef="#br1" timeOffset="-15969.4">17949 16087 0,'21'-85'16,"-42"170"-16,21-64 0,0 0 0,21-21 15,1 0-15,-1 0 16,0 0-16,0 0 0,0 0 16,0 0-16,22-21 0,-22 0 0,0 21 15,21-21-15,-20-1 0,-1 1 16,21-21-16,-21 21 0,0 0 0,1-1 16,-22 1-16,0 0 0,0 0 0,0 0 15,0 0-15,-22 21 16,1 0-16,0 0 15,0 0-15,0 21 0,0 0 0,-1 0 16,1 21-16,21-20 0,0-1 16,-21 21-16,21-21 0,0 22 0,-21-22 15,21 0-15,0 21 0,0-21 16,0 1-16,0-1 16,21 0-16,0-21 0,0 0 0,1 0 15,20 0-15,0 0 16,-21 0-16,1 0 0,-1-21 15,0 0-15,0 21 0,-21-22 0,21 1 16,0 21-16,1-21 0,-22 0 16,21 21-16,0-21 0,0 0 15</inkml:trace>
  <inkml:trace contextRef="#ctx0" brushRef="#br1" timeOffset="-15828.48">18732 16193 0,'0'0'0,"0"21"0,-21-21 15</inkml:trace>
  <inkml:trace contextRef="#ctx0" brushRef="#br1" timeOffset="17917.87">33041 9610 0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8317-3853-4DB3-BB19-BD4E223E8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03FD0-4132-4D37-9F3A-9FAB74A76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26571-AA5D-4535-B9ED-2EF70B56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239D-63ED-49B4-B678-3EABC4063E76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04CF2-E24E-431E-A150-BD0FA2CC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83D9E-CCC5-42E2-ADBF-F1A55F97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303C-7A08-4D76-8673-8348733B2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13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CD53-E02E-45AE-9E49-B56640BA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9845E-AEF4-4308-872B-078FEBB37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85DCE-7ABC-408A-B9C3-7935A5330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239D-63ED-49B4-B678-3EABC4063E76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8BBF6-5958-4E47-934A-98F44067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93795-E0A7-44A5-BCE6-78AC6697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303C-7A08-4D76-8673-8348733B2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74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6E717-DAC5-4F1B-AD4D-0F290BC5D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B5712-789B-4258-A1EB-CC51D4A87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FBDAA-BE26-494C-A358-D8E83768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239D-63ED-49B4-B678-3EABC4063E76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EDCD9-9D49-44C0-B673-9A1B676E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BB0EA-ABC9-4D67-82A3-D15FAEFB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303C-7A08-4D76-8673-8348733B2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56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41C7-48F0-45A2-8043-B8420EA8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9DED4-D1B0-4DC1-8CA6-7FB8D597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BCA92-5E27-4EA0-84FA-87C67501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239D-63ED-49B4-B678-3EABC4063E76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46735-8F5A-4FC2-85AA-84373BA9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E41A5-9BB4-4DD8-8567-8EB6005E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303C-7A08-4D76-8673-8348733B2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05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330-B110-4E1A-94AD-88EF6EE0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C7EDB-4E84-462A-9EC0-DB1C30BCD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C4E6C-65FD-45A5-9072-970BF730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239D-63ED-49B4-B678-3EABC4063E76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1F064-661B-40C0-8CA6-6F626F1E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7F89F-D837-4930-9A70-C3FEDB77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303C-7A08-4D76-8673-8348733B2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48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7D9A7-476D-4E32-8AEB-D8342D7E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AB4B8-6386-402C-A588-769F0A342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ECD4A-95AA-4968-B42C-CF0B0D3C2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E627F-E3E5-43ED-80B0-5523B890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239D-63ED-49B4-B678-3EABC4063E76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22B3C-3D74-4F88-B812-46B99B6F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BB3AF-3470-40DD-89C1-AA7055B2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303C-7A08-4D76-8673-8348733B2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46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2F21-C527-47CD-A6D5-8C0A91A87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6CD37-8EC5-4246-AB3A-25D292CCC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800B8-E181-42A4-8783-0C7DC5E4C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17065-58B3-4AA2-AE27-35591E2C0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7E18A-C938-4A1E-B996-224DFE145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32959-3806-4569-AE32-96E4E3EE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239D-63ED-49B4-B678-3EABC4063E76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7CE8A-88B5-49E9-942E-D0DDF93B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8C6DB-79C5-43F1-B2A0-D138D2FC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303C-7A08-4D76-8673-8348733B2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16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F57B2-B6AB-423E-BDE9-94DB3F7C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B4628-9A3F-4D03-9DED-F16E816E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239D-63ED-49B4-B678-3EABC4063E76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294A4-F9A9-4D87-B4FC-A1409418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B0A07-17B9-4151-BAE1-9F2AF786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303C-7A08-4D76-8673-8348733B2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13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996788-9FB4-48FF-8622-5AE2F41B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239D-63ED-49B4-B678-3EABC4063E76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B6855-714C-4E0C-ACCA-B05648A5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BA18F-AF46-4F08-865A-165A82FA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303C-7A08-4D76-8673-8348733B2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15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B302-12ED-4711-9C6D-F20691F4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8280C-470E-4FF5-BCC2-B3647FC5F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8715F-2BF6-4E8C-B06A-AAB3FBF6F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583A5-911D-46A1-9A28-3D3A5135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239D-63ED-49B4-B678-3EABC4063E76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4248F-C0FB-4734-9BCF-3E02797B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653B7-CCC8-4B6F-BE30-BDB34D1A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303C-7A08-4D76-8673-8348733B2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06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C29B-9AA5-4122-8801-D7123452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52AA1-E5E5-4CF3-A962-E102811DC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2ABE9-4576-46C0-BD3F-8AEE103C6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EC0EB-5911-4BEF-A17F-19949450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239D-63ED-49B4-B678-3EABC4063E76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4B532-DE57-4EAA-9A88-F5CDD1B9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F9717-7284-48F9-851A-36E06265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303C-7A08-4D76-8673-8348733B2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98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CBCF8-6C5D-4349-A829-049CD02A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F884C-B200-4049-A696-2F642E85B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61FE3-78BD-47F0-A15F-25EBA1A9B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A239D-63ED-49B4-B678-3EABC4063E76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8C542-0ABC-4758-8756-4F9B01CCA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ED992-A3B2-4B67-929A-913CFCEAA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8303C-7A08-4D76-8673-8348733B2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80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E98E-6E3D-4014-8CCA-DB35DACE8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2408C-CC9A-4ACE-A10F-CFC2BF396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5C5088-5D90-4EE3-91D2-3E1C9F3D878B}"/>
                  </a:ext>
                </a:extLst>
              </p14:cNvPr>
              <p14:cNvContentPartPr/>
              <p14:nvPr/>
            </p14:nvContentPartPr>
            <p14:xfrm>
              <a:off x="579240" y="297360"/>
              <a:ext cx="6782040" cy="227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5C5088-5D90-4EE3-91D2-3E1C9F3D87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288000"/>
                <a:ext cx="6800760" cy="229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4722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E98E-6E3D-4014-8CCA-DB35DACE8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2408C-CC9A-4ACE-A10F-CFC2BF396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B94403-1397-4D4C-BC45-CADB3BD6B4B8}"/>
                  </a:ext>
                </a:extLst>
              </p14:cNvPr>
              <p14:cNvContentPartPr/>
              <p14:nvPr/>
            </p14:nvContentPartPr>
            <p14:xfrm>
              <a:off x="0" y="106560"/>
              <a:ext cx="10226520" cy="464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B94403-1397-4D4C-BC45-CADB3BD6B4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97200"/>
                <a:ext cx="10245240" cy="465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236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E98E-6E3D-4014-8CCA-DB35DACE8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2408C-CC9A-4ACE-A10F-CFC2BF396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1936BC-7258-42F3-9D97-6E08E15E9E4F}"/>
                  </a:ext>
                </a:extLst>
              </p14:cNvPr>
              <p14:cNvContentPartPr/>
              <p14:nvPr/>
            </p14:nvContentPartPr>
            <p14:xfrm>
              <a:off x="122040" y="236160"/>
              <a:ext cx="8618400" cy="280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1936BC-7258-42F3-9D97-6E08E15E9E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226800"/>
                <a:ext cx="8637120" cy="282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4469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E98E-6E3D-4014-8CCA-DB35DACE8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2408C-CC9A-4ACE-A10F-CFC2BF396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23A39D-D365-4B04-9FCE-13C298782389}"/>
                  </a:ext>
                </a:extLst>
              </p14:cNvPr>
              <p14:cNvContentPartPr/>
              <p14:nvPr/>
            </p14:nvContentPartPr>
            <p14:xfrm>
              <a:off x="281880" y="175320"/>
              <a:ext cx="8633880" cy="573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23A39D-D365-4B04-9FCE-13C2987823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165960"/>
                <a:ext cx="8652600" cy="575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896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E98E-6E3D-4014-8CCA-DB35DACE8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2408C-CC9A-4ACE-A10F-CFC2BF396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8DE109-C9E5-4202-BC31-A483EBBC823B}"/>
                  </a:ext>
                </a:extLst>
              </p14:cNvPr>
              <p14:cNvContentPartPr/>
              <p14:nvPr/>
            </p14:nvContentPartPr>
            <p14:xfrm>
              <a:off x="1082160" y="518040"/>
              <a:ext cx="6835320" cy="275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8DE109-C9E5-4202-BC31-A483EBBC82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2800" y="508680"/>
                <a:ext cx="6854040" cy="27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0863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E98E-6E3D-4014-8CCA-DB35DACE8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2408C-CC9A-4ACE-A10F-CFC2BF396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171F41-15A4-4132-8675-6665A0053A5F}"/>
                  </a:ext>
                </a:extLst>
              </p14:cNvPr>
              <p14:cNvContentPartPr/>
              <p14:nvPr/>
            </p14:nvContentPartPr>
            <p14:xfrm>
              <a:off x="76320" y="205920"/>
              <a:ext cx="9113760" cy="452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171F41-15A4-4132-8675-6665A0053A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196560"/>
                <a:ext cx="9132480" cy="454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0217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E98E-6E3D-4014-8CCA-DB35DACE8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2408C-CC9A-4ACE-A10F-CFC2BF396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6F325F-BA03-4539-BC42-4E6F71684DAA}"/>
                  </a:ext>
                </a:extLst>
              </p14:cNvPr>
              <p14:cNvContentPartPr/>
              <p14:nvPr/>
            </p14:nvContentPartPr>
            <p14:xfrm>
              <a:off x="122040" y="114480"/>
              <a:ext cx="9441360" cy="672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6F325F-BA03-4539-BC42-4E6F71684D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105120"/>
                <a:ext cx="9460080" cy="67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1289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F03483C-1BE8-4445-A38B-B3A82CBE75A3}"/>
                  </a:ext>
                </a:extLst>
              </p14:cNvPr>
              <p14:cNvContentPartPr/>
              <p14:nvPr/>
            </p14:nvContentPartPr>
            <p14:xfrm>
              <a:off x="213480" y="53280"/>
              <a:ext cx="9570960" cy="6759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F03483C-1BE8-4445-A38B-B3A82CBE75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43920"/>
                <a:ext cx="9589680" cy="67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702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E98E-6E3D-4014-8CCA-DB35DACE8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2408C-CC9A-4ACE-A10F-CFC2BF396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A995B0-4E40-475D-B26C-09DD1425DCCD}"/>
                  </a:ext>
                </a:extLst>
              </p14:cNvPr>
              <p14:cNvContentPartPr/>
              <p14:nvPr/>
            </p14:nvContentPartPr>
            <p14:xfrm>
              <a:off x="91440" y="83880"/>
              <a:ext cx="9113760" cy="509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A995B0-4E40-475D-B26C-09DD1425DC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74520"/>
                <a:ext cx="9132480" cy="510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697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E98E-6E3D-4014-8CCA-DB35DACE8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2408C-CC9A-4ACE-A10F-CFC2BF396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14272F-21C8-45A5-AAAF-21C7DEAEDA88}"/>
                  </a:ext>
                </a:extLst>
              </p14:cNvPr>
              <p14:cNvContentPartPr/>
              <p14:nvPr/>
            </p14:nvContentPartPr>
            <p14:xfrm>
              <a:off x="38160" y="160200"/>
              <a:ext cx="8709840" cy="628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14272F-21C8-45A5-AAAF-21C7DEAEDA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150840"/>
                <a:ext cx="8728560" cy="630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697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E98E-6E3D-4014-8CCA-DB35DACE8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2408C-CC9A-4ACE-A10F-CFC2BF396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042E2E-96DA-4F7F-A5B8-197C2EC3086E}"/>
                  </a:ext>
                </a:extLst>
              </p14:cNvPr>
              <p14:cNvContentPartPr/>
              <p14:nvPr/>
            </p14:nvContentPartPr>
            <p14:xfrm>
              <a:off x="213480" y="274320"/>
              <a:ext cx="8900280" cy="657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042E2E-96DA-4F7F-A5B8-197C2EC308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264960"/>
                <a:ext cx="8919000" cy="659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269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E98E-6E3D-4014-8CCA-DB35DACE8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2408C-CC9A-4ACE-A10F-CFC2BF396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5FD117-921C-4C6B-B4DB-8FE016EF9A9C}"/>
                  </a:ext>
                </a:extLst>
              </p14:cNvPr>
              <p14:cNvContentPartPr/>
              <p14:nvPr/>
            </p14:nvContentPartPr>
            <p14:xfrm>
              <a:off x="7560" y="190440"/>
              <a:ext cx="9144360" cy="605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5FD117-921C-4C6B-B4DB-8FE016EF9A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181080"/>
                <a:ext cx="9163080" cy="607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272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E98E-6E3D-4014-8CCA-DB35DACE8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2408C-CC9A-4ACE-A10F-CFC2BF396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1DF456-0E81-4966-8DC7-9694FCA7048B}"/>
                  </a:ext>
                </a:extLst>
              </p14:cNvPr>
              <p14:cNvContentPartPr/>
              <p14:nvPr/>
            </p14:nvContentPartPr>
            <p14:xfrm>
              <a:off x="373320" y="190440"/>
              <a:ext cx="8443440" cy="256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1DF456-0E81-4966-8DC7-9694FCA704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181080"/>
                <a:ext cx="8462160" cy="258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226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E98E-6E3D-4014-8CCA-DB35DACE8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2408C-CC9A-4ACE-A10F-CFC2BF396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F434AA-3864-4194-AE5E-76241A0A42CB}"/>
                  </a:ext>
                </a:extLst>
              </p14:cNvPr>
              <p14:cNvContentPartPr/>
              <p14:nvPr/>
            </p14:nvContentPartPr>
            <p14:xfrm>
              <a:off x="167760" y="335160"/>
              <a:ext cx="11734920" cy="608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F434AA-3864-4194-AE5E-76241A0A42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325800"/>
                <a:ext cx="11753640" cy="609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178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E98E-6E3D-4014-8CCA-DB35DACE8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2408C-CC9A-4ACE-A10F-CFC2BF396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694F29-A723-4059-9269-B8198896D335}"/>
                  </a:ext>
                </a:extLst>
              </p14:cNvPr>
              <p14:cNvContentPartPr/>
              <p14:nvPr/>
            </p14:nvContentPartPr>
            <p14:xfrm>
              <a:off x="167760" y="129600"/>
              <a:ext cx="10043280" cy="508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694F29-A723-4059-9269-B8198896D3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120240"/>
                <a:ext cx="10062000" cy="510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31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E98E-6E3D-4014-8CCA-DB35DACE8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2408C-CC9A-4ACE-A10F-CFC2BF396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F98A24-A79D-432A-9522-FAFE6C550BA5}"/>
                  </a:ext>
                </a:extLst>
              </p14:cNvPr>
              <p14:cNvContentPartPr/>
              <p14:nvPr/>
            </p14:nvContentPartPr>
            <p14:xfrm>
              <a:off x="22680" y="45720"/>
              <a:ext cx="12154320" cy="638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F98A24-A79D-432A-9522-FAFE6C550B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36360"/>
                <a:ext cx="12173040" cy="64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271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2021-10-13T02:23:54Z</dcterms:created>
  <dcterms:modified xsi:type="dcterms:W3CDTF">2021-10-13T02:25:10Z</dcterms:modified>
</cp:coreProperties>
</file>