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C2651A-CE23-43CF-A206-0C2769413B30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01:36:01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572 0,'0'0'0,"21"0"15,-21-22-15,0 1 16,0 0-16,0 0 15,-21 21 1,0 21 0,0 0-16,21 0 0,-21 1 15,-1 20-15,22-21 0,-21 21 16,21 1-16,-21-1 0,0 22 0,0-22 16,0 21-16,21 1 0,-22-22 15,1 1-15,21-1 0,-21 0 16,21 1-16,0-22 0,0 21 0,0-21 15,0 0-15,0 1 16,0-44 15,0 1-31</inkml:trace>
  <inkml:trace contextRef="#ctx0" brushRef="#br0" timeOffset="356.15">635 826 0,'0'0'0,"-42"-85"31,42 64-31,0 0 0,0-1 16,0 1-16,0 0 0,21 0 0,0 0 16,0 21-16,21-21 0,-20-1 15,20 1-15,0 21 0,1-21 16,-1 21-16,0 0 0,1 0 0,-1 0 15,21 0-15,-20 21 0,-1 0 16,0 1-16,1 20 0,-22-21 0,21 21 16,-21 1-16,1-1 0,-22 0 15,0 1-15,0 20 0,0-20 16,0-1-16,-22 0 0,1 1 0,21-1 16,-21-21-16,0 21 15,0-20-15,21-1 0,0 0 0,0 0 16,-21-21-1,21-21 1,-22 0-16,22 0 16,-21-1-16</inkml:trace>
  <inkml:trace contextRef="#ctx0" brushRef="#br0" timeOffset="556.04">847 1037 0,'0'0'0,"-22"0"0,1 0 0,21-21 31,21 21-15,1-21-16,-1 21 0,0 0 15,21-21-15,-21 0 0,22 21 0,-1-22 16,-21 22-16,22 0 0,20-21 16,-21 21-16,-20 0 0,20 0 15,0-21-15,1 21 0,-22 0 0,21 0 16</inkml:trace>
  <inkml:trace contextRef="#ctx0" brushRef="#br0" timeOffset="1311.61">1799 910 0,'21'0'0,"22"-42"15,-22 21-15,-21 0 16,21 21-16,-21-22 0,0 1 0,0 0 15,0 0-15,-21 21 16,0 0-16,-22 0 0,22 0 16,-21 0-16,21 0 0,-22 21 15,1-21-15,0 21 0,20 0 16,-20 1-16,21 20 0,-21-21 16,20 21-16,1-20 0,0-1 0,21 21 15,0-21-15,0 0 0,0 1 16,0-1-16,0 0 0,21 0 15,0-21-15,22 0 0,-22 0 0,0 0 16,21 0-16,1 0 0,-22-21 16,21 21-16,-21-21 0,22 0 15,-22-1-15,0 1 0,0 0 0,-21 0 16,21 0-16,-21 0 0,0-1 16,22-20-16,-22 21 0,0 0 0,0 0 15,0-1-15,0 1 0,0 0 16,0 0-16,0 42 47,0 0-47,0 0 0,0 22 15,0-22-15,0 21 0,0 1 16,0-1-16,0 0 0,0 1 0,0-1 16,0 0-16,0 22 0,0-22 15,0 0-15,0 22 0,0-1 0,0 1 16,0-1-16,0 1 0,0-1 15,0 1-15,21-1 0,-21 1 0,0-1 16,21 1-16,-21-22 16,0 22-16,0-22 0,21 0 0,-21 1 15,0-1-15,0 0 0,0 1 16,0-22-16,0 21 0,0-21 0,0 1 16,-21-1-16,0 0 0,-22-21 15,22 0-15,0 0 0,-21 0 0,-1 0 16,1 0-16,21-21 0,-21 0 15,-1-1-15,1 1 0,0-21 0,-1 21 16,22-22-16,0 22 0,-21-21 16,20 0-16,22-1 0,0 22 15,0-21-15,0-1 0,0 1 0,0 21 16,22-21-16,-1-1 16,21 1-16,-21 0 0,22-1 0,-1 1 15,0 0-15,1-1 0,-1 1 16,-21 0-16,21-1 0</inkml:trace>
  <inkml:trace contextRef="#ctx0" brushRef="#br0" timeOffset="1736.38">2032 1122 0,'0'0'0,"-21"0"16,0 0-1,21-21-15,0 0 32,0-1-32,21 1 15,0 0-15,-21 0 0,21 21 16,0-21-16,0-22 0,1 22 0,-1 0 16,0 0-16,0 21 0,-21-21 15,0 0-15,0-1 0,0 1 16,-21 21-16,0 0 15,0 0-15,-1 0 0,1 21 16,0-21-16,0 22 0,0-1 0,0 0 16,-1 0-16,1 0 15,21 22-15,0-22 0,0 0 0,0 0 16,0 0-16,0 0 0,0 1 16,0-1-16,21 0 0,1 0 0,-1-21 15,0 0-15,0 21 0,0-21 16,0 0-16,22 0 0,-22 0 15,21 0-15,-21-21 0,22 21 0,-22-21 16,21 0-16,1 0 0,-22-1 16,21 1-16,0 0 0</inkml:trace>
  <inkml:trace contextRef="#ctx0" brushRef="#br0" timeOffset="2184.12">2582 720 0,'-42'21'31,"42"0"-31,0 0 0,0 22 0,-21-22 16,21 0-16,-21 21 0,21 1 16,0-22-16,0 0 0,0 21 0,0-21 15,0 1-15,0-1 0,0 0 16,0 0-16,0 0 0,0 0 16,-22-42 30,22 0-46,0 0 16,0 0-16,0 0 0,0-1 0,0-20 16,0 21-16,0-21 0,0 20 15,22-20-15,-1 21 0,0-21 0,0 20 16,0 1-16,22 0 0,-22 0 16,21 21-16,-21 0 0,22 0 0,-22 0 15,21 0-15,-21 21 0,0-21 16,1 42-16,-1-20 0,0-1 0,-21 21 15,0-21-15,0 0 0,0 22 16,0-22-16,0 0 0,0 21 0,0-20 16,-21-22-16,0 21 0,-1 0 15,22 0-15,-21-21 16,0 0-16,21-21 31,0 0-31,0 0 16</inkml:trace>
  <inkml:trace contextRef="#ctx0" brushRef="#br0" timeOffset="2776.4">3408 720 0,'0'0'0,"-64"-43"31,43 43-31,0 0 16,0 0-16,0 0 0,-1 0 0,1 22 15,0-22-15,0 21 0,0 0 16,0 0-16,-1 21 0,22-20 0,0 20 16,0-21-16,-21 21 0,21-20 15,0-1-15,0 21 0,0-21 0,0 0 16,0 1-16,0-1 0,0 0 15,21 0-15,1-21 16,-1 0-16,0 0 16,0 0-16,0 0 0,0-21 15,1 0-15,-1 0 0,0-1 16,0 1-16,0 0 0,0-21 0,1-1 16,-1 1-16,0 0 0,0-1 15,-21 1-15,21 0 0,-21-1 0,21 1 16,-21 0-16,0-1 0,0 1 15,0 0-15,0-1 0,0 22 16,0 0-16,0 0 0,0 0 0,-21 21 16,0 0-1,21 21-15,-21 0 0,21 0 16,0 0-16,0 22 0,-21-1 16,21 0-16,0-20 0,0 20 0,0 0 15,-21 22-15,21-22 0,0 0 16,0 1-16,0-1 0,0-21 0,0 22 15,0-22-15,0 21 0,0-21 16,0 0-16,0 1 0,21-1 0,0-21 16,0 21-16,0-21 15,0 0-15,1 0 0,-1 0 0,0 0 16,0-21-16,0 21 0,0-21 16</inkml:trace>
  <inkml:trace contextRef="#ctx0" brushRef="#br0" timeOffset="3320.95">4233 677 0,'0'0'0,"-63"-21"31,42 0-31,-1 21 0,1 0 15,0 0-15,0 0 16,0 21-16,0 0 0,21 1 16,-22-1-16,1 0 0,0 21 0,21-21 15,-21 22-15,0-1 0,21-21 16,-21 22-16,21-22 0,0 21 0,0-21 16,0 22-16,0-22 0,0 0 15,0 0-15,0 0 0,21-21 16,0 0-16,0 0 15,0 0-15,0 0 0,1 0 16,-1-21-16,0 0 0,0 0 16,0 0-16,0-1 0,-21-20 0,22 0 15,-1 21-15,0-22 0,-21 1 16,0 0-16,21-1 0,-21 1 16,0 21-16,0-22 0,0 22 0,0 0 15,0 0-15,-21 42 31,21 0-31,0 0 0,0 1 16,0 20-16,0 0 0,0 1 0,0-1 16,0-21-16,0 21 0,0 1 15,0-22-15,0 21 0,21-21 16,0 1-16,0-1 0,1 0 0,-1-21 16,0 21-16,21-21 0,-21 0 15,1 0-15,20 0 0,0 0 16,1 0-16,-22-21 0,21 0 0,0 0 15</inkml:trace>
  <inkml:trace contextRef="#ctx0" brushRef="#br0" timeOffset="3951.59">868 1545 0,'0'0'0,"-21"0"0,-1 0 16,1 0-16,21 21 16,21-21 15,1 0-16,-1 0-15,0 0 0,21 0 0,1 0 16,-1 0-16,0 0 0,22 0 16,-1 0-16,1 0 0,20-21 0,1 21 15,21 0-15,-21-21 0,20 0 16,1 21-16,0 0 0,0-21 16,21 21-16,0-21 0,0 21 15,21 0-15,-21-22 0,0 22 0,0-21 16,21 21-16,-21 0 0,0-21 15,21 21-15,-42 0 0,21 0 0,-21-21 16,0 21-16,0 0 0,-22 0 16,1-21-16,-21 21 0,-1 0 0,-21 0 15,1 0-15,-1 0 0,-21 0 16,0 0-16,-21-21 16,-21 21-1,0 0-15,0 0 16,0 0-16,0 0 15,-1 0-15</inkml:trace>
  <inkml:trace contextRef="#ctx0" brushRef="#br0" timeOffset="4795.71">2201 2540 0,'0'21'16,"0"0"-16,-21 1 0,21-1 16,0 0-16,0 0 0,0 0 0,0 22 15,-21-1-15,21-21 0,-21 21 16,21 1-16,0-22 0,0 21 15,0-21-15,-21 22 0,21-22 0,0 21 16,-22-21-16,22 1 0,0-1 16,0 0-16,0 0 0,0 0 15,0-42 32,0 0-47,0 0 0</inkml:trace>
  <inkml:trace contextRef="#ctx0" brushRef="#br0" timeOffset="5111.6">2349 2963 0,'0'0'0,"0"22"16,22-22-1,-1 0 1,0 0-16,0-22 0,0 22 16,-21-21-16,21 0 15,-21 0-15,0 0 16,-21 21 0,0 0-16,0 0 15,0 0-15,21 21 0,-21-21 16,21 21-16,0 0 0</inkml:trace>
  <inkml:trace contextRef="#ctx0" brushRef="#br0" timeOffset="6124.1">4191 2201 0,'0'0'0,"-21"0"31,0 0-31,21 22 16,0-1-16,-22 0 0,22 21 16,-21 1-16,21 20 0,-21-21 0,0 22 15,0-1-15,0 1 0,-1-1 16,1-20-16,0 20 0,0-20 0,0-1 15,-22 0-15,22 1 0,0-1 16,0-21-16,21 0 0,0 0 0,-21-21 16,21-21 15,0 0-31,0 0 0,0-21 0,0 20 16,0-20-16,0 0 0,0-1 15,0 1-15,0 0 0,0-1 0,21-20 16,-21 21-16,0-1 0,0 1 15,21 0-15,-21 20 0,21 1 0,-21 0 16,21 42 0,-21 0-16,22 1 0,-22-1 0,0 21 15,21 0-15,-21 1 0,21-1 16,-21-21-16,0 22 0,21-1 0,0-21 16,-21 21-16,21-20 15,1-1-15,-22 0 0,21 0 0,0 0 16,0 0-16,0-21 0,0 0 0,1 0 15,-1 0-15,0 0 0,21 0 16,-21-21-16,22 21 0,-22-21 0,21 0 16,-21-21-16,22 20 0,-22-20 15,21 0-15,-21-1 0,1 1 0,-1-21 16,0 20-16,-21-20 0,0-1 16,0 22-16,0-22 0,-21 22 0,0 0 15,-1-1-15,-20 1 0,0 0 16,21-1-16,-22 1 0,1 21 0,0 0 15,-1 0-15,1 21 16,0 0-16,-1 0 0,22 0 0,-21 21 16,21 21-16,-22-21 0,22 22 15,0-1-15,21 0 0,0 1 0,0 20 16,0 1-16,0-22 0,0 21 16,0 1-16,0-22 0,21 1 0,0-1 15,0 0-15,1 1 0,20-22 16,-21 0-16,21 0 0,-20 0 0,20-21 15,0 0-15,1 0 0,20 0 16,-21 0-16,1 0 0,-1-21 0,0 21 16,1-21-16,-1 0 0,-21 0 15,22-1-15</inkml:trace>
  <inkml:trace contextRef="#ctx0" brushRef="#br0" timeOffset="6560.84">4995 2392 0,'0'-21'0,"0"42"0,0-63 15,0 63 17,-21 0-32,21 0 0,-21 0 15,0 22-15,0-22 0,21 21 16,-22 0-16,1-20 0,21 20 0,0 0 16,0-21-16,-21 22 0,21-22 15,0 0-15,0 0 0,0 0 16,0 1-16,0-1 0,21-21 15,0 0-15,1 21 0,-1-21 0,0 0 16,0 0-16,0 0 0,0 0 16,1-21-16,-1 0 0,0-1 0,0 22 15,0-42-15,0 21 0,1 0 0,-1-22 16,-21 22-16,0-21 0,0 0 16,0-1-16,0 1 0,0 0 0,0-1 15,0 22-15,-21 0 0,-1-21 16,1 42-16,-21-22 0,21 22 15,-22 0-15,22 0 0,-21 0 0,21 0 16,-22 0-16,22 22 0,-21-22 16,21 21-16,0 0 0,21 0 15,0 0-15,0 0 0,0 1 0,0-1 16,0 0-16,0 0 0,0 0 16,21 0-16,0 1 0,0-22 0,0 0 15,22 21-15,-22-21 0,21 0 16,-21 0-16</inkml:trace>
  <inkml:trace contextRef="#ctx0" brushRef="#br0" timeOffset="7603.76">5482 2371 0,'0'0'0,"0"-21"0,0-1 16,0 44 15,-21-1-31,21 0 0,0 0 15,0 0-15,-21 0 0,21 22 0,-21-22 16,21 21-16,0 1 0,0-22 16,0 21-16,0-21 0,0 0 0,0 1 15,0-1-15,0 0 0,0 0 16,0 0-16,21-21 16,0 0-1,0 0-15,0 0 0,0 0 0,1 0 16,-1-21-16,0 0 0,0 0 15,0 0-15,0-1 0,22 1 0,-22-21 16,0 21-16,0 0 0,-21-22 0,21 22 16,1 0-16,-22 0 0,0 0 15,0-1-15,0 44 32,0-1-32,0 0 0,0 0 15,0 0-15,-22 22 0,22-22 16,-21 0-16,21 0 0,0 21 0,0-20 15,0-1-15,0 0 16,0 0-16,0 0 0,21-21 16,1 0-16,-1 0 15,0 0-15,0 0 0,0 0 0,0 0 16,1 0-16,-1 0 0,0-21 0,0 0 16,0 0-16,0 0 0,-21-1 15,0 1-15,22-21 0,-22 21 0,0-22 16,0 22-16,0-21 0,0 21 15,-22-22-15,1 22 0,0 0 0,-21 0 16,21 0-16,-1 21 0,1-21 16,0 21-16,0-22 0,0 22 0,21-21 31,21 21-15,21-21-16,-21 21 0,22 0 0,-1-21 15,0 21-15,1 0 0,-1 0 16,0-21-16,1 21 0,-1 0 0,0 0 15,1 0-15,-1 0 0,0 0 16,-20 0-16,20 21 0,-21 0 0,0 0 16,-21 0-16,0 1 0,0-1 15,0 21-15,0-21 0,0 22 0,0-22 16,0 0-16,0 21 0,0-21 16,0 1-16,-21-1 0,21 0 15,-21 0-15,21 0 0,0 0 0,0 1 16,-21-22-1,0 0 1,21-22 0,0 1-16,0 0 0,0 0 15,0 0-15,0 0 0,0-22 16,0 22-16,21-21 0,0-1 0,0 1 16,0 0-16,0-1 0,1 22 15,20-21-15,0 21 0,1 0 0,-1-1 16,0 1-16,1 21 0,-1 0 15,0 0-15,-21 0 0,22 0 0,-22 21 16,0 1-16,0-1 0,0 0 16,-21 21-16,0 1 0,0-22 15,0 21-15,0 0 0,-21 1 0,0-22 16,21 21-16,-21-21 0,21 1 16,-21-1-16,21 0 0,-21 0 0,21 0 15,0 0 1,0-42-1,21 0 1,0 0-16,-21 0 16,21 0-16</inkml:trace>
  <inkml:trace contextRef="#ctx0" brushRef="#br0" timeOffset="7904.59">7472 1905 0,'0'0'0,"-21"0"0,-1 0 16,1 21-16,0 0 0,0 1 15,21 20-15,-21-21 0,21 21 16,-21-20-16,21 20 0,0 0 16,-22-21-16,22 22 0,-21-1 0,21-21 15,0 22-15,0-1 0,0-21 16,0 21-16,0-20 0,0 20 0,0-21 15,0 0-15,21 0 0,-21 1 16,22-1-16,-1-21 0,0 0 16,0 0-16,0 0 0,0 0 15,1 0-15,-1 0 0,0-21 0,0-1 16,21 1-16,-20 0 0,20-21 16,-21 21-16</inkml:trace>
  <inkml:trace contextRef="#ctx0" brushRef="#br0" timeOffset="8310.35">7874 2244 0,'0'0'0,"0"-21"0,0-1 15,0 1-15,-21 21 32,0 0-32,-1 0 0,1 21 0,21 1 15,-21-1-15,0 0 0,21 0 16,0 21-16,-21-20 0,21-1 0,-21 21 16,21-21-16,0 0 0,0 1 0,0 20 15,0-21-15,0 0 0,0 0 16,0 1-16,21-1 0,0-21 0,0 21 15,0-21-15,0 0 0,1 0 16,20 0-16,-21 0 0,0 0 0,22 0 16,-22-21-16,21 21 15,-21-21-15,22-1 0,-22 1 0,0 0 16,0 0-16,0 0 0,-21 0 0,21-22 16,-21 22-16,0-21 0,0 21 15,0-22-15,-21 22 0,0-21 0,0 21 16,0-1-16,-22 22 0,22-21 15,-21 21-15,21 0 0,-22 0 0,1 0 16,21 0-16,-21 0 0,-1 0 16,22 21-16,-21-21 0,21 22 0,-1-1 15,22 0-15,-21 0 16,21 0-16,0 0 0,0 1 0,0-1 16,21-21-16,1 21 15,-1-21-15,21 21 0,-21-21 16,22 0-16</inkml:trace>
  <inkml:trace contextRef="#ctx0" brushRef="#br0" timeOffset="8832.04">8594 2286 0,'0'0'0,"0"-21"0,0 0 15,0 0-15,0-1 0,0 1 16,0 0-16,-22 0 15,1 21 1,0 0-16,0 0 0,0 21 16,0-21-16,21 21 0,0 0 15,-22 1-15,1-1 0,21 0 16,-21 21-16,21-21 0,0 22 0,0-1 16,-21-21-16,21 22 0,0-22 15,0 21-15,0-21 0,0 0 0,0 1 16,0-1-16,21 0 0,0-21 15,0 0-15,1 0 0,-1 0 16,0 0-16,0 0 16,0-21-16,22 0 0,-22-1 0,0 1 15,-21 0-15,21 0 0,0-21 16,0 20-16,1-20 0,-22 0 16,0 21-16,21-22 0,-21 22 0,0 0 15,0 0-15,0 0 0,0-1 16,-21 44-1,21-1 1,-22 0-16,22 21 0,0-21 16,0 22-16,0-22 0,0 21 0,0-21 15,0 1-15,0 20 0,0-21 16,22 0-16,-1 0 0,-21 1 0,21-22 16,21 21-16,-21-21 0,1 0 15,-1 0-15,21 0 0,-21 0 16,22 0-16,-1 0 0,0 0 0,-21 0 15,22-21-15,20-1 0</inkml:trace>
  <inkml:trace contextRef="#ctx0" brushRef="#br0" timeOffset="9423.7">9504 2286 0,'0'-42'0,"0"84"0,0-105 0,0 41 0,0-20 16,0 21-16,0 0 0,-21 0 15,-1-1-15,1 22 0,0 0 16,0 0-16,0 0 0,0 0 15,-1 0-15,1 0 0,0 22 16,0-1-16,0 0 0,0 0 16,-1 0-16,1 0 0,0 1 0,0 20 15,0-21-15,21 21 0,-21-20 0,21-1 16,0 21-16,0-21 0,0 0 16,0 1-16,0-1 0,0 0 0,21 0 15,0 0-15,0-21 0,0 0 16,0 21-16,1-21 0,-1 0 0,0 0 15,0 0-15,0 0 16,0-21-16,1 0 0,-1 21 0,-21-21 16,21-21-16,-21 20 0,21 1 15,-21-21-15,0 0 0,0 20 16,0-20-16,21 0 0,-21-1 0,0 1 16,0-21-16,21 20 0,-21 1 15,0-22-15,0 22 0,0-21 0,0 20 16,22 1-16,-22 0 0,0 20 15,0-20-15,0 21 0,0 0 0,0 42 32,0 21-32,-22 1 15,1-1-15,0 0 0,21 1 16,-21 20-16,21 1 0,-21-22 0,21 21 16,0-20-16,0 20 15,0-20-15,0 20 0,0-21 0,0 1 16,21-1-16,0 0 0,0-20 15,0 20-15,1-21 0,-1 0 0,21 0 16,-21-21-16,0 22 0,22-22 0,-22 0 16,21 0-16,-21 0 0,1 0 15,20 0-15,-21 0 0,21 0 0,-20-22 16,20 22-16,-21-21 0,21 0 16,-20 0-16,20 0 0,-21 0 0,0-1 15,22 1-15,-43 0 0</inkml:trace>
  <inkml:trace contextRef="#ctx0" brushRef="#br0" timeOffset="10680.43">2328 4064 0,'-21'0'0,"0"-21"0,21 0 16,0 0-1,0-1-15,0 1 0,0 0 16,0 0-16,0 0 16,21 0-16,0-1 15,0 22-15,1-21 0,-1 21 16,0 0-16,0 0 0,0 0 16,22 0-16,-22 0 0,0 0 15,0 0-15,0 0 0,0 21 16,-21 22-16,22-22 0,-22 21 0,0 1 15,0 20-15,0-21 0,0 1 16,0 20-16,-22-20 0,1 20 0,0-21 16,0 1-16,-21-1 0,20 0 15,-20 1-15,0-22 0,-1 21 0,22-21 16,-21 1-16,21-1 0,-22-21 16,22 21-16,0-21 0,0 0 0,0 0 15,0 0-15,-1-21 16,22 0-16,-21-1 15,21 1-15,0 0 0,0 0 16,0-21-16,0 20 0,0-20 0,0 0 16,0 21-16,0-22 0,0 1 15,0 0-15,21 20 0,1 1 0,-1 0 16,-21 0-16,21 21 0,0 0 16,0 0-16,0 0 0,1 0 0,-1 42 15,0-21-15,0 1 0,0 20 16,0-21-16,1 21 0,-1-20 0,0 20 15,-21-21-15,21 0 0,0 0 16,0 1-16,-21-1 0,22 0 0,-1 0 16,-21 0-16,21-21 15,-21 21-15,21-21 0,0 0 16,0 0 0,1 0-16,-1-21 15,0 0-15,-21 0 16</inkml:trace>
  <inkml:trace contextRef="#ctx0" brushRef="#br0" timeOffset="10959.68">3027 4360 0,'0'0'0,"0"22"15,21-22 16,0 0 1,-21-22-32</inkml:trace>
  <inkml:trace contextRef="#ctx0" brushRef="#br0" timeOffset="11812.2">4635 3916 0,'0'0'0,"0"-21"0,-21 0 15,21-1-15,0 1 16,-21 21-16,21-21 0,0 0 16,-21 21-16,21-21 15,0 42 1,0 21 0,0-21-16,0 22 0,0 20 0,0 1 15,0-1-15,0 1 0,0-1 16,0 22-16,-21-22 0,0 22 0,21-21 15,-22-1-15,1 22 0,0-22 16,0 22-16,0-22 0,0 1 0,-1-1 16,1 1-16,0-22 0,0 22 0,21-43 15,0 21-15,0-21 16,0 1-16,0-44 31,21 1-31,-21 0 0,0 0 0,21-21 16,-21-1-16,0 1 0</inkml:trace>
  <inkml:trace contextRef="#ctx0" brushRef="#br0" timeOffset="12156">4339 4233 0,'0'0'16,"0"-42"-16,-21 0 0,0-1 0,0 1 0,21 0 16,0 21-16,-22-22 0,22 22 15,0 0-15,0 0 0,0 0 0,0-1 16,0 1-16,22 0 15,20 0-15,-21 21 0,21-21 16,22 21-16,-22 0 0,22 0 16,-1 0-16,-20 0 0,20 0 0,1 21 15,-22 0-15,0 0 0,1 0 16,-1 22-16,-42-22 0,0 21 0,0 1 16,0-1-16,-21 0 0,0-21 0,-22 22 15,22-22-15,-21 21 0,-1-21 16,1 1-16,0-1 0,-1 0 0,22 0 15,0-21-15,0 0 0,0 0 16,21-21 0,21 21-1,0-21-15,0 21 0,0-21 16,1-1-16,20 1 0,-21 0 16,0 21-16,0-21 0</inkml:trace>
  <inkml:trace contextRef="#ctx0" brushRef="#br0" timeOffset="12556.77">5016 3916 0,'0'0'0,"0"-21"15,0 0-15,0-1 16,0 1-16,22 21 16,-1-21-16,0 21 15,0 0-15,0 0 0,0-21 0,1 21 16,20 0-16,-21 0 0,0 0 15,0 21-15,22 0 0,-22 0 0,0 1 16,0-1-16,0 0 0,-21 21 16,0-21-16,0 22 0,0-22 0,0 21 15,0-21-15,0 22 0,0-22 16,-21 0-16,21 0 0,-21-21 0,0 21 16,0 1-16,0-22 15,-1 0-15,22-22 16,-21-62-1,21 41 1,0 22-16,0-21 0,0 21 0,0 0 16,0-22-16,0 22 0,0 0 0,21 0 15,1 0-15,-1-1 16,0 22-16,0 0 0,0 0 16,0-21-16,1 21 0,-1 0 15,0 0-15,0 0 0,0 0 16</inkml:trace>
  <inkml:trace contextRef="#ctx0" brushRef="#br0" timeOffset="12976.53">5948 3747 0,'-21'0'16,"-1"0"-16,1 21 15,21 0-15,-21-21 0,0 21 0,0 0 16,0 0-16,-1 1 0,1-1 15,0 21-15,0-21 0,0 0 0,21 22 16,0-22-16,0 21 0,0-21 16,0 1-16,0-1 0,0 0 0,0 0 15,0 0-15,21 0 0,0-21 0,21 0 16,-20 22-16,-1-22 16,21 0-16,-21 0 0,22 0 0,-22-22 15,21 22-15,0-21 0,-20 0 16,20-21-16,-21 21 0,21-1 0,-20-20 15,-1 21-15,-21-21 0,0-1 0,0 22 16,0-21-16,0 21 0,0-22 16,-21 22-16,-1 0 0,1 0 0,0 0 15,0 21-15,-21 0 0,20 0 16,1 0-16,-21 0 0,21 0 0,-22 0 16,22 0-16,0 0 0,0 0 15,0 21-15,0-21 0,21 21 0,0 0 16,0 0-16,0 0 15,0 1-15,0-1 16,0 0-16,21-21 0,0 0 16</inkml:trace>
  <inkml:trace contextRef="#ctx0" brushRef="#br0" timeOffset="13492.23">6477 4106 0,'21'0'0,"0"0"16,-21-21 0,0 0-16,21 0 15,1 0-15,-22 0 0,21-1 16,0 1-16,-21 0 0,21 0 0,0 0 16,-21 0-16,0-1 0,0 1 0,21 0 15,-21 0-15,0 0 16,0 42 15,0 0-15,-21 0-16,21 22 0,0-22 0,0 21 15,0 0-15,0 1 0,0 20 16,0-20-16,-21 20 0,21 1 0,0-1 16,0-21-16,0 22 15,0-1-15,0 22 0,0-21 0,0 20 16,21-20-16,-21 20 0,21 1 0,-21-21 15,0 20-15,22 1 0,-22-22 16,0 1-16,21-1 0,0 22 0,-21-43 16,21 22-16,-21-22 0,0 1 0,0-1 15,0-21-15,0 0 0,0 0 0,0 1 16,-21-22-16,0 0 16,0-22-1,21 1-15,-22 0 0,22 0 0,0-21 16,0 20-16,0 1 0,0-21 15,0 0-15,0-1 0,0 1 16,0 0-16,0-1 0,0-20 0,0-1 16,0 1-16,0-22 0,0 22 15</inkml:trace>
  <inkml:trace contextRef="#ctx0" brushRef="#br0" timeOffset="13716.1">6540 3429 0,'0'0'0,"0"21"63,22 0-48,-1-21-15,-21 22 16,21-1-16</inkml:trace>
  <inkml:trace contextRef="#ctx0" brushRef="#br0" timeOffset="14072.03">6921 3916 0,'22'21'0,"-44"-42"0,65 42 15,-22-21-15,0 0 0,0 0 16,-21-21-16,21 0 0,1 21 16,-1-21-16,0-1 0,0 1 15,-21 0-15,21 0 0,-21 0 16,0 0-16,0-1 0,0 1 0,0 0 16,0 0-16,0 0 0,-21 21 0,0 0 15,0 0-15,0 0 0,-22 0 16,22 0-16,0 21 0,0 0 0,0 21 15,-1-20-15,1-1 0,21 21 16,0-21-16,-21 22 0,21-22 16,0 21-16,0-21 0,0 22 0,0-22 15,0 0-15,21 0 0,-21 0 16,21-21-16,1 21 0,-1-21 0,0 0 16,21 0-16,-21 0 0,22 0 15,-1-21-15,-21 21 0,22-21 0,-22 0 16,21 0-16,-21 0 0,22-1 15</inkml:trace>
  <inkml:trace contextRef="#ctx0" brushRef="#br0" timeOffset="14568.76">7599 3641 0,'0'0'0,"0"-21"0,0-1 32,-21 22-17,21 22-15,-22-1 0,1-21 16,21 42-16,-21-21 0,21 0 15,0 1-15,0 20 0,-21-21 0,21 21 16,0-20-16,0 20 0,0-21 16,0 21-16,0-20 0,0-1 0,0 21 15,21-21-15,0-21 0,0 21 16,1 1-16,-1-22 0,0 0 0,0 0 16,0 0-16,22 0 0,-22 0 15,0-22-15,21 1 0,-21 0 16,1 0-16,20 0 0,-21-22 0,0 22 15,0-21-15,1 0 0,20-1 0,-21 1 16,-21 0-16,21-1 0,0-20 16,-21 20-16,22-20 0,-22 21 0,21-1 15,-21 1-15,0 21 0,0 0 16,0-1-16,0 1 0,0 42 16,0 1-1,-21-1-15,21 0 0,0 21 0,-22 1 16,22-22-16,-21 21 0,21 0 15,0 1-15,0-1 0,0 0 16,0-20-16,0 20 0,0-21 0,0 21 16,0-20-16,0 20 0,0-21 15,0 0-15,0 0 0,0 1 16,21-22-16,1 0 0,-1 0 16,0 0-16,0 0 0,0 0 0,0 0 15,1-22-15,-1 1 0,0 21 0,0-21 16,0 0-16,-21 0 0</inkml:trace>
  <inkml:trace contextRef="#ctx0" brushRef="#br0" timeOffset="14760.26">7747 3704 0,'0'0'15,"21"0"16,0 0-31,22 0 0,-22 0 16,0 0-16,21 0 0,-21 0 0,22 0 16,-22 0-16,21 0 0,-21 0 0,1 0 15,-22-21 1</inkml:trace>
  <inkml:trace contextRef="#ctx0" brushRef="#br0" timeOffset="15521.83">9631 3577 0,'0'-21'0,"21"0"16,0 0-16,0 21 0,-21-21 15,21-1-15,1 1 0,-1 0 0,0 0 16,0 0-16,0-22 0,0 22 16,-21 0-16,0-21 0,0 21 15,0-1-15,0 1 0,0 0 0,-21 0 16,0 21-16,-21 0 16,21 0-16,-22 0 0,1 0 0,0 21 15,-1 0-15,1 0 0,21 1 16,-22-1-16,1 21 0,21-21 0,0 22 15,0-22-15,-1 0 0,22 21 0,0-21 16,0 1-16,0-1 0,0 0 16,22 0-16,-1 0 0,0 0 0,0 1 15,0-1-15,0 0 0,22 0 16,-22-21-16,21 21 0,-21 0 0,22 1 16,-22-22-16,0 21 0,0 0 15,0 0-15,-21 0 0,0 0 16,0 1-16,-21-1 0,0 0 15,-21 0-15,-1 0 0,-20 0 16,21 1-16,-22-22 0,22 21 0,-22-21 16,1 0-16,20 0 0,-20 0 0,21 0 15,-1-21-15,22 21 0,-21-22 16,21 1-16,-1 0 0,1 0 0,0-21 16,21 20-16,0 1 0,0-21 15,0 21-15,0 0 0,0-1 16,0 1-16,21 0 0,0 0 0,1 21 0,-1 0 15,0-21-15,0 21 0,0 0 16,0 0-16,1 0 0,20 0 16,-21 0-16,0 0 0,0 21 15,1-21-15,-1 0 0,0 21 0,0 0 16,21-21-16,-20 0 0,-1 21 0</inkml:trace>
  <inkml:trace contextRef="#ctx0" brushRef="#br0" timeOffset="16100.23">9758 3789 0,'21'0'0,"0"0"0,0-21 15,0 21-15,1-21 0,-22-1 16,21 22-16,0-21 0,21 0 0,-21 0 16,1 0-16,-1-22 0,0 22 0,0 0 15,-21 0-15,0 0 0,0 0 16,0-1-16,-21 22 15,0 0 1,-22 0-16,22 22 0,-21-1 0,21 0 16,0 0-16,-22 21 0,22-20 0,0 20 15,0 0-15,0-21 0,21 22 16,0-22-16,0 21 0,0-21 16,0 1-16,0-1 0,0 0 15,21 0-15,0 0 0,0-21 0,0 0 16,22 0-16,-22 0 0,21 0 0,0 0 15,1 0-15,-1-21 0,0 0 16,1 0-16,-1 0 0,0-1 0,1 1 16,-1 0-16,0-21 0,-20-1 15,20 22-15,-21-42 0,21 20 0,-20 1 16,20-21-16,-21-1 0,0 1 0,-21 20 16,0-20-16,21 20 0,-21 1 15,0 21-15,0-21 0,0 20 0,-21 22 16,0 0-1,0 0-15,0 22 16,21 20-16,0 0 0,-21-21 0,21 43 16,-22-22-16,22 1 0,0-1 15,0 21-15,0-20 0,0-1 0,0 0 16,0 1-16,0-1 0,0-21 16,0 22-16,0-22 0,22 0 0,-22 0 15,21 0-15,0 0 0,0-21 0,0 0 16,0 22-16,1-22 0,-1 0 15,0 0-15,0 0 0,0 0 0,0-22 16,1 22-16,-1-21 0,0 0 0</inkml:trace>
  <inkml:trace contextRef="#ctx0" brushRef="#br0" timeOffset="16300.11">10393 3556 0,'0'0'15,"-21"0"-15,-1 21 16,44-21 15,-1 0-31,0 0 0,0 0 0,21 0 16,-20 0-16,20 0 0,0-21 0,1 21 16,-1-21-16,0 21 0,1-21 15,-22 21-15,21 0 0</inkml:trace>
  <inkml:trace contextRef="#ctx0" brushRef="#br0" timeOffset="16667.64">11218 3450 0,'0'0'0,"0"21"16,-21-21-16,21 22 0,-21-1 16,21 0-16,0 0 0,-21 0 15,21 0-15,-21 1 0,21-1 0,-22 0 16,22 0-16,0 0 15,0 0-15,0 1 0,0-1 0,0 0 0,0 0 16,0 0-16,22-21 16,-1 21-16,0-21 15,0 0-15,0 0 0,0 0 16,1 0-16,-1 0 0,0-21 0,21 21 16,-21-21-16,1 0 0,20 21 15,-21-21-15,0 0 0,0-1 0,1-20 16,-22 21-16,0 0 0,0-22 15,0 22-15,0-21 0,0 21 0,0 0 16,0-22-16,0 22 16,0 0-16,0 42 31,0 0-31,0 0 16,0 1-1,21-22-15</inkml:trace>
  <inkml:trace contextRef="#ctx0" brushRef="#br0" timeOffset="17008.43">11938 3429 0,'0'0'16,"-21"0"0,0 0-1,-1 21-15,22 0 0,0 1 16,0-1-16,0 21 0,-21-21 0,21 22 15,0-1-15,0 0 0,-21 1 16,21-1-16,0 21 0,0 1 0,0-1 16,0 1-16,0-1 0,0 1 0,0-1 15,0 22-15,0-21 0,-21-1 16,21 22-16,0-22 0,0 22 0,-21-22 16,21 22-16,0 0 0,0-22 0,0 1 15,0-1-15,0-20 0,0-1 16,0 0-16,0 1 0,0-22 15,21-21 1,0 0-16,0 0 0,0-21 16,1-1-16,-1-20 0,0 21 15,0-21-15,0-1 0,-21 1 0,21-22 16</inkml:trace>
  <inkml:trace contextRef="#ctx0" brushRef="#br0" timeOffset="17344.25">11980 4149 0,'-21'-64'0,"42"128"0,-42-191 15,0 63-15,21 1 0,0-1 16,-21 22-16,21-22 0,-21 22 0,21-21 16,0 20-16,0 1 0,0 21 15,0-22-15,0 22 0,0 0 16,0 0-16,0 0 0,0 0 0,21 21 16,0-22-16,0 22 15,21 0-15,-20 0 0,-1 0 16,21 0-16,-21 0 0,22 0 0,-22 0 15,0 0-15,21 0 0,-21 22 16,1-1-16,-1 0 0,0 0 0,0 21 16,-21-20-16,21-1 0,-21 21 15,0-21-15,0 22 0,0-22 0,-42 0 16,21 21-16,0-21 0,-22 1 0,22-22 16,-21 21-16,21 0 15,-22-21-15,22 21 0,-21-21 0,21 0 16,-1 0-16,1 21 0,0-21 15,0 0-15,0 0 0,0 0 16,-1 0-16,1 0 0</inkml:trace>
  <inkml:trace contextRef="#ctx0" brushRef="#br0" timeOffset="18716.07">1990 6075 0,'0'-21'16,"0"0"0,0-1-1,0 1-15,0 0 16,0 0-16,21 21 0,0-21 15,-21 0-15,21 21 0,0-22 16,22 1-16,-22 21 0,21 0 0,-21-21 16,22 21-16,-1 0 0,-21 0 15,21 0-15,-20 0 0,-1 21 16,0-21-16,-21 21 0,0 1 16,0-1-16,0 21 0,0-21 0,-21 0 15,-22 22-15,22-22 0,-21 0 16,0 0-16,-1 0 0,22 1 15,-21-1-15,21 0 0,-1 0 0,1-21 16,0 0-16,0 21 0,21-42 47,21 0-31,0 21-16,0 0 0,1-21 15,-1 21-15,0-21 0,0 21 16,0 0-16,0 0 0,1 0 15,20 0-15,-21 0 0,0 0 16,0 0-16,22 21 0,-22 0 16,0 0-16,0 0 0,-21 0 15,21 1-15,-21 20 0,0-21 16,0 0-16,0 0 0,0 22 0,0-22 16,0 21-16,0-21 0,0 1 15,-21-1-15,0 21 0,0-21 0,0 0 16,0 1-16,-1-22 0,1 21 15,0-21-15,0 0 0,-21 0 16,20 0-16,1 0 0,-21 0 0,21 0 16,-22 0-16,22 0 0,-21-21 0,0 21 15,20-22-15,-20 1 16,21 21-16,0-21 0,0 0 0,-1 21 16,1-21-16,21 0 15,0-1-15,0 1 16,21 0-1,1 21-15,-1 0 16</inkml:trace>
  <inkml:trace contextRef="#ctx0" brushRef="#br0" timeOffset="19107.84">2857 6265 0,'0'0'0,"0"22"47,-21-22-31,21 21-16,21-21 62,-21-21-62,22 21 16,-22-22 0,0 1 46</inkml:trace>
  <inkml:trace contextRef="#ctx0" brushRef="#br0" timeOffset="21484.97">4127 5948 0,'22'0'32</inkml:trace>
  <inkml:trace contextRef="#ctx0" brushRef="#br0" timeOffset="23536.77">4149 5969 0,'0'0'0,"21"0"0,0 0 32,-21-21-17,0 0 1,0 0-16,21 21 0,-21-22 0,0 1 15,21 0-15,-21 0 0,0 0 16,0 0-16,0-22 0,0 22 0,0 0 16,0 0-16,0-22 0,0 22 15,0 0-15,0 0 0,0 0 0,0 0 16,0-1 0,0 44-1,0-1-15,0 0 16,0 21-16,0 1 0,0-1 0,0 0 15,0 22-15,0-22 0,-21 22 16,21-1-16,-21-21 0,21 22 0,-21-1 16,0-20-16,21 20 0,-22-20 0,1 20 15,21-21-15,-21 22 0,21-22 16,-21 1-16,0-22 0,21 21 0,0-21 16,-21 0-16,21 1 0,-22-22 15,1 0-15,21-22 16,0 1-1,-21 0-15,21-21 0,0 21 16,0-22-16,0 1 0,0 21 0,0-22 16,0 1-16,0 0 0,0-1 15,0 1-15,0 21 0,0-21 0,21 20 16,-21 1-16,0 0 0,21 21 31,-21 21-31,22-21 0,-22 21 16,0 22-16,21-22 0,0 0 0,0 21 15,-21 1-15,21-1 0,0-21 16,1 22-16,-1-1 0,0 0 16,0-21-16,0 22 0,0-22 0,1 0 0,20 0 15,-21-21-15,21 0 16,-20 0-16,20 0 0,0 0 0,1 0 16,-22 0-16,21 0 0,0-21 15,1 0-15,-1 21 0,0-42 0,-20 20 16,20 1-16,-21-21 0,0 21 0,0-22 15,-21 1-15,0 21 0,22-21 16,-22-1-16,0 1 0,0 21 0,0-22 16,0 22-16,-22-21 0,1 21 15,21 0-15,-21-1 0,0 22 0,-21 0 16,20 0-16,1 0 0,-21 0 16,21 22-16,0-1 0,-1 0 15,-20 0-15,21 21 0,0-20 0,21 20 16,-21 0-16,21 1 0,-22-22 15,22 21-15,0 0 0,0 1 0,0-22 16,0 21-16,0-21 0,22 1 16,-1-1-16,0 0 0,0-21 0,0 0 15,0 0-15,1 0 0,-1 0 16,0 0-16,0 0 0,0-21 0,0 0 16,1-1-16,-1 1 0,0 0 0,0 0 15,-21 0-15,21-22 16,0 22-16,1 0 0,-22-21 0,0-1 0,21 22 15,-21-21-15,21 21 16,-21 0-16,0-1 0,0 1 0,0 42 47,0 1-47,0-1 0,0 0 0,0 21 16,0-21-16,0 22 0,0-22 15,0 21-15,0 1 0,0-22 0,0 0 16,0 0-16,0 21 0,21-42 15,0 22-15,0-1 0,1-21 16,-1 0-16,0 0 0,0 0 0,0 0 16,0-21-16,1-1 15,-1 1-15,0 0 0,-21 0 0,21 0 16,0 0-16,-21-1 0,21-20 16,-21 21-16,0-21 0,0 20 0,0-20 15,22 21-15,-22 0 0,0-22 0,0 22 16,0 0-16,0 42 31,0 0-15,0 1-16,-22-1 0,22 0 0,0 21 15,0-21-15,0 1 0,0 20 16,0-21-16,0 0 0,0 0 0,0 1 16,0-1-16,0 0 0,22 0 15,-1-21-15,0 0 16,0 0-16,0 0 0,0 0 0,1 0 15,-1 0-15,21-21 0,-21 21 16,22-21-16,-22 0 0,21-1 0,-21 1 16,22-21-16,-22 21 0,0 0 0,-21-1 15,21-20-15,-21 21 0,0 0 16,21-22-16,-21 22 0,0 0 0,0 0 16,0 0-16,-21 42 31,21 0-31,-21 0 0,21 0 15,-21 1-15,21-1 16,0 0-16,0 0 0,0 21 0,0-20 16,0-1-16,0 21 0,0-21 15,0 0-15,0 1 0,21-1 0,0 0 16,0-21-16,0 21 0,1-21 0,-1 0 16,0 0-16,0 0 0,21 0 15,-20 0-15,-1 0 0,0-21 0,21 0 16,-21 0-16,1-1 0,-1 1 15,0 0-15,0 0 0,0 0 16,0 0-16,-21-22 0,0 22 0,0 0 16,0 0-16,0 0 0,0-1 0,0 1 15,0 0-15,0 0 0,-21 21 32,21 21-17,0 0-15,0 0 0,0 1 0,0-1 16,0 21-16,0-21 0,0 0 15,0 1-15,0 20 0,0-21 0,0 0 16,0 22-16,0-22 0,0 0 0,-21-21 16,21 21-16,0 0 0,0-42 47,0 0-47,0 0 15,0 0-15,0-1 0,0 1 16,0 0-16,0-21 0,0 21 15,0-22-15,0 22 0,0-21 0,21-1 16,0 22-16,1-21 0,-1 0 0,21 20 16,-21 1-16,0 0 0,22 0 15,-22 0-15,21 21 0,-21 0 0,22 0 16,-22 21-16,21 0 0,-21 0 16,22 0-16,-22 22 0,0-22 0,0 21 15,0-21-15,1 22 0,-22-22 0,0 21 16,0-21-16,0 22 15,0-22-15,0 0 0,0 21 0,0-20 16,-22-22-16,22 21 0,-21 0 16,21 0-16,0-42 31,0 0-15,0 0-16,21-1 0,1 1 0</inkml:trace>
  <inkml:trace contextRef="#ctx0" brushRef="#br0" timeOffset="23816.1">7091 6054 0,'0'0'0,"0"-21"0,0-1 15,0 1-15,0 0 0,0 0 16,-21 0 0,-1 21-16,1 0 0,0 21 15,0 0-15,0 0 0,0 0 16,-1 1-16,22 20 0,-21-21 15,21 21-15,-21 1 0,21-22 0,0 21 16,0 1-16,0-22 0,0 21 16,0-21-16,0 0 0,21 1 0,0-1 15,1 0-15,20-21 0,-21 0 0,0 0 16,22 0-16,-1 0 0,0 0 16,-21 0-16,22 0 0,-1-21 0,0 0 15,-20-1-15,20 1 0,-21 0 16,0 0-16,0 0 0</inkml:trace>
  <inkml:trace contextRef="#ctx0" brushRef="#br0" timeOffset="24255.85">7535 5821 0,'0'-64'15,"0"128"-15,0-170 0,0 64 0,0-1 16,0 22-16,0 0 0,0 0 0,0 0 16,-21 21-16,21 21 0,-21 0 15,21 0-15,0 0 0,-21 22 16,21-1-16,0 0 0,0 1 0,0-1 15,0 0-15,0 1 0,0-1 16,0 0-16,0 1 0,0-1 16,0 0-16,0-20 0,0 20 0,-21-21 15,21 0-15,0 22 0,0-22 16,0 0-16,0 0 0,0-42 47,0 0-32,0 0-15,0-1 0,0 1 0,0 0 16,21 0-16,0-21 0,0 20 16,0-20-16,22 0 0,-22 21 0,21-22 15,0 22-15,1 0 0,-1 0 16,0 21-16,1 0 0,-1 0 16,-21 21-16,22 0 0,-22 0 0,0 0 15,-21 1-15,0 20 0,0-21 0,0 0 16,0 22-16,0-22 0,0 0 15,0 0-15,0 0 0,-21 0 0,0 1 16,-1-1-16,1-21 0,21 21 0,-21-21 16,0 0-16,0 0 15,0 0-15,21-21 0</inkml:trace>
  <inkml:trace contextRef="#ctx0" brushRef="#br0" timeOffset="25747.95">9356 5948 0,'0'0'16,"-43"0"-1,43-21 17,21 21-32,1-21 0,-22-1 15,21 1-15,21 0 16,-21 0-16,0 0 0,22 0 0,-1-22 16,-21 1-16,22 0 0,-1 20 15,-21-20-15,0 0 0,0-1 0,-21 22 16,0-21-16,0 21 0,-21-22 15,0 22-15,-21 0 0,-1 0 0,1 21 16,0 0-16,-22 0 0,22 0 0,0 0 16,-22 0-16,22 21 0,-1 21 15,-20-20-15,21 20 0,20 0 16,-20 1-16,21-1 0,0 21 0,21-20 16,0 20-16,0-20 0,0-1 15,0 0-15,21 1 0,0-22 0,0 21 16,0-21-16,22 0 0,-22 1 15,21-22-15,1 21 0,-22-21 0,21 0 16,0 0-16,1 0 0,-22 0 16,0 0-16,21 0 0,-20 0 0,-22-21 15,0-1-15,-22 1 16,1 21-16,0-21 16,-21 21-16,-1 0 0,1 0 0,0 0 15,-1 0-15,-20 0 0,21 0 16,-1 0-16,1 21 0,0 0 15,-1 1-15,22-1 0,0 21 0,0-21 16,0 0-16,21 22 0,0-22 16,0 21-16,0-21 0,0 22 0,21-22 15,0 0-15,0 21 0,0-20 0,22-1 16,-22-21-16,21 21 0,0 0 16,-20-21-16,20 0 0,0 0 0,1 0 15,20 0-15,-21 0 0,1-21 16,-1 0-16,22 0 0,-22-1 0,21 1 15,-20 0-15,-1-21 0,0 21 0,1-1 16,-1-20-16,-21 21 16,22-21-16,-22 20 0,0-20 0,-21 21 15,0-21-15,0 20 0,0 1 0,0 0 16,-21 21 0,0 0-16,-1 0 0,22 21 15,-21 0-15,0 1 0,21-1 16,0 0-16,0 21 0,0-21 15,0 1-15,0 20 0,0-21 0,0 0 16,0 0-16,0 1 0,0-1 16,0 0-16,0 0 0,-21 0 0,21 0 15,-21-21 17,21-21-17,0 0-15,0 0 0,0 0 16,0 0-16,0-1 0,0 1 15,0 0-15,0-21 0,0 21 0,21-22 16,0 22-16,0-21 0,22 21 0,-22-22 16,21 22-16,-21 0 0,22 21 15,-1-21-15,0 21 0,-21 0 0,22 0 16,-1 0-16,-21 21 0,22 0 16,-22 0-16,0 0 0,0 22 0,-21-22 15,0 0-15,0 21 0,0-20 16,0-1-16,0 21 0,0-21 0,0 0 15,-21 1-15,21-1 0,0 0 16,-21 0-16,0-21 0,21 21 0,-22-21 16,1 0-1,0 0 1,21-21-16,0 0 0,0 0 16,0 0-16,0-1 0,0 1 15,21 0-15,0-21 0,-21 21 0,43-22 16,-22 22-16,0-21 0,21-1 15,-20 22-15,20-21 0,0 21 0,-21 0 16,22-1-16,-1 22 0,0 0 16,1 0-16,-22 22 0,21-1 0,-21 0 15,1 0-15,-1 0 0,0 22 16,-21-22-16,0 21 0,0-21 0,0 0 16,0 22-16,-21-22 0,0 0 15,21 0-15,-22 0 0,1 1 0,0-22 16,21 21-16,0 0 0,-21-21 15,42-21 17,-21 0-32,21-1 15,0 22-15</inkml:trace>
  <inkml:trace contextRef="#ctx0" brushRef="#br0" timeOffset="26087.76">11112 5779 0,'0'-22'15,"0"44"-15,0-65 0,0 64 16,0 1-16,0-1 16,0 0-16,0 21 0,0-21 15,0 22-15,0-1 0,0 0 0,0 1 16,0 20-16,0-20 0,0 20 0,0 1 16,22-1-16,-22 1 0,21 20 15,-21-20-15,0-1 0,0 22 0,0-22 16,0 1-16,0 21 0,-21-22 0,-1 22 15,22-1-15,-21-20 16,0 21-16,0-22 0,0 22 0,0-43 16,21 22-16,-22-22 0,1 0 0,21-21 15,-21 1-15,21-1 0,0-42 32,0-1-32,0 1 0,0 0 15,0-21-15,0 21 0,0-22 0,0-20 16,0 20-16,0-20 0,21-1 0,0 1 15,-21-1-15,22-20 0,-1 20 16</inkml:trace>
  <inkml:trace contextRef="#ctx0" brushRef="#br0" timeOffset="26392.35">11112 6138 0,'0'-42'0,"0"84"0,0-126 16,0 41-16,0 22 0,0-21 0,0 21 15,0-22-15,0 22 0,0 0 16,0 0-16,0 0 0,22 0 15,-1-1-15,0 22 0,21 0 16,-21 0-16,22 0 0,-1 0 0,-21 0 16,22 0-16,-22 22 0,21-22 0,-21 21 15,0 21-15,1-21 0,-22 0 16,0 22-16,0-22 0,0 21 16,0-21-16,-22 22 0,-20-22 0,21 0 15,-21 0-15,-1 0 0,22 1 16,-21-1-16,-1 0 0,22-21 0,-21 0 15,21 0-15,0 0 0,-1 0 16,44-21 0,-1 0-1,0-1-15,0 1 0,0 0 16,0 0-16,22 0 0</inkml:trace>
  <inkml:trace contextRef="#ctx0" brushRef="#br0" timeOffset="27203.54">11747 5482 0,'0'21'31,"-21"1"-31,0-1 0,21 21 16,0-21-16,0 22 0,-21-1 15,21 0-15,-21 1 0,21-1 0,-21 21 16,21-41-16,0 20 0,0 0 0,0 1 15,0-22-15,0 21 0,0-21 16,0 0-16,21 1 0,0-22 0,-21 21 16,21-21-16,0 0 0,0 0 15,1 0-15,-1 0 0,0 0 16,21 0-16,-21-21 0,1 21 0,-1-22 16,0 1-16,0 0 0,0 0 15,0 0-15,-21 0 0,22-1 0,-22 1 16,21 0-16,-21 0 0,0 0 0,0 42 31,0 0-15,0 0-16,0 0 15,0 1-15,0-1 0,0 0 0,0 0 16,0 0-16,0 0 0,0 1 16,21-22-16,0 21 0,0-21 15,0 21-15,1-21 0,-1 0 16,21 0-16,-21 0 0,0 0 0,1 0 15,20 0-15,-21-21 0,0 0 16,0-1-16,1 22 0,-1-21 0,0 0 16,-21 0-16,0 0 0,0 0 0,21-1 15,-21 1-15,0 0 0,0 0 16,21 21-16,-21-21 0,0 42 31,-21 0-31,0 0 16,21 0-16,-21 1 0,21-1 15,0 21-15,-21-21 0,-1 22 16,22-1-16,0 0 0,-21 1 16,0-1-16,21 21 0,-21 1 0,21-22 15,0 22-15,0-1 0,0 1 0,0-22 16,0 22-16,0-1 0,0-21 16,0 22-16,0-1 0,0-20 0,0 20 15,0 1-15,0-22 0,0 22 0,0-1 16,0-21-16,0 1 0,0-1 15,0 0-15,0-20 0,0 20 0,0-21 16,-21 0-16,0-21 0,-1 21 0,1-21 16,0 0-16,0 0 0,-21 0 15,20 0-15,1 0 0,-21 0 16,21 0-16,0-21 0,-1 21 0,1-21 16,0 0-16,0 21 0,21-21 0,0 0 15,0-1-15,0 1 0,0 0 16,0-21-16,0 21 0,0-22 0,0 1 15,0 0-15,0-1 0</inkml:trace>
  <inkml:trace contextRef="#ctx0" brushRef="#br0" timeOffset="27431.41">11578 5863 0,'0'0'16,"0"-21"-16,0 0 0,21 0 16,22 21-16,-22-21 15,0 21-15,21 0 0,1-22 0,-22 22 16,21 0-16,0 0 0,1-21 16,-1 21-16,0 0 0,-20 0 0,20-21 15,-21 21-15,0 0 0,-21-21 16</inkml:trace>
  <inkml:trace contextRef="#ctx0" brushRef="#br0" timeOffset="28219.96">13398 5334 0,'22'-21'0,"-44"42"0,44-63 15,-22 63 1,0 0-1,0 0-15,0 0 0,0 22 16,0-1-16,0 0 0,0 1 0,-22-1 16,22 22-16,0-22 0,-21 21 15,21 1-15,0-22 0,0 1 0,-21-1 16,21 0-16,-21 1 0,21-1 0,-21-21 16,21 0-16,0 0 0,0 1 15,-21-22-15,21 21 0,-22-21 16,22-21-1,0-1 1,0 1-16,0 0 0,0-21 16,0 21-16,0-1 0,0 1 0,0-21 15,22 0-15,-1 20 0,0-20 16,0 0-16,0-1 0,0 1 0,22 21 16,-22-21-16,21 20 0,1 1 15,-22 0-15,21 21 0,0 0 0,-20 0 16,-1 21-16,0 0 0,0 22 15,0-22-15,-21 21 0,0 1 16,0-1-16,0-21 0,0 21 0,-21 1 16,0-22-16,0 21 0,0-21 0,-22 1 15,22-1-15,-21 0 0,21-21 16,-22 21-16,22-21 0,0 0 0,0 0 16,0 0-16,-1 0 15,22-21 1,0 0-1,22 0-15,-1-1 0,0 1 16,-21 0-16,21 0 0</inkml:trace>
  <inkml:trace contextRef="#ctx0" brushRef="#br0" timeOffset="28627.73">13906 5630 0,'0'-21'0,"0"0"31,0 0-31,22 21 16,-1 0-16,0-21 0,0 21 15,0 0-15,0 0 0,1 0 16,20 0-16,-21 0 0,0 0 0,22 21 16,-22 0-16,0 0 0,21 22 15,-42-22-15,21 21 0,-21-21 0,0 22 16,0-22-16,0 21 0,0-21 15,0 22-15,-21-22 0,0 0 16,0 0-16,0-21 0,0 21 0,-1 0 16,1-21-16,0 0 15,0 0-15,21-21 16,0 0 0,0 0-16,0 0 0,0-22 15,21 22-15,0-21 0,0 21 0,1-22 16,-1 22-16,0-21 0,0 0 15,0 20-15,0 1 0,1 0 0,-1 0 16,0 0-16,0 21 0,0-21 16,0 21-16,1 0 0,-1 0 15,0-22-15,0 22 0</inkml:trace>
  <inkml:trace contextRef="#ctx0" brushRef="#br0" timeOffset="29044.49">14690 5503 0,'0'0'0,"-22"22"32,1-1-32,0 0 15,21 0-15,-21 21 0,0-20 0,21 20 16,0-21-16,-21 0 16,21 22-16,-22-22 0,22 21 0,0-21 15,0 0-15,0 1 0,0-1 0,22 0 16,-1 0-16,0-21 15,0 0-15,21 0 0,-20 0 0,20 0 16,0 0-16,-21 0 0,22 0 16,-1 0-16,0-21 0,-20 21 0,20-21 15,-21 0-15,0-1 0,0-20 0,1 21 16,-22 0-16,0-22 0,0 1 16,0 21-16,0-21 0,-22 20 0,22-20 15,-42 21-15,21 0 0,0 0 16,-22-1-16,22 22 0,0 0 15,-21 0-15,21 0 0,-22 0 0,22 0 16,0 0-16,0 22 0,0-1 16,-1 0-16,22 0 0,0 0 0,0 0 15,-21 1-15,21 20 0,0-21 16,0 0-16,0 0 0,21-21 0,-21 22 16,22-22-16,-1 21 0,21-21 0,-21 0 15</inkml:trace>
  <inkml:trace contextRef="#ctx0" brushRef="#br0" timeOffset="29624.21">15473 5567 0,'0'0'0,"0"-21"0,0 0 16,0-1-16,-21 22 16,-1 0-16,1 22 15,0-1-15,0 0 16,21 0-16,-21 21 0,21-20 0,-21 20 15,21-21-15,-22 0 0,22 22 16,0-22-16,0 0 0,0 0 0,0 0 16,0 0-16,22-21 15,-1 0-15,0 0 16,0 0-16,0 0 0,0 0 0,1 0 16,-1-21-16,0 21 15,0-21-15,-21 0 0,21 0 0,0 0 16,1-1-16,-22 1 0,21 0 15,-21 0-15,21 0 0,-21 0 16,0 42 15,0 0-31,0 0 0,0 0 16,0 0-16,0 1 16,0-1-16,0 0 15,21-21-15,0 0 16,0 0-16,1 0 15,-1 0-15,0 0 0,0 0 16,0-21-16,0 21 0,-21-21 16,0-1-16,22 22 0,-22-21 0,0 0 15,0 0-15,0 0 0,0 0 16,0-1-16,0-20 0,0 21 0,0 0 16,-22 0-16,22-1 0,0 1 0,-21 0 15,21 0-15,-21 21 0,21-21 16,-21 21-16,21 21 31,21-21-15,0 0-16,0 0 15</inkml:trace>
  <inkml:trace contextRef="#ctx0" brushRef="#br0" timeOffset="30004.16">16383 5419 0,'0'0'0,"-21"0"32,0 0-32,-22 0 0,22 0 15,0 0-15,-21 0 0,20 0 16,-20 0-16,21 0 0,0 0 0,0 0 16,-1 0-16,22 21 0,-21-21 15,21 21-15,0 0 16,21 0-16,1 1 0,-1-22 15,0 21-15,21 0 0,-21-21 16,1 21-16,20 0 0,-21-21 0,21 21 16,-20 1-16,20-22 0,-21 21 15,21 0-15,-20-21 0,-1 21 0,-21 0 16,0 0-16,-21-21 16,-1 22-16,-20-22 0,21 0 15,-21 21-15,20-21 0,-20 0 0,21 0 16,-21 21-16,-1-21 0,22 0 15,-21 0-15,21 0 0,-1 0 16,1 0-16,42 0 31,-21-21-31,22 21 0</inkml:trace>
  <inkml:trace contextRef="#ctx0" brushRef="#br0" timeOffset="30719.78">16616 5652 0,'21'0'0,"0"0"15,-21-22 1,21 22-16,0-21 0,1 21 16,-1-21-16,0 0 15,0 0-15,0 21 0,0-21 0,-21-1 16,0 1-16,22 0 0,-22 0 0,0 0 15,0 0-15,0-1 0,0 1 16,-22 21-16,1 0 16,0 21-16,0-21 15,0 22-15,0-1 0,-1 0 0,1 21 16,21-21-16,-21 1 0,21-1 16,0 21-16,0-21 0,0 0 15,0 1-15,0-1 0,0 0 0,21 0 16,0-21-16,1 21 0,-1 0 15,0-21-15,0 0 0,0 0 16,0 0-16,1 0 16,-1-21-16,-21 0 15,21 21-15,-21-21 0,21 0 16,0 0-16,-21-22 0,0 22 0,21 0 16,1-21-16,-1 20 0,0 1 0,-21 0 15,21 0-15,0 0 0,0 0 16,1 21-16,-1 0 0,0 0 0,0 0 15,0 0-15,0 0 16,1 0-16,-22 21 0,0 0 16,21 21-16,-21-21 0,0 1 0,0 20 15,0-21-15,0 21 0,0-20 16,0 20-16,0-21 0,0 0 0,0 0 16,0 1-16,0-1 0,0 0 15,0 0-15,-21-21 0,-1 0 31,22-21-31,0 0 16,0 0-16,0-1 0,0 1 0,0 0 16,22-21-16,-1 21 15,0-22-15,0 1 0,0 21 0,0-22 16,1 1-16,20 21 0,-21-21 0,0 20 16,0 1-16,1 0 0,-1 21 15,0 0-15,0-21 0,0 21 0,0 0 16,1 0-16,-22 21 15,21-21-15,-21 21 0,0 0 0,0 1 16,0-1-16</inkml:trace>
  <inkml:trace contextRef="#ctx0" brushRef="#br0" timeOffset="30868.26">18034 5779 0,'0'0'0,"0"21"0,0 0 15,-21-21 17,0 0-32,-1 0 0,1 0 15</inkml:trace>
  <inkml:trace contextRef="#ctx0" brushRef="#br0" timeOffset="47724.6">1968 8657 0,'-21'-21'15,"21"0"-15,0 0 0,-21 0 16,21-1-16,0 1 0,0 0 0,0 0 15,-21 0-15,21 0 0,-21-1 16,21 1-16,0 0 0,0 42 31,0 22-15,0-22-16,0 21 0,0 0 0,-21 1 16,21-1-16,-22 0 0,1 22 0,0-22 15,0 22-15,0-22 0,0 0 16,-1 1-16,1-1 0,0-21 15,21 0-15,0 1 0,-21-1 0,21 0 16,0-42 0,0 0-16,0-1 15,0 1-15,21 0 0,0 0 16,-21-21-16,21 20 0,1 1 0,-1 0 16,0 21-16,0-21 0,0 0 15,22 21-15,-22 0 0,0 0 16,0-21-16,21 21 0,-20 0 0,-1 0 15,0 0-15,21 0 0,-21 0 16,1 0-16,-1 0 16,0-22-16,-21 1 15,0 0-15,0 0 16,0 0-16,0 0 0,0-1 0,0 1 16,0 0-16,-21 0 0,21 0 0,0 0 15,-21-1-15,21 1 0,0 42 31,0 1-15,0-1-16,0 21 0,0-21 16,-22 22-16,22-22 0,0 21 15,-21-21-15,21 22 0,0-1 0,0-21 16,0 21-16,0-20 0,0-1 0,0 0 16,0 0-16,0 0 0,0 0 15,0 1-15,0-1 0,0 0 16,21-21-1,1 0 1,-22-21-16,21 0 0</inkml:trace>
  <inkml:trace contextRef="#ctx0" brushRef="#br0" timeOffset="47904.49">2603 8784 0,'0'0'15,"0"-21"-15,0 0 32,0 0-1,0 0-31,22-1 16,-1 22-16</inkml:trace>
  <inkml:trace contextRef="#ctx0" brushRef="#br0" timeOffset="48633.08">4445 8297 0,'0'-21'0,"21"21"16,0 0-16,0-21 15,1 21-15,-1-21 0,0 21 0,0-21 16,0 0-16,22-1 0,-22 1 0,0 0 16,21 0-16,-21-21 0,22 20 15,-22 1-15,0-21 0,-21 21 0,0 0 16,0-22-16,0 22 0,0 0 16,-21 0-16,-21 21 15,-1 0-15,1 0 0,0 0 0,-22 0 16,1 0-16,-1 21 0,1 0 15,20 0-15,-20 22 0,20-22 0,1 0 16,21 21-16,0-21 0,0 22 0,-1-22 16,22 0-16,0 21 0,0-20 15,0-1-15,0 0 0,22 21 0,-1-21 16,0 1-16,21-1 0,-21 21 16,22-21-16,-1 0 0,0 1 0,1 20 15,-1-21-15,0 0 0,1 0 0,-22 22 16,0-22-16,0 0 0,-21 21 15,0-20-15,0 20 0,-21-21 16,0 21-16,-21-20 0,-1 20 0,-20-21 16,20 0-16,-20 0 0,21 1 15,-1-22-15,1 0 0,0 0 0,20 0 16,-20 0-16,21-22 0,0 1 0,-22 0 16,22 0-16,0-21 0,0 20 15,21-20-15,-21 21 0,21-21 0,-21-1 16,21 22-16,0-21 0,0 21 0,0-22 15,0 22-15,21 0 16,0 0-16,0 0 0,21-1 0,-20 22 0,20 0 16,-21 0-16,21 0 15,1 0-15,-1 0 0,0 0 0,1 0 16</inkml:trace>
  <inkml:trace contextRef="#ctx0" brushRef="#br0" timeOffset="48971.88">4805 8551 0,'0'0'0,"0"22"0,21-22 0,0 0 16,0 0 0,0-22-16,1 1 15,-1 21-15,-21-21 0,21 0 16,0 0-16,0 0 0,0-22 16,1 22-16,-1-21 0,0 21 0,-21-1 0,21-20 15,-21 21-15,0 0 0,0 0 16,0-1-16,-21 22 0,0 0 15,0 0-15,-1 0 0,1 0 0,-21 0 16,21 22-16,-22-1 0,22 21 16,0-21-16,-21 22 0,21-1 0,-1 0 15,1 1-15,0-1 0,0-21 0,21 21 16,0 1-16,0-1 0,0-21 16,0 22-16,0-22 0,21 0 0,0 0 15,0 0-15,1 0 0,-1-21 0,21 0 16,-21 0-16,22 0 15,-1 0-15,0-21 0,-21 21 0,22-42 0,-1 21 16,0 0-16,1-22 0</inkml:trace>
  <inkml:trace contextRef="#ctx0" brushRef="#br0" timeOffset="49232.73">5651 7684 0,'-21'-43'15,"0"43"-15,0 0 0,0 21 0,0-21 16,-1 43-16,1-22 0,21 21 16,-21 1-16,0-1 0,21 21 15,0-20-15,-21 20 0,21 1 0,-21-1 16,-1 1-16,22-1 0,-21-20 0,21 20 16,0-21-16,-21 1 0,21-1 15,-21 0-15,21-20 0,0 20 0,0-21 16,0 0-16,0 0 0,0 1 15,21-22-15,0 0 16,0 0-16,-21-22 0,22 1 0,-1 21 16,0-21-16</inkml:trace>
  <inkml:trace contextRef="#ctx0" brushRef="#br0" timeOffset="49595.52">5588 8488 0,'0'21'31,"21"-21"-15,0 0 0,0 0-16,1 0 0,-1 0 15,0-21-15,0 21 0,21-21 0,-20 0 16,20 21-16,-21-22 0,21 1 0,-20 0 16,-1 0-16,0 0 0,-21 0 15,0-1-15,0 1 0,0 0 0,0 0 16,-21 21-16,0 0 0,-1 0 15,-20 0-15,21 0 0,-21 21 16,-1 0-16,1 0 0,21 1 0,-22-1 16,22 0-16,0 0 0,0 21 0,0-20 15,21-1-15,-21 0 0,21 21 16,0-21-16,0 1 0,0-1 16,21 0-16,0-21 0,0 0 0,21 21 15,-20-21-15,-1 0 0,21 0 16,-21 0-16,22 0 0,-1 0 0,0 0 15,-21-21-15,22 0 0,-1 0 0,0-1 16,-20 1-16,20 0 0</inkml:trace>
  <inkml:trace contextRef="#ctx0" brushRef="#br0" timeOffset="50044.12">6308 8192 0,'0'0'15,"-22"0"1,22 21-16,0 0 0,0 0 15,0 0-15,-21 0 0,21 1 16,0 20-16,-21-21 0,21 0 0,0 0 16,0 1-16,0-1 0,0 0 0,0 0 15,0 0-15,0 0 0,0 1 16,0-1-16,-21 0 0,0-21 47,21-21-32,0 0-15,0-1 0,0 1 16,0-21-16,0 21 0,0-22 0,21 22 16,0-21-16,0 0 0,0-1 15,1 22-15,-1-21 0,21 21 0,-21-1 16,22 1-16,-1 0 0,0 21 0,1 0 16,-1 0-16,0 0 0,-21 21 15,22 0-15,-22 1 0,0 20 16,0-21-16,0 21 0,-21-20 0,0 20 0,0-21 15,0 0-15,0 22 0,0-22 16,-21 0-16,21 0 0,-21 0 16,0-21-16,21 21 0,0 1 0,-21-22 15,42-22 17,0 1-32,0 0 15,0 0-15</inkml:trace>
  <inkml:trace contextRef="#ctx0" brushRef="#br0" timeOffset="50264">7091 8107 0,'0'42'16,"0"-21"0,-21 1-16,21-1 0,-22 0 0,22 21 15,0-21-15,0 1 0,-21 20 0,21-21 16,-21 0-16,21 0 0,0 1 15,0-1-15,0 0 0,0 0 0,0 0 16,0 0-16,21-21 31,0-21-31,1 0 16,-22 0-16</inkml:trace>
  <inkml:trace contextRef="#ctx0" brushRef="#br0" timeOffset="50624.42">7154 7832 0,'0'0'0,"0"-21"0,-21 21 16,0 0-16,0 0 0,0 0 15,-1 21-15,22 0 16,0 0-16,0 0 0,0 0 0,0 1 16,0-1-16,0 0 0,0 0 15,0 0-15,22-21 0,-1 0 16,0 0-16,0 0 0,0 0 15,0 0-15,1-21 16,-1 21-16,-21-21 0,0 0 16,0 0-16,0-1 0,0 1 0,0 0 15,0 0-15,0 0 0,0 0 16,-21-1-16,-1 22 0,1 0 16,0 0-16,0 0 0,0 0 0,0 0 15,-1 22-15,1-22 0,0 21 16,0 0-16,21 0 0,-21 21 0,21-20 15,0-1-15,0 0 0,0 21 0,0-21 16,21 1-16,0-1 0,0 0 16,0 0-16,1 0 0,-1 0 15,0 1-15,21-22 0</inkml:trace>
  <inkml:trace contextRef="#ctx0" brushRef="#br0" timeOffset="51028.18">7493 8149 0,'0'0'0,"0"-21"32,-21 21-32,0 0 0,-1 21 15,22 0-15,0 1 16,0-1-16,-21 0 0,21 0 0,0 0 16,0 0-16,-21 1 0,21 20 15,0-21-15,0 0 0,0 0 16,0 1-16,0-1 0,0 0 0,0 0 15,21 0-15,0-21 0,-21 21 0,22-21 16,-1 0-16,0 0 0,0 0 0,0 0 16,0 0-16,1 0 0,-1 0 15,21-21-15,-21 0 0,0 0 0,1 0 16,20 0-16,-42-1 0,21-20 0,-21 21 16,21-21-16,-21-1 0,0 22 15,0-21-15,0 21 0,0-22 0,0 22 16,0 0-16,0 0 0,-21 21 31,0 0-31,0 21 16,0 0-16,21 0 15,0 0 1,0 1-16,21-22 16,0 21-16</inkml:trace>
  <inkml:trace contextRef="#ctx0" brushRef="#br0" timeOffset="51723.78">8255 8128 0,'-42'-21'32,"20"21"-32,1 21 0,21 0 0,0 0 15,-21 1-15,21 20 0,-21-21 16,21 0-16,0 0 0,0 22 0,-21-22 15,21 0-15,0 0 0,0 22 16,0-22-16,0 0 0,0 0 0,0 0 16,0 0-16,0 1 31,0-44-15,0 1-16,0 0 0,0 0 15,0 0-15,0 0 16,0-1-16,0-20 0,0 21 0,0-21 15,21-1-15,0 1 0,0 21 0,0-22 16,1 22-16,-22 0 0,21 0 16,0 0-16,0 0 0,21 21 0,-20 0 15,-1 0-15,0 21 0,0 0 16,0 0-16,-21 0 0,21 0 16,-21 22-16,22-22 0,-22 0 0,21 21 15,-21-20-15,0-1 0,0 21 0,0-21 16,0 0-16,0 1 0,0-1 15,0 0-15,0 0 16,-21-21 15,21-21-31,0 0 16,0 0-16,0-1 0,0 1 16,0-21-16,0 21 0,0-22 0,21 1 15,-21 21-15,21-21 0,21-1 16,-21 1-16,1 0 0,20 20 0,0-20 15,22 21-15,-22 0 0,0 21 0,1 0 16,-1 0-16,0 0 16,1 21-16,-22 0 0,21 0 0,-21 22 15,-21-22-15,0 21 0,22-21 0,-22 22 16,0-1-16,0 0 0,0 1 16,-22-22-16,1 21 0,0-21 0,0 22 15,0-22-15,21 0 0,-21 0 0,-1 0 16,1 0-16,21 1 0,-21-22 15,21-22 1</inkml:trace>
  <inkml:trace contextRef="#ctx0" brushRef="#br0" timeOffset="52387.57">10181 7832 0,'0'0'15,"0"-21"-15,0-22 0,0 22 0,0 0 16,0 0-16,0 42 16,-21 0-1,21 0-15,0 22 0,-21-22 0,0 21 16,-1 22-16,22-22 0,-21 0 15,0 22-15,0-22 0,0 22 0,0-22 16,-1 0-16,1 1 0,0-1 16,0-21-16,0 21 0,0-20 15,21-1-15,0 0 0,0 0 16,0-42 0,0 0-16,0 0 15,0-1-15,0 1 0,0-21 16,0 0-16,21-1 0,0-20 0,-21 20 15,21-20-15,21-1 0,-20 22 0,-1-21 16,21-1-16,-21 22 0,22-1 16,-22 1-16,0 0 0,0 21 0,0-1 15,0 22-15,1 0 0,-1 0 0,-21 22 16,21-1-16,-21 0 16,21 21-16,-21 1 0,0-1 0,0 0 15,0 22-15,21-22 0,-21 22 0,0-22 16,0 21-16,0-20 0,0 20 15,0-20-15,0-22 0,0 21 0,0 0 16,0-20-16,0-1 0,0 0 0,0 0 16,0 0-16,-21-21 15,0 0 1</inkml:trace>
  <inkml:trace contextRef="#ctx0" brushRef="#br0" timeOffset="52560.32">9758 8403 0,'-21'0'16,"42"0"-16,-42-21 0,21 0 16,21 21-16,0-21 15,0 21-15,21-21 0,1 21 0,-1-22 16,0 1-16,22 21 0,-1-21 16,1 21-16,-22-21 0,22 21 0,-1-21 15,1 0-15,-22 21 0,0 0 16,1-22-16,-22 22 0</inkml:trace>
  <inkml:trace contextRef="#ctx0" brushRef="#br0" timeOffset="52940.1">10541 8149 0,'0'0'0,"0"-21"0,0 0 16,-21 21-16,21-21 0,0 0 15,0-1-15,0 1 0,0 0 16,21 21-16,0-21 0,0 0 0,0 21 15,22 0-15,-22 0 0,21 0 16,1 0-16,-1 21 0,-21 0 0,21 0 16,1 0-16,-22 22 0,0-22 0,0 21 15,0 1-15,-21-1 0,0 0 0,0-21 16,0 22-16,0-22 0,-21 21 16,0-21-16,0 1 0,-21-1 15,20 0-15,1 0 0,0-21 0,0 0 16,0 0-16,21-21 31,0 0-31,0 0 0,21-1 16,-21 1-16,21 0 0,0-21 0,0 21 15,1-22-15,-1 22 0,0-21 16,0 21-16,0-22 0,0 22 0,1 0 16,-1 0-16,21 0 0,-21-1 0,0 22 15,1-21-15,20 21 0,-21 0 16,0 0-16,0 0 0</inkml:trace>
  <inkml:trace contextRef="#ctx0" brushRef="#br0" timeOffset="53195.95">11663 8043 0,'-21'-21'0,"-1"21"0,1 0 15,0 0-15,0 0 0,0 0 16,0 0-16,-22 0 0,22 21 0,0 1 15,-21-1-15,20 0 0,1 0 0,0 0 16,0 22-16,0-22 0,21 21 16,0-21-16,0 22 0,0-22 0,0 0 15,0 21-15,0-21 0,21 1 16,0-1-16,0-21 0,0 21 0,1-21 16,-1 0-16,0 0 0,21 0 15,-21 0-15,22 0 0,-1 0 0,-21 0 16,22 0-16,-1-21 0,21 0 0,-20-1 15</inkml:trace>
  <inkml:trace contextRef="#ctx0" brushRef="#br0" timeOffset="53656.54">12086 7811 0,'0'0'0,"0"-43"16,0 1-16,0 0 0,0 20 16,0-20-16,-21 21 0,0 21 0,0 0 15,-1 0-15,22 21 16,0 0-16,-21 22 0,0-22 15,21 21-15,-21 0 0,21 1 0,0-1 16,0 22-16,0-22 0,-21 0 0,21 1 16,0 20-16,0-21 0,-21 1 0,21-1 15,0-21-15,0 22 0,0-1 16,-22-21-16,22 0 0,0 0 0,0 1 16,0-1-16,0-42 31,0-1-31,22 1 15,-1-21-15,0 21 0,-21 0 16,21-22-16,21 22 16,-20-21-16,-1-1 0,21 22 0,-21-21 15,22 21-15,-1 0 0,-21-22 0,21 43 16,-20-21-16,-1 21 0,0 0 16,0 0-16,0 21 0,0 0 0,-21 1 15,22-1-15,-22 0 0,0 21 0,0-21 16,0 1-16,0 20 0,0-21 15,0 21-15,0-20 0,0-1 0,0 0 16,0 0-16,0 0 0,0 0 16,0 1-16,21-22 31,-21-22-31,21 1 16,0 21-16,0-21 0</inkml:trace>
  <inkml:trace contextRef="#ctx0" brushRef="#br0" timeOffset="53864.42">12721 8065 0,'0'0'0,"0"-22"0,0 1 16,0 42 15,-21 1-31,0-1 0,21 21 0,0-21 16,0 0-16,-21 22 0,21-22 16,0 0-16,-22 21 0,22-20 15,0-1-15,0 0 0,0 0 0,0 0 16,0 0-16,0 1 0,0-44 47,22 22-47</inkml:trace>
  <inkml:trace contextRef="#ctx0" brushRef="#br0" timeOffset="54041.32">12763 7832 0,'0'0'0,"0"-21"0,-21-1 0,0 22 15,21-21-15,-21 21 16,0 0 0,0 0-16,21 21 15,21-21 1,0 0-16,0 0 16,0 0-16,0 0 0,1 0 0,-1 0 15</inkml:trace>
  <inkml:trace contextRef="#ctx0" brushRef="#br0" timeOffset="54292.18">13229 7620 0,'0'0'0,"0"-42"15,-21 42 1,21 21-16,0 0 16,-21 0-16,0 0 0,-1 1 15,22 20-15,-21-21 0,21 21 0,0 1 16,-21-1-16,0 0 0,21 22 0,-21-22 15,21 1-15,0-1 0,0 0 16,0 1-16,0-1 0,0-21 0,0 21 16,0-20-16,0-1 0,21 0 0,0 0 15,0-21-15,-21 21 0,21-21 16,1 0-16,-1 0 0,0 0 16,-21-21-16,21 21 0,0-21 15,0 0-15</inkml:trace>
  <inkml:trace contextRef="#ctx0" brushRef="#br0" timeOffset="54472.07">13060 8001 0,'0'0'0,"-21"0"0,-1 0 0,1 0 16,0 0-16,21 21 16,21-21-1,0 0-15,1 0 0,20 0 16,-21 0-16,21 0 0,1 0 15,-1 0-15,0 0 0,1 0 16,-1-21-16,0 0 0,1 21 0</inkml:trace>
  <inkml:trace contextRef="#ctx0" brushRef="#br0" timeOffset="54832.87">13610 8065 0,'-21'0'0,"42"0"0,-63 21 0,21 0 15,-1-21-15,44 0 32,-1 0-32,0 0 0,0-21 15,0 21-15,22-21 0,-22-1 16,0 22-16,0-21 0,0 0 16,22 0-16,-22 0 0,0 0 15,-21-1-15,21 1 0,-21 0 0,0 0 16,-21 21-1,0 0-15,0 0 0,-1 0 16,1 21-16,0 0 0,0 0 0,0 22 16,0-1-16,-1-21 0,1 22 15,0-1-15,21-21 0,0 21 0,-21 1 16,21-22-16,0 0 0,0 21 16,0-20-16,0-1 0,21-21 0,0 21 0,22 0 15,-22-21-15,21 0 16,0 0-16,1 0 0,-1 0 0,22 0 15,-22 0-15,21-21 0,1 21 0</inkml:trace>
  <inkml:trace contextRef="#ctx0" brushRef="#br0" timeOffset="56087.97">14541 7874 0,'0'0'0,"0"-21"0,0 0 15,-21 21-15,0 0 16,0 0-16,0 0 0,0 0 0,-1 0 15,1 21-15,0 0 0,0 0 16,0 0-16,0 22 0,-1-22 16,22 21-16,-21-21 0,21 22 0,-21-1 15,21-21-15,0 22 0,0-22 0,0 21 16,0-21-16,0 0 0,21 1 0,0-1 16,-21 0-16,22-21 0,-1 21 15,0-21-15,21 0 0,-21 0 0,1 0 16,20 0-16,-21 0 0,21 0 0,-20 0 15,20-21-15,-21 0 0,0 0 16,0-1-16,1-20 0,-1 21 16,0-21-16,-21-22 0,21 22 0,-21-22 15,21 22-15,-21-22 0,0 1 16,21-1-16,1 22 0,-22-21 0,0-1 16,21 22-16,-21-22 0,21 22 0,-21 21 15,0 0-15,0-1 0,0 1 16,0 42-1,0 1-15,0-1 0,-21 21 0,21-21 16,-21 22-16,21-1 0,-22 0 16,22 1-16,0-1 0,0 0 0,0 22 15,0-22-15,0 0 0,0 1 0,0-1 16,0 0-16,0 1 0,0-22 16,0 21-16,0-21 0,0 1 15,22-1-15,-22 0 0,21 0 0,0 0 16,0-21-16,0 0 0,0 0 15,1 0-15,-1 0 16,0-21-16,-21 0 0,21 0 0,0 0 16,0-1-16,1-20 0,-1 21 0,0-21 15,0-1-15,-21 22 0,0 0 16,21-21-16,-21 20 0,0 1 0,21 21 16,-42 0-1,0 21-15,21 1 0,-21-1 16,0 21-16,21-21 15,0 0-15,-21 22 0,-1-22 0,22 0 16,-21 0-16,21 22 0,0-22 0,0 0 16,0 0-16,0 0 15,21-21-15,1 0 0,-1 0 0,0 0 16,21 0-16,-21 0 0,1 0 0,-1 0 16,0 0-16,0-21 0,0 0 15,0 0-15,1 0 0,-1-1 0,0 1 16,-21-21-16,21 21 0,-21-22 0,21 22 15,-21 0-15,0 0 0,0 0 0,0 0 16,0 42 0,-21 0-1,21 0-15,-21 0 0,21 0 16,0 1-16,0-1 0,0 0 16,0 21-16,0-21 0,0 1 0,0-1 15,0 0-15,21-21 0,0 21 0,-21 0 16,21-21-16,1 0 0,-1 21 15,0-21-15,0 0 0,0 0 16,0 0-16,1 0 0,-1-21 16,-21 0-16,0 0 15,0-21-15,21 20 0,-21-20 0,21 21 16,-21-21-16,0-1 0,21 1 0,0 21 16,1 0-16,-22-22 0,21 22 15,0 0-15,0 21 0,0-21 16,22 21-16,-22 0 0,0 0 0,21 0 15,-21 0-15,22 0 0,-22 0 0,0 0 16,0 0-16,0 21 0,1 0 16,-22 0-16,0 0 0,0 1 0,0 20 15,0-21-15,0 21 0,0-20 16,0 20-16,0-21 0,-22 0 0,22 0 16,-21 1-16,0-1 0,21 0 0,-21-21 15,21 21-15,-21-21 16,21-21-1,0 0-15,0 0 16,0-1-16,0 1 0,0 0 16,21-21-16,0 21 0,0-22 0,0 22 15,1-21-15,-1-1 0,0 22 16,0-21-16,0 21 0,0 0 0,1-1 16,-1 1-16,0 0 0,0 21 15,0 0-15,0 0 16,-21 21-1,22-21-15,-22 21 0,0 1 0,0-1 16</inkml:trace>
  <inkml:trace contextRef="#ctx0" brushRef="#br0" timeOffset="56429.04">16362 7959 0,'0'0'0,"0"21"0,0 0 16,21-21-16,-21 21 16,21-21-16,0 0 0,0 0 15,1 0-15,-1 0 0,0 0 16,0-21-16,0 0 0,22 0 15,-22 0-15,0-1 0,0 1 0,0 21 16,-21-21-16,0 0 0,0 0 0,21 21 16,-21-21-16,-21 21 15,0 0-15,-21 0 16,21 0-16,-1 21 0,-20 0 16,21 0-16,-21 0 0,20 0 0,1 1 15,0 20-15,0-21 0,0 21 16,21-20-16,-21-1 0,21 21 0,0-21 15,0 0-15,0 1 0,21-1 0,0 0 16,21 0-16,-21-21 0,22 21 16,-22-21-16,21 0 0,1 0 0,-1 0 15,0 0-15,1 0 0,-1-21 0,0 21 16,1-21-16,-22 0 0,21 0 16,-21-1-16,22 1 0,-22-21 0,0 21 15,0-22-15,0 22 0,0 0 16</inkml:trace>
  <inkml:trace contextRef="#ctx0" brushRef="#br0" timeOffset="56748.86">15049 7641 0,'-42'0'0,"84"0"0,-126 0 16,41 0-16,22 0 0,0 0 0,42-21 31,0 21-15,22 0-16,-22 0 0,21-21 0,1 21 15,-1 0-15,0 0 0,-21-21 16,22 21-16,-1 0 0,0-21 0,1 21 15,-1 0-15,-21-22 0,0 1 0,22 21 16,-22 0-16,-21-21 0,21 21 16,0-21-16,-21 0 0,21 21 0,-21-21 15,0-1-15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01:37:09.7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 762 0,'0'0'0,"-21"0"16,21 21-16,21-42 47,0 0-32,0 21-15,1-21 0,-1 0 0,0 21 16,0-22-16,0 1 0,0 0 16,1 0-16,-1 21 0,-21-21 0,21 0 15,-21-1-15,0 1 16,0 0-16,-21 21 15,-22-21-15,22 21 0,-21 0 16,0 0-16,-1 0 0,1 21 16,0 0-16,-1 0 0,1 1 0,0-1 15,20 0-15,-20 0 0,21 0 16,0 0-16,0 22 0,21-22 0,0 0 16,0 21-16,0-20 0,0-1 15,0 0-15,0 21 0,0-21 16,21 1-16,0-1 0,0 0 0,0 0 15,0 0-15,1 0 0,-1 1 16,0-1-16,0 0 0,0 0 16,22 0-16,-22 0 0,21 1 15,-21-1-15,0-21 0,1 21 0,-1 0 16,0 0-16,-21 0 16,0 1-16,-21-1 0,0 0 15,-22 0-15,22-21 0,-21 21 16,-1-21-16,1 0 0,-21 0 15,20 0-15,1 0 0,-22 0 0,22 0 16,-21 0-16,20 0 0,1 0 16,0-21-16,-1 0 0,1 0 15,0 0-15,20-1 0,-20 1 16,21 0-16,21-21 0,0 21 0,0-1 16,0 1-16,0 0 0,21 0 15,21 0-15,1 21 0,-22-21 16,42-1-16,-20 1 0,-1 21 0,0-21 15,22 21-15,-22 0 0,1-21 16,-1 21-16,0 0 0</inkml:trace>
  <inkml:trace contextRef="#ctx0" brushRef="#br0" timeOffset="384.8">1249 1185 0,'0'0'0,"21"-21"31,0 0-31,0 0 0,-21 0 16,21 0-16,1-1 0,-1 1 0,0-21 16,-21 21-16,0 0 0,0-1 15,0-20-15,0 21 0,0 0 16,-21 21-16,0 0 15,-1 0-15,1 0 0,0 0 16,0 21-16,-21 0 0,20 0 0,1 0 16,0 1-16,0 20 0,0 0 15,21-21-15,0 22 0,0-1 0,0 0 16,0-20-16,0-1 0,0 21 16,0-21-16,0 0 0,21 1 15,0-1-15,0-21 0,0 0 0,1 21 16,20-21-16,-21 0 0,21 0 15,1 0-15,-22 0 0,21-21 0,-21 0 16,22-1-16,-22 1 16,21 0-16</inkml:trace>
  <inkml:trace contextRef="#ctx0" brushRef="#br0" timeOffset="696.64">1905 233 0,'-21'0'16,"42"0"-16,-63 0 0,20 21 0,1-21 15,21 42-15,-21-20 0,0 20 16,21 0-16,0 1 0,0-1 0,-21 21 16,21-20-16,0 20 15,-21-20-15,21 20 0,0 1 0,0-22 16,0 21-16,0-20 0,0-1 15,0 0-15,0 1 0,0-1 16,0-21-16,0 22 0,0-22 0,0 0 16,0 0-16,21-21 31,-21-21-15,21 0-16,0 0 0,-21-1 15</inkml:trace>
  <inkml:trace contextRef="#ctx0" brushRef="#br0" timeOffset="1108.23">1926 1016 0,'0'0'0,"-21"21"16,42-42 46,0 21-62,0-21 0,1 0 0,-1 0 16,-21-1-16,21 22 0,-21-21 15,21 0-15,-21 0 0,0 0 16,0 0-16,-21 21 16,0 0-1,0 0-15,-1 0 0,1 21 16,0 0-16,0 0 0,0 0 15,0 0-15,-1 22 0,1-22 0,21 0 16,0 21-16,0-20 0,0-1 16,0 0-16,0 0 0,0 0 0,0 0 15,21 1-15,1-22 16,-1 0-16,0 0 0,0 0 0,0 0 16,0 0-16,1 0 15,-1 0-15,0 0 0,0-22 0,0 1 16,22 0-16,-22 0 0,0 0 15,0 0-15,0-1 0</inkml:trace>
  <inkml:trace contextRef="#ctx0" brushRef="#br0" timeOffset="1596.95">2413 783 0,'0'0'0,"0"-21"0,-21 42 31,0 0-15,21 1-16,0-1 0,0 21 0,-22-21 15,22 0-15,0 1 16,-21 20-16,21-21 0,0 0 0,0 0 16,0 1-16,0-1 0,0 0 15,0 0-15,0 0 0,0 0 16,0-42 31,0 0-47,0 0 0,0 0 15,0 0-15,0-1 0,0 1 16,0-21-16,0 0 0,0 20 16,21-20-16,1 21 0,-1-21 0,0 20 15,0 1-15,0 0 0,22 0 16,-22 21-16,0-21 0,21 21 16,-21 0-16,1 0 0,20 0 0,-21 21 15,0 0-15,22 0 0,-22 0 16,0 22-16,0-22 0,-21 0 0,0 21 15,0-20-15,0 20 0,0-21 16,0 0-16,0 0 0,0 22 0,0-22 16,-21 0-16,21 0 15,-21 0-15,0-21 0,21 22 16,-22-22 0,22-22-1,0 1-15,0 0 16,22 0-16,-1 0 0,0 0 0</inkml:trace>
  <inkml:trace contextRef="#ctx0" brushRef="#br0" timeOffset="1845.47">3154 762 0,'0'21'0,"0"0"0,0 1 16,-21 20-16,21-21 0,-22 0 15,22 0-15,-21 22 0,21-22 16,0 0-16,0 21 0,-21-20 16,21-1-16,0 0 0,-21 0 15,21 0-15,0 0 16,21-21 15,-21-21-31,21 0 0,-21 0 16,0 0-16</inkml:trace>
  <inkml:trace contextRef="#ctx0" brushRef="#br0" timeOffset="2208.26">3069 487 0,'0'0'0,"-21"0"0,0 21 16,0-21-16,-1 21 0,22 0 0,0 1 15,-21-22-15,21 21 0,-21 0 16,21 0-16,0 0 0,0 0 16,21 1-1,0-22-15,1 0 0,-1 0 0,0 0 16,0 0-16,0 0 0,0-22 16,-21 1-16,22 21 0,-1-21 0,0 0 15,-21 0-15,0 0 16,0-1-16,0 1 0,0 0 0,0 0 15,0 0-15,-21 0 16,0 21-16,-1 0 0,1 0 0,0 0 16,0 0-16,0 21 0,-22 0 15,22-21-15,0 21 0,21 0 0,-21-21 16,0 21-16,21 1 0,0-1 16,0 0-16</inkml:trace>
  <inkml:trace contextRef="#ctx0" brushRef="#br0" timeOffset="2809.05">3514 720 0,'0'-21'0,"0"42"0,0-64 16,-22 43-16,1 0 16,21 22-1,-21-1 1,21 21-16,-21-21 0,21 22 16,-21-22-16,21 21 0,0 0 0,0-20 15,0 20-15,0 0 0,0-21 16,0 1-16,0 20 0,0-21 15,0 0-15,21 0 0,0-21 16,0 22-16,0-22 0,1 0 16,-1 0-16,21 0 0,-21 0 0,22-22 15,-22 1-15,21 0 0,-21 0 16,0 21-16,1-42 0,-1 20 0,0 1 16,0 0-16,-21-21 0,0 21 15,0-22-15,0 22 0,0-21 16,0 21-16,0-1 0,0 1 0,0 0 15,0 0-15,0 0 16,-21 21-16,0 0 31,21 21-15,21-21 0,0 0-16</inkml:trace>
  <inkml:trace contextRef="#ctx0" brushRef="#br0" timeOffset="3527.74">4085 720 0,'-21'21'32,"21"0"-17,-21 0-15,21 0 0,-21 1 0,21-1 16,0 0-16,0 0 0,0 0 15,0 22-15,0-22 0,0 0 0,0 0 16,0 0-16,0 0 0,0 1 16,0-1-16,0 0 0,0 0 15,-22-21 1,1 0 15,21-21-31,0 0 0,0 0 16,0-1-16,0 1 0,0-21 0,0 21 15,0-22-15,0 1 0,0 0 16,21-1-16,1 22 0,-1-21 0,0 21 16,0-22-16,0 22 0,0 0 15,22 0-15,-22 0 0,0 21 16,21 0-16,-20 0 0,20 0 0,-21 0 16,0 21-16,22 0 0,-22 0 0,0 0 15,-21 22-15,21-22 0,-21 21 16,0-21-16,0 22 0,0-22 15,0 21-15,0-21 0,0 1 16,0 20-16,0-21 0,-21 0 16,21 0-16,-21-21 15,21-21 1,0 0 0,0 0-16,0 0 0,0-22 15,0 22-15,0-21 0,21 0 0,-21-1 16,21 22-16,0-21 0,0-1 15,1 1-15,20 0 0,-21 21 16,0-1-16,22 1 0,-22 0 0,0 21 16,21 0-16,-21 0 0,1 0 15,-1 21-15,0 0 0,0 1 16,0 20-16,-21-21 0,0 0 0,0 22 16,0-1-16,0-21 0,0 21 0,0-20 15,0 20-15,0-21 0,0 0 16,-21 0-16,21 1 0,0-1 0,-21 0 15,21 0-15,-21 0 0,0-21 32,-1 0-17</inkml:trace>
  <inkml:trace contextRef="#ctx0" brushRef="#br0" timeOffset="4804.74">6032 614 0,'0'0'0,"22"0"15,-22-21-15,0 0 0,21-1 16,-21 1-16,21 0 0,-21 0 0,0 0 15,0 0-15,0 42 47,-21 0-47,0 0 0,-1 21 16,1 1-16,0-1 0,0 22 0,0-22 16,0 21-16,-1 1 0,1-1 15,0 1-15,0-1 0,0-20 0,0 20 16,-1-20-16,-20-1 0,21 0 15,0 1-15,0-1 0,21-21 0,0 0 16,-22 0-16,22 1 0,0-44 31,22 1-31,-1 0 0,0 0 16,-21 0-16,21-22 16,0 1-16,0 0 0,1-1 0,-1 1 15,21-21-15,-21 20 0,0-20 16,1-1-16,-1 1 0,0 20 0,21-20 15,-21 21-15,1-22 0,-22 22 16,21 21-16,0-22 0,-21 22 0,21 21 16,-21-21-16,0 42 15,0 0-15,0 0 0,0 1 16,0 20-16,0 0 0,0 1 16,0-1-16,0 21 0,0-20 0,0 20 15,0-20-15,0 20 0,0-21 0,0 1 16,0-1-16,0 0 15,0 1-15,0-22 0,0 0 0,0 21 16,0-20-16,0-1 0,0 0 16,0 0-16,0-42 47</inkml:trace>
  <inkml:trace contextRef="#ctx0" brushRef="#br0" timeOffset="4996.27">5673 1270 0,'0'0'0,"-22"0"0,44 0 31,-1 0-15,0 0-16,0 0 0,21-21 15,-20 21-15,20-21 0,0 21 0,1-21 16,-22 21-16,21-22 0,0 22 15,-20-21-15,20 21 0,-21-21 0,0 21 16,0-21-16</inkml:trace>
  <inkml:trace contextRef="#ctx0" brushRef="#br0" timeOffset="5416.03">6244 1058 0,'0'0'0,"0"-21"31,0 0-15,0 0-16,0 0 16,21 21-16,0-21 0,1 21 15,-1 0-15,0-22 0,0 22 16,0 0-16,0 0 0,22 0 0,-22 22 16,0-1-16,21 0 0,-20 0 15,-1 0-15,0 0 0,0 22 16,0-22-16,0 21 0,-21-21 0,0 22 0,0-22 15,0 0-15,0 0 0,0 0 16,-21 1-16,0-1 0,0 0 16,21 0-16,-21-21 15,0 0-15,21-21 16,0 0 0,0 0-16,0-1 15,0-20-15,0 21 0,21 0 0,-21-22 16,21 22-16,0-21 0,-21 21 15,21-22-15,0 22 0,1 0 0,-1-21 16,0 21-16,0-1 16,0 1-16,0 21 0,1 0 0,-1 0 15,0 0-15,0 0 16</inkml:trace>
  <inkml:trace contextRef="#ctx0" brushRef="#br0" timeOffset="5751.84">7281 889 0,'0'0'15,"0"-21"-15,0 0 16,-21 21-16,0 0 16,0 0-16,0 0 15,-1 0-15,1 21 0,0 0 16,0 0-16,0 0 0,0 22 15,21-22-15,-22 21 0,1-21 0,0 22 16,21-1-16,0-21 0,-21 22 16,21-22-16,0 21 0,0-21 0,0 0 15,0 1-15,0-1 0,21 0 0,0 0 16,0-21-16,1 0 0,20 0 16,-21 0-16,21 0 0,-20 0 15,20 0-15,0 0 0,-21-21 0,22 21 0,-1-21 16,-21 0-16,22-1 15,-22 1-15,0-21 0,21 21 0,-21-22 16,1 1-16,-1 0 0</inkml:trace>
  <inkml:trace contextRef="#ctx0" brushRef="#br0" timeOffset="6248.56">7641 572 0,'0'-43'0,"0"86"0,0-128 16,0 64-16,0 0 0,0-1 15,0 1-15,-21 21 16,0 0-16,0 21 0,21 1 15,0 20-15,0-21 0,-22 21 16,22 1-16,0-1 0,-21 22 0,21-22 16,0 21-16,0-20 15,0 20-15,0-20 0,-21-1 0,21 0 16,0 1-16,0-1 0,0 0 16,0-21-16,0 22 0,0-22 0,0 0 15,0 0-15,0 0 0,0-42 47,0 0-31,0 0-16,0 0 0,0 0 0,0-22 15,0 22-15,0-21 0,0 21 16,21-22-16,0 22 0,1-21 0,-1 21 16,0-22-16,0 22 0,21 0 15,-20 0-15,-1 0 0,21 21 16,-21 0-16,22 0 0,-22 0 0,0 21 15,0 0-15,0 0 0,0 21 16,-21-20-16,0-1 0,0 21 0,0 0 16,0-20-16,0-1 0,0 21 15,0-21-15,0 0 0,0 22 0,-21-22 16,0-21-16,21 21 0,-21 0 0,21 0 16,0-42 30,0 0-46,21 21 16,-21-21-16,21 0 0</inkml:trace>
  <inkml:trace contextRef="#ctx0" brushRef="#br0" timeOffset="6480.42">8213 889 0,'0'64'31,"0"-43"-31,0 0 0,0 21 16,0-21-16,-22 1 0,22 20 16,0-21-16,0 0 0,-21 0 0,21 22 15,0-22-15,-21-21 16,21 21-16,0 0 0,0 0 0,0 1 16,0-44 15,0 1-31,21 0 15,-21 0-15</inkml:trace>
  <inkml:trace contextRef="#ctx0" brushRef="#br0" timeOffset="6828.22">8213 593 0,'-106'106'31,"106"-85"-31,-21 0 0,21 0 16,0 0-16,0 0 0,0 1 16,21-22-1,0 0-15,0 0 0,0 0 16,-21-22-16,21 22 0,1-21 0,-22 0 16,0 0-16,21 21 0,-21-21 15,0 0-15,0-1 0,0 1 0,0 0 16,0 0-16,0 0 0,-21 21 0,-1-21 15,1-1 1,0 22-16,0 0 0,-43 43 31,64-22-31,0 0 0,0 0 16,0 0-16,22-21 16,-1 0-16,0 0 15,0 0-15,21 0 0</inkml:trace>
  <inkml:trace contextRef="#ctx0" brushRef="#br0" timeOffset="7132.57">8721 423 0,'0'-21'0,"0"42"0,-22-42 31,1 21-15,21 21-16,-21 22 15,21-22-15,-21 0 0,0 21 0,21 1 16,-21-22-16,-1 21 0,1 22 16,21-22-16,-21 0 0,0 22 0,21-22 15,0 1-15,-21 20 0,21-21 16,0 1-16,-21-1 0,21-21 0,0 22 16,0-22-16,0 0 0,0 0 15,0 0-15,0 0 0,21-21 16,0 0-16,0 0 15,0 0-15,0 0 0,1-21 16,-1 21-16,-21-21 0,21 0 16</inkml:trace>
  <inkml:trace contextRef="#ctx0" brushRef="#br0" timeOffset="7324.46">8403 910 0,'0'0'15,"-21"0"-15,21 21 0,-21-21 16,21 22-16,21-22 31,0 0-31,0 0 0,0 0 0,1 0 16,-1 0-16,0 0 0,0 0 16,0 0-16,22 0 0,-22-22 0,0 22 15,0-21-15</inkml:trace>
  <inkml:trace contextRef="#ctx0" brushRef="#br0" timeOffset="7748.6">9017 974 0,'0'21'16,"0"-42"-16,0 63 15,21-42 1,0 0 0,0 0-16,1-21 0,-1 21 15,0-21-15,0 0 0,0 21 16,0-22-16,1 22 0,-1-21 0,-21 0 16,21 0-16,-21 0 15,0 0-15,0-1 16,-21 22-16,0 0 0,-1 0 15,1 0-15,-21 0 0,21 0 16,0 22-16,-22-1 0,22 0 0,-21 0 16,21 0-16,-1 0 0,-20 22 15,21-22-15,21 0 0,-21 21 0,21-20 16,0-1-16,0 0 0,0 0 16,0 0-16,0 0 0,0 1 0,21-22 15,0 21-15,21-21 0,-20 0 0,20 0 16,0 0-16,-21 0 0,22 0 15,-1 0-15,-21 0 0,22 0 16,-1-21-16,-21-1 0</inkml:trace>
  <inkml:trace contextRef="#ctx0" brushRef="#br0" timeOffset="8021.24">9631 804 0,'-21'0'0,"42"0"0,-64 0 15,22 0-15,0 0 0,0 22 16,0-22-16,0 21 0,-1 0 16,22 21-16,-21-21 0,21 1 0,-21 20 15,0-21-15,21 21 0,0-20 16,0-1-16,0 0 0,0 0 16,0 0-16,0 0 0,0 1 0,0-1 15,21-21-15,0 21 0,0-21 16,1 21-16,-1-21 0,0 0 0,0 0 15,0 0-15,0 0 0,22 0 0,-22 0 16,0-21-16,0 0 0,22 0 16,-22-1-16,21 1 0,-21 0 0</inkml:trace>
  <inkml:trace contextRef="#ctx0" brushRef="#br0" timeOffset="9132.4">10160 233 0,'-21'-21'0,"-64"42"31,64-21-31,0 42 0,0-21 16,-1 1-16,1 20 0,21 0 0,-21 1 16,0 20-16,21-21 0,-21 1 0,21 20 15,0-20-15,-21 20 16,21-21-16,0 1 0,-22 20 0,22-20 15,0-1-15,0 0 0,0 1 0,0-22 16,0 21-16,0-21 0,0 22 16,0-22-16,0 0 0,22-21 0,-1 21 15,0 0-15,0-21 0,0 0 16,0 0-16,1 0 0,-1 0 16,0 0-16,0-21 0,0 0 15,0 0-15,1 21 0,-1-43 0,-21 22 16,21 0-16,0 0 0,0-21 0,0 20 15,-21-20-15,0 0 0,22 21 16,-22-22-16,0 22 0,0 0 16,21 0-16,-21 0 0,-21 21 31,21 21-31,-22 0 16,22 0-16,-21 21 0,21-20 15,0-1-15,-21 21 0,21-21 0,-21 22 16,21-22-16,0 0 0,0 0 15,0 0-15,0 0 0,0 1 0,0-1 16,21 0-16,0-21 0,0 0 16,1 0-16,-1 0 0,0 0 15,0 0-15,21 0 0,-20 0 0,-1 0 16,0-21-16,0 0 16,0-1-16,0 1 0,22 0 0,-43 0 15,21 0-15,0-22 0,-21 22 0,21-21 16,-21 21-16,0-22 0,0 22 15,0-21-15,0 21 0,0 0 16,-21 42 0,21 0-1,-21 0-15,21 0 0,0 22 16,0-22-16,0 21 0,0-21 0,0 22 16,0-22-16,0 21 0,0-21 0,0 0 15,0 1-15,0-1 0,0 0 16,21 0-16,0-21 0,0 0 15,1 21-15,-1-21 0,0 0 16,21 0-16,-21 0 0,1 0 16,-1 0-16,0 0 0,0-21 0,0 21 15,-21-21-15,0 0 0,21 0 16,-21-1-16,0 1 0,22 0 0,-22-21 16,0 21-16,0-22 0,0 22 0,0 0 15,21 0-15,-21-22 0,21 22 16,-21 0-16,21 0 0,0 21 0,0-21 15,1 21-15,20 0 0,-21 0 16,21 0-16,-20 0 0,20 0 0,0 0 16,-21 0-16,1 21 0,20 0 15,-21 0-15,-21 22 0,21-22 16,0 21-16,-21-21 0,0 0 0,22 22 16,-22-22-16,0 21 0,0-21 15,0 1-15,0-1 0,0 0 0,-22 0 16,1-21-16,0 21 15,0-21-15,21-21 32,0 0-32,0 0 15,0 0-15,0-1 0,0-20 16,21 21-16,0-21 0,-21 20 0,21-20 16,1 0-16,-1-1 15,0 22-15,0-21 0,-21 21 0,21 0 16,0-1-16,1 22 0,-1-21 15,0 0-15,0 21 0,0 0 16,0 0 0</inkml:trace>
  <inkml:trace contextRef="#ctx0" brushRef="#br0" timeOffset="9556.15">11853 1101 0,'0'0'0,"21"0"47,1 0-47,-1 0 0,0 0 0,-21-21 16,21-1-16,0 22 0,0-21 0,1 0 15,-1 0-15,0 21 0,0-21 16,-21 0-16,0-22 0,0 22 0,0 0 15,0 0-15,0 0 0,0-1 16,-21 22-16,0 0 16,0 0-16,-1 0 0,1 22 15,0-22-15,-21 42 0,21-21 16,-1 0-16,1 22 0,0-22 0,0 21 16,0-21-16,21 0 0,0 22 15,0-22-15,0 0 0,0 0 0,0 0 16,21 1-16,0-1 0,21-21 0,-20 21 15,20-21-15,0 0 0,1 0 16,-1 0-16,0 0 0,1 0 0,-1 0 16,0 0-16,-21 0 0,22-21 15,-1 0-15,-21 21 0,0-22 0,1 1 16,-22 0-16,21-21 0,-21 21 16,21-22-16</inkml:trace>
  <inkml:trace contextRef="#ctx0" brushRef="#br0" timeOffset="9924.58">9758 423 0,'0'0'16,"-21"22"-16,-1-22 0,1 0 0,42 0 31,1 0-31,-1 0 16,21 0-16,0 0 0,1 0 0,20 0 15,-20-22-15,-1 22 0,21 0 16,-20 0-16,20 0 0,-20-21 0,-1 21 16,-21 0-16,21 0 0,-20 0 15,-1 0-15</inkml:trace>
  <inkml:trace contextRef="#ctx0" brushRef="#br0" timeOffset="10872.16">1228 1905 0,'0'0'16,"-43"0"-16,1 0 0,0 0 0,-1 0 16,1 0-16,21 0 0,-22 0 0,1 0 15,0 0-15,-1 0 0,22 0 16,-21 0-16,21 0 0,-22 0 0,22 0 15,0 0-15,0 0 0,0 0 16,0 0-16,-1 0 0,65 0 47,-22-21-31,0 21-16,21 0 0,1 0 15,20-21-15,-20 21 0,20 0 16,1-21-16,20 21 0,1-22 15,21 22-15,0-21 0,-1 0 0,1 21 16,0-21-16,0 21 0,21-21 16,0 21-16,0 0 0,0-21 0,0 21 15,0 0-15,0-22 0,-21 22 16,0 0-16,-22 0 0,22-21 0,-21 21 16,-22 0-16,22 0 0,-22 0 15,1 0-15,-1-21 0,1 21 16,-22 0-16,1 0 0,-1 0 0,0 0 15,-21 0-15,1 0 0,-1 0 0,0 0 16,-21-21-16,21 21 16</inkml:trace>
  <inkml:trace contextRef="#ctx0" brushRef="#br0" timeOffset="11908.57">6117 1884 0,'-42'0'0,"84"0"0,-127 0 0,43 0 15,0 0-15,-1 0 0,1 0 16,21 0-16,-21 0 0,-1 0 0,22 0 15,0-21-15,-21 21 0,20 0 16,1 0-16,42 0 47,1 0-31,-1 0-16,0 0 0,0 0 15,21 0-15,1 0 0,-22 0 0,21 0 16,1 0-16,-1 0 0,21 0 0,-20 0 15,20 0-15,-20 0 0,20 0 16,22 0-16,-22 0 0,22 0 0,0 0 16,-1 0-16,1 0 0,0 0 15,-1 0-15,1 0 0,0 0 0,20 0 16,-20 0-16,0 0 0,21 0 16,-22 0-16,22 0 0,0-21 15,0 21-15,0 0 0,-1 0 0,1 0 16,0 0-16,0 0 0,0 0 15,0 0-15,-1 0 0,1 0 0,0-22 16,0 22-16,0 0 0,-22 0 16,22 0-16,0 0 0,0 0 0,0 0 15,0 0-15,-22 0 0,22 0 0,0 0 16,0 0-16,-22 0 0,22 0 16,-21-21-16,0 21 0,-1 0 0,-20 0 15,20 0-15,1 0 0,-21-21 16,20 21-16,-20 0 0,-1 0 0,1 0 15,-1 0-15,1 0 0,-1 0 16,1 0-16,-22 0 0,0 0 16,22-21-16,-22 21 0,1 0 0,-22 0 15,21 0-15,0 0 0,-20-21 16,20 21-16,-21 0 0,0 0 0,0-21 16,1 21-16,-1 0 15,0 0 1,-21-22-1,0 1 17,-21 0-17,0 21-15</inkml:trace>
  <inkml:trace contextRef="#ctx0" brushRef="#br0" timeOffset="12064.48">11811 1715 0,'0'0'15,"-42"21"1,42 0-16,-22-21 16,1 0-16,21 21 15,-21-21-15,0 0 16,0 0-16,0 0 16,-1 0-16,-20 0 0</inkml:trace>
  <inkml:trace contextRef="#ctx0" brushRef="#br0" timeOffset="17301.05">1037 3493 0,'0'-22'16,"21"22"0,-21-21-16,0 0 15,0 0-15,0 0 31,0 0 1,0 42-1,0 0-15,0 0-16,0 0 15,0 0-15,0 1 0,0-1 16,0 0-16,0 0 0,0 0 0,0 0 15,0 1-15,0-1 0,0 0 16,0 0-16,-21 0 0,21 0 0,0 1 16,0-1-16,-21 0 15,21 0-15,0 0 0,0 0 0,0 1 16,0 20-16,0-21 0,0 0 16,0 0-16,0 22 0,0-22 0,0 21 15,0-21-15,0 22 0,0-22 16,0 0-16,0 21 0,0-20 0,0-1 15,0 21-15,0-21 0,0 0 16,0 1-16,0-1 0,0 0 16,0 0-16,0 0 0,0 0 0,0 1 15,0-1-15,0 0 0,0 0 16,0 0-16,0 0 0,0 1 0,0-1 16,0 0-16,0 0 15,0 21-15,0-20 0,0-1 16,0 0-16,0 0 0,0 0 15,0 0-15,0 1 0,0 20 0,0-21 16,0 0-16,0 0 0,-21 22 16,21-22-16,0 0 0,0 21 0,0-20 15,0 20-15,0-21 0,-21 0 16,21 22-16,0-22 0,0 21 0,0-21 16,0 0-16,0 22 0,0-22 15,0 21-15,0-21 0,0 22 16,0-22-16,0 21 0,0-21 15,0 22-15,0-1 0,0-21 16,0 22-16,0-22 0,0 21 0,0 0 16,0-20-16,0 20 0,21-21 15,-21 21-15,0 1 0,0-22 0,0 21 16,0-21-16,0 22 0,0-1 16,0-21-16,0 22 0,0-1 0,0 0 15,0 1-15,0-1 0,0 0 16,0 1-16,0-1 0,0 21 0,0-20 15,0-1-15,0 0 0,0 1 16,0-1-16,0 22 0,0-22 0,0 0 16,0 1-16,0 20 0,0-21 15,0 22-15,0-1 0,0-20 16,0 20-16,0-20 0,0 20 16,0-21-16,0 22 0,0-22 0,21 22 15,-21-22-15,0 0 0,0 22 16,0-22-16,0 22 0,0-22 0,0 22 15,21-22-15,-21 21 0,0 1 16,0-22-16,0 1 0,0 20 16,0-21-16,0 22 0,0-22 0,0 1 15,0-1-15,0 21 0,0-20 16,0-1-16,0 22 0,0-22 0,0 0 16,0 1-16,0 20 15,0-21-15,0 1 0,0-1 0,0 0 16,0 1-16,0-1 0,0 0 15,0 1-15,-21-1 0,21 0 0,0 1 16,0-1-16,-21 0 0,21 1 16,0-22-16,0 21 0,0 1 0,0-1 15,0 0-15,0-21 0,0 22 16,0-1-16,0-21 0,0 22 0,0-22 16,0 0-16,0 0 0,0 0 15,0 0-15,0 1 0,0-1 0,0 0 16,0 0-16,0 0 15,0 0-15,0-42 47,0 0-47,0 0 0,0 0 0,0 0 16,0-22-16,0 22 0</inkml:trace>
  <inkml:trace contextRef="#ctx0" brushRef="#br0" timeOffset="20619.68">1037 3366 0,'0'21'15,"0"0"1,-21-21-16,21 21 47,21-21-31,0 0-1,0 0-15,1 0 16,-1 0-16,0 0 0,0 0 15,21 0-15,-20 0 0,-1 0 16,21 0-16,-21 0 0,22 0 16,-1 0-16,0 0 0,1 0 0,-1-21 15,21 21-15,-20 0 0,-1 0 16,0 0-16,22 0 0,-22-21 0,1 21 16,20 0-16,1 0 0,-22 0 15,21 0-15,1-21 0,-1 21 16,22 0-16,-21 0 0,-1 0 0,22 0 15,-22-22-15,1 22 0,-1 0 0,-20 0 16,20 0-16,-21 0 0,22 0 16,-22 0-16,1 0 0,-1 0 0,0 0 15,1 0-15,-1 0 0,21 0 16,-20 0-16,-1 0 0,22 0 16,-22 0-16,0 0 0,1 0 15,20 0-15,-42 0 0,22 0 0,-1 0 16,0 0-16,-21 0 0,1 0 15,-1 0-15,0 0 0,0 0 0,21 0 16,-20 0-16,-1 0 0,0 0 16,0 0-16,21 0 0,-20-21 0,20 21 15,0 0-15,-21 0 0,22 0 0,-1 0 16,0 0-16,1 0 16,-1 0-16,0 0 0,1 0 0,-1 0 0,-21 0 15,22 0-15,-1 0 16,-21 0-16,21 0 0,-20 0 0,-1 0 15,0 0-15,21 0 0,-21 0 0,1 0 16,-1 0-16,0 0 0,0 0 16,0 0-16,22 0 0,-22 0 0,0 0 15,21 0-15,-21 0 0,1 0 16,-22-21-16,21 21 0,0 0 16,0 0-1,0 0-15,0 0 47,1 0-31,-22 21 15,0 0-15,0 1-16,0-1 15,0 0-15,0 0 16,0 0-16,0 0 15,0 1-15,0-1 16,0 0-16,0 0 0,0 0 16,0 0-16,0 1 15,0-1-15,0 0 0,0 0 0,0 0 16,0 0-16,0 1 0,0-1 16,0 21-16,0-21 0,0 0 0,0 22 15,0-22-15,0 21 0,0 1 0,0-22 16,0 21-16,0 0 0,0 1 15,0-1-15,0-21 0,0 22 0,0-1 16,0 0-16,0 1 0,0-22 16,0 21-16,0 0 0,0-20 0,0 20 15,0 0-15,0-21 0,0 22 0,0-1 16,0-21-16,0 22 0,0-1 16,0 0-16,0 1 0,0-1 15,0-21-15,0 21 0,0 1 0,0-1 16,0 0-16,0-20 0,0 20 15,0 0-15,0-21 0,0 22 0,0-22 16,0 21-16,0-21 0,0 22 16,0-22-16,0 21 0,0 1 0,-22-22 15,22 21-15,0 0 0,0 1 0,0-1 16,0-21-16,0 22 0,0-1 16,0 0-16,0 1 0,0-1 0,0-21 15,0 21-15,0 1 0,0-1 16,0-21-16,0 22 0,0-1 0,0-21 15,0 21-15,0 1 0,0-1 16,0 0-16,0 1 0,0-1 0,0 0 16,0 1-16,0-1 0,0 0 15,0 1-15,0-1 0,0 0 0,0 1 16,0-1-16,0 0 0,0-20 16,0 20-16,22 0 0,-22 1 0,0-1 15,0 0-15,0 1 0,0-1 0,0 0 16,0 1-16,0 20 0,0-21 15,0 1-15,0-1 0,0 0 0,0-20 16,0 20-16,21 0 0,-21 1 0,0-22 16,0 21-16,0 0 0,0 1 15,0-22-15,0 21 0,0 1 16,0-1-16,0 0 0,0 1 0,21-1 16,-21 0-16,0 1 0,0-1 15,0 0-15,0-21 0,0 22 0,0-1 16,0-21-16,0 22 0,21-1 0,-21-21 15,0 21-15,0-20 0,0-1 16,0 21-16,0-21 0,0 22 0,0-22 16,0 21-16,0 0 0,0-20 0,0 20 15,0-21-15,0 21 0,21-20 16,-21 20-16,0-21 0,0 21 0,0-20 16,0 20-16,0-21 0,0 0 0,0 22 15,0-22-15,0 0 16,0 0-16,0 21 0,21-20 0,-21-1 15,0 0-15,0 0 0,0 0 0,0 0 16,0 1-16,0-1 0,0 0 16,0 0-16,0 0 0,0 0 0,0 1 15,0-1-15,0 0 0,0 0 0,0 0 16,0 0-16,0 1 16,0-1-16,0 0 0,0 0 15,0 0-15,0 0 16,0 1-16,0-1 15,0 0 1,-21-21-16,21 21 0,-21 0 16,21 0 15,-21 1-15,0-22-1,0 0 1,21 21-1,-22-21-15,1 0 16,0 21 0,0-21-16,0 0 15,0 0-15,-1 0 0,1 0 16,0 0-16,0 0 0,0 0 16,0 0-16,-1 0 0,1 0 15,-21 0-15,21 0 0,0 0 0,-1 0 16,-20 0-16,21 0 0,0 0 0,-22 0 15,22 0-15,-21 0 0,21 0 16,-22 0-16,1 0 0,0 0 0,-1 0 16,22 0-16,-21 0 0,0 0 0,20 0 15,-20 0-15,21 0 0,-21 0 16,20 0-16,1 0 0,-21 0 16,21 0-16,-22 0 0,22 0 0,-21 0 15,21 0-15,-22 0 0,22 0 16,-21 0-16,21 0 0,-22 0 0,1 0 15,21 0-15,-21 0 0,20 0 0,-20 0 16,21 0-16,-21 0 0,-1 0 16,22 0-16,-21 0 0,-1 0 0,22 0 15,-21 0-15,0 0 0,-1 0 0,1 0 16,0 0-16,-1 0 0,1 0 16,0 0-16,-1 0 0,1 0 0,0 0 15,-1 0-15,-20 0 0,20 0 16,1 0-16,-21 0 0,20 0 15,1 0-15,0 0 0,-1 0 0,-20 0 16,20 0-16,1 0 0,-21 0 16,20 0-16,1 0 0,0 0 0,-1 0 15,22 0-15,-21 0 0,-1 0 16,1 0-16,0 0 0,-1 0 0,1 0 16,0 0-16,-1 0 0,1 0 0,0 0 15,21 0-15,-22 0 0,1 0 16,0 0-16,20 0 0,-20 0 0,0 0 15,21 0-15,-1 0 0,-20 0 16,21 0-16,-21 0 0,20 0 0,1 0 16,0 0-16,0 0 15,0 0-15,0 0 0,-1 0 0,1 0 16,0 0-16,0 0 0,0 0 16,0 0-16,-1 0 0,1 0 15,0 0-15,0 0 0,0 0 16,0 0-16,-1 0 0,1 0 15,0 0-15,0 0 0,0 0 16,0 0-16,-1 0 0,1 0 16,0 0-16,0 0 15,0 0-15,0 0 16,-1 0-16,1 0 16,42 0 30,1-21-30,-1 0-16</inkml:trace>
  <inkml:trace contextRef="#ctx0" brushRef="#br0" timeOffset="22392.55">8361 3196 0,'0'0'0,"0"-21"0,21 21 16,-21-21-16,0 0 16,0 0-16,0-1 0,21 1 15,-21 0-15,0 0 16,21 21-16,-21-21 0,0 0 15,0-1-15,0 1 16,21 21 31,-21 21-31,0 1-16,0-1 0,0 0 15,0 0-15,0 0 0,0 0 16,0 22-16,0-1 0,0-21 0,0 22 15,0-1-15,0 0 0,0 1 16,0-1-16,0 0 0,0 1 0,-21-1 16,21 0-16,0 1 0,-21 20 15,21-21-15,0 1 0,0-1 0,0 0 16,0 22-16,-21-22 0,21 22 16,-21-22-16,21 22 0,0-22 15,0 21-15,0-20 0,0-1 0,0 22 16,0-22-16,0 0 0,0 1 0,0 20 15,-21-21-15,21 1 0,0-1 16,0 22-16,0-22 0,-22 21 0,22-20 16,0 20-16,0-20 0,0 20 0,0-21 15,0 1-15,0-1 0,-21 22 16,21-22-16,0 0 0,-21 1 0,21-1 16,-21 21-16,21-20 0,0-1 0,0 22 15,-21-22-15,21 0 0,-21 22 16,21-22-16,0 0 0,0 1 15,0 20-15,-22-20 0,22-1 0,0 0 16,-21 1-16,21-22 0,0 21 16,0 0-16,0 1 0,0 20 0,0-20 15,0-1-15,0 0 0,0 1 0,0-1 16,0 0-16,0 1 0,0-1 16,-21 0-16,21 1 0,0-1 0,0 0 15,-21 1-15,21-1 0,0 0 0,0-21 16,0 22-16,0-1 0,-21 0 15,21 1-15,0-1 0,0 0 0,-21 1 16,21-1-16,0 0 0,0 1 0,0-22 16,0 21-16,0 1 0,0-1 15,0-21-15,0 21 0,-22 1 16,22-22-16,0 21 0,0-21 0,0 22 16,-21-22-16,21 21 0,0-21 0,0 22 15,0-1-15,0-21 0,0 22 16,0-1-16,0-21 0,0 21 0,0-20 15,0 20-15,0-21 0,0 0 0,0 22 16,-21-22-16,21 0 0,0 0 16,0 21-16,0-20 0,0-1 0,0 0 15,0 0-15,0 21 0,-21-20 0,21-1 16,0 0-16,0 0 0,0 0 16,0 0-16,0 22 0,0-22 15,0 0-15,0 0 0,0 0 0,-21 22 16,21-22-16,0 0 0,0 21 0,0-20 15,0-1-15,0 21 0,0-21 16,0 0-16,0 1 0,-21-1 0,21 21 16,0-21-16,0 0 0,0 1 0,0-1 15,0 0-15,0 0 0,0 0 16,0 0-16,0 1 0,-22-1 0,22 0 16,0 0-16,0 0 0,0 0 15,0 1-15,0-1 0,0 0 0,0 0 16,0 0-16,0 0 0,0 1 15,0-1-15,0 0 16,0 0-16,0 0 0,0 0 16,0 1-1,0-1 1,22-42 46,-22-1-62,0 1 0,0 0 16,0 0-16,0 0 0,0-22 16,0 22-16,0-21 0</inkml:trace>
  <inkml:trace contextRef="#ctx0" brushRef="#br0" timeOffset="25441.57">8467 2985 0,'21'0'32,"0"0"-17,-21-22 1,21 22-1,0 0-15,0 0 0,1 0 16,-1 0-16,0 0 0,0 0 16,21 0-16,-20 0 0,20 0 0,0 0 15,1 0-15,20 0 0,-21-21 16,22 21-16,-1 0 0,1 0 0,-22 0 16,22 0-16,-22 0 0,22 0 15,-1 0-15,1 0 0,-1 0 16,1 0-16,20 0 0,-20 0 0,20 0 0,-20 0 15,21 0-15,-22 0 16,22 0-16,-22 0 0,1 0 0,20 0 16,-20 0-16,-1 0 0,1 0 0,-1 0 15,22 0-15,-21 0 0,-1 0 16,1 0-16,20 0 0,-20 0 0,-1 0 16,1 0-16,-1 0 0,1 0 15,-22 0-15,22 0 0,-22 0 0,21 0 16,1 0-16,-22 0 0,22 0 0,-22 0 15,22 0-15,-1 0 0,1 0 16,-22 0-16,21 0 0,1 0 0,-1 0 16,-20 0-16,20 0 0,-20 0 15,20 0-15,-21 0 0,1 0 16,-1 0-16,0 0 0,1 0 0,-1 0 16,-21 0-16,22-21 0,-22 21 15,21 0-15,-21 0 0,22 0 0,-22 0 16,21 0-16,-21 0 0,0 0 15,22 0-15,-22 0 0,21-21 0,-21 21 16,22 0-16,-22 0 0,21 0 0,1 0 16,-22 0-16,0 0 0,21 0 15,-21 0-15,1 0 0,-1 0 16,-21 21 46,0 0-46,0 0 0,-21-21-16,21 22 0,0-1 0,-22 0 15,22 0-15,-21 0 0,0 0 16,21 1-16,0-1 16,0 21-16,-21-21 0,21 22 0,0-22 15,-21 21-15,21 0 16,-21-20-16,21 20 0,0 0 0,0 1 0,-22-22 15,22 21-15,0 0 0,-21-20 16,21 20-16,0 0 0,0-21 16,0 22-16,0-22 0,0 21 0,0 1 15,0-1-15,-21-21 0,21 21 16,0 1-16,0 20 0,0-20 0,-21-1 16,21 0-16,-21 1 0,0-1 0,21 0 15,0 22-15,-22-22 0,22 0 16,-21 1-16,21-1 0,0 0 0,0 1 15,-21 20-15,21-20 0,-21 20 0,21 1 16,0-22-16,0 21 0,0 1 16,0-22-16,0 22 0,0-22 0,0 22 15,0-22-15,0 21 0,0-20 0,0 20 16,0 1-16,0-22 16,0 22-16,0-1 0,0-21 0,0 22 15,0-22-15,0 22 0,0-22 0,0 22 16,0-22-16,0 0 0,0 1 15,0 20-15,0-21 0,0 22 0,0-22 16,0 22-16,0-1 0,0-20 0,0 20 16,0-21-16,0 22 0,-21-22 15,21 1-15,0 20 0,-21-21 0,21 1 16,0-1-16,-22 22 0,22-22 0,0 21 16,0-20-16,0 20 0,-21-20 15,21 20-15,-21-21 0,21 1 16,0 20-16,0-20 0,-21-1 0,21 0 15,0 1-15,-21-1 0,21 0 0,0 1 16,0-1-16,0 0 0,-21 22 16,21-22-16,0 0 0,0 1 0,0-1 15,0 0-15,0 1 0,-22-1 0,22 0 16,0 1-16,0-1 0,0-21 16,0 22-16,0-1 0,0-21 0,0 21 15,-21 1-15,21-22 0,0 21 0,-21-21 16,21 22-16,0-1 0,0-21 0,0 22 15,0-22-15,0 21 16,0-21-16,0 22 0,0-22 0,-21 21 16,21-21-16,0 0 0,0 1 0,0 20 15,0-21-15,0 0 0,0 0 16,0 1-16,0-1 0,0 0 0,0 0 16,0 0-16,-21 0 0,21 1 15,0-1-15,0 0 16,0 0-16,0 0 15,0 0-15,0 1 16,-21-22 62,21 21-62,0 0-1,-22 0 17,22 0-17,0 0-15,0 1 16,0-1-16,0 0 16,0 0-1,0 0-15,0 0 16,0 1-16,0-1 15,-21 0-15,0-21 16,21 21 0,-21-21-16,0 0 0,21 21 15,-21-21-15,-1 21 16,1-21-16,0 0 16,0 0-1,0 0-15,0 0 0,-1 0 0,1 0 16,0 0-16,0 0 0,0 22 0,-22-22 15,22 0-15,-21 0 0,21 0 0,-22 0 16,1 0-16,21 0 16,-21 0-16,-1 0 0,1 21 0,0-21 15,20 0-15,-20 0 0,0 0 0,-22 0 16,22 0-16,0 0 0,-22 0 0,22 0 16,-22 21-16,1-21 0,-1 0 15,22 0-15,-22 0 0,1 0 0,21 0 16,-1 0-16,-20 0 0,20 21 0,1-21 15,0 0-15,-1 0 0,1 0 0,21 0 16,-21 21-16,-1-21 0,1 0 16,-22 0-16,22 0 0,0 0 15,-1 21-15,-20-21 0,-1 0 0,22 0 16,-21 0-16,-1 0 0,1 0 0,20 0 16,-20 22-16,20-22 0,1 0 15,0 0-15,-1 0 0,1 0 0,0 0 16,-1 0-16,22 0 0,-21 0 0,0 0 15,20 0-15,-20 0 0,0 0 0,-1 0 16,1 0-16,0 0 0,-1 0 16,22 0-16,-21 0 0,0 0 0,20 0 15,-20 0-15,21 0 0,0 0 0,0 0 16,-1 0-16,1-22 0,0 22 16,-21 0-16,21 0 0,-1 0 15,-20 0-15,21 0 0,-21-21 0,20 21 16,-20 0-16,21 0 0,-21 0 0,20 0 15,-20 0-15,21 0 0,0-21 16,0 21-16,-1 0 0,1 0 0,0 0 16,0 0-16,0 0 0,0 0 0,-1-21 15,1 21-15,0 0 0,0 0 16,0 0-16,0 0 0,-1 0 16,1 0-16,0 0 0,0 0 15,0 0-15,0 0 16,-1 0-1,1 0 1,0 0-16,0 0 0,0 0 16,0 0-16,-1 0 15,1 0-15,0 0 16,0 0-16,0 0 0,0 0 16,-1 0-16,1 0 0,0 0 15,0 0-15,0 0 16,42 0 62,0 0-78,0-21 0,0 0 16,22-1-16,-22 1 0</inkml:trace>
  <inkml:trace contextRef="#ctx0" brushRef="#br0" timeOffset="27228.39">16256 2836 0,'0'0'0,"21"-63"31,-21 42-31,21 21 0,-21-21 16,0-1 15,0 44 0,0-1-31,0 0 0,0 0 16,0 21-16,0-20 0,0 20 16,0-21-16,0 21 0,0 1 0,0-22 15,0 42-15,0-20 0,0-1 16,0 0-16,0 1 0,0-1 0,0 0 15,0 22-15,0-22 0,0 1 0,0-1 16,0 0-16,0 1 16,0-1-16,0 0 0,0 1 0,0-1 15,0 0-15,0 22 0,0-22 16,0 22-16,0-22 0,0 21 0,0-20 16,0 20-16,0-20 0,0-1 0,0 21 15,0-20-15,0-1 0,0 0 16,0 1-16,0-1 0,-21 22 0,0-22 15,21 0-15,-21 1 0,0 20 0,21-21 16,0 22-16,0-22 0,-22 1 16,22 20-16,0-21 0,-21 1 0,21-1 15,0 0-15,0 1 0,0-1 16,0 0-16,-21 1 0,21 20 16,-21-20-16,21-1 0,-21 0 0,21 1 15,0-1-15,-21 0 0,-1 1 16,1-1-16,21 0 0,0 1 0,-21-22 15,0 21-15,21 0 0,-21 1 0,21-22 16,0 21-16,0 1 0,-21-1 16,21 0-16,0-21 0,0 22 0,-22 20 15,22-20-15,0-1 0,0 0 0,0 1 16,0 20-16,0-21 0,-21 1 16,21-1-16,0 0 0,-21 1 0,21-1 15,-21 0-15,21 1 0,0-1 0,0-21 16,0 22-16,-21-1 0,21 0 15,0 1-15,-21-1 0,21 0 16,0 1-16,0-1 0,0 0 0,0 1 16,0-1-16,-22 0 0,22 1 0,0-1 15,0 0-15,-21 1 0,21-22 16,0 21-16,0 0 0,0 1 0,0-1 16,-21 0-16,21 1 0,-21-1 0,21 0 15,0 1-15,-21-1 0,21 0 16,0 1-16,0-1 0,0 0 0,-21-20 15,21 20-15,0-21 0,0 21 0,0-20 16,-22 20-16,22-21 0,0 21 0,0-20 16,0 20-16,0-21 15,0 0-15,0 22 0,-21-22 0,21 21 16,0-21-16,0 22 0,-21-22 0,21 21 16,0-21-16,0 0 0,0 1 15,0 20-15,0-21 0,0 0 16,0 0-16,0 1 0,0-1 15,0 0 1,-21-21-16,21 21 16,0 0-16,-21-21 15,21 21-15,0 1 32,0-1-17,0 0 1,0 0-16,0 0 15,0 0 1,0 1 0,0-44 46,0 1-46,21 0-16,-21 0 0,0-21 0,21 20 15</inkml:trace>
  <inkml:trace contextRef="#ctx0" brushRef="#br0" timeOffset="30508.72">16298 2752 0,'-21'0'16,"0"0"0,42 0 30,0 0-46,0 0 16,1 0-16,-1 0 0,21 0 0,-21 0 16,22 0-16,-1-21 0,0 21 15,1 0-15,-1 0 0,0 0 0,22 0 16,-22 0-16,22 0 0,-22 0 16,21 0-16,1 0 0,-1 0 15,-20 0-15,20 0 0,1 0 0,-1 0 16,-20-22-16,20 22 0,1 0 15,-22 0-15,21 0 0,-20 0 0,-1 0 16,0-21-16,22 21 0,-22 0 16,1 0-16,-1 0 0,0 0 0,1-21 15,-1 21-15,0 0 0,22 0 16,-22 0-16,0 0 0,1 0 0,-1 0 16,-21 0-16,22 0 0,-1 0 15,-21 0-15,21 0 0,-20 0 0,20 0 16,-21 0-16,21 0 0,-20 0 15,-1 0-15,21 0 0,-21 0 16,0 0-16,22 0 0,-22 0 0,0 0 16,21 0-16,-20 0 0,20 0 15,-21 0-15,21 0 0,-20 0 0,20 0 16,-21 0-16,21 0 0,-20 0 16,20 0-16,-21 21 0,21-21 0,-20 0 15,20 0-15,0 0 0,-21 0 16,22 0-16,-1 0 0,0 0 0,-20 0 15,20 0-15,0 0 0,-21 0 16,22 0-16,-1 0 0,-21 0 0,0 0 16,22 21-16,-22-21 0,0 0 15,0 0-15,0 0 0,1 0 16,-1 0-16,0 0 0,0 0 0,0 0 16,0 0-16,1 0 0,20 0 15,-21 0-15,21 0 0,1 0 0,-22 0 16,21 0-16,1 0 0,-1 22 15,0-22-15,-21 0 0,1 0 0,-1 0 16,0 0-16,0 0 0,0 0 16,-21 21 31,0 0-32,0 0 1,-21 0-1,0 0-15,0 1 16,21-1-16,0 0 16,-21 0-16,-1 0 15,1 0-15,21 1 0,0-1 0,0 0 16,-21 0-16,21 0 0,-21 0 16,21 22-16,-21-22 0,21 0 0,0 21 15,0-20-15,0 20 0,0-21 16,-21 21-16,21-20 0,0 20 15,0-21-15,0 21 0,0-20 0,0 20 0,0-21 16,0 21-16,0 1 16,0-22-16,0 21 0,0-21 0,0 22 15,0-1-15,0 0 0,0-20 0,0 20 16,0 0-16,-22 1 0,1-1 16,21 0-16,0 1 0,-21 20 0,21-21 15,-21 1-15,21-22 0,-21 21 16,21 1-16,0-1 0,0 0 0,0 1 15,-21-22-15,21 21 0,0 0 0,0-20 16,0 20-16,-22 0 16,22 1-16,0-1 0,0 0 0,0 1 15,0-1-15,0 0 0,0 22 0,-21-22 16,21 0-16,0 1 0,-21-1 16,21 0-16,0 1 0,0-1 0,0 0 15,0 1-15,0-1 0,-21 0 0,21 22 16,0-22-16,0 1 0,-21 20 15,21-21-15,0 22 0,0-22 0,0 1 16,0 20-16,0-21 0,0 1 0,0-1 16,-21 22-16,21-22 0,0 21 15,0-20-15,-22 20 0,22 1 0,0-1 16,0 1-16,0-22 0,0 22 16,0-1-16,0 1 0,0-22 15,0 21-15,0-20 0,0 20 0,0 1 16,0-22-16,0 22 0,0-1 0,0 1 15,0-1-15,0 1 0,0-22 16,0 21-16,0 1 0,0-22 0,0 1 16,0 20-16,0-21 0,0 22 0,0-22 15,0 22-15,0-22 0,0 22 16,0-22-16,0 0 0,0 22 0,0-22 16,0 0-16,0 1 0,0 20 0,22-20 15,-22-1-15,0 0 0,21-21 0,-21 22 16,0-1-16,0 0 15,0 1-15,0-1 0,0 0 0,0 1 16,0-1-16,0 0 0,0 1 0,0-1 16,0-21-16,0 22 0,0-1 15,0-21-15,0 21 0,0 1 0,0-22 16,0 0-16,0 21 0,0-20 0,0-1 16,0 21-16,0-21 0,0 0 0,0 1 15,0-1-15,0 0 0,0 0 16,0 0-16,0 0 0,0 1 0,0-1 15,0 0-15,0 0 0,-21 0 0,21 0 16,0 1-16,-22-1 0,22 0 16,0 0-16,0 0 0,-21 0 15,21 1-15,0-1 0,-21-21 16,21 21-16,0 0 16,-21-21-16,0 0 15,21 21-15,-21-21 0,-1 0 0,22 21 16,-21-21-16,0 0 0,0 0 15,21 22-15,-21-22 0,0 0 0,-1 0 16,1 21-16,0-21 16,0 0-16,0 0 0,21 21 15,-21-21-15,-1 0 0,1 0 0,0 0 16,0 0-16,0 0 0,0 0 16,-1 0-16,1 0 0,0 0 15,0 0-15,-21 0 0,20 0 0,-20 0 16,21 0-16,-21 0 0,20 0 0,-20 0 15,21 0-15,-21 0 0,-1 0 0,22 0 16,-21 21-16,-1-21 0,1 0 16,0 0-16,21 0 0,-22 0 0,1 0 15,0 0-15,-22 0 0,22 0 0,-1 0 16,1 0-16,0 0 0,-1 0 0,1 0 16,-21 0-16,20 0 0,1 0 15,0 0-15,-1 0 0,-20 0 0,20 0 16,1 0-16,0 0 0,-1 0 15,1 0-15,0 0 0,-1 0 0,1 0 16,0 0-16,-1 0 0,1 0 16,0 0-16,21 0 0,-22 0 0,1 0 15,0 0-15,20 0 0,-20 0 0,0 0 16,-1 0-16,1 0 0,0-21 0,-1 21 16,22 0-16,-21 0 0,0-21 15,-1 21-15,1 0 0,0 0 0,20 0 16,-20 0-16,21-21 0,0 21 0,-22 0 15,22 0-15,0 0 0,0 0 16,0 0-16,0 0 0,-22 0 0,22 0 16,0 0-16,0 0 0,0 0 15,-1 0-15,1 0 0,0 0 0,-21-22 0,21 22 16,-1 0-16,1 0 16,0 0-16,0 0 0,0-21 15,0 21-15,-1 0 0,1 0 16,0 0-16,0 0 0,0-21 0,0 21 15,-1 0-15,1 0 0,0 0 16,0 0-16,-21 0 0,20 0 0,1 0 16,0-21-16,0 21 0,0 0 0,0 0 15,-1 0-15,1 0 16,0 0-16,21-21 16,-21 21-16,0 0 0,21-21 15,-21 21-15,-1 0 16,1 0-16,0 0 15,0 0-15,0 0 0,0-22 16,-1 22-16,1 0 16,0 0-16,0 0 15,0 0 1,0 0-16,-1 0 16,1 0-16,0 0 15,21-21 32,0 0-31,0 0 15,0 0-15,0 0-1,0-1 1,0 1-1,21 0 1,-21 0-16,21 0 16,-21 0-16,0-1 15,0 1-15,0 0 16,0 0-16,0 0 0,0 0 16,0-1-16,0 1 0,0 0 15,0 0-15,0 0 16,0 0-16,0-1 15,0 1-15,0 0 16,0 0-16,0 0 0</inkml:trace>
  <inkml:trace contextRef="#ctx0" brushRef="#br0" timeOffset="32119.81">23050 2773 0,'0'0'16,"0"-21"-1,0 42 48,0 0-47,0 21-16,0-20 0,0-1 15,0 21-15,0-21 0,0 22 0,0-1 16,0 0-16,0 1 0,0-1 0,0 0 15,0 22-15,0-22 0,-21 22 16,21-22-16,0 21 0,0-20 0,0 20 16,0-20-16,0-1 0,-21 21 15,21-20-15,0 20 0,0-20 16,0 20-16,0 1 0,0-1 0,0 1 16,0-22-16,-21 21 0,21 1 15,-21-1-15,21 1 0,0-22 0,0 22 16,-21-1-16,21-20 0,-22 20 15,22 1-15,0-1 0,0-21 0,0 22 16,-21-1-16,21 1 0,0-1 0,0-20 16,0 20-16,0-20 0,-21 20 15,21-21-15,0 1 0,0 20 0,0-20 16,0 20-16,0-21 0,0 22 0,0-22 16,0 22-16,0-22 0,0 0 15,0 22-15,0-22 0,0 1 16,0-1-16,-21 0 0,21 1 0,-21-1 15,21 21-15,0-20 0,0-1 16,-21 0-16,21 22 0,-22-22 0,22 1 16,0-1-16,0 21 0,-21-20 0,21-1 15,-21 0-15,21 1 0,0-1 16,-21 0-16,21-20 0,0 20 0,0 0 16,0 1-16,-21-1 0,21 21 0,-21-20 15,21-1-15,-22 0 0,22 22 16,0-22-16,0 1 0,-21 20 15,21-21-15,-21 1 0,21-1 0,-21 0 16,21 1-16,0-1 0,0 0 0,0 1 16,0-1-16,-21 0 0,21 1 15,0 20-15,0-20 0,0-1 0,-21 0 16,21 1-16,0-1 0,0 0 0,0 1 16,0-22-16,0 21 0,-22 0 15,22-20-15,0 20 0,0-21 0,0 21 16,0-20-16,0-1 0,0 21 0,0-21 15,0 0-15,0 22 0,0-22 0,0 0 16,0 0-16,0 22 16,0-22-16,0 0 0,0 0 0,-21 0 15,21 22-15,0-22 0,0 0 0,0 0 16,0 0-16,0 0 0,0 1 0,0-1 16,0 0-16,0 0 0,-21-21 15,21 21-15,0 0 0,0 1 16,0-1-16,0 0 0,0 0 15,0 0-15,0 0 16,0 1-16,0-1 16,0 0-1,0 0-15,0 0 16,0-42 46,0 0-62,0 0 0,0 0 0,0-1 16,21-20-16</inkml:trace>
  <inkml:trace contextRef="#ctx0" brushRef="#br0" timeOffset="35092.61">23093 2815 0,'0'0'0,"0"-21"0,21 21 16,0 0-1,-21-21 1,21 21-16,0 0 0,1 0 16,-1 0-16,0-21 15,0 21-15,0 0 0,22 0 0,-22 0 16,21-21-16,-21 21 16,22 0-16,-1-22 0,0 22 0,22 0 15,-22 0-15,22 0 0,-22-21 0,21 21 16,-20 0-16,20 0 0,1 0 15,-22-21-15,0 21 0,22 0 16,-22 0-16,1 0 0,20 0 0,-21 0 16,22-21-16,-22 21 0,22 0 15,-1 0-15,1 0 0,-1 0 0,1 0 16,-1 0-16,1-21 0,20 21 16,-20 0-16,-1 0 0,1 0 0,-1 0 15,1 0-15,-1 0 0,1 0 16,-1-21-16,1 21 0,-1 0 15,22 0-15,-21 0 0,-1 0 16,1 0-16,-1 0 0,-21 0 0,22 0 16,-22 0-16,22 0 0,-22 0 15,0 0-15,1 0 0,-1 0 16,0 0-16,1 0 0,-1 0 0,0 0 16,1 0-16,-22 0 0,21 0 15,1 0-15,-1 0 0,-21 0 0,21 0 16,1 0-16,-1 0 0,0 0 15,1 0-15,-22 0 0,21 0 0,1 0 16,-1 0-16,-21 0 0,21 0 16,1 0-16,-1 0 0,0 0 15,-20 0-15,20 0 0,0 0 16,-21 0-16,22 0 0,-22 0 0,0 0 16,0 0-16,0 0 15,1 0 1,-22 21 15,0 0-31,0 0 16,0 0-16,0 0 15,0 1-15,-22-1 0,1 0 16,21 0-16,-21 0 0,0 0 16,21 22-16,-21-22 0,21 0 15,-21 0-15,-1 0 0,22 22 0,0-22 16,0 0-16,-21 21 0,21-20 15,0 20-15,-21 0 0,21 1 0,0 20 16,0-21-16,0 1 0,0-1 16,0 0-16,-21 1 0,21 20 0,0-20 15,-21-1-15,21 0 0,0 1 16,0-1-16,0 0 0,0 1 0,0-1 16,0 21-16,0-20 0,0 20 15,0-20-15,0-1 0,0 21 0,0-20 16,0 20-16,0-20 0,0-1 15,0 0-15,0 1 0,0-1 16,0 21-16,0-20 0,0-1 16,0 22-16,-21-1 0,21-21 0,0 22 15,-22-1-15,22-20 0,0 20 0,0-20 16,0 20-16,-21-21 0,21 1 16,0 20-16,-21-20 0,21 20 0,0-21 15,0 22-15,-21-1 0,21 1 16,-21-22-16,21 22 0,-21-1 0,21 1 15,0-22-15,-22 22 0,1-1 16,21-21-16,-21 22 0,21-22 0,0 22 16,0-22-16,0 22 0,0-1 15,0-21-15,0 22 0,0-22 16,0 22-16,0-22 0,0 22 0,0-22 16,0 0-16,0 22 0,0-22 15,-21 0-15,21 22 0,-21-1 0,21 1 16,0-22-16,0 22 0,0-1 0,0-20 15,0 20-15,0-21 0,0 1 16,0-1-16,0 0 0,0 1 0,0-1 16,0 0-16,0 1 0,0-1 15,0 0-15,0-20 0,0 20 0,0 0 16,0 1-16,0-1 0,0 0 0,0 1 16,0-1-16,0 0 15,0 1-15,0-22 0,0 21 0,0 0 16,0-20-16,0 20 0,0-21 0,0 0 15,0 22-15,0-22 0,0 0 16,0 0-16,0 0 0,0 0 0,0 1 16,0-1-16,0 0 0,0 0 15,0 0-15,0 0 0,0 1 0,-21-1 16,21 0-16,-22-21 0,22 21 0,0 0 16,-21 0-16,21 1 15,-21-22-15,21 21 0,-21-21 16,21 21-16,0 0 15,-21-21 1,21 21-16,-21-21 0,21 21 16,-22-21-16,22 22 15,-21-1-15,0-21 16,21 21-16,-21-21 0,0 21 0,0 0 16,21 0-16,-22 1 15,1-1 1,0 0-16,21 0 15,0 0-15,-21-21 0,21 21 16,-21-21-16,21 22 16,0-1-16,0 0 0,-21-21 15,21 21-15,-22-21 0,1 21 0,21 0 16,-21-21-16,0 22 16,0-22-16,0 21 0,-1 0 15,1 0 1,0-21-16,21 21 15,-21-21-15,0 21 16,0-21-16,-1 0 0,22 22 16,-21-22-16,0 0 0,0 0 15,0 0-15,0 0 0,-1 0 0,1 0 16,-21 21-16,21-21 0,-22 0 16,1 0-16,0 0 0,-1 0 0,1 0 15,0 0-15,-1 21 0,1-21 16,0 0-16,-1 0 0,1 0 0,21 0 15,-21 0-15,-1 0 0,1 0 0,0 0 16,-1 0-16,-20 0 0,20 0 16,1 0-16,-21 0 0,20 0 0,-20 0 15,20 0-15,-20 0 0,21 0 0,-1 0 16,-20 0-16,20 0 0,1 0 16,0 0-16,-1 0 0,1 0 0,0 0 15,-22 0-15,22-21 0,0 21 0,-1-21 16,-20 21-16,20 0 0,1 0 15,-21-22-15,20 22 0,1 0 16,-22 0-16,22-21 0,0 21 0,-1 0 16,1 0-16,0 0 0,21 0 0,-22 0 15,1-21-15,21 21 0,-22 0 16,22 0-16,-21 0 0,0 0 0,20 0 16,-20 0-16,0 0 0,-1 0 0,22-21 15,-21 21-15,0 0 0,-1 0 16,1 0-16,0 0 0,20-21 0,-20 21 15,21 0-15,-21 0 0,20 0 0,1-21 16,0 21-16,0 0 0,0 0 16,-22 0-16,22 0 0,0 0 15,0 0-15,0 0 0,-22-22 0,22 22 16,0 0-16,0 0 0,0 0 0,0 0 16,-1 0-16,1 0 0,0 0 15,0 0-15,0 0 31,0 0-15,42 0 47,-21-21-48,21 21-15,-21-21 0,21 0 16,-21 0-16,21 0 0</inkml:trace>
  <inkml:trace contextRef="#ctx0" brushRef="#br0" timeOffset="38892.37">28617 9440 0,'0'-21'47,"0"0"-31,0 0-16,0 0 0,0 0 16,0-1-16,0 1 0,0 0 15,0 0-15,0-21 0,0 20 16,0 1-16,0-21 0,0 21 0,0-22 15,0 1-15,0 21 0,-21-21 16,21-1-16,-21-20 0,21 20 16,0 1-16,0 0 0,-21-1 0,21 1 15,0-21-15,-21 20 0,21 1 0,0-22 16,0 1-16,0-1 0,0 22 16,0-21-16,0-1 0,0 1 0,0-1 15,0 1-15,0 20 0,0 1 16,0-22-16,0 22 0,0 0 0,0-1 15,0 1-15,0-21 0,0 20 0,0 1 16,0-22-16,0 1 0,0 21 16,0-22-16,0 22 0,0-22 0,0 22 15,0 0-15,0-1 16,0-20-16,0 20 0,0 1 0,0 0 16,0-22-16,0 22 0,0-22 15,0 22-15,0 0 0,0-22 0,0 22 16,0-22-16,0 22 0,0 0 0,0-22 15,0 22-15,0 0 0,0-22 16,0 22-16,0-22 0,0 1 0,0-1 16,0 1-16,0-1 0,0 22 15,0-22-15,0 1 0,0-1 0,0 22 16,0-21-16,0 20 0,0-20 16,0 20-16,0-20 0,0-1 0,0 1 15,0 21-15,0-22 16,0 1-16,0-1 0,0 22 0,0-22 15,0 22-15,0 0 0,0-22 16,0 22-16,0-1 0,0-20 0,0 21 16,0-1-16,0-20 0,0 20 15,0 1-15,0-21 0,0 20 0,0 1 16,0 0-16,0-1 0,0 1 16,0 0-16,0-1 0,0 1 0,-22 0 15,22 20-15,0-20 16,0 0-16,0-1 0,0 1 0,0 21 0,0-21 15,0-1-15,0 22 16,0-21-16,0-1 0,0 22 0,0-21 16,0 21-16,0 0 0,0-1 15,0 1-15,0 0 0,0 0 0,0 0 16,22 0-16,-22-1 0,0 1 16,0 0-16,21 21 15,-21-21-15,21 21 16,-21-21-16,0 0 15,21 21 1,-21-22-16,21 22 16,-21-21-16,0 0 15,21 0 1,1 21 0,-22-21-16,0 0 15,21 21 1,-21-22-16,21 22 15,0 0 1,-21-21-16,21 21 16,0 0-1,1 0-15,-1 0 0,0 0 16,0 0-16,0 0 0,22 0 16,-22-21-16,21 21 0,-21 0 15,22 0-15,-1 0 0,0 0 16,1 0-16,-1 0 0,0-21 0,22 21 15,-22 0-15,0 0 0,1 0 16,20 0-16,-20 0 0,-1 0 0,21-21 16,1 21-16,-22 0 0,22 0 15,-1-21-15,1 21 0,-1 0 0,1 0 16,-1 0-16,-20-22 0,20 22 16,-21 0-16,1-21 0,-1 21 15,0 0-15,1 0 0,-22 0 0,0-21 16,21 21-16,-20 0 0,20 0 15,-21-21-15,0 21 0,22 0 16,-22 0-16,21 0 0,0 0 16,-20-21-16,20 21 0,0 0 0,1 0 15,-1 0-15,0 0 0,1 0 16,-1 0-16,0 0 0,1 0 16,-1 0-16,0 0 0,1 0 0,-1 21 15,0-21-15,1 0 0,-1 0 16,0 21-16,22-21 0,-22 21 0,-21-21 15,22 0-15,-1 0 0,-21 0 16,21 0-16,-20 0 0,-1 0 16,0 0-16,0 0 0,0 0 0,0 0 15,-21 21-15,22-21 16,-1 0-16,0 0 0,0 0 16,0 0-16,0 0 0,1 0 15,-1 22-15,0-22 0,0 0 16,0 0-16,0 0 0,1 21 15,-1-21-15,0 0 16,0 0-16,-21 21 0,21-21 0,0 0 16,1 21-16,-1-21 15,0 21 1,0-21-16,-21 21 16,21-21-16,-21 22 0,0-1 15,0 0-15,0 0 16,0 0-16,0 0 15,0 1-15,0-1 0,0 0 16,-21 0-16,21 0 0,0 22 0,-21-22 16,21 21-16,0 0 0,0 1 15,0-1-15,0 0 0,0 1 16,0 20-16,0-20 0,-21-1 0,21 21 16,0-20-16,0-1 0,-21 0 15,21 22-15,0-22 0,-22 1 16,22 20-16,0-21 0,0 22 15,0-22-15,-21 22 0,21-22 0,-21 22 16,21-22-16,0 21 0,-21-20 16,21-1-16,-21 22 0,0-22 15,21 21-15,0-20 0,-22 20 0,22 1 16,-21-1-16,21 1 0,-21-1 16,21-20-16,0 20 0,0 1 15,0-22-15,-21 0 0,21 22 0,0-22 16,-21 0-16,21 1 0,0 20 15,0-20-15,0 20 0,-21-21 16,21 22-16,0-1 0,-22-20 0,22 20 16,0 1-16,0-22 0,0 22 0,-21-22 15,21 21-15,0 1 16,-21-22-16,21 22 0,0-1 0,0 1 16,-21-1-16,21 1 0,-21-1 15,21 1-15,0-1 0,0-20 0,-21 20 16,21 1-16,0-22 0,-22 21 15,22 1-15,0-1 0,-21 1 0,21-1 16,0-20-16,0 20 0,0 1 16,0-1-16,0-20 0,0 20 0,0-21 15,0 22-15,0-22 0,0 1 16,0 20-16,0-21 0,0 22 0,0-22 16,0 22-16,0-22 0,0 22 15,0-22-15,0 0 0,0 1 16,0-1-16,0 0 0,0 1 0,0-1 15,0 0-15,0 1 0,0-1 16,0 0-16,0 1 0,0-1 0,0 0 16,0 1-16,-21-1 0,21 0 15,0 1-15,-21-1 0,21 0 0,0 1 16,0-1-16,0 0 0,0-21 16,0 22-16,0-1 0,-21-21 0,21 22 15,0-1-15,0-21 0,0 21 16,0-20-16,0 20 0,0-21 15,0 21-15,0-20 0,0 20 0,0-21 16,0 21-16,0-20 0,0-1 16,-21 21-16,21-21 0,0 0 0,-22 1 15,22-1-15,0 0 0,0 0 16,0 0-16,-21-21 0,21 21 0,0 1 16,-21-22-16,21 21 0,0 0 15,-21-21 1,21 21-16,-21-21 15,0 0-15,21 21 16,-22-21-16,1 0 16,0 0-1,0 0-15,0 0 16,0 0-16,-1 0 16,1 0-16,0 0 15,0 0-15,0 0 0,0 0 16,-1 0-16,1 0 0,0 0 0,-21 0 15,21 0-15,-22 0 0,22 0 16,-21 0-16,-1 0 0,22 0 0,-21 0 16,21 0-16,-22 0 0,22 0 0,-21 0 15,0 0-15,20 0 0,-20 0 16,21 0-16,-21 0 0,20 0 0,-20-21 16,0 21-16,-1 0 0,1 0 15,21 0-15,-21 0 0,-1 0 16,-20 0-16,20 0 0,1-21 0,0 21 15,-1 0-15,1 0 0,0 0 16,-1 0-16,1 0 0,0 0 0,21 0 16,-22 0-16,1 0 0,0 0 0,20 0 15,-20 0-15,0-21 0,21 21 16,-22 0-16,22 0 0,-21-21 0,-1 21 16,22 0-16,-21 0 0,21 0 0,-22 0 15,22-22-15,-21 22 0,21 0 16,0 0-16,-1 0 0,1 0 15,0 0-15,0 0 0,0 0 0,0 0 16,-1-21-16,1 21 16,0 0-16,0 0 0,0 0 15,0-21-15,-1 21 0,1 0 0,0 0 16,0 0-16,0 0 0,0 0 16,-1 0-16,1 0 0,0 0 0,0 0 15,0 0-15,0-21 0,-1 21 0,1 0 16,0 0-16,0 0 0,0 0 15,0 0 1,21-21-16,-22 21 0,1 0 16,0 0-1,0 0-15,0 0 16,0 0 0,-1 0-16,22-21 15,-21 21 48,21-22-32,0 1-15,0 0-1,0 0-15,0 0 16,0 0-16,0-1 15,0 1-15,-21 21 0,21-21 0,0 0 16,0 0-16,0 0 16,0-1-16,0 1 0,0 0 0,0 0 15,0 0-15,0 0 0,0-1 0,0 1 16,0 0-16,0 0 16,0 0-16,0 0 0,0-1 0,0 1 15,0 0-15,0 0 0,0 0 16,0 0-16,0-1 15,0 1 1,0 0 0,0 0-1,21 21 48,0 0-16</inkml:trace>
  <inkml:trace contextRef="#ctx0" brushRef="#br1" timeOffset="53112.04">1778 3641 0,'-21'0'16,"0"0"-16,-1 0 0,1 0 15,0 0-15,0 0 16,42 0 31,0 0-47,22 0 0,-22 0 15,21 0-15,0 0 0,1 0 16,-1 0-16,0 0 0,1-21 0,-1 21 16,0 0-16,1 0 0,-1 0 15,-21 0-15,0 0 0,22 0 16,-22 0-16,-42 0 47,0 0-47,-1 0 0,1 0 0,0 0 15,0 21-15</inkml:trace>
  <inkml:trace contextRef="#ctx0" brushRef="#br1" timeOffset="53507.81">2053 3641 0,'-21'0'0,"0"0"31,21 21-16,0 0 1,0 0-16,0 0 16,0 1-16,-21-1 0,21 21 0,0-21 15,0 0-15,-22 22 0,22-22 16,0 21-16,0 1 0,0-22 0,0 21 16,-21-21-16,21 0 0,-21 22 15,21-22-15,-21 0 0,0 21 0,21-20 16,-21-1-16,-1 0 0,1-21 15,0 21-15,0 0 0,0-21 0,0 0 16,-1 0-16,1 0 0,0 0 16,0 0-16,0 0 0,0 0 15,-1-21-15,1 21 0,0-21 16,0 0-16,0 21 0,21-21 0,0-1 16,-21 1-16,-1 0 15,22 0-15,0 0 16,0 0-1,22 21-15,-1 0 16,0-22-16,0 22 0,0 0 0,0 0 16</inkml:trace>
  <inkml:trace contextRef="#ctx0" brushRef="#br1" timeOffset="54049.55">2434 3958 0,'0'-21'15,"0"42"-15,0-63 0,0 21 16,-21 0-16,0 21 0,0-22 0,21 1 16,-22 21-16,1 0 0,0-21 15,0 21-15,0 0 0,0 0 0,-1 0 16,1 0-16,0 21 15,0-21-15,0 21 0,0 1 0,21-1 16,-22 21-16,22-21 0,-21 22 16,0-22-16,21 21 0,0 0 0,0-20 15,0 20-15,0-21 0,0 0 16,0 0-16,0 1 0,0-1 0,21-21 16,-21 21-16,21-21 15,1 0-15,-1 0 0,0 0 16,0-21-16,0 0 0,0-1 15,1 22-15,-1-21 0,0 0 0,-21 0 16,21-21-16,-21 20 0,21 1 16,-21-21-16,0 21 0,0 0 15,0-1-15,21 1 0,-21 0 16,0 0-16,0 42 31,0 0-31,0 0 0,0 1 0,0-1 16,0 0-16,0 21 0,0-21 15,0 1-15,0-1 0,0 0 0,0 0 16,0 0-16,0 0 0,0 1 0,22-22 16,-1 0-16,0 0 15,0 0-15,0 0 16,0 0-16,1 0 0</inkml:trace>
  <inkml:trace contextRef="#ctx0" brushRef="#br1" timeOffset="54272.42">2646 3852 0,'0'22'31,"0"-1"-31,0 0 0,0 0 16,0 0-16,0 0 0,0 22 0,0-22 15,0 21-15,0-21 0,0 1 16,0-1-16,0 0 0,0 0 0,0 0 15,0 0-15,0 1 16,21-22-16,0 0 16,0 0-1</inkml:trace>
  <inkml:trace contextRef="#ctx0" brushRef="#br1" timeOffset="54501.29">2963 3852 0,'-21'0'31,"0"22"-31,0-22 0,21 21 0,-21 0 16,-1 21-16,1-21 0,0 1 16,0 20-16,0-21 0,-22 0 0,22 22 15,0-22-15,21 0 0,-21 0 16,21 0-16,0 0 0,21-21 31,0 0-31</inkml:trace>
  <inkml:trace contextRef="#ctx0" brushRef="#br1" timeOffset="55012.52">3323 3810 0,'-21'0'0,"0"-21"0,0 21 0,-1 0 15,1 0-15,0 0 16,0 21-16,0 0 0,21 0 0,-21-21 16,-1 43-16,1-22 0,0 0 15,0 21-15,0 1 0,21-22 16,-21 21-16,21-21 0,-22 22 0,22-22 15,0 21-15,0-21 0,0 1 16,0-1-16,22-21 16,-1 0-16,0 0 0,0 0 15,0 0-15,0 0 0,1 0 0,-1-21 16,0-1-16,0 22 0,0-21 16,-21 0-16,21 0 0,1-21 0,-1 20 15,0-20-15,-21 21 0,0-21 16,21 20-16,-21-20 0,21 21 0,-21 0 15,0 42 1,0 0 0,0 0-16,0 0 0,0 1 15,-21-1-15,21 21 0,0-21 16,0 0-16,0 1 0,0-1 0,0 0 16,0 0-16,0 0 0,21-21 15,0 0-15,1 0 0,-1 0 16,0 0-16,0 0 0,0 0 15,0 0-15,22-21 0,-22 0 0,0 21 16,0-21-16,-21 0 0,21-1 16,-21 1-16</inkml:trace>
  <inkml:trace contextRef="#ctx0" brushRef="#br1" timeOffset="55540.26">1482 5017 0,'0'0'0,"-22"0"0,1 42 16,21-21-16,0 0 15,-21 22-15,21-1 0,-21 0 16,21 22-16,-21-22 0,21 0 16,-21 22-16,-1-22 0,22 22 0,-21-22 15,0 22-15,21-22 0,-21-21 16,21 21-16,-21-20 0,21-1 15,0 0-15,0 0 0,0-42 32,0 0-17,0-22-15,0 22 0,0 0 16</inkml:trace>
  <inkml:trace contextRef="#ctx0" brushRef="#br1" timeOffset="55840.21">1270 5080 0,'0'0'16,"0"-21"-16,0 0 0,0 0 0,0-1 16,0 1-16,0 0 0,21 0 15,0 0-15,0 21 0,22-21 16,-22-1-16,21 22 0,22 0 16,-22 0-16,0 0 0,1 0 0,-1 0 15,0 0-15,1 22 0,-22-1 16,0 0-16,-21 21 0,0-21 0,0 22 15,0-1-15,-21-21 0,-21 22 16,-1-22-16,1 21 0,0-21 16,-1 0-16,-20 1 0,20-1 15,22 0-15,-21 0 0,21-21 0,0 0 16,-1 0-16,44 0 31,-1-21-31,0 21 0,0-21 0,21 0 16,1-1-16</inkml:trace>
  <inkml:trace contextRef="#ctx0" brushRef="#br1" timeOffset="56404.39">2095 4953 0,'0'0'0,"-21"21"15,0 0-15,0 1 0,21 20 16,-21-21-16,0 0 0,21 0 15,0 1-15,0-1 0,-22 0 0,22 0 16,0 0-16,0 0 16,22-21-1,-1 0-15,0 0 16,0 0-16,0 0 0,22-21 0,-22 0 16,21 21-16,-21-21 0,22 0 15,-22-22-15,0 22 0,21 0 16,-21 0-16,1 0 0,-1 0 0,-21-1 15,0 1-15,0 0 0,0 0 16,-21 42 15,-1-21-31,22 21 0,0 0 0,0 22 16,-21-22-16,21 21 0,0-21 16,-21 22-16,21-1 0,0 0 0,0 1 15,-21 20-15,21-20 0,0-1 16,0 21-16,0-20 0,0-1 0,-21 0 15,21 22-15,0-22 16,-21 1-16,21-1 0,0 0 0,0-21 16,-22 22-16,1-22 0,0 21 15,21-21-15,-21 1 0,0-22 0,0 21 16,-22 0-16,22-21 0,0 0 0,0 0 16,0 0-16,-22 0 0,22 0 15,-21-21-15,21 0 0,-1-1 0,-20-20 16,21 21-16,0 0 0,0-22 15,-1 1-15,22 0 0,0-1 0,0 1 16,0 0-16,0-1 0,0 1 16,22 0-16,-1-1 0,21 1 0,-21 0 15</inkml:trace>
  <inkml:trace contextRef="#ctx0" brushRef="#br1" timeOffset="56684.74">2815 4551 0,'0'0'0,"-21"0"32,21 21-32,0 0 0,-21 22 0,21-22 15,-21 21-15,-1 0 0,22 1 16,-21-1-16,21 22 0,-21-22 0,0 0 15,21 1-15,0-1 0,-21 0 16,21-21-16,0 22 0,0-22 0,0 0 16,0 0-16,21-21 15,0 0 1,0 0-16,-21-21 16,21 0-16</inkml:trace>
  <inkml:trace contextRef="#ctx0" brushRef="#br1" timeOffset="57144.1">3069 4530 0,'0'21'0,"-21"148"31,21-126-31,-21-1 16,21 0-16,-21 1 0,21-22 15,0 21-15,-22 0 0,22-20 0,-21 20 16,21-21-16,0 0 0,-21 0 16,21-42 31,0 0-47,0 0 0,0-21 15,0 20-15,0 1 0,21-21 16,0 21-16,1-22 0,-1 1 0,-21 21 15,42 0-15,-21 0 0,0-1 16,1 1-16,-1 21 0,0 0 0,21 0 16,-21 0-16,22 0 0,-22 21 15,0 1-15,0-1 0,0 0 0,1 21 16,-1-21-16,-21 22 0,0-1 16,0-21-16,0 22 0,0-22 15,0 0-15,0 21 0,-21-21 0,-1 1 16,1-22-16,0 21 0,0-21 15,0 21-15,0-21 16,-1 0 0,1-21-16</inkml:trace>
  <inkml:trace contextRef="#ctx0" brushRef="#br1" timeOffset="57308.52">2582 4847 0,'21'0'15,"1"-21"-15,20 21 0,0 0 16,-21 0-16,43 0 0,-22-21 0,1 21 16,-1 0-16</inkml:trace>
  <inkml:trace contextRef="#ctx0" brushRef="#br1" timeOffset="57992.64">3746 4784 0,'0'0'15,"-21"0"-15,0 0 0,0 0 0,0 0 0,0 0 16,-1 21-16,1-21 0,0 21 15,0 0-15,21 0 0,-21 1 0,21-1 16,-21 0-16,21 0 16,0 0-16,0 0 0,0 1 0,0-1 0,0 0 15,0 0-15,0 0 16,21-21-16,0 21 0,0-21 0,0 0 16,0 0-16,1 0 31,-22-21-31,0 0 15,0 0-15,0 0 16,0 0-16,0-1 0,0 1 0,0-21 16,0 21-16,21-22 0,0 22 15,0-21-15,0 21 0,0-22 0,1 22 16,20 0-16,0 0 0,-21 21 16,22 0-16,-1-21 0,-21 21 0,22 0 15,-22 0-15,0 21 0,0 0 0,0 0 16,0 0-16,1 22 15,-22-22-15,0 21 0,0-21 0,0 22 16,0-1-16,0-21 0,-22 22 16,1-22-16,21 0 0,-21 0 0,0 0 15,21 0-15,-21 1 16,0-22-16,-1 0 16,22-22-1,0 1-15,0 0 16,0 0-16,22 0 0,-1 0 0,0-22 15,0 22-15,-21-21 0,21-1 16,22 1-16,-22 21 0,0-21 0,21 20 16,-21 1-16,22 0 15,-1 0-15,-21 21 0,22 0 0,-22 0 16,21 21-16,-21 0 0,0 0 0,1 22 16,-22-1-16,0 0 0,0 1 15,0-22-15,0 21 0,0 1 0,-22-1 16,1-21-16,0 21 0,0-20 15,0-1-15,21 0 0,-21 0 0,-1 0 16</inkml:trace>
  <inkml:trace contextRef="#ctx0" brushRef="#br1" timeOffset="58496.37">2815 5715 0,'0'0'16,"-21"-21"-16,0 21 0,0 0 15,-1 0-15,-20 0 0,21 0 0,0 0 16,-22 21-16,1 21 0,21-20 16,-21 20-16,20 0 0,1 1 15,0-1-15,0 0 0,0 1 0,21-22 16,0 21-16,0 0 0,0-20 16,0-1-16,0 0 0,0 0 0,21 0 15,0 0-15,21-21 0,-20 0 16,20 0-16,0 0 0,1 0 0,-1 0 15,0 0-15,1 0 0,-1-21 16,0 0-16</inkml:trace>
  <inkml:trace contextRef="#ctx0" brushRef="#br1" timeOffset="58736.24">3323 5630 0,'0'0'0,"-21"0"15,21 22 1,-21 20-16,21-21 0,-21 21 0,21 1 16,0-1-16,0 0 0,-22 1 15,22-1-15,0 0 0,-21 1 0,21-1 16,0 0-16,0-20 0,0-1 16,0 0-16,0 0 0,0 0 0,0 0 15,21-21 16,1 0-31,-22-21 0</inkml:trace>
  <inkml:trace contextRef="#ctx0" brushRef="#br1" timeOffset="58972.1">3662 5567 0,'0'42'15,"0"-21"-15,0 22 0,0-22 16,0 21-16,-21 22 0,21-22 16,-22 0-16,22 1 0,0-1 0,0 0 15,-21 1-15,21-22 0,-21 21 16,21-21-16,-21 1 0,21-1 16,0 0-16,0 0 0</inkml:trace>
  <inkml:trace contextRef="#ctx0" brushRef="#br1" timeOffset="59239.95">3090 5906 0,'-21'0'16,"42"0"-1,0 0-15,22 0 16,-1 0-16,0 0 0,1-22 16,20 22-16,1 0 0,-1 0 0,1-21 15,-1 21-15,1 0 0,-1 0 16,1 0-16,-22 0 0,0 0 0,-20 0 16,20 0-16,-21 0 0,-42 0 31,0 0-16,-22 0-15,22 0 16</inkml:trace>
  <inkml:trace contextRef="#ctx0" brushRef="#br1" timeOffset="59488.8">3027 6033 0,'0'21'15,"21"-21"-15,0 0 0,0 0 0,22 0 16,-22 0-16,21 0 0,22 0 0,-22 0 16,21 0-16,-20 0 15,20 0-15,1 0 0,-1 0 0,1 0 16,-1 0-16,-20 0 0,20-21 0,-21 21 16,1 0-16,-22 0 0,0 0 15,21 0-15,-20 0 16,-44 0-1</inkml:trace>
  <inkml:trace contextRef="#ctx0" brushRef="#br1" timeOffset="59853.59">2857 6837 0,'0'-21'0,"-21"0"32,21 42 46,-21-21-78,21 21 15</inkml:trace>
  <inkml:trace contextRef="#ctx0" brushRef="#br1" timeOffset="60064.47">2773 7112 0,'0'21'31,"0"0"16,0 1-31,0-1 0,0 0-16</inkml:trace>
  <inkml:trace contextRef="#ctx0" brushRef="#br1" timeOffset="60280.35">2794 7557 0,'0'0'16,"0"21"-1,21-21 32,-21 21-31,21 0-1</inkml:trace>
  <inkml:trace contextRef="#ctx0" brushRef="#br1" timeOffset="60480.24">2836 7853 0,'0'21'16,"0"0"31,0 0-16,21-21-31,-21 22 15</inkml:trace>
  <inkml:trace contextRef="#ctx0" brushRef="#br1" timeOffset="60680.12">2815 8276 0,'0'0'0,"0"21"78</inkml:trace>
  <inkml:trace contextRef="#ctx0" brushRef="#br1" timeOffset="60888">2815 8573 0,'0'0'0,"0"21"32</inkml:trace>
  <inkml:trace contextRef="#ctx0" brushRef="#br1" timeOffset="61484.66">2074 8890 0,'0'0'0,"-21"0"0,42 0 47,0 0-47,1 0 0,20 0 0,-21 0 16,21 0-16,1 0 15,-1 0-15,0 0 0,1 0 0,-1 0 16,0 0-16,1 0 0,20 0 16,-20 0-16,-1 0 0,0 0 0,-21 0 15,22 0-15,-22 0 0,-21 21 16,-42 0-1,20-21-15</inkml:trace>
  <inkml:trace contextRef="#ctx0" brushRef="#br1" timeOffset="61884.43">2455 8954 0,'0'0'16,"0"21"15,0 0-31,0 0 15,0 0-15,0 0 16,0 1-16,0-1 0,0 0 0,0 0 16,0 0-16,0 22 0,0-22 15,0 0-15,0 0 0,0 21 0,0-20 16,0 20-16,0-21 0,0 0 0,0 22 16,0-22-16,0 0 0,-21 21 15,0-21-15,21 1 0,-21-1 0,0 0 16,-1 0-16,1-21 15,0 0-15,0 0 0,0 0 16,0 0-16,-1 0 0,1 0 16,0 0-16,0-21 15,0 0-15,0 0 0,-1-1 16,22 1-16,-21 0 0,0 21 16,21-21-16,0 0 0,0 0 0,0-1 15,0 1 1,21 0-1,0 21 1,1 0-16,-1 0 0,21 0 16</inkml:trace>
  <inkml:trace contextRef="#ctx0" brushRef="#br1" timeOffset="62429.12">3323 9102 0,'0'-21'0,"-63"-1"32,41 22-32,1 0 0,0 0 15,0 0-15,0 22 0,0-22 16,-1 21-16,1-21 0,0 21 0,0 0 15,0 0-15,21 0 16,-21 1-16,21-1 0,0 0 0,0 0 16,0 0-16,0 0 15,21-21-15,0 22 16,0-22-16,0 0 0,0 0 16,1 21-16,-1-21 0,0 0 15,0 0-15,0 0 0,0 0 0,1 21 16,-1-21-16,0 21 0,0-21 0,0 21 15,-21 0 1,0 1 0,0-1-1,0 0-15,-21 0 16,0-21-16,0 21 0,0-21 16,-22 0-16,22 21 0,0-21 0,0 0 15,-22 0-15,22 0 0,0 0 16,0 0-16,0 0 0,0 0 0,-1 0 15,1 0-15,0 0 0,0 0 0,0 0 16</inkml:trace>
  <inkml:trace contextRef="#ctx0" brushRef="#br1" timeOffset="66139.99">444 2096 0,'-21'0'0,"0"0"0,0 0 0,0 0 16,42 0 15,0 0-15,21 0-16,-20 0 0,20 0 15,0 0-15,1 0 0,20 0 0,-21 0 16,1 0-16,-1 0 16,0 0-16,1 0 0,-1-22 0,0 22 15,-20 0-15,-1 0 0,0 0 16,-42 0 15,0 0-31,-1 0 16,1 0-16,0 0 0</inkml:trace>
  <inkml:trace contextRef="#ctx0" brushRef="#br1" timeOffset="68223.8">3175 1545 0,'-64'148'31,"43"-105"-31,0-1 16,0 22-16,-21-1 0,20-21 0,-20 22 15,0-22-15,21 22 0,-22-1 16,1-20-16,0 20 0,-1-21 0,1 1 16,21-1-16,-22 0 0,22 1 15,0-1-15,0-21 0,0 0 0,21 1 16,0-1-16,-21 0 0,21 0 16,21-42 15,0 0-31,0 0 15</inkml:trace>
  <inkml:trace contextRef="#ctx0" brushRef="#br1" timeOffset="69096.3">3471 2032 0,'0'0'0,"0"-21"0,0 0 15,0 0 1,-21 21-16,0 0 0,0 0 16,0 0-16,-1 21 0,1 0 15,0-21-15,0 21 0,0 0 16,0 0-16,-1 1 0,1 20 0,0-21 16,21 0-16,0 0 15,0 1-15,-21 20 0,21-21 0,0 0 16,0 0-16,0 1 0,0-1 15,0 0-15,21 0 0,0 0 16,22-21-16,-22 0 0,0 0 0,0 0 16,21 0-16,1 0 0,-22 0 15,21 0-15,1-21 0,-22 0 0,21 0 16,-21 0-16,22-1 0,-1 1 16,-21 0-16,0 0 0,0-21 0,1 20 15,-1-20-15,0 0 0,-21 21 16,21-22-16,-21 1 0,21 0 0,-21-22 15,0 43-15,21-21 16,-21-1-16,0 22 0,0 0 0,0 0 16,0 42-1,-21 0-15,21 0 0,0 22 16,-21-22-16,21 21 0,-21 0 16,21 1-16,-21-1 0,21-21 0,-21 22 15,21-1-15,0-21 0,0 21 16,0-20-16,0-1 0,0 0 0,0 0 15,0 0-15,21 0 16,0-21-16,0 0 0,0 0 16,0 0-16,1 0 0,-1 0 15,0 0-15,0-21 16,0 0-16,-21 0 0,21 21 0,-21-21 16,22 0-16,-22-1 0,0-20 15,21 42-15,-21-21 0,0 0 0,21 21 16,-21 21-1,0 0 1,-21 0-16,21 0 0,-21 1 0,-1-1 16,22 0-16,0 0 15,0 0-15,0 0 0,0 1 16,22-22 15,-1-22-15,-21 1-16</inkml:trace>
  <inkml:trace contextRef="#ctx0" brushRef="#br1" timeOffset="69276.19">4127 1842 0,'-42'0'31,"42"21"-16,0 0 1,21 0 0,0-21-16,1 21 15</inkml:trace>
  <inkml:trace contextRef="#ctx0" brushRef="#br1" timeOffset="69636.99">4212 2159 0,'0'0'16,"21"0"0,0 0-16,1 0 15,-1 0-15,0 0 16,0-21-16,0 0 0,0 21 16,-21-21-16,22 21 0,-22-22 0,21 1 15,-21 0-15,0 0 16,-21 21-1,-1 0-15,1 0 0,0 0 16,0 0-16,0 0 0,0 21 0,-1 0 16,1-21-16,21 21 0,-21 1 15,21-1-15,-21 0 0,21 0 0,0 0 16,-21 0-16,21 1 16,0-1-16,0 0 0,21-21 0,0 21 15,0-21-15,0 0 0,1 0 16,20 0-16,-21 0 0,0 0 15,22 0-15,-22 0 0,21 0 0,0 0 16,-20 0-16,20-21 0,-21 0 16,21 21-16</inkml:trace>
  <inkml:trace contextRef="#ctx0" brushRef="#br1" timeOffset="70098.72">4805 1990 0,'0'-21'31,"0"42"-31,-21-42 15,21 42-15,-22 0 0,1 0 16,21 0-16,0 0 0,-21 1 0,21-1 16,-21 0-16,21 0 0,-21 0 15,21 0-15,0 1 0,-21-1 16,21 0-16,-22 0 16,22-42 30,0 0-30,0 0-16,22-1 16,-1 1-16,0 0 0,0 0 15,0 0-15,0-22 0,22 22 16,-1 0-16,-21 0 0,22 0 0,-1 0 16,0 21-16,-21 0 0,22 0 15,-22 0-15,0 0 0,0 21 0,-21 0 16,0 0-16,0 0 0,0 0 15,0 1-15,0-1 0,0 0 0,0 0 16,-21 0-16,0 0 0,0 1 16,0-1-16,-1 0 0,1 0 0,21 0 15,-21-21-15,0 0 16,42-21 15,0 21-15,-21-21-16,21 0 0,1 0 0</inkml:trace>
  <inkml:trace contextRef="#ctx0" brushRef="#br1" timeOffset="70392.55">5503 1651 0,'0'0'0,"-21"0"0,0 0 16,0 21-16,21 0 0,-21 22 15,21-22-15,-22 0 16,1 21-16,21-20 0,0 20 16,0-21-16,-21 21 0,21-20 0,-21 20 15,21 0-15,-21-21 0,21 1 16,0 20-16,0-21 0,0 0 0,0 0 16,0 1-16,0-1 0,0 0 15,0 0-15,21-21 16,0 0-1,0 0-15,0 0 16,1 0-16,-1-21 0,-21 0 0,21 21 16,-21-21-16,21-1 0</inkml:trace>
  <inkml:trace contextRef="#ctx0" brushRef="#br1" timeOffset="70627.88">5228 1947 0,'-21'0'0,"21"22"16,21-22-1,0 0-15,0 0 16,22 0-16,-22 0 16,0 0-16,21 0 0,-20 0 0,20-22 15,-21 22-15,21-21 0,-20 21 16,20 0-16,-21 0 0,0 0 0,0 0 15,1 0-15</inkml:trace>
  <inkml:trace contextRef="#ctx0" brushRef="#br1" timeOffset="71252.44">1947 2815 0,'0'-21'31,"0"42"-15,0 0-16,0 1 16,0-1-16,-21 21 0,0-21 15,0 0-15,0 22 0,21-22 0,-22 0 16,1 0-16,0 22 0,0-22 16,21 0-16,0 0 0,-21-21 0,21 21 15,0 0-15,21-42 31,-21 0-15,0 0-16,21 0 0</inkml:trace>
  <inkml:trace contextRef="#ctx0" brushRef="#br1" timeOffset="71796.19">1820 2731 0,'64'0'32,"-43"0"-32,0 0 0,0 0 15,0 0-15,1 0 0,-1 0 16,0 0-16,0 0 0,0 21 0,-21 0 16,21-21-16,-21 21 15,0 0-15,0 0 0,0 1 16,-21-22-16,0 21 0,0-21 15,0 21-15,0-21 0,-1 0 16,1 0 0,42 0 15,1 0-31,-1 0 16,0 0-16,0-21 0,0 21 15,0 0-15,1 0 0,-1 0 16,0 0-16,21 0 0,-21 21 15,1 0-15,-1-21 0,0 21 0,0 0 16,0 1-16,-21-1 0,0 0 16,0 0-16,0 0 0,-21 0 15,0 1-15,-21-1 0,20 0 16,-20 0-16,0 0 0,-1-21 0,1 21 16,0-21-16,-1 0 0,1 0 15,0 0-15,21 0 0,-22 0 16,22 0-16,0 0 0,0 0 0,0-21 15,21 0-15,0 0 16,0 0-16,0 0 16,21 21-16,0-22 15,0 22-15,0-21 0,0 21 0,22-21 16,-22 21-16,0 0 0</inkml:trace>
  <inkml:trace contextRef="#ctx0" brushRef="#br1" timeOffset="72036.05">2582 2921 0,'0'21'0,"0"0"16,0 1 0,0-1-16,-21-21 0,21 21 0,-21 0 15,21 0-15,0 0 16,-21-21-16,21 22 15,0-44 32,0 1-47</inkml:trace>
  <inkml:trace contextRef="#ctx0" brushRef="#br1" timeOffset="72208.95">2540 2773 0,'0'0'0,"0"21"63,0 0-47,21-21-16,0 0 0,0 0 15,1 21-15,-1-21 0</inkml:trace>
  <inkml:trace contextRef="#ctx0" brushRef="#br1" timeOffset="72688.67">2900 2942 0,'0'0'0,"0"43"15,0-22 1,-21-21-16,21 21 0,-22 0 15,22 0-15,0 0 16,0 1-16,-21-1 16,21 0-1,-21-21-15,0 0 32,21-21-17,0 0 1,0-1-16,0 1 0,0 0 15,0 0-15,21 0 0,-21 0 0,21-1 16,0 1-16,22 0 0,-22 0 16,0 0-16,21 0 0,-20 21 15,20-22-15,0 22 0,-21 0 0,1 0 16,-1 0-16,0 0 0,0 22 0,0-22 16,-21 21-16,21 0 15,-21 0-15,0 0 0,0 0 0,0 1 16,0-1-16,0 0 0,0 0 15,-21-21-15,0 21 0,21 0 0,-21 1 16,0-22-16,21 21 16,0-42 31,0-1-47</inkml:trace>
  <inkml:trace contextRef="#ctx0" brushRef="#br1" timeOffset="73616.14">3556 2858 0,'0'0'15,"0"-22"-15,-21 1 16,0 21-16,-1 0 15,1 0-15,0 0 16,0 0-16,0 21 0,0-21 16,21 22-16,-22-22 0,22 21 15,-21-21-15,21 21 0,0 0 16,-21-21-16,21 21 0,0 0 16,0 1-16,0-1 15,21-21 1,0 0-16,1 0 15,-1 0-15,0 0 0,0 0 0,0 0 16,0 0-16,1 0 16,-1 0-16,-21-21 0,21-1 15,0 1-15,-21 0 16,0 0-16,0 0 16,0 0 15,21 21 31,-21 21 32,0 0-78,0 0-16,0 0 0,0 0 15,0 1-15,0-1 16,0 21-16,0-21 0,-21 0 0,21 1 16,0 20-16,-21 0 0,21-21 15,0 22-15,0-22 0,0 21 0,-21-21 16,21 22-16,0-22 0,-21 21 15,21-21-15,0 1 0,0-1 0,0 0 16,0 0-16,0 0 0,0 0 16,0 1-16,-22-22 15,1 0 1,0 0 0,0 0-1,21-22 126,0 1-126,0 0-15</inkml:trace>
  <inkml:trace contextRef="#ctx0" brushRef="#br1" timeOffset="74501.39">3662 2646 0,'0'0'0,"0"-21"0,0 0 16,0-1-16,0 1 0,0 0 15,0 0-15,0 42 32,0 0-32,0 0 0,-21 22 15,21-22-15,-22 21 0,22-21 0,-21 22 16,21-1-16,0 0 0,0-20 16,-21 20-16,21-21 0,-21 21 0,21-20 15,0-1-15,0 21 0,0-21 16,0 0-16,0 1 15,0-1-15,0 0 0,21 0 16,0-21 0,0 0-16,1 0 0,-1-21 15,0 0-15,0 21 16,-21-21-16,21 21 0,0-22 0,-21 1 16,0 0-16,22 0 0,-1 0 15,-21 0-15,0-1 0,0 1 16,21 0-16,-21 42 31,-21 0-15,21 1-16,0-1 15,0 0-15,-21 0 16,21 0-16,0 0 16,0-42 46,0 0-62</inkml:trace>
  <inkml:trace contextRef="#ctx0" brushRef="#br1" timeOffset="74673.28">3873 2752 0,'-21'0'31,"0"0"-15,42 0 31,0 0-47</inkml:trace>
  <inkml:trace contextRef="#ctx0" brushRef="#br1" timeOffset="75140.02">4085 2815 0,'0'21'15,"0"1"-15,0-1 16,-21-21-16,21 21 0,0 0 0,-21 0 16,21 0-16,0 1 15,-21-22-15,21 21 0,0 0 16,0 0-16,0 0 15,-22-21 1,1 0 0,21-21-1,0 0 1,0 0 0,0 0-16,0-1 0,0 1 15,0 0-15,21 0 0,1 0 16,-1 0-16,0-1 0,21 1 0,-21 0 15,1 0-15,-1 0 0,21 21 0,-21 0 16,0 0-16,1 0 0,-22 21 16,21 0-16,-21 0 0,0 0 15,0 1-15,0-1 0,0 0 16,0 0-16,0 0 0,-21 0 0,21 1 16,-22-1-16,22 0 0,-21 0 15,0 0 1,42-42 31</inkml:trace>
  <inkml:trace contextRef="#ctx0" brushRef="#br1" timeOffset="75842.39">4784 2858 0,'0'-22'16,"-22"-20"-1,1 42-15,0-21 16,0 21-16,0 0 0,0 0 16,-1 0-16,1 0 0,0 0 15,0 21-15,0 0 0,0-21 0,-1 21 16,1 1-16,21-1 0,-21 0 15,21 0-15,-21 0 0,21 0 0,0 1 16,0-1-16,0 0 16,21-21-16,0 0 0,-21 21 15,21-21-15,1 0 0,-1 0 0,21 0 16,-21 0-16,0 0 0,1 0 16,-1-21-16,0 21 0,0-21 0,-21 0 15,21 21-15,0-22 0,-21 1 16,0 0-16,22 21 0,-22-21 15,21 0-15,-21 0 0,21 21 16,-21 21 15,-21-21-31,0 21 16,21 0-16,-22 0 0,1 0 16,21 1-16,0-1 0,-21 0 0,0 0 15,0 21-15,21-20 0,-21 20 16,21 0-16,0 1 0,0-1 0,0 0 15,0-21-15,0 22 0,0-1 16,0 0-16,0 1 0,0-22 0,0 21 16,0 1-16,0-22 0,0 21 15,21-21-15,-21 0 0,0 1 0,0-1 16,0 0-16,21 0 0,-21 0 0,0 0 16,0 1-1,-21-22-15,0 0 16,-1 0-16,1-22 15,21 1-15,-21 21 16,21-21-16,0 0 0,0 0 0,0 0 16,0-1-16,0-20 0,21 0 15,0 21-15,1-43 0,20 22 0,-21-1 16,21-20-16,1-1 0,-1 22 0,0-21 16,1 20-16,-1 1 0,0 21 15,-20-22-15,20 22 0,-21-21 0,0 21 16,0 0-16</inkml:trace>
  <inkml:trace contextRef="#ctx0" brushRef="#br1" timeOffset="90321.28">677 2159 0,'0'-21'0,"0"0"16,21 0 0,-21-1-16,0 1 15,22 0-15,-22 0 16,0 0-16,0 0 15,-22 42 1,1 0 0,0 0-16,0 0 0,0 22 15,0-1-15,-1 0 0,1 1 0,-21-1 16,21 0-16,-22 1 0,22-1 16,0 0-16,-21 1 0,21-1 15,-1 0-15,1-21 0,0 1 0,0-1 16,0 0-16,0-21 15,-1 0 1,22-21 0,0 0-16,0-1 15,0 1-15,0-21 0,0 21 0,0 0 16,0-22-16,0 22 0,0-21 16,0 21-16,0-1 0,22 1 15,-22 0-15,21 21 16,-21 21-1,21 0-15,-21 1 0,0-1 16,21 0-16,0 21 0,-21-21 0,21 1 16,1-1-16,-1 0 0,0 0 15,0 0-15,0-21 0,0 21 16,1-21-16,20 0 0,-21 0 16,21 0-16,-20 0 0,20 0 15,-21 0-15,21 0 0,-20 0 0,-1 0 16,21-21-16,-21 0 0,0 21 15,1-21-15,-1 0 0,-21 0 16,0-22-16,21 22 0,-21 0 0,0 0 16,0 0-16,0-1 0,0 1 15,-21 0-15,0 21 16,-1 0-16,1 0 16,0 0-16,0 0 0,0 0 0,0 0 15,-22 21-15,22 0 0,0 1 16,0-1-16,0 0 0,21 0 15,0 0-15,-22 0 0,22 1 0,0-1 16,0 0-16,0 0 16,0 0-16,22-21 0,-1 0 15,0 0-15,0 0 0,0 0 0,0 0 16,1 0-16,-1-21 0,0 21 16,0-21-16,0 0 0,0 0 15,-21-1-15,22 1 0,-22 0 16,0 0-16,21 0 0,-42 42 47,-1 0-47,22 0 15,-21 0-15,21 1 0,0-1 16,0 0-16,0 0 16,0 0-16,0 0 0,21-21 15,1 0-15,-1 0 16,0 0-16,0 0 0,0 0 0,0 0 15,1-21-15,-1 21 0,0-21 16,0 0-16,-21 0 0,21 0 16,0-1-16,-21 1 0,0 0 0,0 0 15,0 0-15,0 0 16,0-1-16,0 1 16,0 42-1,-21 1 1,0-1-16,21 0 0,0 0 0,0 0 15,-21 0-15,0 1 16,21-1-16,0 0 0,0 0 16,0 0-16,21-42 47,-21 0-47,21 21 0,-21-21 15,21 0-15,-21-1 16,21 1-16,1 0 0,-22 0 0,21 0 15,-21 0-15,21-1 0,0 22 16,-21-21-16,0 42 31,0 1-15,0-1-16,0 0 0,0 0 0,0 0 16,0 0-16,0 1 15,0-1-15,0 0 16,0 0-16,21 0 15,0-21 1,1 0-16,-1 0 0,0 0 0,0 0 16,0 0-16,22 0 0,-22-21 15,0 0-15,21 21 0,-21-21 16,1 0-16,-1-1 0,0 1 0,0 0 16,0 0-16,0 0 0,-21 0 15,0-1-15,0 1 16,0 0-16,-21 21 0,0-21 15,0 21-15,0 0 0,0 0 16,-1 0-16,1 0 0,-21 0 0,21 0 16,0 21-1,-1-21-15,22 21 0,-21 0 0,21 1 16,0-1-16,0 0 16,0 0-16,0 0 15,21-21-15,1 0 0,-1 0 16,0 21-16,0-21 15,0 0-15,0 0 0,1 0 16,-1 0-16,0 0 0,0 0 16,-21 22 31,0-1-47,-21 0 15,21 0-15,-21 0 0,0 0 0,21 22 16,0-22-16,-22 21 0,22-21 15,-21 1-15,21 20 0,-21-21 0,21 21 16,-21-20-16,21 20 0,-21-21 16,0 0-16,21 22 0,-22-22 15,1 0-15,0 21 0,0-21 0,0 1 16,0-1-16,-1-21 0,-20 21 16,21 0-16,-21-21 0,20 0 0,-20 0 15,0 0-15,-1 0 16,1 0-16,0 0 0,21-21 0,-22 21 15,1-21-15,21 21 0,0-21 16,-1-1-16,1 1 0,0 0 16,21 0-16,-21 0 0,21 0 0,0-1 15,0 1-15,21 0 16,0 0-16,0 0 0,1 0 0,-1-22 16,0 22-16,21 0 0,1 0 15</inkml:trace>
  <inkml:trace contextRef="#ctx0" brushRef="#br1" timeOffset="91636.72">1693 2180 0,'0'43'31,"-21"-22"-15,21 0-16,0 0 15,0 0-15,0 0 16,0 1-16,0-1 16,21-21 15,0 0-31,1 0 15,-1 0-15,0-21 16,0-1-16,-21 1 16,21 0-16,0 21 0,-21-21 15,22 0-15,-22 0 0,0-1 16,21 22 0,-21 22 15,-21-1-31,-1 0 0,22 0 15,0 0-15,-21 0 0,21 1 16,0-1 0,0 0-16,0 0 0,0 0 15,21-21 1,1 0-16,-1 0 16,0 0-16,0 0 0,0 0 0,-21-21 15,21 21-15,1-21 0,-1 21 16,-21-21-16,21 0 0,-21-1 0,21 22 15,-21-21-15,21 0 0,-21 0 16,0 0-16,0 0 16,-21 21 15,0 0-15,0 0-16,21 21 15,-21 0-15,-1 0 16,22 0-1,0 0-15,22-21 32,-1 0-17,0 0 1,0 0-16,-21-21 16,0 0-16,21 21 0,0-21 15,-21 0 1,0 42 46,0 0-62,0 0 16,-21 0-16,21 1 16,0-1-1,0 0-15,21-21 31,1 0-31,-1 0 16,0 0-16,21 0 16,-21 0-16,1 0 0,-1-21 0,21 21 15,-21 0-15,-21-21 0,21-1 16,1 22-16,-22-21 0,0 0 0,0 0 16,0 0-16,0 0 15,-22 21 1,1-22-16,0 22 0,0 0 15,0 0-15,0 0 16,-1 0-16,1 0 16,21 22-1,0-1 1,0 0 0,0 0-16,0 0 15,0 0-15,0 1 0,0-1 16,0 0-16,0 0 0,0 0 15,0 0-15,0 1 0,0-1 0,0 0 16,0 0-16,0 0 16,0 0-16,0 1 0,0-1 0,0 0 15,0 0-15,-21-21 0,0 21 16,0 0-16,0 1 16,-1-22-16,1 0 0,0 21 15,0-21 1,0 0-16,21-21 31,0-1-31,21 22 16,0-21-16</inkml:trace>
  <inkml:trace contextRef="#ctx0" brushRef="#br1" timeOffset="92001.15">2455 2286 0,'21'-21'31,"1"21"-31,-1 0 0,0-21 16,0 0-1,0 21-15,-21-22 16,0 1-16,-21 21 16,0 0-16,0 0 0,0 0 15,-1 0-15,1 21 16,0-21-16,21 22 0,-21-1 0,21 0 16,-21 0-16,21 0 15,0 0-15,0 1 0,0-1 0,0 0 16,21-21-1,0 0-15,0 0 16,0 0-16,1 0 0</inkml:trace>
  <inkml:trace contextRef="#ctx0" brushRef="#br1" timeOffset="120723.45">9123 3704 0,'0'21'31,"21"-21"31,0 0-62,21 0 16,-20 0-16,-1 0 0,0-21 16,21 21-16,-21 0 0,1-21 15,-1 21-15,0-21 0,0 21 0,0-21 16,-21 0-16,0-1 16,-21 22-16,0-21 15,0 21-15,-22 0 0,1 0 16,21 0-16,-21 0 0,-22 0 0,22 0 15,-1 21-15,1 1 0,0-22 16,-1 21-16,1 0 0,0-21 0,21 21 16,-1 0-16,1 0 0,21 1 15,-21-22-15,21 21 0,0 0 0,0 0 16,21 0-16,0 0 16,1 1-16,-1-1 0,0 0 15,0 0-15,0 0 0,22 0 0,-22 1 16,0-1-16,21 0 0,-21 21 0,1-21 15,-1 1-15,0-1 0,0 0 16,0 0-16,0 0 0,-21 0 0,0 1 16,0-1-16,0 0 15,0 0-15,-21 0 0,0-21 0,-21 21 16,-1-21-16,1 0 0,0 22 16,-22-22-16,22 0 0,-22 0 15,22 0-15,0 0 0,-1 0 0,1 0 0,0-22 16,21 22-16,-22-21 15,22 0-15,0 0 0,0 0 0,0 0 16,21-1-16,-22-20 0,22 21 16,0 0-16,0 0 0,0-1 0,0 1 15,0 0-15,0 0 0,22 0 16,-1 21-16,0 0 16,0 0-16,0 0 0,0 0 15,1 0-15,-1 0 0,0 0 16,0 0-16,0 0 0,22 0 0</inkml:trace>
  <inkml:trace contextRef="#ctx0" brushRef="#br1" timeOffset="121124.22">9229 4191 0,'0'0'16,"21"0"-1,0-21-15,0 21 16,-21-21-16,21 0 0,0-1 16,1 22-16,-1-21 0,-21 0 15,21 0-15,0 0 0,0 0 0,-21-1 16,0 1-16,0 0 0,0 0 16,0 0-16,-21 21 15,0 0 1,0 0-16,0 0 0,-1 21 15,-20 0-15,21 0 0,0 0 0,0 1 16,-1 20-16,1-21 0,21 0 16,-21 22-16,21-22 0,-21 21 0,21-21 15,0 0-15,0 1 0,0-1 16,0 0-16,0 0 0,0 0 0,21 0 16,0-21-16,0 22 0,1-22 0,-1 0 15,0 0-15,0 0 16,21 0-16,-20 0 0,-1 0 0,0 0 15,21 0-15,-21-22 0,1 1 0,-1 0 16,21 0-16</inkml:trace>
  <inkml:trace contextRef="#ctx0" brushRef="#br1" timeOffset="121424.05">9948 3387 0,'0'0'0,"-21"0"16,0 21-16,21 0 0,-21 0 16,0 0-16,-1 1 0,22 20 0,-21 0 15,0 1-15,0-1 0,21 0 16,-21 1-16,21-1 0,-21 0 0,-1 1 16,22 20-16,-21-21 0,0 1 15,21-1-15,0 0 0,-21 1 0,0-22 16,21 21-16,0-21 0,0 1 0,0-1 15,0 0-15,0 0 0,0 0 16,21-21 15,-21-21-31,21 0 0,0 0 0,0 0 16,-21-1-16,22 1 0</inkml:trace>
  <inkml:trace contextRef="#ctx0" brushRef="#br1" timeOffset="121798.76">9821 4128 0,'0'0'0,"0"21"15,21-21 17,1 0-32,-1 0 0,0 0 15,0 0-15,0-21 0,0-1 0,1 22 16,-1-21-16,21 0 15,-21 0-15,0 0 0,-21 0 0,0-1 16,22 22-16,-22-21 0,0 0 16,-22 21-1,1 0-15,0 0 0,0 0 0,0 0 16,0 0-16,-1 21 0,-20 0 16,21 1-16,0-1 0,0 0 0,-1 0 15,1 0-15,0 0 0,0 1 0,21-1 16,0 0-16,0 0 15,0 0-15,0 0 0,0 1 16,21-22-16,0 21 0,0-21 16,1 0-16,-1 0 0,0 0 0,21 0 15,-21 0-15,1 0 0,20 0 0,-21 0 16,0 0-16</inkml:trace>
  <inkml:trace contextRef="#ctx0" brushRef="#br1" timeOffset="122300.47">10414 3937 0,'0'21'16,"0"0"-16,0 1 16,0-1-16,-21 0 0,0 0 0,21 0 15,-22 0-15,1 1 0,21 20 16,0-21-16,-21 0 0,0 0 0,21 1 15,-21-1-15,21 0 16,0 0-16,-21 0 0,-1-21 31,22-21 1,0 0-32,0 0 0,0 0 15,0-22-15,0 22 0,0-21 16,0 21-16,22-22 0,-1 22 0,0-21 15,0 21-15,-21-1 0,42 1 16,-20 0-16,-1 0 0,0 21 0,21 0 16,-21 0-16,1 0 0,-1 0 15,0 0-15,21 0 0,-21 21 0,1 0 16,-1 0-16,-21 22 0,21-22 0,-21 0 16,0 21-16,0-20 0,0-1 15,0 0-15,0 21 0,0-21 0,0 1 16,-21-22-16,21 21 0,0 0 15,-21 0-15,-1-21 16,22 21-16,0-42 31,0 0-15,22 0-16,-1 0 0</inkml:trace>
  <inkml:trace contextRef="#ctx0" brushRef="#br1" timeOffset="122584.73">11007 3979 0,'-22'0'32,"1"22"-32,21-1 15,-21 0-15,21 0 0,0 0 16,0 0-16,-21 1 0,21-1 0,-21 0 15,21 0-15,-21 0 0,21 0 16,0 1-16,0-1 0,0 0 16,0 0-16,21-21 47,0 0-47,-21-21 0,21 0 0,0 0 15,-21-1-15,0 1 16</inkml:trace>
  <inkml:trace contextRef="#ctx0" brushRef="#br1" timeOffset="122968.47">11049 3683 0,'0'0'16,"-21"0"-16,0 0 0,-1 0 0,1 0 15,0 0-15,0 21 0,21 0 16,-21-21-16,21 22 0,-21-1 0,21 0 15,0 0-15,0 0 16,0 0-16,21-21 16,0 0-16,0 0 0,0 22 0,0-22 15,22 0-15,-22 0 0,0 0 16,0 0-16,0 0 0,1-22 0,-1 22 16,0-21-16,0 0 0,0 0 0,-21 0 15,0 0-15,0-1 16,0 1-16,0 0 0,0 0 0,0 0 15,-21 21-15,0-21 16,0 21-16,0 0 0,-1 0 0,1 0 16,0 21-16,-21 0 0,21-21 15,-1 21-15,1 0 0,0 0 16,0 1-16,21-1 0,0 0 0,0 0 16,0 0-16,0 0 15,0 1-15,0-1 0,21-21 16,0 21-16,0-21 0</inkml:trace>
  <inkml:trace contextRef="#ctx0" brushRef="#br1" timeOffset="123412.73">11472 3916 0,'0'0'0,"-21"0"15,0 0 1,0 0-16,0 21 16,-1 0-16,22 0 15,-21 1-15,0-1 0,21 0 0,0 21 16,-21-21-16,21 1 0,-21-1 0,21 21 16,0-21-16,0 0 0,0 1 15,0-1-15,0 0 0,21 0 16,0 0-16,0-21 0,0 0 15,1 0-15,-1 0 16,0 0-16,0 0 0,0 0 0,0 0 16,1-21-16,-1 21 0,0-21 15,-21-21-15,21 20 0,-21 1 0,21-21 16,-21 21-16,0-22 0,21 22 16,-21-21-16,0 21 0,22 0 0,-22-1 15,0 1-15,0 0 0,0 42 63,0 0-63,0 1 15</inkml:trace>
  <inkml:trace contextRef="#ctx0" brushRef="#br1" timeOffset="124119.68">11980 4022 0,'-21'0'15,"0"0"-15,0 0 0,21 21 16,-21-21 0,21 21-16,-22 0 0,22 0 0,-21 1 15,21-1-15,0 0 0,0 21 0,0-21 16,-21 1-16,21-1 15,-21 0-15,21 0 0,0 0 0,0 0 16,0 1-16,0-1 16,0-42 15,0-1-31,0 1 16,0 0-16,0 0 0,0 0 15,21 0-15,-21-1 0,21-20 0,-21 21 16,21-21-16,1-1 15,-1 22-15,0 0 0,0-21 0,0 20 16,0 22-16,22-21 0,-22 21 0,21 0 16,1 0-16,-22 0 0,21 0 15,-21 0-15,0 21 0,1 1 0,-1-1 16,-21 21-16,0-21 0,0 0 16,0 22-16,0-22 0,0 0 0,0 21 15,0-20-15,0-1 0,0 0 0,0 0 16,-21 0-16,-1 0 0,1 1 15,0-22 1,0 0 0,21-22-1,0 1 1,0 0-16,21 0 0,0-21 16,-21 20-16,21-20 0,1 21 0,-1-21 15,21 20-15,-21-20 0,22 21 16,-1-21-16,-21 20 0,21 1 0,1 21 15,-1 0-15,0 0 0,1 0 0,-1 0 16,-21 0-16,22 21 0,-22 1 16,-21-1-16,0 21 0,0-21 0,0 22 15,0-22-15,0 21 0,0-21 16,0 22-16,-21-22 0,-1 0 0,22 21 16,-21-21-16,0 1 0,0-22 15,0 21-15,21 0 0,0 0 16,-21-21-16,-1 21 0</inkml:trace>
  <inkml:trace contextRef="#ctx0" brushRef="#br1" timeOffset="125144.68">8996 5271 0,'63'0'16,"-42"0"-16,1 0 16,-1 0-16,0 0 0,0 0 0,0 0 15,0 0-15,1-22 0,-1 1 16,21 21-16,-21-21 0,0 21 15,1-21-15,-1 21 0,0-21 0,0 0 16,-21-1-16,0 1 0,0 0 16,0 0-16,0 0 15,-42 0-15,21 21 0,-22 0 16,1 0-16,0 0 0,-1 0 0,-20 0 16,-1 0-16,22 0 0,0 0 0,-1 21 15,1 0-15,21 0 0,-22 0 16,22-21-16,21 21 0,0 1 0,0-1 15,0 0-15,0 0 0,21 0 16,22 0-16,-22 1 0,21-1 0,1 21 16,-1-21-16,0 0 0,1 1 15,-1-1-15,0 0 0,1 21 16,-1-21-16,-21 1 0,21 20 0,-20-21 16,-1 21-16,0-20 0,-21 20 15,0-21-15,0 0 0,0 22 0,-21-22 16,0 0-16,-22 0 0,1 0 0,0-21 15,-22 21-15,1-21 0,-1 0 16,1 0-16,-1 0 0,22 0 0,-22 0 16,1 0-16,20 0 0,1 0 0,21-21 15,-21 0-15,20 0 0,1 0 16,0 0-16,21-1 0,0-20 0,0 21 16,-21 0-16,21-22 15,0 22-15,0 0 0,0-21 0,21 21 16,0 21-16,0-22 0,1 1 0,-1 21 15,21 0-15,-21 0 0,22 0 16,-22 0-16,21 0 0,0 0 0,-20 0 16,20 0-16,-21 0 0,0 0 0</inkml:trace>
  <inkml:trace contextRef="#ctx0" brushRef="#br1" timeOffset="125523.46">9313 5630 0,'21'0'0,"-42"0"0,64 0 0,-22 0 16,0 0-1,0 0-15,0-21 0,0 21 16,1-21-16,-1 0 0,0 21 16,-21-21-16,21 21 0,0-21 0,-21-1 15,0 1-15,0 0 16,0 0-16,-21 21 15,0 0-15,0 0 0,0 0 16,-1 0-16,1 0 0,0 21 16,0 0-16,0 0 0,0 1 15,21-1-15,-22 21 0,22-21 0,-21 0 16,21 22-16,0-22 0,0 0 16,0 0-16,0 0 0,0 1 0,21-1 15,1-21-15,-22 21 0,21-21 0,21 0 16,-21 21-16,0-21 0,1 0 15,20 0-15,-21 0 0,21 0 0,-20 0 16,20 0-16,-21-21 0,0 21 16,0-21-16,1 0 0,-1-1 0,0 1 15</inkml:trace>
  <inkml:trace contextRef="#ctx0" brushRef="#br1" timeOffset="125884.26">9800 5546 0,'0'0'0,"0"-21"0,0-1 15,0 1-15,0 0 0,0 0 16,21 21-16,0 0 15,1 0-15,-22-21 0,21 21 0,0 0 16,21 0-16,-21 0 0,1 0 16,20 0-16,-21 0 0,21 21 0,-20-21 15,-1 21-15,0 0 0,0 0 0,0 1 16,0 20-16,1-21 0,-22 0 16,0 22-16,0-22 0,0 0 0,0 21 15,0-21-15,-22 1 0,1-1 0,0-21 16,0 21-16,21 0 0,-21-21 15,0 0-15,-1 0 0,1 0 16,0 0 0,21-21-16,-21 0 15,21 0-15,0-22 0,0 22 16,0 0-16,0 0 0,21-22 16,0 22-16,0-21 0,-21 21 0,22 0 15,-1-1-15,0 22 0,0-21 16,0 21-16,0 0 0,1 0 0,-1-21 15,0 21-15,0 0 0,0 0 0,0 0 16,1 0-16,-1 0 0</inkml:trace>
  <inkml:trace contextRef="#ctx0" brushRef="#br1" timeOffset="126148.1">10583 5419 0,'0'-21'16,"0"42"15,0 0-15,0 0-16,0 0 0,0 0 16,21 1-16,-21-1 0,0 0 0,22 21 15,-22-21-15,0 1 16,0-1-16,0 0 0,0 0 0,21 0 15,-21 0-15,0 1 0,21-1 0,-21 0 16,21-21 15</inkml:trace>
  <inkml:trace contextRef="#ctx0" brushRef="#br1" timeOffset="126411.95">11007 5376 0,'0'-21'16,"-22"21"-1,1 21 1,0-21-16,0 22 0,0-1 0,0 0 16,-1 0-16,1 0 0,0 22 0,0-22 15,0 0-15,0 21 0,-1-21 16,22 1-16,0 20 0,-21-21 0,21 0 15,-21 0-15,21 1 0,0-1 16,0 0-16,0 0 16,21-21-1,0 0-15,1 0 16</inkml:trace>
  <inkml:trace contextRef="#ctx0" brushRef="#br1" timeOffset="126852.7">11134 5567 0,'21'0'15,"0"0"1,0 0-16,0 0 15,0 0-15,1-21 0,-1 21 0,0-21 16,0 21-16,0-22 0,0 22 16,-21-21-16,0 0 0,22 21 0,-22-21 15,0 0-15,0 0 0,-22 21 16,1 0 0,0 0-16,0 0 0,0 0 0,0 0 15,-22 21-15,22 0 0,0 0 16,0 0-16,0 0 0,21 1 15,0 20-15,-22-21 0,22 0 0,0 22 16,0-22-16,0 0 0,0 0 16,0 0-16,0 0 0,22-21 0,-22 22 15,21-1-15,0-21 0,0 0 0,21 0 16,-20 0-16,-1 0 0,21 0 16,-21 0-16,22 0 0,-22 0 0,0 0 15,21-21-15,-21 21 0,1-22 16,-1 1-16,0 0 0,-21 0 0,0-21 15</inkml:trace>
  <inkml:trace contextRef="#ctx0" brushRef="#br1" timeOffset="127223.49">11599 5525 0,'0'-43'16,"0"22"-16,-21 127 0,42-148 0,-21-43 0,0 64 15,21 0-15,1-1 16,-1 1 0,0 21-16,0 0 0,0 0 0,0-21 15,1 21-15,-1 0 0,0 0 16,0 0-16,0 0 0,0 21 0,1-21 15,-1 21-15,-21 1 0,21-1 16,-21 0-16,0 0 0,0 0 0,0 22 16,0-22-16,0 0 0,0 21 0,0-21 15,-21 1-15,21-1 0,-21 0 16,-1 0-16,22 0 0,0 0 16,-21-21-16,0 0 15,21-21 1,0 0-1,0 0-15,0 0 16,0-22-16,21 22 0,0-21 0,1 21 16,20-22-16,-21 22 0,0-21 0,22 21 15,-22-22-15,21 22 0,-21 0 16,22 0-16,-22 0 0,21 0 0,0 21 16,-20 0-16,20-22 0,-21 22 15,0 0-15,0 0 0,1 0 0,-1 0 16</inkml:trace>
  <inkml:trace contextRef="#ctx0" brushRef="#br0" timeOffset="134980.01">8953 6858 0,'-21'0'16,"0"0"-1,0 21 1,21 0-16,0 1 0,0-1 0,0 0 16,0 21-16,0 1 0,-21-1 15,21 21-15,0-20 0,0 20 0,0 1 16,0-1-16,-21 1 0,21 20 15,0-20-15,0-1 0,0 22 0,0-21 16,0 20-16,-22 1 0,1 0 16,0-22-16,21 22 0,-21-22 0,0 22 15,0-22-15,21 1 0,-22-22 0,1 22 16,21-22-16,-21 0 0,21-20 16,0 20-16,0-21 0,0 0 15,0-42 1,0 0-16,0 0 0,0 0 15,21-22-15</inkml:trace>
  <inkml:trace contextRef="#ctx0" brushRef="#br0" timeOffset="136643.75">9038 6943 0,'-21'-21'31,"42"21"63,0 0-94,0 0 0,22 0 15,-22 0-15,21 0 0,1 0 16,-1 0-16,0 0 0,1 0 0,20 0 15,1 0-15,-1 0 0,22 0 0,-1 0 16,1 0-16,21 0 0,0 0 16,0 0-16,-1 0 0,-20 0 0,42 0 15,-21 0-15,0 0 0,0 0 0,-1 0 16,1 0-16,0 0 0,0 0 16,-21 0-16,-1 0 0,1 0 0,-22 21 15,1-21-15,-1 0 16,-20 0-16,20 0 0,-20 0 0,-1 0 15,-21 0-15,21 0 0,-20 0 0,-1 0 16,0 0-16,-21 21 16,21-21-16,0 0 15,0 21 32,-21 0-31,22 0-16,-22 1 0,0 20 15,0-21-15,0 0 0,0 22 0,0-1 16,0 0-16,0 1 16,0 20-16,0-21 0,0 1 0,0 20 15,0-20-15,0-1 0,0 0 0,0 1 16,0-1-16,-22 21 0,22-20 16,0-1-16,0 0 0,0 22 0,0-22 15,0 22-15,0-22 0,0 0 16,0 1-16,0-1 0,0 0 0,0 1 15,0-1-15,-21-21 0,21 22 0,0-22 16,0 21-16,0-21 0,0 0 16,0 1-16,0-1 0,0 0 15,0 0-15,-21 0 0,21 0 0,-21 1 16,21-1-16,0 0 16,0 0-16,-21-21 0,0 0 15,21 21-15,-22-21 0,22 21 16,-21-21-16,0 0 0,0 0 15,0 0-15,0 22 0,-1-22 16,1 0-16,0 0 0,0 0 0,-21 21 16,20-21-16,-20 0 0,0 0 0,-1 0 15,-20 0-15,-1 21 0,1-21 16,-22 0-16,1 0 0,20 0 0,-21 0 16,22 0-16,-1 0 0,-20 0 15,20 0-15,1 0 0,-1 0 16,1 0-16,-22 0 0,22 0 0,-22 0 15,21 0-15,-20 0 0,-1 0 0,0 0 16,22-21-16,-22 21 0,22 0 16,-1 0-16,-20 0 0,20-21 0,22 21 15,-22 0-15,1 0 0,20 0 16,1 0-16,0-22 0,-1 22 0,22 0 16,-21 0-16,21 0 0,0 0 0,-1 0 15,1-21-15,0 21 0,0 0 16,0 0-1,21-21 1,0 0 0,-21 21 31,-1 0-16,1 0-16,0 0 1,0 0-16,0 0 94,0 0-79,-1 0 17,1 0-1,0 0 16,0 0-16,0 0-15,0 0-16,-1 0 0</inkml:trace>
  <inkml:trace contextRef="#ctx0" brushRef="#br1" timeOffset="142155.78">9059 7027 0,'0'0'0,"-21"0"0,21 22 16,-21-22 0,21 21-16,21-21 15,0 0-15,0 0 16,22 0-16,-22 0 16,21 0-16,1 0 0,-1 0 0,0 0 0,1 0 15,-1 0-15,0 0 0,1 0 16,-22 0-16,21 0 0,-21 0 15,22 0-15,-22 0 0,-21 21 32,-21-21-32,-1 0 0,1 0 15,0 0-15,0 0 0</inkml:trace>
  <inkml:trace contextRef="#ctx0" brushRef="#br1" timeOffset="142555.56">9398 7112 0,'0'21'31,"0"0"-15,0 1-16,0-1 15,0 0-15,0 0 0,0 21 0,0-20 16,0 20-16,0-21 0,0 21 0,0-20 15,0-1-15,0 21 0,-21-21 16,21 0-16,0 22 0,-21-22 0,21 0 16,0 0-16,-22 0 15,1 1-15,0-1 0,0-21 16,0 21-16,0-21 0,-1 0 16,1 0-16,0 0 0,0 0 15,0 0-15,0 0 0,-1-21 16,1 21-16,0-21 0,0-1 15,0 1-15,21 0 16,0 0 0,21 21-1,-21-21-15,21 21 16,0 0-16,22 0 0,-22 0 16</inkml:trace>
  <inkml:trace contextRef="#ctx0" brushRef="#br1" timeOffset="143047.73">9631 7430 0,'0'0'0,"-21"-43"31,-1 43-31,22-21 0,-21 21 0,0 0 0,0 0 16,0 21-1,0 0-15,21 1 16,0-1-16,-22 0 0,22 0 0,-21 21 16,21-20-16,-21-1 0,21 0 15,0 0-15,0 0 0,0 0 16,0 1-16,0-1 16,21-21-1,0 0-15,1 0 16,-1 0-16,-21-21 0,21-1 0,0 22 15,-21-21-15,0 0 0,21 21 16,0-21-16,-21 0 0,0 0 0,0-1 16,22 1-16,-22-21 0,0 21 15,21 0-15,-21-1 16,0 1-16,0 42 16,0 1-1,0-1-15,0 0 0,0 0 16,21 0-16,-21 0 0,0 1 0,0-1 15,21 0-15,-21 0 0,0 0 0,0 0 16,21-21-16,-21 22 16,21-22-16,1 0 15,-1 0 1,-21-22-16</inkml:trace>
  <inkml:trace contextRef="#ctx0" brushRef="#br1" timeOffset="143272.01">9800 7366 0,'0'21'15,"0"0"1,0 1-16,0-1 0,21 0 16,-21 0-16,0 0 0,0 0 0,21-21 15,-21 22-15,0-1 0,0 0 16,0 0-16,22 0 15,-1 0-15,0-21 32,0 0-17</inkml:trace>
  <inkml:trace contextRef="#ctx0" brushRef="#br1" timeOffset="143495.89">10139 7387 0,'-21'0'32,"-1"21"-32,1 1 15,0-1-15,0-21 0,0 21 0,0 0 16,-1 0-16,1 0 0,21 1 16,-21-1-16,0 0 0,21 0 15,-21 0-15,21 0 16,21-21-1,0 0-15</inkml:trace>
  <inkml:trace contextRef="#ctx0" brushRef="#br1" timeOffset="143964.62">10456 7408 0,'0'-21'0,"0"42"0,0-63 16,-21 42-16,21-21 0,-21 21 0,0 0 15,0 0 1,-1 0-16,1 21 0,0 0 16,0 0-16,21 1 0,-21-1 0,0 0 15,21 0-15,-22 0 0,22 0 16,0 1-16,0-1 0,0 0 15,0 0-15,0 0 0,0 0 16,22-21 0,-1 0-16,0 0 15,0 0-15,0-21 0,-21 0 16,21 21-16,1-21 0,-1 0 0,-21 0 16,21-1-16,0 1 15,-21 0-15,0 0 0,0 0 0,0 0 16,0-1-16,0 44 31,0-1-31,0 0 16,0 0-16,0 0 0,0 0 15,0 1-15,0 41 16,21-42 0,0-21-16,1 0 15,-1 0-15,0 0 16,0 0-16</inkml:trace>
  <inkml:trace contextRef="#ctx0" brushRef="#br1" timeOffset="144667.97">11007 7260 0,'0'-21'15,"0"42"-15,-22-42 0,1 0 0,0 21 0,0 0 16,0 0-16,0 0 16,-1 0-16,1 0 0,0 0 15,0 21-15,21 0 0,-21 0 0,0 1 16,-1-1-16,22 21 0,-21-21 16,21 0-16,0 22 0,0-22 0,0 0 15,0 0-15,0 0 0,0 1 0,0-1 16,0 0-16,21 0 0,1-21 15,-1 0-15,0 21 0,0-21 16,0 0-16,22 0 0,-22 0 0,21 0 16,-21 0-16,22-21 0,-22 21 15,0-21-15,21 0 0,-21 0 0,1-1 16,-1 1-16,0 0 0,0 0 0,0-21 16,0-1-16,1 22 0,-22-21 15,0-1-15,21 1 0,-21 0 0,21 21 16,-21-22-16,0 22 0,0 0 0,0 0 15,0 42 17,0 0-32,-21 0 0,0 22 15,-1-22-15,22 21 0,0-21 16,-21 22-16,0-1 0,21-21 0,0 0 16,0 22-16,0-22 0,0 0 0,0 0 15,0 0-15,0 0 0,0 1 16,21-1-16,0-21 15,1 0-15,-1 0 0,0 0 16,0-21-16,-21-1 16,21 22-16,-21-21 0,21 0 0,-21 0 15,0 0-15,22 0 0,-22-1 16,0 44 15,0-1-31,0 0 0,0 0 16,-22-21-16,22 21 15,0 0-15,0 1 0,0-1 32,22-42-17,-22-1 1</inkml:trace>
  <inkml:trace contextRef="#ctx0" brushRef="#br1" timeOffset="144835.88">11430 7281 0,'0'0'0,"-42"0"31,20 0-31,22 22 16,22-22 15,-1 0-31,-21 21 16</inkml:trace>
  <inkml:trace contextRef="#ctx0" brushRef="#br1" timeOffset="145171.69">11557 7493 0,'-21'0'0,"42"0"0,-21-21 46,21 21-46,-21-21 16,21 21-16,0-21 0,1-1 0,-1 22 16,-21-21-16,0 0 0,21 21 0,-21-21 15,21 21-15,-21-21 16,-21 21 0,0 0-16,0 21 15,-1 0-15,1-21 0,0 21 16,0 0-16,0 1 0,21-1 0,-21 0 15,21 0-15,-22-21 0,22 21 0,0 0 16,0 1-16,0-1 16,22-21-16,-1 0 15,0 0-15,0 0 0,0 0 0,0 0 16,1 0-16,-1 0 0</inkml:trace>
  <inkml:trace contextRef="#ctx0" brushRef="#br1" timeOffset="145628.06">11853 7366 0,'-21'0'0,"0"21"31,21 0-31,0 1 0,-21-22 0,21 21 16,0 0-16,-21 0 0,21 0 15,0 0-15,0 1 16,0-1-1,-22-21 1,22-21 15,0-1-15,0 1-16,22 0 16,-22 0-16,21 0 0,0 0 0,-21-1 15,21 22-15,0-21 0,0 0 0,1 0 16,-1 21-16,0 0 15,0 0-15,0 0 0,0 0 0,1 0 16,-22 21-16,0 0 0,0 0 16,0 1-16,0-1 0,0 0 15,0 0-15,0 0 0,0 0 0,-22-21 16,22 22-16,0-1 0,0 0 16,-21-21-16,42 0 46,-21-21-30,0 0-16,22 21 0</inkml:trace>
  <inkml:trace contextRef="#ctx0" brushRef="#br1" timeOffset="145887.91">12277 7091 0,'0'-21'31,"0"42"-31,-22 0 16,22 0-16,-21 0 0,0 1 15,21 20-15,-21 0 0,21-21 0,-21 22 16,0-22-16,21 21 0,0-21 0,0 22 16,-22-22-16,22 0 0,0 0 15,0 0-15,0 1 0,0-1 16,22-21-16,-1 0 15,0 0-15,0 0 16,0 0-16,0-21 0,1 21 16,-22-22-16</inkml:trace>
  <inkml:trace contextRef="#ctx0" brushRef="#br1" timeOffset="146131.85">12107 7303 0,'21'0'0,"1"0"16,-1 0-16,0 0 0,0 0 16,0-22-16,0 22 0,1 0 0,-1 0 15,0 0-15,0 0 0,0-21 16,0 21-16,1 0 15,-22 21 17</inkml:trace>
  <inkml:trace contextRef="#ctx0" brushRef="#br1" timeOffset="146683.96">9567 8255 0,'0'-21'16,"-21"21"-1,21 21-15,0 0 16,-21 0-16,21 1 0,-21-1 15,21 0-15,0 0 0,0 0 0,-21 0 16,21 1-16,-22-1 0,22 0 16,0 0-1,0-42 17</inkml:trace>
  <inkml:trace contextRef="#ctx0" brushRef="#br1" timeOffset="147240.76">9461 8128 0,'0'-21'0,"0"42"0,22-63 0,-1 21 16,0 21-1,0 0-15,0-22 0,0 22 0,1 0 16,-1 0-16,0 0 0,0 0 15,0 0-15,0 22 0,-21-1 16,0 0-16,22 0 0,-22 0 0,0 0 16,0 1-16,0-1 0,-22 0 15,1 0-15,0 21 0,0-20 16,0-22-16,0 21 0,-1 0 0,1-21 16,0 0-16,21 21 0,-21-21 15,21-21 16,0 0-31,21 0 16,0 21-16,0 0 16,1 0-16,-1 0 0,0 0 0,0 0 15,0 0-15,0 0 16,1 0-16,-1 21 0,0 0 0,0-21 16,-21 21-16,0 0 0,21 0 15,-21 1-15,0-1 16,0 0-16,-21-21 0,0 21 0,0 0 15,0-21-15,-22 21 0,22-21 0,-21 0 16,21 22-16,-1-22 0,1 0 16,0 0-16,0 0 0,0 0 0,0 0 15,-1 0 1,22-22-16,0 1 16,0 0-16,0 0 15,0 0 1,22 21-16,-22-21 0,21 21 0,0-22 15,0 22-15,0 0 16</inkml:trace>
  <inkml:trace contextRef="#ctx0" brushRef="#br1" timeOffset="147448.01">9969 8340 0,'0'0'0,"0"21"0,0 0 0,0 0 15,0 0-15,-21 1 16,21-1-16,0 0 16,-21-21-16,21 21 0,-21-21 15,21-21 32</inkml:trace>
  <inkml:trace contextRef="#ctx0" brushRef="#br1" timeOffset="147621.92">10033 8149 0,'0'0'0,"0"21"31,0 1-15,0-1-16,0 0 15</inkml:trace>
  <inkml:trace contextRef="#ctx0" brushRef="#br1" timeOffset="148096.35">10160 8340 0,'0'0'0,"0"21"16,-21 0-16,21 0 16,0 0-16,-21-21 15,21 22-15,0-1 0,0 0 16,0 0 0,0 0-1,-22-21 1,1 0 15,21-21-31,0 0 16,0 0-16,0 0 0,0-1 15,21 22-15,1-21 16,-1 0-16,0 0 0,-21 0 0,21 0 16,21-1-16,-20 22 0,-1-21 0,0 21 15,0 0-15,0 0 0,0 0 16,1 0-16,-1 0 0,-21 21 15,21 1-15,0-1 0,-21 0 16,0 0-16,0 0 0,0 0 16,0 1-16,0-1 15,-21 0-15,0-21 0,21 21 16,-21-21-16,42 0 47,-21-21-47</inkml:trace>
  <inkml:trace contextRef="#ctx0" brushRef="#br1" timeOffset="148791.54">10689 8340 0,'0'-21'0,"0"42"0,0-64 15,0 22 1,-21 21-16,21-21 0,-21 21 15,0 0-15,-1 0 0,1 0 16,0 21-16,21 0 16,-21-21-16,0 22 0,21-1 15,-21 0-15,21 0 0,0 0 0,-22 0 16,22 1-16,-21-1 0,21 0 16,0 0-16,0 0 15,21-21 1,1 0-16,-1 0 0,0 0 15,0 0-15,0-21 0,0 0 16,1 21-16,-22-21 0,21 0 16,0-1-16,-21 1 0,21 0 0,0 0 15,-21 0-15,0-22 0,21 22 16,1-21-16,-22 21 0,0-22 16,0 22-16,0 0 0,0 0 0,0 0 15,0 0-15,0-1 0,0 44 31,0-1-31,0 0 16,-22 21-16,22-21 0,0 1 0,-21 20 16,21-21-16,0 0 0,0 22 15,0-22-15,0 0 0,0 0 0,0 0 16,0 0-16,0 1 0,0-1 16,21-21-16,1 21 0,-1-21 15,0 0 1,0 0-16,0 0 0,0 0 0,1 0 15,-1-21-15,0 0 0,0 21 16,-21-22-16,0 1 0,21 21 16,-21-21-16,0 0 0,0 0 15,-21 42 32,21 0-47,0 0 0,-21 0 16,21 1-1,-21-22 1</inkml:trace>
  <inkml:trace contextRef="#ctx0" brushRef="#br1" timeOffset="148956.46">10943 8234 0,'0'0'0,"-21"-21"32,21 42 15,0 0-32,21-21-15,0 0 0</inkml:trace>
  <inkml:trace contextRef="#ctx0" brushRef="#br1" timeOffset="149416.2">11091 8340 0,'0'21'0,"0"0"15,0 0-15,-21 0 16,21 1-1,-21-1 1,21 0 0,0-42 31,0 0-47,0-1 15,0 1 1,21 0-16,0 0 0,0 0 0,1 0 15,-1-1-15,0 1 0,0 0 0,21 0 16,-20 21-16,-1-21 16,21 21-16,-21 0 0,0 0 0,1 0 15,-1 21-15,-21 0 0,21 0 16,-21 0-16,0 1 0,0-1 16,0 0-16,0 0 0,0 0 0,-21 0 15,21 1-15,-21-1 0,-1 0 16,1-21-16,21 21 15,-21-21-15,21-21 47,21 21-47,-21-21 16,21 21-16</inkml:trace>
  <inkml:trace contextRef="#ctx0" brushRef="#br1" timeOffset="150161.51">11769 8213 0,'0'0'0,"0"-21"0,-22 21 16,1 0-16,0 0 0,0 0 16,0 0-1,21 21-15,-21-21 0,-1 21 0,1 0 16,21 0-16,-21 0 0,21 1 15,-21-1-15,21 0 0,0 0 16,0 0-16,0 0 16,21-21-16,0 0 15,0 0-15,1 0 16,-1 0-16,0 0 0,0 0 16,-21-21-16,21 21 0,-21-21 15,0 0-15,0 0 0,21 21 16,-21-21-16,0-1 15,0 44 32,0-1-31,0 0-16,0 0 0,0 0 16,-21 0-16,21 1 0,0-1 0,0 0 15,-21 0-15,21 0 0,0 22 16,0-22-16,-21 0 0,21 21 0,0 1 15,0-22-15,0 21 0,0 0 0,0 22 16,0-22-16,0 1 0,0-1 16,0 0-16,0 22 0,0-22 15,0 0-15,0 1 0,0-1 0,0-21 16,0 22-16,0-22 0,-21 21 0,21-21 16,-21 0-16,-1 1 0,1-1 15,0-21-15,21 21 0,-21-21 16,0 0-16,0 0 0,-1 0 15,1 0-15,21-21 0,0 0 0,-21-1 16,0 1-16,0 0 0,21 0 16,0 0-16,-21-22 0,-1 22 0,1-21 15,21 0-15,0-22 0,-21 22 0,21-22 16,0 1-16,0-1 0,21 1 0,0 20 16,1-20-16,-1-1 15,21 22-15,0 0 0,-20-1 0,20 1 16,0 21-16,1-21 0,-1 20 0,21 1 15,-20 0-15,-1 0 0,0 0 16,1 0-16,-1 21 0,0 0 0,-20 0 16,-1 0-16,0 0 0,0 0 0</inkml:trace>
  <inkml:trace contextRef="#ctx0" brushRef="#br1" timeOffset="-20648.75">16700 1461 0,'0'-22'16,"0"1"0,0 0-1,-21 21 16,21 21-15,-21 0-16,21 1 0,0 20 16,-21 0-16,21-21 0,-21 22 0,0-1 15,-1 0-15,22 1 0,-21-1 16,0 0-16,0 1 0,0-22 0,-22 21 16,22-21-16,0 22 0,0-22 15,0 0-15,0 0 0,-1-21 16,1 0-1,0-21 1,21 0-16,0 0 0,0 0 16,0-1-16,0-20 15,0 21-15,0 0 0,0 0 16,0-1-16,0 1 0,0 0 16,21 21-16,0 0 15,1 21 1,-1 0-16,0 1 0,0-1 0,-21 0 15,21 0-15,0 0 0,-21 22 16,22-22-16,-1 0 0,-21 0 0,21 0 16,-21 0-16,21 1 0,0-22 0,-21 21 15,21 0-15,1-21 16,-1 0-16,0 0 0,0 0 16,0 0-16,0 0 0,1-21 15,-22 0-15,21-1 0,0 1 16,0 0-16,-21 0 0,21-21 0,-21-1 15,21 22-15,-21-21 0,0-1 16,0-20-16,0 21 0,0-1 0,0 1 16,0 0-16,0-1 0,0 1 15,0 21-15,-21-22 0,0 22 0,0-21 16,0 21-16,-22 0 0,22-1 16,0 22-16,0 0 0,-21 0 0,20 0 15,1 0-15,0 0 0,-21 22 16,42-1-16,-21 0 0,-1 21 15,22-21-15,0 22 0,0-1 0,0 0 16,0 1-16,0-1 0,0 0 16,0-20-16,22 20 0,-1-21 15,-21 0-15,21 0 0,0 1 0,0-1 16,0-21-16,-21 21 0,22-21 0,-1 0 16,0 0-16,0 0 15,0 0-15,0 0 0,-21-21 0,22 21 16,-22-21-16,21 21 0</inkml:trace>
  <inkml:trace contextRef="#ctx0" brushRef="#br1" timeOffset="-20220">16912 1757 0,'0'-21'47,"21"0"-47,0-1 0,1 22 16,-1-21-16,0 21 15,0 0-15,0 0 0,0 0 16,1 0-16,-1 0 0,0 0 16,0 21-16,0 1 0,-21-1 0,21 0 15,-21 0-15,22 0 0,-22 22 16,0-22-16,0 0 0,0 0 15,0 21-15,-22-20 0,22-1 0,-21-21 16,21 21-16,0 0 0,-21-21 16,0 0-16,0 0 15,21-21 1,0 0-16,0 0 16,0-1-16,0 1 0,0 0 0,0 0 15,0 0-15,0 0 0,0-22 16,0 22-16,0 0 0,21 0 15,0 0-15,0-1 0,0 1 0,1 0 16,-1 21-16,0-21 0,0 21 0,0 0 16,0-21-16,1 21 15,-1 0-15</inkml:trace>
  <inkml:trace contextRef="#ctx0" brushRef="#br1" timeOffset="-19996.54">17589 1651 0,'0'0'0,"0"21"16,0 0-16,0 1 0,0-1 16,0 0-16,0 0 0,0 0 0,0 0 15,0 1-15,0-1 16,-21 0-16,21 0 0,0 0 16,-21 0-16,21 1 15,0-1-15,0-42 47,0-1-47,0 1 0</inkml:trace>
  <inkml:trace contextRef="#ctx0" brushRef="#br1" timeOffset="-19824.64">17505 1503 0,'0'0'16,"0"-21"-1,-21 21-15,21 21 63,21-21-63</inkml:trace>
  <inkml:trace contextRef="#ctx0" brushRef="#br1" timeOffset="-19428.87">17674 1609 0,'21'0'32,"-21"21"-32,21 0 15,-21 0-15,22 0 0,-22 1 16,21-1-16,0 21 0,-21-21 15,0 0-15,0 1 0,0 20 0,0-21 16,0 0-16,0 0 0,0 1 16,0-1-16,0 0 0,0 0 31,21-21-15,-21-21-1,0 0-15,0 0 0,0-1 16,0 1-16,21 0 0,-21 0 0,0 0 15,21-22-15,-21 22 0,22 0 16,-22 0-16,0 0 0,0 0 0,21-1 16,-21 1-16,21 21 0,0-21 15,0 21 17,-21 21-32</inkml:trace>
  <inkml:trace contextRef="#ctx0" brushRef="#br1" timeOffset="-19057.28">17992 1884 0,'0'0'0,"21"0"0,0 0 16,0 0-16,0 0 0,0 0 16,1-21-16,-1 0 15,0-1-15,0 22 0,0-21 16,-21 0-16,0 0 0,21 21 15,-21-21-15,0 0 0,0-1 16,-21 22 0,0 0-16,0 0 15,0 22-15,0-1 16,-1 0-16,22 0 0,0 21 0,-21-20 16,21-1-16,0 0 0,-21 0 15,21 21-15,0-20 0,0-1 16,0 0-16,0 0 0,21-21 15,0 0-15,-21 21 0,22-21 0,-1 0 16,0 0-16,0 0 0,0 0 0,0 0 16,22 0-16,-22 0 0,0 0 15,0-21-15,0 0 0,1 21 16,-22-21-16,0 0 0,0-1 16,21 1-16,-21 0 0,0 0 0</inkml:trace>
  <inkml:trace contextRef="#ctx0" brushRef="#br1" timeOffset="-18748.45">18394 1842 0,'0'-43'16,"0"1"-1,21 42-15,-42 85 0,42-191 0,0 106 16,0-21-16,0 21 0,1 0 16,-1 0-16,0 0 0,0 0 15,0 0-15,22 21 0,-22 0 0,0-21 16,0 21-16,-21 0 0,21 0 16,-21 1-16,21-1 0,-21 0 0,0 0 15,0 0-15,0 0 0,0 1 16,0-1-16,0 0 0,-21-21 15,21 21-15,-21-21 0,21 21 0,-21-21 32,0-21-17,21 0-15,0 0 0,0 0 16,0-1-16,0 1 0,0 0 16,0 0-16,0 0 0,0 0 0,0-1 15,21 1-15,0 0 0,0 0 16,0 0-16,22 0 0,-22 21 0,0-22 15,0 1-15,22 21 0,-22-21 16,0 21-16</inkml:trace>
  <inkml:trace contextRef="#ctx0" brushRef="#br1" timeOffset="-18128.81">19198 1672 0,'21'0'31,"0"0"-15,1-21-16,-1 21 0,0-21 16,21 21-16,-21-21 0,1 21 0,20-21 15,-21 21-15,0-22 0,0 22 16,1-21-16,-22 0 0,0 0 15,0 0 1,0 0-16,-43 21 0,22 0 16,0 0-16,0 0 0,0 0 0,-22 0 15,22 0-15,0 0 0,0 21 16,0-21-16,-1 21 0,1-21 0,0 21 16,0 0-16,21 0 0,0 22 15,0-22-15,0 0 0,0 0 16,0 0-16,0 1 0,21-1 15,0 0-15,0-21 0,1 0 16,-1 21-16,0-21 0,0 0 0,0 0 16,0 0-16,1 0 0,-1 0 15,0 0-15,-21-21 32,-21 21-32,0 0 15,-1 0-15,1 0 0,-21 0 16,21 21-16,0-21 0,-1 21 0,1 0 15,0 1-15,0-1 0,21 0 16,0 0-16,-21 0 0,21 0 16,-21-21-16,21 22 0,0-1 0,0 0 15,0 0-15,0 0 16,21-21-16,0 0 0,0 0 0,0 0 16,0 0-16,1 0 0,-1 0 15,0 0-15,21 0 0,-21 0 0,1 0 16,-1 0-16,0 0 0,0-21 15,0 0-15,0 0 0,-21 0 0,22-1 16</inkml:trace>
  <inkml:trace contextRef="#ctx0" brushRef="#br1" timeOffset="-17651.59">19579 1778 0,'0'0'0,"21"0"0,0 0 16,1-21-16,-1 21 15,0 0-15,0 0 0,0 0 16,0 0-16,1 0 0,-1 0 0,0 0 15,0 21-15,0 0 0,0 0 16,1-21-16,-22 22 0,21-1 0,-21 0 16,0 0-16,0 0 0,0 0 15,-21 1-15,-1-1 0,1 0 0,0 0 16,0 0-16,0-21 0,21 21 0,-21 1 16,-1-22-16,1 0 0,21-22 46,21 22-46,1-21 16,-1 0-16,-21 0 0,21 0 16,0 0-16,0-1 0,0 1 0,1 0 15,-1-21-15,0 21 0,-21-1 0,21 22 16,-21-21-16,21 0 0,-21 42 31,0 0-31,-21 1 16,0-1-16,0 0 0,21 0 15,-21 0-15,-1 0 0,22 1 16,-21-1-16,21 0 0,0 0 16,0 0-16,0 0 15,0 1-15,21-22 16,1 0-16,-1 0 16,0 0-16,0 0 0,0 0 15,0 0-15,1-22 0,-1 1 0,0 0 16,0 21-16</inkml:trace>
  <inkml:trace contextRef="#ctx0" brushRef="#br1" timeOffset="-17231.83">20172 1842 0,'0'0'0,"-21"0"0,21 21 15,-22-21-15,22 21 0,0 0 16,22-21 15,-1 0-31,0 0 0,0 0 16,0 0-16,0-21 0,1 21 0,-1-21 15,0 21-15,0-21 0,-21-1 16,21 22-16,-21-21 0,21 21 0,-21-21 16,0 0-16,0 0 15,-21 21-15,0 0 0,0 0 16,0 0-16,0 0 15,-1 21-15,1 0 0,0-21 0,0 21 16,0 0-16,0 1 0,-1-1 16,22 0-16,0 0 0,-21 0 0,21 0 15,0 1-15,0-1 0,0 0 0,0 0 16,0 0-16,0 0 16,21-21-16,1 0 15,-1 22-15,0-22 0,21 0 16,-21 0-16,1 0 0,20 0 15,-21 0-15,0-22 0,22 1 0,-22 21 16,0-21-16,21 0 0,-21 21 0,1-21 16,-1 0-16</inkml:trace>
  <inkml:trace contextRef="#ctx0" brushRef="#br1" timeOffset="-16244.37">20637 1820 0,'0'0'0,"-21"22"46,0-1-30,21 0-16,-21 0 0,21 0 16,0 0-16,0 1 0,0-1 15,0 0-15,0 0 16,0 0-16,0 0 16,21-21-16,0 0 0,0 0 15,1 0-15,-1 0 16,0 0-16,0 0 0,0-21 15,0 21-15,1-21 0,-1 0 16,0 21-16,0-21 0,-21 0 0,21 21 16,0-22-16,1 1 0,-22 0 15,0 0-15,0 42 47,0 0-47,-22 0 0,22 1 16,-21-1-16,0 0 15,21 0-15,-21 0 0,21 0 16,0 1-16,0-1 16,21-21-1,0 0-15,0 0 0,1 0 16,-1 0-16,0 0 0,0 0 0,0-21 16,0 21-16,1-22 0,-1 1 15,0 0-15,-21 0 0,21 0 0,0 0 16,-21-1-16,21-20 0,-21 0 0,0 21 15,22-22-15,-22 1 16,0 0-16,21-1 0,-21 22 0,0-21 16,0 21-16,0-1 15,0 44 1,0-1 0,0 0-16,0 21 0,-21-21 0,21 22 15,-22-22-15,22 21 0,-21 1 16,21-22-16,0 0 0,0 21 0,0-21 15,-21 1-15,21-1 0,0 0 16,0 0-16,0 0 0,0 0 16,21-21-1,-21 22-15,21-22 0,1 0 16,-1 0 0,0 0-1,-21-22 1,0 1 249,21 0-249</inkml:trace>
  <inkml:trace contextRef="#ctx0" brushRef="#br1" timeOffset="-15652.71">21082 1757 0,'0'0'15,"21"0"17,0 0-17,0 0-15,1 0 0,-1 0 16,0 0-16,0 0 16,0 0-1,0 0-15,-21-21 0,22 21 16,-1 0-16</inkml:trace>
  <inkml:trace contextRef="#ctx0" brushRef="#br1" timeOffset="-15101.03">21569 1863 0,'0'0'0,"21"0"16,0 0-16,0 0 15,-21-21 1,0-1-16,0 1 16,0 0-16,0 0 15,0 0-15,-21 21 0,0 0 16,0 0-16,0-21 0,-1 21 16,1 0-16,0 0 0,0 0 0,-21 21 15,20 0-15,1 0 0,0 0 16,0 0-16,0 22 0,0-22 15,21 0-15,0 0 0,-22 22 0,22-22 16,0 0-16,0 0 0,0 0 16,0 0-16,22-21 0,-1 0 15,0 0-15,0 0 16,0 0-16,0 0 0,1 0 0,-1 0 16,21 0-16,-21-21 0,0 21 15,1-21-15,-1 0 0,0 21 0,0-21 16,0 0-16,-21-1 0,0 1 15,21 0-15,-21-21 0,0 21 0,0-1 16,0 1-16,0 0 0,-21 42 31,0 0-31,0 1 16,21-1-16,0 0 16,0 0-16,0 0 0,0 0 0,0 1 15,0-1-15,0 0 0,0 0 16,21-21-16,0 21 15,0-21-15,1 0 16,-1 0-16,0 0 0,0 0 16,21-21-16,-20 0 0,-1 21 0</inkml:trace>
  <inkml:trace contextRef="#ctx0" brushRef="#br1" timeOffset="-14620.3">21950 1545 0,'0'-21'0,"0"42"0,0-63 0,-21 42 15,-1 0 1,1 21-16,21 0 0,0 22 16,-21-22-16,21 21 0,0-21 15,-21 22-15,21-1 0,0-21 0,0 21 16,-21-20-16,21-1 0,0 21 16,0-21-16,0 0 0,0 1 15,0-1-15,0 0 16,0 0-1,0-42 1,0 0 0,0 0-16,0-1 0,0 1 15,0 0-15,21 0 16,-21 0-16,21 0 0,0-1 0,0 1 16,1 21-16,-1-21 0,0 21 15,0 0-15,0 0 0,0 0 0,1 0 16,-1 0-16,0 21 0,0-21 15,-21 21-15,0 1 0,0-1 16,0 0-16,0 0 0,0 0 16,0 0-16,0 1 0,0-1 0,-21-21 15,0 21-15,0 0 0,-1-21 16,1 0-16,0 21 0,0-21 0,0 0 16,0 0-16,-1 0 0,1 0 15,21-21 1,0 0-16,0 0 15,0 0-15,0-1 16,0 1-16,21 0 0</inkml:trace>
  <inkml:trace contextRef="#ctx0" brushRef="#br1" timeOffset="-14368.45">22331 1461 0,'0'21'0,"0"0"16,0 0-16,-21 0 0,21 0 16,0 22-16,-22-1 0,22 0 0,-21-20 15,21 20-15,-21 0 0,21-21 16,-21 22-16,21-22 0,0 0 0,0 0 16,-21 0-16,21 1 0,0-1 15,0 0-15,21-21 47,0-21-47,0 0 0</inkml:trace>
  <inkml:trace contextRef="#ctx0" brushRef="#br1" timeOffset="-13772.68">22394 1863 0,'-21'0'0,"0"0"16,42 0 15,0 0-15,0 0-16,1 0 0,-1-21 0,0 21 15,0 0-15,0-22 0,0 1 16,1 21-16,-22-21 0,0 0 16,0 0-1,-22 21 1,1 0-16,0 0 15,0 0-15,0 21 0,0-21 0,-1 21 16,22 0-16,-21 0 0,21 1 0,-21-1 16,21 0-16,0 0 15,0 0-15,0 0 0,0 1 16,0-1-16,21-21 16,0 0-16,1 21 15,-1-21-15,21 0 0,-21 0 16,22 0-16,-22 0 0,21 0 0,0-21 15,-20 0-15,20 21 0,-21-22 16,21 1-16,1 0 0,-22 0 0,0 0 16,0-22-16,0 22 0,1 0 0,-22-21 15,21 21-15,-21-1 0,0 1 16,-21 21 0,-1 0-16,1 0 0,0 0 15,0 21-15,21 1 0,-21-1 0,21 0 16,-21 0-16,21 0 15,0 0-15,0 1 0,0 20 0,0-21 16,0 0-16,0 0 16,21 1-16,0-1 0,-21 0 15,-21-21 32,0 0-47,-1 0 16,1 0-16</inkml:trace>
  <inkml:trace contextRef="#ctx0" brushRef="#br1" timeOffset="-12413.49">15663 10562 0,'0'0'16,"-21"0"-16,0 0 0,0 0 0,21-21 15,-21 21-15,-1-21 16,22 0 0,22 21-1,-1 0-15,21 0 0,-21 0 16,22 0-16,-1 0 0,0 0 0,1-21 15,20 21-15,1 0 0,-1 0 16,1-22-16,-1 22 0,1 0 0,-1 0 16,1-21-16,-22 21 0,0 0 15,1 0-15,-22 0 0,0 0 0,0 0 16,-42 0 0,0 0-16,0 21 15,-22-21-15,22 0 0,-21 0 16</inkml:trace>
  <inkml:trace contextRef="#ctx0" brushRef="#br1" timeOffset="-12164.47">16023 10499 0,'0'42'16,"0"-21"-16,0 0 15,0 1-15,0-1 0,0 0 16,0 21-16,0 1 0,0-22 0,0 21 15,-21 0-15,21 1 0,0-1 16,0 0-16,0-20 0,0 20 16,0 0-16,0 1 0,0-22 0,0 0 15,0 21-15,0-21 0,0 1 16,0-1-16,21-21 31,0-21-31,0-1 0</inkml:trace>
  <inkml:trace contextRef="#ctx0" brushRef="#br1" timeOffset="-11765.53">16298 10901 0,'-21'-21'16,"21"0"-1,21 21-15,0 0 16,1 0-16,-1 0 0,0-22 0,21 22 16,-21 0-16,22 0 0,-1 0 0,-21 22 15,0-1-15,22-21 0,-22 21 16,0 0-16,-21 0 0,0 0 0,0 1 16,0-1-16,0 0 0,0 21 15,0-21-15,0 1 0,0-1 16,-21 0-16,0 0 0,21 0 0,-21-21 15,21 21-15,-22-21 0,1 0 16,21-21 0,0 0-16,0 0 0,0 0 15,0 0-15,0-1 0,0 1 16,0 0-16,21 0 0,-21 0 0,22 0 16,-22-1-16,0-20 0,21 21 0,0 0 15,0 21-15,-21-21 0,21-1 16,0 22-16,1 0 0,-1 0 15,0 0-15</inkml:trace>
  <inkml:trace contextRef="#ctx0" brushRef="#br1" timeOffset="-10745.16">17230 11134 0,'0'0'15,"21"0"-15,-21-21 0,21 21 16,-21-22-16,0 1 0,21 21 0,-21-21 16,21 0-16,-21 0 0,0 0 0,0-1 15,0 1-15,0 0 16,0 0-16,0 0 0,-21 0 0,0 21 16,21-22-16,-42 1 0,20 21 0,1 0 15,0 0-15,-21 0 0,21 0 16,-1 21-16,-20 1 0,21-1 0,0 0 15,0 0-15,-1 0 0,22 22 16,-21-22-16,21 21 0,-21-21 0,21 22 16,0-22-16,0 0 0,0 21 0,0-21 15,0 1-15,0-1 0,21 0 16,0-21-16,1 0 16,-1 0-16,0 0 0,21 0 15,-21 0-15,1-21 0,20 0 16,-21-1-16,0 22 0,22-21 0,-22-21 15,0 21-15,0 0 0,-21-1 16,0 1-16,21 0 0,-21 0 0,0 0 16,0 0-16,0-1 0,0 1 0,-21 21 31,21 21-15,-21-21-16,21 22 0,0-1 0,0 0 15,0 0-15,0 0 0,0 22 16,0-22-16,0 0 0,0 0 0,0 0 15,21 0-15,0-21 16,0 22-16,1-22 16,-1 0-16,0 0 0,0 0 0,0 0 15,0 0-15,1-22 0,-1 22 16,0-21-16,0 21 0,-21-21 0,21 0 16,0 0-16,1 0 0,-22-1 0,0 1 15,0 0-15,21 0 0,-21 0 16,0 0-16,0-1 0,21 1 0,-21 0 15,0 0-15,0 42 32,0 0-17,0 0-15,0 1 16,0-1-16,0 0 0,0 0 0,-21 21 16,21-20-16,0-1 0,0 0 0,0 0 15,-21 0-15,21 0 0,0 1 16,0-1-16,0 0 0,0-42 47,0 0-47,0-1 15,0 1-15,0 0 0,0 0 16,0 0-16,0 0 0,0-1 0,0-20 16,0 21-16,0 0 0,0 0 0,0-1 15,21 1-15,0 0 16,0 0-16,0 21 0,22 0 0,-22-21 15,0 21-15,0 0 0,0 0 16,0 0-16,1 21 0,-1 0 0,0 0 16,0 0-16,0 1 0,-21-1 0,0 0 15,0 0-15,0 21 0,0-20 16,0-1-16,0 0 0,0 0 0,0 43 31,0-43-31,-21-21 0,0 0 16,0 0-1,21-21 1,0-1-16</inkml:trace>
  <inkml:trace contextRef="#ctx0" brushRef="#br1" timeOffset="-10273.43">18351 11007 0,'0'0'16,"22"-21"-16,-1 21 0,-21-22 16,21 22-16,-21-21 0,0 0 31,-21 21-15,0 0-16,-1 0 0,1 0 0,0 0 15,0 0-15,-21 0 0,20 0 0,1 21 16,0 0-16,0-21 0,0 0 15,0 22-15,21-1 0,0 0 16,0 0 0,21-21-1,0 0-15,0 21 0,0-21 0,0 0 16,22 21-16,-22 1 0,0-22 16,0 21-16,0-21 0,1 21 0,-1-21 15,-21 21-15,0 0 0,0 0 16,0 1-16,0-1 15,-21-21-15,21 21 0,-22-21 0,-20 21 16,21-21-16,0 0 0,0 0 0,-1 0 16,1 0-16,0 0 0,0 0 15,0 0-15,0 0 0,21-21 16,-22 21-16,22-21 0,-21 21 16,21-21-16,-21-1 0,21 1 15,0 0-15,0 0 16</inkml:trace>
  <inkml:trace contextRef="#ctx0" brushRef="#br1" timeOffset="-9745.18">18881 10647 0,'0'0'0,"0"-21"0,0 0 0,0-1 16,0 44 15,0 20-31,-22-21 0,1 21 16,21 1-16,-21-1 0,21 0 15,0 1-15,-21-1 0,21 0 0,-21-20 16,21 20-16,0 0 0,0 1 16,0-22-16,-21 21 0,21-21 0,0 0 15,0 1-15,0-1 0,0 0 16,21-42 15,0 21-31,0-21 0,0-1 0</inkml:trace>
  <inkml:trace contextRef="#ctx0" brushRef="#br1" timeOffset="-9224.28">19304 10964 0,'0'0'0,"0"-21"0,0 0 16,-21 0-16,0 21 0,-1-21 16,1 21-16,0-21 0,0-1 0,0 22 15,0 0-15,-1 0 16,1 0-16,0 0 0,0 0 16,21 22-16,-21-1 0,0 0 15,21 0-15,-22 0 0,22 0 0,0 1 16,0-1-16,-21 21 0,21-21 0,0 0 15,0 1-15,0-1 0,0 0 16,0 0-16,0 0 0,21-21 16,1 0-1,-1 0-15,0 0 0,21-21 16,-42 0-16,43 0 0,-22 21 0,0-21 16,0-1-16,0-20 0,0 21 15,1 0-15,-1 0 0,0-1 16,0 1-16,-21 0 0,21 0 0,-21 0 15,21 0-15,-21-1 0,0 44 32,0-1-32,0 21 15,0-21-15,0 0 0,0 1 16,0-1-16,-21 0 0,21 0 0,0 21 16,0-20-16,0-1 0,0 0 15,0 0-15,21-21 16,1 0-16,-1 0 15,0 0-15,21 0 0,-21 0 16,1 0-16,-1-21 0,21 0 0,-21 0 16,0-1-16,1 1 0,-1 0 15</inkml:trace>
  <inkml:trace contextRef="#ctx0" brushRef="#br1" timeOffset="-8964.43">19812 10478 0,'0'0'0,"0"-22"0,0 1 0,0 0 15,0 0-15,21 21 16,-21 21-16,0 0 16,0 22-16,0-1 0,0 0 0,0 1 15,0-1-15,0 0 0,0 1 16,0-1-16,0 0 0,-21 1 16,0-22-16,21 21 0,0-21 0,-21 22 15,21-22-15,-22 0 0,22 0 0,0 0 16,0 0-16,0 1 0,0-1 15,22-21 1,-1 0-16,0 0 16,0-21-16,0 21 0,0-22 15,1 1-15,-1 0 0</inkml:trace>
  <inkml:trace contextRef="#ctx0" brushRef="#br1" timeOffset="-8584.39">20108 10774 0,'0'0'15,"0"21"1,0 0-16,0 0 0,-21 1 16,0-1-16,21 0 0,-21 0 0,21 0 15,-21 0-15,21 1 0,-22-1 0,22 0 16,0 0-16,0 0 0,0 0 16,0 1-16,22-22 15,-1 21-15,0-21 0,0 0 16,0 0-16,22 0 0,-22 0 15,0-21-15,0 21 0,0-22 0,0 1 16,1 21-16,-1-21 16,0 0-16,-21 0 0,0 0 0,0-1 15,0 1-15,0 0 0,0-21 0,0 21 16,0-1-16,-21 1 0,0 0 16,-1 21-16,1 0 0,0 0 0,0 0 15,-21 0-15,20 0 0,1 0 0,0 21 16,0 0-16,0 1 0,21-1 15,0 0-15,-21 0 0,21 0 16,0 0-16,0 1 0,0-1 16,21 0-16,0 0 0,21-21 15,-21 0-15,1 0 0,20 21 16</inkml:trace>
  <inkml:trace contextRef="#ctx0" brushRef="#br1" timeOffset="-8212.6">20680 10922 0,'0'-21'0,"0"42"0,0-63 16,0 21-16,21-1 15,0 22-15,0 0 16,0 0-16,1 0 0,-1 0 0,0 0 16,0 0-16,21 22 0,-20-1 15,-1-21-15,-21 21 0,21 0 16,-21 21-16,21-20 0,-21-1 0,0 0 15,0 0-15,0 21 0,0-20 16,-21-1-16,0 21 0,0-21 0,21 0 16,-22 1-16,1-22 0,21 21 0,-21 0 15,21-42 17,0 0-32,0-1 15,0 1-15,21 0 0,-21 0 0,21 0 16,1-22-16,-22 22 0,21 0 0,-21-21 15,21 21-15,-21-1 0,21-20 16,-21 21-16,21 0 0,-21 0 16,0-1-16,21 22 15,-21-21-15</inkml:trace>
  <inkml:trace contextRef="#ctx0" brushRef="#br1" timeOffset="-7980.83">19791 10795 0,'0'0'0,"21"0"32,0 0-32,0 0 15,22-21-15,-1 21 0,-21 0 16,21 0-16,1-21 0,-1 21 0,-21-21 15,22 21-15,-1 0 0,-21 0 0,0 0 16,0-22-16,-21 1 16</inkml:trace>
  <inkml:trace contextRef="#ctx0" brushRef="#br1" timeOffset="-6820.05">24172 1947 0,'0'-21'0,"0"0"31,0 42 1,0 0-32,0 1 0,0 20 0,0-21 15,0 21-15,0-20 0,0 20 16,0 0-16,0-21 0,0 22 15,0-22-15,0 0 0,0 21 0,-21-20 16,21-1-16,0 0 16,0-42 15,21 0-31</inkml:trace>
  <inkml:trace contextRef="#ctx0" brushRef="#br1" timeOffset="-6245.38">24151 1905 0,'0'-21'16,"0"42"-16,0-63 0,0 21 16,0-1-16,21 1 0,0 21 0,1-21 15,-1 0-15,0 21 0,0 0 16,21 0-16,-20 0 0,20 0 0,-21 0 15,21 21-15,-20 0 0,-1 0 16,0 22-16,-21-22 0,0 0 0,0 21 16,0-20-16,0-1 15,-21 21-15,0-21 0,-22 0 0,22 1 16,0-1-16,0 0 0,-22-21 16,22 21-16,0 0 0,0-21 0,0 21 15,21-42 16,21 21-15,-21-21-16,21 21 0,0 0 16,0 0-16,1 0 0,20 0 0,-21 0 15,21 0-15,1 0 0,-1 0 16,-21 0-16,22 21 0,-1-21 0,-21 21 16,0 1-16,0-1 15,-21 0-15,0 21 0,0-21 0,-42 1 16,21-1-16,0 21 0,-22-21 15,1 0-15,21 1 0,-21-1 0,-1 0 16,22-21-16,-21 0 0,21 21 0,-1-21 16,-20 0-16,21 0 0,0 0 15,0-21-15,21 0 16,-22 0-16,22-1 16,0 1-16,-21 21 0,21-21 0,0 0 15,0 0-15,0 0 16,0-1-1,21 22-15,1 0 16,-1-21-16,0 21 0</inkml:trace>
  <inkml:trace contextRef="#ctx0" brushRef="#br1" timeOffset="-5840.61">24807 2201 0,'0'0'16,"0"-21"-16,21 0 0,-21 0 16,22 21-16,-1-21 15,0 21-15,0 0 16,0 0-16,0 0 0,1 0 0,-1 0 16,21 0-16,-21 21 0,0 0 15,1-21-15,-1 21 0,0 0 0,0 1 16,-21-1-16,21 0 0,-21 0 0,0 21 15,0-20-15,0-1 0,-21 0 16,0 0-16,0 0 0,21 0 16,-21-21-16,-1 0 15,22-21 1,0 0 0,0 0-16,0 0 0,22 0 15,-22-1-15,21 1 16,0 0-16,-21 0 0,21 0 0,0 0 15,-21-1-15,21 1 0,1 0 16,-1 0-16,0 21 0,0-21 16,0 21-16,0 0 15</inkml:trace>
  <inkml:trace contextRef="#ctx0" brushRef="#br1" timeOffset="-5376.87">25633 2138 0,'-21'0'31,"-1"0"-31,22 21 0,0 0 16,-21-21-16,21 21 0,-21 1 15,21-1-15,0 0 0,0 21 0,0-21 16,0 1-16,0-1 0,0 21 15,0-21-15,0 0 0,0 1 0,0-1 16,21 0-16,0 0 0,1-21 16,-1 0-16,0 0 0,0 0 0,21 0 15,-20 0-15,20 0 0,-21 0 16,21-21-16,1 21 0,-1-21 16,-21 0-16,22-1 0,-22 1 15,21 0-15,-21-21 0,0 21 0,1-1 16,-1 1-16,-21-21 0,0 21 0,0 0 15,0-22-15,0 22 0,-21 0 16,-1 0-16,1 0 0,0-1 0,-21 22 16,21 0-16,-22 0 0,1 0 15,0 0-15,20 0 0,-20 0 0,0 0 16,21 22-16,-22-1 0,22 0 16,0-21-16,0 21 0,0 21 15,-1-20-15,22-1 0,0 0 0,0 0 16,0 0-16,0 0 0,0 1 15,22-1-15,-1-21 16,21 0-16</inkml:trace>
  <inkml:trace contextRef="#ctx0" brushRef="#br1" timeOffset="-4729.29">26289 2117 0,'0'0'0,"0"-21"0,0 42 47,0 0-47,0 0 0,0 0 0,0 0 16,0 1-16,0-1 0,0 0 16,0 21-16,0-21 0,0 1 0,-21-1 15,21 0-15,0 0 0,0 0 16,0 0-16,0 1 0,21-22 31,0 0-15,0 0-16,-21-22 0,21 1 15,1 0-15,-22 0 0,0 0 0,21 21 16,0-43-16,0 22 0,-21 0 0,0 0 16,21 21-16,0-21 15,-21 0-15,22 21 16,-22 21 15,0 0-31,0 0 0,0 0 16,0 0-16,0 1 0,0-1 0,0 0 15,0 0-15,0 0 16,0 0-16,0 1 0,0-1 16,21-21-16,0 0 15,0 0-15,0 0 16,0 0-16,1 0 0,-1 0 15,0-21-15,21-1 0,-21 1 16,1 0-16,-22 0 0,21 0 0,0-22 16,-21 22-16,21 0 0,-21-21 15,0 21-15,0-1 0,0-20 0,0 21 16,0 0-16,0 0 0,0-1 16,-21 22-16,21-21 0,-21 21 0,0 0 31,-1 0-31,22 21 15,0 1-15,0-1 16,0 0-16,0 0 16,0 0-16</inkml:trace>
  <inkml:trace contextRef="#ctx0" brushRef="#br1" timeOffset="-4297.54">27241 2180 0,'0'0'0,"0"-21"31,-21 21-31,0 0 0,0 0 16,0 0-16,0 0 0,-1 21 16,1-21-16,21 21 0,-21 1 0,0-1 15,21 0-15,0 0 16,0 0-16,0 0 15,0 1-15,21-1 16,-21 0-16,21-21 0,0 21 0,-21 0 16,22 0-16,-1-21 15,-21 22-15,0-1 0,0 0 16,0 0 15,-21-21-31,-1 0 16,1 0-16,0 0 0,0 0 15,0 0-15,-22 0 0,22 0 0,0 0 16,0 0-16,0-21 0,0 21 16,-1 0-16,22-21 15,0 0 17,22 21-32,-1-22 0,0 22 15,0 0-15</inkml:trace>
  <inkml:trace contextRef="#ctx0" brushRef="#br1" timeOffset="-3948.74">27326 2350 0,'0'-22'0,"64"-20"15,-43 21 1,0 21-16,-21-21 15,21 0-15,-21-1 0,0 1 16,-21 21 15,0 0-31,0 21 16,-1 1-16,22-1 16,-21 0-16,0 0 0,21 0 15,-21 0-15,21 1 0,0-1 0,0 0 16,0 0-16,0 0 0,0 0 15,0 1-15,0-1 0,21-21 16,0 21-16,0-21 16,1 0-16,-1 0 0,0 0 0,0 0 15,0 0-15,0 0 0,1 0 0,-1 0 16,0 0-16</inkml:trace>
  <inkml:trace contextRef="#ctx0" brushRef="#br1" timeOffset="-3532.45">27686 2244 0,'0'-21'0,"42"-22"31,-21 43-31,1 0 0,-1 0 16,0 0-16,0 0 0,0 0 16,0 21-16,1 1 0,-22-1 15,21 0-15,-21 0 0,21 0 0,-21 0 16,0 1-16,0-1 15,0 0-15,0 0 0,0 0 0,0 0 16,0 1-16,-21-1 0,0-21 0,-1 21 16,22 0-16,-21-21 0,0 21 15,0-21 1,21-21 0,0 0-1,0 0-15,0 0 16,0-1-16,21 1 0,0 0 0,0-21 15,1 21-15,-22-1 0,21 1 16,0 0-16,21 0 0,-21 0 0,1 21 16,-1-21-16,0 21 0,0 0 15,-21-22-15,21 22 0,0-21 16</inkml:trace>
  <inkml:trace contextRef="#ctx0" brushRef="#br1" timeOffset="2118.98">24024 3620 0,'21'-22'16,"-21"1"0,21 21-16,-21-21 0,0 0 15,0 0-15,22 21 16,-22-21-16,0-1 15,0 1-15,0 0 16,-22 21 0,1-21-16,0 21 0,0 0 15,0 0-15,-22 0 0,22 0 16,0 0-16,0 21 0,0-21 16,0 21-16,-22 0 0,22 1 15,0 20-15,0-21 0,0 0 0,-1 22 16,1-22-16,0 21 0,21-21 15,0 22-15,0-22 0,-21 21 0,21-21 16,0 0-16,0 22 0,0-22 16,21 0-16,-21 0 0,21 0 0,0 1 15,1-1-15,-1 0 0,21-21 16,-21 21-16,22-21 0,-22 0 0,21 0 16,-21 0-16,22 0 0,-1 0 15,-21 0-15,21 0 0,-20-21 0,20 0 16,-21 21-16,0-21 0,0-1 15,22 1-15,-22 0 0,0 0 16</inkml:trace>
  <inkml:trace contextRef="#ctx0" brushRef="#br1" timeOffset="2659.32">24490 3302 0,'0'0'0,"0"-21"0,-21 21 0,21-21 15,-22 21-15,22 21 16,-21 0 0,21 0-16,0 22 0,0-22 15,0 21-15,0 0 0,0-20 0,0 20 16,0 0-16,0 1 0,0-22 16,0 21-16,0 0 0,0-20 0,0-1 15,0 21-15,0-21 0,0 0 16,-21 1-16,21-1 0,0 0 15,-21 0-15,21-42 63,0 0-63,0 0 0,0-1 16,0 1-16,21 0 0,0 0 15,0 0-15,1 0 0,-1-1 0,0 22 16,0-21-16,21 0 0,-20 21 15,-1 0-15,0 0 0,21 0 0,-21 0 16,1 0-16,-1 0 0,0 21 0,-21 0 16,0 1-16,21-1 0,-21 0 15,0 0-15,0 0 0,0 0 0,0 1 16,0-1-16,-21 0 0,0 0 16,21 0-16,0 0 0,-21-21 15,21 22-15,-22-22 16,22 21-16,0-42 47,0-1-47,0 1 15,22 0-15</inkml:trace>
  <inkml:trace contextRef="#ctx0" brushRef="#br1" timeOffset="3075.08">24850 3725 0,'0'0'0,"0"-21"0,-22 21 16,22-21-16,0 0 15,22 21 1,-1 0 0,0 0-16,0 0 15,0 0-15,0 0 0,1 0 0,-1 21 16,0 0-16,0 0 0,-21 1 15,21-1-15,-21 0 0,21 0 0,-21 0 16,0 0-16,0 1 0,0-1 0,0 0 16,0 0-16,-21 0 0,0 0 15,21 1-15,-21-1 0,0-21 16,0 0 0,21-21-1,0-1-15,0 1 16,21 0-16,0 0 0,-21 0 15,21 0-15,0-1 16,0 1-16,-21 0 0,22 0 0,-1 0 16,-21 0-16,21-1 0,0 1 0,0 0 15,0 0-15,1 21 16,-1 0 15</inkml:trace>
  <inkml:trace contextRef="#ctx0" brushRef="#br1" timeOffset="3530.97">25527 3662 0,'-21'0'0,"0"0"0,-1 0 15,1 0-15,0 0 0,21 21 16,-21-21-16,0 21 0,21 0 15,-21 1-15,-1-1 16,1 0-16,21 0 0,-21 0 0,21 0 16,0 1-16,0-1 0,0 0 15,0 0-15,0 0 0,0 0 16,0 1-16,21-22 16,0 0-16,1 0 0,-1 0 0,0 0 15,0 0-15,0 0 0,0 0 16,1 0-16,-1-22 0,0 22 0,0-21 15,0 21-15,-21-21 0,21 0 0,-21 0 16,22 0-16,-22-1 0,0 1 16,0 0-16,0 0 0,0 0 15,-22 0-15,1-1 0,21 1 0,-21 0 16,0 0-16,0 21 0,0 0 0,-1 0 16,1 0-1,0 0-15,0 0 0,0 0 0,0 21 16,21 0-16,0 0 0,-22 1 15,22-1-15,0 0 0,0 0 16,0 0-16,0 0 0,22-21 16,-22 22-16,21-22 15,0 0-15</inkml:trace>
  <inkml:trace contextRef="#ctx0" brushRef="#br1" timeOffset="4243.56">25802 3747 0,'0'0'0,"21"-22"0,-21 44 31,0-1-31,0 0 16,0 0-16,0 0 16,0 0-16,0 1 0,0-1 15,0 0-15,0 0 0,-21 0 16,21 0-16,0 1 15,0-1 1,-21-21-16,21-21 31,0-1-31,0 1 16,0 0-16,0 0 0,0 0 16,21 0-16,-21-1 0,21 1 0,0 0 15,1 0-15,-22 0 0,42 0 16,-21-1-16,0 1 0,0 21 0,1-21 15,-1 21-15,21 0 0,-21 0 16,0 0-16,1 0 0,-1 0 0,0 21 16,0-21-16,0 21 0,-21 1 15,0-1-15,0 0 0,0 0 16,0 0-16,0 0 0,0 1 0,0-1 16,0 0-16,0 0 0,0 0 15,-21-21-15,21 21 0,-21 1 0,0-1 16,21-42 15,0-1-15,0 1-16,0 0 15,21 0-15,0 21 0,0-21 16,0 0-16,-21-1 0,22 1 16,-1 0-16,0 0 0,0 0 0,0 0 15,0-1-15,1 22 0,-1 0 16,0 0-1,-21 22-15,0-1 0,0 0 16,0 0-16,0 0 0,0 0 16,0 1-16,0-1 0,-21 0 0,21 0 15,0 0-15,0 0 16,-21 1-16,21-1 0,0 0 16,21-21 15,0-21-16,0 21-15,-21-21 0</inkml:trace>
  <inkml:trace contextRef="#ctx0" brushRef="#br1" timeOffset="4611.53">26606 3874 0,'22'0'31,"-1"0"-31,0 0 16,0 0-16,-21-22 0,21 22 0,0 0 15,1 0-15,-22-21 16,21 0-16,0 21 0,0-21 16,-21 0-16,0 0 15,-21 21 1,0 0-16,0 0 15,-1 21-15,1-21 0,0 21 16,0 0-16,0 0 0,0 0 0,21 1 16,-22-1-16,22 0 0,0 0 15,0 0-15,0 0 0,0 1 16,0-1-16,22-21 16,-1 0-16,0 0 0,0 0 15,0 0-15,0 0 0,1 0 16,-1-21-16,0 21 0,0-22 15,0 1-15,0 21 0</inkml:trace>
  <inkml:trace contextRef="#ctx0" brushRef="#br1" timeOffset="5622.95">16764 3747 0,'21'0'16,"-21"-22"-16,0 1 15,0 0-15,0 0 16,-21 21-16,0 0 16,0 0-16,-1 0 0,1 0 15,0 0-15,0 0 0,-21 0 16,20 0-16,1 0 0,0 21 0,-21 0 15,21 0-15,-1 1 0,22 20 16,-21-21-16,21 0 0,0 22 0,-21-1 16,21-21-16,0 21 0,0 1 15,0-22-15,21 21 0,0-21 0,1 1 16,-1-1-16,21 0 0,-21-21 16,0 21-16,22-21 0,-1 0 0,-21 0 15,22 0-15,-22 0 0,21 0 16,-21-21-16,22 0 0,-22 0 15,21 21-15,0-43 0,-20 22 0,20 0 16</inkml:trace>
  <inkml:trace contextRef="#ctx0" brushRef="#br1" timeOffset="7383.51">17314 3493 0,'-21'0'0,"42"0"0,-63 0 0,21 0 15,0 0 1,21 21-16,-22 0 0,1 21 0,21-21 16,0 22-16,0-22 0,0 21 15,0-21-15,0 22 0,-21-1 0,21-21 16,0 22-16,-21-1 0,21 0 16,0-21-16,-21 22 0,21-1 0,-21-21 15,21 0-15,0 1 0,0-1 0,0 0 16,0 0-16,0-42 31,0 0-15,0 0-16,21-1 0,0 1 0,0-21 15,-21 21-15,21 0 16,0-22-16,1 22 0,-1 0 0,0-21 16,21 20-16,-21 1 0,1 0 15,20 21-15,-21-21 0,0 21 0,0 0 16,1 0-16,-1 0 0,0 21 0,-21 0 15,0 0-15,0 1 16,0 20-16,0-21 0,0 0 0,0 22 16,0-22-16,0 0 0,-21 21 15,21-21-15,0 1 0,0-1 0,-21-21 16,21 21-16,0 0 0,21-21 16,0 0-1,0 0-15,0 0 0,0 0 16,1 0-16,-1-21 0,0 0 0,0 0 15,0-1-15,0 1 0,22 0 0,-22 0 16,0-21-16,0 20 0,0 1 16,-21-21-16,0 21 0,22 0 0,-22-1 15,0 1-15,0 0 16,-22 21 0,1 0-16,0 0 15,0 21-15,21 0 16,0 1-16,0-1 15,0 0 1,21-21-16,-21 21 0,21-21 0,0 21 16,1 0-16,-1 1 15,0-1-15,-21 0 0,0 0 0,21 0 16,-21 0-16,21 1 0,-21-1 16,0 0-16,0 0 15,21-21-15,1 0 16,-1 0-1,0 0-15,-21-21 0,21 0 0,0 21 16,0-21-16,1-1 0,-1 1 16,0-21-16,0 21 0,0 0 15,0-1-15,1 1 0,-1-21 16,0 21-16,-21 0 0,21-1 16,-21 1-16,21 21 0,-42 21 31,0-21-31,21 22 15,-21-1-15,21 0 0,-21 0 16,21 0-16,0 0 0,0 1 0,-22 20 16,22-21-16,0 0 0,0 0 15,0 1-15,0-1 0,22-21 16,-1 0 0,0 0-16,0 0 0,0 0 0,0 0 15,1-21-15,20 21 0,-21-22 16,0 22-16,0-21 0,1 0 15,-1 0-15,-21 0 0,0 0 0,0-1 16,0 1-16,0 0 16,0 0-16,0 0 0,-21 21 15,-1 0-15,1 0 0,21-21 16,-21 21-16,0 0 0,0 0 0,21-22 31,21 1-15,0 21-16,0 0 15,0 0-15,1-21 0,-1 21 16,21 0-16,-21 0 0,0 0 16,1 0-16,-1 0 0,-21 21 15,21-21-15,0 21 0,0-21 0,0 22 16,1-1-16,-22 0 0,21 0 16,-21 0-16,21 0 0,-21 1 15,0-1-15,0 0 0,0 0 16,0 0-16,0 0 15,0 1-15,-21-22 0,21 21 16,-21-21-16,-1 0 16,22-21-1,0-1 1,0 1-16,0 0 16,0 0-16,0 0 0,0 0 0,0-1 15,0 1-15,0 0 0,22 0 16,-1 0-16,0 0 0,-21-1 0,21 22 15,0-21-15,0 21 0,1 0 16,-1-21-16,0 21 0,0 0 0,0 0 16,0 0-16,-21 21 0,22-21 15,-1 21-15,0 1 0,0-1 0,-21 0 16,21 0-16,-21 0 0,0 0 0,0 1 16,0-1-16,0 0 0,0 0 15,0 0-15,-21 0 0,0 1 16,0-22 15,21-22-15,0 1-1,0 0-15,0 0 0,0 0 16,0 0-16,0-1 0,21 1 0,-21 0 16,21 0-16,0 0 0,0 21 0,1-21 15,-1-1-15,0 22 0,0 0 16,0 0-16,22 0 0,-22 0 0,0 0 15,0 0-15,0 0 16,0 0-16,-21 22 0,0-1 0,22 0 16,-22 0-16,0 0 0,0 0 15,0 1-15,0-1 0,0 0 0,-22 0 16,22 0-16,-21 0 0,0-21 0,21 22 16,-21-1-16,21 0 15,-21-21-15,21-21 31,0 0-31,21-1 16,-21 1-16</inkml:trace>
  <inkml:trace contextRef="#ctx0" brushRef="#br1" timeOffset="7739.31">19494 3937 0,'22'0'0,"-1"0"15,0 0 1,0 0-16,0 0 0,0 0 16,1 0-16,-1-21 0,0 21 0,0-21 15,21 21-15,-20 0 0,-1 0 16,-21-21-16,21 21 0,-21-22 16,-21 22-1,-22 0 1,22 0-16,0 0 0,0 0 0,-21 22 15,20-1-15,1 0 0,-21 0 16,21 0-16,0 0 0,-1 1 0,1 20 16,21-21-16,-21 0 0,21 0 15,0 1-15,0-1 0,0 0 0,0 0 16,21-21-16,0 0 0,1 0 0,20 0 16,-21 0-16,0 0 0,22 0 15,-22 0-15,21 0 0,-21 0 0,22-21 16,-22 0-16,0 21 0,0-21 15,0 21-15,0 0 0</inkml:trace>
  <inkml:trace contextRef="#ctx0" brushRef="#br1" timeOffset="8592.51">17208 5059 0,'0'-21'0,"22"21"0,-22-21 16,0-1-16,21 22 15,-21-21-15,21 0 0,0 0 16,-21 0-16,0 0 15,0-1-15,0 1 16,0 0-16,0 0 0,0 0 16,-21 0-16,0-1 15,0 22-15,-22-21 0,22 0 0,0 21 16,-21 0-16,20 0 0,-20 0 16,21 0-16,-21 0 0,20 21 0,-20-21 15,21 43-15,0-22 0,0 21 16,-1-21-16,1 22 0,21-1 15,-21 0-15,21-21 0,0 22 0,0-22 16,0 21-16,0-21 0,0 1 0,21-1 16,0 0-16,1-21 0,-1 21 15,0-21-15,0 0 0,0 0 16,0 0-16,22 0 0,-22 0 0,21-21 16,-21 0-16,22 21 0,-1-21 0,-21-1 15,22-20-15,-1 21 0,-21 0 16,0-22-16,22 1 0,-22 0 0,0-1 15,0 1-15,-21 0 0,0 21 16,21-22-16,-21 1 0,0 0 0,0-1 16,0 22-16,0 0 0,0-21 15,0 20-15,0 1 0,-21 21 16,0 0 0,21 21-16,0 1 0,-21-1 15,21 0-15,0 21 0,0-21 0,0 22 16,0-1-16,0 0 0,0 22 15,0-22-15,0 1 0,-21-1 0,21 0 16,0-21-16,0 22 0,0-22 16,0 0-16,0 0 0,0 0 0,0 1 15,21-22-15,0 0 16,0 0-16,0 0 0,0 0 16,1 0-16,-1 0 15,0-22-15,-21 1 0,21 0 16,0 21-16</inkml:trace>
  <inkml:trace contextRef="#ctx0" brushRef="#br1" timeOffset="8979.29">17632 4868 0,'0'-21'0,"0"-21"16,0 21-1,0 0-15,21 21 0,0-22 16,0 22-16,0 0 0,1 0 15,-1 0-15,0 0 0,0 0 16,0 0-16,0 22 16,-21-1-16,22 0 0,-1 0 0,-21 0 15,0 22-15,0-22 0,0 0 16,0 21-16,0-21 0,0 22 0,0-22 16,0 0-16,-21 0 0,21 0 0,0 1 15,-22-1-15,1 0 16,0-21-16,21-21 31,0 0-31,0-1 16,0 1-16,21-21 0,0 21 15,-21 0-15,22-22 0,-1 22 16,-21-21-16,21 21 0,0-1 16,-21-20-16,21 21 0,0 21 15,1-21-15,-1 0 0,0-1 0,0 22 16,0 0-16,-21-21 0,21 21 15</inkml:trace>
  <inkml:trace contextRef="#ctx0" brushRef="#br1" timeOffset="9195.44">18309 4784 0,'0'21'0,"0"-42"0,0 63 0,0-21 16,0 0-16,0 1 0,0-1 15,-21 21-15,21-21 0,0 0 0,0 1 16,-21-1-16,21 0 0,0 0 15,0 0-15,0 0 0,0 1 16,0-44 31,0 1-47,21 0 16,-21 0-16,0 0 0</inkml:trace>
  <inkml:trace contextRef="#ctx0" brushRef="#br1" timeOffset="9375.33">18309 4657 0,'0'-21'0,"0"42"0,0-64 15,-21 43 17,21 22-1,21-22-16,-21 21-15,21 0 16</inkml:trace>
  <inkml:trace contextRef="#ctx0" brushRef="#br1" timeOffset="10371">18500 4720 0,'0'0'0,"21"0"0,-21 21 0,0 1 0,0-1 15,21 0-15,-21 0 0,0 0 16,0 0-16,0 1 0,0-1 0,0 21 16,0-21-16,0 0 0,21 1 15,-21-1-15,0 0 0,21-21 0,-21 21 16,0 0-16,21-21 16,1 0 15,-22-21-31,21 21 0,0-21 15,-21 0-15,21 0 0,-21-1 0,0 1 16,21 0-16,0 0 0,-21 0 16,0-22-16,22 22 0,-1-21 0,-21 21 15,21 0-15,-21-1 0,0 1 16,21 0-16,0 21 16,-21 21-1,0 0 1,0 1-16,0-1 0,0 0 15,0 0-15,0 0 0,0 0 0,0 1 16,0-1-16,0 0 0,0 0 0,0 0 16,21-21-1,1 0 1,-1 0-16,0 0 16,0 0-16,0 0 0,0 0 15,-21-21-15,22 0 0,-1 0 0,-21 0 16,21-1-16,-21 1 0,21 0 15,-21 0-15,21 0 0,-21 0 0,0-1 16,0 1 0,-21 21-16,0 0 0,0 0 15,0 21-15,-1 1 0,22-1 16,-21 0-16,0 21 0,21-21 0,0 1 16,-21 20-16,21-21 0,0 0 15,-21 22-15,21-22 0,0 0 16,0 0-16,0 0 0,0 0 15,0 1-15,21-22 16,0 0-16,0 0 0,0 0 16,1 0-16,-1 0 0,0 0 0,0 0 15,0 0-15,0-22 16,1 22-16,-22-21 0,0 0 0,21 0 16,-21 0-16,21 0 0,-21-1 15,21 1-15,-21 0 0,0 0 16,0 0-16,21 0 0,-21-1 0,21 1 15,1 21-15,-22-21 16,21 21-16,0 0 0,0 0 16,0 0-16,-21 21 0,0 0 15,21 1-15,1-1 0,-22 0 0,0 0 16,21 0-16,-21 22 0,21-22 16,-21 0-16,0 0 0,0 0 0,0 0 15,0 1-15,0-1 0,-21 0 16,0-21-16,21 21 15,0-42 17,0 0-17,0 0-15,0-1 0,21 1 16,0-21-16,0 21 0,0-22 16,0 22-16,1-21 0,20 21 0,-21-22 15,0 22-15,0 0 0,1 21 16,-1-21-16,0 21 0,0 0 0</inkml:trace>
  <inkml:trace contextRef="#ctx0" brushRef="#br1" timeOffset="12195.16">23453 5652 0,'0'0'0,"0"21"15,-22-21 48</inkml:trace>
  <inkml:trace contextRef="#ctx0" brushRef="#br1" timeOffset="13262.55">23453 5652 0,'-22'0'0,"1"0"16,42 0 46,1 0-46,-1 0-16,0 0 0,21-22 0,-21 22 16,22-21-16,-22 21 0,21-21 15,-21 0-15,22 21 0,-22-21 0,21 0 16,-21 21-16,1-22 0,-1 1 16,0 0-16,0 21 0,-21-21 0,21 0 15,-21 0-15,0-1 16,0 1-16,0 0 15,-21 0-15,0 21 0,0 0 0,0 0 16,-1-21-16,1 21 16,0 0-16,0 21 15,21 0-15,-21 0 0,21 0 16,0 22-16,0-1 0,-21 0 0,-1 1 16,22-1-16,-21 22 0,0-1 0,21-21 15,-21 22-15,0-1 0,21 1 16,-21-22-16,21 22 0,0-1 0,0-20 15,0 20-15,0 1 0,0-1 16,0 1-16,0-22 0,0 21 16,0-20-16,21 20 0,-21-20 0,21-22 15,0 21-15,0-21 0,0 0 0,1 1 16,20-22-16,-21 0 0,0 0 16,22 0-16,-22 0 0,21 0 0,0 0 15,-20-22-15,20 1 0,0-21 16,-21 21-16,22-22 0,-1 22 0,-21-21 15,0 0-15,1-1 0,-1 1 0,-21 0 16,0-1-16,0 1 0,0 0 16,0-1-16,-21 1 0,-1 21 0,1-22 15,-21 1-15,21 0 0,-22 21 16,1-22-16,-21 22 0,20 0 16,1 0-16,0 0 0,-1-1 0,1 1 15,0 21-15,-1 0 0,22-21 16,0 21-16,0 0 0,42 0 31,0 0-31,21 0 0,-20 0 16,20 0-16,0-21 0,1 21 0,-1-21 15,21 21-15,-20-21 0,-1-1 16,0 1-16,1 0 0,-1 0 0,0 0 16,-20 0-16,-1 21 0,21-22 15,-21 1-15,-21 0 0,0 0 16,21 21-16,-21-21 0,0 42 31,-21 0-15,21 0-16,0 0 0,0 1 15,0 20-15,-21-21 0,21 0 0,0 22 16,0-22-16,0 0 0,0 0 16,0 0-16,0 0 0,0 1 0,0-1 15,21-42 32,-21-1-47,0 1 16</inkml:trace>
  <inkml:trace contextRef="#ctx0" brushRef="#br1" timeOffset="13454.44">24342 5398 0,'0'0'0,"-43"-22"32,22 22-32,42 0 47,0 0-47,1 0 0,-1 0 15,0 0-15,0 22 0</inkml:trace>
  <inkml:trace contextRef="#ctx0" brushRef="#br1" timeOffset="13851.22">24596 5609 0,'-22'0'15,"44"0"-15,-44-21 16,44 21-1,-1 0-15,0 0 16,0 0-16,0 0 0,0 0 0,1 0 16,-1 21-16,21 0 0,-21 1 0,-21-1 15,21 0-15,-21 0 0,22 21 16,-22-20-16,0-1 0,0 0 0,0 0 16,-22 0-16,1 0 0,21 1 15,-21-1-15,0-21 0,0 21 0,0-21 16,21-21 15,0 0-15,21-1-16,-21 1 15,21 0-15,0 0 0,0-21 0,0 20 16,1 1-16,-1-21 0,0 21 16,0-22-16,0 22 0,22 0 0,-22 0 15,0 0-15,0 0 0,0 21 0,0-22 16,1 22-16,-1 0 0</inkml:trace>
  <inkml:trace contextRef="#ctx0" brushRef="#br1" timeOffset="14238.99">25146 5736 0,'0'0'16,"-21"43"-1,21-22-15,21-21 16,0 0-16,0 0 15,0 0-15,1 0 0,-1 0 0,0 0 16,0-21-16,21-1 0,-20 22 0,-1-21 16,0 0-16,0 21 0,-21-21 15,0 0-15,21 0 0,-21-1 0,0 1 16,0 0-16,0 0 16,-21 0-16,0 21 0,0 0 15,0 0-15,-1 0 16,1 0-16,0 21 0,0 0 15,21 0-15,-21 0 0,0 1 0,21-1 16,0 0-16,0 21 0,0-21 16,0 1-16,0-1 0,0 0 0,0 0 15,0 0-15,0 0 16,21 1-16,0-22 0,0 0 0,0 0 16,0 0-16,1 0 0,-1 0 15,21 0-15,-21 0 0,0 0 16,22-22-16,-22 22 0,21-21 15,-21 0-15,22 0 0,-22 0 0</inkml:trace>
  <inkml:trace contextRef="#ctx0" brushRef="#br1" timeOffset="15463.27">25929 5292 0,'0'0'0,"21"-21"31,-21 42-16,-21 0-15,21 0 16,-21 0-16,0 22 0,21-22 0,-21 21 16,-1 22-16,22-22 0,-21 0 15,0 22-15,0-1 0,0 1 0,21-22 16,-21 22-16,-1-1 0,1-21 16,0 1-16,0 20 0,0-20 15,21 20-15,-21-21 0,21 1 0,-22 20 16,22-20-16,0-1 0,0 0 0,0 1 15,0-1-15,0 0 0,0-21 16,0 1-16,22-1 0,-22 0 0,21-21 16,0 0-16,0 0 0,0 0 0,22 0 15,-22 0-15,21 0 0,-21 0 16,22-21-16,-1 0 0,-21-1 16,21 1-16,1-21 0,-22 21 15,0-22-15,0 1 0,0 21 0,-21-21 0,22-1 16,-22 1-16,0 0 0,0-1 15,-22 1-15,-20 21 0,21-22 16,-21 22-16,-1-21 0,1 21 0,0 0 16,-1-1-16,1 1 0,21 21 15,-22-21-15,1 21 0,21 0 0,0-21 16,0 21-16,21-21 0,0 0 31,21 21-31,0-22 0,21 22 16,-21 0-16,22-21 0,-22 0 15,21 21-15,1-21 0,-1 0 16,0 0-16,1-1 0,-1 1 0,0 0 16,-21 0-16,22 21 0,-22-21 15,0 0-15,0 21 0,0 0 0,1-22 16,-44 22 31,1 22-47,0-22 0,21 21 0,-21 0 15,0 0-15,21 0 0,-21 0 0,-1 1 16,22-1-16,-21 0 0,21 0 16,0 0-16,0 0 0,0 1 15,0-1-15,21-21 32,1 0-32,-1 0 0,0 0 15,0 0-15,0 0 16,-21-21-16,0-1 15,0 1-15,0 0 16,0 0-16,0 0 0,0 0 0,0-1 16,-21 1-16,21 0 0,-21 0 15,21 0-15,0 0 0,0-1 0,0 1 16,21 0-16,0 21 0,0 0 16,1-21-16,-1 21 15,0 0-15,21 0 0,-21 0 0,1 0 16,-1 0-16,0 0 0,0 21 15,0 0-15,0 0 0,1 1 0,-22-1 16,0 21-16,0-21 0,0 0 16,0 1-16,0-1 0,-22 0 0,1 0 15,0 0-15,0 0 0,0 1 0,0-1 16,21 0-16,-22-21 0,1 21 16,21-42 15,21 21-31,1-21 15,-1 0-15,0-1 0,0 1 16,0 0-16,0 0 0,1-21 16,-1 20-16,21-20 0,-21 0 0,0 21 15,1-1-15,20-20 0,-21 21 16,-21 0-16,21 0 0,-42 21 16,21 21-1,-21 0-15,-21 0 0,20 0 16,1 22-16,0-1 0,0-21 0,21 21 15,0-20-15,-21 20 0,21-21 16,0 0-16,0 22 0,0-22 0,21 0 16,0 0-16,0-21 15,22 0-15,-22 21 0,0-21 0,0 0 16,21 0-16,-20 0 0,20 0 16,-21-21-16,0 21 0,22-21 15,-1 0-15,-21 0 0,21-1 0,-20 1 16</inkml:trace>
  <inkml:trace contextRef="#ctx0" brushRef="#br1" timeOffset="16799.11">16468 6350 0,'0'0'0,"21"0"0,0 0 16,0 0-16,0 0 0,0-21 16,1 21-16,-1 0 0,0-21 15,0 21-15,-21-21 0,21 21 0,0-22 16,1 1-16,-22 0 15,21 21-15,-21-21 0,0 0 16,0 0-16,-21-1 16,-1 22-16,1 0 0,0 0 15,0-21-15,-21 21 0,20 0 0,-20 0 16,0 0-16,21 0 0,-22 0 16,1 21-16,21 1 0,-22-1 0,22-21 15,-21 21-15,21 0 0,-22 0 0,22 0 16,0 1-16,21-1 0,0 0 15,0 0-15,0 0 0,0 0 0,21-21 16,22 0-16,-22 0 16,0 0-16,21 0 0,-21 0 0,22 0 15,-1-21-15,0 0 0,-20 0 16,20 21-16,-21-21 0,21 0 16,-20-1-16,-1 22 0,21-21 0,-42 0 15,21 21-15,-21-21 0,21 21 16,-21 21 15,0 0-15,0 0-16,0 22 0,0-22 0,0 21 15,0 22-15,0-22 0,0 0 16,0 22-16,0-1 0,0-20 0,0 20 16,0-20-16,0 20 0,0-21 0,0 1 15,0-1-15,0 0 0,0 22 16,0-22-16,0 1 0,0-1 15,0 0-15,0 1 0,0-1 0,-21 0 16,0 1-16,0-22 0,0 0 0,0 0 16,-1 0-16,1 0 0,0-21 15,-21 0-15,21 0 0,-22 0 0,1-21 16,0 0-16,-1 21 0,1-42 0,0 21 16,-1-22-16,1 22 0,0-21 15,20-1-15,-20-20 0,21 21 16,0-1-16,0 1 0,21-22 0,0 22 15,0 0-15,0-1 0,0 1 16,21 0-16,0-1 0,0 1 0,21 0 0,1 21 16,-1-22-16,22 1 15,-22 21-15,21-22 0,1 22 0,-22-21 16,22 21-16,-1 0 0</inkml:trace>
  <inkml:trace contextRef="#ctx0" brushRef="#br1" timeOffset="17162.91">16976 6265 0,'21'0'62,"0"-21"-62,0 21 0,0-21 16,0 0-16,1 0 0,-1 21 15,0-21-15,-21-1 16,-21 22 0,0 0-1,-1 0-15,1 0 0,0 0 0,0 22 16,0-22-16,0 21 0,-1 0 0,22 0 16,0 0-16,-21 0 15,21 1-15,0 20 0,0-21 0,0 0 0,0 0 16,0 22-16,0-22 0,0 0 15,0 0-15,21-21 0,1 21 16,-1-21-16,0 0 0,0 0 0,0 0 16,0 0-16,22 0 0,-22 0 15,21-21-15,-21 21 0,22-21 0</inkml:trace>
  <inkml:trace contextRef="#ctx0" brushRef="#br1" timeOffset="17415.76">17632 6138 0,'-43'0'15,"22"0"-15,0 22 0,0-1 16,0 0-16,0 0 0,-1 0 0,1 0 16,21 1-16,0-1 0,-21 0 15,21 21-15,0-21 0,0 1 0,0-1 16,0 0-16,0 0 0,0 0 15,21 0-15,0-21 0,22 0 16,-22 0-16,0 0 0,0 0 0,22 0 16,-22 0-16,0 0 0,21-21 15,-21 0-15,1 0 0,20 0 16</inkml:trace>
  <inkml:trace contextRef="#ctx0" brushRef="#br1" timeOffset="18415.19">18055 5927 0,'0'0'0,"-21"21"31,0 0-31,21 0 0,-21 0 16,21 1-16,-22 20 0,22-21 16,-21 21-16,21-20 0,-21-1 0,21 21 15,-21 0-15,0-20 0,21 20 16,0 0-16,-21-21 0,21 22 15,-22-22-15,22 0 0,0 0 0,-21 0 16,21 1-16,0-44 31,0 1-15,0 0-16,21 0 0,-21 0 16,22 0-16,-1-1 0,-21-20 0,21 21 15,0 0-15,0 0 0,-21-1 16,21 1-16,1 0 0,-1 0 0,0 21 15,0 0-15,0 0 0,0 0 16,1 0-16,-1 0 0,0 0 16,-21 21-16,0 0 15,0 0-15,-21-21 0,0 22 16,-1-22-16,1 21 0,0-21 16,0 0-16,0 21 0,0-21 0,-1 0 15,1 0 1,0 0-16,21-21 15,0 0 17,0 42-17,0 0 1,21-21-16,-21 21 0,21 0 16,-21 0-16,22 1 0,-22-1 0,0 0 15,21 0-15,0-21 0,-21 21 16,21-21-16,0 21 0,0-21 15,1 0-15,-1 0 0,0 0 0,0 0 16,21 0-16,-20 0 0,20 0 16,-21-21-16,21 0 0,-20 21 0,20-21 15,0 0-15,-21 0 0,22-1 16,-22 1-16,0 0 0,21-21 0,-42 21 16,22-1-16,-1 1 0,0 0 15,-21 0-15,0 0 16,-21 42 15,0-21-31,21 21 0,-22 0 16,22 0-16,-21 1 0,0-1 0,21 0 15,0 0-15,0 21 0,0-20 16,0-1-16,0 0 0,0 0 16,0 0-16,21-21 15,0 0-15,1 0 0,-1 0 16,21 0-16,-21 0 0,0 0 0,22 0 15,-22-21-15,21 21 0,-21-21 16,1 0-16,20 0 0,-21-1 16,0 1-16,0 0 0,1 0 0,-22 0 15,0 0-15,21-1 0,-21 1 16,0 0-16,0 0 0,0 0 0,-21 0 16,-1-1-16,1 1 0,0 21 15,-21 0-15,21 0 0,-22 0 0,1 0 16,0 0-16,-1 0 0,1 0 0,0 21 15,-1-21-15,22 22 0,-21-22 16,21 21-16,-1 0 0,22 0 16,-21 0-16,21 0 0,-21 1 15,21-1-15,0 0 0,0 0 16</inkml:trace>
  <inkml:trace contextRef="#ctx0" brushRef="#br1" timeOffset="19695.68">17695 7260 0,'0'-42'16,"0"84"-16,0-105 15,0 42-15,0-1 0,0 1 16,0 0-16,-21 0 0,0 21 16,0-21-16,-22 0 0,22 21 15,-21 0-15,21-22 0,-22 22 0,22 0 16,-21 0-16,0 0 0,20 22 0,1-1 16,-21-21-16,21 42 0,0-21 15,-1 0-15,1 22 0,0-1 0,21-21 16,0 22-16,0-1 0,0-21 0,0 21 15,0-20-15,0-1 0,0 0 16,0 0-16,0 0 0,21-21 0,0 0 16,1 0-16,-1 0 0,0 0 15,0 0-15,0 0 0,0 0 0,22 0 16,-22-21-16,21 0 0,-21 0 16,22 21-16,-22-43 0,21 22 15,-21 0-15,1-21 0,20 21 0,-21-22 16,0 1-16,0 0 0,1 20 15,-22-20-15,21 0 0,-21 21 0,21-22 16,-21 1-16,0 21 0,0 0 0,0-22 16,0 22-16,0 0 0,0 0 15,0 42 17,-21-21-32,21 21 0,0 0 0,-21 22 15,21-22-15,0 0 0,-22 21 0,22-21 16,0 22-16,0-22 15,0 21-15,0-21 0,0 22 0,0-1 16,0-21-16,0 22 0,0-22 0,0 0 16,0 0-16,0 0 0,0 0 15,22-21-15,-1 22 0,0-22 0,0 0 16,0 0-16,0 0 16,1 0-16,-1 0 0,0 0 15,0-22-15,0 1 0,22 21 0,-22-21 16,0 0-16,0-21 0,0 20 15,0 1-15,1-21 0,-1 21 16,0 0-16,-21-22 0,0 22 0,0 0 16,0 0-16,0 0 15,-21 21-15,0 0 0,-1 0 16,1 0-16,0 0 0,0 21 16,0 0-16,21 0 0,-21-21 15,21 21-15,0 0 0,0 1 16,0-1-16,0 0 15,21 0-15,0-21 0,0 21 16,-21 0-16,21-21 0,0 22 16,-21-1-16,22-21 0,-22 21 15,0 0-15,21-21 0,-21 21 0,21 0 16,-21 1 0,21-22-16,0 0 15,0 0-15,1 0 16,-1 0-16,-21-22 15,21 22-15,0-21 0,-21 0 0,21 21 16,0-21-16,1 0 0,-22-22 16,21 22-16,0 0 0,0 0 0,-21-21 15,0 20-15,21 1 0,-21 0 0,21 21 16,-21-21-16,0 42 31,0 0-15,0 0-16,0 22 0,-21-22 0,21 0 15,-21 21-15,21-20 0,0-1 0,0 0 16,0 0-16,0 0 0,-21 0 16,21-42 31,0 0-47</inkml:trace>
  <inkml:trace contextRef="#ctx0" brushRef="#br1" timeOffset="19850.59">18436 7049 0,'0'0'16,"0"-22"-16,-21 22 0,0 0 0</inkml:trace>
  <inkml:trace contextRef="#ctx0" brushRef="#br1" timeOffset="20238.47">18648 7070 0,'-21'0'0,"21"21"31,0 0-15,21 0-16,0 0 0,-21 1 15,21-1-15,-21 0 0,0 0 16,21 0-16,-21 0 0,0 1 0,0-1 16,0 0-16,0 0 0,0 0 15,0 0-15,0 1 16,0-44 31,0 1-47,0 0 0,21 21 0,1-21 15,-22 0-15,21 0 0,-21-1 16,21-20-16,-21 21 0,21 0 0,-21 0 16,0-1-16,21 1 0,0 0 15,-21 0-15,22 21 0,-22-21 16,21 21-1</inkml:trace>
  <inkml:trace contextRef="#ctx0" brushRef="#br1" timeOffset="20571.28">18902 7260 0,'0'0'0,"42"0"31,-21 0-31,0 0 0,1-21 0,-1 21 15,0-21-15,0 0 0,0 0 16,0-1-16,-21 1 0,22 21 16,-22-21-16,0 0 15,-22 21 1,1 0-16,0 0 16,0 0-16,21 21 0,-21 0 15,0-21-15,-1 21 0,22 1 0,0-1 16,0 21-16,0-21 0,0 0 15,0 1-15,0-1 0,0 0 0,0 0 16,0 0-16,0 0 0,22-21 16,-22 22-16,21-22 0,0 0 15,0 0-15,21 0 0,-20 0 0,-1 0 16,0 0-16,21 0 0,-21 0 0,22-22 16,-22 22-16,21-21 0</inkml:trace>
  <inkml:trace contextRef="#ctx0" brushRef="#br1" timeOffset="20923.56">19494 7112 0,'0'-21'0,"0"42"0,0-63 15,0 21 1,22 21 0,-1 0-16,0 0 15,0 0-15,0 21 0,-21 0 0,21-21 16,1 21-16,-1 0 0,-21 0 0,0 1 15,0-1-15,0 0 16,0 0-16,0 0 0,0 0 0,0 1 16,0-1-16,0 0 0,0 0 15,-21-21-15,21 21 16,-22-21-16,22-21 31,0 0-31,0 0 16,0 0-16,0-1 15,22 1-15,-1 0 0,-21-21 0,21 21 16,0-1-16,-21 1 0,21 0 0,0 0 16,1 0-16,-1 0 15,0 21 1,0 0-16</inkml:trace>
  <inkml:trace contextRef="#ctx0" brushRef="#br1" timeOffset="22002.94">23495 8107 0,'0'0'0,"21"0"0,-21-21 0,21 21 16,-21-21-16,0-1 0,0 1 15,21 21-15,-21-21 0,0 0 16,0 0-16,22 0 0,-22-1 16,0 1-16,0 0 15,0 42 16,-22 0-31,22 1 0,-21-1 16,21 0-16,-21 21 0,21 1 0,0-22 16,-21 21-16,0 0 0,0 1 15,21-1-15,0-21 0,0 22 0,-22-22 16,22 0-16,0 0 0,-21 0 16,21 0-16,0 1 15,21-22 1,1 0-1,-1-22 1</inkml:trace>
  <inkml:trace contextRef="#ctx0" brushRef="#br1" timeOffset="22287.66">23283 8319 0,'0'0'0,"-21"21"0,21 0 15,-21 0-15,21 0 0,0 22 16,0-22-16,0 0 0,0 0 0,0 0 16,0 0-16,21 1 0,0-1 15,0-21-15,1 21 0,20-21 16,-21 0-16,21 0 0,-20 0 0,20 0 16,0 0-16,1 0 0,-1 0 0,0 0 15,-21 0-15,22-21 0,-1 21 16,-21-21-16,22-1 0,-22 22 0,0-21 15,0 0-15,-21 0 16,0 0-16,0 0 0,0-1 16,0 1-16,0 0 0,0 0 0,0 0 15,0 0-15,-21-1 0</inkml:trace>
  <inkml:trace contextRef="#ctx0" brushRef="#br1" timeOffset="22534.82">23368 8001 0,'0'-63'31,"21"63"-15,0-22-16,0 22 0,22 0 16,-22 0-16,21-21 0,-21 21 0,22 0 15,-1-21-15,0 21 0,-20 0 16,-1 0-16,21 0 0,-21 0 15,-42 0 17,21 21-17</inkml:trace>
  <inkml:trace contextRef="#ctx0" brushRef="#br1" timeOffset="22938.66">24405 7916 0,'-21'0'15,"0"22"1,0-1-16,-1 0 0,22 0 15,-21 21-15,0-20 0,0 20 16,21 0-16,-21 1 0,0-1 16,21-21-16,-22 21 0,22 1 0,0-22 15,0 21-15,0-21 0,0 1 0,0-1 16,0 0-16,0 0 0,0 0 16,0 0-16,22-21 0,-1 22 0,0-22 15,0 0-15,0 21 0,22-21 0,-22 0 16,0 0-16,21 0 0,-21 0 15,22 0-15,-22 0 0,21 0 0,-21-21 16,22 21-16,-22-22 0,21 22 0,-21-21 16,1 21-16,-1-21 0,-21 0 15,0 0-15,0 0 16,0-1-16,0 1 0,-21 0 16</inkml:trace>
  <inkml:trace contextRef="#ctx0" brushRef="#br1" timeOffset="23147.32">24363 8319 0,'0'21'16,"0"-42"-16,-21 42 0,42-21 47,0 0-47,0 0 0,0 0 15,0 0-15,1 0 0,20 0 16,-21 0-16,0-21 0,22-1 0,-22 22 15,0 0-15,0-21 0,0 21 16,0 0-16,-21-21 0,0 0 0,0 0 16,0 0-16</inkml:trace>
  <inkml:trace contextRef="#ctx0" brushRef="#br1" timeOffset="23419.16">24363 8043 0,'0'0'15,"0"-21"-15,0 0 16,21 0 0,0 21-16,0 0 15,22 0-15,-22-21 0,21 21 16,0 0-16,-20-21 0,20 21 0,0 0 16,1-22-16,-1 1 0,0 21 15,1 0-15,-22 0 0,21 0 0,-21-21 16,0 21-1,-42 0 17,0 0-17,0 0-15</inkml:trace>
  <inkml:trace contextRef="#ctx0" brushRef="#br1" timeOffset="24550.92">16256 8297 0,'0'-21'0,"0"42"0,0-63 0,21 42 15,-21-21-15,0 0 16,0 0-16,0-1 16,0 1-16,0 42 31,0 1-31,0-1 16,0 0-16,0 0 0,0 0 15,0 22-15,-21-22 0,21 0 0,0 21 16,-21-21-16,0 1 0,21-1 15,0 0-15,-22 0 0,1 0 16,0 0-16,0-21 47</inkml:trace>
  <inkml:trace contextRef="#ctx0" brushRef="#br1" timeOffset="24808.77">15981 8530 0,'0'21'0,"0"-42"0,0 64 0,0-22 15,0 0-15,0 0 16,0 0-16,0 0 0,0 1 16,21-1-16,-21 0 0,21-21 15,0 21-15,0 0 0,1-21 0,-1 0 16,0 0-16,0 0 0,0 0 0,22 0 15,-22 0-15,0 0 16,0 0-16,21-21 0,-20 21 0,-1-21 16,0 21-16,0-21 0,0 0 0,-21-1 15,0 1-15,0 0 16,0 0-16,0 0 0,0 0 16</inkml:trace>
  <inkml:trace contextRef="#ctx0" brushRef="#br1" timeOffset="25023.64">16129 8255 0,'0'0'15,"-21"0"-15,42 0 32,0 0-17,0-21-15,0 21 0,22-21 16,-22 21-16,0 0 0,0 0 0,0-21 15,1 21-15,-1 0 0,0 0 16,0 0-16,0 0 0,0 0 16,1 0-16,-1 0 0</inkml:trace>
  <inkml:trace contextRef="#ctx0" brushRef="#br1" timeOffset="25355.46">16806 8192 0,'0'21'0,"0"0"16,0 0-16,0 0 0,0 0 15,0 1-15,-21-1 0,21 0 16,0 21-16,0-21 0,-21 1 0,21 20 16,-21-21-16,21 0 0,-21 0 15,21 1-15,0-1 0,0 0 0,0 0 16,0 0-16,0 0 0,21-21 15,0 0-15,0 22 0,0-22 16,0 0-16,1 0 16,-1 0-16,0 0 0,0 0 0,0 0 15,0 0-15,1 0 0,-1 0 16,0-22-16,0 22 0,0-21 0,-21 0 16,21 21-16,-21-21 15,0 0-15,0 0 16,0-1-16,-21 22 0,0-21 15</inkml:trace>
  <inkml:trace contextRef="#ctx0" brushRef="#br1" timeOffset="25538.35">16806 8446 0,'21'0'31,"1"0"-31,-1 0 15,0 0-15,0 0 0,0 0 0,0 0 16,22 0-16,-22-22 0,0 22 0,0-21 16,22 21-16,-43-21 0,21 21 15,-21-21-15,21 21 0</inkml:trace>
  <inkml:trace contextRef="#ctx0" brushRef="#br1" timeOffset="25703.26">16891 8297 0,'148'22'16,"-296"-44"-16,127 22 0,21-21 16,21 21-1,0 0-15,0 0 0,0 0 16,1 0-16,-1 0 0,0-21 0,21 21 16,-21-21-16,22 21 0,-22 0 15,21-21-15</inkml:trace>
  <inkml:trace contextRef="#ctx0" brushRef="#br1" timeOffset="25975.1">17653 8213 0,'0'42'16,"0"-21"-1,0 0-15,0 1 0,0-1 0,-21 21 16,21-21-16,0 0 0,0 22 0,-21-22 16,21 0-16,0 21 0,0-20 15,-22-1-15,22 0 0,-21 0 0,21 0 16,0 0-16,0-42 47</inkml:trace>
  <inkml:trace contextRef="#ctx0" brushRef="#br1" timeOffset="26318.9">17399 8319 0,'0'-22'16,"0"44"-16,-21-65 0,0 1 0,21 21 15,0 0-15,-22-1 0,22 1 16,0 0-16,22 21 0,-1 0 15,21 0-15,-21 0 0,22 0 16,-1 0-16,21 0 0,-20 21 0,-1-21 16,0 43-16,22-22 0,-43 0 15,21 0-15,1 21 0,-22-20 0,0-1 16,0 21-16,-21-21 0,0 22 0,0-22 16,0 0-16,0 0 0,-21 0 15,0 22-15,0-22 0,0 0 0,-22 0 16,1 0-16,21 0 0,-22-21 15,1 22-15,0-1 0,21-21 16,-22 0-16,22 21 0,-21-21 0,21 0 0,-1 0 16,22-21 15,22 21-31,-1-21 0,0 21 16,0-22-16,21 22 0</inkml:trace>
  <inkml:trace contextRef="#ctx0" brushRef="#br1" timeOffset="26699.31">18076 8509 0,'0'0'0,"-21"-21"16,21 0-1,0 0-15,0-1 0,21 22 16,-21-21-16,21 21 0,1 0 0,-1 0 15,0 0-15,0 0 0,0 0 16,0 0-16,1 0 0,-1 0 0,0 21 16,-21 1-16,21-1 0,0 0 15,-21 0-15,0 0 0,0 0 0,0 1 16,0-1-16,0 0 0,0 0 16,-21 0-16,0 0 0,0-21 15,21 22-15,-21-22 16,-1 0-16,1 0 0,21-22 31,0 1-31,0 0 16,0 0-16,0 0 0,0 0 15,21-1-15,1 1 0,-1 0 16,0 0-16,-21 0 0,21 0 0,0 21 16,0-22-16,1 1 0,-1 21 15</inkml:trace>
  <inkml:trace contextRef="#ctx0" brushRef="#br1" timeOffset="26899.2">18690 8403 0,'0'0'0,"0"21"0,0 1 0,0-1 15,0 0-15,0 0 16,0 0-16,0 0 0,-21 1 16,21-1-16,-21-21 15,21 21-15,0 0 0,0 0 31,-21-21-15,21-21 0,0 0-16</inkml:trace>
  <inkml:trace contextRef="#ctx0" brushRef="#br1" timeOffset="27055.11">18627 8340 0,'-22'-21'31,"44"21"16,-1 0-47</inkml:trace>
  <inkml:trace contextRef="#ctx0" brushRef="#br1" timeOffset="27436.89">18902 8446 0,'0'21'31,"0"0"-31,0 0 0,0 0 16,0 0-16,21 1 15,-21-1-15,0 0 0,0 0 16,0 0-16,0 0 0,0 1 16,0-1-16,0 0 15,21-21 17,-21-21-17,0 0-15,21 21 0,-21-22 16,21 1-16,1 0 0,-22 0 15,21 0-15,0 0 0,-21-1 16,21 1-16,-21 0 0,21 0 0,0 21 16,-21-21-16,22 0 0,-1 21 15,0-22-15,0 22 16,0 0 0</inkml:trace>
  <inkml:trace contextRef="#ctx0" brushRef="#br1" timeOffset="27766.7">19219 8615 0,'21'0'0,"-42"0"0,64 0 0,-22 0 16,0 0-16,0 0 16,0 0-16,-21-21 0,21 21 0,1-21 15,-1 21-15,-21-22 0,0 1 16,21 21-16,-21-21 0,0 0 15,0 0 1,-21 21 0,0 0-16,-1 0 0,22 21 15,-21-21-15,21 21 0,-21 0 0,21 0 16,0 1-16,0-1 0,0 0 16,-21 0-16,21 0 0,0 0 15,0 1-15,0-1 16,21-21-16,0 0 15,0 21-15,1-21 0,-1 0 16,0 0-16,0 0 0,0 0 16,0-21-16</inkml:trace>
  <inkml:trace contextRef="#ctx0" brushRef="#br1" timeOffset="28090.52">19621 8509 0,'22'-21'0,"-44"42"0,44-63 16,-1 42-16,0-21 0,-21-1 15,21 22-15,0 0 0,0 0 16,1 0-16,-1 0 0,-21 22 16,21-22-16,-21 21 0,21 0 15,-21 0-15,0 0 0,0 0 16,0 1-16,0-1 0,0 0 16,0 0-16,0 0 15,0 0-15,0 1 0,0-1 16,-21-21-1,0 0-15,21-21 32,0-1-17,0 1-15,0 0 0,21 0 16,0 0-16,-21 0 0,21-1 0,-21 1 16,21 0-16,1 0 0,-1 0 15,-21 0-15,21 21 16</inkml:trace>
  <inkml:trace contextRef="#ctx0" brushRef="#br1" timeOffset="28902.56">17251 9165 0,'0'0'15,"-21"0"-15,-1 0 0,44 0 47,-1 0-47,0-21 0,0 21 16,0 0-16,0-21 0,1 0 0,-1 21 15,0-21-15,0 21 0,0-22 16,-21 1-16,0 0 16,-21 21-16,0 0 15,-21 0-15,20 0 0,-20 0 0,21 21 16,-21 0-16,-1-21 0,1 22 15,21-22-15,0 21 0,-1 0 16,1 0-16,0 0 0,21 0 0,0 1 16,0-1-16,0 0 15,0 0-15,21 0 0,0 0 0,1-21 16,-1 22-16,0-1 0,0 0 0,0 0 16,22 0-16,-22-21 0,0 21 15,0 1-15,0-1 0,-21 0 16,0 0-16,0 0 0,0 0 15,-21 1-15,0-22 16,-21 0-16,20 0 0,-20 0 0,0 0 16,-1 0-16,1 0 0,21 0 15,-21 0-15,-1 0 0,22-22 0,0 22 16,0-21-16,0 0 0,-1 21 0,22-21 16,0 0-16,0 0 0,0-1 15,0 1-15,0 0 0,0 0 0,0 0 16,0 0-16,0-1 0,22 1 15,-1 0-15,0 0 0,0 21 16,0-21-16,22 21 0,-22 0 0,21 0 16,0 0-16,-20 0 0,20 0 15</inkml:trace>
  <inkml:trace contextRef="#ctx0" brushRef="#br1" timeOffset="29243.42">17420 9504 0,'64'21'16,"-43"-21"0,0 0-16,0-21 15,-21 0-15,21 21 0,0-21 0,1 21 16,-22-22-16,21 1 0,0 21 0,-21-21 16,0 0-16,0 0 15,0 0 1,-21 21-16,0 0 0,-1 0 15,1 0-15,0 0 0,0 21 16,0-21-16,0 21 0,21 0 0,-22 0 16,22 0-16,-21 1 0,21-1 0,0 0 15,0 0-15,0 0 16,0 0-16,21 1 0,1-22 0,-1 21 16,0-21-16,0 0 15,21 0-15,-20 0 0,-1 0 0,0 0 16,0 0-16,0 0 0,0-21 15,1 21-15,-1-22 0</inkml:trace>
  <inkml:trace contextRef="#ctx0" brushRef="#br1" timeOffset="29579.74">17822 9398 0,'0'0'0,"0"-21"16,21 21-16,1-21 0,-1 21 15,0-21-15,0 21 16,-21-22-16,21 22 0,0 0 0,1 0 15,-1 0-15,0 0 0,0 22 16,0-1-16,0-21 0,-21 21 0,22 0 16,-22 0-16,21-21 0,-21 21 0,0 1 15,0-1-15,0 0 0,0 0 16,-21 0-16,-1 0 0,22 1 16,-21-22-16,21 21 0,-21-21 15,0 0-15,21-21 31,0-1-15,0 1-16,0 0 0,0 0 16,21 0-16,0 0 0,-21-1 0,21 1 15,1 0-15,-1 0 16,0 0-16,0 0 0,0 21 16,0-22-16,1 22 15,-1 0-15</inkml:trace>
  <inkml:trace contextRef="#ctx0" brushRef="#br1" timeOffset="29830.29">18457 9271 0,'-21'0'0,"0"21"15,21 0-15,0 1 16,0-1-16,0 0 0,0 0 15,0 0-15,0 0 0,0 1 16,21-22-16,0 21 0,0 0 16,-21 0-16,22 0 0,-1-21 0,-21 21 15,0 1-15,21-22 0,0 0 16,-21 21-16,21-21 16,0-21-1</inkml:trace>
  <inkml:trace contextRef="#ctx0" brushRef="#br1" timeOffset="30055.16">18796 9271 0,'21'-21'0,"-42"42"16,42-21 0,-42 21-1,0-21-15,0 21 0,-1 1 0,1-1 16,0 0-16,0 0 0,0 0 15,0 0-15,-1 1 0,1-1 0,21 0 16,-21 0-16,21 0 0,0 0 16,21-21 15,0 0-31,22 0 0</inkml:trace>
  <inkml:trace contextRef="#ctx0" brushRef="#br1" timeOffset="30439.72">18923 9440 0,'0'22'0,"0"-1"32,21-21-17,0 0-15,0 0 0,1-21 16,-1 21-16,-21-22 15,21 22-15,0-21 0,-21 0 16,21 0-16,0 0 16,-21 0-16,0-1 15,0 1-15,-21 21 16,0 0-16,0 0 16,0 21-16,0 1 0,-1-1 15,22 0-15,-21 0 0,0 0 16,21 0-16,0 1 0,0-1 15,0 0-15,0 0 0,0 0 16,0 0-16,0 1 0,21-22 16,0 21-16,1-21 0,-1 0 15,0 0-15,0 0 0,0 0 16,0 0-16,1 0 0,-1 0 0,0-21 16,21 21-16</inkml:trace>
  <inkml:trace contextRef="#ctx0" brushRef="#br1" timeOffset="30791.52">19410 9356 0,'0'0'16,"0"-21"-16,21 21 31,0 0-15,0 0-16,-21 21 0,21-21 0,-21 21 15,22 0-15,-1-21 16,-21 21-16,0 0 0,21 1 0,-21-1 15,21-21-15,-21 21 0,0 0 0,0 0 16,0 0-16,0 1 16,0-1-16,0 0 15,-21-21-15,0 0 32,21-21-32,0 0 0,0-1 15,0 1-15,0 0 16,0 0-16,21-21 0,0 20 0,0 1 15,0 0-15,-21 0 0,22 0 0,-1 0 16,0-1-16,0 1 16,0 0-16,0 21 0,-21-21 15,22 21-15,-22-21 0,21 21 16</inkml:trace>
  <inkml:trace contextRef="#ctx0" brushRef="#br1" timeOffset="41295.04">20405 3852 0,'-22'0'16,"1"0"-1,42 0 79,1 0-94,-1 0 16,0 0-16,0 0 0,0 0 15,0 0-15,1 0 0,-1 0 16,21 0-16,0 0 0,-20 0 0,20 0 16,0 0-16,22 0 0,-22 0 15,0 0-15,1 0 0,-1 0 16,22 0-16,-22 0 0,0 0 0,22 0 15,-22 0-15,22 0 0,-1 0 0,1 0 16,-1 0-16,22 0 0,-22 0 16,1 0-16,20 0 0,-20 0 0,-1 0 15,1 0-15,-22 0 0,22 0 16,-22 0-16,22 0 0,-22 0 16,0 0-16,22 0 0,-22 0 15,0 0-15,1 0 0,-1 0 0,-21-21 0,85 21 31,-85 0-31,0 0 0,1 0 16,-1 0-16,0 0 0,0-21 0,0 21 16,0 0-16,1 0 15,-1 0-15,0 0 16,0 0 0,0 0-1,-21-21 16,0 0 32</inkml:trace>
  <inkml:trace contextRef="#ctx0" brushRef="#br1" timeOffset="41819.47">22648 3556 0,'-21'0'0,"42"0"0,-63 0 16,21 0-1,21 21 48,21-21-63,0 0 0,0 21 0,0 1 15,1-22-15,20 21 0,-21-21 16,0 0-16,0 21 0,1-21 0,20 21 16,-21-21-16,0 0 15,0 21-15,1-21 0,-1 0 16,-21 21-16,21-21 15,-21 22 1,0-1 15,-21-21-31,0 21 0,-1-21 16,1 21-16,0-21 0,-21 21 16,21 0-16,-1-21 0,-20 22 0,0-1 15,-1 0-15,1 0 0,21 0 16,-21 0-16,-1 1 0,22-22 15,-21 21-15,21 0 0,-1 0 0,1-21 16,0 0-16,0 21 0,0-21 16,0 0-1,21-21 1,-22 0 0,22 0-16</inkml:trace>
  <inkml:trace contextRef="#ctx0" brushRef="#br1" timeOffset="42746.94">20722 3831 0,'-21'0'0,"42"0"0,-63 0 0,21 0 15,-1 0-15,1 21 0,0-21 16,0 0-16,0 0 0,0 0 16,-1 0-1,44-21 48,-1 21-63,0-21 0,0 21 15,0-21-15,0 21 0,22-21 0,-1 0 16,-21 21-16,22-22 0,-22 1 16,21 21-16,-21-21 0,0 0 0,1 21 15,-1-21-15,0 21 0,0 0 16,0 0-16,0 0 16,-21 21 15,-21 0-31,0 0 15,0 0-15,0-21 0,-22 22 0,22-1 16,-21 0-16,21 0 0,-22 0 0,22-21 16,0 21-16,-21 1 0,21-1 15,-1-21-15,-20 21 0,21-21 16,0 0-16,0 0 16,-1 0-16,22 21 31,0 0-16,22 0 1,-1-21-16,0 22 0,0-22 16,0 21-16,0-21 0,1 21 15,-1-21-15,0 21 0,0-21 0,0 0 16,0 21-16,1 0 0,-1-21 16,0 0-16,0 22 0,0-1 15,-21 0 16</inkml:trace>
  <inkml:trace contextRef="#ctx0" brushRef="#br1" timeOffset="43975.28">20193 6033 0,'0'0'0,"-21"0"0,0 0 16,-1 0-16,1 0 15,0 0 1,42 0 62,0 0-78,1 0 16,-1 0-16,21 0 0,-21 0 15,22 0-15,-1 0 0,0 0 16,1 0-16,20 0 0,1 0 0,-22 0 15,21 0-15,1 0 0,-1 0 16,1 0-16,-1-22 0,22 22 0,-21 0 16,-1 0-16,1 0 0,-1-21 0,22 21 15,-22 0-15,22 0 0,-22-21 16,22 21-16,-21 0 0,-1 0 0,22-21 16,-22 21-16,1 0 0,-22 0 15,22-21-15,-22 21 0,21 0 0,-20 0 16,-1 0-16,0 0 0,1 0 15,-1-21-15,0 21 0,-20 0 0,20 0 16,-21 0-16,0 0 0,0 0 16,1 0-16,-1 0 0,0 0 31,0 0-15,0 0-1,0 0-15,1 0 0,-1 0 16,0 0-1,0 0-15,0 0 0,0 0 32,-21-22-17,22 22-15,-22-21 47,0 0-31</inkml:trace>
  <inkml:trace contextRef="#ctx0" brushRef="#br1" timeOffset="44472">22521 5609 0,'0'0'0,"-21"-21"31,21 42 1,0 0-32,0 1 15,21-1-15,-21 0 0,21-21 0,1 21 16,-1 0-16,21 0 0,-21-21 16,22 22-16,-22-22 0,21 21 0,-21-21 15,0 0-15,1 0 0,-1 0 0,21 21 16,-21-21-16,0 0 0,1 0 15,-1 0-15,-42 0 47,-1 0-31,1 0-16,0 0 0,0 0 16,0 0-16,0 21 0,-1-21 0,-20 21 15,21 0-15,-21-21 0,-1 22 16,22-1-16,-21-21 0,-1 21 0,1 0 15,21 0-15,-21-21 0,-1 21 16,1 1-16,21-1 0,-22-21 0,22 21 16,0-21-16,0 0 0,0 21 15,0-21-15,21 21 0,-22-21 16,1 0-16,0 0 31,21-21-15,-21 0-16,0 21 0</inkml:trace>
  <inkml:trace contextRef="#ctx0" brushRef="#br1" timeOffset="45400.02">20256 5906 0,'22'-22'78,"-1"22"-62,0-21-16,0 21 0,21-21 16,-20 0-16,20 21 0,-21-21 15,21 0-15,-20 21 0,20-22 0,-21 1 16,21 21-16,-20-21 0,20 0 15,-21 21-15,0 0 0,0 0 0,-21-21 16,-21 42 15,0-21-15,0 21-16,0-21 0,0 21 16,-1-21-16,1 21 0,-21 1 0,21-22 15,0 21-15,-22 0 0,22-21 0,-21 21 16,21 0-16,-1-21 0,-20 21 15,21 1-15,0-22 0,0 21 16,-1-21-16,1 21 0,0 0 16,0-21-1,0 0-15,21 21 0,0 0 63,0 1-48,21-22-15,-21 21 0,21 0 16,0-21-16,0 21 0,1-21 16,-1 21-16,0-21 0,0 21 15,0-21-15,-21 22 0,21-22 0,1 21 16,-1 0-16,0-21 0,-21 21 16,21-21-16,0 0 15,-21 21 1,21-21 15</inkml:trace>
  <inkml:trace contextRef="#ctx0" brushRef="#br1" timeOffset="46554.45">20278 8424 0,'-22'0'0,"1"0"0,0 0 15,0 22-15,0-22 16,0 0-16,-1 0 16,1 0-16,0 0 15,42 0 32,0 0-47,22 0 0,-22 0 0,0 0 16,21 0-16,1 0 0,-1 0 15,22 0-15,-22 0 0,21 0 0,1 0 16,-1 0-16,22 0 0,-21 0 16,-1 0-16,1-22 0,-1 22 15,22 0-15,-22 0 0,1 0 0,-1 0 16,1 0-16,20 0 0,-20 0 0,-1-21 16,1 21-16,-1 0 0,1 0 15,-1 0-15,1 0 0,-22 0 0,22 0 16,-22-21-16,0 21 0,-20 0 15,20 0-15,0 0 0,-21 0 0,1 0 16,-1 0-16,0 0 0,0 0 0,0 0 16,0-21-1,1 21-15,-1 0 63,0 0-48,-21-21 32,-21 21-31</inkml:trace>
  <inkml:trace contextRef="#ctx0" brushRef="#br1" timeOffset="47072.04">22161 8149 0,'0'0'0,"0"-21"0,0 0 31,22 42 16,-1 0-32,0-21-15,0 21 0,0-21 16,0 22-16,1-22 0,-1 0 0,0 21 16,0-21-16,0 21 0,0-21 15,1 0-15,-1 0 0,0 0 0,0 21 16,0-21-16,0 0 15,-21 21 1,0 0 15,0 1-15,-21-1-16,0-21 16,0 21-16,0-21 0,21 21 15,-21-21-15,-1 21 0,1-21 0,0 21 16,0 1-16,-21-22 0,20 21 15,1 0-15,0-21 0,0 21 0,0-21 16,0 21-16,-1-21 0,1 0 0,0 21 16,0-21-1,0 0-15,0 0 16,-1 0 15</inkml:trace>
  <inkml:trace contextRef="#ctx0" brushRef="#br1" timeOffset="48047">19939 8467 0,'0'0'15,"21"0"17,0-21-17,0 21-15,1-22 0,-1 1 0,0 21 16,0-21-16,0 0 0,22 21 15,-1-21-15,-21 0 0,21-1 0,1 1 16,-1 21-16,0-21 0,1 0 16,-1 0-16,-21 21 0,22-21 0,-22 21 15,0 0-15,0 0 0,0 0 16,-21-22-16,21 22 0,-21 22 31,-21-22-15,0 0-16,0 21 0,0-21 0,0 0 15,-1 0-15,1 21 0,0-21 16,0 0-16,0 21 0,-22-21 0,22 0 16,0 21-16,-21 0 0,21-21 15,-1 0-15,-20 22 0,21-22 16,0 0-16,0 21 0,-1-21 0,1 0 16,0 0-16,0 21 0,0-21 15,0 0-15,21 21 0,-22-21 16,1 0-16,21 21 0,-21 0 15,21 1 1,0-1 0,21 0-1,0-21-15,1 21 0,-1-21 16,-21 21-16,21-21 0,0 21 0,0-21 0,0 22 16,1-1-16,20-21 15,-21 21-15,0-21 0,0 21 0,1-21 16,-1 21-16,0 0 0,0 1 15,0-22-15,-21 21 0,0 0 16,21-21-16,-21 21 0,0 0 16,0 0-1,-21-21 1</inkml:trace>
  <inkml:trace contextRef="#ctx0" brushRef="#br1" timeOffset="56362.88">29210 3493 0,'0'0'0,"-21"0"16,0-22 15,-1 22 0,22 22-15,-21-22-16,21 21 0,0 0 0,-21 0 15,21 0-15,-21 0 16,21 1-16,-21-22 0,21 21 0,0 21 16,0-21-16,0 0 15,-21 1-15,21-1 0,-22 0 0,22 0 16,-21 21-16,21-20 0,0-1 0,0 0 15,-21 0-15,21 0 0,0 0 16,-21 1-16,21-1 0,0 0 0,0 0 16,0 0-1,0-42 17,0 0-17,21 0-15,0 0 16,-21-1-16,21 1 0,-21 0 0,22 0 0,-1 0 15,-21-22-15,21 22 0,0 0 16,0-21-16,-21 21 0,0-22 16,21 22-16,1 0 0,-22-21 0,0 20 15,0 1-15,0 0 0,21 0 16,-21 0-16,21 0 16,-21 42-1,0 0-15,0 0 16,0 0-16,21 0 0,-21 1 15,0-1-15,0 21 0,0-21 16,0 0-16,0 1 0,0-1 16,0 21-16,0-21 0,0 0 0,0 1 15,0-1-15,0 0 0,0 0 0,21 0 16,-21 0-16,0 1 16,21-22-16,-21-22 46</inkml:trace>
  <inkml:trace contextRef="#ctx0" brushRef="#br1" timeOffset="56574.75">28935 3852 0,'0'0'0,"21"0"31,0 0-31,0 0 0,0 0 0,1 0 16,20 0-16,-21 0 0,21 0 15,-20 0-15,20-21 0,0 21 0,-21-21 16,22 21-16,-22-21 0,21 21 16,-21-21-16,1 0 0,-1 21 15,0-22-15</inkml:trace>
  <inkml:trace contextRef="#ctx0" brushRef="#br1" timeOffset="56826.61">29549 3662 0,'0'0'16,"0"21"15,0 0-31,0 0 0,0 1 0,0-1 16,0 0-16,0 0 0,0 0 15,0 22-15,0-22 0,0 21 0,0-21 16,0 22-16,0-1 0,0-21 15,0 21-15,0 1 0,0-1 16,0-21-16,0 22 0,0-22 0,-22 0 16,22 0-16,0 0 0,0 0 15,0 1-15,0-44 32,0 1-17</inkml:trace>
  <inkml:trace contextRef="#ctx0" brushRef="#br1" timeOffset="57120.44">29527 3810 0,'0'0'16,"-21"-21"-16,21 0 16,0 0-16,21-1 15,1 22 1,-1 0-16,0 0 0,0 0 0,21 0 15,-20 0-15,-1 0 0,21 0 16,-21 0-16,0 22 0,-21-1 16,0 0-16,0 0 0,0 0 15,-21 0-15,0 1 0,0-1 16,0 0-16,-22 0 0,22-21 0,-21 21 16,21 0-16,0-21 0,-1 0 15,22 22-15,-21-22 16,21-22-1,21 1 1</inkml:trace>
  <inkml:trace contextRef="#ctx0" brushRef="#br1" timeOffset="57419.43">29951 3704 0,'0'21'16,"0"1"-16,0-1 16,0 0-16,0 0 0,0 21 0,0-20 15,0 20-15,0-21 0,0 21 16,0 1-16,0-1 0,0-21 0,0 22 16,0-1-16,0 0 0,0-21 15,0 22-15,-21-22 0,21 21 0,-22-21 16,22 1-16,0 20 0,0-21 15,0 0-15,0-42 47,0 0-47,0 0 0,0 0 16</inkml:trace>
  <inkml:trace contextRef="#ctx0" brushRef="#br1" timeOffset="57715.25">29972 3768 0,'0'-21'0,"0"42"0,0-64 0,0 22 16,0 0-16,21 21 15,0-21-15,0 21 16,1 0-16,-1 0 0,0 0 16,0 0-16,0 0 0,0 21 0,1-21 15,-1 21-15,0 0 16,0-21-16,-21 22 0,0-1 0,0 0 15,0 0-15,0 0 0,0 0 16,-21 1-16,0-1 0,0-21 16,-1 21-16,1 0 0,-21-21 15,21 0-15,0 21 0,-1-21 0,1 0 16,0 0-16,0 0 0,21-21 31,0 0-31,0 0 0,21 0 16</inkml:trace>
  <inkml:trace contextRef="#ctx0" brushRef="#br1" timeOffset="58195.44">30438 3471 0,'21'0'16,"-42"0"-16,42-21 15,-21 42 1,0 1-1,0-1-15,0 0 0,0 0 16,-21 21-16,21-20 0,0-1 0,0 21 16,0-21-16,0 22 0,-22-22 15,22 21-15,-21-21 0,21 0 16,0 22-16,0-22 0,0 0 16,0 0-16,0 0 0,0 1 15,21-22 1,1 0-16,-1 0 15,-21-22-15,21 22 0,0-21 16,-21 0-16,21 0 0,0 21 0,-21-21 16,22 0-16,-1-1 0,-21-20 0,21 21 15,0 21-15,-21-21 0,0 0 16,21 21-16,-21 21 31,0 0-31,0 0 16,0 0-16,0 0 0,0 1 15,0-1-15,0 0 0,-21 0 16,21 0-16,0 0 31,0-42 1,0 0-32</inkml:trace>
  <inkml:trace contextRef="#ctx0" brushRef="#br1" timeOffset="58375.34">30649 3577 0,'0'0'0,"21"21"94</inkml:trace>
  <inkml:trace contextRef="#ctx0" brushRef="#br1" timeOffset="58683.16">30903 3641 0,'-21'0'47,"0"0"-47,21 21 15,-21 0-15,0-21 0,21 21 16,-22 22-16,22-22 0,0 0 0,0 0 16,-21 0-16,21 0 0,0 1 15,0-1-15,0 0 0,0 0 16,0 0-16,21-21 15,1 21-15,-1-21 0,0 0 16,0 0-16,0 0 0,0 0 0,1 0 16,20 0-16,-21 0 0,0-21 15,0 0-15,22 21 0,-22-21 0,0 0 16,21 21-16,-20-21 0,-1-1 16</inkml:trace>
  <inkml:trace contextRef="#ctx0" brushRef="#br1" timeOffset="59114.98">31369 3662 0,'0'21'0,"0"-42"0,-21 21 16,0 0-16,-1 0 16,1 0-1,0 0-15,0 21 0,0 0 0,0 0 16,-1 1-16,1-1 0,0 0 16,0 0-16,0 0 0,21 0 0,0 1 15,0-1-15,0 0 16,0 0-16,0 0 15,21-21 1,0 0-16,0 0 0,0 0 16,1-21-16,-1 21 15,0-21-15,0 21 0,0-21 0,-21 0 0,21-1 16,1 1-16,-22 0 16,21 0-16,-21 0 0,0 0 0,0-1 15,0 1-15,21 21 16,-21-21-16,0 42 15,0 0 1,-21 1-16,21-1 0,0 0 0,0 0 16,-21 0-16,21 0 0,0 1 15,0-1-15,0 0 0,0 0 16,0 0 0,21-21-1,0 0-15,0 0 16,0 0-16,0 0 0,1-21 15,-1 21-15,0-21 0</inkml:trace>
  <inkml:trace contextRef="#ctx0" brushRef="#br1" timeOffset="59382.95">31623 3429 0,'0'-21'15,"0"42"-15,-21-21 31,21 21-31,-21 0 16,21 1-16,0-1 0,0 21 0,0 0 16,-22-20-16,22 20 0,0 0 15,-21-21-15,21 22 0,0-22 0,0 21 16,0-21-16,0 1 0,0-1 16,-21 0-16,21 0 0,0 0 15,0 0 1,21-21-1,0 0-15,1-21 16,-1 0-16</inkml:trace>
  <inkml:trace contextRef="#ctx0" brushRef="#br1" timeOffset="59635.81">31856 3725 0,'-21'22'0,"21"-1"16,-22 0-16,1 0 16,0 0-16,21 0 0,0 1 15,0-1-15,0 0 0,-21-21 16,21 21-16,0 0 0,0 0 16,0 1-1,21-22 16,0 0-31,0 0 0,1 0 0,-1-22 16,0 22-16,0-21 0,0 21 16</inkml:trace>
  <inkml:trace contextRef="#ctx0" brushRef="#br1" timeOffset="60295.73">32046 3810 0,'-42'64'31,"42"-43"-31,0 0 16,0 0-1,21-42 48,-21 0-48,0 0-15,0-1 16,0 1-16,0 0 0,0 0 16,0 0-16,21 0 15,0-1-15,1 22 16,-1 0-16,0 0 16,0 0-16,0 0 15,-21 22-15,21-1 16,-21 0-16,0 0 0,0 0 15,0 0-15,0 1 16,0-1-16,0 0 0,0 0 16,0 0-16,0 0 15,0-42 32,0 0-31,0 0-16,0 0 15,0 0-15,0-1 0,0 1 0,0 0 16,22 0-16,-1 0 0,0 0 16,0-1-16,0 22 0,0-21 0,1 21 15,-1-21-15,0 21 0,0 0 16,0 0-16,0 21 0,-21 0 0,0 1 16,0-1-16,0 0 15,0 0-15,0 0 0,0 0 0,0 1 16,0-1-16,0 0 15,0 0-15,-21-21 16,21 21 0,-21-21-1,21-21 1</inkml:trace>
  <inkml:trace contextRef="#ctx0" brushRef="#br1" timeOffset="60536.11">32089 3323 0,'0'0'0,"-22"0"15,1 0-15,0 0 0,0 0 31,0 0 16</inkml:trace>
  <inkml:trace contextRef="#ctx0" brushRef="#br1" timeOffset="60726.91">31517 3514 0,'-21'0'0,"42"0"0,-21 0 31,21 0-31,0 0 0,1 0 0,-1 0 16,0 0-16,0 0 0,21 0 15,-20 0-15,-1 0 0,0-21 0,0 21 16,0 0-16,0 0 0</inkml:trace>
  <inkml:trace contextRef="#ctx0" brushRef="#br1" timeOffset="61658.55">29189 4974 0,'0'-21'16,"0"0"-1,0 0-15,0 0 0,0-1 16,0 1-16,0 0 16,0 0-16,0 0 0,0 42 31,0 0-16,0 21-15,0-20 0,0 20 16,0 0-16,0 1 0,-21-1 0,21 0 16,-22 1-16,22-22 0,0 21 15,0 0-15,-21 1 0,21-22 16,0 21-16,0-21 0,0 1 0,0 20 16,0-21-16,0 0 15,21-21-15,1 0 0,-1 0 16,0 0-16,0 0 0,0 0 0,22 0 15,-22-21-15,0 0 0,21 0 16,-21 0-16,1-1 0,-1-20 0,0 0 16,0 21-16,0-22 0,0 1 15,1 0-15,-22-22 0,21 22 0,-21-1 16,0 1-16,0-21 0,0 20 16,0 22-16,0-21 0,0 21 0,0-1 15,0 1-15,0 0 16,0 42-1,0 0 1,0 1-16,0-1 0,0 0 16,0 0-16,0 0 0,0 0 0,0 1 15,0-1-15</inkml:trace>
  <inkml:trace contextRef="#ctx0" brushRef="#br1" timeOffset="62139.27">29718 5080 0,'0'21'15,"0"-42"-15,0 63 0,0-20 0,0-1 16,0 0-16,0 0 16,0 0-16,0 0 0,0 1 0,0-1 15,0 0-15,0 0 0,0 0 16,0 0-16,0 1 15,0-44 32,0 1-31,0 0-16,0 0 16,0 0-16,0 0 0,0-1 0,0 1 15,21 0-15,0-21 0,0 21 16,-21-1-16,43 1 0,-22 0 0,0 0 15,0 0-15,22 21 0,-22 0 0,0 0 16,21 0-16,-21 0 0,1 21 16,-1 0-16,0 0 0,0 0 0,-21 1 15,0-1-15,21 0 0,-21 0 16,0 0-16,0 0 0,0 1 0,0-1 16,-21 0-16,0 0 15,0 0-15,21 0 16,-21-21-16,21-21 31,21 0-15</inkml:trace>
  <inkml:trace contextRef="#ctx0" brushRef="#br1" timeOffset="62699.35">30586 5122 0,'0'-21'16,"0"42"-16,0-63 0,0 21 15,-21 21 1,-1 0-16,1 0 0,0 0 16,0 0-16,0 21 15,0 0-15,-1 0 0,1 1 0,0-1 16,0 0-16,0 0 0,0 21 15,-1-20-15,22-1 0,-21 0 0,21 0 16,0 0-16,0 0 16,21-21-16,-21 22 0,22-22 15,-1 0-15,0 0 0,0 0 0,0 0 16,0 0-16,22 0 16,-22 0-16,0-22 0,0 1 0,0 21 15,1-21-15,-1 0 0,-21 0 16,21 0-16,0-22 0,0 22 0,-21-21 15,21 21-15,-21-22 0,22 1 0,-22 0 16,0-1-16,0 1 0,0 0 16,0-1-16,0 1 0,0 21 0,0 0 15,0-1-15,0 65 32,-22-22-17,22 21-15,0 1 0,-21-1 0,21 0 0,0 1 16,0-22-16,0 21 15,0 0-15,0-20 0,0 20 0,0-21 16,0 0-16,0 0 0,0 1 16,0-1-16,0 0 0,0 0 15,21-21-15,1 0 0,-1 0 16,0 0 0,0 0-16,0 0 0,0 0 15</inkml:trace>
  <inkml:trace contextRef="#ctx0" brushRef="#br1" timeOffset="63091.13">30924 5165 0,'-21'0'0,"21"21"31,21-21-15,1 0-1,-1 0-15,0 0 16,0 0-16,0-21 0,0 21 16,1-21-16,-22-1 15,21 22-15,-21-21 0,0 0 16,0 0 0,-21 21-1,-1 0-15,1 21 0,0 0 16,0-21-16,21 21 0,-21 1 15,21-1-15,-21 0 0,21 0 0,0 0 16,0 0-16,0 1 0,0-1 16,0 0-16,0 0 15,0 0 1,21-21-16,0 0 0,0 0 0,0 0 16,0 0-16,1 0 0,-1 0 15,21 0-15,-21 0 0,0 0 0,1 0 16</inkml:trace>
  <inkml:trace contextRef="#ctx0" brushRef="#br1" timeOffset="63486.55">31369 5080 0,'0'0'16,"0"-21"-16,0 0 16,21 21-1,0 0-15,0 0 16,1 0-16,-1 21 0,0 0 15,0 0-15,-21 0 16,0 1-16,21-1 0,0 0 16,-21 0-16,22 0 0,-22 0 0,0 1 15,0-1-15,0 0 0,0 0 16,0 0-16,-22-21 16,1 21-16,0-21 0,21-21 46,0 0-30,0 0-16,21 0 0,-21 0 16,21-1-16,1-20 0,-22 21 15,21 0-15,0-22 0,-21 22 16,21-21-16,0 21 0,-21 0 16,21-1-16,1 1 0,-1 0 15,0 21 1</inkml:trace>
  <inkml:trace contextRef="#ctx0" brushRef="#br1" timeOffset="64299.09">29146 6371 0,'0'-21'0,"0"42"0,-21-42 16,0 21-16,21-21 16,21 21-1,22 0 1,-22 0-16,21 0 0,0-21 16,1 21-16,-1 0 0,0 0 0,1 0 15,-1-21-15,0 21 0,1 0 16,-1 0-16,-21-22 0,0 22 0,1 0 15,-1 0-15,-42 0 32,-1 0-17,1 0-15,0 0 0,0 0 16,0 0-16</inkml:trace>
  <inkml:trace contextRef="#ctx0" brushRef="#br1" timeOffset="64566.94">29358 6265 0,'-21'43'15,"0"-22"1,21 0-16,0 0 0,0 0 0,0 22 16,-21-22-16,21 21 0,-22 1 15,22-1-15,0 0 0,0 1 0,-21-22 16,21 21-16,-21 0 0,21-20 15,0-1-15,-21 0 0,21 0 0,0 0 16,0 0-16,0 1 0,21-22 47,0 0-47,0 0 16,1-22-16</inkml:trace>
  <inkml:trace contextRef="#ctx0" brushRef="#br1" timeOffset="64979.55">29506 6731 0,'21'21'15,"1"-21"1,-1 0-16,0 0 15,0-21-15,0 21 16,-21-21-16,0 0 0,21 21 16,1-21-16,-22-1 0,21 22 15,-21-21-15,0 0 16,0 0-16,-21 21 31,-1 0-31,1 0 0,21 21 16,0 0-16,-21 0 0,21 1 15,-21-1-15,21 0 0,-21 21 0,21-21 16,0 1-16,0-1 0,0 0 16,0 0-16,0 0 0,0 0 0,0 1 15,0-1-15,0 0 16,21-21 0,0 0-16,0 0 0,0 0 15,1 0-15,-1 0 0,0-21 16,21 0-16,-21-1 0,1 22 15</inkml:trace>
  <inkml:trace contextRef="#ctx0" brushRef="#br1" timeOffset="65359.33">30184 6583 0,'0'21'0,"21"-42"0,-42 21 0,42-21 0,-42 21 16,-1 0-1,1 0-15,0 0 0,0 21 16,-21 0-16,20-21 0,1 21 0,-21 0 15,21 1-15,21-1 0,0 0 16,-21-21-16,21 21 0,0 0 0,0 0 16,0 1-16,21-22 15,0 0-15,0 21 0,0-21 16,0 21-16,1-21 0,-1 0 0,0 0 16,21 21-16,-21-21 0,1 0 15,-1 0-15,0 21 0,0-21 16,-21 21-16,0 1 15,-21-22 1,0 0-16,0 0 0,-1 0 16,1 21-16,-21-21 0,21 0 15,0 0-15,-1 0 0,1 0 0,0 0 16,0 0-16,0 0 0,0 0 16,21-21-1,0-1-15,0 1 16,21 0-16,-21 0 0,21 0 15,0 0-15</inkml:trace>
  <inkml:trace contextRef="#ctx0" brushRef="#br1" timeOffset="65715.13">30734 6223 0,'0'-21'0,"0"42"0,0-63 0,-21 42 15,21-21-15,-21 21 0,-1 0 16,1 0 0,21 21-16,-21 0 15,21 0-15,0 0 0,0 22 0,0-1 16,-21 0-16,21 1 0,-21-1 16,21 0-16,0 22 0,0-22 0,-21 0 15,21 1-15,-22-22 0,22 21 16,-21-21-16,21 22 0,0-22 15,0 0-15,0 0 0,0 0 16,0 1-16,21-22 16,1 0-16,-1 0 0,0 0 15,0 0-15,0 0 16,0-22-16,1 1 0,-1 21 0,0-21 16,0 21-16,0-21 0,-21 0 0,21 21 15,1-21-15,-22-1 0</inkml:trace>
  <inkml:trace contextRef="#ctx0" brushRef="#br1" timeOffset="65966.98">30522 6562 0,'0'0'0,"21"0"46,1-21-46,-1 21 16,0 0-16,0 0 0,0 0 0,0-22 16,1 22-16,-1 0 0,0 0 15,0-21-15,0 21 16,-21-21 15</inkml:trace>
  <inkml:trace contextRef="#ctx0" brushRef="#br1" timeOffset="88123.32">5355 5884 0</inkml:trace>
  <inkml:trace contextRef="#ctx0" brushRef="#br1" timeOffset="89247.53">5355 5884 0,'-21'0'32,"0"22"-17,0-22 1,-1 0-16,1 0 15,0 0-15,21 21 0,-21-21 16,0 0 0,0 0-16,42 0 125,0 0-125,0 0 15,0 0-15,0 0 16,1 0-16,-1 0 0,0 0 16,0 0-16,0 0 0,0 0 15,1 0-15,-1 0 0,0 0 16,0 0-16,0 0 0,0 0 0,1 0 15,-1-21-15,21 21 0,-21 0 16,0 0-16,22 0 0,-22 0 0,21 0 16,1 0-16,-22 0 0,21 0 0,0 0 15,1 0-15,-1 0 0,-21 0 16,22 0-16,-1 0 0,0 0 0,-21 0 16,22 0-16,-22 0 0,21 0 15,-21 0-15,22-22 0,-22 22 0,21 0 16,-21 0-16,22 0 0,-1 0 15,-21 0-15,22 0 0,-22 0 0,21 0 16,0 0-16,-20 0 0,20 0 0,0 0 16,1 0-16,-22-21 0,21 21 15,-21 0-15,22 0 0,-22 0 16,21 0-16,-21 0 0,0 0 0,22 0 16,-22 0-16,0 0 0,0 0 0,0 0 15,1 0-15,-1 0 0,0 0 16,0 0-16,0 0 0,0 0 0,1 0 15,-1 0-15,0-21 0,0 21 16,0 0-16,0 0 0,1 0 0,-1 0 16,0 0-16,0 0 0,0 0 15,0 0-15,1 0 0,-1 0 16,0 0-16,0 0 16,0-21-1,0 21-15,1 0 16,-1 0-1,0 0 1,0 0 0,0 0-16,0 0 0,1 0 15,-1 0-15,0 0 16,0 0-16,0 0 16,0 0-1,-21-21-15,-21 21 141,0 0-126,0 0-15,0 0 0,21-21 16</inkml:trace>
  <inkml:trace contextRef="#ctx0" brushRef="#br1" timeOffset="92291.16">7429 5461 0,'0'-21'0,"0"42"0,-21-42 0,21 42 110,21-21-110,1 0 15,-22 21-15,21-21 0,0 0 16,-21 21-16,21-21 0,0 22 0,0-22 15,-21 21-15,22-21 0,-1 21 16,0-21-16,0 21 0,0-21 16,0 21-16,1-21 0,-1 0 0,0 21 15,0-21-15,0 0 16,0 22-16,1-22 0,-1 21 16,0-21-16,0 0 0,0 0 15,0 21-15,1-21 0,-1 0 16,0 0-16,0 0 15,0 0-15,0 21 16,1-21 0,-1 0-16,0 21 31,0-21-15,-21 21 30,-21-21-14,21 22-32,-21-22 0,0 21 15,-1-21 1,1 0-16,0 21 0,0 0 16,0-21-16,0 21 0,-1-21 15,1 21-15,0-21 0,0 22 16,0-22-16,0 21 0,-1-21 0,1 21 15,0-21-15,0 21 0,-21-21 0,20 21 16,1 0-16,0-21 0,0 22 16,0-22-16,0 21 0,-1 0 0,1-21 15,0 21-15,0 0 16,0-21-16,0 21 0,-1 1 16,1-22-16,0 0 15,21 21-15,-21-21 16,0 0-16,21 21 0,-21-21 15,-1 0 1,22 21-16,22-21 78,-22-21-78,21 21 0,0 0 16,0-21-16,0 21 0,-21-21 15,21 21-15,1-22 0,-1 1 0,0 0 16,0 21-16,0-21 0,0 0 16,1 21-16,-22-21 0,21 21 15,0-22-15,0 22 0,0 0 16,0-21-16,1 0 0,-1 21 16,0-21-16,0 21 0,0-21 0,0 21 15,1-21-15,-1 21 16,0-22-16,0 1 0,0 21 15,-21-21-15,21 21 16,1 0-16,-22-21 0,21 21 0,-21-21 31,21 21-31,0-21 32,0 21-17,-21-22 48,0 1-16,-21 21-32,0 0-15,21-21 0,-21 21 16,0 0-16,-1-21 15,1 21-15,0-21 0,0 21 16,0-21-16,0 21 0,-1 0 16,1-22-16,0 22 0,0 0 0,0-21 15,0 21-15,-1 0 0,1 0 16,21-21-16,-21 21 0,0 0 16,0 0-16,0-21 0,-1 21 15,1 0-15,0 0 16,0-21-16,0 21 15,0 0 1,21-21-16,-22 21 16,44 0 359,-1 21-375,0-21 15,0 21-15,0-21 0,0 21 16,1-21-16,-1 21 0,0-21 16,0 21-16,0-21 0,0 0 15,1 22-15,-1-22 0,0 0 0,0 0 16,-21 21-16,21-21 0,0 0 15,1 0-15,-1 0 0,0 21 0,0-21 16,0 0-16,0 0 16,-21 21-16,22-21 0,-1 0 15,0 0-15,0 21 16,0-21-16,0 0 16,1 21-1,-1-21 1,0 22 15,0-22 0,-21 21 110,-21-21-110,0 21-31,0-21 16,-1 0-16,1 0 15,21 21-15,-21-21 0,0 21 16,0-21-16,0 0 0,21 21 0,-22-21 16,1 22-16,0-22 0,0 0 0,0 21 15,0-21-15,-1 21 0,1-21 16,21 21-16,-21-21 0,0 21 0,0-21 16,0 0-16,21 21 0,-22-21 0,1 0 15,21 22-15,-21-22 0,0 21 16,0-21-16,0 21 15,-1-21-15,22 21 0,-21-21 16,0 21 0,0-21-16,0 21 15,0-21 1,21 22-16,-22-22 16,1 0-16,21 21 15,-21-21-15,0 0 16,21 21-1,-21-21 1,0 0-16,21 21 16,-22-21 31,22 21-32,-21-21 1,21 21-1,21-21 95,1 0-95,-22-21-15,0 0 172</inkml:trace>
  <inkml:trace contextRef="#ctx0" brushRef="#br1" timeOffset="98111.38">13568 5694 0</inkml:trace>
  <inkml:trace contextRef="#ctx0" brushRef="#br1" timeOffset="100351.23">13610 5673 0,'-21'0'94,"0"0"-79,0 0-15,-1 0 16,1 0-16,0 0 0,0 0 16,0 0-16,0 0 15,-1 0-15,1 0 16,0 0-16,21 21 0,-21-21 16,0 0-1,0 0 157,-1 0-172,1 21 31,0-21-31,0 0 16,0 0-16,0 0 16,-1 0-16,1 0 15,0 0-15,0 0 16,42 0 156,0 0-172,0 0 0,1 0 15,-1 0-15,0-21 0,21 21 0,-21 0 0,22 0 16,-22 0-16,21 0 16,-21 0-16,1 0 0,20 0 0,-21 0 15,21 0-15,-20 0 0,-1 0 16,21 0-16,-21 0 0,0 0 0,22 0 15,-22 0-15,21 0 0,-21 0 0,22 0 16,-22 0-16,21 0 0,1 0 16,-1 0-16,0 0 0,1 0 0,-1 0 15,0 0-15,1 0 0,-1 0 16,0 0-16,1 0 0,-22 0 0,21 0 16,0 0-16,-20 0 0,20 0 15,0 0-15,-21 0 0,1 0 16,20 0-16,-21 0 0,21 0 0,-20 0 15,-1 0-15,21 0 0,-21 0 0,22 0 16,-22 0-16,21 0 0,-21 0 16,22 0-16,-1 0 0,-21 0 0,21 0 15,1 0-15,-22 0 0,21 0 16,1 0-16,-1 0 0,-21 0 0,21 0 16,-20 0-16,20 0 0,-21 0 0,0 0 15,22 0-15,-22 0 0,0 0 16,0 0-16,21 0 0,-20 0 0,-1 0 15,0 0-15,0 0 0,0 0 16,0 0-16,1 0 0,-1 0 16,0 0-16,0 0 0,0 0 15,0 0-15,1 0 16,-1 0-16,0 0 16,0 0-1,0 0-15,0 0 0,1 0 31,-1 0-15,-21-21 47,-21 21-32,-1-21-16,1 21-15,0-22 16,0 22-16,0 0 16,0-21-16,-1 21 0,1-21 15,0 21-15,0-21 0,0 21 16,0-21-16,-1 21 0,-20-21 0,21 21 16,0 0-16,0-22 0,-1 22 15,1 0-15,0-21 0,0 21 16,0 0-16,0-21 0,-1 0 15,1 21-15,0 0 0,0-21 16,0 21-16,0 0 16,21-21-1,-22 21-15,44 0 78,-1 0-78,0 21 16,0-21-16,0 0 16,0 21-16,1-21 0,-1 0 0,-21 21 15,21 0-15,0-21 0,0 0 16,0 21-16,1-21 0,-1 22 0,0-22 16,0 21-16,0-21 0,0 21 15,64 42 1,-64-63-16,0 22 0,1-22 15,-1 21-15,0-21 0,0 21 16,0-21-16,0 0 0,-21 21 16,22-21-16,-1 0 0,0 0 15,0 21-15,0-21 16,0 0-16,1 0 16,-1 0-16,-21 21 31,-21-21 16,21 22-47,-22-22 15,1 0-15,0 21 0,0 0 16,0-21-16,0 0 0,21 21 16,-22-21-16,1 0 0,0 21 15,0-21-15,0 21 0,-22-21 16,22 22-16,0-22 0,0 21 0,-21-21 15,20 21-15,1-21 0,0 21 16,-21-21-16,21 0 0,-1 21 0,1-21 16,0 0-16,-21 21 0,21 1 0,-1-22 15,1 0-15,-21 21 0,21-21 16,0 0-16,-1 21 0,1-21 0,0 0 16,0 21-16,0-21 0,0 0 0,-1 21 15,1-21-15,0 0 16,0 21-16,21-42 125</inkml:trace>
  <inkml:trace contextRef="#ctx0" brushRef="#br1" timeOffset="101406.5">13441 5736 0,'-21'0'0,"42"0"0,-64 0 15,22 0-15,0 0 16,0 0-16,0 0 16,0 0-16,-1 0 0,1 0 15,0 0-15,0 0 16,0 0-16,0 0 16,-1 0-16,1 0 0,0 0 15,0 0 1,0 0-16,21-21 15,-21 21-15,-1 0 0,1 0 16,0 0 0,0 0-16,0 0 15,0 0 1,-1 0 0,1 0-16,0 0 15,42 0 251,0 0-235,1 0-31,-1 0 16,0 0-16,0 0 0,0 0 15</inkml:trace>
  <inkml:trace contextRef="#ctx0" brushRef="#br1" timeOffset="104416.3">13377 5736 0,'21'0'78,"1"0"-63,-1 0-15,0 0 16,0 0-16,0 0 16,0 0-16,1 0 0,-1 0 15,0 0 1,0 0-1,0 0-15,0 0 0,1 0 16,-1 0 0,0 0-1,0 0-15,0 0 0,0 0 16,1 0 0,-1 0-1,0 0-15,0 0 16,0 0-1,0 0-15,1 0 32,-1 0-32,0 0 15,0 0 1,0 0-16,0 0 16,1 0-1,-1 0 1,0 0-16,0 0 15,0 0-15,0 0 16,1 0-16,-1 0 16,0 0-16,0 0 0,0 0 15,0 0-15,1 0 0,-1 0 16,0 0 0,0 0-16,0 0 0,0 0 15,1 0-15,-1 0 0,0 0 16,0 0-16,0 0 15,0 0-15,1 0 16,-1 0 0,0 0-16,0 0 15,0 0-15,0 0 0,1 0 16,-1 0-16,0 0 16,0 0-16,0 0 0,0 0 15,1 0-15,-1 0 16,0 0-16,0 0 15,0 0-15,0 0 16,1 0 0,-1 0-16,0 0 15,0 0 1,0 0 0,0 0-16,1 0 15,-1 0-15,0 0 16,0 0-16,0 0 15,0 0-15,1 0 0,-1 0 16,0 0 0,0 0-16,0 0 15,0 0-15,1 0 0,-1 0 16,0 0 0,0 0-16,0 0 15,0 0-15,1 0 16,-1 0-16,0 0 15,0 0-15,0 0 16,0 0-16,1 0 16,-1 0-16,0 0 15,0 0 1,0 0 0,0 0-1,1 0 1,-1 0-1,0 0 17,0 0-17,0 0 17,0 0-32,1 0 46,-1 0 1,0 0 0,0 0 47,0 0-78,-21-21-1,21 21 1,1 0-1,-1 0 345,0 0-345,0 0 1,0 0 15,-42 0 79,0 0-110,0 0 31</inkml:trace>
  <inkml:trace contextRef="#ctx0" brushRef="#br1" timeOffset="109463.23">20786 3810 0,'-22'0'15,"22"21"1,-21-21 15,0 0-15,21 21-1,0-42 64,21 21-79,0 0 15,-21-21-15,22 21 0,-1 0 16,0-21-16,0 21 0,0-21 0,0 21 15,1-21-15,-1 21 0,0-22 16,0 22-16,21 0 0,-20-21 0,-1 21 16,0 0-16,0 0 0,0-21 15,0 0-15,1 21 16,-1 0-16,-42 0 78,-1 0-62,1 0-1,0 0-15,0 21 0,0-21 16,0 0-16,-1 21 0,1-21 16,-21 0-16,21 0 0,0 21 15,-1-21-15,1 0 0,0 0 0,0 22 16,0-22-16,0 0 0,-1 0 0,1 21 15,0-21-15,0 0 0,0 0 16,0 0-16,-1 21 0,1-21 16,0 0-16,0 0 15,0 0-15,0 0 16,-1 0 0,1 0-1,0 0-15,21 21 16,-21-21-16,0 0 15,0 0-15,-1 0 32,1 0-1,21 21 78,0 0-62,21 1-16,1-22-31,-1 0 0,0 21 16,0-21-16,0 0 0,-21 21 0,21-21 16,1 0-16,-1 21 0,0-21 15,-21 21-15,21-21 0,0 0 0,0 21 16,-21 1-16,22-22 0,-1 0 16,0 21-16,0 0 15,0 0-15,-21 0 0,21-21 16,1 21-16,-1 1 15,0-1-15,0-21 0,-21 21 16,21 0-16,0-21 16,-21 21-16,22 0 15,-22 1-15,21-22 16,-21 21 0,21-21-1,-21 21 1,21-21-1,-21 21 1,0-42 93,-21 21-93,21-21-16,0 0 16,-21 21-16,0-22 0,-1 22 15,22-21-15,-21 21 0,0-21 0,0 21 16,21-21-16,-21 0 0,0 21 0,-1-21 16,1 21-16,0-22 0,0 22 15,0-21-15,0 0 0,-1 21 0,1-21 16,21 0-16,-21 21 0,0-21 15,0-1-15,0 1 16,21 0-16,-22 21 0,22-21 31,0 0 16,22 21-47,-1 0 16</inkml:trace>
  <inkml:trace contextRef="#ctx0" brushRef="#br1" timeOffset="111134.74">22521 3577 0,'0'-21'47,"-21"21"-31,0 0-16,0 0 31,21-21-31,-21 21 16,42 0 46,0 0-46,0 0-1,0 0-15,0 0 16,1 0-16,-1 21 16,0-21-16,0 0 0,0 0 0,-21 21 15,21-21-15,1 0 0,-1 0 0,0 21 16,0-21-16,21 22 0,-20-22 15,-1 0-15,0 21 0,0-21 0,0 0 16,0 21-16,1-21 0,-1 0 16,0 21-16,0-21 0,0 0 0,0 21 15,1-21-15,-1 0 16,-21 21-16,21-21 16,-21 22 46,-21-22-31,0 21-15,-1-21-16,1 0 16,0 0-16,21 21 0,-21-21 0,0 0 15,0 0-15,-1 21 0,1-21 16,0 0-16,-21 21 15,21-21-15,-1 21 0,1-21 16,0 0-16,0 0 0,0 22 0,0-22 16,-1 0-16,1 21 0,0-21 0,0 0 15,0 21-15,0-21 0,-1 0 16,1 21-16,0-21 0,0 0 0,0 21 16,0-21-16,-1 21 0,1-21 15,0 0-15,0 22 0,0-22 0,0 0 16,-1 21-16,1-21 15,21 21-15,-21-21 0,0 0 16,42 0 93,-21-21-93,21 21-16,0 0 16,1-21-16,-1 21 0,0 0 15,-21-22-15,21 22 0,0 0 0,0-21 16,1 21-16,20-21 16,-21 21-16,0 0 0,0-21 0,22 21 15,-22 0-15,0 0 0,0-21 0,22 21 16,-22 0-16,0 0 0,0 0 15,0-21-15,0 21 0,1 0 0,-1 0 16,0 0-16,0 0 0,0 0 16,-21-22-16,21 22 0,1 0 15,-1 0-15,0 0 16,-21-21-16,21 21 31</inkml:trace>
  <inkml:trace contextRef="#ctx0" brushRef="#br1" timeOffset="113050.64">20087 5927 0,'0'21'31,"21"-21"16,0 0-47,1 0 16,-22-21-16,21 21 0,0 0 0,0-21 16,0 21-16,0-22 0,1 22 15,-22-21-15,21 21 0,0-21 16,0 0-16,0 21 0,0-21 0,1 21 15,-1-21-15,21 21 0,-21-22 0,0 1 16,1 21-16,-1-21 0,21 21 16,-21-21-16,0 21 0,1-21 15,20 21-15,-21 0 0,0-21 0,0 21 16,1 0-16,-22-22 0,21 22 16,0 0-16,-21-21 15,21 21-15,0 0 16,-42 0 31,0 0-32,0 21-15,0-21 16,-1 22-16,1-22 0,0 21 0,0-21 16,0 21-16,-22-21 0,22 21 15,0-21-15,-21 21 0,21-21 0,-22 0 16,22 21-16,-21-21 0,21 0 15,-1 22-15,-20-1 0,21-21 0,0 0 16,0 21-16,-1-21 0,1 0 16,0 0-16,0 21 0,0-21 0,0 0 15,-1 21-15,1-21 16,21 21 46,0 1-30,0-1-17,21-21 1,1 21-16,-22 0 16,21-21-16,0 21 0,-21 0 15,21-21-15,0 22 0,0-22 16,1 21-16,-1 0 0,0-21 15,0 21-15,0-21 16,-21 21-16,21-21 0,1 21 0,-1 1 16,0-1-16,0 0 15,0-21-15,-21 21 0,21-21 16,1 21-16,-1 0 16,0-21-16,0 22 15,0-22 1,-21 21-1,21-21-15,1-21 188,-1 21-188</inkml:trace>
  <inkml:trace contextRef="#ctx0" brushRef="#br1" timeOffset="115432.12">22331 5525 0,'-21'0'0,"42"0"0,-64-22 15,22 1 1,42 21 78,-21 21-94,22-21 0,-22 22 15,21-22-15,0 21 0,0 0 16,0 0-16,0-21 0,1 21 16,-1 0-16,0-21 0,21 22 0,-21-1 15,1-21-15,-1 21 0,0 0 0,0-21 16,0 21-16,0-21 0,1 21 15,-1-21-15,0 22 0,0-22 0,0 0 16,0 21-16,1-21 16,-1 21-16,0-21 0,0 0 15,-21 21-15,21-21 0,0 21 16,1-21 0,-22 21-1,21-21 16,-21 22-31,0-1 32,-21-21-17,-1 21 1,1-21-16,0 0 16,0 0-16,0 0 0,0 21 15,-1-21-15,1 21 0,0-21 0,0 0 16,0 0-16,0 21 0,-1-21 0,1 0 15,-21 22-15,21-22 0,0 0 16,-1 21-16,1-21 0,-21 0 0,21 21 16,0-21-16,-22 0 0,22 21 0,0-21 15,0 0-15,0 21 0,-1-21 16,1 0-16,0 21 0,0-21 0,0 0 16,0 0-16,-1 22 0,1-22 15,0 21-15,0 0 16,0-21-16,0 21 15,-1-21-15,1 0 0,0 21 16,0-21 15,42 0 16,0 0-47,0 0 0,1 0 16,-1-21-16,0 21 0,0 0 0,0-21 15,0 0-15,1 21 0,20-21 16,-21 21-16,0-22 0,22 22 0,-22-21 16,0 0-16,21 21 0,-21-21 15,1 21-15,20-21 0,-21 21 16,0 0-16,0-21 0,1 21 0,-1 0 16,0-22-16,21 22 0,-21-21 0,1 21 15,-1 0-15,0 0 0,0-21 16,0 21-16,0-21 0,1 21 15,-1 0-15,0-21 0,0 21 16,0 0-16,-21-21 16,-21 21 46,0 0-31,0 0 32,0 0-47,-1 0-1,1 0 1,0 0-16,0 21 0,0-21 15,0 0-15,-1 0 0,1 21 16,0-21-16,0 0 0,0 21 0,0 0 16,-1-21-16,1 21 0,0-21 15,-21 0-15,21 22 0,-1-22 0,1 21 16,-21-21-16,21 0 0,0 21 0,-1-21 16,1 0-16,0 21 0,0-21 15,0 21-15,0-21 0,-1 0 16,22 21-16,-21-21 15,0 0-15,0 0 16,0 0 15,21 22-15,-21-22-16,42 0 78,0 0-78,0 0 0,0 0 16,-21-22-16,21 22 0,1 0 15,20-21-15,-21 21 0,0-21 16,22 21-16,-22-21 0,21 21 0,-21-21 16,22 21-16,-22-21 0,21 21 15,0-22-15,-20 22 0,20-21 0,-21 21 16,0 0-16,0-21 0,22 21 0,-22 0 15,21-21-15,-21 21 16,1 0-16,-1 0 0,0-21 16,0 21-16,0 0 15,-21-21 17,-21 21-1,0 0-16,0 0-15,21-22 16,-21 22-16,-1 0 0,1 0 16,21-21-16,-21 21 0,0-21 15,0 21-15,21-21 16,-21 21-16,-1-21 0,1 0 16,0-1-16,21 1 15,-21 21-15,0-21 0,0 0 16,21 0-16,-22 21 0,22-21 15,-21 21-15,0-22 0,0 1 16,0 21-16,0-21 16,-1 0-16,1 0 15,0 21-15,21-21 16,-21 21-16,0 0 16,21-22-1,0 44 63,0-1-78,0 0 16,0 0-16,0 0 16</inkml:trace>
  <inkml:trace contextRef="#ctx0" brushRef="#br1" timeOffset="117115.67">20066 8424 0,'-21'0'0,"0"22"16,21-44 62,21 1-62,0 0-16,0 21 15,0 0-15,22-21 0,-22 21 16,0-21-16,0 0 0,21 21 0,-20-22 16,20 22-16,0-21 0,-21 0 0,22 21 15,-22-21-15,21 21 0,-21 0 16,1 0-16,-1-21 0,0 21 16,0 0-16,0-21 0,0 21 0,1 0 15,-1 0 1,-42 0 31,-1 0-32,1 21-15,0 0 0,0-21 16,0 0-16,0 0 0,-1 21 16,-20-21-16,21 0 0,0 0 0,0 21 15,-1-21-15,-20 0 0,21 0 16,0 21-16,-22-21 0,22 22 15,0-22-15,0 0 0,0 0 0,0 21 16,-1-21-16,1 0 0,0 0 0,0 21 16,0-21-16,0 0 15,-1 21-15,1-21 16,0 21-16,21 0 78,0 1-47,21-22-15,-21 21 0,21-21-16,-21 21 0,22-21 15,-22 21-15,21 0 0,0 0 16,0-21-16,-21 22 15,0-1-15,21-21 0,0 21 0,1 0 16,-22 0-16,21-21 16,0 21-16,-21 1 0,21-1 15,-21 0 1,21-21-16,-21 21 0,21-21 16,-21 21-16,22 0 0,-22 1 15,21-22 1,-21 21-1,21-21 32,-21-21-15,21 21-1,-21-22-31,21 22 15,-21-21-15,21 0 0</inkml:trace>
  <inkml:trace contextRef="#ctx0" brushRef="#br1" timeOffset="118090.91">20362 8784 0,'-21'0'31,"0"0"16,0 0-32,0 0 17,21-21-17,-22 0-15,22 0 47,0 42 47,22-21-78,-1 0-16,0 0 15,0 0-15,0 0 0,0 0 16,1 0-16</inkml:trace>
  <inkml:trace contextRef="#ctx0" brushRef="#br1" timeOffset="119583.89">22140 8107 0,'0'0'0,"0"-21"31,-21 21-15,21 21 46,21 0-46,-21 0-16,21 0 16,1 1-16,-1-22 15,0 21-15,0-21 0,0 21 16,0 0-16,1-21 0,-1 0 16,0 0-16,0 21 0,0-21 15,0 21-15,1-21 0,-1 0 0,0 0 16,0 0-16,0 0 0,0 0 15,1 0-15,-22 22 0,21-22 16,-21 21 31,-21-21-31,21 21-16,-22-21 0,1 0 0,0 21 15,0-21-15,0 0 0,0 21 16,-1-21-16,1 21 15,0-21-15,0 0 0,0 22 0,0-22 16,-1 21-16,1-21 0,0 21 0,0-21 16,0 21-16,0-21 0,-1 0 15,22 21-15,-21-21 0,0 0 0,0 21 16,0-21-16,0 0 0,-1 22 0,22-1 16,-21-21-16,0 0 0,0 21 15,0-21 1,21 21-16,-21-21 0,-1 0 15,22 21 1,-21-21 0,0 0-1,0 21 1,42-21 46,0-21-46,0 0-16,1 21 0,-1-21 16,0 21-16,0-21 0,0 0 15,22 21-15,-22-22 0,21 1 16,-21 0-16,22 0 0,-22 21 0,21-21 16,-21 0-16,22-1 0,-22 22 0,0-21 15,0 21-15,21-21 0,-20 21 16,-22-21-16,21 21 0,0 0 0,0 0 15,0-21-15,0 21 16,1-21-16,-1 21 16,-42-22 156,-1 22-157</inkml:trace>
  <inkml:trace contextRef="#ctx0" brushRef="#br1" timeOffset="128111.08">27157 5842 0,'0'-21'31,"-21"21"16,-1 0-47,1 0 16,0 0-1,0 0-15,0 0 16,42 0 31,0 0-31,0 0-16,0 0 0,1 0 15,-1 0-15,0 0 16,0 0-16,0 0 0,0 0 0,1 0 15,20 0-15,-21 0 0,21 0 16,-20 0-16,20 0 0,0 0 16,-21 0-16,22 0 0,20 0 0,-20 0 15,-1 0-15,21 0 0,1 0 16,-1 0-16,-20 0 0,20 0 0,1 0 16,-22 0-16,0 0 0,22 0 0,-22 0 15,1 0-15,-22 0 0,21 0 16,-21 0-16,0 0 0,1 0 0,-1 0 15,0 0-15,0 0 0,-42 0 157,0-21-142,0 21 1,-1-21-16,22-1 0,-21 22 16,0-21-16,0 0 15,0 0-15,0 21 0,-1-21 0,1 0 16,0 21-16,21-22 0,-21 22 15,0-21-15,0 21 0,-1 0 0,22-21 16,-21 0-16,0 21 16,21-21-1,-21 21-15,42 21 78,0 0-78,0-21 16,1 21-16,-1-21 0,0 21 16,0-21-16,0 22 0,0-1 0,1-21 15,-1 21-15,21-21 0,-21 21 0,0 0 16,1-21-16,-1 21 0,0-21 16,0 0-16,0 22 0,0-22 0,1 0 15,-22 21-15,21-21 16,0 0-16,0 21 0,0-21 31,-42 0 32,0 0-63,0 21 15,0-21-15,-1 21 0,1-21 16,0 21-16,0-21 0,-21 0 0,20 22 15,-20-1-15,21-21 0,-21 21 16,-1-21-16,22 21 0,-21-21 0,-1 21 16,22-21-16,-21 21 0,21 1 15,-22-22-15,22 0 0,0 0 0,0 21 16,0-21-16,0 0 0,21 21 16,-22-21-16,1 0 0,21 21 15,21-21 32,1 0-31,-1 0-16,0 0 0,21-21 0,-21 21 15,1 0-15,20-21 0,-21 21 16,21 0-16,1-21 0,-1 21 0,-21-22 16,22 22-16,-1-21 0,-21 21 0,21 0 15,-20-21-15,-1 0 0,0 21 16,0 0-16,0 0 0,0-21 15,1 21-15,-1 0 0,-21-21 16,21 21-16,-42-22 63,0 22-48,21-21-15,-22 21 0,1-21 16,0 0-16,21 0 15,-21 0 1,0 21-16,21-22 0,-21 1 0,-1 0 16,22 0-16,-21 0 15,0 0-15,21-1 0,-21 1 16,0 0-16,0 21 0,21-21 0,-22 21 16,1 0-16,21-21 0,-21 21 15,0 0-15,0-21 16,0 21-1,-1 0 1,44 0 31,-1 0-47,-21 21 16,21-21-16,0 21 0,0 0 15,0-21-15,1 21 0,-1 0 0,0-21 16,0 22-16,0-1 0,0 0 15,1-21-15,20 21 0,-21 0 0,0 0 16,0-21-16,1 22 0,-1-22 16,-21 21-16,21-21 0,0 0 0,-21 21 15,21 0-15,0-21 16,-21 21 0,0 0 15,-21-21 0,0 22-31,0-22 16,0 0-16,0 21 0,-1-21 0,1 0 15,0 0-15,0 21 0,0 0 0,-22-21 16,22 0-16,0 21 0,-21-21 16,21 0-16,-22 21 0,1-21 0,21 22 15,-22-22-15,22 0 0,-21 21 16,21-21-16,-22 21 0,22-21 0,0 0 15,0 0-15,0 21 0,0-21 16,-1 0-16,1 0 0,21 21 16,-21-21-16,0 0 0,0 21 31,0-21-15,42 0 46,0 0-62,0 0 16,0 0-16,0 0 15,1 0-15,-1 0 16,0 0-16,0-21 0,0 21 0,0 0 16,1 0-16,-1 0 0,0 0 15,0-21-15,0 21 0,0 0 0,1 0 16,-1 0-16,-21-21 15,21 21-15,0 0 16,0-21-16,0 21 16,-21-21-1,22 21-15,-1 0 0,-21-22 16,21 22-16,-21-21 16,21 21-16,-21-21 15,21 21-15,0 0 0,-21-21 16,22 21-16,-22-21 15</inkml:trace>
  <inkml:trace contextRef="#ctx0" brushRef="#br1" timeOffset="130935.46">10223 10224 0,'0'-22'0,"0"1"16,22 21-1,-22-21-15,0 42 94,-22 0-78,1 1-16,21-1 0,0 0 15,-21 0-15,21 0 16,-21 0-16,21 1 0,-21 20 0,21-21 15,0 21-15,-21-20 0,-1 20 0,22-21 16,-21 0-16,21 22 0,0-22 16,-21 0-16,21 0 0,-21 0 0,21 0 15,0 1-15,-21-1 0,21 0 16,0 0-16,0 0 16,0-42 30,0 0-30,0 0-16,21 0 16,-21-1-16,21 1 0,-21 0 15,0 0-15,21-21 0,-21 20 0,21 1 16,-21-21-16,22 21 0,-22-22 0,0 22 16,0-21-16,21 21 0,-21 0 15,21-1-15,-21 1 0,0 0 16,0 0-16,0 0 0,21 21 15,-21-21-15,21 21 0,-21-22 32,21 22-17,1 0 1,-1 0 0,0 0-16,0 22 0,0-1 15,0 0-15,1 0 16,-1-21-16,-21 21 0,21 0 15,0 1-15,0-22 0,0 21 16,1 0-16,-1 0 0,0 0 0,0 0 16,0 1-16,0-1 0,1-21 15,-1 21-15,0 0 0,0-21 0,-21 21 16,21 0-16,0-21 0,-21 22 0,22-22 16,-22 21-16,21-21 0,-21 21 15,0-42 63,-21 0-62,-1 21-16,1-22 16,0 22-16</inkml:trace>
  <inkml:trace contextRef="#ctx0" brushRef="#br1" timeOffset="133995.2">10287 10245 0,'0'-21'16,"0"42"77,0 0-77,0 0 0,0 0-16,0 0 0,0 1 15,0-1-15,0 0 16,0 0-16,0 0 0,21 0 16,-21 1-16,0-1 0,0 0 15,0 0-15,0 0 0,0 0 16,21 1-16,-21-1 0,0 0 0,0 0 15,0 0-15,0 0 0,0 1 0,21-1 16,-21 0-16,22 0 16,-22 0-16,0 0 0,0 1 0,0-1 15,21-21-15,-21 21 0,21 0 0,-21 0 16,0 0-16,0 1 0,21-1 16,0 0-16,-21 0 0,21 0 15,-21 0-15,22 1 0,-1-1 0,-21 0 16,21 0-16,-21 21 0,21-20 0,0-1 15,-21 0-15,21 21 0,1-21 16,-22 1-16,21-1 0,0 21 0,-21-21 16,21 0-16,0 1 0,-21-1 0,21 0 15,1 0-15,-22 21 0,21-20 0,0-1 16,0 0-16,-21 0 0,21 0 16,0 0-16,1 1 0,-22-1 0,21 0 15,0 0-15,0 0 0,0 0 16,-21 1-16,21-1 0,1 0 15,-1 0-15,0 21 0,0-20 0,0-1 16,0 0-16,1 0 0,-1 0 0,0 0 16,0 1-16,0-1 0,0 0 15,1 0-15,-1 0 0,0 0 0,0 1 16,-21-1-16,21 0 0,0 0 0,1 0 16,-1 0-16,0-21 0,0 22 0,0-1 15,0 0-15,1-21 0,20 21 16,-21 0-16,21 0 0,-20 1 15,20-22-15,0 21 0,22 0 0,-22 0 0,22-21 16,-22 21-16,21 0 0,1 1 16,-1-1-16,1 0 0,-1 0 15,-20 0-15,20 0 0,1 1 0,-22-1 16,22 0-16,-1 0 0,1 0 0,-1 0 16,1 1-16,-1-1 0,1 0 15,-1 0-15,22 0 0,-22 0 0,22 1 16,-22-1-16,1 0 0,21 0 0,-22 0 15,1 0-15,20 1 0,-20-22 16,20 21-16,-20 0 0,21 0 0,-22 0 16,22 0-16,-1 1 0,-20-22 15,21 21-15,-22 0 0,22 0 16,-22-21-16,1 21 0,20 0 0,-20-21 16,-1 22-16,22-1 0,-21-21 0,20 21 15,1 0-15,-22-21 0,22 21 0,-21-21 16,20 21-16,-20 1 0,-1-22 15,1 21-15,-1 0 0,1-21 0,-1 21 16,1-21-16,20 21 0,-20 0 0,-1-21 16,1 22-16,21-22 0,-22 21 15,1 0-15,20-21 0,-20 21 0,-1-21 16,1 21-16,-1-21 0,1 21 0,-1-21 16,1 0-16,-1 22 15,22-22-15,-22 0 0,1 21 0,21-21 16,-22 0-16,1 21 0,20-21 0,-20 0 0,20 21 15,-20-21-15,-1 0 0,22 0 16,-21 21-16,20-21 0,-20 0 16,20 0-16,1 0 0,0 0 0,-22 0 15,22 0-15,0 0 0,-22 0 0,22 21 16,-1-21-16,-20 0 0,-1 0 16,22 0-16,0 0 0,-22 0 0,22 0 15,0 0-15,-1 0 0,1 0 0,0 0 16,-1 0-16,1 0 0,-22-21 15,22 21-15,0 0 0,-1-21 16,1 21-16,0-21 0,-1 21 0,22 0 16,-21-21-16,0 21 0,-1-21 0,22 21 15,-21-22-15,-1 22 0,1-21 16,-21 21-16,20-21 0,1 0 0,0 21 16,-1-21-16,1 21 0,0-21 0,-1-1 15,-20 1-15,20 21 0,1-21 16,-21 0-16,-1 0 0,22 0 0,-22-1 15,1 1-15,20 0 0,-20 0 0,21 0 16,-22 0-16,1-1 0,20 1 16,-20 0-16,20 0 0,-20 0 0,-1 0 15,1-1-15,-1 1 0,-20 0 16,20-21-16,-20 21 0,20-1 0,-21-20 16,22 21-16,-22-21 0,22 20 15,-22-20-15,22 0 0,-22 21 0,0-22 16,1 1-16,20 21 0,-21-22 0,1 1 15,-1 21-15,0-21 0,1-1 16,-1 22-16,0-21 0,1 21 0,-22-22 16,21 22-16,1-21 0,-22-1 15,21 1-15,0 21 0,1-21 0,-22-1 16,21 1-16,-21 0 0,22-1 0,-1 1 16,-21 21-16,22-22 0,-1 1 0,-21 0 15,21 21-15,-20-22 0,20 1 16,0 21-16,-21-22 0,22 22 15,-1-21-15,-21 21 0,22-22 0,-22 22 16,21-21-16,-21 21 0,22-22 0,-22 1 16,0 21-16,0-21 0,21 20 0,-20-20 15,-1 21-15,0-21 0,0 20 16,0-20-16,0 21 0,1 0 0,-22 0 16,21-22-16,0 22 0,0 0 15,0 0-15,0 0 0,1-1 16,-1 1-16,-21 0 0,21 0 0,-21 0 15,21 0-15,0-1 16,-21 1-16,21 21 0,-21-21 0,0 0 16,22 21-16,-1-21 15,0 21 1,-21-21-16,0-1 16,21 22-1,-21-21-15,21 21 16,0-21-16,-21 0 31,22 0-31,-1 21 16,-21-21-16,0-1 15,21 22 1,-21-21-16,21 21 0,-21-21 16,0 0-16,21 0 15,0 0-15,-21-1 16,0 1-1,22 21-15,-22-21 0,21 0 16,-21 0-16,21 21 0,-21-21 16,0-1-1,21 22-15,-21-21 0,0 0 16,21 21-16,-21-21 0,21 21 0,-21-21 16,22 21-16,-22-21 15,21-1-15,0 1 0,-21 0 16,21 0-16,0 21 15,-21-21-15,0 0 16,0-1-16,21 22 16,-21-21-16,0 0 15,22 21-15,-22-21 16,0 0-16,21 0 16,-21-1-16,0 1 15,21 0-15,-21 0 16,21 21-16,-21-21 15,0 0 1,0-1 15,-21 22 16,0 0-31,0 22-16,-1-22 15,1 21-15,0 0 0,0-21 0,0 21 16,0-21-16,-1 21 0,1-21 0,0 21 16,0 1-16,-21-1 0,20-21 15,1 21-15,0 0 0,0-21 16,0 21-16,0-21 0,-1 21 0,1-21 16,0 22-16,0-22 0,0 0 0,21 21 15,-21 0-15,-1-21 0,1 0 16,42 0 62,1-21-62,-1 21-16,0-21 0,0-1 15,0 22-15,0-21 0,1 0 16,20 21-16,-21-21 0,0 0 0,0 21 15,1-21-15,-22-1 0,21 22 16,0-21-16,-21 0 0,21 21 16,0 0-16,-21-21 0,21 0 15,-21 0 1,22 21-16,-1 0 16,-21-22-16,21 44 62,-21-1-62,21 0 16,-21 0-16,0 0 0,21 0 15,0-21-15,-21 22 0,22-1 16,-22 0-16,21 0 0,0 0 0,-21 0 16,21 1-16,0-1 0,-21 0 0,21 0 15,1 0-15,-22 0 0,0 1 16,21-1-16,-21 0 0,21 0 0,-21 0 15,21 0-15,-21 1 0,0-1 0,0 0 16,0 0 0,21-21-16,-21 21 0,0 0 15,0 1 63</inkml:trace>
  <inkml:trace contextRef="#ctx0" brushRef="#br1" timeOffset="135090.68">14584 12510 0,'0'0'16,"-21"0"-16,-1 0 0,1 0 16,0 0-16,42 0 47,0 0-47,1 0 15,20 0-15,-21 0 0,0 0 0,22 0 16,-22 0-16,21 0 0,-21 0 15,22 0-15,-22 0 0,21 0 0,-21 0 16,22 0-16,-22 0 0,0 0 0,0 0 16,0 0-16,-42 0 47,0 0-47,0 0 15,0 0-15,-1 0 16</inkml:trace>
  <inkml:trace contextRef="#ctx0" brushRef="#br1" timeOffset="135503.44">14817 12552 0,'0'0'0,"0"21"16,0 0-1,0 0 1,0 1-1,0-1-15,0 0 16,0 0-16,0 0 0,0 0 16,0 1-16,0-1 15,0 0-15,0 0 0,0 0 0,-22-21 16,22 21-16,0 1 0,0-1 0,-21 0 16,21 0-16,0 0 15,-21 0-15,0 1 0,0-22 16,21 21-16,-21-21 0,-1 0 15,1 0-15,0 0 16,0 0-16,0 0 0,0 0 16,-1 0-16,1 0 15,21-21-15,-21 21 16,21-22-16,-21 22 0,21-21 16,0 0 15,0 0-31,21 21 15,0 0-15,0-21 0,1 21 16,-1 0-16</inkml:trace>
  <inkml:trace contextRef="#ctx0" brushRef="#br1" timeOffset="135993.18">15346 12658 0,'0'0'0,"0"-21"16,-21 21 15,-1 0-31,1 0 0,0 0 16,0 0-16,21 21 0,-21-21 0,0 21 15,-1-21-15,1 21 0,0-21 0,0 21 16,21 0-16,-21 1 15,21-1-15,0 0 16,0 0-16,0 0 0,21-21 16,0 21-16,0-21 15,0 22-15,1-22 0,-1 0 16,0 0-16,0 21 0,0-21 0,0 0 16,1 0-16,-1 21 0,-21 0 15,0 0 1,0 0-16,0 1 15,-21-22-15,-1 21 0,1-21 16,0 0-16,0 21 0,0-21 0,0 0 16,-1 0-16,1 21 0,0-21 0,0 0 15,0 0-15,0 0 0,-1 0 16,1 0 0,21-21 15,0 0-16,21 21-15,1-21 0</inkml:trace>
  <inkml:trace contextRef="#ctx0" brushRef="#br1" timeOffset="136514.43">15684 12679 0,'-21'0'31,"0"0"-31,0 0 16,0 0-16,21 21 16,0 0-16,-21 0 0,-1 1 0,22-1 15,-21 0-15,21 0 0,0 0 0,0 22 16,-21-22-16,21 0 0,0 0 15,0 0-15,0 0 0,0 1 16,0-1-16,0 0 0,0 0 0,21-21 31,0 0-31,1 0 0,-1 0 16,0 0-16,0 0 0,0 0 0,0 0 16,1 0-16,-1 0 15,0-21-15,0 21 0,-21-21 0,21 21 16,0-21-16,1-1 0,-22 1 15,21 0-15,-21 0 0,21 21 16,-21-21-16,0 0 0,0-1 0,0 1 16,0 0-16,0 0 0,0 0 15,-21 0-15,0-1 16,-1 22-16,1-21 0,21 0 0,-21 21 0,0 0 16,21-21-16,-21 21 0,0 0 15,-1 0 1,22 21-16,0 0 15,0 0-15,0 1 16</inkml:trace>
  <inkml:trace contextRef="#ctx0" brushRef="#br1" timeOffset="136802.26">16214 12742 0,'-22'0'15,"-20"22"1,21-22-16,21 21 16,0 0-16,0 0 0,0 0 0,0 0 15,-21 1-15,21 20 0,0-21 16,-21 0-16,21 0 0,0 1 15,0-1-15,-22 0 0,1 0 0,21 0 16,0 0-16</inkml:trace>
  <inkml:trace contextRef="#ctx0" brushRef="#br1" timeOffset="137047.13">16214 12785 0,'0'0'0,"21"0"16,-21 21-16,0 0 16,0 0-16,21 0 0,0 1 0,-21-1 15,0 0-15,21 0 0,0-21 0,1 21 16,-22 0-16,0 1 0,21-1 0,0-21 15,0 21-15,0 0 16,0-21-16,1 0 16,-1 0-16,0 0 15,-21-21 1</inkml:trace>
  <inkml:trace contextRef="#ctx0" brushRef="#br1" timeOffset="137267">16658 12637 0,'0'0'16,"-21"21"15,0 0-31,21 0 0,0 21 16,-21-20-16,21-1 0,-22 21 15,1-21-15,21 22 0,-21-22 0,21 0 16,-21 21-16,0-21 0,21 1 15,0-1-15,-21 0 0,21 0 16,0 0 0</inkml:trace>
  <inkml:trace contextRef="#ctx0" brushRef="#br1" timeOffset="138150.95">17653 12806 0,'0'0'0,"0"-21"0,0 0 0,0-1 16,0 1-16,-21 0 15,0 21-15,-1-21 0,1 21 16,0 0-16,0 0 16,0 0-16,21 21 0,-21 0 0,-1 0 15,1 22-15,21-22 0,0 21 0,0-21 16,-21 22-16,21-1 0,-21-21 16,21 22-16,0-22 0,0 0 0,0 21 15,-21-21-15,21 1 0,0-1 16,0 0-1,21-21-15,0 0 16,0 0-16,-21-21 0,21 21 16,1-21-16,-1-1 15,0 1-15,0 21 0,0-21 0,-21 0 16,21 0-16,1 0 0,-1-22 0,-21 22 16,21 0-16,-21 0 15,21 21-15,-21 21 16,0 0-16,0 0 15,21 0-15,-21 1 16,0-1-16,0 0 0,0 0 0,21 0 16,-21 0-16,0 1 0,0-1 0,22 0 15,-1-21-15,0 21 0,0-21 16,0 0-16,0 0 16,1 0-16,-1 0 0,0 0 15,0 0-15,0 0 0,0-21 16,1 0-16,20 21 0,-21-21 0,0-1 15,0-20-15,1 21 0,-22 0 0,21-22 16,-21 22-16,0-21 0,0 0 16,0-1-16,0 22 0,0-21 0,0 21 15,-21-22-15,-1 22 0,1 0 0,0 0 16,0 0-16,0-1 0,0 22 16,-1 0-16,1 0 0,0 0 15,0 22-15,21-1 0,-21 0 16,21 0-16,-21 0 0,21 0 15,0 1-15,0-1 0,0 0 16,0 21-16,0-21 0,0 1 0,0-1 16,0 0-16,21 0 15</inkml:trace>
  <inkml:trace contextRef="#ctx0" brushRef="#br1" timeOffset="138412.4">18373 12848 0,'0'85'31,"0"-64"-31,-22 0 16,22 0-16,0 1 0,-21-22 0,21 21 15,0 0-15,0 0 0,0 0 16,0 0-1,0-42 17,0 0-17,0 0-15</inkml:trace>
  <inkml:trace contextRef="#ctx0" brushRef="#br1" timeOffset="138603.29">18330 12658 0,'0'0'0,"-21"0"16,0-21-16,42 21 78,0 0-78,0 0 15</inkml:trace>
  <inkml:trace contextRef="#ctx0" brushRef="#br1" timeOffset="139027.04">18542 12785 0,'21'0'31,"0"0"-15,0 0-16,1 0 15,-1 0-15,0 21 0,-21 0 16,21 0-16,0 0 0,-21 1 0,21-22 16,-21 21-16,0 0 0,0 0 15,0 0-15,0 0 0,0 1 16,0-1-16,-21 0 0,21 0 15,-21-21-15,0 21 16,0-21-16,21-21 31,0 0-31,0 0 16,0 0-16,0-1 16,0 1-16,21 0 0,0 0 0,0 0 15,0 0-15,-21-1 0,22-20 16,-1 21-16,0 0 0,0 0 15,0-1-15,0 22 0,1 0 16,-1 0 0,0-21-16,0 21 0</inkml:trace>
  <inkml:trace contextRef="#ctx0" brushRef="#br1" timeOffset="139373.84">19008 12869 0,'0'0'0,"0"22"16,21-22-16,0 0 16,0 0-16,0 0 15,0-22-15,1 1 16,-22 0-16,21 0 0,0 21 16,-21-21-16,21 21 0,-21-21 15,0-1-15,-21 22 16,0 0-1,0 0-15,-1 0 0,1 0 16,0 0-16,0 0 0,0 22 16,0-1-16,21 0 0,0 0 0,-22 0 15,22 0-15,-21 1 0,21-1 16,0 0-16,0 0 0,0 0 0,0 0 16,0 1-16,21-1 0,1-21 15,-1 0-15,0 0 0,0 0 0,0 0 16,0 0-16,1 0 0,-1 0 15,0 0-15,0-21 0,0 21 0,0-22 16</inkml:trace>
  <inkml:trace contextRef="#ctx0" brushRef="#br1" timeOffset="139959.2">20574 12531 0,'0'0'0,"-21"-21"0,0 21 0,-1 0 15,1 0 1,0 0-16,0 21 16,21 0-16,-21 0 0,21 0 0,-21 22 15,21-22-15,0 21 0,-22 0 0,22 1 16,0 20-16,-21-20 0,21-1 15,0 0-15,0 1 0,0-1 0,0-21 16,-21 21-16,21-20 0,-21-1 0,21 0 16,-21 0-16,21 0 0,0 0 15,0 1-15,21-22 32,0 0-17,-21-22-15,0 1 0</inkml:trace>
  <inkml:trace contextRef="#ctx0" brushRef="#br1" timeOffset="140330.99">20151 12700 0,'0'0'0,"-22"-21"0,1 0 16,0 0-16,21-1 15,0 1-15,0 0 0,0 0 16,0 0-16,21 0 15,0 21-15,1 0 0,20-22 16,-21 22-16,21 0 0,1 0 16,-1 0-16,0 0 0,22 0 0,-22 0 15,1 0-15,-1 22 0,0-22 16,1 21-16,-1 0 0,-21 0 0,21 0 16,-42 22-16,0-22 0,0 0 0,0 21 15,0-21-15,0 22 0,-21-22 16,0 0-16,-21 21 0,21-20 15,-22-1-15,1 0 0,21 0 0,-22 0 16,22 0-16,0-21 0,0 22 0,0-22 16,42 0 31,0-22-32,0 22-15</inkml:trace>
  <inkml:trace contextRef="#ctx0" brushRef="#br1" timeOffset="140722.77">20680 12954 0,'21'0'31,"0"0"-31,-21-21 16,21 21-16,0 0 0,1 0 0,-1-21 15,0 21-15,0 0 0,0 0 16,0 0-16,1 0 0,-1 21 16,0 0-16,0-21 0,-21 21 0,0 0 15,0 1-15,0-1 0,0 0 0,0 0 16,0 0-16,0 0 0,0 1 16,-21-22-16,21 21 0,-21 0 15,0 0-15,21-42 47,0 0-31,0 0-16,21-1 0,-21 1 15,21 0-15,0 0 0,-21 0 16,21 0-16,0-1 0,-21 1 0,22-21 16,-1 21-16,-21 0 15,0-1-15,21 22 0,-21-21 0,21 21 16,-21-21-16,21 21 0</inkml:trace>
  <inkml:trace contextRef="#ctx0" brushRef="#br1" timeOffset="141114.68">21230 12827 0,'0'0'16,"0"21"0,0 0-16,0 1 0,0-1 15,0 0-15,-21 0 16,21 0-16,0 0 0,0 1 0,0-1 15,0 0-15,0 0 0,0 0 16,0 0-16,0 1 16,0-1-16,21 0 15,0-21-15,0 0 16,1 0-16,-1 0 0,0 0 0,0 0 16,0 0-16,0-21 15,1 0-15,-1-1 0,0 22 16,-21-21-16,21 0 0,-21 0 0,21 0 15,-21 0-15,0-1 0,0 1 16,0 0-16,0 0 0,0 0 0,-21 0 16,0-1-16,0 1 0,0 0 0,-1 21 15,1 0-15,0 0 16,0 0-16,0 0 0,0 0 0,-1 0 16,1 0-16,0 0 0,21 21 15,0 0-15,-21-21 0,21 22 16,0-1-16</inkml:trace>
  <inkml:trace contextRef="#ctx0" brushRef="#br1" timeOffset="141422.38">21780 12573 0,'0'-21'15,"0"42"-15,0-63 0,0 63 47,-21 0-47,21 0 16,-21 22-16,21-22 0,-21 0 0,21 21 16,0 1-16,0-22 0,-21 21 0,0 0 15,21-20-15,-22 20 0,22-21 16,-21 0-16,21 22 0,0-22 0,0 0 15,0 0-15,0 0 0,0 0 16,21-21 0,1 0-1,-1 0-15,0-21 0,0 21 16,0-21-16</inkml:trace>
  <inkml:trace contextRef="#ctx0" brushRef="#br1" timeOffset="141815.15">22013 12785 0,'0'0'16,"0"21"-1,0 0 1,-21 0-16,21 0 0,-21 1 16,21-1-16,-21 0 0,21 0 0,0 0 15,0 0-15,0 1 0,0-1 16,0 0-16,0 0 15,0 0-15,0 0 16,21-21-16,0 0 16,0 0-16,0 0 15,1 0-15,-1 0 0,-21-21 16,21 0-16,0 21 0,-21-21 16,0 0-16,21 21 0,-21-21 0,0-1 15,0 1-15,0 0 0,0 0 0,0 0 16,0 0-16,0-1 15,0 1-15,0 0 0,-21 21 0,0-21 16,0 21 0,0 0-1,-1 0 1</inkml:trace>
  <inkml:trace contextRef="#ctx0" brushRef="#br1" timeOffset="142072.52">21590 12700 0,'0'0'0,"21"0"15,0 0 1,0 0-16,22 0 0,-22 0 15,21 0-15,-21 0 0,22 0 0,-1 0 16,-21 0-16,22 0 0,-22-21 0,0 21 16,0 0-16,0 0 0,0 0 15,1 0-15,-22-21 16,21 21 0</inkml:trace>
  <inkml:trace contextRef="#ctx0" brushRef="#br1" timeOffset="142407.33">22500 12700 0,'0'0'0,"-21"0"15,0 0 1,0 0-16,-1 0 16,1 0-16,0 21 0,21 0 15,-21 1-15,21-1 0,-21 0 0,21 0 16,0 0-16,-21 22 0,21-22 16,0 0-16,-22 0 0,22 0 0,0 0 15,0 1-15,0-1 0,0 0 0,0 0 16,22-21-1,-1 21-15,0-21 0,0 0 16,0 0-16,0 0 0,1 0 0,-1 0 16,0 0-16,21-21 0,-21 21 15,1-21-15</inkml:trace>
  <inkml:trace contextRef="#ctx0" brushRef="#br1" timeOffset="143247.36">22881 12764 0,'0'0'0,"0"-22"16,-21 22-16,0 0 0,0 0 15,-1 0-15,1 0 16,0 0-16,0 0 0,0 22 16,0-1-16,21 0 0,-22 0 0,22 0 15,-21 0-15,0 1 0,21-1 0,0 0 16,0 0-16,-21 0 15,21 0-15,-21 1 0,21-1 0,0 0 16,0 0-16,0 0 16,21-21-1,0 0-15,0 0 16,0 0-16,1 0 0,-1 0 16,0-21-16,0 0 0,0 21 15,-21-21-15,21 0 0,1-1 0,-1 1 16,0 0-16,0 0 0,-21 0 0,21 0 15,-21-1-15,21 1 0,-21 0 16,0 0-16,0 0 0,-21 42 47,21 0-47,0 0 16,-21 0-16,21 1 0,-21-1 0,21 0 15,0 0-15,0 0 0,0 0 16,0 1-16,0-1 0,0 0 15,0 0 1,21-21-16,0 0 16,0 0-16,1 0 0,-1 0 15,0 0-15,0 0 0,0 0 16,0 0-16,1-21 0,-1 21 16,0-21-16,-21 0 0,21-1 0,0 1 15,0 0-15,1 0 0,-1 0 0,-21 0 16,0-1-16,21-20 0,0 21 15,-21 0-15,0-22 0,0 22 0,21 0 16,-21 0-16,0-21 0,0 20 0,0 1 16,21 21-16,-21-21 0,0 0 15,0 0-15,-21 21 32,0 21-17,21 0-15,-21 0 0,21 0 16,0 22-16,0-22 0,-21 21 0,21-21 15,-21 22-15,21-22 0,0 21 16,0-21-16,0 1 0,0 20 0,0-21 16,0 0-16,0 0 0,0 1 0,0-1 15,21 0-15,0-21 16,0 21-16,0-21 0,0 0 16,1 0-16,-1 0 0,0 0 0,0 0 15,0 0-15,0 0 16,1 0-16,-1-21 0,0 0 0,0 0 15,-21-1-15,21 22 0,-21-21 16</inkml:trace>
  <inkml:trace contextRef="#ctx0" brushRef="#br1" timeOffset="147238.63">10922 13631 0,'0'0'0,"0"22"0,21-22 15,21 0-15,1 0 16,-1 21-16,0-21 0,22 0 16,-1 0-16,1 21 0,-1-21 0,1 0 15,-1 21-15,1-21 0,-1 0 0,1 0 16,-1 21-16,-20-21 0,20 0 16,-20 0-16,-22 0 0,21 0 0,-21 21 15,0-21-15,-42 0 31,0 0-31,-21 0 0</inkml:trace>
  <inkml:trace contextRef="#ctx0" brushRef="#br1" timeOffset="147651.37">11557 13758 0,'0'0'0,"0"43"16,0-22-1,0 0-15,0 0 0,21 0 0,-21 1 16,21-1-16,0 0 0,-21 0 0,0 21 16,22-20-16,-1 20 0,-21-21 15,0 21-15,0-20 0,0 20 16,21 0-16,-21-21 0,0 22 0,0-1 16,0 0-16,0-20 0,0 20 15,-21-21-15,21 21 0,-21-20 0,-1-1 16,22 21-16,-21-21 0,0 0 0,0-21 15,0 22-15,0-1 0,-1-21 16,1 0-16,0 0 0,-21 0 0,21 0 16,-22 0-16,22 0 0,-21 0 0,21 0 15,-22-21-15,1-1 0,21 22 16,0-21-16,-22 0 0,22 0 0,0 0 16,21 0-16,-21-1 0,21-20 0,0 21 15,-21 0-15,21 0 16,0-1-16,0 1 0,0 0 0,21 21 15,0-21-15,0 21 0,0 0 0,0 0 16,1 0-16,-1 0 0,21 0 16,-21 0-16,22 0 0,-22 0 0,21 0 15</inkml:trace>
  <inkml:trace contextRef="#ctx0" brushRef="#br1" timeOffset="148202.99">12150 14330 0,'0'-21'15,"0"42"-15,0-63 16,0 20-16,-22 1 16,1 21-16,0 0 0,0-21 0,0 21 15,0 0-15,-1 0 0,1 0 16,0 0-16,0 0 0,0 0 0,0 0 15,-1 21-15,1 0 0,0 1 16,0-1-16,21 0 0,-21 0 16,21 21-16,0-20 0,0 20 0,0-21 15,0 0-15,0 22 0,0-22 0,0 0 16,0 0-16,21 0 16,-21 0-16,21-21 15,0 0-15,-21 22 0,21-22 0,1 0 16,-1 0-16,0-22 15,0 22-15,0-21 0,0 0 0,1 0 16,-1 0-16,0 0 0,-21-1 16,0 1-16,21 0 0,-21 0 15,0 0-15,21 0 0,-21-22 0,0 22 16,0 0-16,0 0 0,0 42 31,0 0-15,0 0-16,0 0 0,0 1 15,0-1-15,0 21 0,0-21 16,21 0-16,-21 1 0,22-1 0,-22 0 16,21 0-16,-21 0 0,21 0 15,0-21-15,0 22 16,0-22-16,1 0 0,-1 0 16,0-22-16,0 1 15</inkml:trace>
  <inkml:trace contextRef="#ctx0" brushRef="#br1" timeOffset="149035.51">12446 14224 0,'0'0'0,"0"21"16,0 0-16,0 1 15,0-1-15,0 0 0,0 0 16,0 21-16,0-20 0,0-1 0,0 21 15,0-21-15,0 0 0,0 1 0,0 20 16,0-21-16,0 0 16,21 0-16,0-21 15,-21 22-15,21-22 0,1 0 0,-1 0 16,0 0-16,0 0 16,0-22-16,0 1 15,-21 0-15,22 21 0,-22-21 0,0 0 16,0 0-16,0-1 0,0 1 15,0 0-15,0 0 0,0 0 0,0 0 16,0-1-16,0 1 0,0 0 16,0 0-16,0 0 15,0 0 1,21 21-16,21 0 0,-21 0 16,0-22-16,22 22 15,-1 0-15,0 0 0,-20-21 0,20 21 16,0 0-16,1 0 0,-1-21 0,-21 21 15,21 0-15,-20 0 0,-1 0 16,0 0-16,-21-21 0,-21 21 31,0 0-31,-1 21 0,1-21 16,-21 21-16,21 0 0,0 1 0,-22-1 16,22 0-16,0 0 0,0 0 0,0 0 15,-1 1-15,1 20 16,0-21-16,21 0 0,0 0 0,0 1 0,0-1 15,0 0-15,0 0 0,0 0 16,0 0-16,21-21 16,0 0-16,1 0 15,-1 0-15,0 0 0,0 0 0,0 0 16,0-21-16,1 21 0,-1-21 16,0 0-16,0 0 0,0 21 15,-21-21-15,21-1 0,1-20 0,-1 21 16,-21 0-16,0-22 0,21 22 0,-21 0 15,21-21-15,-21 21 0,0-1 16,0 1-16,0 0 0,0 0 0,0 42 47,0 21-47,-21-20 0,21-1 16,-21 21-16,21-21 0,0 22 0,0-22 15,0 21-15,0-21 0,0 0 16,0 1-16,0-1 0,0 0 0,0 0 15,21-21-15,0 21 0,0-21 16,0 0-16,1 0 0,-1 0 16,0 0-16,0 0 0,21 0 15,-20 0-15,-1-21 0</inkml:trace>
  <inkml:trace contextRef="#ctx0" brushRef="#br1" timeOffset="149765.09">14245 14139 0,'21'0'0,"-42"0"0,63 0 0,-20 0 0,-1 0 15,0 0-15,-21-21 0,21 21 16,-21-21-16,21 21 0,-21-21 16,0 0-16,-21 0 15,0 21 1,0 0-16,0 0 0,-1 0 16,-20 0-16,21 0 0,-21 0 0,20 0 15,-20 0-15,0 0 0,21 21 16,-1-21-16,1 21 0,0-21 0,0 21 15,21 0-15,0 0 0,0 1 16,0-1-16,21 0 0,0 0 16,0 0-16,1 0 0,20 1 0,-21-1 15,0 0-15,22 0 0,-22 0 0,21 0 16,-21 1-16,0-1 0,22 0 16,-22 0-16,-21 0 0,21 0 15,-21 1-15,0-1 0,0 0 0,0 0 0,0 0 16,-21 0-16,0 1 15,0-22-15,-1 21 0,1 0 0,-21-21 16,21 21-16,-22-21 0,22 0 0,-21 0 16,0 0-16,20 0 0,-20 0 0,21 0 15,0 0-15,0 0 0,-1 0 16,1-21-16,0 0 0,21 0 16,0-1-16,-21 1 0,21 0 15,-21 0-15,21 0 0,0 0 16,0-1-16,0 1 0,0 0 15,21 0-15,0 0 0,0 0 0,64-22 32</inkml:trace>
  <inkml:trace contextRef="#ctx0" brushRef="#br1" timeOffset="150550.66">14584 14288 0,'-21'0'15,"-1"0"1,1 21-16,0-21 16,21 21-16,-21 0 0,21 0 15,0 0-15,0 1 0,0 20 0,-21-21 16,21 0-16,0 0 0,0 1 15,0 20-15,0-21 0,0 0 0,0 0 16,0 1-16,0-1 0,21-21 16,0 21-16,0-21 15,0 0-15,1 0 0,-1 0 0,0 0 16,0 0-16,0 0 0,0 0 0,1 0 16,-1-21-16,0 0 15,0-1-15,0 22 0,0-21 0,1 0 16,-1 0-16,-21 0 0,0 0 15,21-1-15,-21 1 0,0 0 16,0 0-16,0 0 0,0 0 0,0-1 16,0 1-16,-21 21 15,0 0 1,-1 0-16,22 21 0,-21 1 16,21-1-16,0 0 0,0 0 15,0 0-15,0 0 16,0 1-16,0-1 0,21 0 15,1-21-15,-22 21 0,0 0 16,21-21-16,0 21 0,0 1 16,-21-1-16,21-21 15,-21 21-15,21-21 16,1 0-16,-1 0 0,0 0 16,0 0-1,0 0-15,0 0 0,1-21 16,-22 0-16,21 21 0,0-22 0,0 1 15,-21 0-15,21 0 0,-21 0 16,21 0-16,-21-1 0,0 1 0,22 0 16,-22 0-16,0 0 0,21 21 0,-21-21 15,0 42 17,0 0-32,0 0 0,0 0 15,0 0-15,0 1 0,-21-1 16,21 0-16,0 0 0,0 0 15,0 0-15,0 1 16,0-44 31,0 1-47</inkml:trace>
  <inkml:trace contextRef="#ctx0" brushRef="#br1" timeOffset="150743.42">15240 14245 0,'0'-21'0,"0"42"0,-21-42 0,0 21 15,21-21-15,-22 21 16,1 0 0,21 21 15,21-21-31,1 21 15,-1-21-15,0 0 0</inkml:trace>
  <inkml:trace contextRef="#ctx0" brushRef="#br1" timeOffset="151063.24">15430 14372 0,'0'0'0,"0"21"16,0 1-16,0-1 15,0 0-15,0 0 0,0 0 16,0 0-16,0 22 0,0-22 0,0 0 16,-21 21-16,21-20 0,0 20 0,0-21 15,-21 21-15,21-20 0,0 20 16,0 0-16,0-21 0,-21 22 16,21-1-16,-21 0 0,21-20 0,0 20 15,0 0-15,-21 1 0,-1-1 0,22 0 16,-21-21-16,21 22 0,0-22 15,-21 0-15,21 0 0,0 0 0,-21 1 16,21-1-16,0-42 31,0-1-31,0 1 16,0 0-16,0 0 0,21-21 0,0 20 16,-21-20-16</inkml:trace>
  <inkml:trace contextRef="#ctx0" brushRef="#br1" timeOffset="151355.02">15388 14542 0,'0'0'0,"0"-22"16,0 1-16,21 21 31,0 0-31,1 0 16,-1 0-16,0 0 0,0 21 0,0-21 15,-21 22-15,21-1 0,1 0 16,-22 0-16,0 0 0,0 0 16,0 1-16,0-1 0,0 0 15,-22 0-15,1 0 0,0-21 16,0 21-16,0-21 0,0 22 0,-1-22 16,1 0-16,0 0 0,21 21 15,-21-21-15,21-21 16</inkml:trace>
  <inkml:trace contextRef="#ctx0" brushRef="#br1" timeOffset="151642.86">15811 14203 0,'0'0'0,"22"0"31,-22 21-15,0 0-16,0 22 0,0-22 16,-22 21-16,22 0 0,0 1 0,-21-1 15,21-21-15,0 22 0,0-1 0,-21-21 16,21 21-16,0-20 0,-21 20 0,21-21 16,0 0-16,0 0 0,0 1 15,21-22 1,0 0-16,0 0 15,1-22 1,-1 1-16,0 0 0,-21 0 16,21 0-16,0 0 0</inkml:trace>
  <inkml:trace contextRef="#ctx0" brushRef="#br1" timeOffset="151810.76">15727 14330 0,'0'21'31,"21"-21"-31,0 0 16,0 0-16,0 0 0,1 0 0,20-21 16,-21 21-16</inkml:trace>
  <inkml:trace contextRef="#ctx0" brushRef="#br1" timeOffset="152587.48">17484 14245 0,'-22'0'0,"44"0"0,-65 0 0,22 0 16,0 0-16,0 0 0,0 0 15,-22 0-15,22 0 0,0 0 0,0 0 16,0 21-16,-1 1 0,22-1 15,-21 0-15,0 21 0,21 1 16,0-22-16,-21 21 0,21 0 0,0 1 16,0-1-16,0 0 0,0 1 0,0-1 15,21-21-15,-21 22 0,21-22 16,0 0-16,1 0 0,-22 0 0,21 0 16,0-21-16,0 22 0,0-22 0,22 0 15,-22 0-15,0 0 0,0 0 0,0 0 16,22 0-16,-22 0 0,0 0 15,0 0-15,21-22 0,-20 1 0,-1 0 16,0 0-16,0 0 0,0 0 0,0-1 16,1 1-16,-1 0 0,-21-21 15,0-1-15,0 22 0,0-21 16,0 0-16,0 20 0,0-20 0,0 0 16,-21 21-16,-1-22 0,1 22 15,-21 0-15,21 0 0,-22 0 0,22-1 16,-21 1-16,0 21 0,-1 0 0,22 0 15,-21 0-15,-1 0 0,22 0 0,-21 21 16,21 1-16,0-1 0,-1 21 16,1-21-16,21 22 0,-21-22 0,21 21 15,0 0-15,0 1 0,0-22 0,0 21 16,0-21-16,21 1 0,0-1 16,1 0-16,-22 0 0,21 0 0,21-21 15,-21 0-15,0 0 0,22 0 16</inkml:trace>
  <inkml:trace contextRef="#ctx0" brushRef="#br1" timeOffset="153160.16">18034 14139 0,'-21'0'0,"42"0"0,-63 0 0,20 0 15,1 0 1,21 22-16,0-1 16,0 21-16,-21-21 0,21 22 0,0-1 15,0 0-15,0 1 0,0-1 0,0 0 16,0 1-16,0-22 0,0 21 16,0 0-16,0-20 0,0-1 0,0 21 15,0-21-15,0 0 0,0 1 16,0-1-1,0-42 17,0-1-32,0 1 15,0 0-15,0 0 16,0 0-16,0 0 0,0-1 16,0 1-16,21 0 0,0 0 0,1 0 15,-1 0-15,0-1 16,0 22-16,0 0 0,22 0 0,-22 0 15,0 0-15,0 0 0,21 0 0,-20 22 16,-1-22-16,0 21 0,0 0 16,0 0-16,-21 0 0,0 0 0,0 1 15,0-1-15,0 0 0,-21 0 16,0 0-16,0 0 0,0-21 0,-22 22 16,22-1-16,0-21 0,-21 21 15,20-21-15,1 0 0,0 21 0,0-21 16,0 0-16,0 0 0,-1 0 15,44 0 32,-1 0-47,0 0 0</inkml:trace>
  <inkml:trace contextRef="#ctx0" brushRef="#br1" timeOffset="153638.39">18436 14817 0,'0'0'0,"21"-21"16,0 21-16,-21-22 0,22 1 15,-22 0-15,21 0 0,-21 0 0,0 0 16,21-1-16,0 1 0,0 0 16,-21 0-16,0 0 0,21 21 0,1-21 15,-22-1-15,21 22 16,-21 22-1,0-1-15,0 0 16,0 0-16,0 0 0,0 0 0,0 1 16,-21 20-16,21-21 0,-22 0 0,22 22 15,0-22-15,0 0 0,-21 21 16,21-21-16,-21 22 0,21-22 0,0 21 16,0 1-16,0-1 0,0 0 15,0 1-15,0-1 0,0 0 0,0 1 16,0-1-16,0 0 0,0 1 15,0-1-15,0 0 0,0 1 0,0-22 16,0 0-16,0 21 0,0-21 0,0 1 16,0-1-16,0 0 0,-21-21 0,21 21 15,-21 0-15,0-21 16,21 21-16,-22-21 0,1 0 16,0 0-16,21-21 31,0 0-31,0 0 15,0 0-15,0 0 0,0-22 16,0 22-16,0 0 0,0-21 0,0 20 16,21-20-16</inkml:trace>
  <inkml:trace contextRef="#ctx0" brushRef="#br1" timeOffset="153843.3">18627 14499 0,'-22'-21'0,"44"42"0,-44-63 16,22 21-1,0 42 32,0 0-47,22-21 16,-1 21-16</inkml:trace>
  <inkml:trace contextRef="#ctx0" brushRef="#br1" timeOffset="154171.12">18881 14732 0,'21'0'0,"0"0"16,-21-21-16,21 21 15,0-21-15,0 0 0,-21-1 16,0 1-16,0 0 16,0 0-16,-21 21 31,0 21-31,0 0 16,0 0-16,21 1 15,-21-22-15,21 21 0,-22 0 0,22 0 0,0 0 16,0 0-16,0 1 0,0-1 15,0 0-15,0 0 16,22-21 0,-1 0-16,0 0 0,0 0 15,0 0-15,0 0 0,1 0 0,-1-21 16</inkml:trace>
  <inkml:trace contextRef="#ctx0" brushRef="#br1" timeOffset="154691.74">19346 14520 0,'0'-21'16,"-21"21"-1,21 21-15,-21 1 0,21-1 16,-21 0-16,0 0 0,21 0 0,0 0 16,0 1-16,0-1 0,-22 0 0,22 0 15,0 0-15,0 0 0,0 1 0,0-1 16,0 0-16,22-21 15,-1 21-15,0-21 0,0 0 16,0 0-16,0 0 0,1 0 16,20 0-16,-21-21 15,0 0-15,0 21 0,1-21 0,-1-1 16,21 1-16,-21 0 0,0 0 0,1 0 0,-1 0 16,0-22-16,0 22 0,-21-21 15,21-1-15,-21 1 0,21 0 16,-21 21-16,0-22 0,0 1 0,0 21 15,0 0-15,0-22 0,0 22 16,-21 21 0,21 21-16,-21 0 15,0 1-15,0 20 0,21-21 0,0 21 16,-21 1-16,-1-22 0,22 21 16,0 1-16,0-22 0,0 21 0,0 0 15,0-20-15,0-1 0,0 0 0,0 0 16,0 0-16,0 0 0,0 1 0,0-1 15,0 0 1,22-21-16,-1 0 0,0 0 16,0 0-16,0 0 0,0 0 0,1 0 15,-1-21-15,0 21 16,0-21-16,0 21 0,-21-22 0,21 1 16,-21 0-16,22 0 0</inkml:trace>
  <inkml:trace contextRef="#ctx0" brushRef="#br1" timeOffset="154878.63">19537 14520 0,'0'22'16,"0"-44"-16,-21 44 0,21-1 16,21-21-1,0 0-15,0 0 0,0 0 16,22 0-16,-22 0 0,0 0 0,21-21 15,-21 21-15,1-22 0,-1 22 0,21-21 16,-21 21-16</inkml:trace>
  <inkml:trace contextRef="#ctx0" brushRef="#br1" timeOffset="155335.08">20891 14372 0,'0'0'0,"0"-21"0,0 0 0,0 0 15,-21 21-15,0 0 16,0 21-16,21 0 15,0 21-15,0-20 0,0 20 16,0 0-16,0 1 0,0-1 0,0 0 0,0 1 16,-21-1-16,21 0 15,0 1-15,0-22 0,0 21 0,-21-21 16,21 0-16,-22 1 0,22-1 0,0 0 16,-21-21-1</inkml:trace>
  <inkml:trace contextRef="#ctx0" brushRef="#br1" timeOffset="155742.84">20637 14563 0,'0'-21'0,"64"296"0,-128-593 0,64 382 0,0-170 16,0 85-16,0-22 0,22 22 0,-1 0 15,0 0-15,0 21 0,21 0 16,1 0-16,-1 0 0,0 21 0,1 0 15,-1 0-15,0 22 0,1-22 0,-22 21 16,21 1-16,1-1 0,-22 0 16,0 1-16,-21-22 0,0 21 0,0 0 15,0-20-15,0 20 0,0-21 0,0 0 16,0 0-16,0 1 0,0-1 16,0-42 15,0-1-31,0 1 15,0-21 1,0 21-16,0 0 0,0-22 0,0 1 16,21 0-16,0-1 0,-21 1 0,21-22 15,1 22-15,-1-21 0,0 20 16,0 1-16,0 0 0,0 20 0,1 1 16,-1 0-16,0 21 0,0 0 15,0 0-15,-21 21 16,21 0-16,-21 1 0,0-1 0,0 0 15,0 21-15,0-21 0,0 22 16</inkml:trace>
  <inkml:trace contextRef="#ctx0" brushRef="#br1" timeOffset="156210.89">21653 14647 0,'-21'-21'15,"0"21"-15,0 0 16,0 0-16,21 21 16,0 1-16,-21-1 0,21 0 15,0 0-15,0 0 16,0 0-16,0 1 0,0-1 16,0 0-16,0 0 0,21 0 15,0 0-15,0-21 0,0 0 16,0 0-16,1 0 0,-1 0 15,21 0-15,-21 0 0,0 0 16,1 0-16,-1-21 0,-21 0 0,21 21 16,0-21-16,0 0 0,-21 0 0,0-1 15,21 1-15,-21-21 0,0 21 16,0 0-16,0-22 0,0 22 0,0-21 16,0 21-16,-21-1 0,21 1 0,-21 0 15,0 21-15,0 0 0,0 0 16,-1 0-16,1 21 15,0 0-15,0 1 0,0-1 0,0 0 16,-1 21-16,1-21 0,0 22 0,21-22 16,0 0-16,0 21 0,0-20 15,0-1-15,0 0 0,0 0 16,21-21-16,0 0 0,1 21 0,-1-21 16,0 0-16,0 0 0,0 0 15,22 0-15,-22-21 0,0 0 0</inkml:trace>
  <inkml:trace contextRef="#ctx0" brushRef="#br1" timeOffset="156486.73">22267 14478 0,'-106'148'0,"212"-338"0,-106 232 0,0-105 0,0 20 0,0 22 16,21 0-16,-21 0 0,0 0 16,0 42-1,0 0-15,0 0 16,-21 0-16,21 22 0,0-22 15,0 21-15,0 0 0,0-20 0,-21 20 16,21-21-16,-21 21 0,21-20 0,0 20 16,0-21-16,0 0 0,0 0 15,0 1-15,0-1 16,0 0-16,21-21 16,0 0-16,0 0 0,1 0 15,-1 0-15,0-21 16,0 21-16,0-21 0,0 21 0,-21-22 15,0 1-15,0 0 0</inkml:trace>
  <inkml:trace contextRef="#ctx0" brushRef="#br1" timeOffset="156675.62">22119 14563 0,'-21'0'0,"42"0"0,-63 0 16,63-21 15,0 21-31,0-22 0,22 22 16,-22-21-16,0 21 0,21-21 15,1 21-15,-22-21 0,21 21 0,0-21 16,-20 21-16,20-21 0</inkml:trace>
  <inkml:trace contextRef="#ctx0" brushRef="#br1" timeOffset="157347.09">22923 14647 0,'22'-21'0,"-44"42"0,65-42 16,-43 0-16,0 0 0,0 0 15,0 0-15,0-1 0,0 1 16,0 0-16,0 0 0,-21 0 0,-1 0 15,1-1-15,0 1 0,0 21 0,0 0 16,-22 0-16,22 0 0,0 0 16,-21 21-16,21 1 0,-22-1 0,22 0 15,0 0-15,0 21 0,0-20 0,-1 20 16,1-21-16,0 21 0,21-20 0,0-1 16,0 21-16,0-21 0,0 0 15,0 1-15,0-1 16,0 0-16,21-21 0,0 21 15,1-21-15,-1 0 0,0 0 16,0 0-16,0 0 0,0 0 0,1-21 16,-1 0-16,0 21 0,0-21 0,0-1 15,0 1-15,-21 0 0,22 0 0,-1 0 16,0 0-16,0-22 0,-21 22 16,21-21-16,-21 21 0,21-22 0,-21 22 15,0 0-15,0 0 0,22 0 0,-22-1 16,0 44-1,0-1-15,0 0 16,0 0-16,0 0 0,0 22 16,0-22-16,0 0 0,0 0 15,0 0-15,0 0 0,0 1 0,0-1 16,0 0-16,21 0 0,0 0 16,0-21-16,0 0 15,0 0-15,1 0 16,-1 0-16</inkml:trace>
  <inkml:trace contextRef="#ctx0" brushRef="#br1" timeOffset="157634.94">23431 14224 0,'0'-42'0,"0"84"0,0-105 0,0 41 15,0 1-15,0 0 16,-21 21-16,0 0 15,21 21-15,0 0 0,0 1 16,-21-1-16,21 21 0,-21-21 0,21 22 16,0-1-16,0-21 0,-21 21 15,21 1-15,0-22 0,0 21 0,0-21 16,0 1-16,0 20 0,0-21 0,0 0 16,0 0-16,21 1 15,0-1-15,0-21 16,0 0-1,0 0-15,1 0 0,-1 0 16,0 0-16,0 0 0,0 0 16</inkml:trace>
  <inkml:trace contextRef="#ctx0" brushRef="#br1" timeOffset="157894.8">23834 14415 0,'0'-22'0,"0"44"0,21-65 16,-21 22-16,0 42 31,-21 0-15,21 1-16,-22-1 0,22 0 0,-21 0 15,0 0-15,21 0 0,0 1 16,-21 20-16,0-21 0,21 0 0,-21 0 16,21 1-16,0-1 0,0 0 15,21-21 16,0 0-31,0 0 0,0 0 0,0 0 16,1 0-16,-1 0 0,21-21 0,-21 0 16,0-1-16</inkml:trace>
  <inkml:trace contextRef="#ctx0" brushRef="#br1" timeOffset="158659.37">24172 14478 0,'43'-63'31,"-43"41"-15,-43 107-16,86-148 15,-65 84-15,1 0 16,0 21-16,0-21 0,21 1 0,-21-1 16,0 0-16,-1 0 0,22 21 0,0-20 15,-21-1-15,21 0 0,0 0 16,0 0 0,21-21-1,1 0-15,-1 0 0,0 0 16,0 0-16,-21-21 0,21 0 15,0 0-15,-21 0 16,0-1-16,0 1 0,0 0 0,22 0 16,-22 0-16,0 0 0,0-1 0,21 1 15,-21 0-15,0-21 0,0 21 16,21-1-16,0 22 0,-21-21 0,21 0 16,0 21-16,-21-21 0,22 21 0,-1-21 15,0 21-15,0 0 0,0 0 16,0 0-16,1 0 0,-1 0 15,0 21-15,-21 0 0,0 0 16,21 0-16,-21 1 0,21-1 16,-21 0-16,0 0 0,0 0 0,0 0 15,0 1-15,0-1 0,0 0 0,0 0 16,0 0-16,-21 0 0,21 1 16,-21-1-16,21 0 15,0 0-15,0 0 16,0-42 31,0 0-47,0 0 15,0 0-15,0-1 0,0-20 16,0 21-16,21 0 16,0 0-16,-21-1 0,21-20 0,1 21 15,-1 0-15,0-22 0,21 22 0,-21 0 16,1-21-16,20 42 0,-21-21 15,21-1-15,1 22 0,-22 0 0,21 0 16,-21 0-16,22 0 0,-22 22 0,0-1 16,0 0-16,0 21 0,1-21 0,-22 1 15,0 20-15,0-21 0,0 21 16,0-20-16,-22 20 0,1-21 0,0 21 16,0-20-16,0-1 0,0 0 0,-1 0 15,22 0-15,-21-21 16,0 21-16,0 1 0,0-1 15,0-21-15,21-21 32,0-1-32,0 1 15,0 0-15</inkml:trace>
  <inkml:trace contextRef="#ctx0" brushRef="#br1" timeOffset="158891.23">24490 14182 0,'0'0'16,"-21"-21"-16,-1 21 0,22-22 16,-21 1-16,0 21 78</inkml:trace>
  <inkml:trace contextRef="#ctx0" brushRef="#br1" timeOffset="159130.55">23326 14309 0,'-22'0'16,"44"0"-16,-65 21 0,64-21 31,1 0-31,-1 0 0,0 0 0,0 0 16,0 0-16,22 0 0,-22 0 15,21 0-15,-21 0 0,22 0 16,-22 0-16,21 0 0,-21 0 0,0 0 15,1 0-15</inkml:trace>
  <inkml:trace contextRef="#ctx0" brushRef="#br2" timeOffset="198166.98">3365 10435 0,'-21'0'31,"21"21"32,21 1-48,-21-1-15,22-21 16,-1 21-16,0 0 0,0 0 0,0 0 15,0 1-15,1 20 0,20-21 16,-21 0-16,21 22 0,-20-22 0,20 0 16,-21 0-16,0 21 0,0-20 15,22-1-15,-22 0 0,0 0 0,0 0 16,-21 0-16,21 1 0,1-1 0,-22 0 16,21-21-16,-21 21 0,0 0 15,21 0 1,-21-42 31,0 0-47,0 0 15,0 0-15,0 0 0,0-1 16</inkml:trace>
  <inkml:trace contextRef="#ctx0" brushRef="#br2" timeOffset="198631.08">3937 10478 0,'0'0'0,"0"-22"15,-21 44 48,0-22-63,-1 21 15,22 0-15,-21 0 0,0 0 16,0 22-16,-21-22 0,20 0 16,1 21-16,0-21 0,-21 22 0,21-22 15,-22 21-15,22-21 0,-21 22 16,21-22-16,-22 0 0,22 0 0,0 0 15,0 1-15,0-1 0,-1 0 16,22 0-16,-21-21 0,0 0 16,21 21-16,-21-21 31,21 21-31,-21-21 31,21-21 16,21 21-47</inkml:trace>
  <inkml:trace contextRef="#ctx0" brushRef="#br2" timeOffset="209711.06">11472 10435 0,'0'-21'15,"-21"21"-15,21-21 16,-21 21 15,21 21 1,0 0-17,0 0-15,0 1 0,0-1 16,0 0-16,0 0 0,0 0 15,0 0-15,0 1 0,0-1 0,0 0 16,0 0-16,0 0 0,21 0 16,-21 1-16,0-1 15,21-21-15,-21 21 0,0 0 16,21 0 0,-21 0-16,22-21 15,-1 0 16,0 0-15,-21-21 0,21 21-16,0 0 15,-21-21-15,21 21 0,1-21 0,-1 21 16,0-21-16,0 0 0,0 21 16,22-22-16,-22 1 0,21 0 15,-21 0-15,22-21 0,-1 20 0,0 1 16,1 0-16,-1-21 0,0 21 0,1-1 15,-1-20-15,0 21 0,1 0 16,-1 0-16,0-1 0,1 1 0,-22 0 16,21 21-16,-21-21 0,0 0 15,1 21-15,-1 0 0,0 0 0,-21-21 16,21 21 0</inkml:trace>
  <inkml:trace contextRef="#ctx0" brushRef="#br2" timeOffset="-202317.95">19177 10245 0,'0'-21'47,"0"-1"-16,0 44 16,0-1-32,0 0-15,0 0 0,0 0 16,0 22-16,0-22 0,0 0 16,0 21-16,0-21 0,0 1 0,0 20 15,0-21-15,0 0 0,0 22 16,0-22-16,0 0 0,0 0 15,21 0-15,0-21 0,0 0 16,1 0 0,-1 0-16,0 0 0,0 0 0,0 0 15,22-21-15,-22 21 0,21-21 16,0 0-16,1 0 0,-1-1 16,0 1-16,1-21 0,-1 21 0,22 0 15,-22-22-15,21 1 0,-20 21 0,20-22 16,-20 22-16,20 0 0,-21 0 15,1-21-15,20 20 0,-20 1 0,-1 21 16,0-21-16,-21 0 0,22 21 0,-22 0 16,-21-21-16,21 21 0,0 0 15,0-21-15,1 21 16,-1 0-16,-21-22 16,21 22-1,0 0 1,0 0 46,0 0-46,1 0-16</inkml:trace>
  <inkml:trace contextRef="#ctx0" brushRef="#br2" timeOffset="-197706.4">24299 10139 0,'0'-21'0,"-21"21"16,0 0-16,21-21 16,-21 21-16,21-22 15,-21 22-15,21-21 31,0 0-15,0 42 47,21 0-48,0 1-15,0-22 0,0 21 16,0 0-16,1 0 0,-1 0 15,0 0-15,0 1 0,0-1 0,22 0 16,-22 0-16,0 0 0,0 0 0,0 1 16,22-1-16,-22 0 0,0 0 15,-21 0-15,21 0 0,0 1 0,-21-1 16,0 0-16,0 0 16,21-21-16,-21 21 0,0 0 15,0-42 32,0 0-47,0 0 16,0 0-16,0 0 15,0-1-15,0 1 0,0 0 16</inkml:trace>
  <inkml:trace contextRef="#ctx0" brushRef="#br2" timeOffset="-197282.64">24701 10075 0,'0'0'0,"0"-21"16,-21 21 15,0 0-31,0 21 16,0-21-16,0 22 0,21-1 0,-43 0 15,1 0-15,21 0 16,0 0-16,-1 1 0,1-1 16,0 21-16,0-21 0,0 0 0,0 1 15,-1-1-15,1 0 0,0 0 0,21 0 16,0 0-16,-21 1 0,0-1 15,21 0 1,-21-21 62</inkml:trace>
  <inkml:trace contextRef="#ctx0" brushRef="#br2" timeOffset="-186080.89">30607 10456 0,'0'0'0,"-21"0"0,21-21 15,-21 21-15,21-21 16,0 0-16,0 0 16,0 0-1,0-1 1,21 44 46,0-22-62,-21 21 0,21 0 0,0 21 16,0-21-16,1 1 0,-1 20 16,0 0-16,21 1 0,-21-22 15,1 21-15,-1-21 0,21 22 0,-21-22 16,0 21-16,1-21 0,-1 0 16,-21 1-16,21-1 0,0-21 0,-21 21 15,21 0-15,-21 0 16,21-21-16,-21 21 15,22-21 1,-22-21 15</inkml:trace>
  <inkml:trace contextRef="#ctx0" brushRef="#br2" timeOffset="-185666.13">30988 10499 0,'-21'42'0,"42"-84"0,-63 105 0,20-42 16,-20 1-16,21-1 0,0 0 15,-22 21-15,22-21 0,0 1 0,0-22 16,-21 21-16,20 0 0,1 0 15,0 0-15,0-21 16,21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01:40:52.42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1249 0,'0'0'0,"0"-21"16,0 0-1,0-1-15,0 1 16,0 42 62,0 1-62,0-1-16,0 0 15,0 0-15,0 0 0,0 0 16,0 1-16,0-1 0,0 0 16,0 0-16,0 0 0,0 0 15,0 1-15,0-1 0,0 0 0,0 21 16,0-21-16,0 22 0,0-1 15,0 0-15,0-20 0,0 20 16,0 21-16,0-20 0,0-1 16,0 0-16,0 1 0,0-1 0,0 0 15,0 1-15,0-1 0,0 0 0,0 1 16,21-1-16,-21 0 16,0 1-16,0-1 0,21 0 0,-21 1 15,0-1-15,0 0 0,0 1 16,0-1-16,0 0 0,0 1 0,0-1 15,0-21-15,0 22 0,0-1 16,0 0-16,0-21 0,21 22 0,-21-1 16,0-21-16,0 22 0,0-1 15,21 0-15,-21-21 0,0 22 0,0-1 16,0 0-16,0-20 0,0 20 16,0-21-16,0 21 0,0-20 0,0 20 15,0-21-15,0 0 0,0 0 16,0 1-16,21-1 0,-21 0 15,0 0-15,0 0 0,0 0 16,0-42 15,0 0-31,0 0 16,0 0-16,0-22 0,22 1 0</inkml:trace>
  <inkml:trace contextRef="#ctx0" brushRef="#br0" timeOffset="2031.89">2095 1185 0,'22'0'93,"-1"0"-93,0 0 0,0 0 16,21 0-16,-20 0 0,20 0 16,-21 0-16,21 0 0,1 0 15,-1 0-15,0 0 0,22 0 0,-22 0 16,22 0-16,-22 22 0,0-22 16,22 0-16,-22 0 0,22 0 0,-22 0 15,22 0-15,-22 0 0,21 0 16,-20 0-16,20 0 0,1 0 0,20 0 15,-20 0-15,21 0 0,-22 0 16,22 0-16,-1 0 0,-20 0 0,21 0 16,-1 0-16,-20 0 15,20 0-15,1 0 0,0 0 0,-1 0 0,1 0 16,0 0-16,-1 0 16,1 0-16,0 0 0,-1 0 0,-20 0 15,21 0-15,-22 0 0,1 0 16,-1 0-16,1 0 0,-1 0 0,1 0 15,-1 0-15,-21 0 0,22 0 16,-1 0-16,-20 0 0,20 0 0,1 0 16,-22 0-16,22 0 0,-22 0 15,0 0-15,1 0 0,-1 0 0,0 0 16,1 0-16,-22 0 16,21 0-16,-21 21 0,0-21 0,1 0 0,-1 0 15,0 0-15,0 0 0,0 0 16,0 0-16,1 0 0,-1 0 15,0 0 1,-21 21 15,0 0-15,0 0-16,0 0 16,0 1-1,0-1-15,0 0 0,0 0 16,0 0-16,0 0 0,0 1 15,0-1-15,0 0 0,0 0 16,0 21-16,0-20 0,0 20 16,0 0-16,0-21 0,0 22 0,0-1 15,0 0-15,0 1 0,21-1 0,-21 0 16,0 1-16,21-1 0,-21 0 16,21 1-16,-21-1 0,22 0 0,-22 1 15,21-1-15,-21 22 0,21-22 16,-21 21-16,0-20 0,0-1 0,0 22 15,0-22-15,0 21 0,0-20 16,0 20-16,0-20 0,0-1 0,0 0 16,0 1-16,0 20 0,0-21 0,0 22 15,0-22-15,-21 22 16,21-22-16,0 22 0,0-22 0,-21 21 16,21-20-16,-22-1 0,22 22 0,0-22 15,0 0-15,-21 1 0,21-1 16,-21 0-16,21 1 0,-21-1 0,21 0 15,0 1-15,0-1 0,0 0 16,-21 1-16,21-1 0,0-21 0,-21 21 16,21-20-16,0 20 0,0-21 0,0 0 15,0 0-15,-22 1 0,22-1 16,0 0-16,-21-21 0,21 21 16,-21-21-16,21 21 15,-21-21 1,0 0-16,0 0 15,-1 0-15,1 0 0,21 21 16,-21-21-16,0 0 16,0 0-16,0 0 0,-1 0 0,1 0 15,0 0-15,0 0 0,-21 0 0,20 0 16,-20 0-16,21 0 0,-21 0 16,-1 0-16,1 0 0,0 0 0,-1 0 15,1 22-15,0-22 0,-1 0 16,1 0-16,-22 0 0,22 0 0,0 0 15,-1 0-15,-20 0 0,21 21 0,-1-21 16,1 0-16,-22 0 16,22 0-16,-21 0 0,20 0 0,-20 0 15,20 0-15,-20 0 0,-1 0 0,1 0 16,-1 0-16,22 0 0,-21 0 16,-1 0-16,1 0 0,-1 0 0,22 0 15,-22 0-15,1 0 0,20 0 16,-20 0-16,-1 0 0,1 0 0,21 0 15,-22 0-15,1 0 0,-1 0 0,1 0 16,20 0-16,-20 0 0,-1 0 16,22 0-16,-22 0 0,1 0 0,21 0 15,-22 0-15,22 0 16,-1 0-16,-20 0 0,21 0 0,-22 0 16,22 0-16,-22 21 0,22-21 15,0 0-15,-22 0 0,22 0 0,-1 0 16,1 0-16,0 0 0,-1 0 0,22 0 15,-21 0-15,0 0 0,20 0 16,1 0-16,-21 0 0,21 0 0,0 0 16,-1 0-16,1-21 0,0 21 15,0 0-15,0 0 0,0 0 0,-1-21 16,1 21-16,0 0 16,0 0-16,0 0 15,0 0 1,21-22-16,0 1 78,21 0-62,0 0-16,0 21 15,-21-21-15,21 0 0</inkml:trace>
  <inkml:trace contextRef="#ctx0" brushRef="#br0" timeOffset="2804.33">2053 3620 0,'0'21'16,"0"0"-16,0 0 15,0 0-15,0 0 16,0 1-16,0-1 15,0 0-15,0 0 16,0 0-16,0 0 0,0 1 16,0-1-16,0 0 0,0 21 0,0-21 15,0 1-15,0 20 0,0 0 16,0-21-16,0 22 0,0-1 0,0-21 16,0 22-16,0-22 0,0 21 15,0-21-15,0 22 0,0-22 0,0 0 16,0 0-16,0 0 0,0 0 15,0 1-15,0-1 0,0 0 0,0 0 16,0 0-16,0 0 16,0-42 62,0 0-63,0 0-15</inkml:trace>
  <inkml:trace contextRef="#ctx0" brushRef="#br0" timeOffset="3744.71">2688 1863 0,'0'0'0,"-21"0"16,0 0-1,0 0-15,42 0 63,0 0-63,21 0 0,1 0 16,-1 0-16,0 0 0,22 0 0,-1 0 15,1 0-15,-1-21 0,22 21 16,21 0-16,0 0 0,-1-22 15,1 22-15,21 0 0,0 0 16,0 0-16,21-21 0,-21 21 0,22 0 16,-1 0-16,-21 0 0,0 0 15,-21-21-15,-1 21 0,1 0 0,-21 0 16,0 0-16,-22 0 0,1 0 16,-1 0-16,1 0 0,-22 0 0,0 0 15,1 0-15,-22 0 0,0 0 16,0 0-16,-42 0 31,0 0-15,0 0-16,-1 0 15,1 0-15,0 0 0,-21 0 0,21 0 16,-22 0-16,-20 0 0</inkml:trace>
  <inkml:trace contextRef="#ctx0" brushRef="#br0" timeOffset="4264.21">2434 2540 0,'-21'0'0,"42"0"0,-63 0 16,42 21-16,21-21 31,0 0-31,21 0 0,1 0 16,-1 0-16,22 0 0,-1 0 0,1 0 15,-1-21-15,22 0 16,-1 21-16,1-21 0,0 21 0,21-21 16,21 21-16,-22-22 0,22 22 15,-21-21-15,21 21 0,-21 0 0,0 0 16,0-21-16,0 21 0,-1 0 16,-20 0-16,0 0 0,-1 0 0,1 0 15,-21 0-15,-1 0 0,1 0 16,-22 0-16,0 0 0,1 0 0,-1 0 15,0 0-15,-21 0 0,1 0 16,-1 0-16,-21 21 31,-21-21-15,-1 0-16,1 0 16,-21 21-16,0-21 0,-1 0 0</inkml:trace>
  <inkml:trace contextRef="#ctx0" brushRef="#br0" timeOffset="4708.95">2498 3069 0,'0'0'0,"-22"0"0,1 21 0,-21-21 16,21 0-16,0 22 16,42-22-1,0 0-15,21 0 16,1 0-16,-1 0 0,21 0 16,1 0-16,21 0 0,-22-22 0,22 22 15,-1 0-15,22-21 0,0 21 16,21 0-16,-21-21 0,21 21 15,0 0-15,0-21 0,0 21 0,0 0 16,-21 0-16,21 0 0,-21-21 16,-1 21-16,1 0 0,-21 0 0,0 0 15,-1 0-15,-20 0 0,-22 0 0,22 0 16,-22 0-16,-21 0 0,0 0 16,0 0-16,1 0 0,-1 0 15,-42 0 16,-1 0-31,-20 0 0,21 0 0,-21 0 16,20 0-16,-20 0 0,-21 0 16</inkml:trace>
  <inkml:trace contextRef="#ctx0" brushRef="#br0" timeOffset="5128.29">3111 3620 0,'43'0'0,"-86"0"0,128 0 0,-21 0 0,-1 0 16,1 0-16,-1 0 0,22 0 15,-1 0-15,1 0 0,-21 0 0,20 0 16,1 0-16,-22 0 0,1-22 0,21 22 16,-22 0-16,1 0 0,-1 0 15,1 0-15,-1-21 0,1 21 0,-1 0 16,-21 0-16,1 0 0,-1 0 15,-21 0-15,22 0 0,-22 0 16,0 0-16,-42 0 31,0 0-31,-1 0 0,-20 21 16,0-21-16,21 0 0,-22 0 0,1 0 16</inkml:trace>
  <inkml:trace contextRef="#ctx0" brushRef="#br0" timeOffset="5524.07">2942 4255 0,'0'0'0,"42"0"0,1 0 0,-1 0 0,0 0 16,22 0-16,-1 0 0,-20 0 15,20 0-15,1 0 0,20-22 16,-20 22-16,-1 0 0,22 0 0,-21-21 15,-1 0-15,1 21 0,-1 0 0,1 0 16,-22-21-16,21 21 0,-20 0 16,-1 0-16,0 0 0,1 0 0,-22 0 15,0 0-15,0 0 0,0 0 16,1 0-16,-44-21 31</inkml:trace>
  <inkml:trace contextRef="#ctx0" brushRef="#br0" timeOffset="6568.03">2413 445 0,'21'0'31,"21"0"-31,-20 0 16,-1 0-16,21 0 0,-21 0 16,22-22-16,-1 22 0,0 0 0,-21 0 15,22-21-15,-1 21 0,-21 0 16,22 0-16,-22 0 0,0 0 0,0 0 16,0 0-16,0 0 0,1 0 15,-22 21 16,-22-21-31,1 0 16,0 0-16</inkml:trace>
  <inkml:trace contextRef="#ctx0" brushRef="#br0" timeOffset="6995.8">2709 529 0,'0'0'0,"0"21"0,0 1 16,0-1 0,0 0-16,0 0 15,0 0-15,0 0 16,0 1-16,0-1 0,0 0 16,0 0-16,0 21 0,21-20 15,-21-1-15,0 0 0,0 0 0,0 0 16,0 22-16,0-22 0,0 0 15,-21 0-15,0 0 0,21 0 0,-21 1 16,0-1-16,0 0 0,-1 0 16,-20-21-16,21 21 0,0-21 0,0 0 15,-1 0-15,1 0 0,0 0 16,0 0-16,0 0 0,0 0 16,-1-21-16,1 0 0,0 0 15,0 0-15,0-1 0,0 1 16,-1 0-16,22 0 0,0 0 0,-21 0 15,21-1-15,0 1 0,0 0 16,0 0-16,0 0 16,0 0-16,21 21 15,-21-22-15,22 22 0,-1 0 16,0 0-16,0 0 0</inkml:trace>
  <inkml:trace contextRef="#ctx0" brushRef="#br0" timeOffset="7636.62">3069 699 0,'0'-22'15,"0"44"-15,21-44 16,-21 1-16,0 0 0,-21 21 47,0 0-47,0 0 15,0 0-15,-1 21 0,1-21 16,0 21-16,0 1 0,21-1 16,-21 0-16,0-21 0,21 42 0,-22-21 15,22 1-15,0-1 0,0 0 16,0 0-16,0 0 0,0 0 0,0 1 15,0-1-15,0 0 16,22-21 0,-1 0-16,0-21 15,0 21-15,0-21 16,-21-1-16,21 1 0,1 0 0,-1 0 16,-21 0-16,21 0 15,-21-1-15,21 1 0,-21 0 0,0 0 16,0 0-16,0 0 0,0-1 15,21 1-15,-21 0 16,0 42 15,0 0-15,0 1-16,0-1 0,0 0 0,0 0 16,0 0-16,0 0 0,0 1 15,0-1-15,0 0 0,21 0 16,-21 0-16,0 0 0,0 1 0,22-22 15,-22 21-15,21 0 16,0-21-16,-21 21 0,21-21 16,0 0-1,0 0 1,1-21-16,-22 0 16,21 21-16,-21-21 0</inkml:trace>
  <inkml:trace contextRef="#ctx0" brushRef="#br0" timeOffset="7916.31">3344 656 0,'21'0'15,"-21"-21"-15,0 42 32,22-21-17,-22 21-15,0 1 0,21-22 0,-21 21 16,21 0-16,-21 0 0,0 0 15,21 0-15,-21 1 0,21-1 0,-21 0 16,0 0-16,0 0 0,21 0 16,-21 1-16,22-22 0,-22 21 0,21 0 15,-21 0 1,21-21-16,0 0 0,0 0 31,-21-21-31,21 21 0,1-21 16,-22 0-16</inkml:trace>
  <inkml:trace contextRef="#ctx0" brushRef="#br0" timeOffset="8188.16">3725 656 0,'0'0'16,"0"-21"0,-21 42 15,0-21-31,21 21 15,-21 1-15,0-1 0,-1 0 16,22 0-16,-21 0 0,0 0 16,0 1-16,21 20 0,-21-21 15,21 0-15,-21 0 0,21 1 0,0-1 16,0 0-16,0 0 16,0 0-16,21-21 31,0 0-31,0 0 15,0 0-15</inkml:trace>
  <inkml:trace contextRef="#ctx0" brushRef="#br0" timeOffset="8801.85">4212 656 0,'0'-21'0,"0"42"0,0-63 16,0 21-16,0 0 0,0-1 15,-21 22 1,0 0-16,0 0 16,-1 0-16,1 0 15,0 22-15,0-1 16,0 0-16,0 0 0,-1 21 15,22-20-15,-21-1 0,21 0 16,-21 21-16,21-21 0,-21 22 16,21-22-16,0 21 0,0-21 0,0 1 15,0-1-15,0 0 0,0 0 16,0 0-16,0 0 0,21-21 16,0 0-16,0 0 15,1 0-15,-1 0 0,0 0 0,-21-21 16,21 21-16,0-21 0,0 0 15,1 0-15,-1 0 0,-21-1 16,21 1-16,0 0 0,-21-21 16,21 21-16,0-1 0,-21-20 0,22 21 15,-22 0-15,0 0 0,0-1 16,21 1-16,-21 0 0,0 42 31,0 0-15,0 1-16,0-1 0,0 0 15,0 0-15,0 21 0,0-20 0,0-1 16,0 0-16,21 0 0,-21 0 16,0 0-16,21 1 15,0-22-15,0 21 0,1-21 16,-1 0-16,0 0 16,0 0-16,0 0 15,0 0-15,1-21 0,-1-1 0,0 22 16,0-21-16,0 0 0,0 21 15</inkml:trace>
  <inkml:trace contextRef="#ctx0" brushRef="#br0" timeOffset="19443.34">15790 2180 0,'-21'0'16,"21"21"-16,0 1 15,0-1-15,0 0 0,0 0 16,0 0-16,0 0 0,0 1 15,0-1-15,0 21 0,0 0 0,0 1 16,0-1-16,0 0 0,0 1 16,0-1-16,0 22 0,-21-22 0,21 21 15,0-20-15,-21 20 0,21 1 0,0-1 16,0 1-16,-21-1 16,21 22-16,-22-22 0,22 22 0,-21-21 15,21-1-15,0 22 0,-21-22 0,21 22 16,-21-22-16,21 22 0,-21 0 15,21-1-15,0-20 0,-21 21 0,21-1 16,-22-20-16,22 20 0,-21-20 16,21 21-16,0-1 0,0-20 0,0 20 15,-21-20-15,21 21 0,0-22 0,-21 1 16,21-1-16,0-21 0,0 22 16,-21-22-16,21 1 0,0-1 15,-21-21-15,21 0 0,0 0 0,0 1 16,0-44-1,0 1 1,0 0-16</inkml:trace>
  <inkml:trace contextRef="#ctx0" brushRef="#br0" timeOffset="20892.03">15896 2201 0,'0'0'0,"-21"0"16,21 22 0,21-22-1,0 0-15,0 0 16,1 0-16,20 0 0,0 0 0,1 0 16,20 0-16,1 0 0,20 0 15,1 0-15,0 0 0,-1 0 0,1 0 16,21 0-16,-22 0 0,22 0 0,0 0 15,21 0-15,0 0 0,-21 0 16,21 0-16,0 0 0,0 0 16,0 21-16,21-21 0,0 0 15,0 0-15,-21 0 0,22 0 0,-22 0 16,0 0-16,0 0 0,0 21 16,0-21-16,-22 0 0,1 21 0,-21-21 15,21 0-15,-43 0 0,1 0 16,-1 0-16,-20 0 0,-22 0 0,21 0 15,-21 0-15,0 0 0,1 0 16,-22 21-16,0 0 16,0 1-1,0-1 1,0 0-16,0 0 0,0 0 16,0 0-16,0 1 0,0 20 15,0-21-15,0 21 0,0 1 0,0-22 16,0 21-16,0 1 0,0-1 15,0 0-15,0 1 0,0-1 0,0 0 16,0 1-16,-22-1 0,22 21 16,-21-20-16,21 20 0,0-20 0,0 20 15,0-21-15,-21 22 0,21-1 0,-21 1 16,21-22-16,-21 22 0,21-1 16,0-20-16,-21 20 0,21 1 0,-22-1 15,1 1-15,21 20 16,-21-20-16,0-1 0,21 1 0,-21-1 15,0 1-15,21-22 0,-22 22 0,1-22 16,0 21-16,21-20 0,-21 20 16,0-20-16,21 20 0,0-21 0,-21 22 15,-1-22-15,22 1 0,0-1 16,0 0-16,-21-21 0,21 22 0,0-22 16,-21 0-16,21 0 0,0 0 0,-21 1 15,21-1-15,0 0 16,-21-21-16,21 21 0,-21-21 0,-1 0 15,1 0-15,0 0 0,0 0 16,0 0 0,0 0-16,-1 0 0,1 0 0,-21 0 15,21 0-15,0 0 0,-22 0 0,1 0 16,0 0-16,-1 0 0,1 0 16,-22 0-16,1 0 0,-1 0 0,-20 0 15,20 0-15,-20 0 0,-22 0 16,21 0-16,0 0 0,1 0 0,-1 0 15,0 0-15,1 0 0,-22 0 0,21 0 16,-21 0-16,1 0 0,-1 0 16,0 0-16,0 0 0,0 0 15,0 0-15,1 0 0,-1 0 0,0 0 0,0 0 16,-21 0-16,0 0 16,21 0-16,-21 0 0,21 0 0,1 0 15,20 0-15,-21 0 0,43 0 0,-1 0 16,1 0-16,-1 0 0,22 0 15,21 0-15,-22 0 0,22 0 0,0 0 16,0 0 0,42 0 15,0-21-31,0 0 16,0 0-16,1-1 0,-1 1 15</inkml:trace>
  <inkml:trace contextRef="#ctx0" brushRef="#br0" timeOffset="21600.26">16510 1334 0,'0'0'0,"0"-22"16,-21 1-1,0 21-15,-1 0 16,1 0-16,0 0 0,-21 0 15,21 0-15,-22 0 0,22 0 0,-21 21 16,-1-21-16,22 22 0,-21-1 0,21 0 16,-22 21-16,22-21 0,0 22 15,21-22-15,0 21 0,-21 22 0,21-22 16,0 0-16,0 1 0,0-1 16,0 0-16,21 1 0,0-1 0,0-21 15,1 0-15,-1 22 0,0-43 16,21 21-16,-21 0 0,22-21 0,-22 0 15,21 0-15,1 0 0,-1 0 16,0 0-16,-21 0 0,22-21 16,-1 0-16,-21 0 0,0-22 15,22 22-15</inkml:trace>
  <inkml:trace contextRef="#ctx0" brushRef="#br0" timeOffset="22107.97">16870 1143 0,'-21'42'15,"-1"-20"1,22-1-16,0 21 0,0 0 0,0 1 16,0-1-16,0 0 0,0 1 0,0-1 15,0 0-15,0 1 0,0-1 16,-21 0-16,21 1 0,0-1 0,0 0 15,-21-20-15,21-1 0,0 0 16,0 0-16,0 0 0,0 0 0,-21-21 31,21-21-15,-21 0 0,21 0-16,0 0 0,0 0 0,0-22 15,0 22-15,0-21 0,0 21 16,0-22-16,21 22 0,0 0 15,0 0-15,0 0 0,22-1 0,-22 1 16,0 21-16,0 0 0,0 0 16,1 0-16,-1 0 0,0 21 0,0 1 15,0-1-15,0 0 0,1 0 16,-22 21-16,0-20 0,0 20 0,0-21 16,0 0-16,0 22 0,0-22 15,0 0-15,0 0 0,0 0 0,0 0 16,0 1-16,-22-1 0,22-42 47,0-1-32,0 1-15</inkml:trace>
  <inkml:trace contextRef="#ctx0" brushRef="#br0" timeOffset="22511.74">17187 1651 0,'0'0'0,"0"-21"15,0 0-15,0 0 16,21-1 0,1 22-16,-1-21 0,0 21 0,0 0 15,0 0-15,0 0 0,22 0 0,-22 0 16,0 0-16,21 21 0,-20 1 15,-1-1-15,0 0 0,0 0 0,0 21 16,0-20-16,-21-1 0,0 21 16,0-21-16,0 0 0,0 1 0,0-1 15,0 0-15,-21 0 0,0 0 16,0 0-16,0 1 16,0-22-16,21-22 31,0 1-31,0 0 0,0 0 15,0 0-15,21 0 0,-21-22 16,21 22-16,0-21 0,-21 21 0,21-22 16,0 22-16,1 0 0,-1 0 15,0 0-15,0-1 0,-21 1 0,21 21 16,0 0-16,1-21 0,-1 21 16,0 0-16</inkml:trace>
  <inkml:trace contextRef="#ctx0" brushRef="#br0" timeOffset="22979.46">17970 1566 0,'0'0'0,"-21"0"15,0 0-15,21 22 0,-21-1 16,0 0-16,21 0 15,-21 0-15,21 0 0,0 1 0,-22 20 16,22-21-16,-21 0 0,21 0 16,0 1-16,0-1 0,0 0 15,0 0-15,0 0 0,0 0 0,0 1 16,0-1-16,21-21 16,1 0-16,-1 0 0,0 0 0,0 0 15,0 0-15,0 0 0,1 0 16,-1 0-16,0 0 0,0 0 0,0-21 15,22-1-15,-22 22 0,-21-21 0,21 0 16,-21 0-16,21 0 0,-21 0 16,0-22-16,0 22 0,0-21 0,-21 21 15,21-1-15,-21-20 0,0 21 16,-22 0-16,22 21 0,0-21 0,0 21 16,-22 0-16,22 0 15,0 0-15,0 0 0,0 0 0,0 0 16,21 21-16,-22 0 15,22 0-15,0 0 0,0 0 16,0 1-16,0-1 0,22 0 16,-1 0-16,0-21 15,0 0-15,0 21 0</inkml:trace>
  <inkml:trace contextRef="#ctx0" brushRef="#br0" timeOffset="23735.62">18521 1630 0,'0'0'0,"0"-21"0,-21 21 31,-1 0-15,22 21-16,0 0 0,0 0 15,0 0-15,0 1 0,0-1 16,0 21-16,0-21 0,-21 0 0,21 1 15,0-1-15,0 0 0,0 0 16,-21 0-16,21 0 16,0 1-1,-21-22 17,21-22-32,-21 1 15,21 0-15,0 0 0,0 0 16,0-22-16,0 22 0,0 0 15,0-21-15,21 21 0,0-22 0,0 22 16,0 0-16,1 0 0,20 0 16,-21-1-16,0 1 0,22 0 0,-1 21 15,-21 0-15,21 0 0,1 0 16,-1 0-16,-21 21 0,0 0 0,1 1 16,-1-1-16,0 21 15,0-21-15,-21 22 0,0-22 0,0 21 16,0-21-16,0 22 0,0-22 0,0 21 15,-21-21-15,0 0 0,21 1 16,-21-1-16,-1-21 0,22 21 0,-21-21 16,21-21 31,0 0-47,0-1 0,21 1 0,-21 0 15,22 0-15,-1-21 0,0 20 16,0-20-16,0 21 0,0-21 15,1 20-15,-1-20 0,0 21 0,21 0 16,-21 0-16,1 21 0,-1 0 16,0 0-16,0 0 0,0 0 0,-21 21 15,0 0-15,21 0 0,-21 0 16,0 0-16,0 1 0,0 20 0,0-21 16,0 0-16,0 0 0,0 1 15,0-1-15,-21 0 0,21 0 0,0 0 16,-21 0-16,0 1 15,21-44 32,0 1-47</inkml:trace>
  <inkml:trace contextRef="#ctx0" brushRef="#br0" timeOffset="24164.33">19283 1799 0,'21'21'16,"0"-21"-16,0 0 16,0 0-16,1 0 0,-1 0 15,0 0-15,21 0 0,-21 0 0,22-21 16,-22 21-16,21-21 0,-21 21 15,22-21-15,-22 0 0,0 21 0,0-21 16,0-1-16,-21 1 0,0 0 16,0 0-16,0 0 0,0 0 15,-21-1-15,0 22 0,0 0 16,0-21-16,0 21 0,-22 0 0,22 0 16,-21 0-16,21 21 0,-22 1 15,22-1-15,-21 0 0,21 0 0,-1 21 16,1-20-16,0 20 0,21-21 15,0 21-15,0-20 0,0 20 16,0-21-16,0 0 0,0 0 0,0 1 16,21-1-16,0-21 0,1 21 15,20-21-15,-21 0 0,21 0 0,1 0 16,-22 0-16,21 0 0,1 0 16,-1 0-16,0 0 0,-21 0 0,22-21 15,-22 0-15,21 21 0,-21-22 0,1 1 16</inkml:trace>
  <inkml:trace contextRef="#ctx0" brushRef="#br0" timeOffset="27572.15">16383 2709 0,'21'0'16,"0"0"-16,0 0 0,22 0 16,-1-21-16,0 21 0,22 0 0,-1 0 15,1 0-15,21 0 16,-1 0-16,22 0 0,0 0 0,21 0 15,-21 0-15,21 0 0,0 0 16,-21 0-16,21 0 0,0 0 0,0 0 16,0 21-16,0-21 0,-22 0 15,1 22-15,-21-22 0,0 0 0,-1 21 16,-20-21-16,-22 0 0,22 0 16,-22 0-16,0 21 0,-21-21 0,1 0 15,-1 0-15,-42 0 16,-1 0-16,1 0 15,-21 0-15,0 0 0,-1 0 16,1-21-16</inkml:trace>
  <inkml:trace contextRef="#ctx0" brushRef="#br0" timeOffset="28068.86">16319 2921 0,'0'0'0,"0"21"16,43-21 0,-1 0-16,0 0 0,22 0 15,-1 0-15,1 0 0,21 0 16,-1 0-16,1 0 0,21 0 0,0 0 16,-1 0-16,22 0 0,0 0 15,0 0-15,-21 0 0,21 0 0,0 0 16,0 0-16,21 21 0,-21-21 15,-21 0-15,21 22 0,-21-22 16,-21 0-16,-1 0 0,1 0 0,-21 0 16,-1 0-16,-21 0 0,1 0 15,-1 0-15,-21 0 0,0 0 0,1 0 16,-1 0-16,-42 0 31,-1 0-31,1 0 16,0 0-16,0 0 0,0 0 15,0 0-15,-1 0 0,1 0 16,0 0-16</inkml:trace>
  <inkml:trace contextRef="#ctx0" brushRef="#br0" timeOffset="28956.16">16446 3683 0,'0'-42'16,"0"21"0,-21 21-1,0 21 16,21 0-31,0 21 0,0-21 0,0 22 16,0-1-16,0 0 0,0 1 0,0 20 16,0-20-16,0-1 0,-21 21 15,0-20-15,0-1 0,-1 0 0,22 1 16,-21-22-16,0 21 0,21-21 16,-21 1-16,21-1 0,0 0 15,-21-21 1,21-21-1,0 0-15,0-1 0,0 1 16,0 0-16,0 0 0,0-21 16</inkml:trace>
  <inkml:trace contextRef="#ctx0" brushRef="#br0" timeOffset="29259.98">16129 3704 0,'0'-21'0,"0"42"0,0-63 15,0 21-15,21 0 0,0 21 16,0-22-16,1 22 0,20 0 16,0-21-16,-21 21 0,22 0 0,20 0 15,-20 0-15,-1 0 0,0 0 16,1 0-16,-22 21 0,21 1 0,-21-22 16,-21 21-16,0 0 0,0 0 15,0 21-15,0-20 0,-21-1 0,0 0 16,0 0-16,-22 0 0,1 0 15,0 1-15,21-1 0,-22-21 0,22 21 16,-21 0-16,21-21 0,-1 0 16,1 0-16,21-21 31,21 21-31,1-21 16,-1 21-16,0-21 0</inkml:trace>
  <inkml:trace contextRef="#ctx0" brushRef="#br0" timeOffset="29915.72">16849 3662 0,'0'85'32,"0"-64"-32,-22-21 15,22 21-15,0 0 0,0 0 16,0 0-1,0 1 1,22-22-16,-1 0 0,0 0 16,0 0-16,0 0 15,0 0-15,1 0 0,-1-22 0,0 22 16,0-21-16,0 21 0,-21-21 0,21 21 16,1-21-16,-1 21 0,0-21 15,-21 0-15,21-1 16,-21 1-16,0 0 31,0 42 0,0 0-31,0 1 16,0-1-16,0 0 16,0 21-16,0-21 0,0 22 0,0-1 15,0 0-15,0 1 0,0-1 16,21 22-16,-21-22 0,0 0 0,0 22 15,0-22-15,0 0 0,0 1 0,0-1 16,-21 0-16,0 1 0,0-22 16,21 21-16,-21-21 0,21 22 15,-22-22-15,1 0 0,0 0 0,0 0 16,21 1-16,-21-22 0,0 0 16,-1 0-16,1 0 0,0 0 0,0 0 15,-21 0-15,20-22 0,1 1 16,0 0-16,0 0 0,0 0 0,0-22 15,-1 22-15,1-21 0,0 0 0,21-1 16,0 1-16,0 0 0,-21 20 16,21-20-16,0 0 0,0 21 0,0-22 15,21 22-15,-21-21 0,21 21 16,0-1-16,1 1 0,-1-21 0,21 21 16,-21 0-16,22-1 15,-22 1-15,21 0 0,0 0 0,1-21 16,-1 20-16,22 1 0</inkml:trace>
  <inkml:trace contextRef="#ctx0" brushRef="#br0" timeOffset="30195.56">17653 3366 0,'-21'21'31,"0"0"-31,21 0 0,0 0 0,0 22 16,0-22-16,-22 21 0,22-21 16,0 22-16,-21-1 0,21-21 0,0 21 15,0-20-15,0 20 0,-21-21 16,21 0-16,0 0 0,0 1 0,0-1 16,0 0-16,21-21 31,0 0-31,1-21 15,-1 0-15,-21-1 16,21 22-16</inkml:trace>
  <inkml:trace contextRef="#ctx0" brushRef="#br0" timeOffset="30648.17">17886 3302 0,'0'0'0,"0"191"32,0-170-32,0 21 0,0 0 15,0 1-15,0-22 0,0 21 0,0-21 16,0 22-16,0-22 0,0 0 0,-21 0 16,21 0-16,-22 1 0,1-1 15,0-21 16,21-21-15,0-1-16,0 1 16,0 0-16,0 0 0,0 0 15,21 0-15,0-1 0,1 1 0,-1 0 16,0 0-16,0 0 0,0 0 16,0-1-16,1 22 0,20 0 0,-21 0 15,0 0-15,0 0 0,1 0 16,-1 0-16,0 22 0,-21-1 15,21 0-15,-21 0 0,0 0 16,0 0-16,0 1 0,0-1 16,0 0-16,-21-21 0,21 21 0,-21 0 15,0 0-15,-1 1 16,1-22-16,0 0 0,0 0 16,0 0-1,0 0-15</inkml:trace>
  <inkml:trace contextRef="#ctx0" brushRef="#br0" timeOffset="30840.06">17505 3620 0,'-21'0'16,"42"0"-1,0 0 1,0 0-16,0 0 0,0 0 15,22 0-15,-22 0 0,21 0 0,1 0 16,-22 0-16,21 0 0,0 0 16,1-22-16,-1 22 0</inkml:trace>
  <inkml:trace contextRef="#ctx0" brushRef="#br0" timeOffset="31508.19">18542 3577 0,'-21'0'16,"0"0"-16,-1 0 0,1 21 16,0-21-16,0 22 0,0-1 15,0 0-15,21 0 0,-22-21 16,22 21-16,0 0 16,0 1-16,0-1 0,22 0 31,-1-21-31,-21-21 62,0 0-62,0-1 16,21 1-16,0 0 0,0 0 16,0 0-16,1-22 0,-1 22 15,0 0-15,21 0 0,-21 0 0,1 21 16,20-21-16,-21 21 0,21 0 15,-20 0-15,-1 0 0,0 0 0,0 0 16,0 21-16,0 0 0,1 0 16,-1-21-16,0 21 0,-21 0 0,0 1 15,0-1-15,0 0 0,0 0 16,0 0-16,0 0 0,0 1 16,0-1-16,0 0 0,-21-21 15,21 21-15,-21-21 16,-1 0-16,1 0 15,21-21 1,0 0-16,0 0 16,0-1-16,0 1 0,21 0 0,1 0 15,-1 0-15,0 0 0,0-1 16,21-20-16,-20 21 0,20 0 0,-21 0 16,21 21-16,1 0 0,-22 0 15,21 0-15,1 0 0,-22 0 16,0 21-16,0 0 0,0 0 15,-21 21-15,0-20 0,0-1 0,0 0 16,0 0-16,0 21 0,0-20 16,0-1-16,-21 0 0,0 0 0,0 0 15,0-21-15,-1 21 0,1 1 16,0-22-16,0 21 0,0-21 16,0 0-16</inkml:trace>
  <inkml:trace contextRef="#ctx0" brushRef="#br0" timeOffset="31836.01">17462 4128 0,'-21'0'0,"42"0"0,-63 21 0,63-21 31,0 0-15,22 0-16,-1 0 0,0 0 0,22 0 15,-1 0-15,1 0 0,21 0 0,-22 21 16,22-21-16,-1 0 0,22 0 16,-21 0-16,0 0 0,-1 0 15,1 0-15,0 0 0,-1 0 0,-20 0 16,-1 0-16,-20 0 0,-1 0 0,0 0 15,-21 0-15,1 0 0,-44 0 32,-20 0-32</inkml:trace>
  <inkml:trace contextRef="#ctx0" brushRef="#br0" timeOffset="32107.85">17272 4424 0,'0'0'0,"-42"0"0,20 21 0,-20 0 16,21-21-16,63 0 15,-21 0 1,22 0-16,20 0 0,1 0 0,-1 0 16,22 0-16,-22 0 0,22 0 15,0 0-15,-1 0 0,-20 0 0,21 0 16,-1 0-16,-20 0 0,20 0 15,-20 0-15,21 0 0,-22 0 0,1 0 16,-1 0-16,1 0 0,-22 0 16,0 0-16,-21 0 0,1 0 15</inkml:trace>
  <inkml:trace contextRef="#ctx0" brushRef="#br0" timeOffset="32396.2">17145 4741 0,'0'0'16,"21"0"-16,0 0 15,22 0-15,-1 0 0,0 0 16,22 0-16,20 0 0,-20 0 0,21 0 15,-1 0-15,-20 0 0,20-21 16,1 21-16,-21 0 0,20 0 0,-20 0 16,-1 0-16,1-21 0,-1 21 0,1 0 15,-22 0-15,0 0 0,1 0 16,-1 0-16,-21 0 0,0 0 0,1 0 16</inkml:trace>
  <inkml:trace contextRef="#ctx0" brushRef="#br0" timeOffset="33296.05">15706 7535 0,'0'-21'0,"0"-42"31,0 42-31,0 42 31,-22 0-15,22 0-16,0 21 16,0-20-16,0 20 0,0 0 0,0 1 15,0 20-15,0 1 0,0-1 0,0 1 16,0 20-16,0 1 0,0 0 16,0 20-16,-21-20 0,0 21 0,0 0 15,21 0-15,-21-1 0,-22 1 0,22 21 16,0-21-16,-21 21 0,21 0 15,-22 0-15,1 0 0,0 0 0,20-21 16,-20 21-16,21 0 0,-21-21 0,-1 21 16,22-21-16,0-1 0,-21 1 15,20 0-15,1-21 0,0-1 16,0 1-16,21 0 0,-21-22 0,21 1 16,-21-1-16,21-20 0,0-1 0,0-21 15,0 0-15,0-42 16,0 0-16</inkml:trace>
  <inkml:trace contextRef="#ctx0" brushRef="#br0" timeOffset="34541.17">15790 7303 0,'0'21'0,"0"-42"0,0 63 0,21-21 16,22-21 0,-22 21-16,21-21 0,1 0 0,-1 0 15,21 0-15,22 21 0,0-21 0,-1 0 16,22 0-16,0 0 0,0 0 15,0 0-15,21 0 0,0 0 0,21 0 16,0 0-16,-21 0 0,21 0 16,-21 0-16,21 0 0,1 0 0,-22 0 15,21 0-15,-21 0 0,0 0 16,0 0-16,-21 0 0,-1 0 0,1 0 16,-21 0-16,21 0 0,-43 0 15,22 0-15,-22 0 0,1 0 16,-22 0-16,1 22 0,-22-22 0,0 0 15,0 0-15,0 21 0,0 0 16,-21 0-16,0 0 16,0 0-16,0 1 15,0-1-15,0 0 0,0 0 0,22 21 16,-22-20-16,0 20 0,0-21 0,0 21 16,21 1-16,-21 20 0,0-20 15,0 20-15,0-21 0,0 22 0,0-1 16,-21 1-16,-1-1 0,1-20 15,0 20-15,21 1 0,-21-1 0,0 1 16,0 20-16,21-20 0,-22 21 16,1-22-16,0 22 0,0-22 15,21 1-15,-21 20 0,21-20 0,-21-1 16,-1 22-16,22-21 0,0 20 0,0-20 16,-21 20-16,21-20 0,-21 21 15,21-22-15,0 1 0,-21-1 0,21 1 16,0 20-16,0-20 0,0-1 0,0 1 15,-21-1-15,21 1 0,-21-1 0,21 1 16,0-1-16,0-20 0,0-1 16,-22 21-16,22-20 0,-21-1 0,0-21 15,21 22-15,0-22 0,-21 21 16,0-21-16,21 0 0,-21 1 16,-1-1-16,1 0 0,0-21 0,0 21 15,0-21-15,-22 0 0,22 21 0,-21-21 16,0 0-16,-1 21 0,22-21 0,-21 22 15,-1-22-15,1 0 0,-21 0 16,20 21-16,1-21 0,-22 0 0,1 0 16,21 21-16,-22-21 0,-21 0 0,22 0 15,-22 21-15,1-21 0,-1 0 16,-21 0-16,0 0 0,0 0 0,1 0 16,-22 0-16,0 0 0,21 0 0,-21 0 15,0-21-15,0 21 0,-21-21 16,21 21-16,-22-21 0,22 21 15,-21 0-15,0-22 0,0 22 0,0 0 16,0 0-16,21 0 0,-22 0 0,22 0 16,0 0-16,22 0 0,20 0 15,21 0-15,1 0 0,21 0 0,20 0 16,44-21 0,-1 21-16,0 0 0,21-21 15,-21 0-15,22 0 0,-1 0 0,0-1 16,1 1-16</inkml:trace>
  <inkml:trace contextRef="#ctx0" brushRef="#br0" timeOffset="35348">16404 6498 0,'0'0'0,"0"-21"0,-21 21 16,0 0-16,0 42 15,21-20-15,0 20 0,0 0 16,0 1-16,0-1 0,0 0 16,-22 1-16,22 20 0,0-21 0,-21 1 15,21-22-15,0 21 0,0-21 16,0 1-16,0 20 0,0-21 0,0 0 15,21-21 1,1 0-16,-1 0 16,-21-21-16,21 21 15</inkml:trace>
  <inkml:trace contextRef="#ctx0" brushRef="#br0" timeOffset="35559.98">16341 6541 0,'0'0'0,"0"-43"31,21 43-31,0-21 0,0 21 0,0 0 16,0 0-16,22-21 0,-22 21 16,0 0-16,21 0 0,-20 0 0,20 0 15,-21 0-15,0 0 0,0 0 16,1 0-16,-22 21 15,0 0-15</inkml:trace>
  <inkml:trace contextRef="#ctx0" brushRef="#br0" timeOffset="35743.91">16341 6858 0,'0'0'0,"0"21"0,0 0 16,21-21 15,0 0-31,0 0 0,0 0 16,0 0-16,1 0 0,-1 0 15,0 0-15,0 0 0,0 0 0,0 0 0,1 0 16,-1 0-16</inkml:trace>
  <inkml:trace contextRef="#ctx0" brushRef="#br0" timeOffset="35959.37">16785 6879 0,'0'21'16,"0"1"-1,0-1 1,0 0-16,0 0 16,0 0-16,0 0 15,0 1 1,0-1-16</inkml:trace>
  <inkml:trace contextRef="#ctx0" brushRef="#br0" timeOffset="36143.57">16785 6795 0,'0'0'15,"0"-22"1,0 1-16,21 21 47,0 0-31</inkml:trace>
  <inkml:trace contextRef="#ctx0" brushRef="#br0" timeOffset="36539.96">16933 6837 0,'0'-21'31,"21"21"-15,1 0-1,-1 0-15,0 0 16,21 0-16,-21 0 0,1 21 0,-1-21 16,0 21-16,0 0 0,0 0 0,-21 1 15,0-1-15,0 0 0,0 0 16,0 21-16,0-20 0,0-1 16,-21 0-16,0 0 0,0-21 15,21 21-15,-21-21 16,21-21 15,0 0-31,0 0 16,0 0-16,0-1 0,0 1 15,21 0-15,0 0 16,-21 0-16,21 0 0,-21-1 0,21 1 16,0 0-16,1 21 0,-1-21 0,0 0 15,0 21-15,0-21 0,0 21 16</inkml:trace>
  <inkml:trace contextRef="#ctx0" brushRef="#br0" timeOffset="36888.94">17484 6964 0,'0'0'0,"21"0"15,0 0 1,0 0-1,0 0-15,0-21 0,1 0 16,-1 21-16,0-22 0,0 22 16,-21-21-16,21 0 0,0 0 15,-21 0-15,0 0 16,-21 21 0,0 0-16,0 0 0,0 0 15,0 0-15,-1 21 16,22 0-16,-21-21 0,21 21 0,-21 0 15,21 0-15,0 1 0,0-1 16,0 0-16,0 0 0,0 0 16,0 0-16,21-21 0,0 0 0,1 22 15,-1-22-15,21 0 16,-21 0-16,0 0 0,1 0 0,20 0 16,-21 0-16,21-22 0</inkml:trace>
  <inkml:trace contextRef="#ctx0" brushRef="#br0" timeOffset="37424.37">18224 6371 0,'0'0'0,"-63"64"15,63-43 1,-21 21-16,21 1 0,0-1 0,-21 0 15,-1 22-15,1-1 0,21-20 16,-21 20-16,0-21 0,0 22 16,21-1-16,-21 1 0,-1-1 0,1 1 15,0-1-15,21 1 0,0-22 0,0 22 16,-21-22-16,21 0 0,0 1 16,0-1-16,0-21 0,0 0 0,21 1 15,-21-1-15,21-21 0,0 0 0,-21 21 16,22-21-16,-1 0 0,0 0 15,0 0-15,0-21 0,0 21 16,1-21-16,-1-1 0,0 1 0,0 0 16,0-21-16,0 21 0,1-22 15,-1 22-15,-21-21 0,0-1 16,0 1-16,0 0 0,0-1 16,-21 1-16,-1 0 0,1-1 0,-21 22 15,0-21-15,-1 21 0,22 0 0,-21-1 16,-1 22-16,22-21 0,-21 21 15,21 0-15,0 0 16,21-21-16,21 21 16,0 0-1,0 0-15,0-21 0,0 21 0,22 0 16,-22-21-16,21 21 0,1-21 16,-1 21-16,0-22 0,22 22 0,-22-21 15,0 21-15,22-21 0,-22 0 16,1 0-16,-1 0 0,0 21 15</inkml:trace>
  <inkml:trace contextRef="#ctx0" brushRef="#br0" timeOffset="38084">18754 6689 0,'-22'0'15,"1"0"-15,0 21 0,0-21 16,21 21-16,-21-21 0,0 21 16,-1 0-16,1 1 0,21-1 15,-21 0-15,0 0 0,21 0 16,0 0-16,0 1 0,0-1 0,0 0 15,0 0-15,0 0 16,21-21 0,0 0-16,0 0 15,1 0-15,-1 0 0,0 0 16,0 0-16,-21-21 16,21 0-16,-21 0 0,0 0 15,0-1-15,0 1 16,0 0-16,0 0 0,0 0 0,0 0 15,0-1-15,0 1 0,0 0 16,0 0-16,21 0 0,1 0 16,-1-1-16,0 1 0,21 0 0,-21 21 15,1 0-15,20 0 0,-21 0 16,0 0-16,0 0 0,1 21 0,-1 0 16,0 1-16,0-1 0,-21 0 15,21 21-15,-21-21 0,0 1 0,0-1 16,0 21-16,0-21 0,-21 0 0,0 1 15,0-1-15,21 0 0,-21 0 16,21 0-16,-22-21 0,22 21 0,22-42 47,-1 0-47,0 21 16,0-21-16,0 0 0,0 0 0,1-22 15,-22 22-15,21 0 0,0-21 16,0-1-16,0 22 0,0-21 0,-21 21 15,0-1-15,22 1 0,-22 42 32,0 1-17,0 20-15,-22-21 0,22 0 0,-21 22 16,21-22-16,0 0 0,-21 0 0,21 21 16,0-20-16,0-1 0,0 0 15,21 0-15,0 0 0,1 0 16,-1-21-16,0 0 0,0 0 15,0 0-15,22 0 16,-22 0-16,0 0 0,0 0 16,0 0-16</inkml:trace>
  <inkml:trace contextRef="#ctx0" brushRef="#br0" timeOffset="38603.39">16616 7705 0,'0'0'0,"42"0"16,-21 0-1,22 0-15,-1 0 0,0 0 16,22 0-16,-1 0 0,22 0 0,0 0 16,20 0-16,1 0 0,0 0 15,21 21-15,-42-21 0,21 0 0,-1 0 16,1 0-16,-21 0 0,21 0 0,-22 0 16,1 0-16,0 0 0,-1 0 15,22 0-15,-42 0 0,-22 0 16,-21 0-16,0 0 0,1 0 15,-44 0 1,1 21-16,-21-21 16,0 0-16,-22 0 0,1 0 15,-1 0-15,1 21 0</inkml:trace>
  <inkml:trace contextRef="#ctx0" brushRef="#br0" timeOffset="38928.19">16531 8086 0,'-42'21'0,"21"-21"0,-22 0 16,22 0-16,0 21 0,0-21 15,42 0 1,21 0 0,1 0-16,20 0 0,1 0 15,-1-21-15,22 21 0,-1 0 0,22 0 16,-21 0-16,21 0 0,0 0 15,21 0-15,-22-21 0,1 21 0,0 0 16,-21 0-16,-1 0 0,1 0 16,0 0-16,-1 0 0,-20 0 0,-1 0 15,1 0-15,-22 0 0,1 0 0,-22 0 16,0 0-16,0 0 0,-42 0 16,0 0-1,-22 0-15,1 0 16,0 0-16,-1 0 0,-20 0 0,-1 0 15,1 21-15</inkml:trace>
  <inkml:trace contextRef="#ctx0" brushRef="#br0" timeOffset="39220.03">16383 8382 0,'-21'21'0,"42"-42"0,-63 42 0,20 0 0,22 1 16,22-22-1,20 0-15,0 0 0,1 0 0,20 0 16,22 0-16,-22 0 0,22 0 16,21 0-16,-22 0 0,22 0 15,0 0-15,0 0 0,0 0 0,0 0 16,-22 0-16,1 0 0,0 0 0,-22 0 16,22 0-16,-22 0 0,-20 0 15,20 0-15,-21 0 0,1 0 0,-22 0 16,21 0-16,-21 0 0,1 0 15,-44 0 17</inkml:trace>
  <inkml:trace contextRef="#ctx0" brushRef="#br0" timeOffset="39784.43">16700 9059 0,'22'-21'0,"-44"42"0,44-63 0,-22 21 16,0 0-16,0 0 0,-22 21 15,1 0-15,0 0 0,0 0 0,-21 0 16,20 0-16,1 0 0,-21 21 16,21 0-16,-22 0 0,22 0 0,-21 22 15,21-22-15,-22 21 0,22 0 0,0 1 16,0-1-16,0 0 0,0 22 15,21-22-15,0 1 0,0-1 16,0 0-16,0 1 0,0-1 0,21-21 16,0 0-16,0 0 0,21 1 0,1-1 15,-22 0-15,21-21 0,1 0 16,-1 0-16,21 0 0,-20 0 16,-1 0-16,0 0 0,1-21 0,-1 0 15,0-1-15,1 1 0,-1 0 16</inkml:trace>
  <inkml:trace contextRef="#ctx0" brushRef="#br0" timeOffset="40040.28">17462 9144 0,'0'-21'0,"0"42"0,0-63 0,0 21 0,0-1 16,-21 22-1,0 22 1,21-1-16,-21 0 0,21 0 15,0 21-15,-21 1 0,0-22 0,21 21 16,-22 1-16,22-1 0,-21-21 16,0 21-16,0 1 0,21-22 0,-21 21 15,0-21-15,21 22 0,-22-22 0,22 0 16,0 0-16,0 0 16,22-21-1,-1-21 1,0 21-16</inkml:trace>
  <inkml:trace contextRef="#ctx0" brushRef="#br0" timeOffset="40301.12">17801 9017 0,'0'0'16,"0"-21"-16,21 0 0,-21 0 0,21 21 15,-21 21 1,0 0-16,0 21 15,0-21-15,-21 22 0,0-22 0,21 21 16,-21 1-16,0-1 0,21 0 0,-21-21 16,-1 22-16,1-22 0,21 21 15,-21-21-15,21 22 0,-21-22 16,21 0-16,-21 0 0,21 0 16,0 1-16,0-1 0,0-42 31</inkml:trace>
  <inkml:trace contextRef="#ctx0" brushRef="#br0" timeOffset="40575.97">17145 9250 0,'0'0'0,"-21"0"0,42 0 31,0 0-31,0 0 0,0 0 0,22 0 16,-1 0-16,0 0 0,22 0 15,-22 0-15,22 0 0,-1 0 0,-20 0 16,20 0-16,-21 0 0,22 0 16,-22 0-16,1 0 0,-1 0 0,0 0 15,-21 0-15,1 0 0,-1 0 0,0 0 16,-42 0-1,0 0 1,-1 0-16,-20 0 0</inkml:trace>
  <inkml:trace contextRef="#ctx0" brushRef="#br0" timeOffset="40831.79">16912 9419 0,'-21'0'0,"42"0"0,-42 21 0,21 1 31,21-22-31,0 0 0,22 0 16,-22 0-16,21 0 0,22 0 15,-22 0-15,43 0 0,-22 0 0,1 0 16,20 0-16,-20 0 0,20 0 16,-20 0-16,-1 0 0,1 0 0,-22 0 15,22 0-15,-22 0 0,0 0 16,-20 0-16,-1 0 0,0 0 0,0 0 15,-42 0 1,0 0 0</inkml:trace>
  <inkml:trace contextRef="#ctx0" brushRef="#br0" timeOffset="41307.78">16362 10245 0,'-21'0'0,"42"0"0,-64 0 0,22 0 16,0 0-16,0 0 0,0 0 0,42 0 31,21 0-15,1 0-16,-1 0 0,21 0 0,22 0 15,-21 0-15,20 0 0,1 0 16,21 0-16,-22 0 0,22 0 0,0 0 15,0 0-15,-21 0 0,20 0 16,1 0-16,-21 0 0,21 0 0,-22 0 16,1 0-16,-21 0 0,-1 0 15,1 0-15,-1 0 0,-21 0 0,1 0 16,-22 0-16,0 0 0,-42 0 31,-21 0-31,20 0 0,-20 0 16,21 0-16,-21 0 0,-1 0 15,-20 0-15,-1 0 0</inkml:trace>
  <inkml:trace contextRef="#ctx0" brushRef="#br0" timeOffset="41663.58">16510 10562 0,'-42'0'0,"84"0"0,-106 0 0,43 0 16,21 21-16,-21-21 0,42 0 31,0 0-31,1 0 0,20 0 16,21 0-16,-20 0 0,20 0 16,1 0-16,20 0 0,-20 0 0,21 0 15,-22 0-15,22-21 0,-22 21 0,22 0 16,-22 0-16,1 0 0,-1 0 15,1 0-15,-1-21 0,-20 21 16,-1 0-16,0 0 0,1 0 0,-22 0 16,21 0-16,-21 0 0,1 0 15,-44 0 1,1 0 0,0 0-16,0 0 15,0 0-15,-22 0 0,22 0 0,-21 0 16,21 21-16</inkml:trace>
  <inkml:trace contextRef="#ctx0" brushRef="#br0" timeOffset="42031.91">16214 10901 0,'0'0'0,"-22"0"0,1 0 0,0 0 15,0 21-15,0-21 0,42 0 32,0 21-32,0-21 0,22 0 15,-1 0-15,0 0 0,22 0 16,-22 0-16,22 0 0,-1 0 0,1 0 16,-1 0-16,22 0 0,-43 0 0,22 0 15,-1 0-15,1 0 0,-1 0 16,1 0-16,-1 0 0,1 0 15,-1 0-15,-21 0 0,1 21 0,-1-21 16,0 0-16,1 0 0,-22 0 16,-42 0 15,0 0-31,-1 0 16,-20 0-16,21 0 0,0 0 0,-22 0 15,1 0-15,21 22 0,-21-22 0</inkml:trace>
  <inkml:trace contextRef="#ctx0" brushRef="#br0" timeOffset="42284.91">16171 11240 0,'43'21'31,"-1"-21"-31,0 0 0,1 0 0,-1 0 0,21 0 16,-20 0-16,20 0 0,1 0 16,-22 0-16,22 0 0,-1-21 15,-21 21-15,1 0 0,-1 0 0,0 0 0,-20 0 16,-1 0-16,0-22 16,0 22-16,0 0 0,-21-21 15,21 21-15,-21-21 16</inkml:trace>
  <inkml:trace contextRef="#ctx0" brushRef="#br0" timeOffset="48568.89">6646 3027 0,'-21'0'32,"0"0"-17,0 0 1,0 0-16,-1 0 16,44 0 140,-1 0-141,0 0-15,0 0 16,0 0-16,0 0 0,1 0 16,-1 0-16,21 0 0,-21 0 15,0 0-15,1 0 0,20 0 0,-21 0 16,0 0-16,22 0 0,-22 0 16,0 0-16,0 0 0,21 0 15,-20 0-15,-1 0 0,0 0 0,0 0 16,21 0-16,-20 0 0,-1 21 15,0-21-15,21 0 0,-21 0 0,1 0 16,20 0-16,-21 0 0,21 0 16,1 0-16,-1 0 0,-21 0 0,43 0 15,20 0 1,-41 0-16,20 0 0,-20 0 0,-1 21 0,21-21 16,-20 0-16,20 0 0,-20 0 15,-1 0-15,21 0 0,-20 0 0,-1 0 16,0 0-16,22 0 0,-22 0 15,1 0-15,20 0 0,-21 21 16,22-21-16,-22 0 0,1 0 0,20 0 16,-21 0-16,22 0 0,-22 0 15,1 0-15,20 0 0,-21 0 0,1 0 16,20 0-16,-20 0 0,-1 0 16,21 22-16,-20-22 0,-1 0 0,22 0 15,-22 0-15,21 0 0,1 0 0,-22 0 16,22 0-16,-1 0 0,22 21 15,-22-21-15,1 0 0,-1 0 0,22 0 16,-21 0-16,-1 0 0,1 21 16,-22-21-16,21 0 0,1 0 0,-1 0 15,1 21-15,-1-21 16,1 0-16,-1 0 0,1 21 0,-1-21 16,1 0-16,-1 0 0,1 21 15,-22-21-15,22 0 0,-22 0 0,22 22 16,-22-22-16,0 0 0,1 0 15,-1 0-15,21 0 0,-20 0 0,-1 0 16,0 21-16,22-21 0,-1 0 16,1 0-16,-1 0 0,1 0 0,-1 0 15,22 0-15,-21 0 0,-1 21 16,22-21-16,-22 0 0,1 0 0,-22 21 16,22-21-16,-1 0 0,1 0 15,-1 21-15,1-21 0,-1 21 16,1-21-16,-22 0 0,21 0 0,1 22 15,-22-22-15,22 0 0,-22 0 16,0 0-16,1 0 0,-1 21 0,0-21 16,1 0-16,-1 0 0,-21 0 15,22 0-15,-22 0 0,0 0 0,21 0 16,-21 21-16,1-21 0,-1 0 16,21 0-16,-21 0 0,22 0 0,-22 0 15,21 0-15,-21 0 0,22 0 16,-1 21-16,0-21 0,1 0 0,-22 0 15,21 0-15,0 0 0,1 0 0,-1 0 16,-21 0-16,22 21 16,-1-21-16,-21 0 0,21 0 0,-20 0 15,20 0-15,-21 0 0,0 0 16,0 0-16,1 0 0,-1 0 0,0 0 16,0 0-16,0 0 15,0 0-15,1 21 16,-1-21-16,0 0 15,0 0-15,0 0 0,0 0 16,1 0-16,-1 0 16,0 0-16,0 0 15,0 0-15,0 22 0,1-22 16,-1 0-16,0 0 16,0 0-16,0 0 15,0 0 1,1 0-16,-1 0 15,0 0-15,0 0 0,0 0 16,0 0 0,1 0-16,-1 0 0,0 0 0,0 0 15,0 0-15,0 0 0,22 0 16,-22 21-16,21-21 0,-21 0 0,1 0 16,-1 0-16,21 0 15,-21 0-15,0 0 0,-42 0 110,0 0-95,0 0 1,0 0-16,0-21 0,-1 21 0,1 0 15,0 0-15,0-22 0,0 22 16</inkml:trace>
  <inkml:trace contextRef="#ctx0" brushRef="#br0" timeOffset="49860.02">14817 2985 0,'0'0'0,"0"21"79,0 0-64,21-21-15,0 0 16,-21 21-16,21-21 0,0 0 15,-21 21-15,21-21 0,1 21 16,-1-21-16,-21 22 0,21-22 0,0 21 16,0-21-16,22 21 0,-22 0 15,0-21-15,0 21 0,0 0 0,0-21 16,22 22-16,-22-1 0,0-21 16,0 21-16,0 0 0,1-21 0,20 21 15,-21-21-15,0 21 0,0-21 16,1 22-16,-1-22 15,0 0-15,-21 21 0,21-21 32,-21 21-17,21-21 1,-21 21 140,-21-21-140,0 0-16,21 21 0,-21-21 15,0 21-15,-1-21 16,1 0-16,0 22 0,0-1 0,0-21 16,-22 21-16,22-21 0,-21 21 0,0-21 15,20 21-15,-20 0 0,0-21 16,-1 22-16,1-1 0,0 0 0,-1-21 16,1 21-16,0 0 0,-1 0 15,22-21-15,-21 22 0,0-1 16,-1-21-16,1 21 0,21 0 0,0-21 15,-22 21-15,22-21 0,0 0 16,21 21-16,-21-21 0,0 0 16,21 22-16,21-22 78,0-22-63,0 22-15,0 0 0,0-21 16,1 21-16,-1 0 0,0-21 16,0 0-16,21 21 0,-20-21 15,-1 21-15,21-21 0,-21-1 0,22 22 16,-1-21-16,-21 0 0,21 0 0,-20 21 16,20-21-16,-21 0 0,0 21 15,22-22-15,-22 22 0,0 0 0,0-21 16,0 21-16,0-21 15,1 21-15,-1 0 16,0 0-16,-21-21 16,21 21-16,0 0 15,0 0 17</inkml:trace>
  <inkml:trace contextRef="#ctx0" brushRef="#br0" timeOffset="50856.27">15388 3535 0,'42'0'16,"-20"0"-1,-1 0 1,0 0-16,0 0 15,0 0-15,0 0 16,1 0 0,-1 0 156,-21-21-172,-21 21 156,-1 0-141,22-21 79,0-1-47,-21 22-31,0 0-16,0 0 15</inkml:trace>
  <inkml:trace contextRef="#ctx0" brushRef="#br0" timeOffset="81432.14">6794 3810 0,'-21'0'31,"0"0"16,0 0-47,0 0 16,0 0 0,-1 0-16,1 0 15,0 0 1,0 0-16,42 0 109,0 0-109,0 0 0,-21 21 0,22-21 16,-1 21-16,0-21 0,0 0 0,0 22 15,0-22-15,1 0 0,20 21 16,-21-21-16,0 21 0,22-21 0,-22 21 16,0-21-16,21 21 0,-21 0 15,22-21-15,-22 22 0,21-1 0,1 0 16,-22 21-16,21-21 0,0 1 16,1-1-16,-1 21 0,0-21 15,1 0-15,-1 22 0,22-22 0,-22 21 16,21-21-16,-20 1 0,20 20 15,-20-21-15,20 21 0,1-20 0,-1 20 16,-21-21-16,22 21 0,-1-20 16,1 20-16,-1-21 0,-20 21 0,41 1 15,-20-1-15,-1 0 0,22 1 16,0-1-16,-22 0 0,22-20 0,0 20 16,-22 0-16,22 1 0,-22-22 15,1 21-15,-1 0 0,22-20 0,-22 20 16,22-21-16,-21 21 0,20-20 15,1 20-15,-22 0 0,22-21 0,0 22 16,-22-1-16,22 0 0,-22-20 16,1 20-16,-1 0 0,1 1 0,-1-22 15,-20 21-15,20 0 0,1 1 16,-1-22-16,1 21 0,-1-21 0,1 22 16,-1-22-16,1 21 0,-1-21 0,1 22 15,-22-22-15,22 0 0,-1 21 16,-21 1-16,22-22 0,-22 21 0,1 1 15,20-1-15,-21 0 0,1 1 16,20-1-16,-20 0 0,20 1 0,-21-22 16,22 21-16,-1 0 0,-20 1 15,20-1-15,1-21 0,-22 22 16,22-1-16,-1-21 0,-21 21 0,22 1 16,-22-1-16,1 0 0,20 1 15,-21-1-15,22 0 0,-1-20 0,-20 20 16,20 0-16,1 1 0,-1-1 0,-20 0 15,20-21-15,1 22 0,-22-1 16,21-21-16,-20 22 0,20-22 0,-20 21 16,-1-21-16,0 22 0,1-1 0,-1-21 15,0 21-15,1-20 0,-1 20 16,0 0-16,-21 1 0,22-22 0,-1 21 16,0 0-16,1-20 0,-1 20 15,0-21-15,1 21 0,-1-20 16,0-1-16,1 21 0,-22-21 0,21 0 15,1 1-15,-22-1 0,21 21 16,0-21-16,-20-21 0,-1 21 0,21 1 16,-21-1-16,0 0 0,1-21 0,-1 21 15,0-21-15,-21 21 16,21-21-16,0 21 0,-21 1 47,21-22-47,1 0 31,-22 21-31,21-21 16,0 0-16,0 0 0,-21 21 15,21-21-15,0 0 0,1 0 16,-1 21-16,0-21 0,-21 21 0,21-21 16,0 21-16,0-21 0,1 22 0,-1-1 15,0 0-15,0 0 16,0 0-16,-21 0 15,21 1-15,1-1 0,-1 0 16,-21 0 0,21 0-16,0 0 0,0-21 15,-21 22-15,21-1 16,1-21 0,-22 21-16,21 0 15,0-21 1,-21 21-1,21-21-15,-42 0 79,0-21-79,0 0 15,21 0 1,0 0-16,0-1 15,0 1-15</inkml:trace>
  <inkml:trace contextRef="#ctx0" brushRef="#br0" timeOffset="82176.34">15113 8700 0,'-42'-43'15,"42"22"1,-22 21-16,22-21 0,-21 0 16,21 0-16,0-1 15,-21 22 1,21 22 46,0-1-62,21 0 16,0 0-16,1 0 16,-1 0-16,0 1 15,0-1-15,0 0 0,-21 0 0,21 0 16,1 0-16,-1 1 0,0-1 0,0 0 15,-21 0-15,21 0 0,0 0 16,-21 1-16,0-1 0,22 0 0,-22 0 16,21 0-16,-21 0 0,0 1 15,0-1-15,0 0 0,21-21 16,-21 21-16,21 0 16,-21 0-16,0 1 15,-21-22 48,0 0-48,0 0-15,-1 0 0,1 0 16,-21 0-16,21 0 0,-22 0 0,1 0 16,0 0-16,-1 0 0,1 0 0,0 0 15,21 0-15,-22 0 0,1 0 16,21 21-16,-22-21 0,22 0 15,0 0-15,0 0 0,0 0 0,0 0 16,-1 0-16,1 0 0,0 0 16,0 0-1,21-21 63</inkml:trace>
  <inkml:trace contextRef="#ctx0" brushRef="#br1" timeOffset="126312.15">8615 1503 0,'0'-21'31,"-21"21"0,21 21-15,-22-21-16,22 21 15,-21-21-15,21 21 0,0 0 0,-21 1 16,21-1-16,0 21 16,0-21-16,0 22 0,0-22 0,0 21 15,0 0-15,0 1 0,0 20 16,0-20-16,0 20 0,0 1 0,0-1 15,-21 1-15,0 20 0,21-20 16,-21 20-16,21 1 0,-22 0 16,22-1-16,0 1 0,0 0 0,-21-1 15,21 1-15,-21 21 0,21-21 16,-21 20-16,21-20 0,-21 21 0,0 0 16,-1-22-16,22 22 0,-21 21 0,0-21 15,0 0-15,0 0 0,0 21 16,-1-21-16,1 21 0,0 0 0,0 0 15,0 0-15,0-22 0,-1 22 0,1 0 16,0-21-16,21 21 0,-21-21 16,0 0-16,0 0 0,21-22 15,0 1-15,-22 0 0,22-1 0,-21 1 16,0 0-16,21-22 0,0 1 16,0-1-16,-21 1 0,0-1 0,21-20 15,-21-1-15,21 0 0,0-21 0,0 1 16,0-1-16,0 0 0,0-42 15,0 0-15</inkml:trace>
  <inkml:trace contextRef="#ctx0" brushRef="#br1" timeOffset="128128.56">8657 1524 0,'0'0'0,"21"0"0,0 0 16,1 0-16,20 0 16,0 0-16,1 0 0,-1 0 0,21 0 15,1 0-15,-1 0 0,1 0 0,-1 0 16,1 0-16,-1-21 0,22 21 16,0 0-16,-1 0 0,1 0 0,21 0 15,0 0-15,0 0 0,-1 0 16,1 0-16,-21 0 0,21 0 0,21 0 15,-21 0-15,21 0 0,-22 0 16,22 0-16,-21 0 0,0 0 0,0 0 16,-21 0-16,-1 0 0,1 0 15,0 0-15,-1 0 0,1 0 0,-22 0 16,1 0-16,-1 0 0,1 0 16,-22 0-16,1 0 0,-1 0 15,-21 0-15,21 0 0,-20 0 0,-1 0 16,0 0-1,-21 21 1,0 0 0,0 0-16,-21 1 15,21-1-15,0 0 0,0 0 16,-21 21-16,21-20 0,-22 20 0,1-21 16,21 21-16,-21 1 0,21-1 15,0 0-15,-21 22 0,21-22 16,-21 1-16,21 20 0,-21-21 0,21 22 15,0-1-15,0 1 0,-22 21 16,22-22-16,-21 22 0,21-22 0,-21 1 16,21 20-16,0-20 0,0 21 15,0-1-15,-21 1 0,21 0 0,0-1 16,-21 1-16,21 0 0,0-1 0,0-20 16,0 20-16,0 1 0,0 0 15,0 21-15,0-22 0,-21 1 0,21 0 16,-22-1-16,22 1 15,0 0-15,0-1 0,-21 1 0,21 0 16,-21-1-16,21 1 0,-21 0 0,21-1 0,-21 1 16,21-22-16,0 22 15,-21 0-15,21-22 0,-22 22 0,1-22 16,21 22-16,-21-21 0,21-1 0,0 1 16,-21-1-16,0 1 0,21-22 15,0 21-15,-21-20 0,-1-1 0,1 22 16,21-22-16,-21 0 0,21 1 15,-21-1-15,21 0 0,-21-21 0,0 22 16,21-22-16,0 21 0,-22-21 0,1 1 16,0-22-16,21 21 0,-21-21 15,21 21-15,-21-21 0,0 0 16,-1 0-16,1 0 16,0 0-16,0 0 0,0 0 15,-22 0-15,22 0 0,0 0 0,-21 0 16,-1 0-16,1 0 0,0 0 0,-22 0 15,1 0-15,-1 0 0,1 0 16,-1 0-16,-20 0 0,20 0 0,-21 0 16,1 0-16,-1 0 0,0 0 0,-20 0 15,-1 21-15,0-21 0,0 21 16,-21-21-16,21 21 0,0-21 0,1 0 16,-1 22-16,0-22 0,21 0 15,1 0-15,20 0 0,-21 0 16,22 0-16,-1 0 0,1 0 0,-1 0 15,22 0-15,-21 0 0,20 0 16,1-22-16,-22 22 0,22 0 0,21-21 16,-21 21-16,-1-21 0,1 21 0,21 0 15,-22 0-15,1-21 0,0 21 16,-1 0-16,1 0 0,0 0 0,-1 0 16,1 0-16,0 0 0,-1 0 15,1 0-15,0 0 0,-1 0 0,1 0 16,21 0-16,-21 21 0,20-21 15,-20 0-15,21 0 0,0 21 16,0-21-16,-1 0 0,1 0 16,64 0-1,-22-21 1,0 0-16,0 0 0,21-22 16</inkml:trace>
  <inkml:trace contextRef="#ctx0" brushRef="#br1" timeOffset="129253.43">8276 656 0,'21'0'16,"0"0"-16,1 0 0,-1 0 16,0 0-16,0 0 0,21 0 0,1 0 15,-22 0-15,21 0 0,1 0 16,-1 0-16,0 0 0,1 0 0,-1 0 15,-21 0-15,21-21 0,-20 21 16,20 0-16,-21 0 0,0 0 16,-42 0-1,0 0 1,0 21-16,0-21 0,-22 0 0,22 0 16</inkml:trace>
  <inkml:trace contextRef="#ctx0" brushRef="#br1" timeOffset="129532.27">8509 699 0,'0'21'0,"0"0"16,0 0-16,0 21 15,0-20-15,0 20 0,0 0 16,0 1-16,0-22 0,0 21 15,0 0-15,0 1 0,0-1 0,0 0 16,0-20-16,-21-1 0,21 0 16,0 0-16,0 0 0,0 0 0,0-42 47,21 0-32,-21 0-15</inkml:trace>
  <inkml:trace contextRef="#ctx0" brushRef="#br1" timeOffset="129940.04">8678 1037 0,'0'-21'15,"0"0"1,21 0-1,1 21-15,-1-21 0,0 21 0,0 0 16,0 0-16,0 0 0,1 0 16,20 21-16,-21-21 0,0 21 0,0 0 15,22 0-15,-22 0 0,-21 1 16,21-1-16,-21 0 0,0 21 16,0-21-16,0 1 0,0-1 0,-21 0 15,21 0-15,-21 0 0,0-21 16,21 21-16,-22-21 0,1 0 15,21-21 1,0 0-16,0 0 16,0 0-16,0 0 15,0-22-15,0 22 0,0 0 0,21 0 16,1-22-16,-1 22 0,0 0 16,-21 0-16,21 0 0,0 21 0,0-21 15,1-1-15,-1 22 0,0 0 16,0 0-16,0 0 15,0 0 1</inkml:trace>
  <inkml:trace contextRef="#ctx0" brushRef="#br1" timeOffset="130480.09">9546 1080 0,'0'-106'31,"0"85"-31,-21-1 16,0 1-16,21 0 16,-21 21-16,-1 0 0,1 0 0,0 0 15,0 0-15,0 0 0,0 0 16,-1 21-16,1 0 0,0 1 0,21 20 15,-21-21-15,21 21 0,-21-20 16,21 20-16,0-21 0,0 21 0,0-20 16,0-1-16,0 0 0,0 0 15,0 0-15,0 0 0,21 1 16,0-22-16,0 0 16,0 0-16,1 0 0,-1-22 15,0 1-15,0 0 0,0 0 16,0 0-16,1 0 0,-22-1 15,0 1-15,21 0 0,-21-21 0,21 21 16,-21-22-16,0 22 0,0 0 16,0 0-16,0 0 0,0 42 31,0 0-15,0 0-16,0 0 15,0 0-15,0 1 0,0-1 0,0 21 16,0-21-16,0 0 0,0 1 15,0-1-15,21-21 16,-21 21-16,21-21 0,0 0 16,1 0-16,-1 0 0,0-21 15,0 0-15</inkml:trace>
  <inkml:trace contextRef="#ctx0" brushRef="#br1" timeOffset="130924.83">9821 889 0,'0'64'16,"0"-43"-16,-21 0 15,21 0-15,0 0 0,0 0 16,0 22-16,0-22 0,0 0 0,0 0 16,0 0-16,0 1 0,0-1 15,0 0-15,0 0 0,0-42 63,0 0-63,0 0 0,0-1 15,0 1-15,0-21 0,0 21 0,0 0 16,21-22-16,-21 22 16,21-21-16,1 21 0,-1-1 0,0 1 15,0 0-15,0 0 0,22 21 16,-22 0-16,21 0 0,-21 0 0,0 0 15,1 21-15,20 0 0,-42 0 16,21 1-16,-21-1 0,21 21 0,-21-21 16,0 0-16,0 1 0,0 20 15,0-21-15,0 0 0,-21 0 0,0 1 16,21-1-16,0 0 16,-21-21-16,21-21 46</inkml:trace>
  <inkml:trace contextRef="#ctx0" brushRef="#br1" timeOffset="131327.6">10520 847 0,'-85'21'31,"85"0"-31,-21-21 0,0 21 16,0 0-16,-1 1 0,22-1 15,0 0-15,0 0 0,0 0 16,0 0-16,0 1 16,22-1-16,-1-21 15,0 0-15,0 0 0,0 21 0,0-21 16,1 0-16,-1 21 0,0 0 15,0-21-15,0 21 0,0-21 0,-21 22 16,0-1-16,0 0 16,0 0-16,-21 0 15,0-21-15,0 21 0,0-21 16,0 0-16,-22 0 0,22 0 16,0 22-16,0-22 0,0 0 0,-1 0 15,1 0-15,0 0 0,0 0 16,0-22-16,0 22 0,21-21 0,-22 21 15,22-21-15,0 0 0,0 0 16,0 0-16,0-1 0</inkml:trace>
  <inkml:trace contextRef="#ctx0" brushRef="#br1" timeOffset="131624.43">10985 720 0,'0'-21'0,"0"42"0,-21-42 15,0 21 1,0 21 0,0 0-16,21 0 0,0 0 15,0 22-15,0-22 0,0 21 16,0 0-16,-21 1 0,21-1 0,-22-21 15,22 22-15,0-1 0,0-21 16,-21 21-16,21-20 0,0-1 16,0 0-16,0 0 0,21-21 15,1 0 1,-1 0-16,0 0 0</inkml:trace>
  <inkml:trace contextRef="#ctx0" brushRef="#br1" timeOffset="132111.76">11409 1016 0,'0'0'0,"0"-21"0,0 0 0,0 0 16,-21 21-16,-1 0 15,1 0-15,0 0 0,0 0 0,0 0 16,0 0-16,-1 0 0,1 21 15,0 0-15,0 0 0,0 0 0,21 22 16,-21-22-16,-1 0 0,1 0 16,21 0-16,0 0 0,0 1 0,0-1 15,0 0-15,0 0 0,21-21 32,1 0-32,-1 0 0,0 0 15,0 0-15,0 0 0,0-21 0,1 21 16,-1-21-16,0 0 0,0-1 15,0 1-15,-21 0 0,21 0 0,-21 0 16,22 0-16,-22-1 0,21 1 16,-21 0-16,0 42 31,0 0-31,0 1 16,0-1-16,0 0 0,-21 21 15,21-21-15,0 1 0,0-1 0,0 0 16,0 0-16,0 0 15,0 0-15,21-21 16,0 0-16,0 0 16,0 0-16,0-21 15,1 21-15,-1-21 0,0 0 0,0 0 16</inkml:trace>
  <inkml:trace contextRef="#ctx0" brushRef="#br1" timeOffset="132372.24">11832 741 0,'0'-21'0,"0"42"0,0-63 16,0 20-16,-21 22 31,0 0-31,0 22 16,21 20-16,0-21 0,0 21 16,-22 1-16,22-1 0,-21 0 0,21 1 15,0-1-15,0 0 0,-21-20 16,21 20-16,-21 0 0,21-21 0,-21 1 15,21-1-15,0 0 0,0 0 0,0 0 16,21-21 0,0 0-16,0 0 15,0 0-15,1-21 16,-1 0-16,0 0 0</inkml:trace>
  <inkml:trace contextRef="#ctx0" brushRef="#br1" timeOffset="132769.01">12044 931 0,'0'0'16,"21"0"-16,-21-21 0,0 42 31,0 1-31,-21-1 0,21 0 16,-21 0-16,21 0 0,0 0 0,0 1 16,-22 20-16,22-21 0,0 0 15,0 22-15,0-22 0,0 0 0,0 0 16,0 0-16,0 0 0,22-21 15,-1 0-15,0 0 16,0 0-16,0 0 16,0 0-16,1 0 0,-1 0 15,0-21-15,0 0 0,0 21 0,0-21 16,-21 0-16,0 0 0,0-22 0,0 22 16,0-21-16,0 21 0,0-1 15,0-20-15,-21 21 0,0 0 0,0 0 16,0 21-16,0 0 0,-1 0 15,1 0-15,0 0 0,0 0 0,0 0 16,0 21-16,-1-21 0,1 21 16,21 0-16,0 0 15,0 0 1,21-21 15</inkml:trace>
  <inkml:trace contextRef="#ctx0" brushRef="#br1" timeOffset="133187.28">12488 953 0,'43'-85'31,"-22"85"-16,0-21-15,0 21 0,0 0 0,0 0 16,1 0-16,-1 0 0,0 21 16,0 0-16,0 0 0,0 0 0,-21 1 15,22-1-15,-22 21 0,21-21 16,-21 0-16,0 22 0,0-22 0,0 21 16,0-21-16,-21 1 0,-1-1 15,1 21-15,0-21 0,0-21 0,0 21 16,21 1-16,-21-22 0,21-22 47,0 1-47,21 0 0,0-21 15,-21 21-15,21-22 0,0 22 16,0-21-16,1-1 0,-1 1 0,0 0 16,0-1-16,0 22 0,0-21 15,1 21-15,-22 0 0,21-1 0,-21 1 16,21 21-16,-21-21 0,0 0 15</inkml:trace>
  <inkml:trace contextRef="#ctx0" brushRef="#br1" timeOffset="133484.1">11663 804 0,'0'0'0,"21"-21"0,0 21 0,21 0 0,1 0 15,-22 0-15,21-21 0,1 21 16,-1 0-16,0 0 0,22-21 15,-22 21-15,0 0 0,1 0 0,-22-21 16,21 21-16,-21 0 0,1 0 16,-44 0-1,1 0-15</inkml:trace>
  <inkml:trace contextRef="#ctx0" brushRef="#br1" timeOffset="141242.24">6456 7684 0,'0'-22'0,"0"1"0,21 21 16,-21-21-16,0 0 0,0 0 15,0 0-15,0-1 0,0 1 16,-21 0-16,0 21 0,21-21 15,-22 0-15,1 0 0,-21 21 0,21-22 16,0 1-16,-22 21 0,22 0 0,-21-21 16,-1 21-16,1 0 0,0 0 15,21 0-15,-22 21 0,1 0 0,21 1 16,-22-1-16,22 0 0,-21 0 0,21 21 16,0-20-16,-22 20 15,43-21-15,-21 21 0,0-20 0,21-1 16,0 0-16,0 0 0,0 0 0,0 0 15,0 1-15,21-22 0,0 0 16,0 0-16,1 0 0,-1 0 0,0 0 16,21 0-16,-21 0 0,22-22 15,-22 1-15,21 21 0,1-21 0,-22 0 16,21-21-16,-21 20 0,22 1 0,-22-21 16,21 0-16,0-1 0,-20 1 15,-1 0-15,21-22 0,-21 22 0,0-1 16,-21 1-16,0 0 0,0-1 0,0 1 15,0 21-15,0-21 16,0 20-16,0 1 0,-21 0 0,0 21 16,0 0-1,0 0-15,21 21 16,-21 0-16,21 22 0,-22-22 0,22 42 16,0-20-16,0-1 0,0 22 15,0-1-15,0-21 0,0 22 0,0-22 16,0 1-16,0-1 0,0 0 0,22-21 15,-1 22-15,-21-22 0,21 0 16,0 0-16,0 0 0,0-21 16,1 0-16,-1 0 15,0 0-15,0 0 16,-21-21-16</inkml:trace>
  <inkml:trace contextRef="#ctx0" brushRef="#br1" timeOffset="141636.01">6667 7472 0,'0'-21'0,"0"42"0,0-63 15,0 20-15,0 1 16,0 0-16,0 0 0,0 0 16,22 21-16,-1-21 15,0 21-15,21 0 0,-21 0 16,22 0-16,-22 0 0,21 0 0,-21 0 15,22 21-15,-1 0 0,-21 0 16,0 0-16,1 0 0,-1 22 0,-21-22 16,0 0-16,0 21 0,0-20 0,0-1 15,-21 0-15,-1 0 0,22 0 16,-21 0-16,0 1 0,0-22 16,0 0-1,21-22-15,0 1 16,0 0-16,0 0 0,0 0 15,0 0-15,0-1 0,0 1 16,0 0-16,21 0 0,0-21 16,-21 20-16,21 1 0,0 0 0,1 0 15,-1 0-15,0 21 16,0 0-16,0-21 0,0 21 16,1 0-16</inkml:trace>
  <inkml:trace contextRef="#ctx0" brushRef="#br1" timeOffset="141835.9">7302 7345 0,'0'21'0,"0"64"31,0-64-31,0 0 16,0 0-16,0 0 0,0 1 0,0-1 15,0 0-15,0 0 0,0 0 16,0-42 31</inkml:trace>
  <inkml:trace contextRef="#ctx0" brushRef="#br1" timeOffset="141995.81">7239 7218 0,'0'-21'0,"0"42"0,0-21 78,0 21-78</inkml:trace>
  <inkml:trace contextRef="#ctx0" brushRef="#br1" timeOffset="142368.2">7408 7281 0,'0'0'0,"21"0"0,1 0 16,-1 22 0,-21-1-16,21 0 0,0 0 15,0 0-15,-21 0 0,21 22 0,-21-22 16,0 21-16,0-21 0,0 1 15,0 20-15,0-21 0,0 0 0,0 0 16,0 1-16,0-1 0,0 0 16,0-42 15,0 0-31,22 21 0,-22-22 16,21 1-16,-21 0 0,21-21 15,-21 21-15,0-1 0,21-20 0,-21 21 16,21-21-16,0 20 0,-21 1 0,22-21 15,-1 21-15,-21 0 0,21-1 16,0 22-16,-21-21 0,21 21 0,0 0 16,-21 21-1,0 1 1,0-1-16</inkml:trace>
  <inkml:trace contextRef="#ctx0" brushRef="#br1" timeOffset="142967.37">8001 7557 0,'0'0'0,"21"0"0,0-22 15,-21 1-15,21 21 0,1-21 16,-22 0-16,0 0 0,0 0 0,0-1 16,0 1-16,0 0 15,-22 21 1,1 0-16,0 0 0,0 21 15,0 0-15,0-21 0,-1 22 0,22-1 16,0 0-16,0 0 16,0 21-16,0-20 0,0-1 0,0 0 15,0 0-15,0 0 0,0 0 16,22 1-16,-1-22 0,0 21 16,0-21-16,0 0 0,0 0 15,1 0-15,-1 0 0,0 0 0,0 0 16,0-21-16,0 21 0,-21-22 15,22 1-15,-1 21 0,-21-21 0,0 0 16,21 0-16,-21 0 0,21-1 0,-21 1 16,0-21-16,21 21 0,-21 0 15,0-1-15,0 1 0,0 0 0,21 0 16,1 0-16,-1 0 16,0 21-16,0 0 15,0 0-15,0 0 0,1 0 0,-1 21 16,0 0-16,0 0 0,0 0 0,0 0 15,1 1-15,-22-1 0,0 0 16,21 21-16,-21-21 0,0 1 0,0-1 16,0 0-16,0 0 0,-21 0 15,-1 0-15,1 1 16,0-22-16,21-22 16,0 1-1,0 0-15,0 0 0,0 0 16,0 0-16,21-1 0,0-20 0,-21 21 15,22-21-15,-1-1 0,-21 22 16,21 0-16,0-21 0,0 20 0,0 1 16,1 0-16</inkml:trace>
  <inkml:trace contextRef="#ctx0" brushRef="#br1" timeOffset="144188.95">9525 7345 0,'0'0'0,"0"85"31,0-64-31,21-21 16,0 0-16,0 0 0,1 0 15,-1 0-15,0 0 0,21 0 16,-21 0-16,22-21 0,-22-1 0,0 1 16,21 0-16,-20 0 0,-1 0 0,0-22 15,0 22-15,-21 0 16,21 0-16,-21 0 0,0 0 0,0-1 15,-42 1-15,21 21 0,-22-21 0,22 21 16,-21-21-16,-22 21 0,22 0 16,0 0-16,-22 0 0,22 21 0,0 0 15,-1 22-15,1-22 0,21 0 0,-22 21 16,22-21-16,0 22 0,21-1 16,0 0-16,0-20 0,0 20 0,0-21 15,0 21-15,0-20 0,21-1 0,0 0 16,1 0-16,-1 0 15,0-21-15,21 0 0,-21 21 0,1-21 0,20 0 16,-21 0-16,0 0 0,22 0 16,-22 0-16,0-21 0,0 21 15,-21-21-15,-21 21 16,0 0 0,0 0-16,-22 0 0,22 0 0,-21 21 15,21-21-15,-1 21 0,-20 1 0,21-22 16,0 21-16,0 0 0,21 0 0,0 0 15,0 0-15,0 1 0,0-1 16,0 0-16,0 0 0,0 0 0,21-21 16,0 21-16,0-21 0,0 0 0,0 0 15,1 0-15,-1 0 16,0 0-16,21 0 0,-21 0 0,22-21 16,-22 21-16,21-21 0,-21 0 0,1 0 15,-1 21-15,0-21 0,0-1 16,0 1-16,0 0 0,1 0 0,-1 0 15,0 0-15,0-22 0,0 22 0,0 0 16,1 0-16,-1 0 0,0 21 16,0-22-16,0 22 0,0 0 15,1 0-15,-22 22 0,0-1 16,0 0-16,0 0 16,0 0-16,0 0 0,0 22 0,-22-22 15,1 0-15,21 0 0,-21 0 16,21 1-16,0-1 0,-21-21 15,21 21-15,-21-21 0,21-21 32,21 21-17,0-21-15,0-1 0,-21 1 0,21 0 16,1 0-16,-1 0 0,0 0 0,-21-22 16,21 22-16,0 0 0,0 0 0,-21 0 15,22 21-15,-22-22 16,0 44-1,-22-22-15,1 21 0,0 0 0,0 0 16,21 0-16,-21 0 16,0 1-16,21-1 0,-22 21 0,22-21 15,0 0-15,0 1 0,0-1 0,0 0 16,0 0-16,22 0 16,-1-21-16,0 0 0,0 21 0,0-21 15,0 0-15,1 0 0,20 0 0,-21 0 16,0 0-16,0-21 0,22 0 15,-22 21-15,0-21 0,0 0 0</inkml:trace>
  <inkml:trace contextRef="#ctx0" brushRef="#br1" timeOffset="144580.72">10477 7662 0,'0'0'0,"64"22"31,-43-22-31,0 0 16,0-22-16,1 22 0,-22-21 16,21 0-16,0 21 0,0-21 15,0 0-15,0 21 0,-21-21 0,0-1 16,0 1-16,-21 21 15,0-21-15,0 21 16,0 0-16,0 0 0,-1 0 0,-20 21 16,21 0-16,0-21 0,0 22 15,-1-1-15,1 0 0,0 0 0,21 0 16,0 0-16,0 1 0,0-1 0,0 0 16,0 0-16,0 0 0,0 0 15,0 1-15,21-22 0,0 0 16,1 0-16,-1 0 0,0 0 15,21 0-15,-21 0 0,22 0 0,-22-22 0,21 22 16,1-21-16,-1 21 16</inkml:trace>
  <inkml:trace contextRef="#ctx0" brushRef="#br1" timeOffset="145435.23">11134 7430 0,'0'0'0,"-43"0"15,22 0-15,0 21 0,21 0 16,-21-21-16,0 21 0,-1 0 0,22 0 0,0 1 16,-21 20-16,21-21 0,-21 0 15,21 0-15,0 1 0,0-1 16,0 21-16,0-21 16,0 0-16,21-21 0,0 0 15,1 0-15,-1 0 0,0 0 16,0 0-16,0 0 0,22 0 0,-22-21 15,0 0-15,0 21 0,0-21 0,0 0 16,1 0-16,-1-1 0,0 1 16,0 0-16,-21 0 0,0 0 0,0 0 15,0-1-15,0 1 0,0 0 0,0 0 16,0 0-16,0 42 31,0 0-15,0 0-16,0 0 0,0 1 0,0-1 15,0 0-15,0 0 0,0 0 16,0 0-16,0 1 0,0-1 16,0 0-16,21-21 15,0 0-15,1 0 16,-1 0-16,0-21 0,0 21 16,0-21-16,0 21 0,1-22 0,-1 1 15,0 0-15,0 0 0,0 0 16,-21 0-16,0-1 0,21 1 0,-21 0 15,0 0-15,0 42 32,-21-21-32,21 21 15,0 0-15,0 1 0,0-1 0,-21 0 16,21 0-16,0 0 0,0 0 0,0 1 16,0-1-16,0 0 15,0 0-15,21-21 16,0 0-16,1 0 15,-1-21-15,0 0 0,0 21 16,0-21-16,0-1 0,1 1 0,-1 0 16,0-21-16,0 21 0,0-22 0,-21 1 15,21 0-15,1-1 16,-22 22-16,21-21 0,0-1 0,-21 1 16,0 0-16,21-1 0,-21 22 0,0 0 15,0 0-15,0 0 0,0 42 31,0 0-31,-21 21 0,21-20 0,0 20 16,0 0-16,-21 1 0,21-1 16,-21-21-16,21 21 0,-22 1 0,22-1 15,0 0-15,-21-20 0,21 20 16,-21-21-16,21 0 0,0 0 0,0 1 16,21-22-1,0 0 1,1 0-16,-1-22 0,-21 1 15,21 0-15,-21 0 0</inkml:trace>
  <inkml:trace contextRef="#ctx0" brushRef="#br1" timeOffset="145620.12">11705 7366 0,'0'0'15,"-42"0"-15,21 0 0,-1 0 0,1 0 0,21 21 16,21-21 15,1 0-31,-1 0 0,0 0 16,21 0-16,-21 0 0,22 0 0,-1 0 15,-21 0-15,22 0 0,-1 0 16,0-21-16,-21 21 0</inkml:trace>
  <inkml:trace contextRef="#ctx0" brushRef="#br1" timeOffset="146135.82">12446 7408 0,'21'0'16,"-21"-21"-16,21 21 16,-21-21-16,0 0 0,0 0 15,0 0-15,0-1 16,0 1-16,-21 21 15,0 0-15,0 0 0,-22 21 16,22-21-16,0 22 0,0-1 16,0 0-16,0 21 0,-1-21 0,1 1 15,0 20-15,0-21 0,0 0 16,21 22-16,0-22 0,0 0 16,0 0-16,0 0 0,0 0 0,0 1 15,21-22-15,0 0 16,0 0-16,0 0 15,1 0-15,-1 0 0,0 0 0,0 0 16,0-22-16,-21 1 0,21 21 16,1-21-16,-1 0 0,-21 0 0,0 0 15,21-22-15,-21 22 0,0 0 0,21 0 16,-21 0-16,0-1 0,0 1 16,0 42-1,-21 1-15,0-1 16,21 21-16,0-21 15,0 0-15,0 1 0,0-1 0,0 0 16,0 0-16,0 0 0,0 0 16,21-21-16,0 0 0,0 22 15,0-22-15,1 0 16,-1 0-16,0 0 0,0-22 0,0 22 16,0-21-16,22 0 0</inkml:trace>
  <inkml:trace contextRef="#ctx0" brushRef="#br1" timeOffset="146608.73">12869 7006 0,'0'0'15,"-21"-21"-15,0 21 0,0 0 0,0 0 16,21 21-16,-22 0 16,1 1-16,21-1 0,0 21 15,0 0-15,0-20 0,0 20 0,0 0 16,0 1-16,0-1 0,0 0 0,0 1 15,0-22-15,0 21 0,0-21 16,0 0-16,0 1 0,0-1 0,0 0 16,0 0-16,0-42 31,0 0-15,0 0-16,0-1 15,0 1-15,0 0 0,0 0 0,21 0 16,-21 0-16,22-22 0,-1 22 15,0 0-15,0 21 0,0-21 0,22 0 16,-22 21-16,21 0 0,-21 0 0,22 0 16,-22 21-16,0 0 0,0 0 15,0 0-15,0 0 0,-21 1 0,22-1 16,-22 0-16,0 21 0,0-21 0,0 1 16,-22-1-16,1 0 0,-21 0 15,21 0-15,-22 0 0,22 1 16,-21-22-16,21 21 0,-22-21 0,22 0 0,0 21 15,0-21-15,0 0 0,0 0 16,-1 0-16,22-21 16,0 0-16,0-1 15,0 1-15,22 0 0,-1 0 0</inkml:trace>
  <inkml:trace contextRef="#ctx0" brushRef="#br1" timeOffset="146892.9">13589 6795 0,'0'0'15,"-21"63"1,0-42-16,-1 22 0,22-1 16,0 43-16,-21-22 0,21-21 15,-21 1-15,21 20 0,-21-20 16,21-1-16,0 0 0,0 1 0,-21-22 15,21 21-15,0-21 0,-21 0 0,21 1 16,0-1-16,0 0 16,21-21-1,0 0-15,0 0 16,0-21-16,0 21 0,1-21 16,-1-1-16,0 1 0,0 0 15</inkml:trace>
  <inkml:trace contextRef="#ctx0" brushRef="#br1" timeOffset="147228.29">13674 7387 0,'0'21'16,"21"-21"15,0 0-15,0 0-16,0 0 0,0 0 15,1-21-15,-1 21 0,0-21 16,-21 0-16,21 21 0,0-21 15,0 0-15,-21-1 0,0 1 0,0 0 16,0 0-16,-21 21 31,0 0-31,0 0 0,0 0 0,0 21 16,-1 0-16,1 0 0,21 22 16,-21-22-16,21 0 0,-21 21 0,21-20 15,0-1-15,0 0 0,0 0 0,0 0 16,0 0-16,21 1 15,0-22-15,0 0 0,1 0 16,-1 0-16,0 0 0,0 0 0,0 0 16,0-22-16,1 1 0,20 21 15,-21-21-15</inkml:trace>
  <inkml:trace contextRef="#ctx0" brushRef="#br1" timeOffset="150767.92">9123 2307 0,'21'-21'0,"0"0"15,0 0-15,0 21 16,-21-21-16,0-1 16,-21 22-1,0 0-15,0 0 0,-21 0 16,-1 0-16,1 0 0,0 0 16,-22 22-16,22-1 0,-1 0 0,1 0 15,0 0-15,-1 0 0,22 22 16,0-22-16,0 21 0,21 1 0,0-1 15,0-21-15,0 21 0,0-20 16,21-1-16,0 21 0,0-21 0,22-21 16,-22 21-16,0-21 0,21 0 15,-20 0-15,20 0 0,0 0 0,1 0 16,-22 0-16,21-21 0,0 0 16,-20 0-16,20 0 0,0 0 15</inkml:trace>
  <inkml:trace contextRef="#ctx0" brushRef="#br1" timeOffset="152420.91">9440 2011 0,'0'0'0,"0"21"15,-21 21-15,21-20 0,0 20 0,0 0 16,0-21-16,0 22 0,0-1 15,-21 0-15,21 1 0,-21-1 0,21 0 16,0 1-16,0-22 0,0 21 0,0-21 16,-21 1-16,21-1 0,0 0 15,0-42 17,0 0-32,0-1 15,21 1-15,-21 0 0,0 0 16,0 0-16,21-22 0,-21 22 0,21 0 15,0-21-15,-21 21 0,21-1 16,1 1-16,-1 0 0,0 21 16,0 0-16,0 0 0,0 0 0,1 0 15,-1 0-15,0 0 0,0 21 16,-21 0-16,21 1 0,-21-1 0,0 0 16,0 21-16,0-21 0,0 22 0,0-22 15,0 0-15,0 21 0,0-20 16,0-1-16,0 0 0,0 0 0,0 0 15,21-21 1,1 0 0,-1 0-16,0-21 0,0 21 15,0-21-15,22 0 0,-22-22 16,21 22-16,-21 0 0,22-21 0,-22-1 16,21 22-16,-21-21 0,-21 21 15,0 0-15,0-1 0,0 1 0,0 0 16,-21 21-16,0 0 15,0 0-15,-22 0 0,22 21 16,0 0-16,0-21 0,-21 22 0,42-1 16,-22 0-16,22 0 15,0 0-15,0 0 0,22 1 16,-1-22-16,0 21 0,0 0 16,0 0-16,0-21 0,1 21 15,-1-21-15,0 21 0,0 1 0,0-22 0,-21 21 16,21-21-16,1 0 15,-1 21-15,0-21 16,0 0 0,0 0-1,0 0-15,-21-21 0,22 21 0,-1-21 16,0-1-16,0 1 0,-21 0 16,21 0-16,0 0 0,1-22 0,-1 22 15,0 0-15,0-21 0,-21 21 16,21 21-16,-21-22 0,21 1 0,-21 42 47,0 1-47,0-1 15,-21 0-15,21 21 0,-21-21 16,21 1-16,-21 20 0,21-21 0,0 0 16,0 22-16,0-22 0,0 0 0,0 0 15,0 0-15,0 0 16,21-21-16,0 0 0,0 0 15,1 0-15,-1 0 0,0 0 16,0-21-16,0 21 0,0-21 0,1 0 16,-1 0-16,0 21 0,-21-21 15,21-1-15,-21 1 0,0 0 16,0-21-16,0 21 0,0-1 0,-21 1 16,0 0-16,0 0 0,-1 21 15,1-21-15,0 0 0,0 21 0,21-22 16,0 1-1,0 0 1,21 21-16,0-21 16,0 21-16,1 0 0,20 0 15,-21 0-15,0 0 0,22 0 0,-22 0 16,21 0-16,-21 0 0,22 21 0,-22 0 16,0 0-16,21-21 0,-21 22 15,1-1-15,-22 0 0,21 0 16,-21 21-16,0-20 0,0-1 15,0 0-15,0 0 0,0 0 0,0 0 16,-21 1-16,21-1 0,-22 0 16,1-21-1,0 0 1,21-21 0,0 0-16,0-1 0,0 1 15,0 0-15,0 0 0,0-21 0,0 20 16,21 1-16,0 0 0,1-21 15,-1 21-15,0-1 0,0 22 16,0-21-16,0 0 0,1 21 16,20 0-16,-21 0 0,0 0 0,0 0 15,1 21-15,-1 0 0,0 1 0,0-1 16,-21 0-16,0 0 0,21 0 16,-21 0-16,0 22 0,0-22 0,0 0 15,0 0-15,0 0 0,0 1 16,0-1-16,-21 0 0,21 0 15,0-42 17,0 0-32,0 0 0,0-1 0,0 1 15,0 0-15,21 0 0,0-21 16,-21 20-16,22-20 0,-1 21 16,0-21-16,0 20 0,0 1 0,0 0 15,1 0-15,-1 0 0,0 21 16,0 0-16,0 0 0,0 0 0,1 0 15,-1 0-15,0 21 0,-21 0 0,0 0 16,0 0-16,0 22 0,0-22 16,0 0-16,0 0 0,0 22 0,0-22 15,0 0-15,0 0 0,0 0 16,0 0-16,-21 1 0,0-1 16,21-42 15,0-1-31</inkml:trace>
  <inkml:trace contextRef="#ctx0" brushRef="#br1" timeOffset="152775.71">11811 2434 0,'0'0'0,"21"0"16,0 0-1,0 0-15,1 0 0,-1 0 0,0 0 16,0-21-16,0 21 0,0-21 0,1 21 16,-1-21-16,0 21 15,0-21-15,-21-1 0,0 1 16,0 0 0,-21 21-16,-21 0 0,20 0 0,1 0 15,0 0-15,-21 21 0,21 0 0,-1 1 16,1-1-16,-21 0 0,21 0 15,21 0-15,-21 22 0,21-22 0,-22 0 16,22 0-16,0 0 0,0 0 0,0 1 16,0-1-16,22-21 0,-1 0 15,21 0-15,-21 0 0,22 0 0,-22 0 16,21 0-16,0 0 0,1 0 16,-1-21-16,22-1 0,-22 22 15,0-21-15,1 0 0</inkml:trace>
  <inkml:trace contextRef="#ctx0" brushRef="#br1" timeOffset="153119.73">12446 2117 0,'0'0'0,"21"0"0,0 0 15,-21 21 1,0 0-16,0 21 0,0-20 16,0-1-16,0 0 0,0 21 0,0-21 15,-21 22-15,0-22 0,21 21 16,-21-21-16,21 22 0,0-22 0,-21 0 15,21 0-15,-22-21 0,22 21 16,-21 1-16,21-44 31,0 1-31,0 0 16,0 0-16,0 0 0</inkml:trace>
  <inkml:trace contextRef="#ctx0" brushRef="#br1" timeOffset="153435.84">12234 2117 0,'0'-21'0,"0"42"0,0-64 16,0 22-16,0 0 16,0 0-1,21 21-15,22 0 0,-22 0 16,21-21-16,-21 21 0,22 0 0,-1 0 16,0 21-16,1 0 0,-1 0 0,0 0 15,1 1-15,-22-1 0,21 21 16,-21-21-16,1 22 0,-1-22 0,-21 21 15,0 0-15,0-20 0,0 20 16,-21 0-16,-1-21 0,1 22 0,-21-22 16,21 0-16,-22 21 0,1-20 0,21-1 15,-21-21-15,-1 21 0,22-21 16,-21 0-16,21 0 0,-1 0 0,1 0 16,0 0-16,21-21 15,0 0-15,0-1 16,0 1-16,21 0 0,0 0 0,1 21 15,-1-21-15,0 0 0</inkml:trace>
  <inkml:trace contextRef="#ctx0" brushRef="#br1" timeOffset="153799.63">12785 2392 0,'0'-64'31,"0"43"-31,21 21 0,0-21 0,0 21 0,-21-21 16,21 21-16,0 0 16,22 0-16,-22 0 0,0 0 0,0 0 15,22 0-15,-22 0 0,0 0 0,0 21 16,0 0-16,0 0 0,1 1 16,-22-1-16,0 0 0,0 0 0,0 0 15,0 22-15,0-22 0,0 0 16,-22 0-16,1 0 0,0-21 15,0 21-15,0-21 16,21-21 0,0 0-16,0 0 15,0 0-15,0 0 0,0-1 16,0-20-16,21 21 0,0 0 16,0 0-16,0-1 0,1 1 0,-1 0 15,0 0-15,21 0 0,-21 21 16,1-21-16,-1-1 0,21 22 0,-21 0 15</inkml:trace>
  <inkml:trace contextRef="#ctx0" brushRef="#br1" timeOffset="153967.78">13504 2286 0,'0'0'0,"0"21"0,0 0 0,0 1 16,0-1-16,0 0 0,0 0 16,-21 0-16,21 0 0,-21-21 15,21 22-15,0-1 0,0 0 16,0-42 31,0 0-47</inkml:trace>
  <inkml:trace contextRef="#ctx0" brushRef="#br1" timeOffset="154143.7">13462 2117 0,'0'-21'0,"0"42"0,-21-42 0,0 21 15,-1 0-15,22 21 47,0 0-47,22-21 16,-22 21 0,21-21-16,0 0 0,0 0 15</inkml:trace>
  <inkml:trace contextRef="#ctx0" brushRef="#br1" timeOffset="154451.51">13716 2223 0,'0'21'15,"0"-42"-15,0 63 0,0-21 16,0 0-16,0 0 0,0 1 0,0-1 16,0 0-16,0 0 0,0 0 15,0 0-15,0 1 0,0-1 0,0 0 16,0 0-16,21 0 0,-21 0 0,0 1 15,21-22 1,0-22 0,-21 1-16,22 0 15,-22 0-15,0 0 0,21 0 0,0-1 16,-21-20-16,21 21 0,-21 0 0,0 0 16,0-1-16,21-20 15,0 21-15,-21 0 0,22 21 16,-22-21-16,21 21 15,0 0-15,-21 21 16,21 0-16</inkml:trace>
  <inkml:trace contextRef="#ctx0" brushRef="#br1" timeOffset="155080.47">14012 2413 0,'43'21'31,"-22"-21"-31,0 0 0,0-21 0,0 21 0,-21-21 15,21 21-15,1-21 16,-1 0-16,0 21 0,-21-22 0,21 22 16,-21-21-16,0 0 15,-21 21 1,0 0-16,0 0 0,-1 0 16,1 0-16,21 21 0,-21 0 15,0 1-15,0-1 0,0-21 0,21 21 16,-22 0-16,22 21 0,0-20 0,0-1 15,0 0-15,0 0 16,0 0-16,22 0 0,-1-21 16,0 0-16,0 22 15,0-22-15,0 0 0,1 0 16,20 0-16,-21 0 0,0 0 0,0-22 16,1 22-16,-1-21 0,0 0 15,0 21-15,0-21 0,-21 0 0,21 0 16,-21-1-16,22 1 0,-22 0 0,0 0 15,21 0-15,0 0 16,-21-1-16,21 22 0,0 0 16,0 0-16,1 0 0,-1 0 15,0 0-15,0 0 0,0 22 16,-21-1-16,21 0 0,-21 0 0,0 0 16,0 0-16,0 1 0,0-1 15,0 0-15,0 21 0,0-21 16,0 1-16,0-1 0,-21 0 15,0 0 1,0-21-16,21-21 31,0 0-31,0 0 0,0-1 16,0 1-16,21 0 0,0-21 0,-21 21 16,21-22-16,1 1 0,20 21 15,-21 0-15,0-22 0,0 22 0,1 21 16,-1-21-16,0 21 0,0 0 15,-21 21 1,0 0-16,0 0 0,0 1 16</inkml:trace>
  <inkml:trace contextRef="#ctx0" brushRef="#br1" timeOffset="156551.66">8848 4509 0,'21'0'15,"0"0"1,0 0-16,0-22 0,0 1 16,1 21-16,-1-21 0,0 0 15,0 0-15,0 0 0,0 21 0,-21-22 16,0 1-16,0 0 0,0 0 0,0 0 16,-21 21-16,0-21 0,0 21 15,-21 0-15,-1 0 0,1 0 0,0 0 16,-1 0-16,1 0 0,0 0 15,-1 21-15,1 0 0,0 0 0,20 0 16,1 0-16,0 1 0,0-1 16,0 0-16,21 0 0,0 0 15,0 0-15,0 1 0,21-22 16,0 0 0,0 0-16,0 0 0,1 0 0,20 0 15,-21 0-15,21-22 0,-20 22 0,20-21 16,-21 0-16,21 21 0,-20-21 15,20 0-15,-21 0 0,21 21 0,-20-22 16,-1 1-16,0 21 0,0 0 16,-21-21-16,21 21 0,-21 21 15,0 0 1,0 1 0,0 20-16,0-21 0,0 21 0,0 1 15,0-1-15,-21 22 0,21-1 16,0 1-16,-21-1 0,0 1 0,0-1 15,21 22-15,-22-22 0,1 1 0,0 20 16,0-20-16,0-1 0,0 1 16,-1-1-16,1 1 0,0-22 0,-21 22 15,21-22-15,-1 0 0,1 1 0,0-1 16,0-21-16,0 0 0,-22 1 16,22-1-16,0 0 0,-21-21 0,21 0 15,-22 0-15,22 0 0,-21 0 16,21-21-16,-22 0 0,22-22 0,-21 22 15,-1-21-15,22-1 0,-21 1 16,21-21-16,0-1 0,-22 1 0,22-1 16,21 1-16,0-1 0,0 1 0,0-1 15,0 1-15,0 20 0,21-20 16,22 20-16,-22-20 0,21 21 0,0 20 16,1-20-16,20 0 0,-20 21 15,-1-1-15,21 1 0,1 0 0,-22 0 16,22 0-16,-22 0 0,0-1 0,1 1 15</inkml:trace>
  <inkml:trace contextRef="#ctx0" brushRef="#br1" timeOffset="156891.46">9207 4530 0,'0'-21'16,"0"-1"-1,0 1-15,22 21 16,-22-21-16,21 21 0,0-21 16,-21 0-16,0 0 0,21-1 15,-21 1-15,-21 21 32,0 0-32,0 21 15,-1 1-15,1-1 0,0 0 16,0 21-16,0-21 0,21 1 0,-21-1 15,21 0-15,0 0 0,0 0 16,0 0-16,0 1 0,0-1 0,21-21 16,0 0-16,0 21 0,0-21 15,0 0-15,1 0 0,-1 0 0,21 0 16,-21-21-16,0 0 0,1 21 0,-1-22 16,21 1-16,-21 21 15</inkml:trace>
  <inkml:trace contextRef="#ctx0" brushRef="#br1" timeOffset="157136.32">9694 4233 0,'0'0'0,"-21"0"0,0 0 16,0 22-16,0-1 0,-1-21 0,1 21 16,0 0-16,21 21 0,0-20 15,-21-1-15,21 0 0,-21 21 0,21-21 16,0 1-16,0 20 0,0-21 0,0 0 15,0 0-15,0 1 16,21-1-16,0-21 0,0 0 16,0 0-16,22 0 0,-22 0 0,0 0 15,21 0-15,1 0 0,-22-21 16,21-1-16,1 1 0,-22 21 0,21-21 16,0 0-16,-20 0 0</inkml:trace>
  <inkml:trace contextRef="#ctx0" brushRef="#br1" timeOffset="158105.29">10245 4001 0,'0'-22'0,"0"44"0,0-65 16,0 22-16,0 42 15,0 0 1,0 1-16,-22 20 0,22 0 0,0 1 16,0-1-16,-21 0 0,0 1 0,21-22 15,-21 21-15,21 0 0,0 1 16,-21-22-16,21 21 0,-21-21 0,21 1 15,-22-1-15,22 0 0,0 0 16,0-42 15,0 0-15,0 0-16,0-1 0,0 1 16,22 0-16,-1 0 0,-21 0 0,21-22 15,21 22-15,-21 0 16,1 0-16,-1 0 0,0 0 0,21 21 15,-21 0-15,1 0 0,-1 0 0,0 0 16,0 0-16,-21 21 0,21 0 16,-21 0-16,0 0 0,0 0 15,-21 1-15,21-1 16,-21 0-16,0-21 0,0 21 0,-1-21 16,-20 0-16,21 21 0,0-21 0,0 0 15,-1 0-15,1 0 16,0 0-1,21-21-15,0 0 0,0 42 47,21-21-31,-21 21-16,21 0 0,-21 1 0,22-1 16,-1 0-16,-21 0 0,21 0 15,-21 0-15,21-21 0,-21 22 16,21-22-16,0 0 0,-21 21 0,22-21 15,-1 0-15,0 0 0,0 0 0,0 0 16,22 0-16,-22-21 16,21 21-16,-21-22 0,22 1 0,-1 0 0,0 0 15,1 0-15,-22 0 0,21-22 0,0 22 16,-20 0-16,20-21 16,-21 20-16,0 1 0,-21 0 0,0 0 15,21 21-15,-21-21 0,-21 42 31,0-21-31,21 21 0,-21 0 16,0 0-16,0 1 0,21-1 0,0 0 16,-22 0-16,22 0 0,-21 0 15,21 1-15,0-1 0,0 0 0,0 0 16,0 0-16,0 0 16,21-21-16,1 0 0,-1 0 15,0 0-15,0 0 0,0 0 16,0 0-16,22 0 0,-22 0 0,0 0 15,21-21-15,-20 0 0,-1 0 16,0 0-16,0 0 0,0-1 0,0 1 16,-21 0-16,0 0 0,0 0 15,0-22-15,0 22 0,0 0 0,0 0 16,-21 21-16,0-21 0,0 21 0,0 0 16,0 0-16,-1 0 0,1 0 15,-21 0-15,21 0 0,0 21 0,-22 0 16,22 0-16,0-21 0,0 21 0,0 1 15,-1-1-15,1 0 16,21 0-16,0 0 0,0 0 16,0 1-16,21-22 15</inkml:trace>
  <inkml:trace contextRef="#ctx0" brushRef="#br1" timeOffset="159123.7">11684 4424 0,'0'0'0,"21"-21"0,-21 0 0,0-1 16,0 1-16,0 0 15,0 0-15,0 0 0,0 0 0,-21 21 16,0-22-16,0 1 0,-1 21 15,1 0-15,0 0 0,0 21 16,0 1-16,0-22 0,-1 21 0,1 0 16,0 21-16,0-21 0,0 1 15,0 20-15,21-21 0,0 0 0,-22 0 16,22 22-16,0-22 0,0 0 0,0 0 16,0 0-16,22 1 15,-1-22 1,0 0-16,0 0 0,0 0 0,0 0 15,1 0-15,-1-22 0,0 1 16,21 21-16,-21-21 0,1 0 0,-1 0 16,21 0-16,-21-22 0,0 22 0,1-21 15,-1-1-15,0 1 0,-21 0 16,21-1-16,-21-20 0,21 21 0,-21-1 16,0 1-16,0 0 0,0-1 15,0 22-15,0 0 0,0 0 0,0 0 16,0 42-1,-21 0 1,21 21-16,-21 1 0,21-22 16,0 42-16,0-20 0,0-1 0,0 0 15,-21 1-15,21-1 0,0-21 16,0 21-16,0 1 0,0-22 0,0 0 16,0 0-16,0 0 0,0 1 0,21-1 15,0 0-15,0-21 0,0 0 16,1 0-16,20 0 0,-21 0 0,21 0 15,-20 0-15,20 0 0,-21-21 16,21 21-16,-20-21 0,20-1 16,-21 1-16,0 0 0,0 0 0,1 0 15,-1 0-15,-21-22 0,21 22 16,-21 0-16,0 0 0,0 0 0,0-1 16,0 1-16,-21 21 0,0 0 0,-1 0 15,1 0-15,0 0 0,0 0 16,0 21-16,0 1 0,21-1 0,0 0 15,-22 0-15,22 0 0,0 0 16,0 1-16,0-1 0,0 0 0,0 0 16,22 0-16,-1-21 0,0 21 0,-21 1 15,21-22-15,0 21 0,0 0 16,1-21-16,-1 0 0,-21 21 16,21-21-16,0 0 0,0 0 0,0 0 15,1 0-15,-1 0 0,0-21 16,0 0-16,0 21 0,0-21 15,1-1-15,-1 22 0,0-21 0,0 0 16,0 0-16,0 0 0,1-22 16,-22 22-16,0 0 0,21 0 0,-21 0 15,0 0-15,0 42 32,0 0-32,0 0 0,-21 0 15,21 0-15,0 22 0,0-22 16,0 0-16,-22 0 0,22 0 15,0 1-15,0-1 16,22-21 0,-1 0-1,0 0-15,0-21 0,0-1 16,-21 1-16</inkml:trace>
  <inkml:trace contextRef="#ctx0" brushRef="#br1" timeOffset="159288.13">12742 4085 0,'0'0'0,"-21"0"16,0 0-16,0 0 0,0 0 31,21 21-31,0 1 16,0-1-1,21-21-15,-21 21 16</inkml:trace>
  <inkml:trace contextRef="#ctx0" brushRef="#br1" timeOffset="159643.94">12954 4170 0,'0'-21'0,"0"42"31,0 0-31,21 0 0,-21 0 15,21 1-15,-21-1 0,0 0 0,21 0 16,1 0-16,-22 22 0,0-22 0,0 0 16,21 0-16,-21 0 0,0 0 15,21 1-15,-21-1 0,0 0 16,21-21 0,0 0-16,0 0 15,1-21-15,-1 0 16,0-1-1,0 1-15,0 0 0,0 0 0,1 0 0,-1 0 16,0-22-16,-21 22 0,21-21 0,0 21 16,0-1-16,1 1 15,-1 0-15,-21 0 0,0 0 0,21 21 16,0 0-16,-21 21 31</inkml:trace>
  <inkml:trace contextRef="#ctx0" brushRef="#br1" timeOffset="159959.26">13525 4466 0,'0'0'0,"22"0"0,-22 21 0,21-21 15,0 0-15,0 0 0,0 0 16,0 0-16,1 0 16,-22-21-16,21 21 0,0-21 15,0 0-15,0 21 0,-21-21 0,21 0 16,1-1-16,-22 1 0,21 0 0,-21 0 15,21 0-15,-21 0 0,0-1 16,-21 22 0,0 0-16,-1 22 0,1-1 15,0 0-15,0 21 0,0-21 16,21 1-16,0-1 0,-21 0 0,21 0 16,-22 21-16,22-20 15,0-1-15,0 0 0,0 0 16,22-21-16,-1 0 0,0 0 15,0 0-15,0 0 0,22 0 16,-22 0-16,0 0 0,21 0 0,-21-21 16,22 21-16</inkml:trace>
  <inkml:trace contextRef="#ctx0" brushRef="#br1" timeOffset="160270.1">14097 4382 0,'0'0'0,"0"-22"0,0 1 0,0 0 15,0 0-15,0 0 0,0 0 16,21 21-16,0-22 15,22 22-15,-22 0 0,0 0 16,0 0-16,21 22 16,-20-22-16,20 21 0,-21 0 0,0 0 15,0 0-15,-21 0 0,0 1 0,0-1 16,22 0-16,-22 0 0,0 0 16,0 0-16,0 1 0,0-1 0,-22 0 15,1-21 1,0 0-1,21-21 1,0 0-16,0-1 16,21 1-16,0 0 0,1 0 0,-1 0 15,21-22-15,-21 1 0,22 21 0,-1-21 16,-21 20-16,21-20 16,1 21-16,-1 0 0,0 0 0,1 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4T01:48:37.8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1185 0,'0'22'31,"0"-1"-15,21-21 15,0 0-15,0 0-16,0 0 0,0-21 16,1-1-16,-1 1 0,0 0 15,0 21-15,-21-21 16,0 0-16,0 0 0,0-1 15,0 1-15,0 0 16,0 0-16,-21 21 16,0-21-16,0 21 0,-1 0 15,-20 0-15,21 0 0,-21 0 0,-1 21 16,1 0-16,0-21 0,20 21 16,-20 0-16,0 1 0,21 20 15,-22-21-15,22 0 0,0 0 0,0 1 16,0-1-16,21 0 0,0 0 15,0 0-15,0 0 16,0 1-16,21-1 0,0-21 16,0 21-16,0 0 0,22-21 15,-22 0-15,0 21 16,21-21-16,-21 0 0,1 21 0,20-21 16,-21 0-16,21 22 0,-20-22 15,20 21-15,-21-21 0,0 21 0,22-21 16,-22 21-16,0 0 0,0-21 15,-21 21-15,21 1 0,-21-1 0,21 0 16,-21 0-16,0 0 0,0 0 16,0 1-16,-21 20 0,0-21 0,-21 0 15,21 0-15,-22 22 16,1-22-16,0 0 0,-1 0 0,1-21 16,0 21-16,-1-21 0,1 0 15,21 0-15,-22 0 0,1 0 0,0 0 16,21-21-16,-22 21 0,22-21 15,-21 0-15,21 0 0,-22 0 0,22-22 16,0 22-16,0 0 0,0 0 16,21 0-16,0-1 0,0 1 0,0 0 15,0 0-15,0 0 16,0 0-16,21 21 0,0-22 16,0 22-16,0 0 0,0 0 15,1-21-15,-1 21 0,0 0 16,21 0-16</inkml:trace>
  <inkml:trace contextRef="#ctx0" brushRef="#br0" timeOffset="530.96">4297 1228 0,'0'0'15,"0"-21"1,-21 21 0,-1 0-16,1 0 15,0 21-15,0 0 16,0 0-16,0 0 0,21 0 0,-22 22 16,1-22-16,21 0 0,0 21 15,-21-20-15,21 20 0,-21-21 0,21 21 16,0-20-16,-21 20 0,21-21 15,0 0-15,0 22 0,0-22 0,0 0 16,21-21-16,0 21 0,0-21 16,0 0-16,1 21 0,-1-21 15,0 0-15,0 0 0,21 0 0,-20 0 16,-1-21-16,0 21 0,0-21 16,0 0-16,0 0 0,1-1 0,-1 1 15,0-21-15,0 21 0,-21 0 16,0-22-16,0 22 0,0-21 15,0 21-15,0-22 0,0 22 0,0-21 16,-21 21-16,0-1 0,0 1 16,-1 0-16,-20 0 0,21 21 15,0 0-15,0 0 0,-22 0 0,22 0 16,0 0-16,0 0 0,0 21 16,-1 0-16,1-21 0,21 21 0,-21 1 15,21-1 1,21-21-1,0 0 1,22 0-16</inkml:trace>
  <inkml:trace contextRef="#ctx0" brushRef="#br0" timeOffset="1475.25">4953 889 0,'0'0'16,"0"-21"-16,0 0 16,0 0-16,0-1 15,-21 22-15,0 22 16,-1-1 0,1 0-16,21 0 0,0 0 0,0 22 15,-21-1-15,21 0 0,-21 1 16,21-1-16,-21 0 0,21 22 0,-21-22 15,21 22-15,-22-22 0,1 21 16,21 1-16,-21 21 0,0-22 0,21 1 16,-21 20-16,21-20 0,-21-1 0,-1 1 15,22-1-15,0 22 0,0-22 16,0 1-16,0 21 0,-21-22 16,21 1-16,0-1 0,0 1 15,0-1-15,0-21 0,0 22 0,0-22 16,0 1-16,0-1 0,0-21 0,0 21 15,21-20-15,-21-1 0,22 0 16,-1-21-16,0 21 0,0-21 16,21 0-16,-20 0 0,-1-21 0,21 21 15,-21-21-15,22 0 0,-1-1 16,-21 1-16,21-21 0,1 0 0,-22 20 16,21-20-16,-21 0 0,1-22 15,-1 22-15,0-22 0,0 22 0,-21-21 16,0 20-16,0-20 0,0-1 15,0 22-15,-21-22 0,0 22 16,0-21-16,-1 20 0,-20-20 0,0 20 16,-1 1-16,1 21 0,0-21 15,-1 20-15,-20-20 0,21 42 0,-1-21 16,1 0-16,0 21 0,20 0 16,-20 0-16,-21 0 15,41 0-15,22-21 16,22-1-1,-1 22-15,0-21 16,21 21-16,-21-21 0,22 0 0,-1 0 16,0 0-16,1-1 15,-1 1-15,0 0 0,1 0 0,-1 0 16,0-22-16,1 22 0,-22-21 16,21 0-16,-21 20 0,22-20 0,-22 0 15,0-1-15,0 22 0,0-21 16,-21 0-16,0 20 0,0 1 0,0-21 15,0 21-15,0 0 16,0-1-16,-21 22 31,21 22-15,-21-22-16,21 21 0,-21 21 0,21-21 16,0 22-16,0-22 0,0 21 15,0 0-15,0 1 0,-21-22 16,21 21-16,0 1 0,0-22 0,0 0 15,0 21-15,0-21 0,0 1 16,0-1-16,0 0 0,0 0 16,21-21-1,0 0 1,-21-21 0,0 0-16,0 0 0</inkml:trace>
  <inkml:trace contextRef="#ctx0" brushRef="#br0" timeOffset="1703.35">5016 1291 0,'22'0'31,"-1"0"-15,0-21-1,0 21-15,0 0 0,0 0 0,1-21 0,-1 21 16,0 0-16,0 0 16,0 0-16,0-21 15,1 21 1</inkml:trace>
  <inkml:trace contextRef="#ctx0" brushRef="#br0" timeOffset="2374.92">5567 1228 0,'-21'21'62,"21"0"-62,0 0 0,-22 0 0,22 1 16,0-1-16,0 21 0,0-21 0,0 0 16,0 1-16,0-1 0,0 0 15,0 0-15,0 0 16,22-21 15,-22-21-31,21 21 16,0-21-16,-21 0 0,0 0 15,21-1-15,0 1 16,0 0-16,-21 0 0,0 0 0,22 0 16,-22-1-16,21 22 0,-21-21 15,21 21-15,0 0 16,-21 21 0,21 1-16,-21-1 0,0 0 15,21 0-15,-21 0 0,0 0 16,22 1-16,-22-1 0,21-21 15,-21 21-15,21-21 16,0 21-16,0-21 0,0 0 16,1 0-16,-1 0 0,0 0 15,0-21-15,0 21 16,0-21-16,1 0 0,-1-1 16,-21 1-16,21 0 0,-21 0 0,0-21 15,0 20-15,0 1 0,0 0 16,0 0-16,0 0 0,0 0 0,0-1 15,-21 22-15,0-21 16,-1 21-16,1 0 0,0 0 16,0 0-16,0 0 0,0 0 15,-1 0 1,22 21-16,0 1 16,22-22 15</inkml:trace>
  <inkml:trace contextRef="#ctx0" brushRef="#br0" timeOffset="2955.72">6562 1143 0,'0'0'0,"0"-21"15,0 0 1,-22 21-16,1 0 16,0-21-16,0 21 15,0 0-15,0 0 0,-1 21 16,1-21-16,0 21 0,0 0 16,21 0-16,-21 0 0,21 1 0,-21 20 15,-1-21-15,22 0 0,0 22 16,0-22-16,0 0 0,0 21 0,0-21 15,0 1-15,0-1 0,0 0 16,0 0-16,0 0 16,22-21-1,-1 0-15,0 0 16,0-21-16,0 21 0,0-21 0,1 0 16,-1 21-16,0-21 0,-21-1 15,21 1-15,0 0 0,0 0 0,-21 0 16,0-22-16,22 22 0,-22 0 15,0 0-15,0 0 0,0 0 0,0-1 16,0 1-16,0 42 31,-22-21-15,22 22-16,0-1 0,0 0 16,0 0-16,0 21 0,0-20 0,0-1 15,0 0-15,0 0 0,0 0 16,0 0-16,0 1 0,0-1 15,0 0-15,0 0 16,22-21-16,-1 0 0,0 0 16,0 0-16,0 0 15,0 0-15,1 0 0,-22-21 16,21 21-16,0-21 0</inkml:trace>
  <inkml:trace contextRef="#ctx0" brushRef="#br0" timeOffset="3387.11">6837 1249 0,'0'0'15,"-21"-21"-15,21 0 16,0-1 0,21 1-16,0 21 15,0 0-15,0-21 0,0 21 16,1 0-16,-1 0 0,0 0 0,0 0 15,0 21-15,0-21 0,1 21 16,-1 1-16,-21-1 0,0 0 0,21 0 16,-21 0-16,0 0 15,0 1-15,0 20 0,0-21 0,0 0 16,0 0-16,0 1 0,-21-22 0,21 21 16,0 0-16,-21 0 0,-1-21 15,1 21-15,0-21 31,21-21-15,0 0-16,0 0 0,0 0 16,0-1-16,0 1 0,0-21 15,21 21-15,-21 0 0,0-1 16,21 1-16,1 21 0,-1-21 0,-21 0 16,21 0-16,0 21 0,-21-21 15,21 21-15,0-22 0,-21 1 16,22 21-16,-1 0 0,-21-21 15</inkml:trace>
  <inkml:trace contextRef="#ctx0" brushRef="#br0" timeOffset="3811.87">7366 1376 0,'0'21'0,"21"-21"16,0 0-16,0 0 15,1 0-15,-1 0 16,0-21-16,0 21 0,0-21 16,0 0-16,-21-1 0,22 22 15,-22-21-15,0 0 16,0 0-16,0 0 0,0 0 15,-22 21-15,1-22 0,0 22 16,0 0-16,0 0 16,0 0-16,-1 0 0,1 0 0,21 22 15,-21-1-15,21 0 0,-21 0 16,21 0-16,-21 0 0,21 22 0,0-22 16,0 0-16,0 0 0,0 0 15,0 1-15,0-1 0,0 0 0,21 0 16,0-21-16,0 21 0,0-21 15,1 0-15,-1 0 0,0 0 0,21 0 16,-21 0-16,22 0 0,-1-21 16,0 21-16,-20-21 0,20 0 0,-21 0 15,21 21-15</inkml:trace>
  <inkml:trace contextRef="#ctx0" brushRef="#br0" timeOffset="4451.32">9991 847 0,'0'0'0,"-22"-21"0,1 21 0,21-22 15,-21 22 1,0 22-16,21-1 16,-21 0-16,21 21 0,0 1 0,0-1 15,0 0-15,0 22 0,0-22 0,-21 22 16,21-22-16,-22 0 0,22 1 16,0 20-16,-21-21 0,21 1 15,-21-1-15,21-21 0,-21 22 16,21-1-16,0-21 0,-21 0 0,21 0 15,-21 1-15,21-1 0,0-42 32,0-22-17,0 22-15,0 0 0,0-21 16,0 20-16</inkml:trace>
  <inkml:trace contextRef="#ctx0" brushRef="#br0" timeOffset="4999.02">9567 1101 0,'0'0'0,"0"-21"16,-21-1-16,21 1 0,0 0 0,0-21 15,0 21-15,0-1 0,0-20 16,0 21-16,0 0 0,21 0 0,22-1 16,-22-20-16,21 42 0,0-21 15,22 0-15,-22 0 0,22 21 0,-1 0 16,1 0-16,-22 0 0,22 0 15,-22 0-15,21 21 0,-20 0 0,-22 21 16,21-21-16,-21 22 0,1-1 16,-22 0-16,0 1 0,0-1 0,-22 0 15,-20 1-15,0-1 0,-1 0 16,-20 1-16,-1-22 0,1 21 16,-1-21-16,1 1 0,-1 20 0,1-42 15,21 21-15,-1 0 0,1-21 16,0 0-16,20 0 0,-20 0 0,21 0 15,0 0-15,21-21 16,-21 0-16,21 0 0,0 0 0,0-1 16,0 1-16,0 0 0,0 0 15,0 0-15,21 0 16,0 21-16,0 0 0,0 0 0,0 0 16,22 0-16,-22 21 0,0 0 0,21 0 15,-20 0-15,-1 22 0,0-22 16,21 0-16,-21 21 0,1-21 15,-1 1-15,-21 20 0,21-21 0,0 0 16,-21 22-16,21-22 0,0 0 16,1 0-16,-1 0 0,0-21 15,0 0-15,0 0 16,0 0-16,1 0 0,-1-21 16,0 0-16,0 0 0,0 21 0,0-21 15,1-1-15,-22 1 16,0 0-16</inkml:trace>
  <inkml:trace contextRef="#ctx0" brushRef="#br0" timeOffset="5384.8">10329 1439 0,'0'22'16,"64"-22"-1,-43 0-15,0 0 16,0-22-16,0 22 0,1-21 16,-1 0-16,0 21 0,-21-21 15,21 0-15,-21 0 0,0-1 16,0 1-16,0 0 16,0 0-16,-21 21 0,0-21 0,0 21 15,-1 0-15,1 0 0,0 0 0,0 0 16,0 0-16,0 21 0,-1 0 15,1 0-15,0 0 0,0 1 0,21-1 16,0 0-16,0 0 0,0 21 16,0-20-16,0-1 0,0 0 0,0 21 15,0-21-15,0 1 0,21-22 16,-21 21-16,21 0 0,0-21 16,22 0-16,-22 21 0,0-21 0,0 0 15,22 0-15,-22 0 0,21 0 16,-21-21-16,22 21 0,-1-21 0,0 21 15</inkml:trace>
  <inkml:trace contextRef="#ctx0" brushRef="#br0" timeOffset="6739.19">11282 1228 0,'0'0'16,"-21"0"-16,-1-21 0,1 21 15,0 0-15,0 0 0,-21 0 0,20 0 16,1 0-16,0 21 0,-21-21 16,21 21-16,-1 0 0,1 0 0,0 0 15,0 1-15,0-1 0,21 21 0,0-21 16,-21 0-16,21 1 0,0-1 16,0 0-16,0 0 0,0 0 0,0 0 15,0 1-15,21-1 16,0-21-16,0 0 0,0 0 15,22 0-15,-22 0 0,21 0 16,-21 0-16,0-21 0,22-1 16,-22 1-16,0 21 0,0-21 0,0 0 15,1 0-15,-1 0 0,0-1 16,-21 1-16,0-21 0,0 21 0,0 0 16,0-1-16,0 1 15,0 0-15,0 42 31,0 0-15,0 1-16,0-1 0,0 0 16,0 0-16,0 0 0,0 22 15,-21-22-15,21 21 0,-21 0 0,21 1 16,0-1-16,-22 0 0,22 22 16,0-22-16,0 22 0,-21-22 15,21 22-15,-21-1 0,0-21 0,21 22 16,0-1-16,0-20 0,-21 20 15,21-20-15,-21 20 0,21-21 0,-22 1 16,22-1-16,0-21 0,0 22 0,0-22 16,-21 0-16,21 0 0,0-42 31,21 0-15,1 0-16,-1-1 0,0-20 15,-21 0-15,21-1 0,0 1 0,0 0 16,22-1-16,-22-20 0,0 21 0,0-22 15,0 1-15,22-22 16,-22 21-16,0-20 0,21 20 0,-20-20 16,-1 20-16,0 1 0,0-1 15,0 1-15,0 20 0,-21-20 0,0 20 16,22 1-16,-22 21 0,0-21 0,0 20 16,21 1-16,-21 0 0,-21 21 46,21 21-46,-22 0 0,22 1 0,-21-1 16,21 0-16,-21 0 0,21 21 16,0-20-16,0-1 0,0 0 15,0 21-15,0-21 0,0 1 16,0-1-16,0 0 0,0 0 0,0 0 16,0 0-16,0 1 0,0-1 0,21-21 15,0 21-15,1-21 16,-1 0-16,0 0 0,0 0 15,0-21-15,0 0 0,1-1 16,-1 22-16,0-21 0,0 0 0,0 0 16,0 0-16,1 0 0,-1-1 15,0 1-15,0-21 0,0 21 0,-21 0 16,21-22-16,-21 22 0,0 0 0,0 0 16,0 0-16,0-1 15,0 1-15,0 0 0,0 42 47,0 0-31,0 1-16,0-1 0,0 21 0,0-21 15,0 0-15,0 22 0,0-22 0,0 0 16,0 21-16,0-20 0,0-1 16,0 0-16,22-21 0,-1 21 0,0 0 15,0-21-15,0 21 16,0-21-16,1 0 0,-1 0 0,0 0 15,0 0-15,0-21 0,0 21 16,1-21-16,-1 0 0,0 0 16,0 0-16,0-1 0,0 1 0,-21 0 15,0 0-15,22 0 0,-22-22 16,0 22-16,0 0 0,0 0 0,0 0 16,0 42 15,-22 0-31,22 0 15,0 0-15,0 1 16,0-1-16,0 0 0,0 0 0,0 0 0,0 0 16,0 1-16,0-1 0,0 0 15,22-21 17,-1 0-17,-21-21-15</inkml:trace>
  <inkml:trace contextRef="#ctx0" brushRef="#br0" timeOffset="6923.08">12340 1058 0,'0'0'0,"-21"0"15,0 0 1,21-21 15,21 21-15</inkml:trace>
  <inkml:trace contextRef="#ctx0" brushRef="#br0" timeOffset="7551.31">12552 1185 0,'0'0'15,"0"-21"-15,0 0 0,0 0 16,21 0-1,0 21-15,0 0 16,0 0-16,1 0 16,-1 21-16,0 0 15,0 0-15,0 0 0,0 1 0,-21-1 16,0 0-16,22 21 0,-22-21 0,0 1 16,0-1-16,0 0 0,0 0 15,0 0-15,0 0 0,-22 1 16,1-1-16,21 0 0,-21-21 15,0 0 1,21-21 0,0 0-1,0-1-15,0 1 0,21 0 16,0 0-16,-21-21 0,21 20 0,1 1 16,-1-21-16,-21 21 0,21 0 15,0-1-15,0 1 0,0 0 0,1 0 16,20 0-16,-21 0 0,0 21 15,0 0-15,1 0 16,-22-22-16,21 22 16</inkml:trace>
  <inkml:trace contextRef="#ctx0" brushRef="#br0" timeOffset="7951.7">13250 1312 0,'0'0'0,"21"-21"0,1 0 15,-1 0-15,0 21 0,0-21 16,0 21-16,-21-21 0,21-1 0,-21 1 15,22 21-15,-22-21 0,0 0 0,0 0 16,0 0-16,-22 21 31,1 0-31,0 0 0,0 21 16,0 0-16,0-21 0,21 21 16,-22 21-16,1-20 0,21-1 15,-21 0-15,21 21 0,0-21 0,0 1 16,0-1-16,0 0 0,0 0 0,0 0 15,0 0-15,21 1 0,0-22 16,1 21-16,-1-21 0,0 0 0,0 0 16,21 0-16,-20 0 0,-1 0 15,21 0-15,-21 0 0,22 0 0,-22-21 16,21-1-16</inkml:trace>
  <inkml:trace contextRef="#ctx0" brushRef="#br0" timeOffset="8579.34">14182 953 0,'0'0'0,"-22"-22"0,1 1 16,0 21-16,0 0 0,-21 0 15,20 0-15,1 21 0,0 1 16,0-1-16,-21 0 0,20 0 15,1 21-15,-21-20 0,21 20 0,0-21 0,-1 21 16,1-20-16,21 20 0,0-21 16,0 0-16,-21 0 0,21 1 15,0-1-15,0 0 0,0 0 16,0 0-16,0 0 0,21-21 0,0 0 16,1 0-16,-1 22 0,0-22 15,0 0-15,0 0 16,0 0-16,1-22 0,20 22 0,-21-21 15,0 21-15,0-21 0,1 0 16,-1 0-16,0 0 0,-21-1 0,21 1 16,0-21-16,0 21 0,-21-22 0,22 1 15,-22 0-15,21-1 0,-21 1 16,0 0-16,21-1 0,-21 1 16,21 0-16,-21-1 0,0 22 15,21 0-15,0-21 0,-21 21 0,0-1 16,0 1-16,0 42 47,0 1-47,0 20 0,0-21 0,0 21 15,-21 1-15,21 20 0,-21-20 16,0 20-16,21-21 0,-21 1 0,21 20 16,-21-20-16,21-1 0,-22 0 15,22-21-15,0 22 0,0-1 0,0-21 16,0 0-16,22 1 0,-1-1 15,0 0-15,0 0 0,0 0 0,22-21 16,-22 0-16,21 0 0,-21 0 16,22 0-16,-1 0 0,-21 0 0,21 0 15,-20 0-15,20-21 0,-21 0 16,21 21-16,-20-21 0</inkml:trace>
  <inkml:trace contextRef="#ctx0" brushRef="#br0" timeOffset="9939.19">3641 2117 0,'0'0'0,"-22"0"0,-20 0 0,21-21 15,-21 21-15,20 0 0,1 0 16,0 0-16,0 0 15,42 0 32,0 0-47,22 0 0,-22 0 0,21 0 16,0 0-16,1 0 0,-1 0 16,22 0-16,-22 0 0,21 0 15,-20 0-15,20 0 0,1 0 16,-1 0-16,1 0 0,20 0 0,-20 0 15,21 0-15,-1 0 0,1 0 16,21 0-16,-22 0 0,22 0 0,-21 21 16,21-21-16,0 0 0,-1 0 0,1 0 15,21 0-15,-21 0 0,21 0 16,-21 0-16,0 0 0,21 0 0,-21 0 16,21 0-16,0 0 0,0 0 15,0 0-15,-22 0 0,22 0 0,0 0 16,-21 0-16,21 0 0,0 0 15,0 0-15,0 0 0,0 0 16,0 0-16,0 0 0,-21 0 0,21 0 16,21 0-16,-21 0 0,0 0 15,21 0-15,-21 0 0,22 0 0,-22 0 16,0-21-16,21 21 0,0 0 16,-21 0-16,21 0 0,0 0 0,-21 0 15,21 0-15,-21 0 0,22-22 0,-22 22 16,21 0-16,0 0 0,-21 0 15,0 0-15,21 0 0,-21-21 0,21 21 16,-21 0-16,21 0 0,-21 0 16,22 0-16,-22 0 0,0-21 15,0 21-15,21 0 0,-21 0 0,0 0 16,0 0-16,0 0 0,-21 0 16,21 0-16,-22-21 0,1 21 0,0 0 15,0 0-15,0 0 0,-22 0 16,22 0-16,-21 0 0,0 0 0,-22 0 15,22 0-15,-22 0 0,-20 0 0,20 0 16,-21 0-16,1 0 0,-1 0 16,-21 0-16,0 0 0,1 0 0,-1 0 15,0 0-15</inkml:trace>
  <inkml:trace contextRef="#ctx0" brushRef="#br0" timeOffset="11227.32">3895 3725 0,'0'-21'0,"0"0"16,0 0-16,0 0 31,0 0-31,-22 21 15,22 21 17,0 0-17,0 0-15,0 0 0,0 0 16,0 1-16,0 20 0,0-21 0,0 21 16,0 1-16,0-1 0,0 0 15,0 1-15,0 20 0,0-20 0,0-1 16,0 21-16,0-20 0,0-1 15,0-21-15,0 22 0,0-1 16,0-21-16,0 0 0,0 0 0,0 1 16,0-44 31,0 1-47,0 0 0</inkml:trace>
  <inkml:trace contextRef="#ctx0" brushRef="#br0" timeOffset="11643.84">4318 4106 0,'-21'0'0,"42"0"0,-42 22 16,21-1-16,0 0 0,0 0 16,0 0-16,0 0 0,0 1 15,21-22 1,0 0 0,0 0-16,0-22 0,-21 1 15,22 0-15,-22 0 16,0 0-16,0 0 15,0-1-15,-22 1 16,1 21-16,0 0 16,0 0-16,0 0 15,0 0-15,21 21 16,-22-21-16,22 22 0,0-1 0,-21 0 16,21 0-1,21-21 16,1 0-31</inkml:trace>
  <inkml:trace contextRef="#ctx0" brushRef="#br0" timeOffset="12375.42">6202 3493 0,'0'0'0,"-21"0"0,42 0 47,0 0-47,21 0 0,-21 0 15,22 0-15,-1 0 0,0 0 0,22-22 16,-22 22-16,22-21 0,-1 0 15,22 21-15,-22-21 0,1 21 0,-1 0 16,1-21-16,-1 21 0,-20 0 0,-1 0 16,0 0-16,-20 0 0,20 0 15,-21 0-15,-21 21 32,-21 0-17,-21-21-15,20 0 0,-20 0 16,21 21-16,-21-21 0</inkml:trace>
  <inkml:trace contextRef="#ctx0" brushRef="#br0" timeOffset="12843.15">6837 3471 0,'-21'0'0,"21"22"16,-22-1-16,22 0 15,0 0-15,0 0 16,0 0-16,0 1 0,0 20 16,0-21-16,0 21 0,0-20 0,0 20 15,0-21-15,0 21 0,0 1 16,0-1-16,0 0 0,0 1 0,0-1 16,0 0-16,0 1 0,0-1 15,0 0-15,0-20 0,0 20 0,0-21 16,0 21-16,0-20 0,0-1 0,-21 0 15,0 0-15,0 0 16,0-21-16,0 21 0,-1 1 0,1-22 0,0 0 16,0 0-16,0 0 0,-22 0 15,22 0-15,-21 0 0,21 0 16,-22-22-16,22 1 0,-21 0 0,0 0 16,20 0-16,-20 0 0,21-22 15,-21 22-15,20-21 0,1 21 0,-21-22 16,21 22-16,21-21 0,-21 21 0,21-1 15,0 1-15,-22 0 0,22 0 16,0 0-16,0 0 0,0-1 16,22 22-16,-1 0 0,0 0 15,0-21-15,0 21 0,0 0 16,1 0-16,20 0 0,-21 0 16,21 0-16</inkml:trace>
  <inkml:trace contextRef="#ctx0" brushRef="#br0" timeOffset="13426.83">7493 3937 0,'21'-21'15,"-42"42"-15,42-63 0,-21 21 16,0-1-16,-21 1 15,0 21-15,0 0 0,-1 0 0,1 0 16,0 0-16,0 0 0,0 0 16,0 0-16,-1 0 0,1 0 0,0 21 15,0 1-15,0-1 0,0 0 16,-1 21-16,1-21 0,21 22 0,-21-1 16,21 0-16,-21-20 0,21 20 0,-21 0 15,21-21-15,0 22 0,0-22 16,0 0-16,0 0 0,0 0 0,0 1 15,21-1-15,0-21 0,0 0 16,0 0-16,1 0 16,-1 0-16,0 0 0,0 0 15,0-21-15,0-1 0,1 1 16,-22 0-16,21 0 0,0 0 0,0 0 16,-21-22-16,21 22 0,0-21 15,-21-1-15,0 22 0,0-21 0,0 0 16,0 20-16,0 1 0,0 0 0,0 0 15,0 0-15,0 0 0,0 42 47,0 21-47,0-21 0,0 0 16,0 22-16,0-22 0,0 21 0,0 1 16,22-22-16,-1 21 0,-21-21 15,0 22-15,21-22 0,0 0 0,0 0 16,-21 0-16,0 0 0,21-21 15,1 22-15,-1-22 0,0 0 16,0 0-16,0 0 0,-21-22 16,21 22-16,1-21 0</inkml:trace>
  <inkml:trace contextRef="#ctx0" brushRef="#br0" timeOffset="13687.3">7810 3874 0,'0'0'15,"0"-22"-15,0 1 16,0 42 15,0 1-31,22-1 0,-1 0 16,-21 21-16,21-21 0,-21 22 0,0-22 16,21 21-16,0-21 0,-21 1 15,21 20-15,-21-21 0,0 0 0,0 0 16,22 1-16,-22-1 0,21 0 15,-21 0-15,0 0 0,21-21 16,0 0-16,0 0 16,-21-21-1,21 21-15,1-21 0</inkml:trace>
  <inkml:trace contextRef="#ctx0" brushRef="#br0" timeOffset="13948.29">8318 3831 0,'0'0'16,"-21"0"-1,0 0-15,0 0 16,0 21-16,0 1 16,-1-1-16,1 0 0,0 0 0,0 0 15,0 22-15,0-22 0,-1 21 16,1-21-16,21 22 0,0-22 0,-21 0 15,21 21-15,-21-21 0,21 1 16,0-1-16,0 0 0,0 0 0,0 0 16,21-21-1,0 0-15,0 0 0,1 0 16</inkml:trace>
  <inkml:trace contextRef="#ctx0" brushRef="#br0" timeOffset="14519.62">8848 3916 0,'0'0'0,"0"-21"0,0-22 31,0 22-31,-22 21 0,1 0 0,0-21 0,-21 21 16,21 0-16,-1 0 0,1 0 0,0 0 15,-21 0-15,21 0 16,-1 21-16,1 0 0,0 1 0,0-22 16,0 42-16,0-21 0,-1 0 0,22 22 15,0-22-15,-21 21 0,21-21 16,0 22-16,0-22 0,0 21 0,0-21 16,0 22-16,0-22 0,0 0 15,0 0-15,0 0 0,21 0 0,1-21 16,-1 22-16,0-22 0,0 0 0,0 0 15,0 0-15,1 0 0,20 0 16,-21 0-16,0 0 0,0-22 0,22 1 16,-22 0-16,0 0 0,0 0 15,0 0-15,1-22 0,-1 22 0,0-21 16,0 21-16,-21-22 0,0 1 16,0 21-16,21-22 0,-21 22 15,0-21-15,0 21 0,0 0 16,0-1-16,0 44 31,0-1-31,0 0 0,-21 0 0,21 0 16,0 22-16,0-22 0,0 21 15,0-21-15,0 22 0,0-22 0,0 21 16,0-21-16,0 0 0,0 1 0,0-1 16,0 0-16,21-21 15,0 21-15,1-21 0,-1 0 16,0 0-16,0-21 15,0 21-15,0-21 0</inkml:trace>
  <inkml:trace contextRef="#ctx0" brushRef="#br0" timeOffset="15159.25">10393 3577 0,'21'0'31,"21"0"-31,-21 0 0,1 0 16,20 0-16,0 0 0,-21 0 0,22 0 15,20 0-15,-20 0 0,-1 0 0,21 0 16,-20 0-16,20 0 0,-20 0 16,-1 0-16,0 0 0,1 0 0,-1 0 15,-21 0-15,0 0 0,0 0 16,-42 0 15,0 0-31,0 0 0</inkml:trace>
  <inkml:trace contextRef="#ctx0" brushRef="#br0" timeOffset="15547.25">10901 3577 0,'0'0'0,"-21"21"15,21 1-15,0-1 16,0 0-16,0 0 0,0 0 0,0 0 16,0 22-16,0-22 0,0 0 15,-22 21-15,22-20 0,0 20 0,0 0 16,0 1-16,0-22 0,0 21 16,0 0-16,0 1 0,0-22 15,0 21-15,0-21 0,0 1 0,0 20 16,0-21-16,0 0 0,0 0 0,-21 1 15,21-1-15,-21-21 16,21 21-16,-21-21 0,0 0 16,0 0-16,-1 0 0,1-21 15,0 21-15,0-21 16,0 21-16,0-22 0,-1 1 0,1 0 16,0 0-16,0 0 0,0 0 15,0-1-15,21 1 0,0 0 0,-22 0 16,22 0-16,0 0 0,22-1 31,-1 22-31,0 0 0,0 0 16,21 0-16,-20 0 0</inkml:trace>
  <inkml:trace contextRef="#ctx0" brushRef="#br0" timeOffset="16179.81">11832 3979 0,'0'0'0,"0"-21"0,0-21 32,-21 21-32,0 0 0,0 21 15,-1 0-15,1-22 0,0 22 16,-21 0-16,21 0 0,-1 0 0,-20 0 15,21 0-15,-21 22 0,20-22 0,-20 21 16,21 0-16,-21 21 0,20-21 16,-20 22-16,21-1 0,0 0 0,0-20 15,21 20-15,0 0 0,0-21 16,0 22-16,0-22 0,0 0 0,0 0 16,0 0-16,0 1 0,21-22 15,0 0-15,0 0 0,0 0 16,0 0-16,22 0 0,-22 0 0,0 0 15,0 0-15,22-22 0,-22 1 0,0 0 16,21 0-16,-21 0 0,22 0 16,-22-1-16,0-20 0,0 21 0,22-21 15,-22-1-15,0 1 0,0 21 16,-21-22-16,21 1 0,-21 0 0,21-1 16,-21 22-16,0-21 0,0 21 15,0-22-15,0 22 0,0-21 0,0 21 16,0 0-16,0-1 0,-21 22 31,21 22-31,-21-1 16,21 0-16,0 0 0,0 21 0,-21-20 15,21 20-15,0 0 0,0 1 16,0 20-16,0-21 0,0 1 0,0-1 16,0 0-16,0 1 0,0-1 0,0 0 15,21-20-15,0-1 0,0 0 16,1 0-16,-22 0 0,42 0 0,-21-21 15,0 0-15,0 0 0,1 0 16,-1 0-16,21 0 0,-21 0 16,0 0-16,22-21 0,-22 0 0,0 0 15</inkml:trace>
  <inkml:trace contextRef="#ctx0" brushRef="#br0" timeOffset="16923.38">12615 3535 0,'0'0'0,"-63"42"31,63-21-31,-21 1 0,-1 20 0,22-21 16,-21 21-16,21 1 0,0-1 15,0 0-15,0 1 0,-21-1 0,21 0 16,0 1-16,-21-1 0,21 0 15,0-20-15,0 20 0,0 0 0,-21-21 16,21 1-16,0-1 0,0 0 0,-21 0 16,21 0-1,0-42 1,0 0 0,0 0-16,0 0 0,0-1 15,0 1-15,0 0 0,0-21 0,21 21 16,-21-22-16,21 1 15,-21 21-15,21-22 0,0 22 0,-21-21 16,21 21-16,1 0 0,-1-1 0,0 1 16,0 21-16,0-21 0,0 21 15,1 0-15,-1 0 0,0 0 16,-21 21 0,0 0-16,0 1 15,-21-1-15,21 0 16,-21-21-16,-1 21 0,1-21 15,0 21-15,0-21 0,0 0 16,0 0-16,-1 21 0,-20-21 0,21 0 16,0 0-16,0 0 15,21-21-15,-22 21 16,22-21-16,0 42 31,22 0-15,-22 1-16,0-1 0,21 0 0,0 0 15,-21 0-15,0 22 0,21-22 0,0 0 16,0 0-16,-21 21 0,22-20 16,-1-1-16,0-21 0,0 21 0,0 0 15,0 0-15,1-21 0,20 0 16,-21 0-16,21 0 0,-20 0 0,20 0 16,-21 0-16,0 0 0,22-21 15,-22 21-15,21-21 0,-21 0 16,0 0-16,1-1 0,-1 1 0,-21 0 15,0 0-15,0-21 0,0 20 0,0 1 16,0 0-16,0-21 0,0 21 16,-21 21-16,-1-22 0</inkml:trace>
  <inkml:trace contextRef="#ctx0" brushRef="#br0" timeOffset="17503.05">14372 3620 0,'0'-22'31,"0"44"-15,0-1-1,0 21-15,0-21 16,0 22-16,0-1 0,-21 0 0,21 1 15,0-1-15,0 21 0,0-20 16,0-1-16,0 0 0,-21 1 0,21-1 16,0 0-16,0-20 0,0 20 0,0-21 15,0 0-15,0 0 0,0 1 16,0-1-16,0-42 31,0-1-15,21 1-16,-21 0 0</inkml:trace>
  <inkml:trace contextRef="#ctx0" brushRef="#br0" timeOffset="18091.32">14732 3979 0,'0'0'0,"0"22"16,-21-22-1,21 21-15,-21-21 0,42 0 78,0-21-78,-21-1 16,21 22-16,0 0 16,-21-21-16,21 0 0,-21 0 31,-21 21 0,21 21-31,-21 0 0,0-21 16,21 21-16,0 1 15,0-44 110,-21 22-109,42 0 31,0 0-47,0 0 16</inkml:trace>
  <inkml:trace contextRef="#ctx0" brushRef="#br0" timeOffset="18691.98">15409 3937 0,'-84'0'31,"62"-21"-31,1 21 0,0-21 0,0 21 16,21-21-16,0-1 0,-21 22 0,21-21 15,0 0-15,0 0 0,0 0 16,0 0-16,21-1 0,0 1 16,0 0-16,22 21 0,-22-21 0,21 0 15,-21 21-15,22-21 16,-1 21-16,-21 0 0,21 0 0,-20 0 0,-1 0 16,0 0-16,0 0 15,-21 21-15,0 0 0,0 0 0,0 0 16,0 22-16,-21-22 0,0 21 0,0-21 15,-22 22-15,22-1 0,-21 0 16,-1 1-16,22-1 0,-21 0 0,0 1 16,20-1-16,1-21 0,0 21 15,0-20-15,21 20 0,0-21 0,0 0 16,0 0-16,21 1 0,0-22 16,0 0-16,1 21 0,20-21 15,-21 0-15,21 0 0,-20 0 16,20 0-16,-21-21 0,21 21 0,-20-22 15,20 22-15,-21-21 0,0 0 16,22 0-16,-22-21 0,0 20 0,0 1 16,-21-21-16,0 21 0,0-22 15,0 22-15,0-21 0,0 21 0,-21 0 16,0-1-16,-22 1 0,22 0 16,0 0-16,-21 21 0,21 0 0,-22 0 15,22 0-15,-21 0 0,21 0 0,-1 0 16,1 0-16,0 0 0,0 21 15,0-21-15,21 21 0,0 0 16,0 1-16,21-22 31,0 21-31,0-21 0,0 0 0</inkml:trace>
  <inkml:trace contextRef="#ctx0" brushRef="#br0" timeOffset="19355.59">17081 3916 0,'0'0'15,"-21"-21"-15,21 0 0,-21 21 0,21-22 16,-21 1-16,0 21 0,0-21 0,-1 21 16,1-21-16,0 21 0,-21 0 15,21 0-15,-22 0 16,1 0-16,21 21 0,-43 0 0,22 0 15,0 1-15,-1-1 0,1 21 16,21 0-16,-22-20 0,22 20 0,0 0 16,0 1-16,0-1 0,21-21 0,0 21 15,0-20-15,0 20 0,0-21 16,0 0-16,21-21 0,0 21 0,0-21 16,0 0-16,1 0 0,20 0 15,-21 0-15,21 0 0,-20 0 0,20 0 16,-21-21-16,21 0 0,1 21 0,-22-21 15,21-21-15,-21 20 0,22 1 16,-22-21-16,0 21 0,0-22 16,0 22-16,1-21 0,-22 0 15,0 20-15,0-20 0,0 21 0,0 0 16,0 0-16,0-1 0,0 1 0,-22 21 31,22 21-31,-21 1 0,21-1 16,-21 21-16,21-21 0,0 22 15,0-22-15,0 21 0,0 0 0,0-20 16,0 20-16,0-21 0,21 0 16,0 0-16,-21 1 0,22-1 0,-1 0 15,0 0-15,0-21 0,0 0 16,0 0-16,22 0 16,-22 0-16,0 0 0,21-21 0,-20 21 15,20-21-15</inkml:trace>
  <inkml:trace contextRef="#ctx0" brushRef="#br0" timeOffset="19847.32">17484 3874 0,'0'0'0,"0"-22"15,0 1-15,-22 21 16,22 21 0,0 1-16,-21-1 0,21 0 15,-21 0-15,21 0 0,0 22 16,0-22-16,0 21 0,0-21 15,0 22-15,0-22 0,0 0 0,0 0 16,0 0-16,0 0 0,0 1 16,0-1-16,-21-21 15,0 0 1,21-21 0,-21 21-1,21-22-15,0 1 0,0 0 0,0 0 16,0 0-16,0-22 0,0 22 0,0-21 15,21 0-15,0 20 0,0-20 16,0 21-16,22 0 0,-22-22 0,21 22 16,-21 0-16,22 21 15,-1-21-15,-21 21 0,21 0 0,1 0 16,-22 0-16,21 21 0,-21 0 0,1 0 16,-1 1-16,-21 20 0,0 0 15,21-21-15,-21 22 0,0-1 0,0 0 16,0-20-16,0 20 0,0-21 15,0 0-15,0 0 0,-21 1 0,0-1 16,21 0-16,0 0 16,0-42-1,0 0 1,21 0-16,-21-1 16,21 1-16,0 0 0</inkml:trace>
  <inkml:trace contextRef="#ctx0" brushRef="#br0" timeOffset="20434.98">18521 3768 0,'0'0'0,"-21"0"0,-1 0 0,1 0 0,-21 0 15,21 0-15,0 0 0,-22 0 16,22 0-16,-21 21 0,21-21 0,-22 21 16,22 0-16,0 0 0,0 1 15,0 20-15,-1-21 0,1 21 0,21-20 16,0-1-16,0 21 0,0-21 16,0 22-16,0-22 0,0 0 0,0 0 15,0 0-15,21 0 0,1-21 0,-1 22 16,0-22-16,0 0 0,0 0 15,22 0-15,-22 0 0,0 0 16,21 0-16,-21 0 0,1-22 16,20 1-16,-21 0 0,21 0 0,-20 0 15,-1-22-15,21 22 0,-21-21 0,0 0 16,1-1-16,-1 1 0,0 0 16,-21-1-16,21 1 0,0 0 0,-21-1 15,21 1-15,-21 0 0,0-1 16,22 1-16,-1 0 0,-21-1 0,0 22 15,0 0-15,0-21 0,0 20 16,0 44 0,0 20-16,0-21 15,-21 21-15,-1 1 0,22 20 16,0-20-16,-21-1 0,0 21 0,21-20 0,-21-1 16,21 22-16,0-22 15,0 0-15,0 1 0,0-22 0,0 21 16,0 0-16,0-20 0,0-1 15,21 0-15,0 0 0,0-21 0,22 0 16,-22 0-16,0 0 0,0 0 16,22 0-16,-22-21 0,0 21 0,0-21 15,21 0-15</inkml:trace>
  <inkml:trace contextRef="#ctx0" brushRef="#br0" timeOffset="21250.74">19981 4128 0,'0'0'16,"0"-22"-16,21 1 0,-21 0 15,22 0-15,-22 0 0,0-22 0,0 22 16,0 0-16,0 0 0,0 0 0,0 0 16,0-22-16,-22 22 15,1 0-15,0 0 0,0 0 0,0-1 16,0 1-16,-1 21 0,-20 0 15,21-21-15,0 21 0,-22 0 0,1 0 16,21 21-16,-21 0 0,20 1 16,-20 20-16,21-21 0,0 21 0,0 22 15,-1-22-15,22 1 0,0-1 0,0 21 16,0-20-16,0-22 0,0 21 16,22 1-16,-22-22 0,21 0 0,0 0 15,0 0-15,0-21 0,0 0 16,1 0-16,-1 0 0,21 0 15,-21 0-15,0 0 0,1 0 0,20-21 16,-21 0-16,21 0 0,-20 0 16,-1-22-16,0 22 0,0-21 0,0-1 15,0 22-15,1-21 0,-1 0 16,-21-1-16,0 1 0,0 21 0,0-22 16,21 22-16,-21 0 0,0 0 15,0 0-15,-21 21 16,21 21-16,-21 0 0,-1 0 15,22 22-15,0-22 0,0 21 16,0 0-16,0 1 0,0-1 16,0 0-16,0-20 0,0 20 15,0 0-15,0-21 0,0 1 0,22-1 16,-22 0-16,21 0 0,0-21 16,0 0-16,0 21 0,0-21 0,1 0 15,-1 0-15,0 0 0,0-21 0,0 0 16,22 0-16</inkml:trace>
  <inkml:trace contextRef="#ctx0" brushRef="#br0" timeOffset="21799.42">20489 3471 0,'0'0'0,"-21"0"16,0 0-16,21 22 15,-21-1-15,21 21 0,0 0 0,0-20 16,0 20-16,0 0 0,0 1 16,0-1-16,0 0 0,0 22 0,0-22 15,0 0-15,0 1 0,0-1 16,0 0-16,-21 1 0,21-22 0,0 21 16,-22-21-16,22 1 0,0-1 15,0 0-15,0-42 31,0 0-15,0-1-16,0 1 0,0 0 16,0-21-16,0 21 0,0-22 15,0 22-15,22-21 0,-22 21 0,21-22 16,0 22-16,0 0 0,0 0 0,0 0 16,22 21-16,-22-22 0,21 22 15,-21 0-15,22 0 0,-22 0 0,21 0 16,-21 22-16,22-1 15,-22 0-15,0 0 0,0 21 0,-21 1 16,0-22-16,0 21 0,0 1 0,0-22 16,0 21-16,0-21 0,-21 0 15,0 1-15,0-1 0,0 0 0,-22 0 16,22 0-16,-21 0 0,21-21 16,-22 22-16,22-22 0,-21 0 0,21 0 15,-1 0-15,1 0 0,0 0 0,0 0 16,0 0-16,0-22 15,21 1-15,0 0 0,0 0 16,0 0-16,0 0 0,21-1 16,0 1-16,21 21 0</inkml:trace>
  <inkml:trace contextRef="#ctx0" brushRef="#br0" timeOffset="22303.4">21230 3810 0,'0'0'0,"-63"0"31,41 0-31,1 0 16,0 21-16,21 0 0,-21 1 0,0-1 15,21 21-15,0-21 0,-21 22 16,21-1-16,-22-21 0,22 21 15,0 1-15,0-22 0,0 21 0,0-21 16,0 1-16,0-1 0,0 0 16,0 0-16,22 0 0,-1-21 0,0 21 15,0-21-15,0 0 16,0 0-16,1 0 0,-1 0 0,-21-21 16,21 0-16,0 21 0,0-21 0,0 0 15,1-22-15,-1 22 0,0-21 16,-21 0-16,21 20 0,-21-20 0,21 0 15,-21-1-15,0 1 16,0 21-16,0-21 0,0 20 0,0-20 0,-21 21 16,0 0-16,0 21 0,0 0 15,-1 0-15,1 0 0,0 0 16,-21 0-16,21 0 0,-1 21 0,1-21 16,0 21-16,0 0 0,0 0 15,21 22-15,0-22 0,0 0 0,0 21 16,0-20-16,0-1 0,0 21 15,0-21-15,0 0 0,0 1 0,0-1 16,21-21-16,0 21 0,0-21 16,0 0-16,1 0 0,-1 0 15</inkml:trace>
  <inkml:trace contextRef="#ctx0" brushRef="#br0" timeOffset="22716.52">21548 3895 0,'0'-21'0,"0"42"0,0-64 16,21 43-16,-21-21 0,21 21 16,-21-21-16,21 21 0,0 0 0,0 0 15,1-21-15,-1 21 0,0 0 0,0 0 16,0 0-16,0 0 0,1 21 16,-22 0-16,21-21 0,0 21 0,0 22 15,-21-22-15,0 0 16,0 21-16,0-20 0,0 20 0,0-21 15,0 21-15,0-20 0,0-1 16,0 0-16,0 0 0,0 0 0,0 0 16,0 1-16,0-44 31,0 1-15,0 0-16,21 0 0,0 0 15,-21 0-15,22-1 0,-1-20 16,0 0-16,0 21 0,0-22 0,0 22 15,1-21-15,-1 21 0,0-1 0,0 1 16,0 0-16,0 0 0,1 21 16,-1 0-16,0-21 0,-21 42 47</inkml:trace>
  <inkml:trace contextRef="#ctx0" brushRef="#br0" timeOffset="23138.67">22225 3937 0,'0'0'16,"0"21"-16,21-21 0,0 21 0,0-21 15,1 0 1,-1 0-16,0 0 0,0 0 16,0 0-16,0-21 15,1 21-15,-1-21 0,0 21 0,0-21 16,0 21-16,-21-21 0,21 0 15,1-1-15,-22 1 0,0 0 0,0 0 16,0 0-16,0 0 0,0-1 16,-22 22-1,1 0-15,0 0 0,0 0 0,0 0 16,0 0-16,-1 22 0,1-1 16,-21 0-16,21 0 0,0 0 0,-1 22 15,1-22-15,0 21 16,0 0-16,21-20 0,0 20 0,0-21 15,0 0-15,0 22 0,0-22 0,0 0 16,21 0-16,0-21 0,22 21 16,-22-21-16,0 0 0,21 21 0,-21-21 15,22 0-15,-22 0 0,21 0 16,1 0-16,-22 0 0,21-21 0,-21 21 16,22-21-16,-22 0 0,0 21 15,0-21-15,0 0 0,0-1 0,1 1 16,-22 0-16,21 0 0,-21 0 15</inkml:trace>
  <inkml:trace contextRef="#ctx0" brushRef="#br0" timeOffset="23315.57">22987 4064 0,'0'0'16,"-21"0"-1,0 0 1,-1 0 0,1 0-1,0 0-15</inkml:trace>
  <inkml:trace contextRef="#ctx0" brushRef="#br0" timeOffset="24919.65">14901 3979 0,'-21'0'16,"0"0"15,0 0-15,21 22-16,-21-1 15,21 0 1,0 0-16,0 0 31,21-21 0,0 0-15,-21-21-16,21 21 0,-21-21 16,0 0-16,0 0 15,0-1 1,0 1-16,-21 0 16,0 21-1,0 0-15,-1 0 16,1 0-1,0 0-15,21 21 16,0 0-16,-21-21 0,21 22 16,0-1-16,0 0 15,21-21 1,0 0 0,0 0-16,1 0 31,-1 0-31,-21-21 0,0 0 15,0-1 1,0 1-16,0 0 16,-21 21-1,-1 0-15,1 0 16,0 0 0,21 21-1,0 0-15,0 1 0,0-1 16,0 0-16,0 0 15,0 0-15,0 0 16,21-21-16,0 0 31,1 0-31,-1 0 16,-21-21 0,0 0-16,0 0 0,0 0 15,0 0 1,0-1-16,-21 22 15,-1 0-15,1 0 16,0 0 0,21 22-16,0-1 15,0 0-15,0 0 16,0 0 0,21-21-1,0 0 1,-21-21 15,0 0-31,0 0 16</inkml:trace>
  <inkml:trace contextRef="#ctx0" brushRef="#br0" timeOffset="29495.13">4127 5715 0,'-21'0'62,"21"-21"-46,0 0-1,-21 21-15,21-21 0,0-1 16,0 1-16,0 0 16,0 0-16,21 21 0,0-21 15,-21 0-15,22 21 0,-1-22 16,0 22-16,0 0 0,0 0 16,0 0-16,1 0 0,-1 0 15,0 22-15,0-1 0,0 0 16,0 0-16,1 21 0,-22 1 0,0-1 15,0 0-15,0 1 16,0-1-16,0 0 0,0 1 0,-22-22 16,1 21-16,0 1 0,-21-1 15,21-21-15,-22 21 0,22-20 0,-21 20 16,21-21-16,-22 0 0,22 0 0,-21 1 16,21-22-16,-1 21 0,-20-21 15,21 0-15,0 0 0,0 0 0,-1 0 16,1 0-16,0 0 0,0 0 15,0-21-15,21-1 0,0 1 0,0 0 16,-21 0-16,21 0 0,0 0 16,0-1-16,0 1 0,0-21 0,0 21 15,0 0-15,0-22 0,0 22 16,21 0-16,0 21 0,0-21 16,0 21-16,0 0 0,1 0 15,20 0-15,-21 0 0,0 21 16,0 0-16,1 0 0,-1 0 0,21 22 15,-21-22-15,-21 0 0,21 0 16,1 0-16,-1 1 0,-21-1 0,21 0 16,0 0-16,-21 0 0,21-21 15,0 21-15,-21 1 0,22-22 16,-22 21-16,21-21 0,0 0 0,0 0 31,0-21-31,-21-1 16</inkml:trace>
  <inkml:trace contextRef="#ctx0" brushRef="#br0" timeOffset="29738.99">4720 6075 0,'0'0'0,"21"0"31,0 0 32,1 0-63,-1 0 16,0 0-1,0 0-15,-21-21 0,21 21 0</inkml:trace>
  <inkml:trace contextRef="#ctx0" brushRef="#br0" timeOffset="30711.96">6646 5376 0,'0'22'31,"0"-1"-31,0 0 0,0 0 16,0 0-16,21-21 0,-21 21 15,22 1-15,-1-22 0,0 0 16,0 0-16,0 0 0,22 0 0,-22 0 16,21 0-16,0 0 0,-20 0 15,20 0-15,0-22 0,1 1 0,-22 21 16,21-21-16,0 0 0,-20 0 0,-1 0 15,21-1-15,-21 22 0,-21-21 16,0 0-16,0 0 0,0 0 16,0 0-16,-21-1 15,0 22-15,0 0 0,-22-21 0,22 21 16,-21 0-16,0 0 0,-1 0 0,1 0 16,0 0-16,-1 21 15,1 1-15,0-22 0,-1 21 0,1 0 16,0 21-16,-1-21 0,22 1 15,0-1-15,0 21 0,0-21 0,21 0 16,0 1-16,0-1 0,0 0 16,21 0-16,0 0 0,0 0 0,21 1 15,-20-22-15,20 0 0,-21 0 16,21 21-16,1-21 0,-1 0 0,0 0 16,-20 0-16,20 0 0,-21 0 0,0-21 15,0 21-15,1-22 16,-1 22-16,-21-21 15,-21 21 1,-22 0-16,22 0 0,-21 0 0,-1 0 16,1 21-16,0 1 0,-1-1 15,1 0-15,0 0 0,-1 0 0,1 0 16,0 1-16,21-1 0,-1 21 16,-20-21-16,42 22 0,0-22 0,-21 0 15,21 21-15,0-21 0,0 1 0,21-1 16,0 0-16,0 0 0,1 0 15,-1-21-15,21 21 0,0-21 16,-20 0-16,20 0 0,0 0 0,1 0 16,-1 0-16,0 0 0,1 0 15,-1-21-15,0 21 0,1-21 0,-22 0 16,21 0-16,0 21 0,-20-21 16</inkml:trace>
  <inkml:trace contextRef="#ctx0" brushRef="#br0" timeOffset="31479.59">7578 5588 0,'0'0'0,"-43"0"31,22 0-31,0 0 0,0 0 16,0 21-16,-1 0 0,1 1 0,0-1 15,0 0-15,21 0 0,-21 0 16,21 22-16,-21-22 0,21 21 0,-22-21 15,22 22-15,0-22 0,0 0 16,0 0-16,0 0 0,0 0 0,0 1 16,22-1-16,-1-21 0,0 21 0,0-21 15,0 0-15,0 0 0,1 0 16,20 0-16,-21 0 0,21 0 0,1-21 16,-1 21-16,0-21 0,1-1 15,-1 1-15,0 0 0,1 0 16,-1-21-16,0 20 0,-20-20 0,20 0 15,-21-1-15,0 1 0,0 0 16,1-1-16,-22 1 0,0 0 0,21-1 16,-21 1-16,0 0 0,0 21 0,0-22 15,0 22-15,0 0 0,0 0 16,0 0-16,0 42 31,0 21-31,-21-21 16,21 0-16,0 22 0,0-1 15,0 0-15,0 1 0,-22-1 0,22 0 16,0 22-16,-21-22 0,21 1 16,0-1-16,0 0 0,0-21 15,0 22-15,0-22 0,21 0 0,1 0 16,-22 0-16,21 1 0,0-22 0,0 0 16,0 0-16,0 0 0,1 0 15,-1 0-15,0 0 0,0-22 0,0 22 16,0-21-16,1 0 0,-1 0 0,0 0 15,0 0-15,0-1 0,-21 1 16,0-21-16,21 21 0,-21 0 0,0-1 16,0-20-16,0 21 0,0 0 15,0 0-15,0-1 16,0 44 0,0-1-16,0 0 15,0 0-15,0 0 0,0 0 16,0 1-16,0 20 0,0-21 15,0 0-15,0 0 0,22 1 16,-1-1-16,0-21 16,0 0-1,0 0 1,-21-21-16,21-1 0,-21 1 16,0 0-16,0 0 15</inkml:trace>
  <inkml:trace contextRef="#ctx0" brushRef="#br0" timeOffset="31663.49">8509 5440 0,'0'0'15,"0"-21"1,-21 21-16,0 0 0,21 21 62,21-21-46,-21 21-16,21-21 0</inkml:trace>
  <inkml:trace contextRef="#ctx0" brushRef="#br0" timeOffset="32063.29">8826 5482 0,'0'21'31,"0"1"-31,0 20 16,-21-21-16,21 21 0,0-20 15,0 20-15,0 0 0,0 1 16,0 20-16,0-21 0,0 1 0,0-1 15,0 0-15,0 22 0,0-22 0,0 1 16,0 20-16,0 1 0,0-1 16,0 1-16,0-1 0,-21 1 0,21-1 15,0 1-15,-21-22 0,21 21 0,0 1 16,0-22-16,-21 22 0,21-22 16,-21 0-16,21-20 0,0-1 0,0 0 15,0 0-15,0 0 0,0-42 47,0 0-47,0 0 0,0 0 16,0-1-16,0-20 0,0 21 0,0-21 15,0-1-15,0 1 0</inkml:trace>
  <inkml:trace contextRef="#ctx0" brushRef="#br0" timeOffset="32403.61">8699 5821 0,'0'-42'0,"0"84"0,0-127 16,0 64-16,0-21 0,0 21 0,0-1 16,0 1-16,0-21 0,22 21 15,-1 0-15,0-1 0,0 1 16,21 21-16,-20-21 0,20 0 16,0 21-16,1 0 0,-1 0 0,0 0 15,-21 0-15,22 0 0,-22 21 16,0 0-16,0-21 0,0 21 0,-21 22 15,0-22-15,0 0 0,0 0 0,0 22 16,-21-22-16,0 0 0,0 21 16,0-21-16,-22 1 0,22-1 0,-21 0 15,21 0-15,-22-21 0,22 21 0,-21 0 16,21-21-16,0 0 16,-1 0-16,1 0 0,0 0 0,42-21 46,22 0-30,-22 21-16</inkml:trace>
  <inkml:trace contextRef="#ctx0" brushRef="#br0" timeOffset="32931.31">9652 5525 0,'0'-22'0,"0"1"16,-21 21-1,0 0 1,-1 0-16,1 0 0,0 0 0,0 0 16,0 0-16,0 21 0,-1-21 15,1 22-15,0-1 0,0 0 0,0 0 16,21 0-16,-21 0 15,21 1-15,0-1 0,-22 0 0,22 0 16,0 0-16,22-21 16,-1 21-1,0-21-15,0 0 0,21 0 16,-42 22-16,43-22 0,-22 0 16,0 0-16,0 21 0,0-21 15,1 21-15,-1 0 0,0-21 16,0 21-16,-21 0 0,0 1 15,0-1-15,0 0 16,-21 0-16,0-21 0,0 21 16,-1-21-16,1 0 0,0 0 0,-21 21 15,21-21-15,-1 0 0,1 0 16,0 0-16,0 0 0,0 0 0,0 0 16,-1 0-16,1-21 0,0 0 15,0 0 1,0 0-16,21 0 15,0-1 1,0 1-16,21 21 16,0 0-16,0-21 0,0 21 0</inkml:trace>
  <inkml:trace contextRef="#ctx0" brushRef="#br0" timeOffset="33384.05">9991 5800 0,'21'0'32,"0"0"-32,0-21 15,0-1-15,0 22 0,-21-21 0,22 21 16,-1-21-16,0 0 0,0 0 15,-21 0-15,21 21 0,0-22 16,-21 1-16,0 0 0,0 0 0,0 0 16,0 0-16,0-1 15,-21 22 1,0 0 0,0 0-16,0 0 0,0 0 0,-22 22 15,22-1-15,-21 0 0,21 0 0,-1 0 16,1 0-16,0 1 0,21 20 15,0-21-15,0 0 0,0 0 0,0 1 16,0-1-16,0 0 0,0 0 16,21 0-16,0 0 0,1-21 15,-1 0-15,0 0 0,0 0 16,0 0-16,0 0 0,1 0 0,-1 0 16,0 0-16,0 0 0,0 0 0,0-21 15,1 0-15,-1 0 16,0 0-16,-21 0 0,21-1 15</inkml:trace>
  <inkml:trace contextRef="#ctx0" brushRef="#br0" timeOffset="34058.66">11874 5313 0,'0'-21'0,"0"42"0,0-63 16,0 20-16,-21 22 15,21-21 1,-21 21 0,21 21-16,0 1 0,0-1 15,-21 0-15,21 0 0,0 21 0,0-20 16,0 20-16,0-21 0,0 21 16,-21 1-16,21-22 0,0 21 0,0-21 15,0 1-15,0 20 0,0-21 16,0 0-16,0 0 15,0 1-15,0-44 32,0 1-17</inkml:trace>
  <inkml:trace contextRef="#ctx0" brushRef="#br0" timeOffset="34383.48">11472 5567 0,'-21'190'31,"21"-168"-31,0-1 0,0 21 16,21-21-16,-21 0 0,21 1 15,1-1-15,-1 0 0,0 0 0,0 0 16,21-21-16,-20 21 0,-1-21 15,21 0-15,-21 0 0,22 0 0,-1 0 16,-21 0-16,21 0 0,1 0 0,-1 0 16,0 0-16,1-21 0,-22 0 15,21 0-15,-21 21 0,22-21 0,-22 0 16,0-1-16,-21 1 16,21 0-16,-21 0 0,0 0 15,0-22-15,0 22 0,0 0 0,0 0 16,-21 0-16,21 0 0,-21-1 15</inkml:trace>
  <inkml:trace contextRef="#ctx0" brushRef="#br0" timeOffset="34659.32">11472 5334 0,'0'0'0,"0"-21"15,21 21 1,1-21-16,-1 21 0,0 0 16,0 0-16,0-21 0,0 21 0,22 0 15,-22 0-15,21-22 0,-21 22 16,22 0-16,-22 0 0,21 0 0,-21-21 16,1 21-16,20 0 0,-21 0 15,0 0-15,0 0 31,1 0-15</inkml:trace>
  <inkml:trace contextRef="#ctx0" brushRef="#br0" timeOffset="34963.39">12615 5271 0,'0'21'0,"0"0"0,0 0 0,0 0 16,-21 0-16,21 22 0,0-1 16,0 0-16,0 1 0,-21-1 15,21 0-15,0 1 0,-21-1 0,21 0 16,0 1-16,0-22 0,0 21 15,0-21-15,0 1 0,0-1 0,0 0 16,0 0-16,21-21 31,-21-21-15,21 0-16,-21 0 16</inkml:trace>
  <inkml:trace contextRef="#ctx0" brushRef="#br0" timeOffset="35383.15">12467 5313 0,'0'0'16,"0"-21"-16,21 0 15,0 21-15,1 0 16,147-22-1,-127 22 1,1 0-16,-1 0 0,0 0 0,1 22 16,-22-22-16,21 21 0,-21 21 15,0-21-15,1 0 0,-1 22 0,0-22 16,-21 21-16,0 1 0,0-22 16,0 21-16,0 0 0,0-20 0,-21 20 15,0 0-15,-1-21 0,1 22 16,-21-22-16,21 0 0,0 0 0,-22 0 15,22 1-15,-21-1 0,21 0 0,-22 0 16,22 0-16,-21-21 0,21 21 16,-1-21-16,1 0 0,0 0 0,0 0 15,0 22-15,0-22 32,21-22-32,0 1 15,0 0-15,0 0 0,0 0 16,21 21-16,0-21 0,-21-1 15</inkml:trace>
  <inkml:trace contextRef="#ctx0" brushRef="#br0" timeOffset="35798.87">13483 5355 0,'0'0'0,"0"-21"0,-21 21 47,0 21-47,21 0 16,-21 22-16,21-22 0,-22 0 15,22 21-15,0 1 0,-21-22 0,21 21 16,-21 1-16,21-1 0,0 0 15,0-21-15,0 22 0,0-1 0,0-21 16,0 0-16,0 1 16,0 20-16,21-42 0,0 21 0,-21 0 15,22 0-15,-1-21 0,0 0 0,0 22 16,0-22-16,0 0 0,1 0 16,-1 0-16,0 0 0,0 0 0,0 0 15,0-22-15,1 1 0,-1 21 0,-21-21 16,21 21-16,0-21 0,0 0 15,-21 0-15,21 21 0,-21-22 16,22 1-16,-22 0 16,0 0-16</inkml:trace>
  <inkml:trace contextRef="#ctx0" brushRef="#br0" timeOffset="36027.53">13483 5588 0,'0'0'0,"21"0"47,0 0-47,1-21 15,-1 21-15,0 0 0,21 0 16,-21-21-16,1 21 0,-1 0 0,0-21 15,0 21-15,0-22 0,0 22 16,1 0-16</inkml:trace>
  <inkml:trace contextRef="#ctx0" brushRef="#br0" timeOffset="36251.4">13568 5313 0,'0'0'16,"21"0"15,0 0-31,0 0 0,0 0 16,-21-21-16,22 21 0,-1 0 16,0 0-16,0 0 0,0 0 0,0-21 15,1 21-15,-1 0 0,0 0 0</inkml:trace>
  <inkml:trace contextRef="#ctx0" brushRef="#br0" timeOffset="36759.18">15176 5207 0,'0'0'0,"22"0"31,-1 0-31,0 0 0,21 0 16,-21 0-16,22 0 0,-1-21 15,0 21-15,-20 0 0,20 0 0,0 0 16,1 0-16,-1 0 0,-21 0 16,21 0-16,-20 0 0,-1 0 0,-42 0 31,-1 0-16</inkml:trace>
  <inkml:trace contextRef="#ctx0" brushRef="#br0" timeOffset="37119.67">15325 5186 0,'-43'21'31,"43"0"-31,0 0 15,0 1-15,0-1 16,0 0-16,0 0 0,0 21 0,0-20 16,0 20-16,0-21 0,0 21 15,0 1-15,0-1 0,0 0 0,0 1 16,-21-1-16,21 0 0,0 1 0,-21-1 16,21 0-16,0 1 0,-21-1 15,21-21-15,0 22 0,0-22 16,0 0-16,0 0 0,0 0 0,0 0 15,0 1-15,0-1 0,21 0 16,0-21-16,0 0 0,0 0 16,1 0-16,-1 0 0,0 0 15,0 0-15,0 0 0,0 0 16,1 0-16,-1 0 0,0-21 0,0 21 16,0-21-16,22 21 0,-22-22 0,0 1 15,0 0-15,0 21 0,22-21 16</inkml:trace>
  <inkml:trace contextRef="#ctx0" brushRef="#br0" timeOffset="37643.37">16489 5334 0,'0'0'0,"-21"0"0,-1 0 15,1 0-15,0 0 16,21 42 0,-21-20-16,21-1 0,-21 21 15,21-21-15,0 22 0,0-1 0,-21 0 16,21 1-16,-22-1 0,22 0 16,-21 1-16,0-22 0,0 21 15,21-21-15,-21 0 0,0 1 0,-1-1 16,1 0-16,0 0 0,0-21 15,21 21-15,-21-21 0,0 0 0,-1 0 16,1 0-16,0-21 16,21 0-1,-21 0-15,21 0 0,0-1 0,0 1 16,0-21-16,0 21 0,0 0 0,0-22 16,21 22-16,0-21 0,-21 21 15,21-1-15,1 1 0,-1 21 16,0 0-16,0 0 15,0 0-15,-21 21 16,21 1-16,-21-1 0,22 0 16,-1 21-16,-21-21 0,0 1 0,21 20 15,-21-21-15,21 0 0,0 0 0,-21 1 16,0-1-16,21-21 0,1 21 16,-1-21-16,0 21 0,0-21 15,0 0-15,0 0 0,1 0 0,20 0 16,-21 0-16,0 0 0,22-21 15,-22 0-15,21 21 0</inkml:trace>
  <inkml:trace contextRef="#ctx0" brushRef="#br0" timeOffset="38142.08">16933 5461 0,'0'0'0,"0"-21"0,-21 21 16,0 0-1,0 0-15,21 21 0,-21 0 16,-1 0-16,1 1 0,0-1 16,21 0-16,-21 21 0,21-21 15,-21 22-15,0-22 0,21 21 0,0-21 0,0 1 16,-22 20-16,22-21 0,0 0 16,0 0-16,0 1 0,0-1 15,22-21 1,-1 0-16,0 0 15,0 0-15,0 0 0,0-21 16,1 21-16,-1-22 0,0 1 16,0 0-16,0 0 0,-21-21 0,21 20 15,1 1-15,-1-21 0,-21 21 16,0-22-16,0 22 0,21-21 0,-21 21 16,0 0-16,0-1 0,0 1 15,0 42 16,0 1-31,-21-1 0,21 21 0,0-21 16,0 0-16,0 22 0,0-22 16,0 0-16,0 21 0,0-20 0,0-1 15,0 0-15,0 0 0,0 0 16,0 0-16,21-21 0,0 22 0,0-1 16,0-21-16,1 0 0,-1 0 15,0 0-15,0 0 0,0 0 16,0-21-16,1 21 0,-1-22 0,0 1 15,0 0-15</inkml:trace>
  <inkml:trace contextRef="#ctx0" brushRef="#br0" timeOffset="38422.92">17611 5228 0,'0'0'15,"0"-21"-15,0 0 0,-22 21 31,1 21-31,0 21 16,21-20-16,0 20 0,-21-21 0,0 21 16,21 1-16,-21 20 0,21-20 15,0-1-15,0 0 0,-22 1 16,22-22-16,-21 21 0,21 0 0,0-20 16,0-1-16,0 0 0,0 0 15,0 0-15,0 0 0,0 1 0,21-1 16,1-21-1,-1 0-15,0 0 0,0 0 16,0-21-16,0-1 0,1 22 16,-1-21-16</inkml:trace>
  <inkml:trace contextRef="#ctx0" brushRef="#br0" timeOffset="38643.43">17378 5503 0,'-21'0'0,"42"0"0,-64 0 0,65 0 31,-1 0-31,0 0 16,0 0-16,0 0 0,22 22 0,-22-22 16,21 0-16,-21 0 0,0 0 15,22 0-15,-22 0 0,0 0 0,0 0 16,0 0-16,1 0 0,-1 0 0,-21-22 15</inkml:trace>
  <inkml:trace contextRef="#ctx0" brushRef="#br0" timeOffset="39083.18">17907 5630 0,'0'0'16,"21"0"-16,-21 22 0,21-22 15,0 0-15,1 0 16,-1 0-16,0 0 16,0 0-16,0 0 0,-21-22 15,21 22-15,1-21 0,-22 0 16,21 21-16,-21-21 0,21 21 15,-21-21-15,0 0 0,0-1 16,0 1-16,0 0 16,-21 21-16,0 0 15,-1 0-15,1 0 16,0 0-16,21 21 0,-21 0 16,0 1-1,21-1-15,-21 0 0,21 0 0,0 21 0,0-20 16,0-1-16,-22 0 0,22 0 0,0 0 15,0 0-15,0 1 16,0-1-16,0 0 0,0 0 16,22-21-1,-1 0-15,0 0 0,0 0 16,0 0-16,0 0 0,1 0 0</inkml:trace>
  <inkml:trace contextRef="#ctx0" brushRef="#br0" timeOffset="39511.93">18775 5525 0,'0'0'0,"0"-22"0,0 1 15,-21 21 1,-1 0-16,1 0 0,-21 0 16,21 0-16,0 0 0,-22 21 15,22 1-15,-21-22 0,21 21 0,-1 0 16,1 0-16,0 0 0,0 0 0,21 1 15,0-1-15,0 0 0,0 0 16,0 0-16,0 0 0,21 1 16,0-22-16,0 21 15,1-21-15,-1 21 0,21-21 16,-21 21-16,0-21 0,1 21 0,-1-21 16,0 21-16,0-21 15,-21 22-15,21-22 0,-21 21 16,0 0-1,-21-21 1,-21 21-16,21-21 0,-1 0 0,1 0 16,0 0-16,-21 0 0,21 0 15,-1 0-15,1 0 0,0 0 0,0 0 16,0 0-16,0 0 0,-1 0 16,22-21 15,22 0-31,-1 21 15</inkml:trace>
  <inkml:trace contextRef="#ctx0" brushRef="#br0" timeOffset="39871.72">19198 5228 0,'0'0'16,"0"21"15,-21 1-31,0-1 16,21 21-16,0-21 0,0 0 0,-21 22 16,21-22-16,-22 21 0,22-21 15,0 22-15,-21-1 0,21-21 0,0 22 16,0-1-16,0-21 0,0 21 15,0-20-15,0-1 0,0 0 0,0 0 16,0 0-16,0 0 0,0 1 0,0-1 16,0 0-1,21-21-15,1 0 0,-1 0 16,0 0-16,0 0 16,0 0-16,0-21 0,1 0 15,-22-1-15,21 22 0,0-21 0,0 0 16,0 0-16</inkml:trace>
  <inkml:trace contextRef="#ctx0" brushRef="#br0" timeOffset="40067.61">18986 5546 0,'22'0'31,"-1"0"-31,0 0 0,0 0 0,0 0 16,0 0-16,1-21 0,-1 21 0,0 0 15,21-22-15,-21 22 0</inkml:trace>
  <inkml:trace contextRef="#ctx0" brushRef="#br0" timeOffset="40738.91">19833 5017 0,'21'0'0,"-42"0"0,63-22 0,-20 22 0,20 0 16,-21 0-16,21-21 0,-20 21 15,20 0-15,-21 0 0,21 0 0,-20-21 16,-1 21-16,0 0 0,0 0 16,0 0-16,-21 21 46,0 0-46,0 1 16,0-1-16,0 0 0,0 0 16,0 0-16,0 0 0,0 1 0,0 20 15,0-21-15,-21 21 0,21-20 0,-21-1 16,21 21-16,0-21 0,0 22 16,-21-22-16,21 21 0,-21-21 0,21 64 15,0-64 1,-22 21-16,22 1 0,-21-22 0,21 21 15,0 1-15,0-22 0,-21 21 0,21-21 16,0 22-16,-21-22 0,21 0 16,0 0-16,0 0 0,0 0 0,0 1 15,0-1-15,0 0 0,0 0 16,-21 0-16,0-21 16,21 21-16,-22-21 0,1 0 15,0 0-15,0 0 16,0 0-16,0 0 0,-22 0 0,22 0 15,0 0-15,-21 0 0,20 0 0,1 0 16,0-21-16,-21 21 16,21-21-16,-1 21 0,1 0 0,0-21 15,0 21-15,0 0 0,0 0 16,21-21-16,-22 21 16,1 0-1,0 0-15</inkml:trace>
  <inkml:trace contextRef="#ctx0" brushRef="#br0" timeOffset="61079.84">4106 7535 0,'0'0'0,"-21"0"15,0 22 1,21-44 78,0 1-79,0 0-15,21 21 16,0-21-16,0 21 0,1-21 16,-1 0-16,0 21 0,0 0 15,0 0-15,0 0 16,1 0-16,-1 0 0,0 0 0,-21 21 16,0 0-16,21 0 0,-21 0 15,0 0-15,0 1 0,0-1 16,0 0-16,0 0 0,-21 0 0,0 0 15,0 1-15,-1-1 16,1 0-16,0 0 0,0 0 0,0-21 0,0 21 16,21 1-16,-22-22 15,1 0-15,0 0 16,21-22 15,0 1-15,0 0-1,21 21-15,0 0 0,1 0 16,-1 0-16,0 0 0,0 0 0,0 0 16,0 0-16,1 0 0,-1 0 15,0 0-15,0 21 0,0 0 16,0-21-16,1 22 0,-1-1 0,0 0 16,0 0-16,-21 0 0,0 0 15,0 1-15,0-1 0,0 21 0,0-21 16,0 0-16,-21 1 0,0-1 15,0 21-15,-1-21 0,1-21 0,-21 21 16,21 1-16,0-22 0,-1 0 0,1 21 16,-21-21-16,21 0 0,0 0 15,-1 0-15,1 0 0,0 0 0,-21 0 16,21 0-16,-1-21 0,1-1 16,0 22-16,0-21 15,0 21-15,21-21 0,0 0 16,-21 21-16,21-21 0,0 0 15,21 21 32,-21-22-47,21 22 16</inkml:trace>
  <inkml:trace contextRef="#ctx0" brushRef="#br0" timeOffset="61351.68">4911 7916 0,'21'0'16,"-42"0"-16,63 0 0,-42-21 15,21 21 17,0 0-32,-21-21 31,21 21-31</inkml:trace>
  <inkml:trace contextRef="#ctx0" brushRef="#br0" timeOffset="62476.5">7218 7641 0,'0'0'16,"21"0"-16,0 0 0,0 0 16,0 0-1,1 0-15,-1 0 16,0-21-16,-21 0 0,21 21 0,0-21 15,0 21-15,1-21 0,-22-1 16,21 22-16,0-21 0,0 0 0,-21 0 16,0 0-16,0 0 15,0-1-15,0 1 0,0 0 16,-21 21-16,0 0 16,0 0-16,-22 0 0,22 0 0,-21 0 15,-1 0-15,22 21 0,-21-21 0,0 21 16,-1 1-16,22-1 0,-21 0 15,21 0-15,-1-21 0,1 21 0,0 0 16,21 1-16,0-1 0,0 0 16,0 0-16,0 0 15,21 0-15,0-21 0,1 22 0,-1-22 16,0 21-16,21 0 0,-21-21 0,1 21 16,-1-21-16,0 21 0,21-21 15,-21 21-15,1 1 0,-1-1 0,21 0 16,-21-21-16,0 42 0,1-21 15,-22 1-15,21-1 0,-21 21 0,0-21 16,0 0-16,0 22 0,-21-22 0,-1 0 16,1 0-16,0 22 0,0-22 15,-21-21-15,20 21 0,-20 0 0,21-21 16,-21 0-16,20 0 0,-20 0 16,0 0-16,21 0 0,-22 0 15,22 0-15,-21-21 0,21 0 0,-22 21 16,22-21-16,0-1 0,-21 1 0,20 0 15,1 0-15,0 0 0,0 0 16,21-22-16,0 22 0,-21 0 0,21 0 16,0 0-16,0-1 0,0 1 0,0 0 15,106-42 1,-64 63-16,-21-22 16,21 22-16,1 0 0,-22 0 15</inkml:trace>
  <inkml:trace contextRef="#ctx0" brushRef="#br0" timeOffset="62871.43">7599 8001 0,'0'0'0,"21"0"16,0 0-16,0 0 0,0 0 15,1 0-15,-1 0 0,0-21 16,0 21-16,0-21 0,0 0 15,1 21-15,-22-22 0,21 1 0,0 21 16,0-21-16,-21 0 0,0 0 0,0 0 16,0-1-1,0 1-15,0 0 0,-21 21 16,0 0-16,0 0 16,-1 0-16,-20 0 0,21 0 15,0 0-15,0 21 0,-1 0 0,1 1 16,0-1-16,0 0 0,0 0 0,0 0 15,21 22-15,-22-22 0,22 21 16,0-21-16,0 0 0,0 22 0,0-22 16,0 0-16,22 0 0,-1 0 0,0 1 15,0-1-15,0-21 16,22 0-16,-22 0 0,0 0 0,21 0 16,1 0-16,-22 0 0,21-21 15,0-1-15,1 1 0,-1 0 16,0 0-16</inkml:trace>
  <inkml:trace contextRef="#ctx0" brushRef="#br0" timeOffset="63176.25">8424 7303 0,'0'0'0,"-42"42"16,42-21-16,-21 21 16,21-20-16,0 20 0,0 0 0,-21 1 15,21-1-15,-22 0 0,22 22 16,0-22-16,-21 0 0,21 1 0,0-1 16,0 0-16,-21 1 0,21-1 0,0-21 15,-21 22-15,21-22 0,0 0 16,0 0-16,0 0 0,21-21 15,0 0 1,0 0-16,-21-21 0,22 0 16,-1 0-16,-21 0 0</inkml:trace>
  <inkml:trace contextRef="#ctx0" brushRef="#br0" timeOffset="63579.02">8530 7853 0,'0'0'0,"0"21"16,21-21 15,0 0-31,1 0 16,-1 0-16,-21-21 0,21 21 15,0-21-15,0 21 0,0-21 0,1 21 16,-22-22-16,0 1 0,21 21 15,-21-21-15,0 0 0,0 0 16,0 0-16,-21 21 16,-1 0-16,1 0 0,0 0 15,0 0-15,0 0 0,-22 0 0,22 0 16,0 0-16,0 21 0,0-21 16,21 21-16,-21 0 0,21 0 0,0 0 15,0 1-15,0-1 0,0 0 16,0 0-16,0 21 0,0-20 0,0-1 15,21 0-15,-21 0 0,21 0 16,0-21-16,0 21 0,0 1 0,1-22 16,20 0-16,-21 0 0,21 0 15,-20 0-15,20 0 0,0 0 0,1-22 16,-22 1-16,21 0 0</inkml:trace>
  <inkml:trace contextRef="#ctx0" brushRef="#br0" timeOffset="64079.25">9229 7641 0,'-22'0'0,"1"21"16,21 1-16,0-1 0,0 0 16,0 0-16,0 0 0,0 0 0,0 1 15,0-1-15,0 0 0,-21 0 0,21 0 16,0 0-16,0 1 0,0-1 15,0 0-15,0 0 0,0 0 16,0 0-16,-21-21 16,21-21 15,0 0-31,0 0 0,0 0 16,0 0-16,0-1 15,0 1-15,0 0 0,0 0 0,0 0 16,0 0-16,0-22 0,21 22 0,0 0 15,0 0-15,1 0 0,-1-1 16,21 1-16,-21 0 0,0 21 0,22 0 16,-22 0-16,21 0 0,-21 0 0,22 0 15,-22 21-15,0 0 0,0 1 16,0-1-16,1 0 0,-22 21 0,0-21 16,0 1-16,0-1 0,0 0 0,0 0 15,0 21-15,0-20 0,0-1 16,0 0-16,-22 0 0,22 0 15,0 0 1,0-42 0,0 0-1,22 21-15,-1-21 0,-21 0 0,21 0 16,0-1-16</inkml:trace>
  <inkml:trace contextRef="#ctx0" brushRef="#br0" timeOffset="64315.11">9948 7620 0,'0'21'15,"0"0"1,0 1-16,0-1 0,0 0 0,0 0 16,0 0-16,0 0 0,0 1 0,0-1 15,0 0-15,0 0 0,0 0 0,0 0 16,0 1-16,0-1 15,0 0-15,0-42 47,0 0-47,21 21 0</inkml:trace>
  <inkml:trace contextRef="#ctx0" brushRef="#br0" timeOffset="64695.41">9906 7366 0,'0'0'0,"-21"21"0,21 0 0,0 1 16,0-1-16,0 0 0,0 0 15,0 0-15,21-21 16,0 21-16,0-21 0,0 0 15,1 0-15,-1 0 0,0 0 0,0 0 16,0-21-16,0 0 16,1 0-16,-22 0 0,21 0 15,-21-1-15,0 1 0,0 0 0,0 0 16,0 0-16,0 0 0,-21-1 16,-1 1-16,22 0 0,-21 21 0,0-21 15,0 21-15,0 0 0,0 0 16,-1 0-16,1 0 0,0 21 15,0 0-15,0 0 0,0 1 0,21-1 16,0 0-16,0 0 0,0 0 16,0 0-16,0 1 0,0-1 15,0 0-15,21 0 0,0-21 16</inkml:trace>
  <inkml:trace contextRef="#ctx0" brushRef="#br0" timeOffset="65179.13">10435 7535 0,'0'0'0,"-21"0"31,0 0-31,21 22 15,0-1-15,0 0 16,-21 0-16,21 0 0,0 0 16,0 1-16,0-1 0,0 21 0,0-21 15,0 0-15,0 1 0,0-1 0,0 0 16,0 0-16,0 0 0,0 0 16,21-21-16,0 0 15,0 0-15,0 0 16,0 0-16,1 0 0,-1 0 0,0 0 15,0-21-15,0 0 16,0 21-16,1-21 0,-1 0 0,0 0 16,0-1-16,-21 1 0,21 0 0,0-21 15,-21 21-15,22-1 0,-22 1 16,0 0-16,0 0 0,0 0 0,21 0 16,-21-1-16,0 44 46,21-22-30,0 0 0,0 0-1</inkml:trace>
  <inkml:trace contextRef="#ctx0" brushRef="#br0" timeOffset="65892.23">11091 7514 0,'-21'21'0,"0"1"16,0-1-16,21 0 15,0 0-15,-21 0 0,21 0 16,-22 1-16,22-1 0,0 0 16,-21 0-16,21 0 0,0 0 15,0 1-15,0-1 0,0 0 16,-21 0-16,21 0 0,-21 0 15,21-42 32,0 0-47,0 0 16,0 0-16,0 0 16,21-1-16,0 1 0,0 0 15,-21-21-15,22 21 0,-1-1 0,0 1 0,21-21 16,-21 21-16,1 0 15,-1 21-15,21-22 0,-21 22 0,0 0 16,22 0-16,-22 0 0,0 0 0,0 22 16,0-22-16,1 21 0,-1 0 15,-21 0-15,21 0 0,-21 22 0,21-22 16,-21 0-16,0 0 0,0 0 0,0 0 16,0 1-16,0-1 15,0 0-15,0 0 0,-21 0 16,0-21-16,0 0 31,21-21-15,0 0-16,0 0 15,0 0-15,0-1 0,0 1 16,21 0-16,0 0 0,0-21 16,0 20-16,0-20 0,1 21 0,-1 0 15,21-22-15,-21 22 0,22 21 0,-22-21 16,21 21-16,0 0 0,1 0 15,-22 21-15,21 0 0,-21 1 0,22-1 16,-22 0-16,-21 0 0,0 0 0,21 22 16,-21-22-16,0 0 0,0 0 15,0 21-15,0-20 0,0-1 0,0 0 16,0 0-16,-21-21 0,0 21 0,21 0 16,-21-21-16,-1 22 15,1-1-15,0-21 0,0 0 16,0 0-1</inkml:trace>
  <inkml:trace contextRef="#ctx0" brushRef="#br0" timeOffset="66820.21">13525 7451 0,'22'-21'47,"-1"21"-47,0-22 16,0 22-16,0-21 0,0 0 16,1 0-16,-1 0 0,0 21 15,0-21-15,0-1 0,0-20 0,-21 21 16,0 0-16,0 0 0,0-1 15,0 1-15,-21 0 0,0 0 16,0 21-16,-21-21 0,20 0 0,-20 21 16,0 0-16,-1 0 0,-20 0 15,21 0-15,-22 0 0,22 0 0,-22 21 16,22-21-16,-22 21 0,22 0 16,21 0-16,-21 0 0,20 1 0,1 20 15,21-21-15,0 21 0,0-20 0,21 20 16,1-21-16,20 0 15,-21 22-15,21-22 0,1 0 0,-1 0 16,0 0-16,1 0 0,-1 1 0,0-1 16,1 0-16,-1 0 0,0 0 15,-20-21-15,20 21 0,-21 1 0,0-1 16,0 0-16,1 0 0,-22 0 0,0 0 16,0 1-16,0-1 0,-22 0 15,1 0-15,-21 0 0,21 0 0,-22 1 16,1-1-16,0-21 0,-22 21 0,22 0 15,-22-21-15,22 0 0,-21 0 16,20 0-16,1 0 0,-22 0 0,22 0 16,0 0-16,21-21 0,-22 0 15,1 0-15,21-1 0,0 1 16,-22 0-16,22 0 0,0 0 0,21 0 16,-21-22-16,21 22 0,-21 0 0,21-21 15,0 20-15,0 1 0,0 0 16,0 0-16,0 0 0,21 0 0,0 21 15,21 0-15,-21 0 0,22 0 0,-22 0 16,21 0-16,1 0 0,-1 21 16,-21-21-16,21 21 0,1-21 0,-22 21 15,0-21-15,21 21 0,-20-21 16</inkml:trace>
  <inkml:trace contextRef="#ctx0" brushRef="#br0" timeOffset="67195.75">13610 7747 0,'0'0'0,"21"0"0,0 0 15,1 0-15,-1 0 16,0 0-16,0 0 0,0 0 16,0-21-16,1 21 0,-22-21 0,21 21 15,0-21-15,-21-1 16,0 1-16,0 0 15,0 0-15,0 0 0,0 0 16,-21 21-16,0 0 16,-1 0-16,1 0 0,0 0 0,0 0 15,0 21-15,0 0 0,-1-21 16,22 21-16,0 21 0,0-20 0,0-1 16,0 0-16,0 21 0,0-21 0,0 1 15,0-1-15,0 0 0,0 0 16,0 0-16,22 0 0,-1 1 0,0-1 15,0-21-15,0 21 0,0-21 0,1 0 16,-1 0-16,0 0 0,0 0 16,0 0-16,0 0 0,1 0 15,-1-21-15,0 0 0,0-1 16</inkml:trace>
  <inkml:trace contextRef="#ctx0" brushRef="#br0" timeOffset="67551.35">14012 7641 0,'0'0'0,"0"-21"0,0 0 15,0 0-15,0 0 16,0-1-16,21 22 0,1 0 16,-1-21-16,0 21 0,0 0 15,0 0-15,0 0 0,1 0 0,20 21 16,-21 1-16,0-1 0,0 0 16,1 0-16,-1 0 0,0 0 15,0 1-15,-21 20 0,21-21 0,-21 0 16,0 0-16,0 1 0,0 20 0,0-21 15,0 0-15,0 0 0,-21-21 0,21 22 16,0-1-16,-21-21 0,0 21 16,0-21-16,-1 0 15,22-21 1,-21 0-16,21-1 16,0 1-16,0 0 0,0 0 0,0-21 15,0 20-15,0 1 0,0 0 16,0 0-16,21 0 0,1 0 15,-22-1-15,21 1 0,0 0 0,0 0 16,0 21-16,0 0 0,1-21 0,-1 21 16,0-21-16</inkml:trace>
  <inkml:trace contextRef="#ctx0" brushRef="#br0" timeOffset="67824">14668 7451 0,'0'21'31,"0"0"-31,0 0 0,0 0 16,0 1-16,22-1 0,-22 0 16,0 0-16,0 21 0,21-20 0,-21-1 15,0 0-15,21 0 0,-21 21 0,0-20 16,0-1-16,21 0 15,-21 0-15,21 0 0,-21 0 16,21-21-16,1 0 16,-1 0-1,0-21 1,-21 0-16</inkml:trace>
  <inkml:trace contextRef="#ctx0" brushRef="#br0" timeOffset="68071.85">15049 7472 0,'-21'0'15,"0"21"-15,0 0 16,0 0-16,0 1 0,21-1 16,-22 0-16,1 0 0,0 0 0,0 0 15,0 1-15,21 20 0,-21-21 16,-1 0-16,22 0 0,-21 1 15,21-1-15,0 0 0,0 0 16,0 0-16,21-21 31,1 0-31,-1 0 0,0-21 16</inkml:trace>
  <inkml:trace contextRef="#ctx0" brushRef="#br0" timeOffset="68479.62">15303 7641 0,'-21'21'15,"42"-21"32,1 0-47,-1 0 0,0 0 16,0 0-16,0 0 0,0 0 15,1-21-15,-1 21 0,0-21 0,0 0 16,0 0-16,0 21 0,-21-21 16,0-1-16,22 1 0,-22 0 0,0 0 15,0 0-15,-22 21 16,1 0 0,0 0-16,0 0 0,0 21 0,0 0 15,-1 0-15,1 0 0,0 1 0,21-1 16,0 0-16,-21 0 0,21 21 15,-21-20-15,21-1 0,0 0 0,0 0 16,0 0-16,0 0 0,0 1 0,0-1 16,21-21-16,-21 21 0,21-21 15,0 21-15,0-21 0,1 0 0,-1 0 16,21 0-16,-21 0 0,0 0 0,22 0 16,-22 0-16,0 0 0,21-21 15</inkml:trace>
  <inkml:trace contextRef="#ctx0" brushRef="#br0" timeOffset="68895.38">15875 7599 0,'0'0'15,"0"-21"-15,0 0 0,0-1 0,0 1 16,0 0 0,21 0-16,0 21 0,0-21 0,22 0 15,-22 21-15,21 0 0,1 0 0,-1 0 16,0 0-16,1 0 0,-1 0 15,0 21-15,1-21 0,-22 21 0,21 0 16,-21 21-16,0-20 0,1-1 0,-22 0 16,0 21-16,0-21 15,0 1-15,0 20 0,0-21 0,0 0 16,0 0-16,-22 1 0,1 20 0,0-42 16,0 21-16,0 0 0,21 0 15,-21-21-15,-1 22 0,1-22 16,0 0-1,21-22-15,0 1 16,0 0-16,0 0 0,0 0 16,0 0-16,21-1 0,0 1 0,1 0 15,-1-21-15,0-1 0,0 22 16,0-21-16,22 0 0,-22 20 0,21-20 16,-21 21-16,22 0 0,-22 0 15,21-1-15,-21 22 0,22 0 16,-22 0-16,21 0 0,-21 0 0,0 0 15,1 0-15,-1 0 0</inkml:trace>
  <inkml:trace contextRef="#ctx0" brushRef="#br0" timeOffset="70291.39">4254 9356 0,'0'21'16,"0"-42"-16,0 63 0,0 0 16,0-20-16,0 20 0,0 0 0,0 1 15,0-22-15,0 21 0,0 0 0,0 1 16,0-22-16,0 0 0,0 21 15,0-20-15,-21-1 0,21 0 16,-21-21-16,0 0 16,0-21-1,21 0-15,0-1 0,0 1 16,0 0-16,0 0 0,0 0 16,0 0-1,21 21-15,0 0 0,0 0 16,0 0-16,22 0 15,-22 0-15,0 0 0,21 0 16,-20 0-16,20 0 0,-21-22 0,21 22 16,-20 0-16,20 0 0,-21 0 15,0-21-15,22 21 0,-22 0 0,0-21 16,0 0-16,-21 0 0,21 21 16,-21-21-16,0-1 0,0 1 15,0 0-15,0 0 0,0 0 0,-21 0 16,0 21-16,0-22 0,21 1 0,-21 21 15,-1 0 1,1 0-16,21 21 16,0 1-16,0-1 0,0 0 15,-21 0-15,21 0 0,0 0 16,0 22-16,0-22 0,0 0 0,0 21 16,0-20-16,0-1 0,0 21 0,0-21 15,0 0-15,0 1 0,0-1 16,0 0-16,0 0 0,21-21 0,-21 21 15,0 0-15,21-21 0,1 0 16,-1 0 0</inkml:trace>
  <inkml:trace contextRef="#ctx0" brushRef="#br0" timeOffset="70612.21">5186 9716 0,'0'0'15,"0"21"-15,21-21 32,0 0-32,-21-21 15,21-1-15,-21 1 16,0 0-16,0 0 15,0 0-15,-21 21 32,0 0-17,21 21-15,-21-21 0,21 21 16,0 0-16,-21 0 16,21 1-16</inkml:trace>
  <inkml:trace contextRef="#ctx0" brushRef="#br0" timeOffset="71796.23">7451 9144 0,'0'0'0,"0"-21"0,-22 42 47,22 0-47,0 22 0,-21-22 0,0 21 16,0 0-16,0 1 0,0 20 0,-1-20 15,22 20-15,-42 1 0,21-22 16,0 21-16,0-20 0,-1-1 0,-20 0 15,21 1-15,21-1 0,-21-21 0,21 0 16,-21 1-16,21-1 0,-22-21 16,22-21-1,0-22 1,0 22-16,22 0 16,-22 0-16,21-22 0,0 1 0,-21 21 15,0-21-15,21-1 0,-21 1 0,21 0 16,-21-1-16,0 22 0,0-21 15,21 21-15,1-1 0,-1 22 16,0 22 0,-21-1-16,21 0 0,0 0 15,-21 21-15,21-20 0,1 20 0,-22 0 16,21-21-16,0 22 0,0-22 0,-21 21 16,21-21-16,0 1 0,1-1 15,-1 0-15,0 0 0,0-21 16,21 0-16,-20 0 0,-1 0 0,0 0 15,0 0-15,21 0 0,-20 0 0,-1-21 16,21 0-16,-21 0 0,0-1 16,22 1-16,-22-21 0,0 21 0,0-22 15,0 1-15,1 0 0,-22-1 0,0 22 16,0-21-16,0 0 0,0-1 16,0 1-16,-22 21 0,1-22 0,0 22 15,-21-21-15,21 21 0,-22 0 0,1-22 16,0 22-16,-1 0 0,1 21 15,0-21-15,-1 21 0,1 0 0,0 0 16,20 0-16,-20 0 0,21 21 16,0 0-16,0 0 0,-1 0 15,22 22-15,0-22 0,0 21 0,0 1 16,0-22-16,0 21 0,22 0 0,-1-20 16,0 20-16,0-21 0,0 0 15,0 0-15,22 1 0,-22-22 0,21 21 16,-21-21-16,22 0 0,-1 0 0,-21 0 15,22 0-15,-1 0 0,-21 0 16,21 0-16,-20-21 0,20 21 0,-21-22 16,0 22-16</inkml:trace>
  <inkml:trace contextRef="#ctx0" brushRef="#br0" timeOffset="72219.69">8064 9525 0,'-42'0'15,"21"-21"1,21 0-16,0 0 16,0-1-1,21 22-15,0 0 0,0-21 16,1 21-16,-22-21 0,42 21 16,-21 0-16,0 0 0,0 0 0,1 0 15,20 21-15,-21 0 0,21 1 16,-20-1-16,20 0 0,-21 0 0,21 0 15,-20 22-15,-1-22 0,0 0 0,0 0 16,-21 21-16,0-20 0,0-1 16,0 0-16,-21 42 15,21-41-15,-21-22 16,0 0-16,-1 0 16,22-22-16,-21 1 15,21 0-15,0 0 0,0 0 0,0 0 16,-21-1-16,21 1 0,0-21 15,0 21-15,0-22 0,0 22 0,0 0 16,0 0-16,0 0 0,21 0 16,0-1-16,1 22 0,-22-21 0,21 21 15,0 0-15,0 0 0,0 0 16,0-21-16,1 21 0,-1 0 0,0 0 16,0 0-16,0 0 0</inkml:trace>
  <inkml:trace contextRef="#ctx0" brushRef="#br0" timeOffset="72426.57">8932 9398 0,'0'21'0,"0"0"15,0 1-15,0-1 0,0 0 0,0 0 16,0 0-16,0 22 16,0-22-16,0 0 0,0 0 0,0 0 15,0 0-15,-21-21 0,21 22 0,0-1 16,0 0-1,0-42 17,0 0-32</inkml:trace>
  <inkml:trace contextRef="#ctx0" brushRef="#br0" timeOffset="72608.47">8869 9271 0,'0'0'15,"-21"-21"-15,-22 0 16,64 42 31,1-21-31,-1 0-16,0 0 0,0 0 0,0 0 15</inkml:trace>
  <inkml:trace contextRef="#ctx0" brushRef="#br0" timeOffset="73031.22">9292 9398 0,'0'0'0,"-21"-21"0,21 0 16,0 0-1,21 21 1,0 0-16,0 0 0,1 21 16,-1-21-16,0 21 0,0 0 15,-21 0-15,21 0 0,-21 22 0,21-22 16,-21 0-16,0 0 0,0 22 0,0-22 16,0 0-16,0 0 0,0 0 15,0 0-15,0 1 0,0-1 16,0-42 31,0-1-47,0 1 0,22 0 0,-22 0 15,21 0-15,-21 0 0,21-22 0,-21 22 16,0-21-16,21 21 0,0-1 16,-21-20-16,21 21 0,-21 0 15,0 0-15,22-1 0,-1 1 0,-21 0 16,21 21-16,0 0 0,0 0 15,0 21 1</inkml:trace>
  <inkml:trace contextRef="#ctx0" brushRef="#br0" timeOffset="73379.25">9842 9567 0,'0'0'0,"22"0"0,-22 22 0,21-22 16,0 0-16,0 0 0,0 0 15,0 0-15,-21-22 0,22 22 16,-1-21-16,0 0 0,0 0 16,0 0-16,0 0 15,1-1-15,-22 1 0,0 0 0,21 0 16,-21 0-16,0 0 0,0-1 16,0 1-16,-21 21 15,-1 0-15,1 0 0,0 0 16,0 21-16,0 1 0,0-22 0,-1 21 15,1 0-15,21 21 0,-21-21 16,21 1-16,-21-1 0,21 21 0,0-21 16,0 0-16,0 1 0,0-1 0,0 0 15,0 0-15,0 0 0,21 0 16,0-21-16,0 0 0,1 0 16,-1 0-16,21 0 0,-21 0 15,0 0-15,22 0 0,-22 0 0,0 0 16,21-21-16,-20 0 0</inkml:trace>
  <inkml:trace contextRef="#ctx0" brushRef="#br0" timeOffset="73727.25">10477 9377 0,'0'0'0,"0"-21"0,0 0 16,0-1-16,0 1 0,22 0 16,-1 0-16,0 21 15,0 0-15,0 0 16,0 0-16,1 0 0,-1 0 0,0 0 0,0 21 15,0 0-15,0 0 0,1-21 16,-1 22-16,0-1 0,-21 21 16,21-21-16,-21 0 0,21 1 0,-21-1 15,0 0-15,0 0 0,0 0 0,0 0 16,0 1-16,0-1 0,-21 0 16,0 0-16,0 0 0,0-21 15,-1 0-15,1 0 16,21-21-1,0 0 1,0 0-16,21 0 0,1-1 0,-22 1 16,21 0-16,0-21 0,21-1 15,-21 22-15,1-21 0,-1 21 16,21-22-16,-21 22 0,0-21 0,1 21 16,-1 0-16,0-1 0,0 1 0,0 21 15</inkml:trace>
  <inkml:trace contextRef="#ctx0" brushRef="#br0" timeOffset="76503.31">11959 8996 0,'-21'0'0,"0"0"0,0 42 31,21-21-31,0 1 16,21-22-16,0 0 16,0 0-16,0 0 0,22 0 0,-22 0 15,21 0-15,0 0 0,-20 0 16,20 0-16,0-22 0,1 22 0,-22-21 16,21 0-16,-21 21 0,0-21 0,1 0 15,-1 0-15,-21-1 16,0 1-16,0 0 0,0 0 15,-21 0-15,-1 0 0,-20 21 16,21-22-16,-21 1 0,-1 21 0,1 0 16,0 0-16,-1 0 0,1 0 0,0 0 15,20 21-15,-20 1 0,0-1 16,21 0-16,-22 0 0,22 0 16,21 0-16,-21 22 0,21-22 0,0 21 15,0-21-15,0 22 0,0-22 16,21 0-16,-21 0 0,21 0 0,0 1 15,22-22-15,-22 21 0,21-21 0,-21 0 16,22 0-16,-22 21 0,21-21 16,-21 0-16,1 0 0,20 0 0,-21 0 15,-42 0 17,0 0-32,-22 0 0,22 0 15,0 0-15,0 0 0,-21 21 16,20 0-16,1 0 0,0 1 15,0-1-15,0 21 0,21-21 0,0 0 16,0 22-16,0-22 0,0 0 0,0 21 16,0-20-16,0-1 0,21 0 15,0 0-15,0 0 0,-21 0 0,21-21 16,1 0-16,-1 0 0,0 0 0,0 0 16,0 0-16,0 0 0,1 0 15,-22-21-15,21 0 0,0 21 0,-21-21 16,21 0-16,0-22 0,-21 22 0,21 0 15,1-21-15,-22 21 0,21-22 16,0 22-16,0-21 0,0 21 16,0-22-16,1 22 0,20 0 0,-21-21 15,21 42-15,-20-22 0,20 22 16,-21 0-16,21 0 0,-20 0 0,20 22 16,-21-22-16,0 21 0,0 0 0,1 0 15,-1 0-15,0 0 0,-21 1 16,0 20-16,0-21 0,0 0 0,0 0 15,0 22-15,-21-22 0,21 0 0,-21 0 16,-1 0-16,22 1 0,0-1 0,-21 0 16,21-42 15,0 0-15,21-1-16,-21 1 15,22 0-15,-1-21 0,0 21 0,0-1 16,0-20-16,0 21 0,1 0 0,-1-22 15,0 22-15,0 0 0,0 0 16,0 0-16,1 0 0,-22-1 0,21 22 16,-21 22-1,-21-22 1,-1 21-16,1 0 0,0 0 0,0 0 16,21 0-16,-21 1 0,0-1 0,-1 21 15,22-21-15,-21 0 16,21 1-16,0-1 0,0 21 0,0-21 0,0 0 15,21 1-15,1-1 16,-1-21-16,0 0 0,0 21 0,0-21 16,22 0-16,-22 0 0,21 0 15,-21 0-15,22 0 0,-1 0 0,0-21 16,1 0-16,-1 21 0,0-22 0,1 1 16,-1 0-16,-21 0 0,21 0 15,-20 0-15,-1-22 0,0 22 0,0 0 16,-21 0-16,0 0 0,0-1 0,0 1 15,0 0-15,0 0 0,0 0 16,-21 21-16,0 0 0,0 0 16,-1 0-16,1 0 0,0 0 0,0 0 15,0 0-15,21 21 16,0 0-16,-21 0 0,21 0 0,-22 1 16,22-1-16,0 0 0,0 21 0,0-21 15,0 1-15,0-1 0,0 0 16,22 0-16,-1-21 0,0 21 0,-21 0 15,21-21-15,0 0 0,0 22 0,1-22 16,-1 0-16,0 0 0,0 0 16,0 0-16,0 0 0,1-22 0,-1 1 15,0 21-15,0-21 0,0 0 16,0 0-16,-21 0 0,22-1 0,-1 1 16,0 0-16,-21 0 0,21 0 0,0 0 15,-21-1-15,21-20 0,1 21 16,-22 0-16,21 0 0,0-1 15,0 22-15,0 0 16,0 0-16,-21 22 16,0-1-16,0 0 15,0 0-15,22 0 16,-22 0-16,0 1 0,21-22 16,-21-22 30,0 1-30,0 0 0,0 0-16,0 0 0,0 0 15,-21 21-15,21-22 0,0 1 0,-22 21 16,22-21-16,-21 21 0,0 0 16,0 0-1,0 21-15,0 0 16,21 1-16,0-1 0,0 0 15,-22 0-15,22 21 0,-21-20 0,21-1 16,0 0-16,-21 21 0,21-21 16,0 1-16,0-1 0,0 21 0,0-21 15,21 0-15,0-21 0,1 22 16,-1-1-16,0-21 0,0 0 0,0 0 16,0 0-16,22 0 0,-22 0 0,21 0 15,-21 0-15,1 0 0,20 0 16,-21-21-16,0-1 0,0 22 0,22-21 15,-22 0-15,0 0 0,-21 0 0,21 0 16,0-1-16,-21 1 0,0 0 16,0 0-16,22 0 0,-22-22 0,0 22 15,0 0-15,0 0 0,0 0 16,0 42 15,0 0-31,-22 0 0,22 0 16,0 1-16,0-1 0,0 0 15,0 0-15,0 0 0,0 0 0,0 1 16,0-1-16,0 0 0,0 0 16,0 0-16,22 0 15,-1-21-15,0 0 0,0 0 16,0 0-16,0 0 0,1 0 16,-1 0-16,-21-21 0,21 0 15,0 21-15,-21-21 0,21 0 0,-21 0 16,21 21-16,1-22 0,-22 1 15,0 0-15,0 0 0,0 0 0,21 0 16,-21-1-16,21 1 0,-21 0 16,0 0-16,0 0 0,0 42 31,0 0-15,0 0-16,0 0 0,0 22 0,0-22 15,0 0-15,0 0 0,0 0 0,0 1 16,0-1-16,0 0 0,0 0 15,0 0-15,0 0 0,21-21 0,-21 22 16,21-22-16,0 21 0,1-21 16,-1 0-1,0 0-15,0 0 0,0 0 0,0-21 16,1 21-16,-1-22 0,0 1 0,-21 0 16,21 0-16,0 0 0,0 0 15,1-1-15,-22 1 0,21-21 0,-21 21 16,21-22-16,-21 1 0,0 0 0,21-1 15,-21 1-15,21 0 0,-21-1 16,21 1-16,-21 0 0,0-1 0,0 1 16,0 21-16,0 0 0,0 0 0,0-1 15,0 44 1,0-1-16,0 0 0,0 21 16,0-21-16,0 22 0,-21-1 15,0 0-15,21 22 0,-21-22 16,21 1-16,0-1 0,-21-21 0,21 21 15,-21 1-15,21-1 0,0-21 0,0 22 16,0-22-16,0 21 0,0-21 16,0 0-16,0 1 0,0-1 0,0 0 15,21-21-15,0 0 16,0 0-16,0 0 16,0 0-16,1 0 15,-1-21-15,0 0 0,0-1 0,0 1 16,0 0-16,1 0 0</inkml:trace>
  <inkml:trace contextRef="#ctx0" brushRef="#br0" timeOffset="76687.35">14986 9102 0,'0'0'16,"0"21"-16,-21-21 0,21 21 0,0 0 15,21-21-15,0 21 0,0-21 16,0 0-16,1 0 0,-1 0 16,21 0-16,-21 0 0,22 0 15,-22 0-15,0 0 0</inkml:trace>
  <inkml:trace contextRef="#ctx0" brushRef="#br0" timeOffset="77511.03">15790 9462 0,'0'0'0,"64"-22"31,-43 22-31,0-21 0,0 21 16,0-21-16,1 0 15,-22 0-15,21 0 0,0-1 16,-21 1-16,0 0 16,0 0-16,0 0 0,0 0 15,-21-1-15,0 1 0,-1 0 0,1 0 16,0 0-16,0 21 0,0-21 0,-22-1 15,22 22-15,0 0 0,-21 0 16,21 0-16,-1 0 0,-20 22 0,21-1 16,0 0-16,0 0 0,-1 21 15,1-20-15,21 20 0,-21 0 16,21 1-16,0-22 0,0 21 0,0 0 16,0-20-16,0 20 0,21-21 15,0 0-15,1 0 0,-1 1 0,0-22 16,0 0-16,21 0 0,-20 0 0,-1 0 15,0 0-15,21-22 0,-21 22 16,1-21-16,20 0 0,-21 0 0,0 0 16,22-22-16,-22 22 0,0 0 0,0 0 15,0-21-15,0 20 0,-21 1 16,0-21-16,0 21 0,0-22 0,0 22 16,0 0-16,0 0 0,-21 0 15,0 0-15,0 21 0,0 0 16,0 21-16,-1-21 15,22 42-15,0-21 0,0 0 0,0 22 16,0-22-16,0 21 0,0-21 16,0 1-16,0 20 0,0-21 0,0 0 15,0 22-15,22-22 0,-1 0 0,0-21 16,0 21-16,0 0 0,22-21 16,-22 0-16,0 0 0,21 0 0,1 0 15,-22 0-15,21-21 0,0 0 16,1 0-16,-22 21 0,21-21 0,-21-1 15</inkml:trace>
  <inkml:trace contextRef="#ctx0" brushRef="#br0" timeOffset="78026.77">16616 8827 0,'0'0'16,"0"-22"-16,0 1 0,0 0 0,-21 21 15,-1 0-15,22 21 0,-21 0 16,21 1-16,0 20 0,-21 0 15,21 1-15,-21-1 0,21 0 16,0 1-16,0-1 0,0 0 0,0 1 0,0-1 16,-21-21-16,21 21 15,0-20-15,0 20 0,-21-21 0,21 0 16,0 0-16,0 1 0,0-44 47,0 1-32,0 0-15,0 0 16,0 0-16,0 0 0,0-1 0,21-20 16,0 21-16,0 0 0,0-22 0,0 22 15,22 0-15,-22 0 0,21 0 16,-21 21-16,22 0 0,-22 0 0,21 0 16,-21 0-16,22 21 0,-22 0 15,0 0-15,0 0 0,0 22 16,1-22-16,-1 0 0,-21 0 0,0 22 15,0-22-15,0 0 0,0 0 0,0 21 16,-21-20-16,-22-1 0,22 0 16,0 0-16,-21 0 0,20 0 0,-20-21 15,0 22-15,-1-22 0,1 0 0,21 21 16,-21-21-16,-1 0 0,22 0 16,-21 0-16,21 0 0,-1-21 15,1 21-15,21-22 0,-21 1 0,21 0 16,0 0-16,0 0 0,0 0 15,21-22-15,0 22 0,1 0 16,-1 0-16</inkml:trace>
  <inkml:trace contextRef="#ctx0" brushRef="#br0" timeOffset="78335.11">17484 8721 0,'0'0'0,"-64"0"31,43 0-31,21 21 0,-21 21 16,0-21-16,21 22 0,0-1 16,0 22-16,0-22 0,-22 0 0,22 1 15,0 20-15,0-21 0,0 1 0,-21-22 16,21 21-16,0 1 0,0-22 15,0 0-15,0 0 0,0 0 0,0 0 16,0 1-16,0-1 0,0 0 16,21-21-1,1 0-15,-1-21 16,0 0-16,0 21 16</inkml:trace>
  <inkml:trace contextRef="#ctx0" brushRef="#br0" timeOffset="78755.53">17526 9271 0,'0'21'0,"21"-21"32,0 0-32,0 0 15,1 0-15,-1 0 0,0 0 16,21 0-16,-21 0 0,1 0 15,-1-21-15,0 0 0,0 21 0,0-21 16,-21 0-16,21-1 0,1 1 16,-22 0-16,0 0 0,0 0 15,0 0-15,0-1 0,0 1 16,-22 21-16,1 0 16,0 0-16,0 0 0,0 0 0,0 21 15,-1 1-15,1-1 0,0 0 0,0 0 16,0 21-16,0-20 0,-1-1 15,22 0-15,-21 21 0,21-21 0,0 1 16,0-1-16,0 0 0,0 0 0,0 0 16,0 0-16,21-21 15,1 22-15,-1-22 16,0 0-16,0 0 0,0 0 16,0 0-16,1 0 15,-1 0-15,0 0 0,0 0 0,21-22 16,-20 1-16,-1 21 0,21-21 0</inkml:trace>
  <inkml:trace contextRef="#ctx0" brushRef="#br0" timeOffset="79235.25">18436 9081 0,'21'-22'0,"-21"-20"15,-21 21 1,0 21-16,0 0 0,0 0 15,-1 0-15,1 0 0,0 21 16,0 0-16,0-21 0,0 21 16,-1 1-16,1-1 0,0 0 0,0 0 15,0 0-15,0 0 0,21 1 0,0-1 16,0 0-16,0 0 0,0 0 16,0 0-1,21-21-15,0 0 0,0 0 16,0 0-16,0 0 0,1 0 15,-1 0-15,0 0 16,0 22-16,0-22 0,0 0 16,1 0-16,-22 21 0,21-21 15,-21 21-15,21-21 16,-21 21-16,0 0 16,-21-21-16,0 21 0,-1-21 15,1 22-15,0-22 16,0 0-16,0 21 0,0-21 15,-1 0-15,1 0 0,0 0 0,0 0 16,0 0-16,0 0 16,-1 0-16,1 0 15,42 0 32</inkml:trace>
  <inkml:trace contextRef="#ctx0" brushRef="#br1" timeOffset="105223.2">3027 3979 0,'0'-21'31,"0"0"-31,-21 21 16,21-21-16,-22 21 16,22-21-16,-21 21 46,21 21-14,0 0-32,0 0 0,0 0 15,21 1-15,-21-1 0,0 21 16,22 0-16,-22-20 0,21 20 0,0 0 16,-21 1-16,0-22 0,21 21 15,-21 0-15,21-20 0,-21-1 16,0 21-16,0-21 0,0 0 0,21 1 15,-21-1-15,22 0 16,-22 0-16,21-21 16,0 0-1,0 0 1,0 0-16,0 0 0,1 0 0,-1-21 16,0 0-16,21 0 0,1-1 15,-1 1-15,0 0 0,22-21 16,20-1-16,1-20 0,0 21 0,-1-22 15,1 1-15,21-1 0,21 1 16,0-1-16,0 1 0,0-1 0,0 1 16,0-1-16,-21 22 0,0-1 15,-1 1-15,1 0 0,-21-1 0,-22 22 16,1 0-16,-1 0 0,-20 0 16,-1 21-16,-21 0 0,22-21 0,-22 21 15,-21 21 79,0 0-78,0 0-16</inkml:trace>
  <inkml:trace contextRef="#ctx0" brushRef="#br1" timeOffset="118836.4">2921 5800 0,'0'-21'15,"-21"21"-15,21-22 16,0 1-16,0 0 0,-21 0 16,21 0 15,0 42 16,0 0-47,0 0 15,21 0-15,-21 1 0,21-1 16,-21 0-16,21 0 0,-21 0 0,0 0 16,21 22-16,-21-22 0,21 0 15,-21 0-15,0 0 0,0 1 0,0-1 16,22 0-16,-22 0 0,0 0 16,0 0-16,21-21 0,-21 22 0,0-1 15,0 0 1,21-21 31,0 0-32,0 0 1,0-21-16,1 21 0,-1-21 0,0 21 16,0-22-16,21 1 0,1 0 15,-1 0-15,22 0 0,-1 0 0,1-1 16,-1-20-16,1 21 0,20-21 15,-20 20-15,-1-20 0,22 0 0,-22 21 16,1-22-16,-1 1 0,22 21 16,-21-22-16,20 22 0,-20 0 15,-1-21-15,1 21 0,-22 21 16,22-22-16,-22 1 0,0 0 0,1 21 16,-22 0-16,0-21 0,0 21 0,0 0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75D3-D2A0-4880-B266-5D3236EAD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3C499-2902-49D6-9963-26105A75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D19E-5FEC-412C-B6D7-9D2BBBB1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8744-6E00-4151-BD29-22E30A4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91EE-4B57-4401-BA6A-663FA5C4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0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ACFE-5077-4528-B882-626BDBD0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92A7A-12C7-40F4-B2EC-CB8F46C5D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00B-87E2-443D-86C1-BF99A533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A4EC-0B97-42B1-865A-FDB7D478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B0A30-2690-43A3-8B1B-F5B6E60C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64E7C-B5BD-4FAE-88BA-26B3B243C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27D53-12DA-465F-9D5D-59FA94244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670F-7470-45C6-933D-8E9DD19A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63C0-04E6-4DD1-9C8A-747E6DC0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40C2-F0A8-4622-9F2D-95A156BF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9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45C1-0AD9-4A04-8A2F-D0714A49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85F2-01A9-4B58-A5F7-3BFF743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42D87-7312-4668-8E0F-34BF1D3F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1520-05BF-4DC0-8739-0B04E294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A7AC-5C79-4FE6-8953-854267B3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292F-AF20-4695-9E05-18E004F0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AD7B-A4C1-4338-9D9A-EFDF268E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949E-8953-4F37-A196-46A216B2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288B-C906-4110-8C5C-4D655CBE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D196-6930-4C18-A2C8-CA9A90FB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4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273B-32CA-40A2-8F7E-D0598886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4FC7-6AF6-4A3A-B49C-57B579723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01DF6-F9FD-4160-915A-F0FE23D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6099-474B-4665-8EB2-9BA5E79A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91463-5C7C-464D-AE05-0A894604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EAC8-267D-43F0-933E-89D3AF60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E1FC-2EBA-4250-A973-D1D6F316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C445-9DF2-46BB-A665-74C516D6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B5C6A-EE22-4313-AB73-DDA343C2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04B0-A000-462E-BE98-22A152227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A4FA-F317-4715-9ACD-67023F4BB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B3DCE-E48D-460C-9231-6CEA114B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4A0D6-37D7-42FF-AABC-CB332B6A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CCCDA-D095-492F-8825-80D9483E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2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5791-8106-479B-8D64-51306D04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D2843-2758-4CAB-B68E-B874C476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90DD0-6D2F-4887-A9D4-1A30CDB9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5EEB6-49D4-4628-B693-C8C1285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EBD6E-844F-4A3E-B06F-2B3F8401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9F388-9D68-440E-BBE9-BD34D28E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34374-D71D-44F6-9E32-B741DCD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0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C02D-24BB-48F4-B2CC-6A0BD291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A803-2E3D-4C63-A1F0-C525F5C3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3884-E60E-4342-B592-2E97270F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3F8C1-4600-40E1-A826-F84EE55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5B9D-2E73-4037-A285-329C2127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418A8-9E3A-436D-9160-CBA7867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1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584F-3D6E-40EC-BB4B-B8CB1CCA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E1731-0EBD-4903-9A11-713AC5857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DB0B-0DD5-4E26-B212-2028D12A7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1EB7-CA1D-46F6-B610-3F4B37B5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FA56-88A4-4C9D-B3B6-585282F8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79603-06D1-4BBD-B4EC-DCEE2F8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5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AA0E6-F218-4F19-9C78-C8E07C76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4DC0-5542-4F70-9164-85181739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D921-D5F9-49F0-85A6-6074385B2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C6CC-AF63-44CE-A627-1296554856D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401E-98E6-46E1-B11F-2DB4988C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0CF5-FF01-4C33-BD2A-7552879A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D771-79B3-4106-A169-F8A001DF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8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F60-FEA2-4634-B541-F8E12A9FF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1E869-4106-4F64-8883-750A1652B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E3A9F5-95D0-40E6-8875-C643BD58BD35}"/>
                  </a:ext>
                </a:extLst>
              </p14:cNvPr>
              <p14:cNvContentPartPr/>
              <p14:nvPr/>
            </p14:nvContentPartPr>
            <p14:xfrm>
              <a:off x="213480" y="122040"/>
              <a:ext cx="627912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E3A9F5-95D0-40E6-8875-C643BD58B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12680"/>
                <a:ext cx="629784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35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F60-FEA2-4634-B541-F8E12A9FF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1E869-4106-4F64-8883-750A1652B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EB75A5-8E02-4090-88E9-8769246542D5}"/>
                  </a:ext>
                </a:extLst>
              </p14:cNvPr>
              <p14:cNvContentPartPr/>
              <p14:nvPr/>
            </p14:nvContentPartPr>
            <p14:xfrm>
              <a:off x="68400" y="76320"/>
              <a:ext cx="11613240" cy="56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EB75A5-8E02-4090-88E9-8769246542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66960"/>
                <a:ext cx="1163196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7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F60-FEA2-4634-B541-F8E12A9FF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1E869-4106-4F64-8883-750A1652B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801525-407F-491E-892D-541886251023}"/>
                  </a:ext>
                </a:extLst>
              </p14:cNvPr>
              <p14:cNvContentPartPr/>
              <p14:nvPr/>
            </p14:nvContentPartPr>
            <p14:xfrm>
              <a:off x="716400" y="144720"/>
              <a:ext cx="649260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801525-407F-491E-892D-541886251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35360"/>
                <a:ext cx="651132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78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F60-FEA2-4634-B541-F8E12A9FF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1E869-4106-4F64-8883-750A1652B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A6D72B-6CF2-4FBE-BA2B-EB72886F6E5A}"/>
                  </a:ext>
                </a:extLst>
              </p14:cNvPr>
              <p14:cNvContentPartPr/>
              <p14:nvPr/>
            </p14:nvContentPartPr>
            <p14:xfrm>
              <a:off x="1036440" y="236160"/>
              <a:ext cx="7239240" cy="336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A6D72B-6CF2-4FBE-BA2B-EB72886F6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226800"/>
                <a:ext cx="7257960" cy="33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31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2021-10-14T02:37:13Z</dcterms:created>
  <dcterms:modified xsi:type="dcterms:W3CDTF">2021-10-14T02:37:45Z</dcterms:modified>
</cp:coreProperties>
</file>