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9T01:36:32.70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783 1037 0,'-21'0'141,"0"0"-141,0 0 16,21-21-16</inkml:trace>
  <inkml:trace contextRef="#ctx0" brushRef="#br0" timeOffset="451.73">741 1016 0,'0'-21'16,"0"0"0,0 0-1,0-1-15,0 1 0,0 0 0,0 0 16,0 0-16,-21 0 0,21-1 15,-22 1-15,22 0 16,0 0 0,0 42-1,0 0-15,0 22 16,0-1-16,0 0 0,0 1 16,0 20-16,0-21 0,22 22 15,-22-1-15,0 1 0,0 21 16,0-22-16,0 1 0,0 20 15,0-20-15,0-1 0,0 22 0,0-43 16,0 22-16,0-22 0,0 0 16,0-20-16,0 20 0,0-21 15,0 0-15,0 0 0,0-42 32,0 0-32,0 0 15,0 0-15,0 0 0,0-22 16,0 1-16,0 21 0,0-22 15</inkml:trace>
  <inkml:trace contextRef="#ctx0" brushRef="#br0" timeOffset="751.56">1122 1312 0,'0'0'0,"21"0"0,-21 22 31,-21-1-31,0 0 16,-1 0-16,1 0 0,0 22 0,0-22 16,0 21-16,0-21 0,-1 22 15,1-1-15,0 0 0,0-21 16,0 22-16,0-22 0,-1 21 16,1-21-16,0 1 0,21-1 15,-21 0-15,21-42 31,0 0-31,0-1 16,0 1-16,0 0 0,21 0 16,0-21-16,-21-1 0,21 22 0,1-21 15</inkml:trace>
  <inkml:trace contextRef="#ctx0" brushRef="#br0" timeOffset="991.43">1058 1270 0,'0'0'0,"21"-21"0,1 21 15,-1 0-15,-21 21 16,0 0-16,21 0 16,-21 1-16,21 20 0,-21-21 0,21 21 15,-21-20-15,0 20 0,21 0 16,-21 1-16,22-1 0,-22 0 16,0-21-16,21 22 0,-21-1 0,21-21 15,-21 0-15,0 1 0,21-1 16,-21 0-16,21 0 0,0-21 15,1 0 1,-22-21 0,0 0-16,21 0 0,-21-1 0</inkml:trace>
  <inkml:trace contextRef="#ctx0" brushRef="#br0" timeOffset="1283.26">1503 699 0,'0'0'0,"0"21"0,0 0 16,0 21-16,0 1 0,0 20 16,0-21-16,0 22 0,-21-1 0,-1 1 15,22-1-15,-21 1 0,0-1 16,0 1-16,21-1 0,-21-20 15,0 20-15,21 1 0,0-22 0,0 0 16,0 1-16,0-22 0,0 0 16,0 0-16,0 0 0,0 1 0,21-22 15,0 0-15,0-22 16,0 1-16,0-21 16</inkml:trace>
  <inkml:trace contextRef="#ctx0" brushRef="#br0" timeOffset="1667.04">1630 1545 0,'0'0'0,"-21"43"16,21-22-16,21-21 31,0 0-31,0 0 0,0-21 15,0 21-15,1-22 0,20 1 16,-21 0-16,0 0 0,0 21 16,-21-21-16,22 0 0,-22-1 15,21 1-15,-21 0 0,0 0 16,-21 21 0,-1 0-16,1 0 0,0 0 15,0 21-15,0 0 0,0-21 0,-1 21 16,1 1-16,0-1 0,0 21 15,21-21-15,-21 0 0,21 22 0,0-22 16,0 0-16,0 21 0,21-20 16,0-1-16,0 0 0,0 0 15,1 0-15,-1-21 0,0 21 16,0-21-16,21 0 0,-20 0 0,-1 0 16,21-21-16,-21 21 0,0-21 15</inkml:trace>
  <inkml:trace contextRef="#ctx0" brushRef="#br0" timeOffset="2275.69">2392 614 0,'-21'21'0,"42"-42"0,-42 63 0,-1-21 16,22 22-16,-21-1 0,21 0 15,0 1-15,0 20 0,0 1 0,0-22 16,-21 22-16,21-1 0,0 1 16,0-22-16,0 21 0,-21-20 0,21 20 15,0-20-15,0-1 0,0 0 16,0 1-16,0-1 0,0-21 0,-21 0 15,21 0-15,0 1 16,0-1-16,0-42 31,0-1-31,0-20 0,0 21 16,0-21-16,0 20 0,0-20 16,0 21-16,0-21 0,0-1 15,0 22-15,21-21 0,0 21 0,0-1 16,0-20-16,1 21 0,-1 0 15,0 21-15,21-21 0,1 21 0,-1 0 16,-21 0-16,21 0 0,1 21 16,-1 0-16,0 0 0,1 0 0,-1 0 15,-21 1-15,0 20 16,1-21-16,-1 21 0,-21-20 0,0 20 16,0-21-16,0 21 0,-21 1 15,-22-1-15,1 0 0,-22-20 0,22 20 16,-21-21-16,20 21 0,-20-20 15,20-1-15,1 0 0,0 0 0,-1-21 16,1 0-16,21 0 0,0 0 16,0 0-16,-1 0 0,1 0 0,21-21 15,0 0-15,0 0 0,0-1 16,0 1-16,0 0 0,21-21 0</inkml:trace>
  <inkml:trace contextRef="#ctx0" brushRef="#br0" timeOffset="2674.62">3429 762 0,'0'0'16,"0"42"-16,0 1 0,0-1 0,0 22 15,0-1-15,0 1 0,0-1 16,0 1-16,0-22 0,0 21 0,0 1 15,-21-22-15,21 1 0,0 20 16,-21-21-16,21 1 0,-22-1 0,22-21 16,0 22-16,-21-22 0,21 0 0,0 0 15,0-42 17,0 0-17,0-22-15,0 22 0</inkml:trace>
  <inkml:trace contextRef="#ctx0" brushRef="#br0" timeOffset="3047.45">3048 910 0,'0'0'0,"-21"-21"0,0 0 16,21 0-16,0 0 0,0-1 15,21 1 1,0 21-16,21-21 0,1 21 0,20 0 15,1 0-15,20 0 0,1 0 16,-22 0-16,22 0 0,0 0 0,-1 21 16,1 22-16,-21-22 0,-1 21 15,1 0-15,-1 1 0,-21 20 16,-20-20-16,20-1 0,-21 21 0,-21-20 16,0-1-16,0 0 0,-21 22 15,-21-22-15,-1 1 0,1-1 0,-22 21 16,1-20-16,-1-1 0,-20 0 15,20 1-15,-20-1 0,20-21 0,1 22 16,-1-22-16,1 0 0,20 0 16,1-21-16,0 21 0,-1-21 15,1 0-15,21 0 0,0 0 0,-1 0 16,22-21 0,0 0-16,0 0 0,0 0 15,0-22-15</inkml:trace>
  <inkml:trace contextRef="#ctx0" brushRef="#br0" timeOffset="3683.51">4276 1461 0,'0'0'0,"0"-22"0,-22 22 16,22-21-16,0 0 15,0 0-15,0 0 16,0 0 0,22 21-1,-1 0-15,0 0 16,0 0-16,0 0 0,0 0 15,1 21-15,-1 0 0,0 0 16,0 21-16,0-20 0,-21 20 16,0-21-16,0 21 0,0-20 15,0 20-15,0 0 0,0-21 0,-21 22 16,0-22-16,0 0 0,21 0 16,-21 0-16,-1 1 0,1-22 15,0 0 1,21-22-16,0 1 15,0 0-15,0-21 16,0 21-16,0-22 0,0 22 0,21-21 16,-21 21-16,21-22 0,1 22 15,-1-21-15,0 21 0,0-1 0,0 1 16,0 0-16,1 0 0,20 21 16,-21-21-16,0 21 0,0-21 15,1 21-15,-1 0 0,0 0 0,0 0 16</inkml:trace>
  <inkml:trace contextRef="#ctx0" brushRef="#br0" timeOffset="3923.63">4932 1355 0,'0'0'0,"0"21"0,0 0 0,0 0 15,0 0-15,0 1 16,0-1-16,0 0 15,0 0-15,0 0 0,-21 0 16,21 1-16,0-1 0,0 0 0,0 0 16,0 0-16,0 0 15,0 1 1,0-44 0,0 1-1,0 0-15</inkml:trace>
  <inkml:trace contextRef="#ctx0" brushRef="#br0" timeOffset="4259.43">4974 1037 0,'0'0'16,"-21"0"-16,0 0 0,0 21 15,21 1-15,0-1 16,0 0-16,0 0 0,21-21 31,0 0-31,0 0 16,0 0-16,0 0 15,-21-21-15,22 21 0,-22-21 0,0 0 16,0-1-16,0 1 16,-22 21-16,1-21 0,0 21 15,0 0-15,0 0 0,0 0 16,-1 0-16,1 21 0,0 0 15,21 1-15,0-1 0,0 0 16,0 0-16,0 0 0,0 0 0,0 1 16,0 20-16,21-21 0,0 0 15,1 0-15,20-21 0</inkml:trace>
  <inkml:trace contextRef="#ctx0" brushRef="#br0" timeOffset="4559.27">5228 1270 0,'0'21'32,"0"0"-32,0 1 0,0-1 0,0 0 15,21 0-15,-21 0 16,21 22-16,-21-22 0,22 0 0,-22 0 15,0 0-15,0 0 0,0 1 16,21-1-16,-21 0 0,0 0 16,0 0-16,0 0 0,0 1 15,0-44 17,21 1-17,-21 0-15,0 0 0,0 0 0,21 0 16</inkml:trace>
  <inkml:trace contextRef="#ctx0" brushRef="#br0" timeOffset="4775.14">5482 1249 0,'0'0'0,"0"21"31,0 0-15,-21 0-16,0 1 15,0 20-15,-1-21 0,22 0 0,-21 0 16,0 22-16,0-22 0,0 0 15,21 21-15,0-20 0,-21-1 0,21 0 16,-22 0-16,22 0 0,0 0 16,0 1-16,22-22 15,-1 0 1,0-22-16,0 1 0</inkml:trace>
  <inkml:trace contextRef="#ctx0" brushRef="#br0" timeOffset="5151.95">5567 1482 0,'0'0'0,"0"21"0,0 0 16,21-21 15,0 0-31,0 0 0,0 0 16,1 0-16,-1-21 0,0 0 15,0 0-15,0-1 16,-21 1-16,0 0 16,0 0-16,0 0 0,0 0 0,0-1 15,-21 22 1,0 0-16,0 0 0,0 0 0,-1 22 16,1-1-16,0 0 0,21 0 15,-21 0-15,0 0 0,0 1 0,21 20 16,0-21-16,0 0 0,0 22 0,0-22 15,0 0-15,0 0 0,0 0 16,0 0-16,0 1 0,21-22 16,0 0-16,0 0 0,0 0 15,0 0-15,1 0 0,20-22 16,-21 1-16,21 21 0,-20-21 16</inkml:trace>
  <inkml:trace contextRef="#ctx0" brushRef="#br0" timeOffset="5512.75">6011 1312 0,'0'0'16,"0"-21"-1,21 21-15,1 0 0,-1 0 16,0 0-16,0 0 0,0 0 16,22 0-16,-22 0 0,0 0 0,21 21 15,-21 1-15,1-22 16,-1 21-16,0 0 0,0 21 0,0-21 15,-21 1-15,0-1 0,0 0 0,0 21 16,0-21-16,0 1 0,-21-1 16,0 0-16,0 0 0,0 0 0,-1 0 15,1-21-15,21 22 0,-21-22 16,21-22 15,0 1-31,0 0 0,0 0 0,21 0 16,-21 0-16,21-22 0,1 22 15,-22-21-15,21 21 0,0-22 16,0 1-16,0 21 0,0-22 0,1 22 16,-1 0-16,0 0 0,0 0 15,0 0-15,22-1 0,-22 1 0,0 0 16</inkml:trace>
  <inkml:trace contextRef="#ctx0" brushRef="#br0" timeOffset="6059.43">7747 1164 0,'0'0'0,"0"-42"15,0 21 1,0 0-16,-21 21 0,0-22 16,-1 22-16,1 0 0,-21 0 0,21 0 15,-22 0-15,22 0 0,-21 0 16,21 0-16,-22 22 0,22-1 0,0 21 16,-21-21-16,21 22 0,-1-1 15,22 0-15,0 1 0,-21-1 0,21 0 16,0 1-16,0-1 0,0 0 15,0 1-15,0-1 0,0-21 0,21 21 16,1-20-16,-1-1 16,0 0-16,0 0 0,0 0 0,22-21 15,-22 0-15,21 0 0,0 0 0,22 0 16,-22-21-16,22 0 0,-1 0 16,-20-22-16,20 22 0,1-21 0,-1 0 15,-21-1-15,1 1 0,20-22 16</inkml:trace>
  <inkml:trace contextRef="#ctx0" brushRef="#br0" timeOffset="6315.28">8403 550 0,'0'0'0,"0"-21"16,-21 21-16,0 0 16,0 0-16,-1 0 0,1 21 15,21 1-15,-21 20 0,0 0 0,0 1 16,21 20-16,0-21 0,-21 22 15,-1 21-15,22-22 0,0 1 0,-21-1 16,0-21-16,21 22 0,-21-22 16,21 22-16,0-22 0,0 0 0,0-20 15,0 20-15,0-21 0,0 21 16,0-20-16,0-1 16,21 0-16,0-21 0,0 0 0,1 0 15,-1 0-15,0 0 0,0 0 16</inkml:trace>
  <inkml:trace contextRef="#ctx0" brushRef="#br0" timeOffset="6828">8784 1334 0,'0'0'0,"21"-106"31,-21 85-31,0-1 0,0 1 15,-21 0-15,0 21 0,0-21 0,0 21 16,-1 0-16,1 0 0,0 0 16,0 0-16,0 21 0,0 0 15,-22 0-15,22 1 0,0-1 0,0 21 16,0 0-16,-1-20 0,1 20 16,0-21-16,21 21 0,0-20 0,0 20 15,0-21-15,0 21 0,0-20 16,0-1-16,0 0 0,21 0 15,0-21-15,1 0 0,-1 0 16,0 0-16,0 0 0,0 0 0,0-21 16,22 0-16,-22 0 0,0-1 0,0 1 15,0 0-15,22 0 16,-22-21-16,-21 20 0,21-20 0,0 0 0,0 21 16,1-22-16,-22 22 15,0 0-15,0 0 0,0 0 0,0 42 31,0 0-31,0 0 0,0 21 16,0-20-16,-22-1 0,22 0 0,-21 21 16,21-21-16,-21 1 0,21-1 15,0 0-15,0 21 0,0-21 0,0 1 16,0-1-16,0 0 16,0 0-16,21-21 15,0 0-15,1 0 16,-1 0-16,21-21 0,-21 21 15,0-21-15</inkml:trace>
  <inkml:trace contextRef="#ctx0" brushRef="#br0" timeOffset="7227.78">9504 1207 0,'0'0'0,"0"-22"31,-21 22-31,-1 0 0,1 0 0,0 0 0,-21 22 15,21-22-15,-22 21 0,22 0 16,-21-21-16,21 21 0,-1 0 16,1 0-16,0 1 0,0-22 0,21 21 15,0 0-15,0 0 16,0 0-16,21-21 0,0 21 0,0-21 16,1 22-16,-1-22 0,0 0 15,0 21-15,0-21 0,0 21 0,1-21 16,-1 0-16,0 21 0,0-21 0,-21 21 15,0 0-15,0 1 16,0-1-16,-21-21 16,0 0-16,-22 21 0,22-21 15,0 0-15,-21 0 0,21 21 16,-22-21-16,22 0 0,0 0 16,0 0-16,-22 0 0,22 0 15,0 0-15,0-21 0,21 0 31,21 0-31,0-1 16,0 22-16</inkml:trace>
  <inkml:trace contextRef="#ctx0" brushRef="#br0" timeOffset="7675.93">9969 1312 0,'0'0'16,"22"0"-16,-1-21 0,-21 0 0,21 21 0,-21-21 16,0 0-16,-21 0 15,0 21-15,-22 0 16,22 0-16,0 0 0,0 0 16,0 0-16,-1 21 0,-20-21 0,21 21 15,0 0-15,0 0 0,-1-21 0,1 21 16,0 1-16,0-1 0,21 0 15,0 0-15,0 0 0,0 0 16,21 1 0,0-22-16,22 0 0,-22 21 0,0-21 15,21 0-15,-21 0 0,22 21 0,-22-21 16,0 0-16,0 0 0,0 21 16,1-21-16,-1 21 0,-21 0 15,-21-21 1,-1 22-16,1-22 15,0 0-15,0 21 0,0-21 16,-22 0-16,22 21 0,0-21 0,-21 0 16,21 0-16,-1 21 0,-20-21 0,21 0 15,0 0-15,0 0 16,-1 0-16,1 0 16,21-21-16,0 0 15,0 0-15</inkml:trace>
  <inkml:trace contextRef="#ctx0" brushRef="#br0" timeOffset="8203.64">11303 1016 0,'0'-42'0,"0"84"0,0-105 16,0 41-16,0 1 0,0 0 0,0 0 16,-21 21-1,21 42 1,-21-21-16,-1 22 15,22-1-15,-21 0 0,0 1 0,21-1 16,0 0-16,-21 22 0,21-22 16,-21-21-16,21 22 0,-21-1 0,21-21 15,0 22-15,0-22 0,-22 0 16,22 21-16,0-21 16,0 1-16,22-22 31,-22-22-31,0 1 0,0 0 15</inkml:trace>
  <inkml:trace contextRef="#ctx0" brushRef="#br0" timeOffset="8567.43">10922 1058 0,'0'0'0,"-42"-42"0,20 21 0,-20-21 16,0 20-16,21 1 0,-1 0 15,1 0-15,21 0 0,0 0 16,0-1-16,0 1 0,21 21 15,1-21-15,20 0 0,0 21 0,22 0 16,-1 0-16,1 0 0,20 0 16,1 0-16,-21 21 0,20 0 0,-20 0 15,20 22-15,-20-22 0,-22 21 16,22 22-16,-22-22 0,0 0 0,-20 1 16,-1-1-16,-21 0 0,0 1 0,0-1 15,-21 0-15,-22 1 0,1-1 16,0 0-16,-22-20 0,1 20 0,-1-21 15,22 0-15,-22 0 0,1 1 16,-1-1-16,22 0 0,-22-21 16,22 0-16,0 0 0,-1 0 0,22 0 15,0 0-15,0 0 0,0 0 16,21-21-16,0 0 0,0-1 16,0 1-16,21 0 15,-21 0-15,42 0 0,-21 0 0,22-1 16,-1 22-16,0-21 0</inkml:trace>
  <inkml:trace contextRef="#ctx0" brushRef="#br0" timeOffset="8795.29">11874 1207 0,'0'21'0,"0"42"15,0-20-15,-21-22 16,21 0-16,0 0 0,0 0 0,0 0 15,-21 1-15,21-1 0,0 0 16,-21-21-16,21 21 0,0 0 0,0 0 16,0-42 15,0 0-15,0 0-16,0 0 15</inkml:trace>
  <inkml:trace contextRef="#ctx0" brushRef="#br0" timeOffset="8967.2">12001 995 0,'0'0'0,"-42"0"16,21 0 0,21 21-1,0 0-15,0 0 16,21 1-16,0-22 15,-21 21-15,21-21 0,1 21 0,-1 0 16</inkml:trace>
  <inkml:trace contextRef="#ctx0" brushRef="#br0" timeOffset="9515.87">12552 1397 0,'0'0'0,"21"0"0,0 0 0,-21-21 16,0 0-16,0 0 16,0-1-16,0 1 15,0 0-15,0 0 0,0-21 16,0 20-16,-21 1 0,0 0 0,0 0 16,-1 21-16,1 0 15,-21 0-15,21 0 0,0 0 16,-22 21-16,22 0 0,0 0 0,-21 22 15,20-22-15,1 21 0,0-21 16,0 22-16,0-22 0,21 21 0,-21-21 16,21 1-16,0 20 0,0-21 15,0 0-15,21-21 0,0 21 0,0 1 16,0-22-16,0 0 0,1 0 0,20 0 16,-21 0-16,0 0 15,22 0-15,-22-22 0,21 1 0,-21 21 16,0-21-16,22 0 0,-22 0 15,0 0-15,0-1 0,0-20 0,1 21 16,-1-21-16,-21 20 0,0-20 0,21 21 16,-21 0-16,0-22 0,0 22 15,-21 42 17,0 1-32,21-1 0,0 0 0,0 0 15,-22 21-15,22-20 0,-21-1 16,21 21-16,0-21 0,0 0 0,0 1 15,0-1-15,0 0 0,0 0 16,0 0-16,0 0 0,21 1 16,1-22-16,20 0 15,-21 0-15,0 0 0,22 0 16,-1 0-16</inkml:trace>
  <inkml:trace contextRef="#ctx0" brushRef="#br0" timeOffset="10263.45">13589 1228 0,'0'0'0,"0"-21"0,0-1 16,0 1-16,0 0 0,-21 21 15,0-21 1,-1 21-16,-20 0 0,21 0 16,0 0-16,-22 21 0,22-21 0,-21 21 15,21 0-15,-22 1 0,22-1 16,-21 0-16,21 21 0,0-21 0,-1 1 15,1 20-15,0-21 0,21 0 16,-21 0-16,21 1 0,0-1 0,0 0 16,0 0-16,21-21 0,0 21 0,0-21 15,1 0-15,-1 0 0,21 0 16,-21 0-16,22 0 0,-1 0 0,-21 0 16,21-21-16,-20 0 0,20 0 15,-21 21-15,0-21 0,0-1 16,1 1-16,-1 0 0,-21 0 0,0 0 15,21 0-15,-21-1 0,21 1 16,-21 0-16,0 0 0,0 0 16,0 42 15,0 0-31,-21 0 16,0 0-16,21 1 0,-21-1 0,-1 21 15,1-21-15,0 22 0,21-1 0,-21 0 16,0 22-16,0-22 0,-1 0 15,1 22-15,0-22 0,21 22 0,-21-1 16,0-20-16,21 20 0,-21-21 16,21 22-16,0-22 0,0 22 15,0-22-15,0 22 0,0-1 0,0 1 16,0-22-16,0 21 0,0-20 0,0 20 16,0-20-16,0-1 0,0 0 15,0 1-15,0-22 0,0 21 0,-22-21 16,1 0-16,0-21 0,21 22 0,-21-22 15,0 0-15,0 0 0,-1 0 16,1 0-16,0 0 0,0 0 16,0-22-16,0 1 0,-1 0 15,22 0-15,0 0 0,-21-22 0,21 22 16,0-21-16,0-22 0,0 22 16,0-21-16,0-1 0,0 1 0,21-1 15,-21 1-15,22-1 0,20 22 16,-21-22-16,0 1 0,0-1 0,22 1 15,-22 20-15,21-20 0,-21-1 0,22 22 16,-22 0-16,0-1 0,21 1 16,-20 0-16,20-1 0,-21 22 0,0-21 15,22 21-15,-22 0 0,0-1 16</inkml:trace>
  <inkml:trace contextRef="#ctx0" brushRef="#br0" timeOffset="10699.2">13801 1228 0,'0'0'16,"0"-21"-16,0-1 16,21 22-16,0-21 0,-21 0 15,21 21-15,0 0 0,0 0 0,1-21 16,-1 21-16,0 0 15,0 21-15,0 0 0,-21 0 16,21 1-16,-21-1 0,22 21 0,-22-21 16,21 22-16,-21-1 0,0-21 15,0 21-15,0 1 0,0-22 0,0 21 16,0-21-16,0 22 0,0-22 16,-21 0-16,-1 0 0,1 0 15,21-42 16,0 0-31,0 0 0,0 0 0,0 0 16,0-1-16,0 1 0,0-21 16,21 21-16,1 0 0,-22-22 0,21 22 15,0 0-15,0 0 0,0 0 16,0-1-16,1 1 0,-1 21 0,0 0 16,-21-21-16,21 21 0,0 0 15,0 0-15,1 0 0,-1 0 16,0 0-16,0 21 0,0 0 15</inkml:trace>
  <inkml:trace contextRef="#ctx0" brushRef="#br0" timeOffset="11234.9">14880 1439 0,'0'0'15,"0"-21"-15,0 0 0,0 0 0,0 0 0,0 0 16,0-1-16,0 1 0,0 0 16,-21 0-16,0 21 0,0 0 15,-1 0-15,-20 0 16,21 0-16,0 21 0,0 0 0,-1 0 16,-20 1-16,21-1 0,0 0 15,-22 0-15,22 21 0,21-20 0,0 20 16,-21-21-16,21 0 0,0 22 15,0-22-15,0 0 0,0 0 16,0 0-16,21 0 0,0 1 0,1-22 16,-1 0-16,0 0 0,0 0 15,0 0-15,0 0 0,1 0 0,-1-22 16,0 1-16,0 0 0,21 0 16,-20 0-16,-1 0 0,0-22 0,0 22 15,0-21-15,0 21 0,-21-1 16,0-20-16,0 21 0,0 0 0,0 0 15,-21 21 17,21 21-32,0 0 0,-21 0 0,21 0 15,-21 22-15,21-22 16,0 0-16,0 0 0,0 21 0,0-20 16,0-1-16,0 0 0,0 21 0,0-21 15,21 1-15,0-22 0,0 21 16,1-21-16,-1 0 0,21 0 0,-21 0 15,0 0-15,22 0 0,-22 0 16,21 0-16,-21-21 0,22-1 0,-22 1 16,0 0-16</inkml:trace>
  <inkml:trace contextRef="#ctx0" brushRef="#br0" timeOffset="11891.03">15388 1418 0,'0'0'0,"0"-21"0,0 0 16,-21 42 30,0 0-46,21 0 0,0 1 16,0-1-16,0 0 0,-21 0 16,21 0-16,0 0 0,0 1 0,0 20 15,0-21-15,-22 0 0,22 0 16,0 1-16,0-1 0,0 0 16,0-42 15,0 0-31,0-1 15,0 1-15,0 0 0,0-21 16,0 21-16,0-1 0,22-20 16,-1 21-16,0-21 0,0 20 0,21 1 15,-20-21-15,20 21 0,-21 0 16,21-1-16,1 22 0,-1 0 0,0 0 16,1 0-16,-22 0 0,0 0 15,0 22-15,0-1 0,1 0 0,-22 0 16,0 0-16,0 0 0,0 22 0,0-22 15,0 0-15,0 21 0,0-20 16,0-1-16,0 0 0,-22 0 0,1 0 16,21 0-16,-21-21 0,21 22 15,-21-22-15,0 21 16,21-42 15,0-1-31,0 1 0,0 0 16,0-21-16,21 21 0,0-1 15,0-20-15,0 0 0,1 21 0,20-22 16,-21 22-16,21 0 0,1-21 16,-22 42-16,42-22 0,-20 22 0,-1 0 15,-21 0-15,22 0 0,-1 0 16,-21 0-16,0 22 0,-21-1 0,0 0 16,0 0-16,0 21 0,0-20 15,0-1-15,0 21 0,0-21 16,-21 22-16,0-22 0,0 21 0,21-21 15,-21 22-15,-1-22 0,1 0 16,21 0-16,0 0 0,-21 0 0,21 1 16,-21-22-16,21-22 31,21 22-31</inkml:trace>
  <inkml:trace contextRef="#ctx0" brushRef="#br0" timeOffset="12634.96">17441 741 0,'0'0'0,"21"-21"0,1 21 0,-22-21 15,0-1-15,0 1 0,21 21 0,-21-21 16,0 0-16,21 0 0,-21 0 16,0 42 15,-42 0-31,20 21 0,1 1 15,-21 20-15,0 1 0,20-1 16,-20 1-16,0 20 0,-1-20 16,-20-1-16,21 22 0,-1-22 0,1 22 15,0-21-15,-1 20 0,1-20 16,0-1-16,-1 1 0,1-1 0,21-20 16,-22 20-16,22-21 0,0-20 15,0 20-15,21-21 0,0 0 0,-21 0 16,21 1-16,0-1 0,0 0 15,21-42 17,0 21-32,-21-21 15,21-1-15,0 1 0,1 0 16</inkml:trace>
  <inkml:trace contextRef="#ctx0" brushRef="#br0" timeOffset="15799.48">17843 1207 0,'0'-22'78</inkml:trace>
  <inkml:trace contextRef="#ctx0" brushRef="#br0" timeOffset="16459.91">17865 1185 0,'0'0'0,"21"0"15,0-21 1,0 0-16,0 0 15,0 0-15,1 0 0,-22-1 16,21 1-16,-21 0 16,21 0-16,-21 0 0,0 0 15,-21-1 1,0 22-16,-1 0 16,1 0-16,0 0 0,0 0 0,0 0 15,-22 22-15,22-1 0,-21 0 16,21 0-16,0 0 0,-1 0 0,1 1 15,0-1-15,0 0 0,21 0 16,0 0-16,0 22 0,0-22 0,0 0 16,0 0-16,21 0 0,-21 0 0,21 22 15,0-22-15,1 0 0,-1 0 16,0 0-16,0 1 0,0 20 0,0-21 16,-21 0-16,0 0 15,0 22-15,0-22 0,0 0 0,0 0 16,0 0-16,0 1 0,-21-1 15,0-21-15,-21 21 0,21-21 0,-22 0 16,1 21-16,0-21 0,20 0 16,-20 0-16,0 0 0,-1 0 0,22 0 15,0-21-15,0 21 0,0-21 0,0 0 16,21-1-16,0 1 16,0 0-16,0 0 0,0 0 0,0 0 15,0-1-15,0 1 0,0 0 16,21 0-16,0 0 0,21 0 0,-21 21 15,22-22-15</inkml:trace>
  <inkml:trace contextRef="#ctx0" brushRef="#br0" timeOffset="16847.16">18013 1482 0,'0'0'0,"-21"21"31,42-42-15,0 21-16,0-21 15,0 21-15,-21-22 0,43 22 16,-43-21-16,42 21 0,-42-21 0,21 0 16,0 21-16,0-21 0,-21 0 15,0-1-15,0 1 16,-21 21-16,0 0 0,0 0 15,-21 0-15,20 0 0,1 21 16,-21 1-16,21-1 0,-22 21 0,22-21 16,0 22-16,0-22 0,0 21 15,0 0-15,-1 1 0,22-22 0,0 21 16,0-21-16,0 22 0,0-22 16,0 0-16,0 0 0,22 0 15,-1-21-15,21 0 16,-21 0-16,0 0 0,22 0 0,-1 0 15,0-21-15,1 0 0,-1 0 16,0 0-16,1 0 0</inkml:trace>
  <inkml:trace contextRef="#ctx0" brushRef="#br0" timeOffset="17116">18902 762 0,'0'0'0,"-21"0"31,-1 21-31,1 0 0,0 22 16,21-1-16,-21 22 0,0-22 15,0 21-15,-1-20 0,22 20 0,-21 1 16,0-22-16,21 0 0,-21 22 16,21-22-16,-21 1 0,0-22 0,21 21 15,0 0-15,0-20 0,0 20 16,0-21-16,0 0 0,0 0 15,0 1-15,21-22 16,0-22 0,-21 1-16,21 0 0</inkml:trace>
  <inkml:trace contextRef="#ctx0" brushRef="#br0" timeOffset="17492.37">18859 1482 0,'22'0'16,"-1"0"-1,0 0-15,0 0 16,0 0-16,0 0 0,1 0 16,-1 0-16,0-21 0,0-1 15,0 22-15,0-21 0,1 0 16,-1 0-16,-21 0 15,0 0-15,0-1 0,0 1 16,-21 21 0,-1 0-16,1 0 0,0 0 0,-21 21 15,21 1-15,-1-1 0,1 0 16,0 0-16,0 0 0,0 0 0,0 1 16,-1-1-16,22 0 0,0 21 15,0-21-15,0 1 0,0-1 16,0 0-16,22-21 0,-1 0 15,0 21-15,0-21 0,0 0 0,0 0 16,22 0-16,-22-21 16,21 21-16,-21-21 0,22 0 0</inkml:trace>
  <inkml:trace contextRef="#ctx0" brushRef="#br0" timeOffset="17950.89">19452 1355 0,'0'0'0,"0"-21"0,0 42 47,0 0-47,0 0 0,-21 0 16,21 0-16,0 1 0,0-1 15,-21 0-15,21 21 0,-21-21 0,21 1 16,0-1-16,0 0 0,0 0 16,-22 0-16,22 0 15,-21-21 1,21-21-1,0 0 1,0 0-16,0 0 16,0 0-16,0-1 0,0 1 0,21-21 15,1 21-15,20-22 0,-21 22 16,0-21-16,22 21 0,-1 0 0,0-22 16,1 43-16,-1-21 0,0 0 15,1 21-15,-22 0 0,21 0 16,0 21-16,-20-21 0,-1 21 0,0 22 15,-21-22-15,0 0 0,0 21 16,0-21-16,0 22 0,0-22 0,0 21 16,0-21-16,-21 22 0,21-22 15,-21 21-15,-1-21 0,1 1 0,0-1 16,0 0-16,21 0 16,21-42 15,0 0-16</inkml:trace>
  <inkml:trace contextRef="#ctx0" brushRef="#br0" timeOffset="18179.75">20235 1376 0,'0'21'0,"0"0"16,0 0-16,0 1 0,-21-22 15,21 21-15,0 0 0,0 0 0,-21 21 16,21-20-16,-21-1 0,21 0 16,0 0-16,0 0 0,0 0 15,0 1-15,-21-22 0,21 21 16</inkml:trace>
  <inkml:trace contextRef="#ctx0" brushRef="#br0" timeOffset="18527.5">20320 1143 0,'0'0'0,"-21"0"0,0 0 0,-1 0 15,1 0-15,0 21 16,21 0-16,0 1 15,0-1-15,0 0 16,21 0 0,0-21-16,1 0 15,-1 0-15,0 0 0,0 0 0,0 0 16,-21-21-16,21 0 0,1 0 16,-22-1-16,0 1 15,0 0-15,0 0 0,0 0 0,0 0 16,0-1-16,-22 1 0,1 21 15,0 0-15,0 0 16,0 0-16,21 21 16,-21-21-16,21 22 0,0-1 0,-22 0 15,22 0-15,0 0 0,0 0 16,0 1-16,0-1 0,0 0 0,0 0 16</inkml:trace>
  <inkml:trace contextRef="#ctx0" brushRef="#br0" timeOffset="18851.32">20595 1397 0,'0'-21'16,"0"42"-1,0 0 1,-21 0-16,21 22 15,0-22-15,0 0 0,0 21 0,0-20 16,-21 20-16,21-21 0,0 0 16,0 22-16,0-22 0,0 0 0,0 0 15,0 0-15,21-21 0,-21 21 16,21 1-16,0-22 0,0 0 0,1 0 16,-1 0-16,0 0 0,0 0 0,0 0 15,0-22-15,1 1 0,-1 21 16,0-21-16,0 0 0,-21 0 15,21-22-15,0 22 0,-21 0 16,22-21-16,-1 21 0,-21-1 0</inkml:trace>
  <inkml:trace contextRef="#ctx0" brushRef="#br0" timeOffset="19559.38">21188 1334 0,'0'42'16,"-21"-21"0,-1 0-16,22 0 0,-21 1 15,21-1-15,0 0 0,0 0 16,-21 21-16,21-20 0,-21-1 0,21 21 16,0-21-16,0 0 0,0 1 0,0-1 15,0 0-15,0 0 0,0 0 16,0 0-16,0 1 15,0-44 17,0 1-17,0 0-15,0 0 0,0 0 16,0 0-16,0-22 16,0 22-16,0 0 0,21-21 0,0-1 15,0 22-15,1 0 0,-1-21 16,0 20-16,0 1 0,0 0 0,0 21 15,1 0-15,-1 0 0,0 0 16,0 21 0,-21 0-16,0 1 0,0 20 15,21-21-15,-21 0 0,0 0 16,0 22-16,0-22 0,0 0 16,0 0-16,0 0 0,0 1 0,0-1 15,0 0-15,0 0 0,-21-21 16,0 0 15,21-21-31,0 0 16,0 0-16,21-1 15,-21 1-15,21-21 0,0 21 0,1-22 16,20 1-16,-21 21 0,21-21 16,1-1-16,-1 22 0,0 0 0,1 0 15,-1 0-15,0 21 0,-20 0 16,20 0-16,-21 0 0,0 21 0,0 0 15,-21 0-15,0 0 0,0 0 16,0 22-16,0-22 0,0 21 16,-21 1-16,0-22 0,0 21 0,0-21 15,0 22-15,-1-22 0,1 0 16,21 0-16,-21 0 0,0 0 0,0-21 16,21 22-16,-21-22 15,21-22 1</inkml:trace>
  <inkml:trace contextRef="#ctx0" brushRef="#br0" timeOffset="20374.77">23135 1122 0,'0'-64'32,"-21"64"-17,0 22-15,0-1 0,-1 0 16,1 21-16,0 1 0,-21-1 16,21 0-16,-1 1 0,1 20 0,-21-21 15,21 1-15,0-1 0,-22 0 0,22 1 16,0-1-16,21-21 0,0 0 15,-21 1-15,21-1 0,0 0 0,21-21 32,0 0-32,0-21 15,0 0-15,22-22 16,-22 22-16,0-21 0,0-1 0,22 22 16,-22-42-16,0 20 0,0 1 15,0-21-15,22 20 0,-22-20 0,0-1 16,0 1-16,0-1 0,-21 22 15,21 0-15,-21 20 0,22-20 16,-22 84 0,21-20-16,-21 20 15,0 21-15,0-20 0,0 20 0,0 1 16,0-22-16,0 22 0,0-1 16,0-21-16,0 1 0,0 20 0,0-20 15,0-1-15,0 0 16,0 1-16,0-22 0,0 21 0,0-21 15,0 0-15,0 1 0,0-1 0,-21 0 16,-1-21 0,1 0-16,0-21 15</inkml:trace>
  <inkml:trace contextRef="#ctx0" brushRef="#br0" timeOffset="20550.66">22902 1609 0,'0'0'0,"-21"-21"0,21-1 16,-21 22-16,42-21 31,0 21-15,0 0-16,1 0 0,-1 0 15,21 0-15,-21 0 0,22 0 0,-1 0 16,-21 0-16,21 0 0,1-21 16,-22 21-16,0 0 0,0 0 0,22 0 15</inkml:trace>
  <inkml:trace contextRef="#ctx0" brushRef="#br0" timeOffset="20919.46">23389 1524 0,'0'-21'16,"0"0"0,0 0-1,21 21 1,0 0-16,1 0 0,-22 21 15,21-21-15,0 21 0,0 21 16,-21-21-16,21 1 0,0 20 0,-21 0 16,0-21-16,0 22 0,0-22 15,0 21-15,0-21 0,0 1 0,0-1 16,0 0 0,0-42 15,0 0-31,0-1 15,0 1-15,0 0 0,0 0 0,0-21 16,0 20-16,22 1 0,-22-21 16,21 21-16,-21 0 0,0-1 0,21 1 15,0 21-15,0 0 0,-21-21 16,21 21-16,1 0 0,-1 0 16,0 0-16,0 0 15</inkml:trace>
  <inkml:trace contextRef="#ctx0" brushRef="#br0" timeOffset="21163.28">24088 1545 0,'-22'0'0,"1"0"16,0 0-16,0 0 0,0 21 15,-22-21-15,22 22 0,0 20 16,21-21-16,-21 0 0,0 0 0,21 22 15,-21-22-15,21 0 0,0 21 16,0-20-16,0-1 0,0 0 0,0 0 16,0 0-16,21 0 0,0-21 15,0 22-15,0-22 0,0 21 0,1-21 16,20 0-16,-21 0 16,0 0-16,22-21 0,-22-1 0</inkml:trace>
  <inkml:trace contextRef="#ctx0" brushRef="#br0" timeOffset="22971.09">24532 1080 0,'0'0'0,"0"-22"0,0 1 0,0 0 16,0 0-16,21 0 0,-21 0 16,0-1-16,0 44 31,-21-1-31,21 21 15,-21-21-15,0 22 0,21-1 16,0 0-16,-21 1 0,21 20 0,-22-21 16,22 1-16,-21 20 0,21-20 15,0 20-15,-21-21 0,21 1 0,-21-1 16,21 22-16,0-43 0,0 21 16,0 0-16,0-20 0,0-1 15,-21 0-15,21 0 0,0 0 16,0-42 15,0 0-31,0 0 0,0 0 16,0-22-16,0 22 0,0 0 15,0-21-15,0 20 0,0-20 16,0 21-16,21-21 0,-21-1 0,21 1 16,0 21-16,0-22 0,1 1 15,-1 21-15,0 0 0,0 0 0,0 21 16,0 0-16,1 0 0,-1 0 15,0 21-15,0 0 0,0 0 16,-21 0-16,21 22 0,-21-1 0,0 0 16,0 1-16,0-22 0,0 21 15,0 0-15,0-20 0,0 20 0,0-21 16,-21 0-16,21 0 0,-21 1 16,21-1-16,-21-21 0,21 21 0,0-42 46,0 0-46,21-1 16,0 1-16</inkml:trace>
  <inkml:trace contextRef="#ctx0" brushRef="#br0" timeOffset="23186.96">25019 1397 0,'0'0'0,"0"21"31,0 0-31,-21 1 15,21 20-15,-21-21 0,21 0 16,0 22-16,0-22 0,-22 21 0,22-21 16,-21 0-16,21 1 0,0-1 15,0 0-15,0 0 0,-21 0 16,21 0-16,0-42 31,0 0-15</inkml:trace>
  <inkml:trace contextRef="#ctx0" brushRef="#br0" timeOffset="23358.86">25082 1270 0,'0'0'0,"0"-21"16,0 0-16,0 0 0,-21 21 16,21-22-16,-21 22 0,0 0 15,42 0 32,0 0-31</inkml:trace>
  <inkml:trace contextRef="#ctx0" brushRef="#br0" timeOffset="23651.69">25463 1058 0,'0'0'0,"22"-21"0,-22 0 16,0 42 15,0 0-31,0 1 0,-22-1 16,22 21-16,-21-21 0,0 22 16,21-1-16,-21 0 0,0 1 0,21-1 15,-21 0-15,21 1 0,-22-22 16,22 21-16,-21 0 0,21 1 0,0-22 15,0 21-15,0-21 0,0 1 16,0-1-16,0 0 0,0 0 0,21-21 16,1 0-1,-1 0-15,0 0 0,0-21 16,0 0-16,0 0 16</inkml:trace>
  <inkml:trace contextRef="#ctx0" brushRef="#br0" timeOffset="23830.59">25379 1376 0,'0'0'0,"-21"0"15,-1 0-15,44 0 47,-1 0-47,0 0 0,0 0 0,0 0 16,22 0-16,-22 0 0,0 0 15,21 0-15,-21 0 0</inkml:trace>
  <inkml:trace contextRef="#ctx0" brushRef="#br0" timeOffset="24187.12">25781 1461 0,'-42'21'16,"63"-21"15,0 0-31,0 0 16,0 0-16,0 0 15,22 0-15,-22-21 0,0 21 0,0-22 16,0 22-16,-21-21 0,0 0 16,22 21-16,-22-21 0,0 0 15,0 0-15,-22 21 16,1 0-16,-21 0 0,21 0 15,0 21-15,-22 0 0,22 0 16,0 0-16,0 0 0,-22 22 0,43-22 16,-21 0-16,0 21 0,21-20 15,-21 20-15,21-21 0,0 0 16,0 0-16,0 1 0,0-1 0,0 0 16,21 0-16,0-21 0,22 0 15,-22 0-15,21 0 0,-21 0 0,22 0 16,-22 0-16</inkml:trace>
  <inkml:trace contextRef="#ctx0" brushRef="#br0" timeOffset="25095.14">26437 1355 0,'0'0'0,"-21"0"0,0 0 15,0 0-15,-1 0 16,1 0-16,-21 21 0,21 21 15,0-21-15,-1 1 0,1-1 0,0 21 16,0 0-16,0-20 0,0 20 16,21 0-16,0 1 0,0-22 0,0 21 15,0-21-15,0 0 0,0 1 16,21-1-16,0 0 0,0-21 0,0 0 16,22 0-16,-22 0 0,21 0 15,0 0-15,-20 0 0,20-21 0,0 0 16,-21-1-16,1 1 0,20-21 15,-21 0-15,0-1 0,0 1 16,1 0-16,-1-1 0,0-20 16,0 20-16,0-20 0,0 21 0,1-22 15,-1 22-15,0-1 0,-21 1 16,0 0-16,21-1 0,-21 22 0,0 0 16,0 0-16,-21 21 15,0 21 1,0 21-16,21-20 0,-22 20 15,1 0-15,21 1 0,-21-1 0,21 0 16,0 1-16,-21-1 0,21 0 16,0 1-16,0-1 0,-21 0 0,21 1 15,0-1-15,0 0 16,0 1-16,0-22 0,0 21 0,0-21 16,0 0-16,0 1 0,0-1 0,21-21 15,0 0-15,0 0 16,0 0-16,1 0 0,-1 0 0,21 0 15,-21-21-15,0-1 0,1 1 16,-1 0-16,0 0 0,0 0 0,0-22 16,0 22-16,1-21 0,-22 21 15,0 0-15,0-1 0,0 1 16,0 42 0,0 1-1,-22-1-15,22 0 16,-21 21-16,21-21 0,0 1 0,0-1 15,0 0-15,0 0 0,0 0 16,0 0-16,0 1 0,0-1 0,21-21 16,1 21-16,-1-21 15,0 0-15,0 0 0,0 0 0,0 0 16,22-21-16,-22 0 0,0-1 16,0 1-16,0 0 0,1 0 0,-1-21 15,0 20-15,0-20 0,0 21 16,0-21-16,1 20 0,-22 1 0,0 0 15,21 21-15,-21 21 32,-21 0-17,21 1-15,-22-1 0,22 0 0,-21 21 16,0-21-16,21 22 0,0-22 16,0 0-16,0 0 0,0 0 0,0 1 15,0-1-15,0 0 0,21-21 16,0 0-1,1 0-15,-1 0 0,0 0 0,0 0 16</inkml:trace>
  <inkml:trace contextRef="#ctx0" brushRef="#br0" timeOffset="25463.93">27517 1672 0,'0'0'0,"0"-42"0,0 21 16,0 0-16,0-1 0,0 1 15,0 0-15,21 0 0,-21 0 0,21 0 16,-21-1-16,21 22 15,0 0-15,0 0 0,1-21 0,-1 21 16,0 0-16,0 0 0,21 0 16,-20 0-16,-1 21 0,0-21 0,0 22 15,0-1-15,-21 0 0,0 0 16,0 0-16,0 22 0,0-22 0,0 0 16,0 21-16,0-21 15,-21 1-15,21 20 0,-21-21 0,21 0 16,-21 0-16,0-21 15,-1 0-15,22-21 32,0 0-32,0 0 15,0 0-15,0 0 0,22-22 16,-1 22-16,0-21 0,0 21 0,0-22 16,0 22-16,1 0 0,20 0 15,-21 0-15,0-1 0,0 22 0,1 0 16,-1-21-16,0 21 0,0 0 15,0 0-15,0 0 0,1 0 16</inkml:trace>
  <inkml:trace contextRef="#ctx0" brushRef="#br0" timeOffset="25851.7">28257 1524 0,'-21'0'0,"42"0"0,-63 0 16,63 0-1,0 0-15,1 0 16,-1-21-16,0 21 0,0-21 16,0 21-16,0-21 0,1 21 15,-1-22-15,0 1 0,0 0 16,0 21-16,-21-21 0,0 0 0,0 0 16,-21 21-1,0 0-15,0 0 16,0 0-16,-22 21 0,22 0 0,-21 0 15,21 0-15,-1 0 0,1 1 16,0-1-16,0 21 0,0-21 0,21 0 16,0 1-16,0 20 0,0-21 15,0 0-15,0 0 0,21 1 0,0-22 16,0 21-16,0-21 0,1 0 16,20 0-16,-21 0 0,21 0 0,-20 0 15,20-21-15,-21-1 16,0 22-16,22-21 0,-22 0 0,0 0 15,0 0-15,0 0 0,0-1 16,1 1-16,-22 0 0,0 0 0</inkml:trace>
  <inkml:trace contextRef="#ctx0" brushRef="#br0" timeOffset="26091.56">26755 1164 0,'0'0'0,"-43"0"0,1 21 0,21-21 0,0 0 15,21 22 1,21-22-16,0 0 0,21 0 0,1 0 16,-1 0-16,21 0 0,1 0 15,-1 0-15,1 0 0,-1 0 0,1 0 16,-1-22-16,-20 22 0,-1 0 15,0-21-15,-20 0 0,-1 21 0,21-21 16</inkml:trace>
  <inkml:trace contextRef="#ctx0" brushRef="#br0" timeOffset="27039.84">29146 1291 0,'0'0'0,"0"-21"0,22 21 15,-1-21-15,-21 42 31,0 0-15,0 0-16,0 22 0,0-22 16,0 0-16,0 21 0,0-20 0,0 20 15,0-21-15,0 21 0,0-20 16,0 20-16,-21-21 0,21 0 0,0 0 16,0 1-16,0-1 15,0-42 16,21-1-31,0 1 16,0 0-16,0 0 0,0-21 16,1 20-16,-1-20 0,0 21 0,0-21 15,21 20-15,-20-20 0,-1 21 16,0 0-16,0 0 0,-21-1 0,21 22 16,-21 22-1,0-1-15,0 0 16,0 0-16,0 21 0,0-20 15,0-1-15,0 0 0,0 21 0,0-21 16,0 1-16,0-1 0,0 0 16,21-21-16,1 0 15,-1 0-15,0 0 16,0 0-16,0 0 0,0-21 0,-21 0 16,22-1-16,-1 1 0,-21 0 15,21 0-15,-21-21 0,0 20 0,0-20 16,0 21-16,0-21 0,0 20 15,0-20-15,0 21 0,0 0 16,0 0-16,-21 21 16,0 0-1,21 21-15,0 0 16,0 0-16,0 0 16,21-21-16</inkml:trace>
  <inkml:trace contextRef="#ctx0" brushRef="#br0" timeOffset="27643.5">30078 1185 0,'0'0'15,"0"-21"-15,0 0 16,0 0-16,-21 42 31,-1 0-31,1 0 0,21 1 16,-21 20-16,0-21 0,21 21 0,-21 1 15,0-22-15,21 21 0,-22-21 16,22 22-16,0-22 0,-21 21 0,21-21 16,0 1-16,-21-1 0,21 0 15,0-42 17,0 0-32,0-1 15,0 1-15,0 0 16,21 0-16,0 0 0,1-22 0,-1 22 15,0-21-15,0 21 0,21-22 16,-20 1-16,20 21 0,-21-21 0,21 20 16,-20 1-16,-1 0 0,21 21 15,-21 0-15,0 0 0,1 0 0,-1 0 16,0 0-16,-21 21 0,0 0 16,0 1-16,0-1 15,-21 0-15,0 0 0,-1 0 0,1-21 16,-21 21-16,21-21 0,-22 0 15,22 22-15,-21-22 0,21 0 0,0 0 16,-1 0-16,22 21 16,-21-21-16,21 21 15,0 0 1,0 0-16,21 0 0,-21 1 16,22-1-16,-22 0 15,21-21-15,-21 21 0,21 0 0,-21 0 16,21-21-16,0 0 15,-21 22-15,21-22 0,1 0 16,-1 0-16,0 0 16,0 0-16,0 0 0,0 0 15,1 0-15,-1-22 0,0 1 0,0 21 16,21-21-16</inkml:trace>
  <inkml:trace contextRef="#ctx0" brushRef="#br0" timeOffset="27883.36">30670 1185 0,'-21'0'31,"42"0"-15,1 0-16,-1 0 0,0 0 0,0 0 15,21 0-15,-20 0 0,20 0 16,0 0-16,-21 0 0,22 0 15,-1 0-15,-21 22 0,0-22 16,1 0-16,-1 0 0,-42 0 31,-1 0-31</inkml:trace>
  <inkml:trace contextRef="#ctx0" brushRef="#br0" timeOffset="28127.22">30924 1228 0,'-21'42'16,"0"-21"0,0 0-16,21 1 0,0-1 15,0 0-15,-21 0 0,21 0 16,-21 0-16,21 1 0,0-1 0,0 0 16,-22 0-16,22 0 15,0 0-15,-21-21 0,21 22 0,0-1 16,0 0-1,0 0 17</inkml:trace>
  <inkml:trace contextRef="#ctx0" brushRef="#br0" timeOffset="28447.03">29866 2159 0,'0'0'0,"0"-21"0,0 0 31,21 21-31,0 0 0,1 0 0,-1-21 16,21 21-16,0 0 0,1 0 15,-22 0-15,42 0 0,-20 0 0,-1-22 16,0 22-16,1 0 0,-1 0 16,-21 0-16,0 0 0,22 0 0,-22 0 15</inkml:trace>
  <inkml:trace contextRef="#ctx0" brushRef="#br0" timeOffset="28831.11">30311 2096 0,'0'0'0,"-22"21"0,1-21 15,0 21-15,21 0 16,0 0-16,-21-21 15,21 21-15,-21 1 0,21-1 16,0 0-16,0 0 16,0 0-16,0 0 0,0 1 15,0-1-15,0 21 16,0-21-16,0 0 0,0 1 0,0-1 16,0 0-16,0 0 0,0 0 15,0 0-15,0 1 0,0-1 0,-21 0 16,-1-21-16,1 21 0,0-21 15,0 0-15,0 0 0,0 0 0,-1 0 16,1 0-16,0 0 0,0 0 0,0 0 16,0-21-16,-1 21 0,1-21 15,0 21-15,0-21 0,0-1 0,21 1 16,-21 21-16,21-21 16,0 0-1,0 0 1,21 0-16,0 21 0,0 0 0,0-22 15,22 22-15,-1 0 0</inkml:trace>
  <inkml:trace contextRef="#ctx0" brushRef="#br0" timeOffset="29298.84">30649 2307 0,'21'-21'0,"-42"42"0,42-63 15,1 21-15,-22 0 16,0-1-16,0 1 15,-22 21 1,1 0 0,21 21-16,-42 1 0,21-1 15,0 0-15,-1 0 0,-20 0 0,21 0 16,0 22-16,0-22 0,-1 0 16,1 0-16,21 0 0,0 1 0,0-1 15,0 0-15,0 0 0,0 0 16,21-21-16,1 0 15,-1 0-15,0 0 0,0 0 16,0 0-16,0-21 0,1 21 0,-1-21 16,0 0-16,0 0 0,0-1 15,0 1-15,1 0 0,-1-21 16,-21 21-16,21-1 0,-21 1 0,21 0 16,-21 0-16,0 0 15,0 42 16,0 0-31,0 0 0,0 0 16,0 1-16,0-1 0,0 0 16,0 0-16,0 0 0,0 0 0,0 1 15,0-1-15,0 0 16,21-21-16,0 0 0,1 0 16,-1 0-16,0 0 15,0 0-15</inkml:trace>
  <inkml:trace contextRef="#ctx0" brushRef="#br0" timeOffset="29555.69">31051 2159 0,'0'0'0,"0"-21"0,0 0 0,0 0 32,0 42-17,0 0-15,0 0 16,0 21-16,0-20 0,0-1 15,0 0-15,0 0 0,0 0 16,0 22-16,0-22 0,0 0 16,0 0-16,0 0 0,0 0 15,0 1-15,22-22 0,-1 0 16,0 0-16,0 0 16,0 0-16,0-22 15,1 1-15</inkml:trace>
  <inkml:trace contextRef="#ctx0" brushRef="#br0" timeOffset="29774.73">31432 2096 0,'-42'21'16,"21"-21"-16,0 21 15,0 0-15,-22 0 0,22 0 16,0 1-16,0 20 0,-22-21 15,22 0-15,0 0 0,0 1 0,21-1 16,-21 0-16,21 0 0,-21 0 16,21 0-16,0 1 15,21-22 1,0 0-16,0 0 0,0 0 0</inkml:trace>
  <inkml:trace contextRef="#ctx0" brushRef="#br0" timeOffset="30234.46">31771 2138 0,'0'0'0,"0"-21"0,0 0 16,-21 21 0,0 0-16,0 0 0,-1 0 15,1 21-15,0 0 16,-21 0-16,21 0 0,-1 0 0,1 1 15,0-1-15,0 0 0,0 0 16,0 21-16,21-20 0,0-1 16,0 0-16,0 0 0,0 0 15,0 0-15,0 1 0,0-1 16,21-21-16,0 0 0,0 0 16,0 0-16,0 0 0,1 0 0,-1 0 15,0 0-15,-21-21 0,21-1 16,0 22-16,0-21 0,1-21 0,-1 21 15,0 0-15,0-1 0,-21-20 16,21 21-16,0 0 0,-21 0 0,22-1 16,-22 1-16,0 42 31,0 1-31,0-1 16,0 0-16,-22 0 0,22 21 15,0-20-15,0-1 16,0 0-16,0 0 0,0 0 15,22-21 1,-1 0-16,0 0 16</inkml:trace>
  <inkml:trace contextRef="#ctx0" brushRef="#br0" timeOffset="34119.12">741 2265 0,'0'21'16,"0"0"15</inkml:trace>
  <inkml:trace contextRef="#ctx0" brushRef="#br0" timeOffset="35943.24">677 2328 0,'0'0'0,"-21"0"0,0 0 16,0 0-16,0 0 0,-1 0 16,1 0-16,0 0 0,0 0 0,0 0 15,0 0-15,-1 0 16,1 0-16,0 0 0,0 0 0,0 0 15,0 0-15,-1 0 0,1 0 16,0 0-16,-21 0 16,21 0-16,-1 22 0,1-22 0,0 0 15,0 0-15,0 0 0,0 21 16,-1-21-16,1 0 16,0 0-16,0 0 15,21 21 48,21-21-32,0 0-31,0 0 16,1 0-16,20 0 0,-21 0 15,21 0-15,1 0 0,-1 0 16,0 0-16,1 0 0,20 0 0,-20 0 15,20 0-15,-21 0 0,22 0 16,-22 0-16,1 0 0,20 0 16,-21 0-16,1 0 0,-1 0 0,0 0 15,1 0-15,-1 0 0,22-21 16,-22 21-16,21 0 0,1 0 16,-22 0-16,22 0 0,-1 0 15,1 0-15,-1 0 0,1 0 0,-1 0 16,1 0-16,-1 0 0,1 0 15,-22 0-15,22-21 0,-1 21 0,-21 0 16,22 0-16,-22 0 0,1 0 16,20 0-16,-21 0 0,22 0 0,-22 0 15,1 0-15,-1 0 0,0 0 16,1 0-16,-1 0 0,0 0 0,-21 0 16,22 0-16,-1 0 0,-21 0 15,22 0-15,-22 0 0,21 0 0,-21 0 16,22 0-16,-1-22 15,0 22-15,-21 0 0,22 0 0,-1 0 16,0 0-16,1 0 0,20 0 16,-20 0-16,-1 0 0,21-21 0,-20 21 15,20 0-15,-20 0 0,20 0 16,-21 0-16,22 0 0,-22 0 0,1 0 16,20 0-16,-21 0 0,1-21 0,-1 21 15,22 0-15,-22 0 0,0 0 16,1 0-16,-1 0 0,21 0 0,-20 0 15,20 0-15,1 0 0,-22 0 16,22 0-16,-1 0 0,1 0 0,-1 0 16,1 0-16,-1 0 0,1 0 15,-1 0-15,1 0 0,-22-21 16,21 21-16,-20 0 0,20 0 0,-20 0 16,20 0-16,-21 0 0,22 0 15,-22 0-15,1 0 0,20 0 0,-21 0 16,1 0-16,-1 0 0,22-21 15,-22 21-15,0 0 0,1 0 0,-1 0 16,0 0-16,1 0 0,-1 0 0,0 0 16,1 0-16,-1 0 0,-21 0 15,21 0-15,1-21 0,-1 21 16,0 0-16,1 0 0,-22 0 16,21 0-16,1 0 0,-1 0 0,0 0 15,1 0-15,-1 0 0,0 0 0,1 0 16,-1 0-16,0 0 0,1-22 15,-1 22-15,0 0 0,1 0 0,-1 0 16,21 0-16,-20 0 0,-1 0 16,0 0-16,22 0 0,-22 0 0,22 0 15,-1-21-15,1 21 0,-1 0 16,22 0-16,-22 0 0,22 0 0,-21 0 16,20 0-16,-20 0 0,-1-21 0,22 21 15,-22 0-15,22 0 16,-21 0-16,20 0 0,1 0 0,-22 0 15,22 0-15,0 0 0,-22 0 16,22 0-16,-22 0 0,1-21 0,-1 21 16,22 0-16,-21 0 0,-1 0 0,1 0 15,-1 0-15,22 0 0,-22 0 16,22-21-16,-22 21 0,22 0 0,-21 0 16,20 0-16,-20 0 0,-1 0 15,1 0-15,-1 0 0,1 0 0,-1 0 16,1 0-16,-1 0 0,1 0 15,-1 0-15,1 0 0,-1 0 0,1 0 16,-1 0-16,1 0 0,-1 0 16,-20 0-16,20 0 0,1-21 15,-1 21-15,-21 0 0,22 0 0,-22 0 16,22-22-16,-1 22 0,-20 0 16,20 0-16,1 0 0,-22 0 0,21 0 15,1 0-15,-1-21 0,1 21 0,-1 0 16,-20 0-16,20 0 0,1 0 15,-22 0-15,22-21 0,-22 21 0,21 0 16,-20 0-16,-1 0 0,22 0 16,-22-21-16,21 21 0,-20 0 0,20 0 15,-20 0-15,20 0 0,-21-21 16,22 21-16,-22 0 0,22 0 16,-22 0-16,22 0 0,-22 0 0,0 0 15,22-21-15,-22 21 0,0 0 16,1 0-16,-1 0 0,0 0 0,1 0 15,-1-22-15,0 22 0,22 0 16,-22 0-16,1 0 0,-1 0 0,21-21 16,-20 21-16,20 0 0,-20 0 15,20 0-15,-21 0 0,1-21 0,-1 21 16,0 0-16,1 0 0,-1-21 16,0 21-16,-20 0 0,20 0 15,-21 0-15,21-21 0,-20 21 0,-1 0 16,0 0-16,0 0 0,0 0 15,0 0-15,1-21 16,-1 21-16,0 0 78,0 0-62</inkml:trace>
  <inkml:trace contextRef="#ctx0" brushRef="#br0" timeOffset="37815.39">17441 2117 0,'0'0'0,"-21"0"0,-42 0 31,41 0-31,1 0 16,0 0-16,0 0 16,0 0-16,0 21 0,-1-21 15,1 0-15,0 0 16,0 0-16,42 0 62,0 0-46,0 0-16,1 0 0,20 0 16,-21 0-16,21 0 0,1 0 0,-1 0 15,22 0-15,-22 0 0,21 0 16,-20 0-16,20 0 0,-20 0 15,20 0-15,-21 0 0,22 0 0,-1 0 16,1 0-16,-1 0 0,1 0 16,21 0-16,-22 0 0,22 0 0,-22 0 15,22 0-15,-22 0 0,22 0 16,-21 0-16,-1 0 0,1 21 0,-1-21 16,1 0-16,20 0 0,-20 0 15,20 0-15,-20 0 0,21 0 0,-1 0 16,-20 0-16,20 0 0,1 0 15,-21 21-15,-1-21 0,1 0 0,-1 0 16,-21 0-16,22 0 16,-1 0-16,-20 0 0,20 0 0,1 0 15,-1 21-15,1-21 0,-1 0 0,1 0 16,-1 0-16,22 0 0,-22 0 16,1 0-16,21 0 0,-22 22 0,1-22 15,-1 0-15,1 0 0,-1 0 16,-21 21-16,22-21 0,-1 0 0,1 0 15,-1 0-15,1 21 0,-1-21 16,1 0-16,-1 0 0,1 0 0,-1 0 16,1 0-16,-1 21 0,1-21 15,-1 0-15,1 0 0,-1 0 0,1 0 16,-1 21-16,1-21 16,-1 0-16,1 0 0,21 0 0,-22 0 15,1 21-15,-1-21 0,1 0 16,-1 0-16,1 0 0,-1 0 0,1 0 15,-1 0-15,-21 0 0,22 0 0,-1 0 16,1 0-16,-1 0 0,1 0 16,-1 0-16,1 0 0,-1 0 0,1 0 15,-1 0-15,1 0 0,-1 0 16,1 0-16,-1 0 0,-20 0 0,20 0 16,-20 0-16,-1 0 0,21 0 15,-20 0-15,20 0 0,-20 0 16,20 0-16,-21 0 0,22 0 15,-22 0-15,22 0 0,-1 0 0,-20 0 16,20 0-16,1 0 0,-22 0 16,21 0-16,-20-21 0,-1 21 0,22 0 15,-22 0-15,0 0 0,1 0 16,20 0-16,-21 0 0,1 0 0,-1 0 16,22 0-16,-22 0 0,21 0 15,1 0-15,-22 0 0,22 0 0,-22 0 16,0 0-16,22 0 0,-22 0 15,1 0-15,-1 0 0,0 0 16,1 0-16,-1 0 0,0-21 0,1 21 16,-1 0-16,-21 0 0,21 0 15,1 0-15,-1 0 0,0 0 0,1 0 16,-1 0-16,22 0 0,-22 0 16,0 0-16,22 0 0,-22 0 0,0 0 15,1 0-15,-1 0 0,0 0 16,1 0-16,-1 0 0,0 0 0,1 0 15,-1 0-15,0 0 0,-20 0 16,20 0-16,0 0 0,1 0 0,-22 0 16,21 0-16,0 0 0,-20 0 15,20 0-15,0 0 0,1 0 0,-22-21 16,21 21-16,0 0 16,1 0-16,-22 0 0,21 0 0,1 0 15,-22 0-15,21 0 0,-21-21 16,0 21-16,22 0 0,-22 0 0,0 0 15,0 0-15,0 0 0,1-21 16,-1 21-16,-42 0 94,-1-22-94</inkml:trace>
  <inkml:trace contextRef="#ctx0" brushRef="#br0" timeOffset="38947.32">29866 2836 0,'0'0'0,"-21"0"0,-21 0 0,20 0 0,1 0 16,0 0-16,0 0 0,0 0 15,0 0 1,21 22 46,42-22-46,-21 0-16,0 0 16,22 21-16,-1-21 0,0 0 15,22 0-15,-22 0 0,22 0 0,20 0 16,-20 0-16,-1 0 0,22 0 15,0 0-15,-22 0 0,22 0 0,-1 0 16,1 0-16,0 0 0,-1 21 16,1-21-16,21 0 0,-21 0 0,-1 0 15,1 21-15,0-21 0,-22 0 16,22 0-16,-22 0 0,22 21 16,-22-21-16,1 0 0,21 0 15,-22 0-15,1 0 0,-1 0 0,1 0 16,-1 0-16,-21 0 0,1 0 15,-1 0-15,0 0 0,-20 0 16,-1 0-16,0 0 0,-21 21 63,-21-21-32,0 0-31,-1 0 0</inkml:trace>
  <inkml:trace contextRef="#ctx0" brushRef="#br0" timeOffset="43079.21">10647 3260 0,'0'-21'62,"0"-1"-46,21 22 15,-21-21-15,21 21-16</inkml:trace>
  <inkml:trace contextRef="#ctx0" brushRef="#br0" timeOffset="43776.34">10731 3027 0,'0'0'0,"0"-21"0,-21 21 16,0-21-1,0 21-15,21-22 16,0 1-16,-21 21 15,21-21-15,-21 21 16,21-21 0,-22 21 31,22 21-32,0 0-15,0 0 16,0 1-16,0-1 15,0 0-15,0 0 0,0 0 16,0 22-16,0-22 16,0 0-16,0 21 0,0-21 15,0 22-15,0-22 0,0 21 0,0 1 16,0-1-16,22 0 0,-22-21 16,0 22-16,0-1 0,0-21 0,21 22 15,-21-1-15,0-21 0,0 21 16,21-20-16,-21-1 0,0 21 0,0-21 15,0 0-15,0 22 0,0-22 0,0 21 16,0-21-16,0 22 0,0-22 16,0 21-16,0 1 0,0-22 0,0 21 15,0-21-15,0 0 0,0 22 16,0-22-16,0 0 0,0 0 16,0 22-16,0-22 0,0 0 0,0 0 15,0 0-15,0 0 16,0 1-1,0-44 32,0 1-47,0 0 16,0 0-16,0-21 0,0 20 16</inkml:trace>
  <inkml:trace contextRef="#ctx0" brushRef="#br0" timeOffset="44978.48">10668 2942 0,'-21'0'0,"42"0"0,-63 0 16,20 0-16,1 0 16,42 0 62,1 0-78,-1 0 15,0 0-15,21 0 0,-21 0 16,22 0-16,-1 0 0,0 0 0,1 0 16,-1 0-16,22 0 0,-22 0 15,0 0-15,1 0 0,-1 0 16,0 0-16,1 0 0,-1 0 0,0 0 15,1 0-15,-1 0 0,0 0 16,22 0-16,-22 0 0,0 0 0,1 0 16,20 0-16,1 0 0,-22 0 15,22 0-15,-1 0 0,1 0 0,-1 0 16,1 0-16,20 0 0,-41 0 16,20 0-16,1 0 0,-1 0 0,1 0 15,-22 0-15,21-21 0,1 21 16,-1 0-16,1 0 0,21 0 0,-22 0 15,22-21-15,-22 21 0,22 0 16,-22 0-16,22 0 0,-21 0 16,-1 0-16,1-21 0,-1 21 0,1 0 15,-1 0-15,1 0 0,-1 0 16,22 0-16,-22 0 0,1 0 0,20 0 16,1 0-16,-21 0 0,20 0 15,1 0-15,0 0 0,-22 0 0,22 0 16,-1 0-16,1 0 0,0 0 15,-1 0-15,1 0 0,0 0 0,-1 0 16,1 0-16,0 0 0,-22 0 16,1 0-16,-1 0 0,1 21 0,-1-21 15,-20 0-15,20 0 0,-21 0 16,22 0-16,-22 0 0,22 0 16,-1 0-16,-20 0 0,20 0 0,1 0 15,-1 0-15,1 0 0,-1 0 16,-21 0-16,22 0 0,-1 0 0,-20 0 15,20 0-15,-20 0 0,-1 0 16,0 0-16,1 0 0,-22 0 0,21 0 16,0 0-16,1 0 0,-22 0 15,21 0-15,1 0 0,-1 0 0,0 0 16,1 0-16,-1 0 0,21 0 16,-20 0-16,-1 0 0,22 0 15,-22 0-15,0 0 0,22 0 16,-22 0-16,0 0 0,1 0 0,-22 0 15,21 0-15,-21 0 0,1 0 16,20 0-16,-21 0 0,0 0 0,0 0 16,1 0-16,-1 0 15,0 0 1,0 0 0,0 0-16,-21-21 46,0 0-46,0-1 16</inkml:trace>
  <inkml:trace contextRef="#ctx0" brushRef="#br0" timeOffset="46014.9">18267 2836 0,'0'0'0,"21"22"0,0-22 0,0 0 16,0 0-1,-21 21 1,0 0 15,0 0-15,0 0-16,0 0 16,0 1-16,0-1 15,0 0-15,0 0 0,0 21 0,0-20 16,0-1-16,0 21 0,0 0 15,0 1-15,0-22 0,0 21 0,0 1 16,0-1-16,0 0 0,0 1 16,0-1-16,0-21 0,0 21 0,0 1 15,0-22-15,0 21 0,0-21 16,0 22-16,0-22 0,0 21 0,0-21 16,0 22-16,0-22 0,0 21 15,0 1-15,0-22 0,0 21 16,0 0-16,0-20 0,0 20 0,0-21 15,0 21-15,0-20 0,0 20 16,0-21-16,0 0 0,0 22 0,0-22 16,0 0-16,0 0 0,0 0 15,0 0-15,0 1 0,0-1 0,0 0 16,0 0-16,0 0 0,-21-21 16,21 21-16,0 1 15,0-1-15,0 0 16,0 0-1,0-42 32,0 0-31</inkml:trace>
  <inkml:trace contextRef="#ctx0" brushRef="#br0" timeOffset="47519.7">10647 4551 0,'21'0'47,"0"0"-47,0 0 0,0 0 16,1 0-16,-1 0 0,0 0 16,21 0-16,1 0 0,-1 0 15,0 0-15,1 0 0,20 0 0,-21 0 16,22 0-16,-22 0 0,22 0 15,-22 0-15,22 0 0,-22 0 0,21 0 16,1 0-16,-1 0 0,1 0 0,-1 0 16,1 0-16,21 0 0,-22 0 15,22 0-15,-1 0 0,1 0 0,-21 0 16,20 0-16,-20 0 0,20 0 16,-20 0-16,-1 0 0,22 0 0,0 0 15,-22 0-15,22 0 0,0 0 16,-1 0-16,1 0 0,0 21 15,-22-21-15,22 0 0,-1 0 0,-20 0 16,-1 0-16,1 0 0,21 0 16,-22 0-16,1 0 0,20 0 0,-20 0 15,-1 0-15,22 0 0,-22 0 16,22 0-16,-21 0 0,-1 0 0,22 0 16,-22 0-16,1 0 0,-1 0 0,1 0 15,-1 0-15,1 0 0,-1 0 16,1 0-16,20 21 0,-20-21 0,21 0 15,-22 0-15,1 0 0,20 0 16,-20 0-16,-1 21 0,1-21 16,-1 0-16,1 0 0,-22 0 0,22 0 15,-1 0-15,1 0 0,-22 0 16,21 0-16,1 0 0,-1 0 0,1 22 16,-22-22-16,22 0 0,-1 0 15,-20 0-15,20 0 0,-21 0 0,1 0 16,-1 21-16,0-21 0,1 0 15,-1 0-15,0 0 0,1 0 0,-22 0 16,21 0-16,-21 0 0,22 0 0,-22 0 16,0 0-16,0 0 0,22 0 15,-22 0-15,0 0 0,0 0 0,0 0 16,0 0-16,1 21 16,-1-21-16,0 0 0,0 0 0,0 0 15,0 0-15,1 0 0,-1 0 0,0 0 16,0 0-16,0 0 0,0 0 15,1 0-15,-1 0 0,0 0 0,0 0 16,0 0-16,0 0 0,1 0 16,-1 0-16,0 0 0,0 0 0,0 0 15,0 0-15,1 0 16,-1 0-16,0 0 0,0 0 0,0 0 16,0 0-16,1 0 15,-1 0-15,0 0 16,0 0-1,0 0-15,0 0 16,1 0 0,-1 0-16,0 0 15,0 0 1,0 0-16,0 0 0,1 0 16,-1 0-16,0 0 15,0 0-15,0 0 16,0 0-1,-21-21 1,-21 21 15,0-21-15,0 21-16</inkml:trace>
  <inkml:trace contextRef="#ctx0" brushRef="#br0" timeOffset="49854.74">1291 6816 0,'0'0'0,"0"-21"0,0-1 16,0 1 0,0 0-16,0 0 0,-21 21 0,21-21 15,0 0-15,-21-1 0,21 1 16,0 0-16,0 0 15,-21 0-15,21 0 0,-22-1 16,22 1-16,0 0 16,0 0-1,-21 21-15,21 21 47,0 0-47,0 0 16,0 1-16,0-1 0,0 21 15,0-21-15,0 0 0,0 22 0,21-22 16,-21 21-16,0-21 0,0 22 16,43 190 15,-43-170-31,0 1 0,0-22 0,0 21 16,0-20-16,0 20 0,0-20 15,0 20-15,0-21 0,0 1 16,0-1-16,0 0 0,0 1 0,-21-22 15,21 21-15,0 1 0,0-22 16,-22 21-16,22-21 0,0 22 0,0-1 16,0-21-16,-21 0 0,21 22 15,0-22-15,-21 0 0,21 0 0,0 0 16,0-42 31,0 0-47,0 0 0,0 0 15,0-1-15,0 1 0,0-21 0,0 0 16,0 20-16,0-20 0,0 0 16</inkml:trace>
  <inkml:trace contextRef="#ctx0" brushRef="#br0" timeOffset="51767.69">1058 6646 0,'-21'0'15,"21"-21"-15,21 0 47,0 21-47,1 0 0,-1-21 16,0 21 0,0 0-16,21 0 0,-20-21 0,-1 21 15,0 0-15,21 0 0,-21 0 16,22 0-16,-1 0 0,0 0 15,1 0-15,-1 0 0,0 0 0,1 0 16,20 0-16,-20 0 0,20 0 16,1 0-16,-1 0 0,1 0 0,20-21 15,1 21-15,21 0 0,0 0 16,21-22-16,-22 22 0,22 0 16,-21 0-16,21-21 0,0 21 0,0 0 15,0 0-15,0 0 0,0 0 16,0 0-16,0 0 0,-21 0 15,21-21-15,0 21 0,0 0 0,0 0 16,0 0-16,0 0 0,0 0 16,-21-21-16,21 21 0,-21 0 0,0 0 15,-1 0-15,1 0 0,0 0 16,0 0-16,0 0 0,-22 0 0,22 0 16,-21 0-16,-22 0 0,22 0 15,0 0-15,-1 0 0,1 0 0,-21 0 16,20 0-16,1 0 0,-22 0 15,22 0-15,-21 0 0,-1 0 0,1 0 16,-1 21-16,-21-21 16,22 0-16,-22 0 0,1 21 0,-1-21 15,0 0-15,1 0 0,-1 0 0,0 0 16,1 0-16,-1 0 0,0 0 16,1 0-16,-1 0 0,0 0 0,1 0 15,-1 0-15,21 0 0,-41 0 16,20 0-16,0 0 0,1 0 0,-22 0 15,21 0-15,-21 0 0,22 0 16,-22 0-16,0 0 0,0 0 0,0 0 16,0 0-16,1 0 0,-1 0 15,0 0-15,0 0 0,0 0 16,0 0-16,-21 21 94,0 1-94,0-1 0,-21 0 0,21 0 15,-21 0-15,21 0 0,0 22 0,-21-22 16,21 21-16,0-21 16,0 22-16,0-22 0,0 21 0,0-21 0,0 22 15,0-22-15,0 21 0,0-21 16,0 22-16,0-1 0,0-21 15,0 22-15,0-1 0,0 0 0,0 1 16,0-22-16,0 21 0,21-21 16,-21 22-16,21-22 0,-21 21 0,21-21 15,-21 0-15,0 22 0,0-22 0,0 0 16,0 0-16,0 0 0,0 1 16,0-1-16,0 0 0,0 0 15,0 0 1,0 0 15,-21-21-15,0 0-1,0 0-15,0 0 0,0 0 0,-1 0 16,-20 0-16,21 0 0,-21 0 0,-1 0 16,22 0-16,-21 0 0,-1 0 15,1 0-15,0 0 0,-22 0 0,22 0 16,0 0-16,-1 0 0,-20 0 0,20 0 15,-20 0-15,-1 0 0,22 0 16,-43 0-16,22 0 0,-22 0 0,1 0 16,-1 0-16,0 0 0,1 0 15,-1 0-15,0 0 0,22 0 16,-22 0-16,0 0 0,22 0 0,-22 22 16,22-22-16,-22 0 0,0 0 0,1 0 15,-1 21-15,0-21 0,-20 0 16,20 0-16,-21 0 0,21 21 0,-20-21 15,20 0-15,0 0 0,-21 0 0,22 0 16,-1 0-16,0 0 0,1 0 16,-1 0-16,22 0 0,-1 21 0,1-21 15,-1 0-15,22 0 0,-22 0 0,1 0 16,20 0-16,-20 0 0,-1 0 16,22 0-16,-21 21 0,-1-21 15,-21 0-15,22 0 0,-1 0 16,1 0-16,-22 0 0,43 0 0,-22 0 15,1 0-15,21 21 0,-1-21 0,1 0 16,0 0-16,20 0 0,-20 0 16,0 0-16,-1 0 0,22 0 0,-21 0 15,0 0-15,-1 0 0,1 0 16,0 0-16,-1 0 0,1 0 0,0 0 16,-1 0-16,1 0 0,0 0 15,-1 0-15,1 0 0,0 0 0,20 0 16,-20 0-16,21 0 0,-21 0 15,20 0-15,-20 0 0,21 0 16,0 0-16,0 0 0,-1 0 16,-20 0-16,21 0 0,0 0 0,0 0 15,-1 0-15,1 0 16,0 0-16,0 0 0,21-21 16,-21 21-16,0 0 15,-1 0-15,1 0 16,0 0-1,0 0-15,0 0 0,0 0 16,-1 0-16,1 0 16,0 0-16,0 0 0,-21 0 0,20 0 15,1 0-15,0 21 16,0-21-16,-21 0 0,20 0 0,1 0 16,-21 22-16,0-22 0,20 0 15,-20 0-15,21 0 0,0 0 0,0 0 16,-1 0-16,1 0 0,42 0 47,1 0-47,20 0 15,0 0-15,1-22 0,-1 22 0,21-21 16,1 0-16</inkml:trace>
  <inkml:trace contextRef="#ctx0" brushRef="#br0" timeOffset="52767.6">10689 6689 0,'0'-21'16,"0"-1"-16,0 1 15,0 0-15,0 0 16,0 0-16,0 0 0,0-1 16,0 1-16,0 0 15,0 0-15,0 0 0,0 0 0,0-1 16,0 1 0,0 42 15,0 1-31,0-1 0,0 21 0,0 0 15,0 1-15,0-1 0,0 22 16,0-22-16,0 21 0,0-20 0,0 20 16,21-20-16,-21 20 0,0 1 0,21-22 15,-21 21-15,0 1 16,0-22-16,0 22 0,0-22 0,0 0 16,0 1-16,0-1 0,0 0 15,0-20-15,0-1 0,0 0 0,0 0 16,0 0-16,0 0 0,0 1 0,-21-22 15,21-22 17,0 1-32,0 0 15,0 0-15,0 0 0,21 0 16,-21-1-16</inkml:trace>
  <inkml:trace contextRef="#ctx0" brushRef="#br0" timeOffset="54759.46">10731 6519 0,'0'0'0,"0"-21"0,0 0 15,22 0 48,20 21-63,-21 0 0,21 0 0,1-21 16,-1 21-16,22 0 0,-22 0 15,21-21-15,1 21 0,-1 0 0,1-22 16,-1 22-16,22 0 0,-21 0 15,-1-21-15,22 21 0,-1 0 0,1 0 16,0 0-16,21 0 0,-1 0 16,-20 0-16,21 0 0,0 0 0,-22 0 15,22 0-15,21-21 0,-21 21 16,21 0-16,-21 0 0,21 0 16,-21 0-16,21 0 0,-21 0 15,-1 0-15,1 0 0,0-21 0,0 21 16,21 0-16,-21 0 0,0 0 0,-1 0 15,1 0-15,-21 0 0,21 0 16,0 0-16,-1 0 0,1 0 0,0 0 16,0 0-16,0 0 0,0 0 15,-1 0-15,-20-21 0,21 21 0,-21 0 16,-1 0-16,22 0 16,-21 0-16,-1 0 0,1 0 0,0 0 0,-1 0 15,1 0-15,0 0 0,-22 0 16,22 0-16,-22 0 0,1 0 15,-1 0-15,22-21 0,-21 21 0,-1 0 16,1 0-16,-1 0 0,22 0 16,-22 0-16,1 0 0,-1 0 0,1 0 15,-22 0-15,22 0 0,-22 0 16,0 0-16,1 0 0,-1 0 0,0 0 16,-21 0-16,22 0 0,-22 0 0,0 0 15,21 0-15,-20 0 0,-1-22 16,21 22-16,-21 0 0,22 0 15,-22 0-15,21 0 0,-21 0 16,0 0-16,22 0 0,-22 0 0,0 0 0,0 0 16,0 0-16,1 0 15,-1 0-15,-21 22 78,0-1-78,-21 0 16,21 0-16,-22-21 0,22 42 16,-21-20-16,21-1 0,0 21 0,0-21 15,-21 22-15,21-1 0,-21-21 16,21 21-16,-21 1 0,21-1 0,0 0 16,0-20-16,0 20 0,-21 0 15,21 1-15,-22-22 0,1 21 16,21 0-16,0 1 0,0-1 0,0-21 15,0 22-15,0-1 0,0 0 16,0 1-16,0-22 0,0 21 0,0-21 16,0 22-16,0-22 0,0 21 0,0-21 15,0 0-15,0 1 0,0-1 16,0 0-16,0 0 0,0 0 16,0 0-16,0 1 15,0-1-15,0 0 16,0 0-1,-21-21 1,0 0-16,21 21 0,-21-21 16,0 0-16,21 21 15,-22-21-15,1 0 16,0 0-16,0 0 0,0 22 0,0-22 16,-1 0-16,1 0 0,-21 0 0,21 0 15,-22 0-15,1 0 0,0 0 16,-1 0-16,-20 0 0,21 0 0,-22 0 15,1 0-15,-1 0 0,1 0 16,-22 0-16,21 0 0,-20 0 16,20 0-16,-20 0 0,-1 0 0,-21 0 15,21 0-15,-20 0 0,20 0 0,-21 0 16,21 0-16,-20 0 0,20 0 16,0 0-16,1 0 0,-1 0 0,21 0 15,-20 0-15,-1 0 0,0 0 0,1 0 16,-22 0-16,21 0 0,1 0 15,-22 0-15,21 0 0,0 21 0,1-21 16,-1 0-16,0 0 0,1 0 0,20 0 16,-20 0-16,20 0 0,-21 0 15,22 0-15,-1 0 0,-20 0 16,20 0-16,1 0 0,-1 0 0,1 0 16,-1 0-16,1 0 0,-1 0 15,-20 0-15,20 0 0,1 0 0,-22 0 16,21 0-16,1 0 0,-22 0 0,22 0 15,-1 0-15,1 0 0,20 0 16,-20 0-16,21 0 0,-1 0 0,-20 0 16,20 0-16,1 0 0,0 0 0,-1 0 15,22 0-15,-21 0 0,0 0 16,-1 0-16,1 0 0,0 0 0,20 0 16,-20 0-16,0 0 0,-1 0 0,1 0 15,0 0-15,-1 0 16,1 0-16,0 0 0,-1 0 0,22 0 15,-21 0-15,0 0 0,20 0 0,1 0 16,-21 0-16,21 0 0,0 0 16,-1 0-16,1 0 0,0 0 0,0 0 15,0 0-15,0 0 0,-1-21 0,1 21 16,0 0-16,-21 0 16,21 0-16,-1-22 0,1 22 0,0 0 15,0 0-15,0 0 0,0-21 16,-1 21-1,1 0-15,0 0 0,0 0 16,0 0-16,0 0 0,-1 0 16,1 0-16,0 0 15,0 0-15,0 0 16,0 0-16,-1 0 16,1 0-1,0 0-15,0 0 0,0 0 16,0 0-16,-1 0 15,1 0-15,0 0 0,21-21 16,-21 21-16,0 0 0,0 0 16,-1 0-1,1 0-15,0 0 0,0 0 16,21-21 0,-21 21-16,0 0 15,-1 0 1,1 0-1,42 0 17,1-21-32,20 21 0,-21-21 15,43-1-15,-22 22 0</inkml:trace>
  <inkml:trace contextRef="#ctx0" brushRef="#br0" timeOffset="55683.35">20489 6265 0,'0'0'15,"-21"0"-15,21-21 0,-21 21 32,21-21-32,0 42 31,0 0-16,0 1-15,0 20 0,0-21 16,0 21-16,0 1 0,0-1 16,0 0-16,0 22 0,0-22 15,0 22-15,0-1 0,0-20 0,0 20 16,0-21-16,0 22 0,0-22 16,0 22-16,0-22 0,0 22 0,0-1 15,-21-21-15,21 1 0,0 20 16,0-20-16,0-1 0,0-21 0,0 21 15,-21-20-15,21 20 0,0-21 0,0 0 16,0 0-16,0 1 16,21-22 15,-21-22-15,21 1-16,-21 0 15,21 0-15,-21 0 0,21-22 16</inkml:trace>
  <inkml:trace contextRef="#ctx0" brushRef="#br0" timeOffset="57554.58">20595 6287 0,'-21'0'16,"42"0"46,0 0-62,0 0 0,1 0 16,-1 0-16,0 0 0,21 0 0,-21 0 16,22 0-16,20 0 0,-20 0 15,-1 0-15,21 0 0,-20 0 0,20 0 16,1 0-16,-1-22 0,1 22 15,20 0-15,1 0 0,0 0 0,-1 0 16,1-21-16,21 21 0,-21 0 16,20 0-16,-20 0 0,42 0 0,-21 0 15,21 0-15,21 0 0,-21 0 16,0 0-16,0 0 0,0 0 0,0 0 16,0 0-16,21 0 0,-21 0 15,21 0-15,-21 0 0,0 0 16,-21 0-16,21 0 0,0 0 0,-21 0 15,21 0-15,0 21 0,0-21 16,-21 0-16,0 0 0,0 0 0,-22 0 16,22 0-16,0 0 0,-21 22 15,20-22-15,1 0 0,0 0 0,0 0 16,-21 0-16,-1 21 0,1-21 16,-22 0-16,22 0 0,-21 0 15,-1 0-15,1 0 0,-1 0 0,-21 0 16,22 0-16,-1 0 0,1 0 0,-1 0 15,-20 0-15,20 0 0,-20 0 16,20 0-16,-21 0 0,1 0 16,20 0-16,-20 0 0,-1 0 0,0 0 15,-21 0-15,22 0 0,-22 0 16,21 0-16,-21 0 0,22 0 0,-22 0 16,0 0-16,0 0 0,0 0 15,1 0-15,-1 0 0,0 0 0,0 0 16,0 0-1,0 0-15,-21 21 47,0 0-31,0 0-16,0 0 0,0 1 16,0-1-16,0 0 0,0 0 15,-21 21-15,21-20 0,0-1 0,0 21 16,0-21-16,0 22 0,0-1 15,0 0-15,0-21 0,-21 22 0,21-1 16,0 0-16,0 1 0,0-22 16,0 21-16,0 1 0,0 20 0,-21-21 15,21 1-15,-21-1 16,21 0-16,0 1 0,-21-1 0,21 0 16,0 1-16,0-1 0,-22-21 15,22 22-15,-21-22 0,21 0 0,0 21 16,0-21-16,-21 1 0,21-1 0,-21-21 15,21 21-15,0 0 0,-21-21 16,21 21-16,-21-21 0,-1 0 16,22 21-16,-21-21 0,0 0 15,0 0 1,0 0-16,0 0 0,-22 0 16,22 0-16,0 0 0,0 0 15,-22 0-15,1 0 0,0 0 16,-1 0-16,1 0 0,-21 0 0,20 0 15,1 0-15,-22 0 0,22 0 16,-21 0-16,-1 0 0,22 0 0,-22 0 16,1 0-16,-1 0 0,1 0 15,-1 0-15,-20 0 0,20 0 0,-21 0 16,1 0-16,-1 0 0,22 0 0,-22 0 16,0 0-16,22 0 0,-22 0 15,22 0-15,-22 0 0,21 0 0,-20 0 16,20 0-16,-20 0 0,20-21 15,-21 21-15,22 0 0,-22 0 0,1 0 16,-1 0-16,-148-21 16,170 21-16,-22 0 15,21 0-15,-20 0 0,20 0 0,-20 0 16,20 0-16,1 0 0,-22 0 16,21 0-16,1 0 0,-1 0 0,1 0 15,-1 0-15,-20 0 0,20 0 0,-20 0 16,-1 0-16,0 0 0,1 0 15,-22 0-15,21 0 0,0 0 0,1 0 16,20 0-16,1 0 0,-43 0 16,64 0-16,-1 0 0,1 0 15,21 0-15,-22 0 0,22 0 16,-63 0-16,62 0 16,-20 0-16,-21 0 0,20 0 0,1 0 15,-22 0-15,1 0 0,21 0 0,-22 0 16,1 0-16,20 0 0,-20 0 15,20 0-15,22 0 0,-21 0 0,0 0 16,20 0-16,1 0 0,0 0 0,0 0 16,0 0-16,0 0 0,-1 0 15,-20 0-15,21 0 0,0 0 0,0 0 16,-22 0-16,22 0 0,0 0 16,0 0-16,-22 0 0,22 0 15,0 0-15,0 0 16,0 0-16,0 0 15,-1 0-15,1 0 16,0 0-16,0 0 16,0 0-16,0 0 15,-1 0-15,1 0 16,0 0 0,0 0-16,0 0 0,0 0 15,-1 0-15,1 0 0,0 0 16,0 0-16,0 0 0,0 0 15,-1 0-15,1 0 16,42 0 47,1 0-63,-1 0 15,-21-21-15</inkml:trace>
  <inkml:trace contextRef="#ctx0" brushRef="#br0" timeOffset="59059.11">10837 9991 0,'0'0'0,"-21"0"0,0-21 15,0 21-15,21-22 16,-21 22-16,-1 0 0,22 22 47,0-1-47,0 0 15,0 0-15,0 21 0,0-20 0,0 20 16,0 0-16,22 22 0,-22-22 0,0 22 16,21-1-16,0 1 0,-21-1 15,0 1-15,0-1 0,21 1 0,-21-22 16,21 21-16,-21 1 0,0-22 0,0 22 16,0-1-16,0-20 0,0 20 15,0 1-15,0-22 0,0 21 0,-21-20 16,0 20-16,0-20 0,21-1 0,-21 0 15,-1 1-15,22-1 0,-21 0 16,21-21-16,0 22 0,0-22 0,0 0 16,0 0-16,0 0 15,0-42 1,21 0 0,-21 0-16,22 0 0,-1 0 0,-21-22 15,21 1-15,0 0 0,0-1 0,0-20 16</inkml:trace>
  <inkml:trace contextRef="#ctx0" brushRef="#br0" timeOffset="60795.34">10964 10054 0,'0'0'0,"-21"0"0,21-21 0,21 21 125,22 0-125,-22 0 16,0 0-16,21 21 0,-21-21 15,22 0-15,-22 0 0,21 0 0,1 0 16,-1 0-16,0 0 0,22 0 15,-22 0-15,0 0 0,22 0 16,-1 0-16,1 0 0,-1 0 0,22 0 16,0 0-16,-1 0 0,22 0 15,0 0-15,0 0 0,-21 0 0,20 0 16,1 0-16,21 0 0,-21 0 0,21 0 16,0 0-16,0 0 0,0 0 15,-21 0-15,0 0 0,0 0 0,21 0 16,-22 0-16,1 0 0,21 0 15,-21 0-15,0 0 0,0 0 0,0 0 16,-22 0-16,22 0 0,-21 0 16,-1 0-16,22 0 0,-21 0 0,0 0 15,-1 0-15,22 0 0,-21 0 16,-1 0-16,-20 0 0,21 0 16,-22 0-16,22 0 0,-22 0 0,22 0 15,-22 0-15,22 0 0,-21 0 16,20 0-16,-20 0 0,20 0 0,-20 0 15,-1 0-15,1 0 0,-1 0 0,-20 0 16,-1 0-16,22 0 0,-22 0 16,0 0-16,-21 0 0,22 0 0,-1 0 15,-21 0-15,22 0 0,-22 0 16,21 0-16,-21-21 0,0 21 0,1 0 16,20 0-16,-21 0 0,0 0 15,0 0-15,1 0 0,-1 0 16,0 0-16,0 0 15,-21-21-15,0 42 47,0 0-31,-21-21-16,21 21 0,-21 1 16,0-1-16,21 0 15,0 0-15,0 0 0,-22 0 16,22 22-16,0-22 0,0 0 0,0 21 15,0-20-15,0 20 0,0 0 16,0 1-16,0-22 0,0 21 0,0 0 16,0 1-16,0-1 0,0-21 15,0 22-15,-21-1 0,21-21 16,0 21-16,0-20 0,0 20 0,0-21 16,0 0-16,0 22 0,0-22 15,0 0-15,0 21 0,0-21 0,0 1 16,0 20-16,0-21 0,0 0 0,0 0 15,0 1-15,0 20 0,0-21 16,0 0-16,0 0 0,0 1 16,0-1-16,0 0 0,0 0 15,-21 0 1,0-21 0,0 0-16,0 0 15,-1 0-15,1 0 16,0 0-16,0 0 0,0 0 0,0 0 15,-22 0-15,22 0 0,-21 0 16,-1 0-16,-20 0 0,21 0 0,-22 0 16,-21 0-16,22 0 0,-22 0 0,22 0 15,-22 0-15,0 0 0,22 0 16,-22 0-16,22 0 0,-22 0 0,0 0 16,22 0-16,-22 0 0,1 0 0,-22 0 15,21 0-15,-21 0 0,22 0 16,-22 0-16,0 0 0,0 0 15,-21 0-15,21 0 0,-21 0 0,21 0 16,-21 0-16,22 0 0,-1 0 16,0 0-16,21 0 0,1 0 0,20 0 15,-21 0-15,1 0 0,-1 0 0,0 0 16,1 0-16,-1 0 0,-21 0 16,22 0-16,-1 21 0,0-21 0,1 0 15,-1 0-15,0 22 0,22-22 0,-22 0 16,22 0-16,-22 21 0,21-21 15,1 0-15,-1 0 0,-20 21 16,20-21-16,1 0 0,-1 0 0,1 0 16,-1 0-16,22 0 0,-22 21 15,22-21-15,0 0 0,-1 0 0,1 0 16,0 0-16,-1 0 0,1 0 0,21 0 16,-21 0-16,-1 0 0,22 0 15,-21 0-15,-1 0 0,1 0 0,0 0 16,21-21-16,-22 21 0,1 0 15,0 0-15,20 0 0,-20 0 0,21 0 16,0 0-16,0 0 0,-1 0 0,1 0 16,0 0-16,0 0 15,0 0-15,0 0 0,-1 0 16,1 0-16,0 0 16,0 0-16,0 0 15,0 0-15,-1 0 0,1 0 16,0 0-16,0 0 31,0 0-31,21 21 63</inkml:trace>
  <inkml:trace contextRef="#ctx0" brushRef="#br0" timeOffset="61487.92">6138 14055 0,'-42'-64'16,"42"43"0,-21 21-16,0-21 15,21 0-15,-22 21 16,1 0-16,21 21 16,0 0-16,-21 0 15,21 0-15,0 22 0,0-1 0,0 0 16,0 1-16,0 20 0,0 1 15,0-1-15,0 22 0,21-22 0,-21 1 16,21-1-16,-21 1 0,0-1 16,22 1-16,-22-22 0,21 22 0,-21-1 15,0-20-15,0 20 0,0-21 0,0 22 16,0-22-16,0 1 0,0-1 16,0-21-16,0 21 0,0-20 0,0-1 15,0 0-15,0 0 0,0-42 47,0-21-47,0 20 0,21-20 16,-21 0-16,0-1 0</inkml:trace>
  <inkml:trace contextRef="#ctx0" brushRef="#br0" timeOffset="62727.54">6117 14034 0,'0'0'0,"0"-22"16,-21 22-16,21-21 16,21 21-1,0 0-15,0 0 16,1 0-16,-1 0 0,0 0 0,21 0 15,1 0-15,20 0 0,-21 0 16,43 0-16,-21 0 0,20-21 0,1 21 16,0 0-16,20 0 0,-20 0 15,21 0-15,0-21 0,0 21 0,21 0 16,0 0-16,0 0 0,21-21 16,-21 21-16,21 0 0,-21 0 0,21 0 15,21-21-15,-20 21 0,-1 0 16,0 0-16,0 0 0,0 0 15,0 0-15,1 0 0,-1 0 0,-21 0 16,0 0-16,0 0 0,0 0 16,0 0-16,-21 0 0,21 0 0,-22 0 15,1 0-15,21 0 0,-42 0 16,21 0-16,0 0 0,-22 0 0,-20 0 16,20 0-16,-20 0 0,-1 0 0,1 0 15,-1 0-15,-20 0 0,20 0 16,-20 0-16,-1 0 0,0 0 0,-21-22 15,22 22-15,-22 0 0,0 0 16,0 0-16,0 0 16,-21 22 15,0-1-15,0 0-16,0 0 0,0 0 15,-21 0-15,21 1 0,0-1 0,0 0 16,0 0-16,0 0 0,0 22 15,0-1-15,0-21 0,0 21 0,0 1 16,0-1-16,0 0 0,0 22 0,0-22 16,0 1-16,0-1 0,0 0 15,21 1-15,-21-1 0,22 0 16,-22 1-16,0-22 0,0 21 0,0 0 16,0-20-16,0 20 0,0-21 15,0 21-15,0-20 0,0-1 0,0 21 16,0-21-16,0 0 0,0 22 15,0-22-15,0 0 0,0 0 0,0 0 16,-22 1-16,22-1 0,-21 0 0,0-21 16,21 21-16,-21 0 0,0-21 15,0 21-15,-1-21 0,1 0 16,0 0-16,0 0 0,0 0 16,0 0-16,-1 0 0,-20 0 0,21 0 15,0 0-15,-22 0 0,22 0 16,0 0-16,0 0 0,0 0 15,-22 0-15,22 0 0,-21 0 0,0 0 16,-1 0-16,1 0 0,-22 0 0,1 0 16,-22 0-16,1 0 0,-1 0 15,0 0-15,1 0 0,-1 0 0,-21-21 16,0 21-16,0 0 0,1-21 16,-1 21-16,0-21 0,21 21 0,-21 0 15,22 0-15,-1 0 0,0-21 0,-20 21 16,-1 0-16,0 0 0,-21 0 15,21 0-15,-21 0 0,0 0 0,0 0 16,0 0-16,0 0 0,-21 0 16,21 0-16,0 0 0,21 0 15,-21 0-15,21 0 0,22 0 0,-22 0 16,21 0-16,22 0 0,-22 0 16,0 0-16,1 0 0,20 0 0,-21 0 15,1-21-15,-1 21 0,0 0 16,1 0-16,20 0 0,-20 0 0,20 0 15,-21 0-15,22 0 0,21 0 0,-22 0 16,22 0-16,-1 0 0,1 0 16,21 0-16,0 0 0,-22 21 0,22-21 15,0 0-15,0 0 0,0 21 16,0-21-16,-1 0 16,22 21-16,-21-21 15,0 0 1,21 21-16,0-42 31,0 0-31,0 0 0</inkml:trace>
  <inkml:trace contextRef="#ctx0" brushRef="#br0" timeOffset="63407.85">14774 14012 0,'0'-21'0,"0"42"0,0-63 16,0 21-16,0 0 0,0 0 16,0-1-16,0 1 15,0 0-15,0 42 31,0 0-31,0 1 16,0-1-16,0 21 0,0 0 0,0 1 16,0 20-16,0 1 0,0-1 15,0 1-15,0 20 0,0-20 0,0 21 16,0-22-16,0 1 0,0-1 16,-21 1-16,21-22 0,-21 21 15,21 1-15,0-22 0,0 1 0,-21-1 16,0 0-16,21 1 0,-22-22 15,22 0-15,0 0 0,0 0 0,0 0 16,-21-21-16,21-21 16,0 0-1,0 0-15,0-21 0,0 20 16,0-20-16,0 0 0,21-22 0,-21 22 16,22 0-16</inkml:trace>
  <inkml:trace contextRef="#ctx0" brushRef="#br0" timeOffset="64927.05">14732 13949 0,'0'0'0,"-21"-21"0,42 21 47,0 0-47,0 0 0,0 0 15,1 0-15,20 0 0,0 0 0,1 0 16,20 0-16,1 0 0,20 0 16,1 0-16,0 0 0,20 0 0,-20 0 15,21 0-15,0 0 16,0 0-16,21 0 0,0 0 0,21 0 16,-21 0-16,21 0 0,-21 0 0,21 0 15,0 0-15,0 0 0,1-21 16,-1 21-16,0 0 0,-21 0 0,21-22 15,-21 22-15,21-21 0,-21 21 16,21-21-16,1 21 0,-1 0 0,-21-21 16,0 21-16,0 0 0,0-21 15,0 21-15,0-21 0,0 21 0,-21 0 16,-1 0-16,1 0 0,-21 0 16,21 0-16,-22 0 0,1 0 0,0 0 15,-1 0-15,-20 0 16,21 0-16,-1 0 0,1 0 0,0 0 15,-22 0-15,22 0 0,-22 0 16,1 0-16,-1 21 0,1-21 0,-22 0 16,22 0-16,-22 21 0,0-21 15,1 0-15,-22 0 0,21 21 0,0-21 16,-20 0-16,20 0 0,-21 0 16,0 0-16,0 21 0,1-21 0,-1 0 15,0 0-15,-21 21 16,21-21-16,-21 22 0,0-1 15,0 0 1,0 0-16,0 0 0,0 0 16,-21 1-16,0-1 0,21 0 15,0 0-15,-21 0 0,-1 0 16,1 1-16,21 20 0,-21-21 0,0 21 16,21-20-16,-21 20 0,0 0 15,21 22-15,-22-22 0,22 0 0,-21 1 16,21-1-16,0 0 0,0 1 15,-21-22-15,21 21 0,0 1 0,0-22 16,0 21-16,0-21 0,0 22 0,0-22 16,0 0-16,0 21 0,0-21 15,0 1-15,0-1 0,0 0 0,-21 21 16,21-21-16,0 1 16,-21-1-16,0 0 0,21 0 15,-22-21-15,1 21 0,0 0 16,0-21-16,21 22 15,-21-22-15,0 0 0,-1 21 16,22 0-16,-21-21 16,0 0-16,0 0 0,21 21 15,-21-21-15,0 0 0,-1 0 0,1 0 16,-21 0-16,21 0 0,-22 0 16,22 0-16,-21 0 0,-22 0 0,22 0 15,-21 0-15,-1 0 0,1 0 16,-1 0-16,1 0 0,-22 0 15,21 0-15,1-21 0,-22 21 0,1 0 16,-1 0-16,0 0 0,1 0 16,-1 0-16,0 0 0,1 0 0,-1 0 15,0 0-15,1 0 0,-1 0 16,-21 0-16,21 0 0,-20 0 0,-1 0 16,0 0-16,0 0 0,-21 0 0,21 0 15,0 0-15,1 0 0,-1 21 16,0-21-16,0 0 0,0 0 0,0 0 15,1 0-15,-1 0 0,0 0 16,0 0-16,-21 0 0,21 0 0,-21 0 16,0 0-16,-21 0 0,21 0 15,-21 0-15,21 0 0,0 0 16,0 0-16,0 0 0,21 0 0,21 0 16,1 0-16,-1 0 0,22 0 0,-1 0 15,22 0-15,-1 0 0,1 0 16,0 0-16,-1 21 0,22-21 0,-21 0 15,21 0-15,0 0 0,-1 0 16,1 0-16,0 0 0,0 21 0,0-21 16,0 0-16,-1 0 15,1 0-15,0 0 16,0 0 0,0 0 15,0 0-31,-1 0 15,1 0 1,0 0 0,21-21 93,0 0-62,0 0-16</inkml:trace>
  <inkml:trace contextRef="#ctx0" brushRef="#br1" timeOffset="72307.2">11324 3556 0,'0'0'0,"21"0"156,0 0-156,1 0 16,-1 0-16,0 0 16,0 0-16,0-21 0,0 21 15,22-21-15,-22 21 0,0-21 16,0-1-16,0 1 0,1 0 0,-1 21 16,-21-21-16,0 0 0,0 0 0,0-1 15,0 1-15,0 0 16,-21 21-16,-1 0 0,-20 0 0,21 0 15,0 0-15,-22 0 0,22 0 16,0 0-16,-21 21 0,21-21 0,-1 21 16,1 1-16,0-1 0,0 0 15,21 0-15,0 0 0,0 0 16,0 1-16,0-1 0,0 0 0,0 0 16,0 0-16,21 0 0,0 1 15,0-1-15,1 0 0,-1 0 0,21 0 16,-21 0-16,0 1 0,1-1 0,20 0 15,-21 0-15,0 0 0,0 0 16,1-21-16,-22 22 0,0-1 0,21 0 16,-21 0-16,0 0 0,0 0 15,0 1-15,0-1 0,-21 0 0,-1 0 16,1-21-16,0 21 0,-21-21 16,21 0-16,-22 0 0,1 0 15,21 0-15,-22 0 0,1 0 0,21 0 16,-21 0-16,20-21 0,-20 0 0,21 0 15,0 0-15,0-1 0,-1 1 16,1 0-16,0 0 0,21 0 0,0 0 16,0-1-16,0 1 0,0 0 15,21 21 1,0 0-16,1 0 16,20 0-16,-21 0 0,0 0 15,0 0-15,22 0 0,-22 0 0</inkml:trace>
  <inkml:trace contextRef="#ctx0" brushRef="#br1" timeOffset="72698.97">11853 3852 0,'21'0'15,"1"0"1,-22-21-16,21 0 0,0 21 0,0-21 16,0 21-16,-21-21 0,21 21 15,1-21-15,-1-1 0,0 22 16,-21-21-16,21 0 0,-21 0 16,0 0-16,-21 21 15,0 0-15,0 0 0,-1 0 16,-20 0-16,21 0 0,0 0 0,0 21 15,-1-21-15,1 21 0,-21 0 0,42 0 16,-21 1-16,0-1 0,21 0 16,-22 0-16,22 0 0,0 0 15,0 1-15,0-1 0,0 0 0,0 0 16,0 0-16,0 0 0,22 1 16,-1-22-16,0 21 0,0-21 0,0 0 15,22 0-15,-22 0 0,21 0 16,-21 0-16,22 0 0,-1 0 0,-21 0 15</inkml:trace>
  <inkml:trace contextRef="#ctx0" brushRef="#br1" timeOffset="73191.69">12721 3620 0,'0'0'0,"0"-22"0,-21 1 0,0 21 0,0 0 15,-1-21-15,1 21 0,0 0 16,0 0-16,0 0 0,-22 0 0,22 21 16,0-21-16,-21 21 0,21 1 15,-1-1-15,1 21 0,-21-21 0,21 0 16,0 1-16,21 20 0,-22-21 0,22 21 16,0-20-16,-21-1 0,21 0 15,0 21-15,0-21 0,0 1 0,21-1 16,1 0-16,-1-21 0,0 0 15,0 0-15,0 0 16,0 0-16,22 0 0,-22-21 0,0 0 16,0 21-16,0-22 0,1 1 0,-1 0 15,0 0-15,0-21 0,-21 20 16,21 1-16,-21 0 0,21-21 0,-21 21 16,0-1-16,0 1 0,0 0 15,0 0-15,0 42 31,0 0-31,0 0 16,0 1-16,0-1 0,0 0 0,0 0 16,0 0-16,0 0 0,0 1 15,0-1-15,0 0 0,0 0 16,0 0-16,0 0 0,22 1 16,-1-22-16,0 21 15,0-21-15,0 0 0,0 0 16,1 0-16</inkml:trace>
  <inkml:trace contextRef="#ctx0" brushRef="#br1" timeOffset="73614.45">12933 3747 0,'0'0'0,"-21"-22"31,21 1-31,21 0 16,0 21-16,0 0 16,0 0-16,0 0 0,1 0 15,20 0-15,-21 21 0,0-21 0,0 21 16,1 1-16,-1-1 0,0-21 0,0 21 16,-21 0-16,21 0 0,-21 0 15,21 1-15,-21-1 0,0 0 16,0 0-16,0 0 0,0 0 0,0 1 0,-21-1 15,0 0-15,0 0 0,0 0 16,0-21-16,-1 0 16,22-21 15,0 0-31,0 0 16,0 0-16,22-1 0,-22 1 15,21 0-15,0-21 0,-21 21 0,21-1 16,0 1-16,-21 0 0,21 21 0,1-21 15,-1 0-15,0 21 16,0 0-16,-21-21 0,21 21 16,0 0-16,1 0 0</inkml:trace>
  <inkml:trace contextRef="#ctx0" brushRef="#br1" timeOffset="73903.03">13758 3620 0,'0'0'0,"-21"0"0,0 0 16,0-22-1,0 22-15,-1 0 16,22 22-16,-21-22 0,21 21 16,0 0-16,-21 0 0,0 21 15,21-20-15,-21-1 0,21 0 0,0 0 16,0 21-16,0-20 0,-21-1 0,21 0 15,0 0-15,0 0 0,0 0 16,0 1-16,0-1 0,21-21 16,0 21-16,0-21 15,0 0-15,0 0 0,1 0 0,-1 0 16,0-21-16,0 0 0,0 21 16</inkml:trace>
  <inkml:trace contextRef="#ctx0" brushRef="#br1" timeOffset="74394.75">14012 3323 0,'0'0'0,"0"21"0,0 1 0,0-1 15,0 21-15,0-21 0,-21 22 0,21-1 16,0-21-16,0 21 0,0 1 0,0-1 15,-21-21-15,21 22 0,0-22 16,0 21-16,0-21 0,0 22 0,0-22 16,0 0-16,-21 0 0,21 0 0,0 0 15,-21 1 1,-1-22 15,22-22-31,0 1 16,0 0-16,0 0 0,0 0 0,0 0 15,0-1-15,0 1 0,22-21 16,-1 21-16,0 0 0,0-22 0,0 22 16,0 0-16,22 0 0,-22 0 0,21-1 15,-21 22-15,22 0 0,-1 0 16,0 0-16,-20 0 0,20 22 0,-21-1 16,0 0-16,0 0 0,-21 0 0,0 22 15,0-22-15,0 0 16,0 0-16,0 21 0,0-20 0,0-1 15,0 0-15,0 0 0,0 0 16,-21-21-16,0 21 0,0 1 0,0-22 16,0 21-16,-1-21 0,1 0 15</inkml:trace>
  <inkml:trace contextRef="#ctx0" brushRef="#br1" timeOffset="74979.78">14584 3535 0,'0'-21'0,"0"0"15,0-1-15,21 1 0,-21 0 16,0 0-16,0 0 16,0 0-16,0-1 0,0 1 0,0 0 15,-21 42 16,0-21-31,-1 21 0,22 22 0,-21-22 16,0 21-16,0 1 0,0-1 16,0-21-16,-1 21 0,1 1 0,21-1 15,-21 0-15,21-20 0,-21 20 0,21-21 16,0 0-16,0 22 0,0-22 16,0 0-16,0 0 0,21-21 0,0 21 15,0 0-15,22-21 0,-22 0 16,0 0-16,21 0 0,-20 0 0,20 0 15,-21 0-15,21-21 0,-20 0 16,20 0-16,-21 0 0,21 0 16</inkml:trace>
  <inkml:trace contextRef="#ctx0" brushRef="#br1" timeOffset="75743.21">15007 3598 0,'-106'-21'31,"85"21"-16,0 21-15,0-21 0,0 22 0,21-1 16,-22 0-16,1 0 0,0 21 16,21-20-16,0-1 0,0 0 0,-21 21 15,21-21-15,0 1 0,0-1 16,0 0-16,0 21 0,0-21 16,0 1-16,21-22 0,0 21 0,0 0 15,1-21-15,-1 0 0,0 0 16,0 0-16,0 0 0,0 0 15,1 0-15,-1 0 0,0-21 0,0 21 16,0-21-16,-21-1 0,0 1 16,0 0-16,0 0 0,0 0 0,0 0 15,0-1-15,0 1 0,-21 0 0,0 0 16,21 0-16,-21 21 0,21-21 16,-21-1-16,21 1 15,0 0 1,42 21-1,-21 0 1,0 0-16,0 0 0,22 0 16,-22 0-16,21 0 0,1 0 0,-22 0 15,21 21-15,-21 0 0,22-21 0,-22 22 16,0-1-16,0-21 0,0 21 16,0 0-16,1 0 0,-22 0 0,21 1 15,-21-1-15,0 0 0,0 0 0,0 0 16,0 0-16,0 1 0,0-1 15,-21 0-15,-1-21 16,22 21-16,-21-21 31,21-21-31,0 0 16,0 0-16,0-1 16,0 1-16,0 0 0,0 0 0,0 0 15,21 0-15,-21-1 0,22 1 16,-1 0-16,0 0 0,0 0 0,0 0 15,0-1-15,22 1 0,-22 0 0,21 21 16,1 0-16,-22 0 0,21 0 16,-21 0-16,0 0 0,1 21 0,-1 0 15,0 1-15,-21-1 0,21 0 16,-21 0-16,0 0 0,0 22 16,0-22-16,0 0 0,-21 0 0,21 0 15,-21 0-15,21 1 0,-21-22 16,21 21-16,-22 0 0,22-42 47,22 21-47,-1-21 0,-21-1 0</inkml:trace>
  <inkml:trace contextRef="#ctx0" brushRef="#br1" timeOffset="76011.07">16192 3408 0,'0'0'0,"0"21"16,-21 0-1,0 0-15,21 1 0,-21-1 0,21 21 16,-21-21-16,0 22 0,21-22 16,0 21-16,-22 0 0,22-20 0,-21-1 15,21 21-15,0-21 0,0 0 0,0 22 16,-21-22-16,21 0 0,0 0 15,0 0-15,0 1 0,21-22 32,0 0-17,1 0-15,-1-22 0,0 1 16</inkml:trace>
  <inkml:trace contextRef="#ctx0" brushRef="#br1" timeOffset="76223.41">16044 3704 0,'0'0'0,"-21"0"0,42 0 47,0 0-47,1 0 16,-1 0-16,0 0 0,0 0 15,0 0-15,0 0 0,1 0 0,-1 0 16,0 0-16,21 0 0</inkml:trace>
  <inkml:trace contextRef="#ctx0" brushRef="#br1" timeOffset="76598.99">16404 3789 0,'0'0'0,"0"-21"47,21 21-47,0-21 16,1 21-16,-22-22 0,21 22 0,-21-21 15,21 21-15,-21-21 0,21 0 16,-42 21 15,0 0-31,21 21 0,-21 0 16,-1-21-16,1 21 0,0 1 15,21-1-15,0 0 0,-21 0 16,21 0-16,0 0 0,0 1 0,0-1 16,0 0-16,0 0 0,0 0 0,0 0 15,21-21-15,0 22 0,0-22 16,1 0-16,-1 0 0,0 0 0,21 0 15,-21 0-15,1 0 0,-1 0 16,0-22-16,21 22 0</inkml:trace>
  <inkml:trace contextRef="#ctx0" brushRef="#br1" timeOffset="76822.87">16785 3683 0,'0'0'0,"0"21"31,0 0-31,21 1 0,0-1 16,-21 0-16,22 0 0,-22 0 15,21 0-15,-21 1 16,21-22-16,-21 21 0,21 0 0,-21 0 31</inkml:trace>
  <inkml:trace contextRef="#ctx0" brushRef="#br1" timeOffset="77055.73">17039 3662 0,'0'0'0,"-21"0"16,0 21-16,0-21 0,-1 21 0,1 0 15,0 1-15,0-22 0,0 21 16,0 0-16,-1 0 0,22 0 16,-21 0-16,0 1 0,0-1 0,0 0 15,21 0-15,0 0 0,0 0 16,21-21 15,0 0-31</inkml:trace>
  <inkml:trace contextRef="#ctx0" brushRef="#br1" timeOffset="77383.53">17420 3450 0,'0'0'16,"-21"21"-16,-64 128 16,64-107-16,0-21 15,21 21-15,-21-20 0,21 20 16,-21-21-16,21 21 0,0-20 0,0-1 16,0 21-16,0-21 0,0 0 0,0 1 15,0-1-15,0 0 16,21 0-16,0 0 0,0-21 0,0 0 15,0 21-15,1-21 0,-1 0 16,0 0-16,21 0 0,-21 0 0,22-21 16,-22 21-16,0-21 0,21 0 0,-20 0 15,-1 0-15,0-1 0</inkml:trace>
  <inkml:trace contextRef="#ctx0" brushRef="#br1" timeOffset="77556.45">17230 3768 0,'-43'0'0,"86"0"0,-107 0 16,43 0-16,21 21 31,21-21-31,0 0 16,0 0-16,1 0 0,20 0 0,-21 0 15,21-21-15,1 21 0,-22-21 0</inkml:trace>
  <inkml:trace contextRef="#ctx0" brushRef="#br1" timeOffset="77874.87">18034 3175 0,'0'0'0,"0"-21"0,-21 21 31,0 0-15,21 21-16,0 0 16,0 0-16,0 22 0,0-22 15,0 0-15,0 0 0,0 22 0,0-22 16,0 0-16,0 0 0,0 0 15,0 0-15,0 1 0,0-1 16,-22-21-16,22 21 16</inkml:trace>
  <inkml:trace contextRef="#ctx0" brushRef="#br1" timeOffset="78098.74">17738 3556 0,'0'0'0,"0"21"0,21-21 16,0 0 0,0 0-16,0 0 0,0 0 15,1 0-15,-1 0 0,0 0 16,0 0-16,0 0 0,0 0 15,1 0-15,-22-21 0,21 21 16,0-21-16,0 21 0</inkml:trace>
  <inkml:trace contextRef="#ctx0" brushRef="#br1" timeOffset="78347.6">17759 3133 0,'21'0'32,"0"0"-32,0 0 15,0 0-15,1 0 16,-1 0-16,0 0 0,0 0 0,0 0 15,0 0-15,1 0 0,-1 0 0,0 0 16</inkml:trace>
  <inkml:trace contextRef="#ctx0" brushRef="#br1" timeOffset="78891.03">18055 2985 0,'-21'-22'0,"42"44"0,-63-44 0,21 22 16,-1 0-16,1 0 0,0 0 16,-21 0-16,21 0 0,-1 0 0,-20 0 15,0 0-15,21 22 0,-22-22 16,1 21-16,21-21 0,-22 21 0,1 0 16,21 0-16,-21 0 0,20 1 15,1 20-15,0-21 0,0 21 0,0 1 16,21-22-16,-21 21 0,21 1 15,0-22-15,0 21 0,0 0 0,0-20 16,21 20-16,0-21 0,0 21 0,21-20 16,1-1-16,-1 0 0,0 0 15,1 0-15,-1 0 0,0 1 16,1-1-16,-1-21 0,0 0 16,1 0-16,-1 0 0,-21 0 0,22 0 15,-1 0-15,-21 0 0,0 0 0,22 0 16,-22-21-16,21 21 0,-21-22 15,0 1-15,22 0 0,-22 0 0,0 0 16,0 0-16,0-22 0,1 1 16,-1 0-16,0-1 0,0 1 0,0-22 15,-21 22-15,0 0 0,0-1 16,0 1-16,0 0 0,0 21 0,0-22 16,-42 22-16,21 0 0,0 0 0,-22 0 15,1-1-15,0 1 16,-22 0-16,22 21 0,-1 0 0,1 0 15,0 0-15,-1 0 0,22 0 16,-21 21-16,21-21 0,-22 21 0,22 22 16,-21-22-16,21 0 0,0 0 0,-1 0 15,1 22-15,21-22 0,0 0 16,0 0-16</inkml:trace>
  <inkml:trace contextRef="#ctx0" brushRef="#br1" timeOffset="79407.13">17759 3133 0,'-21'0'16,"-1"0"0,44 0 15,-1 0-31,0 0 16,21 0-16,-21 0 0,22 0 0,-1 0 15,-21 0-15,22 0 0,-1 0 0,-21 0 16,21 0-16,1 0 15,-22 0-15,0 0 0,0 0 0,0 0 16,-42 0 15,0 0-31,0 0 0,21 21 16,-21-21-16,0 0 0,21 21 16,-22 0-16</inkml:trace>
  <inkml:trace contextRef="#ctx0" brushRef="#br1" timeOffset="79766.97">17822 3535 0,'0'21'0,"21"-21"47,1 0-47,-1 0 0,0 0 16,0 0-16,0 0 0,0 0 0,1 0 15,-1 0-15,0 0 0,21 0 0,-21 0 16,1 0-16,-1 0 16,0 0-16,-21-21 31</inkml:trace>
  <inkml:trace contextRef="#ctx0" brushRef="#br1" timeOffset="89518.76">18711 3831 0,'-21'0'16,"0"0"0,0 0-1,0 0 1,-1 0-16,1 0 15,0 0 1,0 0-16,0 21 31,0-21-31,42 0 94,0 0-94,-21-21 0,21 21 0,0 0 16,0-21-16,1 0 0,-1 21 0,0-21 15,21 21-15,-21-21 0,22-1 16,-1 1-16,0 0 0,1 21 0,-1-21 16,0 0-16,1-22 0,-1 22 15,0 0-15,22 0 0,-22 0 16,22-22-16,-22 22 0,0 0 15,22 0-15,-22-21 0,1 20 0,-22 1 16,21 0-16,0 0 0,-20 0 16,-1 0-16,21 21 0,-21-22 0,0 1 15,1 0-15,-1 0 0,0 0 16,0 21-16,-21-21 16,21 21-16,0 0 0,-21-22 0,22 22 15,-1 0 1,-21-21-1,-21 21 48,-1 0-63,1 0 16,0 0-16,0 0 0,0 0 15,0 0-15,-1 0 0,1 0 0,0 0 16,0 0-16,-21 0 0,20 0 15,1 0-15,0 0 0,0 0 0,0 0 16,0 21-16,-1-21 0,1 0 16,0 0-16,0 0 31,42 0 0,0 0-31,0 0 0,1 0 16,-1 0-16,0 0 0,21-21 0,-21 21 15,22 0-15,-22 0 0,21 0 16,1-21-16,-22 21 0,21 0 0,-21 0 16,0 0-16,1-21 0,-1 21 15,0 0-15,0 0 0,-42 21 78,0 0-78,21 0 16,0 1-16,-21-1 16,-1 0-16,1 0 0,21 0 0,0 0 15,-21 1-15,0-1 0,0 0 16,21 0-16,0 0 0,0 0 0,-21 1 16,21-1-16,-22 0 15,22 0 1,-21-21 62,0 0-78</inkml:trace>
  <inkml:trace contextRef="#ctx0" brushRef="#br1" timeOffset="90935.89">18605 3895 0,'0'0'15,"-21"0"-15,0 0 0,42 0 110,0 0-110,1 0 0,-1 0 15,21 0-15,-21 0 0,0 0 16,1 21-16,20-21 0,-21 0 0,21 0 15,1 0-15,-22 0 0,21 21 16,1-21-16,-1 0 0,0 21 16,22-21-16,-22 0 0,22 21 0,-22-21 15,21 22-15,-20-22 0,20 21 0,-20-21 16,-1 21-16,21-21 0,-20 0 16,-1 21-16,0-21 0,-20 0 15,20 0-15,-21 21 0,0-21 0,0 0 16,22 0-16,-22 0 15,0 0-15,0 0 0,0 0 0,1 0 16,-1 0 0,0 0-1,-21-21 48,0 0-48,-21 21 1,0 0-16,21-21 16,-22 0-16,1-1 0,0 22 15,21-21-15,-21 21 0,0-21 16,21 0-16,-21 21 0,-1-21 0,1 21 16,0-21-16,0 21 0,0 0 15,21-22-15,-21 22 0,-1 0 16,22-21-16,22 42 78,-1-21-78,0 0 0,-21 22 0,21-22 16,0 21-16,0-21 0,1 21 15,-1-21-15,0 21 0,0-21 0,0 21 16,0-21-16,1 21 0,-1-21 15,0 22-15,0-22 0,-21 21 16,21-21-16,-21 21 16,0 0-1,0 0 17,-21 0 14,0-21-30,0 0-16,0 22 16,21-1-16,-22-21 0,1 21 0,0-21 15,0 21-15,0 0 0,0-21 16,-1 21-16,1 1 0,0-1 0,0 0 16,0 0-16,0 0 0,-1-21 0,1 21 15,0 1-15,0-22 16,0 21-16,21 0 15,-21-21-15,-1 21 16,1-21 47,21-21-48,0 0-15,0 0 16</inkml:trace>
  <inkml:trace contextRef="#ctx0" brushRef="#br1" timeOffset="92510.9">20193 3069 0,'21'-21'78,"-21"0"-62,21 21-16,-21-21 0,21 21 15,-21-21-15,22-1 0,-22 1 0,21 0 16,-21 0-16,21 0 0,0 0 15,-21-1-15,21-20 0,-21 21 16,0 0-16,21 21 0,-21-21 0,0-1 16,0 44 15,0-1-15,0 21-16,0-21 0,-21 22 15,21-22-15,-21 21 0,21 0 16,0 1-16,0-1 0,-21 0 0,21 1 15,-21-1-15,21 0 0,-21 22 0,21-22 16,0 1-16,0-1 0,0 0 16,0 1-16,0-1 0,0-21 15,0 21-15,0-20 0,0-1 16,0 0-16,0 0 0,0 0 0,0 0 16,0 1-16,21-22 15,0 0 1,0 0-16,0 0 0,0 0 15,1-22-15,-1 1 0,0 21 0,-21-21 16,21 0-16,0 0 0,-21 0 16,0-1-16,0 1 0,0-21 15,0 21-15,0-22 0,0 22 0,0-21 16,-21 21-16,0 0 0,0-22 16,-22 22-16,22 0 0,0 21 0,-21-21 15,21 21-15,-1 0 0,1 0 16,0-21-16,0 21 0,0 0 15,42 0 1,21 0 0,-21 0-16,1 0 0,20 0 15,0-22-15,1 22 0,-1-21 0,0 21 16,1-21-16,-1 21 0,0-21 16,-21 21-16,22-21 0,-1 21 15,-21-21-15,0 21 0,1-22 0,-1 1 16,-21 0-16,21 21 15,-21-21-15,-21 21 47,21 21-47,0 0 16,0 0-16,0 1 16,0-1-16,0 0 0,0 0 0,0 0 15,0 0-15,0 1 16,0-1-16,0 0 15,0-42 32,0 0-47,0-1 16</inkml:trace>
  <inkml:trace contextRef="#ctx0" brushRef="#br1" timeOffset="92995.71">20828 2836 0,'-21'0'0,"0"0"31</inkml:trace>
  <inkml:trace contextRef="#ctx0" brushRef="#br1" timeOffset="93990.91">21082 3069 0,'0'21'31,"0"1"-15,0-1-16,0 0 15,0 0-15,0 0 0,0 0 16,0 1 0,0-1-16,0 0 0,0 0 15,0 0 1,0-42 31,0 0-47,0 0 15,0 0-15,0-1 16,0 1-16,0 0 0,0 0 0,0 0 16,21 0-16,-21-1 0,21 1 15,-21 0-15,21 0 0,1 21 16,-1-21-16,0 21 0,0-21 0,0 21 0,0 0 15,1 0-15,20 0 16,-21 0-16,0 0 0,22 21 0,-22 0 16,21-21-16,-21 21 0,0 0 0,1 0 15,-22 1-15,0-1 0,0 0 16,0 0-16,0 0 0,0 0 0,0 1 16,0-1-16,-22 0 15,22 0-15,-21-21 0,0 0 0,21 21 31,-21-21-31,21-21 32,21 21-32,0-21 0</inkml:trace>
  <inkml:trace contextRef="#ctx0" brushRef="#br1" timeOffset="94523.62">21992 3027 0,'0'-21'16,"0"42"-16,0-63 0,0 20 15,-21 1-15,0 21 16,0 0-16,-1 0 0,1 0 16,0 0-16,0 0 15,0 0-15,0 21 0,-1 1 0,1-22 16,0 21-16,0 0 0,0 0 0,21 0 15,0 0-15,0 1 0,0-1 16,0 0-16,0 0 0,0 0 0,0 0 16,21 1-16,0-22 15,0 0-15,0 0 0,1 0 0,-1 0 16,0 0-16,0 0 0,0 0 16,0 0-16,1-22 0,-1 1 15,0 21-15,0-21 0,0 0 16,0 0-16,1-22 0,-22 22 15,21 0-15,0-21 0,0 21 0,-21-1 16,0-20-16,21 0 0,-21 21 0,21-22 16,-21 22-16,0-21 0,0 21 15,0-1-15,0 1 0,0 0 16,0 42 0,-21 0-16,21 1 0,-21-1 15,21 21-15,0-21 0,0 22 16,0-22-16,0 21 0,0 0 0,-21-20 15,21-1-15,0 21 0,0-21 0,0 0 16,0 1-16,0-1 16,0 0-16,0 0 0,0 0 15,21-21-15,0 0 16,0 0-16,1 0 0</inkml:trace>
  <inkml:trace contextRef="#ctx0" brushRef="#br1" timeOffset="95135.26">22754 2900 0,'0'0'16,"-21"0"-16,42 0 15,0 0 1,0-21-16,1 21 0,-1 0 0,0-21 16,0 21-16,0-22 0,0 22 15,1-21-15,-1 21 0,0-21 0,-21 0 16,0 0 0,-21 21-16,-22 0 15,22 0-15,-21 0 0,21 0 16,-22 21-16,1-21 0,21 21 15,0 0-15,-22 0 0,22-21 0,21 22 16,0-1-16,0 0 0,0 0 16,0 0-16,0 0 0,0 1 15,21-22-15,1 21 0,-1-21 16,0 0-16,0 21 0,0-21 0,22 0 16,-22 0-16,0 0 0,0 0 15,0 0-15,0 0 0,1 0 0,-1 0 16,-42 0 15,-1 0-31,1 0 0,0 0 16,0 0-16,-21 0 0,-1 0 15,22 21-15,-21 0 0,-1-21 16,22 21-16,-21 1 0,21-1 0,0 0 16,-1 0-16,1 0 0,21 0 15,-21 1-15,21-1 0,0 0 16,0 0-16,21 0 15,0-21-15,1 21 0,20-21 0,-21 0 16,0 0-16,22 0 0,-1 0 0,-21 0 16,21 0-16,1-21 15,-22 0-15,21 0 0,1 0 0,-22 0 0</inkml:trace>
  <inkml:trace contextRef="#ctx0" brushRef="#br1" timeOffset="95403.14">23241 2646 0,'0'63'16,"-21"-41"-16,21-1 16,0 21-16,0-21 0,0 22 0,0-1 15,0-21-15,0 21 0,0-20 16,0 20-16,0-21 0,-21 0 15,21 0-15,0 22 0,0-22 16,-22 0-16,22 0 0,0 0 0,0 1 16,0-1-16,22-21 47</inkml:trace>
  <inkml:trace contextRef="#ctx0" brushRef="#br1" timeOffset="95771.11">23410 3090 0,'0'-21'15,"21"21"1,1 0-16,-22-21 15,21 21-15,-21-21 16,0 0-16,0 0 16,-21 21-1,-1 0 1,1 0-16,0 0 0,0 21 16,21 0-16,-21 0 0,21 0 15,-21 0-15,21 1 0,0-1 16,0 0-16,0 0 0,0 0 15,0 0-15,0 1 0,0-1 16,21-21-16,0 21 16,0-21-16,0 0 0,0 0 15,1 0-15,-1 0 0,0-21 16,0 21-16,0-21 0</inkml:trace>
  <inkml:trace contextRef="#ctx0" brushRef="#br1" timeOffset="96458.72">23728 2985 0,'-21'21'15,"-1"0"-15,22 0 16,0 0-16,0 0 16,-21 1-16,21-1 0,0 0 15,0 0-15,0 0 0,-21 0 0,21 1 16,0-1-1,0-42 32,0-1-31,0 1-16,0 0 0,0 0 16,0 0-16,0 0 0,0-1 15,0 1-15,0 0 0,21 21 16,0-21-16,1 21 0,-1 0 15,0 0-15,0 0 0,0 0 16,0 0-16,1 0 0,-1 0 16,0 21-16,-21 0 0,21 0 15,-21 1 1,0-1-16,0 0 0,0 0 0,0 0 16,0 0-16,0 1 0,0-1 15,0 0 1,0-42 31,0 0-47,0-1 15,21 1-15,0 0 0,-21 0 16,22 0-16,-1 0 0,0-1 16,0 1-16,0 0 0,0 0 0,22 21 15,-22-21-15,21 21 0,-21-21 16,22 21-16,-22 0 0,0 0 15,0 0-15,0 0 0,1 21 0,-22 0 16,0 0-16,0 0 0,0 0 16,0 1-16,0-1 0,0 0 0,0 0 15,0 0-15,0 0 0,-22 1 0,1-22 16,21 21-16,-21 0 0,21 0 16,-21-21-1,42 0 16,0-21-31</inkml:trace>
  <inkml:trace contextRef="#ctx0" brushRef="#br1" timeOffset="96810.73">24447 3112 0,'0'0'0,"22"0"47,-1 0-47,0 0 15,-21-22-15,21 22 0,-21-21 16,21 0 0,-21 0-1,-21 21 1,0 0-16,0 0 0,0 0 15,-1 21-15,22 0 0,0 0 0,-21-21 16,21 22-16,-21-1 0,21 0 16,0 0-16,0 0 0,0 0 0,0 1 15,0-1-15,0 0 16,21 0-16,0-21 0,1 0 16,-1 0-16,0 0 0,0 0 15,0 0-15,0 0 16,1-21-16</inkml:trace>
  <inkml:trace contextRef="#ctx0" brushRef="#br1" timeOffset="97271.21">24850 3006 0,'0'0'16,"-22"21"-16,22 0 15,-21-21-15,0 21 0,21 0 0,0 1 16,-21-1-16,21 0 15,-21 21-15,21 1 16,0-22-16,0 0 0,0 0 16,0 0-16,-21-21 0,21 21 15,-22-21 17,22-21-17,0 0-15,0 0 16,22 0-16,-1 0 0,-21-1 15,21 1-15,0-21 0,0 21 0,0 0 16,1-1-16,-1 1 0,21 21 16,-21-21-16,0 0 0,1 21 0,-1 0 15,21 0-15,-21 0 0,0 0 16,1 21-16,-22 0 16,0 0-16,0 1 0,0-1 0,0 0 15,0 0-15,0 0 0,0 0 16,-22 22-16,1-22 0,21 0 15,-21 0-15,21 0 16,0-42 31</inkml:trace>
  <inkml:trace contextRef="#ctx0" brushRef="#br1" timeOffset="97546.98">25358 2836 0,'0'0'15,"0"22"1,0-1-16,0 0 0,0 0 16,0 0-16,0 0 0,-22 1 15,22-1-15,-21 0 0,0 0 0,21 0 16,0 0-16,-21 22 0,0-22 15,21 0-15,-21 0 0,21 22 0,-22-22 16,22 0-16,0 0 0,0 0 16,0 0-16,0 1 15,22-22 1,-1 0-16,0 0 16,0 0-16,-21-22 0,21 1 15,0 21-15</inkml:trace>
  <inkml:trace contextRef="#ctx0" brushRef="#br1" timeOffset="97764.86">25167 3027 0,'-21'0'0,"63"0"31,-21 0-31,1 0 0,-1 0 15,0 0-15,0 0 0,21 0 0,-20 0 16,-1 0-16,21 0 0,-21 0 16,0 0-16,22 0 0,-22 0 0,0 0 15</inkml:trace>
  <inkml:trace contextRef="#ctx0" brushRef="#br1" timeOffset="99078.74">20193 4382 0,'0'0'0,"21"0"0,0 0 15,0 0-15,1 0 0,-1-22 16,0 1-16,0 21 0,0-21 16,0 0-16,1 0 0,-1 21 0,0-21 15,-21-22-15,21 22 0,-21 0 16,21-21-16,-21 20 0,0 1 0,0-21 15,0 21-15,0 0 0,0-1 16,0 1-16,0 0 0,-21 21 31,0 21-31,21 0 16,0 1-16,0 20 0,-21-21 0,21 21 16,-21 1-16,21-1 0,-22 0 0,22 1 15,0 20-15,-21-20 0,0-1 16,21 21-16,-21-20 0,21-1 0,0 0 15,0 22-15,0-22 0,-21 22 0,21-22 16,0 22-16,0-1 0,0-21 16,0 22-16,0-22 0,0 1 0,0 20 15,0-21-15,0-20 0,0 20 16,0-21-16,0 0 0,0 0 16,21-21-1,0 0-15,0 0 0,0 0 0,22-21 16,-22 0-16,21 0 0,1 0 15,-22-22-15,21 22 0,0-21 0,-20 0 16,20-1-16,-21-20 0,0 20 0,0-20 16,-21 21-16,0-1 0,0-20 15,-21 20-15,0 1 0,0 21 0,-21-21 16,-1 20-16,1 1 0,0-21 0,-1 42 16,1-21-16,0 0 15,-1 21-15,22 0 0,-21-22 0,21 22 16,-1 0-16,1 0 0,21-21 15,0 0 1,21 21 0,1-21-16,-1 21 0,21-21 15,-21 21-15,22-21 0,-1-1 0,0 1 16,1 0-16,-22 0 0,21 0 0,-21 0 16,22 21-16,-22-22 0,0 1 15,-21 0-15,0 0 16,0 42 15,0 0-15,0 0-16,0 1 0,-21-1 15,21 0-15,0 0 0,0 0 16,0 0-16,0 1 16,0-1-16,0-42 46</inkml:trace>
  <inkml:trace contextRef="#ctx0" brushRef="#br1" timeOffset="99254.64">20722 4022 0,'0'0'0,"-21"0"31,21 21-15,0 0 0,0 0-1,21-21-15</inkml:trace>
  <inkml:trace contextRef="#ctx0" brushRef="#br1" timeOffset="99719.38">20891 4170 0,'0'21'0,"0"64"31,0-64-31,0 0 0,0 0 16,0 0-16,0 1 16,0-1-16,0 0 0,0 0 15,0 0 1,0-42 31,0 0-47,0 0 15,0 0-15,0-1 0,0 1 16,0 0-16,0 0 0,0 0 16,22-22-16,-1 22 0,0 0 0,0 0 15,-21 0-15,42 0 0,-20-1 0,-1 1 16,0 21-16,21 0 0,-21 0 15,1 0-15,20 0 0,-21 0 0,0 21 16,0 1-16,1-1 0,-1 0 16,-21 0-16,21 0 0,-21 0 0,0 22 15,0-22-15,0 0 0,0 0 0,0 0 16,-21 1-16,0-1 16,-1 0-16,1 0 0,21 0 15,21-42 32,1 0-47</inkml:trace>
  <inkml:trace contextRef="#ctx0" brushRef="#br1" timeOffset="100203.92">21653 4170 0,'0'0'15,"0"-21"-15,0 0 0,0-1 16,0 1-16,-21 21 16,0 0-16,0 0 0,0 0 15,0 21-15,-1-21 0,1 22 0,0-1 16,0 0-16,21 0 0,-21 0 0,0 22 16,21-22-16,-22 0 0,22 0 15,0 0-15,0 0 0,0 1 16,0-1-16,0 0 15,22-21-15,-1 0 0,0 0 16,0 0-16,0 0 0,0 0 0,1 0 16,-1-21-16,0 21 15,0-21-15,0-1 0,0 1 0,-21 0 16,22-21-16,-1 21 0,-21-22 0,0 22 16,21-21-16,0-1 0,-21 1 15,21 0-15,-21-1 0,0 22 0,0 0 16,0 0-16,0 0 0,0 0 15,0 42 1,-21 0-16,21 0 16,-21 0-16,21 0 0,-21 22 0,21-1 15,0-21-15,0 22 0,0-1 16,0-21-16,0 21 0,0-20 16,0-1-16,0 0 0,0 0 0,21 0 15,-21 0-15,21-21 0,0 0 0,0 0 16,1 0-16,-1 0 15,0 0-15</inkml:trace>
  <inkml:trace contextRef="#ctx0" brushRef="#br1" timeOffset="100758.6">22140 4001 0,'0'0'16,"0"21"-16,21-21 31,1 0-31,-1 0 16,0 0-16,0 0 0,0 0 0,0 0 16,1-21-16,-1-1 15,0 1-15,-21 0 16,-21 21-1,0 0-15,-1 0 16,1 0-16,-21 0 0,21 0 0,0 0 16,-1 0-16,-20 21 0,21 0 15,0 1-15,21-1 0,0 0 0,-21 0 16,21 0-16,0 0 0,0 1 0,0-1 16,0 0-16,0 0 15,0 0-15,21-21 0,0 0 0,0 21 16,0-21-16,0 0 15,1 0-15,-1 0 0,0 0 16,-42 0 15,0 0-15,-1 0-16,1 0 16,0 0-16,0 22 0,0-1 0,0 0 15,-1 0-15,1 0 0,21 0 0,-21 1 16,21-1-16,0 0 15,0 0-15,0 0 0,0 0 16,21-21-16,0 0 0,1 0 16,-1 0-16,0 0 0,0 0 15,0 0-15,22-21 0,-1 21 0</inkml:trace>
  <inkml:trace contextRef="#ctx0" brushRef="#br1" timeOffset="100999.64">22691 3852 0,'0'0'0,"-43"0"15,22 0-15,0 22 0,21-1 16,-21 0-16,0 0 0,21 21 0,-22-20 16,22 20-16,0 0 0,0 1 15,0-1-15,0-21 0,0 21 0,0 1 16,0-22-16,-21 21 0,21-21 15,0 1-15,0-1 0,0 0 0,0 0 16,21-21 15,1 0-31</inkml:trace>
  <inkml:trace contextRef="#ctx0" brushRef="#br1" timeOffset="101359.43">22712 4297 0,'-43'21'16,"43"0"-1,22-21 1,-1 0 0,0 0-16,0 0 0,0 0 0,0 0 15,1 0-15,-1 0 0,0 0 16,0-21-16,0 0 0,-21 0 15,21 21-15,-21-21 0,0-1 16,0 1-16,-21 21 16,0 0-16,0 0 0,0 0 15,0 0-15,-1 21 0,1 1 16,0-1-16,0 0 0,0 0 0,21 0 16,0 0-16,0 1 0,0-1 0,0 0 15,0 0-15,0 0 16,21 0-1,0-21-15,0 0 0,0 0 16,1 0-16,-1 0 0,21 0 0,-21 0 16,0-21-16</inkml:trace>
  <inkml:trace contextRef="#ctx0" brushRef="#br1" timeOffset="102011.3">23156 4149 0,'-21'84'16,"0"-62"0,21-1-16,-21 0 0,21 0 0,0 0 15,0 0-15,0 1 0,0-1 16,0 0-16,0 0 0,0 0 31,0-42 0,0 0-31,0 0 16,0 0-16,0-1 0,0 1 16,0 0-16,0 0 0,21 0 15,0-22-15,-21 22 0,21 0 16,0 0-16,1 0 0,-1 21 16,0 0-16,0 0 0,0 0 15,0 0-15,1 0 0,-22 21 16,21-21-16,-21 21 0,0 0 0,0 0 15,0 1-15,21-1 0,-21 21 16,0-21-16,0 0 0,0 1 16,0-1-16,0 0 0,0 0 15,0-42 32,0 0-31,0 0-16,0-1 15,21 1-15,0 0 0,0 0 16,1 0-16,-1 0 0,0-1 0,0 1 16,0 0-16,0 0 0,1 21 15,-1 0-15,21 0 0,-21 0 0,0 0 16,1 21-16,-22 0 0,21 0 16,-21 1-16,0-1 0,0 0 15,0 0-15,0 0 0,0 0 0,0 1 16,0-1-16,0 0 0,-21 0 15,-1 0 1,22-42 15,22 21-31,-1 0 16</inkml:trace>
  <inkml:trace contextRef="#ctx0" brushRef="#br1" timeOffset="102363.09">23897 4297 0,'0'0'0,"-21"21"16,42-21 15,0 0-31,0 0 0,1 0 16,-1 0-16,0 0 15,0-21-15,0 0 0,0 21 16,1-21-16,-22-1 0,0 1 0,21 21 15,-21-21-15,0 0 0,0 0 16,0 0-16,-21 21 16,-1 0-16,1 0 0,0 0 15,0 21-15,0-21 0,0 21 0,-1 21 16,22-21-16,-21 1 0,21-1 0,-21 0 16,21 0-16,0 0 0,0 0 15,0 1-15,0-1 0,0 0 0,0 0 16,21-21-16,0 0 0,1 21 15,-1-21-15,0 0 0,21 0 16,-21 0-16,22 0 0,-22 0 0,21 0 16,1 0-16</inkml:trace>
  <inkml:trace contextRef="#ctx0" brushRef="#br1" timeOffset="102815.89">24405 4170 0,'0'-42'31,"0"63"-31,0 0 0,0 0 16,-21 0-16,21 0 0,0 22 0,-21-22 16,21 0-16,0 0 15,0 0-15,0 1 0,0-1 0,0 0 16,0 0-16,0 0 16,-21-21-16,21 21 0,-22-21 15,22-21 16,0 0-15,0 0-16,0 0 0,0 0 16,0-1-16,22 1 0,-1-21 0,0 21 15,0-22-15,0 22 0,0 0 0,1-21 16,-1 42-16,21-21 16,-21 21-16,22 0 0,-22 0 0,0 0 15,21 0-15,-21 21 0,-21 0 0,22 0 16,-22 0-16,0 0 0,0 1 15,0 20-15,0-21 0,0 0 0,0 0 16,-22 1-16,22 20 0,-21-21 16,21 0-16,-21 0 0,0-21 15,21 22-15,0-44 47,0 1-47,0 0 16</inkml:trace>
  <inkml:trace contextRef="#ctx0" brushRef="#br1" timeOffset="103070.75">24955 3895 0,'0'0'0,"0"21"15,0 0-15,0 0 0,0 0 16,-21 1-16,0 20 0,21 0 15,0-21-15,-21 22 0,0-1 16,21 0-16,-21 1 0,21-1 16,0-21-16,0 22 0,-22-22 0,22 0 15,0 0-15,0 0 0,0 0 0,0 1 16,22-22 15,-1 0-31,0 0 16,0-22-16</inkml:trace>
  <inkml:trace contextRef="#ctx0" brushRef="#br1" timeOffset="103455.46">25379 4170 0,'0'0'0,"-21"0"16,-22 0-16,22 0 0,0 21 15,-21 0-15,20-21 0,1 21 0,0 1 16,0-1-16,0 0 0,0 0 0,21 0 16,0 0-16,0 1 15,0-1-15,21-21 16,0 21-16,0-21 16,0 0-16,0 0 0,1 0 0,-1 0 15,0 0-15,0 21 0,0-21 16,0 0-16,1 0 15,-1 0-15,-21 21 0,0 0 32,-21-21-17,-1 0-15,1 0 16,0 0-16,0 0 0,0 22 16,0-22-1,-1 0-15</inkml:trace>
  <inkml:trace contextRef="#ctx0" brushRef="#br1" timeOffset="103799.43">24934 3937 0,'0'0'0,"-21"0"0,0 0 0,0 0 15,0 0-15,21-21 16,21 21-16,0 0 0,0 0 16,21 0-16,1 0 0,20 0 15,-20 0-15,20 0 0,-21 0 0,22-21 16,-22 21-16,22 0 0,-22 0 15,-21 0-15,22 0 0,-22 0 0,21 0 16,-21 0-16,0 0 0,1 0 16,-1 0-1,-21-21 17,-21 21-32,-1 0 15,1 0-15</inkml:trace>
  <inkml:trace contextRef="#ctx0" brushRef="#br1" timeOffset="113887.51">12298 6964 0,'21'-64'32,"-21"43"-32,0 0 0,0 0 15,0 0-15,0 0 16,0-1-16,0 1 0,-21 21 15,21-21-15,0 42 16,0 0 0,0 22-16,0-22 0,0 21 15,0 1-15,0-1 0,0-21 16,0 43-16,0-22 0,0 0 0,0 1 16,0-1-16,0 0 0,0 1 15,0-1-15,0-21 0,0 21 16,0-20-16,0-1 0,0 0 0,0 0 15,0-42 17,0 0-32,0 0 15,21-22-15,0 22 0,-21-21 16</inkml:trace>
  <inkml:trace contextRef="#ctx0" brushRef="#br1" timeOffset="114155.3">12763 6879 0,'0'21'16,"-21"-21"-16,0 22 0,0-1 15,0 0-15,0-21 0,-1 21 0,1 0 16,0 0-16,-21 1 0,21-1 16,-22 0-16,22 21 0,-21-21 0,21 1 15,-1-1-15,-20 21 0,21-21 0,0 0 16,0 1-16,-1-1 0,22 0 15,-21 0-15,42-42 47,-21 0-47,22 0 0,-1-1 16,0-20-16,0 21 0,0-21 16,0-1-16</inkml:trace>
  <inkml:trace contextRef="#ctx0" brushRef="#br1" timeOffset="114351.83">12467 6964 0,'-21'63'0,"63"-147"0,-63 105 0,63-42 0,-20 21 15,-1 0-15,0 21 16,0 0-16,0 0 0,-21 0 16,21 22-16,1-22 0,-22 21 15,21-21-15,0 22 0,-21-22 0,21 0 16,-21 21-16,0-20 0,21-1 16,0 0-16,-21 0 0,22 0 0,-22 0 15,21-21-15,0 0 16,0 0-16,0 0 15,0 0-15,-21-21 0,22 0 0,-1 0 16,-21 0-16,21 0 0,0-22 0</inkml:trace>
  <inkml:trace contextRef="#ctx0" brushRef="#br1" timeOffset="114578.7">13017 6646 0,'0'0'0,"0"22"16,0-1-16,-21 0 15,21 0-15,-21 21 0,21 1 16,0-1-16,0 0 0,0 1 0,0-1 16,-21 0-16,21 1 0,0-1 15,-21 0-15,21 1 0,0-1 0,0-21 16,0 22-16,0-22 0,0 0 0,0 0 16,0 0-16,0 0 15,21-21 1,0-21-1,0 0-15</inkml:trace>
  <inkml:trace contextRef="#ctx0" brushRef="#br1" timeOffset="114975.27">13208 7176 0,'0'0'0,"0"21"0,0 0 15,0 0 1,21-21 15,0 0-31,0-21 0,-21 0 16,22 0-16,-1 21 0,0-22 16,-21 1-16,0 0 0,21 0 0,-21 0 15,0 0-15,0-1 16,0 1-16,-21 21 15,0 0-15,0 0 0,-1 0 0,1 0 16,0 21-16,0-21 0,0 22 16,0 20-16,-1-21 0,22 0 0,-21 22 15,21-22-15,-21 21 0,21-21 0,0 0 16,0 1-16,0-1 0,0 0 16,21 0-16,0 0 0,1-21 0,-1 21 15,0-21-15,21 0 0,-21 0 16,22 0-16,-22 0 0,21 0 0,1 0 15,-1 0-15,-21-21 0,21 0 0,-20 0 16,20 0-16</inkml:trace>
  <inkml:trace contextRef="#ctx0" brushRef="#br1" timeOffset="115478.56">13737 6710 0,'-21'127'16,"42"-254"-16,-42 296 0,21-126 15,0-1-15,0 0 0,0 1 16,0-1-16,-21 0 0,21 1 0,0-22 16,0 21-16,0-21 0,0 22 15,0-22-15,0 0 0,0 0 16,0-42 15,0 0-31,0 0 16,0-1-16,0 1 0,0 0 15,0-21-15,0 21 0,0-1 0,0 1 16,21-21-16,0 21 16,0 0-16,0-1 0,1 22 0,20 0 15,-21-21-15,0 21 0,22 0 0,-1 0 16,-21 0-16,21 0 0,-20 0 15,20 21-15,-21-21 0,21 22 16,-20-1-16,-1 0 0,0 0 0,-21 0 16,0 22-16,0-22 0,0 0 15,-21 21-15,-22-21 0,1 1 0,0-1 16,-22 0-16,22 0 0,0 0 0,-1 0 16,1 1-16,0-1 0,-1-21 15,22 0-15,0 21 0,0-21 0,0 0 16,-1 0-16,22-21 15,0 0 1,22-1-16,-1 1 0,0 0 16</inkml:trace>
  <inkml:trace contextRef="#ctx0" brushRef="#br1" timeOffset="115771.39">14499 6816 0,'-21'21'15,"0"0"-15,21 0 16,-21 0-16,21 1 0,-22-1 16,22 21-16,0-21 0,0 22 0,-21-22 15,21 21-15,-21 0 0,21 1 16,-21-22-16,21 21 0,0 1 0,0-22 15,0 0-15,-21 21 0,21-21 16,0 1-16,0-1 0,0 0 16,21-21-1,0 0-15,-21-21 16,21 21-16</inkml:trace>
  <inkml:trace contextRef="#ctx0" brushRef="#br1" timeOffset="116131.19">14245 6964 0,'-21'-42'0,"42"84"0,-63-84 0,21 20 16,21 1-16,-22 0 0,22 0 15,0 0-15,0 0 0,22-1 16,-1 22-16,0 0 16,21-21-16,-21 21 0,22 0 0,-1 0 15,22 0-15,-22 0 0,64 43 16,-64-22-16,22 0 0,-22 21 15,0-21-15,-21 22 0,22-1 0,-22-21 16,0 22-16,0-1 0,-21 0 16,0 1-16,0-1 0,0-21 15,-42 21-15,21 1 0,-22-22 0,22 0 16,-21 0-16,-22 22 0,22-43 16,0 21-16,-22 0 0,22 0 0,-22-21 15,22 0-15,0 0 0,-1 0 0,22 0 16,-21 0-16,21 0 0,0 0 15,42 0 1,0-21 0,0 0-16,21 21 0,-20-21 15,20 21-15,0-22 0</inkml:trace>
  <inkml:trace contextRef="#ctx0" brushRef="#br1" timeOffset="116562.94">15007 7176 0,'0'0'0,"0"-22"0,-21-41 32,21 42-32,21 21 15,0-21-15,0 21 0,1 0 0,-1 0 16,21 0-16,-21 0 0,0 0 15,22 21-15,-22 0 0,21 0 16,-21 0-16,1 0 0,-1 1 0,0-1 16,0 21-16,-21-21 0,0 22 15,0-22-15,0 0 0,0 0 0,0 0 16,0 0-16,-21 1 0,0-1 0,0-21 16,-1 21-16,-20-21 0,21 0 15,0 0-15,0 0 0,-1 0 0,1 0 16,21-21-1,0 0 1,0-1-16,0 1 0,0 0 0,0-21 16,21 21-16,1-1 0,-22 1 0,21 0 15,0 0-15,0 0 0,0 0 16,22 21-16,-22-22 0,0 22 0,21 0 16,-21 0-16,22 0 0,-22-21 15,0 21-15,21 0 0,-20 0 0,-1 0 16,0 0-16</inkml:trace>
  <inkml:trace contextRef="#ctx0" brushRef="#br1" timeOffset="116787.04">15811 7133 0,'-21'21'32,"21"1"-32,-21-22 0,21 21 15,0 0-15,0 0 0,0 0 16,0 0-16,-21 1 0,21-1 0,0 0 15,0 0-15,-21 0 0,21 0 16,0 1-16,0-44 63,0 1-63</inkml:trace>
  <inkml:trace contextRef="#ctx0" brushRef="#br1" timeOffset="116935.96">15706 7027 0,'0'-21'0,"0"42"0,-22-42 0,22 42 62,22-21-62,-1 0 16</inkml:trace>
  <inkml:trace contextRef="#ctx0" brushRef="#br1" timeOffset="117311.74">16002 7091 0,'-21'0'0,"21"21"31,0 0-15,0 0-16,21 1 0,0-1 16,0 0-16,-21 0 0,21 0 15,-21 22-15,0-22 0,22 0 16,-1 0-16,-21 0 0,0 0 16,0 1-1,0-44 1,0 1-1,0 0-15,0 0 16,0 0-16,0 0 0,0-1 0,0-20 16,0 21-16,21 0 0,-21-22 0,0 22 15,0 0-15,21 0 0,0 0 16,0 0-16,1 21 16,-1 0-16,0 0 0,0 0 15,0 0-15,0 0 16,1 0-16</inkml:trace>
  <inkml:trace contextRef="#ctx0" brushRef="#br1" timeOffset="117658.54">16468 7366 0,'42'0'31,"-21"-21"-31,0 21 0,0-21 0,-21 0 16,22-1-16,-1 22 16,0-21-16,-21 0 0,0 0 0,0 0 15,0 0-15,0-1 0,0 1 16,-21 21 0,0 0-16,-1 0 0,1 0 0,0 0 15,-21 21-15,21 1 0,-1-1 0,22 0 16,-21 0-16,21 0 0,-21 22 15,21-22-15,0 0 0,0 0 0,0 0 16,0 0-16,21 1 0,0-1 16,-21 0-16,43 0 0,-22-21 0,0 0 15,0 21-15,22-21 0,-22 0 0,21 0 16,-21 0-16,22 0 16,-22-21-16,0 0 0</inkml:trace>
  <inkml:trace contextRef="#ctx0" brushRef="#br1" timeOffset="117995.35">16912 7112 0,'0'0'16,"0"-21"-16,0 0 0,21 21 31,0 0-31,1 0 0,-1 21 16,0-21-16,0 21 0,0 0 15,0 0-15,1 22 0,-1-22 0,0 0 16,0 21-16,0-20 0,-21-1 15,0 21-15,0-21 0,0 0 16,0 1-16,0-1 0,0 0 16,-21-21-16,0 0 15,0 0 1,0-21 0,21 0-16,0-1 0,0 1 15,0-21-15,0 21 0,0 0 16,0-22-16,0 22 0,21-21 0,-21 21 15,21-22-15,0 22 0,-21 0 0,21 0 16,0 0-16,1-1 0,-1 1 16,0 0-16,0 0 0,0 0 15</inkml:trace>
  <inkml:trace contextRef="#ctx0" brushRef="#br1" timeOffset="118326.62">17780 6435 0,'21'-43'16,"-21"65"-1,0-1-15,0 0 0,0 0 16,0 0-16,0 0 0,0 22 16,0-22-16,-21 21 0,21-21 0,-21 1 15,21 20-15,0-21 0,0 0 0,0 0 16,0 1-16,0-1 0,0 0 16,0 0-16,21-21 31,0 0-16</inkml:trace>
  <inkml:trace contextRef="#ctx0" brushRef="#br1" timeOffset="118559.49">17653 6816 0,'-21'0'15,"42"0"-15,-63 21 0,20 0 16,22 0-1,22-21 1,-1 21-16,0-21 0,0 0 16,0 0-16,0 0 0,22 0 15,-22 0-15,0 0 0,0 0 0,0 0 16,22 0-16,-22 0 0,0 0 16,0-21-16,0 0 0,-21 0 15,22 0-15,-22 0 16</inkml:trace>
  <inkml:trace contextRef="#ctx0" brushRef="#br1" timeOffset="118771.32">17547 6477 0,'0'0'0,"21"0"31,0 0-15,22 0-16,-22 0 0,0 0 0,0 0 16,0-21-16,1 21 0,-1 0 15,0 0-15,0 0 0,21-21 0,1 21 16,-22 0-16</inkml:trace>
  <inkml:trace contextRef="#ctx0" brushRef="#br1" timeOffset="119287.76">17992 6244 0,'0'0'0,"-22"0"0,1 0 16,0 0-16,0 0 0,0-21 15,-22 21-15,22 0 0,-21 0 0,0 0 16,20 0-16,-20 0 0,0 21 0,-1 0 15,1 1-15,0-1 16,21 0-16,-22 21 0,1-21 0,21 22 16,-22-1-16,22 0 0,0 1 15,0-1-15,21 0 0,-21 1 0,21-1 16,0 0-16,0 1 0,21-22 0,21 21 16,-21-21-16,22 22 0,-1-22 15,0 0-15,1 0 0,-1-21 0,0 21 16,1-21-16,20 0 0,-20 0 0,-1 0 15,0 0-15,1 0 0,-1 0 16,-21-21-16,21 21 0,1-21 0,-22 0 16,21 0-16,-21 0 0,1-1 15,20-20-15,-21 21 0,0-21 16,-21-1-16,21 1 0,-21-22 0,0 22 16,0-21-16,0 20 0,0-20 15,-21 20-15,0 1 0,0 0 0,-21 21 16,-1-22-16,1 1 0,0 21 0,-22 0 15,22-1-15,-1 22 0,-20 0 16,21 0-16,-1 0 0,1 0 0,-22 0 16,22 22-16,0-1 0,-1 21 15,1-21-15,0 22 0,-1 20 0,1-21 16,0 1-16,-1 20 0,1-20 0,0-1 16,-1 0-16</inkml:trace>
  <inkml:trace contextRef="#ctx0" brushRef="#br1" timeOffset="123878.98">1397 6858 0,'-21'0'15,"0"0"-15,42 0 47,21 0-47,-21-21 16,22 21-16,-1 0 0,0-21 0,1 21 16,-1 0-16,21-21 0,-20 21 15,-1 0-15,0 0 0,1 0 16,-22 0-16,21 0 0,-21 0 0,1 0 15,-1 0-15,0 0 16,-42 0 0,-22 0-16,22 21 15,0-21-15</inkml:trace>
  <inkml:trace contextRef="#ctx0" brushRef="#br1" timeOffset="124282.75">1651 6837 0,'0'0'0,"0"21"47,0 0-47,21 0 16,-21 1-16,21 20 0,0-21 15,1 21-15,-22 1 0,21-22 0,0 21 16,-21 22-16,0-22 0,21 0 15,-21 1-15,21-1 0,-21 0 0,0 1 16,0-22-16,0 21 0,0 1 16,0-22-16,0 0 0,0 0 0,0 0 15,0 0-15,0 1 16,-21-22-16,0 0 0,0 0 0,0 0 16,-1 0-16,1 0 15,0 0-15,-21 0 0,21-22 0,-1 1 16,-20 0-16,21 0 0,0 0 15,-22 0-15,22-1 0,0 1 0,21 0 16,0 0-16,-21 0 0,21 0 16,0-1-16,21 22 15,0 0-15,0-21 0,22 21 16,-22 0-16,21 0 0,-21 0 0,22-21 16</inkml:trace>
  <inkml:trace contextRef="#ctx0" brushRef="#br1" timeOffset="124783.47">2328 7239 0,'0'0'16,"21"-21"-16,-21 0 0,0 0 16,0-1-16,-21 1 0,-21 21 15,21-21-15,0 21 0,-1 0 16,1 0-16,-21 0 0,21 0 0,0 21 15,-1-21-15,1 21 0,0 22 16,0-22-16,0 0 0,21 21 16,0 1-16,0-22 0,-21 21 15,21-21-15,0 22 0,0-22 0,0 0 16,0 0-16,0 0 0,21 1 16,-21-1-16,21-21 0,0 0 15,0 0-15,0 0 16,1 0-16,-1-21 0,0 21 0,-21-22 15,21 1-15,0 0 0,0 0 0,-21 0 16,22-22-16,-1 22 0,-21-21 16,0 0-16,0 20 0,0-20 0,0 21 15,0-21-15,0 20 0,0 1 16,0 42 15,0 1-31,0-1 0,0 21 0,0-21 16,21 22-16,0-22 0,-21 21 15,21-21-15,-21 22 0,21-22 0,1 0 16,-22 0-16,21 0 0,0 0 16,0 1-16,0-1 0,0-21 15,1 0-15,-1 0 0,0 0 0,0 0 16,0 0-16,0-21 0,1 21 16,-1-22-16</inkml:trace>
  <inkml:trace contextRef="#ctx0" brushRef="#br1" timeOffset="125007.33">2709 7133 0,'0'0'0,"0"-21"16,21 21-16,1 0 15,-22 21 1,0 0-16,0 1 0,0 20 16,21-21-16,-21 0 0,0 22 15,0-22-15,0 21 0,0-21 0,0 0 16,0 1-16,0 20 0,0-21 15,21-21-15,-21 21 0,0 0 0,21-21 16,0 0 0,0 0-1,1 0-15,-22-21 0,21 0 0</inkml:trace>
  <inkml:trace contextRef="#ctx0" brushRef="#br1" timeOffset="125216.27">3048 7154 0,'0'-21'16,"-21"21"0,0 21-16,-1 1 0,1-1 15,0 0-15,21 0 0,-21 21 16,0-20-16,0-1 0,-1 0 0,22 0 16,0 0-16,-21 0 0,21 1 15,-21-1-15,21 0 0,0 0 16,0 0-16,21-21 15,0 0-15,1 0 0,-1 0 16</inkml:trace>
  <inkml:trace contextRef="#ctx0" brushRef="#br1" timeOffset="125663.01">3344 7176 0,'0'-22'0,"0"44"0,0-65 0,0 22 15,0 0-15,-21 21 16,0 0-16,0 0 0,0 0 0,-1 0 16,1 0-16,0 0 0,0 21 0,21 0 15,-21 0-15,0 22 0,-1-22 16,1 21-16,21-21 0,0 22 0,0-22 16,0 21-16,0-21 0,0 22 15,0-22-15,0 0 0,0 0 0,0 0 16,0 1-16,21-22 15,1 0-15,-1 0 16,0 0-16,0-22 0,0 1 0,0 21 16,-21-21-16,22 0 15,-1-21-15,0 20 0,0 1 0,0-21 16,-21 21-16,21-22 0,-21 22 0,0 0 16,0 0-16,0 0 0,0 42 31,0 0-31,0 0 15,0 0-15,0 1 0,-21-1 0,21 0 16,0 21-16,0-21 0,0 1 16,0-1-16,0 0 0,0 0 0,0 0 15,21-21-15,-21 21 0,22-21 16,-1 0-16,0 0 16,0 0-16,0-21 0,0 21 0</inkml:trace>
  <inkml:trace contextRef="#ctx0" brushRef="#br1" timeOffset="126103.45">4022 6964 0,'-43'-21'16,"22"21"-1,0 0-15,0 0 0,-22 0 16,22 0-16,0 0 0,-21 0 0,21 0 15,-1 21-15,1 0 0,0-21 16,21 21-16,0 0 0,-21 1 0,21-1 16,0 0-16,0 0 0,0 0 15,0 0-15,21 1 0,0-22 16,0 21-16,22 0 0,-22 0 0,0-21 16,21 21-16,-20 0 0,-1-21 15,21 22-15,-21-1 0,0-21 0,1 21 16,-1 0-16,-21 0 0,0 0 15,0 1-15,0-1 16,-21 0-16,-1 0 16,-20-21-16,21 21 0,-21 0 0,-1-21 15,22 0-15,-21 22 0,-1-22 16,1 0-16,21 0 0,-21 0 0,20 0 16,1 0-16,0 0 0,-21-22 15,21 1-15,-1 0 0,22 0 16,-21 21-16,21-21 0,0 0 0,0-1 15,0 1-15,0 0 16,0 0-16,21 21 0,1-21 0</inkml:trace>
  <inkml:trace contextRef="#ctx0" brushRef="#br1" timeOffset="126858.77">4318 7049 0,'-21'0'16,"0"0"-16,-1 0 16,1 0-16,21 21 15,-21-21-15,21 21 0,-21 0 16,21 0-16,0 0 0,0 1 15,-21-1-15,21 21 0,0-21 0,0 0 16,-21 22-16,21-22 0,0 0 16,0 0-16,0 0 0,0 1 0,0-1 15,21 0-15,0-21 0,-21 21 16,21-21-16,0 0 0,0 0 0,1 0 16,-1 0-16,0 0 0,0 0 0,21 0 15,-20-21-15,-1 21 0,0-21 16,0 0-16,0-1 0,22 1 0,-43 0 15,21 0-15,0 0 0,-21-22 0,0 22 16,0 0-16,0 0 0,0 0 16,0 0-16,-21-1 0,0 1 15,-1 21-15,1 0 16,0 0-16,0 0 0,0 0 0,21 21 16,0 1-16,0-1 15,0 0-15,0 0 16,0 0-16,0 0 0,21 1 0,0 20 15,-21-21-15,21 0 0,-21 0 0,0 1 16,21-1-16,-21 0 16,0 0-16,22-21 0,-22 21 0,21-21 15,0 0-15,0 0 16,0 0-16,0 0 16,1 0-16,-1-21 0,0 0 15,0 0-15,0 0 0,0-1 16,1 1-16,-1-21 0,-21 21 0,21 0 15,-21-1-15,21-20 0,-21 21 0,0 0 16,0 0-16,0 42 31,0 0-31,0 0 0,0 0 16,0 0-16,0 1 0,0-1 16,0 0-16,0 0 0,0 0 15,0 0-15,0 1 0,0-1 16,0 0-1,0-42 17</inkml:trace>
  <inkml:trace contextRef="#ctx0" brushRef="#br1" timeOffset="127015.68">4847 7049 0,'0'0'0,"-21"0"31,0 0-31,21 21 31,0 0-15</inkml:trace>
  <inkml:trace contextRef="#ctx0" brushRef="#br1" timeOffset="127348.49">5101 7112 0,'0'0'15,"0"21"1,0 0 0,0 1-16,0-1 15,-21 21-15,21-21 0,0 22 0,0-22 16,-21 21-16,21 0 0,0 1 15,0-1-15,-21 0 0,-1 22 0,1-22 16,0 1-16,21 20 0,-21 1 0,0-22 16,0 21-16,21 1 0,-22-1 15,1-20-15,21 20 0,0 1 0,0-22 16,-21 0-16,21 1 0,0-1 0,-21-21 16,21 22-16,0-22 0,0 0 0,21-42 46,0 0-46,-21-1 0,21-20 0,1 21 16,-1-21-16,-21-1 0</inkml:trace>
  <inkml:trace contextRef="#ctx0" brushRef="#br1" timeOffset="127658.31">5059 7387 0,'0'-42'0,"0"84"0,0-105 0,0 42 16,0-22-16,0 22 0,0 0 0,0 0 15,21 0-15,0-1 16,0 22-16,0 0 16,1 0-16,-1 0 0,0 0 0,0 0 15,0 0-15,0 22 0,1-1 16,-22 0-16,21 0 0,-21 0 0,0 22 16,0-22-16,0 0 0,0 0 0,0 21 15,-21-20-15,-1-1 0,1 0 16,0 0-16,0 0 0,0-21 0,0 21 15,-1-21-15,1 0 0,0 0 0,0 22 16,21-44 15,0 1-31,0 0 16,21 0-16,0 0 16,-21 0-16,21 21 0</inkml:trace>
  <inkml:trace contextRef="#ctx0" brushRef="#br1" timeOffset="127923.79">5651 7006 0,'-21'21'32,"21"1"-32,-21-1 0,21 0 15,0 0-15,0 21 0,-21-20 0,21 20 16,0-21-16,0 21 15,0 1-15,-21-22 0,21 21 0,0-21 16,0 1-16,0-1 0,0 0 0,0 0 16,0 0-16,0 0 15,21-21-15,0 0 0,0 0 16,0 0-16,1 0 16,-22-21-16,21 0 15,-21 0-15</inkml:trace>
  <inkml:trace contextRef="#ctx0" brushRef="#br1" timeOffset="128082.77">5524 7281 0,'0'0'0,"-21"0"0,42 0 47,1 0-47,-1 0 0,0 0 16,0 0-16,0-21 0,0 0 15,22 21-15,-22-21 0</inkml:trace>
  <inkml:trace contextRef="#ctx0" brushRef="#br1" timeOffset="130251.08">5863 6964 0,'21'0'16,"-21"21"-16,21-21 0,1 0 16,-22 21-16,21-21 0,0 0 15,0 0-15,0 0 0,0 0 0,1 0 16,-1 0-16,0 0 0,21 0 0,-21 0 15,1-21-15,20 21 0,-21-21 16,0 21-16,22-21 0,-22 21 16,0-21-16,-21-1 0,0 1 15,0 0-15,0 0 0,0 0 16,-21 0-16,0-1 0,-1 22 16,1 0-16,0-21 0,0 21 0,-21 0 15,20 0-15,-20 0 0,21 21 16,0 1-16,0-1 0,-1 0 0,1 0 15,0 0-15,21 22 0,-21-22 16,21 0-16,0 0 0,0 0 0,0 22 16,0-22-16,0 0 0,21-21 0,0 21 15,0 0-15,1-21 0,-1 21 16,0-21-16,0 0 0,0 0 16,22 0-16,-22 0 0,0 0 0,0 0 15,0 0 1,-42 0-1,0 0-15,0 0 16,0 22-16,-22-22 0,22 21 16,0 0-16,-21 0 0,20 0 0,1 0 15,0 1-15,0-1 0,0 0 16,0 21-16,21-21 0,0 1 0,0-1 16,0 0-16,0 0 0,0 0 15,21-21-15,0 0 0,-21 21 16,21-21-16,0 0 0,0 0 15,1 0-15,-1 0 0,0 0 0,0 0 16,0-21-16,0 0 0,1 21 16,-1-21-16,0 0 0,0 0 0,0-1 15,0 1-15,1-21 0,-1 21 0,-21 0 16,21-22-16,0 22 0,0-21 16,0 21-16,1-1 0,-1 1 0,0 0 15,0 21-15,0 0 0,0-21 0,1 21 16,-1 0-16,0 0 0,-21 21 15,21 0-15,-21 0 0,0 1 16,0-1-16,0 0 0,0 0 0,0 0 16,0 0-16,0 22 15,0-22-15,-21 0 0,0 0 0,0 0 16,21 1-16,-22-1 0,1 0 16,21 0-1,0-42 1,0 0-1,21 21-15,-21-21 0,22-1 16,-1 1-16,0-21 0,0 21 0,0 0 16,0-1-16,1-20 0,-1 21 0,0 0 15,0 0-15,0-1 0,-21 1 16,21 21-16,-21-21 0,22 21 0,-44 0 31,1 0-15,0 21-16,0 0 0,0 1 0,0-1 15,-1 0-15,22 0 0,0 21 0,-21-20 16,21-1-16,0 0 0,0 0 16,0 0-16,0 0 0,0 1 0,0-1 15,21 0-15,1-21 0,-1 0 16,0 0-16,0 0 0,21 0 16,-20 0-16,20 0 0,0 0 0,-21 0 15,22-21-15,-1 0 0,-21-1 0,22 22 16,-22-21-16,0 0 0,0-21 15,0 21-15,0-1 0,-21 1 16,22-21-16,-22 21 0,0 0 0,0-1 16,0 1-16,0 0 0,-22 0 15,1 21-15,0 0 0,0 0 0,0 0 16,0 0-16,21 21 0,-22 0 16,22 0-16,0 1 0,0-1 15,0 21-15,0-21 0,0 0 0,0 1 16,0-1-16,22 0 0,-1 0 0,-21 0 15,21 0-15,0-21 0,-21 22 16,21-22-16,0 0 0,1 0 16,-1 0-16,0 0 0,0 0 0,0 0 15,0 0-15,1 0 0,-1-22 16,-21 1-16,21 0 0,-21 0 16,0 0-16,21 0 0,-21-1 0,21 1 15,-21 0-15,0 0 0,0 0 16,0 0-16,0-1 0,0 1 0,21 21 15,1 0 17,-22 21-17,0 1 1,-22-22 62,1 0-62,0 0-16,0 21 15,0 0-15,0 0 0,21 0 16,0 22-16,-22-22 0,22 0 16,0 0-16,-21 0 0,21 0 0,0 1 15,0-1-15,0 0 0,0 0 0,21 0 16,1 0-16,-1-21 15,0 0-15,0 0 16,0 0-16,0 0 0,1 0 0,-1 0 16,0 0-16,0-21 0,0 21 15,0-21-15,1 0 0,-1 21 0,-21-21 16,21 0-16,0-1 0,-21 1 0,21 0 16,-21-21-16,0 21 0,0-1 15,0 1-15,0 0 0,0 0 16,-21 21-1,21 21 1,0 0-16,-21 0 0,21 1 16,0-1-16,0 0 0,-21 0 15,21 0-15,0 0 0,0 1 16,0-1 0,21-21-16,0 0 0,0 0 15,0 0-15,1 0 0,-1 0 16,0-21-16,0 21 15,0-22-15,-21 1 0,21 0 0,-21 0 16,22 0-16,-22 0 0,0-1 0,0 1 16,0 0-16,0 0 15,0 42 17,-22 0-32,22 0 15,0 1-15,-21-1 0,21 0 0,0 0 16,0 0-16,0 0 0,0 1 0,0-1 15,0 0-15,0 0 16,21-21-16,1 0 16,-1 0-16,0 0 0</inkml:trace>
  <inkml:trace contextRef="#ctx0" brushRef="#br1" timeOffset="130519.62">8107 6922 0,'0'0'0,"0"21"15,0 0-15,0 0 16,0 0-16,0 0 0,-21 1 0,21 20 16,-22-21-16,22 21 0,0 1 15,-21-22-15,21 21 0,0 1 0,0-22 16,0 21-16,0-21 0,-21 0 0,21 1 15,0-1-15,0 0 0,0 0 16,0 0 0,21-21-1,0-21-15,1 0 16,-1 0-16</inkml:trace>
  <inkml:trace contextRef="#ctx0" brushRef="#br1" timeOffset="130862.94">8276 7260 0,'-21'43'16,"0"-22"-16,0 0 15,21 0-15,0 0 0,0 0 16,0 1-16,0-1 0,0 0 16,0 0-16,0 0 15,21 0-15,0-21 16,0 0-16,0 0 0,0 0 15,1 0-15,-22-21 0,0 0 16,21 21-16,-21-21 0,21 0 16,-21 0-16,0-1 0,0 1 15,0 0-15,0 0 0,0-21 0,-21 20 16,0 1-16,21 0 16,-22 21-16,1 0 15,0 0-15,21 21 0,0 0 16,0 1-16,-21-22 0,21 21 15,0 0 1,21-21-16,0 0 16,0 0-16</inkml:trace>
  <inkml:trace contextRef="#ctx0" brushRef="#br1" timeOffset="131222.73">8488 7260 0,'0'0'15,"0"-21"1,0 0-16,21 21 31,0 0-31,0 0 16,-21 21-16,21 0 0,-21 0 16,22 1-16,-22-1 0,0 0 15,21 0-15,-21 0 0,0 0 0,0 1 16,0-1-16,0 0 15,-21-21-15,21-21 47,0 0-31,0-1-16,21 1 0,-21 0 16,0 0-16,21 0 15,-21 0-15,21-1 0,-21 1 0,21 0 16,-21 0-16,0 0 0,0 0 15,0-1-15,0 1 16,0 0-16</inkml:trace>
  <inkml:trace contextRef="#ctx0" brushRef="#br1" timeOffset="131422.73">7895 6985 0,'-21'0'0,"42"0"0,-63 0 0,63 0 32,0 0-32,0 0 0,0 0 15,1 0-15,20 0 0,-21 0 16,0-21-16,22 21 0,-22 0 0,0-21 16,0 0-16,21 21 0,-42-22 0,22 22 15,-1-21-15</inkml:trace>
  <inkml:trace contextRef="#ctx0" brushRef="#br1" timeOffset="131686.89">8594 6477 0,'-22'0'31,"22"21"-31,0 0 0,-21 1 0,21-1 16,0 0-16,0 0 0,0 0 16,0 0-16,0 1 0,0-1 0,0 0 15,0 0-15,0 0 16,0 0 0,21-21-16,1 0 15</inkml:trace>
  <inkml:trace contextRef="#ctx0" brushRef="#br1" timeOffset="131895.4">8445 6752 0,'0'0'0,"-21"21"0,21 1 31,21-22-15,1 21-16,-1-21 15,0 0-15,0 0 0,0 0 16,0 0-16,1 0 0,-1 0 0,0 0 16,0 0-16,0 0 0,-21-21 0,21 21 15,1-22-15,-22 1 16,0 0-16</inkml:trace>
  <inkml:trace contextRef="#ctx0" brushRef="#br1" timeOffset="132079.37">8382 6541 0,'0'0'0,"21"0"31,0 0-31,0-22 16,1 22-16,-1 0 0,0 0 0,0 0 15,0-21-15,0 0 0,1 21 0,-1 0 16,-21-21-16,21 21 0,0-21 15,0 21-15</inkml:trace>
  <inkml:trace contextRef="#ctx0" brushRef="#br1" timeOffset="132567.32">8699 6223 0,'0'0'0,"-21"0"0,0 0 16,0 0-16,0 0 0,0 0 15,-22 0-15,22 0 0,0 0 16,0 0-16,0 0 0,-1 0 0,-20 21 16,21 0-16,0-21 0,0 22 0,-1-1 15,1 21-15,0-21 0,0 22 16,0-1-16,0 0 0,21 1 0,-22-1 16,22 21-16,0-20 0,0-1 0,0-21 15,0 22-15,22-1 0,-1-21 16,0 0-16,21 22 0,-21-22 15,22 0-15,-1 0 0,-21-21 0,22 21 16,-1-21-16,-21 0 0,21 0 16,1 0-16,-22 0 0,21 0 0,1 0 15,-22-21-15,21 21 0,-21-21 0,22 0 16,-22 0-16,0-1 0,21 1 16,-21 0-16,1-21 0,-22 21 0,21-22 15,-21 1-15,0 0 0,0-1 0,0-20 16,0 20-16,-21 1 0,-1 0 15,1-1-15,-21 1 0,21 21 0,-22-21 16,1 20-16,0 1 0,-1 21 16,1-21-16,0 21 0,-1-21 15,22 21-15,-21 0 0,21 0 0,0 0 16,-1 0-16,1 21 0,0 0 16,0 0-16,21 1 0,-21-1 0,21 0 15,0 0-15,0 0 0,0 0 0,0 1 16,0-1-16,21 21 0</inkml:trace>
  <inkml:trace contextRef="#ctx0" brushRef="#br1" timeOffset="133890.88">3619 8467 0,'0'0'0,"-21"0"0,21-21 31,0-1-31,0 1 16,0 0-16,0 0 0,0 0 16,0 0-16,21 21 15,1-22-15,-1 22 0,0 0 16,0 0-16,0 0 0,0 0 15,1 22-15,-1-1 0,0 0 0,-21 0 16,21 21-16,-21-20 0,21 20 0,-21-21 16,0 21-16,0 1 15,-21-22-15,0 21 0,0 1 0,0-22 16,-22 21-16,1-21 0,21 22 0,-22-22 16,1 0-16,0 0 0,21 0 15,-1 0-15,-20-21 0,21 0 0,0 0 16,0 0-16,-1 0 0,1 0 15,0-21-15,21 0 0,0 0 0,-21 0 16,21 0-16,-21-1 0,21-20 16,0 21-16,0-21 0,0 20 0,0 1 15,0 0-15,0 0 0,0 0 0,0 0 16,21 21-16,0 0 0,0 0 16,22 0-16,-22 0 0,21 0 15,-21 21-15,22 0 0,-22 0 16,21 0-16,-21 0 0,0 1 0,1-1 15,-1 0-15,0 0 0,0 0 0,0 0 16,0 1-16,1-22 0,-1 21 16,0-21-16,0 0 0,0 0 15,0 0-15,1 0 16</inkml:trace>
  <inkml:trace contextRef="#ctx0" brushRef="#br1" timeOffset="134170.72">4360 8403 0,'0'21'32,"0"1"-17,-21-1-15,21 0 0,-21 0 16,21 0-16,-21 0 0,21 1 0,-21 20 15,21-21-15,0 0 0,0 0 0,-22 22 16,22-22-16,-21 0 0,21 0 16,0 0-16,0 1 0,0-1 15,0-42 17,0-1-17,0 1-15</inkml:trace>
  <inkml:trace contextRef="#ctx0" brushRef="#br1" timeOffset="134423.57">4297 8467 0,'0'0'0,"0"-21"0,21-1 0,-21 1 0,21 21 15,-21-21-15,21 0 0,0 21 0,1 0 16,-1-21-16,0 21 0,0 0 16,0 0-16,0 0 0,22 21 0,-22 0 15,0 0-15,0 0 0,0 1 16,1-1-16,-1 0 0,0 21 15,-21-21-15,0 1 0,0-1 0,0 0 16,0 0-16,0 0 0,0 0 0,-21 1 16,21-1-16,-21 0 0,-1 0 15,1 0-15,0-21 16,0 21-16,0-21 16,0-21-1,-1 21-15</inkml:trace>
  <inkml:trace contextRef="#ctx0" brushRef="#br1" timeOffset="134595.47">4149 8700 0,'21'0'16,"0"0"0,0 0-16,0 0 0,0 0 0,22 0 15,-22-22-15,21 22 0,1 0 16,-1 0-16,-21-21 0,21 21 0,1-21 15,-1 21-15,-21-21 0,22 21 0,-22-21 16</inkml:trace>
  <inkml:trace contextRef="#ctx0" brushRef="#br1" timeOffset="134848.1">5143 8361 0,'-21'21'31,"21"0"-31,0 0 0,0 1 16,0-1-16,-21 21 0,21-21 15,0 0-15,-21 1 0,21-1 16,0 0-16,0 0 0,0 0 0,0 0 16,-21 1-16,21-1 0,-21 0 15,21-42 32,0 0-47</inkml:trace>
  <inkml:trace contextRef="#ctx0" brushRef="#br1" timeOffset="135035.01">5059 8361 0,'0'0'0,"21"0"0,0 0 16,0 0-16,0 21 15,1-21-15,-22 21 0,21 0 16,0 1-16,-21-1 0,21 0 16,0 0-16,-21 0 15,0 0-15</inkml:trace>
  <inkml:trace contextRef="#ctx0" brushRef="#br1" timeOffset="135314.87">5694 8297 0,'-21'0'31,"-1"22"-31,1-22 0,0 21 0,-21 0 16,21 0-16,-22 0 0,22 0 15,-21 1-15,21-1 0,-22 0 0,22 0 16,-21-21-16,21 21 0,-1 0 0,1 1 16,0-22-16,21 21 0,21-21 31,0 0-15,1-21-16,-1-1 15,21 1-15,-21 0 0,0 0 0,1 0 16,-1 0-16,0-1 0</inkml:trace>
  <inkml:trace contextRef="#ctx0" brushRef="#br1" timeOffset="135490.76">5630 8255 0,'43'0'16,"-107"21"-16,85-42 0,22 42 15,-43 0-15,0 1 0,0-1 16,0 0-16,0 0 0,0 0 0,0 0 16,0 22-16,0-22 0,0 0 15,0 0-15,0 0 0,0 1 0,0-1 16,0 0-16,0 0 0,0 0 15,0 0 1,21-21 0</inkml:trace>
  <inkml:trace contextRef="#ctx0" brushRef="#br1" timeOffset="138864.24">18563 6795 0,'0'0'0,"-21"0"16,21-22 0,0 44 30,0-1-30,0 0-16,0 0 0,0 0 16,0 0-16,0 1 0,0-1 15,0 0-15,0 0 0,0 0 0,0 0 16,0 1-16,0-1 0,0 0 16,0 0-16,0 0 15,0-42 32,21 0-31,-21 0-16</inkml:trace>
  <inkml:trace contextRef="#ctx0" brushRef="#br1" timeOffset="139155.09">18775 6731 0,'0'21'31,"0"0"-31,0 1 16,-21-1-16,21 0 0,0 21 0,0-21 15,-22 1-15,22-1 0,0 0 16,0 0-16,0 0 0,0 0 15,0 1-15,-21-1 16,21 0-16,0 0 16,21-42 15</inkml:trace>
  <inkml:trace contextRef="#ctx0" brushRef="#br1" timeOffset="139442.93">19050 6752 0,'-21'43'31,"21"-22"-31,0 0 16,0 0-16,-21 0 0,21 0 0,-22 1 16,22-1-16,0 0 0,0 0 0,-21 0 15,0 0-15,21 1 16,0-1-16</inkml:trace>
  <inkml:trace contextRef="#ctx0" brushRef="#br1" timeOffset="139748.18">19029 6795 0,'0'0'0,"0"-22"15,21 1-15,0 21 16,0-21-16,0 21 15,1 0-15,-1 0 0,0-21 16,0 21-16,0 0 0,0 0 0,1 0 16,-1 21-16,0-21 0,-21 21 15,0 0-15,21 1 0,-21-1 16,0 0-16,0 0 0,0 0 0,0 0 0,0 22 16,0-22-16,0 0 15,0 0-15,-21 0 0,21 1 16,0-1-16,-21 0 15</inkml:trace>
  <inkml:trace contextRef="#ctx0" brushRef="#br1" timeOffset="139959.06">19050 6985 0,'21'0'47,"0"0"-47,-21-21 0,21 21 16,1 0-16,-1 0 0,0 0 0,0 0 15,0 0-15,0-21 16,1 21-16,-1 0 0,0 0 0,0-21 15,0 21-15,0 0 0</inkml:trace>
  <inkml:trace contextRef="#ctx0" brushRef="#br1" timeOffset="140234.95">19621 6752 0,'-21'43'31,"0"-22"-31,21 0 0,0 0 16,0 0-16,0 0 0,0 1 16,-21-1-16,21 0 15,0 0-15,0 0 0,0 0 16,0 1-1</inkml:trace>
  <inkml:trace contextRef="#ctx0" brushRef="#br1" timeOffset="140511.09">19621 6816 0,'0'0'0,"0"21"47,22-21-47,-22 21 0,21 0 16,-21 0-16,0 1 15,0-1-15,21-21 0,-21 21 16,0 0-1,21-21-15,-21 21 0,21-21 16,0 0 15</inkml:trace>
  <inkml:trace contextRef="#ctx0" brushRef="#br1" timeOffset="141058.68">19960 6773 0,'0'-21'16,"-21"21"0,0 21-1,0 1-15,21-1 16,-22-21-16,1 21 0,21 0 0,-21-21 15,0 21-15,21 0 16,-21 1-16,0-22 0,21 21 0,-22-21 16,22 21-16,22-21 62,-1 0-62,0-21 16,0 0-16,0-1 0,0 22 15,-21-21-15,0 0 0,22 21 16,-22-21-16,21 21 0,-21-21 0,21 21 16,-21-21-16,0-1 15,0 44 32,0-1-47,0 0 0,0 0 0,0 0 16,0 0-16,0 1 0,0-1 15,0 0-15,-21 0 0,21 0 0,0 0 16,-21 1-16,21-1 0,0 0 16,0 0-16,0 0 0,0 0 15,0 1-15,0-1 0,0 0 0,0 0 16</inkml:trace>
  <inkml:trace contextRef="#ctx0" brushRef="#br1" timeOffset="142167.39">20574 6562 0,'0'0'0,"-21"0"15,0 0-15,42 0 47,0 0-47,0 0 0,21 0 0,1 0 16,-1 0-16,0 0 0,1 0 15,-1 0-15,0 0 0,22 0 0,-22-21 16,1 21-16,-1 0 0,-21 0 16,21 0-16,-20 0 0,-1 0 0,0 0 15,-42 0 17,0 0-32,-22 0 0,22 0 15</inkml:trace>
  <inkml:trace contextRef="#ctx0" brushRef="#br1" timeOffset="142447.24">20913 6562 0,'0'63'31,"0"-42"-31,-22 1 0,22 20 16,0-21-16,0 21 0,-21-20 15,0 20-15,21 0 0,-21-21 16,21 22-16,-21-1 0,21-21 0,-21 22 16,-1-1-16,22 0 0,0-21 0,0 22 15,0-22-15,-21 0 0,21 0 16,0 0-16,0 1 0,0-1 16,21-21-1,1 0 1,-1 0-16,-21-21 0,21-1 0</inkml:trace>
  <inkml:trace contextRef="#ctx0" brushRef="#br1" timeOffset="142975.29">21357 7006 0,'0'0'15,"0"-21"-15,0 0 16,0 0-16,0 0 16,0-1-16,0 1 15,0 0-15,0 0 0,-21 21 16,21-21-16,-21 21 0,0 0 16,-1 0-16,1 0 15,0 0-15,0 0 0,0 21 0,0 0 16,-1 0-16,1 0 0,0 22 0,0-22 15,0 0-15,0 21 0,-1-20 16,22-1-16,0 21 0,0-21 0,0 0 16,0 1-16,0-1 0,0 0 15,22-21-15,-1 0 16,0 0-16,0 0 0,0 0 0,0 0 16,1 0-16,-1 0 15,0-21-15,0 0 0,0 21 0,0-22 0,1 1 16,-22 0-16,21 0 0,0 0 15,0 0-15,-21-22 0,0 22 16,0 0-16,21 21 0,-21-21 0,0 0 16,0 42-1,-21 0 1,21 0-16,0 0 0,0 0 16,-21 1-16,21-1 0,0 0 15,0 0-15,0 0 0,0 0 16,0 1-16,0-1 0,21-21 0,0 21 15,0-21-15,1 0 16,-1 0-16</inkml:trace>
  <inkml:trace contextRef="#ctx0" brushRef="#br1" timeOffset="143579.95">21865 6604 0,'0'0'0,"0"-21"0,0 0 0,-21 21 32,0 0-32,21 42 0,-21-21 0,21 0 15,-22 22-15,1-22 0,21 21 0,-21 1 16,21-22-16,0 21 0,0-21 16,-21 22-16,21-22 0,0 21 15,-21-21-15,21 0 0,0 1 16,0-1-16,0 0 0,0 0 0,-21 0 15,21 0-15,0-42 47,0 0-47,0 0 16,21 0-16,0 0 0,-21-1 0,21 1 16,0 0-16,0 0 0,1 0 0,-1 0 15,0 21-15,0-22 0,0 22 16,0 0-16,1 0 0,-1 0 15,0 0-15,-21 22 32,-21-1-17,0-21-15,-1 0 0,1 21 16,0-21-16,0 0 16,0 0-16,0 0 15,21 21 1,0 0-1,0 0-15,0 1 0,0-1 16,0 0 0,0 0-16,0 0 0,21 0 15,0 1-15,0-1 16,0-21-16,0 21 16,1-21-1,-1 0-15,0 0 16,-21-21-16,21 21 0,0-21 15</inkml:trace>
  <inkml:trace contextRef="#ctx0" brushRef="#br1" timeOffset="143951.73">22161 6985 0,'22'0'15,"-1"0"-15,0 0 16,0 0-16,0 0 16,0 0-16,1 0 0,-1 0 15,0-21-15,0 21 0,0-21 16,0 0-16,1-1 16,-22 1-16,0 0 0,-22 21 31,1 0-31,0 0 15,0 0-15,0 0 0,0 21 0,-1 0 16,1 1-16,21-1 0,-21 0 16,0 0-16,21 0 0,0 0 0,0 1 15,0-1-15,0 0 0,0 0 16,0 0-16,0 0 0,0 1 16,0-1-16,21-21 15,0 0 1,0 0-16,1 0 0,-1-21 0,0 21 15</inkml:trace>
  <inkml:trace contextRef="#ctx0" brushRef="#br1" timeOffset="144335.37">22881 6879 0,'0'-21'15,"-42"21"1,21 0-16,-22 0 15,22 0-15,0 21 0,0-21 0,0 21 16,-22-21-16,22 22 0,21-1 16,-21-21-16,21 21 0,-21-21 0,21 21 15,0 0-15,21 0 16,0-21 0,0 22-16,0-22 0,1 21 15,-1-21-15,21 0 0,-21 21 0,0-21 16,1 0-16,-22 21 0,21-21 15,0 21-15,0-21 0,-21 21 0,0 1 16,0-1 0,0 0-16,-21-21 15,0 21-15,-22-21 0,22 0 0,0 21 16,-21-21-16,21 0 0,-1 0 16,1 21-16,0-21 0,0 0 0,0 0 15,0 0-15,-1 22 0,1-22 16,0 0-1,21-22-15</inkml:trace>
  <inkml:trace contextRef="#ctx0" brushRef="#br1" timeOffset="147087.07">23389 6837 0,'0'21'16,"21"-21"31,-21-21-32,21 21-15,1-21 0,-1 21 16,0-21-16,0 21 0,21-22 0,-20 1 15,-1 21-15,0-21 0,-21 0 0,0 0 16,21 21-16,-21-21 0,0-1 16,0-20-16,0 21 0,-21 0 0,0 0 15,-22-1-15,22 22 0,-21-21 16,0 21-16,-1 0 0,1 0 0,0 0 16,20 0-16,-20 21 0,0 1 15,21-1-15,-1 0 0,-20 0 0,42 0 16,-21 22-16,21-22 0,0 0 15,0 21-15,0-21 0,0 1 16,21 20-16,0-21 0,0 0 0,1 0 16,-1 22-16,21-22 0,-21 0 0,0 0 15,1 0-15,20 1 0,-21 20 16,0-21-16,0 0 0,-21 0 0,22 1 16,-22 20-16,0-21 0,0 0 15,0 0-15,0 1 0,-22-1 16,1 0-16,0-21 0,0 0 0,0 0 15,-22 21-15,22-21 0,-21 0 16,0 0-16,20 0 0,-20 0 0,0-21 16,21 21-16,-1-21 0,-20 0 15,42-1-15,-21 22 0,0-21 16,21 0-16,-21 0 0,21 0 16,0 0-1,21 21-15,0 0 16,0 0-16,0 0 15,0 0-15,1 0 0,-1 0 0</inkml:trace>
  <inkml:trace contextRef="#ctx0" brushRef="#br1" timeOffset="148778.69">23876 6922 0,'0'0'0,"0"-22"0,-21 22 31,0 0-31,-1 22 16,1-22-16,0 21 0,0 0 0,0 0 16,0 0-16,-1 0 0,22 1 15,-21-1-15,0 0 0,21 0 0,0 0 16,-21 0-16,21 1 0,0-1 15,0 0-15,0 0 0,0 0 16,0 0-16,21-21 0,0 0 0,0 22 16,1-22-16,-1 0 0,21 0 15,-21 0-15,22 0 0,-22 0 0,21 0 16,0-22-16,-20 1 0,20 0 0,0 21 16,-21-21-16,22 0 0,-22 0 15,0-1-15,0 1 0,0 0 0,-21 0 16,0 0-16,0 0 15,0-1-15,-21 22 16,0 0 0,0 0-16,21 22 31,0-1-31,0 0 16,0 0-16,0 0 15,0 0-15,21 1 0,-21-1 0,21 0 16,-21 0-16,0 0 15,21-21-15,1 21 0,-1-21 16,0 0-16,0 0 0,0 0 16,0 0-16,1 0 15,-1 0-15,0-21 0,0 21 16,0-21-16,0 0 0,1 0 16,20 21-16,-21-21 0,0-1 0,0 1 15,1 0-15,-1 0 0,-21 0 0,21 0 16,-21-1-16,21 1 0,-21 0 15,0 0-15,0 0 0,0 0 16,-21 21-16,0 0 0,0 0 0,-1 0 16,1 0-16,0 0 15,0 0-15,0 0 0,0 21 0,-1 0 16,1 0-16,21 0 16,-21 0-16,21 1 0,0 20 0,0-21 15,0 0-15,0 0 0,0 1 16,0-1-16,21 0 0,0 0 15,1-21-15,-1 21 0,0 0 0,0-21 16,0 0-16,0 0 0,1 0 0,-1 0 16,21 0-16,-21 0 0,22 0 15,-22 0-15,21-21 0,-21 0 0,22 21 16,-22-21-16,0 0 0,21 0 16,-21-1-16,1 1 0,-1 0 0,0 0 15,0 0-15,-21 0 0,0-1 16,0 1-16,0 0 15,-21 21 1,0 0-16,0 21 16,-1-21-16,22 21 0,0 1 15,-21-22-15,21 21 0,-21 0 0,21 0 16,0 0-16,0 0 0,0 1 16,0-1-16,0 0 0,0 0 15,21-21-15,0 21 0,1-21 0,-1 0 16,0 0-16,0 0 0,0 0 15,0 0-15,1 0 0,-1 0 0,0 0 16,0-21-16,0 0 16,-21 0-16,21 0 0,-21-1 0,0 1 15,0 0-15,0 0 0,22 0 0,-22 0 16,0-1 0,0 44 15,-22-22-31,22 21 0,0 0 15,-21 0-15,0-21 0,21 21 0,-21 0 16,21 1-16,0-1 0,-21-21 16,21 21-16,-21-21 0,21 21 15,0-42 32,0 0-47,21 21 0,0-21 0,0-1 16,0 1-16,-21 0 0,21 21 15,1-21-15,-1 0 0,0 0 0,0-1 16,0 22-16,0-21 0,1 21 16,-1-21-16,0 21 0,0 0 0,0 0 15,-21 21-15,0 0 16,0 1-16,0-1 16,0 0-16,0 0 0,-21-21 0,21 21 15,0 0-15,-21 1 0,21-1 16,0 0-16,0 0 0,0 0 15,21-21 17,0 0-32,0 0 0,1 0 15,20 0-15,-21 0 0,0 0 16,22 0-16,-22-21 0,0 0 0,21 0 16,-21 0-16,1 21 0,-1-22 0,0 1 15,0 0-15,-21 0 0,0 0 16,0 0-16,0-1 0,0 1 0,-21 21 15,0-21-15,0 21 16,-1 0-16,1 0 0,0 0 0,0 0 16,0 21-16,21 0 0,0 1 15,0-1-15,0 0 16,0 0-16,0 0 0,0 0 0,21 1 16,-21-1-16,21 0 0,0 0 0,-21 0 15,0 0-15,0 1 0,21-1 16,-21 0-16,-21-21 31,0 0-31,21-21 16,-21 21-16,21-21 15,0-1-15,0 1 16,0 0-16,0 0 0,0 0 0,21-22 16</inkml:trace>
  <inkml:trace contextRef="#ctx0" brushRef="#br1" timeOffset="149291.43">26141 6668 0,'0'0'0,"-21"0"0,-1 21 0,1 0 15,0 21-15,0-21 0,0 1 16,0 20-16,-1-21 0,1 21 0,0-20 15,0 20-15,21-21 0,0 21 16,0-20-16,0 20 0,-21 0 16,21-21-16,0 1 0,0 20 0,0-21 15,0 0-15,0 0 0,0 1 16,0-44 15,0 1-15,0 0-16,0 0 15,0 0-15,0-22 0,21 22 0,0 0 16,0 0-16,0 0 0,1-22 0,20 22 16,-21 0-16,0 0 0,22 0 15,-22 21-15,21-21 0,-21 21 0,0 0 16,22 0-16,-22 0 0,0 0 16,0 21-16,-21 0 15,0 0-15,0 0 0,0 0 0,0 22 16,0-22-16,0 21 0,0-21 15,-21 1-15,21-1 0,-21 0 0,0 0 16,0 0-16,21 0 0,0 1 0,-22-22 16,22 21-16,-21-21 15,42 0 17,1-21-32,-1-1 0,0 22 0</inkml:trace>
  <inkml:trace contextRef="#ctx0" brushRef="#br1" timeOffset="149666.64">26606 6964 0,'0'0'0,"-21"0"16,0 0-16,0 21 16,0 0-16,0 0 15,-1-21-15,1 22 0,0-1 0,21 0 16,-21 0-16,0 0 0,21 22 15,0-22-15,0 0 0,0 0 16,0 0-16,0 0 0,0 1 0,21-1 16,0-21-1,0 0-15,0 0 0,1 0 0,-1 0 16,0 0-16,0 0 0,0 0 0,0-21 16,1-1-16,-1 1 15,0 0-15,0 0 0,-21 0 0,0-22 16,21 22-16,-21 0 0,0 0 15,0-21-15,0 20 0,0 1 0,0 0 16,-21 21-16,0 0 16,0 0-16,0 0 15,-1 0-15,1 0 0,21 21 16,-21-21 0,21 21-16</inkml:trace>
  <inkml:trace contextRef="#ctx0" brushRef="#br1" timeOffset="149987.46">27051 6752 0,'0'0'0,"0"-21"0,0 0 15,0 42 16,0 0-31,-21 0 0,0 1 0,-1-1 16,22 0-16,-21 0 0,0 21 16,0-20-16,0-1 0,0 21 0,21-21 15,-22 22-15,1-22 0,21 0 0,0 21 16,0-21-16,-21 1 0,21 20 16,0-21-16,0 0 0,0 0 0,0 1 15,0-1-15,21-21 16,0 0-16,1 0 0,-1 0 15,0 0-15,0 0 0,0 0 0,0-21 16,1-1-16,-1 1 16,21 0-16,-21 0 0</inkml:trace>
  <inkml:trace contextRef="#ctx0" brushRef="#br1" timeOffset="150182.56">26839 6900 0,'-21'0'32,"21"22"-17,21-22-15,0 0 16,1 0-16,-1 0 16,0 0-16,0 0 0,0 0 15,0 0-15,1 0 0,-1 0 0,0-22 16</inkml:trace>
  <inkml:trace contextRef="#ctx0" brushRef="#br1" timeOffset="150519.37">27495 6392 0,'22'-21'31,"-22"42"-15,0 1 0,0-1-16,0 0 0,0 0 0,-22 0 15,22 0-15,-21 1 0,0-1 16,21 0-16,0 0 0,0 0 15,-21-21-15,21 21 0,0 1 16,21-22 31</inkml:trace>
  <inkml:trace contextRef="#ctx0" brushRef="#br1" timeOffset="150759.13">27284 6668 0,'0'0'0,"0"21"32,21-21-17,0 0-15,0 0 16,0 0-16,1 0 15,-1 0-15,0 0 0,0 0 16,0 0-16,0 0 0,1 0 0,-1-21 16,0-1-16,-21 1 15,21 21-15,0-21 0</inkml:trace>
  <inkml:trace contextRef="#ctx0" brushRef="#br1" timeOffset="151003.41">27305 6350 0,'21'0'15,"0"0"-15,0 0 16,1 0-16,-1 0 0,0 0 15,0 0-15,0 0 0,0 0 16,1 0-16,-1 0 0,0 0 16,0-21-1,0 21-15</inkml:trace>
  <inkml:trace contextRef="#ctx0" brushRef="#br1" timeOffset="151556.67">27622 6096 0,'0'0'0,"-21"0"0,-85 0 31,85 0-31,-21 0 0,21 0 16,-22 0-16,22 21 0,-21 0 0,0 1 15,-1-1-15,22 0 0,-21 0 16,21 21-16,-22-20 0,22 20 0,0 0 16,0-21-16,21 22 0,0-1 0,0-21 15,0 22-15,0-1 0,21-21 16,0 21-16,0-20 0,22 20 0,-22-21 16,21 0-16,-21 0 0,22 1 15,-22-22-15,0 21 0,21-21 0,-21 0 16,1 0-16,20 0 15,-21 0-15,0 0 0,0 0 0,1 0 16,20 0-16,-21-21 0,0-1 0,0 22 16,1-21-16,-1 0 0,0 0 15,0-21-15,0 20 0,0-20 0,1 0 16,-1 21-16,0-22 0,-21 1 16,0-22-16,0 22 0,0 0 0,0-1 15,0 1-15,0 21 0,0-21 16,0-1-16,0 22 0,-21 0 0,0 0 15,-1 0-15,1-1 0,0 22 0,0 0 16,-21 0-16,20 0 16,-20 0-16,21 22 0,-21-1 0,20 0 15,-20 0-15,0 0 0,21 0 16,-22 22-16,22-22 0,0 0 0,-21 0 16,42 22-16,-22-22 0,22 0 15,-21 0-15,21 0 0,0 0 0</inkml:trace>
  <inkml:trace contextRef="#ctx0" brushRef="#br1" timeOffset="152879.59">28448 6985 0,'21'0'16,"0"0"-1,0 0 1,-21-21-16,22 0 16,-1 0-16,-21-1 15,0 1 1,21 21-1,-21 21 17,0 1-32,-21-22 0,21 21 0,-21 0 15,21 21-15,0-21 0,0 1 16,-22-1-16,22 0 0,0 21 0,-21-21 16,21 1-16,0-1 0,0 0 15,0 0-15,0 0 0,0 0 16,0 1-16,0-1 15,21-21 1,1 0-16,-1-21 16,0 21-16,0-22 15,-21 1-15,21 0 0</inkml:trace>
  <inkml:trace contextRef="#ctx0" brushRef="#br1" timeOffset="153134.44">29019 6900 0,'0'-21'31,"0"42"-15,-21 1 0,0-1-16,0 0 0,21 0 0,-21 0 15,21 0-15,-21 1 0,21-1 16,0 0-16,-22 21 0,22-21 0,-21 1 15,21-1-15,0 0 0,0 0 16,0 0-16,-21 0 0</inkml:trace>
  <inkml:trace contextRef="#ctx0" brushRef="#br1" timeOffset="153438.94">28977 6943 0,'0'0'16,"0"-21"-16,0-1 0,0 1 0,21 0 15,0 0-15,1 0 16,20 21-16,-21-21 0,0 21 16,22 0-16,-1 0 0,0 0 0,-21 0 15,22 0-15,-1 0 0,-21 21 16,22 0-16,-22 0 0,0 0 15,0 22-15,0-22 0,-21 21 0,0-21 16,0 22-16,0-1 0,0-21 16,0 21-16,0-20 0,0 20 0,0-21 15,-21 0-15,21 0 0,-21 1 16,21-1-16,-21-21 0,21 21 16,-21-21-16,-1 0 15,1 0 1,21-21-16</inkml:trace>
  <inkml:trace contextRef="#ctx0" brushRef="#br1" timeOffset="153650.89">29019 7091 0,'-21'0'15,"21"-21"-15,21 21 16,1-21-1,-1 21-15,0 0 0,0 0 0,21 0 16,-20 0-16,20 0 0,0 0 0,1 0 16,-1 0-16,-21 0 0,21 0 15,1 0-15,-22-22 0,21 22 16,-21 0-16,22 0 0,-22-21 16</inkml:trace>
  <inkml:trace contextRef="#ctx0" brushRef="#br1" timeOffset="153903.26">29845 6879 0,'0'21'16,"0"1"0,0-1-16,-21 0 0,0 0 15,21 0-15,-22 0 0,22 1 16,0 20-16,0-21 0,-21 0 0,21 0 15,0 1-15,-21-1 0,21 0 16,0 0-16,0 0 0,0 0 16,21-42 31</inkml:trace>
  <inkml:trace contextRef="#ctx0" brushRef="#br1" timeOffset="154131.1">29845 6900 0,'0'0'0,"0"-21"0,21 21 15,0 0 1,-21 21-16,0 1 16,0-1-16,21 0 0,-21 0 15,0 0-15,22 0 0,-22 1 0,0-1 16,0 0-16,0 0 15,21-21-15,-21 21 0,21-21 32,0-21-17</inkml:trace>
  <inkml:trace contextRef="#ctx0" brushRef="#br1" timeOffset="154582.85">30311 6858 0,'0'0'0,"-64"0"31,43 0-31,0 21 0,-22-21 16,22 21-16,0-21 0,0 22 0,0-22 16,0 21-16,-1-21 0,1 21 15,0-21-15,21 21 0,0 0 16,21-21 31,0 0-47,1 0 15,-1 0-15,0-21 0,0 21 0,0-21 16,0 21-16,1-21 0,-1 0 16,21 21-16,-21-22 0,0 1 0,1 0 15,-1 0-15,0 21 16,-21-21-16,0 42 31,0 0-31,-21 0 0,0 0 0,21 1 16,-22 20-16,1-21 0,0 0 0,21 22 15,-21-22-15,0 21 0,21-21 16,0 22-16,0-22 0,-21 0 16,21 21-16,0-21 0,-22 1 0,22-1 15,0 0-15,0 0 0,0 0 0,0 0 16,0 1-1</inkml:trace>
  <inkml:trace contextRef="#ctx0" brushRef="#br1" timeOffset="163087.7">14563 4657 0,'0'21'31</inkml:trace>
  <inkml:trace contextRef="#ctx0" brushRef="#br1" timeOffset="163995.19">14563 4593 0,'0'-21'16,"0"0"-1,0 0 17,0 42 61,0 0-93,0 21 32,-22-20-32,22-1 15,0 0-15,0 0 16,0 0-16,-21 0 0,21 1 16,0-1-16,-21 0 0,21 0 15,0 0-15,0 22 0,-21-22 16,21 0-16,0 0 0,0 0 0,0 0 15,0 1-15,0 20 0,0-21 0,0 0 16,0 0-16,0 1 16,0-1-16,-21 0 0,21 0 0,0 0 15,0 0-15,0 1 0,0-1 0,0 0 16,0 0-16,0 0 0,0 0 16,0 1-16,0-1 0,0 0 0,0 0 15,0 0-15,0 0 0,0 1 16,0-1-16,0 0 0,0 0 15,0 0-15,0 0 0,0 1 0,0-1 16,0 0-16,0 0 0,0 0 0,0 0 16,0 1-16,0-1 0,0 0 15,0 0-15,0 0 0,0 0 16,-21 1-16,21-1 16,0 0-16,0 0 15,0 0-15,0 0 16,0 1-16,0-1 0,0 0 15,0 0-15,0 0 16,0 0-16,0 1 16,0-1-16,0 0 15,0 0 1,0 0 0,0 0-16,0 1 15,0-1 1,0 0-1,-22 0 1,22 0-16,0 0 16,0 1-1,0-44 63,0 1-62,0 0-16,0 0 0,22 0 0,-1 0 16,-21-1-16,21 1 15</inkml:trace>
  <inkml:trace contextRef="#ctx0" brushRef="#br1" timeOffset="165411.01">14541 4593 0,'-21'0'110,"0"0"-110,0 0 15,0 21-15,0-21 16,-1 22-16,1-1 0,0-21 16,0 21-16,0 0 0,0 0 15,-1 0-15,1 1 0,0-1 0,0 0 16,0 21-16,0-21 0,-1 22 16,1-22-16,0 21 0,0-21 0,0 22 15,0-22-15,-1 0 0,1 21 0,0-20 16,0-1-16,21 0 15,0 0-15,-21-21 0,21 21 16,-21-21-16,21-21 63,21 21-63,-21-21 15,21 0-15,-21 0 0,21-1 0,0 1 16,0 0-16,1 0 0,-1 0 15,0-22-15,0 22 0,21-21 0,-20 21 16,-1-22-16,0 1 0,21 21 0,-21-21 16,1 20-16,-1 1 15,21 0-15,-21 0 0,0 0 0,1 0 16,-22-1-16,21 22 0,0-21 0,0 0 31,0 21-15,0 0 31,1 0-16,-22 21-31,0 0 16,21 1-1,0-1-15,-21 0 16,21-21-16,0 21 0,0 0 15,-21 0-15,22 1 0,-1-1 0,0 21 16,-21-21-16,21 22 0,0-22 16,0 21-16,1-21 0,-1 22 0,-21-22 15,21 21-15,0-21 0,0 22 0,0-22 16,1 0-16,-1 0 0,0 0 16,-21 0-16,21 1 0,0-1 0,0 0 15,1 0-15,-1-21 16,0 21-16,0-21 15,-21 21-15,21-21 16,-42 0 47,0 22-63</inkml:trace>
  <inkml:trace contextRef="#ctx0" brushRef="#br1" timeOffset="170819.18">18203 7303 0,'-21'0'15,"21"-22"-15,0 1 32,-21 21-32,21 21 47,0 1-32,0-1-15,-21 0 0,21 0 16,0 0-16,0 0 0,0 1 0,-21 20 15,21-21-15,0 0 0,-22 0 0,22 1 16,0-1-16,0 0 16,0 0-16,0 0 15,0 0-15,0-42 47,0 0-31,0 0-16</inkml:trace>
  <inkml:trace contextRef="#ctx0" brushRef="#br1" timeOffset="171138.99">18055 7472 0,'-21'0'32,"42"0"-1,0 0-31,0 0 16,1 0-16,-1 0 0,0 0 15,0 0-15,0 0 16,0 0-16,1 0 15,-1 0 1,0 0 0,0 0-1,0 0 1</inkml:trace>
  <inkml:trace contextRef="#ctx0" brushRef="#br1" timeOffset="171779.23">18754 7387 0,'0'-42'15,"0"21"1,0 0 0,21-1-1,-21 1-15,21 21 16,0 0-16,0 0 16,0 0-16,1 0 15,-22 21-15,0 1 0,21-1 16,-21 0-16,21 0 0,-21 0 15,0 0-15,0 1 0,0-1 0,0 21 16,0-21-16,0 0 0,0 1 16,0-1-16,-21-21 0,0 21 15,-1 0-15,22 0 0,-21-21 0,0 21 16,0-21-16,0 0 0,21 22 0,-21-22 16,-1 21-16,1-21 15,0 0-15,0 0 0,21-21 16,-21-1-1,21 1-15,0 0 16,-21 0-16,21 0 16,0 0-16,21 21 47,0 21-47,-21 0 15,21-21-15,0 21 0,0 0 16,1-21-16,-22 21 0,21-21 15,0 22-15,0-22 0,0 21 16,0-21 0,1 0-16,-1 0 0,0 0 31,0 0-31,-21-21 0</inkml:trace>
  <inkml:trace contextRef="#ctx0" brushRef="#br1" timeOffset="172051.08">19219 7387 0,'0'21'31,"-21"1"-31,21-1 0,0 0 0,-21 0 15,21 0-15,0 0 0,-21 1 16,21-1-16,0 0 0,0 0 16,-21 0-16,21 0 15,-22-21-15,22 22 16</inkml:trace>
  <inkml:trace contextRef="#ctx0" brushRef="#br1" timeOffset="172338.91">19135 7430 0,'21'-43'32,"0"43"-32,0 0 0,0 0 15,0 0-15,1 0 0,-1 0 16,0 0-16,0 21 15,-21 1-15,21-1 0,-21 0 16,21 0-16,-21 0 0,0 0 16,0 1-16,0-1 0,0 0 0,0 0 15,0 0-15,0 0 16,0 1-16,0-1 16,-21-21 15,0 0-16,21-21-15,-21 21 16</inkml:trace>
  <inkml:trace contextRef="#ctx0" brushRef="#br1" timeOffset="172526.8">19135 7578 0,'21'0'47,"0"0"-47,0 0 16,0 0-16,0 0 0,1 0 15,-1 0-15,0-21 16,0 21-16,0 0 0,0 0 0,1-22 16</inkml:trace>
  <inkml:trace contextRef="#ctx0" brushRef="#br1" timeOffset="172810.64">19600 7387 0,'0'-21'15,"0"42"17,0 0-32,0 1 0,0-1 15,0 0-15,-21 0 16,21 0-16,0 0 0,-21-21 0,21 22 15,0-1-15,0 0 0,0 0 16,0 0-16,0 0 16,0 1-16,0-44 78,0 1-78</inkml:trace>
  <inkml:trace contextRef="#ctx0" brushRef="#br1" timeOffset="173043.51">19558 7387 0,'21'0'16,"-21"21"-16,21 1 15,-21-1-15,0 0 16,0 0-16,21-21 0,-21 21 15,22-21-15,-22 21 0,0 1 16,21-1 0,0-21 15,0 0-15,0 0-16,0-21 15</inkml:trace>
  <inkml:trace contextRef="#ctx0" brushRef="#br1" timeOffset="173334.64">19939 7430 0,'-21'0'31,"0"0"-31,21 21 16,-22-21-16,1 21 0,0 0 15,0-21-15,21 21 0,-21-21 16,0 21-16,-1 1 16,1-1-16,21 0 31,21-21 0,-21-21-15,22 21-16,-1-21 0,0-1 15,0 22-15,-21-21 0,21 0 0</inkml:trace>
  <inkml:trace contextRef="#ctx0" brushRef="#br1" timeOffset="173591.5">19960 7387 0,'-21'21'16,"63"-63"-16,-63 63 0,42-63 0,0 42 16,-21 21 15,0 0-31,0 0 0,0 1 15,0-1-15,0 0 0,0 0 0,0 0 16,-21 0-16,21 1 16,0-1-16,0 0 0,0 0 0,-21 0 15,21 0-15,0 1 0,0-1 16,-21-21-16,21 21 0,0 0 16</inkml:trace>
  <inkml:trace contextRef="#ctx0" brushRef="#br1" timeOffset="174176.1">18140 7916 0,'0'0'0,"21"0"47,0 0-47,0 0 15,22 0-15,-22 0 16,21 0-16,0 0 0,1 0 0,20 0 15,-20 0-15,20 0 0,22 0 0,-22 0 16,1 0-16,84 0 16,-85 0-16,1 0 0,21 0 15,-22-21-15,1 21 0,20 0 0,-20 0 16,-1-21-16,1 21 0,-1 0 16,-20 0-16,20 0 0,-21 0 0,1 0 15,-1 0-15,-21 0 0,22 0 0,-22 0 16,0 0-16,0 0 0,0 0 15,0 0 1,-42 0 31,0 0-31,0 0-16,0 0 15,0 0-15,-1 0 0</inkml:trace>
  <inkml:trace contextRef="#ctx0" brushRef="#br1" timeOffset="174627.32">18394 8213 0,'0'21'63,"0"0"-48,0 0-15,0 0 16,0 1-16,0-1 0,0 0 16,0 0-16,0 0 0,0 0 15,0 1-15,0-1 16,0 0-16,0 0 15,0-42 17,21 0-17</inkml:trace>
  <inkml:trace contextRef="#ctx0" brushRef="#br1" timeOffset="175283.01">18754 8213 0,'0'-21'0,"21"21"31,-21-22-15,21 22-16,0 0 15,0 0-15,0 0 16,1 0-16,-1 22 16,-21-1-16,0 0 15,0 0-15,0 0 16,-21 0-16,-1-21 0,22 22 16,-21-22-16,0 0 0,0 21 0,0-21 15,0 0-15,-1 0 0,1 0 16,0 0-16,42 0 62,0 0-62,1 0 16,-1 0-16,0 0 16,0 0-16,0 0 0,0 0 15,1 0-15,-1 0 0,0 0 16,0 0-16,0 21 0,-21 0 15,21-21-15,1 21 0,-22 0 16,0 1 0,0-1-1,-22-21-15,1 21 16,0-21-16,0 0 0,0 0 0,-22 0 16,22 0-16,0 0 0,-21 0 15,21 0-15,-1 0 0,1 0 16,0 0-16,-21 0 0,21 0 15,-1 0-15,1 0 0,0 0 16,42 0 31,0 0-47,1 0 0,-1 0 16</inkml:trace>
  <inkml:trace contextRef="#ctx0" brushRef="#br1" timeOffset="175586.84">19304 8234 0,'0'0'16,"0"21"15,0 0-31,-21 0 16,21 1-16,-21-1 0,21 0 15,-22 0-15,1 0 16,21 0-16,0 1 0,-21-1 16,0 0-16,21 0 15</inkml:trace>
  <inkml:trace contextRef="#ctx0" brushRef="#br1" timeOffset="175902.66">19219 8276 0,'21'-42'15,"1"42"1,-1 0-16,0 0 0,0-21 16,0 21-16,0 0 0,1 0 15,-1 0-15,0 0 0,0 0 0,0 21 16,0-21-16,1 21 0,-1 0 0,0 0 16,-21 1-1,0-1-15,0 0 0,0 0 16,0 0-16,0 0 0,0 1 15,-21-22-15,0 21 16,21 0-16,-22-21 16,1 0-1,0 0 17</inkml:trace>
  <inkml:trace contextRef="#ctx0" brushRef="#br1" timeOffset="176135.52">19177 8403 0,'21'0'15,"0"0"-15,0 0 16,1 0-16,-1 0 0,0 0 15,0 0-15,0 0 16,0 0-16,1 0 0,-1 0 16,-21-21-16,21 21 0,0 0 15,0-21-15</inkml:trace>
  <inkml:trace contextRef="#ctx0" brushRef="#br1" timeOffset="176451.28">19854 8234 0,'0'0'0,"0"-21"0,-21 21 31,21 21-16,-21 0-15,21 0 16,0 0-16,0 1 16,0-1-16,0 0 0,-21 0 15,21 0-15,0 0 0,-21 1 16,21-1-16,0 0 16</inkml:trace>
  <inkml:trace contextRef="#ctx0" brushRef="#br1" timeOffset="176687.14">19812 8276 0,'0'0'0,"21"0"31,0 21-15,0-21 0,-21 22-16,22-22 0,-1 21 15,-21 0-15,21-21 16,0 21 0</inkml:trace>
  <inkml:trace contextRef="#ctx0" brushRef="#br1" timeOffset="177230.79">20235 8234 0,'-21'0'31,"0"0"-31,0 0 16,0 0-16,-1 0 15,1 21-15,0 0 0,0-21 16,21 21-16,-21 1 0,0-22 16,21 21-16,-22 0 0,1-21 0,0 21 15,21 0-15,-21-21 0,21 21 0,-21-21 16,21 22-16,21-22 31,0 0-15,0 0-16,0 0 15,1-22-15,-1 1 16,0 0-16,0 21 0,-21-21 0,21 0 16,0 21-16,-21-21 0,22-1 15,-22 1-15,0 0 0,21 21 0,-21-21 16,21 21-16,-21-21 0,0 42 31,0 0-31,0 0 16,0 0-16,0 1 0,0-1 0,0 0 15,0 0-15,0 0 16,0 0-16,0 1 0,0-1 16,0 0-16,0 0 0,0 0 15,0 0 1</inkml:trace>
  <inkml:trace contextRef="#ctx0" brushRef="#br1" timeOffset="-206357.83">11282 10393 0,'0'0'0,"0"-21"0,0 0 15,-21-1-15,21 1 0,0 0 16,0 0-16,0 0 16,0 0-1,0 42 16,0 0-31,0 0 0,0 0 16,0 22-16,0-1 16,0 0-16,0 1 0,0-1 0,0 0 0,-22 1 15,22-1-15,-21 0 0,21 1 16,-21-1-16,21 0 0,0 1 16,-21-22-16,21 21 0,-21-21 0,21 0 15,-21 1-15,21-1 0,0 0 0,0 0 16,0 0-16,0 0 15,0-42 17,0 0-32,0 0 15,0 0-15,0 0 0,0-22 16,0 1-16</inkml:trace>
  <inkml:trace contextRef="#ctx0" brushRef="#br1" timeOffset="-205858.12">11155 10435 0,'-127'445'219,"106"-445"-219,148-148 0,-106-149 0,-169 721 0,148-446 15,0 1-15,21 0 16,0 21 0,0 0-16,0 0 0,0 0 15,1 21-15,-1 0 0,0-21 16,-21 22-16,21-1 0,0 0 16,0 0-16,1 0 0,-22 0 15,21 1-15,0-1 0,0 0 16,-21 0-16,21-21 0,0 21 0,1-21 15,-22 21-15,21-21 16,0 0-16,0 0 16,0 0-16,0-21 15,1 21-15,-22-21 0,21 0 16</inkml:trace>
  <inkml:trace contextRef="#ctx0" brushRef="#br1" timeOffset="-205662.23">11620 10922 0,'-21'0'16,"21"21"-16,21-21 62,1 0-46,-1-21-1,-21 0-15</inkml:trace>
  <inkml:trace contextRef="#ctx0" brushRef="#br1" timeOffset="-205149.52">11620 10795 0,'0'21'31,"22"-21"-16,-1 0 1,0 0-16,0 0 0,0 0 16,0 0-16,1-21 0,-1 0 0,0 21 15,0-21-15,0 21 0,-21-21 16,21 21-16,-21-22 0,0 1 16,0 0-16,-21 21 15,0 0 1,0 0-16,0 0 0,0 0 0,-22 21 15,22-21-15,0 21 0,0 1 0,0-1 16,-1 0-16,1 0 0,21 0 16,0 0-16,0 1 0,0-1 0,-21 0 15,21 0-15,0 0 0,0 0 0,0 1 16,21-1-16,0-21 16,1 21-16,-1-21 0,0 0 15,21 0-15,-21 0 0,1 0 0,20 0 16,-21 0-16,0-21 0,22 21 15,-22-21-15,0-1 0,0 1 16,0 21-16,0-21 0</inkml:trace>
  <inkml:trace contextRef="#ctx0" brushRef="#br1" timeOffset="-204213.24">12277 10710 0,'-22'0'47,"22"22"-31,0-1-16,0 0 0,0 0 15,0 0-15,-21 0 0,21 1 16,0-1-16,0 0 0,-21 0 16,21 0-16,0 0 0,0 1 15,0-1 1,-21-21-16,0 0 31,21-21-15,0-1-16,0 1 15,0 0-15,0 0 16,0 0-16,0 0 0,0-22 16,0 22-16,21 0 0,0 0 0,0 21 15,0-21-15,-21-1 0,22 22 16,-1 0-16,0-21 0,0 21 0,0 0 16,0 0-16,1 0 0,-22 21 0,21-21 15,0 22-15,0-1 0,-21 0 16,0 0-16,0 0 0,0 0 15,0 1-15,0-1 0,0 0 0,0 0 16,0 0-16,0 0 16,0 1-1,0-44 32,0 1-47,0 0 0,0 0 16,0 0-16,0 0 0,21-1 0,0 1 15,-21 0-15,22-21 0,-1 21 0,0-1 16,0 1-16,0 0 0,0 0 16,1 0-16,20 21 0,-21 0 0,0 0 15,0 0-15,1 0 16,-1 21-16,-21 0 0,0 0 16,0 0-16,0 1 0,0-1 0,0 0 15,0 0-15,0 0 0,0 22 0,-21-22 16,-1 0-16,22 0 15,-21 0-15,21 0 0,-21-21 32,21-21-1,0 0-31,0 0 16</inkml:trace>
  <inkml:trace contextRef="#ctx0" brushRef="#br1" timeOffset="-203749.72">13039 10732 0,'0'-22'0,"-22"22"31,1 0-31,0 0 16,0 0-16,21 22 0,-21-22 15,0 21-15,21 0 0,0 0 16,0 0-16,-22-21 0,22 21 16,-21 1-16,21-1 0,0 0 0,0 0 15,0 0-15,0 0 16,0 1-16,21-22 0,1 0 16,-1 0-16,0 21 0,0-21 15,0 0-15,0 0 0,1 0 16,-1 0-16,0 0 0,0-21 0,0 21 15,22-22-15,-43 1 0,21 21 0,0-21 16,-21 0-16,0 0 0,0 0 0,0-1 16,0 1-16,0 0 0,0 0 15,-21 0-15,0 0 0,-1-1 16,1 1-16,0 21 0,0-21 16,0 21-16,0 0 0,-1 0 15,1 0-15,21 21 16,-21-21-16,21 21 0,0 1 15,0-1-15,0 0 16,0 0 0,21-21-16,0 0 0,1 0 15</inkml:trace>
  <inkml:trace contextRef="#ctx0" brushRef="#br1" timeOffset="-203401.48">13504 10541 0,'0'-21'0,"0"42"0,0-63 0,0 21 15,0 42 32,-21 0-47,21 0 0,0 0 16,-21 22-16,21-22 0,0 0 15,0 0-15,0 21 0,-21-20 0,21-1 16,0 21-16,-21-21 0,21 0 0,0 1 16,0-1-16,0 0 15,-22 0-15,22 0 0,0 0 0,-21 1 16,21-1-16,0 0 0,0 0 31,21-21-15,1 0-16,-1-21 15,0 0-15,0 0 0,-21-1 16,21 22-16</inkml:trace>
  <inkml:trace contextRef="#ctx0" brushRef="#br1" timeOffset="-202929.75">13652 10816 0,'-21'21'0,"21"1"16,0-1 0,21-21-1,1 0-15,-1 0 16,0 0-16,0 0 0,0-21 16,0 21-16,1 0 0,-1-22 15,0 22-15,-21-21 0,21 21 16,0-21-16,-21 0 0,0 0 15,0 0-15,0-1 16,-21 22 15,0 0-31,0 0 16,0 22-16,21-1 0,-22-21 0,1 21 16,21 0-16,0 0 0,-21 0 15,0 1-15,21-1 0,0 0 16,0 0-16,0 0 0,0 0 15,0 1-15,0-1 16,21 0 0,0-21-1,0 0-15,1 0 16,41-21 0,-42 0-1,0 21-15,-21-22 0,0 1 0,0 0 16,22 0-16,-22 0 0</inkml:trace>
  <inkml:trace contextRef="#ctx0" brushRef="#br1" timeOffset="-202529.62">13229 10478 0,'0'0'0,"-21"0"0,42 0 47,21 0-47,-20 0 16,-1 0-16,21 0 0,-21 0 15,22 0-15,-22 0 0,21 0 16,0 0-16,-20 0 0,20 0 0,-21 0 16,21-22-16,-20 22 0,-1 0 15,0 0-15,0 0 0,0 0 16,0 0-16,1 0 16,-22-21 30</inkml:trace>
  <inkml:trace contextRef="#ctx0" brushRef="#br1" timeOffset="-199561.62">14414 10541 0,'0'-21'0,"0"0"16,0 0 0,0-1-16,-21 1 15,0 42 17,21 1-32,-21-1 15,21 21-15,0-21 0,0 22 0,-21-22 16,0 21-16,21 0 0,-22-20 15,1 20-15,21-21 0,-21 0 0,0 22 16,21-22-16,0 0 0,-21 0 16,21 0-16,-21-21 15,21 21-15,0-42 47,0 0-47,21 21 0,0-21 0,-21 0 16,21 0-16,0-1 0,-21 1 0,21 0 15,1 0-15,-1 0 0,0 0 16,-21-1-16,21 22 0,0 0 16,0 0-1,-21 22-15,0-1 0,22 0 16,-22 21-16,0-21 0,0 1 16,0-1-16,0 0 0,0 0 15,0 0-15,0 0 0,0 1 0,21-22 16,-21 21-16,21-21 0,-21 21 15,21-21-15,0 0 0,0 0 16,1 0-16,-1 0 0,0 0 16,0-21-16,0 0 0,0-1 15,1 1-15,-1 0 0,-21 0 16,21-21-16,-21 20 0,21-20 0,-21 0 16,0 21-16,21-22 0,-21 1 0,21 0 15,-21-1-15,0 22 0,0-21 16,0 21-16,0-1 15,-21 22 1,0 0 0,21 22-1,0-1-15,0 0 16,0 0-16,0 0 16,0 0-1,21-21-15,-21 22 0,21-22 16</inkml:trace>
  <inkml:trace contextRef="#ctx0" brushRef="#br1" timeOffset="-199189.94">14901 10816 0,'21'0'16,"-42"0"-16,42 21 0,1-21 15,-1 0 1,0 0-16,0 0 15,0 0-15,0 0 0,1-21 16,-1 21-16,-21-21 0,21 21 0,0-21 16,0 0-16,-21 0 15,0-1-15,0 1 0,0 0 32,-21 21-17,0 0-15,0 0 0,0 21 0,21 0 16,-22-21-16,1 22 0,21-1 15,0 0-15,-21 0 0,21 0 0,-21 0 16,21 1-16,0-1 0,0 0 16,0 0-16,0 0 15,21-21-15,-21 21 16,21-21-16,0 0 0,1 0 16,-1 0-16,0 0 0,0-21 15,0 21-15,0-21 16</inkml:trace>
  <inkml:trace contextRef="#ctx0" brushRef="#br1" timeOffset="-198601.82">15494 10435 0,'0'0'0,"0"-21"0,0 0 15,0 0-15,0 0 16,0 42-1,0 0 1,0 0-16,0 0 0,0 22 16,0-22-16,0 21 0,0-21 15,0 22-15,0-1 0,0-21 0,0 21 16,-21-20-16,21-1 0,-21 0 16,21 0-16,0 0 0,-22 0 0,22 1 15,0-1-15,0-42 47,0-1-31,0 1-16,0 0 0,0 0 15,0 0-15,22 0 0,-22-1 16,0 1-16,21 0 0,0 21 0,0-21 16,0 21-1,0 0-15,1 0 0,-1 0 0,0 0 16,0 0-16,0 0 0,0 0 0,1 0 15,-1 0-15,0 21 0,0-21 16,0 21-16,0 0 0,1 1 0,-22-1 16,0 0-16,0 0 15,0 0-15,0 0 0,0 1 16,-22-1-16,1-21 0,-21 21 0,21-21 16,0 21-16,-1-21 0,1 21 15,0-21-15,0 0 16,0 0-16,0 0 0,-1 0 31,22-21-15,0 0-1,0 0-15,22 0 16,-1 21-16</inkml:trace>
  <inkml:trace contextRef="#ctx0" brushRef="#br1" timeOffset="-198261.57">16002 10478 0,'0'0'0,"0"-22"15,21-20 1,-21 21-16,0 42 47,0 0-47,0 0 15,0 1-15,0-1 0,0 0 16,0 21-16,0-21 0,0 22 0,0-22 16,0 0-16,0 21 0,-21-20 0,21-1 15,0 0-15,0 0 0,0 0 16,0 0-16,0 1 0,0-1 16,0-42 46,0-1-62,0 1 0,0 0 16</inkml:trace>
  <inkml:trace contextRef="#ctx0" brushRef="#br1" timeOffset="-197849.81">15938 10435 0,'0'0'0,"0"-21"16,0 0-16,0 0 16,0 0-16,22 21 15,-1-22 1,0 22-16,0 0 0,0 0 0,0 0 16,1 0-16,-1 0 0,0 0 0,21 0 15,-21 0-15,22 22 0,-1-22 16,-21 21-16,22 0 0,-22 0 0,21 21 15,-21-20-15,0-1 0,1 21 16,-1-21-16,-21 22 0,0-22 0,0 0 16,0 0-16,0 21 0,-21-20 15,-1-1-15,1 0 0,-21 0 16,21 0-16,-22 0 0,1-21 0,21 22 16,-21-1-16,20-21 0,-20 0 0,21 21 15,0-21-15,0 0 0,-1 0 16,1 0-16,0 0 15,42 0 48,0-21-63</inkml:trace>
  <inkml:trace contextRef="#ctx0" brushRef="#br1" timeOffset="-197397.54">16446 10732 0,'0'-22'0,"0"1"15,22 0 1,-1 21-16,0-21 15,0 21-15,0 0 16,0 0-16,1 0 0,-1 0 0,0 0 16,0 0-16,0 0 15,0 21-15,-21 0 0,22 0 0,-22 1 16,21-1-16,-21 0 0,21 0 0,-21 0 16,0 0-16,0 1 0,0-1 15,0 0-15,0 0 0,0 0 16,-21 0-16,0-21 15,-1 0-15,22-21 32,0 0-17,0 0-15,0 0 16,0 0-16,0-1 0,0 1 16,0 0-16,22 0 0,-1 0 15,0 21-15,0-21 0,0-1 16,0 22-16,1 0 15,-1 0-15,0 0 16,-21-21-16,21 21 0</inkml:trace>
  <inkml:trace contextRef="#ctx0" brushRef="#br1" timeOffset="-197145.68">17060 10689 0,'-21'43'32,"0"-22"-32,21 0 0,0 0 0,0 0 15,0 0-15,0 1 16,-21-1-16,21 0 0,0 0 16,0-42 46</inkml:trace>
  <inkml:trace contextRef="#ctx0" brushRef="#br1" timeOffset="-196969.49">16954 10626 0,'0'0'16,"0"-21"-16,-21 21 15,21 21 32,21-21-31,-21 21-16,22-21 0,-22 21 16</inkml:trace>
  <inkml:trace contextRef="#ctx0" brushRef="#br1" timeOffset="-196594.21">17187 10732 0,'0'21'31,"0"0"-31,0 0 16,0 0-16,21 0 0,-21 1 15,0-1-15,0 0 0,22 0 16,-22 0-16,0 0 16,21-21 15,0 0-31,-21-21 16,21 0-1,0 0-15,0 0 16,-21 0-16,0-1 0,22 1 0,-22 0 15,21 0-15,0 21 0,-21-21 16,21 0-16,0 21 0,0-22 16,1 22-1,-1 0-15,-21 22 16,0-1 0</inkml:trace>
  <inkml:trace contextRef="#ctx0" brushRef="#br1" timeOffset="-195958.16">17505 10880 0,'0'0'0,"21"0"15,0 0-15,0 0 16,0-21-16,1-1 16,-22 1-16,21 21 15,-21-21-15,21 21 0,-21-21 16,-21 21 15,0 0-31,-1 21 16,22 0-16,-21 0 15,21 1-15,-21-22 0,21 21 0,0 0 16,0 0-16,0 0 16,0 0-16,21 1 15,0-22 1,1 0-16,-1 0 0,0 0 15,0 0-15,0 0 16,-21-22 0,21 1-16,-21 0 0,22 0 15,-1 0-15,0 0 0,0-1 16,-21 1-16,21 0 0,0 0 16,-21 0-16,22 0 0,-1-1 0,0 22 15,0 0-15,0-21 0,0 21 0,1 0 16,-1 21-1,-21 1-15,0-1 16,0 0-16,0 0 0,0 0 0,21 0 16,-21 1-16,0-1 0,0 0 15,0 0-15,0 0 0,0 0 16,0 1-16,-21-22 31,21-22 0,0 1-31,0 0 0,0 0 16,0 0 0,0 0-16,0-1 0,21 1 15,-21 0-15,21 21 0,-21-21 0,0 0 16,21 0-16,0-1 16,-21 1-16,22 0 0,-22 0 0</inkml:trace>
  <inkml:trace contextRef="#ctx0" brushRef="#br1" timeOffset="-195566.38">17843 9970 0,'0'0'0,"-42"-22"31,21 22-31,0 0 16,0 0-16,-1 0 0,1 0 0,0 0 15,0 22-15,0-1 0,0 0 16,-1-21-16,22 21 15,0 0-15,-21 0 0,21 1 0,0-1 16,0 0-16,0 0 0,0 0 0,21 0 16,1 1-16,-1-22 15,21 21-15,-21-21 0,0 0 0,22 0 16,-22 0-16,21 0 0,-21 0 0,1 0 16,20 0-16,-21 0 0,0 0 15,22 0-15,-22-21 0,0 21 0</inkml:trace>
  <inkml:trace contextRef="#ctx0" brushRef="#br1" timeOffset="-195037.68">18055 9821 0,'-21'0'0,"42"0"0,-42-21 0,0 0 0,0 0 15,-1 21-15,1-21 16,0 21-16,0 0 0,0 0 15,0 0-15,-1 0 0,1 0 16,0 0-16,0 0 0,0 0 16,0 0-16,-22 21 0,22 0 0,0 0 15,0-21-15,-22 21 0,22 22 16,0-22-16,0 0 0,-21 0 0,20 22 16,1-22-16,0 21 0,0-21 15,0 0-15,0 22 0,21-22 16,0 0-16,0 21 0,0-20 0,0-1 15,0 21-15,0-21 0,0 0 0,21 1 16,21-1-16,-21 0 0,22 0 16,-1 0-16,0 0 0,1 1 0,-1-22 15,0 0-15,1 0 0,-1 0 0,-21 0 16,21 0-16,1 0 0,-1-22 16,-21 1-16,22 0 0,-22 0 0,21 0 15,-21 0-15,0-22 0,1 1 16,-1 21-16,0-22 0,0 1 0,-21 0 15,0-22-15,0 22 0,0 0 16,0-1-16,0 1 0,-21 0 0,0-1 16,0 22-16,-1 0 0,-20 0 15,21 0-15,0-1 0,0 22 0,-22 0 16,22 0-16,0 0 0,0 0 16,-22 0-16,22 22 0,-21-1 0,21-21 15,-22 21-15,22 0 0,-21 0 0,21 0 16,0-21-16,-22 22 0,22-1 15,-21 0-15,21 0 0</inkml:trace>
  <inkml:trace contextRef="#ctx0" brushRef="#br1" timeOffset="-188969.57">6794 7938 0,'0'-22'0,"0"1"16,0 42 46,-21 1-62,21-1 16,0 0-16,0 0 0,0 0 0,0 0 15,0 1-15,0-1 0,0 0 0,0 0 16,0 0-16,0 0 0,0 1 16,0-1-16,0 0 0,0 0 15,0 0-15,0 0 0,0 1 16,0-1-16,0 0 0,0 0 16</inkml:trace>
  <inkml:trace contextRef="#ctx0" brushRef="#br1" timeOffset="-188753.52">6773 8615 0,'0'21'15,"0"0"1,0 0 0,0 1-1,-21-22 1,21 21-16,0 0 15,-21-21-15,21 21 16,0 0-16,-21 0 0,0 1 16,21-1-16</inkml:trace>
  <inkml:trace contextRef="#ctx0" brushRef="#br1" timeOffset="-188533.65">6752 9102 0,'0'21'0,"0"-42"0,0 63 0,21-21 16,-21 0-16,0 1 16,0-1-16,0 0 15,0 0 1,0 0 0,0 0-16,0 1 15,0-1 1,0 0-1</inkml:trace>
  <inkml:trace contextRef="#ctx0" brushRef="#br1" timeOffset="-188285.65">6794 9589 0,'0'0'0,"0"21"0,0 0 15,0 0-15,0 0 16,-21 0 0,21 1-16,0-1 15,0 0-15,0 0 16,0 0 0,0 0-16,0 1 15,0-1 1,0 0-1</inkml:trace>
  <inkml:trace contextRef="#ctx0" brushRef="#br1" timeOffset="-188070.59">6794 10118 0,'22'0'0,"-22"21"0,0 0 31,-22-21-15,22 21-1,-21-21-15,21 21 32</inkml:trace>
  <inkml:trace contextRef="#ctx0" brushRef="#br1" timeOffset="-187829.72">6773 10478 0,'0'21'16,"0"0"-1,0 0-15,0 0 16,0 0-1,0 1 1,0-1 0,0 0-1,0 0 1,0 0 0,0 0-16,0 1 15</inkml:trace>
  <inkml:trace contextRef="#ctx0" brushRef="#br1" timeOffset="-187641.83">6773 10901 0,'0'0'0,"0"21"15,21-21 48,1 0-48,-1 0 1,0 0-16</inkml:trace>
  <inkml:trace contextRef="#ctx0" brushRef="#br1" timeOffset="-187425.71">7133 10922 0,'21'0'0,"-211"0"0,359 0 0,-127 0 16,-20 0-16,-1 0 15,0 0 1,0 0-16,0 0 16,0 0-16,1 0 15,-1 0-15,0 0 16,0 0-16,0 0 0,0-21 16,1 21-16,-1-21 0,0 21 0,0 0 15,0 0-15,0-21 0,1 21 16,20 0-16,-21 0 0,21 0 0</inkml:trace>
  <inkml:trace contextRef="#ctx0" brushRef="#br1" timeOffset="-187253.81">8149 10837 0,'-21'0'0,"42"0"0,0 0 0,0 0 16,1 0-16,-1 0 0,0 0 16,0 0-16,0 0 15,0 0 1,1 0-16,-1 0 0,0 0 15,0 0-15,-21-21 0,21 21 0,0 0 16,1 0-16,-1 0 16,0-21-16</inkml:trace>
  <inkml:trace contextRef="#ctx0" brushRef="#br1" timeOffset="-187069.5">8848 10795 0,'148'0'31,"-423"0"-31,402 0 0,42 0 0,-148 0 0,0 0 15,0 0-15,1 0 16,-1 0 0,0 0-16,0 0 15,0 0-15,0 0 16,1 0 0,-1 0-16,0 0 15,0 0-15,0 0 0</inkml:trace>
  <inkml:trace contextRef="#ctx0" brushRef="#br1" timeOffset="-186841.63">9800 10774 0,'0'0'0,"21"0"0,43 0 31,-43 0-15,0 0-1,0 0-15,0 0 16,1 0-16,-1 0 15,0 0-15,0 0 16,0 0-16,0 0 16,1 0-16,-1 0 0,-21-21 15,21 21-15,0 0 0,0 0 16,0-21-16,1 21 0,-1 0 16</inkml:trace>
  <inkml:trace contextRef="#ctx0" brushRef="#br1" timeOffset="-186661.74">10435 10710 0,'21'0'15,"-63"0"-15,63 0 0,21 0 16,-42-21 78,22 21-94</inkml:trace>
  <inkml:trace contextRef="#ctx0" brushRef="#br1" timeOffset="-186173.99">10477 10478 0,'0'0'0,"-42"0"31,21 0-15,21 21 0,0 0-16,21 0 15,0-21-15,-21 21 16,21-21-16,1 21 0,-1 1 15,0-22-15,0 0 0,-21 21 16,21-21-16,0 0 0,1 0 0,-1 0 16,0 0-16,21 0 0,-21 0 15,1 0-15,-1 0 0,0 0 16,0 0-16,0 0 16,-21 21-16,-21 0 31,0 0-31,0-21 0,-22 21 0,22 1 15,0-22-15,-21 21 0,21 0 0,-1 0 16,-20 0-16,21 22 0,-21-22 0,20 0 16,-20 0-16,21 0 0,0 22 15,-22-22-15,22 0 0,0 0 0,0 0 16,0 0-16,21 1 0,-21-22 0,-1 21 16,1 0-16,21 0 0,0-42 46</inkml:trace>
  <inkml:trace contextRef="#ctx0" brushRef="#br1" timeOffset="-185529.92">14182 7789 0,'-22'0'31,"1"0"-15,21 22-16,-21-22 15,21 21-15,-21 0 0,21 0 16,-21-21-16,21 21 0,0 0 16,0 1-16,0-1 0,0 0 0,0 0 15,0 0-15,0 0 0,0 22 16,0-22-16,0 0 0,-21 21 0,21-20 15,0-1-15,0 0 0,0 0 16</inkml:trace>
  <inkml:trace contextRef="#ctx0" brushRef="#br1" timeOffset="-185314.1">14055 8488 0,'0'0'0,"0"21"16,0 0-16,0 0 0,0 1 15,0-1-15,0 0 16,0 0-16,0 0 0,0 0 15,0 1-15,0-1 16,0 0-16,0 0 16,0 0-16,0 0 15,0 1-15,0-1 16,0 0-16,0 0 16,0 0-16,0 0 0,0 1 15,0-1-15</inkml:trace>
  <inkml:trace contextRef="#ctx0" brushRef="#br1" timeOffset="-184878.19">14076 9144 0,'0'64'15,"0"-170"-15,0 148 0,0 43 0,0-64 16,0 0-16,0 0 0,0 0 16,0 1-16,0-1 15,0 0-15,0 0 16,0 0-16,0 0 15,0 1-15,0-1 16,0 0-16,0 0 16,0 0-16,0 0 0,0 1 15,0-1-15,0 0 16,0 0-16,0 0 16,0 0-16,-21-21 15,21 22-15,-22-22 16,22 21-16,0 0 15,-21-21 1,21 21-16,0 0 16,0 0-1,0 1-15,0-1 16,0 0 0,0 0-1,0 0 1,0 0-1,-21-21 1,0 0 0</inkml:trace>
  <inkml:trace contextRef="#ctx0" brushRef="#br1" timeOffset="-184549.38">13652 9758 0,'0'0'0,"0"21"31,0 0-15,22 0-16,-1 1 0,0-1 15,0 0-15,0-21 16,0 21-16,1 0 0,-1 0 15,0-21-15,0 22 0,0-22 16,0 0-16,1 21 0,-1-21 16,0 21-16,0 0 0,0-21 15,0 0-15,-21 21 0,22-21 0,-1 0 16,0 0-16,0 0 16,0 0-1,0-21-15,1 0 16,-1 0-16,-21 0 15</inkml:trace>
  <inkml:trace contextRef="#ctx0" brushRef="#br1" timeOffset="-184373.78">14436 9673 0,'21'21'32,"-21"1"-32,-21-1 15,-1 0-15,1 0 0,-21 0 0,21 22 16,0-22-16,-1 0 0,1 0 15,0 0-15,0 0 0,0-21 0,21 22 16,-21-1-16,42-21 16,0 0-1</inkml:trace>
  <inkml:trace contextRef="#ctx0" brushRef="#br1" timeOffset="-183625.44">22056 7620 0,'0'21'15,"0"0"1,0 1-16,0-1 16,-22 0-16,22 0 0,0 0 15,0 0-15,0 1 16,0-1-16,-21 0 0,21 0 0,0 0 15,-21 0-15,21 1 16,0 20-16,0-21 0,0 21 0,0-20 16,0 20-16,0 0 0,0-21 0,0 22 15</inkml:trace>
  <inkml:trace contextRef="#ctx0" brushRef="#br1" timeOffset="-183396.56">22034 8700 0,'0'21'0,"0"-42"0,0 63 15,0-21-15,0 0 0,0 0 16,0 1-16,0-1 0,0 0 0,0 0 16,0 0-16,0 0 0,0 1 15,0-1-15,0 0 16,0 0-16,0 0 0,0 0 16,0 1-16,0-1 0,0 0 15,0 0-15,0 0 16,0 0-16,0 1 0,0-1 0,0 0 15,0 0-15,-21 0 0,0 0 16,21 1-16</inkml:trace>
  <inkml:trace contextRef="#ctx0" brushRef="#br1" timeOffset="-183174.18">21907 9716 0,'-21'21'0,"42"-42"0,-42 63 0,21-21 0,0 0 16,-21 0-16,21 1 15,-21-1-15,21 0 0,0 0 16,0 0-16,0 0 0,0 1 16,0-1-16,0 0 15,0 0-15,0 0 16,0 0-16,0 1 16,0-1-16,0 0 15,0 0 1,0 0-1</inkml:trace>
  <inkml:trace contextRef="#ctx0" brushRef="#br1" timeOffset="-182981.29">21844 10393 0,'0'21'0,"0"-42"0,0 63 15,0-21-15,0 1 16,-21-1-1,0-21-15,21 21 16,-22-21-16,1 21 16,0-21-16,0 0 31</inkml:trace>
  <inkml:trace contextRef="#ctx0" brushRef="#br1" timeOffset="-182781.4">21463 10626 0,'-21'0'0,"42"0"16,-63 0-16,-1 0 0,1 0 0,21 0 0,-22 0 15,22 0-15,0 0 0,-21 0 0,21 0 16,-1 0-16,1 0 16,0 0-16,0 0 0,0 0 0,0 0 15,-1 0-15,1 0 0,0 0 0,0 0 16,0 0-16,0 0 0,-1 0 15,1 0-15,-21 0 0,0-21 0,-1 21 16</inkml:trace>
  <inkml:trace contextRef="#ctx0" brushRef="#br1" timeOffset="-182573.52">20214 10605 0,'0'0'0,"-42"0"0,21 0 0,-1 0 0,-20 0 16,21 0-16,0 0 0,-22 0 15,22 0-15,0 0 0,-21 0 16,21 0-16,-1 0 0,1 0 0,0 0 16,0 0-16,0 0 0,0 0 0,-1 0 15,1 0 1,0 0-16,0 0 0,0 0 16,0 0-16,-1 0 0,1 0 15</inkml:trace>
  <inkml:trace contextRef="#ctx0" brushRef="#br1" timeOffset="-182381.63">19219 10583 0,'-42'0'0,"84"0"0,-105 0 0,20 0 15,22 0-15,-21 0 0,21 0 16,0 0-16,-1 0 0,-20 0 0,21 0 16,0 0-16,0 0 0,-1 0 15,1 0-15</inkml:trace>
  <inkml:trace contextRef="#ctx0" brushRef="#br1" timeOffset="-182177.62">18732 10583 0,'-63'0'16,"211"0"-16,-233 0 0,1 0 15,63 0-15,-1 0 0,1 22 16,0-22-16,0 0 16,0 0-16,0 0 0,-1 0 0,1 0 15</inkml:trace>
  <inkml:trace contextRef="#ctx0" brushRef="#br1" timeOffset="-181577.98">18415 10605 0,'21'0'16,"-42"0"-16,21-22 47,21 1-47,0 21 0,0-21 15,1 21-15,-1-21 0,0 0 0,21 0 16,-21-1-16,22-20 0,-1 21 16,-21 0-16,22-22 0,-22 22 15,21 0-15,-21 0 0,0 0 0,1 21 16,-1-21-16,0 21 0,-21 21 47,-21 0-47,21 0 15,-21-21-15,21 21 0,-22-21 0,1 21 16,21 1-16,-21-22 0,0 21 0,0 0 16,0 0-16,-1 0 15,-20 0-15,21 1 0,0-1 0,0-21 16,-1 21-16,-20 0 0,21 0 0,0-21 16,0 21-16,-1 1 15,1-22-15,0 21 16,0-21-16,21 21 15,0 0-15,0 0 16,0 0 0,0 1-16,21-22 0,0 21 15,0 0-15,1-21 0,-1 21 0,0 0 16,0-21-16,0 21 0,0 1 16,1-22-16,-1 21 0,21 0 0,-21-21 15,0 21-15,1-21 0,-1 21 0,0 0 16,0 1-16,0-22 0,-21 21 15,21-21-15,-21 21 16,0 0 0,-21-21 31,0 0-32</inkml:trace>
  <inkml:trace contextRef="#ctx0" brushRef="#br1" timeOffset="-168678.12">6413 14499 0,'0'0'16,"22"0"-16,-22-21 47,21 21-47,-21-21 0,0 0 15,0 0 1,0-1 0,0 1-16,0 0 15,-21 21-15,-1-21 16,1 21-16,0 0 15,0 0-15,0 0 0,-22 21 0,22 0 16,0-21-16,0 21 0,0 1 0,0-1 16,-22 21-16,22-21 0,0 0 15,0 22-15,21-22 0,-21 21 16,21-21-16,-22 22 0,22-22 16,0 21-16,0-21 0,0 1 0,0-1 15,0 21-15,0-21 0,0 0 0,22 1 16,-1-1-16,-21 0 0,21 0 15,0-21-15,-21 21 0,21-21 0,0 0 16,1 21-16,-1-21 0,0 0 0,0 0 16,0 0-16,0 0 0,1 0 15,-1 0-15,0 0 0,0-21 16,0 21-16,-21-21 0,21 0 16,1 21-16,-1-21 0,-21 0 0,21-1 15,0 1-15,0-21 16,-21 21-16,21 0 0</inkml:trace>
  <inkml:trace contextRef="#ctx0" brushRef="#br1" timeOffset="-168125.44">6667 14288 0,'0'0'0,"0"-22"15,0 44 1,0-1-1,0 0-15,0 0 0,0 21 16,0-20-16,-21 20 0,21-21 16,0 21-16,0-20 0,-21 20 15,21 0-15,0-21 0,0 22 0,0-22 16,0 21-16,0-21 0,0 1 0,0 20 16,0-21-16,0 0 0,0 0 15,0 1-15,0-1 0,0-42 63,0-1-63,0 1 15,0 0-15,0 0 0,0 0 0,0 0 16,0-22-16,0 22 0,0 0 16,0 0-16,21 0 0,0-1 15,1 1-15,-1 0 0,0 21 0,0-21 16,0 21-16,0 0 0,22 0 15,-22 0-15,0 0 0,0 0 0,0 0 16,1 21-16,-1 0 0,0 0 0,-21 1 16,0-1-16,21 21 0,-21-21 15,0 0-15,0 1 0,0-1 0,0 0 16,0 21-16,0-21 16,0 1-16,0-1 0,-21-21 15,21 21-15,0-42 47,0 0-47,0-1 16,0 1-16,0 0 15</inkml:trace>
  <inkml:trace contextRef="#ctx0" brushRef="#br1" timeOffset="-167649.71">7112 14626 0,'0'-21'15,"0"0"1,0 0 0,21 21-16,0 0 15,0 0-15,1 21 16,-1 0-16,-21 0 0,21-21 15,0 21-15,-21 1 0,0-1 16,21 0-16,-21 0 0,21 0 0,-21 0 16,0 1-16,0-1 0,0 0 0,0 0 15,0 0-15,0 0 0,0 1 16,0-44 31,0 1-47,0 0 15,0 0-15,0 0 0,0 0 0,0-1 16,0-20-16,0 21 0,0 0 16,0 0-16,0-1 0,0 1 0,0 0 15,0 0-15,22 0 0,-22 0 16,21 21-16,0 0 16,0 0-16,0 0 15,-21 21 1,21-21-1,-21 21-15,22-21 16,-22 21-16</inkml:trace>
  <inkml:trace contextRef="#ctx0" brushRef="#br1" timeOffset="-167181.98">7662 14626 0,'0'0'16,"-21"0"-16,0 0 15,0 0-15,0 0 16,21 21-16,0 1 0,-22-22 0,1 21 16,21 0-16,-21 0 0,21 0 0,0 0 15,0 1-15,0-1 0,0 0 16,0 64-1,0-64 1,21-21-16,0 0 16,1 0-16,-1 0 0,0 0 0,0 0 15,0 0 1,0-21-16,1-1 0,-1 1 0,0 21 16,0-21-16,-21 0 0,0 0 0,0 0 0,0-22 15,0 22-15,0 0 16,0 0-16,0-22 0,0 22 0,-21 0 15,0 0-15,0 0 0,21 0 0,-22-1 16,1 22-16,0 0 0,0 0 16,0 22-16,21-1 15,-21-21-15,21 21 0,0 0 16,0 0-16,0 0 0,0 1 0,0-1 16,0 0-16,0 0 0,21-21 15,-21 21-15,21-21 16,0 0-16</inkml:trace>
  <inkml:trace contextRef="#ctx0" brushRef="#br1" timeOffset="-166469.34">7959 14647 0,'0'0'15,"0"22"16,0-1-31,0 0 0,0 0 16,0 0 0,0 0-16,0 1 0,0-1 0,0 0 15,0 0-15,0 0 0,0 0 16,-22-21-16,22 22 16,-21-22-1,0 0 16,21-22-31,-21 1 0,21 0 16,0 0-16,0 0 0,0 0 16,0-1-16,0 1 0,0 0 15,0 0-15,0 0 0,21 0 0,0-1 16,0 22-16,1-21 0,20 0 16,-21 21-16,0 0 0,0-21 15,22 21-15,-22 0 0,0 0 16,0 0-16,0 21 0,1 0 0,-22 0 15,21 1-15,-21-1 0,0 21 16,0-21-16,0 0 0,0 1 16,0-1-16,-21 0 0,21 0 0,0 0 15,-22 0-15,22 1 0,-21-22 16,21-22 31,0 1-47,0 0 15,0 0-15,0 0 0,0 0 16,0-1-16,21 1 0,1 0 16,-1-21-16,-21 21 0,21-1 0,0 1 15,0 0-15,-21 0 0,21 21 0,1 0 16,-1 0-16,0 0 0,0 21 16,-21 0-16,21 0 15,-21 1-15,0-1 0,0 21 16,0-21-16,0 0 0,0 1 0,0-1 15,0 0-15,-21 0 0,0 0 16,21 0-16,0-42 47,0 0-47,21 21 16</inkml:trace>
  <inkml:trace contextRef="#ctx0" brushRef="#br1" timeOffset="-166113.55">8509 14774 0,'21'0'16,"0"0"-16,0 0 0,1 0 15,-1 0-15,-21-21 0,21 21 16,0-21-16,0 21 0,-21-21 0,21 0 15,-21 0-15,22-1 0,-22 1 16,0 0-16,0 0 16,0 0-16,-22 21 0,1 0 15,0 0-15,0 0 0,0 0 16,21 21-16,-21 0 0,-1 0 0,1 22 16,21-22-16,0 0 0,-21 0 0,21 0 15,0 0-15,0 22 0,0-22 16,0 0-16,0 0 15,0 0-15,21 1 0,0-22 16,1 0-16,-1 0 0,0 0 16,0 0-16,21 0 0,1 0 0,-1 0 15,0 0-15,1-22 0,20 1 0</inkml:trace>
  <inkml:trace contextRef="#ctx0" brushRef="#br1" timeOffset="-165632.83">9165 14330 0,'-21'0'16,"0"0"-16,0 21 15,21 0-15,0 0 0,0 22 16,0-22-16,0 21 0,-22-21 0,22 22 16,0-1-16,0 0 0,0-20 0,0 20 15,-21 0-15,21-21 0,-21 22 16,21-22-16,0 21 0,0-21 0,-21 1 16,21-1-16,-21 0 0,21 0 15,0-42 32,0 0-47,0 0 0,-21-22 16,21 22-16,-22 0 0</inkml:trace>
  <inkml:trace contextRef="#ctx0" brushRef="#br1" timeOffset="-165297.02">8699 14499 0,'-21'-21'15,"85"85"-15,-107-107 0,1 1 0,42 21 0,0 0 0,0-1 16,0 1-16,0 0 0,0 0 0,0 0 15,21 21-15,22-21 16,-1-1-16,0 22 0,1-21 0,-1 21 16,21 0-16,1 0 0,-1 0 0,1 21 15,21-21-15,-22 43 0,-21-22 16,22 0-16,-1 21 0,-20 1 0,-1-1 16,0 0-16,-20 1 0,-1-1 15,-21 0-15,0 1 0,0-22 0,-21 21 16,-1 1-16,-20-22 0,0 21 0,-1-21 15,1 22-15,-21-22 0,20 0 16,-20 0-16,20-21 0,1 21 0,0-21 16,-1 0-16,22 0 0,0 0 0,0 0 15,0 0-15,0 0 16,42 0 15,0-21-31,0 21 0,21-21 16,-20 21-16,-1-21 0,21 21 0,0-21 15</inkml:trace>
  <inkml:trace contextRef="#ctx0" brushRef="#br1" timeOffset="-164910.24">9504 14796 0,'0'-22'0,"0"1"15,0 0 1,0 0-1,21 21-15,0 0 0,0 0 16,0 0-16,1 0 0,-1 0 16,0 0-16,0 0 0,0 21 15,0 0-15,1-21 0,-1 21 0,0 1 16,-21-1-16,0 0 0,21 0 0,-21 0 16,0 0-16,0 1 0,0-1 15,0 0-15,0 0 0,-21-21 16,21-21 15,0 0-15,0 0-16,0-1 0,0 1 15,0-21-15,0 21 16,0 0-16,0-1 0,0 1 0,0 0 16,0 0-16,21 21 0,0-21 15,-21 0-15,21 21 0,1 0 0,-1 0 16,-21-22-16,21 22 0,0 0 15</inkml:trace>
  <inkml:trace contextRef="#ctx0" brushRef="#br1" timeOffset="-164682.37">10096 14647 0,'0'22'16,"0"-1"-16,0 0 0,0 0 15,0 0-15,0 0 0,0 1 16,0-1-16,0 0 16,0 0-16,0 0 15,-21-21-15,21 21 0,0-42 63</inkml:trace>
  <inkml:trace contextRef="#ctx0" brushRef="#br1" timeOffset="-164489.48">10033 14542 0,'0'0'0,"-21"0"0,0-22 16,21 1-16,-22 21 15,22-21 1,0 42 15,22-21-31,-22 21 16,21-21-16,0 0 0,0 22 15,-21-1-15,21-21 0,0 21 0</inkml:trace>
  <inkml:trace contextRef="#ctx0" brushRef="#br1" timeOffset="-164100.7">10372 14647 0,'0'22'47,"0"-1"-47,0 0 16,0 0-1,0 0-15,0 0 0,0 1 16,0-1-16,0 0 0,0 0 15,0 0 1,21-21 15,0-21-15,-21 0-16,21 21 16,-21-21-16,0 0 0,0-1 0,0 1 15,21 0-15,-21 0 0,0 0 16,21 0-16,-21-1 0,0 1 15,22 21 1,-1 0 0,-21 21-1,0 1 1</inkml:trace>
  <inkml:trace contextRef="#ctx0" brushRef="#br1" timeOffset="-163513.04">10562 14753 0,'42'0'31,"-84"0"-31,106 0 0,-43-21 16,-21 0-16,21 21 0,-21-21 15,21 0-15,-21-1 16,0 1-16,0 0 16,-21 21-1,0 0-15,0 0 0,21 21 16,0 0-16,-22 1 0,1-1 15,21 0-15,-21 0 0,21 21 0,0-20 16,0-1-16,0 0 0,0 0 16,0 0-16,0 0 0,0 1 15,21-1-15,0-21 0,1 0 0,-1 0 16,0 0-16,0 0 0,0 0 16,0 0-16,1 0 0,20 0 15,-21 0-15,0 0 0,-21-21 0,21-1 16,1 22-16,-22-21 0,21 0 15,-21 0-15,0 0 0,21 0 16,-21-1-16,21 1 0,-21 0 0,21 0 16,0 0-16,1 0 0,-1-1 15,0 22-15,0 0 0,0-21 0,22 21 16,-22 0-16,0 0 0,0 21 0,0-21 16,0 22-16,1-1 0,-22 0 15,0 0-15,21 0 0,0 0 0,-21 1 16,0-1-16,21 0 0,-21 0 0,0 0 15,0 0-15,0 1 16,0-1-16,-21-21 0,21 21 16,-21-21-16,21-21 31,-21 21-31,21-21 0,0-1 16,0 1-16,0 0 0,0 0 0,0 0 15,0 0-15,21-1 0,-21 1 16,0 0-16,21 0 0,0 0 0,-21 0 15,21-1-15,0 1 0,1 0 16,-1 0-16,0 0 16,0 0-16</inkml:trace>
  <inkml:trace contextRef="#ctx0" brushRef="#br1" timeOffset="-163234.2">11896 14055 0,'0'-21'0,"0"42"0,-22-64 0,1 43 0,0 0 16,21-21-16,-21 21 0,0 0 15,0 0-15,-1 0 0,1 0 0,0 21 16,0-21-16,0 22 0,0-1 16,21 0-16,-22 0 0,1 0 15,21 0-15,-21 1 0,21-1 0,0 0 16,0 0-16,0 0 0,0 0 15,0 1-15,0-1 0,21 0 16,0 0-16,1-21 0,-1 0 0,0 0 16,0 0-16,0 0 0,22 0 15,-22 0-15,21-21 0,-21 21 0,22-21 16</inkml:trace>
  <inkml:trace contextRef="#ctx0" brushRef="#br1" timeOffset="-162730.49">11959 13843 0,'0'0'0,"-21"0"0,-21 0 0,20-21 15,-20 21-15,0 0 0,21 0 0,-22 0 16,1 0-16,21 0 0,-22 0 16,22 0-16,-21 21 0,21 0 0,-22-21 15,22 43-15,0-22 0,-21 0 0,21 21 16,-1-21-16,1 22 0,0-1 15,0-21-15,0 22 0,21-1 0,0 0 16,0 1-16,0-1 16,0 0-16,0-21 0,21 22 0,0-22 15,0 21-15,22-21 0,-1 1 0,-21-1 16,43-21-16,-22 21 0,0-21 16,1 0-16,20 0 0,-21 0 0,1 0 15,20 0-15,-20-21 0,-1 21 0,0-21 16,1-1-16,-1 1 0,0 0 15,-21-21-15,1 21 0,-1-22 0,0 1 16,-21 0-16,0-1 0,0 1 16,0 0-16,0-1 0,-21 1 0,-22 0 15,22-1-15,-21 1 0,21 0 16,-22-1-16,-20 22 0,21 0 16,-1 0-16,-20 0 0,20 21 0,1 0 15,0 0-15,-1 21 0,-20 0 0,21 0 16,-1 21-16,1-20 0,0 20 15,-1-21-15,1 21 0,0-20 0,20 20 16,-20-21-16,21 21 0,21-20 16,0-1-16,0 0 0,0 0 0,0 0 15,0 0-15,0 1 0,42-22 0,-21 0 16,1 21-16</inkml:trace>
  <inkml:trace contextRef="#ctx0" brushRef="#br1" timeOffset="-161649.91">15579 14351 0,'0'0'0,"0"-21"0,0 0 0,21 21 16,-21-21-16,0-1 15,0 44 16,0-1-31,0 0 16,-21 21-16,21 1 0,0 20 0,0-21 16,0 22-16,0-22 0,0 22 0,0-22 15,0 0-15,0 1 0,0 20 16,0-42-16,0 22 0,0-1 0,0 0 16,0-20-16,0-1 0,0 0 0,0 0 15,0 0-15,0-42 31,0 0-31,0 0 16,0 0-16</inkml:trace>
  <inkml:trace contextRef="#ctx0" brushRef="#br1" timeOffset="-161394.06">15536 14351 0,'0'0'0,"0"-21"0,0 0 32,21 21-32,1-21 15,-1 21-15,21 0 0,-21-22 16,0 1-16,22 21 0,-22 0 0,0-21 16,21 21-16,1 0 0,-22-21 0,0 21 15,0 0-15,0 0 0,1 0 16,-22 21-1,-22 0-15,1 0 16,0 1-16,0-1 0,21 0 0</inkml:trace>
  <inkml:trace contextRef="#ctx0" brushRef="#br1" timeOffset="-161184.18">15642 14690 0,'0'0'0,"-21"21"0,21 0 16,21-21 31,0 0-47,0 0 0,1 0 0,-1 0 15,0 0-15,0 0 0,0 0 0,0 0 16,1 0-16,-1 0 31,0 0-15</inkml:trace>
  <inkml:trace contextRef="#ctx0" brushRef="#br1" timeOffset="-160950.33">16087 14669 0,'0'84'31,"-22"-84"-31,22 21 0,-21 1 16,21-1-16,0 0 0,-21 0 0,21 0 15,-21 0-15,21 1 0,0-1 16,0 0 0,0 0-16,0 0 15,0-42 17,21 0-17,-21 0-15</inkml:trace>
  <inkml:trace contextRef="#ctx0" brushRef="#br1" timeOffset="-160770.42">16065 14605 0,'0'-21'0,"-42"21"32,21 0-32,0 0 15,42 0 16,0 0-31,0 21 16,0-21-16,1 0 0</inkml:trace>
  <inkml:trace contextRef="#ctx0" brushRef="#br1" timeOffset="-160370.48">16362 14711 0,'0'-21'32,"0"0"-32,21 21 15,0 0-15,0 0 0,0 0 16,1 0-16,-1 0 0,0 21 16,0 0-16,0 0 0,0 0 0,1 0 15,-1 1-15,-21-1 0,0 0 16,0 0-16,0 21 0,0-20 0,0-1 15,0 0-15,-21 0 0,-1 0 0,1 0 16,21 1-16,-21-1 16,0-21-1,21-21 1,0-1-16,0 1 0,0 0 16,0 0-16,0 0 0,0 0 15,0-1-15,0 1 0,0 0 0,21 0 16,-21 0-16,21 0 0,0 21 15,-21-22-15,22 22 0,-1 0 0,0 0 16,0-21-16,0 21 0,0 0 16,1 0-16,-1 0 0,0 0 0,0 0 15</inkml:trace>
  <inkml:trace contextRef="#ctx0" brushRef="#br1" timeOffset="-160033.66">16891 14901 0,'0'22'0,"0"-128"0,0 190 0,21-62 32,0-22-32,0 0 0,1-22 15,-1 22-15,0-21 0,0 0 0,0 21 16,0-21-16,22 0 0,-22 0 0,0 21 16,0-22-16,0 1 15,-21 0-15,0 0 0,0 0 0,-21 21 16,-21 0-1,21 0-15,0 21 0,-22-21 16,22 21-16,-21 0 0,21 22 0,-1-22 16,1 0-16,0 0 0,0 21 15,21-20-15,-21-1 0,21 0 0,0 0 16,0 0-16,0 0 0,0 1 0,21-1 16,0-21-16,0 0 0,0 0 15,22 0-15,-22 0 0,21 0 0,1-21 16,-1 21-16,0-22 0,1 1 0,20 0 15,-21 0-15,22 0 0</inkml:trace>
  <inkml:trace contextRef="#ctx0" brushRef="#br1" timeOffset="-158810.22">17822 14330 0,'0'0'0,"0"-21"0,-63-64 31,42 85-31,-1 0 0,1 0 15,21 21-15,-21 0 0,0 22 0,-43 126 32,43-105-32,21-1 0,-21-21 0,0 22 15,21-1-15,0 1 0,-21-1 16,0 22-16,21-21 0,0 20 16,-22 1-16,22-22 0,0 22 0,0 0 15,-21-22-15,21 22 0,-21-22 16,21 22-16,-21 0 0,0-22 0,21 22 15,-21-22-15,21 1 0,-22-1 0,22-20 16,0-1-16,0 0 0,0-20 16,0-1-16,22 0 0,-1-21 0,0 0 15,21 0-15,-21-21 0,22 21 0,-22-21 16,21-22-16,1 22 0,-1-21 16,-21 21-16,21-22 0,-20 1 0,-1-22 15,0 22-15,0 0 0,-21-22 0,0 22 16,0-22-16,0 1 0,-21 21 15,-21-22-15,20 1 0,-41 20 16,21-20-16,-1-1 0,-20 22 0,20 0 16,1-1-16,-21 1 0,41 21 15,-20 0-15,21-1 0,0 1 0,0 21 16,21-21-16,0 0 0,21 0 16,0 21-16,0-21 15,21-1-15,1 22 0,-1-21 0,0 0 16,22 0-16,-22 0 0,22 0 0,-22-1 15,0 1-15,22 0 0,-22 0 16,1 0-16,-1 0 0,-21 21 16,21-22-16,-20 1 0,-1 21 0,0-21 15,0 0-15,-42 21 47,0 21-47,0-21 0,21 21 16,0 0-16,-22 1 0,1-1 0,0 0 15,21 0-15,0 0 16,0 0-16,0 1 0,0-1 16,0 0-16,21 0 15,0-21-15,1 0 16,-1 0-16,0 0 0,0 0 0,0 0 16,0 0-16,-21-21 0,22 0 15,-1 0-15,-21-1 16,0 1-16,0 0 15,0 0-15,-21 0 0,-1 21 16,1-21-16,0-1 0,0 22 0,0 0 16,21-21-16,-21 21 0,21-21 31,21 0-15,0 21-16,21 0 15,-21 0-15,22 0 0,-22-21 0,21 21 16,1 0-16,-1 0 0,0 0 0,1 0 15,-22 21-15,21 0 16,-21-21-16,22 21 0,-22 0 0,-21 1 16,0-1-16,0 0 0,0 0 0,0 0 15,0 0-15,0 1 0,-21-22 16,-1 21-16,1-21 0,0 21 0,0-21 16,0 21-16,0-21 15,21-21 16,0 0-31,21 0 0,0-1 16,0 1-16,0 0 0,0 0 16,1 0-16,-1 0 0,21-1 15,-21 1-15,0 0 0,1 0 16,-1 0-16,0 0 0,0-1 0,0 1 16,-21 42 15,-21 1-31,0-1 0,0 0 0,0 0 15,-1 0-15,1 22 0,21-22 0,-21 0 16,0 21-16,21-21 0,0 1 16,0-1-16,0 0 0,0 0 0,0 0 15,21 0-15,0-21 16,0 0-16,1 0 0,-1 0 16,0 0-16,0 0 0,0 0 0,0 0 15,22-21-15,-22 0 0,21 0 16,-21 0-16</inkml:trace>
  <inkml:trace contextRef="#ctx0" brushRef="#br1" timeOffset="-158533.39">19092 14415 0,'0'0'0,"0"-22"16,-21 22-16,0 0 15,21 22 1,0-1-16,-21 0 15,21 21-15,0-21 0,-21 22 0,21-22 16,0 21-16,0 1 0,-22-1 16,22-21-16,0 21 0,0-20 0,0-1 15,0 21-15,0-21 0,0 0 0,0 1 16,0-1-16,0 0 16,-21 0-16,21-42 46,0 0-46,0 0 0</inkml:trace>
  <inkml:trace contextRef="#ctx0" brushRef="#br1" timeOffset="-158141.6">18881 14457 0,'-22'-21'0,"44"42"0,-65-63 0,22 20 15,21 1-15,0 0 31,21 21-15,0-21-16,1 21 0,-1 0 16,0 0-16,21 0 0,-21 0 0,22 0 15,-22 21-15,21 0 0,-21-21 0,22 21 16,-22 1-16,21 20 0,-21-21 16,22 0-16,-22 0 0,0 22 15,0-22-15,0 0 0,1 21 0,-22-20 16,0 20-16,0-21 0,0 0 15,0 0-15,0 22 0,0-22 0,-22 0 16,1 0-16,0 0 0,0 1 16,-21-22-16,20 21 0,-20 0 0,0 0 15,21-21-15,-22 21 0,22-21 0,-21 0 16,21 0-16,-1 21 0,1-21 16,0 0-16,42 0 46,-21-21-30,21 0-16,1 21 0,-1-21 0,0 0 16</inkml:trace>
  <inkml:trace contextRef="#ctx0" brushRef="#br1" timeOffset="-157673.87">19473 14711 0,'0'0'0,"-21"0"16,21-21-16,-21 21 0,21-21 16,0-1-1,0 1 1,21 21 0,0 0-16,0 0 0,1 0 0,-1 0 15,0 0-15,0 0 0,0 21 16,0-21-16,1 22 0,-1-1 15,-21 0-15,21 0 0,-21 0 0,21 0 16,-21 1-16,0-1 0,0 0 0,0 0 16,0 0-16,0 0 0,0 1 15,-21-1 1,0-21-16,0 0 16,21-21-1,0-1 1,0 1-16,0 0 15,0 0-15,0 0 0,0 0 0,0-1 16,0 1-16,0 0 0,0 0 0,21 21 16,-21-21-16,21 21 0,0-21 15,-21-1-15,21 22 32,0 0-32,1 0 15,-1 0-15,0 0 16,0 0-16</inkml:trace>
  <inkml:trace contextRef="#ctx0" brushRef="#br1" timeOffset="-157445.7">20002 14605 0,'-21'0'16,"21"21"-16,0 0 15,-21 1-15,21-1 16,0 0-16,0 0 0,-21 0 15,21 0-15,0 1 16,0-1-16,0 0 16,0 0-16,0 0 15,0-42 17,0 0-17</inkml:trace>
  <inkml:trace contextRef="#ctx0" brushRef="#br1" timeOffset="-157225.83">19918 14457 0,'0'0'0,"-21"0"0,-1 0 16,22-21-16,0 42 62,0 0-46,0 0-1,22-21-15,-22 21 0,21-21 0,-21 22 16</inkml:trace>
  <inkml:trace contextRef="#ctx0" brushRef="#br1" timeOffset="-156821.83">20108 14605 0,'21'0'31,"1"0"-31,-22 21 16,0 0-1,21 1-15,-21-1 0,21 0 16,-21 0-16,0 0 0,0 0 15,0 1 1,0-1-16,0 0 0,0 0 0,0 0 16,0 0-16,21-21 62,0-21-62,-21 0 0,21 0 16,1 0-16,-22 0 0,21-1 15,-21 1-15,21 0 0,0-21 16,-21 21-16,21-1 0,0 1 0,-21 0 16,22 21-16,-1-21 0,0 21 15,0 0 1,0 0-16,0 0 31,1 21-31</inkml:trace>
  <inkml:trace contextRef="#ctx0" brushRef="#br1" timeOffset="-156464.95">20532 14753 0,'0'21'0,"21"-21"31,0 0-31,0 0 16,0 0-16,0 0 0,-21-21 0,22 21 15,-1-21-15,0 0 0,0 21 16,-21-21-16,21 0 16,-21-1-16,0 1 0,0 0 15,-21 21 1,0 0-16,0 21 16,0 0-16,-1 1 0,1-1 15,0 0-15,21 0 0,0 0 16,-21 0-16,0 1 0,21-1 15,0 0-15,0 0 16,21 0 0,0-21-16,0 0 0,0 0 15,1 0-15,-1 0 0,0 0 0,21 0 16,-21 0-16,1 0 0,20 0 16,-21 0-16</inkml:trace>
  <inkml:trace contextRef="#ctx0" brushRef="#br1" timeOffset="-156082.47">21018 14647 0,'0'0'0,"0"-21"16,0 0 0,22 21-1,-1 0-15,0 0 0,0 0 16,-21 21-16,21-21 0,0 21 15,1 1-15,-22-1 16,21 0-16,-21 0 0,21 0 0,-21 0 16,0 1-16,0-1 0,0 0 15,0 0-15,0 0 0,-21 0 16,0-21-16,-1 0 0,22 22 16,-21-22-16,0 0 0,0 0 15,21-22 1,0 1-16,0 0 15,0 0 1,0 0-16,0 0 0,21-1 16,-21 1-16,21 0 0,-21 0 15,0 0-15,21 21 16,1-21-16,-1-1 0,0 1 16,0 0-16,0 0 0,0 21 0</inkml:trace>
  <inkml:trace contextRef="#ctx0" brushRef="#br1" timeOffset="-155785.64">21548 14055 0,'0'0'15,"-22"-21"-15,1 21 0,0-22 0,0 22 0,0 0 16,0 0-16,-1 0 15,1 0-15,0 0 16,0 22-16,0-22 0,21 21 16,-21 0-16,21 0 0,0 0 15,0 0-15,0 1 0,0-1 16,0 0-16,21 0 16,0-21-16,0 0 0,0 21 15,22-21-15,-22 0 0,0 0 16,0 0-16,0 0 0,22 0 15,-22 0-15,21 0 0,-21-21 0</inkml:trace>
  <inkml:trace contextRef="#ctx0" brushRef="#br1" timeOffset="-155313.53">21802 13907 0,'0'0'0,"-22"-22"0,-20 22 0,21-21 0,0 0 15,-22 0-15,22 21 0,0-21 16,0 21-16,-21 0 0,20 0 16,1 0-16,-21 0 0,21 0 0,0 21 15,-22 0-15,22 0 0,-21 0 0,21 1 16,-22-1-16,22 0 0,-21 21 16,21-21-16,-1 1 0,-20 20 0,21-21 15,21 0-15,0 0 0,-21 22 16,21-22-16,0 0 0,0 0 0,0 22 15,21-22-15,0 0 0,0 0 0,0 0 16,22 0-16,-1 1 0,-21-22 16,43 21-16,-22 0 0,0-21 15,1 0-15,20 0 0,-20 0 0,-1 0 16,0 0-16,1-21 0,-1 21 16,-21-21-16,21-1 0,-20 1 0,20-21 15,-21 21-15,0 0 0,-21-22 16,0 1-16,0 0 0,0-1 0,0 1 15,0 0-15,0-1 0,-21 22 0,0-21 16,0-1-16,-22 22 0,22 0 16,-21 0-16,21 0 0,-22 0 0,1 21 15,0 0-15,21 0 0,-22 0 16,1 0-16,21 0 0,-22 0 0,22 0 16,-21 0-16,0 0 0,20 0 15,-20 0-15,0 0 0,-1 21 16</inkml:trace>
  <inkml:trace contextRef="#ctx0" brushRef="#br1" timeOffset="-153798.14">8191 14203 0,'22'0'62,"-1"-21"-46,0 21-16,-21-21 15,21 21-15,0-22 0,0 1 0,1 0 16,20 0-16,0 0 0,1 0 0,-1-1 16,21 1-16,1-21 0,-1 21 15,22-22-15,-21 1 0,20 21 0,1-21 16,-22-1-16,22-20 0,-21 20 0,20 1 15,-20 0-15,-1-1 0,22 1 16,-22-21-16,1 20 0,21 1 16,-22 0-16,22-22 0,-1 1 0,1 20 15,0-20-15,21-22 0,-22 22 16,1-1-16,21 1 0,0-1 0,-1 22 16,1-22-16,-21 22 0,21-22 15,-22 22-15,22 0 0,-42-22 0,20 22 16,1 0-16,-21-22 0,-1 22 0,22-1 15,-22 1-15,1-21 0,-1 20 16,1 22-16,20-21 0,-20-1 0,-1 1 16,1 21-16,-1-21 0,-20 20 0,20-20 15,-20 21-15,-1 0 16,-21 0-16,0-22 0,22 22 0,-22 0 0,-21 0 16,21 0-16,0 21 0,0-22 15,-21 1-15,21 0 0,1 21 16,-1-21-16,-21 0 0,21 21 0,0-21 15,0 21-15,0 0 16,-21-22-16,0 1 78,-21 21-78,0 0 0,0 0 16,0 0-16,0 0 0,-1 0 0,1 0 15,0 0-15,-21 21 16,21-21-16,-22 22 0,22-22 0,-21 21 16,21-21-16,-22 0 0,22 0 0,0 21 15,0-21-15,0 0 0,21 21 47,21-21-31,0 0-1,0 0-15,0 0 0,22 0 16,-22 0-16,21 0 0,-21-21 16,22 21-16,-1-21 0,-21 21 0,21-21 15,-20 21-15,-1 0 0,21-22 16,-21 22-16,-21-21 0,21 21 16,-21 21-1,0 1-15,0 20 16,0-21-16,-21 0 0,21 22 0,0-1 15,0 0-15,-21-21 0,21 22 16,0-1-16,0 0 0,-21 1 0,21-22 16,0 21-16,0-21 0,0 22 0,0-22 15,0 0-15,0 0 0,0 0 16,0 1-16,0-1 0,0 0 16,0-42 15,21 0-31,0-1 15</inkml:trace>
  <inkml:trace contextRef="#ctx0" brushRef="#br1" timeOffset="-153038.58">15303 11324 0,'0'0'16,"0"21"15,0 1-31,0-1 0,-21 21 15,0-21-15,21 22 0,-21-1 16,0 0-16,0-21 0,-1 22 0,1-1 16,-21-21-16,21 22 0,0-22 15,21 21-15,-22-21 0,1 0 0,21 1 16,-21-1-16,21 0 16,0-42 15,0 0-31,0-1 15,0 1-15,0 0 0,21 0 16,0 0-16,-21 0 0,22-22 0,-1 1 16,0 21-16,-21-22 0,21 1 0,0 0 15,0-1-15,1 22 0,-1-21 16,0 21-16,0 0 0,-21-1 0,21 22 16,0 0-16,1 0 0,-1 0 15,0 22-15,0-22 0,0 21 16,0 21-16,-21-21 0,43 0 15,-22 22-15,0-22 0,0 0 16,0 21-16,1-20 0,20-1 0,-21 0 16,0 0-16,0 0 0,22 0 0,-22 1 15,0-22-15,0 21 0,0-21 16,-21 21-16,22-21 0,-44-21 47,1 21-47,21-21 15,-21-1-15,0 22 0</inkml:trace>
  <inkml:trace contextRef="#ctx0" brushRef="#br1" timeOffset="-152589.83">15367 11515 0,'0'0'0,"-21"0"15,42 21 16,0 0-15,0 0-16,0-21 0,1 21 0,-1 22 16,0-22-16,0 0 0,21 0 15,-20 0-15,-1 22 0,21-22 0,-21 21 16,0 1-16,1-1 0,20 0 0,-21 22 16,0-22-16,22 22 15,-22-22-15,21 21 0,0-20 0,1 20 16,-1-20-16,0 20 0,-20 1 0,20-22 15,0 21-15,1 1 0,-1-1 16,-21 1-16,21-1 0,1 1 0,-1-1 16,0 1-16,1-22 0,-1 22 15,0-22-15,1 0 0,-1 1 0,0-1 16,1-21-16,-22 22 0,21-22 0,1 21 16,-22-21-16,21 0 0,-21 1 15,0-1-15,1-21 0,-1 21 0,0 0 16,-21 0-16,0-42 62,0 0-46,-21 0-16,0 21 0,21-21 0,-22-1 16,1 1-16</inkml:trace>
  <inkml:trace contextRef="#ctx0" brushRef="#br2" timeOffset="-86221.18">5863 14605 0,'0'21'32,"-21"-21"30,21 21-46,-21-21-1,21 22-15,0-1 16,0 0 15,-21 0-15,-1-21-16,22 21 0,0 0 16,-21 1-1,0-22 1,0 21-16,21 0 15,-21-21-15,0 21 16,-1-21 0,1 0-16,0 21 0,0-21 15,0 0-15,0 0 16,-1 21-16,1-21 0,0 0 16,0 0-16,0 0 0,0 0 15,-1 0-15,1 0 16,0 0-16,0 0 15,0 22-15,0-22 0,-1 0 16,1 0-16,0 0 0,0 0 0,0 0 16,0 0-16,-1 21 15,1-21-15,0 0 16,0 0-16,0 0 16,0 0-16,-1 0 0,1 0 15,0 0-15,0 0 0,0 0 16,0 0-16,-1 0 15,1 0-15,0 0 0,0 0 16,0 0-16,0 0 0,-1 0 16,1 0-16,0 0 0,0 0 15,0 0-15,0 0 0,-1 0 16,1 0-16,0 0 0,0 0 0,0 0 16,0 0-16,-1 0 15,1 0-15,0 0 0,0 0 0,0 0 16,0 0-16,-1 0 15,1 0 1,0 0-16,0 0 0,0 0 16,0 0-16,-1-21 0,1 21 15,0 0 1,0 0-16,0 0 16,0 0-16,-1 0 0,22-22 15,-21 22-15,0 0 0,0 0 16,0 0-16,0 0 0,-1-21 15,1 21-15,0 0 0,0 0 16,0 0-16,0 0 0,-1-21 0,1 21 16,0 0-16,0 0 0,0 0 0,0 0 15,-22 0-15,22 0 0,0-21 16,0 21-16,0 0 0,-1 0 16,1 0-16,0 0 0,0 0 0,0-21 15,-22 21-15,22 0 0,0 0 16,0 0-16,0-21 0,0 21 0,-1 0 15,1 0-15,0-22 16,0 22-16,0 0 0,21-21 16,-21 21-16,-1 0 0,1-21 15,0 21-15,0 0 16,21-21-16,-21 21 0,0 0 0,21-21 16,-22 21-16,1-21 15,0 21-15,0-22 16,0 22-16,0-21 15,-1 21-15,1 0 0,0-21 0,0 0 16,0 21-16,0-21 0,-1 21 16,1-21-16,-21 21 0,21-22 15,0 22-15,-1-21 0,-20 0 0,21 21 16,-21-21-16,20 21 0,-20-21 16,0 0-16,-1 21 0,22-22 0,-21 1 15,0 0-15,-1 21 0,1-21 16,0 0-16,-1 0 0,1 21 0,0-22 15,-22 1-15,22 0 0,-1 21 16,1-21-16,0 0 0,-1 0 16,1 21-16,0-22 0,-22 1 15,22 0-15,0 21 0,-22-21 0,22 0 16,-1 0-16,1-1 0,-21 1 16,20 0-16,1 0 0,0 0 0,-1 0 15,1-1-15,0-20 0,-1 21 16,1 0-16,21-22 0,-22 22 0,1 0 15,0-21-15,21 21 0,-22-22 16,1 22-16,0-21 0,20 21 0,-20-1 16,0-20-16,-1 21 0,1-21 15,21 20-15,-21 1 0,-1-21 16,1 21-16,0-22 0,20 22 16,-20-21-16,0 21 0,21-22 0,-22 1 15,22 21-15,-21-21 0,-1-1 16,1 1-16,21 21 0,21-22 15,0 1-15,0 0 0,0-1 0,0 22 16,0-21-16,0 0 0,0-1 0,0 22 16,0-21-16,0 21 0,0-22 15,0 1-15,0 0 0,0 20 0,0-20 16,0 0-16,0-1 0,0 1 16,0 0-16,0-1 0,0 1 0,0 0 15,0-1-15,0 1 0,0 21 0,0-21 16,0-1-16,0 1 15,0 0-15,0-1 0,0 1 0,0 0 16,0-1-16,0 1 0,0-22 0,0 22 16,0 0-16,0-22 0,0 22 0,0-22 15,0 22-15,0 0 0,0-1 16,0-20-16,0 21 0,0-1 0,0 1 16,0 21-16,0-22 0,0 1 0,0 0 15,0-1-15,0 1 0,0 0 0,0-1 16,0 1-16,0-21 0,0 20 0,0 1 15,0 21-15,0-22 0,0 1 0,0 21 16,0-21-16,0 20 0,0-20 0,0 21 16,0 0-16,0 0 15,0-22-15,0 22 0,0 0 0,0 0 16,0 0-16,0-22 0,0 22 0,0 0 16,0 0-16,0-22 0,0 22 0,0 0 15,0-21-15,0 21 0,0-1 0,0-20 16,0 21-16,0-21 0,0 20 15,0 1-15,0-21 0,0 21 0,0 0 16,0-22-16,0 22 0,0-21 0,0 21 16,0-1-16,0-20 0,0 21 0,0-21 15,0 20-15,0-20 0,0 0 16,0 21-16,0-22 0,0 1 0,0 0 16,0-1-16,0 1 0,0 0 15,0-1-15,0 1 0,0 21 0,0-22 16,0 1-16,0 21 0,0-21 15,0-1-15,0 1 0,0 21 0,0-22 16,0 1-16,0 0 0,0-1 0,0 22 16,0-21-16,0 0 0,0-1 15,0 1-15,0 0 0,0-1 0,0 1 16,0 0-16,0-1 0,0 22 16,0-21-16,0-1 0,0 22 0,0-21 15,0 0-15,0 20 0,0-20 0,0 0 16,0 21-16,0-22 0,0 1 15,0 0-15,0-1 0,0 1 16,0 0-16,0-1 0,0 1 0,0 0 16,0 20-16,0-20 0,0 21 15,0-21-15,0 20 0,0-20 0,0 21 16,0-21-16,0 20 0,0-20 16,0 21-16,0 0 0,0-22 0,0 22 15,0-21-15,0 21 0,0-22 16,0 22-16,0-21 0,0 0 0,0 20 15,0-20-15,0 21 0,0-21 16,0 20-16,0-20 0,21 21 16,0 0-16,-21-22 0,21 22 0,1 0 15,-1-21-15,-21 21 16,21-1-16,0-20 0,-21 21 0,21 0 16,0-22-16,-21 22 0,22-21 15,-1 21-15,-21-22 0,21 22 16,0-21-16,-21 21 0,21-22 0,0 22 15,-21-21-15,22 0 0,-1 20 16,0-20-16,-21 21 0,21 0 0,0-22 16,0 22-16,-21 0 0,22-21 15,-1 21-15,0-1 0,0-20 16,0 21-16,0-21 0,-21 20 16,22 1-16,-1-21 0,0 21 0,0-22 15,0 22-15,0-21 0,1 0 16,-1 20-16,0-20 0,0 21 15,0-21-15,0 20 0,1-20 0,-1 21 16,0-21-16,0 20 0,0 1 16,-21 0-16,21 0 0,1 0 15,-1 0-15,0-1 0,0 1 0,0 0 16,-21 0-16,21 21 0,1-21 16,-1 0-16,0 21 0,0-22 0,0 1 15,0 21-15,22-21 0,-22 21 16,0-21-16,21 0 0,-20 21 0,20-21 15,-21 21-15,21 0 16,1-22-16,-22 22 0,21 0 0,-21-21 16,22 0-16,-22 21 0,21 0 15,-21-21-15,22 21 0,-22 0 16,21 0-16,-21-21 0,22 0 0,-22 21 16,21 0-16,-21-22 0,22 22 15,-1 0-15,0-21 0,1 21 0,-1 0 16,0-21-16,1 0 0,20 21 15,-20-21-15,20 21 0,-21 0 0,22-21 16,-22 21-16,22-22 0,-22 22 16,22 0-16,-22-21 0,0 21 15,1 0-15,-1-21 0,0 21 0,1-21 16,-1 21-16,0 0 0,1 0 16,20-21-16,-21 21 0,22 0 15,-22 0-15,22-21 0,-1 21 0,-20 0 16,20 0-16,1 0 0,-1-22 15,-21 22-15,22 0 0,-1 0 0,-20 0 16,-1 0-16,22 0 0,-22-21 0,0 21 16,1 0-16,-1 0 0,0 0 15,22 0-15,-22 0 0,22 0 0,-22 0 16,21 0-16,1-21 0,-1 21 16,1 0-16,-1 0 0,22 0 15,-21 0-15,-1 0 0,1 0 0,-22 0 16,21 0-16,1 0 0,-22 0 15,22 0-15,-1 0 0,-20 0 0,20 0 16,1 0-16,-1 0 0,1 0 16,-1 0-16,1 0 0,-1 0 0,1 0 15,-1 0-15,1 0 0,-1 0 16,1 0-16,-1 0 0,22-21 0,-22 21 16,1 0-16,20 0 0,-20 0 0,21 0 15,-1 0-15,1 0 16,-22 0-16,22 0 0,0 0 0,-22-21 15,1 21-15,-1 0 0,1 0 0,-1 0 16,1 0-16,-1 0 0,1 0 16,-1 0-16,1 0 0,20 0 0,-20-21 15,-1 21-15,1 0 0,-1 0 16,1 0-16,-1 0 0,1 0 0,-22 0 16,22 0-16,-22-22 0,22 22 15,-22 0-15,0 0 0,22 0 0,-22 0 16,0 0-16,22 0 0,-22 0 0,1 0 15,-1 0-15,0 0 0,1 0 16,-22 0-16,21 0 0,0 0 16,1-21-16,-22 21 0,21 0 15,-21 0-15,1 0 0,-1 0 0,0 0 16,0 0-16,21 0 0,-20 0 16,-1 0-16,0 0 0,0 0 15,0 0-15,0 0 0,1 0 0,-1 0 16,0 0-16,0 0 0,21 0 15,-20 0-15,-1 0 0,0 0 0,21 0 16,-21 0-16,1 0 0,20 0 0,-21 0 16,0 0-16,0 0 0,1 0 15,-1 0-15,0 0 0,0 0 0,0 0 32,-42 0 46,0 0-78,0 0 0,0 0 15,-1 0-15,22-21 0,-21 21 0,0-21 16,0 21-16,0-21 0</inkml:trace>
  <inkml:trace contextRef="#ctx0" brushRef="#br2" timeOffset="-84366.55">9398 3450 0,'910'318'218,"-1587"-403"-218,1375 170 0,-1629-403 0,1883 636 0,-930-318 16,-1 0-16,0 0 0,0 0 16,-42 0 62,0 0-63,0 21-15,-1-21 16,1 0-16,0 21 0,0-21 16,0 0-16,0 21 0,-1-21 0,1 21 15,0-21-15,-21 22 0,21-22 16,-1 21-16,-20 0 0,21-21 0,-21 21 16,20 0-16,-20 0 0,21 1 15,-21-1-15,20 0 0,-20 0 0,21 0 16,-21 0-16,20 1 0,1-1 0,-21 0 15,21 0-15,0 0 0,-1 0 16,-20 1-16,21-1 0,0 0 0,0-21 16,-1 21-16,1 0 15,0-21-15,0 0 0,21 21 16,-21 1-16,0-22 16,42 0 46,0-22-62,0 1 16,0 21-16,22-21 0,-22 0 0,21 0 15,0 0-15,1-1 0,-1 1 16,0-21-16,1 21 0,20-22 16,-20 22-16,20-21 0,-21 21 0,1-22 0,-1 22 15,0 0-15,-20 0 16,20 21-16,-21-21 0,0 0 0,0 21 15,1 0-15,-1-22 0,0 22 16,0-21-16,0 0 31,-42 21 32,0-21-48,0 21-15,0 0 16,-1 0-16,1 0 0,0-21 16,0 21-16,0 0 0,0-21 15,-1 21-15,1-22 0,0 22 0,-21-21 16,21 21-16,-1-21 0,1 21 16,-21 0-16,21-21 0,0 21 0,-1 0 15,1-21-15,0 21 0,-21-21 0,21 21 16,-1 0-16,1-22 0,0 22 15,0 0-15,0 0 0,0 0 0,-1-21 16,1 21 0,0 0-16,0 0 0,0 0 0,0 0 15,-1-21 1,44 21 62,-1 0-78,0 21 16,0-21-16,0 0 0,0 21 15,1-21-15,-1 22 0,0-22 0,0 21 16,0 0-16,22-21 16,-22 21-16,0-21 0,21 21 0,1 0 15,-22-21-15,21 22 0,-21-1 0,22-21 16,-22 21-16,21-21 0,0 0 15,-20 21-15,-1-21 0,21 0 0,-21 21 16,0-21-16,1 0 0,-1 0 16,0 0-16,0 0 0,0 0 0,0 0 15,1 0-15,-1 0 16,0 0-16,0 0 16,-21 21 15,-21-21 0,0 22-31,0-22 0,-1 0 0,1 0 16,0 21-16,0-21 0,0 21 15,-22-21-15,22 21 0,-21 0 0,21 0 16,-22-21-16,1 22 0,0-1 0,-1 0 16,22 0-16,-21 0 0,21 0 15,-22 1-15,22-1 0,-21 0 0,21 0 16,0 0-16,-1 0 0,-20 1 15,21-22-15,0 21 0,0 0 0,-1-21 16,1 21-16,0 0 0,0-21 16,21 21-16,-21-21 0,0 0 15,-1 0-15,22 22 0,-21-22 16,0 21-16,0-21 16,21 21 15,0-42 16,0 0-47,0-1 15,21 1-15,0 0 0</inkml:trace>
  <inkml:trace contextRef="#ctx0" brushRef="#br2" timeOffset="-65642.31">5694 3048 0,'0'-21'15,"-21"21"-15,21-21 16,0 0 0,21 21 30,-21 21-46,21 0 16,-21 0-16,0 0 0,0 0 0,21 1 16,-21 20-16,0-21 0,21 21 15,-21-20-15,0 20 0,0-21 0,0 21 16,0-20-16,0-1 16,0 0-16,0 0 0,0 0 0,21 0 15,-21 1-15,22-22 16,-1 0-16,0 0 15,0 0-15,0 0 16,0 0-16,1 0 0,20-22 0,-21 1 16,21 0-16,1 0 0,-1 0 15,0-22-15,1 1 0,-1 0 0,22-1 16,-22 1-16,21 21 16,1-21-16,-1-1 0,1 22 0,-1-21 15,1 21-15,-1-1 0,1 1 16,-22 0-16,22 0 0,-22 0 0,0 0 15,1-1-15,-1 22 0,-21-21 16,22 21-16,-22-21 0,0 21 0,0 0 16,0 0-16,0-21 0,1 21 15,-1-21 1,-42 21 46,-1 0-62,1 0 16,0 0-16</inkml:trace>
  <inkml:trace contextRef="#ctx0" brushRef="#br2" timeOffset="-65069.6">6308 2709 0,'0'0'0,"0"-21"16,-22 21 0,22-21-16,0 42 62,22 0-62,-1 1 0,-21-1 0,21 21 16,0-21-16,-21 22 0,21-22 15,0 21-15,1 0 0,-22 1 0,21-1 16,21 22-16,-21-1 0,0-21 16,1 22-16,-1-1 0,21-20 0,-21 20 15,0-20-15,1-1 0,20 0 16,-21 1-16,0-1 0,0-21 15,1 0-15,-22 0 0,21 1 0,-21-1 16,21-21-16,-21 21 16,21-21-1,0 0 1,-21-21 0</inkml:trace>
  <inkml:trace contextRef="#ctx0" brushRef="#br2" timeOffset="4021.75">5101 13864 0</inkml:trace>
  <inkml:trace contextRef="#ctx0" brushRef="#br2" timeOffset="8810.45">5884 14351 0,'-21'0'94,"0"0"-78,0 0-16,0 0 15,-1 0 1,1 0-16,0 0 16,0 0-16,0 0 0,0 0 15,-1 0-15,1 0 16,0 0 0,0 0-16,0 0 0,0 0 15,-1 0-15,1 0 0,0 0 16,0 0-16,0 0 15,0 0-15,-1 0 0,1 0 16,0-21-16,0 21 0,0 0 16,0 0-16,21-21 0,-22 21 0,1 0 15,0 0-15,0-21 0,0 21 0,0 0 16,-1 0-16,1-22 0,0 1 16,0 21-16,0 0 0,0 0 15,-1-21-15,1 21 0,0 0 16,0-21-16,0 21 15,0-21-15,-1 21 0,1-21 16,0 21-16,0-22 0,0 22 16,0 0-16,-1-21 0,1 21 15,0-21-15,0 21 0,0 0 16,21-21-16,-21 0 0,-1 21 16,1 0-16,21-21 0,-21 21 0,0 0 15,21-22-15,-21 22 0,0-21 16,-1 0-16,1 21 15,21-21-15,-21 21 0,0-21 16,0 21-16,0-21 0,21-1 16,-22 22-16,22-21 15,-21 21-15,0-21 0,0 0 16,0 0-16,21 0 0,-21 21 16,-1-22-16,1 22 0,21-21 15,-21 0-15,0 21 0,0-21 0,21 0 16,-21 21-16,-1-21 0,1-1 15,21 1-15,-21 21 0,0-21 0,0 0 16,0 0-16,-1 21 0,1-21 0,0-1 16,0 1-16,0 21 0,0-21 15,21 0-15,-22 21 0,1-21 16,0 0-16,0-1 0,0 22 0,0-21 16,-1 0-16,1 21 0,0-21 15,0 0-15,0 0 0,0 21 0,-1-22 16,1 1-16,-21 0 0,21 0 15,0 21-15,-1-21 0,-20-22 16,21 22-16,21 0 0,-21 21 16,0-21-16,-1 0 0,1 0 0,0-1 15,0 1-15,21 0 0,-21 0 0,0 0 16,-1 0-16,22-1 16,0 1-16,-21 0 0,21 0 0,-21 0 15,21 0-15,-21-1 0,21 1 16,-21 0-16,21 0 0,-21 0 0,-1 21 15,22-21-15,-21-1 16,21 1-16,0 0 0,-21 21 0,21-21 16,-21 0-16,21 0 0,0-1 0,-21 22 15,0-21-15,21 0 0,0 0 16,-22 0-16,1 0 0,0-1 0,21 1 16,-21 0-16,21 0 0,-21 0 15,0 0-15,21-1 0,-22-20 0,1 21 16,0 0-16,21 0 0,-21-22 0,0 22 15,0 0-15,21-21 16,-22 20-16,1 1 0,0 0 0,0-21 16,21 21-16,-21-1 0,0 1 0,-1-21 15,1 21-15,0 0 0,21-1 16,-21 1-16,0-21 0,0 21 16,-1 0-16,1-1 0,0 1 0,0-21 15,0 21-15,21 0 0,-21-1 0,-1-20 16,1 21-16,0-21 0,0 20 15,0 1-15,0-21 0,21 21 0,-22-22 16,1 22-16,0 0 0,21-21 16,-21 21-16,0-1 0,21-20 0,-21 21 15,-1 0-15,1 0 0,21-1 16,0 1-16,-21-21 0,21 21 0,-21 0 16,0-1-16,21 1 0,-21 0 15,-1-21-15,1 21 0,21-1 16,-21 1-16,21-21 0,-21 21 0,21 0 15,0-1-15,-21 1 0,0 0 16,-1-21-16,22 21 0,-21-1 0,0 1 16,21 0-16,-21-21 0,21 21 15,-21-1-15,0 1 0,-1 0 16,22 0-16,0 0 0,-21 0 16,0 21-16,0-22 0,21 1 0,-21 21 15,0-21-15,21 0 0,-22 21 16,22-21-16,-21 0 0,0 21 0,21-22 15,0 1-15,-21 0 16,0 0-16,0 0 16,21 0-16,-22 21 15,1-22-15,0 1 0,0 21 0,21-21 16,-21 0-16,0 0 16,21 0-16,-22-1 0,1 1 15,0 0 1,21 0-16,-21 0 15,21 0-15,-21 21 0,0-22 16,-1 1-16,1 0 16,0 21-16,21-21 15,-21 0 1,21 0 0,-21 21-16,21-22 15,-21 1-15,-1 21 16,22-21-16,-21 21 15,0-21-15,0 21 32,21-21-32,0 0 0,0-1 15,0 1 1,0 0-16,0 0 16,-21 0-16,21 0 15,-21-1-15,21 1 16,0 0-16,-22 21 15,22-21-15,0 0 0,-21 21 0,21-21 16,0-1-16,0 1 0,0 0 16,0 0-16,-21 0 0,21 0 15,-21-1-15,0 1 0,21 0 16,0 0-16,0 0 0,0 0 16,-21-1-16,21-20 0,0 21 0,0 0 15,-22 0-15,22-1 0,0 1 16,0 0-16,-21 0 0,21-21 15,0 20-15,0 1 0,0 0 16,0 0-16,0 0 0,0 0 0,0-1 16,0 1-16,-21 0 0,21 0 15,0 0-15,0 0 0,0-22 0,0 22 16,0 0-16,0 0 0,0 0 16,0-22-16,0 22 0,0 0 15,0 0-15,0-22 0,0 22 0,0 0 16,0-21-16,0 21 0,0-22 15,0 22-15,0 0 0,0-21 0,0 20 16,0 1-16,0-21 16,0 21-16,0-22 0,0 22 0,0 0 15,0-21-15,0 21 0,0-1 16,0-20-16,0 21 0,-21-21 16,21-1-16,0 22 0,0-21 0,0-1 15,0 1-15,0 0 0,-21-1 16,21 1-16,0 21 0,0-21 0,0-1 15,0 22-15,0-21 0,0-1 16,0 22-16,0-21 0,0 21 16,0-22-16,0 22 0,0-21 0,0 21 15,0-22-15,0 1 0,21 21 16,-21-21-16,0 20 0,21-20 16,-21 21-16,0-21 0,0 20 15,0-20-15,0 21 0,21-21 0,-21 20 16,21 1-16,-21 0 0,22 0 15,-22 0-15,21 21 0,0-21 0,-21-1 16,21 1-16,0 21 0,-21-21 16,21 21-16,1 0 0,-22-21 15,21 21-15,0 0 0,0 0 0,-21-21 16,21 21-16,0 0 0,1 0 16,-1 0-16,0 0 15,0-21-15,0 21 0,0 0 16,1 0-16,20 0 15,-21-22-15,0 22 0,22 0 16,-22 0-16,21 0 0,-21-21 16,22 21-16,-1 0 0,-21 0 0,21 0 15,-20-21-15,20 21 0,-21 0 16,21 0-16,-20 0 0,20-21 0,-21 21 16,0 0-16,0 0 0,22 0 15,-22 0-15,0-21 0,0 21 0,0 0 16,1 0-16,-1-21 0,0 21 15,0-22-15,21 22 0,-20 0 16,-1 0-16,0-21 0,21 21 0,-21 0 16,1-21-16,20 21 0,-21 0 15,0-21-15,0 21 0,22-21 16,-22 21-16,0 0 0,0-21 0,22 21 16,-22 0-16,0 0 0,0-22 15,0 22-15,0 0 0,1-21 0,20 21 16,-21-21-16,0 21 0,0 0 15,22 0-15,-22-21 0,0 21 0,0 0 16,0 0-16,22-21 0,-22 21 16,0 0-16,0 0 0,0-21 0,1 21 15,-1 0-15,0 0 0,0-22 16,0 22-16,0 0 0,22 0 0,-22-21 16,0 21-16,0-21 0,22 21 15,-22 0-15,21-21 0,-21 21 16,22 0-16,-1-21 0,0 21 0,1-21 15,-1 21-15,0-22 0,1 22 16,-1-21-16,21 21 0,-20-21 0,-1 0 16,0 21-16,1 0 0,-1-21 15,-21 21-15,22 0 0,-22-21 0,0 21 16,21 0-16,-21 0 0,1-22 16,-1 22-16,0-21 0,0 21 15,0 0-15,0 0 0,1-21 0,-1 21 16,0 0-16,0 0 0,0 0 0,0-21 15,22 21-15,-1 0 0,0-21 16,22 21-16,-1-21 0,1 21 16,21-22-16,-22 22 0,22 0 0,-1-21 15,-20 21-15,-1-21 0,22 21 16,-21 0-16,-1 0 0,1-21 0,-1 0 16,1 21-16,-1 0 0,1 0 15,-22-21-15,21 21 0,1 0 0,-1 0 16,-20 0-16,20-22 0,-20 22 15,20 0-15,-21 0 0,1 0 0,-1 0 16,0-21-16,1 21 0,-1 0 16,22 0-16,-22-21 0,0 21 0,22-21 15,-22 21-15,22 0 0,-1-21 16,-21 21-16,22 0 0,-22 0 16,22-21-16,-22 21 0,0 0 0,1 0 15,-1 0-15,0 0 0,-20 0 16,-1 0-16,0 0 0,0 0 0,0 0 15,0 0-15,1 0 16,-1 0-16,0 0 16,0 0-16,0 0 15,0 0 1,1 0-16,-1 0 16,0 0-16,0 0 0,0 0 15,-21-22-15,21 22 0,1 0 16,-1 0-16,0 0 15,0 0-15,0 0 0,0 0 16,1 0-16,-1 0 16,0 0-16,0 0 0,0 0 0,22 0 15,-22 0-15,21 0 0,22 0 16,-22 0-16,21 0 0,-20 0 0,20 0 16,1 0-16,20 0 0,-20 0 0,-1 0 15,1-21-15,21 21 0,-22 0 16,22 0-16,-22-21 0,22 21 0,0 0 15,-22 0-15,1 0 0,-1 0 16,1 0-16,-22 0 0,0 0 16,1 0-16,-22 0 0,0 0 15,0 0-15,0 0 0,0 0 0,1 0 16,-1 0 0,0 0-16,0 0 31,0 0-16,0 0-15,1 21 0,-1-21 16,0 0-16,0 0 16,0 0-16,-21 21 15,21-21-15,1 0 0,-1 0 16,0 22-16,0-22 0,0 0 0,22 0 16,-22 21-16,21-21 0,0 0 15,1 0-15,-1 21 0,-21-21 0,22 0 16,-1 21-16,0-21 0,1 21 15,-1-21-15,0 0 0,-21 21 0,22-21 16,-1 0-16,0 22 0,1-22 16,-22 21-16,0-21 0,21 0 15,-20 21-15,-1-21 0,21 21 0,-21-21 0,0 21 16,1-21-16,-1 0 16,0 21-16,0-21 0,0 22 0,0-22 15,1 21-15,-1-21 0,0 21 16,0-21-16,0 0 0,0 21 0,1-21 15,-1 21-15,0-21 0,-21 21 0,21-21 16,0 22-16,0-22 0,1 21 16,-1-21-16,0 21 0,0-21 15,0 21-15,0-21 0,-21 21 0,22-21 16,-1 21-16,0-21 0,-21 22 0,21-1 16,0-21-16,0 21 0,1 0 15,-1-21-15,0 21 0,-21 0 16,21-21-16,0 22 15,0-1-15,1-21 0,-22 21 0,21-21 16,0 21-16,0 0 16,-21 0-16,21-21 15,0 22-15,-21-1 16,22-21 0,-22 21-16,0 0 15,21 0-15,-21 0 16,21-21-16,-21 22 0,21-22 0,-21 21 15,21 0 1,0-21-16,-21 21 0,22-21 16,-22 21-16,21-21 15,0 0-15,-21 21 0,21 1 16,0-22-16,-21 21 16,21 0-1,1 0-15,-22 0 16,0 0-1,0 1 1,0-1 0,0 0-1,0 0 1,0 0 0,21-21-1,-21 21 1,0-42 62,0 0-78,0 0 16,-21 0-16,-1 21 15,1-21-15,21-1 0,-42 22 0</inkml:trace>
  <inkml:trace contextRef="#ctx0" brushRef="#br2" timeOffset="9385.42">11324 6202 0,'-21'-21'0,"42"42"0,-63-42 15,42 0 1,-21 21-16,-1 0 16,22-22-16,22 22 46,-1 22-30,0-22-16,-21 21 0,21-21 16,0 21-16,0-21 0,1 21 0,-1-21 15,21 21-15,-21 0 0,0-21 16,1 22-16,20-1 0,-21 0 16,0-21-16,22 21 0,-22 0 0,0 0 15,0 1-15,0-1 0,0 0 16,-21 0-16,22-21 0,-1 21 0,-21 0 15,21 1-15,-21-1 16,21-21-16,-21 21 0,0 0 16,21-21-16,-21-21 93,0 0-77,0 0 0,0-1-16,0 1 0,0 0 15,0 0-15,0 0 0</inkml:trace>
  <inkml:trace contextRef="#ctx0" brushRef="#br2" timeOffset="10050.56">12044 5863 0,'21'-63'31,"-21"42"-31,0 42 47,0 0-47,0 0 16,-21 0-16,21 0 15,-21 1-15,21 20 0,-22-21 0,22 0 16,-21 0-16,21 22 0,-21-22 0,21 21 16,-21-21-16,0 1 15,21 20-15,-21-21 0,21 0 0,0 0 16,-22 22-16,22-22 0,-21 0 0,21 0 15,-21 0-15,21 1 0,0-1 16,0 0-16,0 0 0,0 0 0,-21 0 16,0 1-16,21-1 15,0 0-15,-21 0 16,-1 0 0,22 0-1,-21 1 1,21-1-1,-21-21 48,21-21 62,0-1-109,0 1-1,0 0-15</inkml:trace>
  <inkml:trace contextRef="#ctx0" brushRef="#br2" timeOffset="26266.33">5990 4847 0,'21'0'16,"0"0"-16,-21-21 15,22 21-15,-1 0 16,-21-21-16,0 0 31,0 0-15,0-1-1,0 1-15,0 0 32,0 0-1,21 21 16,-21 21-32,21-21 1,-21 21-16,0 0 0,0 1 0,0-1 16,0 0-16,0 21 0,0-21 0,0 22 15,0-22-15,0 21 0,0-21 16,0 22-16,0-22 0,0 21 0,0-21 15,0 1-15,21-1 16,-21 0-16,0 0 0,0 0 0,0 0 16,21 1-16,-21-1 0,0 0 0,0 0 15,0 0 1,22-21-16,-1 0 0,-21 21 16,21-21-1,0 0-15,0 0 0,0 0 16,1-21-16,-1 21 0,21-21 15,-21 21-15,22-21 0,-22 0 16,21 0-16,0-1 0,1 1 0,20-21 16,-20 21-16,20-22 0,1 22 0,-1-21 15,-21 0-15,22 20 16,-1-20-16,1 0 0,-1-1 0,-20 1 16,20 0-16,-20 21 0,20-22 15,-21 22-15,1 0 0,20-21 0,-20 20 16,20 1-16,-21 0 0,1 21 0,-1-21 15,0 0-15,-20 21 0,20 0 16,-21-21-16,0 21 0,0 0 0,1-22 16,-1 22-1,-42 0 126</inkml:trace>
  <inkml:trace contextRef="#ctx0" brushRef="#br2" timeOffset="36233.53">18859 8763 0,'-21'0'31,"0"0"16,0 0-16,0 0-15,0 0-1,-1 0-15,1 0 16,0 0-16,0 0 0,0 0 16,0 0-16,-1 0 0,1 0 15,0 0-15,0 0 0,0 0 16,0-21-16,-1 21 0,1 0 0,0 0 15,0 0-15,0 0 16,0 0-16,-1 0 0,1-21 16,0 21-16,0 0 15,0 0 1,21-21 31,21 21-47,0 0 15,0 0-15,0 0 0,22 0 0,-22 0 16,21 0-16,1 0 16,-1 0-16,0 0 0,22 0 0,-22 0 15,0 0-15,22 0 0,-22 0 0,22 0 16,-22 0-16,22 0 0,-22 0 16,0 0-16,22 0 0,-22 0 0,0 0 15,1 0-15,20 0 0,-20 0 0,-1 0 16,-21 0-16,21 0 0,-20 0 15,20 0-15,-21 0 0,0 0 0,0 0 16,1 0 0,-1 0-1,-21 21 32,-21-21-31,-1 0-16,1 0 15,0 0-15,-21 0 0,21 0 16,-1 0-16,-20 0 0,21 0 16</inkml:trace>
  <inkml:trace contextRef="#ctx0" brushRef="#br2" timeOffset="36885.97">18457 8805 0,'0'0'0,"-21"0"0,-42 22 32,41-22-32,22 21 0,-21-21 15,0 0 1,0 0-1,42 0 79,0 0-94,22 0 0,-22 0 16,0 0-16,21 0 0,1 0 15,-1 0-15,0 0 0,1 0 0,20 0 16,-21 21-16,22-21 0,-22 0 16,22 0-16,-1 0 0,-20 0 0,20 0 15,-21 0-15,22 0 0,-22 0 0,1 0 16,20 0-16,-21 0 0,1 0 16,-1 0-16,0 0 0,-20 0 0,-1 0 15,21 0-15,-21 0 0,0 0 16,1 0-16,-1-21 15,-21 42 95,-21-21-63,-1 0-47,1 0 15,0 0-15,-21 0 0</inkml:trace>
  <inkml:trace contextRef="#ctx0" brushRef="#br2" timeOffset="58862.26">6096 13970 0,'0'21'32,"-21"-21"-32,0 0 15,-1 0-15,1 0 16,0 0-16,0 0 15,0 0-15,0 0 32,21 21-32,-22-21 15,1 0-15,0 0 16,0 0 0,21 22-16,-21-22 0,0 0 15,-1 0-15,1 0 16,0 0-16,21-22 15,-21 1-15,0 21 0,21-21 0,-21 21 16,21-21-16,0 0 0,-22 0 16,1-1-16,21 1 0,-21 0 0,0 0 15,21 0-15,-21 0 0,0-1 0,-1 1 16,22 0-16,-21 0 0,0-21 16,0 20-16,0 1 0,0 0 15,-1-21-15,1 21 0,0-1 0,0 1 16,0 0-16,0 0 0,-1 0 0,1 0 15,0-1-15,0 1 0,0 0 16,0 0-16,-1 0 0,1 0 0,0-1 16,21 1-16,-21 0 0,0 0 0,21 0 15,-21 0-15,21-1 0,0 1 16,0 0-16,-22 0 0,22 0 16,0-22-16,0 22 0,-21 0 0,21 0 15,0 0-15,0 0 0,0-22 16,0 22-16,0 0 0,0 0 0,0 0 15,0-22-15,0 22 0,0 0 0,21 0 16,-21 0-16,0-1 0,22 1 16,-22 0-16,0 0 0,0 0 15,0 0-15,0-1 0,0 1 16,0 0-16,21 0 0,-21 0 16,0 0-16,0-1 15,0 1-15,0 0 0,0 0 16,0 0-16,0 0 0,21-1 0,-21 1 15,21 21-15,-21-21 16,0 0-16,0 0 0,0 0 0,21 21 16,-21-22-16,21 1 0,-21 0 0,0 0 15,0 0-15,22 0 0,-22-22 16,21 22-16,-21 0 0,21 0 0,-21 0 16,0-1-16,0 1 0,21 0 0,0 0 15,-21 0-15,21 0 0,-21-1 16,0 1-16,22 0 0,-22 0 0,21-21 15,-21 20-15,0 1 0,21 0 0,0 0 16,-21 0-16,21-22 0,-21 22 16,0 0-16,21 0 0,1-21 0,-1 20 15,-21 1-15,21-21 0,0 21 16,-21 0-16,21-22 0,0 22 0,1 0 16,-1-21-16,0 20 0,-21 1 15,21 0-15,0 0 0,0 0 0,1 0 16,-1-22-16,21 22 0,-21 0 0,0 0 15,1 0-15,-1-1 0,0 1 16,0 0-16,21 0 0,-20 0 0,-1 0 16,0-1-16,0 1 0,0-21 0,0 21 15,1 0-15,-1-1 0,0 1 0,0 0 16,0 0-16,0 0 0,1 0 16,-1-1-16,0 1 0,0 0 0,0 0 15,0 0-15,1 0 0,-1-22 16,0 43-16,0-21 0,0 0 15,22 0-15,-22 0 0,0-1 0,0 1 16,21 0-16,-20 21 0,-1-21 0,21 0 16,-21 0-16,22-1 0,-22 22 15,0-21-15,21 0 0,-21 0 0,22 21 16,-22-21-16,0 0 0,21-1 0,-20 22 16,-1-21-16,21 0 0,-21 21 15,0-21-15,1 0 0,-1 21 0,0-21 16,21-1-16,-21 1 0,1 21 15,-1-21-15,0 0 0,0 21 0,0-21 16,0 21-16,1-21 0,-1-1 16,0 22-16,0-21 0,0 0 0,0 21 15,1-21-15,-1 0 0,0 21 0,0-21 16,21-1-16,-20 22 0,-1-21 16,0 0-16,21 21 0,-21-21 0,1 21 15,20-21-15,-21 21 0,21-21 0,-20 21 16,-1 0-16,21-22 0,-21 22 15,0 0-15,22-21 0,-22 21 0,0 0 16,21-21-16,-20 0 0,-1 21 0,21 0 16,-21-21-16,22 21 0,-22 0 15,21-21-15,-21 21 0,0 0 0,22-22 16,-22 22-16,21 0 0,-21-21 16,22 21-16,-22-21 0,21 21 0,-21 0 15,1-21-15,20 21 0,-21 0 16,0-21-16,22 21 0,-22 0 0,0 0 15,0-21-15,0 21 0,22-22 0,-22 22 16,0 0-16,0 0 0,21-21 16,-20 21-16,-1 0 0,0 0 0,21-21 15,-21 21-15,22 0 0,-22 0 0,21-21 16,1 21-16,-22 0 16,21-21-16,0 21 0,-20 0 0,20 0 0,0 0 15,1 0-15,-22 0 0,21 0 0,0 0 16,-20 0-16,20 0 15,0 0-15,-21 0 0,22 0 0,-1 0 16,0 0-16,-20 0 0,20 0 0,0 0 16,1 0-16,-1 0 0,0 0 15,1 0-15,20 0 0,-21 21 0,1-21 16,-1 0-16,0 0 0,1 0 0,-1 21 16,0-21-16,-20 0 0,20 0 15,0 0-15,-21 21 0,22-21 0,-22 0 16,0 0-16,0 0 0,0 0 15,22 21-15,-22-21 0,0 0 16,0 0-16,0 0 0,1 22 0,-1-22 16,0 0-16,0 0 0,0 21 0,0-21 15,22 0-15,-22 0 0,0 21 16,21-21-16,-20 0 0,-1 21 0,21-21 16,-21 21-16,22-21 0,-22 0 0,21 21 15,-21-21-15,0 0 0,22 22 16,-22-22-16,0 21 0,0-21 0,0 0 15,1 21-15,-1-21 0,0 21 0,0-21 16,0 21-16,0 0 0,1-21 16,-1 22-16,-21-1 15,21-21-15,0 21 0,-21 0 0,21-21 16,-21 21-16,21-21 0,-21 21 0,22 1 16,-22-1-16,21 0 0,0-21 15,-21 21-15,21 0 16,-21 0-16,21-21 0,-21 22 0,21-22 15,-21 21-15,0 0 0,22-21 16,-1 21-16,-21 0 16,21 0-16,-21 1 0,21-22 15,-21 21-15,21-21 0,-21 21 0,21 0 16,1 0-16,-1 0 16,-21 1-1,21-1-15,0-21 16,-21 21-16,0 0 15,21-21-15,-21 21 16,0 0 15,-21-21 63,0 0-78,21-21-16</inkml:trace>
  <inkml:trace contextRef="#ctx0" brushRef="#br2" timeOffset="59361.26">11451 9927 0,'0'-21'0,"0"42"0,-21-63 16,21 21-1,0 0 1,21 21-1,0 0 1,0 0-16,1 0 0,-1 0 16,0 21-16,0-21 15,0 21-15,-21 0 0,21-21 0,1 21 16,-1 0-16,0 1 0,-21-1 0,21 0 16,0-21-16,-21 21 15,21 0-15,1 0 0,-22 1 0,21-1 16,0-21-16,0 21 0,-21 0 0,21-21 15,0 21-15,1 0 0,-1 1 16,0-22-16,-21 21 16,21-21-16,0 21 0,0-21 15,1 0 17,-22-21-1,0 0 0,21-1-31,-21 1 16</inkml:trace>
  <inkml:trace contextRef="#ctx0" brushRef="#br2" timeOffset="59718.06">12319 9758 0,'0'0'0,"0"-21"0,0 0 16,-21 21 31,0 0-47,21 21 15,-22-21-15,22 21 0,-21 0 0,0 0 16,0 0-16,21 1 0,-21-1 0,0 21 15,-1-21-15,1 0 0,0 22 0,0-22 16,-21 0-16,20 21 0,1-20 16,0-1-16,0 21 0,0-21 0,0 0 15,21 1-15,-22-1 0,1 0 0,21 21 16,0-21-16,-21 1 0,0-1 16,21 0-16,-21-21 0,21 21 0,0 0 15,0 0-15,0 1 16,-21-22 15</inkml:trace>
  <inkml:trace contextRef="#ctx0" brushRef="#br2" timeOffset="60574.07">6625 9102 0,'0'0'16,"0"-21"-16,-21 21 0,21-22 16,0 1-1,21 21 1,0 0-1,0 0-15,22 21 0,-1-21 0,22 22 16,63 20-16,-64-21 16,1 21-16,20-20 0,-20 20 0,20-21 15,1 21-15,0-20 0,-1 20 16,1-21-16,0 21 0,-1 1 0,1-22 16,-21 21-16,20-21 0,-20 22 0,-22-22 15,22 0-15,-22 0 0,0 22 16,1-22-16,-1-21 0,-21 21 0,21 0 15,-20 0-15,-1-21 0,0 21 0,0-21 16,0 0 0,0 0-1,-21-21 1,0 0 0,0 0-16,0 0 0,0 0 15,0-1-15,-21 1 0,0 0 16,21 0-16,-21 0 0</inkml:trace>
  <inkml:trace contextRef="#ctx0" brushRef="#br2" timeOffset="61062.27">7959 8784 0,'0'0'15,"0"-21"-15,-22 21 0,22-21 16,-21 21 0,0 0-1,0 0 1,21 21-16,-21 0 15,21 0-15,0 22 0,-21-1 16,-1 22-16,1-1 0,0 1 0,0-1 16,21 22-16,-21-1 0,-22 1 15,22 0-15,0-1 0,0 1 0,-21 0 16,20-1-16,-20 1 0,21-21 0,-21-1 16,20 1-16,1-1 0,0 1 15,0-1-15,0-21 0,0 22 0,-1-22 16,22 1-16,0-22 0,0 21 0,0-21 15,-21 0-15,21 1 0,0-1 0,0 0 16,21-42 47,1 0-63,-1-1 15,0 1-15,0-21 0,0 21 0,0 0 16</inkml:trace>
  <inkml:trace contextRef="#ctx0" brushRef="#br2" timeOffset="114714.52">6054 4805 0,'0'-21'31,"0"0"0,0-1 0,21 22 735,-21-21-750,21 21 15,-21-21-31,0 42 109,0 0-93,0 1-1</inkml:trace>
  <inkml:trace contextRef="#ctx0" brushRef="#br2" timeOffset="116225.66">6159 4784 0,'0'-21'16,"0"-1"-1,0 1-15,-21 21 16,21-21-16,-21 21 15,21-21-15,0 0 16,0 0 0,-21-1-1,0 22 17,21-21-32,0 42 46,0 1-46,0-1 16,0 0 0,0 0-16,0 0 0,0 0 0,0 1 15,0-1-15,0 0 0,0 0 16,0 0-16,0 22 0,0-22 0,0 0 16,0 0-16,0 0 0,21 0 0,-21 1 15,0-1-15,0 0 0,21 0 16,-21 0-16,0 0 0,0 1 0,0-1 15,0 0-15,0 0 16,0 0-16,0 0 16,0 1-16,0-1 0,21 0 15,-21 0 1,0 0 0,0 0 15,21-21 78,1 0-93,-1-21-16,0 21 15,0-21-15,0 0 0,0 0 16,1 21-16,-1-21 16,0-1-16,0 22 0,0-21 15,0 21-15,1 0 0,-1-21 16,0 21-16,-21-21 0,21 21 0,0-21 16,22 0-16,-22 21 0,0-22 0,0 22 15,21-21-15,-20 0 16,20 0-16,-21 21 0,21-21 0,-20 0 15,20-1-15,0 1 0,1 0 0,-22 0 16,21 0-16,-21 21 0,22-21 16,-22-1-16,21 1 0,-21 0 0,0 21 15,22-21-15,-22 0 0,0 0 16,0 21-16,0-22 0,22 1 0,-22 21 16,0-21-16,0 21 0,22-21 15,-22 21-15,0-21 0,21 21 0,-21-21 16,22 21-16,-22-22 0,0 22 0,21-21 15,-20 21-15,-1-21 0,0 21 16,0 0-16,0-21 0,0 21 16,1 0-16,-1 0 0,0-21 0,0 0 15,0 21-15,0 0 0,1 0 16,-1-22-16,0 22 0,0 0 0,0-21 16,0 21-16,1 0 0,20 0 15,-21-21-15,0 21 0,0 0 0,1 0 16,-1-21-16,0 21 0,0 0 15,0 0-15,0-21 0,1 0 16,-1 21-16,0 0 0,0-22 0,0 22 16,0 0-16,1-21 15,-1 21-15,0-21 0,0 0 16,0 21-16,0-21 16,1 21-16,-1 0 0,-21-21 0,21 21 15,0 0-15,-21-22 0,21 22 16,-21-21-1,21 21 1,-42 0 78,0 0-79,0 21-15,0-21 16,21 22-16,-21-22 0</inkml:trace>
  <inkml:trace contextRef="#ctx0" brushRef="#br2" timeOffset="128462.46">635 15981 0,'0'0'0,"0"-21"0,0 0 15,0-1-15,0 1 0,0 0 0,21 0 16,0 0-16,0 0 16,-21-1-16,0 1 0,22 21 15,-22-21-15,21 21 0,-21-21 0,21 0 16,0 21-1,-21 21 17,0 0-32,0 0 0,0 0 15,0 22-15,0-1 0,0 22 16,0-22-16,0 21 0,0 1 16,0-1-16,0-20 0,0 20 0,0 1 15,0-22-15,0 22 0,0-22 16,0 0-16,0 1 0,0-1 0,0 0 15,0-21-15,0 22 0,0-22 16,0 21-16,0-21 0,0 1 16,0-1-16,0-42 31,21-1-31,0 1 16,-21 0-16,22-21 0,-22 21 15,0-22-15,0 1 0,21 0 0,-21-1 16,21 1-16,0 0 0,-21-1 15,0 1-15,21 0 0,0-1 16,1 22-16,-22-21 0,21 21 0,-21-1 16,0 1-16,21 21 15,0 0-15,-21 21 0,21 1 16,0-1-16,-21 21 0,22-21 16,-1 22-16,-21-1 0,21 0 15,-21-21-15,21 22 0,-21-1 16,0 0-16,21-20 0,0 20 15,-21 0-15,22-21 0,-1 1 0,-21-1 16,21 0-16,0 0 0,0-21 16,0 0-16,1 0 0,-1 0 0,0 0 15,21 0-15,-21 0 0,1-21 16,-1 0-16,0 0 0,0-22 16,0 22-16,0-21 0,-21-1 0,0 1 15,0 0-15,0-1 0,0-20 16,0-1-16,0 1 0,0 21 15,0-22-15,-21 1 0,21 20 16,0-20-16,-21 42 0,0-22 0,21 22 16,0 0-16,-21 0 0,21 0 15,-21 21-15,-1 0 16,1 0-16,0 0 16,21 21-16,-21 0 0,21 0 15,0 0-15,0 0 0,0 1 0,0-1 16,0 0-16,0 0 0,0 21 15,21-20-15,0-1 0</inkml:trace>
  <inkml:trace contextRef="#ctx0" brushRef="#br2" timeOffset="128866.52">1926 16658 0,'0'0'0,"21"0"0,0 0 15,1 0 1,-1 0-16,0 0 0,0-21 16,0 0-16,0 0 15,1 0-15,-22-1 0,0 1 16,21 0-16,-21 0 0,0 0 16,0 0-16,0-1 0,0 1 15,0 0-15,0 0 16,-21 21-16,-1 0 0,1 0 15,21 21-15,-21 0 0,21 0 16,0 1-16,-21-1 0,0 0 0,21 21 16,0-21-16,0 22 0,0-22 15,0 21-15,0 1 0,0-1 0,0-21 16,0 21-16,0-20 0,21-1 16,0 0-16,-21 0 0,21 0 15,0-21-15,1 0 0,-1 0 0,0 0 16,0 0-16,21 0 0,-20 0 15,-1 0-15,21-21 0,-21 0 16,22 0-16,-22 0 0,0-1 16,21 1-16,-21-21 0</inkml:trace>
  <inkml:trace contextRef="#ctx0" brushRef="#br2" timeOffset="129418.18">2688 15981 0,'0'0'0,"0"-42"0,0-1 15,0 22-15,0-21 0,0 21 0,0-1 16,-21 22 0,21 22-1,-21-1-15,21 21 0,0 0 16,0 1-16,0 20 0,0 1 16,0-22-16,-21 22 0,21-1 0,0 1 15,0-1-15,-22-21 0,22 22 16,0-22-16,0 1 0,-21-1 0,21 0 15,-21-21-15,21 22 0,0-22 16,0 0-16,0 0 0,0 0 0,0-42 47,0 0-47,0 0 0,0 0 0,0-22 16,0 22-16,21-21 0,0 21 15,-21-22-15,22 1 0,-22 21 16,21-21-16,0-1 0,0 22 0,21 0 15,-20-21-15,-1 20 0,21 22 16,-21 0-16,0 0 0,1 0 0,20 0 16,-21 0-16,0 22 0,0-1 15,1 21-15,-1-21 0,-21 0 0,0 22 16,21-22-16,-21 21 0,0 1 16,0-22-16,0 21 0,-21-21 0,21 22 15,-43-1-15,22-21 0,0 0 16,-21 0-16,-1 1 0,1-1 0,21 0 15,-21-21-15,-1 21 16,22-21-16,-21 0 0,21 0 0,-22 0 16,22 0-16,-21 0 0,21 0 15,-1-21-15,1 21 0,0-21 0,21 0 16,0-1-16,0 1 16,21 0-16,22 0 0,-22-21 0</inkml:trace>
  <inkml:trace contextRef="#ctx0" brushRef="#br2" timeOffset="129924.89">3514 15896 0,'0'0'0,"0"-21"0,21 0 0,-21 0 15,0 0-15,0 42 32,0 0-32,21 0 0,-21 21 0,0 22 15,0-22-15,0 22 0,0-1 16,0 1-16,0-1 0,0 1 0,0-1 15,-21 1-15,21-22 0,0 0 16,0 22-16,-21-22 0,21-21 16,-22 22-16,22-22 0,0 21 0,-21-42 15,21 21-15,0 1 0,0-44 32,0 1-32,0 0 15,0-21-15</inkml:trace>
  <inkml:trace contextRef="#ctx0" brushRef="#br2" timeOffset="130334.14">3111 16023 0,'0'0'0,"0"-21"0,0-64 31,22 64-31,-1 0 0,0 0 16,0 21-16,21-21 0,1 21 0,20 0 15,-20-21-15,20 21 0,1 0 16,-1 0-16,1 0 0,-1 21 0,1 0 16,-22 0-16,21 0 0,1 22 15,-22-1-15,22 21 0,-43-20 0,21 20 16,-21-20-16,1 20 0,-22 1 16,0-22-16,0 21 0,0-20 0,-22 20 15,1-20-15,-21 20 0,0 1 16,-22-22-16,1 0 0,-1 22 15,1-43-15,-1 21 0,1 1 16,-1-22-16,1 21 0,20-21 0,1-21 16,0 21-16,20 1 0,-20-22 15,21 0-15,0 0 0,0 0 16,-1-22-16,22 1 16,0 0-16,0 0 0,0 0 15,22 0-15,-1-1 0,21 1 16,-21-21-16,22 21 0,-1 0 0,0-1 15,22 1-15</inkml:trace>
  <inkml:trace contextRef="#ctx0" brushRef="#br2" timeOffset="130773.88">4170 16595 0,'0'0'15,"0"-21"-15,0-1 0,0 1 16,0 0-16,0 0 16,0 0-16,0 0 0,0-1 15,21 22 1,0 0-16,0 0 0,0 0 16,1 22-16,20-1 0,-21 0 15,0 0-15,0 0 0,1 22 0,-1-22 16,0 21-16,-21 0 0,0-20 15,0 20-15,0 0 0,0-21 0,0 22 16,0-22-16,-21 0 0,0 0 0,-1 0 16,22 1-16,-21-22 0,21 21 15,-21-21-15,0 0 16,0 0-16,21-21 16,0-1-16,0 1 0,0 0 15,0 0-15,0-21 16,0 20-16,0-20 0,0 0 0,0-1 15,21 1-15,0 21 0,0-21 16,-21 20-16,21-20 0,22 21 0,-22 0 16,0 0-16,0-1 0,22 22 0,-22-21 15,0 0-15,0 21 0,0 0 16,0 0-16,1 0 0</inkml:trace>
  <inkml:trace contextRef="#ctx0" brushRef="#br2" timeOffset="130994.76">4847 16468 0,'0'21'0,"0"-42"0,0 63 15,0-21-15,0 0 0,0 1 16,0 20-16,0-21 0,0 0 0,0 0 16,0 1-16,0-1 0,0 0 15,0 0-15,0 0 0,0 0 0,0 1 16,-21-1-16,21-42 47,0-1-47</inkml:trace>
  <inkml:trace contextRef="#ctx0" brushRef="#br2" timeOffset="131557.81">5016 16341 0,'22'0'31,"-1"0"-31,-21 21 15,21 0-15,-21 0 0,21 0 0,0 1 16,-21-1-16,0 0 16,21 0-16,-21 0 0,22 22 0,-22-22 15,0 0-15,0 0 0,0 0 16,0 0-16,0 1 0,0-1 0,0 0 16,0 0-16,0 0 15,0-42 16,21 21-31,-21-21 0,21 0 16,-21 0-16,0-1 0,0 1 0,21 0 16,0 0-16,-21 0 0,0-22 15,0 22-15,21 0 0,1 0 0,-22 0 16,21 21-16,-21-21 0,0-1 16,21 22-16,0-21 15</inkml:trace>
  <inkml:trace contextRef="#ctx0" brushRef="#br2" timeOffset="132254.41">5503 16595 0,'64'0'16,"-43"-21"-1,0-1-15,0 22 0,-21-21 16,21 0-16,1 0 0,-1 0 16,0 21-16,-21-21 0,21-1 0,0 1 15,-21 0-15,21 0 0,-21 0 16,-21 21 0,0 0-1,0 21-15,0 0 0,0 0 16,21 0-16,-22 1 0,1-1 0,0 0 15,21 21-15,-21-21 0,21 1 16,0 20-16,0-21 0,0 0 0,0 0 16,0 1-16,0-1 0,21 0 15,0-21-15,0 21 0,1-21 16,-1 0-16,0 0 0,0 0 0,0 0 16,0 0-16,1 0 0,20-21 0,-21 0 15,0 21-15,-21-21 0,21-1 16,1 1-16,-1 0 0,-21 0 0,0 0 15,0 0-15,21-1 0,-21 1 16,21-21-16,-21 21 0,21 0 0,-21-1 16,21 22-16,1-21 0,-1 0 15,0 21-15,0 0 0,0-21 16,0 21-16,1 0 0,-1 0 0,0 0 16,0 0-16,0 21 0,0 0 0,1-21 15,-1 21-15,0 1 0,-21-1 16,21 0-16,-21 0 0,21 0 0,-21 0 15,0 1-15,0-1 0,0 0 16,0 0-16,0 0 0,0 0 0,0 1 16,-21-1-16,0-21 0,21 21 0,-21-21 15,0 0-15,-1 0 16,1 0-16,21-21 16,-21 21-16,21-21 15,0-1-15,0 1 0,0 0 0,21 0 16,0 0-16,1-22 0,-22 22 0,21 0 15,21-21-15,-21 21 0,0-1 16,22 1-16,-22 0 0,21 0 0,-21 0 16,22 0-16,-1 21 0,-21-22 15,22 22-15</inkml:trace>
  <inkml:trace contextRef="#ctx0" brushRef="#br2" timeOffset="132992.99">8043 16510 0,'0'0'16,"21"-21"-16,1 21 0,-1-21 0,-21 0 15,0-1-15,21 1 0,-21 0 16,0 0-16,0 0 0,0 0 15,-21 21-15,0-22 0,-1 22 0,-20-21 16,0 21-16,21 0 0,-22 0 16,1 0-16,0 21 0,-22 1 0,22-1 15,-1 0-15,1 0 0,21 0 16,-21 22-16,20-22 0,1 21 16,0 0-16,21-20 0,0 20 0,0 0 15,0 1-15,0-22 0,21 21 16,0-21-16,1 0 0,-1 1 0,0-1 15,21-21-15,-21 0 0,22 0 16,-22 0-16,21 0 0,1 0 0,-1-21 16,-21-1-16,21 1 0,-20 0 0,-1-21 15,21 21-15,-42-22 0,21 1 16,0 0-16,-21-1 0,22 1 0,-22-22 16,0 1-16,0 21 0,0-22 15,0 1-15,0-1 0,0 1 0,0-1 16,0 22-16,0 21 0,0-22 15,0 22-15,0 0 0,0 42 16,0 21 0,0 1-16,0-1 0,0 0 15,0 22-15,0-22 0,0 22 0,0-22 16,21 22-16,0-22 0,0 0 16,0 1-16,-21-1 0,21 0 0,1 1 15,-1-22-15,0 0 0,0 21 0,0-21 16,0-21-16,1 22 0,-22-1 15,21-21-15,0 0 0,0 0 0,0 0 16,0 0-16,1-21 16,-1-1-16</inkml:trace>
  <inkml:trace contextRef="#ctx0" brushRef="#br2" timeOffset="133359.07">8530 16510 0,'0'-63'15,"0"147"-15,0-105 0,0-64 16,0 64-16,0 0 15,21 0-15,0 21 0,1 0 16,-1-21-16,0 21 0,0 0 16,0 0-16,22 0 0,-22 0 0,21 0 15,-21 0-15,0 21 0,22 0 16,-22 0-16,0 0 0,0 1 0,0-1 16,1 21-16,-22-21 0,0 22 0,0-22 15,0 0-15,0 21 16,0-21-16,0 1 0,0-1 0,-22-21 15,1 21-15,21 0 0,-21-21 16,0 0-16,0 0 16,21-21-16,0 0 15,0 0-15,0-1 0,0 1 16,0-21-16,0 21 0,0 0 0,0-22 16,0 22-16,21-21 0,-21 21 15,21-1-15,0-20 0,0 21 0,1 0 16,-1 0-16,0 21 0,21-22 0,-21 22 15,22 0-15,-22 0 16,0 0-16,0 0 0,0 0 0,1 0 16</inkml:trace>
  <inkml:trace contextRef="#ctx0" brushRef="#br2" timeOffset="133589.13">9483 16362 0,'0'21'0,"0"0"0,0 0 16,-22 1-16,22-1 16,0 0-16,0 0 0,0 0 0,0 0 15,0 1-15,-21-1 0,21 0 16,0 0-16,0 0 0,0 0 16,0 1-16,-21-1 0,21 0 15,0-42 16,0 0-31</inkml:trace>
  <inkml:trace contextRef="#ctx0" brushRef="#br2" timeOffset="133778.03">9461 16193 0,'0'0'15,"-21"0"-15,0 0 16,42 0 31,0 21-47,1 0 0</inkml:trace>
  <inkml:trace contextRef="#ctx0" brushRef="#br2" timeOffset="134197.49">9842 16447 0,'0'-43'31,"0"22"-31,0 42 31,0 0-31,22 1 16,-1-1-16,-21 0 0,0 0 0,0 0 16,0 0-16,0 22 0,21-22 0,-21 0 15,0 21-15,0-20 16,0-1-16,0 21 0,0-21 0,0 0 16,0 1-16,21-22 31,-21-22-31,21 1 15,0 0-15,-21 0 0,22 0 16,-1 0-16,-21-1 0,21-20 0,0 21 16,-21-21-16,21 20 0,0-20 0,1 21 15,-1-21-15,0 20 0,21 1 16,-21 0-16,1 0 0,20 0 0,-21 21 16,0 0-16,0 0 15,1 0-15,-1 0 0,0 0 0,0 21 16</inkml:trace>
  <inkml:trace contextRef="#ctx0" brushRef="#br2" timeOffset="134886.09">10435 16701 0,'0'0'0,"21"0"0,0 0 15,1 0 1,-1-22-16,-21 1 0,21 21 15,-21-21-15,0 0 0,21 0 16,-21 0-16,21-1 0,-21 1 0,0 0 16,0 0-16,0 0 0,0 0 15,0-1-15,0 1 0,0 0 16,-21 21-16,0 0 0,0 0 16,0 0-16,-1 21 15,1 0-15,21 1 0,0-1 0,-21 0 16,21 0-16,-21 21 0,21-20 15,0 20-15,0-21 0,0 21 0,0-20 16,0-1-16,0 21 0,0-21 16,21 0-16,0 1 0,-21-1 15,21 0-15,1 0 0,-1-21 0,0 0 16,0 0-16,0 0 0,0 0 16,1 0-16,-1-21 0,-21 0 15,21 0-15,-21-1 16,21 1-16,-21 0 0,0 0 0,0-21 15,0 20-15,0-20 0,21 0 0,0 21 16,-21-22-16,22 22 0,-1-21 16,0 21-16,0-22 0,21 22 0,1 0 15,-1 21-15,0-21 0,22 21 16,-22 0-16,22 0 0,-22 21 0,0-21 16,1 21-16,-22 0 0,21 0 15,-21 22-15,1-22 0,-22 0 16,0 21-16,0-20 0,0 20 0,0-21 15,0 21-15,0-20 0,0 20 16,-22-21-16,22 0 0,-21 0 0,0 1 16,0-1-16,0-21 0,0 0 0,-1 0 15,1 0 1,0 0-16,21-21 0,0-1 16,0 1-16,0 0 0,0 0 15,0-21-15,0 20 0,0-20 0,21 21 16,0-21-16,22-1 0,-22 22 0,0-21 15,0-1-15,22 1 16,-22 21-16,0 0 0,21-22 0,-21 22 16,22 21-16,-22-21 0,21 0 0,-21 21 15,22 0-15,-1-21 0</inkml:trace>
  <inkml:trace contextRef="#ctx0" brushRef="#br2" timeOffset="135269.38">12086 16574 0,'0'0'0,"-21"0"0,0 0 32,42 0-17,0 0-15,0 0 16,0 0-16,1 0 0,-1 0 15,0 0-15,0 0 0,0 0 0,22 0 16,-22 0-16,0 0 0,0 0 16,0 0-16,-42 0 31</inkml:trace>
  <inkml:trace contextRef="#ctx0" brushRef="#br2" timeOffset="135434.28">12107 16722 0,'0'0'0,"-21"0"0,0 21 16,42-21 15,0 0-31,0 0 0,22 0 16,-22 0-16,21 0 0,1 0 16,20-21-16,-21 21 0,22 0 0,-22-21 15,22 21-15,-22-22 0,22 1 0</inkml:trace>
  <inkml:trace contextRef="#ctx0" brushRef="#br2" timeOffset="136153.87">13483 16679 0,'0'0'0,"-42"-21"0,21 0 0,-1 21 16,-20-21-16,42 0 0,0 0 0,0-1 15,0 1-15,0 0 16,0 0-16,0 0 0,0 0 0,21-1 15,0 1-15,22 0 0,-22 0 16,21 21-16,-21 0 0,22-21 0,-1 21 16,0 0-16,-20 0 0,20 21 0,-21 0 15,21 0-15,-20 0 0,-1 1 16,0 20-16,0 0 0,0-21 0,-21 22 16,0-1-16,0-21 0,0 22 15,0-1-15,0-21 0,0 21 0,-21-20 16,21-1-16,-21 0 0,0 0 0,0 0 15,-1 0 1,1-21-16,21-21 31,-21 0-31,21 0 0,0 0 16,0 0-16,0-22 0,0 22 0,0-21 16,0 21-16,0-22 0,0 22 15,0-21-15,0-1 0,21 1 0,-21 21 16,21-21-16,22-1 0,-22 1 15,21 21-15,1 0 0,-1-1 0,0 1 16,1 0-16,-1 21 0,0 0 16,1 21-16,-1 0 0,0 1 15,1-1-15,-1 21 0,-21 0 0,0-20 16,0 20-16,1 0 0,-22 1 16,21-1-16,-21 0 0,0-21 0,0 22 15,0-22-15,-21 0 0,-1 0 0,22 0 16,-21 1-16,0-1 0,0 0 15,0-21-15,0 0 16,21-21 0,21 0-1,0-1-15,-21 1 0,21 0 16,0 0-16,0 0 0</inkml:trace>
  <inkml:trace contextRef="#ctx0" brushRef="#br2" timeOffset="136517.66">14711 16574 0,'21'0'0,"-127"21"0,191-42 0,-43 21 16,-21 0-16,0 0 0,-21-22 15,22 22-15,-1 0 0,0-21 0,0 0 16,0 0-16,0 0 16,1 21-16,-1-21 0,-21-1 0,21 1 15,-21 0-15,21 0 16,-21 0-16,0 0 0,0-1 15,-21 22 1,0 0-16,0 0 0,-1 0 16,1 0-16,0 22 0,0-1 0,0 0 15,-22 0-15,22 0 0,0 22 0,0-22 16,21 0-16,0 21 0,-21-21 16,21 22-16,0-22 0,0 0 0,0 21 15,0-20-15,0-1 0,21 0 16,0 0-16,0 0 0,0 0 0,1-21 15,-1 22-15,21-22 0,-21 0 16,22 0-16,-22 0 0,21 0 0,0 0 16,-20-22-16,20 1 0,0 0 15,1 0-15,-1 0 0,-21 0 0,21-22 16</inkml:trace>
  <inkml:trace contextRef="#ctx0" brushRef="#br2" timeOffset="137125.45">15557 16404 0,'22'-42'16,"-1"21"-1,-64 84 1,86-105-16,-43 63 0,-21-21 16,-1 42-16,22-20 0,-21-1 0,0 0 15,21 21-15,0-21 0,-21 1 16,0 20-16,21-21 0,-21 0 0,21 22 16,0-22-16,0 0 15,0 0-15,0 0 0,0 0 16,21-21-1,0 0-15,0 0 0,0-21 16,0 21-16,1-21 0,-1 0 16,0 0-16,0 0 0,21-1 15,-20 1-15,-1 0 0,0-21 0,0 21 16,0-1-16,0 1 0,1 0 16,-1 0-16,-21 42 31,0 0-31,0 0 0,0 1 15,0-1-15,0 0 0,0 21 0,0-21 16,0 1-16,0-1 0,0 0 16,21 21-16,0-21 0,0 1 15,0-1-15,1-21 0,-1 0 16,0 21-16,21-21 0,-21 0 16,22 0-16,-22 0 0,21 0 0,1 0 15,-1-21-15,-21 21 0,21-21 0,-20-1 16,20-20-16,-21 21 0,0 0 15,0-22-15,1 1 0,-1 21 0,0-21 16,0-1-16,-21 1 0,0 0 16,0-1-16,0 22 0,0-21 15,0 21-15,-21-1 0,0 1 0,-22 21 16,22 0-16,0 0 0,0 0 16,-21 0-16,20 0 0,-20 21 0,21-21 15,0 22-15,-22-1 0,22 0 16,0-21-16,0 21 0,0 0 0,21 0 15,0 1-15,0-1 16,21-21 0,0 0-16,0 0 0,0 0 15</inkml:trace>
  <inkml:trace contextRef="#ctx0" brushRef="#br2" timeOffset="138010.88">18457 16235 0,'0'0'0,"21"0"0,1-21 0,-1 21 16,0-21-16,0-1 0,-21 1 15,0 0-15,0 0 0,0 0 16,-21 0-16,0-1 0,0 22 16,-22-21-16,22 21 0,-21 0 0,-1 0 15,1 0-15,0 0 0,-22 21 0,22 1 16,0-1-16,-1 21 0,1 0 15,0 22-15,20-22 0,-20 22 0,21-22 16,0 0-16,0 22 0,-1-22 16,22 1-16,0-1 0,0 0 15,0 1-15,0-1 0,0 0 0,22-21 16,-1 1-16,21-1 0,-21 0 16,22 0-16,-22 0 0,21 0 0,0-21 15,1 0-15,-1 0 0,22 0 0,-1 0 16,-21 0-16,22-21 0,-1 0 15,22-21-15,-21 21 0,-1-22 0,-21 1 16,22 0-16,-22-1 0,22 1 16,-22 0-16,0-22 0,-20 22 15,20-22-15,-21 1 0,0-1 0</inkml:trace>
  <inkml:trace contextRef="#ctx0" brushRef="#br2" timeOffset="140013.99">19135 15981 0,'-22'-148'15,"-20"148"1,21 0-16,106 148 0,-170-254 15,85 127-15,-21 22 0,21 20 0,-21-21 16,21 22-16,0-1 0,-22 1 16,22-22-16,0 22 0,0-1 0,0-20 15,0 20-15,0-21 0,0 1 16,-21 20-16,21-20 0,0-22 0,-21 21 16,21 0-16,0-20 0,0-1 0,0 0 15,0 0 1,-21-21-1,21-21-15,0 0 16,0 0-16,0-1 0,0-20 0,0 21 16,21-21-16,0-1 0,0 22 0,1-21 15,-1-1-15,0 1 0,21 0 16,-21-1-16,22 22 0,-1-21 0,-21 21 16,22 0-16,-1 21 0,-21 0 15,0 0-15,22 0 0,-22 0 0,0 21 16,0 0-16,-21 21 0,0-21 0,0 22 15,0-22-15,0 21 0,0-21 16,0 22-16,0-22 0,0 21 16,0-21-16,-21 22 0,21-22 0,-21 0 15,21 0-15,0 0 0,0 1 16,0-1-16,21-21 16,0 0-16,0 0 0,22 0 15,-22 0-15,21 0 0,0-21 0,1-1 16,-1 1-16,0 0 0,-20 0 0,20 0 15,0-22-15,-21 22 0,22-21 16,-22 0-16,0 20 0,-21-20 0,0 0 16,0 21-16,0-1 15,0 1-15,0 0 0,0 0 0,-21 21 16,0 0-16,0 0 0,-1 0 0,1 0 16,0 0-16,0 21 15,21 0-15,0 0 0,0 1 0,0-1 16,0 0-16,0 0 0,0 0 15,0 0-15,21 22 0,-21-22 0,21 21 16,-21-21-16,0 1 0,21 20 0,1-21 16,-22 0-16,21 0 0,0 1 15,0-1-15,0 0 0,-21 0 0,21 0 16,1-21-16,20 0 0,-21 21 16,0-21-16,22 0 0,-22 0 15,0 0-15,21-21 0,1 0 0,-22 0 16,21 0-16,0 0 0,-20-22 15,20 22-15,-21-21 0,0-1 0,22 1 16,-22 0-16,0-1 0,0 1 16,-21 0-16,21 21 0,-21-22 0,21 43 15,-21-21-15,-21 42 32,0 22-32,21-22 0,-21 0 0,0 21 15,0 1-15,-1-1 0,22-21 16,0 21-16,0 1 0,0-22 15,0 0-15,0 21 0,0-20 0,0-1 16,22 0-16,-1-21 16,0 0-16,0 0 15,0 0-15,0 0 16,-21-21-16,22 0 0,-22-1 0,0 1 16,0 0-16,0-21 0,0 21 0,0-22 15,0 22-15,-22-21 0,22 21 16,-21-1-16,-21-20 0,21 21 0,0 0 15,-1 0-15,-20-1 0,21 22 16,0 0-16,0-21 0,42 21 47,0 0-47,0 0 0,21 0 0,1 0 16,-22 0-16,21 0 0,1 0 0,-1 0 15,-21 0-15,21 0 0,-20 0 16,20 0-16,-21 0 0,0 21 0,0 1 15,1-22-15,-1 21 0,-21 0 16,0 0-16,21 0 0,-21 0 16,0 22-16,21-22 0,-21 0 0,0 0 15,0 22-15,0-22 0,0 0 16,0 0-16,0 0 0,0 0 0,0 1 16,0-1-16,0 0 15,0 0 1,-21-21-1,21-21 1,-21 21-16,21-21 0,0 0 0,0-1 16,0 1-16,0 0 0,0 0 15,0-21-15,0 20 0,0-20 0,21 21 16,0-21-16,0 20 0,0-20 16,1 21-16,-1 0 0,0 0 0,21-1 15,-21 1-15,22 21 0,-1 0 0,-21 0 16,22 0-16,-22 21 0,21 1 15,-21-1-15,22 21 0,-22-21 16,0 0-16,-21 22 0,0-22 16,0 21-16,0-21 0,0 1 0,0 20 15,0-21-15,0 0 0,-21 0 0,0 1 16,21-1-16,-22 0 0,1 0 16,0-21-16,0 21 0,0-21 15,0 0 1,-1 0-16,22-21 0,0 0 15,0 0-15,0 0 0,0-1 16,0 1-16,0 0 0,22-21 0,20-1 16,-21 1-16,0 21 0,22-21 15,-1-1-15,21 1 0,-20 0 16,20 20-16,1 1 0,-22 0 0,22 0 16,-1 21-16,-21 0 0,22 0 0,-22 21 15,-21 0-15,22 0 0,-43 1 16,0 20-16,0-21 0,0 21 0,0 1 15,0-22-15,0 21 0,-21 1 16,-1-22-16,1 21 0,0-21 0,0 0 16,0 22-16,0-43 0,-1 21 15,22 0-15,-21-21 0,21 21 16,0-42 15,21 0-31,-21 0 16,22 21-16,-1-21 0,0-1 15,0 1-15,0 0 0,0 21 16,1 0-16,-1-21 16,0 21-16,0 0 15,0 0-15,0 0 0,1-21 0,-1 21 16,0-21-16,0 21 16,0-22-16,0 22 0,1-21 0,-22 0 15,21 0-15,0 0 0,-21 0 16,0-1-16,0 1 0,0 0 0,0 0 15,0 0-15,0 0 0,-21-1 16,0 22-16,-1 0 16,1 0-16,0 0 0,-21 0 0,21 22 15,-22-1-15,22 0 0,0 0 0,0 0 16,0 22-16,21-22 0,0 21 16,0-21-16,0 22 0,0-22 0,0 21 15,0-21-15,21 0 0,0 1 16,0-1-16,0 0 0,0-21 0,1 0 15,20 21-15,-21-21 0,0 0 16,22 0-16,-22 0 0,0-21 0,21 0 16,-21 21-16,22-21 0,-22-1 15,21-20-15,-21 21 0,22-21 16</inkml:trace>
  <inkml:trace contextRef="#ctx0" brushRef="#br2" timeOffset="140430.45">22712 16214 0,'0'0'0,"-43"-21"0,-62-22 31,83 22-31,1 21 0,21-21 0,0 0 15,0 0-15,0-1 0,0 1 0,0 0 16,0 0-16,0 0 0,0 0 16,0 42-1,21 0 1,-21 0-16,22 21 0,-22 1 16,0-1-16,0 22 0,0-22 0,21 21 0,-21 1 15,0-22-15,21 22 0,-21-22 16,0 0-16,0 22 0,0-22 15,0 1-15,0-1 0,21 0 16,-21-21-16,0 22 0,0-22 0,0 0 16,0 0-16,0 0 0,0-42 47,-21 0-47,21 0 0,-21 0 15,21 0-15,-21-22 0</inkml:trace>
  <inkml:trace contextRef="#ctx0" brushRef="#br2" timeOffset="140798.24">22352 16383 0,'-64'-169'16,"128"338"-1,-128-381-15,64 170 0,0 0 0,0-1 16,0 1-16,0 21 0,22-21 0,-1 20 16,0 1-16,21 0 0,1 21 15,20 0-15,1-21 0,-1 21 0,1 0 16,20 0-16,1 21 0,0 21 15,-22-20-15,22 20 0,-22 0 0,1 22 16,-22-22-16,22 0 0,-22 22 0,0-22 16,-21 22-16,22-22 0,-22 22 15,-21-22-15,0 0 0,0 22 0,0-22 16,-21 0-16,0 1 0,-1-1 16,1 0-16,-21 1 0,21-22 15,-22 0-15,-20 0 0,21 0 0,-22 1 16,22-22-16,-22 0 0,1 0 15,-1 0-15,1 0 0,20 0 0,1 0 16,0 0-16,-1 0 0,22 0 16,0 0-16,21-22 0,0 1 15,21 21 1,22-21-16,-22 21 0,21-21 16,0 21-16,1-21 0,-1 21 15,0 0-15</inkml:trace>
  <inkml:trace contextRef="#ctx0" brushRef="#br2" timeOffset="141266.02">23453 16701 0,'0'-22'0,"21"-41"31,0 42-31,0 0 0,-21-1 0,21 1 16,0 21-16,1-21 0,-1 0 0,0 21 15,21 0-15,-21-21 0,22 21 16,-22 0-16,21 0 0,1 0 0,-22 0 16,21 21-16,-21 0 0,0 0 15,22 0-15,-22 1 0,0-1 16,-21 21-16,21-21 0,0 22 16,-21-1-16,0-21 0,0 21 0,0-20 15,0 20-15,0-21 0,0 0 0,0 0 16,0 1-16,0-1 0,-21-21 15,0 21-15,0-21 0,0 0 16,0 0 0,-1 0-16,22-21 0,0 0 15,0-1-15,0 1 0,0 0 16,0 0-16,0-21 0,0 20 0,22-20 16,-1 21-16,0-21 0,0 20 15,0-20-15,0 21 0,1 0 16,-1 21-16,0-21 0,0 21 0,0 0 15,0 0-15,1 0 16,-1 0-16,0 0 16,0 0-1,0 0-15</inkml:trace>
  <inkml:trace contextRef="#ctx0" brushRef="#br2" timeOffset="141533.86">24553 16531 0,'0'-21'0,"0"42"0,21-42 0,-21 42 47,0 0-47,0 1 0,-21-1 16,21 0-16,-21 21 0,21-21 15,-21 1-15,21-1 0,0 21 0,0-21 16,0 0-16,-21 1 0,21-1 15,-21 0-15,21 0 16,0-42 31,0 0-47,0 0 16</inkml:trace>
  <inkml:trace contextRef="#ctx0" brushRef="#br2" timeOffset="141749.4">24532 16320 0,'-42'-22'16,"42"1"-16,-21 21 16,-1 0-1,22 21 32,22 1-47,-1-1 16,-21 0-16</inkml:trace>
  <inkml:trace contextRef="#ctx0" brushRef="#br2" timeOffset="142193.14">24934 16531 0,'0'-21'31,"0"42"16,0 0-47,0 1 0,21-1 16,-21 0-16,0 0 0,0 21 15,0-20-15,0-1 0,0 21 0,0-21 16,0 0-16,0 1 0,0-1 16,0 0-16,0 0 0,0 0 15,0 0-15,0-42 47,22 0-47,-22 0 16,21 21-16,-21-21 0,0 0 15,21-22-15,0 22 0,0 0 0,0 0 16,1-22-16,-22 22 0,21 0 0,0 0 16,0 0-16,0 0 0,0 21 15,-21-22-15,22 1 0,-1 21 0,0 0 16,-21-21-16,21 21 0,0 0 16,0 0-16,1 0 15,-1 0-15,0 0 16</inkml:trace>
  <inkml:trace contextRef="#ctx0" brushRef="#br2" timeOffset="142874.13">25485 16679 0,'0'0'16,"0"22"-16,0-44 46,21 1-46,0 21 16,-21-21-16,21 21 0,0-21 0,0 0 16,-21 0-16,22 21 0,-22-22 15,0 1-15,0 0 16,-22 42 15,1 0-31,0 1 0,21 20 16,-21-21-16,0 0 0,21 22 15,0-22-15,-21 21 0,21-21 0,-22 0 16,22 22-16,0-22 0,0 0 16,0 0-16,0 0 15,22 1-15,-1-22 16,0 0-16,0 0 16,0 0-16,0 0 0,-21-22 0,22 1 15,-22 0-15,21 0 16,-21 0-16,21 0 0,-21-22 0,0 22 15,0-21-15,21 21 0,-21-22 16,21 22-16,-21 0 0,21 0 0,1 0 16,-22-1-16,21 22 0,0-21 0,0 21 15,0 0-15,0 0 0,1 0 16,20 0-16,-21 21 0,21-21 0,-20 22 16,-1-1-16,0 0 15,0-21-15,-21 42 0,0-21 0,0 1 16,0-1-16,0 21 0,0-21 15,0 0-15,-21 1 0,0-1 0,0 0 16,21 0-16,-22 0 0,1-21 16,21 21-16,-21-21 0,0 0 15,0 0-15,21-21 16,0 0-16,0 0 16,0 0-16,0 0 15,0-1-15,21 1 16,-21 0-16,21-21 0,0 21 0,0-1 15,1 1-15,-1 0 0,0 21 16,0-21-16,0 0 0,0 0 0,1 21 16,-1-22-16,0 22 0,0 0 15</inkml:trace>
  <inkml:trace contextRef="#ctx0" brushRef="#br2" timeOffset="143125.59">26437 16468 0,'-42'0'32,"21"0"-32,-1 0 0,1 0 0,21 21 15,-21 0-15,0-21 0,0 21 16,0 0-16,-1 1 0,1 20 16,0-21-16,21 0 0,-21 22 0,21-22 15,-21 21-15,21-21 0,0 0 16,0 22-16,0-22 0,0 0 0,0 0 15,0 0-15,21 1 16,0-22-16,0 0 0,0 0 16,1 0-16,-1 0 0,0 0 15</inkml:trace>
  <inkml:trace contextRef="#ctx0" brushRef="#br2" timeOffset="143453.41">26564 16404 0,'0'0'0,"0"-21"0,0 42 31,0 0-15,21 1-16,-21-1 0,0 0 15,21 0-15,-21 21 0,0-20 16,22-1-16,-22 0 0,0 21 15,0-21-15,0 1 0,0 20 0,0-21 16,-22 0-16,1 22 0,21-22 16,-21 0-16,0-21 0,21 21 15,0 0-15,-21 0 0,0-21 0,-1 22 16,1-22 0,21-22 15,0 1-31</inkml:trace>
  <inkml:trace contextRef="#ctx0" brushRef="#br2" timeOffset="143685.33">26860 16701 0,'0'-22'15,"0"1"1,-21 21 15,21 21-15,0 1-16,-21-22 0,0 21 16,0 0-16,0 0 15,21 0 1</inkml:trace>
  <inkml:trace contextRef="#ctx0" brushRef="#br2" timeOffset="143977.17">26564 17293 0,'0'0'0,"-21"21"0,0 1 0,0-1 15,-1-21 1,22 21-16,-21 0 0,0 0 16,0 0-16,21 1 15,0-1-15,-21 0 0,0 0 16,21 0-16,-22-21 16,1 21-16,0 1 0,0-22 15,-21 0-15,20 0 0,-20 21 16,0-21-16,-1 0 0,1 0 0,0 0 15,-22 0-15,1 0 0,20 0 0,-20 0 16,-1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9T01:47:41.00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1228 2011 0,'0'-21'47</inkml:trace>
  <inkml:trace contextRef="#ctx0" brushRef="#br0" timeOffset="1223.83">1016 826 0,'0'21'0,"21"-21"47,0 0-47,0-21 16,1-1-16,-1 1 15,0 21-15,0-21 0,21 0 16,-20 21-16,-1-21 0,0 0 0,21-1 16,-21 1-16,1 0 0,-22 0 15,21 0-15,-21 0 0,0-1 0,0 1 16,0 0-16,-21 0 16,-1 21-16,1 0 0,0 0 15,-21 0-15,-1 0 0,1 0 16,21 0-16,-21 21 0,-1 0 15,22 0-15,-21 1 0,21-1 0,-1 0 16,1 0-16,0 0 0,0-21 16,21 43-16,-21-22 0,21 0 0,0 0 15,0 0-15,0 22 0,0-22 16,21 0-16,0 21 0,0-21 16,0 22-16,22-22 0,-1 0 0,-21 21 15,22-20-15,-1 20 0,0-21 16,1 0-16,-1 0 0,0 22 0,-21-22 15,1 0-15,-1 0 16,-21 0-16,0 1 0,0 20 0,-21-21 16,-1 0-16,-20 0 0,0 1 15,-22-22-15,22 21 0,-22 0 16,1-21-16,21 0 0,-22 0 0,1 0 16,20 0-16,1-21 0,0 0 15,-1-1-15,1 1 0,0 0 0,20 0 16,-20-21-16,21-1 0,0 22 15,21-21-15,0-1 0,0 22 16,0-21-16,0 21 0,21 0 0,0-1 16,0 1-16,22 0 15,-22 21-15,21 0 0,0-21 0,-20 0 16,20 21-16,-21 0 0,21 0 16</inkml:trace>
  <inkml:trace contextRef="#ctx0" brushRef="#br0" timeOffset="1832.48">1397 1207 0,'0'21'0,"0"0"47,21-21-47,0 0 0,0 0 15,1 0-15,-1 0 0,0-21 16,0 21-16,0-21 0,22 21 0,-22-22 16,0 1-16,21 21 0,-21-21 15,1 0-15,-1 21 0,-21-21 16,0 0-16,0-1 0,0 1 15,0 0-15,0 0 0,-21 21 16,-1 0-16,1 0 0,-21 0 16,21 0-16,-22 0 0,22 0 15,0 21-15,-21 0 0,21 22 16,-22-22-16,22 0 0,0 21 16,0-21-16,0 22 0,21-22 15,0 0-15,0 0 0,0 0 0,0 1 16,0-1-16,0 0 0,21 0 15,0 0-15,0-21 0,0 21 0,0-21 16,22 0-16,-1 0 0,-21 0 16,22 0-16,-1 0 0,0 0 15,1 0-15,-1 0 0,-21 0 0</inkml:trace>
  <inkml:trace contextRef="#ctx0" brushRef="#br0" timeOffset="2311.71">2307 1058 0,'0'0'0,"0"-21"16,0-21-16,0 21 0,0 0 0,0-1 16,-21 1-16,0 0 0,21 0 15,-43 21-15,22 0 0,0 0 0,0 0 16,0 0-16,0 21 0,-1 0 16,1 0-16,-42 85 15,42-85-15,-1 22 0,1-1 16,21-21-16,0 22 0,-21-22 15,21 21-15,0-21 0,0 0 16,0 1-16,0-1 0,0 0 16,0 0-16,21-21 0,0 0 15,1 0-15,-1 0 0,0 0 16,0 0-16,0-21 0,0 21 0,1-21 16,20 0-16,-21-1 0,0 1 15,0 0-15,1 0 0,-1-21 0,-21 20 16,0-20-16,21 21 0,-21 0 15,0-22-15,0 22 0,0 0 0,0 0 16,-21 42 15,21 0-31,0 0 0,-21 1 16,21-1-16,-22 21 0,22-21 0,0 0 16,-21 1-16,21-1 0,0 0 15,0 0-15,0 0 0,0 0 16,0 1-16,21-22 0,1 21 0,-1 0 15,0-21-15,0 0 0,0 0 16,22 0-16,-22 0 0,0 0 16,0 0-16,0-21 0</inkml:trace>
  <inkml:trace contextRef="#ctx0" brushRef="#br0" timeOffset="2708.64">2603 1122 0,'0'0'0,"-21"0"0,21-21 0,-21 0 16,21-1-16,0 1 16,0 0-16,0 0 15,21 21-15,0 0 16,22 0-16,-22 0 0,0 0 0,21 0 16,-20 21-16,20-21 0,-21 21 15,0 0-15,0 1 0,1-1 0,20 0 16,-42 0-16,21 21 0,0-20 15,-21-1-15,0 0 0,0 0 16,0 0-16,0 0 0,-21-21 16,0 22-16,0-1 0,0-21 0,-1 0 15,1 21-15,0-21 0,0 0 16,0 0-16,0-21 16,21 0-16,0-1 15,0 1-15,0 0 0,0-21 16,0 21-16,21-1 0,-21 1 15,21 0-15,0 0 0,0 0 0,0 0 16,1 21-16,-1-22 0,0 22 16,0-21-16,0 21 0,0 0 15,1 0-15,-1 0 0,0 0 16</inkml:trace>
  <inkml:trace contextRef="#ctx0" brushRef="#br0" timeOffset="3012.15">3619 868 0,'0'0'0,"-21"0"0,0 0 16,0 0-16,0 0 0,-22 0 16,22 0-16,-21 21 0,21 0 0,-22 0 15,22 1-15,-21-1 0,21 21 16,0-21-16,-1 22 0,1-1 15,0-21-15,21 21 0,0-20 16,0 20-16,0-21 0,0 0 0,0 0 16,0 1-16,0-1 0,21 0 15,0-21-15,1 21 0,-1-21 0,0 0 16,21 0-16,-21 0 0,22 0 16,-1 0-16,0 0 0,-20-21 0,20 0 15,0 21-15,1-21 0,-1-22 16,0 22-16</inkml:trace>
  <inkml:trace contextRef="#ctx0" brushRef="#br0" timeOffset="3455.96">3979 423 0,'0'0'15,"-21"0"-15,0 22 16,21-1-16,0 0 0,0 0 15,0 21-15,0-20 0,0 20 16,0 21-16,0-20 0,0-1 0,0 22 16,0-1-16,0-21 0,0 22 15,0-22-15,0 1 0,0-1 0,0 0 16,0 1-16,0-1 0,0-21 16,0 0-16,0 0 0,0 1 15,-21-22-15,21 21 0,-21-21 31,21-21-31,0-1 0,-22 22 16,22-21-16,0 0 0,0-21 16,0 21-16,0-22 0,22 1 0,-1 21 15,0-22-15,0 1 0,21 0 16,-20-1-16,20 22 0,-21 0 0,21 0 16,1 0-16,-1 21 15,-21 0-15,22 21 0,-1 0 0,-21 0 16,21 0-16,-20 22 0,-1-1 15,0-21-15,-21 22 0,0-1 0,0 0 16,-21 1-16,-22-22 0,22 21 16,-21-21-16,21 22 0,-22-22 0,1 0 15,21 0-15,0-21 0</inkml:trace>
  <inkml:trace contextRef="#ctx0" brushRef="#br0" timeOffset="4680.67">5694 868 0,'0'0'0,"0"-21"0,0 0 0,0-1 15,0 1-15,0 0 0,-21 0 16,-1 0-16,1 21 0,-21 0 16,21 0-16,0 0 0,-22 0 15,1 0-15,21 0 0,-22 21 16,1 21-16,21 1 0,-21-1 15,20 0-15,1 22 0,0-1 0,0-20 16,0 20-16,21 1 0,-21-22 0,21 21 16,0-20-16,0-1 0,0 0 15,0 1-15,0-1 0,0-21 0,21 0 16,0 1-16,21-1 0,-21-21 16,22 0-16,-1 0 0,0 0 0,1 0 15,-1 0-15,0-21 0,1-1 16,-1 1-16,0 0 0,1 0 0,-1 0 15,0 0-15,1-22 0,-22 22 16,0 0-16,0-21 0,0 20 16,1-20-16,-1 21 0,-21 0 0,21 0 15,-21-1-15,0 1 0,-21 21 32,0 21-32,-1 1 0,1-1 15,21 0-15,-21 0 0,0 0 0,0 0 16,21 1-16,0-1 0,-21 0 15,21 0-15,0 0 0,0 0 0,0 1 16,0-1-16,21-21 16,0 0-16,0 0 0,0 0 15,0 0-15,22 0 0,-22 0 16,0 0-16,-21-21 16,21 21-16,-21-22 0,0 1 0,0 0 15,0 0-15,0 0 0,0 0 16,0-22-16,0 22 0,0-21 0,0 21 15,0-1-15,0-20 0,0 21 16,21 0-16,-21 0 0,22 21 0,-1-22 16,0 22-16,0 0 15,0 0-15,0 0 0,1 22 0,-1-1 16,0 0-16,-21 0 0,21 0 16,0 0-16,0 22 0,1-22 15,-22 0-15,0 0 0,0 22 16,0-22-16,0 0 0,0 0 15,0 0-15,0 0 0,0 1 16,-22-22 0,1 0-1,21-22-15,0 1 16,0 0-16,0 0 0,0 0 0,0 0 16,0-1-16,0-20 0,21 21 15,1 0-15,-1-22 0,0 22 0,0 0 16,0 0-16,22 0 0,-22 0 15,21 21-15,0 0 0,-20 0 16,20 0-16,0 21 0,-21 0 16,22 0-16,-22 0 0,0 0 0,0 22 15,0-22-15,1 0 0,-22 21 0,0-20 16,0 20-16,0-21 0,0 0 16,0 0-16,0 1 0,-22-1 0,1 0 15,21 0-15,-21-21 16,21 21-16,0-42 31,21 0-31,0 0 0,1 0 0,-22-1 16</inkml:trace>
  <inkml:trace contextRef="#ctx0" brushRef="#br0" timeOffset="4919.53">7302 699 0,'0'105'16,"-21"-62"-16,21-1 15,-21 0-15,0 1 0,0 20 0,21-20 16,-21-1-16,21 0 0,-22 1 16,22-1-16,0-21 0,-21 21 0,21-20 15,0-1-15,0 0 0,0 0 16,0 0-1,21-21 1,-21-21-16</inkml:trace>
  <inkml:trace contextRef="#ctx0" brushRef="#br0" timeOffset="5124.09">7006 1143 0,'-21'0'15,"21"-21"17,21 21-17,0 0-15,0 0 16,1 0-16,-1 0 0,0 0 16,0 0-16,0 0 0,0 0 15,1 0-15</inkml:trace>
  <inkml:trace contextRef="#ctx0" brushRef="#br0" timeOffset="5496.1">7281 1207 0,'0'21'15,"21"-21"1,1 0-16,-1 0 0,0 0 15,0-21-15,0 21 0,0-22 0,1 1 16,-1 21-16,0-21 0,0 0 16,0 0-16,-21 0 0,0-1 15,0 1-15,0 0 16,-21 21-16,0 0 16,0 0-16,0 21 0,-1-21 15,1 21-15,0 1 0,0 20 0,0-21 16,0 21-16,-1-20 15,1-1-15,21 21 0,0-21 0,0 0 16,0 1-16,0-1 0,0 0 16,0 0-16,0 0 0,21-21 0,1 0 15,-1 21-15,0-21 0,21 0 0,-21 0 16,22 0-16,-22 0 0,21 0 16,-21 0-16,22-21 0,-22 21 0,0-21 15,0 21-15</inkml:trace>
  <inkml:trace contextRef="#ctx0" brushRef="#br0" timeOffset="6087.69">7747 1037 0,'21'0'0,"-42"0"0,63-21 16,-21 21-16,1 0 0,20 0 16,-21 0-16,0 0 0,0 0 0,1 0 15,-1 21-15,0 0 16,0 1-16,0-1 0,0 0 0,-21 0 16,0 0-16,0 0 0,22 22 15,-22-22-15,0 0 0,0 0 0,-22 0 16,1 1-16,0-22 0,0 21 0,0 0 15,-22-21-15,22 21 0,0-21 16,0 0-16,0 0 16,42-21 15,0 0-31,0 0 0,0-1 16,1 1-16,-1 0 0,0 0 0,21 0 15,-21-22-15,1 22 0,-1 0 16,0 0-16,21 0 0,-21 0 15,1-1-15,-1 22 16,-21 22 0,-21-1-16,-1 0 15,1 0-15,0 0 0,-21 22 16,21-22-16,-1 21 0,1-21 0,0 0 16,0 22-16,0-22 0,21 0 15,0 0-15,0 0 0,0 1 0,0-1 16,0 0-16,21-21 0,0 0 15,0 0-15,0 0 16,1 0-16,20 0 0,-21 0 0,21 0 16,1 0-16,-22 0 0,21-21 0,1 0 15,-22-1-15,21 1 0,-21 0 16,22-21-16</inkml:trace>
  <inkml:trace contextRef="#ctx0" brushRef="#br0" timeOffset="6352.55">8678 720 0,'0'-43'0,"0"86"0,0-107 16,0 43-16,-21 21 0,0 0 16,0 21-16,0 22 15,21-22-15,-22 21 16,1 0-16,21 1 0,0-1 16,0 22-16,-21-22 0,21 0 0,-21 22 15,21-22-15,-21 0 0,21 1 16,0-22-16,0 21 0,0-21 0,0 1 15,0-1-15,0 0 0,0 0 0,0 0 16,21-21-16,0 0 16,0 0-16,0 0 0,1 0 0,-1 0 15,0 0-15,0 0 0,0-21 16,0 0-16,1 0 0,-1 0 0,-21-1 16</inkml:trace>
  <inkml:trace contextRef="#ctx0" brushRef="#br0" timeOffset="6508.02">8551 868 0,'0'0'0,"-21"0"0,0 0 15,42 0 17,0 0-32,22 0 0,-22 0 15,0 0-15,21 0 0,1 0 0,-1 0 16</inkml:trace>
  <inkml:trace contextRef="#ctx0" brushRef="#br0" timeOffset="6807.8">10245 466 0,'-43'42'31,"22"-21"-31,0 0 0,21 22 0,0-22 16,-21 0-16,0 0 0,21 22 16,-22-22-16,22 0 0,0 21 0,0-21 15,0 1-15,0-1 0,-21 0 16,21 0-16,0 0 0,0 0 15</inkml:trace>
  <inkml:trace contextRef="#ctx0" brushRef="#br0" timeOffset="7008.68">9842 847 0,'0'0'0,"-21"0"15,21 21 1,0 0-16,21-21 16,1 0-16,-1 0 0,21 0 0,-21 0 15,22 0-15,-22 0 0,21 0 16,-21 0-16,22 0 0,-22 0 0,21 0 16,-21 0-16,0 0 0,1-21 15,-1 0-15,0 0 0,-21-1 16</inkml:trace>
  <inkml:trace contextRef="#ctx0" brushRef="#br0" timeOffset="7193.09">9842 508 0,'0'0'0,"-21"0"0,42 0 31,1 0-31,-1 0 0,0 0 15,0 0-15,21 0 0,-20 0 0,20 0 16,-21 0-16,21 0 0,1-21 16,-22 21-16,21 0 0,-21-21 15</inkml:trace>
  <inkml:trace contextRef="#ctx0" brushRef="#br0" timeOffset="7727.79">10223 127 0,'0'0'0,"-42"-21"0,-191 0 31,170 21-31,-1 0 0,22 0 16,0 21-16,-22 0 15,22 0-15,-1 0 0,22 22 0,-21-1 16,21 0-16,-22 1 0,22-1 0,0 0 15,0 1-15,0-1 0,21 0 16,0 22-16,-21-22 0,21 1 0,0 20 16,0-21-16,0 1 0,0-1 15,21 22-15,0-22 0,21-21 0,-21 21 16,22 1-16,-1-22 0,0 0 16,1 0-16,20 0 0,-20 1 0,20-22 15,1 0-15,-1 0 0,1 0 16,-22 0-16,21 0 0,-20-22 0,20 22 15,-20-21-15,-1 0 0,0 0 16,1 0-16,-1-22 0,0 1 0,1 0 16,-22-1-16,0 1 0,21-21 15,-21 20-15,1-20 0,-22 20 16,0-20-16,0-1 0,0 22 0,0-21 16,0-1-16,-43 22 0,22-22 15,-21 22-15,-1 0 0,-20-1 0,-1 1 16,-20 21-16,20-22 0,-20 43 15,20-21-15,-21 21 0,22 0 0,-1 0 16,1 21-16,21-21 0,-1 22 16,-20-1-16,42 0 0,-22 0 15,22 0-15,-21 0 0,21 1 0,-1-1 16,1 0-16,0 0 0,-21 0 16,21 0-16</inkml:trace>
  <inkml:trace contextRef="#ctx0" brushRef="#br0" timeOffset="8912.69">1016 1842 0,'0'0'0,"-21"0"0,0 21 0,-1-21 16,-20 0-16,21 0 0,0 21 16,0-21-16,42 0 62,0 0-62,0 0 16,21 0-16,-20 0 15,20 0-15,-21 0 0,43 0 0,-22 0 16,21 0-16,-20 0 0,41 0 16,-20 0-16,21 0 0,-1 0 0,22 0 15,-21 0-15,-1 0 0,22 0 16,0 0-16,0 0 0,21 0 0,0 0 16,0 0-16,0-21 0,21 21 15,-21 0-15,0 0 0,21 0 0,0 0 16,1 0-16,20 0 15,-21 0-15,21 0 0,1 0 0,-1 0 16,0 0-16,22 0 0,-22 0 0,1 0 16,-1 0-16,21 0 0,-20-21 15,-1 21-15,-21 0 0,22 0 0,-1 0 16,-21 0-16,21 0 0,-20 0 16,-1 0-16,0 0 0,-21 0 0,0 0 15,21 0-15,-21 0 0,-21 0 16,21 0-16,-21 0 0,0 0 0,-1-22 15,-20 22-15,0 0 0,-22 0 16,1 0-16,-1 0 0,-20 0 0,-1-21 16,0 21-16,1 0 0,-22 0 15,0 0-15,0 0 0,0 0 16,-21-21 15,-21 21 125,0 0-156</inkml:trace>
  <inkml:trace contextRef="#ctx0" brushRef="#br0" timeOffset="10640.06">931 6202 0,'0'-21'0,"0"0"16,0-1-16,0 1 15,0 0-15,0 0 0,0 0 16,0 42 15,-21 0-31,21 21 0,0-20 16,0 20-16,0 0 0,0 22 15,0-22-15,0 22 0,-21-22 0,21 21 16,0-20-16,0 20 0,0-20 16,0-1-16,-21-21 0,21 21 15,0-20-15,0-1 0,0 0 16,0 0-16,0-42 31,0 0-31,0 0 16,21-1-16,-21 1 0</inkml:trace>
  <inkml:trace contextRef="#ctx0" brushRef="#br0" timeOffset="11092.8">1206 6265 0,'0'0'0,"22"0"0,-22 22 15,0-1-15,0 0 0,0 0 16,0 0-16,-22 22 0,1-1 15,-21 0-15,21-21 0,0 22 0,-22-1 16,1 0-16,21-20 0,-22 20 16,22-21-16,0 0 0,0 0 15,0 1-15,0-1 0,21-42 32,0-1-17,0 1-15,21 0 0,-21-21 16,21 21-16,0-22 0,0 22 15,-21-21-15,21-1 0,1 22 16,-1-21-16,0 21 0,0 0 0,-21-1 16,21 1-16,0 21 0,1 0 15,-1 0-15,-21 21 16,21 1-16,-21 20 0,0-21 16,21 21-16,0 1 0,0-1 0,-21-21 15,0 22-15,22-1 0,-1-21 16,0 0-16,0 22 0,0-43 15,0 21-15,1 0 0,-1 0 16,21-21-16,-21 0 0,22 0 0,-22 0 16,21 0-16,-21 0 0,22 0 15,-22-21-15,21 0 0,-21 0 0,0-1 16,1 1-16</inkml:trace>
  <inkml:trace contextRef="#ctx0" brushRef="#br0" timeOffset="11339.65">1799 6033 0,'0'21'15,"0"0"1,0 21-16,0-21 0,0 22 16,0-1-16,0 22 0,0-22 0,-21 21 15,0-20-15,21 20 0,-21-20 16,21 20-16,-22-21 0,1 1 0,21-22 15,-21 21-15,21-21 0,0 1 16,0-1-16,0 0 0,21-21 31,0 0-31,1-21 0,-1 21 0,-21-21 16</inkml:trace>
  <inkml:trace contextRef="#ctx0" brushRef="#br0" timeOffset="11740.95">1926 6519 0,'0'85'15,"21"-64"1,0-21-16,1 0 16,-1 0-16,0 0 15,0 0-15,0 0 0,0-21 0,1 21 16,20-21-16,-21 0 0,0 21 15,22-21-15,-22-1 0,0 1 0,-21 0 16,0 0-16,0 0 0,0 0 16,0-1-16,-21 1 15,0 21-15,-1 0 16,-20 0-16,21 0 0,0 0 0,0 21 16,-1 1-16,-20 20 0,21-21 15,21 21-15,-21-20 0,21 20 0,-21 0 16,21-21-16,0 22 0,0-22 15,0 0-15,0 0 0,0 0 0,0 1 16,21-1-16,0 0 0,0-21 16,0 0-16,0 0 0,1 0 15,20 0-15,-21 0 0,21 0 0,22 0 16,-22 0-16,1-21 0,20 0 0,-21-1 16,1-20-16,-1 21 0,0-21 15</inkml:trace>
  <inkml:trace contextRef="#ctx0" brushRef="#br0" timeOffset="12283.64">2942 5969 0,'0'0'0,"0"-21"0,0 42 16,-21 0 0,0 0-16,0 1 15,21-1-15,0 21 0,0-21 0,-22 22 16,22-1-16,-21 0 0,21 1 0,-21 20 15,21-21-15,0 1 0,0-1 16,-21 0-16,21 1 0,0-1 0,0-21 16,0 22-16,0-22 0,0 0 15,0 0-15,0 0 0,0-42 32,0 0-17,21 21-15,-21-21 0,0 0 16,0-22-16,0 22 0,0 0 0,0-21 15,21 20-15,-21-20 0,21 21 16,1-21-16,-22 20 0,21 1 16,0 0-16,0 0 0,0 0 0,0 0 15,22 21-15,-22 0 0,0 0 16,0 0-16,0 0 0,22 0 0,-22 21 16,0-21-16,0 42 0,0-21 15,1 0-15,-1 1 0,0 20 0,-21 0 16,0-21-16,0 22 0,0-22 0,0 21 15,-21-21-15,-22 1 0,22 20 16,0-21-16,-21 0 0,-1 0 0,22-21 16,-21 22-16,21-22 0,0 0 15,-22 0-15,22 0 0,0 0 16,0 0-16,0 0 0,-1 0 16,1 0-16,21-22 0,0 1 15,0 0-15,0 0 16,43-43-1,-22 43-15,0 0 0</inkml:trace>
  <inkml:trace contextRef="#ctx0" brushRef="#br0" timeOffset="12576.48">3725 5948 0,'0'0'0,"0"-21"0,-21 42 32,0 0-32,21 21 15,0-20-15,0 20 0,0-21 0,0 21 16,0 1-16,0-1 0,0 22 0,0-22 16,0 0-16,-21 1 0,21-1 15,-21 0-15,21 1 0,0-1 0,0 0 16,0-21-16,0 1 0,0-1 15,0 0-15,0 0 0,0 0 0,0-42 47,0 0-47</inkml:trace>
  <inkml:trace contextRef="#ctx0" brushRef="#br0" timeOffset="12892.3">3302 6202 0,'0'0'0,"-21"-42"0,0 20 0,-1 1 16,22-21-16,0 21 0,0 0 0,0-1 16,0 1-16,22 0 0,-1 21 15,0-21-15,21 0 0,1 21 0,-1 0 16,21 0-16,1 0 16,-1 0-16,1 0 0,-1 21 0,1 0 15,-22 0-15,22 22 0,-22-22 16,0 21-16,-20 0 0,20-20 0,-21 20 15,0 0-15,0 1 0,-21-1 0,0 0 16,0 1-16,0-1 0,-21-21 16,0 21-16,0-20 0,-21 20 0,20-21 15,-20 0-15,0 0 0,-1 1 16,1-1-16,0 0 0,21 0 0,-22-21 16,22 21-16,-21-21 0,21 0 0,21-21 31</inkml:trace>
  <inkml:trace contextRef="#ctx0" brushRef="#br0" timeOffset="13615.88">4254 6371 0,'0'-21'16,"0"0"0,0 0-16,0 0 15,22 21-15,-1-22 16,0 22-16,0 0 0,0-21 0,22 0 16,-22 21-16,21 0 15,0 0-15,-20 0 0,20 0 0,0 0 0,1 21 16,-1 0-16,0 1 0,-21-1 15,1 21-15,-1 0 0,-21-20 16,0 20-16,0 0 0,0 1 0,0-1 16,-21-21-16,-1 21 0,1-20 15,0-1-15,0 0 0,0 0 0,0 0 16,-1-21-16,1 0 0,0 0 16,21-21-1,0 0-15,0 0 16,0 0-16,0-1 0,0 1 15,0 0-15,21-21 0,0-1 0,1 22 16,-22-21-16,21 0 0,0 20 0,0-20 16,0 21-16,0 0 15,22 0-15,-22-1 0,0 1 0,0 0 16,0 21-16,1 0 0,-1-21 0,0 21 16,0 0-1</inkml:trace>
  <inkml:trace contextRef="#ctx0" brushRef="#br0" timeOffset="13847.75">5270 6244 0,'0'21'31,"-21"1"-31,21-1 0,0 0 0,0 0 16,-21 21-16,21-20 0,-21-1 0,21 0 15,0 21-15,0-21 0,0 1 16,0-1-16,0 0 0,0 0 0,0 0 16,21-21 15,0 0-31,0 0 0</inkml:trace>
  <inkml:trace contextRef="#ctx0" brushRef="#br0" timeOffset="14212.68">5313 5906 0,'0'0'0,"-21"0"0,-1 0 0,1 0 16,0 21-16,21 0 0,-21 0 15,21 0-15,0 0 0,0 1 0,0-1 16,0 0-16,0 0 0,0 0 15,21-21-15,0 0 16,0 0-16,1 0 0,-1 0 0,21 0 16,-21 0-16,0 0 0,1-21 15,-1 0-15,0 0 0,0 21 0,-21-21 16,0-1-16,0 1 0,0 0 0,0 0 16,-21 21-16,0-21 0,0 0 15,-1-1-15,1 22 0,0 0 0,0 0 16,0 0-16,0 0 0,-1 0 15,22 22-15,-21-1 0,21 0 16,0 21-16,0-21 0,0 1 16,0-1-16,0 0 0,0 21 0,0-21 15,0 1-15,0-1 0,0 0 16,21 0-16</inkml:trace>
  <inkml:trace contextRef="#ctx0" brushRef="#br0" timeOffset="14504.52">5630 6138 0,'0'0'0,"0"-21"0,0 0 31,21 42-15,1-21-16,-1 21 0,0 1 15,0-1-15,0 21 0,0-21 16,1 0-16,-1 22 0,0-22 15,0 21-15,0 1 0,0-22 0,1 21 16,-1-21-16,-21 0 0,0 22 16,21-22-16,-21 0 0,0 0 0,21-21 15,-21 21-15,0-42 47,0 0-47,21 0 0,0 0 0</inkml:trace>
  <inkml:trace contextRef="#ctx0" brushRef="#br0" timeOffset="14748.43">6308 6138 0,'0'0'0,"21"-21"0,-21 0 16,21 21-16,-21-21 16,-21 21-1,0 0-15,-1 21 0,22 0 0,-21 0 16,0 1-16,0 20 0,0-21 15,0 21-15,-1-20 0,22 20 0,-21 0 16,0-21-16,0 22 0,0-22 16,0 0-16,21 21 0,0-20 0,0-1 15,0 0-15,21-21 32,0 0-32,0 0 0,0-21 15,0 0-15,1 21 0</inkml:trace>
  <inkml:trace contextRef="#ctx0" brushRef="#br0" timeOffset="15144.56">6477 6308 0,'0'21'16,"21"-21"15,0 0-31,0 0 15,1 0-15,-1 0 0,0 0 16,0-21-16,0 21 0,0-21 16,1 21-16,-1-22 0,0 1 0,0 21 15,0-21-15,-21 0 0,0 0 16,0 0-16,0-1 0,0 1 16,-21 21-16,0 0 15,0 0-15,0 0 0,-1 0 0,1 21 16,0 1-16,0-1 0,0 0 15,0 0-15,-1 0 0,1 0 16,21 1-16,0 20 0,-21-21 16,21 0-16,0 0 0,0 22 0,0-22 15,0 0-15,21 0 0,0-21 0,1 21 16,-1 1-16,0-22 0,21 21 16,-21-21-16,22 0 0,-1 0 0,0 0 15,-20 0-15,20 0 0,-21 0 0,21 0 16,-20-21-16,20 21 0</inkml:trace>
  <inkml:trace contextRef="#ctx0" brushRef="#br0" timeOffset="15480.36">7091 6265 0,'0'0'0,"0"-21"0,0 0 16,21-42-16,0 63 16,0-22-16,-21 1 0,21 21 15,1 0-15,-1 0 0,0 0 16,0 0-16,0 0 0,0 0 15,-21 21-15,22 1 0,-1-1 0,0 0 16,0 21-16,0-21 0,-21 22 0,0-22 16,0 21-16,0-21 0,0 22 15,0-22-15,0 0 0,0 0 0,0 0 16,-21 1-16,0-1 0,0 0 16,0-21-1,-1 0-15,22-21 16,0 0-1,0-1-15,0 1 0,0 0 16,0 0-16,22 0 0,-1-22 0,-21 22 16,21 0-16,0 0 0,-21-21 15,21 20-15,0 1 0,1 0 0,-22 0 16,21 21-16,0-21 0,21 0 0,-21-1 16,1 1-16</inkml:trace>
  <inkml:trace contextRef="#ctx0" brushRef="#br0" timeOffset="15948.44">9186 5588 0,'0'-42'32,"-21"42"-32,21 21 15,-21 21-15,0-21 0,0 1 16,21 20-16,0 0 0,-22-21 16,1 22-16,0-22 0,21 21 0,0-21 15,-21 1-15,21-1 0,-21 0 16,21 0-16,0 0 0,0 0 15,0 1-15,0-44 47</inkml:trace>
  <inkml:trace contextRef="#ctx0" brushRef="#br0" timeOffset="16168.31">8721 5990 0,'-22'21'16,"22"1"0,0-1-16,22-21 15,-1 0-15,0 21 0,0-21 16,21 0-16,-20 0 0,20 0 16,0 0-16,-21 0 0,22 0 0,-1 0 15,0 0-15,1 0 0,-22-21 0,21 21 16,-21 0-16,22-21 0,-22-1 15,0 1-15,0 21 0,0-21 0,-21 0 16,0 0-16</inkml:trace>
  <inkml:trace contextRef="#ctx0" brushRef="#br0" timeOffset="16376.19">8869 5609 0,'21'0'32,"0"0"-32,0 0 15,0 0-15,1 0 0,-1 0 16,0 0-16,0 0 0,0 0 0,0 0 16,1 0-16,20 0 0,-21-21 15,0 21-15,0-21 0</inkml:trace>
  <inkml:trace contextRef="#ctx0" brushRef="#br0" timeOffset="16919.84">9398 5186 0,'0'0'0,"-106"-21"31,85 0-31,-21 21 0,20 0 0,-20 0 16,0 0-16,-1 21 0,1 0 0,0 0 16,-22 0-16,22 0 15,0 22-15,-1-22 0,1 21 0,0 1 16,-1-1-16,22 21 0,0-20 0,0 20 16,0 1-16,-1-1 0,22-20 15,0 20-15,-21-21 0,21 1 0,0 20 16,0-20-16,0-22 0,0 21 0,21 0 15,1-20-15,-1-1 0,21 0 16,0 0-16,1 0 0,-1 0 0,22-21 16,-1 0-16,1 22 0,-22-22 15,21 0-15,1 0 0,-1 0 0,1 0 16,-22-22-16,22 1 0,-22 21 16,22-21-16,-22 0 0,0 0 0,1 0 15,-1-22-15,0 22 0,1-21 16,-22-1-16,21 1 0,-21-21 0,-21 20 15,0-20-15,0-1 0,0 1 0,0-1 16,0 1-16,-21-1 0,0 22 16,0-22-16,-22 22 0,1 0 0,-21-1 15,20 1-15,1 21 0,0-21 16,-1 20-16,-20 22 0,20 0 0,1 0 16,0 0-16,-1 0 0,1 0 15,0 0-15,-1 22 0,1-1 0,0 0 16,-1 0-16,1 21 0,0-20 15,21-1-15,-22 21 0,1-21 0,0 22 16,-22-22-16</inkml:trace>
  <inkml:trace contextRef="#ctx0" brushRef="#br0" timeOffset="17820.21">254 7176 0,'-21'0'0,"42"0"63,0 21-63,0-21 15,0 0-15,22 0 0,-1 21 0,22-21 16,-1 0-16,1 0 0,-1 21 16,22-21-16,-1 0 0,22 0 0,0 21 15,0-21-15,21 0 0,0 0 16,21 0-16,0 0 0,0 0 0,22 0 15,-1 0-15,22 0 0,-22 0 16,21 0-16,1 0 0,21 0 0,-1-21 16,1 21-16,0 0 0,-1-21 15,1 0-15,21 21 0,-22 0 16,1-21-16,21 21 0,-21 0 0,-1-22 16,1 22-16,0 0 0,-22 0 15,1-21-15,-1 21 0,1 0 0,-43 0 16,21 0-16,-42-21 0,21 21 0,-21 0 15,-21 0-15,0 0 0,0 0 16,-22 0-16,-20-21 0,-1 21 0,-20 0 16,-1 0-16,-21 0 0,0 0 0,1 0 15,-22-21 1,0 0 0,-22 21-1,22-22-15,-21 22 16,0 0-16,0 0 15,0 0-15,0 0 16</inkml:trace>
  <inkml:trace contextRef="#ctx0" brushRef="#br0" timeOffset="20372.84">17208 5228 0,'0'0'0,"-21"0"0,0 0 15,0 0-15,0 0 0,0 0 0,-1 0 16,1 0-16,0 0 16,0 0-16,42 0 31,21 0-31,1 0 16,-1 0-16,22 0 0,20 0 15,-20 0-15,20 0 0,22 0 0,-21-21 16,0 21-16,20-21 0,-20 21 0,21 0 15,-21 0-15,20 0 0,-20-21 16,-21 21-16,-1 0 0,1 0 0,-22 0 16,0 0-16,1 0 0,-43 21 31,-22-21-31,1 0 16,-21 0-16,21 0 0,-22 0 15,22 0-15,-21 0 0</inkml:trace>
  <inkml:trace contextRef="#ctx0" brushRef="#br0" timeOffset="20788.61">18097 5207 0,'0'0'0,"-21"0"0,0 21 16,21 0-16,-21-21 15,21 22-15,-21-22 0,21 21 0,-21 0 16,21 0-16,0 21 0,0-20 15,0-1-15,0 21 0,0-21 16,0 22-16,0-1 0,0 0 16,0 1-16,0-1 0,0 0 0,0 1 15,0-1-15,0 0 0,0-21 0,0 22 16,0-1-16,0-21 0,0 22 16,-22-22-16,1 0 0,0 0 0,21 0 15,-42 0-15,21 1 0,-1-1 0,-20 0 16,0-21-16,-1 21 0,1-21 15,0 0-15,-22 0 0,1 0 0,20 0 16,-20 0-16,21 0 0,-1-21 0,1 0 16,0 0-16,-1-1 0,1 1 15,21 0-15,0 0 0,-22-21 16,22 20-16,0-20 0,21 21 16,0 0-16,0 0 0,0-1 0,0 1 15,0 0-15,21 0 0,0 21 0,0 0 16,1-21-16,20 21 0,-21 0 15,21 0-15,1 0 0,-1 0 0,0 0 16</inkml:trace>
  <inkml:trace contextRef="#ctx0" brushRef="#br0" timeOffset="21336.29">18627 5715 0,'0'0'0,"-43"-85"31,22 64-31,-21 21 0,21 0 16,-22 0-16,22 0 0,-21 0 0,21 21 15,-22 1-15,22-1 0,0 0 16,0 0-16,0 21 0,-1 1 0,1-22 15,0 21-15,21 1 0,-21-1 0,21-21 16,0 21-16,0-20 16,0 20-16,0-21 0,0 0 0,0 0 15,0 1-15,21-1 0,0-21 16,0 0-16,1 0 0,-1 0 16,0 0-16,0 0 0,21 0 0,-20-21 15,-1 21-15,0-22 0,0 1 0,0 0 16,0 0-16,1 0 0,-1 0 15,0-22-15,-21 22 0,0-21 0,21 21 16,-21-22-16,21 22 0,-21-21 16,0 21-16,0-1 0,0 1 0,0 0 15,0 42 1,0 0 0,0 1-16,0 20 0,0-21 15,0 0-15,0 22 0,0-22 0,0 0 16,0 21-16,0-21 0,0 1 15,21-1-15,-21 0 0,22 0 0,-1 0 16,0 0-16,0-21 16,0 0-16,0 0 0,1 0 15,-1 0-15,-21-21 0,21 21 16</inkml:trace>
  <inkml:trace contextRef="#ctx0" brushRef="#br0" timeOffset="21564.16">18965 5715 0,'0'0'0,"21"-21"0,-21 42 32,0 0-17,0 0-15,0 22 0,0-22 0,0 0 16,0 21-16,0-20 0,0-1 16,0 0-16,0 21 0,0-21 0,0 1 15,0-1-15,0 0 0,22 0 16,-1 0-16,0-21 15,0 0 1,0 0 0,0-21-16</inkml:trace>
  <inkml:trace contextRef="#ctx0" brushRef="#br0" timeOffset="21777.16">19346 5673 0,'0'0'0,"0"-21"0,0-1 0,-21 22 15,0 22 1,0-1-16,0 0 16,-1 0-16,1 0 0,0 22 0,-21-22 15,21 0-15,-1 21 0,1-21 0,0 22 16,0-22-16,0 0 16,0 21-16,-1-20 0,22-1 0,-21 0 15,21 0-15,0 0 0,21-21 31,1 0-31</inkml:trace>
  <inkml:trace contextRef="#ctx0" brushRef="#br0" timeOffset="22295.87">19812 5757 0,'0'22'0,"0"-44"0,0 1 15,0 0-15,0 0 0,0 0 0,0 0 16,-21-1-16,0 1 0,-1 21 16,1 0-16,0 0 0,0 0 15,0 0-15,-22 0 0,22 21 0,0 1 16,0-1-16,-21 0 0,20 21 16,1-21-16,0 22 0,0-1 0,0-21 15,0 22-15,21-22 0,0 21 0,-22-21 16,22 0-16,0 1 15,0-1-15,0 0 0,0 0 0,0 0 16,22-21-16,-1 0 0,0 0 16,0 0-16,0 0 0,22 0 15,-22 0-15,0-21 0,21 21 0,-21-21 16,22 0-16,-22 0 0,0-1 16,0 1-16,22 0 0,-22 0 0,0-21 15,-21 20-15,21-20 0,-21 21 0,21-21 16,-21 20-16,0 1 0,0 0 15,0 42 1,-21 0 0,21 1-16,-21-1 15,21 0-15,0 21 0,0-21 0,-21 22 16,21-22-16,0 0 0,0 21 0,0-20 16,0-1-16,0 0 0,21 0 15,-21 0-15,21 0 0,0-21 0,-21 22 16,21-22-16,1 0 0,-1 0 15,0 0-15,0 0 16,0 0-16,0 0 0</inkml:trace>
  <inkml:trace contextRef="#ctx0" brushRef="#br0" timeOffset="22884.44">20764 5419 0,'-21'-43'31,"21"22"-31,0 0 16,0 0-16,0 0 15,21 0-15,-21-1 16,0 1-16,0 0 0,0 0 16,0 0-16,-21 21 15,0-21-15,0 21 0,-21 0 0,20 0 16,-20 0-16,0 0 0,-1 21 16,1-21-16,0 21 0,-1 0 0,1 21 15,21-20-15,-21-1 0,20 0 0,1 21 16,21-21-16,0 1 0,0 20 15,0-21-15,0 0 0,0 22 0,43-22 16,-22 0-16,21 0 0,0 21 16,1-20-16,-1 20 0,0-21 0,1 0 15,-1 22-15,0-22 0,1 21 16,-22-21-16,0 0 0,0 1 16,-21-1-16,0 0 0,0 0 0,0 0 15,-21 0-15,0 1 0,-21-22 0,-1 0 16,1 21-16,-22-21 0,22 0 15,-21 0-15,20 0 0,1 0 0,-22 0 16,22 0-16,0-21 0,21 21 0,-22-22 16,22 1-16,0 21 0,0-21 15,0 0-15,-1 0 0,22 0 16,0-1-16,0 1 0,0 0 16,0 0-16,0 0 0,22 0 0,-1 21 15,21-22-15,-21 1 0,22 21 16,-1 0-16</inkml:trace>
  <inkml:trace contextRef="#ctx0" brushRef="#br0" timeOffset="23656.04">21082 5546 0,'0'0'0,"0"-21"0,0-1 0,0 1 0,21 21 16,-21-21-16,0 0 15,-21 21-15,0 0 16,0 0 0,-1 0-16,1 21 0,0 0 0,0 0 15,0 1-15,0 20 0,21-21 0,-22 21 16,1 1-16,0-22 0,21 21 16,0 1-16,0-1 0,0-21 0,0 0 15,0 22-15,0-22 0,0 0 0,0 0 16,21-21-16,0 21 0,1 0 15,-1-21-15,0 0 0,21 0 0,-21 0 16,1 0-16,-1 0 0,21 0 16,-21 0-16,22-21 0,-22 21 0,21-21 15,-21 0-15,22 0 0,-1 0 16,-21-1-16,21 1 0,-20-21 16,-1 21-16,0-22 0,0 1 0,-21 0 15,0 21-15,0-1 0,0-20 0,0 21 16,-21 0-16,0 21 15,0 0-15,-1 0 0,1 0 0,0 21 16,0 0-16,21 0 16,-21 0-16,21 1 0,0-1 0,0 0 15,0 0-15,0 0 0,0 22 0,0-22 16,21 0-16,0 0 0,-21 0 16,0 0-16,21 1 0,0-1 0,-21 0 15,22-21-15,-22 21 0,0 0 0,21 0 16,0-21-1,-21 22-15,21-22 0,0 0 16,0 0-16,1 0 0,-1 0 16,0 0-16,0 0 0,0-22 15,22 22-15,-22-21 0,0 0 0,0 0 16,0 0-16,0 0 0,1-1 16,-1 1-16,-21-21 0,0 21 0,21 0 15,-21-22-15,21 22 0,-21 0 0,0 0 16,0 42 15,0 0-31,0 0 0,0 22 16,-21-22-16,21 0 0,0 21 15,0-21-15,0 1 0,0-1 0,0 0 16,0 0-16,0 0 16,0 0-16,21-21 15,0 0 1,0 0-16,-21-21 15,22 21-15,-22-21 0</inkml:trace>
  <inkml:trace contextRef="#ctx0" brushRef="#br0" timeOffset="23828.05">21992 5461 0,'0'0'15,"-21"-21"-15,0 21 16,0 0-16,21 21 47,21 0-47,0 0 15,0-21-15</inkml:trace>
  <inkml:trace contextRef="#ctx0" brushRef="#br0" timeOffset="24179.85">22225 5652 0,'0'21'16,"0"0"0,0 0-16,0 0 0,0 0 15,0 22-15,0-1 0,0 0 0,0-20 16,0 20-16,0 0 0,0 1 15,0-1-15,0 21 0,0-20 0,-21 20 16,21-20-16,-21 20 0,21 1 16,-22 20-16,22-20 0,-21-1 0,21 1 15,-21 20-15,0-20 0,0-22 16,21 22-16,-21-1 0,-1-20 0,22-1 16,0-21-16,0 21 0,-21-20 0,21-1 15,-21-21-15,21-21 31,0-1-31,21 1 0,-21-21 16,21 21-16,1-22 0,-1 1 0,0 0 16</inkml:trace>
  <inkml:trace contextRef="#ctx0" brushRef="#br0" timeOffset="24487.95">22246 5736 0,'0'0'0,"-21"-42"0,21 21 15,0 0-15,0-1 0,0 1 16,0 0-16,21 21 16,0 0-1,22 0-15,-22 0 0,0 0 0,21 21 16,-21 0-16,1 1 0,-1-1 16,0 0-16,0 21 0,0-21 0,-21 22 15,0-22-15,0 0 0,-21 0 16,0 22-16,0-22 0,0 0 15,-22-21-15,1 21 0,21 0 0,-22-21 16,1 0-16,21 21 0,0-21 0,0 0 16,-1 0-16,1 0 0,21-21 31,0 0-31,21 0 0,1 0 0,20 0 16,-21-1-16,21 1 0</inkml:trace>
  <inkml:trace contextRef="#ctx0" brushRef="#br0" timeOffset="24735.8">22966 5271 0,'0'0'0,"0"21"32,0 0-32,0 0 0,0 0 0,-21 0 15,21 22-15,-22-1 0,1-21 16,21 22-16,-21 20 0,21-21 0,-21 1 15,0-1-15,21 0 0,0 1 0,0-22 16,-21 21-16,21-21 0,0 1 16,0-1-16,0 0 0,0 0 15,21 0-15,0-21 0,0 0 16,0 0-16,0 0 0,1 0 0,-1 0 16,0-21-16,0 0 0,0 21 0</inkml:trace>
  <inkml:trace contextRef="#ctx0" brushRef="#br0" timeOffset="24924.7">22839 5503 0,'0'0'0,"-64"0"31,43 0-31,42 0 31,0 0-31,22 0 0,-22 0 0,0 0 16,21 0-16,1 0 0,-1 0 0,-21 0 15,22 0-15,-22 0 0,21 0 16,-21 0-16,0 0 0</inkml:trace>
  <inkml:trace contextRef="#ctx0" brushRef="#br0" timeOffset="27267.86">23707 5376 0,'-22'0'0,"22"22"31,22-22-15,-1 0-16,21 0 15,0 0-15,-20 0 0,20 0 16,21-22-16,-20 22 0,-1-21 0,0 21 16,1-21-16,-1 21 0,-21-21 15,22 0-15,-22 21 0,0-21 16,-21-1-16,0 1 0,0 0 0,0 0 15,0 0-15,-21 0 0,0-1 16,-22 1-16,22 0 0,-21 0 0,-22 21 16,22 0-16,-22 0 0,22 0 15,-21 0-15,-1 21 0,1 0 0,-1 0 16,22 22-16,-1-22 0,1 21 0,0 1 16,21-22-16,-1 21 0,1-21 15,21 22-15,0-22 0,0 21 0,0-21 16,21 0-16,1 1 0,-1-1 15,21 0-15,-21 0 0,22-21 0,-1 0 16,21 21-16,-20-21 0,-1 0 16,0 0-16,-20 0 0,20 0 15,-21 0-15,-42 0 16,0 0 0,-22 0-16,1 0 0,0 0 0,-1 0 15,-20 21-15,21-21 0,-1 22 0,-20 20 16,20-21-16,1 0 0,0 22 15,21-22-15,-22 21 0,22-21 0,0 22 16,0-22-16,21 0 0,0 21 0,0-21 16,0 1-16,0-1 15,0 0-15,21-21 0,0 0 0,0 0 16,0 0-16,1 0 0,-1 0 16,0 0-16,0 0 0,0 0 15,0-21-15,1 21 0,-1-21 0,0-1 16,0 1-16,0-21 0,22 21 15,-22 0-15,0-22 0,21 22 0,-21-21 16,22 21-16,-1-22 0,0 22 0,1 0 16,-1 0-16,0 0 0,1 21 15,-1 0-15,0 0 0,1 0 0,-22 21 16,21 0-16,-21 0 0,1 0 16,-22 22-16,0-22 0,0 0 0,0 21 15,0-21-15,0 1 0,-22 20 0,1-21 16,0 0-16,0 0 15,0 1-15,0-22 0,-22 21 0,22 0 16,0-21-16,0 0 16,21-21 15,21 0-31,0 21 0,0-22 0,0-20 16,22 21-16,-22 0 0,0 0 15,21-22-15,-20 22 0,-1 0 0,21-21 16,-21 20-16,0 1 0,1 0 15,-1 0-15,0 21 0,-21-21 0,-21 21 47,0 21-47,-1 0 0,1 0 0,0 0 16,0 1-16,21-1 0,-21 0 0,21 0 16,-21 0-16,21 22 0,0-22 15,0 0-15,0 0 0,0 0 0,0 0 16,21 1-16,0-1 15,0-21-15,0 0 0,0 21 0,1-21 16,-1 0-16,21 0 0,-21 0 0,22 0 16,-22 0-16,21-21 15,0 21-15,-20-21 0,20-1 0,0 1 16,1 21-16,-1-21 0,-21-21 0,0 21 16,22-1-16,-22-20 0,-21 21 15,0-21-15,21 20 0,-21-20 0,0 21 16,0 0-16,0 0 0,0-1 15,0 1-15,-21 21 0,0 0 0,-1 0 16,1 0-16,0 21 0,0 1 0,0-1 16,0 21-16,-1-21 0,22 0 15,-21 22-15,21-22 0,-21 21 0,21-21 16,0 22-16,0-22 0,0 0 0,0 0 16,0 0-16,0 1 15,21-1-15,0 0 0,1 0 0,20-21 16,-21 0-16,0 0 0,22 0 0,-22 0 15,21 0-15,-21 0 0,0 0 16,22 0-16,-22-21 0,0 0 0,0 0 16,0-1-16,1 1 0,-1 0 15,0-21-15,0-1 0,0 1 0,0 21 16,1-21-16,-1-1 0,0 1 0,0 21 16,0 0-16,0-1 0,1 1 15,-1 0-15,0 21 0,0 0 0,0 21 31,-21 0-31,0 1 0,0-1 16,0 0-16,0 0 0,0 0 16,0 0-16,0 1 15,0-1-15,0-42 47,0-1-47,0 1 0,0 0 16,0 0-16,0 0 0,0 0 0,0-1 15,-21 1-15,21 0 16,0 0-16,-21 21 0,0 0 16,0 0-16,-1 0 15,22 21-15,-21 0 0,0 0 16,0 1-16,0-1 0,0 21 0,21-21 16,-22 22-16,22-22 0,-21 21 15,21 0-15,0-20 0,0 20 0,0-21 16,0 0-16,0 22 0,0-22 0,0 0 15,21 0-15,1 0 0,-1 0 16,0-21-16,0 0 0,0 22 0,0-22 16,22 0-16,-1 0 0,-21 0 0,22 0 15,-1 0-15,0-22 0,1 1 16,-1 0-16,-21 0 0,21 0 0,1 0 16,-22-22-16,21 22 0,-21-21 0,1-1 15,-1 22-15,0-21 16,-21 0-16,0 20 0,0 1 0,0 0 15,0 0-15,-21 21 16,0 21 0,-1 0-16,1 0 0,21 1 0,0-1 15,-21 21-15,21-21 0,-21 22 16,21-22-16,0 0 0,0 0 0,0 21 16,0-20-16,0-1 0,21 0 15,0 0-15,0-21 16,22 21-16,-22-21 0,0 0 0,21 0 15,-20 0-15,20 0 0,-21-21 16,21 0-16,-20 0 0,-1 0 0,21-1 16,-21 1-16,0-21 0,1 0 15,-1-1-15,0 1 0,0 0 0,0-1 16,0 1-16,-21 0 0,0 20 16,0 1-16,0 0 0,0 42 31,-21 22-31,21-22 0,-21 21 15,21-21-15,-21 22 0,21-1 0,-21 0 16,21-21-16,0 22 0,0-22 16,0 21-16,0-21 0,0 1 15,0-1-15,0 0 0,21 0 0,0 0 16,0-21-16,0 0 0,1 21 0,-1-21 16,0 0-16,0 0 0,0 0 15,0-21-15,1 0 0,20 21 0,-21-21 16,0-21-16,0 20 0</inkml:trace>
  <inkml:trace contextRef="#ctx0" brushRef="#br0" timeOffset="27526.72">26860 5271 0,'0'0'0,"22"-43"16,-22 22-16,0-21 0,0 21 16,0-1-16,-22 22 15,1 0 1,0 22-16,21 20 0,-21-21 15,0 21-15,0 1 0,21-1 0,0 22 16,-22-22-16,1 21 0,21-20 16,0 20-16,0-20 0,0 20 0,-21-21 15,21 1-15,0-1 0,-21-21 0,21 22 16,0-22-16,0 0 0,0 0 16,0 0-16,0 0 0,21-21 15,0 0-15,0 0 16,1 0-16,-1 0 0,21-21 15</inkml:trace>
  <inkml:trace contextRef="#ctx0" brushRef="#br0" timeOffset="27904.5">27199 5630 0,'0'0'0,"-21"0"16,0 0-1,0 0-15,-1 22 0,-20-1 0,42 0 16,-21 0-16,0 21 0,0-20 15,21 20-15,-22-21 0,22 21 0,0-20 16,0-1-16,0 21 0,0-21 0,22 0 16,-1 1-16,0-1 0,0 0 15,0-21-15,0 21 0,1-21 16,20 0-16,-21 0 0,0 0 0,0 0 16,22 0-16,-22 0 0,0 0 15,0-21-15,0 0 0,1 0 0,-22-22 16,21 22-16,-21-21 0,0-1 15,0 1-15,0 0 0,0-1 0,0 1 16,0 0-16,0 21 0,0-1 0,-21 1 16,-1 0-16,1 21 0,0 0 15,-21 0-15,21 0 0,-22 21 0,1 0 16,21 1-16,-22-1 0,22 21 16,0-21-16,0 0 0,21 22 0,0-22 15,0 0-15,0 0 0,0 0 16,21 1-16,21-22 0,-20 21 15,-1-21-15,21 0 0</inkml:trace>
  <inkml:trace contextRef="#ctx0" brushRef="#br0" timeOffset="28299.53">27601 5694 0,'0'-21'15,"0"42"-15,0-63 0,0 20 0,0 1 16,0 0-16,0 0 0,21 0 0,1 21 15,-1-21-15,0 21 16,0 0-16,0 0 16,0 0-16,1 21 0,-1 0 0,0 0 15,0 0-15,0 0 0,0 22 16,-21-1-16,0 0 0,0 1 0,0-1 16,0-21-16,0 22 0,0-1 0,0-21 15,0 21-15,0-20 0,-21-1 16,21 0-16,-21-21 0,0 21 0,0-21 15,0 0-15,-1 0 16,1-21 0,21 0-16,0 0 0,0-1 15,0 1-15,0 0 0,21 0 16,1 0-16,-1-22 0,0 1 16,0 21-16,21-21 0,-20-1 0,-1 22 15,21-21-15,-21 21 0,0-1 16,1 1-16,-1 21 0,0-21 0,-21 0 15,21 21 1</inkml:trace>
  <inkml:trace contextRef="#ctx0" brushRef="#br0" timeOffset="28535.39">26204 5355 0,'0'0'0,"21"0"15,22 0 1,-22 0-16,0 0 0,21 0 16,1 0-16,-22 0 0,21 0 15,1 0-15,-1 0 0,21 0 0,-20 0 16,-1 0-16,-21 0 0,22 0 0,-1-21 15,-21 21-15,0-21 0</inkml:trace>
  <inkml:trace contextRef="#ctx0" brushRef="#br0" timeOffset="29055.94">29083 4890 0,'0'0'0,"0"-22"0,0 1 16,0 42 15,0 1-31,-21-1 0,21 21 0,-21-21 16,21 22-16,-22-22 0,1 21 15,21 0-15,0-20 0,-21 20 0,21-21 16,-21 0-16,21 0 0,-21 22 16,21-22-16,0 0 0,0 0 15,0 0-15</inkml:trace>
  <inkml:trace contextRef="#ctx0" brushRef="#br0" timeOffset="29259.82">28660 5355 0,'0'0'0,"0"21"31,0 1-16,21-22-15,0 0 0,0 21 16,0-21-16,0 0 0,1 0 16,20 0-16,-21 0 0,21 21 15,1-21-15,-22 0 0,21 0 0,1 0 16,-22 0-16,21 0 0,-21 0 16,0 0-16,1-21 0,-1 21 0,-21-21 15,21-1-15,-21 1 0,0 0 16</inkml:trace>
  <inkml:trace contextRef="#ctx0" brushRef="#br0" timeOffset="29460.71">28787 4932 0,'0'0'0,"-22"0"0,22-21 31,22 21-15,-1 0-16,0 0 15,21 0-15,-21 0 0,22 0 0,-22 0 16,21 0-16,1 0 0,-1 0 16,0 0-16,-21 0 0,22 0 0,-1 0 15,-21-21-15,0 21 0,1 0 16</inkml:trace>
  <inkml:trace contextRef="#ctx0" brushRef="#br0" timeOffset="29959.42">29273 4593 0,'0'0'0,"-21"-21"0,0 21 0,0-21 16,-21 21-16,-1 0 0,1 0 15,0-21-15,-1 21 0,1 0 0,0 0 16,-1 0-16,1 0 0,0 21 16,-1 0-16,22 0 0,-21 0 0,-1 1 15,22 20-15,-21-21 0,0 21 0,20 22 16,1-22-16,-21 22 0,21-22 15,0 22-15,21-22 0,0 21 0,0-20 16,0-1-16,0 0 0,0 22 16,0-43-16,21 21 0,21 1 0,-21-1 15,22 0-15,-1-20 0,0 20 16,1-21-16,-1 0 0,21 0 16,1 1-16,-1-1 0,1-21 0,-1 0 15,1 0-15,-1 0 0,1 0 16,-1-21-16,1-1 0,-22 1 0,22 0 15,-22 0-15,0 0 0,1-22 0,-1 1 16,0 21-16,-20-21 0,20-22 16,-21 22-16,-21-22 0,0 1 0,0-1 15,0 1-15,0-1 0,0-20 16,-21 20-16,0 22 0,-22-22 0,22 22 16,-42 0-16,20-1 0,-20 1 15,21 21-15,-22 0 0,1-1 16,-1 1-16,-21 0 0,43 21 0,-21 0 15,-1 0-15,1 21 0,20 0 16,1-21-16,-22 22 0,22 20 0,0-21 16,-1 21-16,1-20 0,0 20 15,-1 0-15,1 1 0,-21 20 0,20-21 16</inkml:trace>
  <inkml:trace contextRef="#ctx0" brushRef="#br0" timeOffset="30907.98">18182 6392 0,'-21'0'0,"42"0"0,-84 0 0,20 0 0,1 0 15,21 0-15,-22 0 0,22 0 16,-21 0-16,21 0 0,0 0 0,-1 0 16,1 0-16,0 0 0,0 0 15,42 0 17,0 0-32,0 0 0,22 0 15,-22 0-15,21 0 0,1 0 0,-1 0 16,21 22-16,-20-22 0,20 0 15,22 0-15,0 21 0,-1-21 16,1 0-16,21 0 0,0 21 0,-1-21 16,22 0-16,0 21 0,22-21 15,-1 0-15,0 0 0,21 21 0,22-21 16,-1 0-16,1 0 0,20 0 0,1 21 16,21-21-16,-21 0 0,20 0 15,1 0-15,21 0 0,0 0 0,-21 0 16,21 0-16,21 0 0,-21 0 15,21 0-15,-21 0 0,22 0 0,-1 0 16,0 0-16,-21 0 0,21 0 16,0 0-16,-21 0 0,0 0 0,0 0 15,0-21-15,0 21 0,-42 0 16,21 0-16,-43 0 0,22 0 16,-22-21-16,-20 21 0,-1 0 0,-42 0 15,0 0-15,0-21 0,-21 21 16,-21 0-16,-22 0 0,1 0 0,-1-21 15,-21 21-15,-20 0 0,-1 0 16,0 0-16,0 0 0,-42 0 31,0 0-15,0 0-16,-1 0 16,1 21-16,21 0 15,0 0-15,0 0 16,0 1-16,0-1 15,0 0-15</inkml:trace>
  <inkml:trace contextRef="#ctx0" brushRef="#br0" timeOffset="32123.83">18203 12192 0,'0'0'0,"-42"0"0,21 0 0,-22 0 16,22 0-16,0 0 0,0 0 0,0 0 16,0 0-16,21 21 0,0 0 15,21-21 1,21 0-16,0 0 0,1 0 16,20 0-16,1 0 0,-1 0 15,22 0-15,-22 0 0,22 0 0,0 0 16,-22-21-16,1 21 0,-1-21 15,1 21-15,-22 0 0,0 0 0,1 0 16,-22 0-16,0 0 0,-42 0 31,0 0-31,0 0 0,-1 0 16,1 21-16,-21-21 0,21 0 0,0 0 16,-1 0-16,1 0 0,0 0 15,0 0-15</inkml:trace>
  <inkml:trace contextRef="#ctx0" brushRef="#br0" timeOffset="32379.72">18732 12213 0,'43'0'16,"-86"0"-16,22 0 0,0 0 16,0 0-1,0 0 1,21 21 0,0 1-16,0-1 0,0 0 0,0 21 15,0-21-15,0 22 0,0-1 0,0 0 16,0 1-16,0 20 0,0-20 15,0 20-15,0-21 0,0 22 0,0-22 16,0 22-16,0-22 0,0 0 0,0 1 16,-21-22-16,21 21 0,-22-21 15,22 1-15,-21-1 0,21 0 0,0 0 16,0 0-16,21-42 31,1 0-15</inkml:trace>
  <inkml:trace contextRef="#ctx0" brushRef="#br0" timeOffset="32940.5">19240 12764 0,'0'0'16,"43"-22"-16,20 1 0,-42 0 0,22 0 0,-1 21 16,-21-21-16,0 0 0,1-1 0,-1 22 15,-21-21-15,0 0 0,0 0 16,0 0-16,-21 0 0,-1-1 15,1 22-15,0-21 0,0 0 16,-21 21-16,20 0 0,1-21 16,0 21-16,-21 0 0,21 0 0,-1 0 15,1 21-15,-21 0 0,21 0 16,0 1-16,-22-1 0,22 21 0,0-21 16,-21 22-16,20-1 0,1 0 0,21 1 15,-21-1-15,21 0 0,-21 1 16,21-1-16,0 0 0,0-21 0,0 22 15,0-22-15,0 0 0,0 0 0,21 0 16,0-21-16,0 22 16,1-22-16,-1 0 0,0 0 0,21 0 15,-21-22-15,22 1 16,-1 0-16,-21 0 0,22 0 0,-1 0 16,0-22-16,-21 1 0,22 0 0,-22-1 15,0 1-15,0-22 0,0 22 16,1 0-16,-22-1 0,21 1 0,-21 21 15,0-21-15,0 20 0,0 1 0,-21 21 16,-1 0-16,1 21 16,21 1-16,-21-1 0,21 21 15,-21-21-15,21 22 0,0-1 16,0 0-16,0 1 0,0-1 0,0 0 16,0-21-16,0 22 0,0-22 0,21 21 15,0-21-15,0 1 16,1-22-16,-22 21 0,21-21 0,21 0 15,-21 0-15,0 0 0,22 0 0,-22-21 16,21-1-16,-21 1 0,22-21 16,-22 21-16,0-22 0,21 1 0</inkml:trace>
  <inkml:trace contextRef="#ctx0" brushRef="#br0" timeOffset="33519.83">20045 12192 0,'0'0'0,"0"-127"31,0 148-31,-21 0 16,21 22-16,0-1 16,-22 0-16,1 1 0,21 20 0,-21-20 15,21 20-15,0-21 0,0 22 0,-21-22 16,21 22-16,0-22 0,-21 0 16,21 1-16,0-1 0,0-21 0,0 22 15,0-22-15,0 0 0,0 0 16,0-42 15,21 0-31,0 0 0,-21-22 16,0 22-16,21-21 0,-21 21 0,21-22 15,-21 1-15,22 0 0,-1 20 16,0-20-16,-21 21 0,21-21 16,0 20-16,0 1 0,22 0 0,-22 21 15,0 0-15,0 0 0,0 0 0,1 0 16,-1 21-16,-21 0 15,0 1-15,0-1 16,0 0-16,-21 0 0,-1-21 0,1 21 16,0-21-16,0 21 0,-21-21 15,20 0-15,-20 22 0,21-22 0,0 0 16,0 0-16,-1 0 0,1 0 16,0 0-16,0 0 0,21 21 31,0 0-16,0 0-15,21 0 0,0 0 16,-21 1-16,21-1 0,1 21 0,-1-21 16,0 0-16,0 1 0,0 20 15,-21-21-15,21 0 0,1-21 0,-1 21 16,0 1-16,0-22 0,0 0 0,0 0 16,1 0-16,-1 0 15,0 0-15,0 0 0,21-22 0,-20 22 16,-1-21-16,0 0 0,0 0 0</inkml:trace>
  <inkml:trace contextRef="#ctx0" brushRef="#br0" timeOffset="33879.78">20553 12679 0,'21'0'15,"0"0"1,0 0-16,0 0 15,1 0-15,-1 0 0,0 0 16,0 0-16,0 0 0,0-21 16,1 21-16,-1-21 0,0-1 0,-21 1 15,0 0 1,0 0-16,0 0 16,-21 21-16,0-21 0,-1 21 15,1 0-15,0 0 0,0 0 0,0 21 16,-22 0-16,22 0 0,0 0 15,0 0-15,21 1 0,-21 20 0,0-21 16,21 21-16,-22-20 0,22 20 0,0-21 16,0 21-16,0-20 0,0-1 15,0 0-15,22 0 0,-1 0 0,0-21 16,0 21-16,0-21 0,0 0 0,22 0 16,-1 0-16,0 0 15,1 0-15,-1-21 0,0 0 0,1 0 16</inkml:trace>
  <inkml:trace contextRef="#ctx0" brushRef="#br0" timeOffset="34220.54">21463 12531 0,'0'0'0,"-42"0"0,20 0 16,1 0-16,0 0 0,-21 0 0,21 0 16,-22 21-16,22-21 0,0 21 15,0-21-15,0 21 0,-1 0 0,1 1 16,21-1-16,0 0 15,0 0-15,21 0 16,1-21-16,-1 21 0,0-21 16,0 22-16,0-1 0,22-21 0,-22 21 15,0 0-15,0 0 0,0 0 16,-21 1-16,21-1 0,-21 0 16,0 0-16,0 0 0,0 0 0,-21-21 15,0 22-15,0-1 0,0-21 16,0 0-16,-22 0 0,22 0 0,0 0 15,-21 0-15,20 0 0,-20 0 16,21 0-16,0 0 0,0-21 0,-1 21 16,1-22-16,0 1 0,21 0 15,-21 0-15,21 0 0,0-22 16,0 22-16,0 0 0</inkml:trace>
  <inkml:trace contextRef="#ctx0" brushRef="#br0" timeOffset="34892.16">22013 12277 0,'0'0'15,"21"0"-15,1 0 0,-1-21 0,21 21 0,-21-22 16,0 1-16,1 0 0,-1 0 15,0 0-15,21 0 0,-42-22 0,21 22 16,-21 0-16,0-21 0,0 20 16,0 1-16,0 0 0,-21 0 15,0 0-15,0 0 0,-21 21 0,20 0 16,-20 0-16,0 0 0,-1 0 0,1 0 16,0 0-16,-1 21 0,1 0 15,21 0-15,-21 0 0,20 0 0,1 22 16,0-22-16,21 21 0,0 1 15,0-22-15,21 21 0,0 0 0,1 1 16,-1-22-16,0 21 0,21 1 0,1-22 16,-22 21-16,21 0 0,0-20 15,1 20-15,-22 0 0,21 1 0,-21-22 16,1 21-16,-1 0 0,0-20 16,-21 20-16,0-21 0,0 0 15,0 0-15,0 1 0,-21-1 0,0 0 16,-22-21-16,22 0 0,-21 21 0,-1-21 15,1 0-15,0 0 0,-1 0 16,1 0-16,-21-21 0,20 21 0,22-21 16,-21 0-16,-1-1 0,22 1 15,0 0-15,0 0 0,0 0 0,21 0 16,0-22-16,0 22 0,0 0 0,0 0 16,21 0-16,0 21 15,21-22-15,-20 22 0,20-21 16,0 21-16,1-21 0,-1 21 0</inkml:trace>
  <inkml:trace contextRef="#ctx0" brushRef="#br0" timeOffset="36535.97">22669 12383 0,'0'0'15,"0"-22"-15,-21 22 16,0 0-16,0 0 0,0 0 15,0 0-15,-1 0 0,1 0 0,0 22 16,-21-1-16,21 0 0,-1 0 0,1 0 16,21 0-16,-21 1 15,0-1-15,21 0 0,-21 0 0,21 21 16,0-20-16,0-1 0,0 0 0,0 0 16,0 0-16,0 0 0,0 1 15,21-1-15,0 0 0,0-21 0,22 21 16,-22-21-16,0 0 0,0 0 0,21 0 15,-20 0-15,20 0 0,-21 0 16,21-21-16,-20 21 0,20-21 0,0 0 16,1-1-16,-22-20 15,21 21-15,0 0 0,-20 0 0,20-22 16,-21 22-16,0 0 0,-21 0 0,0 0 16,21 21-16,-21-22 0,0 44 46,0-1-46,0 0 16,0 0-16,0 0 0,0 0 16,0 1-16,0-1 0,0 0 0,0 0 15,0 0-15,22 0 16,-22 1-16,21-22 0,0 0 0,0 0 16,0 21-16,0-21 15,1 0-15,-1 0 0,21 0 0,-21 0 0,0-21 16,22-1-16,-22 1 0,0 21 15,21-21-15,-20 0 0,-1-21 16,0 20-16,0 1 0,0 0 0,-21 0 16,0-21-16,0 20 0,0 1 0,0 0 15,0 0-15,0 0 0,-21 21 16,0 0-16,0 0 16,0 0-16,-1 0 0,1 21 0,0-21 15,0 21-15,21 0 0,0 0 16,-21 1-16,21-1 0,0 0 0,0 0 15,0 0-15,0 0 0,0 1 16,0-1-16,21 0 0,-21 0 16,21 0-16,0 0 0,0 1 0,1-22 15,20 21-15,0-21 0,-21 0 16,22 0-16,-1 0 0,22 0 0,-22 0 16,21 0-16,-20 0 0,20-21 0,-20-1 15,-1 1-15,0 21 0,1-21 16,-1-21-16,-21 21 0,0-1 0,0 1 15,-21-21-15,0 21 0,0 0 0,0-22 16,0 22-16,0 0 0,-21 0 16,0 21-16,0 0 15,0 0-15,0 0 0,-1 0 16,1 21-16,0 0 0,0 0 16,21 0-16,-21 1 0,21 20 0,0-21 15,0 0-15,0 22 0,0-22 16,0 0-16,21 21 0,0-21 0,21 1 15,-20-1-15,-1 0 0,0-21 0,21 21 16,-21-21-16,22 0 0,-22 0 16,21 0-16,1 0 0,-22 0 0,21-21 15,0 21-15,-20-21 0,20 0 0,-21-1 16,21-20-16,-20 21 0,-1-21 16,-21 20-16,21-20 0,-21 0 0,21 21 15,-21-22-15,0 22 0,0-21 16,0 21-16,0-1 0,-21 44 31,0-1-15,21 0-16,0 0 0,-21 0 0,-1 0 15,22 1-15,-21 20 0,21-21 0,0 0 16,0 0-16,-21 1 0,21-1 16,-21 0-16,21 0 0,0 0 15,-21-21 1,21-21-1,0 0 1,0 0-16,21 0 0,0-1 16,-21-20-16,21 21 0,0 0 15,22-22-15,-22 22 0,0 0 0,21-21 16,-20 21-16,20-1 0,0 1 0,-21 0 16,1 21-16,-1 0 0,0 0 15,0 0-15,-21 21 16,0 0-16,0 22 0,0-22 15,0 0-15,0 21 0,0-20 0,0-1 16,0 0-16,0 21 0,0-21 0,0 1 16,0-1-16,0 0 0,0 0 15,21 0-15,0-21 0,1 0 16,-1 0-16,0 0 0,0 0 16,21 0-16,-20 0 0,20 0 15,-21-21-15,21 21 0,1-21 0,-1 0 16,-21 0-16,22-22 0,-22 22 15,0 0-15,21-21 0,-42-1 0,21 22 16,-21-21-16,22-1 0,-22 1 0,0 21 16,0 0-16,0 0 0,-22-1 15,1 1-15,0 21 0,0 0 16,0 21-16,0 1 0,-1-1 0,22 0 16,0 21-16,0-21 0,0 1 15,0 20-15,0-21 0,0 21 0,22-20 16,-1 20-16,0-21 0,-21 0 15,21 22-15,0-22 0,0 0 16,1 0-16,-22 0 0,0 0 0,0 1 16,-22-22-1,1 0-15,0 0 16,0 0-16,-21 0 0,20-22 16,1 22-16,21-21 0,-21 0 0,21 0 15,0 0-15,0 0 16,0-1-16,21 1 15,0 0-15,1 0 0,-1 0 16</inkml:trace>
  <inkml:trace contextRef="#ctx0" brushRef="#br0" timeOffset="37039.68">25929 11938 0,'0'0'15,"0"-21"-15,0 0 0,-21 0 0,0 21 16,0 0-16,-1 0 15,1 21-15,0 0 0,0 0 0,21 21 16,-21-20-16,21 20 0,-21 0 16,-1 1-16,22 20 0,0-21 15,0 1-15,0-1 0,0 0 0,-21 1 0,21-1 16,0-21-16,0 22 16,0-22-16,0 21 0,0-21 0,0 0 15,0 1-15,0-1 0,0 0 16,0 0-16,0-42 31,0 0-15,0 0-16,0-1 0,0 1 0,0 0 15,0 0-15,21-21 0,1 20 0,20-20 16,-21 21-16,21-21 0,1 20 16,20-20-16,-20 21 0,20-21 15,-21 42-15,1-22 0,-1 22 0,0 0 16,-20 0-16,20 22 0,-21-1 15,-21 0-15,0 0 0,0 0 0,0 22 16,0-22-16,0 21 0,0-21 16,0 22-16,0-22 0,-21 0 0,21 0 15,-21 0-15,0 0 0,21 1 0,-22-1 16,1 0-16,21 0 16,-21-21-16,0 0 15,21-21 16,21 21-31,0-21 0,-21 0 0,43-1 16,-22 1-16</inkml:trace>
  <inkml:trace contextRef="#ctx0" brushRef="#br0" timeOffset="37424.44">26585 12340 0,'21'-42'0,"-42"84"0,64-105 0,-43 42 16,0-1-16,0 1 0,0 0 15,-22 21 1,1 21-16,0 0 15,0 1-15,21-1 0,-21 0 16,0 0-16,-1 21 0,1-20 0,0-1 16,21 21-16,-21-21 0,21 22 15,0-22-15,0 0 0,0 0 16,0 21-16,0-20 0,21-1 0,0 0 16,0-21-16,1 21 0,-1 0 0,0-21 15,21 0-15,-21 0 0,1 0 16,-1 0-16,0-21 0,0 21 0,21-21 15,-20 0-15,-1 0 0,0-1 16,0 1-16,0-21 0,0 0 0,-21-1 16,0 22-16,0-42 0,0 20 0,0 1 15,0 21-15,0-22 0,-21 1 16,0 21-16,0 0 0,0 0 0,-22 21 16,22 0-16,0 0 0,0 0 0,-21 0 15,20 0 1,1 21-16,0 0 0,21 0 15,0 0-15,21-21 16,0 0-16,1 21 0</inkml:trace>
  <inkml:trace contextRef="#ctx0" brushRef="#br0" timeOffset="37720.29">27495 11875 0,'0'0'0,"22"-43"0,-22 22 15,0 0-15,-22 21 32,1 21-32,0 0 0,0 0 0,-21 22 15,20-22-15,1 21 0,0 22 16,0-22-16,0 22 0,0-22 0,-1 0 16,1 22-16,21-22 0,0 0 15,0 1-15,0-22 0,0 21 0,0-21 16,0 22-16,0-22 0,0 0 0,21 0 15,-21 0-15,22-21 0,-1 22 16,0-22-16,0 0 0,0 0 16,0 0-16,1 0 0,-1-22 15,0 1-15,0 21 16,-21-21-16,21 0 0,-21 0 0</inkml:trace>
  <inkml:trace contextRef="#ctx0" brushRef="#br0" timeOffset="37904.18">27051 12213 0,'-21'0'0,"42"0"0,-63 0 0,20 0 16,1 21-16,21 1 15,21-22 1,22 21-16,-22-21 0,21 0 0,1 0 16,-1 0-16,0 0 0,1 0 15,-1 0-15,0 0 0,1 0 0,-22 0 16,21 0-16,-21 0 0,22-21 15,-22 21-15</inkml:trace>
  <inkml:trace contextRef="#ctx0" brushRef="#br0" timeOffset="38379.58">28363 11578 0,'0'0'0,"21"-21"15,1 21 1,-22 21 15,0 0-31,-22 1 16,1 20-16,21-21 0,-21 0 0,21 0 15,-21 1-15,21 20 0,-21-21 0,21 0 16,0 0-16,0 1 0,0-1 16,-21 0-16,21 0 0,0 0 15,0 0 1,0-42 15</inkml:trace>
  <inkml:trace contextRef="#ctx0" brushRef="#br0" timeOffset="38576.47">28109 11875 0,'-21'0'0,"42"0"16,-42 21 0,21 0-16,21-21 15,0 21-15,22-21 16,-22 21-16,0-21 0,0 0 15,0 0-15,22 21 0,-22-21 0,0 0 16,0 0-16,0 0 16,1 0-16,-1 0 0,0-21 0,0 21 15,0-21-15,-21 0 0</inkml:trace>
  <inkml:trace contextRef="#ctx0" brushRef="#br0" timeOffset="38784.35">28215 11557 0,'0'-21'16,"0"42"-16,-21-42 0,21 0 0,-21 21 0,42 0 47,0 0-47,0 0 16,0 0-16,1 0 15,20 0-15,-21 0 0,0 0 0,22 0 16,-22 0-16,0 0 0,21 0 0,-21 0 15,22 0-15,-22 0 0</inkml:trace>
  <inkml:trace contextRef="#ctx0" brushRef="#br0" timeOffset="39299.94">28638 11282 0,'-21'-21'0,"42"42"0,-63-63 16,21 20-16,0 1 0,0 0 15,-1 0-15,1 21 0,0-21 0,-21 21 16,21 0-16,-22 0 0,1 0 16,0 0-16,-1 21 0,1 0 0,-22 0 15,22 0-15,0 22 0,-1-22 16,1 21-16,0 1 0,-1-1 0,1 0 16,0 1-16,21 20 0,-1-21 0,1 1 15,0-1-15,0 0 0,21 22 16,0-22-16,0 1 0,0-1 0,0 0 15,21 1-15,0-1 0,22 0 0,-1 1 16,0-22-16,1 21 16,20-21-16,-21 0 0,22 1 0,-1-1 15,1 0-15,-1-21 0,1 0 0,-1 0 16,-20 0-16,20 0 0,1 0 16,-22-21-16,22 0 0,-1-22 0,-21 22 15,1-21-15,-1-1 0,0 1 16,1-21-16,-22 20 0,0-20 0,0-1 15,-21 1-15,0-1 0,0 1 0,0-1 16,-21 1-16,0-1 0,-21 1 16,-1-1-16,-20 22 0,20 0 0,-20-1 15,21 1-15,-22 21 16,1-22-16,-1 22 0,1 21 0,20-21 0,-20 21 16,20 0-16,1 0 0,0 0 15,-1 0-15,22 21 0,-21 0 16,21 1-16,0-1 0,-1 21 0,1 0 15,0 1-15,-21-1 0,21 0 0,-1 1 16,-20-1-16,0 0 0</inkml:trace>
  <inkml:trace contextRef="#ctx0" brushRef="#br0" timeOffset="40176.51">19113 13695 0,'0'0'0,"-21"0"16,-106-21 0,106 0-16,0-1 0,-21 22 0,20 0 15,1 0-15,0-21 16,-21 21-16,21 0 0,-22-21 0,22 21 16,0-21-16,-21 0 0,20 21 0,-20-21 15,21 21-15,-21-22 0,20 22 16,1-21-16,-21 21 0,21 0 0,0 0 15,21-21-15,-22 21 16,22-21-16,22 21 16,-1 0-1,0 0-15,0 0 0,21-21 16,1 21-16,-1 0 0,0 0 0,22 0 16,-1 0-16,1 0 0,-1 0 15,1 0-15,21 0 0,-1 0 16,1 0-16,21 0 0,0 0 0,-1 0 15,22-21-15,-21 21 0,21 0 16,0 0-16,0-22 0,21 22 0,1-21 16,20 21-16,0-21 0,1 21 0,20 0 15,1-21-15,20 21 0,-20 0 16,20 0-16,22-21 0,0 21 0,-21 0 16,21 0-16,-1 0 0,22 0 15,-21 0-15,0 0 0,0 0 0,0 0 16,-22 0-16,22 0 0,-42 0 15,20 0-15,-20 0 0,-1 0 16,1 0-16,-22 0 0,1 0 0,-22-21 16,-21 21-16,0 0 0,0 0 15,-21 0-15,-22 0 0,1 0 0,-22 0 16,1 0-16,-1 0 0,-20 0 0,-22 0 16,0 0-16,0 0 0,0 0 15,1 0-15,-22-22 31,-22 1-15,1 21-16</inkml:trace>
  <inkml:trace contextRef="#ctx0" brushRef="#br1" timeOffset="48715.56">1270 2646 0,'21'0'31,"-21"-21"0,21 21-31,-21-21 16,0-1-1,0 1 1,21 21-16,-21-21 16,22 0-16,-22 0 0,0 0 15,0-1-15,0 1 16,0 0 0,0 42 15,0 0-31,0 22 15,0-22-15,0 0 16,0 21-16,0-20 0,0 20 0,0-21 16,0 21-16,0 1 0,0-22 15,0 21-15,0-21 0,0 22 16,-22-22-16,22 21 0,0-21 0,0 1 16,-21-1-16,21 0 0,0 0 15,0 0-15,0 0 0,-21-21 31,21-21 32,0 0-63</inkml:trace>
  <inkml:trace contextRef="#ctx0" brushRef="#br1" timeOffset="49587.81">1905 2794 0,'-21'0'31,"21"21"-16,-21 0 1,21 1-16,0-1 16,0 0-1,0 0-15,21-21 47,0 0-31,-21-21-1,0 0-15,0 0 16,0-1 0,0 1-16,-21 21 31,0 21-15,21 1-1,0-1-15,-22-21 16,22 21-16,22-21 62,-1 0-46</inkml:trace>
  <inkml:trace contextRef="#ctx0" brushRef="#br1" timeOffset="50869.11">2646 2963 0,'-43'0'31,"65"0"32,-1 0-63,21-21 0,-21 21 16,0-21-16,22 21 0,-22-21 15,21 21-15,-21-21 0,22 0 0,-22-1 16,0 1-16,21 0 0,-20 0 15,-1 0-15,21-22 0,-21 22 0,-21 0 16,21-21-16,-21 21 0,0-1 16,0 1-16,0-21 0,0 21 0,0-22 15,0 22-15,-21 0 0,0 0 16,21 0-16,-21 0 0,0-1 16,0 1-16,-1 21 15,1 0-15,0 21 16,21 22-16,0-22 0,0 21 0,0 1 15,-21-1-15,21 21 0,-21-20 16,21 20-16,0 1 0,0-1 0,-21-20 16,-1 20-16,22 1 0,-21-1 15,21 1-15,0-1 0,-21 1 0,21-1 16,-21-21-16,21 22 0,0-1 16,0-20-16,0 20 0,0-20 0,0-1 15,0 0-15,0 1 0,0-1 16,0-21-16,0 21 0,0-20 15,0-1-15,21 0 0,0 0 0,0-21 16,1 0-16,-1 0 0,0 0 16,0 0-16,21-21 0,-20 0 0,20 0 15,-21-1-15,0 1 0,22-21 16,-22 21-16,0-22 0,0 22 0,0-21 16,0 0-16,-21-1 0,0 1 0,0 0 15,0-1-15,0 1 0,-21-22 16,-21 22-16,21 0 0,-22-1 0,1 22 15,0-21-15,-1 21 0,-20 0 16,21-1-16,-1 22 0,-20 0 16,20 0-16,1 0 0,0 0 15,-1 0-15,22 0 0,0 0 0,0 0 16,42 0 0,0 0-16,0 0 15,22 0-15,-1 0 0,0 0 16,1 0-16,-1-21 0,0 0 0,1 0 15,-1 0-15,0 0 0,1-1 0,-1 1 16,0 0-16,-20 0 16,20 0-16,-21 0 0,21-1 0,-20 1 0,-1 0 15,-21 0-15,21 21 16,-21 21 15,-21 0-31,21 0 16,0 1-16,0-1 0,-21 0 15,21 0-15,0 0 0,-22 0 0,22 1 16,0-1-16,0 0 16,0 0-16,0-42 47,0 0-47</inkml:trace>
  <inkml:trace contextRef="#ctx0" brushRef="#br1" timeOffset="51056.23">3281 2604 0,'0'0'0,"-21"0"63,-1 0-63,22 21 15,0 0 1,0 0-16,0 0 16</inkml:trace>
  <inkml:trace contextRef="#ctx0" brushRef="#br1" timeOffset="51552.42">3598 2773 0,'-21'21'0,"21"0"16,-21-21-16,0 21 0,21 1 15,-21-22-15,21 21 0,0 0 16,0 0-16,-22-21 0,22 21 16,0 0-16,0 1 0,0-1 0,-21 0 15,21 0-15,0 0 16,0 0-1,0-42 17,0 0-32,0 0 15,0 0-15,0 0 16,0-1-16,0 1 0,0 0 0,0 0 16,21-21-16,1-1 15,-1 22-15,0 0 0,21 0 16,-21-22-16,22 43 0,-1-21 15,0 0-15,1 21 0,-22 0 0,21 0 16,1 0-16,-22 21 0,21 0 0,-21 1 16,0-1-16,1 0 0,-22 21 15,0-21-15,0 1 0,0 20 0,0-21 16,0 0-16,0 0 0,0 1 16,-22-1-16,1 0 0,21 0 15,-21 0-15,0-21 0,21 21 16,-21-21-16,21-21 31,21 21-31,0-21 0,0 0 16</inkml:trace>
  <inkml:trace contextRef="#ctx0" brushRef="#br1" timeOffset="52104.35">4487 2709 0,'0'-21'0,"0"42"0,0-63 0,-21 42 16,0-21-16,0 0 0,0 21 15,-1 0-15,1 0 0,0 0 0,0 0 16,-21 0-16,20 0 0,1 21 16,0-21-16,0 21 0,0 21 15,0-20-15,-1-1 0,1 0 0,21 21 16,0-21-16,-21 22 0,21-22 15,-21 0-15,21 0 0,0 22 0,0-22 16,0 0-16,0 0 0,21 0 16,0-21-16,0 0 15,1 0-15,-1 0 0,0 0 0,0 0 16,0 0-16,0 0 0,1-21 16,20 21-16,-21-21 0,0 0 0,0 0 15,1-1-15,-1 1 0,0 0 0,-21-21 16,0 21-16,21-22 15,0 1-15,-21 0 0,0-1 0,0 1 16,21-22-16,-21 22 0,22 0 16,-22-1-16,0 1 0,0 0 0,21 21 15,-21-1-15,0 1 0,0 0 0,0 0 16,0 42 0,0 0-16,0 22 15,0-1-15,-21 0 0,21 1 16,-22 20-16,22-21 0,0 22 0,-21-22 15,0 22-15,21-22 0,-21 0 0,21 1 16,0-22-16,0 21 16,0-21-16,0 22 0,0-22 0,21 0 15,0 0-15,0-21 0,1 0 16,-1 0-16,21 0 0,-21 0 16,22 0-16</inkml:trace>
  <inkml:trace contextRef="#ctx0" brushRef="#br1" timeOffset="52975.91">5228 2540 0,'-21'0'0,"42"0"0,-63 0 16,21 0-16,-1 21 0,1-21 15,21 21-15,0 1 16,21-22 0,22 0-1,-22 0-15,0 0 16,0 0-16,0-22 0,1 22 15,20-21-15,-21 21 0,0-21 0,0 0 16,1 21-16,-1-21 0,0 0 0,-21-1 16,0 1-16,0 0 15,0 0-15,0 0 0,-21 0 16,0-1-16,-1 1 0,1 21 0,-21 0 16,21-21-16,0 21 0,-22 0 15,1 0-15,21 0 0,-22 0 0,22 21 16,-21 0-16,21 1 0,-22-1 15,22 21-15,0 0 0,0-20 0,21 20 16,0 0-16,0 1 0,0-22 16,0 21-16,0 0 0,0-20 0,21-1 15,0 0-15,0 0 0,1 0 16,-1 0-16,0-21 0,0 0 16,0 22-16,22-22 0,-22 0 0,0 0 15,0 0-15,0 0 16,-21-22-16,0 1 15,0 0-15,-21 21 16,0 0-16,0-21 0,-22 21 0,22 0 16,-21 0-16,0 0 0,-1 0 0,1 0 15,0 21-15,-1 0 0,1-21 16,0 21-16,-1 1 0,1 20 0,21-21 16,-22 0-16,22 22 0,0-22 15,0 0-15,21 21 0,0-21 16,0 1-16,0 20 0,0-21 0,21 0 15,0 0-15,0-21 0,22 22 16,-1-1-16,0-21 0,1 0 0,-1 0 16,0 0-16,1 0 0,20 0 15,-20-21-15,-1-1 0,21 1 0,-20 0 16,-1 0-16,22 0 0,-22-22 0,0 22 16</inkml:trace>
  <inkml:trace contextRef="#ctx0" brushRef="#br1" timeOffset="53263.75">5821 2180 0,'0'0'0,"0"-21"0,-21 21 0,-1 0 0,1 0 16,0 0-16,0 0 16,21 21-16,-21 22 0,0-22 0,21 21 15,-22 22-15,1-22 0,21 21 0,-21 1 16,21-1-16,-21 1 0,0-22 15,21 22-15,0-22 0,-21 22 0,-1-22 16,22 0-16,0 1 0,-21-1 16,21-21-16,0 0 0,0 0 0,0 1 15,0-1-15,0 0 0,21-21 32,1 0-32,-1 0 0,0-21 15,0 0-15,0-1 0,0 1 16,1 0-16</inkml:trace>
  <inkml:trace contextRef="#ctx0" brushRef="#br1" timeOffset="53655.53">5778 2900 0,'-21'0'0,"42"0"0,-42 21 15,21 0-15,0 0 31,21-21-31,1 0 16,-1 0-16,0 0 0,0 0 16,0-21-16,0 21 0,1-21 0,-1 21 15,21-21-15,-21 0 0,0 0 0,1 21 16,-1-22-16,-21 1 0,0 0 16,21 0-16,-21 0 0,-21 21 31,0 0-31,-22 0 15,22 0-15,0 21 0,0 0 16,0 0-16,-1 0 0,1 1 16,0 20-16,21-21 0,0 0 0,0 0 15,0 1-15,0-1 0,0 0 0,0 0 16,0 0-16,0 0 16,0 1-16,21-22 0,0 0 0,1 0 15,-1 0-15,21 0 16,0 0-16,-20 0 0,-1-22 0,21 22 15,0-21-15,-20 0 0</inkml:trace>
  <inkml:trace contextRef="#ctx0" brushRef="#br1" timeOffset="54384.13">6456 2709 0,'0'-21'0,"0"42"0,21-42 15,-21 42 16,0 1-31,-21-1 16,21 0-16,0 0 0,0 0 16,0 0-16,0 1 0,0-1 0,0 0 15,0 0-15,0 0 0,0 0 16,0 1-16,-21-22 0,21 21 0,0 0 16,-22 0-16,22-42 62,0 0-62,0 0 16,0-1-16,0 1 0,0 0 0,0 0 15,0 0-15,0 0 0,22-1 16,-1-20-16,-21 21 0,21 0 0,0 0 16,0-1-16,22 1 0,-22 0 0,0 0 15,21 21-15,1 0 0,-22 0 16,21 0-16,-21 0 0,22 21 0,-22 0 15,0 0-15,0 1 0,0-1 16,0 21-16,1-21 0,-1 0 16,-21 22-16,0-22 0,0 0 0,0 0 15,0 0-15,0 1 0,0-1 16,0 0-16,0 0 0,-21 0 16,-1-21-1,1 0 1,21-21-16,0 0 15,0 0-15,0 0 0,0-1 16,0 1-16,0 0 0,0 0 0,21-21 16,1 20-16,-1-20 0,0 21 0,0-21 15,21 20-15,-20-20 0,20 21 16,0 0-16,-21 0 0,22-1 16,-1 22-16,0 0 0,1 0 15,-22 22-15,21-1 0,-21 0 0,22 0 16,-22 0-16,0 22 0,0-22 0,-21 21 15,0-21-15,0 0 0,0 22 16,0-22-16,0 0 0,0 0 0,-21 0 16,0 1-16,21-1 0,-21-21 0,0 21 15,21 0-15,-22-21 16,22-21 15,22 21-31,-22-21 16</inkml:trace>
  <inkml:trace contextRef="#ctx0" brushRef="#br1" timeOffset="54795.89">7705 2836 0,'0'0'0,"0"22"0,21-22 31,0 0-15,0 0-16,0 0 0,0 0 0,1-22 16,-1 22-16,0-21 0,21 21 15,-21-21-15,1 0 0,-1 21 16,0-21-16,0 0 0,0-1 0,0 1 16,-21 0-16,0 0 0,0 0 0,0 0 15,-21 21 1,0 0-16,0 0 0,0 0 0,0 21 15,-22 0-15,22 0 0,-21 0 16,21 0-16,-1 1 0,1 20 0,0-21 16,0 0-16,21 0 0,-21 1 0,21 20 15,0-21-15,0 0 16,0 0-16,0 1 0,0-1 0,21-21 16,0 21-16,0-21 0,0 0 15,1 0-15,20 0 0,-21 0 16,21 0-16,-20 0 0,20 0 0,-21 0 15,21-21-15,-20 21 0,-1-21 16,21-1-16,-21 22 0</inkml:trace>
  <inkml:trace contextRef="#ctx0" brushRef="#br1" timeOffset="55256.63">8276 2794 0,'0'21'0,"0"-42"0,0-21 0,0 21 16,0-1-16,0 1 0,0-21 0,0 21 16,0 0-16,0 42 31,0 0-31,0 0 0,0 0 15,0 22-15,0-22 0,0 0 16,0 0-16,0 21 0,0-20 0,0-1 16,0 0-16,0 0 0,0 0 0,-21 0 15,21 1-15,-21-1 16,21 0 0,-21-21-1,21-21 1,0 0-16,0-1 15,0 1-15,0 0 0,0 0 16,21-21-16,0 20 0,-21-20 16,21 21-16,21-21 0,-20-1 0,-1 1 15,21 21-15,-21 0 0,22-22 16,-1 22-16,0 21 0,1 0 0,20 0 16,-21 0-16,1 21 0,-22-21 0,0 43 15,0-22-15,0 0 0,1 21 16,-22-21-16,0 22 0,0-22 0,0 21 15,0-21-15,0 1 0,-22-1 0,1 21 16,21-21-16,-21 0 0,0-21 16,0 22-16,0-1 0,-1-21 0,22 21 15,-21-21-15,42-21 47,1 0-47,-22-1 0,21 1 16</inkml:trace>
  <inkml:trace contextRef="#ctx0" brushRef="#br1" timeOffset="55535.47">9250 2201 0,'0'0'0,"0"22"31,-21-1-31,-1 0 0,1 0 15,21 21-15,-21 1 0,0-1 16,21 0-16,-21 1 0,0-1 0,-1 22 16,1-22-16,0 0 0,0 1 0,21-1 15,-21 0-15,21 1 0,-21-22 16,21 21-16,0-21 0,0 0 0,0 1 16,0-1-16,21 0 0,0-21 15,0 0-15,0 0 16,0 0-16,1 0 0,-1 0 0,0 0 15,0-21-15,0 0 0,0-1 0</inkml:trace>
  <inkml:trace contextRef="#ctx0" brushRef="#br1" timeOffset="55716.15">9038 2519 0,'0'0'16,"-21"0"-16,0 0 0,42 0 31,0 0-31,21 0 16,-20 0-16,20 0 0,-21 0 15,21 0-15,-20 0 0,20 0 0,0 0 16,1 0-16</inkml:trace>
  <inkml:trace contextRef="#ctx0" brushRef="#br1" timeOffset="56035.96">10202 2307 0,'0'0'0,"-42"0"31,21 0-31,0 0 0,-1 0 0,1 0 15,0 0-15,21 21 0,-21 22 0,0-22 16,0 21-16,-1 1 0,1-1 16,21-21-16,-21 21 0,21 1 0,-21-1 15,21 0-15,0-20 0,0 20 16,-21-21-16,21 0 0,0 22 0,0-22 16,0 0-16,0 0 0,21 0 15,0-21-15,0 0 0,0 21 16,1-21-16,-1 0 0,21 0 15,-21 0-15,22 0 0,-22 0 0,0-21 16</inkml:trace>
  <inkml:trace contextRef="#ctx0" brushRef="#br1" timeOffset="56307.81">10731 2244 0,'0'0'0,"0"-21"0,22 21 15,-22 21 1,21-21-16,0 21 0,0 0 16,0 0-16,-21 0 0,21 22 0,1-22 15,-1 21-15,0 1 16,-21-1-16,0 0 0,0 1 0,0-1 0,0 0 16,0-21-16,0 22 0,-21-22 15,0 21-15,-1-21 0,1 1 16,21-1-16,-21 0 0,0 0 0,0 0 15,0 0-15,-1-21 0,1 22 0,-21-22 16,21 0-16,0 0 0,-1 0 16,1 21-16</inkml:trace>
  <inkml:trace contextRef="#ctx0" brushRef="#br1" timeOffset="57367.61">1122 4022 0,'0'0'0,"-85"-64"31,64 43-15,21 0-16,0 0 0,0 0 16,0-1-16,0 1 0,0 0 15,0 0-15,0 0 0,21 21 16,0 0-16,0 0 0,1 0 15,-1 0-15,0 0 0,0 0 0,0 21 16,0 0-16,1 0 16,-1 22-16,0-1 0,-21 0 0,0 1 15,0-1-15,0 21 0,0-20 16,-21-1-16,0 22 0,-1-22 0,-20 0 16,21 1-16,-21-22 0,-1 21 15,22-21-15,-21 22 0,-1-22 0,22-21 16,-21 21-16,21 0 0,0-21 15,-22 0-15,22 0 0,0 0 0,0 0 16,0-21-16,-1 0 0,1 0 16,21-1-16,0-20 0,0 21 0,0-21 15,0-1-15,0 22 0,0-21 16,0-1-16,21 1 0,1 21 16,-1 0-16,-21 0 0,21-1 15,21 22-15,-21 0 0,1 0 0,-1 22 16,0-1-16,0 0 0,21 0 15,-20 21-15,-1-20 0,0 20 0,0-21 16,0 0-16,0 0 0,1 22 16,-22-22-16,21 0 0,-21 0 0,21 0 15,-21 1-15,21-22 16,0 21-16,0-21 16,1 0-16,-1 0 15</inkml:trace>
  <inkml:trace contextRef="#ctx0" brushRef="#br1" timeOffset="57524.1">1736 4339 0,'0'0'16,"21"0"46</inkml:trace>
  <inkml:trace contextRef="#ctx0" brushRef="#br1" timeOffset="58551.6">2498 4593 0,'0'0'0,"-22"-21"0,1 21 0,0 0 0,0 0 15,21-21 1,21 21 0,0 0-1,0 0-15,1 0 0,20 0 16,-21 0-16,0 0 0,22-21 0,-1 21 16,-21-21-16,21-1 0,1 22 15,-22-21-15,21 0 0,1 0 0,-22 0 16,21 0-16,-21-1 0,22-20 15,-22 21-15,0-21 0,0-1 16,0 1-16,-21 0 0,0-1 0,0 1 16,0 21-16,0-22 0,0 1 15,0 21-15,0 0 0,-21 0 0,0-1 16,0 22-16,0 0 16,-1 0-16,1 0 0,21 22 15,-21-1-15,21 21 0,-21 0 16,0 1-16,21 20 0,0-20 0,-21 20 15,-1 1-15,1-1 0,21 1 16,-21 20-16,0-20 0,21-1 16,-21 22-16,0 0 0,-1-1 0,22 1 15,0-22-15,-21 22 0,21-21 16,-21 20-16,21-20 0,0-1 0,0 1 16,0-22-16,0 0 0,0 1 15,21-1-15,-21-21 0,21 0 0,1 1 16,20-22-16,-21 0 0,0 0 0,22-22 15,-22-20-15,21 21 0,-21 0 16,22-22-16,-1 1 0,-21 0 0,0-1 16,22 1-16,-22-21 0,-21 20 15,0-20-15,0-1 0,0 1 16,0-1-16,-21 1 0,-1 20 0,1-20 16,-21 21-16,0-1 0,-1 1 15,1 21-15,0-22 0,-22 22 0,22 21 16,-1-21-16,1 21 0,0 0 15,-1 0-15,22 0 0,0 0 0,42 0 32,0 0-32,1 0 15,20 0-15,-21-21 0,21 21 0,1-21 16,-1 0-16,0 21 0,1-22 16,-1 1-16,0-21 0,22 21 15,-22 0-15,1-22 0,-22 22 16,21 0-16,0-21 0,-20 20 0,20 1 15,-21 21-15,0-21 0,-21 42 32,-21 0-32,21 1 15,-21-1-15,0 0 0,21 0 16,0 21-16,-21-20 0,21-1 0,-22 0 16,22 0-16,0 0 15,0 0-15,0-42 47,0 0-47</inkml:trace>
  <inkml:trace contextRef="#ctx0" brushRef="#br1" timeOffset="58715.51">3365 4043 0,'0'0'16,"0"-21"-16,-21 21 15,21 21 17,21 0-17,1-21 1,-1 21-16,0-21 0</inkml:trace>
  <inkml:trace contextRef="#ctx0" brushRef="#br1" timeOffset="59164.25">3704 4233 0,'0'22'0,"0"-44"0,0 86 16,0-43-16,-21 0 0,21 0 0,0 1 16,-21 20-16,21-21 0,0 0 15,0 0-15,-21 1 0,21-1 16,-22 0-16,22 0 0,0 0 15,-21-21 1,21-21 15,0 0-31,0 0 0,0 0 16,0-1-16,0 1 0,21 0 0,-21-21 16,22 21-16,-1-22 0,0 22 15,0-21-15,21-1 0,-20 22 16,20 0-16,0 0 0,-21 0 0,22 0 15,-1 21-15,0 0 0,-20 0 0,20 0 16,-21 21-16,21 0 0,-20 0 16,-1 21-16,0-20 0,0 20 15,-21-21-15,0 21 0,0-20 0,0-1 16,0 21-16,-42 43 16,21-64-16,-1 0 15,1-21-15,21 21 0,-21-21 16,21 21-16,0-42 31</inkml:trace>
  <inkml:trace contextRef="#ctx0" brushRef="#br1" timeOffset="59683.61">4974 4106 0,'0'0'0,"-21"-21"0,-148 21 31,126 0-31,22 0 0,-21 21 16,21 1-16,-22-1 0,22 0 0,0 0 16,0 21-16,0-20 15,-1 20-15,1-21 0,21 21 0,0-20 0,0 20 16,0-21-16,0 21 0,0-20 15,0-1-15,0 0 0,21 0 16,1-21-16,20 0 0,-21 0 16,0 0-16,22 0 0,-22 0 15,21 0-15,-21 0 0,22-21 0,-1 21 16,-21-21-16,21 0 0,-20-1 0,20-20 16,-21 21-16,21-21 0,-20-1 15,-1 1-15,0 0 0,0-22 0,0 22 16,0-22-16,1 22 0,-22 0 0,0-22 15,0 22-15,0 21 16,0-22-16,0 22 0,0 0 0,0 0 16,0 0-16,-22 42 15,1 0-15,21 0 16,-21 21-16,21 1 0,0-1 0,-21 22 16,21-22-16,-21 21 0,21 1 15,0-22-15,0 22 0,0-22 0,0 0 16,0 1-16,0-22 0,0 21 0,21-21 15,0 1-15,0-1 0,0 0 16,1-21-16,20 0 0,-21 0 0,21 0 16,1 0-16</inkml:trace>
  <inkml:trace contextRef="#ctx0" brushRef="#br1" timeOffset="60488.81">5715 3979 0,'0'22'31,"21"-22"0,0 0-15,0 0-16,22 0 0,-22 0 0,0 0 0,21 0 16,-20-22-16,20 22 0,0-21 15,-21 21-15,22-21 0,-22 0 16,0 21-16,0-21 0,0 21 0,-21-21 16,0-1-16,0 1 15,-21 0-15,0 21 0,0 0 16,0-21-16,-22 21 0,1 0 0,0 0 15,21 0-15,-22 0 0,1 21 16,0-21-16,-1 21 0,22 0 0,-21 1 16,21-1-16,-1 21 0,1-21 15,21 22-15,0-1 0,0-21 0,0 21 16,0-20-16,0-1 0,21 0 0,1 0 16,-1 0-16,0 0 15,21-21-15,-21 0 0,22 22 0,-22-22 16,21 0-16,1 0 0,-22 0 0,21 0 15,-21 0-15,22-22 0,-22 1 16,0 21-16,-21-21 0,0 0 16,0 0-16,-21 0 15,-22 21-15,22 0 0,-21 0 16,21 0-16,-22 0 0,1 0 0,0 0 16,21 0-16,-22 21 0,1 0 15,21 21-15,0-21 0,-1 22 0,1-22 16,0 21-16,21 1 0,0-22 15,0 21-15,0-21 0,0 22 16,0-22-16,0 0 0,0 0 0,0 0 16,21 0-16,0-21 0,1 0 0,-1 22 15,21-22-15,-21 0 0,22 0 16,-22 0-16,21 0 0,0-22 0,1 1 16,-1 0-16,0 0 0,1 0 0</inkml:trace>
  <inkml:trace contextRef="#ctx0" brushRef="#br1" timeOffset="60747.65">6583 3768 0,'0'0'0,"0"-21"0,21-1 0,-21 1 0,0 0 16,-21 42 0,0 0-16,21 1 15,0 20-15,-22-21 0,22 21 16,-21 1-16,0-1 0,21 22 0,-21-22 15,21 0-15,0 22 0,-21-22 0,0 0 16,21 22-16,0-22 0,-22-21 16,1 22-16,21-1 0,-21-21 0,21 0 15,0 1-15,0-1 0,0 0 16,21-21 0,0 0-1,1 0-15,-1-21 0</inkml:trace>
  <inkml:trace contextRef="#ctx0" brushRef="#br1" timeOffset="61143.42">6689 4276 0,'0'0'0,"-22"21"16,22 0-16,-21-21 0,21 21 0,0 0 15,0 1-15,0-1 16,21-21-1,1 0-15,-1 0 0,0 0 16,0 0-16,0 0 0,22 0 0,-22 0 16,0-21-16,21-1 0,-21 1 15,22 21-15,-22-21 0,0 0 0,0 0 16,0 0-16,-21-1 0,0 1 0,0 0 16,0 0-16,0 0 15,0 0-15,-21 21 0,0 0 0,0 0 16,-21 0-16,20 21 0,1 0 15,-21 0-15,21 0 0,0 0 0,-22 1 16,22-1-16,0 21 0,21-21 16,0 0-16,-21 22 0,21-22 15,0 0-15,0 0 0,0 0 0,0 1 16,21-1-16,0 0 0,0-21 16,22 0-16,-22 0 0,21 0 15,0 0-15,-20 0 0,20 0 0,21-21 16,-20 21-16,-1-21 0,0-1 0</inkml:trace>
  <inkml:trace contextRef="#ctx0" brushRef="#br1" timeOffset="61820.67">7493 4106 0,'-21'0'16,"-22"0"-1,22 22-15,21-1 0,-21 0 16,21 0-16,0 0 0,0 0 15,0 1-15,0-1 0,0 21 0,0-21 16,0 0-16,0 1 0,0-1 16,0 0-16,0 0 0,0 0 0,0 0 15,0 1-15,0-1 16,0-42 15,0-1-15,0 1-16,0 0 0,0 0 15,0 0-15,0 0 0,21-22 0,0 22 16,1-21-16,-22 21 0,21-22 0,0 22 16,0 0-16,0-21 0,22 20 15,-22 22-15,0-21 0,21 0 0,-21 21 16,22 0-16,-22 0 0,21 0 0,-21 21 16,1 0-16,-1 1 0,0 20 15,0-21-15,0 0 0,0 22 0,-21-22 16,22 21-16,-22-21 0,0 0 15,0 22-15,0-22 0,0 0 16,0 0-16,0 0 0,-22-21 0,22 22 16,-21-22-16,0 0 15,0 0-15,0 0 16,21-22 0,0 1-16,0 0 0,0 0 15,0-21-15,0 20 0,21 1 16,0-21-16,0 21 0,22-22 0,-22 1 15,0 21-15,21-21 0,-21 20 16,22 1-16,-22 0 0,21 21 0,-21 0 16,1 0-16,-1 0 0,21 0 0,-42 21 15,21 0-15,0 1 16,-21-1-16,22 0 0,-22 21 0,0-21 16,0 22-16,0-22 0,0 21 0,0-21 15,0 22-15,-22-22 0,1 0 16,0 0-16,21 0 0,0 1 0,-21-22 15,21 21-15,-21-21 0,42 0 32,0-21-32,-21-1 15</inkml:trace>
  <inkml:trace contextRef="#ctx0" brushRef="#br1" timeOffset="62195.82">8445 4318 0,'0'0'0,"0"21"16,-21 0-16,21 1 16,0-1-1,21-21 1,1 0-16,-1 0 0,0 0 0,0 0 16,0 0-16,22-21 0,-22 21 0,0-22 15,21 22-15,-21-21 0,1 21 16,20-21-16,-21 0 0,0 0 0,-21 0 15,21-1-15,-21 1 16,0 0-16,-21 0 16,0 21-16,0 0 0,0 0 0,0 0 15,-1 0-15,1 0 0,-21 21 16,21-21-16,0 42 0,-22-20 0,22-1 16,0 0-16,21 0 0,0 21 0,-21-20 15,21-1-15,0 0 0,0 0 16,0 0-16,0 0 0,21 1 0,0-22 15,0 21-15,0-21 0,1 0 0,20 0 16,-21 0-16,21 0 0,-20 0 16,20 0-16,0 0 0,1-21 0,-1 21 15</inkml:trace>
  <inkml:trace contextRef="#ctx0" brushRef="#br1" timeOffset="62706.04">9250 4106 0,'0'0'0,"-21"22"31,21-1-15,0 0-16,-22 0 0,22 21 15,-21-20-15,21-1 0,0 21 0,0-21 16,-21 0-16,21 1 0,0-1 0,-21 0 16,21 0-16,0 0 0,0 0 15,0 1-15,0-44 47,0 1-31,0 0-16,0 0 0,0 0 15,0 0-15,0-22 0,21 22 16,0-21-16,0 21 0,1-22 0,-1 1 16,0 21-16,21-22 0,-21 22 0,22 0 15,-22 0-15,0 0 0,21 0 16,1 21-16,-22 0 0,0 0 0,21 0 15,-20 21-15,-1 0 0,0 21 16,0-21-16,0 22 0,-21-22 0,0 21 16,0-21-16,0 22 0,0-22 15,0 21-15,0-21 0,0 1 0,-21-1 16,0 0-16,21 0 0,0 0 16,-21 0-16,0 1 0,-1-22 15,22-22 16,22 1-15,-1 0-16,0 21 0,-21-21 31</inkml:trace>
  <inkml:trace contextRef="#ctx0" brushRef="#br1" timeOffset="62960.05">10245 3747 0,'0'0'0,"0"21"32,-22 0-32,22 0 0,-21 21 15,21-20-15,-21 20 0,0 0 0,21 1 16,-21-1-16,0 0 0,-1-21 16,22 22-16,-21-1 0,0-21 15,21 22-15,0-22 0,0 0 0,0 0 0,-21 0 16,21 0-16,0 1 15,21-22 1,0 0 0,0 0-16,1 0 15,-1-22-15,0 22 0,0-21 16</inkml:trace>
  <inkml:trace contextRef="#ctx0" brushRef="#br1" timeOffset="63336.39">10647 3979 0,'0'0'0,"0"-21"32,-21 21-32,-1 0 15,1 0-15,0 21 0,0 1 16,0-1-16,0 0 0,-1 0 0,1 0 16,21 0-16,0 1 0,0-1 15,0 0-15,0 0 16,21-21-16,1 0 0,-1 0 15,0 21-15,21-21 0,-21 21 0,1-21 16,20 0-16,-21 22 0,21-22 16,-20 0-16,-1 21 0,0 0 0,0-21 15,0 21-15,-21 0 0,0 0 16,0 1 0,-21-1-16,0-21 0,0 0 15,0 21-15,-1-21 0,1 0 0,0 0 16,0 21-16,0-21 0,0 0 15,-1 0-15,1 0 0,0 0 0,0 0 16,0 0-16,0 0 16,-1-21-16,22 0 15,0 0-15,0-1 0,0 1 16</inkml:trace>
  <inkml:trace contextRef="#ctx0" brushRef="#br1" timeOffset="63588.25">10012 3831 0,'127'-42'32,"-85"42"-32,0 0 0,1 0 15,-1-21-15,0 21 0,1 0 16,20 0-16,-42 0 0,22 0 0,-1 0 15,0 0-15,-20 0 0,-1 0 0,0 0 16,0 0-16,0 0 16,0 0-16</inkml:trace>
  <inkml:trace contextRef="#ctx0" brushRef="#br1" timeOffset="63936.09">11663 3874 0,'0'0'0,"0"-22"0,0 1 0,-21 21 15,-1 0-15,1 0 16,0 0-16,0 0 0,0 0 16,0 21-16,-1 1 0,1-1 15,0 21-15,0-21 0,0 22 16,0-1-16,-1 0 0,1 1 0,0-1 16,21 0-16,0 1 0,-21-22 0,21 21 15,0-21-15,0 22 0,0-22 16,0 0-16,21-21 0,0 21 15,0 0-15,1-21 0,-1 0 0,0 0 16,21 0-16,-21 0 0,22 0 16,-22 0-16,0 0 0</inkml:trace>
  <inkml:trace contextRef="#ctx0" brushRef="#br1" timeOffset="64256.05">12086 3789 0,'0'21'31,"21"-21"-15,0 21-16,1 0 0,-1 1 15,0-1-15,21 0 0,1 21 0,-1-21 16,0 1-16,-21 20 0,22-21 0,-22 21 15,0-20-15,0-1 0,-21 21 16,0-21-16,0 0 0,0 22 0,0-22 16,-21 0-16,0 0 0,0 0 0,-22 1 15,22-1-15,-21 0 0,21 0 16,-22 0-16,22-21 0,-21 21 16,21-21-16,-22 0 0,22 22 0,0-22 15,0 0-15,0 0 0,0 21 16</inkml:trace>
  <inkml:trace contextRef="#ctx0" brushRef="#br1" timeOffset="69384.17">783 8065 0,'0'-22'0,"0"1"15,0 0-15,0 0 16,0 0-16,0 0 15,0-1-15,0 1 0,0 0 0,0 0 16,0 0-16,0 0 16,0-1-16,0 1 0,0 42 62,0 1-62,0 20 0,0-21 0,0 21 16,0 1-16,0-1 0,0 0 15,0 22-15,0-22 0,0 1 0,0-1 16,-21 21-16,21-20 0,0-22 16,-21 21-16,0 1 0,21-22 0,-22 0 15,22 0-15,0 0 0,0 0 16,0 1-16,0-44 31,0 1-31,22 0 16</inkml:trace>
  <inkml:trace contextRef="#ctx0" brushRef="#br1" timeOffset="69676">1058 8192 0,'0'0'0,"0"21"15,0 0-15,0 0 16,0 0-16,21-21 31,1 0-31,-1 0 16,0 0-16,-21-21 15,0 0 1,-21 21 0,0 0-1,-1 0-15,1 0 16,21 21-1</inkml:trace>
  <inkml:trace contextRef="#ctx0" brushRef="#br1" timeOffset="70244.67">2667 8022 0,'0'0'0,"0"-21"15,0 0-15,0 0 16,0 0 0,-21 21-16,0 0 15,-22 0-15,22 0 0,0 0 0,-21 21 16,20-21-16,1 42 0,-21-21 16,21 0-16,0 22 0,-22-1 0,22 0 15,0 1-15,0-1 0,0 0 16,-1 1-16,22-1 0,0 0 0,-21 1 15,21-22-15,0 21 0,0-21 16,0 22-16,0-22 0,0 0 0,21 0 16,1-21-16,20 21 0,-21-21 15,21 0-15,1 0 0,-1 0 16,0 0-16,1 0 0,-1 0 0,22-21 16,-22 21-16,0-21 0,1 0 15,-1 0-15</inkml:trace>
  <inkml:trace contextRef="#ctx0" brushRef="#br1" timeOffset="70521.53">3260 7916 0,'0'0'0,"0"-21"0,0-85 32,-22 128-1,22 20-31,-21-21 0,21 21 15,0 1-15,0 20 0,-21 1 16,21-22-16,-21 22 0,0-22 0,0 21 16,21-20-16,-22-1 0,1 0 0,21 1 15,0-22-15,0 21 0,-21-21 16,21 1-16,0-1 0,0 0 16,21-21-1,-21-21 1,21 0-16,1-1 0,-1 22 15</inkml:trace>
  <inkml:trace contextRef="#ctx0" brushRef="#br1" timeOffset="70927.59">3492 8192 0,'0'0'0,"22"0"31,-44 21-31,1 0 16,21 0-16,-21 0 0,0 0 0,0 22 15,0-22-15,21 0 0,0 21 16,-22-20-16,22-1 0,-21 0 0,21 0 16,0 0-16,0 0 0,0 1 0,0-1 15,0 0-15,21-21 16,1 21-16,-1-21 0,0 0 16,0 0-16,21 0 0,-20 0 0,-1 0 15,21-21-15,-21 0 0,22 21 16,-22-21-16,0-1 0,21 1 0,-21 0 15,1 0-15,-1-21 0,0 20 0,-21-20 16,0 21-16,0-21 0,0-1 16,0 22-16,0-21 0,0 21 0,-21-1 15,21 1-15,-21 0 0,-22 21 16,22 0-16,0 0 0,0 0 0,-22 0 16,22 21-16,0-21 0,-21 21 0,21 1 15,-1-1-15,1 0 16,0 21-16,0-21 0,21 1 0,0-1 15,0 0-15,0 0 0,0 0 0,0 0 16,21-21-16,0 22 16</inkml:trace>
  <inkml:trace contextRef="#ctx0" brushRef="#br1" timeOffset="71344.03">4360 8170 0,'0'0'0,"0"-21"0,0 0 16,-21 0 0,0 21-16,0 0 0,0 0 15,-1 0-15,-20 0 0,21 21 0,0-21 16,0 21-16,-1 0 0,1 1 16,0-1-16,0 0 0,0 0 0,21 0 15,0 0-15,0 1 0,0-1 0,0 0 16,0 0-16,63 21 15,-20-42-15,-22 22 16,0-22-16,21 0 0,-21 21 0,1-21 16,-1 21-16,0-21 0,0 0 15,0 21-15,-21 0 16,0 0-16,-21-21 16,0 22-16,0-22 15,0 0-15,-1 0 0,-20 21 0,21-21 16,-21 0-16,20 0 0,1 0 0,-21 0 15,21 0-15,0 0 0,-1 0 16,1 0-16,21-21 16,0-1-1,21 1-15,1 0 16,-1 0-16</inkml:trace>
  <inkml:trace contextRef="#ctx0" brushRef="#br1" timeOffset="71747.81">4657 8382 0,'42'0'16,"-21"0"-16,0 0 15,0 0-15,1 0 0,-1-21 16,0 21-16,0-21 15,0 0-15,0 21 0,1-22 0,-1 1 0,0 21 16,0-21-16,-21 0 0,0 0 0,0 0 16,0-1-1,0 1-15,-21 0 0,0 21 16,0 0-16,-1 0 0,1 0 0,0 0 16,-21 0-16,21 21 0,-1 0 15,1 1-15,-21-1 0,21 0 0,0 21 16,-1-21-16,22 22 0,-21-22 0,21 21 15,-21-21-15,21 1 0,0-1 16,0 21-16,0-21 0,0 0 16,21 1-16,0-22 0,1 0 15,-1 21-15,0-21 0,0 0 0,21 0 16,-20 0-16,20 0 0,0 0 16,-21 0-16,22 0 0,-1-21 0,0 21 15,-20-22-15,20 1 0</inkml:trace>
  <inkml:trace contextRef="#ctx0" brushRef="#br1" timeOffset="72015.64">5757 8043 0,'0'0'0,"0"-21"0,0 0 0,0 0 0,-21 21 31,0 0-31,0 0 0,0 0 0,21 21 16,-43-21-16,22 21 0,0 22 0,0-22 15,0 21-15,-22 0 0,22-20 16,0 20-16,21 0 0,-21 1 0,21-22 16,-21 21-16,21-21 0,0 0 0,0 22 15,0-22-15,0 0 0,0 0 16,21 0-16,0-21 0,0 0 16,0 22-16,0-22 0,1 0 0,20 0 15,-21 0-15,21 0 0,1-22 0,-1 22 16,0-21-16</inkml:trace>
  <inkml:trace contextRef="#ctx0" brushRef="#br1" timeOffset="72308.49">6371 7895 0,'0'0'0,"0"-21"0,21 21 16,0 0-16,1 0 15,-1 0-15,0 0 0,-21 21 0,21 0 16,0 1-16,0-1 0,1 0 16,-1 21-16,0-21 0,0 22 0,-21-1 15,0 0-15,21-20 0,-21 20 16,21-21-16,-21 21 0,0 1 16,0-22-16,0 0 0,0 0 0,-21 22 15,0-22-15,21 0 0,-21-21 0,0 21 16,0 0-16,-1-21 0,-20 21 0,21-21 15,0 0-15,0 22 0,-1-22 16,1 0-16,0 0 0,0 21 16,0-21-16</inkml:trace>
  <inkml:trace contextRef="#ctx0" brushRef="#br1" timeOffset="73304.07">677 9398 0,'0'0'0,"0"-21"31,0 0-15,0 0-16,0-1 15,21 22-15,1-21 0,-1 21 0,0 0 16,21 0-16,-21-21 0,1 21 16,20 0-16,0 0 0,-21 21 0,22 0 15,-22 1-15,21-1 0,-21 0 16,1 21-16,-1 1 0,-21-1 0,0 0 15,0 1-15,-43-1 16,22 0-16,-21 1 0,0-1 0,-1 0 16,1-21-16,0 1 0,-22-1 15,22 0-15,-1 0 0,1 0 0,0-21 16,-1 0-16,1 0 0,21 0 16,0 0-16,0 0 0,-1 0 0,1-21 15,21 0-15,0 0 16,0 0-16,0-22 0,0 22 0,0 0 15,21-21-15,1 20 0,-1 1 16,-21 0-16,21 0 0,0 0 0,21 21 16,-20 0-16,-1 0 0,0 0 15,21 21-15,-21 0 0,1 0 0,20 0 16,-21 1-16,0-1 16,0 0-16,1 21 0,-1-21 0,-21 1 15,0-1-15,0 0 0,21 0 16,-21 0-16,0 0 0,21-21 15,0 0 1,0 0-16</inkml:trace>
  <inkml:trace contextRef="#ctx0" brushRef="#br1" timeOffset="73483.97">1460 9694 0,'0'0'0,"22"0"63,-1 0-63,0 0 16,0 0-16</inkml:trace>
  <inkml:trace contextRef="#ctx0" brushRef="#br1" timeOffset="74367.46">3281 9843 0,'0'0'0,"0"-22"32,21 1-17,0 21-15,-21-21 0,21 0 16,0 0-16,-21 0 0,22-1 0,-1 1 15,-21 0-15,0 0 0,0-21 0,0 20 16,0 1-16,0-21 0,0 21 16,0 0-16,-21-1 0,-22 1 0,22 0 15,0 0-15,-21 21 0,-1 0 0,22 0 16,-21 0-16,-1 0 0,1 0 16,0 0-16,21 21 0,-22 0 15,22 0-15,-21 22 0,21-1 16,-1-21-16,22 22 0,0-1 0,0 0 15,0-21-15,0 22 0,0-22 0,0 0 16,0 0-16,22 0 0,-1 1 16,0-22-16,0 0 0,21 0 0,-20 0 15,-1 0-15,21 0 0,-21-22 16,22 22-16,-1-21 0,-21 0 0,21 0 16,-20 0-16,20 0 0,-21-1 0,0 1 15,0 0-15,1 0 16,-22 0-16,0 0 0,0-1 0,0 1 0,0 0 15,0 42 17,0 0-32,0 22 15,0-22-15,0 21 0,0-21 16,0 22-16,0-1 0,0 0 0,0 1 16,0 20-16,0-20 0,0-1 0,0 0 15,0 22-15,0-22 0,0 22 16,0-1-16,0 1 0,0-1 0,0 1 15,0-1-15,0 1 0,0-22 0,0 21 16,0 1-16,0-22 0,-43 1 16,22 20-16,0-42 0,0 22 0,0-22 15,-1 0-15,1 0 0,0 0 16,0-21-16,0 0 0,0 0 0,-1-21 16,1 0-16,0 0 0,0 0 15,21-22-15,-21 1 0,21 0 0,-21-1 16,21-20-16,0 20 0,0-20 0,0-22 15,0 22-15,0-1 0,0 1 16,21-1-16,0 1 0,0-1 0,0 1 16,0 20-16,22-20 0,-22 21 15,21-1-15,1 1 0,-22 21 0,21-22 16,0 1-16,22 21 0,-22 0 16,1 0-16,-22-1 0,21 1 0,0 0 15</inkml:trace>
  <inkml:trace contextRef="#ctx0" brushRef="#br1" timeOffset="74952.11">3746 9716 0,'0'21'0,"22"-21"31,-1 0-31,0-21 0,0-1 16,-21 1-16,21 21 15,-21-21-15,21 0 0,-21 0 0,22 0 16,-22-1-16,21 1 0,-21 0 0,0 0 15,0 0-15,0 0 16,0-1-16,-21 22 16,-1 0-16,1 0 0,-21 0 15,21 22-15,0-1 0,-1 0 16,1 0-16,0 21 0,21-20 0,0 20 16,0-21-16,0 21 0,0 1 0,0-22 15,0 21-15,0-21 0,0 1 16,21-1-16,-21 0 0,21 0 0,22 0 15,-22-21-15,0 0 0,0 0 16,22 0-16,-22 0 0,0 0 0,21 0 16,-21 0-16,22-21 0,-22 21 0,21-21 15,-21 0-15,1 0 0,20-22 16,-21 22-16,21-21 0,-20-1 16,-1 1-16,0 0 0,0-1 0,0 1 15,0 0-15,1 21 0,-22-22 16,0 1-16,21 0 0,-21 20 0,21 1 15,-21 0-15,0 0 0,0 42 32,-21 0-17,21 22-15,-21-22 0,21 21 0,0 0 16,0 1-16,-22-1 0,1 0 16,21 22-16,0-22 0,0 1 0,0-22 15,0 21-15,0 0 0,0-20 0,0-1 16,0 0-16,0 0 15,0 0-15,21-21 0,1 0 16,-1 0-16,0 0 0,0 0 16,0-21-16,0 21 0,1-21 15,-1 0-15,-21 0 0</inkml:trace>
  <inkml:trace contextRef="#ctx0" brushRef="#br1" timeOffset="75127.8">4360 9546 0,'0'0'0,"-21"0"0,0 0 16,21 21 0,21-21-1,0 0-15,0 0 16,1 0-16,20 0 0,-21 0 0,21 0 16,-20 0-16,20 0 0,0 0 0,1-21 15,20 21-15,-21 0 0</inkml:trace>
  <inkml:trace contextRef="#ctx0" brushRef="#br1" timeOffset="75403.64">5651 9229 0,'-21'0'0,"42"0"0,-63 0 0,21 0 15,0 0-15,0 0 0,-1 0 0,1 0 16,0 0-16,0 0 0,0 21 15,0 0-15,-1 0 0,22 0 0,-21 1 16,0-1-16,21 21 0,0 0 0,-21-20 16,0 20-16,21 0 0,-21-21 15,21 22-15,0-1 0,0-21 0,0 22 16,0-22-16,0 0 0,0 0 0,0 21 16,21-42-16,0 22 0,0-1 15,0-21-15,0 0 0,1 0 16,20 0-16,-21 0 0,0 0 0,22 0 15,-1 0-15,-21-21 0</inkml:trace>
  <inkml:trace contextRef="#ctx0" brushRef="#br1" timeOffset="75689.48">6096 9271 0,'0'0'16,"-21"0"-16,0 0 0,42 0 31,0 0-15,0 0-16,0 0 0,0 0 0,22 0 15,-22 0-15,0 21 0,21 0 0,-20-21 16,-1 22-16,-21-1 0,0 21 16,21-21-16,-21 22 0,0-22 0,0 21 15,0 0-15,0 1 0,0-22 0,0 21 16,-21 1-16,0-22 0,-1 21 0,1-21 15,-21 0-15,21 1 0,-22-1 16,22 0-16,-21 0 0,0 0 0,-1-21 16,1 21-16,0 1 0</inkml:trace>
  <inkml:trace contextRef="#ctx0" brushRef="#br1" timeOffset="76731.49">593 10964 0,'0'-21'31,"0"0"-15,21 21-1,0 0-15,0 0 0,0-21 16,0 21-16,1 0 0,20 0 0,-21 0 16,0 0-16,0 0 0,1 0 0,-1 21 15,0 0-15,-21 0 16,21-21-16,-21 22 0,0-1 0,0 0 16,0 0-16,-21 0 15,0 0-15,0 22 0,-22-22 0,22 0 16,-21 0-16,-1 0 0,1-21 15,21 22-15,-21-22 0,-1 0 0,22 0 16,0 0-16,0 0 0,0 0 16,21-22-1,21 1 1,0 21-16,0-21 0,0 21 16,0 0-16,1 0 0,20 0 0,-21 0 15,0 0-15,22 0 0,-22 0 16,0 0-16,21 0 0,-21 21 0,1 0 15,-1 22-15,0-22 16,0 0-16,0 21 0,-21 1 0,0-22 16,0 21-16,0-21 0,0 22 0,-21-22 15,0 0-15,-21 0 0,20 22 16,-41-22-16,21 0 0,-1-21 0,-20 21 16,20 0-16,1-21 0,0 0 15,-22 0-15,43 0 0,-21 0 16,-1 0-16,22 0 0,0 0 0,-21-21 15,21 21-15,21-21 0,-22 0 16,1 0-16,21-1 0,0 1 16,0 0-16,0 0 15,0 0-15,21 0 16,1-1-16,20 22 0,-21-21 0,21 21 16,-20 0-16</inkml:trace>
  <inkml:trace contextRef="#ctx0" brushRef="#br1" timeOffset="76931.72">1460 11345 0,'0'0'0,"22"0"31,-22 22-16,21-22-15,0 0 32</inkml:trace>
  <inkml:trace contextRef="#ctx0" brushRef="#br1" timeOffset="77843.61">2752 11536 0,'0'0'0,"21"0"16,0-21-16,0 0 16,0-1-16,0 1 0,1 0 15,-1 0-15,-21 0 0,21 0 0,-21-1 16,21-20-16,-21 21 0,0 0 0,0-22 15,0 22-15,0-21 0,0 21 16,0 0-16,-21-1 0,0-20 0,-22 42 16,22-21-16,-21 0 0,0 21 15,20 0-15,-20 0 0,0 0 0,-22 0 16,22 21-16,0 0 0,-1 0 0,1 22 16,0-1-16,-1 0 0,22 1 15,-21-1-15,21 0 0,21 1 0,0-22 16,0 21-16,0-21 0,0 0 15,21 1-15,0-1 0,0 0 16,21-21-16,-20 0 0,20 0 0,0 0 16,22 0-16,-22 0 0,0-21 15,1 21-15,20-21 0,-20-1 0,-1 1 16,0 0-16,1 0 0,-22 0 16,0 0-16,0-1 0,0 1 0,0 0 15,-21-21-15,0 21 0,0-1 0,0 1 16,0 0-16,-21 21 31,0 21-31,21 0 0,0 1 0,-21 20 16,21-21-16,-21 21 0,21 1 15,-21-1-15,21 22 0,0-22 0,0 21 16,0-20-16,0 20 0,0-20 16,0 20-16,0 1 0,0-1 0,0 22 15,0-22-15,-22 1 0,22-1 0,-21 1 16,21-1-16,0 1 0,-21-1 15,21-20-15,-21 20 0,0-21 0,21 1 16,-21-1-16,-1-21 0,1 22 16,0-22-16,0-21 0,0 21 0,-22-21 15,22 0-15,-21 0 0,21 0 16,-22-21-16,1 0 0,0-1 16,-1-20-16,1 21 0,0-21 0,-1-1 15,22 1-15,-21-22 0,21 1 0,0-1 16,-1 1-16,22-1 0,0 1 15,0 21-15,0-22 0,0 1 0,43 20 16,-22 1-16,0 0 0,21-1 16,1 1-16,-1 21 0,22-22 0,-22 22 15,21-21-15,1 21 0,-1-22 16,1 22-16,-1-21 0</inkml:trace>
  <inkml:trace contextRef="#ctx0" brushRef="#br1" timeOffset="78415.35">3260 11409 0,'0'21'31,"21"-21"-31,0-21 16,0 0-16,-21 0 0,21 21 16,0-22-16,1 1 0,-1 0 15,0 0-15,-21 0 0,21 0 0,0-1 16,-21 1-16,0 0 0,0 0 15,0 0-15,0 0 0,0-1 16,-21 22-16,0 0 16,0 0-16,0 0 0,-22 22 15,22-1-15,0 0 0,0 0 0,21 21 16,-21-20-16,21 20 0,-22-21 0,22 21 16,0 1-16,0-22 0,0 0 15,0 0-15,0 0 0,22 1 0,-1-1 16,0 0-16,0-21 0,0 0 15,0 0-15,22 0 0,-22 0 0,21 0 16,-21 0-16,22-21 0,-1 0 0,-21 21 16,22-22-16,-1-20 0,0 21 15,1 0-15,-22-22 0,21 1 16,-21 21-16,22-21 0,-22-1 0,0 1 16,-21 0-16,21-1 0,-21 1 15,21 0-15,-21 20 0,21-20 0,-21 21 16,0 0-16,0 0 0,0-1 0,0 44 31,0-1-31,0 21 16,0-21-16,0 22 0,0-22 0,-21 21 15,21 0-15,-21 1 0,21-1 16,-21 0-16,21 1 0,0-1 0,-21 0 16,21-20-16,0-1 0,0 0 15,0 0-15,0 0 0,0 0 16,21-21-16,0 0 0,0 0 15,0-21-15,-21 0 16,22 21-16</inkml:trace>
  <inkml:trace contextRef="#ctx0" brushRef="#br1" timeOffset="78598.63">3831 11091 0,'0'0'0,"21"0"31,0 0-15,1 0-16,-1 0 0,21 0 0,-21 0 15,22-21-15,-1 21 0,0-21 0,-21 0 16,43 21-16,-22-21 0</inkml:trace>
  <inkml:trace contextRef="#ctx0" brushRef="#br1" timeOffset="80704.69">4995 10626 0,'0'0'0,"-21"0"0,0-21 15,-21 21-15,20 0 16,-20 0-16,0 0 0,21 0 0,-22 21 16,1 0-16,0 0 0,20 0 0,-20 0 15,0 22-15,21-1 0,-22-21 16,22 22-16,0-1 0,-21 0 0,20 1 15,1-1-15,21 21 0,0-20 0,-21-1 16,21 0-16,0 1 0,0-1 16,0-21-16,0 22 0,21-22 0,0 0 15,1 0-15,-1 0 0,0 0 0,0-21 16,21 0-16,1 0 0,-22 0 16,21 0-16,1 0 0,-1 0 0,0-21 15,-21 0-15,22 0 0,-1 0 16,0 0-16,-20-1 0,-1-20 15,21 21-15,-21-21 0,-21 20 0,21-20 16,1 0-16,-22 21 0,0-22 0,21 22 16,-21 0-16,0 0 15,-21 21 1,-1 0-16,1 21 0,0-21 0,21 21 16,0 0-16,-21 22 0,21-22 15,-21 21-15,21-21 0,0 22 0,0-22 16,0 21-16,0-21 0,0 0 0,0 1 15,0-1-15,0 0 0,21 0 16,-21 0-16,21-21 0,0 0 16,-21 21-16,21-21 0,1 0 0,-1 0 15,0 0-15,0 0 0,0-21 16,0 21-16,1-21 0,-1 0 0,0 0 16,0 0-16,0-1 0,0-20 0,-21 21 15,22-21-15,-1-1 0,-21 22 16,21-21-16,-21 21 0,0-1 0,0 1 15,0 0-15,0 0 0,0 42 47,0 0-47,0 0 0,0 22 16,-21-22-16,21 0 0,0 21 16,0-20-16,0 20 0,0-21 0,0 0 15,0 0-15,0 22 0,0-22 16,0 0-16,21-21 15,-21 21-15,21-21 0,0 0 0,0 0 16,1 0-16,-1 0 0,0 0 0,21-21 16,-21 0-16,1 0 0,20 0 0,-21-1 15,0 1-15,0-21 0,1 21 16,20-22-16,-21 1 0,0 21 0,-21-21 16,21 20-16,1 1 0,-22 0 0,0 0 15,0 0-15,-22 21 16,1 0-16,0 0 15,0 21-15,21 0 16,0 0-16,0 0 16,0 1-16,0-1 0,21 0 15,0 0-15,-21 0 0,21 0 0,1 1 16,-1-1-16,-21 0 0,0 0 16,21 0-16,-21 0 0,21 1 0,-21-1 15,0 0-15,0 0 0,0 0 16,21 0-1,0-21-15,1 0 0,-1 0 16,21 0-16,-21 0 0,0 0 16,22-21-16,-22 0 0,21 0 15,-21 21-15,22-21 0,-22 0 0,21-22 16,1 22-16,-22 0 0,21-21 0,-21-1 16,22 1-16,-22 21 0,0-22 0,-21 22 15,0 0-15,0-21 0,0 21 16,0-1-16,-21 22 15,0 0-15,-1 0 0,1 0 0,0 22 16,0-22-16,21 21 16,-21 0-16,21 0 0,0 0 15,0 0-15,0 1 0,0-1 0,0 0 16,0 0-16,0 0 16,21 0-16,-21 1 0,21-1 0,-21 0 15,0 0-15,21 0 0,0-21 0,-21 21 16,22 1-16,-1-1 0,0 0 15,0-21-15,0 0 0,0 0 16,1 0-16,-1 0 0,0 0 0,0 0 16,0 0-16,0 0 0,1 0 0,-1 0 15,21-21-15,-21 21 0,22-21 16,-22-1-16,21 1 0,-21 0 0,0 0 16,1-21-16,-1 20 0,0-20 0,0 21 15,-21-21-15,0 20 16,0-20-16,0 21 0,0 0 0,0 0 15,0-1-15,0 1 0,-21 21 16,0 0-16,0 0 16,-1 0-16,1 21 0,0 1 15,21-1-15,-21 0 0,21 0 0,0 0 16,0 0-16,0 22 0,0-22 16,0 0-16,0 0 0,0 22 0,0-22 15,21 0-15,-21 0 0,21-21 0,0 21 16,22 0-16,-22-21 0,0 0 15,21 0-15,-20 0 0,20 0 0,-21 0 16,21 0-16,-20 0 0,-1 0 16,21-21-16,-21 0 0,0 0 0,22 0 15,-22 0-15,0-1 0,0-20 16,-21 21-16,21 0 0,-21-22 0,22 22 16,-22 0-16,0-21 0,0 21 0,0-1 15,-22 44 16,1-1-31,21 0 0,-21 0 0,21 0 16,0 22-16,-21-22 0,0 0 16,21 21-16,-21-21 0,21 1 0,0-1 15,0 0-15,-22 0 0,22 0 0,0 0 16,0-42 31,0 0-47,22 0 0,-1 0 0,-21 0 15,21-1-15,0 1 0,0-21 16,0 21-16,22 0 0,-22-22 0,0 22 16,0 0-16,0 21 0,1-21 0,-1 21 15,-21 21 1,0 0-16,0 0 16,0 0-16,0 22 0,0-22 0,0 0 15,0 0-15,0 0 0,0 1 16,21-1-16,-21 0 0,21 0 15,-21 0-15,21-21 0,0 21 0,1-21 16,-1 0-16,0 0 0,0 0 16,0 0-16,0 0 0,1 0 15,-1-21-15,0 0 0,0 21 0,0-21 16,22-21-16,-22 20 0,0 1 0,0-21 16,0 0-16,0-1 0,1 22 15,-1-21-15,0-1 0,0 1 0,-21 0 16,0-1-16,21 22 0,-21-21 0,0 21 15,0 0-15,0-1 16,0 1-16,0 0 0,-21 42 16,21 0-16,-21 1 15,21-1-15,-21 0 0,21 21 16,-21-21-16,21 22 0,0-22 0,-22 21 16,22 1-16,0-1 0,-21-21 0,21 21 15,0-20-15,0 20 0,0-21 16,0 21-16,0-20 0,21-1 15,-21 0-15,22-21 0,-1 0 0,0 0 16,0 0-16,0 0 16,0 0-16,1 0 0,-1-21 0,-21 0 15,21-1-15,0 1 0</inkml:trace>
  <inkml:trace contextRef="#ctx0" brushRef="#br1" timeOffset="80887.59">8001 10922 0,'-21'0'16,"42"0"-16,-63 0 0,63 0 31,0 0-15,0 0-16,0 0 0,0 0 0,1 0 16,-1 0-16,21 0 0,-21 0 15,0 0-15,1 0 0,20 0 16,-21 0-16,21 0 0</inkml:trace>
  <inkml:trace contextRef="#ctx0" brushRef="#br1" timeOffset="81316.17">8826 10710 0,'0'0'0,"-21"-21"31,0 21-31,0 0 0,0 0 16,0 21-16,21 1 16,-22-1-16,1 0 0,21 0 15,0 0-15,0 0 0,-21 22 0,21-22 16,0 0-16,0 21 0,-21-20 0,21-1 16,0 21-16,0-21 0,0 0 15,0 1-15,0-1 0,21 0 0,0 0 16,-21 0-16,21 0 0,1-21 0,-1 0 15,0 0-15,0 0 0,0 0 16,0 0-16,1 0 0,-1-21 16,0 21-16,0-21 0,0 0 0,0 0 15,1 0-15,-22-22 0,0 22 0,21 0 16,-21-21-16,21 20 16,-21-20-16,0 21 0,0-21 0,0 20 15,0 1-15,0 0 0,21 0 0,-21 0 16,21 21 31</inkml:trace>
  <inkml:trace contextRef="#ctx0" brushRef="#br1" timeOffset="81971.85">9525 10668 0,'0'0'15,"-21"0"-15,0 0 16,21 21-16,-22-21 0,22 21 16,-21 1-16,21-1 0,0 0 0,0 0 15,-21 0-15,21 0 0,-21 22 16,21-22-16,0 0 0,0 0 0,0 0 15,-21 1-15,21-1 0,0 0 16,-21 0-16,21 0 0,0 0 0,0 1 16,0-1-1,0-42 17,0-1-32,0 1 15,0 0-15,0 0 0,0 0 0,0 0 16,21-1-16,0 1 0,-21-21 15,21 21-15,0-22 0,0 22 0,1-21 16,-1 0-16,0 20 0,0-20 0,0 21 16,0 0-16,22 0 0,-22-1 15,0 22-15,0 0 0,0 0 16,1 0-16,-1 0 0,0 0 0,0 22 16,-21-1-1,0 0-15,0 0 0,0 0 16,-21-21-16,0 21 0,0 1 0,-1-22 15,1 21-15,0-21 0,0 0 16,0 21-16,0-21 0,-1 0 0,1 0 16,0 21-16,0-21 0,0 0 15,21 21-15,-21-21 0,21 21 16,-22 1-16,22-1 0,0 0 16,0 0-16,0 0 0,0 0 15,0 1-15,22-22 0,-1 21 16,0 0-16,0 0 0,0 0 15,0 0-15,1-21 0,-22 22 16,21-22-16,0 21 0,0-21 16,-21 21-16,21-21 15,0 0 1,1 0-16</inkml:trace>
  <inkml:trace contextRef="#ctx0" brushRef="#br1" timeOffset="82532.53">10308 10732 0,'0'0'0,"0"-22"0,0 1 0,0 0 16,0 0-16,0 0 0,0 42 46,0 0-46,0 21 0,-21-20 0,0 20 16,21-21-16,-21 21 0,-22-20 0,22 20 16,0 0-16,0-21 0,-22 22 0,22-22 15,-21 21-15,21-21 16,-22 22-16,22-22 0,0 0 0,0 21 16,0-20-16,21-1 0,-21 0 15,-1-21 1,22-21-1,0 0-15,22 21 0,-22-22 16,21 1-16,0 0 0,0 0 16,-21 0-16,21 0 0,0-1 0,1 1 15,-1 0-15,0 21 16,-21 21 0,0 0-16,21 22 0,-21-22 15,0 0-15,0 0 0,0 0 16,0 22-16,21-22 0,0 0 15,1 0-15,-1 0 0,0 1 0,0-1 16,0-21-16,22 0 0,-22 0 0,21 0 16,-21 0-16,22 0 0,-1 0 15,-21-21-15,0 21 0,22-22 0,-22 1 16,0 0-16,0 0 0,0 0 0,0 0 16,1-1-16,-1 1 0,0 0 15,-21 0-15,21 0 0,-21 0 16,-21 21-1</inkml:trace>
  <inkml:trace contextRef="#ctx0" brushRef="#br1" timeOffset="83919.75">741 12573 0,'0'-21'16,"-21"21"-16,21-21 15,-22 21-15,1 0 32,0 0-32,21 21 15,-21 0-15,21 21 0,-21-20 0,0 20 16,21 0-16,-22 22 0,1-22 15,-21 0-15,21 1 0,-22-1 16,22 0-16,-21 1 0,0-22 16,20 21-16,-20-21 0,21 1 0,0-22 15,0 21-15,-1-21 16,22-21 0,0-1-1,0 1-15,0 0 0,22 21 0,-1-21 16,0 0-16,0 21 0,21-21 15,-20 21-15,20-22 0,-21 22 16,21 0-16,1 0 0,-22-21 0,21 21 16,1 0-16,-22 0 0,21-21 15,-21 21-15,22-21 0,-22 21 0,0-21 16,21 0-16,-21-1 16,1 22-16,-22-21 0,0 0 0,21 0 15,-21 0-15,0 0 0,0-1 16,0 1-16,0 0 0,0 0 0,-21 21 31,21 21-31,-22 0 16,1 0-16,0 22 0,21-1 15,-21 0-15,0-20 0,21 20 0,-21 0 16,-1-21-16,1 22 0,21-22 16,-21 21-16,21-21 0,-21 1 15,21-1-15,0 0 0,0 0 16,0 0-16,21-42 31</inkml:trace>
  <inkml:trace contextRef="#ctx0" brushRef="#br1" timeOffset="84091.65">1206 12869 0</inkml:trace>
  <inkml:trace contextRef="#ctx0" brushRef="#br1" timeOffset="84928.78">2836 12954 0,'0'0'0,"-21"0"0,0 0 0,0 0 15,0 0-15,-1 0 0,22-21 16,0 0 0,0 0-16,0-1 0,22 1 15,-1 0-15,0 21 0,-21-42 16,21 21-16,0-1 0,-21 1 15,0 0-15,0 0 0,0 0 0,0 0 16,0-1-16,-21 1 0,-21 21 16,21-21-16,-22 21 0,-20 0 0,20 0 15,-20 0-15,-1 0 0,1 21 16,21 0-16,-22 1 0,22 20 0,-1-21 16,1 21-16,21 1 0,0 20 15,0-20-15,-1-1 0,22-21 0,0 21 16,0 1-16,0-22 0,0 0 0,22 0 15,-1-21-15,0 21 0,0-21 16,21 0-16,1 0 0,-1 0 16,0 0-16,1-21 0,-1 0 15,22 0-15,-22 0 0,0 0 0,22-1 16,-22-20-16,0 21 0,-20-21 16,20 20-16,-21 1 0,0-21 0,0 21 15,-21 0-15,0-1 0,0 1 0,0 0 16,0 42-1,0 0-15,0 1 16,0 20-16,0 0 0,0 1 16,0-1-16,0 0 0,0 22 0,0-22 15,0 22-15,0-22 0,0 21 16,0-20-16,0 20 0,-21-20 0,21 20 16,0 1-16,-21-22 0,21 21 15,0-20-15,-21 20 0,0-20 16,0-1-16,-1 0 0,1 1 0,0-22 15,0 0-15,0 0 0,-22 0 16,22 0-16,-21-21 0,21 0 0,0 0 16,-22 0-16,1-21 0,21 0 0,-22 0 15,22 0-15,0-22 0,0 22 16,0-21-16,0 0 0,-1-1 0,22-20 16,0 20-16,0 1 0,0 0 15,0-1-15,0 1 0,22 21 0,-1-21 16,0 20-16,0 1 0,21 0 15,-20 0-15,20 0 0,0 0 16,1-1-16,-1 1 0,0 0 0,1 0 16</inkml:trace>
  <inkml:trace contextRef="#ctx0" brushRef="#br1" timeOffset="85504.45">3154 12933 0,'0'0'15,"21"0"1,-21-21 0,0 0-16,21-1 0,0 22 15,-21-21-15,21 0 0,1 21 16,-1-21-16,0 0 0,-21 0 0,21-1 16,0 1-16,0 0 0,-21 0 15,0 0-15,0 0 0,0-1 16,-21 22-1,-63 43 1,62-22-16,1 0 0,0 21 16,21-20-16,0 20 0,-21 0 15,21 1-15,0-22 0,0 21 16,0-21-16,0 22 0,0-22 0,21 0 16,-21 0-16,21-21 0,0 21 15,1-21-15,-1 0 0,21 0 0,-21 0 16,22 0-16,-22 0 0,21-21 15,-21 21-15,22-21 0,-1 0 0,0 0 16,-21-22-16,22 22 0,-1-21 0,-21 21 16,22-22-16,-22 1 0,0 0 15,21-1-15,-21 1 0,1-22 0,-1 43 16,-21-21-16,21 0 0,-21-1 16,21 22-16,-21-21 0,0 21 0,0-1 31,0 44-16,-21-1-15,21 0 0,-21 0 0,21 21 16,0-20-16,0 20 0,-21 0 0,21-21 16,-22 22-16,22-1 0,0 0 15,-21-20-15,21 20 0,0-21 0,0 21 16,0-20-16,21-22 0,1 21 16,-1-21-16,0 0 0,0 0 15,0 0-15,-21-21 0,21 21 0</inkml:trace>
  <inkml:trace contextRef="#ctx0" brushRef="#br1" timeOffset="85671.36">3873 12658 0,'0'0'0,"22"0"16,-1 0-1,0 0-15,0 0 16,0-21-16,0 21 0,22 0 15,-22 0-15,21 0 0,-21-22 0,22 1 16,-22 21-16,21 0 0</inkml:trace>
  <inkml:trace contextRef="#ctx0" brushRef="#br1" timeOffset="86128.1">4847 12361 0,'0'0'16,"0"-21"-16,0 0 0,21 0 0,-21 0 15,0 0-15,0-1 0,0 1 0,0 0 16,0 0-16,-21 42 31,21 0-31,-21 0 0,0 1 0,21 20 16,0 0-16,-21 1 0,21-1 15,-22 0-15,22 1 0,-21-1 16,21 0-16,-21 22 0,21-22 0,0 0 0,-21-20 16,21 20-16,-21-21 15,21 21-15,0-20 0,-21-22 0,21 21 16,0-42 15,0-1-31,0 1 0</inkml:trace>
  <inkml:trace contextRef="#ctx0" brushRef="#br1" timeOffset="86433.01">4508 12404 0,'0'-43'0,"0"86"0,-21-107 15,0 22-15,21 21 0,0-22 16,0 22-16,0-21 0,0 21 0,0 0 16,21-1-16,0-20 0,1 21 15,20 21-15,0-21 0,1 0 16,-1 21-16,21 0 0,1 0 0,-22 0 15,22 21-15,-22 0 0,22 0 16,-22 21-16,-21 1 0,21-1 0,-20 0 16,-1 1-16,-21-22 0,0 21 0,0 1 15,-43-22-15,22 21 0,-21-21 16,0 0-16,-1 1 0,1-1 0,-22 0 16,22 0-16,0 0 0,-1-21 0,1 0 15,21 21-15,0-21 0,0 0 16,42 0 15,0-21-31,21 21 0,-21 0 16,22 0-16</inkml:trace>
  <inkml:trace contextRef="#ctx0" brushRef="#br1" timeOffset="86991.84">5482 12615 0,'0'0'0,"21"-21"0,-21 0 0,21 21 16,-21-21-16,0 0 0,0 0 15,0-1-15,0 1 16,0 0-16,0 0 0,0 0 0,-21 0 16,0 21-16,0-22 0,0 22 0,0-21 15,-1 21-15,1 0 0,-21 0 16,21 21-16,0 1 0,-1-1 0,-20 0 15,21 0-15,0 21 0,0-20 0,-1-1 16,1 21-16,0-21 0,21 22 16,0-22-16,-21 21 0,21-21 0,0 0 15,0 1-15,0-1 0,0 0 16,21-21-16,0 0 0,0 0 16,1 0-16,-1 0 0,0-21 15,0 21-15,21-21 0,-20-1 16,20 1-16,-21 0 0,21 0 0,-20 0 15,20 0-15,-21-22 0,0 22 0,22 0 16,-43-21-16,21 20 0,-21 1 16,21-21-16,-21 21 0,0 0 0,0-1 15,-21 22 1,0 22-16,-1-1 16,22 0-16,0 0 0,-21 0 0,21 22 15,-21-22-15,21 0 0,0 21 0,0-21 16,0 1-16,0-1 15,0 21-15,0-21 0,21 0 0,0 1 16,1-1-16,-1-21 0,0 21 0,21-21 16,1 0-16,-1 0 0,0 0 15,1 0-15,-1 0 0,0 0 0,22-21 16,-22 0-16,0-1 0,22 1 0,-22-21 16,1 21-16,-1 0 0,0-22 15</inkml:trace>
  <inkml:trace contextRef="#ctx0" brushRef="#br1" timeOffset="87508.54">6329 12531 0,'42'-64'16,"-42"-63"-1,-42 318-15,84-403 0,-42 191 16,-21 0-16,0 21 0,-22 0 0,22 0 0,-21 0 16,21 0-16,-22 0 0,1 21 0,0 0 15,-1 0-15,1 0 16,21 22-16,-21-22 0,20 0 0,1 21 16,0-20-16,0-1 0,21 21 0,0-21 15,0 0-15,0 1 0,0-1 16,21 0-16,0-21 0,0 21 0,1-21 15,-1 0-15,21 0 0,-21 0 0,22 0 16,-1 0-16,-21 0 0,21-21 16,-20 0-16,-1 21 0,21-21 0,-21-1 15,0 1-15,-21 0 0,22 0 16,-22 0-16,0 0 16,0-1-16,0 1 0,-22 21 31,22 21-16,0 1-15,0 20 0,-21-21 0,21 0 16,0 22-16,-21-1 0,21 0 0,0 22 16,0-22-16,-21 0 0,21 22 15,0-22-15,-21 22 0,21-1 0,0-20 16,0 20-16,0-21 0,0 22 0,0-1 16,0-20-16,0 20 0,0 1 15,-21-22-15,21 22 0,-22-22 16,1 0-16,0-21 0,0 22 0,0-22 15,0 0-15,-1 0 0,-20 0 0,21-21 16,0 0-16,-22 0 0,1 0 16,21-21-16,-21 0 0,-1 0 0,1 0 15,21-22-15,-22 22 0,22-21 0,0 0 16,21-22-16,0 22 0,0-1 16,0-20-16,0 21 0,21-22 0,22 1 15,-22-1-15,21 22 0,0-22 0,1 1 16</inkml:trace>
  <inkml:trace contextRef="#ctx0" brushRef="#br1" timeOffset="87819.37">6710 12531 0,'0'0'0,"21"0"0,21-21 15,-21-1 1,1 1-16,-1 21 0,-21-21 0,21 0 15,0 0-15,0 0 0,0-1 0,1 22 16,-1-21-16,-21 0 0,0 0 16,0 0-16,-21 21 15,-1 0-15,1 0 0,-21 0 16,21 21-16,-22 0 0,1 0 0,21 0 16,-21 1-16,20-1 0,-20 21 15,42-21-15,-21 0 0,21 1 0,0-1 16,0 0-16,0 0 0,0 0 0,0 0 15,21-21-15,0 22 0,0-22 16,1 21-16,20-21 0,0 0 0,1 0 16,-22 0-16,21 0 0,22 0 0,-22-21 15</inkml:trace>
  <inkml:trace contextRef="#ctx0" brushRef="#br1" timeOffset="88475.78">7768 12361 0,'0'0'0,"21"-21"16,0 0-16,1 0 16,-1 0-16,0 21 0,0-21 15,0-1-15,0 1 0,1 0 0,-1 0 16,0 0-16,-21-22 0,21 22 15,-21 0-15,0 0 0,0 0 0,0 0 16,-21 21-16,-21-22 0,20 22 0,1 0 16,-21 0-16,21 0 0,-22 0 15,1 22-15,21-1 0,-21 0 0,20 0 16,1 0-16,0 0 0,0 22 16,21-22-16,0 21 0,0-21 15,0 22-15,21-22 0,0 0 0,0 21 16,1-20-16,-1-1 0,0 0 0,21 21 15,-21-21-15,1 1 0,-1-1 16,-21 0-16,21 0 0,-21 0 0,0 0 16,0 1-16,0-1 0,0 0 0,-21-21 15,0 21-15,-1 0 0,-20-21 16,21 0-16,-21 21 0,-1-21 0,1 0 16,21 0-16,-22 0 0,1 0 0,0-21 15,21 0-15,-1 21 0,1-21 16,0 0-16,0 0 0,0-1 15,21-20-15,-21 21 0,21 0 0,0-22 16,0 22-16,0 0 0,0 0 16,0 0-16,0 0 0,21-1 0,0 1 15,0 21-15,0-21 0,0 21 0,22 0 16,-22 0-16,0 0 0,21 0 16</inkml:trace>
  <inkml:trace contextRef="#ctx0" brushRef="#br1" timeOffset="90288.4">8276 12234 0,'0'0'0,"0"-21"32,-21 21-32,0 21 0,0-21 15,21 22-15,-22-1 0,1 0 16,0 0-16,21 0 0,-21 0 0,0 22 15,0-22-15,21 0 0,0 0 0,-22 0 16,22 22-16,0-22 0,-21 0 0,21 0 16,0 0-16,0 1 15,21-1-15,1-21 0,-1 0 16,0 21-16,21-21 0,-21 0 0,1 0 16,20 0-16,-21 0 0,21-21 15,-20 21-15,-1-21 0,21-1 0,-21 1 16,0 21-16,1-21 0,-1 0 0,0-21 15,0 20-15,-21 1 0,0-21 16,0 21-16,0-22 0,0 22 0,0-21 16,0 21-16,-21 0 0,0-1 0,0 1 15,-1 0-15,1 0 0,0 21 16,0 0-16,0 0 0,-22 0 0,22 21 16,0 0-16,0 0 0,0 1 0,0-1 15,-1 0-15,22 21 16,0-21-16,0 22 0,0-22 0,0 21 15,0-21-15,0 1 0,0-1 0,0 0 16,22 0-16,-1 0 0,0-21 16,0 21-16,0-21 0,0 0 0,1 0 15,20 0-15,-21 0 0,0 0 0,22 0 16,-22 0-16,21-21 0,-21 0 16,22 0-16,-22 21 0,21-21 0,-21 0 15,0-1-15,22-20 0,-22 21 0,0 0 16,0-22-16,0 22 0,1 0 15,-22-21-15,21 21 0,-21-1 0,21 1 16,-21 0-16,0 42 31,-21-21-31,21 21 16,-21 1-16,21-1 0,-22 21 0,22-21 16,0 0-16,0 1 0,0 20 0,0-21 15,0 0-15,0 0 0,0 1 16,0-1-16,22 0 0,-1-21 15,0 21-15,0-21 0,0 0 16,0 0-16,1 0 0,-1 0 16,0 0-16,0-21 0,0 0 0,0 21 15,1-21-15,-1-1 0,0 1 16,0 0-16,-21 0 0,0 0 0,21 0 16,0-22-16,-21 22 0,0 0 15,0-21-15,22 20 0,-1 1 0,-21 0 16,0 0-16,21 0 15,-21 42 1,0 0-16,0 0 16,0 0-16,0 1 0,0-1 15,0 21-15,-21-21 0,21 0 0,0 1 16,0-1-16,0 0 0,0 0 0,0 0 16,0 0-16,0 1 0,0-1 15,0 0-15,21-21 16,0 21-16,0-21 15,0 0-15,1 0 0,-1 0 0,0 0 16,0-21-16,0 21 0,0-21 16,1 0-16,-1 21 0,0-22 0,0 1 15,0 0-15,-21 0 0,21 0 0,-21 0 16,22-22-16,-22 22 0,0 0 16,0 0-16,0 0 0,0-1 0,0 1 15,-22 21-15,1-21 0,21 42 31,0 0-15,0 1-16,0-1 0,0 0 16,21 0-16,-21 0 0,22 0 15,-1 1-15,-21-1 0,0 0 16,0 0-16,21 0 0,-21 0 0,0 1 16,0-1-1,21-21-15,0 0 16,0 0-16,1 0 15,-1 0-15,0-21 0,21 21 0,-21-22 16,1 22-16,20-21 0,0 0 16,1 0-16,-1 0 0,0 0 0,1-22 15,-1 22-15,0 0 0,1-21 16,-22 20-16,0 1 0,0 0 16,-21 0-16,0 0 0,-21 21 15,0 0 1,0 21-16,-1 0 0,1-21 15,0 21-15,0 0 0,21 1 0,0-1 16,0 0-16,0 0 0,0 0 0,0 0 16,0 1-16,0-1 0,0 0 15,0 0-15,21 0 0,-21 0 16,21-21-16,-21 22 0,0-44 62,-21 1-46,21 0-16,-21 21 16,21-21-16,-21 21 31,21 21-15,0 0-16,21 0 15,0-21 1,0 22-16,0-22 15,1 0-15,-1 0 0,0 0 0,21 0 16,-21 0-16,1 0 0,20 0 16,-21 0-16,21 0 0,1 0 15,-22-22-15,0 22 0,21-21 0,-20 0 16,-1 0-16,0 0 0,-21 0 16,21-1-16,-21-20 0,0 21 15,0 0-15,0 0 0,0-1 0,0 1 16,0 0-16,-21 21 15,0 0-15,0 0 16,21 21-16,0 0 0,0 1 0,-22-1 16,22 0-16,0 21 0,-21-21 0,21 1 15,0-1-15,0 0 0,0 0 16,0 0-16,0 0 16,0 1-16,21-22 15,1 0-15,-1 0 16,0 0-16,0 0 0,0 0 15,0 0-15,22 0 0,-22-22 0,21 22 16</inkml:trace>
  <inkml:trace contextRef="#ctx0" brushRef="#br1" timeOffset="90543.44">11345 11959 0,'0'0'0,"-21"0"15,-42 43 1,63-22-16,-22 0 0,1 0 16,21 0-16,0 22 0,-21-22 0,21 21 15,-21 0-15,21-20 0,-21 20 16,21-21-16,0 0 0,0 0 0,0 22 16,0-22-16,0 0 0,0 0 15,0 0-15,21 1 16,0-22-16,0 0 0,0 0 15,1 0-15,-1 0 0,0 0 0,0 0 0,0 0 16,0 0-16</inkml:trace>
  <inkml:trace contextRef="#ctx0" brushRef="#br1" timeOffset="90800.47">11726 12023 0,'0'0'0,"0"-21"0,0-1 0,0 1 0,21 21 15,1 0-15,-1 0 16,0 0-16,0 21 16,-21 1-16,21 20 0,-21-21 0,21 21 15,-21-20-15,0 20 0,0 0 0,0-21 16,0 22-16,0-22 0,0 21 16,0-21-16,0 22 0,0-22 15,0 0-15,-21-21 0,21 21 0,-21 0 16,0-21-16,0 0 0,21 22 0,-21-22 15,-1 0-15,1 0 0,0 0 16,0 0-16,21-22 0</inkml:trace>
  <inkml:trace contextRef="#ctx0" brushRef="#br1" timeOffset="91303.38">11112 10689 0,'-21'0'32,"0"21"-32,0 1 0,0-1 15,0 0-15,21 21 0,-22-21 16,22 22-16,-21-22 0,21 21 16,0-21-16,0 1 0,0-1 0,0 21 15,0-21-15,0 0 0,0 1 0,0-1 16,0 0-16,0 0 0,21 0 15,1 0-15,-1-21 0,0 0 16,21 0-16,-21 0 0,1 0 0,-1 0 16</inkml:trace>
  <inkml:trace contextRef="#ctx0" brushRef="#br1" timeOffset="91539.95">11642 10753 0,'42'-21'32,"-21"21"-32,0 21 0,-21 0 15,0 0-15,21 0 0,-21 0 0,22 1 16,-22-1-16,0 21 0,0-21 16,0 0-16,0 1 0,0 20 0,0-21 15,0 0-15,0 0 0,0 22 0,0-22 16,0 0-16,-22 0 15,1 0-15,0 1 0,0-1 0,0 0 0,0 0 16</inkml:trace>
  <inkml:trace contextRef="#ctx0" brushRef="#br1" timeOffset="92239.49">423 14161 0,'-21'0'0,"42"0"0,-21 0 31,21 0-31,1 0 0,20 0 15,0 0-15,-21 0 0,22 0 0,-1 0 16,0 0-16,1-22 0,-22 1 16,21 21-16,-21 0 0,1 0 0,-1 0 15,0 0 1,-21-21-16,-21 21 16,0 0-16,-1 0 15</inkml:trace>
  <inkml:trace contextRef="#ctx0" brushRef="#br1" timeOffset="92675.57">360 14139 0,'0'0'0,"-106"64"15,85-43-15,0 0 16,21 0-16,-22 1 0,1-1 16,0 0-16,21 0 15,0 0-15,-21-21 0,21 21 16,21-21 31,0-21-47,0 0 0,1 21 0,20 0 15,-21-21-15,21 21 0,1 0 16,-1 0-16,0 0 0,1 0 16,-22 0-16,21 0 0,1 21 0,-1 0 15,-21 0-15,21-21 0,-20 22 16,-22-1-16,0 0 0,21 0 0,-21 0 15,0 0-15,0 1 0,-21-1 16,-1 0-16,1 0 0,-21-21 16,0 21-16,20 0 0,-20-21 15,0 0-15,-1 0 0,1 22 16,0-22-16,21 0 0,-22 0 0,1 0 16,21 0-16,0-22 0,-1 22 15,1 0-15,21-21 0,0 0 16,21 0-1,1 21-15,-1-21 0,0 21 0,21-21 16,1 21-16,-1 0 0</inkml:trace>
  <inkml:trace contextRef="#ctx0" brushRef="#br1" timeOffset="92832.48">1122 14520 0,'0'0'0,"0"22"15,21-22 32</inkml:trace>
  <inkml:trace contextRef="#ctx0" brushRef="#br1" timeOffset="93675.73">3514 14457 0,'0'0'0,"-22"-42"16,22 20 0,0 1-16,0 0 0,0 0 15,0 0-15,0 0 16,0-1-16,0 1 0,0 0 0,0 0 15,0 0-15,-21 0 16,0-1-16,0 22 0,0-21 0,0 0 16,-22 21-16,22 0 0,0-21 0,0 21 15,-22 0-15,22 0 0,0 21 16,-21-21-16,21 21 0,-1 0 0,1 22 16,0-22-16,0 21 15,0 1-15,0-1 0,21 0 0,-22 1 16,22-1-16,0-21 0,0 21 15,0-20-15,0-1 0,0 0 0,22-21 16,-1 0-16,0 0 0,0 0 0,0 0 16,0 0-16,1 0 0,-1 0 15,0-21-15,21 0 0,-21-1 0,1 1 16,20 0-16,-21-21 0,21 21 16,-20-1-16,-1-20 0,0 21 0,0 0 15,0 0-15,-21-1 0,0 44 31,0-1-15,0 0-16,0 21 0,0 1 16,0-1-16,-21 0 0,21 22 0,0-22 15,-21 22-15,21-1 0,0-21 16,0 22-16,0-1 0,0-20 0,0 20 16,0 1-16,-21-1 0,21 1 0,-21-1 15,21 1-15,-22-22 0,1 0 16,21 1-16,-21-1 0,0 0 0,0-20 15,21-1-15,-21 0 0,-1-21 16,1 0-16,0 0 0,-21 0 16,21 0-16,-1 0 0,1 0 0,-21-21 15,21 0-15,0-1 0,-22-20 16,22 21-16,-21-21 0,21-1 0,-1 1 16,1 0-16,0-22 0,21 22 15,-21-1-15,21 1 0,0 21 0,0-21 16,0 20-16,21-20 0,0 21 0,0 0 15,22 0-15,-22-22 0,0 22 16,21 0-16,1 0 0,-22-22 0</inkml:trace>
  <inkml:trace contextRef="#ctx0" brushRef="#br1" timeOffset="94248.08">3831 14499 0,'0'0'0,"21"-21"0,0 0 16,-21 0-16,0 0 16,22-1-16,-22 1 0,21 0 0,0-21 15,-21 21-15,0-1 0,0 1 16,0-21-16,0 21 0,0 0 0,0-1 16,0 1-16,-21 21 15,0 0-15,-22 0 16,22 0-16,0 21 0,0 1 0,-22-1 15,22 0-15,0 21 0,0-21 0,0 22 16,21-1-16,0 0 0,0 1 16,0-1-16,0 0 0,0-20 0,21-1 15,-21 21-15,42-21 0,-21-21 16,1 21-16,20-21 0,-21 0 0,21 0 16,1 0-16,-1 0 0,-21 0 15,22 0-15,-1-21 0,0 0 0,1 0 16,-1 0-16,0-22 0,1 22 0,-1-21 15,-21 0-15,21-1 0,1 1 16,-22 0-16,0-1 0,0 1 16,0 0-16,1-1 0,-22 1 0,0 0 15,0 20-15,0-20 0,0 21 16,0-21-16,0 20 0,0 1 16,0 42-1,0 1-15,0-1 0,0 21 16,0-21-16,0 22 0,0-1 0,0 0 15,0 1-15,0-1 0,0-21 16,0 21-16,0 1 0,0-1 0,0-21 16,0 22-16,0-22 0,0 0 15,0 0-15,0 0 16,21-21-16,0 0 0,0-21 16,0 21-16,-21-21 15,0 0-15,21 0 0</inkml:trace>
  <inkml:trace contextRef="#ctx0" brushRef="#br1" timeOffset="94435.97">4381 14139 0,'0'0'0,"22"0"16,-1 0-1,0 0-15,0 0 0,0 0 0,22 0 16,-22 0-16,21 0 15,-21 0-15,22 0 0,-1 0 0,0 0 16,1-21-16,-1 0 0,-21 21 0,21-21 16,1 21-16</inkml:trace>
  <inkml:trace contextRef="#ctx0" brushRef="#br1" timeOffset="94663.84">5059 13885 0,'0'0'0,"21"0"47,0 0-47,0 0 15,0 0-15,1-21 0,-1 21 16,21 0-16,-21 0 0,22 0 0,-22 0 16,21-21-16,-21 21 0,22 0 15,-22 0-15,0 0 0,0 0 0</inkml:trace>
  <inkml:trace contextRef="#ctx0" brushRef="#br1" timeOffset="94879.71">5376 13843 0,'-21'0'16,"85"0"-16,-107 0 0,1 21 0,21 0 0,0-21 16,21 22-16,0-1 0,0 0 15,-22 0-15,22 21 0,-21-20 0,21 20 16,-21-21-16,21 21 0,0-20 0,0 20 15,0 0-15,-21 1 0,21-22 16,-21 21-16,21 0 0,0-20 0,0-1 16,0 21-16,0-21 0,0 0 0,0 1 15,0-1-15,0 0 16,21-42 15,0 0-31,-21-1 16</inkml:trace>
  <inkml:trace contextRef="#ctx0" brushRef="#br1" timeOffset="95088.59">5524 14203 0,'0'42'32,"0"-21"-32,-21 1 0,0-1 15,21 21-15,-21-21 0,21 0 0,0 1 16,0 20-16,-21-21 0,21 0 15,0 0-15,-21-21 0,21 22 16,0-1-16,21-21 31,0-21-15,-21-1-16</inkml:trace>
  <inkml:trace contextRef="#ctx0" brushRef="#br1" timeOffset="95268.49">5609 14076 0,'0'-21'16,"0"42"-16,0-63 16,-21 42-1,0 0 1,42 0 15,0 0-31,0 0 16,0 0-16,1 0 0</inkml:trace>
  <inkml:trace contextRef="#ctx0" brushRef="#br1" timeOffset="95527.34">6265 13843 0,'0'0'0,"-21"0"16,0 21-16,0-21 0,0 21 0,21 22 15,-22-22-15,1 0 0,0 21 0,21-20 16,-21 20-16,0 0 0,21-21 16,0 22-16,-21-1 0,-1-21 0,22 22 15,0-22-15,0 21 0,0-21 0,0 0 16,0 1-16,0-1 0,0 0 16,0 0-16,22-21 0,-1 0 15,0 0-15,0 0 0,0 0 16,0 0-16,1-21 0,-22 0 15,0 0-15</inkml:trace>
  <inkml:trace contextRef="#ctx0" brushRef="#br1" timeOffset="95959.63">5927 14203 0,'0'0'16,"-22"0"-16,1 0 0,42 0 31,1 0-16,-1 0-15,21 0 0,0 0 0,1 0 16,-1 0-16,0 0 0,1-21 16,-1 21-16,22-21 0,-22 21 0,21-22 15,1 22-15,-22-21 0,22 0 16,-22 0-16,22 0 0,-22 0 0,0-1 16,1 1-16,-1 0 0,-21-21 15,0 21-15,22-22 0,-22 22 16,-21 0-16,0-21 0,0 20 0,0 1 15,-21 21-15,-1 0 16,1 0-16,0 21 16,0 1-16,0-1 0,0 21 0,-1 0 15,22 1-15,-21-1 0,0 0 0,21 1 16,-21-1-16,21 0 0,0-20 16,-21 20-16,21 0 0,-21 1 15,21-1-15,0-21 0,0 21 0,0-20 16,0-1-16,0 0 0,0 0 15,0 0-15,0 0 16,21-21 0,0-21-16,21 0 0,-21 0 15,1 0-15,-1 0 0,21-1 0,-21 1 16</inkml:trace>
  <inkml:trace contextRef="#ctx0" brushRef="#br1" timeOffset="96340.42">7175 14161 0,'22'0'0,"-22"21"15,21-21-15,0 0 0,0 0 16,0 0-16,0 0 16,1 0-16,-1 0 0,0 0 15,0-21-15,0-1 0,0 1 16,1 21-16,-22-21 0,21 0 15,-21 0-15,0 0 0,0-1 16,0 1-16,-21 21 16,-1 0-16,1 0 15,0 0-15,0 0 0,0 21 16,0 1-16,21-1 0,-22 0 0,1 0 16,0 0-16,21 0 0,0 22 15,0-22-15,0 0 0,0 0 0,0 0 16,0 1-16,0-1 0,0 0 0,0 0 15,0 0-15,21-21 0,0 21 16,1-21-16,-1 0 0,21 0 16,-21 0-16,0 0 0,1 0 0,20 0 15,-21-21-15,21 0 0,1 0 16,-1 21-16</inkml:trace>
  <inkml:trace contextRef="#ctx0" brushRef="#br1" timeOffset="96604.27">8467 13674 0,'0'0'0,"-22"0"0,1 0 15,0 0-15,0 0 16,0 0-16,21 21 0,-21 0 0,-1 21 16,22-20-16,0 20 0,-21 0 15,21 1-15,-21-22 0,21 21 0,0 0 16,0-20-16,-21 20 0,21-21 0,0 0 15,0 0-15,0 1 0,0-1 16,0 0-16,0 0 0,21 0 16,0 0-16,0-21 15,1 0-15,-1 0 16,0 0-16,0 0 0,0-21 0,0 0 16,1 21-16</inkml:trace>
  <inkml:trace contextRef="#ctx0" brushRef="#br1" timeOffset="96892.14">8826 13631 0,'0'0'0,"0"-63"31,22 63-15,-1 0-16,0 0 15,0 0-15,0 21 0,0 0 0,1 0 16,20 1-16,-21-1 0,21 21 0,-20 0 15,20-20-15,-21 20 0,0 0 16,0 1-16,1-1 0,-1-21 0,-21 21 16,0-20-16,0 20 0,0-21 0,0 0 15,-21 22-15,-1-22 0,1-21 16,0 21-16,0 0 0,0 0 0,-22 0 16,22-21-16,0 22 0,-21-22 0,21 21 15,-22-21-15,22 21 0,-21-21 16,21 0-16,-22 21 0</inkml:trace>
  <inkml:trace contextRef="#ctx0" brushRef="#br1" timeOffset="97700.26">487 15304 0,'21'-22'16,"-42"44"-16,42-65 15,-42 43-15,0 0 16,-22 21-16,22 1 0,0 20 16,-21 0-16,20-21 0,-20 22 15,21 20-15,0-20 0,0-1 0,-1 0 16,1 22-16,21-22 0,0 0 16,0 1-16,0 20 0,0-20 15,21-22-15,1 21 0,-1-21 0,21 0 16,0 1-16,22-22 0,-22 0 15,22 0-15,-22 0 0,0-22 0,1 1 16,20 0-16,-42 0 16,22 0-16,-22 0 0,0-1 0,0 1 15,-21-21-15,0 21 0,0 0 16,0-1-16,-21 1 0,0 21 0,0-21 16,-22 21-16,1 0 0,0 0 15,-1 0-15,1 0 0,0 0 16,-1 0-16,22 0 0,-21 21 0,21-21 15,0 21-15,-1 1 0,22-1 16,0 0-16,0 0 0,22 0 16,20-21-16,-21 0 15,21 0-15</inkml:trace>
  <inkml:trace contextRef="#ctx0" brushRef="#br1" timeOffset="97872.17">1206 15748 0,'0'0'0,"22"0"0,-22-21 16,21 21 31,0 0-32,0 0-15</inkml:trace>
  <inkml:trace contextRef="#ctx0" brushRef="#br1" timeOffset="98692.34">3598 15790 0,'21'-21'16,"1"0"-16,-1 21 0,0-21 15,0 0-15,0 0 0,0-1 0,1 1 16,-1 0-16,0 0 0,-21 0 16,0 0-16,0-1 0,0 1 0,-21 0 15,0 0-15,-1 0 0,-20 0 16,0 21-16,-1 0 0,1 0 16,0 0-16,-1 21 0,1 0 0,0-21 15,-1 42-15,1-21 0,0 1 16,21-1-16,-1 21 0,1-21 0,0 0 15,21 22-15,0-22 0,0 0 16,0 0-16,0 0 0,21-21 16,0 0-16,22 0 0,-22 0 15,0 0-15,21 0 0,1 0 0,-1-21 16,0 0-16,1 21 0,-1-21 16,0 0-16,-20 0 0,20-1 0,-21 1 15,0 0-15,0 21 0,1-21 0,-22 0 31,0 42-15,0 0-16,0 0 16,0 0-16,-22 22 0,22-22 0,-21 21 15,21 22-15,0-22 0,0 22 16,0-1-16,0-21 0,0 22 0,0-1 16,0 1-16,0-1 0,0 1 0,0-1 15,0 1-15,0-1 0,0 1 16,0-22-16,0 22 0,-21-22 0,0 22 15,0-22-15,21-21 16,-21 21-16,-1-20 0,1-1 0,0 0 0,0-21 16,-21 0-16,20 21 0,-20-21 15,0 0-15,-1 0 0,1-21 16,0 0-16,-1 0 0,1-1 0,0-20 16,21 21-16,-22-21 0,22-1 15,-21 1-15,21 0 0,21-1 0,-22 1 16,22 0-16,0-1 0,0 1 15,0 0-15,22 20 0,-1-20 0,0 0 16,0-1-16,21 22 0,-20-21 16,20 21-16,0-22 0,22 22 0</inkml:trace>
  <inkml:trace contextRef="#ctx0" brushRef="#br1" timeOffset="99271.88">4022 15833 0,'0'-21'16,"0"-1"0,0 1-16,21 0 15,0 0-15,-21 0 0,21 21 0,-21-21 16,0-1-16,21 1 15,0 0-15,-21 0 0,22 0 0,-22 0 16,0-1-16,0 1 0,-22 42 31,1 1-15,0 20-16,0-21 0,0 0 16,21 22-16,0-22 0,-21 21 0,21-21 15,0 22-15,0-22 0,0 0 16,0 0-16,0 0 0,0 0 0,21-21 15,0 0-15,0 0 0,0 0 16,0 0-16,1 0 0,20 0 0,-21-21 16,0 21-16,22-21 0,-1 0 15,-21 0-15,21 0 0,-20-1 16,20-20-16,-21 21 0,21 0 0,-20-22 16,20 1-16,-21 0 0,0-1 15,0 1-15,1 0 0,-1 21 0,-21-22 16,0 1-16,0 21 0,0 0 0,0-1 15,0 1-15,-21 21 16,-1 21-16,1 1 0,0-1 16,21 21-16,-21-21 0,21 22 15,-21-1-15,21 0 0,-21-21 16,21 22-16,0-1 0,0-21 0,0 22 0,0-22 16,0 0-16,0 0 15,0 0-15,0 0 0,21-21 16,0 0-16,0 0 0,0 0 15</inkml:trace>
  <inkml:trace contextRef="#ctx0" brushRef="#br1" timeOffset="99495.75">4445 15600 0,'0'-21'16,"21"21"0,0 0-16,0 0 0,1 0 15,-1-21-15,0 21 0,21-22 0,1 22 16,-1 0-16,0-21 0,1 21 16,-1-21-16,0 21 0,22-21 0,-22 0 15,0 21-15</inkml:trace>
  <inkml:trace contextRef="#ctx0" brushRef="#br1" timeOffset="100085.14">5376 15325 0,'0'0'0,"-21"0"16,0 0-16,0 0 16,21 21-16,-21-21 0,-1 21 0,22 21 15,-21-20-15,21-1 0,-21 21 16,0-21-16,21 22 0,0-22 0,-21 21 15,0-21-15,21 0 0,-22 1 0,22-1 16,0 0-16,-21 0 0,21 0 16,0 0-16,0-42 47,21 21-47,-21-21 0,22 0 15,-1 21-15,-21-21 0,0 0 16,21-1-16,0 22 0,-21-21 0,21 0 15,0 21 1,-21 21 0,0 0-16,0 1 15,0-1-15,22 0 0,-22 0 16,0 0-16,0 0 0,0 1 0,0-1 16,21 0-16,0 0 0,0 0 15,0-21-15,0 21 0,1-21 16,20 0-16,-21 0 0,21 0 15,-20 0-15,20-21 0,0 0 16,1 0-16,-1 0 0,-21 0 0,21-1 16,1 1-16,-22 0 0,0-21 0,0 21 15,0-22-15,1 1 0,-22 0 16,21-1-16,-21-20 0,0 20 0,0 1 16,0 0-16,0-1 0,-21 22 0,-1-21 15,1 42-15,0-21 0,0 21 16,0 0-16,-22 0 0,22 21 0,0-21 15,0 42-15,-21-21 0,20 1 16,22 20-16,-21-21 0,21 21 0,0-20 16,0 20-16,0-21 0,0 0 15,0 0-15,21 1 0,1-1 16</inkml:trace>
  <inkml:trace contextRef="#ctx0" brushRef="#br1" timeOffset="100303.81">6286 15494 0,'0'0'0,"-21"0"15,0 21-15,0 0 0,21 1 16,-21-22-16,0 21 0,21 0 0,-22 0 16,1 0-16,21 0 15,-21 1-15,21-1 0,0 0 0,0 0 16,0 0-16,21-21 31</inkml:trace>
  <inkml:trace contextRef="#ctx0" brushRef="#br1" timeOffset="100491.71">6286 15304 0,'0'0'0,"0"-22"0,0 1 15,0 0-15,-21 21 32,21 21-32,-21 0 0,21 1 15,0-1-15,0 0 0,0 0 0,0 0 16,21 0-16,0 1 16,-21-1-16,22-21 0,-1 21 0,0-21 15</inkml:trace>
  <inkml:trace contextRef="#ctx0" brushRef="#br1" timeOffset="101341.22">6689 15494 0,'-22'21'16,"1"-21"-16,21 21 0,0 1 16,-21-22-16,0 21 0,21 0 15,-21-21-15,21 21 0,-21 0 0,21 0 16,0 1-16,-22-22 0,22 21 15,-21 0-15,0-21 16,21 21 0,-21-21-16,21-21 31,0 0-31,0 0 16,21-1-16,-21 1 0,21 0 0,0-21 15,1 21-15,-1-1 0,0-20 16,0 21-16,0 0 0,0 0 0,1-1 15,-1 22-15,0 0 0,0 0 16,0 0-16,0 0 0,-21 22 16,22-1-16,-22 0 0,0 0 0,0 0 15,0 0-15,21 1 0,-21-1 16,21 0-16,0 0 0,-21 0 0,21 0 16,22 1-16,-22-22 0,0 21 0,21-21 15,-21 0-15,22 0 16,-22 0-16,21 0 0,-21 0 0,22 0 15,-22 0-15,21 0 0,-21 0 16,22-21-16,-22-1 0,0 22 0,0-21 16,0 0-16,1 0 0,-22 0 0,0-22 15,0 22-15,0-21 0,0 21 16,0-22-16,0 22 0,0 0 0,0-21 16,-22 42-16,1-21 0,0 21 0,0 0 15,0 0-15,-22 0 16,22 21-16,0 0 0,0 0 0,0 21 15,0-20-15,-1 20 0,1-21 16,0 0-16,21 22 0,-21-22 16,21 0-16,0 0 0,0 0 0,0 0 15,0 1-15,21-1 0,0-21 16,0 0-16,1 21 0,-1-21 0,0 0 16,0 0-16,0 0 0,0 0 0,22-21 15,-22 0-15,0-1 0,0 1 16,0 0-16,1 0 0,-22-21 0,21 20 15,0-20-15,0 0 0,0-1 0,-21-20 16,21 21-16,-21-22 0,22 22 16,-22-1-16,0 1 0,0 0 15,0 21-15,0-1 0,0 1 0,0 0 16,-22 21 0,1 21-16,0 0 0,21 1 0,-21 20 15,0 0-15,21 1 0,-21-1 16,21 0-16,-22 1 0,22-1 0,0 0 15,0 1-15,0-1 0,0-21 0,0 21 16,0-20-16,0-1 0,0 21 16,22-42-16,-1 21 0,0 0 0,0-21 15,0 0-15,0 0 0,22 0 0,-22 0 16</inkml:trace>
  <inkml:trace contextRef="#ctx0" brushRef="#br1" timeOffset="101732.96">8001 15388 0,'0'0'0,"0"-21"0,0 0 16,-21 21 0,0 0-16,-1 0 0,1 21 15,0-21-15,0 21 0,21 0 0,-21 1 16,0-1-16,21 0 0,0 0 16,0 0-16,0 22 0,0-22 15,0 0-15,0 0 0,0 0 0,21-21 16,0 21-16,0-21 0,0 0 15,0 0-15,1 0 0,-1 0 0,0 0 16,0 0-16,0 0 0,22 0 16,-22-21-16,0 21 0,-21-21 15,21 0-15,0 0 0,-21 0 0,0-1 16,21-20-16,-21 21 0,0-21 16,0 20-16,0-20 0,0 21 0,0 0 15,-21 0-15,21-1 0,-21 22 0,0 0 16,-21 0-16,20 0 0,1 0 15,0 0-15,0 22 0,0-1 0,0 0 16,-1 0-16,1 21 0,0-20 16,21-1-16,0 0 0,0 0 0,0 0 15,0 0-15,0 1 0,21-22 0,-21 21 16,21-21-16,1 0 0,20 0 16,-21 0-16</inkml:trace>
  <inkml:trace contextRef="#ctx0" brushRef="#br1" timeOffset="102224.08">8509 15367 0,'0'0'0,"0"-21"0,0 42 31,-21 0-15,0 0-16,21 1 0,0-1 0,-22 0 15,22 21-15,-21-21 0,21 1 16,0-1-16,0 0 0,0 0 15,0 0-15,21-21 32,1 0-32,-1-21 15,0 21-15,0-21 0,-21 0 16,21 21-16,0-21 0,1-1 0,-1 1 16,0 0-16,0 0 15,-21 42 1,0 0-1,0 0-15,0 1 0,0-1 16,0 0-16,0 0 0,21 0 16,0-21-16,-21 21 15,22-21-15,-1 0 0,21 0 16,-21 0-16,0 0 0,1 0 0,20 0 16,-21 0-16,0 0 0,22 0 0,-22-21 15,0 0-15,0 21 0,0-21 16,0-21-16,-21 20 0,0 1 0,0-21 15,22 21-15,-22-22 0,0 22 16,0-21-16,0 21 0,0 0 0,0-1 16,0 1-16,-22 0 0,1 21 0,0 0 15,0 0-15,-21 0 0,20 0 16,1 0-16,0 0 0,0 0 16</inkml:trace>
  <inkml:trace contextRef="#ctx0" brushRef="#br1" timeOffset="102707.81">9758 14944 0,'-21'21'31,"-1"0"-31,22 0 0,-21 22 16,0-22-16,21 21 0,-21 0 0,0 1 16,21-1-16,0 0 0,-21-20 15,-1 20-15,22 0 0,-21-21 0,21 1 16,0-1-16,-21 0 0,21 0 15,-21 0-15,21 0 0,0-42 47,21 0-47,0 0 0</inkml:trace>
  <inkml:trace contextRef="#ctx0" brushRef="#br1" timeOffset="102923.69">9906 15007 0,'0'0'15,"21"-42"-15,0 21 0,0 21 16,-21 21 0,0 0-16,0 0 0,0 22 0,-21-1 15,21 0-15,0 1 0,-21-1 16,21 0-16,-21 1 0,21-1 0,-21 0 16,21-21-16,0 22 0,0-22 15,0 0-15,0 0 0,0 0 16,0 1-16,-21-22 15,-1 0 1,1 0-16,0-22 0</inkml:trace>
  <inkml:trace contextRef="#ctx0" brushRef="#br1" timeOffset="103897.66">9398 15388 0,'21'0'31,"21"0"-16,-20 0-15,-1 0 0,21 0 16,-21 0-16,22 0 0,-1 0 16,21 0-16,-20 0 0,20 0 0,-20 0 15,20-21-15,1 21 0,-1-21 0,1 0 16,-22 21-16,0-21 0,1 21 16,-1-22-16,-21 1 0,21 0 0,-20 0 15,-1 21-15,-21-21 0,0 0 16,0-1-16,0 1 0,0 0 15,-21 21 1,-1 0-16,1 0 0,0 0 0,0 0 16,0 0-16,0 21 0,-22 0 0,22 1 15,0 20-15,0-21 16,0 21-16,-1-20 0,1 20 0,0-21 16,21 0-16,0 0 0,0 22 0,0-22 15,0 0-15,0 0 16,21-21-16,0 0 15,1 0-15,20 0 0,-21 0 16,0 0-16,0-21 0,1 21 0,20-21 16,-21 0-16,0 0 0,0-1 0,1 1 15,-22 0-15,0 0 0,21 0 16,-21 0-16,0-1 0,0-20 0,0 21 16,0 0-16,0 42 31,0 0-31,0 0 15,0 0-15,0 1 0,0-1 0,0 0 16,0 0-16,0 0 0,0 0 16,0 1-16,0-1 0,21 0 15,0-21-15,0 0 16,0 0-16,1 0 0,-1 0 0,0 0 16,0 0-16,21 0 0,-20 0 0,-1-21 15,21 0-15,-21-1 0,0 1 16,1 0-16,20 0 0,-21 0 15,0 0-15,-21-1 0,21-20 0,-21 21 16,0 0-16,0 0 0,0-1 16,0 44-1,0-1 1,0 0-16,0 0 0,-21 0 0,21 0 16,-21 22-16,21-22 0,0 0 0,0 0 15,0 0-15,-21 1 0,21-1 16,0 0-16,-21 0 0,21-42 62,0 0-62,0 0 16,0-1-16,0 1 0,21-21 16,0 21-16,0 0 0,0-22 0,1 22 15,20-21-15,-21 21 0,21-22 16,1 22-16,-1 0 0,0 0 0,22 0 15,-22 21-15,-21 0 0,22 0 0,-1 0 16,-21 0-16,0 21 0,-21 21 16,0-21-16,0 22 0,0-22 0,0 21 15,0 0-15,0-20 0,0 20 16,-21-21-16,21 0 0,-21 22 0,0-22 16,21 0-16,0 0 15,21-21 1</inkml:trace>
  <inkml:trace contextRef="#ctx0" brushRef="#br1" timeOffset="104412.36">12044 15113 0,'0'0'0,"-21"-21"0,-1 21 16,1 0-16,0 0 0,0-21 15,-21 21-15,20 0 0,-20 0 16,21 0-16,-21 0 0,20 0 0,-20 21 16,21 0-16,-21 0 0,-1 0 15,22 1-15,-21 20 0,21 0 0,-1-21 16,1 22-16,0-1 0,21-21 0,0 22 16,0-22-16,0 0 0,0 21 15,21-21-15,0-21 0,1 22 0,-1-1 16,21-21-16,-21 0 0,0 0 15,1 0-15,20 0 0,-21 0 0,0 0 16,0-21-16,1-1 0,20 1 0,-21 0 16,0 0-16,0 0 0,1-22 15,-1 1-15,0 0 0,-21-1 16,21 1-16,0 0 0,0-22 0,1 22 16,-22 0-16,0-1 0,21 1 15,-21 21-15,0-22 0,21 22 0,-21 0 16,-21 21-1,0 21-15,-1 0 0,1 1 16,21 20-16,-21-21 0,0 21 0,0 1 16,21-1-16,-21 0 0,21 1 15,0-1-15,0-21 0,0 22 0,0-1 16,0-21-16,0 0 0,0 0 0,0 1 16,0-1-16,0 0 0,21-21 15,0 0-15,0 0 0,0 0 16,0 0-16,1 0 0,20 0 0,-21 0 15,21-21-15,1 0 0,-1-1 16</inkml:trace>
  <inkml:trace contextRef="#ctx0" brushRef="#br1" timeOffset="104648.49">12615 14796 0,'0'0'0,"0"-43"0,-21 22 31,0 21-31,0 21 0,0 0 0,-1 1 15,22 20-15,-21 0 0,0-21 16,0 43-16,0-22 0,0 1 16,-1 20-16,22-21 0,-21 1 0,21 20 15,-21-20-15,21-1 0,0-21 16,0 21-16,-21-20 0,21-1 0,0 0 16,0 0-16,0 0 0,0 0 0,21-21 31,0 0-31,0-21 0,1 21 15</inkml:trace>
  <inkml:trace contextRef="#ctx0" brushRef="#br1" timeOffset="105023.28">12679 15240 0,'0'21'16,"21"-21"15,0 0-31,0 0 0,0-21 16,1 0-16,-1 21 0,0-21 15,-21 0-15,21 21 0,-21-22 0,21 1 16,-21 0-16,0 0 0,0 0 16,0 0-16,-21 21 15,0 0-15,0 0 16,0 0-16,-1 0 0,1 0 15,0 0-15,0 21 0,0 0 0,0 0 16,21 21-16,0-20 0,-22-1 0,22 21 16,0-21-16,0 22 0,0-22 15,0 21-15,0-21 0,0 0 0,0 1 16,0-1-16,0 0 0,0 0 16,22 0-16,-1-21 0,0 0 15,21 0-15,-21 0 0,1 0 16,20 0-16,-21 0 0,21-21 15</inkml:trace>
  <inkml:trace contextRef="#ctx0" brushRef="#br1" timeOffset="105235.67">13504 15007 0,'0'-21'0,"0"42"0,0-63 16,0 21-16,-21 21 0,0 0 15,0 0-15,0 0 0,-1 0 0,1 0 16,0 0-16,0 21 0,0 0 0,0 21 15,21-20-15,0 20 0,-22 0 16,22-21-16,-21 22 0,21-1 0,0-21 16,0 22-16,0-22 0,0 0 0,0 21 15,0-21-15,0 1 16,21-1-16,1-21 0,-1 0 16,0 0-16,0 0 0,0 0 0</inkml:trace>
  <inkml:trace contextRef="#ctx0" brushRef="#br1" timeOffset="105520.59">13906 14880 0,'0'0'0,"0"-21"0,22 21 16,-22 21-1,21 0-15,-21 1 16,21-1-16,-21 21 0,21-21 15,-21 0-15,0 22 0,0-1 0,0 0 16,0-20-16,0 20 0,0 0 16,0 1-16,0-1 0,-21 0 0,21-21 15,-21 22-15,0-1 0,-22-21 0,22 0 16,0 1-16,0-1 0,0 0 16,-1 0-16,1 0 0,-21-21 0,21 21 15,0-21-15,-1 0 0,-20 0 0,21 22 16,-21-22-16,20 0 0</inkml:trace>
  <inkml:trace contextRef="#ctx0" brushRef="#br1" timeOffset="106732.48">0 16552 0,'21'22'78,"0"-22"-62,0 0-16,1 0 31,-1 21-16,0-21-15,0 0 16,0 21-16,0-21 0,1 21 0,20-21 16,21 0-16,-20 21 0,20-21 15,1 0-15,-22 0 0,22 0 16,-1 0-16,1 0 0,-22 0 0,21 0 16,-20 0-16,-22 0 0,21 0 15,-21 0-15,1-21 0,-22 0 16,0 0-16,0 0 15,-22 21 1,1 0-16,0-22 0,0 22 16,0 0-16,0 0 15,-1 22-15,22-1 0,-21-21 16,21 42-16,0-21 0,-21 22 16,0-22-16,21 21 0,-21 0 0,0 1 15,-1-1-15,1 0 0,0 1 16,21-1-16,-21-21 0,0 22 15,0-22-15,-1 0 0,22 21 0,0-21 16,-21-21-16,21 22 0,0-44 47,0 1-31,0 0-16</inkml:trace>
  <inkml:trace contextRef="#ctx0" brushRef="#br1" timeOffset="106920.4">360 17018 0,'0'0'0,"0"21"0,0 0 15,0 1 1,21-22-16,0 0 16,21 0-16,-20 0 0,-1 0 0,21 0 15,-21 0-15,22 0 16,-22 0-16,21 0 0,-21 0 0,22-22 15,-1 1-15,-21 21 0,21-21 16,1 0-16,-22 0 0</inkml:trace>
  <inkml:trace contextRef="#ctx0" brushRef="#br1" timeOffset="107092.33">1439 16912 0,'0'0'0,"21"21"16,1-21-16,-1 0 0,0 0 47,0 0-16,0 0-31</inkml:trace>
  <inkml:trace contextRef="#ctx0" brushRef="#br1" timeOffset="107888.32">3895 16912 0,'0'-21'16,"21"0"0,0 0-16,0 0 15,0-1-15,0 1 0,1 21 16,-1-21-16,-21 0 0,0 0 15,0 0-15,0-1 0,0 1 16,0 0-16,-21 21 16,-1-21-16,-20 21 0,0 0 0,21 0 15,-22 0-15,-20 0 0,20 21 16,1 0-16,0 0 0,-22 1 0,22-22 16,0 42-16,20-21 0,-20-21 15,21 21-15,21 0 0,0 1 0,0-1 16,0 0-16,21-21 15,0 0-15,22 0 0,-1 0 16,-21 0-16,21 0 16,1 0-16,-1 0 0,22-21 0,-22 0 15,0-1-15,1 22 0,-1-21 16,-21 0-16,21 0 0,-20 0 0,-1 21 16,0-21-16,0-1 0,0 22 15,-21 22 1,0-1-1,0 0-15,0 0 0,-21 21 0,21 1 16,0-1-16,0 0 0,0 1 16,0-1-16,0 22 0,0-22 0,0 0 15,0 22-15,0-22 0,0 0 0,0 1 16,-21 20-16,0-20 16,21-1-16,-21 0 0,-1 1 0,1-1 15,0-21-15,0 0 0,0 0 16,0 1-16,-22-22 0,22 0 0,-21 0 15,-1 0-15,1 0 0,0-22 16,-22 1-16,22 0 0,-22 0 0,22-21 16,0 20-16,-1-20 0,1 21 15,21-21-15,0-1 0,0 1 0,-1 21 16,22-22-16,0 22 0,0-21 16,22 21-16,-1-22 0,0 22 0,21-21 15,1 21-15,20 0 16,1-22-16,-1 22 0</inkml:trace>
  <inkml:trace contextRef="#ctx0" brushRef="#br1" timeOffset="108440.02">4424 16870 0,'0'0'0,"0"21"0,21-21 15,-21-21 1,21 0-16,0 0 15,-21-1-15,21 1 16,-21 0-16,0 0 0,0 0 16,0 0-16,0-1 0,0 1 0,0 0 15,-21 0-15,21 0 16,-21 21-16,0 0 0,0 0 0,0 0 16,-1 0-16,1 21 15,21 21-15,0-21 0,0 22 16,0-22-16,0 21 0,0 1 15,0-22-15,0 21 0,0-21 0,0 0 16,0 22-16,21-22 0,1 0 16,-1 0-16,0-21 0,0 21 0,0-21 15,22 0-15,-22 0 0,0 0 0,21 0 16,-21-21-16,22 21 16,-1-21-16,-21 0 0,22 0 0,-1-22 15,-21 22-15,21-21 0,-20 0 16,-1-1-16,0 1 0,0 0 0,-21-1 15,0 1-15,0 21 0,0-22 16,0 1-16,0 21 0,0-21 0,0 20 16,0 44-1,0-1 1,0 0-16,0 0 0,0 21 0,0 1 16,0-1-16,0 0 0,0 1 15,-21-1-15,21 0 0,0 1 16,0-22-16,0 21 0,0-21 0,0 1 15,0-1-15,0 0 0,0 0 16,21-21-16,0 0 16</inkml:trace>
  <inkml:trace contextRef="#ctx0" brushRef="#br1" timeOffset="108619.92">4805 16743 0,'0'0'0,"21"0"47,0 0-47,0-21 0,0 21 0,1 0 16,-1 0-16,0 0 0,21-21 16,-21-1-16,1 22 0,20-21 0,-21 21 15,21-21-15</inkml:trace>
  <inkml:trace contextRef="#ctx0" brushRef="#br1" timeOffset="109764.08">5884 16595 0,'-21'-21'0,"0"21"16,21-22-16,-21 22 16,21-21-16,-21 0 0,21 0 15,0 0 1,0 42 31,0 0-47,-22 0 0,22 0 15,0 1-15,0 20 0,0-21 16,0 21-16,0 1 0,0-22 0,-21 21 16,21-21-16,-21 22 15,21-22-15,0 21 0,0-21 0,-21 1 16,21-1-16,0 0 0,-21 0 16,42-21 15,0-21-31,0 0 0,-21 0 15,21-1-15,1 1 0,-1 0 0,0-21 16,0 21-16,0-22 0,0 1 16,1 21-16,-1 0 0,0-1 0,-21 1 15,0 0-15,21 21 16,0 0-16,-21 21 16,0 0-1,0 1-15,0 20 0,0-21 0,0 0 16,0 0-16,0 22 0,0-22 0,21 0 15,-21 0-15,22 0 16,-1 1-16,0-22 16,0 0-16,0 0 15,0 0-15,1 0 0,-22-22 0,21 22 16,0-21-16,0 0 0,-21 0 16,21 0-16,-21-22 0,21 22 0,-21-21 15,0 21-15,0-22 0,0 1 16,0 21-16,22-21 0,-22 20 0,0 1 15,0 0-15,0 0 0,0 0 16,0 42 15,0 0-31,0 0 0,0 22 16,0-22-16,0 0 0,0 21 0,0 1 16,0-22-16,0 21 0,0-21 15,0 0-15,0 22 0,0-22 0,21 0 16,-21 0-16,21-21 0,0 21 15,0 1-15,0-22 0,1 0 16,-1 0-16,0 0 0,0 0 0,21 0 0,-20 0 16,20-22-16,-21 1 15,21 0-15,-20 0 0,20 0 0,-21 0 16,0-22-16,0 22 0,1 0 16,-1-21-16,-21 20 0,0 1 0,0 0 15,0 0-15,0 42 31,0 0-31,0 0 16,-21 1-16,21 20 0,-22-21 16,22 0-16,0 0 0,0 22 15,-21-22-15,21 0 0,0 0 16,0 0-16,-21-21 0,21 22 16,0-44 15,0 1-31,21 21 0</inkml:trace>
  <inkml:trace contextRef="#ctx0" brushRef="#br1" timeOffset="109943.97">6858 16489 0,'0'-21'0,"0"42"0,0-63 16,0 20-16,-21 22 31,0 0-15,21 22 15,21-22-15,0 0-1</inkml:trace>
  <inkml:trace contextRef="#ctx0" brushRef="#br1" timeOffset="110459.68">7408 16531 0,'0'21'15,"0"1"1,0-1-16,-21 0 16,21 0-16,-21 0 15,0 0-15,21 1 0,0-1 16,0 0-16,-21 0 0,-1 0 15,22 0-15,-21-21 32,21-21-1,0 0-31,0 0 16,0 0-16,0 0 0,0-1 15,0 1-15,0 0 0,21 0 16,1 0-16,-1-22 0,0 22 0,0 0 15,0 0-15,22 0 0,-22 0 16,21-1-16,-21 22 0,22 0 0,-22 0 16,21 0-16,-21 0 0,0 0 15,1 22-15,-1-1 0,0 21 0,-21-21 16,0 0-16,0 22 0,0-22 0,0 21 16,0 1-16,-21-22 15,0 0-15,-1 21 0,1-21 0,0 1 16,0-1-16,0 0 0,0 0 0,21 0 15,-22-21-15,22 21 16,22-21 15,-1-21-31,0 0 0,0 0 0,0 21 16</inkml:trace>
  <inkml:trace contextRef="#ctx0" brushRef="#br1" timeOffset="110980.13">8403 16531 0,'0'0'0,"0"-21"0,0 0 16,0 0-16,-21 0 15,0 21-15,0 0 16,-1 0-16,1-22 0,-21 22 16,21 0-16,0 0 0,-22 0 0,22 0 15,0 0-15,-21 22 0,20-1 0,1 0 16,0 0-16,0 0 0,0 0 15,0 1-15,21 20 0,0-21 0,0 0 16,0 22-16,0-22 0,0 0 16,0 0-16,21 0 0,0-21 0,0 21 15,0-21-15,0 0 0,1 0 16,-1 0-16,21 0 0,-21 0 16,0-21-16,1 0 0,-1 0 0,0 0 15,0 0-15,0-1 0,0 1 16,1 0-16,-22-21 0,0 21 0,21-22 15,0 1-15,-21 0 0,0-1 16,0 1-16,0 0 0,21-1 0,-21 22 16,21-21-16,-21-1 0,0 22 0,0 0 15,0 42 17,0 0-32,0 22 0,0-1 0,0-21 15,0 22-15,-21-1 0,21 0 0,0 1 16,0-1-16,-21 0 0,21-21 15,0 22-15,0-1 0,0-21 16,0 0-16,0 1 0,0 20 0,0-21 16,21-21-16,0 21 0,0 0 15,1-21-15,20 0 0,-21 0 16,0 0-16,22 0 0,-22-21 16,21 21-16</inkml:trace>
  <inkml:trace contextRef="#ctx0" brushRef="#br1" timeOffset="111379.85">9017 16510 0,'0'0'0,"0"-21"0,0 0 16,0 0-16,0-1 0,-21 22 16,0 0-1,-1 0-15,1 0 0,0 0 0,0 22 16,0-1-16,0 0 0,-1 0 16,1 0-16,0 0 0,0 1 0,21-1 15,0 21-15,0-21 0,0 0 0,0 1 16,0-1-16,0 0 0,0 0 15,21-21-15,0 21 0,0 0 0,1-21 16,-1 0-16,0 0 0,0 0 16,0 0-16,0 0 0,22 0 0,-22 0 15,0 0-15,0-21 0,0 0 16,-21 0-16,0 0 0,0 0 0,0-1 16,0-20-16,0 21 0,0-21 15,0 20-15,0 1 0,-21 0 16,21 0-16,-21 0 0,0 21 0,0 0 15,0 0-15,-1 0 0,1 0 0,0 0 16,0 0-16,0 21 0,0-21 16,-1 21-16,1 0 0,0 0 0,21 1 15,0-1-15,0 0 16,0 0-16,0 0 0,21-21 16,0 21-16,1-21 15,-1 0-15,21 0 0,-21 0 16</inkml:trace>
  <inkml:trace contextRef="#ctx0" brushRef="#br1" timeOffset="111892.08">9440 16510 0,'0'0'0,"0"-21"0,21 0 16,-21 0-16,0 42 31,-21 0-31,0 0 16,21 0-16,-21 0 0,0 1 0,21 20 15,0-21-15,-21 0 0,-1 0 16,22 1-16,0 20 0,0-21 16,0 0-16,0 0 0,0 1 15,0-1-15,22-21 16,-1 0 0,0 0-16,0 0 0,-21-21 15,21 21-15,0-22 0,1 22 0,-1-21 16,-21 0-16,21 21 0,0-21 15,0 21-15,-21-21 0,21 21 16,1 0-16,-22 21 31,21-21-31,0 21 16,0-21 0,0 0-16,0 0 0,1 0 15,-1 0-15,0 0 0,0 0 0,0 0 16,0-21-1,-21 0-15,0 0 16,0-1-16,0 1 16,0 0-16,0 0 0,0 0 15,0 0-15,0-1 0,-21 1 16,0 21-16,21-21 16,-21 21-16,21-21 0,-21 21 15,0-21-15,-1 21 16</inkml:trace>
  <inkml:trace contextRef="#ctx0" brushRef="#br1" timeOffset="112400.54">10647 16235 0,'0'0'0,"0"21"47,0 0-47,-21 0 0,21 1 16,-22-1-16,1 21 0,21-21 0,-21 22 15,0-1-15,21-21 0,-21 21 0,0-20 16,-1 20-16,22-21 0,-21 21 16,0-20-16,21-1 0,0 0 0,0 0 15,-21 0-15,21 0 16,21-42 15,0 0-31,0 0 0,1 0 16,-1 0-16,21-1 0,-21 1 0,22-21 15</inkml:trace>
  <inkml:trace contextRef="#ctx0" brushRef="#br1" timeOffset="112620.41">10901 16341 0,'42'-85'15,"-21"43"-15,-127 190 0,149-169 0,41-149 0,-62 149 0,-22 0 16,0 0-16,0 42 16,0 21-1,-22-20-15,1 20 0,0 0 0,0 1 16,21-1-16,-21 0 0,0-21 15,-1 22-15,22-1 0,-21 0 0,21-20 16,-21 20-16,21-21 0,0 21 16,0-20-16,0-1 0,0 0 15,0 0-15,0 0 0,0-42 47,0 0-47</inkml:trace>
  <inkml:trace contextRef="#ctx0" brushRef="#br1" timeOffset="112788.32">10520 16595 0,'0'0'16,"-21"0"-16,-1 0 0,1 0 0,42 0 47,1 0-47,-1 0 0,0 0 0,0 0 15,21 0-15,-20 0 0,20 0 16,0 0-16,1 0 0,-1 0 0,0 0 15,1-21-15,20 21 0,-21 0 16</inkml:trace>
  <inkml:trace contextRef="#ctx0" brushRef="#br1" timeOffset="113659.9">11557 16468 0,'0'-21'16,"0"42"-16,0-64 0,-21 43 15,0 0-15,-1 0 0,1 0 16,0 0-16,-21 0 0,21 0 15,-22 0-15,22 22 0,-21-22 16,21 21-16,-22-21 0,22 21 0,0 0 16,0 0-16,0 0 0,-1 1 15,22-1-15,0 0 0,0 0 16,0 0-16,0 0 0,0 1 16,22-1-16,-1-21 0,0 0 15,0 0-15,0 0 0,22 0 0,-22 0 16,0 0-16,0 0 0,0 0 15,0-21-15,1 21 0,-1-22 0,0 1 16,0 21-16,-21-21 0,0 0 16,21 0-16,0 0 0,-21-1 15,0 1-15,0 0 0,22 0 0,-22 0 16,0 42 15,0 0-31,0 0 16,0 0-16,0 1 15,0-1-15,21-21 16,-21 21-16,21-21 16,0 0-16,0 0 0,0 0 15,1 0-15,-1 0 0,0 0 0,21 0 16,-21 0-16,22 0 16,-22 0-16,21-21 0,-21 21 0,1-21 15,-1-1-15,0 22 0,0-21 0,0 0 16,-21 0-1,-21 21 17,0 21-32,21 0 15,-21 0-15,21 1 0,0-1 0,0 0 16,0 0-16,0 0 16,-21 0-16,21 1 0,0-1 0,0 0 15,-22 0-15,22 0 16,0 0-16,0-42 47,0 0-47,0 0 15,0 0-15,22 0 0,-1-1 16,0 1-16,0 0 0,0-21 0,0 21 16,22-1-16,-22-20 0,21 21 0,1 0 15,-22 0-15,21-1 0,0 1 16,1 0-16,-1 21 0,0 0 0,1 0 15,-22 0-15,0 21 16,0 0-16,0 1 0,-21-1 0,0 0 0,0 0 16,0 0-16,0 22 0,0-22 15,0 0-15,0 0 0,-21 0 16,0 0-16,0 1 0,21-1 16,-21-21-16,21 21 15,21-21 16,0-21-31</inkml:trace>
  <inkml:trace contextRef="#ctx0" brushRef="#br1" timeOffset="114139.11">13081 16447 0,'0'0'0,"0"-22"0,-21 1 0,0 0 15,-1 21-15,1 0 0,0 0 16,0 0-16,0 0 0,0 0 0,-22 0 16,22 21-16,0-21 0,0 21 0,-22 1 15,22-1-15,0 0 0,0 21 16,0-21-16,21 1 0,-21 20 0,21-21 16,0 0-16,0 0 15,0 1-15,0 20 0,21-42 0,0 21 0,0 0 16,0-21-16,0 0 0,1 0 15,-1 0-15,0 0 0,21 0 16,-21 0-16,1-21 0,-1 0 0,0 0 16,-21 0-16,21-1 0,0 1 15,0-21-15,1 21 0,-22-22 0,21 22 16,0-21-16,-21 0 0,21-1 0,0 1 16,-21 0-16,21-1 0,-21 1 15,22 21-15,-22-22 0,0 22 0,0 42 31,0 1-15,-22-1-16,1 21 0,21-21 0,-21 22 0,21-1 16,0-21-16,-21 21 15,21-20-15,0 20 0,0-21 0,0 21 16,0-20-16,0-1 0,0 0 16,0 0-16,0 0 0,0 0 0,21 1 15,0-22-15,0 0 0,1 0 16</inkml:trace>
  <inkml:trace contextRef="#ctx0" brushRef="#br1" timeOffset="114379.97">13695 16150 0,'0'0'15,"0"-21"-15,0 0 0,-21 21 16,-1 21-16,22 0 15,-21 0-15,0 22 0,21-22 16,-21 21-16,21 1 0,-21-1 0,0-21 16,21 21-16,-22 1 0,22-22 15,-21 21-15,21-21 0,-21 22 0,21-22 16,0 0-16,0 0 0,0 0 0,0 1 16,0-1-16,21-21 15,0 0 1</inkml:trace>
  <inkml:trace contextRef="#ctx0" brushRef="#br1" timeOffset="115000.72">13843 16552 0,'21'0'31,"0"0"-31,0 0 15,1-21-15,-1 21 16,0 0-16,-21-21 0,21 21 16,-21-21-16,21 0 15,-21 0-15,0-1 16,0 1-16,-21 21 16,0 0-1,0 0-15,0 21 16,-1 1-16,22-1 0,0 0 15,-21 0-15,21 0 0,-21 0 0,21 1 16,0-1-16,0 0 0,0 0 16,0 0-16,0 0 0,0 1 15,0-1-15,21-21 16,0 21-16,1-21 0,-1 0 0,21 0 0,-21 0 16,22 0-16,-1 0 0,0 0 15,-21 0-15,22 0 0,-1-21 16,0 0-16,1 21 0,-1-22 0,-21-20 15,22 21-15,-22 0 0,21 0 16,-21-22-16,0 22 0,1-21 0,-1-1 16,-21 22-16,0 0 0,0-21 0,0 21 15,-21 21 1,-1 21-16,1 0 16,0 0-1,0 21-15,21-20 0,0-1 0,0 0 16,0 0-16,0 0 0,0 0 0,0 22 15,0-22-15,0 0 0,0 0 16,0 0-16,0 1 0,-21-1 16,21 0-16,-21 0 0,-1 0 15,1-21-15,0 0 16,-21 0-16,21 0 0,-22 0 0,22 0 16,-21 0-16,-22-21 0,22 21 15,-22-21-15,-20 21 0</inkml:trace>
  <inkml:trace contextRef="#ctx0" brushRef="#br1" timeOffset="115971.73">1206 17738 0,'-105'21'16,"210"-42"-16,-253 42 0,127-21 0,0 0 16,-21 0-16,20 0 0,1 0 15,0 0-15,21-21 0,0 0 0,-21-1 16,21 1-16,0-21 0,0 21 15,0-22-15,21 1 0,0 21 16,0-21-16,22 20 0,-1 1 0,-21 0 16,22 0-16,-1 21 0,-21 0 15,0 0-15,0 0 0,1 21 16,-22 0-16,0 0 0,0 22 16,0-1-16,-22 0 0,1 1 15,0-1-15,0 0 0,-21 1 0,20 20 16,1-20-16,-21-1 0,21-21 15,21 21-15,0-20 0,0-1 16,0 0-16,0 0 0,0 0 16,21-21-16,0 0 0,0 0 15,0 0-15,22-21 0,-1 0 16,-21 0-16,22 0 0,-1-1 16,0 1-16,-21-21 0,1 21 15,-1 0-15,-21-1 0,0 1 0,0-21 16,0 21-16,-21 21 15,-1-21-15,1-1 0,0 22 0,0 0 16,0 0-16,0 0 0,-1 0 16,22 22-16,-21-1 0,0 0 15,0-21-15,0 21 0,21 0 0,0 0 16</inkml:trace>
  <inkml:trace contextRef="#ctx0" brushRef="#br1" timeOffset="116148.61">1863 17717 0,'0'0'0,"42"0"0,-21 0 0,0 0 15,-21-22-15,21 22 0,-21-21 16,22 21 31,-1 0-47,0 0 0,21 0 15</inkml:trace>
  <inkml:trace contextRef="#ctx0" brushRef="#br1" timeOffset="117055.56">4699 17695 0,'-21'-21'0,"42"42"0,-63-42 0,42 0 16,-22 21-16,22-21 0,0 0 16,0 0-16,22-1 15,-1 1-15,0 21 0,0-21 0,0 21 16,22 0-16,-22-21 0,0 21 15,21 0-15,-21 0 0,1 21 16,-1 0-16,0 0 0,0 1 16,-21 20-16,0 0 0,0-21 15,0 22-15,0-1 0,0-21 0,0 22 16,0-22-16,0 21 0,-21-21 16,0 0-16,21 1 0,-21-1 0,-1 0 15,22-42 16,0 0-31,0-1 16,0 1-16,0 0 0,0 0 16,0-21-16,22-1 0,-22 22 0,21-21 15,0-1-15,0 1 16,0 21-16,0-21 0,22 20 0,-22 1 0,0 21 16,21 0-16,-20 0 15,-1 0-15,21 21 0,-21 1 0,0 20 16,1-21-16,-1 21 0,0 1 15,0-22-15,0 21 0,-21 1 16,0-1-16,0-21 0,0 0 0,0 22 16,0-22-16,0 0 0,0 0 15,-21-21-15,21-21 32,0 0-32,0 0 15,0-1-15,0-20 16,0 21-16,0-21 0,21-1 0,0 1 15,-21 0-15,22-1 0,-1 22 16,21-21-16,-21-1 0,0 22 16,22 0-16,-1 0 0,-21 21 0,22 0 15,-22 0-15,0 21 0,21 0 16,-21 0-16,1 22 0,-22-22 0,21 0 16,-21 21-16,0 1 0,0-22 15,0 21-15,0-21 0,0 1 0,0 20 16,0-21-16,0 0 0,0 0 15,0 1-15,21-22 16,0 0-16,0 0 16,0 0-16</inkml:trace>
  <inkml:trace contextRef="#ctx0" brushRef="#br1" timeOffset="118784.05">6350 17695 0,'0'-63'15,"0"126"-15,0-147 0,0 63 0,0-1 16,0 1-16,-21 0 0,0 21 16,-1-21-16,1 21 0,0 0 15,0 0-15,-21 21 0,20 0 16,1 0-16,-21 1 0,21-1 16,0 21-16,-22 0 0,22-20 0,0 20 15,0 0-15,0-21 0,-1 22 16,22-22-16,-21 0 0,21 21 15,0-20-15,0-1 0,21 0 16,1-21-16,-1 0 0,0 0 16,0 0-16,0 0 0,22 0 0,-22-21 15,21 21-15,-21-21 0,22-22 16,-22 22-16,21 0 0,-21-21 16,0 20-16,1-20 0,-22 21 0,0-21 15,21-1-15,-21 22 0,0 0 16,0 0-16,0 0 0,0 42 31,0 0-31,0 0 0,-21 0 16,21 0-16,-22 1 0,22-1 15,0 0-15,0 21 0,0-21 0,0 1 16,0-1-16,22-21 0,-1 21 16,0 0-16,0-21 0,0 0 0,0 0 15,1 0-15,-1 0 0,21 0 16,-21 0-16,22 0 0,-22-21 0,21 21 15,-21-21-15,0 0 0,1-1 16,-1 1-16,0 0 0,-21-21 16,0 21-16,0-1 0,0-20 15,0 21-15,0-21 0,0 20 0,0 1 16,0 42 0,-21 1-1,21-1-15,-21 0 0,21 21 16,0-21-16,0 22 0,0-22 0,0 0 15,0 21-15,-22-20 0,22-1 16,0 0-16,0 0 16,0 0-16,22-21 31,-1-21-31,-21 0 0,21 0 16,0 0-16,-21-1 0,21 1 15,0 0-15,1 0 0,-22-21 0,21 20 16,0 1-16,-21-21 0,21 21 15,0 21-15,-21-21 0,21 21 0,1 0 16,-1 21 0,-21 0-16,21 21 0,-21-21 15,21 1-15,-21-1 0,21 21 16,0-21-16,-21 0 0,22 1 0,-1-1 16,0 0-16,0 0 0,21 0 15,-20-21-15,20 0 0,-21 21 16,21-21-16,1 0 0,-1 0 15,0 0-15,-20-21 0,20 21 0,0-21 16,1 0-16,-1 0 0,0-22 16,-21 22-16,22-21 0,-1 0 0,-21-1 15,22 1-15,-22 0 0,0-1 16,0 22-16,-21-21 0,0 21 0,0-1 16,0 1-16,-21 0 0,0 21 15,0 0-15,-1 0 0,-20 0 0,0 21 16,21 0-16,-22 1 0,1 20 15,0-21-15,20 0 0,-20 22 0,21-1 16,-21-21-16,20 21 16,1-20-16,0 20 0,21-21 0,0 0 15,0 0-15,0 1 0,0-1 16,0 0-16,21-21 0,0 0 0,1 0 16,-1 0-16,0 0 0,21 0 15,-21 0-15,22 0 0,-22-21 16,0 21-16,21-21 0,-20-1 0,-1 1 15,0 0-15,0 0 0,0 0 16,0-22-16,-21 22 0,0 0 0,0-21 16,0 21-16,0-1 0,0 1 15,-21 21 1,21 21 0,0 1-16,-21-1 15,21 0-15,0 0 0,0 21 16,0-20-16,0-1 0,21 0 0,-21 0 15,21 0-15,1 0 0,-1 1 16,0-22-16,0 21 0,21-21 0,-20 0 16,20 0-16,0 0 0,1 0 15,-1 0-15,21 0 0,-20 0 0,20 0 16,1-21-16,-22 21 0,0-22 16,1 1-16,-1 0 0,0-21 0,-20 21 15,-1-1-15,-21-20 0,0 0 16,0 21-16,0-22 0,0 1 15,0 21-15,-21 0 0,-1-1 16,1 1-16,0 21 0,0 0 0,0 0 16,0 0-16,-22 0 0,22 21 15,0 1-15,0 20 0,0-21 0,-1 21 16,1-20-16,0 20 0,0-21 16,21 21-16,-21-20 0,21-1 0,0 0 15,0 0-15,0 0 0,0 0 16,21 1-16,0-22 0,0 21 0,0-21 15,1 0-15,-1 0 0,0 0 16,0 21-16,0-21 0,0 21 0,1 0 16,-1 0-1,0 1-15,0-1 0,0 21 0,-21-21 16,21 22-16,-21-1 0,22 0 16,-22 1-16,0-1 0,0 0 0,0 22 15,0-22-15,0 0 0,-22 22 16,1-22-16,0 1 0,-21-1 15,21 0-15,-1 1 0,-20-1 0,21-21 16,-21 21-16,-1-20 0,1-1 16,21 0-16,-22 0 0,1-21 15,21 0-15,0 0 0,0 0 0,-1 0 16,1 0-16,0 0 0,21-21 0,0 0 16,0 0-16,0-22 15,0 1-15,0 0 0,0-1 0,0-20 16,21 20-16,0-41 0,1 20 15,20 1-15,0-1 0,1 1 0</inkml:trace>
  <inkml:trace contextRef="#ctx0" brushRef="#br1" timeOffset="119159.87">8805 17907 0,'0'0'0,"0"21"0,21-21 31,1 0-31,-1 0 0,0-21 16,0 0-16,0 21 0,0-21 15,1 0-15,-1-1 0,21 1 0,-21 0 16,0 0-16,1 0 0,-22 0 16,21-1-16,-21-20 0,0 21 0,0 0 15,0 0-15,0-1 0,-21 22 16,-1 0-16,1 0 0,0 0 15,0 22-15,0-1 0,0 0 16,-1 0-16,1 21 0,0-20 0,0 20 16,21-21-16,0 21 15,0-20-15,0 20 0,0-21 0,0 0 16,0 0-16,21 1 0,0-1 16,0 0-16,1-21 0,-1 21 0,0-21 15,21 0-15,-21 0 0,22 0 16,-1 0-16,0 0 0,1 0 15,-1 0-15,22 0 0,-22 0 0</inkml:trace>
  <inkml:trace contextRef="#ctx0" brushRef="#br1" timeOffset="119387.74">9969 17674 0,'0'0'0,"0"-42"0,0 21 0,0 0 15,0-1-15,-21 22 16,0 0-16,0 22 0,0-1 15,0 0-15,21 21 0,-22-21 16,1 1-16,21 20 0,0-21 0,-21 0 16,21 22-16,-21-22 0,21 0 15,0 21-15,0-21 0,0 1 16,0-1-16,21 0 0,0 0 16,0-21-16,1 0 15,-1 0-15,0 0 0,21 0 16,-21 0-16,1 0 0</inkml:trace>
  <inkml:trace contextRef="#ctx0" brushRef="#br1" timeOffset="119651.58">10647 17547 0,'0'0'0,"21"0"0,-21-21 0,21 21 16,0 0-16,0 0 0,1 0 15,-1 0-15,0 0 0,0 0 0,0 21 16,0-21-16,-21 43 16,0-22-16,22 0 0,-22 21 0,0-21 15,0 22-15,0-1 0,0 0 16,0-20-16,-22 20 0,1 0 0,0-21 16,-21 22-16,21-22 0,-22 0 15,1 0-15,21 0 0,-22 1 0,22-22 16,0 0-16,0 0 0</inkml:trace>
  <inkml:trace contextRef="#ctx0" brushRef="#br1" timeOffset="120423.71">15452 16150 0,'0'0'0,"-22"0"0,-20 0 0,21 0 0,0 0 15,0 0-15,-22 0 0,22 21 16,0-21-16,-21 22 0,20-1 0,1 21 16,0-21-16,0 22 0,-21-22 0,42 21 15,-22 0-15,1 1 16,0-1-16,21 0 0,-21-20 0,21 20 0,0 0 16,0-21-16,0 22 0,0-22 15,0 0-15,21 0 0,0 0 16,0-21-16,1 22 0,-1-22 0,0 0 15,21 0-15,-21 0 0,22 0 16,-1 0-16,0 0 0,1 0 0</inkml:trace>
  <inkml:trace contextRef="#ctx0" brushRef="#br1" timeOffset="120663.57">15896 16277 0,'0'0'0,"0"-42"0,21 21 15,-21 0-15,21 21 0,-21-22 16,22 22-16,-1 0 0,0 22 16,-21-1-16,0 0 0,0 0 15,0 0-15,0 22 0,0-1 16,0 0-16,-21-21 0,0 22 0,21-1 16,-22-21-16,1 22 0,0-1 0,0-21 15,0 0-15,0 0 0,-1 1 16,1-1-16,0 0 0,0 0 0,0-21 15,0 0-15,-1 0 16</inkml:trace>
  <inkml:trace contextRef="#ctx0" brushRef="#br1" timeOffset="122664.24">16446 1164 0,'0'0'0,"0"-21"47,22 0-31,-1 0 0,0 0-16,0-1 15,-21 1-15,0 0 0,0 0 16,0 0-1,-21 0-15,0 21 0,0-22 0,-1 22 16,1 0-16,-21-21 0,21 21 16,-22 0-16,22 0 0,-21 0 0,21 0 15,-22 0-15,22 0 16,0 0-16,0 21 0,0 1 0,0-22 0,-1 21 16,1 0-16,0 0 15,21 0-15,-21 0 0,21 1 0,0-1 16,0 0-16,0 0 0,21 0 15,0-21-15,0 0 0,1 0 16,-1 21-16,0-21 0,0 0 0,21 0 16,-20 0-16,20 0 0,-21 0 15,0-21-15,0 21 0,22-21 0,-22 0 16,0 21-16,0-21 0,0 0 16,1 21-16,-22-22 0,21 1 15,-21 0-15,21 0 16,-21 42 15,0 0-15,0 22-16,0-22 0,0 0 15,-21 21-15,0 1 0,21-22 16,0 21-16,0-21 0,-22 22 0,22-22 16,-21 21-16,21-21 0,-21 0 15,21 1-15,0-1 0,0 0 0,-21 0 16,21 0-16,-21 0 0,0-21 0,-1 22 15,1-22 1,0 0-16,0 0 0,0 0 16,0 0-16,-1 0 0,1 0 15,0-22-15,0 22 0,0-21 16,0 21-16,21-21 0,-22 0 16,22 0-16,-21 21 0,21-21 15,0-1-15,0 1 16,21 0-1,1 21-15,-1-21 16</inkml:trace>
  <inkml:trace contextRef="#ctx0" brushRef="#br1" timeOffset="122960.08">16849 1334 0,'0'-22'31,"0"1"1,-22 21-1,1 0-31,21 21 15,-21-21 1,21 22-16,-21-22 0,21 21 16,21-21-1,0 0 1</inkml:trace>
  <inkml:trace contextRef="#ctx0" brushRef="#br1" timeOffset="123567.75">17843 1101 0,'0'0'0,"-21"-21"0,21-1 0,0 1 15,0 42 17,0 1-32,0 20 15,0-21-15,0 0 0,0 22 16,0-22-16,0 0 0,0 21 0,0-21 15,0 1-15,0-1 0,-21 0 16,21 0-16,0 0 0,-21 0 0,21 1 16,-21-22-16,21 21 0,-21-21 31,-1-21-31,22-1 16,0 1-16,0 0 15,0 0-15,0 0 0,22-22 16,-1 22-16,0-21 0,0 21 15,21-22-15,-20 1 0,-1 0 0,21 21 16,-21-22-16,22 1 0,-1 0 16,-21 20-16,21 1 0,1 21 0,-1 0 15,-21 0-15,22 0 0,-22 21 0,21 22 16,-21-22-16,-21 21 0,21 1 16,-21-22-16,0 21 0,0 0 0,0 1 15,0-22-15,-21 21 0,0-21 16,0 1-16,0-1 0,0 0 0,-1 0 15,1 0-15,21 0 16,21-21 0,1 0-1</inkml:trace>
  <inkml:trace contextRef="#ctx0" brushRef="#br1" timeOffset="124640.03">18965 1058 0,'0'0'16,"0"-21"-16,0-42 16,0 42-16,-21 21 15,0 0-15,0 0 0,0 0 16,-22 0-16,22 0 0,-21 21 0,21 0 16,-22 0-16,1 0 0,0 22 15,20-22-15,-20 0 0,0 21 0,21-21 16,-22 22-16,22-22 0,0 21 15,0-21-15,0 1 0,21-1 0,0 0 16,0 0-16,0 0 0,0 0 16,21-21-16,0 0 0,0 0 15,21 0-15,-20 0 0,20 0 0,-21 0 16,21-21-16,1 21 0,-1-21 16,-21 0-16,22 0 0,-22 0 0,0-1 15,0 1-15,0 0 16,0-21-16,1 21 0,-22-22 0,0 22 15,0-21-15,0 21 0,0-22 16,0 22-16,0 0 0,0 42 31,0 21-31,0-20 16,0 20-16,0-21 0,0 21 0,-22-20 16,22 20-16,0-21 0,-21 21 15,21-20-15,0-1 0,0 0 0,0 0 16,0 0-16,0 0 0,0 1 15,21-22-15,1 0 0,-22 21 0,21-21 16,0 0-16,0 0 0,21 0 16,-20 0-16,-1 0 0,0-21 15,0 21-15,21-22 0,-20 1 0,-1 0 16,0 0-16,0 0 0,0 0 0,0-1 16,1-20-16,-1 21 0,0 0 15,0-22-15,-21 22 0,21-21 0,-21 21 16,0 0-16,0-1 15,0 44 1,0-1 0,-21 21-16,21-21 0,-21 0 0,21 1 15,0 20-15,-21-21 0,21 0 16,0 0-16,0 1 0,0-1 16,0 0-16,0 0 0,0 0 15,21-21-15,-21 21 16,42-21-16,-21 0 0,1 0 0,-1 0 15,21 0-15,0 0 0,-20 0 0,20-21 16,-21 21-16,21-21 0,-20 0 16,20 0-16,-21 0 0,0-1 0,-21 1 15,0 0-15,0 0 0,0 0 16,0 0-16,0-1 0,0 1 0,0 0 16,-21 21-16,0 0 0,21-21 15,-21 21-15,0 0 0,21 21 47,21-21-47,0 0 0,0 0 0,0 0 16,0 0-16,1 0 0,-1 0 15,21 0-15,-21 0 0,22 0 0,-22-21 16,21 21-16,-21-21 0,22 21 16,-22 0-16,0 0 0,0 0 0,0 0 15,-21 21 1,0 0-16,0 0 0,0 0 0,0 1 15,0-1-15,0 0 0,-21 21 16,21-21-16,-21 1 0,0-1 0,21 0 16,0 0-16,0 0 15,-21 0-15,21 1 16,21-22 15,0 0-31,0 0 16,0-22-16,-21 1 0</inkml:trace>
  <inkml:trace contextRef="#ctx0" brushRef="#br1" timeOffset="124815.93">20214 931 0,'0'-21'0,"0"42"0,-21-63 0,0 42 15,0 0-15,21 21 31,0 0-15,0 1-16,0-1 16,21 0-16</inkml:trace>
  <inkml:trace contextRef="#ctx0" brushRef="#br1" timeOffset="125459.56">21103 1228 0,'0'-21'15,"0"-1"-15,0 1 0,0 0 16,0 0-16,-21 21 0,0-21 16,21 0-16,-21-1 0,-1 22 0,1 0 15,0 0-15,0 0 0,-21 0 16,20 0-16,1 22 0,-21-1 0,21 0 15,-22 21-15,22-21 0,-21 1 16,21 20-16,0-21 0,-1 21 16,1-20-16,0-1 0,21 0 0,0 21 0,0-21 15,0 1 1,21-1-16,0-21 0,1 0 0,-1 0 16,21 0-16,-21 0 0,22 0 15,-22 0-15,21 0 0,-21 0 0,22-21 16,-22 21-16,0-22 0,0 1 0,0 0 15,0 21-15,1-21 0,-22 0 16,0 0-16,21-1 0,-21 1 16,0 42 15,0 22-31,0-22 0,0 0 16,0 21-16,0-20 0,-21 20 15,21 0-15,0 1 0,-22-1 0,22 21 16,0-20-16,0-1 0,0 22 15,0-22-15,0 21 0,0-20 0,0-1 16,-21 22-16,21-22 0,-21 0 16,21 1-16,0-1 0,-21 0 0,0 1 15,0-1-15,-1-21 0,1 21 0,0-20 16,0-22-16,0 21 0,0-21 16,-1 0-16,-20 0 0,21 0 0,0 0 15,-22-21-15,22 21 0,-21-22 16,21-20-16,-22 21 0,22 0 15,-21 0-15,21-22 0,0 22 0,-1-21 16,1 21-16,21-1 0,0-20 0,0 21 16,0-21-16,21 20 0,1-20 15,20 0-15,0 21 0,1-22 0,-1 22 16</inkml:trace>
  <inkml:trace contextRef="#ctx0" brushRef="#br1" timeOffset="126424">21929 1270 0,'0'0'0,"0"-21"0,-22 0 0,1-22 16,0 22-16,0 0 0,0-21 0,-22 21 16,1 21-16,21-22 0,-21 22 15,-1 0-15,1 0 0,0 22 0,-1-22 16,1 42-16,21-21 0,-22 21 15,22 1-15,0-22 0,0 21 0,0 1 16,21-1-16,0 0 0,0-21 0,0 22 16,0-22-16,0 0 0,21 0 15,0 0-15,0 1 0,0-1 0,1-21 16,20 0-16,-21 0 16,21 0-16,-20 0 0,20 0 0,-21-21 15,21-1-15,-20 22 0,20-21 16,-21 0-16,0 0 0,0 0 0,1 0 15,-1-22-15,-21 22 0,21 0 0,0-21 16,-21 20-16,0-20 0,0 21 16,0 0-16,0 0 0,0 42 31,-21-21-31,0 21 0,21 21 16,0-21-16,0 1 0,-21 20 15,21-21-15,0 0 0,0 0 16,0 22-16,0-22 0,0 0 0,0 0 15,21 0-15,0 1 16,0-22-16,0 0 0,0 0 0,1 0 16,-1 0-16,21 0 0,-21 0 15,0 0-15,1-22 0,-1 22 0,0-21 16,0 0-16,0 0 0,0-21 16,1 20-16,-1-20 0,0 0 0,0-1 15,0 1-15,0-21 0,1 20 16,-1 1-16,0-22 0,0 22 0,-21 0 15,0-1-15,0 22 0,0-21 16,0 21-16,-21 42 16,21 21-1,-21-21-15,0 22 0,21-1 16,0 0-16,0 1 0,-22-1 0,22 0 16,0 1-16,0-1 0,0 0 15,0 1-15,0-1 0,0-21 0,0 0 16,0 22-16,0-22 0,22 0 15,-1 0-15,0-21 0,0 0 16,0 0-16,22 0 0,-22 0 0,21 0 16,-21 0-16,22-21 0,-1 21 15,-21-21-15,21 0 0,1 0 0,-22-1 16,21 1-16,-21 0 16,1-21-16,-1 21 0,0-22 0,-21 22 15,21 0-15,-21 0 0,0 0 16,-21 21-16,0 0 15,0 21-15,-1 0 0,1 0 0,0 0 16,21 0-16,-21 22 0,21-22 16,-21 0-16,21 0 0,0 0 0,0 1 15,0-1-15,0 0 0,21 0 16,0 0-16,0 0 0,0-21 0,1 0 16,-1 22-16,21-22 0,-21 0 15,0 0-15,22 0 0,-22 0 16,0 0-16,0-22 0,22 1 0,-22 21 15,0-21-15,0 0 0,0 0 16,0-22-16,1 22 0,-1 0 0</inkml:trace>
  <inkml:trace contextRef="#ctx0" brushRef="#br1" timeOffset="126651.95">22183 1080 0,'0'0'0,"0"21"0,21 0 0,0-21 16,0 21-16,21-21 15,1 0-15,-1 0 0,0 0 0,22 21 16,-1-21-16,1 0 0,-1 0 16,1 0-16,-1 0 0,-20 0 0,20 0 15,-20 0-15,-22 0 0,0 0 16,0-21-16,-42 21 15,0 0-15</inkml:trace>
  <inkml:trace contextRef="#ctx0" brushRef="#br1" timeOffset="127527.65">16108 2307 0,'0'0'0,"0"-21"0,0 0 0,0 0 15,0 0-15,-21 21 31,21 21-15,-22 0-16,22 21 0,-21-21 0,21 22 16,-21-22-16,0 21 0,21 1 15,0-1-15,-21-21 0,0 21 0,21-20 16,-22-1-16,22 21 0,0-21 16,0 0-16,0 1 0,22-22 31,-1-22-31,0 22 15,0-21-15</inkml:trace>
  <inkml:trace contextRef="#ctx0" brushRef="#br1" timeOffset="127912.44">16510 2265 0,'0'-21'0,"-21"21"15,0 21 1,21 0-16,-22 0 0,1 0 15,0 1-15,0-1 0,0 21 0,21-21 16,-21 22-16,21-1 0,-22-21 16,22 21-16,-21-20 0,21-1 0,0 21 15,0-21-15,0 0 0,0 1 16,21-1-16,1-21 0,-1 21 16,0-21-16,21 0 0,-21 0 0,22 0 15,-22 0-15,21-21 0,1 21 0,-1-21 16,0-1-16,-21 1 0,22 0 15,-22 0-15,0-21 0,0 20 0,0-20 16,-21 21-16,22-21 0,-22 20 16,0-20-16,0 21 0,0-21 0,0 20 15,-22 1-15,1 0 0,0 21 0,0 0 16,0-21-16,0 21 0,-1 0 16,1 0-16,0 0 0,0 0 0,0 21 15,0-21-15,-1 21 0,22 0 16,0 1-16,0-1 15,0 0-15,0 0 0,0 0 0,22 0 16</inkml:trace>
  <inkml:trace contextRef="#ctx0" brushRef="#br1" timeOffset="128100.08">17060 2519 0,'21'0'78,"1"0"-62</inkml:trace>
  <inkml:trace contextRef="#ctx0" brushRef="#br1" timeOffset="129659.9">18140 2498 0,'0'0'0,"21"-21"0,0-1 15,0 1-15,0 0 0,-21 0 0,0 0 16,0 0-16,0-1 15,0 1-15,0 0 0,0 0 0,0 0 16,0 0-16,-21-1 0,0 22 0,0-21 16,0 21-16,0 0 0,-22 0 15,22 0-15,-21 0 0,21 21 0,-22-21 16,1 22-16,21-1 0,-22 21 16,1 0-16,21 1 0,0-1 0,0 0 15,-1 1-15,1-1 0,21 0 0,0-20 16,0 20-16,0-21 0,0 21 15,0-20-15,21-22 0,1 21 16,-1-21-16,0 21 0,0-21 16,21 0-16,-20 0 0,-1 0 0,21-21 15,-21 0-15,0-1 0,1 1 0,20 0 16,-21 0-16,0 0 0,0 0 16,1-1-16,-1-20 0,0 21 0,-21-21 15,21 20-15,0-20 0,-21 21 16,21 0-16,-21 0 0,0-1 0,0 44 31,0-1-15,0 0-16,0 0 0,0 21 0,-21 1 15,21-22-15,-21 21 0,0 1 0,21-1 16,-21 0-16,0 1 0,-1-1 16,1 0-16,0 1 0,0-1 0,0 0 15,0 1-15,21-1 0,-22 0 16,22-21-16,-21 22 0,21-22 0,0 0 15,0 0-15,0 0 0,0 1 0,21-22 16,1 0 0,-1 0-16,0-22 0,0 22 0,0-21 15,22 0-15,-22 0 0,0-21 0,21 20 16,-21 1-16,1-21 16,-1 0-16,0-1 0,21 1 0,-21 0 15,1-1-15,-1 1 0,0-22 0,0 22 16,0-21-16,0-1 0,-21 22 15,22-22-15,-1 22 0,0 0 0,-21 20 16,0-20-16,0 21 0,0 0 16,0 42-1,0 0-15,0 0 16,0 0-16,-21 22 0,21-1 16,-21 0-16,21 1 0,-22-22 15,22 21-15,0 1 0,0-22 16,0 21-16,0-21 0,0 0 0,22 1 15,-1-22-15,0 21 0,0-21 16,0 0-16,0 0 0,1 0 16,-1-21-16,0-1 0,21 22 0,-21-21 15,1 0-15,-1 0 0,21-21 16,-21 20-16,0 1 0,1-21 0,-1 0 16,0 20-16,0-20 0,0 21 0,-21-21 15,0 20-15,21 1 0,-21 0 16,0 0-16,0 42 31,0 0-31,-21 0 16,21 1-16,0 20 0,-21-21 0,21 21 15,0 1-15,0-22 0,0 21 16,0-21-16,0 22 0,0-22 0,0 0 16,0 0-16,21 0 0,0 1 15,1-22-15,-1 21 0,0-21 0,0 0 16,0 0-16,22 0 0,-22 0 0,0 0 15,0-21-15,21 21 0,-20-22 16,-1 1-16,0 0 0,21 0 0,-21 0 16,1-22-16,-1 22 0,0-21 15,0 21-15,-21-22 0,21 22 0,-21 0 16,21 0-16,-21 0 0,0 0 16,0 42-1,0 21 1,0-21-16,-21 0 15,21 22-15,-21-22 0,21 21 0,0-21 16,0 1-16,0-1 0,0 0 0,0 0 16,0 0-16,0 0 0,21 1 15,0-22-15,1 0 0,-1 0 0,0 0 16,0 0-16,21 0 0,-20 0 16,-1 0-16,21 0 0,-21-22 0,0 1 15,1 0-15,-1 0 0,0 0 16,0 0-16,0-1 0,0-20 15,1 0-15,-1 21 0,0-22 0,0 1 16,-21 0-16,21-1 0,0 22 16,1-21-16,-1-1 0,0 22 0,0-21 15,0 21-15,-21 0 0,0-1 0,21 1 16,-21 42 0,-21 1-1,0-1-15,0 21 0,21-21 16,-21 22-16,0-1 0,-1 0 0,1 1 15,0-1-15,21 0 0,0 1 0,-21-1 16,21 0-16,-21-21 0,21 22 16,0-22-16,0 0 0,0 0 15,0 0-15,0 1 0,21-1 16,0-21-16,0 0 16,0 0-16,1 0 0,-1 0 15,0 0-15,0-21 0,0-1 16,0 22-16,-21-21 0,22 0 0,-1 0 15,-21 0-15,0 0 0,21-1 0</inkml:trace>
  <inkml:trace contextRef="#ctx0" brushRef="#br1" timeOffset="129867.78">19939 2307 0,'0'0'16,"21"0"-1,0 0-15,0 0 16,1 0-16,-1 0 0,0 0 16,0 0-16,21 0 0,-20 0 15,-1 0-15,0-21 0,0 21 0,0-21 16,0 21-16,1 0 0,-22-21 16,0 0-16</inkml:trace>
  <inkml:trace contextRef="#ctx0" brushRef="#br1" timeOffset="130100.66">19558 2096 0,'-64'0'31,"128"0"-31,-149 0 32,64 0-32,0 21 15,0-21 1,0 21-16,-1-21 0,1 21 16</inkml:trace>
  <inkml:trace contextRef="#ctx0" brushRef="#br1" timeOffset="130607.93">16065 3683 0,'0'-21'0,"0"42"0,0-63 15,0 21 1,0 42 15,0 0-31,0 0 0,-21 0 0,21 22 16,0-22-16,0 0 0,-21 21 0,0-21 15,21 22-15,-21-22 0,21 21 16,0-21-16,0 1 0,0-1 16,0 21-16,0-21 0,0 0 0,21-21 31,0 0-31,0 0 0,0 0 16,1-21-16,-1 0 0</inkml:trace>
  <inkml:trace contextRef="#ctx0" brushRef="#br1" timeOffset="130823.81">16531 3641 0,'0'0'0,"0"21"31,0 0-31,0 0 16,0 0-16,-21 22 0,0-22 15,21 0-15,-21 0 0,21 22 16,0-22-16,-22 0 0,22 0 0,0 0 15,-21 0-15,21 1 0,0-1 16,0 0-16,0 0 16,21-21-16,1 0 0,-1 0 15</inkml:trace>
  <inkml:trace contextRef="#ctx0" brushRef="#br1" timeOffset="130996.21">16827 3831 0,'22'0'78</inkml:trace>
  <inkml:trace contextRef="#ctx0" brushRef="#br1" timeOffset="131620.14">17992 3852 0,'0'0'0,"0"-21"32,0 0-32,21 21 15,-21-21-15,21 0 0,21 21 0,-21-21 16,1-1-16,20 1 0,-21 0 0,0 0 15,22 0-15,-22 0 0,0-1 16,-21 1-16,0 0 0,0 0 0,0 0 16,-21 21-1,0 0-15,-1 0 0,-20 0 0,21 0 16,0 0-16,-22 21 0,22-21 16,0 21-16,0 0 0,0 0 0,0 1 15,21-1-15,0 0 0,0 0 0,0 0 16,0 0-16,0 1 15,0-1-15,21 0 0,0 0 16,0 0-16,0 0 0,-21 1 0,21-1 16,1 0-16,-1 0 0,0 0 15,0 0-15,-21 1 0,0-1 0,0 0 16,0 0-16,0 0 0,-21-21 16,-21 0-16,20 21 0,1-21 15,-21 0-15,0 0 0,-1 0 0,1 0 16,0-21-16,-1 21 0,1-21 15,0 0-15,20 0 0,1 0 0,-21-1 16,42 1-16,-21 0 0,21 0 0,0 0 16,0 0-16,0-22 15,0 22-15,0 0 0,0 0 0,0 0 16,21-1-16,-21 1 0,21 0 0,0 0 16,0 21-16,1-21 0,20 21 15,-21 0-15</inkml:trace>
  <inkml:trace contextRef="#ctx0" brushRef="#br1" timeOffset="132464.28">18330 3598 0,'0'22'31,"0"-1"-31,0 0 16,-21 0-16,21 0 0,0 0 0,0 1 15,-21 20-15,21-21 0,-21 0 16,21 0-16,-21 1 0,21-1 0,0 0 16,0 0-16,0 0 15,0 0-15,21-21 16,0 0 0,0 0-16,0-21 15,0 0-15,1 0 0,-1 21 16,0-21-16,0 0 0,0-1 0,0 1 15,1 0-15,-1 0 0,0 0 16,0-22-16,0 43 0,-21-21 0,0 0 16,21 21-16,-21 21 31,0 0-31,0 1 0,0-1 16,0 0-16,0 0 0,0 0 15,0 0-15,0 1 0,0-1 0,22 0 16,-22 0-16,21 0 0,-21 0 15,21-21-15,0 22 0,0-22 0,0 0 16,1 0-16,-1 0 0,0 0 16,0 0-16,0-22 15,0 1-15,1 0 0,-1 0 16,0 0-16,0 0 0,-21-1 0,21-20 16,0 21-16,-21 0 0,0-22 15,0 22-15,22 0 0,-22 0 0,21 0 16,-21 0-1,0 42 1,0 0-16,0 0 0,-21 0 16,21 0-16,-22 1 0,22-1 15,0 0-15,0 0 0,0 0 0,0 0 16,0 1-16,0-1 16,22 0-16,-1-21 0,0 0 15,0 0-15,0 21 0,0-21 0,1 0 16,-1 0-16,0 0 0,0 0 15,21-21-15,-20 0 0,-1 0 0,0 21 16,0-22-16,0 1 0,0 0 0,1 0 16,-22 0-16,0-22 0,21 22 15,-21 0-15,21 0 0,-21 0 0,0 0 16,0 42 0,-21-21-1,0 21-15,21 0 0,-22 0 16,1 0-16,21 1 0,0-1 15,0 0-15,0 0 0,-21 0 0,21 0 16,0 1 0,21-22-1,-21-22 1</inkml:trace>
  <inkml:trace contextRef="#ctx0" brushRef="#br1" timeOffset="132616.19">19452 3514 0,'0'0'0,"0"-21"0,0-22 16,0 22-16,0 0 16,0 0-16,21 21 47,0 21-47,1-21 15</inkml:trace>
  <inkml:trace contextRef="#ctx0" brushRef="#br1" timeOffset="132871.04">20024 3281 0,'-22'21'16,"1"0"-16,0 0 15,21 22-15,-21-22 0,0 21 0,0-21 16,-1 22-16,1-1 0,0-21 15,21 22-15,-21-22 0,0 0 0,21 21 16,-21-21-16,21 1 0,0-1 0,0 0 16,0 0-16,0 0 15,21-21-15,0 0 0,0 0 16,0 0-16,0 0 0,1 0 0,-1 0 16,0-21-16,0 0 15</inkml:trace>
  <inkml:trace contextRef="#ctx0" brushRef="#br1" timeOffset="133031.43">19833 3577 0,'-21'21'32,"21"1"-32,21-22 15,0 0-15,0 0 16,22 0-16,-22 0 0,21 0 0,1 0 15,-22 0-15,21 0 0</inkml:trace>
  <inkml:trace contextRef="#ctx0" brushRef="#br1" timeOffset="133267.29">20743 3408 0,'-63'0'16,"42"0"-16,-22 0 0,1 21 0,21 21 15,-22-20-15,1-1 0,21 21 0,0-21 16,0 22-16,-1-22 0,1 0 16,21 0-16,-21 21 0,21-20 0,0-1 15,0 0-15,0 0 16,21 0-16,0-21 0,22 0 16,-22 21-16,0-21 0,21 0 0,-20 0 15,20 0-15,0 0 0,1 0 16,-1 0-16,0-21 0,-21 21 0</inkml:trace>
  <inkml:trace contextRef="#ctx0" brushRef="#br1" timeOffset="133716.04">21061 3260 0,'0'0'0,"0"-21"0,0-1 16,-21 22-1,-1 0-15,22 43 16,-21-22-16,21 0 0,0 21 15,-21 1-15,21-1 0,-21 0 0,21 1 16,0-1-16,-21-21 0,21 22 16,0-1-16,0-21 0,0 0 0,0 22 15,0-22-15,0 0 16,-21 0-16,21 0 16,0-42 15,0 0-31,0 0 0,0 0 15,21-1-15,0 1 0,0 0 16,0-21-16,0 21 0,1-22 0,-1 22 16,0-21-16,21 21 0,-21-1 15,1 1-15,20 0 0,-21 21 16,21 0-16,-20 0 0,-1 0 0,0 21 16,0 0-16,0 1 0,-21 20 0,0-21 15,21 0-15,-21 22 0,0-22 16,0 0-16,0 0 0,0 0 0,-21 0 15,21 1-15,-21-22 0,21 21 16,-21-21-16,0 0 0,0 0 16,21-21 15</inkml:trace>
  <inkml:trace contextRef="#ctx0" brushRef="#br1" timeOffset="133935.93">21717 3260 0,'0'-21'0,"0"42"0,0-64 15,21 22 1,0 21-16,0 0 16,1-21-16,-1 21 0,0 0 15,21-21-15,-21 21 16,1 0-16,-1 0 0,0 0 0,0 0 15,0 0-15,0 0 0,1 0 0,-1 0 16</inkml:trace>
  <inkml:trace contextRef="#ctx0" brushRef="#br1" timeOffset="134171.79">21950 3196 0,'-21'0'15,"21"21"-15,-22 1 0,1-1 16,0 0-16,21 0 0,-21 0 0,0 22 16,0-1-16,-1-21 15,1 21-15,0 1 0,0-1 0,0 0 16,0-20-16,-1 20 0,22-21 0,-21 0 16,21 0-16,0 1 0,0-1 15,0 0-15,0 0 16,21-21-1,1 0-15,20 0 16,-21 0-16,0-21 0</inkml:trace>
  <inkml:trace contextRef="#ctx0" brushRef="#br1" timeOffset="134487.62">22288 3493 0,'0'0'15,"0"-22"-15,-21 22 16,0 0-16,0 22 15,0-1-15,0 0 0,-1 0 0,-20 0 16,21 0-16,21 1 0,-21 20 16,21-21-16,0 0 0,0 0 0,0 1 15,0-1-15,0 0 0,21-21 16,0 0-16,0 0 0,0 0 16,1 0-16,-1 0 0,0 0 15,0 0-15,0-21 0,0 0 16,1-1-16,-1 1 0,0 0 15,-21 0-15,0 0 0,21 0 0,-21-22 16,0 22-16,0 0 0,0 0 16,0 0-16,-21-1 15,0 22-15,0 0 0,-1 0 0,1 0 16,0 22-16,0-22 0,0 0 16,0 21-16,21 0 0</inkml:trace>
  <inkml:trace contextRef="#ctx0" brushRef="#br1" timeOffset="134772.79">23093 3239 0,'0'0'0,"-21"0"31,-1 21-31,-20 0 0,21 0 16,0 21-16,0 1 0,-22-1 0,22-21 15,0 22-15,0-1 0,-22-21 16,43 21-16,-21-20 0,21 20 16,-21-21-16,21 0 0,0 0 0,0 1 15,21-1-15,0-21 0,1 21 16,-1-21-16,21 0 0,0 0 0,1 0 15</inkml:trace>
  <inkml:trace contextRef="#ctx0" brushRef="#br1" timeOffset="135023.65">23685 3217 0,'0'0'0,"0"43"31,0-22-31,22 0 16,-22 21-16,21-20 0,-21 20 0,0 0 15,0 1-15,0-1 0,0 0 16,-21 1-16,-1-1 0,22 0 0,-21 1 16,0-22-16,-21 21 0,21-21 0,-1 0 15,-20 1-15,0-1 0,21-21 16,-22 21-16,1-21 0,21 0 0,-22 0 15</inkml:trace>
  <inkml:trace contextRef="#ctx0" brushRef="#br1" timeOffset="135668.03">21421 2011 0,'-22'0'15,"1"21"1,21 0-16,-21-21 0,0 21 16,0 22-16,0-22 0,-1 0 0,1 0 15,0 22-15,0-22 0,21 0 16,-21 21-16,21-21 0,-21 22 0,21-22 16,0 21-16,0-21 0,0 1 0,0-1 15,0 0-15,21 0 0,0 0 16,0-21-16,0 0 0,22 21 0,-22-21 15,21 0-15,0 0 0,1 0 16,-1-21-16</inkml:trace>
  <inkml:trace contextRef="#ctx0" brushRef="#br1" timeOffset="135887.93">22013 2096 0,'0'0'0,"0"-22"0,0 1 0,21 0 16,1 21-16,-1 0 0,0 0 15,0 0-15,0 0 16,-21 21-16,0 22 0,21-22 0,1 21 16,-22-21-16,21 22 0,-21-1 0,0-21 15,0 21-15,0 1 0,0-22 16,0 21-16,0-21 0,-21 1 0,-1-1 16,1 0-16,0 0 0,0 0 15,0-21-15,0 0 0,-1 0 16,1 0-16,0 0 0</inkml:trace>
  <inkml:trace contextRef="#ctx0" brushRef="#br1" timeOffset="136436">23537 1080 0,'0'0'16,"-21"0"-16,0 21 0,-21 0 0,20 0 15,-20 0-15,21 0 0,0 22 0,0-22 16,-22 0-16,22 0 0,21 0 16,-21 22-16,0-22 0,21 0 0,0 0 15,0 0-15,0 1 16,0-1-16,0 0 0,0 0 15,0 0-15,0 0 0,21-21 16,0 22-16,0-22 0,0 0 0,1 0 16,-1 0-16</inkml:trace>
  <inkml:trace contextRef="#ctx0" brushRef="#br1" timeOffset="136692.04">23855 1101 0,'0'0'15,"21"0"-15,0 0 16,0 21 0,-21 0-16,21 0 0,-21 22 15,0-22-15,0 21 0,0 0 16,0-20-16,0 20 0,0 0 0,0-21 15,0 22-15,0-1 0,-21 0 16,0-20-16,0 20 0,0-21 0,-22 21 16,22-20-16,-21 20 15</inkml:trace>
  <inkml:trace contextRef="#ctx0" brushRef="#br1" timeOffset="144019.68">18034 7599 0,'0'0'0,"21"0"31,-21-21-15,0 0 31,0-1-31,0 1-16,0 0 15,0 0 1,0 0-16,0 0 0,0-1 15,0 1-15,0 0 16,0 0-16,0 0 0,0 0 16,0-1-16,-21 44 31,21-1-15,0 21-16,0-21 0,0 22 15,0-1-15,0 0 0,0 1 16,0-1-16,0 0 0,0 1 0,0-1 15,-21 0-15,21 1 0,0-1 16,-21 0-16,21 1 0,0-22 0,0 21 16,0-21-16,0 22 0,0-22 15,0 0-15,0 0 0,-22 0 16,22-42 15,22 0-15,-22 0-16,21 0 0,0-1 0</inkml:trace>
  <inkml:trace contextRef="#ctx0" brushRef="#br1" timeOffset="144328.5">18457 7705 0,'0'0'0,"0"21"15,0 0-15,0 0 16,0 0-16,0 1 15,0-1 1,21-21-16,1 0 16,-1 0-16,0 0 15,0 0-15,-21-21 0,21-1 16,0 22-16,-21-21 0,0 0 16,0 0-16,0 0 15,0 0-15,0-1 16,-21 22-1,0 0-15,21 22 32</inkml:trace>
  <inkml:trace contextRef="#ctx0" brushRef="#br1" timeOffset="147083.82">19918 8022 0,'-21'43'31,"21"-22"-31,0-42 78,0-1-78,21 1 0,0 0 0,0 0 16,-21 0-16,21 0 0,0-1 0,1 1 16,-1 0-16,0-21 0,0 21 15,0-1-15,0-20 0,1 21 0,-22 0 16,0-22-16,0 22 0,0 0 16,0-21-16,0 21 0,-22-1 0,1 1 15,0 0-15,0 21 0,0 0 16,0 0-16,-1 0 0,1 0 0,0 0 15,0 0-15,21 21 0,-21 0 16,21 1-16,-21 20 0,21-21 0,0 21 16,0 1-16,0-22 0,0 21 15,0 1-15,0-22 0,21 21 0,0 0 16,0-20-16,-21-1 0,21 0 16,0 0-16,1 0 0,-22 0 0,21-21 15,0 0-15,0 0 0,0 0 16,0 0-16,1 0 0,-1 0 15,-21-21-15,21 0 0,0 0 16,0 21-16,0-21 0,1-22 0,-1 22 16,21 0-16,-21 0 0,0 0 0,1 0 15,20-22-15,-21 22 0,21 0 16,-20 0-16,20 0 0,-21-1 0,21 1 16,-20 21-16,-1 0 0,0 0 15,0 0-15,0 0 0,0 0 0,1 21 16,-22 1-16,0-1 0,0 0 15,0 0-15,0 0 0,0 0 0,0 1 16,0-1-16,0 0 0,-22 0 0,22 0 16,-21 0-16,0 1 0,0-1 15,0 0-15,21 0 0,-21-21 16,21 21-16,0-42 31,21 21-31,-21-21 0,21 0 16,0 0-16,0-1 0,0 1 0,1 0 15,20 0-15,-21-21 0,0 20 16,0-20-16,1 21 0,20-21 0,-21 20 16,0-20-16,0 21 0,1-21 0,-1 20 15,0 1-15,-21 0 0,0 0 16,-21 42 15,21 0-31,-21 0 0,-1 1 16,1-1-16,0 21 0,0-21 0,21 22 15,-21-1-15,0-21 0,-1 21 16,22-20-16,0 20 0,0-21 0,0 21 16,0-20-16,0-1 0,0 0 0,0 0 15,0 0-15,22 0 0,20-21 16,-21 0-16,0 0 0,22 0 0,-1 0 16,-21 0-16,21 0 0,1-21 0,-1 0 15,0 0-15,1 0 0,-1 0 16,0-1-16,-20 1 0,20 0 0,-21 0 15,0 0-15,0 0 0,-21-1 0,0-20 16,0 21-16,0 0 16,0 0-16,0-1 0,0 1 0,-21 0 15,21 0-15,-21 21 0,0 0 0,0 0 16,0 0-16,-1 0 0,1 0 16,21 21-16,-21 0 0,0 0 0,21 1 15,-21-1-15,21 21 0,0-21 0,0 22 16,0-22-16,0 0 0,0 0 15,0 21-15,0-20 0,21-1 0,0 0 16,0-21-16,0 21 0,1-21 16,-1 0-16,0 0 0,0 0 0,21 0 15,-20 0-15,-1 0 0,0-21 0,0 0 16,21 21-16,-20-21 16,20-1-16,-21 1 0,0 0 0,22 0 15,-22 0-15,0 0 0,0-22 0,21 22 16,-20 0-16,-1 0 0,0-22 15,0 22-15,-21 0 0,21 0 0,0 0 16,1 21 0,-1 0-1,-21 21-15,0 0 16,0 0-16,0 0 16,0-42 46,0 0-62,0 0 0,0 0 16,0 0-16,0-1 15,0 1-15,0 0 16,-21 21-16,-1 0 16,1 0-16,0 21 15,0 0-15,21 1 0,-21-1 16,21 0-16,-21 21 0,21-21 0,0 22 15,-22-22-15,22 21 0,-21-21 16,21 22-16,0-22 0,0 21 0,0-21 16,0 1-16,0 20 0,0-21 15,21 0-15,1 0 0,-1 1 16,0-22-16,0 0 0,21 0 16,-20 0-16,-1 0 0,21 0 0,-21 0 15,22 0-15,-1-22 0,0 1 16,-21 0-16,22 0 0,-22 0 0,21 0 15,-21-1-15,22-20 0,-22 21 0,0 0 16,0 0-16,0-22 16,-21 22-16,0 0 0,0-21 0,0 20 0,0 1 15,0 0-15,0 0 0,-21 21 16,0 0 0,21 21-16,-21 0 15,21 0-15,0 1 0,-21 20 0,21-21 16,-21 0-16,21 22 0,0-22 15,0 0-15,0 21 0,0-21 0,0 1 16,0-1-16,0 0 0,0 0 16,21 0-16,0-21 0,0 0 15,0 0-15,22 0 0,-22 0 0,0 0 16,0 0-16,0 0 0,22-21 16,-22 0-16,0 0 0,0 0 0,21-1 15,-20-20-15,-1 21 0,0 0 16,-21 0-16,21-22 0,0 22 0,-21 0 15,21-21-15,-21 20 0,0 1 16,0 0-16,0 0 0,0 42 31,0 0-31,0 22 16,0-22-16,0 0 0,0 0 16,0 21-16,0-20 0,0-1 15,0 21-15,0-21 0,0 0 0,0 1 16,22-1-16,-1 0 0,0 0 0,0-21 15,0 21-15,0-21 0,22 0 16,-22 0-16,0 0 0,21 0 0,-20 0 16,-1 0-16,0-21 0,21 0 15,-21 0-15,1 0 0,-1-1 16,0 1-16,21 0 0,-21 0 0,1 0 16,20-22-16,-21 22 0,0-21 0,0 21 15,1-22-15,-1 1 0,0 0 16,0-1-16,0 1 0,0 0 0,1 21 15,-22-22-15,0 1 0,0 21 16,0 0-16,0-1 0,0 1 0,-22 42 16,1 1-1,0-1-15,0 21 0,0-21 16,21 22-16,-21-1 0,-1 0 0,1 1 16,21 20-16,0-21 0,0 1 15,-21-22-15,21 21 0,0 1 16,0-1-16,0-21 0,0 21 0,0-20 15,0-1-15,0 0 0,21 0 0,0 0 16,1-21-16,-1 21 16,0-21-16,0 0 0,21 0 0,-20 0 15,20 0-15,-21-21 0,21 0 0,1 0 16,-22 21-16,21-21 0,-21 0 16,22-22-16,-22 22 0,0 0 0,0 0 15,0 0-15,1-1 0,-1 1 16,-21 0-16,21 0 0,-21 0 15,0 0-15,-21 21 16,0 0-16,-1 0 0,1 21 16,0 0-16,0 0 0,0 0 15,21 0-15,0 1 0,0-1 0,0 21 16,0-21-16,0 0 0,0 1 0,0-1 16,0 0-16,0 0 0,21 0 15,0-21-15,0 21 0,0-21 0,1 0 16,-1 0-16,0 0 0,0 0 0,21 0 15,-20 0-15,-1 0 0,21-21 16,-21 21-16,0-21 0,1 0 0,20 0 16,-21 0-16,0-1 0,0 1 15,-21-21-15,0 21 0,22 0 16</inkml:trace>
  <inkml:trace contextRef="#ctx0" brushRef="#br1" timeOffset="147303.69">23241 7557 0,'0'0'15,"-21"21"-15,-22-21 0,22 0 16,0 21-16,42-21 31,0 0-31,22 0 16,-22 0-16,21 0 0,-21 0 0,22 0 15,-1 0-15,0 0 0,1 0 16,-22 0-16,21-21 0,1 0 0,-22 21 16</inkml:trace>
  <inkml:trace contextRef="#ctx0" brushRef="#br1" timeOffset="148127.59">25400 7599 0,'0'0'16,"21"0"-16,0 0 0,0 0 15,1 0-15,-1 0 0,-21-21 0,21 21 16,0 0-16,0-21 0,0 21 0,1 0 16,-1-22-16,21 1 0,-21 21 15,0-21-15,1 21 0,-1-21 16,0 0-16,-21 0 0,0-1 15,0 1-15,0 0 0,-21 21 0,0-21 16,-1 0-16,-20 0 0,21 21 16,-21 0-16,-1 0 0,22 0 0,-21 0 15,21 0-15,-1 0 0,1 0 16,0 21-16,21 0 0,-21 0 0,21 0 16,0 0-16,0 1 0,0 20 0,0-21 15,21 0-15,0 22 16,0-22-16,-21 21 0,22-21 0,-1 0 15,0 22-15,0-22 0,0 0 0,0 21 16,1-20-16,-22-1 0,21 21 16,-21-21-16,21 22 0,-21-22 0,0 0 15,0 21-15,0-21 0,-21 1 0,0-1 16,-22 0-16,22 0 0,-21 0 16,-1 0-16,1-21 0,0 0 0,-1 0 15,1 0-15,0 0 0,-22 0 0,22 0 16,0-21-16,-1 21 0,22-21 15,-21 0-15,-1 0 0,22-22 16,0 22-16,0 0 0,21-21 0,0 21 16,0-22-16,0 22 0,0 0 15,0 0-15,0 0 0,0-1 0,0 1 16,21 0-16,21 21 0,-20 0 0,-1 0 16,21 0-16,0 0 0,1 0 15,-1 0-15,0 0 0,-20 0 0</inkml:trace>
  <inkml:trace contextRef="#ctx0" brushRef="#br1" timeOffset="148907.72">26098 7641 0,'0'0'0,"0"-21"0,0 0 0,0 0 16,0 0-16,0-1 0,0 1 15,-21 0-15,0 21 16,0 0-16,0 0 0,0 21 16,-1 0-16,1 1 0,0-1 15,0 21-15,0-21 0,0 22 0,-1-22 16,1 21-16,0-21 0,0 22 0,21-1 16,0-21-16,0 0 0,0 22 15,0-22-15,0 0 0,0 0 16,0 0-16,21 0 0,0-21 0,0 0 15,22 0-15,-22 0 0,0 0 16,21 0-16,1 0 0,-22-21 0,21 21 16,1-21-16,-22 0 0,21 0 0,0 0 15,1-1-15,-22 1 0,21-21 16,-21 21-16,1 0 0,-1-22 0,0 22 16,-21 0-16,0 0 0,0 0 0,0-1 15,0 1-15,-21 21 16,0 0-16,-1 0 0,1 0 0,0 0 15,0 0-15,0 21 0,0 1 16,-1-1-16,22 0 0,-21 0 16,21 0-16,0 0 0,0 1 0,0-1 15,21 0-15,1-21 0,-22 21 16,21-21-16,0 0 0,0 21 16,0 0-16,0-21 0,1 0 15,-22 22-15,21-22 0,0 0 16,-21 21-1,21-21 1,0 0-16,0 0 16,1 0-16,-1-21 15,0 21-15,-21-22 0,21 22 16,0-21-16,0 0 0,1 21 0,-1-21 16,0 0-16,0 0 0,0-1 15,0 1-15,1 0 0,-22 0 0,21 0 16,-21 0-16,21-1 0,-21 1 0,0 42 31,0 1-31,0-1 16,0 0-16,-21 0 0,21 0 0,-21 0 15,21 1-15,-22-1 0,22 0 16,0 0-16,0 0 0,0 0 16,0 1-1,0-44 16</inkml:trace>
  <inkml:trace contextRef="#ctx0" brushRef="#br1" timeOffset="149067.63">26839 7451 0,'0'-21'0,"0"42"0,-21-42 16,21-1-16,-21 22 15,21 22 1,0-1 0,21-21-16,0 21 0,0-21 15</inkml:trace>
  <inkml:trace contextRef="#ctx0" brushRef="#br1" timeOffset="149405.74">27263 7599 0,'-85'0'15,"64"21"1,21 0-16,-21 0 0,21 22 0,0-22 16,0 0-16,0 21 0,0 1 15,0-1-15,0 0 0,0 1 0,0-1 16,0 0-16,0 22 0,0-22 0,0 1 15,0 20-15,0-21 0,-22 22 16,1-22-16,0 1 0,21-1 0,-21 0 16,0 1-16,-22-1 0,22-21 0,21 21 15,-21 1-15,0-22 0,0 0 0,21 0 16,0 0-16,-21 1 0,21-44 47,21-20-47,0 21 0,0 0 0,0-22 15,0 1-15</inkml:trace>
  <inkml:trace contextRef="#ctx0" brushRef="#br1" timeOffset="149705.57">27199 7895 0,'0'0'0,"0"-42"0,0 0 0,0-1 16,0 1-16,21 0 0,-21 20 0,21-20 15,-21 21-15,22 0 0,-1 0 16,0 21-16,0-22 0,0 22 15,0 0-15,1 0 0,-1 0 0,0 22 16,0-1-16,0 0 16,0 0-16,1 0 0,-1 22 0,-21-22 15,0 0-15,0 21 0,0-21 0,0 1 16,0-1-16,0 0 0,-21-21 16,21 21-16,-43 0 0,22-21 0,0 21 15,0-21-15,0 0 0,-22 0 0,22 0 16,0 0-16,0 0 0,0 0 15,42-21 17,0 21-32,0-21 15,21 0-15,-20 0 0</inkml:trace>
  <inkml:trace contextRef="#ctx0" brushRef="#br1" timeOffset="149988.41">28130 7324 0,'0'0'0,"22"-21"16,-1-1-16,0 1 0,0 0 0,0 0 16,-21 0-16,0 42 15,-21 0 1,0 0-16,0 0 0,0 22 0,-1-1 16,1 0-16,0 1 0,0-1 15,0 0-15,0 1 0,21-1 16,0 0-16,-22 1 0,22-22 0,-21 21 15,21-21-15,0 1 0,0 20 16,0-21-16,0 0 0,0 0 16,21 1-16,1-22 0,-1 0 0,0 0 15,0 0-15,0 0 16,0 0-16,1 0 0,-1-22 0,0 1 16,0 0-16,0 21 0,0-21 0</inkml:trace>
  <inkml:trace contextRef="#ctx0" brushRef="#br1" timeOffset="150168.31">27919 7641 0,'0'0'15,"-21"0"-15,-1 0 16,44 0 0,-1 0-1,0 0-15,21 0 0,-21 0 0,22 0 16,-1-21-16,0 21 0,1 0 0,-22 0 15,21-21-15,1 21 0,-1 0 16,0-21-16</inkml:trace>
  <inkml:trace contextRef="#ctx0" brushRef="#br1" timeOffset="150448.15">29210 7112 0,'0'0'0,"-21"0"0,0 0 16,-1 0-16,1 0 0,0 21 0,0 0 15,0 22-15,-22-1 0,22 0 16,0 1-16,0-1 0,0 0 0,0 1 16,21-1-16,0 0 0,-22 1 15,22-1-15,0-21 0,0 22 0,0-22 16,0 21-16,0-21 0,0 0 15,22 1-15,-22-1 0,21 0 16,0-21-16,0 21 0,21-21 0,-20 0 16,20 0-16,-21 0 0,21 0 0,1 0 15,-1 0-15</inkml:trace>
  <inkml:trace contextRef="#ctx0" brushRef="#br1" timeOffset="150715.99">29760 7154 0,'0'0'0,"0"-21"0,21 0 0,1 0 15,-1 21-15,0 0 0,0 0 16,0 0-16,0 0 16,1 42-16,-1-21 0,0 22 0,0-1 15,0 0-15,0 22 0,-21-1 16,0-20-16,22 20 0,-22 1 0,0-22 15,0 22-15,0-22 0,0 0 0,-22-21 16,1 22-16,-21-1 0,21-21 16,-22 0-16,22 1 0,-21-1 0,0 0 15,-1 0-15,1 0 0,0 0 16,-22 1-16</inkml:trace>
  <inkml:trace contextRef="#ctx0" brushRef="#br1" timeOffset="151687.43">17843 9483 0,'-21'0'0,"42"0"0,-63 0 0,21 0 0,21-21 15,0-1 1,0 1-16,0 0 16,0 0-16,0 0 15,21 0-15,0-1 0,0 1 16,1 0-16,-1 21 0,0 0 16,0-21-16,0 21 0,0 0 15,1 0-15,-1 21 16,21 0-16,-21 22 0,0-22 0,1 21 15,-1 22-15,0-22 0,0 21 0,-21-20 16,0 20-16,0-20 0,0-1 16,-42 21-16,21-20 0,-1-22 0,-20 21 15,0 1-15,21-22 0,-22 21 0,1-21 16,0 0-16,20-21 0,-20 22 16,0-22-16,21 0 0,-22 0 0,22 0 15,0 0-15,0 0 0,0 0 0,-1 0 16,22-22-16,-21 22 0,21-21 15,0 0-15,0-21 0,0 21 0,0-1 16,0-20-16,21 0 0,1-1 16,-1 22-16,-21-21 0,21 21 0,0-22 15,0 22-15,0 21 0,22 0 16,-22 0-16,0 21 0,-21 1 0,21 20 16,0-21-16,1 21 0,-1 1 15,-21-1-15,0-21 0,0 22 0,21-1 16,-21-21-16,21 0 0,-21 0 0,0 1 15,0-1-15,0 0 0,21-21 0,0 21 16,1-21 0,-1 0-16</inkml:trace>
  <inkml:trace contextRef="#ctx0" brushRef="#br1" timeOffset="151860.34">18436 9758 0,'0'0'0,"21"0"63,0 0-63,1 0 16,-1 0-16,0 0 0</inkml:trace>
  <inkml:trace contextRef="#ctx0" brushRef="#br1" timeOffset="154213">19304 9970 0,'0'0'0,"-21"0"0,-22-22 31,43 1-31,0 0 0,0 0 0,0 0 0,0 0 16,22-1-16,-1 1 0,0 0 16,21 0-16,-21 0 0,1 0 15,20-22-15,-21 22 0,0 0 0,0-21 16,1 20-16,-22 1 0,0 0 0,0 0 16,0 0-16,0 0 0,0-1 15,-22 22 1,1 0-16,0 0 0,0 22 15,21-1-15,-21 21 0,0 0 16,21-20-16,0 20 0,0 0 0,-22 1 16,22-1-16,0 0 0,0-21 0,0 22 15,0-1-15,0-21 0,0 0 16,0 1-16,22-1 0,-1 0 16,0-21-16,0 0 0,0 21 0,0-21 15,22 0-15,-22 0 0,0 0 16,0 0-16,0-21 0,22 0 0,-22 21 15,0-21-15,0-1 0,0-20 0,1 21 16,20 0-16,-21-22 0,0 1 16,0 0-16,1-1 0,20 1 0,-21 21 15,0-21-15,0 20 0,1 1 0,20 0 16,-21 0-16,0 21 0,0 0 16,1 0-16,-1 21 0,-21 0 0,21 0 15,-21 1-15,21-1 0,-21 21 0,0-21 16,0 22-16,0-1 0,0-21 15,0 21-15,-21 1 0,0-22 16,0 0-16,21 0 0,-22 0 0,1 1 16,21-1-16,-21 0 0,21-42 47,21 0-47,0-1 0,1 1 15,-1 0-15,0 0 0,0 0 16,0-22-16,0 22 0,1-21 0,-1 0 15,21-1-15,-21 22 0,0-21 0,1-1 16,-22 22-16,21 0 0,0 0 16,-21 0-1,0 42 1,-21-21-16,0 21 0,-1 0 16,22 22-16,-21-22 0,0 21 0,21-21 15,-21 22-15,21-22 0,0 21 0,0 0 16,0-20-16,0-1 0,0 21 15,0-21-15,0 0 0,0 1 0,21-22 16,0 21-16,22-21 0,-22 0 0,0 21 16,21-21-16,1 0 0,-1 0 15,0 0-15,-21 0 0,43 0 0,-22-21 16,1 0-16,-1 21 0,-21-22 0,21 1 16,1-21-16,-22 21 0,21 0 15,-21-22-15,-21 22 0,22-21 16,-22-1-16,0 22 0,0-21 0,0 0 15,0 20-15,0 1 0,0 0 0,-22 0 16,1 21-16,0 0 16,0 0-16,0 21 0,0 0 0,-1 0 15,1 1-15,21 20 0,0-21 0,-21 21 16,21-20-16,0 20 0,0 0 16,0-21-16,0 1 0,0-1 0,0 0 15,21 0-15,0 0 0,1 0 0,-1-21 16,0 0-16,0 0 15,21 0-15,-20 0 0,-1 0 0,0 0 16,21 0-16,-21 0 0,1-21 0,-1 21 16,0-21-16,0 0 0,0 0 15,0 0-15,1-1 0,-1-20 0,0 21 16,0-21-16,0-1 0,-21 22 0,21-21 16,-21-1-16,22 22 0,-22 0 0,0 0 15,0 0-15,0 42 31,0 0-31,0 0 16,0 22-16,0-22 16,0 0-16,0 0 0,0 0 15,0 0-15,21-42 47,0 0-47,-21 0 0,21 0 16,-21 0-16,0-1 15,0 1-15,0 0 0,0 0 0,0 0 16,0 0-16,0-1 0,-21 44 47,0-1-47,21 0 0,-21 21 0,-1-21 16,22 22-16,0-1 0,0 0 15,0 1-15,0-22 0,0 21 0,0 1 16,0-22-16,0 21 0,0-21 0,0 0 15,22 1-15,-22-1 0,21 0 0,0-21 16,0 0-16,21 21 0,-20-21 16,-1 0-16,21 0 0,-21 0 0,22 0 15,-1-21-15,-21 0 0,21 21 0,-20-21 16,20-1-16,-21 1 0,21 0 16,-20 0-16,-1-21 0,21 20 0,-21-20 15,0 21-15,1-21 0,-1 20 16,-21-20-16,0 21 0,21 0 15,-21 0-15,0-1 0,0 44 16,-21-1 0,0 0-16,21 0 0,0 0 15,0 22-15,0-22 0,0 21 0,0-21 16,0 0-16,0 1 0,0-1 0,0 0 16,0 0-16,0 0 0,21 0 15,0-21-15,0 0 16,0 0-16,0 0 0,1 0 0,-1 0 15,0 0-15,0-21 16,0 21-16,-21-21 0,21 0 16,1 0-16,-1 0 0,0-1 0,0-20 15,0 21-15,0-21 0,1 20 16,-1-20-16,0 21 0,0 0 0,0 0 16,-21-1-16,21 22 15,-21 22 1,-21-1-16,21 21 0,-21-21 15,21 0-15,-21 22 0,21-22 0,-21 21 16,21-21-16,-21 1 0,21 20 16,0-21-16,0 0 0,0 0 15,0 1-15,21-22 16,0 21-16,0-21 0,0 0 0,22 0 16,-22 0-16,0 0 0,21 0 15,-21-21-15,22 21 0,-22-22 0,0 1 16,21 0-16,-20 0 0,20 0 0,-21 0 15,0-22-15,0 1 0,22 0 16,-22-1-16,0 1 0,0 0 0,0-1 16,1 1-16,-1 0 0,-21 20 0,0-20 15,0 0-15,0 21 0,0-1 16,0 1-16,0 0 0,-21 21 16,-1 0-16,1 21 0,0 0 15,21 1-15,-21 20 0,0-21 16,0 43-16,21-22 0,0 0 15,0 22-15,0-22 0,0 0 0,0 22 16,0-43-16,0 21 0,0 1 16,0-22-16,21 0 0,-21 0 0,21 0 15,0 1-15,0-22 0,0 0 0,1 0 16,-1 0-16,21 0 0,-21 0 16,0 0-16,1 0 0,20 0 0,-21-22 15,0 1-15,0 21 0,1-21 0,20 0 16,-21 0-16,0-22 0,-21 22 15,21 0-15,1 0 0,-22-21 0,0 20 16,0 1-16,0 0 0,0 42 31,-22 0-31,22 1 16,-21-1-16,21 0 0,0 0 0,-21 0 16,21 0-16,0 1 0,0-1 0,0 0 15,0 0-15,21-21 16,0 0-16,1 21 0,-1-21 15,0 0-15,0 0 0,0 0 0,0 0 16,22 0-16,-22 0 0,0 0 16,0-21-16,0 21 0,1-21 0,-1 0 15,0 0-15,0-1 0,-21-20 0,0 21 16</inkml:trace>
  <inkml:trace contextRef="#ctx0" brushRef="#br1" timeOffset="154403.9">22796 9398 0,'0'0'0,"-63"0"16,-1 0-16,22 21 0,0 0 15,21-21-15,-1 0 0,22 22 16,22-22-16,20 0 0,-21 0 16,21 0-16,1 0 0,-22 0 0,21 0 15,1 0-15,-1 0 0,0 0 16,-21-22-16,22 22 0,-22-21 0,-21 0 15,21 0-15</inkml:trace>
  <inkml:trace contextRef="#ctx0" brushRef="#br1" timeOffset="155211.47">24342 9229 0,'0'-21'0,"0"42"0,0-64 16,21 22-16,-21 0 15,0 0-15,0 0 0,21 0 16,-21 42 15,0 0-31,0 21 16,-21-21-16,21 22 0,-21-1 0,21 0 16,-22 1-16,22-1 0,0 0 15,-21 1-15,0-1 0,0 0 0,21 1 16,-21-1-16,0 0 0,-1-20 15,22 20-15,-21 0 0,0-21 0,0 1 16,21-1-16,0 0 0,0 0 16,0-42 15,0 0-31,21 0 0,0-1 16,-21 1-16,21-21 0,1 0 0,-1-1 15,-21 1-15,21 0 0,0-1 0,0-20 16,0 20-16,1 1 0,-1-21 15,0 20-15,0-20 0,0 20 16,0 1-16,1 0 0,-1-1 0,0 22 16,0 0-16,0 0 0,0 21 15,-21 21-15,0 21 16,0-20-16,0 20 0,0 0 0,0 1 16,0-1-16,0 0 0,0 1 0,0 20 15,0-21-15,-21 1 0,21-1 16,0 0-16,-21 1 0,21-1 0,0 0 15,0-20-15,0-1 0,0 0 0,0 0 16,0 0-16,0 0 0,0-42 47</inkml:trace>
  <inkml:trace contextRef="#ctx0" brushRef="#br1" timeOffset="155403.37">24215 9525 0,'-22'0'16,"22"-21"-1,22 21-15,-1 0 16,0 0-16,0 0 0,0-21 0,0 21 16,1 0-16,20 0 0,0 0 15,-21-21-15,22 21 0,-1 0 16,0 0-16,-20 0 0,20-22 0,0 22 15,1 0-15,-22-21 0</inkml:trace>
  <inkml:trace contextRef="#ctx0" brushRef="#br1" timeOffset="156100.56">25294 9356 0,'0'-21'15,"0"-1"48,21 22-48,0-21 1,1 21 0,-22-21-16,21 21 0,-21-21 15,0 0 1,0 0 0,-21 21-1,-1 0 1,1 0-16,0 0 15,0 21-15,0-21 0,0 21 0,-1-21 16,1 21-16,0 0 0,0 0 0,0-21 16,21 22-16,0-1 0,-21 0 15,21 0-15,0 0 0,0 0 16,0 1-16,21-22 0,0 21 16,0-21-16,0 21 0,0-21 15,1 0-15,-1 21 0,21-21 16,-21 21-16,0 0 0,1-21 0,-1 22 15,0-22-15,0 21 0,0-21 16,-21 21-16,0 0 0,0 0 16,0 0-16,-21-21 15,0 0-15,0 22 16,-22-22-16,22 0 0,0 0 16,-21 0-16,21 0 0,-22 0 0,22 0 15,0 0-15,0-22 0,0 22 0,-1-21 16,1 0-16,21 0 15,-21 0-15,21 0 0,0-1 16,0 1 0,0 0-16,21 21 15,0-21-15,1 21 16,-1 0-16,0 0 0,21-21 0,-21 21 16</inkml:trace>
  <inkml:trace contextRef="#ctx0" brushRef="#br1" timeOffset="156847.79">25633 9377 0,'0'0'16,"0"-21"-1,0 42 32,0 0-47,0 0 0,-21-21 16,21 21-16,0 1 0,0-1 0,-22 0 15,22 0-15,0 0 0,0 0 16,0 1-16,0-1 0,0 0 16,0 0-16,22-21 0,-1 0 15,0 0-15,0 0 0,0 0 0,0 0 16,1 0-16,20 0 0,-21 0 16,0 0-16,0-21 0,1 0 0,20 0 15,-21 21-15,0-22 0,0 1 16,-21 0-16,22 0 0,-1 0 15,0 0-15,0-1 0,-21 1 0,0 0 16,21 0-16,-21 0 0,21 0 0,-21-1 16,-21 44 31,0-1-32,21 0-15,-21 0 0,0 0 0,21 0 16,-21 1-16,21 20 0,-22-21 0,1 21 15,21-20-15,0 20 0,0 0 16,-21 1-16,21-1 0,-21 0 0,0 1 16,21-1-16,-21 0 0,21 1 15,-22 20-15,1-21 0,21 1 0,-21-1 16,0 22-16,21-1 0,-21-21 16,21 22-16,0-1 0,-21 1 0,21-1 15,0 1-15,-22-22 0,22 22 0,0-22 16,0 0-16,-21 22 0,0-22 0,0-21 15,21 22-15,-21-1 0,0-21 16,-1 0-16,1 22 0,0-43 0,0 21 16,0 0-16,-22-21 0,22 0 0,0 0 15,0 0-15,-21 0 0,20 0 16,-20 0-16,21 0 0,-21 0 0,-1-21 16,1 0-16,0 0 0,-22-22 15,22 22-15,-1-21 0,1 21 0,21-22 16,-21 22-16,20-21 0,22-1 0,0 22 15,0-21-15,0 0 0,0-1 0,0 1 16,22 0-16,-1-1 0,0 1 16,21-22-16,-21 22 0,22 0 0,-22-1 15,21 1-15,-21 0 0,22-1 0,-1 1 16,0 0-16,1-1 0,-1 22 0</inkml:trace>
  <inkml:trace contextRef="#ctx0" brushRef="#br1" timeOffset="157383.48">26225 9440 0,'0'0'0,"22"-63"31,-22 42-31,0 42 31,-22-21-15,22 21-16,0 0 0,-21 0 16,21 1-16,-21 20 0,21-21 0,0 0 0,0 0 15,0 22-15,0-22 0,-21 0 16,21 0-16,0 0 0,0 1 16,-21-22-16,21 21 0,0-42 46,0-1-30,0 1-16,0 0 0,21-21 0,0 21 16,-21-1-16,21-20 0,0 21 15,1-21-15,-1 20 0,0-20 16,0 21-16,21 0 0,-20 0 0,-1-1 16,0 22-16,0-21 0,0 21 15,0 0-15,1 0 0,-1 0 0,-21 21 16,0 1-16,21-1 0,-21 21 15,0-21-15,0 0 0,0 1 16,0 20-16,0-21 0,-21 0 0,0 0 16,-1 1-16,22-1 0,-21 0 0,21 0 15,-21-21-15,21 21 0,21-42 63,0 21-63</inkml:trace>
  <inkml:trace contextRef="#ctx0" brushRef="#br1" timeOffset="157631.34">26924 9335 0,'0'0'16,"0"-22"-16,0 1 16,-21 21-1,0 0-15,-1 0 0,1 0 0,0 21 16,0-21-16,0 22 0,-22-1 0,22 0 15,0 0-15,0 0 0,21 0 16,0 22-16,-21-22 0,21 0 16,0 0-16,0 22 0,0-22 0,0 0 15,21 0-15,0-21 0,0 21 0,0 0 16,1-21-16,-1 0 0,0 0 16,0 0-16,21 0 0,-20 0 0,-1 0 15,0-21-15,0 0 0,0 21 0,0-21 16</inkml:trace>
  <inkml:trace contextRef="#ctx0" brushRef="#br1" timeOffset="158304.1">27749 9059 0,'22'-21'0,"-44"42"0,44-63 0,-1 21 15,0 0-15,0 0 0,-21-1 0,0 1 16,21 0-16,-21 0 0,21 0 16,-21 0-16,0-1 0,0 1 15,0 0-15,-21 21 16,-21 0-16,21 0 0,0 0 15,-22 0-15,22 21 0,-21-21 0,-1 21 16,22 1-16,-21-1 0,0 21 16,20-21-16,1 0 0,0 22 0,0-22 15,21 0-15,0 21 0,0-20 16,0-1-16,0 0 0,21 0 16,0 0-16,22 0 0,-22 22 0,21-22 15,0 0-15,1 0 0,-22 0 0,21 1 16,1-1-16,-22 0 0,0 0 15,0 0-15,-21 0 0,0 1 0,0-1 16,-21 0-16,0-21 0,-22 21 16,1-21-16,0 0 0,-1 0 15,1 0-15,21 0 0,-21 0 16,-1 0-16,1 0 0,21 0 0,0 0 16,-22 0-16,22-21 15,21 0-15,0 0 0,0-1 16,0 1-16,0 0 15,21 0-15,0 0 0,-21 0 16,22 21-16,-1-22 0,0 1 0,21 21 16</inkml:trace>
  <inkml:trace contextRef="#ctx0" brushRef="#br1" timeOffset="158983.71">28173 9059 0,'0'0'0,"0"-21"15,-21 21 1,-1 0-16,1 21 16,0 1-16,-21-1 15,21 0-15,-1 0 0,1 21 0,0-20 16,0 20-16,0-21 0,21 0 0,0 0 16,-21 22-16,21-22 0,0 0 15,0 0-15,0 0 0,0 1 0,21-22 16,0 21-16,0 0 0,0-21 0,0 0 15,22 0-15,-22 0 0,21 0 16,-21 0-16,22 0 0,-1 0 0,-21-21 16,22 0-16,-1 21 0,-21-22 15,21 1-15,-20 0 0,20 0 16,-21 0-16,0-22 0,0 22 0,1 0 16,-22-21-16,0 21 0,0-1 0,0 1 15,0 0-15,0 0 0,0 0 16,-22 21-16,1 0 0,0 0 0,0 0 15,0 21-15,0-21 0,21 21 16,-22 0-16,22 0 0,0 1 16,0-1-16,0 0 0,0 0 0,0 0 15,0 0-15,0 1 0,0-1 0,22 0 16,-22 0 0,21 0-16,-21 0 0,0 1 0,21-22 15,-21 21-15,21 0 0,0-21 0,0 0 16,1 0-1,-1 0-15,0 0 0,0 0 0,0 0 16,0 0-16,22-21 0,-22 0 0,0-1 16,21 1-16,-20 0 0,20 0 15,0 0-15,-21 0 0,22-22 0,-22 22 16,0 0-16,0 0 0,0 0 0,1-1 16,-22 44 15,-22-1-31,1 0 0,21 0 15,0 0-15,-21 0 0,21 1 16,-21-1-16,21 0 0,0 0 16,0 0-16,0 0 15,0-42 17</inkml:trace>
  <inkml:trace contextRef="#ctx0" brushRef="#br1" timeOffset="159163.6">29083 8954 0,'0'0'0,"-21"0"16,0 0-16,-1 0 31,22 21-31,0 0 0,0 0 16,0 0-16,0 0 0,22-21 15,-22 22-15,21-22 0,0 21 0,0-21 16</inkml:trace>
  <inkml:trace contextRef="#ctx0" brushRef="#br1" timeOffset="159472.43">29358 9165 0,'0'43'16,"0"-22"-16,-21-21 15,21 21-15,-21 21 0,21-21 16,0 1-16,0 20 0,-21 0 0,-1 1 16,22-1-16,-21 0 0,0 1 0,21 20 15,-21 1-15,0-22 0,21 21 16,-21-20-16,21 20 0,-22-20 0,1-1 16,21 21-16,0-20 0,-21-1 0,21 0 15,-21-20-15,21 20 0,-21 0 16,21-21-16,0 1 0,-21 20 15,21-21-15,-22-21 0,1 21 0,21 0 16,0-42 15,0 0-31,0 0 0,0 0 0,0-22 16,21 22-16,1-21 0,-1 0 0</inkml:trace>
  <inkml:trace contextRef="#ctx0" brushRef="#br1" timeOffset="159740.28">29210 9589 0,'42'-170'0,"-84"403"16,42-296-16,42-149 0,-21 170 0,1-1 0,-22 22 16,21-21-16,0 21 0,0-1 0,0 1 15,0 21-15,1 0 16,-1 0-16,0 0 0,-21 21 16,21 1-16,-21-1 0,21 0 0,-21 0 15,0 21-15,0-20 0,0 20 16,0-21-16,0 0 0,0 22 0,-21-22 15,0 0-15,0 0 0,0 0 0,-1 0 16,1-21-16,0 22 0,0-22 16,0 0-16,0 0 15,21-22 1,0 1 0,0 0-16,21 0 0,0 0 0,0 0 15</inkml:trace>
  <inkml:trace contextRef="#ctx0" brushRef="#br1" timeOffset="160004.09">29908 8911 0,'0'0'0,"0"-21"16,-21 21 0,0 21-1,0 0-15,21 1 0,-21 20 0,0-21 16,-1 21-16,22 1 0,0-1 15,-21-21-15,21 22 0,-21-1 16,21 0-16,0-21 0,0 1 0,0 20 16,0-21-16,0 0 0,0 0 0,0 1 15,0-1-15,0 0 16,21-21-16,0 0 0,1 0 0,-1 0 16,0 0-16,0-21 0,0 21 15,0-21-15,1-1 0</inkml:trace>
  <inkml:trace contextRef="#ctx0" brushRef="#br1" timeOffset="160209.01">29803 9165 0,'-22'0'31,"44"0"0,-1 0-31,0 0 16,0 0-16,21 0 0,-20-21 0,-1 21 16,21 0-16,-21 0 0,22-21 15,-22 21-15,21-21 0,-21 21 16</inkml:trace>
  <inkml:trace contextRef="#ctx0" brushRef="#br1" timeOffset="160495.85">30713 8954 0,'0'0'0,"-64"0"32,43 0-32,0 0 0,0 21 0,0 0 15,-1 0-15,1 0 0,0 0 16,0 22-16,0-1 0,0-21 0,-1 22 15,1-1-15,21 0 16,-21-21-16,21 22 0,-21-22 0,21 0 16,0 0-16,0 0 0,0 1 0,0-1 15,0 0-15,21 0 0,0-21 16,0 0-16,1 21 0,20-21 0,-21 0 16,21 0-16,-20 0 0,20 0 15,0 0-15</inkml:trace>
  <inkml:trace contextRef="#ctx0" brushRef="#br1" timeOffset="160772.7">31073 8996 0,'0'0'0,"63"-42"31,-42 42-31,0 0 0,1 0 0,-1 0 15,0 0-15,0 21 0,0 0 0,0 0 16,1 0-16,-1 0 0,-21 22 16,0-1-16,0-21 0,0 22 0,0-1 15,0 0-15,0 1 0,0-1 16,-21-21-16,-1 21 0,1 1 0,0-1 16,-21 0-16,-1-20 0,1 20 15,0-21-15,-1 0 0,1 0 16,-21 1-16,20-1 0,1 0 0,0-21 15</inkml:trace>
  <inkml:trace contextRef="#ctx0" brushRef="#br1" timeOffset="162032.04">18457 14393 0,'0'0'0,"-21"0"0,21-21 0,0 0 16,0 0-16,0 0 16,0 42 15,0 0-31,0 21 15,0-20-15,0 20 0,0 0 16,21 1-16,-21-1 0,0 0 0,0 1 16,0-1-16,0 0 0,0-21 0,0 22 15,0-22-15,0 0 0,0 0 16,0 0-16,-21 1 0,21-1 0,0 0 16,0 0-16,-21-21 0,21-21 46</inkml:trace>
  <inkml:trace contextRef="#ctx0" brushRef="#br1" timeOffset="162315.88">18902 14626 0,'0'43'31,"0"-22"-31,21-21 32,0 0-32,0-21 15,0 21-15,1-22 0,-22 1 0,0 0 16,21 21 0,-21-21-16,0 0 0,-21 21 15,-1 0-15,22-21 0,-21 21 16,0 0-16,0 0 0,0 0 15,42 0 17</inkml:trace>
  <inkml:trace contextRef="#ctx0" brushRef="#br1" timeOffset="163260.79">20256 14563 0,'22'0'31,"-1"0"-31,0 0 16,0 0-16,0 0 16,0 0-16,1 0 15,-1 0-15,-21-21 0,0-1 16,21 1-16,-21 0 15,0 0-15,0 0 16,0 0-16,0-1 0,0 1 16,-21 0-16,0 21 15,-1 0-15,1 0 0,0 0 0,0 0 16,-21 0-16,20 0 0,1 0 16,-21 21-16,21 0 0,-22 1 0,22-1 15,0 0-15,0 0 0,0 0 16,0 0-16,-1 1 0,22-1 0,0 21 15,0-21-15,0 0 16,0 1-16,22-22 0,-1 0 16,0 0-16,0 0 0,21 0 0,-20 0 15,20 0-15,-21-22 0,21 1 16,-20 0-16,-1 21 0,0-21 0,21 0 16,-42 0-16,21-1 0,1 1 15,-22 0-15,21 0 0,-21 0 0,0 0 16,21 21-16,-21-22 0,21 1 15,0 21 1,0 0 0,-21 21-16,0 1 0,0-1 0,22 21 15,-22 0-15,21-20 0,-21 20 16,0 0-16,21 22 0,-21-22 0,0 0 16,0 22-16,0-22 0,0 22 0,0-1 15,0 1-15,0-1 0,0 1 16,0-1-16,0 22 0,0-22 0,0 1 15,21 21-15,-21-22 0,0 22 16,0-22-16,0 22 0,0-22 0,0 1 16,-21 21-16,0-22 0,0 1 15,-1-1-15,-20-21 0,21 22 0,-21-22 16,20-21-16,-20 22 0,0-22 16,21 0-16,-22 0 0,1 0 0,21-21 15,-22 0-15,22 0 0,-21 0 0,21-21 16,0 0-16,-1 0 0,22-21 15,-21-1-15,21 1 0,-21 0 0,21-22 16,0 1-16,0-1 0,0-21 0,0 22 16,21-1-16,0-20 0,1 20 15,-1 1-15,0-1 0,0 1 0,21-22 16,1 22-16,-1-1 0,0 1 16,1-22-16,-1 21 0,22 1 15,-22-1-15,21 1 0,1-1 0,-22 1 16,22-1-16</inkml:trace>
  <inkml:trace contextRef="#ctx0" brushRef="#br1" timeOffset="163844.63">21061 14415 0,'0'0'0,"21"0"31,0 0-31,-21-22 16,0 1-16,21 0 0,0 21 16,-21-21-16,22 0 0,-22 0 0,0-1 15,0 1-15,0 0 16,-22 0 0,1 21-16,0 0 0,0 0 0,0 21 15,21 0-15,-21 0 0,-1 1 16,1-1-16,21 21 0,0 0 0,-21 1 15,21-1-15,0 0 0,0 1 16,0-22-16,0 21 0,0 1 0,0-22 16,0 0-16,21 0 0,0 0 0,1 0 15,-1 1-15,0-22 16,0 0-16,0 0 0,22 0 0,-22 0 16,21 0-16,-21 0 0,22-22 0,-1 22 15,-21-21-15,21 0 0,-20 0 16,20 0-16,-21-22 0,0 22 0,0-21 15,1 0-15,-1-22 0,-21 22 0,21-1 16,0-20-16,-21 21 0,21-1 16,0 1-16,-21 21 0,0-22 0,22 22 15,-22 64 17,-22-22-32,22 0 0,0 21 15,-21 1-15,0-1 0,21 0 16,-21 22-16,21-22 0,-21 0 0,21 1 15,0-1-15,0-21 0,0 22 0,0-22 16,0 0-16,0 0 0,0 0 16,21 0-16,0-21 0,0 0 0,0 0 15,1 0-15,-1 0 0,0 0 16,0-21-16</inkml:trace>
  <inkml:trace contextRef="#ctx0" brushRef="#br1" timeOffset="164039.54">21548 14415 0,'0'0'0,"0"21"32,21-21-17,21 0-15,-21 0 16,0 0-16,22 0 0,-1 0 0,-21 0 15,22-21-15,-1-1 0,0 1 16</inkml:trace>
  <inkml:trace contextRef="#ctx0" brushRef="#br1" timeOffset="164831.57">23326 14436 0,'0'0'0,"0"-21"16,21-1-16,-21 1 15,21 0-15,0 21 16,0-21-16,-21 0 0,21 0 0,22-1 16,-22 1-16,0 0 0,0 0 15,22 0-15,-22 0 0,0-1 0,0 1 16,0 0-16,-21 0 0,0 0 0,0 0 16,0-1-16,-21 1 15,0 21-15,-21 0 0,20 0 0,1 0 16,0 0-16,-21 0 0,21 0 15,-1 0-15,-20 21 0,21 1 16,0-1-16,0 0 0,21 0 0,0 21 0,-22-20 16,22 20-16,0 0 15,0 1-15,0-1 0,0-21 0,22 21 16,-1 1-16,0-1 0,0 0 0,21-20 16,-20 20-16,-1 0 0,21-21 15,-21 22-15,0-22 0,1 0 0,-1 21 16,0-20-16,-21-1 0,0 0 0,0 0 15,0 0-15,-21 0 0,0-21 16,-1 22-16,-20-1 0,21-21 0,-21 0 16,-1 21-16,1-21 0,0 0 0,-1 0 15,1 0-15,0 0 0,20 0 16,-20 0-16,21-21 0,-21 21 16,20-21-16,1-1 0,0 1 0,0 0 15,21 0-15,0 0 0,0 0 16,0-22-16,0 22 0,0-21 0,0 21 15,0-1-15,0-20 0,21 21 16,-21-21-16,21 20 0,0 1 0,-21 0 16,22 21-16,-1-21 0,0 21 0,0 0 15,0 0-15,0 0 0</inkml:trace>
  <inkml:trace contextRef="#ctx0" brushRef="#br1" timeOffset="166507.35">24109 14372 0,'0'-21'16,"-21"21"0,-1 0-16,1 0 0,0 21 15,0 0-15,0 1 0,0-1 16,-1 21-16,1-21 0,0 22 0,0-22 15,0 21-15,0 0 0,-1-20 0,22-1 16,0 21-16,-21-21 16,21 0-16,0 1 0,0-1 0,0 0 15,21 0-15,22 0 0,-22-21 16,0 0-16,0 0 0,22 0 16,-22 0-16,21 0 0,0 0 0,-20 0 15,20-21-15,0 21 0,-21-21 16,22 0-16,-1 0 0,-21-1 0,22 1 15,-22 0-15,0-21 0,-21 21 0,0-22 16,21 22-16,-21-21 0,0 21 16,0-1-16,0 1 0,-21 0 15,0 21-15,0 0 16,-1 0-16,22 21 16,0 0-16,0 1 0,0-1 15,0 0-15,0 0 0,0 0 0,0 0 16,0 1-16,22-1 0,-22 0 15,21 0-15,-21 0 0,0 0 0,21 1 16,0-1-16,-21 0 0,21-21 16,-21 21-16,21-21 0,1 21 0,-1-21 15,0 0-15,0 0 0,0 0 16,22 0-16,-22 0 0,21 0 16,0 0-16,1 0 0,-1-21 15,0 0-15,1 21 0,-1-21 0,0 0 16,-20-1-16,20-20 0,-21 21 15,21 0-15,-20-22 0,-1 1 0,-21 21 16,0-21-16,0 20 0,0-20 0,0 21 16,0-21-16,0 20 0,0 1 15,-21 21-15,-1 0 0,1 0 16,0 0-16,0 21 0,0-21 0,0 22 16,-1 20-16,1-21 0,0 0 15,21 22-15,0-1 0,-21-21 0,21 21 16,0-20-16,0 20 0,0-21 15,0 0-15,0 0 0,21 1 0,0-1 16,-21 0-16,21-21 0,1 21 16,20-21-16,-21 0 0,0 0 15,0 0-15,22 0 0,-22 0 0,21 0 16,-21 0-16,22 0 0,-1-21 0,-21 21 16,22-21-16,-22 0 0,21-1 15,-21 1-15,0 0 0,1 0 0,-1-21 16,0 20-16,-21-20 0,0 21 0,0-21 15,0 20-15,0-20 0,0 21 16,-21 0-16,0 21 0,-1 0 16,1 21-16,0-21 15,0 21-15,21 0 0,-21 22 0,21-22 16,-21 0-16,21 21 0,0-21 16,0 22-16,0-22 0,0 0 0,0 0 15,0 0-15,0 1 0,21-1 16,-21 0-16,21-21 0,0 21 0,21-21 15,-20 0-15,20 0 0,-21 0 0,21 0 16,1 0-16,-1 0 0,22 0 16,-22 0-16,0 0 0,1-21 0,-1 0 15,0 21-15,1-21 0,-22-1 0,21-20 16,-21 21-16,0 0 0,1 0 16,-1-1-16,-21 1 0,0 0 0,-21 42 46,21 0-46,-22-21 0,1 22 16,21-1-16,-21 0 0,21 0 16,0 0-16,-21 0 0,21 1 0,-21-1 15,0 0-15,21 0 16,-22 0 0,22-42 15,0 0-31,0 0 0,0 0 15,0-22-15,22 22 0,-1 0 16,0-21-16,0 20 0,0-20 0,22 21 16,-22-21-16,0 20 15,21 1-15,-21 0 0,22 0 0,-22 21 16,21 0-16,-21 0 0,1 0 0,-22 21 16,21 21-16,-21-20 15,0-1-15,0 21 0,0-21 0,0 0 16,0 22-16,0-22 0,0 0 15,0 0-15,0 0 0,0 1 0,0-1 16,0 0-16,0 0 0,0 0 16,21-21-16,0 0 0,0 0 15,0 0-15,22 0 0,-22 0 16,0 0-16,0 0 0,22-21 0,-22 21 16,0-21-16,21 0 15,1 0-15,-22-1 0,21 1 0,0-21 16,-20 0-16,20-1 0,-21 22 0,0-21 15,0-1-15,1 1 0,-22 21 16,0 0-16,0 0 0,0-1 0,-22 22 16,1 0-16,0 22 0,0-1 15,0 0-15,0 0 0,21 0 16,0 22-16,0-22 0,0 0 0,0 21 16,0-21-16,0 22 0,0-22 15,0 0-15,0 0 0,0 0 0,0 1 16,21-1-16,-21 0 0,21 0 15,-21 0-15,-21-21 32,0 0-32,-1 0 0,1 0 15,0 0-15,0 0 16,0-21-16,21 0 0,-21 21 16,21-21-16,0 0 0,0-1 0,0 1 15,0 0-15,0 0 0,21-21 16</inkml:trace>
  <inkml:trace contextRef="#ctx0" brushRef="#br1" timeOffset="167008.07">27474 14012 0,'0'0'0,"0"22"31,0-1-31,-21 0 0,0 0 0,0 0 0,0 0 15,-1 22-15,22-1 0,-21 0 0,0 1 16,0-1-16,0 0 0,21 1 16,-21-1-16,21 0 0,-22 1 0,1-1 15,21 0-15,0-20 0,0-1 16,0 21-16,0-21 0,-21 0 16,21 1-16,0-1 0,0-42 46,0-1-46,0 1 16,0 0-16,0 0 0,21 0 16,0-22-16,-21 22 0,22-21 0,-1 21 15,0-22-15,21 22 0,-21-21 0,1 21 16,-1 0-16,21-1 0,-21 22 16,22 0-16,-22 0 0,21 0 0,-21 0 15,22 0-15,-22 22 0,0-1 16,0 0-16,0 21 0,-21-21 15,0 1-15,0 20 0,0-21 0,0 0 16,0 0-16,-21 22 0,0-43 16,0 21-16,21 0 0,-21 0 0,-1-21 15,22 21-15,-21-21 0,0 22 16,42-44 15,0 1-31,1 21 16</inkml:trace>
  <inkml:trace contextRef="#ctx0" brushRef="#br1" timeOffset="167368.87">28130 14288 0,'0'0'0,"0"-22"0,-21 22 16,0 0-1,0 0-15,0 22 0,0-1 0,-1 0 16,1 21-16,0-21 0,-21 22 0,21-1 15,-1-21-15,1 22 0,0-1 16,21-21-16,0 0 0,0 22 0,0-22 16,0 0-16,0 0 0,0 0 0,0 0 15,21 1-15,0-22 16,1 0-16,-1 0 0,0 0 16,0 0-16,0 0 0,0 0 15,1 0-15,-1-22 0,0 1 16,0 0-16,0 0 0,0 0 0,-21-22 15,0 22-15,22-21 0,-22 21 16,0-22-16,0 22 0,0 0 0,0-21 16,0 21-16,-22-1 0,1 22 15,0 0 1,21-21-16,-21 21 0</inkml:trace>
  <inkml:trace contextRef="#ctx0" brushRef="#br1" timeOffset="167647.71">28723 13970 0,'0'0'0,"0"-21"0,0 0 31,-21 42-31,0 0 0,21 0 16,-21 0-16,-1 1 0,1 20 0,0 0 15,0 1-15,0-1 0,-22 21 16,22-20-16,0-1 0,0 22 0,0-22 16,21 0-16,-21 1 0,21-1 0,-22 0 15,22-21-15,0 22 16,0-22-16,0 0 0,0 0 0,0 0 16,0 1-16,22-22 0,-1 0 15,0 0-15,0 0 16,0 0-16,0-22 0,-21 1 15</inkml:trace>
  <inkml:trace contextRef="#ctx0" brushRef="#br1" timeOffset="167823.62">28448 14372 0,'0'0'0,"-21"0"16,0 0-16,-1-21 0,1 21 0,0 0 15,42 0 16,0 0-31,1 0 16,20 0-16,-21 0 0,21 0 16,-20 0-16,41-21 0,-21 0 0,22 21 15,-22-21-15</inkml:trace>
  <inkml:trace contextRef="#ctx0" brushRef="#br1" timeOffset="168347.31">29125 14161 0,'21'-22'15,"-21"1"1,-84 106-16,147-127 0,-20-22 0,-43 43 0,0 0 15,0 0-15,0-1 16,-22 44 0,1-1-1,21 0-15,-21 0 0,0 21 16,0 1-16,0-1 0,21 0 0,-22 1 16,1-1-16,21 0 0,-21 1 0,21-1 15,0 0-15,-21 1 0,21-22 16,-21 21-16,21-21 0,-21 1 0,21-1 15,0 0-15,0 0 16,-22-21-16,22-21 31,0 0-15,0 0-16,22-1 0,-22-20 0,21 0 16,0-1-16,0 1 0,0 0 0,0-1 15,22-20-15,-1 21 0,0-1 16,-20-20-16,20 20 0,0 1 0,1 0 15,-1-1-15,-21 22 0,0 0 16,0 0-16,1 0 0,-1 21 0,-21 21 31,0 0-31,0 21 0,0-20 0,0 20 16,-21 0-16,-1 1 0,22-1 16,0 0-16,-21 1 0,21-1 15,-21 21-15,21-20 0,0-1 0,0 0 16,0-20-16,0 20 0,0 0 0,0-21 15,0 1-15,0-1 0,0 0 16,0 0-16,21 0 0,-21-42 47,0 0-47,0 0 0</inkml:trace>
  <inkml:trace contextRef="#ctx0" brushRef="#br1" timeOffset="168848.03">29062 14393 0,'0'0'0,"-21"0"0,-1 0 0,1 0 0,0 0 16,21 22-1,21-22 1,0 0-16,1 0 0,20 0 0,-21 0 16,21 0-16,-20 0 0,20 0 15,0 0-15,1 0 0,-1 0 0,0-22 16,1 1-16,-1 21 0,0-21 15,1 0-15,-22 0 0,21 0 0,0-1 16,1 1-16,-22 21 0,21-21 16,-21 0-16,1 21 0,-1 0 15,-21-21-15,-21 42 32,-1-21-32,1 21 0,0 0 0,0 0 15,0 1-15,0-1 0,21 0 0,0 0 16,-22 0-16,22 0 0,0 1 15,0-1-15,0 0 0,0 0 0,0 0 16,22 0-16,-22 1 16,21-1-16,0 0 0,0-21 15,0 21-15,0 0 0,22 0 0,-22 1 16,0-1-16,0-21 0,-21 21 16,0 0-16,0 0 0,0 0 15,-21-21 1,0 22-16,0-22 0,0 0 0,-1 0 15,1 0-15,0 0 0,-21 0 0,21 0 16,-1 0-16,1 0 0,0 0 16,0 0-16,42 0 31</inkml:trace>
  <inkml:trace contextRef="#ctx0" brushRef="#br1" timeOffset="169059.91">30353 14605 0,'-64'-21'31,"64"0"-31,0 0 16,22 21 0,-1 0-16</inkml:trace>
  <inkml:trace contextRef="#ctx0" brushRef="#br1" timeOffset="169427.69">30713 14055 0,'0'0'0,"0"-21"0,0-1 0,0 1 16,-21 21-1,-1 0-15,1 0 16,0 21-16,0-21 0,-21 43 16,-1-22-16,22 0 0,0 21 0,-21 1 15,20-22-15,1 21 0,0 1 16,21 20-16,0-21 0,0-20 0,0 20 16,0 0-16,0 1 0,0-22 0,0 0 15,0 0-15,0 0 0,21 0 16,0 1-16,1-22 0,-1 21 15,0-21-15,0 0 16,0 0-16,0 0 0,1 0 0,-1-21 16</inkml:trace>
  <inkml:trace contextRef="#ctx0" brushRef="#br1" timeOffset="169711.44">31030 14034 0,'0'0'0,"0"-22"0,0 1 16,21 21-1,1 0 1,-1 0-16,0 0 0,0 21 16,0 1-16,0-1 0,1 0 15,-22 21-15,0-21 0,21 1 16,-21 20-16,0 0 0,0 1 0,0-1 15,0 0-15,0 1 0,0-1 16,0 0-16,-43 1 0,22-22 0,0 0 16,0 21-16,0-21 0,0 1 0,-1-1 15,1-21-15,0 21 16,0 0-16</inkml:trace>
  <inkml:trace contextRef="#ctx0" brushRef="#br1" timeOffset="-208150.77">22225 14097 0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9T02:10:25.9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2244 5144 0,'-22'0'46</inkml:trace>
  <inkml:trace contextRef="#ctx0" brushRef="#br0" timeOffset="2372.09">1884 2159 0,'0'-21'15,"0"0"-15,0 0 16,-21 21-16,21-22 0,0 1 31,0 42-15,0 1-1,0-1-15,0 0 0,0 21 0,0-21 16,0 22-16,0-1 0,0 22 16,-22-22-16,22 21 0,0-20 0,0 20 15,-21-20-15,21-1 0,0 0 16,0 1-16,0-1 0,0-21 0,0 0 16,-21 22-16,21-22 15,-21 0-15,21 0 16,-21-21-1,21-21-15,-21 0 16,21 0-16,0-1 16</inkml:trace>
  <inkml:trace contextRef="#ctx0" brushRef="#br0" timeOffset="3012.73">1778 2180 0,'-21'0'0,"-22"-63"31,43 42-31,0-1 16,0 1-16,0 0 16,22 21-16,-1 0 0,0 0 15,0-21-15,64 21 16,-64 0-16,21 21 0,-21-21 15,22 21-15,-1 0 0,-21 1 0,22 20 16,-22-21-16,0 0 0,0 22 16,0-1-16,-21-21 0,0 21 0,0 1 15,-21-1-15,-21 0 0,21-20 16,-22 20-16,22-21 0,-21 0 16,-1 0-16,22 1 0,0-1 0,-21-21 15,21 0-15,-1 0 16,1 0-1,21-21-15,0-1 16,0 1-16,0 0 0,21 0 0,1 21 16,-1-21-16,0 0 0,0-1 15,0 22-15,0-21 0,1 21 0,-1 0 16,21 0-16,-21 0 0,0 0 16,22 21-16,-22 1 0,0-22 0,21 21 15,-20 0-15,-1 21 0,0-21 16,0 1-16,0 20 0,0 0 15,-21-21-15,0 22 0,0-22 0,-21 21 16,0 1-16,-21-22 0,-1 0 0,1 21 16,0-21-16,-1 1 15,1-1-15,-21 0 0,20-21 0,1 21 16,0-21-16,-1 0 0,22 0 16,-21 0-16,21 0 0,-22 0 0,22-21 15,0 21-15,0-21 0,21 0 16,-21-1-16,21 1 0,0 0 0,0 0 15,0 0-15,0 0 16,0-1-16,21 1 0,0 21 0,0-21 16,0 0-16,22 21 15</inkml:trace>
  <inkml:trace contextRef="#ctx0" brushRef="#br0" timeOffset="3584.4">3111 2477 0,'0'0'0,"0"-22"0,0-20 16,-21 21-16,0 0 0,0 21 15,0-21-15,0-1 0,-1 22 0,1 0 16,0 0-16,0 0 0,-21 0 15,20 0-15,-20 0 0,21 22 0,-21-1 16,20 0-16,-20 0 0,21 21 16,-21 1-16,20-1 0,1 0 0,0 1 15,0-1-15,0-21 0,0 22 16,21-1-16,0-21 0,0 21 0,0-20 16,0-1-16,0 0 0,0 0 15,21 0-15,0-21 0,0 0 0,21 21 16,-20-21-16,-1 0 0,0 0 15,21 0-15,-21 0 0,22-21 16,-22 0-16,0 21 0,21-21 16,-20 0-16,-1-22 0,21 22 0,-21-21 15,0 21-15,1-22 0,-1 1 0,-21 0 16,21-1-16,-21 22 0,21-21 16,-21 21-16,0 0 0,0-1 0,0 1 15,0 42 1,-21-21-16,0 43 15,21-22-15,-21 0 0,21 21 16,0-20-16,0 20 0,0-21 0,0 21 16,-22-20-16,22-1 0,0 21 15,0-21-15,0 0 0,0 1 16,22-1-16,-1 0 16,0-21-16,0 21 0,0-21 15,0 0-15,1 0 0,-1 0 16,21-21-16</inkml:trace>
  <inkml:trace contextRef="#ctx0" brushRef="#br0" timeOffset="3876.23">3662 2371 0,'0'-21'0,"0"42"0,0-64 0,0 22 15,-21 21-15,-1 0 0,1 0 16,0 0-16,0 0 15,0 0-15,0 0 0,-1 21 0,1 1 16,0 20-16,0-21 0,0 21 16,21-20-16,-21 20 0,21 0 0,0-21 15,0 22-15,0-22 0,0 21 16,0-21-16,0 22 0,0-22 0,0 0 16,21 0-16,0 0 15,0 1-15,0-22 0,0 0 0,22 21 16,-22-21-16,0 0 0,21 0 0,-20 0 15,20 0-15,-21 0 0,21-21 16,-20-1-16,20 1 0,-21 0 16,0 0-16</inkml:trace>
  <inkml:trace contextRef="#ctx0" brushRef="#br0" timeOffset="4515.85">4212 1926 0,'0'0'0,"0"-42"0,0 21 0,0-22 15,0 22-15,0 0 0,-21 21 16,0 21 0,0 0-16,21 1 0,-22 20 0,22 0 15,0 1-15,0 20 0,-21-21 0,21 22 16,-21-22-16,21 22 16,0-22-16,0 22 0,-21-22 0,21 21 15,-21-20-15,21-1 0,-21 0 16,21 1-16,0-1 0,0 0 0,-22-20 15,22-1-15,0 0 0,-21 0 16,21 0-16,0-42 31,0 0-15,0 0-16,0-22 0,21 1 0,1 0 16,-1-1-16,21 1 0,-21 0 15,22-1-15,-22 1 0,21 0 16,0 21-16,1-1 0,-1 1 0,0 0 15,1 0-15,-1 21 0,-21 0 16,0 0-16,1 0 0,-1 0 0,-21 21 16,0 0-1,-21 0-15,-22-21 0,22 22 0,-21-1 16,-1 0-16,1-21 0,0 21 16,21 0-16,-22 0 0,1-21 0,21 22 15,-22-22-15,22 0 0,0 0 0,0 0 16,0 0-16,21 21 15,0 0 1,21 0 0,-21 0-1,21 0-15,0-21 0,0 22 16,1-1-16,-1 0 0,-21 21 0,42-21 16,-21 1-16,0-1 0,1 0 0,-1 0 15,0 0-15,0 0 16,0 1-16,0-1 0,1-21 0,-22 21 15,21 0 1,-42-21 15</inkml:trace>
  <inkml:trace contextRef="#ctx0" brushRef="#br0" timeOffset="5207.46">148 4509 0,'0'0'0,"-42"0"0,21 0 0,-22 0 0,1 0 16,42-22-16,21 22 47,21 0-47,1 0 0,20 22 15,1-22-15,-1 21 0,22-21 16,0 0-16,-1 0 0,1 0 0,-22 21 16,22-21-16,0 0 0,-1 0 15,-20 0-15,21 0 0,-22 0 0,1 0 16,-22 0-16,0 0 0,1 0 15,-22 0-15,0 0 0,-21-21 32,0 0-32,-21 21 0,0-22 0,-1 22 15,1-21-15,0 21 16,0-21-16,21 0 16,21 21 15,0 0-16,0 0-15,1 21 0,-1 0 0,-21 0 16,0 1-16,0-1 16,0 0-16,0 0 0,0 0 0,-21 0 15,-1 1-15,1-1 0,0 0 16,0-21-16,0 21 0,0 0 16,-1-21-16,1 0 0,21 21 0</inkml:trace>
  <inkml:trace contextRef="#ctx0" brushRef="#br0" timeOffset="5956.06">3069 4614 0,'0'0'0,"-21"0"0,0 0 15,0 0-15,21-21 31,0 0-31,0 0 16,0 0-16,0 0 0,0-1 0,0 1 16,0-21-16,0 21 0,0 0 0,0-22 15,0 22-15,0-21 16,-22 21-16,1-1 0,0 1 0,0 0 16,0 0-16,0 0 0,-1 21 15,-20 0-15,21 0 0,-21 21 0,-1 0 16,1 0-16,0 0 0,-1 22 15,1-1-15,0 0 0,-1 1 0,1-1 16,21 22-16,0-22 0,-22 0 16,22 1-16,21-1 0,0 0 0,0 1 15,0-22-15,0 21 0,0-21 16,21 22-16,0-22 0,1-21 0,20 21 16,0-21-16,-21 0 0,22 0 15,-1 0-15,0 0 0,1-21 16,-1 0-16,0-1 0,1-20 0,-1 21 15,0-21-15,1-1 0,-1 1 16,0 0-16,-20-22 0,20 22 0,-21-22 16,0 22-16,0-22 0,1 1 15,-1-22-15,-21 22 0,0 20 0,21-20 16,-21 21-16,0-1 0,0 1 16,0 21-16,0 0 0,0-1 0,0 44 31,-21-1-31,21 21 0,0 0 0,0 1 15,-21 20-15,21-20 0,-22 20 16,22 1-16,0-1 0,0 1 16,0-22-16,0 21 0,0-20 0,0-1 15,0 0-15,0 1 0,0-22 16,0 21-16,0-21 0,0 1 0,0-1 16,0 0-16,22-21 15,-1 0-15,0 0 16,0 0-16</inkml:trace>
  <inkml:trace contextRef="#ctx0" brushRef="#br0" timeOffset="6379.82">3535 4466 0,'0'0'0,"-21"0"0,-1-21 16,22 0-16,0 0 15,0 0-15,0-1 0,22 22 16,-1-21-16,0 21 0,0 0 16,0 0-16,22 0 0,-22 0 0,21 0 15,-21 0-15,22 21 0,-1-21 16,-21 43-16,21-22 0,-20 0 0,-1 0 16,0 22-16,0-22 0,-21 0 15,0 21-15,0-21 0,0 1 0,0-1 16,0 0-16,0 0 0,-21 0 15,0 0-15,0 1 16,-1-22-16,1 0 16,21-22-1,0 1-15,0 0 16,0 0-16,0 0 0,0-22 0,0 22 16,21 0-16,1 0 0,-22-21 15,21 20-15,0 1 0,-21 0 0,21 21 16,0-21-16,-21 0 0,21 21 15,1 0-15,-1 0 0,-21-21 16,21 21-16,0 0 0,0 0 0,0 0 16</inkml:trace>
  <inkml:trace contextRef="#ctx0" brushRef="#br0" timeOffset="6580.71">4233 4360 0,'21'22'15,"-21"-1"1,0 0-16,0 0 0,0 0 0,0 0 15,0 1-15,0-1 0,0 0 0,0 0 16,0 0-16,0 0 0,0 1 16,0-1-16,0 0 0,0 0 0,0 0 15,0 0 1,-21-21-16,21 22 0,0-44 31,0 1-15</inkml:trace>
  <inkml:trace contextRef="#ctx0" brushRef="#br0" timeOffset="6756.61">4318 4170 0,'0'0'0,"-21"0"0,0-21 16,-1 0-1,22 42 16,0 0-15,22 0-16,-22 0 16,21-21-16,0 21 0</inkml:trace>
  <inkml:trace contextRef="#ctx0" brushRef="#br0" timeOffset="7176.37">4593 4382 0,'0'-22'16,"0"44"15,0-1-15,0 0-16,21 0 0,0 0 0,1 0 15,-1 1-15,-21-1 0,21 21 0,0-21 16,-21 0-16,21 1 0,-21-1 15,0 21-15,0-21 0,0 0 0,0 1 16,0-1-16,0 0 0,0 0 16,21-21 15,-21-21-31,0 0 16,22 0-16,-22-1 0,0 1 0,0 0 15,21 0-15,0 0 0,-21-22 16,21 22-16,0 0 0,-21 0 0,21-21 15,1 20-15,-22 1 0,0 0 0,21 21 16,-21-21-16,21 21 0,0 0 16,-21-21-16,21 21 0,0 0 15,1 21 1,-22 0 0,0 0-16</inkml:trace>
  <inkml:trace contextRef="#ctx0" brushRef="#br0" timeOffset="7503.18">5038 4593 0,'0'0'0,"21"0"16,0 0-1,0 0-15,0-21 16,0 0-16,1 0 16,-1 21-16,0-21 0,-21-1 0,21 1 15,-21 0 1,-21 21-1,0 0 1,0 21-16,21 0 16,-22 1-16,1-1 0,21 0 0,0 0 15,-21 0-15,0 0 0,21 1 0,-21 20 16,21-21-16,0 0 0,0 0 16,0 1-16,0-1 0,0 0 0,0 0 15,0 0-15,21-21 0,0 21 16,0-21-16,0 0 0,1 0 15,20 0-15,-21 0 0,0-21 0,0 0 16,22 21-16,-22-21 0,0 0 16,0 0-16</inkml:trace>
  <inkml:trace contextRef="#ctx0" brushRef="#br0" timeOffset="7857.97">5461 4551 0,'0'0'0,"0"-21"0,0 0 0,21 21 0,-21-22 15,21 22-15,-21-21 0,21 21 16,1 0-16,-1 0 15,0 0-15,0 0 0,0 0 16,0 0-16,1 0 0,-1 21 16,0 1-16,21-1 0,-21 0 0,1 0 15,-1 0-15,-21 0 0,21 22 0,-21-22 16,0 0-16,0 0 0,0 22 16,0-22-16,0 0 0,0 0 15,0 0-15,-21-21 0,0 21 0,-1 1 0,1-22 16,0 0-1,21-22 1,0 1-16,0 0 16,0 0-16,0 0 0,0 0 15,21-1-15,0 1 0,1-21 0,-1 21 16,0-22-16,0 22 0,0 0 16,0-21-16,1 21 0,-1-1 0,0 1 15,0 0-15,0 0 0,0 21 0,1 0 16,-1-21-16,0 21 0,0 0 15,0 0-15,0 0 0</inkml:trace>
  <inkml:trace contextRef="#ctx0" brushRef="#br0" timeOffset="8123.82">6159 4699 0,'0'0'0,"0"21"16,0 0-16,22-21 31,-1 0-31,0 0 0,0 0 0,0 0 16,0 0-16,1-21 0,-1 21 15,0-21-15,0 21 0,-21-21 0,0 0 16,0 0-16,0-1 16,-21 22-1,0 0-15,0 0 16,-1 0-16,1 0 0,0 22 0,0-1 15,0-21-15,21 21 0,-21 0 16,-1-21-16,22 21 16</inkml:trace>
  <inkml:trace contextRef="#ctx0" brushRef="#br0" timeOffset="8827.42">7408 4339 0,'0'0'0,"0"-21"16,21-42-1,-21 41-15,0 44 31,0-1-31,0 0 0,0 0 16,0 21-16,-21-20 0,21 20 0,-21 0 16,21-21-16,0 22 0,0-22 0,0 21 15,-21-21-15,21 22 16,0-22-16,-21 0 0,21 0 0,-21 0 16,21 1-16,0-1 0,0-42 46,0-1-46,0 1 16,0 0-16,0 0 0,0 0 0,0-22 16,21 22-16,0-21 0,0 0 0,0-1 15,0 1-15,1 0 0,-1 20 16,21-20-16,-21 21 0,22-21 0,-1 42 16,0-22-16,-21 22 0,22 0 15,-1 0-15,-21 0 0,22 22 16,-22-1-16,0 0 0,0 21 0,0 1 15,-21-1-15,0-21 0,0 21 16,0 1-16,0-1 0,0-21 0,0 22 16,-21-1-16,0-21 0,21 0 0,-21 0 15,0 1-15,-1-1 0,1 0 16,0 0-16,0-21 0,21 21 16,0-42-1,0 0 1</inkml:trace>
  <inkml:trace contextRef="#ctx0" brushRef="#br0" timeOffset="9915.79">8721 4318 0,'0'0'0,"0"-21"0,0 0 0,0 0 16,-22-1-16,-20 1 0,21 21 0,-21 0 15,-1 0-15,22 0 0,-21 0 0,-1 21 16,1-21-16,0 43 16,-1-22-16,1 0 0,0 21 0,-1 1 0,22-22 15,0 21-15,0 1 0,0-1 16,0-21-16,21 21 0,0-20 16,0 20-16,0-21 0,0 0 0,0 0 15,21 1-15,0-1 0,-21 0 16,21-21-16,21 0 0,-20 0 0,-1 0 15,0 0-15,0 0 0,21-21 0,-20 21 16,-1-21-16,0-1 0,21 1 16,-21 0-16,1-21 0,-1 21 0,21-22 15,-21 22-15,0-21 0,1-1 0,-1 1 16,0 0-16,0 21 0,-21-22 16,21 22-16,-21 0 0,0 0 0,21 0 15,-21 42 1,0 0-1,-21 0-15,21 21 0,-21-20 0,0 20 16,21-21-16,0 21 0,0 1 16,-21-22-16,21 21 0,0 1 0,0-22 15,0 21-15,0-21 0,0 0 0,0 22 16,0-22-16,0 0 0,0 0 16,21-21-16,0 21 0,0-21 0,0 0 15,1 0-15,-1 0 0,0 0 0,0 0 16,0-21-16,22 21 0,-22-21 15,21 0-15,-21 0 0,0-22 0,22 22 16,-22-21-16,0 21 0,0-22 16,0 1-16,22 0 0,-22 21 15,0-22-15,0 22 0,-21 0 0,21 0 16,-21 0-16,22 21 0,-22 21 31,0 0-31,-22 0 16,1 0-16,21 22 0,-21-22 15,21 0-15,0 0 0,0 21 0,0-20 16,0-1-16,0 0 0,0 0 16,0 21-16,0-20 0,0-1 0,21 0 15,0-21-15,-21 21 0,22 0 0,-1-21 16,0 0-16,0 0 0,0 0 16,0 0-16,1 0 0,-1 0 15,0-21-15,0 21 0,0-21 0,0 0 16,1 0-16,-22-22 0,21 22 0,-21 0 15,21-21-15,-21-1 0,0 22 16,0-21-16,0 21 0,0-22 0,0 22 16,0 0-16,0 0 0,0 0 0,0-1 15,0 1 1,21 21 0,0 0-1,0 0-15,1 0 0,-1 0 0,0 0 16,21 0-16,-21 0 0,22 0 15,-1 0-15,0 0 0,-20 0 16,20 0-16,-21 0 0,0 0 0,0 0 16,1 0-16,-22 21 15,0 1 1,-22-1-16,1 21 0,0-21 16,0 0-16,0 1 0,0 20 15,-1-21-15,1 0 0,21 0 0,0 1 16,-21-1-16,21 0 0,0 0 0,-21 0 15,21 0-15,0 1 16,0-1-16,21-21 16,0 0-16,0 0 15,1-21-15,-22-1 16,21 1-16,0 0 0</inkml:trace>
  <inkml:trace contextRef="#ctx0" brushRef="#br0" timeOffset="10107.68">10075 4064 0,'0'0'0,"0"-21"0,-21 21 0,0 0 15,0-21 1,0 21-16,21 21 31,0 0-31,0 0 0,0 0 16,21-21-16,-21 22 0,21-1 15,0-21-15,0 21 0,0 0 16</inkml:trace>
  <inkml:trace contextRef="#ctx0" brushRef="#br0" timeOffset="10836.26">10795 4424 0,'0'0'0,"21"0"0,0-21 16,-21 0-16,0-1 0,0 1 15,0 0-15,0 0 0,0 0 16,0 0-16,0-1 0,-21 22 0,0-21 16,0 21-16,0 0 0,-1 0 15,1 0-15,0 0 0,-21 0 0,21 21 16,-22 1-16,22-1 0,-21 0 0,21 0 16,-22 21-16,22-20 0,0-1 15,0 21-15,0-21 0,21 0 0,-22 22 16,22-22-16,0 0 0,0 0 0,22 0 15,-1 1 1,0-22-16,0 0 0,0 21 0,0-21 16,22 0-16,-22 0 0,0 0 0,21 0 15,-20 0-15,-1-21 0,0 21 16,0-22-16,0 1 0,0 0 0,1 0 16,-1 0-16,0 0 0,-21-1 0,21 1 15,-21-21-15,21 21 0,-21 0 16,21 21-16,-21-22 0,0 1 0,0 42 31,-21 1-15,21 20-16,-21-21 0,0 0 15,21 22-15,-21-22 16,0 21-16,-1 0 0,-20 1 0,21 20 16,0-20-16,0 20 0,21 1 0,-22-1 15,22 22-15,-21-22 0,21 22 16,0-22-16,-21 22 0,21 0 0,0-1 15,0 1-15,0 0 0,-21-1 0,21 22 16,0-42-16,-21 20 0,21 1 0,0-21 16,0-1-16,-21 1 0,21-1 15,-22-21-15,22 1 0,-21-1 0,0 0 16,0-20-16,0-22 0,0 21 0,-1-21 16,-20 0-16,21 0 0,-21-21 0,-1-1 15,22 1-15,-21 0 16,-1-21-16,1 21 0,0-22 0,-1-20 15,1 20-15,0 1 0,-1-21 0,22-1 16,-21-21-16,21 22 0,0-22 0,-1 22 16,22-22-16,0 0 0,0 22 15,22-22-15,-1 22 0,0-22 0,0 22 16,21-1-16,1 1 0,-1 20 0,0-20 16,1 20-16,20 1 0,-20 0 15,20 21-15,1-22 0,-22 22 0,21-21 16,1 21-16,-1 21 0</inkml:trace>
  <inkml:trace contextRef="#ctx0" brushRef="#br0" timeOffset="11803.97">11388 4530 0,'0'0'0,"21"-21"16,0-1-16,-21 1 0,0 0 0,0 0 15,0 0-15,0 0 0,0-1 0,0 1 16,0 0-16,0 0 0,0 0 15,-21 21-15,0 0 0,-1 0 16,1 0-16,0 0 0,0 21 0,0 0 16,-22 0-16,22 0 0,-21 1 15,0 20-15,20-21 0,-20 21 0,0 1 16,21-22-16,-22 21 0,22-21 16,21 22-16,0-22 0,0 0 15,0 21-15,0-20 0,0-1 0,21-21 16,0 21-16,1-21 0,-1 0 15,21 0-15,-21 0 0,22 0 0,-22-21 16,21 21-16,0-21 0,-20-1 0,20 1 16,-21 0-16,21-21 0,-20 21 15,-1-22-15,21 22 0,-21-21 0,0-1 16,1 22-16,-22 0 0,0-21 0,21 21 16,-21-1-16,0 44 31,0-1-31,-21 0 0,-1 0 15,22 0-15,0 0 0,-21 22 16,21-22-16,0 21 0,0-21 0,0 22 16,0-22-16,0 21 0,0-21 15,21 1-15,1-1 0,-1 0 0,-21 0 16,21 0-16,0-21 0,21 0 0,-20 0 16,-1 0-16,0 0 0,0-21 15,0 21-15,0-21 0,1 0 0,20-22 16,-21 22-16,0-21 0,0 0 0,1-1 15,-1 1-15,0-22 0,0 1 16,0 21-16,0-22 0,22 1 16,-22-1-16,0 1 0,0-1 0,0 22 15,1-1-15,-1 1 0,-21 21 16,0 0-16,0 42 31,-21 0-31,-1 21 0,1-20 0,0 41 16,0-21-16,-21 1 0,20 20 0,1-20 15,0 20-15,0-21 0,21 22 16,0-22-16,-21 1 0,21-1 0,0 0 16,0 1-16,0-22 0,0 21 15,0 0-15,21-20 0,-21-1 0,21 0 16,21 0-16,-20-21 0,-1 0 16,21 0-16,-21 0 0,22 0 15,-22 0-15,21 0 0,0-21 0,1-21 16,-22 20-16,21 1 0,-21-21 0,22 21 15,-22-22-15,0 1 0,0 21 16,0-21-16,-21 20 0,0-20 0,0 21 16,0 0-16,-21 21 15,0 0-15,0 0 0,-21 21 16,20 0-16,1 0 0,0 0 0,0 1 16,21-1-16,0 0 0,0 21 15,0-21-15,0 1 0,0-1 0,0 0 16,0 0-16,21-21 0,0 21 15,0 0-15,1-21 0,-1 0 16,0 22-16,21-22 0,-21 0 0,1 0 16,20 0-16,-21 0 0,21-22 0,-20 1 15,20 0-15,-21 0 0,0 0 16,0 21-16,1-43 0,-22 22 0,0 0 16,0 0-16,0 0 0</inkml:trace>
  <inkml:trace contextRef="#ctx0" brushRef="#br0" timeOffset="11980.29">11853 4297 0,'-21'0'0,"42"0"0,-84 0 15,42 0-15,21 21 0,21-21 32,0 0-17,0 0-15,21 0 0,-20 0 0,20 0 16,0 0-16,-21 0 0,22 0 0,-22 0 15,21 0-15,1 0 0</inkml:trace>
  <inkml:trace contextRef="#ctx0" brushRef="#br0" timeOffset="12420.04">13737 4191 0,'0'0'16,"0"-21"-16,0 0 0,0 0 16,-21 21-1,0 21-15,0 0 16,-1 21-16,1-21 0,0 22 16,0-1-16,-21 0 0,20 1 0,1-1 15,-21 0-15,21-20 0,0 20 16,-1 0-16,-20-21 0,42 22 0,-21-1 15,21-21-15,0 0 0,0 22 0,0-22 16,0 0-16,0 0 16,21 0-16,0-21 0,0 22 0,1-22 15,20 0-15,-21 0 0,21 0 0,-20 0 16,20-22-16,0 1 0,-21 0 16</inkml:trace>
  <inkml:trace contextRef="#ctx0" brushRef="#br0" timeOffset="12691.21">14182 4128 0,'0'0'0,"21"0"0,-21-22 15,21 22-15,0 0 16,0 0-16,22 0 0,-22 22 16,0-1-16,0 0 0,21 21 0,-20-21 15,-1 22-15,0-1 0,0 0 16,-21 1-16,21-1 0,-21 0 0,0 1 15,0-1-15,-21 0 0,0 1 0,-21-1 16,20-21-16,-20 22 0,0-22 16,-1 0-16,22 0 0,-21 0 0,0 0 15,20 1-15,1-22 0,0 0 16,0 21-16,42-42 16,0-1-1,0 1-15</inkml:trace>
  <inkml:trace contextRef="#ctx0" brushRef="#br0" timeOffset="12976.05">14795 4551 0,'0'0'0,"-21"21"16,0-21-16,21 21 0,21-21 46,0 0-46,1 0 0,-1-21 16,0 21-16,-21-21 16,0 0-16,0 0 15,0-1-15,-21 22 16,0 0 0,-1 0-16,1 0 0,0 22 0,0-1 15,0-21-15,0 21 0,21 0 16</inkml:trace>
  <inkml:trace contextRef="#ctx0" brushRef="#br0" timeOffset="13651.91">16087 3958 0,'0'-21'0,"0"42"0,-22-42 0,22 0 15,0 0-15,0 0 0,0-1 0,0 1 16,0 0-16,0 0 15,0 0 1,0 42 0,0 0-16,0 0 15,0 22-15,0-1 0,0 0 16,0 22-16,0-1 0,-21 1 0,0-1 16,21 1-16,-21-1 0,0 22 15,0-43-15,21 22 0,-22-1 0,1-20 16,0 20-16,21-21 0,0 1 0,0-1 15,-21-21-15,21 22 0,0-22 16,-21 0-16,21-42 31,-21 0-31,21-1 0,0 1 16,-22 0-16,22-21 0,0 21 0,0-22 16,0 1-16,22 21 0,-1-22 15,0 1-15,0 0 0,0-1 0,22 22 16,-22-21-16,21 21 0,0 0 0,22-1 15,-22 1-15,1 21 0,-1 0 16,0 0-16,1 0 0,-1 21 0,0 1 16,-21-1-16,1 0 0,-1 21 15,-21-21-15,0 1 0,0 20 0,0-21 16,0 0-16,-21 22 0,-1-22 16,-20 0-16,0 0 0,-1 0 15,1-21-15,0 21 0,-22-21 0,22 0 16,0 22-16,-1-22 0,1 0 0,21 0 15,-22 0-15,22 0 0,0 0 16,0 0-16,21-22 16,0 1-1,42 21-15,-21 0 0,1-21 0</inkml:trace>
  <inkml:trace contextRef="#ctx0" brushRef="#br0" timeOffset="14119.64">16954 4466 0,'0'0'0,"22"-21"0,-22 0 16,0 0-16,0 0 0,0-1 0,0 1 15,0 0-15,-22 21 0,1-21 16,0 21-16,0 0 0,0 0 16,0 21-16,-22-21 0,22 21 0,0 22 15,0-22-15,-22 0 0,22 21 16,0 1-16,-21-22 0,21 21 15,21-21-15,-22 22 0,22-22 0,0 0 0,0 21 16,0-21-16,0 1 16,0-1-16,0 0 0,22 0 15,-1-21-15,0 0 0,0 0 0,0 0 16,0 0-16,1 0 0,-1-21 16,21 21-16,-21-21 0,0 0 0,1-1 15,-1-20-15,0 21 0,0 0 16,0-22-16,0 1 0,1 21 0,-1-21 15,0 20-15,-21 1 0,0 0 0,0 0 16,0 0-16,-21 42 31,0 0-31,21 0 0,-22 0 16,1 1-16,21-1 0,-21 21 16,21-21-16,0 0 0,-21 1 0,21-1 15,0 0-15,-21 0 0,21 0 16,0 0-16,0 1 0,0-1 0,21-21 15,0 0-15,0 0 16,0 0-16,1 0 0,-1 0 0</inkml:trace>
  <inkml:trace contextRef="#ctx0" brushRef="#br0" timeOffset="14976.15">17674 4424 0,'0'0'0,"21"-42"0,0-1 0,-21 22 16,0-21-16,0 21 0,0-1 15,0 1-15,0 0 0,-21 0 0,0 21 16,0 0-16,0 21 16,-22 0-16,22 0 0,0 1 0,-21 20 15,21 0-15,-1 1 0,1-1 16,0 0-16,0 1 0,0-1 0,0-21 16,21 21-16,0 1 0,0-1 0,0-21 15,0 22-15,0-22 0,0 21 16,21-21-16,0 0 0,0 1 0,0-1 15,0-21-15,22 0 16,-22 0-16,21 0 0,-21 0 0,22 0 16,-22 0-16,21-21 0,-21-1 0,22 1 15,-22-21-15,21 21 0,-21-22 16,1 1-16,20 0 0,-21-1 0,0-20 16,22-1-16,-22 22 0,21-21 15,-21-1-15,0-21 0,22 22 0,-22 21 16,0-22-16,0 22 0,-21-1 0,0 22 15,0 0-15,0 0 0,0 42 32,-21 0-32,0 22 0,0-1 15,21 0-15,-21 1 0,-1-1 16,1 21-16,21-20 0,-21-1 0,0 0 16,0 1-16,0-1 0,-1 0 15,1 1-15,0-1 0,21-21 0,-21 0 16,0 1-16,0-1 0,21 0 15,0 0-15,-22 0 0,1-21 16,42-21 15,1 0-31,-1 0 0,0 21 16,0-21-16,21-22 0,-20 22 0,20 0 16,0 0-16,-21 0 0,22-1 15,-1 1-15,0 0 0,1 0 16,-22 21-16,0 0 0,0 0 15,-21 21-15,0 0 16,0 0-16,-21 1 0,0-22 0,0 21 16,-22 0-16,22 0 0,-21-21 15,21 21-15,-22-21 0,22 21 0,-21-21 16,21 0-16,0 0 0,-1 0 16,22 22-16,-21-22 0,21 21 46,0 0-46,0 0 16,0 0-16,0 0 16,21-21-16,-21 22 0,22-1 15,-22 0-15,0 0 0,21 0 0,0 0 16,0 1-16,0-1 0,0-21 16,1 21-16,-1-21 0,0 0 0,21 21 15,1-21-15,-22 0 0,21 0 0,0 0 16,1 0-16,-22 0 0,21-21 15,1 0-15,-1 21 0</inkml:trace>
  <inkml:trace contextRef="#ctx0" brushRef="#br0" timeOffset="15247.99">19325 4212 0,'0'0'0,"0"-21"0,0-42 16,-21 63-1,0 21 1,0 0-16,-1 0 0,1 0 0,0 22 16,0-1-16,0 0 0,0-21 0,-1 43 15,1-22-15,0-21 0,0 22 16,21-1-16,0 0 0,0 1 0,0-1 16,0-21-16,0 22 0,0-22 15,0 21-15,0-21 0,21 0 0,-21 1 16,21-1-16,22-21 0,-22 0 15,0 0-15,21 0 0,-21 0 16,22 0-16,-22-21 0,21 21 0,1-22 16</inkml:trace>
  <inkml:trace contextRef="#ctx0" brushRef="#br0" timeOffset="15535.05">19960 4106 0,'0'0'0,"0"-21"0,127-21 16,-106 42 0,22 0-16,-1 42 0,0-21 15,1 1-15,-1 20 0,0-21 0,1 21 16,-22 1-16,0-1 0,-21 0 16,0 22-16,0-22 0,0 1 0,-21-1 15,0-21-15,-1 21 0,-20 1 16,0-1-16,21-21 0,-22 22 0,1-22 15,0 0-15,20 0 0,-20 0 0,21 0 16,-21-21-16,20 22 0,1-22 16,0 0-16,0 21 0,0-21 0,0 0 15</inkml:trace>
  <inkml:trace contextRef="#ctx0" brushRef="#br0" timeOffset="16904.32">508 6604 0,'0'0'0,"-21"0"16,0 0-16,-22 0 15,22 0-15,0 0 0,0 0 16,-22 0-16,22 0 0,0 0 0,0 21 16,0-21-16,0 0 0,63 0 47,-21 0-47,21 0 0,22 0 0,-1 0 15,1 0-15,-1 0 0,1 0 16,-1 0-16,1 0 0,-1 0 0,1 0 15,-1 0-15,1 0 0,-1 0 16,-20 0-16,20 0 0,1-21 0,-22 0 16,22 21-16,-22 0 0,0-21 15,-21 21-15,22-21 0,-43-1 16,0 1-16,0 0 16,-21 0-16,-1 21 0,-20-21 0,0 21 15,-1 0-15,1-21 16,0 21-16,21 0 0,-22-22 0,43 1 31,21 0-15,1 21-16,-1 0 0,0 0 15,21 0-15,-21 0 0,1 0 0,20 0 16,-21 0-16,0 21 0,0 0 16,1 1-16,-22-1 0,0 0 0,0 0 15,0 21-15,0-20 0,-22-1 16,1 0-16,-21 21 0,21-21 0,0 1 15,-22-1-15,22 0 0,-21 0 16,21 0-16,-22 0 0,22-21 16,-21 22-16,21-1 0,-1-21 15,1 0-15,0 0 0</inkml:trace>
  <inkml:trace contextRef="#ctx0" brushRef="#br0" timeOffset="17699.9">2921 6646 0,'-21'22'16,"42"-44"-16,-63 44 0,20-22 16,22-22 15,0 1-31,22 21 15,-1-21-15,-21 0 0,0 0 0,21 0 16,-21-1-16,21 1 0,-21 0 16,0-21-16,0 21 0,0-1 0,-21-20 15,0 21-15,0 0 0,-1-22 16,-20 22-16,21 21 0,-21-21 0,-1 21 16,1 0-16,21 0 0,-22 0 15,1 0-15,0 21 0,21 22 0,-22-22 16,22 21-16,0 0 0,0 1 0,0-1 15,21 0-15,-22 22 0,22-22 16,0 1-16,0-1 0,0-21 16,22 21-16,-1-20 0,21-1 15,-21 0-15,0 0 0,22-21 0,-22 0 16,21 0-16,1 0 0,-22 0 16,21 0-16,-21 0 0,22-21 0,-22 21 15,0-21-15,21 0 0,-21-22 0,1 22 16,20-21-16,-21-1 0,0-20 15,0 21-15,22-22 0,-22 1 0,0-1 16,0 1-16,0-1 0,22 1 16,-22-1-16,0 22 0,-21-22 0,0 22 15,21 21-15,-21-22 0,0 22 16,-21 21 0,0 21-16,0 22 0,0-1 15,-1 0-15,1 1 0,0 20 16,0-20-16,0 20 0,21 1 0,0-22 15,-21 21-15,21 1 0,0-22 16,0 1-16,0-1 0,0 0 0,0-21 16,0 22-16,0-22 0,21 0 0,0 0 15,-21 0-15,21-21 0,0 0 16,0 0-16,1 0 0,-1 0 0,0 0 16,0 0-16,0-21 0,22 0 15,-22 0-15,0 0 0,0 0 16</inkml:trace>
  <inkml:trace contextRef="#ctx0" brushRef="#br0" timeOffset="18083.72">3429 6350 0,'0'0'0,"0"-21"16,-21 0-16,21 0 0,0-1 16,0 1-16,0 0 15,0 0-15,21 0 0,0 21 16,0 0-16,0 0 0,22 0 0,-22 0 15,21 0-15,-21 21 0,22-21 16,-22 21-16,0 0 0,21 22 0,-20-22 16,-1 21-16,0 0 0,-21 1 15,0-1-15,0 0 0,0 1 16,0-22-16,0 21 0,0-21 0,0 1 16,0-1-16,0 0 0,0 0 15,-21-21-15,0 0 31,21-21-31,0 0 16,0 0-16,0-22 0,0 22 0,0-21 16,0-1-16,0 22 15,0-21-15,21 0 0,0 20 0,-21 1 0,21 0 16,0 0-16,-21 0 0,21 0 0,1 21 16,-1 0-16,0 0 15,0 0-15,0 0 0,0-22 0,1 22 16,-1 0-16,0 0 0</inkml:trace>
  <inkml:trace contextRef="#ctx0" brushRef="#br0" timeOffset="18295.59">4381 6308 0,'0'0'0,"-21"21"0,0-21 0,21 42 15,-21-21-15,0 1 0,21 20 0,-21-21 16,21 21-16,0-20 0,-22 20 0,22-21 15,0 0-15,0 0 16,0 22-16,0-22 0,0 0 16,0 0-16,22-21 15,-1-21 1,0 21-16,0-21 16</inkml:trace>
  <inkml:trace contextRef="#ctx0" brushRef="#br0" timeOffset="18488.49">4466 6138 0,'0'0'0,"-21"-21"15,0 21-15,0 0 16,-1 0-16,1 0 16,21 21-1,0 1 1,21-22-16,-21 21 0,22-21 15,-1 21-15,0-21 0,0 21 16,0-21-16</inkml:trace>
  <inkml:trace contextRef="#ctx0" brushRef="#br0" timeOffset="18860.27">4741 6308 0,'0'0'0,"0"-21"16,21 21 15,1 0-15,-1 21-16,-21 0 0,21 21 0,-21-21 15,21 22-15,0-22 0,-21 21 0,0-21 16,21 22-16,-21-1 0,22-21 16,-22 0-16,0 22 0,0-22 0,0 0 15,0 0-15,0 0 16,0-42 15,0 0-31,0 0 16,21 0-16,-21-22 0,21 22 15,-21-21-15,21 0 0,0-1 0,-21 1 16,21 0-16,1-1 0,-1 22 16,-21-21-16,21 21 0,0-1 0,0 1 15,0 21-15,1 0 0,-1 0 0,0 0 16,0 0-16,0 0 0,0 0 15,1 0-15,-1 0 0,0 21 16</inkml:trace>
  <inkml:trace contextRef="#ctx0" brushRef="#br0" timeOffset="19200.08">5419 6477 0,'0'21'31,"21"-42"-16,0 0-15,0 21 0,0-21 0,-21 0 16,21 21-16,22-22 0,-22 1 16,0 0-16,0 0 0,0 21 0,1-21 15,-22 0 1,-22 21 0,1 0-16,0 21 15,0 0-15,-21 0 0,20 0 16,1 0-16,0 22 0,-21-22 0,42 21 15,-21-21-15,21 1 0,0 20 0,0-21 16,0 0-16,0 0 0,0 1 16,0-1-16,21 0 0,0-21 0,0 21 15,0-21-15,0 0 0,1 0 0,20 0 16,-21 0-16,21 0 0,-20 0 16,20 0-16,-21 0 0,0-21 0,0 0 15,1 0-15,-1-1 0,0 1 0</inkml:trace>
  <inkml:trace contextRef="#ctx0" brushRef="#br0" timeOffset="19516">5863 6604 0,'0'-42'0,"21"21"15,-42 84-15,63-169 0,-42 64 0,22 21 0,-1-22 16,-21 1-16,21 21 0,0-21 16,0 20-16,0 1 0,1 21 0,20-21 15,-21 0-15,0 21 0,0 0 0,22 0 16,-22 0-16,0 0 0,21 21 0,-20 0 16,-1-21-16,0 43 0,-21-22 15,21 0-15,-21 21 0,21 1 0,-21-22 16,0 21-16,0-21 0,0 22 0,0-22 15,0 21-15,0-21 0,-21 0 16,21 1-16,-21-1 0,0-21 0,0 21 16,-1-21-1,22-21 1,0 0-16,0-1 0,0 1 16,0-21-16,0 21 0,0-22 15,22 1-15,-1 21 0,0-21 0,0-1 16,0 1-16,0 21 0,1 0 0,-1-1 15,0 1-15,0 0 0,21 0 16,-20 21-16,-1 0 0,21 0 0,-21-21 16,0 21-16,1 0 0,-1 0 0,0 0 15</inkml:trace>
  <inkml:trace contextRef="#ctx0" brushRef="#br0" timeOffset="19679.91">7006 6371 0,'0'21'16,"21"-21"47</inkml:trace>
  <inkml:trace contextRef="#ctx0" brushRef="#br0" timeOffset="20331.55">8107 6244 0,'0'0'0,"0"-21"16,0 0-16,0 0 0,0 42 47,0 0-47,0 0 15,0 0-15,0 22 0,0-22 0,0 21 16,0 1-16,-21-22 0,21 21 0,-22 0 16,1-20-16,21 20 0,-21-21 15,21 0-15,-21 0 0,0 1 16,21-1-16,0 0 0,-21-21 15,-1 0 1,22-21-16,0 0 16,0-22-16,0 22 0,0 0 15,22-21-15,-1 20 0,0-20 0,0 0 16,21-1-16,-20 22 0,20-21 16,0 0-16,1-1 0,-22 22 0,21 0 15,0 0-15,1 0 0,-1 21 16,0 0-16,1 0 0,-22 0 15,21 21-15,-21 0 0,1 0 0,-1 0 16,0 22-16,-21-1 0,0 0 0,0 1 16,0-1-16,0-21 0,0 21 15,-21 1-15,0-22 0,-1 0 0,22 0 16,-21 0-16,0 1 0,0-1 0,21 0 16</inkml:trace>
  <inkml:trace contextRef="#ctx0" brushRef="#br0" timeOffset="21339.27">9038 6414 0,'0'0'0,"21"-22"0,0 1 16,-21 0-16,0 0 0,0 0 0,0 0 15,0-1-15,0 1 0,0 0 0,0 0 16,-21 0-16,0 21 15,0 0-15,0 0 0,0 0 0,-1 0 16,1 0-16,0 21 0,0 0 0,-21 21 16,20-20-16,1 20 0,0 0 15,0 1-15,0-22 0,0 21 16,-1 0-16,22 1 0,-21-22 0,21 21 16,0-21-16,0 1 0,0-1 15,0 0-15,21-21 0,1 0 0,-1 21 16,0-21-16,0 0 0,0 0 0,22 0 15,-22 0-15,0-21 0,21 0 16,-21 0-16,22-1 0,-22 1 0,0 0 16,0-21-16,0 21 0,1-22 0,-1 1 15,0 0-15,0-1 0,0 22 16,0-21-16,-21-1 0,22 22 0,-22 0 16,0 0-16,21 0 0,-21 42 31,0 0-31,0 21 15,0-20-15,0 20 0,0-21 0,0 21 16,0 1-16,-21-1 0,21 0 16,0 1-16,0-22 0,0 21 0,0-21 15,0 1-15,0-1 0,0 0 0,0 0 16,21-21-16,0 21 16,0-21-16,0 0 0,0 0 15,1-21-15,-1 21 0,21-21 0,-21 0 16,0 0-16,1-1 0,-1 1 0,0-21 15,0 21-15,0-22 0,0 22 16,1-21-16,-1 21 0,0-22 16,-21 22-16,21 0 0,-21 0 0,0 42 31,0 0-15,-21 0-16,0 1 0,21-1 0,-21 21 15,21-21-15,0 0 0,0 22 16,0-22-16,0 0 0,0 0 0,0 0 15,0 1-15,0-1 0,21-21 16,0 21-16,0-21 16,21 0-16,-20 0 0,-1 0 0,21 0 15,-21 0-15,22-21 0,-22 21 0,0-21 16,21-1-16,-21 22 0,1-21 16,-1 0-16,-21-21 0,0 21 15,21-22-15,-21 22 0,0-21 0,0 21 16,0-22-16,0 22 0,0 0 0,0 0 15,0 0-15,0-1 16,21 22 0,0 0-1,0 0-15,1 0 0,-1 22 16,0-22-16,0 0 0,0 0 0,22 0 16,-22 0-16,21 0 0,-21 0 0,0 21 15,1-21-15,-1 21 0,0-21 16,-21 21-16,0 0 0,0 22 15,0-22-15,0 0 0,0 21 0,-21-21 16,0 1-16,21 20 0,-22-21 16,1 0-16,0 0 0,21 1 0,0-1 15,0 0-15,-21-21 0,21 21 0,0-42 47,21 21-47,-21-21 16,0 0-16,21-1 0</inkml:trace>
  <inkml:trace contextRef="#ctx0" brushRef="#br0" timeOffset="21503.18">10414 6138 0,'0'0'0,"0"-21"0,0 0 16,-21 0-16,0 21 15,-1 0-15,22 21 31,0 0-31,0 0 0,0 1 16,22-22-16,-1 21 0,0 0 16,0-21-16</inkml:trace>
  <inkml:trace contextRef="#ctx0" brushRef="#br0" timeOffset="22155.8">11303 6371 0,'0'0'16,"0"-21"-16,0 0 0,-21 0 0,0 0 0,-1-22 15,1 22-15,0 0 0,0 21 16,0-21-16,-22 21 0,22 0 0,0 0 16,-21 0-16,21 0 0,-22 0 0,22 21 15,-21 0-15,21 0 0,-22 22 16,22-22-16,-21 21 0,21 0 15,-1 1-15,-20-1 0,42-21 0,-21 22 16,21-1-16,0-21 0,0 0 16,0 22-16,0-22 0,21-21 0,0 21 15,22 0-15,-22-21 0,21 0 0,-21 0 16,22 0-16,-1 0 0,0 0 16,-21-21-16,22 0 0,-1 21 0,-21-21 15,22-1-15,-22 1 0,0 0 0,0-21 16,0 21-16,0-1 0,1 1 15,-1 0-15,-21 0 0,21 0 0,-21 0 16,0 42 15,-21 0-31,0 0 0,-1 0 0,1 22 16,0-22-16,0 21 0,0 0 0,0 1 16,-1-1-16,1 22 0,0-22 15,0 21-15,21 1 0,0-1 0,-21 22 16,21 0-16,0-1 0,0 1 0,0 21 15,0-21-15,0-1 0,0 22 0,0-21 16,0 21-16,-21-22 0,21 1 16,-22 0-16,1-1 0,21-20 0,-21-1 15,-21 1-15,21-22 0,-22 0 0,1-20 16,0-1-16,-1 0 0,1-21 16,0 0-16,-1 0 0,-20 0 0,20-21 15,1-22-15,-21 22 0,20-21 16,1 0-16,-22-1 0,22 1 0,0-22 15,21 22-15,-22-21 0,22-1 0,21 1 16,0-1-16,0 1 0,0 20 0,21-20 16,22-22-16,-1 22 0,0-1 15,22-21-15,-22 1 0,43 20 0,-22-20 16</inkml:trace>
  <inkml:trace contextRef="#ctx0" brushRef="#br0" timeOffset="23068.5">11874 6371 0,'0'0'0,"22"-42"0,-22 21 0,0 0 0,0-1 16,0 1-16,0 0 15,-22 21-15,1 0 0,0 0 16,-21 0-16,21 21 0,-1-21 0,1 21 16,-21 1-16,21 20 0,0-21 15,-1 21-15,1-20 0,0 20 0,0-21 16,0 21-16,21-20 0,0-1 0,0 21 15,0-21-15,0 0 16,0 1-16,0-1 0,21-21 16,0 0-16,0 0 0,0 0 0,1 0 15,-1 0-15,0 0 0,0-21 16,21-1-16,-20 1 0,-1 0 0,0 0 16,0-21-16,0-1 0,0 22 0,1-21 15,-1-1-15,0 22 0,0-21 16,0 21-16,-21 0 0,0-1 0,0 44 31,0-1-15,0 21-16,-21 0 0,0-20 0,21 20 15,-21 0-15,21 1 0,0-22 16,0 21-16,0 0 0,0-20 16,21-1-16,0 0 0,0 0 0,0 0 15,1 0-15,20-21 0,-21 0 0,21 0 16,-20 0-16,20 0 0,-21 0 15,21 0-15,-20-21 0,20 0 0,-21 0 16,0-21-16,0 20 0,1-20 0,-1-21 16,0 20-16,0-20 0,0 20 15,0-20-15,1-1 0,-1 1 0,0-1 16,0 22-16,0-21 0,0-1 0,1 22 16,-22-1-16,21 1 0,-21 21 15,0 0-15,0 0 0,-21 42 31,-1 0-31,1 21 0,0-21 0,0 22 16,0-1-16,0 0 0,-1 1 0,1-1 16,0 0-16,21 1 0,0 20 15,0-20-15,0 20 0,0-21 0,0 1 16,0 20-16,0-20 0,0-1 0,21 0 16,0 1-16,-21-22 0,22 0 15,-1 0-15,0 0 0,0 0 0,0 1 16,0-22-16,1 0 0,-1 0 0,0 0 15,0 0-15,21-22 0,-20 1 16,-1 0-16,0 0 0,0-21 16,0-1-16,-21 1 0,21 0 0,1-1 15,-1 1-15,-21 0 0,0 20 16,0-20-16,0 21 0,0 0 0,-21 21 31,-1 21-31,1 0 16,21 0-16,0 0 0,0 1 0,0 20 15,0-21-15,0 0 0,0 0 0,0 1 16,0-1-16,0 0 0,0 0 16,21-21-16,1 21 0,-1-21 0,0 0 15,0 0-15,0 0 16,22 0-16,-22 0 0,0-21 16,0 0-16,0 0 0,-21 0 0,21-1 15,-21-20-15,0 21 0</inkml:trace>
  <inkml:trace contextRef="#ctx0" brushRef="#br0" timeOffset="23255.39">12277 6138 0,'-43'0'0,"86"0"0,-128 22 16,43-22-16,20 0 0,-20 0 0,21 21 16,21 0-1,21-21 1,0 0-16,0 0 0,22 0 0,-1 0 15,22 0-15,-22 21 0,21-21 0,-20 0 16,20 0-16,1 0 0,20 0 16,-20 0-16,21 0 0</inkml:trace>
  <inkml:trace contextRef="#ctx0" brushRef="#br0" timeOffset="23500.25">13885 5990 0,'0'0'0,"0"-21"0,-21 0 31,0 21-31,0 0 0,0 0 0,-1 0 16,-20 21-16,21 0 0,0 0 0,0 1 15,-1-1-15,22 0 0,0 21 16,-21-21-16,21 1 0,-21 20 0,21 0 16,0-21-16,0 22 0,0-1 0,0 0 15,0-20-15,0 20 0,0 0 16,21-21-16,0 1 0,1 20 0,-1-21 15,0 0-15,0-21 0,21 0 0,-20 21 16,-1-21-16,21 0 0,-21 0 16</inkml:trace>
  <inkml:trace contextRef="#ctx0" brushRef="#br0" timeOffset="23772.09">14372 6054 0,'21'-21'15,"-42"42"-15,63-64 0,-20 43 0,-1 0 0,0 0 16,0 0-16,0 0 0,22 0 16,-22 0-16,21 22 0,-21-22 0,0 21 15,22 0-15,-22 0 0,0 0 16,-21 0-16,0 22 0,0-22 0,0 0 16,0 21-16,0-20 0,-21 20 0,0 0 15,-22-21-15,22 22 16,0-22-16,-21 0 0,21 21 0,-22-20 15,22-1-15,-21 0 0,21-21 0,-1 21 16,1-21-16,0 0 0,0 0 16</inkml:trace>
  <inkml:trace contextRef="#ctx0" brushRef="#br0" timeOffset="23948">14944 6392 0,'0'0'0,"0"-21"31,-22 21 1,22-21-32,0 0 15</inkml:trace>
  <inkml:trace contextRef="#ctx0" brushRef="#br0" timeOffset="25143.95">16171 6498 0,'-42'0'16,"84"0"-16,-126 0 0,41 21 0,22-21 0,0 22 16,0-22-16,21 21 15,0 0-15,21-21 16,21 0-16,-21 0 0,43 0 15,-22 0-15,22 0 0,-1-21 16,1 0-16,-1 21 0,1-22 0,-22-20 16,22 21-16,-1 0 0,-21-22 0,22 1 15,-1 0-15,-20-1 0,-1 1 16,22 0-16,-22-1 0,0-20 0,1 21 16,-1-22-16,-21 22 0,0-22 0,0 22 15,1 0-15,-22-1 0,0 22 16,0 0-16,0 0 0,-22 21 15,1 21-15,0 0 0,-21 21 16,-1 1-16,22-1 0,-21 22 16,0-22-16,20 21 0,-20 1 0,0 21 15,21-1-15,-22 1 0,22 0 16,-21 20-16,21-20 0,-1 21 0,1 0 16,-21 0-16,21-1 0,-22 1 0,22 21 15,-21 0-15,21-21 0,-22 21 16,1-21-16,0 21 0,-1-21 0,1 0 15,0-1-15,-1-20 0,22 0 0,-21-1 16,21-20-16,0 21 0,-1-43 16,1 21-16,21-20 0,0-1 0,0 0 0,0-20 15,0-1-15,0 0 16,21-21-16,128-42 16,-86 20-16,1-20 15,-1 0-15,1 21 0,-1-22 0,22-20 16,-22 20-16,1-20 0,-1-1 15,1 1-15,-22-22 0,22 1 0,-22-22 16,-21 21-16,0-21 0,0 0 0,-21 1 16,0-22-16,0 21 0,-21 0 0,0 0 15,-21 0-15,-1 22 0,1-1 16,0 0-16,-1 1 0,1 20 0,0 1 16,-22 20-16,43 1 0,-21 0 15,21 20-15,-1 1 0,22 0 16,0 0-16,0 0 15,22 21-15,-1 0 0,21 0 0,-21-21 16,22 21-16,-1-22 0,0 22 16,-21-21-16,22 0 0,-1 21 0,0-21 15,-20 0-15,20 0 0,0-1 16,-21 1-16,1 0 0,-1 21 0,0-21 16,0 0-16,0 0 0,0-1 15,-42 22 16,0 22-31,0 20 16,21-21 0,-21 0-16,0 22 0,21-22 0,0 21 15,0 0-15,-22-20 0,22 20 0,0 0 16,0-21-16,0 22 0,0-22 16,0 0-16,0 0 0,22 0 0,-1-21 15,0 0-15,0 22 0,21-22 0,-20 0 16,20 0-16,0 0 0,1-22 15,-22 22-15,21-21 0,0-21 0,-20 21 16,-1 0-16,0-22 0,0 1 16,-21 0-16,0-1 0,0 1 15,0 0-15,-21 20 0,0-20 0,-22 21 16,22 0-16,-21 0 0,21 21 16,-22 0-16,1 0 0,21 0 0,-21 0 15,20 0-15,-20 0 0,21 21 0,0 0 16,0 0-16,21 0 0,0 0 15,0 1-15,0 20 0,0-21 0,0 0 16,0 0-16,0 1 0,21-1 0,0 0 16,21-21-16,-21 0 0,22 21 15,-1-21-15</inkml:trace>
  <inkml:trace contextRef="#ctx0" brushRef="#br0" timeOffset="25535.68">17780 6329 0,'0'0'0,"0"-21"0,0-64 31,0 64-31,0 0 0,0 0 16,21-1-16,0 1 0,0 21 15,22 0-15,-22 0 16,0 0-16,0 0 0,22 0 0,-22 21 16,21-21-16,-21 22 0,22-1 15,-22 0-15,0 0 0,0 0 0,-21 22 16,0-22-16,0 21 0,0 0 15,0-20-15,0 20 0,0-21 0,-21 0 16,21 0-16,-21 1 0,0-1 0,-1 0 16,1-21-16,0 0 0,0 0 15,0 0 1,21-21-16,-21 21 0,21-21 0,0-1 16,0 1-16,0 0 0,0 0 0,0-21 15,0 20-15,0-20 0,21 21 16,0 0-16,-21-22 0,21 22 0,0 0 15,0 0-15,1 0 0,-22 0 0,42 21 16,-42-22-16,42 22 0,1 0 16,-22 0-16,0-21 15,0 21-15,0 0 0,0 0 0,1 0 16,-1 0-16</inkml:trace>
  <inkml:trace contextRef="#ctx0" brushRef="#br0" timeOffset="26100.51">18584 6117 0,'21'0'0,"-42"0"15,0 0 1,21 21-16,-21-21 0,0 22 16,0-1-16,-1 0 0,1 0 0,21 0 15,-21 0-15,21 1 0,-21 20 0,21-21 16,0 0-16,0 22 0,0-22 16,0 0-16,0 0 0,0 0 0,0 0 15,21 1-15,0-22 0,0 21 16,1-21-16,-1 0 0,0 0 15,0 0-15,21 0 0,-20 0 0,-1 0 16,0-21-16,21-1 0,-21 1 16,1 0-16,-1 0 0,0-21 0,0 20 15,0-20-15,0 21 0,1 0 0,-22 0 16,0-1-16,21 1 0,-21 0 16,0 42-1,-21 0 1,-1 1-16,22-1 0,0 0 15,0 0-15,0 0 0,0 0 0,0 1 16,0-1-16,0 0 16,0 0-16,22-21 0,-1 0 15,0 21-15,0-21 0,0 0 0,0 0 16,1 0-16,20 0 0,-21-21 16,21 21-16,-20-21 0,20 0 0,-21 0 15,0-1-15,0-20 0,1 21 0,-1-21 16,0-1-16,-21 22 0,0-21 15,0 21-15,0-22 0,0 22 0,0 0 16,-21 0-16,0 0 0,-1-1 16,1 22-16,0 0 0,0 0 0,0 0 15,0 0-15,-1 0 0,1 0 16,21 22-16,-21-1 16,21 0-16,0 0 0,0 0 15,0 0-15,21-21 16,0 22-16,1-22 15,20 0-15,-21 0 0</inkml:trace>
  <inkml:trace contextRef="#ctx0" brushRef="#br0" timeOffset="26535.77">19494 6160 0,'43'-22'15,"-86"44"-15,128-44 0,-43 1 0,1 0 0,-1 0 16,-21 21-16,22-21 0,-22 0 16,-21-1-16,0 1 15,-21 21 1,-1 0-16,1 21 15,-21 1-15,21-1 0,-22-21 0,22 21 16,0 0-16,-21 21 0,21-20 0,-1-1 16,1 0-16,21 0 0,0 0 15,-21 22-15,21-22 0,0 0 0,0 0 16,0 0-16,21 0 0,-21 1 16,21-1-16,1-21 0,-1 21 0,21-21 15,-21 0-15,22 0 0,-22 0 0,21 0 16,-21 0-16,22-21 0,-22 21 15,0-21-15,21-1 0,-21-20 16,1 21-16,-1 0 0,-21-22 0,0 1 16,21 21-16,-21-21 0,0 20 15,0-20-15,0 21 0,-21 0 0,0 0 16,-1 21-16,-20 0 0,21 0 16,0 0-16,-22 0 0,1 0 0,21 0 15,-21 0-15,20 21 0,-20 0 0,21 0 16,0 0-16,0 0 0,-1-21 15,22 22-15,0-1 0,0 0 0,0 0 16,0 0-16,0 0 16,22-21-16,-1 0 15,0 0-15,0 0 0,0 22 16,0-22-16,1 0 0</inkml:trace>
  <inkml:trace contextRef="#ctx0" brushRef="#br0" timeOffset="27183.22">20002 6160 0,'0'-22'16,"0"44"46,0-1-62,0 0 16,0 0-16,0 0 0,0 0 15,0 1-15,0-1 0,0 0 16,0 0-16,0 0 16,0 0-16,22-21 31,-1 0-31,0 0 16,0 0-16</inkml:trace>
  <inkml:trace contextRef="#ctx0" brushRef="#br0" timeOffset="27627.81">20278 6075 0,'0'0'0,"0"-21"0,0 0 16,0-1-16,0 1 0,0 0 16,0 0-16,0 0 15,21 0 1,0 21-1,0 0-15,0 0 0,22 0 0,-22 0 16,21 21-16,-21 0 16,22 0-16,-22 0 0,21 0 0,-21 22 15,0-22-15,1 0 0,-1 21 0,-21-20 16,0 20-16,0-21 0,0 0 16,0 22-16,0-22 0,-21 0 0,-1 0 15,1 0-15,0 0 0,0 1 0,0-1 16,0-21-16,-1 0 15,1 0-15,0 0 0,0 0 16,0-21-16,0 21 0,21-22 16,0 1-16,0 0 0,0 0 0,0 0 15,0 0-15,0-1 0,0 1 0,21 0 16,0 0-16,0-21 0,0 20 16,0 1-16,22 0 0,-22-21 15,0 21-15,21 21 0,-20-22 0,-1 1 16,21 21-16,-21 0 0,0 0 15,1 0-15,20 0 0,-21 0 0,0 0 16,22 0-16,-22 0 0,0 0 16,21 0-16</inkml:trace>
  <inkml:trace contextRef="#ctx0" brushRef="#br0" timeOffset="28231.26">21399 6138 0,'0'0'15,"22"0"-15,-22-21 16,0 0-16,0 0 16,0 0-16,0 0 0,0-1 15,0 1-15,0 0 0,0 0 16,-22 0-16,1 21 16,0 0-16,0 0 0,0 0 15,0 21-15,-22 0 0,22 0 0,-21 0 16,21 1-16,-22-1 0,22 0 0,-21 21 15,21-21-15,-1 1 16,1-1-16,21 21 0,0-21 0,0 0 16,0 1-16,0-1 0,0 21 0,0-21 15,0 0-15,0 1 0,21-22 16,-21 21-16,22-21 0,-1 0 0,0 0 16,0 0-16,0 0 0,22 0 15,-22 0-15,0-21 0,0-1 0,0 1 16,0 0-16,1 0 0,-1 0 0,21 0 15,-21-22-15,0 1 0,1 0 16,-1-1-16,0 1 0,0 0 0,0-22 16,0 1-16,1-1 0,-1 1 15,0-1-15,0 1 0,-21 20 16,21 1-16,0 0 0,-21-1 0,0 22 16,0 0-16,-21 21 15,0 0-15,0 21 0,0 0 16,-22 22-16,22-1 0,0 0 15,0 1-15,0 20 0,0-21 0,21 1 16,0 20-16,0-20 0,0-1 0,0 0 16,0 1-16,0-1 0,0 0 15,0 1-15,21-22 0,-21 21 0,21-21 16,0 0-16,0 1 0,0-1 0,1 0 16,-1 0-16,0-21 0,0 0 15,0 21-15,22-21 0,-22 0 16,21 0-16,-21 0 0,22-21 0,-22 21 15,21-21-15,-21 0 0,22 0 16</inkml:trace>
  <inkml:trace contextRef="#ctx0" brushRef="#br0" timeOffset="28500.1">22394 5652 0,'0'0'15,"0"-22"-15,0-20 0,0 21 0,0 0 16,21 0-16,-21 42 31,-21 0-31,0 0 0,21 21 16,-21-20-16,0 20 0,0 0 0,21 1 15,-22-1-15,1 0 0,21 1 16,-21-22-16,21 21 0,0-21 0,0 22 16,0-22-16,0 0 0,0 0 0,0 0 15,0 0-15,0 1 0,0-1 16,21-21-16,-21 21 0,21-21 0,1 0 15,-1 0-15,0 0 0,0 0 0,0 0 16,0 0-16,22 0 0,-1 0 16</inkml:trace>
  <inkml:trace contextRef="#ctx0" brushRef="#br0" timeOffset="28783.94">22923 5546 0,'0'-43'0,"0"86"0,0-128 15,0 64-15,0-21 0,22 20 0,-1 1 16,0 21-16,0 0 0,21 0 16,-20 0-16,20 0 0,0 0 0,1 21 15,-1-21-15,0 43 0,1-22 0,-1 21 16,-21 22-16,21-22 0,-20 22 16,-1-1-16,0 1 0,-21-22 0,0 21 15,0 1-15,0-22 0,0 1 16,-21-1-16,0 0 0,-1 1 15,1-1-15,0-21 0,0 0 0,0 0 16,0 22-16,-1-22 0,-20 0 16,21 0-16,-21 0 0,-1-21 0,22 22 15,-42-1-15,20 0 0,-20-21 0,20 21 16</inkml:trace>
  <inkml:trace contextRef="#ctx0" brushRef="#br0" timeOffset="29879.02">169 8932 0,'0'0'0,"-42"0"0,0 0 15,-1 0-15,1 0 0,63 0 47,0 0-47,22 0 0,20 0 0,1 0 16,-1 0-16,22 0 16,-1-21-16,1 21 0,0-21 0,-1 0 15,22 21-15,-21-21 0,0 0 16,-1 21-16,-20-22 0,-1 22 0,-20 0 15,-1 0-15,-21 0 0,0-21 16,0 21-16,-21-21 16,0 0-1,-21 0-15,-21 21 0,21-21 16,0-1-16,-1 1 0,-20 21 16,21-21-16,0 21 0,21-21 15,21 42 32,85 21-31,-85-42-1,0 0-15,0 0 0,-21 22 16,21-22-16,-42 0 31,0 0-31,0 0 16,0 0-16,0 0 15,-1 0-15,1 0 16,21-22-16</inkml:trace>
  <inkml:trace contextRef="#ctx0" brushRef="#br0" timeOffset="30321.11">1164 8467 0,'0'0'0,"-21"0"0,21-21 16,-21 21-16,21 21 62,21-21-62,21 21 0,-21 0 0,22 0 16,-22 0-16,21 1 0,1-1 15,20 0-15,-21 0 0,1 0 0,20 0 16,-20 1-16,-1-1 0,0 0 16,1 0-16,-1 0 0,-21-21 0,0 21 15,0 1-15,-21-1 16,0 0-16,0 0 0,-21 0 0,0 0 15,0 1-15,-43-1 0,22 0 0,-21 0 16,-1 21-16,1-20 0,-1-1 16,1 21-16,-22-21 0,21 0 0,1 22 15,21-22-15,-22 0 0,22 0 16,21 0-16,-22 1 0,22-22 0,21 21 16,21-21-1,22-21-15</inkml:trace>
  <inkml:trace contextRef="#ctx0" brushRef="#br0" timeOffset="31083.67">3175 8784 0,'0'0'0,"-42"21"0,-22 1 31,85-44-15,-21 1-1,21 0-15,1 21 0,-1-21 16,0 0-16,0 0 0,0-1 0,0-20 16,1 21-16,-22 0 0,0 0 0,0-1 15,0-20-15,0 21 0,0 0 16,0-22-16,0 22 0,-22-21 0,1 21 16,0 0-16,-21-22 0,21 22 15,-22 21-15,22 0 0,-21 0 0,-1 0 16,1 0-16,0 21 0,-1 0 15,1 1-15,0 20 0,21 0 16,-22 1-16,22-1 0,0 0 0,0 1 16,21-1-16,0 0 0,0 1 0,0-1 15,21-21-15,0 21 0,21-20 16,-20-22-16,20 21 0,0-21 0,1 0 16,-1 0-16,0 0 0,1-21 15,20 21-15,-21-43 0,1 22 0,20 0 16,1 0-16,-22-22 0,0 22 15,22-21-15,-22 0 0,1-1 0,-22 1 16,21-22-16,-21 1 0,0-1 16,-21 1-16,0-1 0,0 1 0,0 21 15,0-22-15,0 22 0,0-1 16,-21 22-16,0 0 0,21 0 0,-21 21 16,0 0-16,0 0 0,-1 21 0,1 21 15,0-20-15,0 20 0,0 21 16,0 1-16,-1-22 0,22 22 0,0-1 15,0 1-15,0-22 0,0 22 16,0-22-16,0 0 0,0 1 0,0-1 16,0 0-16,0-21 0,22 22 15,-1-22-15,0 0 0,-21 0 16,21 0-16,0 1 0,0-22 16,1 0-16,-1 0 0,0 0 15,0 0-15,0-22 0,0 22 16,1-21-16,-1 0 0</inkml:trace>
  <inkml:trace contextRef="#ctx0" brushRef="#br0" timeOffset="31488.94">3916 8509 0,'-21'0'0,"42"0"0,-42-21 0,21 0 15,0 0-15,0-1 16,0 1-16,21 21 15,0-21-15,0 21 0,0 0 16,0 0-16,1 0 0,-1 0 0,21 0 16,-21 0-16,0 0 0,22 21 15,-22 0-15,0 1 0,0-1 0,0 0 16,1 21-16,-1-21 0,-21 1 0,0 20 16,0-21-16,0 0 0,0 22 15,0-22-15,-21 0 0,-1 0 0,22 0 16,-21 0-16,0 1 0,0-22 0,0 0 15,0 0-15,21-22 32,0 1-32,0 0 0,0 0 15,0 0-15,0 0 0,0-22 16,0 22-16,21 0 0,-21 0 0,21 0 16,0-1-16,-21 1 0,21 0 0,0 21 15,1-21-15,-1 0 0,21 21 16,-21-21-16,22 21 0,-22-22 0,21 22 15,0-21-15,1 21 0,-1-21 0,-21 21 16,22-21-16</inkml:trace>
  <inkml:trace contextRef="#ctx0" brushRef="#br0" timeOffset="31683.83">4889 8297 0,'0'0'16,"0"22"0,0-1-16,-21 0 15,0 0-15,0 0 0,21 22 0,-21-22 16,21 0-16,-21 0 0,-1 21 0,22-20 15,0-1-15,0 0 0,-21 0 16,21 21-16,0-20 0,-21-1 0,21 0 16,0 0-16,0 0 15,21-21 1,0-21 0,-21 0-16,22 0 0</inkml:trace>
  <inkml:trace contextRef="#ctx0" brushRef="#br0" timeOffset="31871.69">4868 8192 0,'-21'-22'0,"42"44"0,-63-65 15,42 22-15,-21 21 16,0 0-16,-1 0 16,1 0-16,21 21 15,0 0 1,0 1-16,0-1 15,21 0-15,1 0 0,-1-21 16,-21 21-16,21 0 0,0-21 16</inkml:trace>
  <inkml:trace contextRef="#ctx0" brushRef="#br0" timeOffset="32272.71">5186 8319 0,'0'-22'0,"0"44"0,0-65 15,0 22-15,21 21 32,0 21-32,-21 0 15,0 1-15,21-1 0,0 0 16,1 21-16,-22-21 0,0 22 0,21-22 16,0 21-16,-21-21 0,0 22 15,0-22-15,0 0 0,0 21 0,0-20 16,0-1-16,0 0 0,0 0 0,0 0 15,0-42 17,0 0-32,0 0 15,0 0-15,21-1 0,0 1 16,0-21-16,-21 21 0,22-22 0,-1 22 16,-21-21-16,21 21 0,0-22 0,0 22 15,0 0-15,1 0 0,-1 0 0,0 0 16,0 21-16,0 0 15,0 0-15,1 0 0,-1 0 0,0 0 16,0 21-16,-21 0 16,0 0-16,0 0 0,0 0 15,0 1-15</inkml:trace>
  <inkml:trace contextRef="#ctx0" brushRef="#br0" timeOffset="32571.49">5736 8573 0,'85'21'31,"-64"-21"-31,0 0 0,0-21 16,0-1-16,1 22 16,-1-21-16,0 0 0,0 21 0,-21-21 15,21 0-15,-21 0 0,21-1 0,-21 1 16,0 0-16,0 0 16,-21 21-16,0 0 15,0 0-15,0 0 0,0 0 0,-1 21 16,1 0-16,0 0 0,0 1 0,21 20 15,0-21-15,0 0 0,0 22 16,0-22-16,0 0 0,0 21 0,21-21 16,0 1-16,-21-1 0,21 0 0,1 0 15,20 0-15,-21-21 16,0 21-16,0-21 0,1 0 0,20 0 16,-21 0-16,0 0 0,0 0 0,22 0 15,-22-21-15,0 0 0,0 21 0</inkml:trace>
  <inkml:trace contextRef="#ctx0" brushRef="#br0" timeOffset="32915.29">6308 8573 0,'0'-22'0,"0"44"0,0-65 0,0 1 0,0 0 16,21 20-16,0-20 0,-21 21 15,21-21-15,0 20 0,0 1 0,1 0 16,-1 21-16,0 0 0,21 0 0,-21 0 16,1 0-16,20 0 0,0 21 15,-21 0-15,22 1 0,-22 20 16,0-21-16,21 21 0,-20-20 0,-22 20 15,21-21-15,-21 21 0,0-20 0,0 20 16,0-21-16,0 21 0,-21-20 16,-1-1-16,1 0 0,21 0 0,-21-21 15,0 21-15,0-21 0,0 21 0,-1-21 16,1 0-16,21-21 16,0 0-16,0 0 15,0 0-15,21 0 0,-21-1 0,22 1 16,-1-21-16,0 21 0,0 0 0,21-22 15,-20 22-15,-1-21 0,21 21 16,-21-1-16,22 1 0,-22 0 16,0 0-16,0 0 0,21 21 0,-20 0 15,-1 0-15,0 0 0,0 0 0,0 0 16,0 0-16</inkml:trace>
  <inkml:trace contextRef="#ctx0" brushRef="#br0" timeOffset="33067.19">7239 8488 0,'0'21'16,"0"0"-1,0 0 1,21-21 0,0 0-1</inkml:trace>
  <inkml:trace contextRef="#ctx0" brushRef="#br0" timeOffset="33715.83">8340 8319 0,'0'0'0,"0"-22"0,0 1 16,21 21-16,-21-21 0,21 0 15,-21 42 17,0 0-32,0 0 0,0 1 0,0 20 15,0-21-15,0 21 0,0 1 16,0-1-16,0-21 0,0 22 0,0-1 16,-21 0-16,21-21 0,0 1 0,0 20 15,0-21-15,-21 0 0,21 0 0,0 1 16,-22-22-16,22 21 15,0-42 1,0-1-16,0 1 0,0 0 16,0 0-16,0-21 0,0 20 15,22-20-15,-1 21 0,0-21 0,0-1 16,0 1-16,22 0 0,-22-22 16,21 22-16,0-1 0,1 1 0,-1 0 15,22 21-15,-22-1 0,0 22 16,1 0-16,-1 0 0,0 0 0,-21 22 15,22-1-15,-22 0 0,0 21 0,0-21 16,0 22-16,-21-1 0,0 0 16,0 1-16,0-22 0,0 21 0,-21-21 15,0 22-15,0-22 0,0 0 0,0 0 16,-1 0-16,1 1 0,0-1 16,0-21-16,21 21 0,-21-21 0,42-21 31,0 21-31,0-21 15</inkml:trace>
  <inkml:trace contextRef="#ctx0" brushRef="#br0" timeOffset="34716.26">9842 8234 0,'0'-21'15,"0"42"-15,-21-63 0,-21 42 16,21 0-16,-22 0 0,22 0 15,-21 0-15,0 21 0,-1 0 0,22 0 16,-21 0-16,-1 0 0,22 22 0,0-22 16,-21 0-16,21 21 0,-1-20 15,22 20-15,-21-21 0,21 0 0,0 22 16,0-22-16,0 0 0,0 0 16,0 0-16,21 0 0,1-21 15,-1 0-15,0 0 0,0 0 0,21 0 16,-20 0-16,20 0 0,-21 0 15,21-21-15,-20 21 0,20-21 0,-21 0 16,21 0-16,-20-22 0,-1 22 0,0-21 16,0 0-16,0 20 0,0-20 15,1 0-15,-1-1 0,-21 22 0,0-21 16,21 21-16,-21 0 0,0 42 31,0 0-31,0 21 0,0-21 16,-21 22-16,21-22 0,-21 21 0,21-21 15,0 22-15,0-22 0,0 21 0,0-21 16,0 1-16,0 20 0,0-21 0,0 0 16,21 0-16,0 1 15,0-1-15,0-21 0,0 0 0,1 0 16,-1 0-16,21 0 0,-21 0 0,0 0 16,22 0-16,-22-21 0,21-1 15,-21 22-15,1-21 0,20 0 16,-21-21-16,0 21 0,0-1 0,1-20 15,-1 21-15,0-21 0,0-1 0,-21 22 16,21 0-16,0 0 0,-21 0 16,0-1-16,0 44 15,0-1-15,0 0 16,-21 0-16,21 0 0,0 0 0,-21 22 16,0-22-16,21 0 0,0 21 15,0-20-15,0-1 0,0 0 0,0 0 16,0 21-16,0-20 0,21-1 0,0-21 15,0 21-15,22 0 16,-22-21-16,21 0 0,-21 0 0,22 0 16,-22 0-16,21 0 0,1 0 0,-22 0 15,0-21-15,21 0 0,-21 0 0,1-1 16,-22 1-16,0 0 0,21 0 16,-21 0-16,0-22 0,0 22 0,0-21 15,0 21-15,0-22 0,0 22 0,-21 0 16,21 0-16,-22 0 0,22 0 15,22 21 17,-1 0-32,21 0 15,-21 0-15,0 0 16,22 0-16,-22 0 0,21 0 0,-21 0 16,22 0-16,-22 0 0,21 0 0,-21 0 15,1 0-15,-1 0 0,0 0 0,-21 21 16,0 0-16,0 0 15,0 0-15,0 0 0,0 1 0,-21-1 16,0 0-16,21 0 0,-22 21 0,1-20 16,21-1-16,0 0 0,-21-21 15,0 21-15,21 0 0,0 0 16,0-42 31,0 0-47,21 0 15</inkml:trace>
  <inkml:trace contextRef="#ctx0" brushRef="#br0" timeOffset="34888.16">11345 8107 0,'0'0'0,"0"-21"0,0 0 16,0-1-16,-21 1 0,0 21 15,0 0-15,0 0 0,21 21 31,0 1-31,21-1 16,-21 0-16,21 0 16,0 0-16,0-21 0,0 21 0,22 1 15</inkml:trace>
  <inkml:trace contextRef="#ctx0" brushRef="#br0" timeOffset="35508.03">11980 8297 0,'0'0'0,"0"-21"0,0 0 0,0 0 16,0 0-16,0 0 15,-21 21-15,0 0 0,0 0 16,0 0-16,-1 0 0,1 21 16,0-21-16,0 21 0,0 21 15,-22-21-15,22 1 0,21-1 0,-21 21 16,0-21-16,0 0 0,21 22 0,0-22 15,0 0-15,0 0 0,0 0 0,0 1 16,0-1-16,21-21 0,0 21 16,0-21-16,0 0 0,1 0 0,-1 0 15,21 0-15,-21 0 0,22 0 0,-22-21 16,0 21-16,21-21 0,-21-1 0,1 22 16,-1-21-16,0 0 0,-21 0 15,21 0-15,0 0 0,0 21 16,-21-22-16,0 44 31,-21-1-31,0 0 16,0 0-16,0 0 0,0 22 0,-1-22 15,-20 21-15,21 0 0,0 1 0,0 20 16,21 1-16,0-1 0,0 1 16,0-1-16,0 22 0,0-22 0,0 22 15,0 0-15,0-1 0,0 22 0,0-21 16,0 0-16,-22 20 0,1-20 0,21 0 15,0 21-15,-21-43 0,0 22 16,0-22-16,0 1 0,-1-1 16,1-20-16,-21-1 0,21 0 0,-22-21 15,1-21-15,21 0 0,-21 0 0,20 0 16,-20 0-16,21-21 0,-21 0 0,20 0 16,1-21-16,0-1 0,0 1 15,0 0-15,21-1 0,0 1 0,0 0 16,0-1-16,0-20 0,0 20 0,21-20 15,0-1-15,0 1 0,22-1 0,-1-20 16,0 20-16,22-20 0,-22-1 0,22 21 16,-1-20-16</inkml:trace>
  <inkml:trace contextRef="#ctx0" brushRef="#br0" timeOffset="36387.62">12785 8530 0,'42'-84'15,"-42"62"-15,0-20 0,0 21 16,0 0-16,-21 21 16,0 0-16,-1 0 0,1 0 0,-21 0 15,21 21-15,-22 0 0,22 0 0,0 0 16,-21 1-16,21-1 0,-1 21 0,1-21 16,0 0-16,0 1 0,0 20 15,21-21-15,-21 0 0,21 0 0,0 1 16,0-1-16,21 0 15,0-21-15,0 0 0,0 0 16,0 0-16,22 0 0,-22 0 0,21 0 16,1 0-16,-22-21 0,21 0 0,0-1 15,-20 1-15,20-21 0,-21 21 16,21-22-16,-20 22 0,-1-21 0,0 21 16,0-22-16,-21 22 0,0 0 0,0 0 15,21 0-15,-42 42 31,0 0-31,21 0 0,-21 22 0,21-22 16,-21 0-16,21 0 0,0 21 16,0-20-16,0-1 0,0 0 15,0 0-15,0 0 0,0 0 0,21 1 16,0-22-16,0 21 0,0-21 0,0 0 16,1 0-16,20 0 0,0 0 15,-21 0-15,22 0 0,-22 0 0,21 0 16,-21-21-16,22-1 0,-22 1 0,0-21 15,21 21-15,-20-22 0,-1 1 16,0 0-16,0-1 0,0-20 0,22 21 16,-22-22-16,0 1 0,0-1 15,0 22-15,-21-1 0,21 1 0,-21 0 16,22 21-16,-22-1 0,0 1 0,0 42 31,-22 22-15,1-22-16,0 21 0,0 1 0,0-1 15,0 0-15,-1 1 0,22-1 0,0 0 16,-21 1-16,21-1 0,0-21 16,0 21-16,0-20 0,0 20 0,0-21 15,21 0-15,1 0 0,-1 1 0,0-22 16,0 21-16,0-21 0,22 0 0,-22 0 16,0 0-16,21 0 0,1 0 15,-22 0-15,21-21 0,0 21 0,-20-22 16,20 1-16,-21 0 0,21 0 0,-20 0 15,-1 0-15,-21-1 16,0 1-16,0 0 0,0 0 0,-21 21 16,-1 0-16,1 0 15,0 21-15,0-21 0,0 21 0,0 0 16,-1 22-16,22-22 0,0 0 16,0 0-16,0 0 0,0 1 0,0-1 15,0 0-15,0 0 0,22-21 16,-22 21-16,21-21 0,0 0 15,0 0-15,0 0 0,0 0 16,1 0-16,20 0 0,-21 0 0,0 0 0,22-21 16,-22 21-16,0-21 0,0 0 15</inkml:trace>
  <inkml:trace contextRef="#ctx0" brushRef="#br0" timeOffset="36593.22">13610 8170 0,'0'0'0,"-42"0"0,21 0 0,-22 0 0,22 0 16,0 0-16,42 22 31,0-22-15,22 21-16,-22-21 0,0 21 0,21-21 15,-21 0-15,22 21 0,-22-21 16,21 0-16,-21 0 0,1 0 0,20 0 15</inkml:trace>
  <inkml:trace contextRef="#ctx0" brushRef="#br0" timeOffset="36868.07">14774 7959 0,'0'0'0,"0"-43"16,21 22-16,-21 0 0,0 0 0,0 0 15,-21 21 1,0 21-16,0 21 16,0-21-16,-22 22 0,22-1 0,0 22 15,0-22-15,0 0 0,0 1 16,-1 20-16,22-21 0,0 1 0,-21-1 16,21-21-16,0 22 0,0-22 0,0 21 15,0-21-15,0 0 0,0 1 16,21-1-16,-21 0 0,22-21 0,-1 21 15,0-21-15,0 0 0,0 0 16,0 0-16,1 0 0</inkml:trace>
  <inkml:trace contextRef="#ctx0" brushRef="#br0" timeOffset="37147.91">15473 7980 0,'0'0'0,"42"0"16,-21 0 0,0 0-16,-21 21 0,22 0 15,-22 0-15,0 22 0,21-22 16,-21 0-16,0 21 0,0 1 16,0-22-16,0 21 0,0 1 0,0-22 15,0 21-15,-21-21 0,-1 22 16,1-22-16,0 21 0,-21-21 0,-1 0 15,22 1-15,-21-1 0,0 0 0,20-21 16,-20 21-16,21-21 0,-21 0 0,20 0 16,1 0-16,0 0 0</inkml:trace>
  <inkml:trace contextRef="#ctx0" brushRef="#br0" timeOffset="37359.58">15642 8424 0,'-21'0'31,"0"0"-31,21 22 16,-21-22-16,-1 0 15,1 0 1</inkml:trace>
  <inkml:trace contextRef="#ctx0" brushRef="#br0" timeOffset="37937.25">17124 8424 0,'0'0'0,"-21"-21"0,-1 21 0,1-21 16,0 0-16,0 21 0,0-21 0,21 0 16,0-1-16,-21 1 0,21 0 15,0 0-15,0 0 0,0 0 16,0-1-16,21 1 0,0 0 0,21 21 16,-21 0-16,22 0 0,-1 0 0,0 0 15,1 0-15,-1 21 16,22 0-16,-22 1 0,0 20 0,-21 0 15,22 1-15,-22-1 0,21 0 0,-42 1 16,21-1-16,-21-21 0,0 21 16,0 1-16,0-22 0,0 0 0,-21 0 15,0 0-15,0 1 0,0-1 0,-22-21 16,22 0-16,0 0 0,-21 0 16,21 0-16,-1 0 0,1 0 0,21-21 15,0-1-15,0 1 0,0 0 16,0 0-16,0 0 0,0-22 0,21 22 15,1 0-15,20-21 0,-21-1 16,21 1-16,-20 21 0,20-21 16,0-1-16,1 1 0,-22 0 0,21-1 15,0 22-15,1 0 0,-1 0 16,0 21-16,-20 0 0,20 0 0,-21 0 16,21 0-16,-20 0 0,-1 21 15</inkml:trace>
  <inkml:trace contextRef="#ctx0" brushRef="#br0" timeOffset="38251.65">17970 8361 0,'0'21'0,"0"-42"0,-21 42 0,21 0 0,0 0 16,21-21 15,1 0-31,20 0 0,-21-21 16,0 0-16,22 21 0,-22-21 15,21 0-15,-21 0 0,22 21 16,-22-43-16,21 22 0,-21 0 0,0 0 15,-21 0-15,0-1 0,0 1 0,0 0 16,-42 21-16,21 0 0,-21 0 16,-1 0-16,1 0 0,0 21 0,-1-21 15,22 21-15,-21 1 0,-1 20 0,22-21 16,0 0-16,0 0 0,21 1 16,0 20-16,0-21 0,0 0 0,0 0 15,21 1-15,0-1 0,22-21 0,-22 21 16,21 0-16,0-21 15,1 0-15,-1 0 0,22 0 0,-22 0 16,0 0-16,22 0 0,-22 0 0,22-21 16,-1 21-16</inkml:trace>
  <inkml:trace contextRef="#ctx0" brushRef="#br0" timeOffset="38783.33">19325 7641 0,'0'0'0,"0"-42"15,0 0-15,-21 20 0,0-20 16,0 21-16,-1 21 0,-20 0 0,21 0 16,0 0-16,0 0 0,-22 21 15,43 0-15,-21 22 0,0-1 0,0 0 16,21 1-16,-21-1 0,21 21 0,0 1 16,0-1-16,0 22 0,0 0 15,0-22-15,-22 22 0,22 0 0,-21-1 16,21 1-16,0 21 0,0-22 0,-21 22 15,0 0-15,0-21 0,0-1 16,-1 22-16,1-21 0,0 0 0,0-1 16,0 1-16,-22 0 0,22-22 0,0 22 15,0-22-15,0 1 0,0-22 16,21 22-16,0-22 0,0-21 16,0 21-16,0-20 0,0-1 0,0 0 15,42-21-15,-21 0 0,21 0 16,1 0-16,-1 0 0,0 0 0,1-21 15,20 0-15,-20-1 0,-1 1 16,0-21-16,22 21 0,-43-22 0,21 1 16,-21-21-16,1-1 0,-22 1 0,0-1 15,0-21-15,0 22 0,-22-22 16,1 22-16,-21-22 0,21 22 0,-22-22 16,22 21-16,-21 1 0,0 21 0,20-22 15,-20 22-15,21-1 0,0 22 16,0 0-16,21 0 0,-22 0 15,22 0-15,0-1 16,22 22-16,-1 0 0,0 0 16,0 0-16,0 0 0,0 0 15,1 0-15,20-21 0,-21 21 0,21 0 16,-20 0-16</inkml:trace>
  <inkml:trace contextRef="#ctx0" brushRef="#br0" timeOffset="39199.82">19431 8446 0,'0'-22'0,"0"44"0,-21-44 0,21 1 0,-21 0 16,21 0-16,0 0 15,0 0-15,0-1 0,0 1 16,21 0-16,0 21 0,0-21 16,0 0-16,0 21 0,22 0 0,-22 0 15,21 0-15,-21 0 0,22 0 0,-22 0 16,21 21-16,-21 0 0,1 0 15,-1 0-15,0 1 0,-21-1 0,0 21 16,0-21-16,0 0 0,0 1 0,0-1 16,0 0-16,0 0 0,0 0 15,-21 0-15,21 1 0,-21-22 0,21 21 16,-22-21-16,1 0 16,0 0-1,21-21-15,0-1 16,0 1-16,0 0 0,21 0 15,0 0-15,1 0 0,-1-1 16,0-20-16,0 21 0,21 0 0,-20 0 16,-1-1-16,0 22 0,0-21 0,0 21 15,0 0-15,1 0 0,-1 0 16,0 0-16,0 0 16,-21 21-16,21 1 15</inkml:trace>
  <inkml:trace contextRef="#ctx0" brushRef="#br0" timeOffset="39724.51">20193 8403 0,'0'0'0,"21"21"0,0-21 0,0 0 0,1 0 15,-22 22-15,21-22 0,0 0 0,21 0 16,-21 0-16,1 0 0,-1 0 16,0-22-16,0 22 0,-21-21 0,21 0 15,0 0-15,1 21 0,-22-21 16,0 0-16,21-1 0,-21 1 15,0 0-15,0 0 0,0 0 0,-21 21 32,-1 0-32,-20 0 0,21 21 15,-21 0-15,20 0 0,1 0 0,0 1 16,0-1-16,0 0 0,0 0 16,-1 21-16,22-20 0,0-1 15,0 0-15,0 0 0,0 0 16,22-21-16,-1 0 0,0 21 15,0-21-15,21 0 0,-20 0 0,20 0 16,0 0-16,1 0 0,-1 0 0,0 0 16,1 0-16,-1-21 0,0 21 15,22-21-15,-22 0 0,0 0 16,-20 0-16,20-1 0,0 1 0,-21 0 16,1 0-16,-22 0 0,0 0 15,-22 21 16,1 21-31,0-21 0,21 21 16,-21 0-16,0 0 0,21 0 0,0 1 16,0-1-16,-21 0 0,21 0 15,0 0-15,0 0 0,0 1 16,0-1 0,-22-21 15,22-21-31,0-1 15,0 1-15,0 0 0</inkml:trace>
  <inkml:trace contextRef="#ctx0" brushRef="#br0" timeOffset="40220.23">21272 7959 0,'0'0'0,"22"-43"0,-1-20 16,0 21-16,0 20 0,0-20 0,-21 21 15,21 0-15,-21 0 0,0-1 0,0 44 31,0-1-31,0 0 16,0 0-16,0 21 0,0 1 0,-21-1 16,21 0-16,0 1 0,0-1 15,0 22-15,0-22 0,0 21 0,0-20 16,0-1-16,0 0 0,0 1 0,0-22 16,0 21-16,0-21 0,0 1 15,0-1-15,0 0 0,0 0 0,0 0 16,0-42 15,0 0-31,0 0 0,0-22 16,0 22-16,0 0 0,0-21 15,21 21-15,1-22 0,-1 1 16,0 0-16,21-1 0,1 1 0,-1 0 16,0-1-16,22 22 0,-22 0 15,0 0-15,22 21 0,-22 0 0,1 0 16,-1 0-16,0 21 0,1 0 0,-22 21 15,0-20-15,-21 20 0,0 21 16,0-20-16,0-1 0,0 0 0,0 1 16,0-22-16,-21 21 0,0-21 15,-1 1-15,1 20 0,21-21 0,-21-21 16,0 21-16,0 0 0,0-21 16,-1 0-16,1 0 15,21-21 1,21 21-1,1-21-15</inkml:trace>
  <inkml:trace contextRef="#ctx0" brushRef="#br0" timeOffset="40488.08">22860 7980 0,'0'0'0,"21"-42"0,0 20 0,0-20 15,-21 21-15,22 0 0,-22 0 16,-22 21-16,1 0 15,0 0-15,0 21 0,0 0 16,0 0-16,-1 21 0,-20-20 16,21 20-16,0 0 0,-22 1 15,22-1-15,0 0 0,0 1 0,0-1 16,0-21-16,-1 21 0,22-20 0,-21 20 16,21-21-16,0 0 0,0 22 15,0-22-15,0 0 0,0 0 0,21-21 16,1 21-16,20 0 0,-21-21 0,0 0 15,22 22-15,-1-22 0,0 0 16,1 0-16</inkml:trace>
  <inkml:trace contextRef="#ctx0" brushRef="#br0" timeOffset="40795.9">23558 7768 0,'0'0'0,"0"-21"15,-42-85 1,63 106 0,0 0-16,1 0 15,20 21-15,0 1 0,1-1 0,-1 0 16,-21 0-16,21 21 0,1-20 16,-22 20-16,0-21 0,0 21 0,-21 1 15,0-1-15,0-21 0,0 22 0,-21-1 16,-21 0-16,21 1 15,-1-1-15,-20-21 0,0 21 0,21 1 16,-22-22-16,22 0 0,0 0 0,-21 22 16,20-22-16,22 0 15,0 0-15,0 0 0,0 0 16,22-21-16,-1 0 0,0 0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516C5-2F4D-456E-9244-6609AA94E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4CE034-33BA-48D0-BBDB-31F718776C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10591-9603-4DC3-9125-BA3290BC3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B5E2-EB59-4299-9EB4-4839E4D8C3A7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1825E-9AB9-440C-A88B-98A6CA7E9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E811A-1703-426E-A4A9-EA466AA3C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6665-9699-4EB6-AD23-FC2827356C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5786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BA038-0553-4513-9869-DC6291A84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B88BA-B040-4CEB-AAA4-F202BB5DE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58244-39C9-498C-AACE-67FD43BD6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B5E2-EB59-4299-9EB4-4839E4D8C3A7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A5338-F729-4990-9D48-010638387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3975C-F690-44B1-9EF1-9F5ED6E83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6665-9699-4EB6-AD23-FC2827356C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9647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5E1ED3-9F0C-4620-B464-48CC1572AD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098102-F627-489F-BE4A-07F52C119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80D1C-78FB-442D-B3AC-E006FB620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B5E2-EB59-4299-9EB4-4839E4D8C3A7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B65C0-A33F-4E24-AC80-7C6035B7A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3C0E5-AA79-4F16-98D7-5CD917FF3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6665-9699-4EB6-AD23-FC2827356C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65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78A77-D24A-4E4A-8937-CC3839DED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EF441-87D3-444B-9D26-90E7A8456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BFA13-6A60-4031-B5AA-539A737B4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B5E2-EB59-4299-9EB4-4839E4D8C3A7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3EF5A-288A-4F77-B7FD-C592D949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F284C-3149-4920-8ED9-052C33EA2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6665-9699-4EB6-AD23-FC2827356C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211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E643A-C925-4224-81FF-6F6109D24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15881-24BA-425F-A34D-816C3E716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1A678-FCB4-48FC-A719-8698677D3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B5E2-EB59-4299-9EB4-4839E4D8C3A7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463CB-D772-4A73-9C68-88D89C7B3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C9956-2D50-4DA6-A7F9-CD0981E77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6665-9699-4EB6-AD23-FC2827356C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593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BF976-9AB5-4BCD-BFA9-469553D27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22E23-A754-4638-B71D-4F6E5F294A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5F2E4E-2700-44E0-91CA-7AA237F57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E082D4-53B7-4071-82B5-99F65A2CD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B5E2-EB59-4299-9EB4-4839E4D8C3A7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8C7D1-23F0-4285-8D91-947337478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9D377-1969-44E7-A9DE-A64F2D0C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6665-9699-4EB6-AD23-FC2827356C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883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D6CB3-0BE0-4123-AE21-BB0345ED5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52E1E-6062-41B4-A32F-F6AF07BE3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488325-B49B-466F-A5BE-E155986B8F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10B629-AA0C-482D-8135-9D99B02DD1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6EDABA-91E9-44CE-8E90-808C9AA02B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45EBE-F5EE-45E0-963A-AB1203160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B5E2-EB59-4299-9EB4-4839E4D8C3A7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4A37B1-1A10-4310-BF36-72CCF6E4B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CBA875-484A-4441-BFE4-0960C782E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6665-9699-4EB6-AD23-FC2827356C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520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CCD18-7F91-494C-B108-E74C4797B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2FD1A4-CCEB-45DF-8BA6-E1593F6D5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B5E2-EB59-4299-9EB4-4839E4D8C3A7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8DD55A-6294-47FB-A008-E21DE605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E64755-4676-435B-85F0-A1C4B917E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6665-9699-4EB6-AD23-FC2827356C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3726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95CE75-8F8E-4901-9AC2-F5C33631E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B5E2-EB59-4299-9EB4-4839E4D8C3A7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C4B74C-64AE-4C68-85A4-95922B7BE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26BB1-C2E2-4FE6-A4CE-11C401A68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6665-9699-4EB6-AD23-FC2827356C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925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AA1F6-4BA9-41EF-A8D8-AD2F354FD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6ECFD-FD42-40FD-9ED4-5089CC5F2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423626-4AA3-46BA-A222-195D4507A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9E53D-DC29-4846-BA65-B7869F614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B5E2-EB59-4299-9EB4-4839E4D8C3A7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7061D8-1378-4744-B41A-4C7FEBF88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56BEE2-1D8F-4E5E-8CDF-05708F940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6665-9699-4EB6-AD23-FC2827356C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479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835D6-CCB1-4777-AFC8-85573E694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B20299-EA9A-4D1B-980B-C79379E6DE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C1320-2C9D-45FF-AF4B-FB9516403E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EBA4B9-2DB1-485A-8094-C343952AD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B5E2-EB59-4299-9EB4-4839E4D8C3A7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8EA85-66F2-4F49-A7D3-174693311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2C7B43-DF1A-4C1B-904D-B538125B3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6665-9699-4EB6-AD23-FC2827356C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529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5D9945-6EDD-4594-B274-2E4289B83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F5691C-FB83-45F5-8AD4-2753DD4AA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2F82A-D642-4DEA-8051-045D16A889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1B5E2-EB59-4299-9EB4-4839E4D8C3A7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838FA-B400-4627-9CEB-7C3C98C26D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AD457-829E-4542-87C6-231C5DE9E7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56665-9699-4EB6-AD23-FC2827356C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248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B76E6-A926-4569-BD72-093AC762A2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672B15-832A-4D28-A5E9-13F4DFA24E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160B594-ECA9-4352-8F7D-626EFCC387E3}"/>
                  </a:ext>
                </a:extLst>
              </p14:cNvPr>
              <p14:cNvContentPartPr/>
              <p14:nvPr/>
            </p14:nvContentPartPr>
            <p14:xfrm>
              <a:off x="0" y="190440"/>
              <a:ext cx="11704680" cy="6149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160B594-ECA9-4352-8F7D-626EFCC387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81080"/>
                <a:ext cx="11723400" cy="616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6663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B76E6-A926-4569-BD72-093AC762A2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672B15-832A-4D28-A5E9-13F4DFA24E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B87EA3E-C3F8-425E-8BA4-CFC087956D20}"/>
                  </a:ext>
                </a:extLst>
              </p14:cNvPr>
              <p14:cNvContentPartPr/>
              <p14:nvPr/>
            </p14:nvContentPartPr>
            <p14:xfrm>
              <a:off x="0" y="7560"/>
              <a:ext cx="11285640" cy="6805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B87EA3E-C3F8-425E-8BA4-CFC087956D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1800"/>
                <a:ext cx="11304360" cy="682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62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B76E6-A926-4569-BD72-093AC762A2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672B15-832A-4D28-A5E9-13F4DFA24E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B304F52-74D4-4982-917C-852DC7A1B197}"/>
                  </a:ext>
                </a:extLst>
              </p14:cNvPr>
              <p14:cNvContentPartPr/>
              <p14:nvPr/>
            </p14:nvContentPartPr>
            <p14:xfrm>
              <a:off x="0" y="640080"/>
              <a:ext cx="8610840" cy="3170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B304F52-74D4-4982-917C-852DC7A1B1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630720"/>
                <a:ext cx="8629560" cy="318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5729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2021-10-19T02:16:49Z</dcterms:created>
  <dcterms:modified xsi:type="dcterms:W3CDTF">2021-10-19T02:17:25Z</dcterms:modified>
</cp:coreProperties>
</file>