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9T01:40:20.7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 1291 0,'-21'0'31</inkml:trace>
  <inkml:trace contextRef="#ctx0" brushRef="#br0" timeOffset="4640.18">2540 741 0,'-21'0'0,"21"-21"16,0 0 15,0-1-15,0 1-16,0 0 15,-21 21 17,-1 0-32,1 0 0,-21 0 15,21 0-15,-22 21 0,1 0 16,0 22-16,-1-22 0,1 21 16,0 1-16,21-1 0,-22 21 15,22-20-15,0 20 0,0-20 0,21 20 16,0-21-16,-21 1 0,21 20 15,0-20-15,0-22 0,0 21 0,0 0 16,21-20-16,0-1 0,0 0 16,0 0-16,0 0 0,22-21 15,-22 21-15,21-21 0,1 0 0,-1 0 16,0 0-16,1 0 0,-1-21 16,0 0-16,1 0 0,-1 0 0,0 0 15,1-1-15,-1-20 16,-21 21-16,21-21 0,1-1 0,-22 1 15,0-22-15,21 22 0,-20-21 16</inkml:trace>
  <inkml:trace contextRef="#ctx0" brushRef="#br0" timeOffset="5091.92">2984 593 0,'0'0'0,"0"-21"0,-21 42 31,21 0-31,-21 0 16,21 0-16,0 22 0,-21-1 15,21 0-15,0 1 0,0 20 0,0-21 16,0 22-16,0-22 16,0 22-16,0-22 0,0 0 0,0 1 15,0-1-15,-21-21 0,21 22 16,0-22-16,0 0 0,0 0 0,0 0 16,0 0-16,0-42 31,0 0-16,0 0-15,0-21 0,0 20 0,0-20 16,0 21-16,21-21 0,0-1 16,-21 1-16,21 0 0,22-1 15,-22 1-15,21 21 0,-21-22 0,22 22 16,-1 0-16,-21 21 0,21 0 16,1 0-16,-1 0 0,-21 21 15,0 0-15,22 22 0,-22-22 16,0 21-16,-21 1 0,0-22 0,0 21 15,0 0-15,0-20 0,0 20 16,-21-21-16,21 21 0,-21-20 0,0-1 16,21 0-16,0 0 0,0 0 15,0 0-15,-22-21 0,44 0 32,-1-21-32,0 0 15</inkml:trace>
  <inkml:trace contextRef="#ctx0" brushRef="#br0" timeOffset="5607.62">4043 1016 0,'0'0'16,"21"-63"0,-21 41-16,0 1 15,0 0-15,-21 21 0,0-21 16,-1 21-16,1 0 0,0 0 15,0 0-15,0 0 0,0 0 0,-22 21 16,22 0-16,0 0 0,0 1 16,-22 20-16,22-21 0,0 21 15,0 1-15,0-1 0,0-21 16,21 22-16,0-22 0,0 21 0,0-21 16,0 0-16,0 1 0,0-1 15,0 0-15,21-21 16,0 0-16,0 0 0,21 0 15,-20 0-15,-1 0 0,0-21 0,0 0 16,0-1-16,0 1 0,22 0 16,-22 0-16,0-21 0,-21 20 0,21-20 15,0 21-15,-21-21 16,0 20-16,22 1 0,-22 0 0,0 0 16,0 0-16,0 42 15,0 0-15,0 0 16,0 0-16,0 1 0,0 20 15,0-21-15,-22 21 0,22-20 0,0-1 16,0 21-16,0-21 0,0 0 16,0 1-16,0-1 0,22-21 0,-1 21 15,0-21-15,0 0 16,0 0-16,0 0 0,22 0 0,-22 0 16,21 0-16,-21-21 0,1 0 15,20-1-15,-21 1 0,21-21 0</inkml:trace>
  <inkml:trace contextRef="#ctx0" brushRef="#br0" timeOffset="5936.44">4614 889 0,'0'-21'0,"0"42"0,0-63 0,0 21 15,0-1-15,-21 22 16,0 22 0,21-1-16,-21 0 15,21 0-15,0 21 0,0 1 0,-21-1 16,21 22-16,0-22 0,-22 21 15,22-20-15,-21 20 0,21 1 0,0-1 16,-21 1-16,0 20 0,21 1 16,-21 0-16,21-1 0,-21 1 0,21 0 15,-22-22-15,22 22 0,-21 0 16,21-1-16,0 1 0,0 0 16,0-1-16,-21 1 0,21-22 0,0 1 15,0-1-15,0-20 0,0-1 0,0 0 16,0-20-16,0-1 0,0 0 15,0-42 1,0 0-16,0-1 16,0-20-16,0 0 0,21-1 0,-21-20 15,0-1-15,0 1 0,0-1 16</inkml:trace>
  <inkml:trace contextRef="#ctx0" brushRef="#br0" timeOffset="6231.48">4466 1207 0,'0'0'0,"0"-64"0,0-190 32,21 212-32,0 21 0,1-22 15,-1 22-15,0 21 0,21-21 0,-21 21 16,22 0-16,-1 0 0,0 0 16,-20 21-16,20-21 0,0 42 0,-21-20 15,1 20-15,-1-21 0,0 21 16,-21 1-16,0-1 0,0 0 15,0 1-15,-21-1 0,0-21 0,-22 22 16,22-22-16,-21 0 0,-1 0 16,1 0-16,21 0 0,-21-21 0,20 0 15,1 0-15,0 0 0,0 0 16,0 0-16,21-21 16,0 0-16,21 0 0,0-21 15,0 20-15,0 1 0,1-21 0</inkml:trace>
  <inkml:trace contextRef="#ctx0" brushRef="#br0" timeOffset="6515.33">5376 466 0,'0'0'0,"0"-21"16,0-1-16,-21 22 31,21 22-31,-21-22 0,0 21 0,21 0 15,0 21-15,-21-21 0,-1 22 16,22-1-16,-21 0 0,0 1 0,21 20 16,-21-20-16,21 20 0,0-21 15,-21 1-15,21 20 0,0-20 16,-21-22-16,21 21 0,0-21 16,0 0-16,0 1 0,0-1 0,0 0 15,21-21-15,0 0 0,0 0 16,0 0-16,0 0 0,1-21 0,-1 0 15,21-1-15,-21 1 0,0 0 16</inkml:trace>
  <inkml:trace contextRef="#ctx0" brushRef="#br0" timeOffset="6715.62">5122 910 0,'-21'0'0,"42"0"0,-42 21 0,0-21 15,42 0 17,0 0-17,0 0-15,1-21 0,-1 21 0,21-21 16,-21 0-16,0 0 0,22 21 16,-1-21-16,-21-1 0,22 1 0</inkml:trace>
  <inkml:trace contextRef="#ctx0" brushRef="#br0" timeOffset="7079.41">5715 910 0,'-21'0'16,"0"21"0,42-21 15,0-21-31,0 0 0,0 21 0,0-21 15,1 0-15,-1 0 0,0-1 16,0 1-16,-21 0 0,0 0 16,-21 21 15,0 0-31,0 21 0,-1 0 16,1 22-16,0-22 0,0 21 15,21-21-15,-21 22 0,21-1 0,-21-21 16,21 0-16,0 22 0,0-22 15,0 0-15,0 0 0,0 0 0,21 0 16,0-21-16,0 22 16,21-22-16,-20 0 0,-1 0 0,21 0 15,-21 0-15,22-22 0,-22 1 16,0 21-16,21-21 0,-21 0 0,1 0 16</inkml:trace>
  <inkml:trace contextRef="#ctx0" brushRef="#br0" timeOffset="7447.2">6159 783 0,'0'0'0,"0"-21"16,0 0-1,22 21-15,-1-21 0,0 21 16,0 0-16,0 0 16,0 0-16,1 0 0,-1 0 15,0 21-15,0 0 0,0 0 16,0 22-16,1-22 0,-1 21 0,-21 0 15,0-20-15,0 20 0,0 0 16,0-21-16,0 22 0,0-22 16,-21 0-16,21 0 0,-22 0 15,22 1-15,-21-22 0,21-22 32,0 1-32,0 0 0,0 0 15,0 0-15,0 0 0,0-22 16,0 1-16,0 0 0,21 20 0,1-20 15,-22 21-15,21 0 0,0 0 16,0-1-16,0 1 0,0 0 0,1 21 16,-1 0-16,0 0 0,0 0 15,21-21-15,-20 21 0,-1 0 16,0 0-16,21 0 0,-21 0 0</inkml:trace>
  <inkml:trace contextRef="#ctx0" brushRef="#br0" timeOffset="7656.08">7027 953 0,'0'0'0,"0"21"32,21-21-1,-21-21-31,22 21 15,-1 0-15,0 0 0,0-22 16,0 1-16,0 21 0,1-21 0,20 21 16</inkml:trace>
  <inkml:trace contextRef="#ctx0" brushRef="#br0" timeOffset="8191.77">7641 656 0,'0'0'0,"-21"0"0,0-21 31,21 0-31,21 0 16,0 21-16,0 0 0,0 0 16,22 0-16,-22 0 0,0 0 0,0 0 15,22 0-15,-22 0 0,0 21 16,-21 0-16,0 0 0,0 22 15,0-22-15,0 0 0,0 0 16,-21 0-16,-22 22 0,22-22 0,-21 0 16,21 0-16,-22 0 0,22 0 0,-21 1 15,21-1-15,0-21 16,-1 0-16,1 0 0,0 0 16,21-21-1,21 21-15,0-22 16,1 22-16,-1 0 0,0-21 15,21 21-15,-21 0 0,22 0 0,-1 0 16,-21 0-16,22 0 0,-1 21 16,-21 1-16,0-1 0,22 0 0,-22 0 15,-21 0-15,21 0 0,-21 1 16,0 20-16,0-21 0,0 0 0,0 0 16,-21 22-16,0-22 0,-22 0 15,1 0-15,0 0 0,-1 1 0,1-22 16,0 21-16,-1 0 0,1-21 15,21 0-15,-22 0 0,1 0 16,21 0-16,0 0 0,0 0 0,-1 0 16,1 0-16,0 0 15,0 0-15,0 0 0,0 0 0,-1 0 16,1 0-16</inkml:trace>
  <inkml:trace contextRef="#ctx0" brushRef="#br0" timeOffset="8715.5">2095 2180 0,'0'0'16,"-127"0"-16,0 21 0,43-21 0,-22 0 15,42 0-15,1 0 0,-1 0 0,22 0 16,0 0-16,21 0 0,-1 0 16,22-21-1,22 21-15,-1 0 16,21 0-16,0 0 0,1 0 0,20 0 0,1 0 16,-1-21-16,22 21 15,0 0-15,-1 0 0,22 0 0,21 0 16,-21 0-16,42-21 0,-21 21 15,21 0-15,0 0 0,1-21 0,20 21 16,21 0-16,-20 0 0,20-21 16,1 21-16,-1 0 0,22-22 0,-22 1 15,22 21-15,0-21 0,-22 21 0,22-21 16,0 21-16,-22-21 0,1 0 16,-1 21-16,1-22 0,-22 22 0,0-21 15,1 0-15,-22 21 16,0-21-16,-21 0 0,-21 21 0,0-21 15,-22 21-15,1-22 0,-22 22 0,1-21 16,-22 21-16,-21 0 0,1-21 16,-1 21-16,-21-21 0,0 0 15,-21 21 1,-1 0-16,1 0 16,-21 0-16,21 0 0,-22 0 0</inkml:trace>
  <inkml:trace contextRef="#ctx0" brushRef="#br0" timeOffset="11152.23">1778 3069 0,'0'-21'0,"21"0"0,-21 0 16,21 0-16,-21-22 0,0 22 0,0 0 15,0 0-15,0 0 16,0 42-1,0 21 1,-21-21-16,0 22 0,21-1 0,-21 21 16,-22 1-16,22-1 0,0 22 15,-21-21-15,-1-1 0,1 1 16,0-1-16,-1 1 0,1-1 16,-21-21-16,20 1 0,1-1 15,21-21-15,-22 0 0,22 1 0,0-1 16,0-21-16,0 0 0,21-21 15,-21-1-15,21 1 0,-22 0 16,22 0-16,0-21 0,0-1 16,0 1-16,0 0 0,0-1 15,0 1-15,22-22 0,-1 22 0,0-21 16,0 20-16,0 1 0,0 0 16,1-1-16,-1 22 0,0 0 0,0 21 15,0 0-15,0 0 16,1 21-16,20 21 0,-21-20 15,0 20-15,-21 0 0,21 22 0,1-22 16,-1 0-16,0 22 0,-21-22 16,21 1-16,-21-1 0,21 0 0,0 1 15,1-1-15,-1-21 0,0 0 16,0 0-16,0 1 0,0-1 0,1-21 16,20 0-16,-21 0 0,21 0 15,-20-21-15,20-1 0,-21 1 0,21 0 16,-20 0-16,20-21 0,-21-1 15,21 1-15,-20 0 0,-1-1 0,0-20 16,0-1-16,0 1 16,-21-1-16,0 1 0,0 20 0,0-20 15,-21 21-15,0-1 0,0 1 16,0 0-16,-22-1 0,22 22 0,-21 0 16,-1 21-16,22 0 0,-21 0 15,0 0-15,20 0 0,-20 21 16,21 0-16,-21 22 0,20-22 0,1 21 15,0 22-15,21-22 0,0 21 16,0 1-16,0-1 0,0-20 0,0 20 16,0-20-16,21-1 0,0 0 15,1-21-15,20 22 0,-21-22 0,21 0 16,-20 0-16,20-21 16,-21 0-16,21 0 0,1 0 0,-1 0 15,22 0-15,-22 0 0,21 0 16,-20-21-16,20 0 0,1 0 0,-1 0 15,1-22-15,-22 22 0,22 0 16,-22-21-16,0-1 0,-21 22 0,1-21 16,-1-1-16,0 22 0,-21-21 15,0 21-15,0 0 0,0-1 0,-21 1 16,0 21-16,-1 0 0,1 0 16,-21 0-16,21 0 0,0 21 0,-22 1 15,22-1-15,0 21 0,-21-21 16,20 22-16,1-1 0,0 0 15,21 1-15,-21-22 0,21 21 16,-21 0-16,21 1 0,0-22 0,0 21 16,0-21-16,0 1 0,0-1 15,0 0-15,0 0 0,21-21 0,0 0 16,0 0-16,0 0 0,1 0 16,-1 0-16,0 0 0,0-21 0,0 0 15,22 0-15,-22-1 0,0 1 16,0 0-16,0-21 0,-21-1 0,21 1 15,-21 21-15,22-43 0,-22 22 16,0 21-16,0-21 0,0-1 0,0 22 16,0 0-16,0 0 15,0 42 17,0 0-32,0 21 0,0-20 0,0 20 15,0 0-15,0-21 0,0 22 16,0-1-16,0 0 0,0-20 0,21 20 15,-21 0-15,21-21 0,0 1 16,-21-1-16,21 0 0,0 0 0,1-21 16,-1 0-16,0 21 15,0-21-15,0 0 0,0 0 0,1 0 16,20-21-16,-21 0 0,0 21 0,22-42 16,-22 20-16,21 1 0,-21-21 15,22 0-15,-22-1 0,21 1 0,-21-22 16,0 1-16,1-1 0,-1 1 15,0 21-15,-21-22 0,0 22 0,0-1 16,0 1-16,0 21 0,0-21 16,0 20-16,-21 22 15,0 22 1,-1-1-16,1 21 0,21-21 16,-21 22-16,0 20 0,0-21 15,21 22-15,0-1 0,-21-20 16,21 20-16,-22-20 0,22-1 15,0 21-15,0-20 0,0-22 0,0 21 16,22-21-16,-1 22 0,0-22 16,21 0-16,-21-21 0,22 21 0,-1-21 15,-21 0-15,22 0 0,20 0 16,-21 0-16,1 0 0,-1-21 0,0 21 16,1-21-16,-1 0 0,0 0 15,1-22-15,-1 22 0,0 0 0,-20-21 16,-1-1-16,0 22 0,0-21 0,0-1 15,-21 22-15,0 0 16,0-21-16,0 21 0,0-1 16,-21 22-16,0 0 0,0 0 15,0 0-15,-1 22 0,1-1 16,0 0-16,0 0 0,-21 0 0,20 22 16,1-22-16,21 0 0,-21 21 15,21-21-15,-21 1 0,21-1 0,0 21 16,-21-21-16,21 0 15,0 1-15,21-22 16,0 0-16,0 0 0,0 0 16,1 0-16,-1 0 0,0 0 0,0-22 15,0 1-15,0 0 0,1 0 16,-1 0-16,0-22 0,0 22 16,0-21-16,0 21 0,1-22 0,-22 22 15,21 0-15,-21 0 0,0 0 16,0 0-16,0 42 15,0 0-15,0 0 16,0 0-16,0 0 0,0 22 16,0 20-16,0-42 0,0 1 15,0-1-15,0 21 0,21-21 16,0-21-16,0 21 0,-21 1 0,21-22 16,1 0-16,-1 0 0,21 0 0,-21 0 15,0 0-15,22 0 16,-22-22-16,21 1 0,-21 0 0,1 0 15,20 0-15,-21 0 0,-21-22 16,21 22-16,-21-21 0,0-1 0</inkml:trace>
  <inkml:trace contextRef="#ctx0" brushRef="#br0" timeOffset="11369.1">3133 3239 0,'0'0'0,"-43"21"0,1-21 16,21 21-16,0-21 0,42 0 31,0 0-31,0 0 0,21 0 16,-20 0-16,20-21 0,21 0 16,-20 21-16,20-22 0,1 22 0,-1-21 15,1 21-15,-1-21 0,1 0 16,-1 21-16,1-21 0</inkml:trace>
  <inkml:trace contextRef="#ctx0" brushRef="#br0" timeOffset="12759.37">5905 2942 0,'0'0'0,"22"-42"0,-22 21 0,21 0 15,-21-1-15,0 1 0,0 0 0,0 0 16,0 42 0,0 0-1,0 0-15,-21 22 0,-1-1 0,1 0 16,0 22-16,0-1 0,-21 1 16,20-1-16,1 1 0,-21-1 0,21 1 15,0-22-15,-22 22 0,-84 126 31,106-169-31,0 1 0,21-1 0,0 0 16,-21-21-16,0 0 16,21-21-16,0 0 15,0-1-15,0 1 0,0 0 0,0 0 16,0-21-16,0-1 0,0 1 16,0-22-16,0 22 0,0-21 0,0 20 15,0-20-15,0 20 0,0 1 16,0 21-16,0-21 0,0 20 0,21 22 15,0 0-15,0 22 16,0-1-16,-21 21 16,21-21-16,1 22 0,-1-1 15,-21 0-15,21 22 0,0-22 16,-21 0-16,21-20 0,0 20 0,1 0 0,-1-21 16,0 1-16,0-1 0,0 0 15,22 0-15,-22-21 0,21 0 16,-21 0-16,22 0 0,-22 0 0,21 0 15,0-21-15,1 0 0,-22 0 16,21-1-16,1 1 0,-1-21 0,-21 0 16,21-1-16,-20 1 0,-1 0 0,0-22 15,-21 22-15,0-22 0,0 22 16,0-22-16,0 22 0,0-21 0,0 20 16,-21 1-16,0 0 0,-1-1 15,22 22-15,-21 0 0,0 0 0,0 0 16,0 21-16,-22 0 0,22 0 15,0 0-15,0 0 0,-21 21 16,20 0-16,1 21 0,0-21 0,0 22 16,-21-1-16,20 0 0,22 1 15,-21 20-15,0-20 0,21 20 0,-21-21 16,21 22-16,0-22 0,0 22 16,0-22-16,0-21 0,21 22 0,0-22 15,0 21-15,1-21 0,-1 0 0,0-21 16,21 0-16,1 22 0,-22-22 15,21 0-15,0 0 0,1-22 0,20 1 16,-20 21-16,20-21 0,1 0 16,-1-21-16,1 20 0,-1-20 15,-21 21-15,22-21 0,-22-1 0,1 1 16,-22 0-16,0 20 0,-21-20 16,0 21-16,0 0 0,0 0 0,-21-1 15,0 22-15,-1 0 0,1 0 0,-21 0 16,0 0-16,-1 0 0,22 22 15,-21-22-15,21 21 0,-1 0 0,1 0 16,0 0-16,21 0 16,0 1-16,0 20 0,0-21 0,0 0 0,21 0 15,0 1-15,1 20 0,-1-21 16,0 0-16,0 0 0,21 1 16,-20 20-16,-1-21 0,0 0 0,0 0 15,0-21-15,0 22 0,1-1 16,-1-21-16,0 21 0,0-21 0,0 0 15,0 0-15,1 0 0,-1 0 0,0 0 16,0 0-16,21-21 0,-20 21 16,-1-21-16,0-1 0,0 1 0,0-21 15,0 21-15,1-22 0,-1 22 16,0-21-16,0 0 0,-21-1 0,0 22 16,21-21-16,-21 21 0,21-1 0,-21 1 15,0 0-15,0 42 31,0 0-31,0 1 0,0-1 16,-21 21-16,21 0 0,-21-20 16,21 20-16,0-21 0,0 21 0,-21-20 15,21-1-15,-21 0 0,21 0 16,0 0-16,0 0 0,0 1 16,0-44 15,0 1-31,0 0 0,0 0 15,0 0-15,21-22 0</inkml:trace>
  <inkml:trace contextRef="#ctx0" brushRef="#br0" timeOffset="12935.27">7302 2942 0,'0'0'0,"-42"0"31,42 21 0,0 1 0,21-22-31,0 0 0</inkml:trace>
  <inkml:trace contextRef="#ctx0" brushRef="#br0" timeOffset="13369.02">7599 3112 0,'-43'0'16,"43"21"15,0 0-31,0 0 0,0 0 16,22 0-16,-1 22 0,0-22 15,-21 21-15,21-21 0,0 22 0,-21-22 16,21 21-16,-21-21 0,22 22 0,-22-22 16,0 0-16,0 0 0,0 0 15,0 1-15,21-22 16,-21-22 0,21 1-16,-21 0 15,21-21-15,-21 21 0,21-22 16,0 22-16,-21-21 0,22-1 15,-1 1-15,0 0 0,0-1 0,0 1 16,0 0-16,1 21 0,-1-1 16,0 1-16,0 0 0,0 0 15,0 21-15,1 0 16,-22 21 0,0 0-16,0 0 0,0 1 15,0-1-15,0 0 0,0 21 16,0-21-16</inkml:trace>
  <inkml:trace contextRef="#ctx0" brushRef="#br0" timeOffset="14115.6">8128 3429 0,'0'0'0,"63"0"16,-41 0 0,-1 0-16,0-21 0,0 21 0,0-21 15,22 0-15,-22-1 0,0 1 16,0 0-16,0 0 0,0 0 0,1 0 15,-1-1-15,-21 1 0,0 0 16,0 0-16,-21 21 16,-1 0-1,1 0-15,0 21 0,0 0 0,0 0 16,0 1-16,-1 20 0,22-21 16,0 21-16,-21-20 0,21 20 0,0-21 15,0 21-15,0-20 0,0-1 16,0 0-16,0 0 0,0 0 15,21 0-15,1-21 0,-1 22 0,0-22 16,0 0-16,21 0 0,-20 0 16,20 0-16,0 0 0,1-22 0,-1 22 15,0-21-15,1 0 0,-1 0 0,0 0 16,1-22-16,-22 22 0,21-21 16,-21 21-16,0-22 0,1 1 0,-22 0 15,0-1-15,0 22 0,0-21 16,0 21-16,0 0 0,-22 42 31,22 0-31,-21 21 16,21-21-16,0 22 0,0-22 15,-21 21-15,21 1 0,0-22 0,0 21 16,0-21-16,0 22 0,0-22 16,0 0-16,-21 0 0,21 0 0,0 0 15,-21-21 1,0 0-1,21-21 1,0 0-16,0 0 0,0 0 16,0-22-16,0 22 0,0-21 0,0 0 15,0-1-15,21-20 0,21 20 16,-21 1-16,22 0 0,-1-1 16,0 1-16,1 21 0,-1-21 0,21 20 15,-20 22-15,-1 0 0,0 0 16,1 0-16,-1 22 0,0-1 0,-20 0 15,20 0-15,-21 21 0,0 1 0,0-1 16,-21 22-16,0-22 0,0 0 16,0 22-16,-21-22 0,0 0 0,0 1 15,0-22-15,0 21 0,-1-21 0,1 1 16,0-1-16,0-21 0,21 21 16,-21-21-16,0 0 0,-1 0 0,1-21 15,0 21-15,0-21 16</inkml:trace>
  <inkml:trace contextRef="#ctx0" brushRef="#br0" timeOffset="14699.95">3069 4466 0,'0'0'0,"-21"-42"32,21 21-32,0 42 15,0 0 1,0 0-16,0 0 0,0 22 0,0-1 16,0 22-16,0-22 0,0 21 0,0 1 15,0-1-15,0 1 0,0-1 16,-21-20-16,21 20 0,0-20 15,0-1-15,-21-21 0,21 21 0,0-20 16,0-1-16,0 0 0,0 0 16,0-42 15,0 0-31,0 0 0,0-1 0</inkml:trace>
  <inkml:trace contextRef="#ctx0" brushRef="#br0" timeOffset="15007.77">2836 4699 0,'0'0'16,"-21"-190"15,21 147-31,0 22 0,0 0 0,0 0 16,21 0-16,22-1 0,-22 22 0,0 0 16,0 0-16,21 0 0,1 0 15,-22 0-15,21 22 0,1-1 0,-1 0 16,-21 0-16,21 21 0,-20-20 0,-1 20 15,-21 0-15,0-21 0,0 22 16,-21-1-16,-1 0 0,1-20 0,0 20 16,-21-21-16,21 21 15,-22-20-15,22-1 0,0 0 0,0-21 16,0 21-16,-1-21 0,1 0 16,21-21-1,0 0-15,21 0 16,1-1-16,-1 1 0,0 0 15,0 0-15,21 0 0</inkml:trace>
  <inkml:trace contextRef="#ctx0" brushRef="#br0" timeOffset="15479.47">3937 4445 0,'-42'21'31,"20"0"-31,1 1 16,0-1-16,0 0 0,0 21 0,0-21 16,-22 22-16,22-1 0,0 0 15,0 22-15,0-22 0,-1 1 0,1-1 16,21 0-16,0 1 0,0-1 16,0 0-16,0-21 0,0 22 0,0-22 15,21 0-15,-21 0 0,43-21 0,-22 0 16,0 0-16,21 0 0,-20 0 15,20 0-15,0 0 0,1-21 16,-1 0-16,0 0 0,1-22 0,-22 22 16,21-21-16,0 21 0,-20-22 0,-1 1 15,0-21-15,0 20 0,-21 1 16,0 0-16,0-1 0,0-20 16,0 20-16,-21 22 0,0-21 0,0 21 15,-1-22-15,-20 22 0,21 21 16,-21 0-16,20 0 0,-20 0 0,0 0 15,21 0-15,-22 21 0,1-21 16,21 22-16,-22 20 0,22-21 0,0 0 16,0 22-16,21-22 0,0 21 15,0 0-15,0 1 0,0-1 16,0-21-16,0 22 0,0-22 0,0 0 16,21 21-16,0-42 0,22 21 15,-22-21-15,0 22 0,21-22 0</inkml:trace>
  <inkml:trace contextRef="#ctx0" brushRef="#br0" timeOffset="15769.38">4847 4382 0,'0'0'0,"0"-22"15,0 44 1,0-1-1,0 21-15,-21 0 0,0-20 16,0 41-16,21-21 0,-22 1 0,1 20 16,0 1-16,21-22 0,0 22 0,-21-22 15,0 0-15,21 1 0,-21-1 16,21 0-16,0-21 0,0 1 0,0-1 16,0 0-16,0 0 0,0-42 31,0 0-31,0 0 0,0-1 15,0-20-15,0 21 16,0-21-16</inkml:trace>
  <inkml:trace contextRef="#ctx0" brushRef="#br0" timeOffset="15971.25">4762 4403 0,'0'0'0,"22"-21"0,-1-1 0,0 22 15,0 0-15,0 22 16,0 20-16,-21-21 0,22 0 15,-1 22-15,0-1 0,0-21 0,0 21 16,0 1-16,1-1 0,-1-21 0,0 22 16,0-1-16,0-21 0,-21 0 15,21 0-15,1 1 0,-22-1 16,21 0-16,0-21 16,-21-21-1</inkml:trace>
  <inkml:trace contextRef="#ctx0" brushRef="#br0" timeOffset="16404">5567 4297 0,'0'0'0,"-21"21"16,-1 0-16,1 0 0,0 1 15,0 20-15,-21 0 0,20-21 16,-20 22-16,21-22 0,-21 21 15,20-21-15,1 22 0,0-22 0,0 0 16,0 0-16,0 0 0,21 1 0,0-1 16,-22-21-16,44-21 15,-1-1 1,0 22-16,0-21 0,0 0 16,0-21-16,1 21 0,20-1 0,-21-20 15,0 0-15,0 21 0,22-22 0,-22 1 16,0 21-16,0-22 15,0 22-15,1 0 0,-1 0 0,0 21 0,0 0 16,-21 42 0,0-21-16,0 1 15,0 20-15,0 0 0,0 1 0,0-1 16,0 0-16,0 1 0,0-1 16,0 0-16,0 1 0,0-1 0,0 0 15,0-21-15,0 22 0,0-22 16,0 0-16,0 0 0,0 0 0,0 1 15,0-1-15,0 0 0,-21-21 0,21 21 16,-21 0-16</inkml:trace>
  <inkml:trace contextRef="#ctx0" brushRef="#br0" timeOffset="17068.07">2561 6096 0,'-21'0'0,"42"0"0,-63 0 16,63 0-1,21 0-15,1 0 16,-1-21-16,21 21 0,1-21 16,-1 21-16,1-21 0,21-1 15,-22 22-15,22-21 0,-1 21 0,1-21 16,0 21-16,-22-21 0,22 21 15,-22 0-15,1 0 0,-22 0 0,1 0 16,-22 0-16,0 0 0,-42 0 16,0 0-16,-1 0 15,-20 21-15,21-21 0,-21 0 0,-1 0 16</inkml:trace>
  <inkml:trace contextRef="#ctx0" brushRef="#br0" timeOffset="17327.91">3175 6011 0,'0'22'16,"-21"-1"-16,21 21 0,0-21 0,-21 22 16,21-1-16,0 21 0,0-20 15,0 20-15,0 1 0,-22-1 0,22-20 16,0 20-16,-21 1 0,21-22 15,0 0-15,0 1 0,0-22 0,0 0 16,0 0-16,0 0 0,0 0 16,0 1-16,21-22 15,1-22 1,-1 1-16,0 0 16</inkml:trace>
  <inkml:trace contextRef="#ctx0" brushRef="#br0" timeOffset="17713.7">3535 6562 0,'21'21'32,"0"-21"-32,0 0 0,0 0 15,1-21-15,-1 21 16,0-21-16,0-1 0,0 22 0,0-21 15,-21 0-15,22 0 0,-1 0 16,-21 0-16,21-1 0,-21 1 0,0 0 16,0 0-16,-21 21 15,0 0-15,-1 0 16,1 0-16,0 21 0,0 0 0,-21 0 16,20 1-16,1 20 0,0-21 15,-21 21-15,21 1 0,-1-22 16,1 21-16,21-21 0,-21 22 15,21-22-15,0 0 0,0 0 0,0 0 16,0 1-16,0-1 0,0 0 16,21-21-16,0 0 0,1 0 15,-1 0-15,21 0 0,-21 0 0,22 0 16,-1-21-16,-21 21 0,21-21 16,1-1-16,-1 1 0</inkml:trace>
  <inkml:trace contextRef="#ctx0" brushRef="#br0" timeOffset="18119.46">4403 6350 0,'0'0'0,"21"-21"0,0 0 0,-21 0 0,-21 21 15,-22 0 1,22 0-16,0 0 16,-21 0-16,21 21 0,-22 0 0,22 0 15,-21 0-15,21 0 0,-1 1 16,1-1-16,0 0 0,21 0 0,0 0 15,0 0-15,0 1 0,0-1 16,21 0 0,0-21-16,1 0 0,-1 0 0,0 0 15,21 21-15,1-21 16,-1 0-16,0 21 0,-21-21 0,22 21 16,-1-21-16,0 22 0,-20-22 15,20 21-15,-21 0 0,0-21 0,-21 21 16,0 0-16,0 0 0,-21 1 15,0-22-15,0 21 0,-22-21 16,22 21-16,-21-21 0,0 0 0,-1 21 16,1-21-16,0 0 0,-1 0 15,22 0-15,-21 0 0,21 0 0,-1 0 16,1 0-16,0-21 0,21 0 16,-21 0-16,21-1 15,0 1-15,0 0 0,0 0 16,21 0-16,0 0 0</inkml:trace>
  <inkml:trace contextRef="#ctx0" brushRef="#br0" timeOffset="18447.63">5143 6033 0,'0'0'0,"0"-43"31,-21 43-31,0 21 16,0 1-16,21-1 16,-21 0-16,21 21 0,0-21 15,-21 22-15,21-1 0,-22 0 16,22 1-16,0-1 0,0 22 0,0-22 16,0 0-16,0 1 0,0-1 0,0 0 15,0 1-15,0-1 0,0-21 16,0 0-16,0 0 0,22 1 0,-1-1 15,0-21-15,0 0 0,0 0 16,0 0-16,1 0 0,-1 0 16,0 0-16,0-21 15,0-1-15,-21 1 0,0 0 16,0 0-16,21 0 0,-21-22 0</inkml:trace>
  <inkml:trace contextRef="#ctx0" brushRef="#br0" timeOffset="18623.53">4847 6371 0,'0'0'0,"-21"0"0,42 0 31,0 0-31,0 0 16,22-21-16,-22 21 0,21 0 16,-21 0-16,22-21 0,-1 0 15,0 21-15,22-21 0,-1 21 16,1-22-16,-1 22 0,1-21 0,-1 0 15</inkml:trace>
  <inkml:trace contextRef="#ctx0" brushRef="#br0" timeOffset="18875.39">5990 6033 0,'0'-22'16,"-21"22"-16,0 0 0,0 22 15,21-1-15,-22 0 0,22 0 16,0 0-16,0 22 0,0-1 0,0-21 15,0 21-15,-21 1 0,21 20 16,0-20-16,-21-1 0,21 0 16,-21 1-16,21-22 0,0 21 0,-21-21 15,21 22-15,-21-22 0,21 0 0,0 0 16,0-42 15,0 0-31,0 0 0,21-1 16,-21-20-16,21 21 0,-21-21 15</inkml:trace>
  <inkml:trace contextRef="#ctx0" brushRef="#br0" timeOffset="19100.25">5905 6075 0,'0'0'0,"22"0"0,-1 0 16,0 21 0,0 0-16,0 0 15,0 22-15,1-22 0,-1 21 16,0 1-16,0-1 0,21 0 0,-20 1 15,-1-1-15,21-21 0,-21 21 0,0 1 16,22-22-16,-22 0 0,0 0 16,0 0-16,0 1 0,1-1 0,-1-21 15,0 0-15,0 0 16,-21-21-16,21 21 16,-21-22-16,0 1 0,0 0 0,0-21 15,21 21-15</inkml:trace>
  <inkml:trace contextRef="#ctx0" brushRef="#br0" timeOffset="19339.12">6646 5948 0,'0'0'0,"0"-42"0,0-22 31,-21 85-31,21 0 0,-21 1 16,0 20-16,0 0 0,21 1 0,-22-1 15,22 0-15,-21 1 0,21-1 16,-21 21-16,21-20 0,0-1 0,0 0 15,0 1-15,0-1 0,0 0 0,0 1 16,0-22-16,0 0 16,0 0-16,0 0 0,0 1 0,21-22 15,0 0-15,1 0 0,-1 0 16,21 0-16,-21-22 0,22 1 16,-1-21-16,0 21 0,1 0 0</inkml:trace>
  <inkml:trace contextRef="#ctx0" brushRef="#br0" timeOffset="19955.77">7578 5863 0,'0'0'0,"0"-21"0,0 0 15,0 0-15,0 0 0,0-1 0,0 1 16,-22 21-16,1 0 16,0 0-16,0 0 0,-21 21 15,20 1-15,1-1 0,0 21 0,-21-21 16,21 22-16,-1-1 0,1 0 15,-21 22-15,21-22 0,0 0 0,-1 22 16,22-22-16,0 22 0,0-22 0,0 0 16,0 1-16,0-1 0,0 0 15,22-20-15,-1-1 0,21 0 0,-21 0 16,0 0-16,22-21 0,-1 0 0,0 0 16,1 0-16,-1 0 0,22 0 15,-22 0-15,0-21 0,1 0 0,-1 0 16,0 0-16,-21-1 0,22 1 15,-22-21-15,-21 21 0,0-22 16,0 22-16,0-21 0,-21 21 0,-22-22 16,22 22-16,-21 0 0,21 21 15,-22 0-15,1-21 0,0 21 0,-1 0 16,22 0-16,-21 0 0,21 21 0,-22-21 16,22 21-16,21 0 15,-21-21-15,21 22 0,21-22 16,0 0-16,1 0 15,-1 0-15,0 0 0,0 0 16,21 0-16,-20 0 0,20 0 0,-21 0 16,21 0-16,-20 0 0,-1 21 15,0-21-15,0 21 0,0 0 16,0 0-16,-21 22 0,0-22 0,0 21 16,0 0-16,0 1 0,0-1 15,0 0-15,0 22 0,0-22 0,0 1 16,-21 20-16,21-21 0,-21 1 0,21-1 15,-21 22-15,21-22 0,0 0 16,0 1-16,0-1 0,0 0 0,0-21 16,0 22-16,0-22 0,0 0 15,0 0-15,21 0 0,0-21 0,0-21 32</inkml:trace>
  <inkml:trace contextRef="#ctx0" brushRef="#br0" timeOffset="20119.66">8043 7070 0,'-21'0'31,"21"21"-31,0-42 47</inkml:trace>
  <inkml:trace contextRef="#ctx0" brushRef="#br0" timeOffset="30351.47">2900 8657 0,'21'0'16,"0"-21"-16,-21 0 0,21 0 15,-21 0-15,21 21 16,-21-22-16,0 1 0,0 0 16,0 0-16,0 0 15,0 0-15,-21 21 16,0 0-16,-21 0 15,21 0-15,-22 0 0,1 21 16,0 0-16,-22-21 0,22 21 16,-1 21-16,-20-20 0,21-1 0,20 21 15,-20 0-15,0 1 0,21-1 16,-1 0-16,1 22 0,0-22 0,21 22 16,0-22-16,0 22 0,0-22 15,0 0-15,0 1 0,42-1 0,-20 0 16,-1-21-16,0 1 0,21 20 15,1-21-15,-1 0 0,0-21 0,1 21 16,-1-21-16,0 0 0,1 0 0,-1 0 16,0 0-16,-21 0 15,22-21-15,-1 0 0,-21 21 0,22-21 16,-22 0-16,0-22 0,0 22 16,21 0-16,-20-21 0,-1 21 0,0-22 15,0 1-15,0 0 0</inkml:trace>
  <inkml:trace contextRef="#ctx0" brushRef="#br0" timeOffset="30860.18">3344 8573 0,'0'0'16,"0"-43"-16,0-63 15,0 85-15,-21 21 16,0-21-16,0 21 0,21 21 16,0 0-1,0 1-15,0-1 0,0 21 0,0 0 16,0-20-16,0 20 0,0 21 15,0-20-15,0-1 0,0 22 0,0-22 16,0 0-16,0 1 0,0-1 0,0 0 16,0 1-16,0-1 0,0-21 15,0 21-15,0-20 0,0-1 0,-21-21 16,21 21-16,-22-21 16,22-21 15,-21 0-31,21-1 0,0 1 15,0 0-15,0-21 0,0 21 0,0-22 16,0 22-16,0-21 0,0-1 16,21 22-16,1-21 0,20 21 0,0 0 15,-21-22-15,22 43 0,20-21 16,-20 21-16,-1 0 0,0 0 0,22 0 16,-22 0-16,0 21 0,1 0 15,-1 1-15,0 20 0,-20-21 0,-1 0 16,0 22-16,0-22 0,-21 0 15,0 21-15,0-21 0,0 22 0,0-22 16,0 0-16,-21 0 0,0 0 16,21 1-16,-21-1 0,-1 0 15,1-21-15,0 21 0,0-21 0,0 0 32,21-21-17,0 0-15,0 0 16</inkml:trace>
  <inkml:trace contextRef="#ctx0" brushRef="#br0" timeOffset="31411.87">4784 8827 0,'0'0'0,"0"-22"0,-22 1 0,1 0 0,0 0 16,-21 0-16,21 0 0,-22 21 0,1-22 16,0 22-16,-1 0 0,1 0 15,0 0-15,-1 0 0,1 0 0,0 22 16,20-1-16,-20 0 0,21 21 16,0-21-16,0 22 0,-1-1 0,1 0 15,21 1-15,0-1 0,0-21 16,0 22-16,0-1 0,0-21 15,0 21-15,0-20 0,0-1 0,0 0 16,0 0-16,21 0 0,1 0 16,-1-21-16,0 0 0,21 0 0,-21 0 15,22 0-15,-22 0 0,21-21 0,1 21 16,-22-21-16,21 0 0,0 0 16,1-22-16,-22 22 0,21-21 0,-21 0 15,1 20-15,-1-20 0,0 0 16,0-1-16,-21 1 0,21 21 0,-21-21 15,0 20-15,0 1 0,0 0 0,-21 21 16,0 0 0,0 0-16,0 0 0,21 21 15,-22 22-15,22-22 0,-21 0 0,21 21 16,0 1-16,0-22 0,0 21 16,0 0-16,0-20 0,0 20 0,0-21 15,0 0-15,21 0 0,1 22 16,-1-22-16,0-21 0,0 21 0,0 0 15,22-21-15,-22 0 0,21 0 0,-21 0 16,22 0-16,-22 0 0,21 0 16,0-21-16</inkml:trace>
  <inkml:trace contextRef="#ctx0" brushRef="#br0" timeOffset="31761.78">5334 8742 0,'-21'-21'0,"42"42"0,-63-63 15,20 42-15,22-22 0,-21 22 16,0 0-16,0 22 16,21-1-16,0 0 0,-21 0 0,21 0 15,0 22-15,-21-1 0,21 0 16,0 1-16,0 20 0,0-21 0,0 22 16,0-22-16,0 22 0,0-1 0,0 1 15,0-1-15,-22 1 0,22 20 16,0-20-16,-21 21 0,21-1 15,0-20-15,0 20 0,0-20 0,-21-1 16,21 22-16,-21-21 0,21-1 16,0 22-16,0-43 0,-21 22 0,21-1 15,0-21-15,-21-20 0,21 20 0,0-21 16,0-42 0,0 0-16,0 0 15,21-22-15,0-20 0,-21 20 0,21-20 16,0-1-16,-21-20 0,21-1 15,1 0-15,-22 1 0</inkml:trace>
  <inkml:trace contextRef="#ctx0" brushRef="#br0" timeOffset="32023.62">5207 9081 0,'0'0'0,"0"-64"0,21-232 32,-21 253-32,21 22 0,0 0 15,-21 0-15,22 0 0,-1 21 16,0 0-16,0 0 0,0 0 0,22 0 15,-22 0-15,21 0 0,-21 0 16,0 21-16,1 0 0,-1 0 0,-21 22 16,0-22-16,0 21 0,0-21 0,-21 22 15,-1-1-15,1-21 16,-21 21-16,21-20 0,-22 20 0,22-21 16,-21 0-16,21 0 0,0 1 0,-1-22 15,1 0-15,0 0 0,0 0 16,21-22-1,0 1-15,0 0 16,21 0-16,0 0 0</inkml:trace>
  <inkml:trace contextRef="#ctx0" brushRef="#br0" timeOffset="32323.45">6096 8340 0,'0'0'0,"-21"21"32,0-21-32,-1 21 15,22 0-15,-21 0 0,0 1 16,21 20-16,-21-21 0,21 21 0,-21-20 16,21 20-16,0 0 0,0-21 15,-21 22-15,21-1 0,0-21 0,-22 22 16,22-22-16,0 21 0,0-21 0,0 0 15,0 1 1,0-1-16,22-21 16,-1 0-16,0 0 15,0-21-15,0 21 0,-21-22 16,21 1-16,1 0 0,-1 0 0</inkml:trace>
  <inkml:trace contextRef="#ctx0" brushRef="#br0" timeOffset="32539.33">5757 8678 0,'0'0'0,"-21"0"31,42 0-15,0-21-16,1 21 0,-1 0 15,0 0-15,0-21 0,0 21 16,22 0-16,-22-21 0,0 21 0,21 0 15,-21 0-15,1-21 0,-1 0 16,0 21-16,0 0 0,0 0 0,0-22 16,1 22-16</inkml:trace>
  <inkml:trace contextRef="#ctx0" brushRef="#br0" timeOffset="32920.11">6244 8678 0,'0'0'0,"21"0"0,22 0 32,-22 0-32,0 0 0,0 0 15,0 0-15,0 0 0,22 0 0,-22-21 16,0 0-16,0 21 0,22-21 16,-22 21-16,0-21 0,0 0 0,0-1 15,-21 1-15,0 0 0,0 0 16,0 0-1,-21 21-15,0 0 0,0 0 0,0 0 16,-22 0-16,22 21 0,0 0 16,0 0-16,0 0 0,21 1 15,-22-1-15,22 0 0,-21 21 0,21-21 16,0 22-16,0-22 0,0 21 16,0-21-16,0 22 0,0-22 0,0 0 15,0 21-15,21-20 0,1-22 0,-22 21 16,21 0-16,0-21 0,0 0 15,0 0-15,0 0 0,22 0 0,-22 0 16,21 0-16,1-21 0,-1 0 0,0-1 16,1 1-16,-1 0 0</inkml:trace>
  <inkml:trace contextRef="#ctx0" brushRef="#br0" timeOffset="33311.79">7070 8551 0,'0'0'0,"0"-21"0,-22-21 31,22 21-31,22 21 16,-1 0-1,0 0-15,0 0 0,0 0 16,0 21-16,1 0 0,-1 0 0,0 0 16,0 1-16,0-1 0,0 21 0,-21-21 15,0 22-15,22-22 0,-22 21 16,0-21-16,0 22 0,0-22 15,0 0-15,0 21 0,0-21 0,-22 1 16,1-22-16,21 21 0,-21-21 16,0 0-16,0-21 15,21-1 1,0 1-16,0 0 0,0 0 16,0-21-16,0 20 0,0-20 0,21 0 15,-21 21-15,21-22 0,0 22 16,-21-21-16,21 21 0,1-1 0,-22 1 15,21 0-15,0 21 0,-21-21 16,21 21-16,0 0 0,0 0 0,1 0 0,-1 0 16,0 0-16,0 0 15,0 0-15,0 0 0,1 0 0,20 0 16</inkml:trace>
  <inkml:trace contextRef="#ctx0" brushRef="#br0" timeOffset="33531.67">7832 8636 0,'0'0'0,"0"21"0,-22-21 0,22 21 31,22-21-15,-1 0-16,0 0 15,0 0-15,21 0 0,1 0 16,-22 0-16,21 0 0,1 0 0,-22 0 15,0-21-15,21 21 0,-21-21 0,1 21 16,-1-21-16,0 21 0,0-21 16</inkml:trace>
  <inkml:trace contextRef="#ctx0" brushRef="#br0" timeOffset="34059.37">8763 8234 0,'0'0'0,"0"-21"0,0 42 31,0 0-15,-21 0-16,21 0 0,-21 22 0,-1-22 16,22 21-16,-21-21 0,0 22 0,21-1 15,-21-21-15,0 22 0,21-1 16,-21-21-16,-1 21 0,22-20 0,0 20 15,0-21-15,0 0 0,0 0 16,0 1-16,0-1 0,22-21 16,-1 0-16,0 0 15,21 0-15,-21 0 0,22-21 16,-1 21-16,22-22 0,-22 22 16,0-21-16,1 0 0,20 0 0,-21 21 15,1-21-15,-22 0 0,21-1 16,-21 1-16,1 0 0,-1 0 0,-21 0 15,21 21-15,-21-21 0,0-1 0,-21 22 16,0 0 0,-1 0-16,1 0 0,0 0 0,0 22 15,21-1-15,-21 0 0,0 21 16,-1-21-16,1 22 0,0-1 0,21 0 16,0 1-16,-21-1 0,21-21 15,-21 22-15,21-22 0,0 21 0,0-21 16,0 0-16,0 1 0,0-1 15,0 0-15,0-42 32,0 0-17,0-1-15,0 1 0</inkml:trace>
  <inkml:trace contextRef="#ctx0" brushRef="#br0" timeOffset="34617.44">4276 9758 0,'-43'0'0,"86"0"0,-128 0 16,43 0-16,20 0 0,-20 0 0,21 0 15,0-21-15,0 0 16,21-1 0,21 1-1,0 21-15,21 0 16,-21 0-16,43 0 0,-22 0 0,22 0 15,20 0-15,1 0 0,0 0 0,-1 0 16,22-21-16,0 21 0,0 0 16,0 0-16,21 0 0,21-21 0,-21 0 15,21 21-15,21 0 0,-20-21 0,20 21 16,0-22-16,22 1 16,-1 21-16,-20-21 0,20 21 0,1-21 15,-22 21-15,21-21 0,1 21 0,-22-21 16,-21 21-16,22-22 0,-22 22 15,-21 0-15,21-21 0,-42 0 0,21 21 16,-42 0-16,-1-21 0,-20 21 0,-1 0 16,-20 0-16,-1-21 0,0 21 15,-21 0-15,1 0 16</inkml:trace>
  <inkml:trace contextRef="#ctx0" brushRef="#br0" timeOffset="35171.66">11663 7895 0,'0'0'0,"0"-21"0,0 0 0,0 0 15,0 42 17,0 0-32,0 21 0,0 1 0,0 20 15,0-20-15,0 20 0,0 1 16,0-1-16,0 1 0,0-1 0,0-21 16,0 22-16,-21-1 0,-1 1 15,1-22-15,21 22 0,-21-1 0,0-20 16,21-1-16,-21 0 0,21 1 0,0-1 15,0-21-15,0 0 0,0 0 16,0-42 0,21 21-1</inkml:trace>
  <inkml:trace contextRef="#ctx0" brushRef="#br0" timeOffset="35555.44">11303 8170 0,'0'-21'0,"0"42"0,-21-84 0,21 42 15,-21-22-15,21 22 0,0-21 16,0 21-16,21 0 0,0-22 0,21 22 16,-21 0-16,22 21 0,-22-21 15,21 21-15,1-21 0,20 21 0,-21 0 16,1 0-16,20 0 0,-20 21 0,20 0 15,-21 0-15,22 0 0,-22 22 16,-21-22-16,22 21 0,-22 0 0,-21-20 16,0 20-16,0 0 0,0 1 15,-21-22-15,-22 21 0,22-21 0,-21 22 16,-22-22-16,22 0 0,0 21 16,-22-21-16,22 1 0,0-22 0,-1 21 15,1 0-15,21-21 0,0 0 16,-1 21-16,1-21 0,0 0 15,42 0 17,0 0-32,1 0 0,20 0 0,-21 0 15,0 0-15,0 0 0</inkml:trace>
  <inkml:trace contextRef="#ctx0" brushRef="#br0" timeOffset="36015.18">11980 8573 0,'0'0'0,"-21"0"15,0 0-15,21-22 16,0 1-16,0 0 16,0 0-16,21 21 0,0-21 15,0 21-15,1-21 0,-1 21 16,0 0-16,21 0 0,-21 0 0,1 0 15,20 0-15,-21 0 0,0 0 0,0 21 16,1 0-16,-1-21 16,0 21-16,0 0 0,0 22 0,0-22 15,-21 0-15,0 0 0,22 21 0,-22-20 16,0 20-16,0-21 0,0 0 16,0 22-16,0-22 0,-22 0 0,1 0 15,21 0-15,-21 0 0,0-21 0,0 0 16,21 22-16,-21-22 15,-1 0-15,22-22 0,0 1 16,0 0-16,0 0 0,0 0 0,0 0 16,0-22-16,0 22 0,22-21 15,-1 21-15,-21-22 0,21 22 16,0-21-16,0 21 0,0-1 0,1 1 16,-1 0-16,-21 0 0,21 0 15,0 0-15,0 21 0,0 0 0,1-22 16,-1 22-16,0 0 0,0 0 15,0 0-15,0 0 0,1 0 16</inkml:trace>
  <inkml:trace contextRef="#ctx0" brushRef="#br0" timeOffset="36459.92">12954 8424 0,'-21'0'31,"0"0"-31,-1 0 0,1 0 15,0 0-15,0 22 0,0-1 16,0 0-16,-1 0 16,22 0-16,-21 0 0,0 1 0,21-1 15,-21 0-15,21 21 0,0-21 16,0 1-16,0-1 0,0 21 0,0-21 16,0 0-16,0 1 0,0-1 0,0 0 15,21 0-15,0-21 0,0 21 16,1-21-16,-1 0 0,21 0 0,-21 0 15,22 0-15,-1 0 0,-21 0 0,21 0 16,1-21-16,-1 0 16,0 21-16,-20-21 0,20 0 0,-21-1 15,0 1-15,0 0 0,1 0 0,-22-21 16,0 20-16,0 1 0,0 0 16,0-21-16,0 21 0,-22-1 0,1-20 15,0 21-15,0 0 0,-21 0 0,20-1 16,1 22-16,0 0 0,0-21 15,-21 21-15,20 0 0,1 0 0,0 0 16,0 0-16,0 21 16,0 1-16,21-1 0,0 0 15,0 0-15,21-21 16,0 21-16,0 0 16,0-21-16,0 22 0</inkml:trace>
  <inkml:trace contextRef="#ctx0" brushRef="#br0" timeOffset="36961.8">13504 8848 0,'0'0'15,"21"0"-15,-21-21 16,22-1-16,-1 1 16,0 0-16,0 0 0,-21 0 0,21 0 15,0-1-15,1-20 0,-1 21 0,-21 0 16,21 0-16,0-22 15,0 22-15,-21 0 0,0 0 16,21 0-16,-21-1 16,0 44-1,-21-1 1,21 0-16,0 0 16,-21 21-16,21-20 0,-21 20 0,21 0 15,-21 1-15,21 20 0,0-21 0,0 22 16,0-1-16,0 1 0,-21-22 15,21 22-15,0-1 0,0 1 0,0-1 16,0 1-16,0-1 0,0 1 0,0 20 16,0-20-16,0 21 0,0-22 15,0 1-15,0-1 0,0 1 16,0-1-16,0 1 0,0-1 0,0 1 16,0-22-16,0 0 0,0 1 0,0-1 15,0-21-15,0 21 0,-22-42 0,22 22 16,-21-22-16,0-22 15,21 1-15,-21 0 16,21 0-16,-21-21 0,21 20 0,0-20 16,0 0-16,0 21 0,0-22 15,0 1-15,0 0 0,0-22 0,0 22 16,0-22-16,0 22 0,0-22 0,0 1 16,21-22-16</inkml:trace>
  <inkml:trace contextRef="#ctx0" brushRef="#br0" timeOffset="37211.61">13801 8043 0,'0'0'0,"0"-21"0,-22 21 0,22-21 16,-21 21-1,21-21-15,0 42 47,21 0-31,1-21-16,-1 21 0,0 1 16,-21-1-16,21 0 0</inkml:trace>
  <inkml:trace contextRef="#ctx0" brushRef="#br0" timeOffset="37569.35">14076 8530 0,'0'0'0,"84"0"32,-62 0-32,-1 0 0,0-21 0,-21 0 15,21 21-15,0-21 0,0 0 16,-21-1-16,0 1 0,0 0 15,0 0-15,-21 0 16,0 21 0,0 0-16,0 0 0,-22 0 0,22 21 15,0 0-15,-21-21 16,21 21-16,-1 0 0,1 1 0,-21-1 16,42 21-16,-21-21 0,0 0 0,21 1 15,0 41 1,0-21-16,0-20 0,0-1 0,21 0 15,0-21-15,0 21 0,0 0 0,22-21 16,-22 0-16,21 21 0,-21-21 16,22 0-16,20 0 0,-21 0 0,1 0 15,-1-21-15,22 21 0,-22-21 16,0 0-16</inkml:trace>
  <inkml:trace contextRef="#ctx0" brushRef="#br0" timeOffset="38131.42">14880 8361 0,'0'0'0,"0"-21"0,0 0 16,0-1-16,0 1 0,-21 21 16,0 0-16,0 0 15,-1 0-15,1 21 0,0 1 16,21-1-16,-21 0 0,0 0 16,21 0-16,0 0 0,0 22 0,-21-22 15,21 0-15,0 0 0,0 22 0,0-22 16,0 0-16,0 0 0,21 0 15,-21 0-15,21 1 0,0-1 16,0-21-16,0 21 0,1 0 0,20-21 16,-21 0-16,21 0 0,-20 0 0,20 0 15,0 0-15,1 0 0,-1-21 16,-21 0-16,21 0 0,1-1 16,-22 1-16,21 0 0,-21-21 0,22-1 15,-22 1-15,0 0 0,0-1 0,0-20 16,1 21-16,-1-22 0,0 1 15,0 20-15,-21-20 0,21 20 0,0 1 16,-21 0-16,0 21 0,0-1 16,0 1-16,0 0 0,-21 42 31,0 0-31,21 1 16,-21 20-16,0 0 0,21 1 0,-21-1 15,21 21-15,-22-20 0,1-1 0,21 22 16,0-22-16,0 0 0,-21 1 15,21 20-15,0-21 0,0 1 0,0-1 16,0 0-16,0 1 0,0-1 16,21-21-16,0 22 0,1-22 0,-1 0 15,0 0-15,0 0 0,0 0 0,0-21 16,1 0-16,-1 0 0,21 0 16,-21 0-16,0-21 0,1 0 0,20 0 15,-21 0-15,0 0 0,0-1 16,1-20-16,-1 21 0,0-21 15,0 20-15,0-20 0</inkml:trace>
  <inkml:trace contextRef="#ctx0" brushRef="#br0" timeOffset="38407.67">15494 8255 0,'0'0'0,"-64"0"31,86 0-31,-1 0 16,21 0-16,-21 0 0,22 0 0,-22 0 16,21 0-16,0 0 0,-20 0 15,20 0-15,0 0 0,-21 0 16,22 0-16,-22 0 0,0 0 0,0 0 16,0 0-16,1 0 0,-1 0 0,-21-21 15,0 0 1,-21 21-1,-1 0 1,1 0-16,0 0 0,0 0 16</inkml:trace>
  <inkml:trace contextRef="#ctx0" brushRef="#br0" timeOffset="41011.42">6308 10393 0,'0'0'0,"0"21"16,0 0 0,21-21-1,0 0-15,0-21 16,0 0-16,0 0 16,-21 0-16,22-1 0,-22 1 15,0 0-15,0 0 0,0 0 0,0 0 16,-22-1-1,1 1-15,0 21 0,0 0 16,0 0-16,-22 0 0,22 0 0,0 0 16,0 0-16,-21 0 0,20 0 15,1 21-15,0 1 0,0-22 0,0 21 16,21 21-16,0-21 0,0 0 0,0 22 16,0-22-16,0 0 0,0 21 15,21-20-15,0 20 0,0 0 0,0-21 16,1 22-16,-1-22 0,-21 21 15,21-21-15,0 22 0,0-22 0,-21 21 16,0-21-16,0 22 0,0-22 0,0 0 16,0 21-16,0-20 0,-21-1 15,21 0-15,-21 0 0,0 0 16,-22 0-16,22-21 0,0 0 0,-21 0 16,21 0-16,-1 0 0,1 0 0,-21-21 15,21 0-15,0 0 0,-1 0 16,1 0-16,0-1 0,0-20 0,0 21 15,21-21-15,-21-1 0,21 1 0,-22 0 16,1-1-16,21 1 0,0 21 16,0-22-16,0 22 0,0 0 0,0 0 15,0 42 1,0 0 0,0 22-16,21-22 0,1 0 15,-22 21-15,21-21 0,-21 22 16,21-22-16,0 21 0,-21-21 0,21 22 15,0-22-15,1 0 0,-1 0 0,0 0 16,0 1-16,0-1 0,0 0 16,22-21-16,-22 0 0,0 0 0,21 0 15,-20 0-15,-1 0 0,21 0 0,-21 0 16,22-21-16,-1 0 0,0-1 16,1 1-16,-1-21 0,0 21 15,1-22-15,-1 1 0,-21 0 0,21-22 16,1 22-16,-22-22 0,21 1 0,-21-1 15,1 1-15,-1 21 0,0-22 16,0 22-16,-21-1 0,21 1 16,-21 0-16,0 21 0,0-1 0,0 1 15,0 42 1,0 1 0,0 20-16,0-21 0,0 21 0,0 22 15,-21-22-15,0 1 0,0 20 0,0 1 16,21-1-16,-22-21 0,1 22 15,0-22-15,21 22 0,0-22 16,0 0-16,-21 1 0,21-1 0,0-21 16,0 22-16,0-22 0,21 0 15,0 0-15,0-21 0,1 0 0,-1 0 16,21 0-16,0 0 0,-20 0 0,20 0 16,0 0-16,1-21 0,-22 0 15,21 0-15,0-1 0,-20-20 0,20 21 16,0 0-16,-21-22 0,1 1 15,20 21-15,-21-21 0,0 20 0,-21-20 16,0 21-16,0 0 0,0 0 0,0-1 16,-21 22-16,0 0 15,0 0-15,0 0 0,-1 0 16,1 22-16,0-1 0,21 0 16,0 0-16,-21 0 0,21 0 15,0 1-15,0-1 0,0 0 0,0 0 16,0 0-16,21 0 0,-21 1 0,21-1 15,-21 0-15,21 0 0,1 0 16,-1 0-16,-21 1 0,21-1 0,0-21 16,0 21-16,0 0 0,1-21 0,-1 0 15,0 0-15,0 0 0,0 0 16,0 0-16,22 0 0,-22-21 0,0 0 16,21 21-16,-20-21 0,20-22 0,-21 22 15,0 0-15,22-21 16,-22-1-16,0 22 0,0-21 0,-21-1 0,21 1 15,-21 0-15,21 21 0,-21-22 16,22 22-16,-22 0 0,0 0 16,0 0-16,0 42 15,0 0-15,0 21 16,0-21-16,-22 1 0,22 20 16,-21 0-16,21-21 0,0 22 0,-21-22 15,21 21-15,0-21 0,0 22 0,0-22 16,0 0-16,0 0 0,0 0 15,21 1-15,0-22 0,1 21 16,-1-21-16,0 0 0,0 0 0,0 0 0,0 0 16,22 0-16,-22-21 15,0-1-15,0 22 0,0-21 0,1 0 16,-1 0-16,0-21 0,0 20 0,0-20 16,-21 21-16,21-21 0,-21-1 15,22 1-15,-22 21 0,0-22 0,0 22 16,0 0-16,0 0 0,0 0 0,0 42 31,0 0-31,-22 0 0,22 0 16,-21 1-16,21 20 0,-21-21 0,21 21 15,0-20-15,0-1 16,0 21-16,0-21 0,0 0 0,0 1 16,0-1-16,21 0 0,0 0 0,1 0 15,-22 0-15,21-21 0,21 0 16,-21 0-16,0 0 0,22 0 0,-22 0 15,21 0-15,1-21 0,-1 21 0</inkml:trace>
  <inkml:trace contextRef="#ctx0" brushRef="#br0" timeOffset="42235.45">9144 10478 0,'0'0'0,"0"-22"0,0 1 0,-21 21 16,0 0-16,-1 0 0,1 0 15,0 0-15,-21 0 0,21 0 0,-1 21 16,1 1-16,0-1 0,0 0 16,0 21-16,0-21 0,-1 22 0,1-22 15,21 21-15,0-21 0,0 22 16,0-22-16,0 21 0,0-21 0,0 1 16,0-1-16,21 0 0,1 0 0,-1 0 15,0-21-15,0 21 0,0-21 0,22 0 16,-22 0-16,0 0 0,21 0 15,-21 0-15,22 0 0,-1-21 0,-21 0 16,22 0-16,-22 0 0,21 0 16,-21-1-16,0-20 0,22 21 15,-22-21-15,0-1 0,0-20 0,0 20 16,1-20-16,-1-1 0,0 1 0,0-1 16,0 1-16,0 21 0,-21-22 15,0 22-15,22-22 0,-22 22 0,0 0 16,21 20-16,-21-20 0,0 21 0,0 0 15,-21 21 1,-1 21-16,22 0 0,-21 0 16,0 0-16,21 22 0,-21-1 15,21 0-15,-21 22 0,21-22 0,0 1 16,-21 20-16,21 1 0,-22-22 16,22 21-16,0-20 0,0 20 15,0-20-15,0-1 0,0-21 0,0 21 16,0-20-16,0-1 0,22 0 0,-1 0 15,0 0-15,0-21 0,0 0 16,0 0-16,1 0 0,-1 0 0,21 0 16,-21 0-16,22-21 0,-22 0 0,21 0 15,-21 0-15,22-22 0,-22 22 16,0 0-16,21-21 0,-21-1 0,-21 22 16,22-21-16,-22 21 0,21-1 0,-21 1 15,0 0-15,0 42 31,-21 0-31,21 1 0,-22-1 16,22 21-16,0-21 0,0 0 16,0 1-16,0 20 0,0-21 0,0 0 15,0 0-15,0 1 0,0-1 16,22-21-16,-1 21 16,0-21-16,0 0 0,0 0 0,0 0 15,1 0-15,-1-21 0,0 21 0,0-21 16,0-1-16,0 1 15,1 0-15,-1 0 0,0-21 0,0 20 16,-21-20-16,21 21 0,-21-21 0,0 20 0,0 1 16,0 0-16,0 42 31,0 0-31,0 1 0,0-1 16,0 21-16,-21-21 0,21 22 15,0-22-15,0 21 0,0-21 0,0 0 16,0 1-16,21-1 0,-21 0 0,21 0 15,1 0-15,-1 0 16,0-21-16,0 0 0,0 0 16,0 0-16,1 0 0,-1 0 0,-21-21 15,21 0-15,0 21 0,0-21 0,0-21 16,-21 20-16,22 1 16,-1-21-16,0 21 0,0-22 0,0 1 15,0 0-15,1 21 0,-1-22 0,0 22 16,0-21-16,0 21 0,0 21 15,1-22-15,-1 22 0,0 0 0,0 0 16,0 22-16,0-1 0,-21 0 0,22 0 16,-1 21-16,-21 1 0,0-22 15,0 21-15,0 1 0,0-22 0,0 21 16,0-21-16,0 0 0,0 1 0,0-1 16,0 0-16,-21 0 0,-1-21 15,22-21 1,0 0-1,0 0 1,0-1-16,0 1 0,0 0 0,0-21 16,0 21-16,22-1 0,-1-20 0,0 21 15,0-21-15,0 20 0,0 1 16,1 0-16,-1 0 0,0 0 0,0 0 16,0 21-16,0 0 0,1-22 0,-1 22 15,21 0-15,-21 0 0,0 0 16</inkml:trace>
  <inkml:trace contextRef="#ctx0" brushRef="#br0" timeOffset="42591.47">11515 10605 0,'0'0'16,"0"21"-16,21-21 16,0 0-1,0 0-15,0-21 0,0-1 0,1 22 16,-1-21-16,0 0 0,21 0 0,-21 0 15,1 0-15,-1-1 0,0 1 16,-21 0-16,0 0 0,0 0 0,0 0 16,0-1-16,0 1 0,-21 21 15,0 0 1,-1 0-16,1 0 0,0 21 0,-21 1 16,21-1-16,-22 21 0,22 0 0,-21-20 15,21 20-15,-1 0 0,1 1 16,0-1-16,0-21 0,21 21 0,0-20 15,0 20-15,0-21 0,0 0 0,21 0 16,0 1-16,0-1 0,22-21 0,-1 0 16,-21 21-16,22-21 0,-1 0 15,0 0-15,22 0 0,-22-21 0,0 0 16,1 21-16,-1-22 0,0-20 0,1 21 16,-22 0-16,21-22 15</inkml:trace>
  <inkml:trace contextRef="#ctx0" brushRef="#br0" timeOffset="42891.3">9440 10075 0,'-42'0'16,"84"0"-16,-105 0 0,42 0 0,-1 0 0,44 0 31,-1 0-31,21 0 0,-21-21 16,22 21-16,-1 0 0,0 0 0,22-21 16,-22 21-16,22 0 0,-1 0 0,1 0 15,-1-21-15,1 21 0,-1 0 16,-21 0-16,1 0 0,-1-21 0,-21 21 15,-21-21 1</inkml:trace>
  <inkml:trace contextRef="#ctx0" brushRef="#br0" timeOffset="43143.15">7472 10097 0,'-43'21'0,"86"-42"0,-128 42 16,64-21-16,0 0 0,63 0 31,-21 0-31,22 0 0,-1 0 16,0 0-16,22 0 0,-1 0 0,1-21 15,20 21-15,-20 0 0,21-22 16,-22 22-16,1 0 0,-1 0 0,-21 0 15,1 0-15,-1 0 0,-21 0 16,0 0-16</inkml:trace>
  <inkml:trace contextRef="#ctx0" brushRef="#br0" timeOffset="45112.11">7578 11663 0,'0'0'0,"0"-21"0,0 0 0,-22 21 16,1 0-1,0 21-15,0 0 16,21 0-16,-21 0 0,0 22 15,21-1-15,-22 21 0,1-20 16,0 20-16,21 1 0,-21-1 0,0-20 16,0 20-16,-1 1 0,-20-22 0,21 0 15,0 1-15,0-1 0,-22 0 16,22-21-16,0 22 0,-21-22 0,20 0 16,1-21-16,0 21 0,0-21 0,0 0 15,0 0-15,-1 0 0,1-21 16,21 0-16,-21 0 0,21 0 15,-21-1-15,21-20 0,0 0 16,0-1-16,0 1 0,0 0 0,0-1 16,0 1-16,21 0 0,0-22 15,0 22-15,1 21 0,-1-22 16,0 22-16,0 0 0,0 21 16,0 0-16,1 0 0,-22 21 0,21 22 15,0-22-15,-21 21 0,21 0 16,0 1-16,0-1 0,-21 0 0,22-20 15,-1 20-15,-21 0 0,21 1 16,0-22-16,0 21 0,-21-21 0,21 0 16,1 1-16,-1-1 0,0-21 0,0 0 15,0 21-15,0-21 0,22 0 16,-22 0-16,21 0 0,-21-21 0,22 21 16,-22-21-16,21-1 0,1 1 15,-22 0-15,21-21 0,-21-1 16,22 1-16,-22 0 0,0-1 0,0 1 15,0-21-15,-21 20 0,21-20 16,-21-1-16,0 22 0,0 0 0,0-22 16,-21 22-16,-21 21 0,21-22 0,-22 22 15,1 0-15,0 0 0,-1 0 16,1 21-16,0 0 0,-1 0 0,1 0 16,0 21-16,21 0 0,-22 0 15,22 0-15,0 22 0,0-22 0,0 21 16,21 0-16,0 1 0,0 20 0,0-20 15,0 20-15,0-21 16,0 22-16,21-22 0,0 1 0,0-1 16,0-21-16,22 21 0,-22-20 0,21-1 15,0 0-15,1 0 0,-1-21 16,0 0-16,22 0 0,-22 0 0,22 0 16,-22 0-16,0 0 0,22-21 15,-22 0-15,1 0 0,-1 21 0,0-22 16,1-20-16,-1 21 0,-21 0 0,21 0 15,-42-22-15,22 22 16,-22-21-16,21 21 0,-21-1 0,0-20 16,0 21-16,0 0 0,0 0 0,-21 21 15,-1 0 1,1 0-16,0 0 0,21 21 16,-21 0-16,21 0 0,0 0 0,-21 0 15,21 22-15,0-22 0,-21 0 16,21 21-16,0-20 0,0-1 0,0 0 15,0 0-15,0 0 0,0 0 16,21 1-16,0-1 0,0-21 16,0 21-16,0-21 0,1 0 0,-1 0 15,0 0-15,21 0 16,-21 0-16,22-21 0,-22 0 0,21-1 16,1 22-16,-1-21 0,0 0 0,1-21 15,20 21-15,-21-1 0,1-20 16,-1 21-16,0-21 0,1-1 0,-1 1 15,-21 21-15,0-22 0,1 1 0,-1 21 16,-21 0-16,0 0 0,0-1 16,-21 22-1,-1 0-15,1 22 0,0-22 16,0 21-16,0 0 0,0 21 0,21-21 16,0 1-16,0 20 0,0-21 0,0 21 15,0-20-15,0-1 16,0 21-16,0-21 0,0 0 0,21 1 0,0-1 15,-21 0-15,21 0 0,-21 0 16,21 0-16,-21 1 16,0-1-1,0-42 17,-21 21-32,0-22 0,0 1 0,0 0 15,-1 0-15,22 0 16,0 0-16,-21 21 0,21-22 15,0 44 17,0-1-32,0 0 15,0 0-15,0 0 0,21 0 0,1 1 16,-1-22-16,-21 21 0,21 0 16,0-21-16,21 21 0,-20-21 0,-1 0 15,0 0-15,21 0 0,-21 0 0,22 0 16,-22 0-16,21 0 0,-21 0 15,22-21-15,-1 21 0,-21-21 0,22 0 16,-22-1-16,21 1 0,-21-21 16,0 21-16,22-22 0,-22 22 0,-21-21 15,21 21-15,-21-22 0,21 22 16,-21-21-16,0 21 16,0 0-16,-21 21 15,0 21-15,0 0 0,21 0 16,-21 21-16,21-20 0,-22-1 15,1 21-15,21-21 0,0 0 0,0 22 16,0-22-16,0 0 0,0 0 0,0 0 16,0 1-16,21-22 31,1 0-31,-1 0 16,0 0-16,0-22 0,-21 1 15,0 0-15,21 0 0,-21 0 16,0 0-16</inkml:trace>
  <inkml:trace contextRef="#ctx0" brushRef="#br0" timeOffset="45295.01">9588 11705 0,'0'0'0,"-21"0"31,0 21-31,21 1 0,0-1 15,0 0 1,21-21 0,-21 21-16,21-21 0,1 0 0</inkml:trace>
  <inkml:trace contextRef="#ctx0" brushRef="#br0" timeOffset="46023.2">10456 12086 0,'0'0'0,"21"0"0,-21-21 31,0 0-31,0 0 16,0 0-16,0-1 16,0 1-16,0 0 0,-21 0 0,21 0 15,-21 21-15,0-21 0,21-1 16,-21 22-16,0 0 0,-1 0 15,1 0-15,0 0 0,0 0 0,0 22 16,-22-22-16,22 42 0,0-21 16,0 0-16,0 22 0,-22-22 0,43 21 15,-21-21-15,0 22 0,21-22 0,0 0 16,0 21-16,0-21 16,0 1-16,0-1 0,21-21 15,0 0-15,1 0 0,20 0 0,-21 0 16,0 0-16,0 0 0,22-21 15,-22 21-15,0-22 0,21 1 16,-20 0-16,-1 0 0,0 0 0,0 0 16,0-1-16,-21 1 0,0 0 15,21 0-15,-21 0 0,22 0 16,-22 42 15,0 0-31,0 0 0,0 0 0,0 0 16,0 22-16,0-1 0,0-21 15,0 22-15,0-1 0,0-21 16,0 21-16,0 1 0,0-1 0,0 0 16,21 1-16,-21-1 0,0 0 15,0 1-15,21 20 0,-21-20 0,21 20 16,0-21-16,-21 22 0,0-22 0,0 22 16,0-22-16,0 0 0,0 1 15,0-1-15,0 0 0,0 1 0,0-22 16,0 21-16,0-21 0,-21 1 0,0-1 15,0 0-15,0 0 0,-1 0 16,1-21-16,0 0 0,-21 0 0,21 0 16,-1 0-16,-20 0 0,0 0 0,-1-21 15,1 0-15,0 0 0,-1 0 16,1-1-16,21 1 0,-21-21 16,-1 21-16,22-22 0,0 1 0,-21 0 15,42-1-15,0 1 0,-22 0 16,22-1-16,0-20 0,0 21 0,22-1 15,-1 1-15,21 0 0,-21 20 0,22-20 16,-1 0-16,0 21 0</inkml:trace>
  <inkml:trace contextRef="#ctx0" brushRef="#br0" timeOffset="46487.46">11155 11896 0,'0'-21'0,"0"42"0,-21-21 32,21 21-17,0 0-15,0 21 0,0-20 0,-22 20 16,22-21-16,0 21 0,-21-20 0,21 20 16,0-21-16,0 0 0,-21 22 15,21-22-15,-21 0 0,21 0 16,0 0-16,-21-21 15,21-21 1,0 0 0,0 0-16,0 0 0,0-1 0,0 1 15,21-21-15,0 0 0,0 20 16,0-20-16,22 0 0,-22-1 0,21 1 16,1 0-16,-1-1 0,-21 22 15,21 0-15,1 0 0,-1 0 0,0 21 16,1 0-16,-22 0 0,0 0 0,0 21 15,0 0-15,1 0 0,-1 0 16,-21 22-16,0-1 0,0 0 0,0 1 16,0-1-16,0 0 0,0 1 0,-21-1 15,-1 0-15,22-20 0,-21 20 16,0-21-16,0 0 0,21 0 0,-21 1 16,0-22-16,21 21 0,-22 0 15,1-21-15,0 21 16,0-21-16</inkml:trace>
  <inkml:trace contextRef="#ctx0" brushRef="#br0" timeOffset="48235.07">7302 13568 0,'0'0'16,"-21"0"-16,42 0 47,1 0-47,-1-21 0,0 0 16,0-1-16,0 22 0,22-21 15,-1-21-15,0 21 0,1 0 0,-1-1 16,0 1-16,-21 0 0,22 0 0,-22-21 15,21 20-15,-21 1 0,-21 0 16,0-21-16,0 21 0,0-1 0,0 1 16,0 0-16,-21 21 15,0 0-15,-21 0 0,21 0 0,-1 0 16,1 21-16,-21 22 0,21-22 0,0 21 16,-1 0-16,1 1 15,21 20-15,0 1 0,-21-1 0,21 22 16,0-22-16,0 1 0,-21 21 15,21-22-15,0-21 0,0 22 0,0-22 16,0 22-16,0-22 0,0 0 0,-21-20 16,21 20-16,0-21 0,-21 0 15,21 0-15,-22-21 16,1 0-16,0 0 0,0 0 16,0-21-16,0 0 0,21 0 15,-22 0-15,1-22 0,0 22 0,0-21 16,0 0-16,0 20 15,-1-20-15,1 0 0,0 21 0,0-1 16,21 1-16,0 0 0,-21 0 0,0 21 16,21 21-1,0 0-15,0 0 0,0 1 0,0-1 16,21 21-16,0-21 0,0 22 16,0-22-16,0 0 0,1 0 0,-1 0 15,0 22-15,21-43 0,-21 21 0,1 0 16,20 0-16,-21-21 15,21 0-15,1 0 0,-22 0 0,21 0 0,1 0 16,-1 0-16,0-21 0,-21 0 16,22 0-16,-1-1 0,-21 1 15,22-21-15,-22 21 0,0-22 0,0 22 16,0-21-16,0 0 0,-21 20 16,22-20-16,-22 21 0,0-21 0,0 20 15,0 1-15,0 42 16,0 1-1,0-1-15,0 0 0,0 21 0,0-21 16,0 1-16,0 20 0,0-21 16,0 21-16,0-20 0,0-1 0,0 0 15,0 0-15,0 0 0,0 0 0,0 1 16,0-1-16,0-42 47,21-1-47,0 1 0,-21 0 15,0 0-15,21 0 0,0-22 0,-21 22 16,21-21-16,-21 0 0,22 20 0,-22 1 16,0-21-16,21 21 0,0 0 15,0 21 1,-21 21-16,21-21 16,-21 21-16,0 21 0,21-21 0,1 1 15,-22-1-15,21 0 0,-21 21 16,21-21-16,0 1 0,-21-1 15,21 0-15,0 0 0,-21 0 0,22-21 16,-1 21-16,0-21 0,0 0 0,0 0 16,0 0-16,22 0 0,-22 0 15,0 0-15,21 0 0,-20-21 0,20 0 16,-21 21-16,21-21 0,-20-21 0,20 20 16,-21 1-16,0-21 0,0 0 15,1 20-15,-1-20 0,0 0 16,-21 21-16,21-22 0,-21 22 0,21 0 15,-21 0-15,21 21 0,1 0 16,-22 21 0,0 0-16,0 0 15,0 0-15,21 1 0,-21 20 0,0-21 16,0 21-16,0-20 0,0 20 16,0-21-16,21 0 0,-21 22 0,0-22 15,21 0-15,0 0 0,0 0 0,1-21 16,-1 21-16,0-21 0,0 0 15,0 0-15,22 0 0,-22 0 0,0 0 16,21 0-16,-21 0 0,22-21 0,-22 0 16,21 0-16,-21 0 0,22 0 15,-22-1-15,21 1 0,-21-21 16,1 21-16,20-22 0,-21 1 0,0 21 16,0-21-16,1 20 0,-1 1 15,0 0-15,-21 0 0,0 0 0,0 0 16,21 21-16,-21 21 31,-21-21-31,21 42 0,-21-21 0,21 0 16,0 22-16,0-1 0,0 0 15,-21-20-15,21 41 0,0-21 0,0 1 16,0-1-16,0 22 0,0-1 0,0 1 16,0-1-16,0 1 0,0 20 15,0-20-15,0-1 0,0 1 16,-22-1-16,22 1 0,-21-1 0,21 1 15,0-1-15,-21 1 0,0-1 16,0 1-16,21-22 0,0 0 0,0 1 16,-21-22-16,21 0 0,0 0 0,0 0 15,0-42 1,0 0-16,0 0 0,21-21 16,-21-1-16,0 1 0,21 0 0,0-1 15,-21-20-15,21-1 0,0 1 16</inkml:trace>
  <inkml:trace contextRef="#ctx0" brushRef="#br0" timeOffset="48511.43">9800 13801 0,'-21'-21'16,"42"42"-16,-42-85 0,21 22 0,-21 0 0,21 20 16,0-20-16,0 21 0,0 0 15,21 0-15,0-1 0,0 1 0,22 0 16,-1 21-16,0 0 0,1 0 15,-1 0-15,-21 0 0,21 21 0,1 0 16,-22 1-16,21-1 0,-42 21 0,21 0 16,-21 1-16,0-22 0,0 21 15,0 1-15,-21-1 0,0 0 16,0-21-16,0 22 0,-22-22 0,22 0 0,-21 0 16,0 0-16,20 1 15,-20-1-15,21-21 0,0 0 0,0 21 16,-1-21-16,1 0 0,0 0 0,0 0 15</inkml:trace>
  <inkml:trace contextRef="#ctx0" brushRef="#br0" timeOffset="51859.4">7070 14880 0,'0'21'16,"0"1"-16,0-1 15,21-21-15,0 0 16,0 0-16,0 0 15,22 0-15,-22 0 0,0 0 0,21 0 16,-21-21-16,22-1 0,-1 22 16,-21-21-16,22 0 0,-22 0 0,0 0 15,0 21-15,-21-21 0,0-1 16,0 1-16,0 0 0,-21 0 0,0 21 16,0 0-16,-22 0 0,22 0 15,-21 0-15,-1 0 0,1 21 16,0 0-16,-1-21 0,1 43 0,0-22 15,21 0-15,-22 21 0,22-21 16,0 1-16,21 20 0,0-21 0,0 21 16,0-20-16,0-1 0,0 21 0,21-21 15,0 0-15,0-21 0,1 22 16,-1-22-16,0 0 0,21 0 0,-21 0 16,1 0-16,-1 0 15,0 0-15,0 0 0,0 0 0,0-22 16,-21 1-16,-21 21 31,0 0-31,0 0 0,0 0 0,0 21 16,-22-21-16,22 43 0,0-22 15,0 0-15,-22 21 0,22 1 0,0-22 16,21 21-16,-21 1 0,21-1 16,-21-21-16,21 21 0,0-20 0,0-1 15,0 0-15,0 0 0,21 0 0,0-21 16,0 0-16,0 21 0,1-21 15,-1 0-15,0 0 0,0 0 16,21-21-16,-20 0 0,20 21 0,0-21 16,-21 0-16,22-22 0,-1 22 15,0-21-15,1 21 0,-1-22 0,0 1 16,1 0-16,-1-1 0,0 22 16,1-21-16,-22 21 0,21 0 0,-21-1 15,1 22-15,-1 0 16,-21 22-16,0-1 0,0 0 15,0 21-15,0-21 0,0 22 16,0-22-16,0 21 0,0-21 0,-21 22 16,-1-22-16,1 21 0,0-21 0,0 1 15,21-1-15,-21 0 16,21 0-16,-21-21 0,21 21 16,0-42-1,0 0-15,21 21 16,0-21-16,0-22 0,0 22 0,0 0 15,1-21-15,-1-1 0,0 1 16,0 0-16,0-1 0,22 22 0,-22-21 16,0 21-16,0-22 0,-21 22 15,21 21-15,-21 21 16,0 1 0,0-1-16,-21 0 0,0 21 15,21 1-15,0-22 0,-21 21 16,21-21-16,0 22 0,0-22 15,0 21-15,0-21 0,0 0 0,0 1 16,0-1-16,21 0 0,0 0 0,0-21 16,22 0-16,-22 21 0,0-21 15,21 0-15,1 0 0,-22 0 0,21-21 16,0 21-16,1-21 0,20 0 16,-20 0-16,-1-1 0,0 1 0,1 0 15,-1-21-15,0 21 0,-21-1 16,1-20-16,-1 0 0,-21 21 15,0-22-15,0 22 0,0 0 0,0 0 0,0 0 16,0-1-16,-21 22 16,-1 0-16,1 0 0,0 0 0,0 22 15,0-1-15,0 0 0,-1 0 0,1 0 16,21 0-16,0 22 0,0-22 16,0 21-16,0 1 0,0-22 0,0 0 15,0 21-15,0-21 0,21 1 16,1-1-16,-1 0 0,21 0 0,-21 0 15,0-21-15,22 0 0,-22 21 0,21-21 16,1 0-16,-1 0 0,0 0 16,1-21-16,-1 21 0,21-21 0,-20 0 15,-1 0-15,0 0 0,1-1 16,-22-20-16,21 21 0,1-21 16,-22-1-16,0 1 0,0 0 0,21 20 15,-42-20-15,22 0 0,-1 21 16,-21-1-16,21 1 0,-21 42 31,0 1-15,0-1-16,0 0 0,0 0 0,0 0 15,0 0-15,0 1 16,0-1-16,21-42 31,-21-1-15,21 1-16,-21 0 15,0 0-15,0 0 0,0 0 16,0-1-16,0 1 0,0 0 0,0 0 16,-21 21-16,0 0 15,0 0-15,0 0 16,-1 21-16,22 0 0,0 0 16,-21 1-16,0 20 0,21-21 15,-21 21-15,21 1 0,0-1 0,0 0 16,0 1-16,0-22 0,0 21 0,0 1 15,0-22-15,0 0 16,0 0-16,21 0 0,0 0 0,0 1 0,1-22 16,20 0-16,-21 0 0,21 0 15,-20 0-15,20 0 0,0 0 16,1-22-16,-1 1 0,0 21 0,1-21 16,-1 0-16,0-21 0,1 20 0,-1-20 15,-21 21-15,21-21 0,-20-1 16,-1 1-16,0 0 0,-21 20 0,0-20 15,0 0-15,21 21 0,-21-1 16,0 1-16,-21 21 16,21 21-16,-21 1 15,0 20-15,21-21 0,-22 0 16,22 22-16,0-22 0,0 21 16,0-21-16,0 22 0,0-22 0,0 0 15,0 0-15,0 0 0,0 0 16,0 1-16,22-22 0,-1 21 15,0-21-15,0 0 0,0 0 16,0 0-16,1-21 0,-1-1 16,0 1-16,0 0 0,0 0 0,0 0 15,1-22-15,-1 22 0,-21-21 16,21 0-16,0 20 0,-21-20 0,0 21 16,0-21-16,21 20 0,-21 1 0,0 42 31,0 1-16,0-1-15,-21 21 0,21-21 0,0 22 16,0-22-16,0 0 0,0 21 16,0-21-16,0 1 0,0-1 0,0 0 15,0 0-15,0 0 0,21-21 0,0 21 16,1-21-16,-1 0 16,0 0-16,0 0 0,0 0 0,22 0 15,-22-21-15,21 0 0,-21 0 16,22 0-16,-22 0 0,21-22 0,-21 22 15,22-21-15,-22-22 0,0 22 16,0 0-16,0-22 0,0 22 0,1-1 16,-1-20-16,0 21 0,-21-1 15,0 22-15,0-21 0,0 21 0,0-1 16,0 1-16,-21 21 16,0 0-16,-1 21 0,1 22 15,0-22-15,0 21 0,0 1 16,0-1-16,21 0 0,-22 22 0,1-22 15,21 22-15,0-22 0,0 0 0,0 1 16,0-1-16,0 0 0,0 1 16,0-22-16,0 0 0,0 0 15,21 0-15,1-21 0,-1 0 0,0 0 0,0 0 16,0 0-16,22 0 0,-22 0 16,0 0-16,21-21 0,1 0 15,-22 0-15,21 0 0,-21-1 16,22-20-16,-22 21 0,0-21 0,0 20 15,0-20-15,0 21 0,-21-21 16,22 20-16,-22 1 0,0 42 31,0 1-31,0 20 0,0-21 16,0 0-16,0 0 0,0 1 16,0 20-16,0-21 0,0 0 0,0 0 15,0 1-15,0-1 0,21 0 16,0-21-16,-21 21 0,21-21 15,0 0-15,0 0 0,1 0 0,-1 0 16,0 0-16,0 0 0,0 0 16,0-21-16,22 0 0,-22 0 0,0-1 15,21 1-15,-20 0 0,-1-21 0,0 21 16,0-22-16,0 1 0,0 21 16,1 0-16,-22-22 0,0 22 15,0 42 1,0 22-1,-22-22-15,22 0 0,-21 21 0,21-21 16,0 1-16,0 20 0,0-21 16,0 0-16,0 0 0,0 1 15,0-1-15,0 0 0,0 0 0,21-21 16,1 21-16,-1-21 16,0 0-16,0 0 0,0 0 15,-21-21-15,21 0 0,1 21 0,-22-21 16,21 0-16,-21-1 0,0-20 15,0 21-15,0-21 0,0 20 0,0-20 16,0 0-16,-21 21 0,-1-22 0,1 22 16,21 0-16,0 0 0,-21 0 15,21-1-15,0 1 0,0 0 16,0 0 0,21 21-16,0-21 15,1 21-15,20-21 0,0 21 0,-21 0 16,22 0-16,-1 0 0,0 0 15,-20 0-15,20 0 0,0 21 0,1 0 16,-22 0-16,21 0 0,-21 22 0,0-22 16,1 21-16,-1 0 0,0 1 15,-21-1-15,0-21 0,0 22 0,0-22 16,0 21-16,0-21 0,0 0 0,-21 1 16,0-1-16,21 0 15,-22 0-15,1-21 16,21-21-1,0 0-15,0 0 16,0-1-16,0 1 0,0 0 0,0-21 16,21-1-16,1 1 0,-1 0 0,0-1 15,0 1-15,21-21 16,-20 20-16,20 1 0,-21 0 0,21-1 0,1 1 16,-1 21-16,-21 0 0,22 21 15,-22 0-15,0 0 0,0 0 0,0 21 16,-21 0-16,0 21 0,0-21 0,0 22 15,0-1-15,0 0 0,0 1 16,0-1-16,0 0 0,0 1 16,0-1-16,-21-21 0,0 0 0,21 1 15,0-1-15,-21 0 0,0 0 16,-1-21-16,22-21 16,-21 0-1,21 0-15,-21-22 16</inkml:trace>
  <inkml:trace contextRef="#ctx0" brushRef="#br0" timeOffset="52055.29">12255 14520 0,'-21'0'0,"42"0"0,-63 0 15,21 0-15,0 0 16,42 0 31</inkml:trace>
  <inkml:trace contextRef="#ctx0" brushRef="#br0" timeOffset="52259.17">10943 14901 0,'0'0'0,"-21"0"0,0 22 15,42-22 1,0 0-16,21 0 0,-20-22 16,20 22-16,21-21 0,-20 0 0,-1 21 15,22-21-15,-22 21 0,0 0 0,22-21 16,-22 21-16,0 0 0,1 0 15,-22 0-15,0 0 0</inkml:trace>
  <inkml:trace contextRef="#ctx0" brushRef="#br0" timeOffset="52763.74">7197 16023 0,'0'0'0,"21"-21"0,0-21 0,0-1 15,-21 22-15,0 0 0,0 0 0,0 42 31,0 21-15,0 1-16,0-1 0,0 22 16,0-22-16,0 21 0,0-20 0,0 20 15,-21 1-15,21-22 0,-21 0 0,0 1 16,21-1-16,0 22 0,-22-43 16,1 21-16,21 0 0,0-20 0,-21 20 15,21-21-15,-21 0 0,0-21 16,21-21-1</inkml:trace>
  <inkml:trace contextRef="#ctx0" brushRef="#br0" timeOffset="53219.48">7239 15939 0,'0'0'0,"21"-43"0,191-84 31,-170 127-31,0 0 0,1 0 16,-1 0-16,0 21 0,1 1 0,-22-1 16,21 21-16,-21 0 0,-21 1 15,0-22-15,0 42 0,-21-41 0,0 20 16,-21 0-16,-1 1 0,1-1 16,0-21-16,-1 21 0,1-20 15,-21-1-15,20 0 0,22 0 16,-21-21-16,-1 0 0,22 21 0,0-21 15,0 0-15,21-21 16,0 0-16,0 0 16,0 0-16,21-1 0,-21 1 0,21 0 15,0 21-15,1 0 0,-1-21 16,0 21-16,0 0 0,0 21 0,0 0 16,22 0-16,-22 1 0,0-1 15,0 0-15,0 21 0,1-21 0,-22 22 16,21-22-16,0 21 15,-21-21-15,21 1 0,0 20 0,-21-21 16,21 0-16,1 0 0,-1 1 0,0-1 16,0-21-16,0 0 0,22 0 15,-22 0-15,21 0 0,-21 0 0,0-21 16,22-1-16,-22 22 0,0-21 16,0 0-16,0 0 0,1 0 0,-1-22 15</inkml:trace>
  <inkml:trace contextRef="#ctx0" brushRef="#br0" timeOffset="53768.17">8128 16510 0,'0'-42'0,"0"105"0,0-84 0,0-42 15,0 41 17,21 22-17,0 0-15,0-21 16,1 21-16,-1 0 0,-21-21 0,21 21 16,0 0-16,0-21 0,0 21 0,1-21 15,-1 0 1,-42 21-1,-1 0 1,1 21-16,0 0 0,0-21 0,0 21 16,0 21-16,-1-20 0,1-1 15,0 0-15,0 21 0,21-21 16,-21 1-16,21 20 0,0-21 0,0 0 16,0 0-16,21 1 0,0-1 15,0-21-15,0 21 0,1-21 0,-1 0 16,21 0-16,0 0 0,1 0 15,-1-21-15,0 21 0,22-21 0,-1-1 16,1 1-16,-22 0 0,22-21 0,-1 21 16,-20-1-16,-1 1 0,0 0 15,-21-21-15,22 21 0,-22-1 0,-21 1 16,-21 42 15,0 1-31,-1 20 16,1-21-16,0 21 0,0-20 15,0 20-15,21 21 0,0-20 0,-21 20 16,21 1-16,-22-1 0,22 1 16,-21-1-16,21 1 0,-21 20 0,21-20 15,0-1-15,-21 1 0,0 21 16,0-22-16,21 1 0,-22-1 0,22 1 16,-21-22-16,21 0 0,0 1 15,0-22-15,0 0 0,21-21 16,1 0-16,-1-21 0,0 0 15,21-22-15,-21 1 0,22-22 0,-22 1 16</inkml:trace>
  <inkml:trace contextRef="#ctx0" brushRef="#br0" timeOffset="54060">9123 16574 0,'0'0'0,"0"-43"0,0 1 0,0 0 15,0-1-15,0 22 0,0 0 16,21 0-16,-21 0 0,21-1 0,0 1 15,0 21-15,1 0 16,-1 0-16,0 0 0,0 0 0,0 21 16,0 1-16,1-1 0,-1 0 15,0 0-15,0 0 0,-21 0 0,0 22 16,0-22-16,0 21 0,0-21 16,-21 22-16,0-22 0,0 0 15,-1 21-15,-20-20 0,0-1 0,21 0 16,-22 0-16,1 0 0,0 0 15,20-21-15,1 0 0,0 0 0,0 0 16,42-21 0,0 0-1,0 0-15,22 0 0,-1 0 0</inkml:trace>
  <inkml:trace contextRef="#ctx0" brushRef="#br0" timeOffset="54463.77">9991 16277 0,'0'0'0,"-22"21"31,1-21-31,0 22 0,-21-1 16,21 0-16,-1 0 0,1 21 0,-21-20 16,21-1-16,0 21 0,-1-21 15,1 0-15,21 1 0,0-1 0,0 0 16,0 0-16,0 0 0,0 0 15,21-21-15,1 22 0,-1-22 16,0 0-16,21 0 0,-21-22 0,22 22 16,-22-21-16,21 0 15,1 0-15,-22 0 0,21 0 0,-21-1 16,0 1-16,1 0 0,-22-127 31,0 127-31,0-22 0,-22 22 0,1 0 0,0 0 16,0 21-16,0 0 0,0 0 15,-22 0-15,22 0 0,0 0 0,0 0 16,0 21-16,-22 0 0,43 0 16,-21 1-16,0-1 0,21 0 0,-21-21 15,21 21-15,0 0 0,0 0 16,0 1-16,21-1 0,0-21 0,0 21 16,22-21-16,-22 0 0</inkml:trace>
  <inkml:trace contextRef="#ctx0" brushRef="#br0" timeOffset="54824.56">10308 16447 0,'0'-22'0,"0"44"0,0-65 15,0 22-15,0 0 16,21 21-16,-21-21 0,21 21 16,1 0-16,-1-21 0,0 21 15,0 0-15,0 0 0,0 0 16,1 21-16,-1 0 0,0-21 0,0 21 15,0 0-15,0 22 0,1-22 16,-22 0-16,0 0 0,0 0 16,0 22-16,0-22 0,0 0 0,0 0 15,-22 0-15,22 0 0,-21 1 16,0-1-16,0 0 0,0-21 0,0 0 31,21-21-31,0 0 16,0-1-16,0 1 0,0 0 0,0 0 15,21 0-15,0-22 0,-21 22 16,21 0-16,0-21 0,0 21 0,22-1 16,-22 1-16,0-21 15,21 21-15,-20 21 0,20-21 0,-21-1 16,21 1-16,1 0 0,-22 21 0</inkml:trace>
  <inkml:trace contextRef="#ctx0" brushRef="#br0" timeOffset="55075.42">11366 16108 0,'-63'106'15,"42"-85"1,0 21-16,-1 1 0,1-22 0,0 21 16,0 0-16,0 1 0,21-22 15,0 21-15,-21 1 0,21-1 0,0-21 16,0 21-16,0-20 0,0 20 0,0-21 15,0 0-15,0 0 0,0 1 16,21-1-16,0 0 0,0-21 16,0 0-16,0 0 0,22 0 15,-22 0-15,0-21 0,0 0 0,22-1 16,-22 1-16,0-21 0,-21 21 0</inkml:trace>
  <inkml:trace contextRef="#ctx0" brushRef="#br0" timeOffset="55263.8">11007 16468 0,'21'0'31,"0"0"-31,21 0 16,-21 0-16,22 0 0,-1 0 15,0 0-15,22 0 0,-22 0 0,1 0 16,-1-21-16,21-1 0,-20 22 15,-22-21-15,21 0 0,1 21 16</inkml:trace>
  <inkml:trace contextRef="#ctx0" brushRef="#br0" timeOffset="56039.35">15176 10351 0,'22'-22'15,"-44"44"-15,65-86 0,-22 43 0,21 0 16,-21 0-16,1-1 0,-1 1 0,0 21 15,0 0-15,-21 21 16,0 1 0,0 20-16,0 0 0,0 22 0,0-22 15,0 22-15,-21-1 0,21 1 16,0-22-16,-21 21 0,21 1 0,-21-22 16,21 1-16,0-1 0,-22 0 15,22 1-15,-21-22 0,21 0 0,0 0 16,0 0-16,0 0 0,-21-21 31,21-21-15,0 0-16,-21 21 0</inkml:trace>
  <inkml:trace contextRef="#ctx0" brushRef="#br0" timeOffset="56599.03">14922 10478 0,'0'0'0,"0"-43"15,0 1-15,0 21 0,0-22 0,22 1 16,-22 21-16,42 0 0,-21-22 0,0 22 16,22 0-16,-1-21 0,0 21 15,1-1-15,20 1 0,-21 21 0,22 0 16,-22 0-16,22 0 0,-22 0 16,22 21-16,-22 22 0,0-22 0,-21 21 15,22 22-15,-22-22 0,0 22 16,0-22-16,0 21 0,-21 1 0,22-22 15,-22 1-15,0-1 0,0 0 0,0 1 16,0-22-16,0 21 0,0-21 16,0 0-16,0 1 15,-22-22 1,1-22 0,21 1-16,0 0 0,0 0 15,0 0-15,0-22 0,0 1 0,0 21 16,0-21-16,0-22 0,0 22 15,21-1-15,1-20 0,-1 21 0,0-22 16,0 22-16,21-1 0,1 1 16,-1 0-16,0-1 0,22 1 0,-22 21 15,22 0-15,-1 0 0,1 21 16,-1 0-16,1 0 0,-22 21 16,0 21-16,1-21 0,-1 22 0,-21-1 15,0 21-15,-21-20 0,0 20 0,0 1 16,0-1-16,0 1 0,-21-1 15,0-20-15,0 20 0,0-21 0,0 1 16,-1-1-16,1-21 0,0 22 0,21-22 16,-21 0-16,21 0 0,-21 0 15,21 0-15,21-21 32,0-21-32,0 21 15,0-21-15</inkml:trace>
  <inkml:trace contextRef="#ctx0" brushRef="#br0" timeOffset="58263.43">17399 10626 0,'0'0'0,"21"-21"0,0-43 16,-21 22-1,0 21-15,0-1 0,-21 1 16,0 0-16,0 0 0,0 0 0,-1 0 15,1-1-15,0 22 0,0 0 0,-21 0 16,20 0-16,1 22 0,-21-1 16,21 21-16,0-21 0,-1 22 15,1 20-15,0-21 0,0 1 16,0-1-16,21 0 0,0 1 0,0-1 16,0 0-16,0 1 0,0-22 0,0 0 15,0 0-15,21 0 0,0-21 16,0 22-16,0-22 0,1 0 0,20 0 15,-21 0-15,0 0 0,22 0 0,-22-22 16,0 22-16,21-21 0,-21 0 16,22 0-16,-22 0 0,0 0 0,0-1 15,0-20-15,1 21 0,-1-21 0,0-1 16,0 1-16,-21 0 16,0 20-16,21-20 0,-21 21 0,21 0 15,-21 0-15,0 42 31,0 0-31,0 21 0,0-21 16,0 1-16,0 20 0,0 0 0,0-21 16,0 22-16,0-22 0,0 0 15,0 0-15,0 22 0,0-22 0,22 0 16,-1-21-16,-21 21 0,21 0 0,0-21 16,0 0-16,0 0 0,1 0 15,-1 0-15,0 0 0,0 0 0,0 0 16,0 0-16,1-21 0,-1 0 15,0 0-15,0 0 0,0-1 16,0 1-16,1 0 0,-1-21 0,0 21 16,-21-22-16,21 1 0,0 0 0,-21 20 15,0-20-15,0 21 0,21-21 16,-21 20-16,0 1 0,0 42 31,0 1-31,0-1 16,0 21-16,0-21 0,0 22 0,0-22 15,0 21-15,0-21 0,0 22 16,0-22-16,0 21 0,0-21 16,0 0-16,0 1 0,22-1 0,-22 0 15,21 0-15,0-21 16,0 0-16,0 0 0,0 0 16,22 0-16,-22 0 0,0 0 0,0 0 15,22-21-15,-22 0 0,21 0 16,-21-1-16,0 1 0,22 0 0,-22 0 15,0-21-15,0 20 0,0-20 0,1 0 16,-1-1-16,0 22 0,-21-21 16,21 0-16,-21 20 0,21-20 0,-21 21 15,0 0-15,0 0 0,0 42 32,-21 0-17,0 0-15,0 21 0,21-20 0,-21 20 16,21 0-16,-22-21 0,22 22 15,0-1-15,0-21 0,0 22 0,0-22 16,0 21-16,0-21 0,0 0 0,22 1 16,-1-1-16,0 0 0,0-21 15,21 21-15,-20-21 0,-1 0 0,21 0 16,0 0-16,-20 0 0,20 0 0,-21 0 16,21 0-16,1 0 0,-1-21 15,0 0-15,-20 21 0,20-21 0,0-1 16,-21-20-16,22 21 0,-22 0 15,0-22-15,0 1 0,-21 21 16,0-21-16,21 20 0,-21-20 0,0 21 16,0-21-16,0 20 0,0 1 15,-21 21 1,0 0-16,21 21 0,-21 1 0,0-1 16,0 21-16,21-21 0,-22 22 15,22-22-15,0 21 0,0-21 0,0 0 16,0 22-16,0-22 0,0 0 0,22 0 15,-1 0-15,0-21 0,0 22 16,0-22-16,0 0 0,22 21 0,-1-21 16,-21 0-16,22 0 0,-1 0 15,0 0-15,1 0 0,-1 0 0,0-21 16,1-1-16,-1 22 0,0-21 16,-21 0-16,1-21 0,20 21 0,-21-1 15,0-20-15,-21 0 0,21 21 0,-21-22 16,22 1-16,-22 21 0,0-22 15,0 22-15,0 0 0,-22 42 32,1 0-32,21 1 0,-21-1 15,21 21-15,0-21 0,-21 22 0,21-22 16,-21 21-16,21-21 0,0 22 16,0-22-16,0 0 0,-21 0 15,21 0-15,0 0 0,0 1 16,-22-22-16,22 21 0,0-42 47,0-1-47,0 1 15,0 0-15,0-21 0,0 21 16,22-22-16,-1 1 0,0 0 0,0-1 16,0-20-16,0 20 0,22-20 15,-1 21-15,0-1 0,1 1 0,-1 21 16,0-22-16,22 22 0,-22 21 0,1 0 15,20 0-15,-21 0 0,1 21 16,-22 1-16,21-1 0,-21 21 16,1 0-16,-1 1 0,-21 20 0,0-20 15,0 20-15,0-21 0,-21 1 16,-1 20-16,1-20 0,0-1 0,0-21 16,0 21-16,0-20 0,-1 20 0,1-21 15,0 0-15,0-21 0,0 21 0,0 1 16,-1-22-1,1 0 1</inkml:trace>
  <inkml:trace contextRef="#ctx0" brushRef="#br0" timeOffset="60519.06">16404 11790 0,'0'0'0,"21"0"16,-21-21-16,21 0 0,1-1 15,-22 1-15,0 0 16,0 0-16,-22 21 16,1 0-1,0 0-15,-21 0 0,21 0 16,-1 0-16,-20 21 0,0 0 0,-1 0 16,1 22-16,0-22 0,-1 21 0,1 1 15,0 20-15,-1 1 0,22-22 16,0 21-16,0 1 0,0-22 15,21 22-15,-21-22 0,21 0 0,0 1 16,0-1-16,0 0 0,0-20 0,21 20 16,0-21-16,21 0 0,-21 0 15,22-21-15,20 0 0,-20 0 0,-1 0 16,21 0-16,-20 0 0,20 0 0,-20 0 16,20-21-16,-21 0 0,1 21 15,-1-21-15,-21 0 0,0 0 16,1-1-16,-1 1 0,-21 0 0,0 0 15,0 0-15,0 0 0,0-1 16,0 1-16,-21 0 0,-1 21 0,1-21 16,-21 0-16,21 21 0,0 0 0,-22 0 15,22 0-15,-21 0 0,21 0 16,-1 0-16,1 0 0,-21 0 0,21 0 16,0 0-16,-1 0 15,44 0 1,20 0-1,-21 0-15,0-21 0,22 21 16,-22-22-16,21 22 0,-21 0 16,22-21-16,-22 21 0,0 0 0,0 0 15,0 0-15,-21 21 16,0 1-16,0-1 0,0 0 0,0 21 16,0-21-16,0 1 0,0 20 15,0 0-15,-21 1 0,0-1 0,0 0 16,21 1-16,-21-1 0,-1 21 0,1 1 15,0-22-15,0 22 0,0-1 16,0-20-16,-1-1 0,1 21 0,0-20 16,21-1-16,0-21 0,-21 22 0,21-22 15,0 0-15,-21 0 0,21 0 16,21-21 15,0-21-31,0 0 0,0 0 16,1 0-16,-22-22 0,21 22 15,0 0-15,0-21 0,0-1 0,0 1 16,1 0-16</inkml:trace>
  <inkml:trace contextRef="#ctx0" brushRef="#br0" timeOffset="60758.93">17018 12129 0,'21'0'0,"-21"42"15,0-21 1,0 21-16,0-20 0,-21-1 0,0 0 16,21 0-16,0 0 0,-21 22 15,21-22-15,-22 0 0,22 0 16,0 0-16,0 0 0,-21-21 0,21 22 16,0-44 15,0 1-16,21 0-15</inkml:trace>
  <inkml:trace contextRef="#ctx0" brushRef="#br0" timeOffset="61111.72">17060 11748 0,'0'0'0,"-21"0"0,0 0 15,0 0-15,0 21 0,-1-21 0,22 21 16,0 0-16,0 0 16,0 0-16,22 1 15,-1-22-15,0 0 0,0 0 16,21 0-16,-20 0 0,-1 0 16,0 0-16,21 0 0,-21-22 15,1 1-15,-1 0 0,-21 0 16,0 0-1,-21 0-15,-1 21 0,1 0 16,0 0-16,0-22 0,0 22 0,0-21 16,-1 21-16,1 0 0,0 0 15,0 0-15,0 0 0,0 0 0,-1 21 16,22 1-16,-21-1 16,21 0-16,0 0 0,0 0 15,21 0-15,1-21 0,-1 22 16</inkml:trace>
  <inkml:trace contextRef="#ctx0" brushRef="#br0" timeOffset="61395.56">17822 11748 0,'0'42'31,"-21"-21"-31,0 0 0,21 0 16,-21 22-16,0-1 0,-1-21 15,22 22-15,-21-1 0,0 0 0,0 1 16,21-1-16,-21 0 0,0 1 16,21-22-16,-22 21 0,22-21 0,0 0 15,0 1-15,0-1 0,0 0 0,0 0 16</inkml:trace>
  <inkml:trace contextRef="#ctx0" brushRef="#br0" timeOffset="62931.47">17293 12192 0,'0'0'0,"0"-21"0,21 21 15,0 0-15,22 0 16,-22 0-16,21 0 0,1 0 0,-1 0 16,21-21-16,-20 21 0,20-21 15,-20-1-15,20 22 0,1-21 0,-1 0 16,1 0-16,-1 0 0,1 0 0,-1-1 16,1-20-16,-22 21 0,0 0 15,1 0-15,-22-1 0,0-20 0,0 21 16,-21 0-16,0 0 0,0-1 15,0 1-15,-21 21 16,0 0-16,0 0 0,-1 0 16,1 0-16,0 0 0,0 21 0,0 1 15,0-1-15,21 0 0,-22 21 16,1 1-16,21-1 0,0 0 0,0 1 16,-21-1-16,21 0 0,-21 1 15,21-1-15,0 0 0,0 1 0,0-22 16,0 21-16,-21-21 0,21 0 0,0 1 15,-21-1-15,21 0 0,0 0 16,0-42 15,0 0-15,0 0-16,0-1 0,21 1 16,0 0-16,-21 0 0,21-21 0,0 20 15,0 1-15,1 0 0,-1 0 16,0 21-16,0-21 0,0 21 0,0 0 15,-21 21 1,0 0-16,0 0 16,0 0-16,0 1 0,0-1 0,0 0 15,0 0-15,22 0 16,-22 0-16,21-21 0,0 22 16,0-22-16,0 0 0,0 21 0,1-21 15,-1 0-15,21 0 0,-21 0 16,22 0-16,-1 0 0,-21 0 0,21 0 15,-20-21-15,20 21 0,-21-22 0,21 1 16,-20 0-16,-1 0 0,0 0 16,0 0-16,0-1 0,-21 1 0,0-21 15,21 21-15,-21 0 0,0-1 16,0 1-16,0 0 0,0 0 0,-21 21 16,0 21-1,21 0-15,-21 0 16,21 1-16,-21-1 0,21 21 15,0-21-15,0 0 0,0 22 0,0-22 16,0 0-16,0 0 0,0 0 16,0 1-16,21-1 0,0-21 0,0 21 15,0-21-15,1 0 0,-1 0 0,0 0 16,0 0-16,0 0 0,22 0 16,-22 0-16,21-21 0,-21 21 0,0-21 15,1-1-15,20 1 0,-21 0 16,0 0-16,0 0 0,1-22 0,-22 22 15,21 0-15,-21-21 0,21 21 0,-21-1 16,0 1-16,0 0 0,0 0 16,0 42-1,-21 0-15,21 0 16,-21 1-16,-1 20 0,22-21 16,0 0-16,0 22 0,0-22 0,0 0 15,0 0-15,0 0 0,0 0 0,22 1 16,-1-1-16,0 0 0,0-21 15,21 0-15,-20 21 0,20-21 0,-21 0 16,21 0-16,-20 0 0,20 0 16,0 0-16,-21-21 0,22 0 0,-1 0 15,-21-1-15,22 1 0,-22 0 0,21-21 16,-21 21-16,0-22 0,1 1 16,-1 0-16,-21-22 0,21 22 15,0-1-15,-21-20 0,0 21 0,0-1 16,0 22-16,0-21 0,0 21 15,0-22-15,0 22 0,0 42 32,-21-21-32,21 21 0,-21 1 15,0 20-15,21-21 0,0 21 0,0 1 16,-22 20-16,22-20 0,-21-1 0,21 0 16,-21 1-16,21 20 15,0-42-15,0 22 0,0-1 0,-21-21 0,21 21 16,0-20-16,0-1 0,0 0 15,0-42 32,0 0-47,21-1 16,-21 1-16,21 0 0,0 0 0,1-21 16,-1 20-16,0-20 0,0 21 15,21-21-15,-20 20 0,20 1 16,0-21-16,1 21 0,-1 21 0,0 0 15,1 0-15,-1 0 0,-21 0 16,21 0-16,-20 21 0,-1 21 0,0-21 0,0 22 16,-21-22-16,0 21 0,0 1 15,0-22-15,-21 21 0,0-21 16,-22 22-16,22-22 0,-21 0 0,0 0 16,-1 0-16,1-21 0,0 21 0,20 1 15,-20-22-15,0 0 0,21 21 16,-22-21-16,22 0 0,0 0 0,0 0 15,0 0-15,-1 0 0,22-21 32,0-1-32</inkml:trace>
  <inkml:trace contextRef="#ctx0" brushRef="#br0" timeOffset="63507.75">16743 13356 0,'-21'0'0,"42"0"0,-21 0 32,21 0-32,21 0 0,-21 0 0,22 0 15,20 0-15,-20 0 0,20 0 16,1-21-16,-22 21 0,21-21 0,1 21 16,-1 0-16,1 0 0,-22 0 15,1-21-15,-22 21 0,0 0 16,0 0-16,-42 0 15</inkml:trace>
  <inkml:trace contextRef="#ctx0" brushRef="#br0" timeOffset="63935.5">17103 13335 0,'-22'0'31,"22"21"-31,0 0 16,0 1-16,0-1 0,0 0 15,0 0-15,0 21 0,0 1 16,0-22-16,0 21 0,0 22 0,0-22 16,0 0-16,0 1 0,0-1 0,0 22 15,-21-22-15,0 0 0,21-21 16,-21 22-16,21-1 0,-21 0 0,0-20 15,-1-1-15,1 21 0,0-21 16,0-21-16,0 21 0,0 1 0,-1-22 16,1 0-16,0 0 0,0 0 15,0 0-15,0-22 0,-1 1 16,-20 0-16,21 0 0,0 0 0,0 0 16,-1-1-16,1 1 0,0 0 0,0-21 15,21 21-15,-21-1 0,21 1 16,0 0-16,0 0 0,0 0 0,0 0 15,21-1 1,0 22-16,0 0 0,0 0 0,1 0 16,-1 0-16,0 0 0,0 0 0,0 0 15,0 22-15,22-22 0</inkml:trace>
  <inkml:trace contextRef="#ctx0" brushRef="#br0" timeOffset="64347.57">17251 14097 0,'21'0'0,"0"0"31,0 0-31,0 0 0,-21-21 16,22 21-16,-1-21 0,0 21 15,0-21-15,-21-1 0,21 22 16,0-21-16,-21 0 0,0 0 0,0 0 15,0 0-15,0-1 16,-21 22 0,0 0-16,0 0 0,0 0 0,-22 0 15,22 22-15,0-22 0,0 21 16,-21 0-16,20 0 0,1 0 0,0 0 16,0 1-16,21-1 0,0 0 15,-21-21-15,21 21 0,0 0 0,0 0 16,0 1-16,0-1 0,21 0 15,0-21-15,0 0 0,0 21 16,1-21-16,20 0 0,-21 0 0,0 0 16,22 0-16,-1 0 0,-21 0 15,21-21-15,1 21 0,-22-21 16,21 0-16,-21 21 0,22-22 0,-22 1 16,0 0-16,0 0 0,0 0 0,1 0 15,-1-22-15</inkml:trace>
  <inkml:trace contextRef="#ctx0" brushRef="#br0" timeOffset="66311.86">17780 13907 0,'0'-22'15,"0"65"-15,0-64 0,0-22 0,0 64 32,-21 1-32,21-1 0,0 0 0,0 0 15,-21 0-15,21 0 0,-22 1 16,22-1-16,-21 0 0,21 0 16,-21 0-16,21 0 0,0 1 15,0-1-15,0-42 47,21-1-47,0 1 16,1 0-16,-22 0 0,21 0 15,0 0-15,0-1 0,-21-20 0,21 21 16,0 0-16,1 0 16,-22-1-16,21 22 0,0-21 0,0 42 15,-21 1 1,0-1-1,0 0-15,0 0 0,0 0 0,0 0 16,0 1-16,0-1 0,21 0 0,-21 0 16,0 0-16,21 0 0,1 1 15,-1-1-15,-21 0 0,21-21 0,0 0 16,0 0-16,22 0 0,-22 0 0,0 0 16,21 0-16,-21 0 0,1 0 15,20-21-15,-21 21 0,0-21 0,22-1 16,-22 1-16,0 0 0,0 0 15,0-21-15,-21 20 0,21-20 16,1 0-16,-1-1 0,-21 1 0,21 0 0,-21-1 16,21 1-16,-21-21 15,21 20-15,-21 1 0,21 0 0,1 20 16,-22-20-16,0 21 0,21 0 0,0 0 16,-21 42-1,0 0 1,0 0-16,-21 0 0,21 22 15,-21-1-15,-1 0 0,22 1 0,-21-1 16,0 0-16,21 1 0,-21-1 0,0 0 16,21-21-16,-21 22 0,21-22 15,0 21-15,-22-21 0,22 1 0,-21-1 16,21 0-16,21-21 47,1-21-47,-1 0 0,0 21 15,-21-22-15,21 1 0,0 0 0,0 21 16,1-21-16,-1 0 0,0 0 0,0-1 16,-21 1-16,21 21 0,0-21 15,1 0-15,-44 21 47,22 21-31,-21-21-16,0 0 0,0 0 15,0 0-15,21 21 0,-21-21 16,-1 0-16,1 0 0,21 21 0,-21 1 16,0-22-16,21 21 0,-21 0 15,0 0-15,21 0 0,-22 0 16,22 1-16,0-1 0,0 0 16,0 0-16,0 0 15,0 0-15,22-21 0,-1 0 16,21 0-16,-21 22 0,0-22 0,1 0 15,20 0-15,0 0 16,-21 0-16,22 0 0,-1 0 0,0 0 16,-20-22-16,20 22 0,-21-21 0,21 0 0,-20 21 15,20-21-15,-21 0 16,21 0-16,-20-1 0,-1 1 0,0 0 16,0-21-16,0 21 0,0-1 0,-21 1 15,0 0-15,-21 21 31,0 21-31,0 0 16,21 1-16,-21-1 0,0 0 0,21 0 16,-22 0-16,22 0 0,0 1 0,0-1 15,0 0-15,0 0 16,0 0-16,0 0 0,0 1 0,22-22 16,-1 0-16,0 21 0,21-21 15,-21 0-15,1 0 0,20 0 16,0 0-16,1 0 0,-1 0 0,0 0 15,1-21-15,-1-1 0,0 1 0,1 21 16,-1-21-16,0 0 0,-21 0 16,22-22-16,-22 22 0,0 0 0,0-21 15,0 21-15,-21-1 0,22 1 0,-22 0 16,0 0-16,-22 21 16,1 0-1,0 0-15,0 21 0,21 0 16,-21 0-16,0 1 0,-1-1 15,22 0-15,-21 21 0,21-21 0,-21 1 16,21-1-16,0 0 0,-21-21 16,21 21-16,0 0 0,-21 0 0,21 1 15,0-44 32,21 1-47,0 0 0,0 0 16,0 0-16,1 0 15,-1-1-15,0 1 0,21-21 16,-21 21-16,1 0 0,20-1 0,-21 1 16,0 0-16,0 0 0,22 21 15,-22 0-15,0 0 0,0 0 16,-21 21-16,0 0 16,0 0-16,0 1 0,0-1 15,0 21-15,0-21 0,0 0 0,0 1 16,0-1-16,0 0 0,0 0 15,0 0-15,0 0 0,0 1 16,0-1-16,21-21 0,-21 21 0,22-21 16,-1 0-16,0 0 0,0 0 15,0 0-15,0 0 0,1 0 0,20 0 16,-21 0-16,21 0 0,1 0 16,-22-21-16,21 21 0,1-21 15,-1-1-15,-21 1 0,21 21 0,1-21 16,-1 0-16,-21 0 0,22-22 0,-22 22 15,0 0-15,0-21 0,0 21 16,-21-1-16,0-20 0,0 21 0,0 0 16,0 0-16,0-1 0,-21 22 15,0 0 1,0 0-16,0 22 0,-1-22 0,1 21 16,0 0-16,21 0 0,0 21 15,0-20-15,0-1 0,0 0 0,0 0 16,0 0-16,0 22 0,0-22 15,0 0-15,21 0 16,0 0-16,-21 0 0,0 1 0,22-22 16,-22 21-16,21-21 0,-21 21 0,21-21 15,-21 21-15,0 0 16,-21-21 0,0 0-1,-1 0-15,1 0 0,0 0 16,0 0-16,0 0 0,0 0 15,-1 0-15,1 0 16,0-21 0,0 21-16,0-21 0,21 0 15,-21 21-15,-1-21 0,22-1 0,-21 22 16</inkml:trace>
  <inkml:trace contextRef="#ctx0" brushRef="#br0" timeOffset="66796.59">19537 13335 0,'-21'0'16,"-22"42"0,43-20-1,21-22 1,1 0 0,-1 0-16,0 0 0,0 0 15,0-22-15,0 22 0,22 0 0,-43-21 16,21 0-16,0 21 0,-21-21 0,0 0 15,0 0-15,0-1 16,-21 1-16,0 21 16,0-21-16,-1 21 0,1 0 15,0 0-15,0 0 0,0 0 0,0 0 16,-1 0-16,1 21 0,21 0 16,-21 1-16,21-1 15,-21 0-15,21 0 16,0 0-16,0 0 15,0 1-15,21-1 16,0-21-16,0 0 0,1 21 16,-1-21-16,0 0 15</inkml:trace>
  <inkml:trace contextRef="#ctx0" brushRef="#br0" timeOffset="95939.3">14965 11515 0,'0'0'0,"21"0"0,-21-21 15,21-1 1,0 1-16,-21 0 16,0 0-16,0 0 15,0 0 1,0-1-1</inkml:trace>
  <inkml:trace contextRef="#ctx0" brushRef="#br0" timeOffset="98142.93">15303 10393 0,'0'-21'0,"-21"21"63,0 0-48,0 0 1,0 0-16,0 0 0,-1 0 16,1 0-16,0 0 0,0 0 15,-21 0-15,20 0 0,1 0 0,-21 0 16,21 0-16,-22 0 0,22 0 16,0 0-16,-21 0 0,21 0 0,-1 0 15,-20 0-15,21 0 0,0 0 16,0 0-16,-1 21 0,1-21 0,0 21 15,0 0-15,0-21 16,0 21-16,-1 1 0,-20-1 0,21 21 0,0-21 16,-22 0-16,22 1 0,0-1 15,0 21-15,0-21 0,0 0 16,-1 1-16,1-1 0,0 0 0,0 0 16,21 0-16,0 22 0,-21-22 15,21 0-15,0 0 0,0 0 16,0 0-16,0 1 0,0-1 15,0 0-15,0 0 0,21 21 0,0-20 16,21-1-16,-20 0 0,-1 0 16,21 21-16,0-20 0,1-1 0,-1 0 15,0 0-15,1 21 0,-1-20 16,0-1-16,1 0 0,-22 0 16,21 0-16,1 0 0,-22 1 0,21-1 0,-21-21 15,0 21-15,1 0 16,-22 0-16,0 0 0,0 1 15,0-1-15,0 0 16,-22 0-16,1 0 0,-21 0 0,21 1 16,0-22-16,-22 21 0,22 0 0,0 0 15,-21 0-15,20-21 0,1 21 16,-21 1-16,21-1 0,0 0 0,-1 0 16,1-21-16,0 21 0,21 0 15,-21 1-15,0-22 16,21 21-16,21-21 31,0 0-15,0 0-16,0 0 0,1 0 15,-1 0-15,21 0 0,-21 0 0,0 0 16,1 0-16,20 0 0,-21 0 0,0 0 16,0 21-16,1-21 0,-1 0 15,0 21-15,0 0 0,0-21 0,-21 21 16,21-21-16,-21 22 0,22-1 15,-22 0-15,0 0 0,0 0 0,0 0 16,0 22-16,0-22 0,0 21 16,0-21-16,0 22 0,0-22 15,-22 21-15,1 1 0,21-22 0,0 21 16,-21 0-16,0 1 0,0-1 0,21 0 16,-21 1-16,21-1 0,-22 0 15,22 1-15,-21-1 0,0 0 0,21 1 16,0-1-16,-21 0 0,0 1 15,21-1-15,0-21 0,-21 22 0,-1-1 16,22 0-16,-21 1 0,21-1 0,0 0 16,0 1-16,0-1 0,0 0 15,0 1-15,0-1 0,0 0 0,0 1 16,21-22-16,1 21 0,-1-21 16,-21 22-16,21-22 0,0 0 0,-21 0 15,21 0-15,0 0 0,1 1 16,-1-1-16,0 0 0,0-21 0,21 21 15,-20 0-15,-1-21 0,21 21 0,-21-21 16,0 0-16,22 22 0,-22-22 16,21 0-16,-21 0 0,1 0 0,20 0 15,-21 0-15,0 0 0,22 0 0,-22 0 16,0 0-16,0 0 0,0 0 16,0 0-16,1 0 0,-1 0 0,0-22 15,-21 1-15,21 21 0,-21-21 16,0 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9T02:16:58.6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3641 2646 0,'0'0'0,"0"-21"0,0 0 15,0-1-15,0 1 16,0 0-16,0 0 15,0 0 1,0 42 31,0 0-47,0 0 16,0 0-16,0 1 0,0 20 15,0-21-15,0 21 0,0 1 16,0-1-16,0 0 0,0 1 0,0-1 15,0 0-15,0 22 0,0-22 16,0 22-16,0 20 0,0-20 0,0 21 16,0-22-16,0 22 0,-22-22 15,22 22-15,0 0 0,-21 20 0,21-20 16,0 21-16,0 0 0,0 0 16,-21-1-16,21 1 0,-21 0 0,21 21 15,0 0-15,-21 0 0,21 0 0,-21 0 16,-1 0-16,22 0 0,-21 21 15,0-21-15,0 0 0,21 0 16,-21 21-16,21-21 0,-21 22 16,21-22-16,0 0 0,0 0 0,0 0 15,0-22-15,0 22 0,21 0 0,0-21 16,0 0-16,0 0 0,0-21 16,22-1-16,-22 1 0,0 0 0,0-1 15,0-20-15,1-1 0,-1-20 0,0-1 16,0 0-16,-21-21 0,21 1 15</inkml:trace>
  <inkml:trace contextRef="#ctx0" brushRef="#br0" timeOffset="2132.51">3768 2688 0,'-22'0'16,"44"0"-16,-65 0 0,43-21 0,-21 21 15,0 0-15,0 0 16,42-21 15,0 21-31,0 0 16,22 0-16,-1 0 0,-21 0 0,21 0 15,22 0-15,-22 0 0,1-21 16,-1 21-16,21 0 0,-20 0 16,20 0-16,22 0 0,-22 0 15,22 0-15,0 0 0,-1 0 0,22 0 16,-21 0-16,21 0 0,-22 0 15,22 0-15,21 0 0,0 21 0,0-21 16,0 0-16,21 0 0,-21 0 16,43 0-16,-22 0 0,42 0 0,-20 0 15,-1 0-15,22 0 0,-1 0 16,1 0-16,20 0 0,-20 0 0,20 0 16,1 0-16,0 0 0,-1 0 15,1 21-15,0-21 0,-1 0 16,22 0-16,0 0 0,-21 0 15,21 0-15,-1 0 0,1 21 0,-21-21 16,0 0-16,20 0 0,1 0 16,-21 0-16,21 0 0,-22 0 0,1 0 15,0 0-15,21 0 0,-22 0 16,-20 0-16,20 0 0,-20 0 0,21 0 16,169 0-16,-191 0 15,-21 0-15,22 0 0,-1 0 0,-20 0 16,-1 0-16,0 0 0,-20 0 15,-22 0-15,21 0 0,-21 0 0,21 0 16,-21 0-16,-21 0 0,0 0 16,-1 21-16,-20-21 0,0 0 0,-1 0 15,-20 0-15,-1 0 16,1 0-16,-22 0 0,22 0 0,-22 0 16,0 0-16,1 0 0,-22 0 15,0 0-15,0 0 0,0 0 0,1 0 16,-22 22 46,0-1-62,0 0 16,0 0-16,0 0 0,0 0 16,0 1-16,0-1 0,0 0 15,0 21-15,0-21 0,0 22 16,0-1-16,0 0 0,0 1 0,0 20 15,-22 1-15,22-1 0,0 1 16,0-1-16,-21 1 0,21-1 0,0 22 16,0-22-16,0 22 0,0 0 15,0 21-15,0-22 0,0 22 0,0 0 16,0-21-16,0 20 0,0 1 16,0 0-16,0 0 0,0 21 0,0-21 15,0 0-15,21-1 0,-21 1 16,0 0-16,22 0 0,-22 0 0,0-22 15,0 22-15,0 0 0,0-21 16,0 21-16,0-1 0,0 1 16,0 0-16,21 0 0,-21-21 0,0 20 15,0-20-15,21 0 0,-21-1 16,0 1-16,0-21 0,21 20 0,-21-20 16,21-1-16,-21 1 0,0-1 0,21-20 15,-21-1-15,22 0 0,-22 1 16,0-1-16,0-21 0,0 21 0,0-20 15,0-1-15,0 0 0,0 0 16,-22-21-16,1 0 0,0 0 16,0 0-16,0 0 0,0 0 0,-1 0 15,1 0-15,-21 0 16,21 0-16,-22 0 0,22 0 0,-21 0 16,0 0-16,20 0 0,-20 0 0,0 0 15,-1 0-15,-20 0 0,-1 0 16,1 0-16,-1 0 0,-20 0 0,-22 0 15,0 0-15,0 0 0,0 0 0,1 0 16,-22 0-16,21 0 0,-42 0 16,21 0-16,-22 0 0,1 0 0,0 0 15,0 0-15,-21 0 0,-1 0 0,1 0 16,-22 0-16,22 0 0,-21 0 16,-22 0-16,21 0 0,-20 0 0,20 0 15,-20 0-15,-1 0 0,0 0 16,-21 0-16,22 0 0,-22 0 15,-21 0-15,21 0 0,0 0 0,0 0 16,-21 0-16,-211 0 0,232 0 16,-21 21-16,21-21 0,0 0 15,0 0-15,1 0 0,20 0 0,-21 0 16,0 0-16,22 0 0,-22 0 0,21 0 16,-21 0-16,22 0 0,-1 0 15,21 0-15,-20 0 0,20 0 16,-20 0-16,41 0 0,-20 0 0,20 0 0,1-21 15,21 21-15,0 0 16,0 0-16,21 0 0,0 0 0,21 0 16,0 0-16,21-21 0,1 21 0,20 0 15,1 0-15,20 0 0,1 0 16,0-21-16,20 21 0,1 0 0,0 0 16,0 0-16,0 21 62,0-21-46,-1 0-16,1 21 0,0-21 15,-21 0-15,21 0 0,-1 21 16,1-21-16,0 0 0,-21 0 0,21 21 16,-1-21-16,1 0 0,0 0 15,0 0-15,21-21 16,21 0-16,0-21 15,0 21-15,1-22 0,20 1 16</inkml:trace>
  <inkml:trace contextRef="#ctx0" brushRef="#br0" timeOffset="3227.72">3768 4614 0,'0'0'0,"-64"0"15,43 0 1,0 0-16,0 0 0,-1 0 15,1 0 1,0 0 0,21 22-16,0-1 15,21-21 1,0 21-16,22-21 16,-22 0-16,21 0 0,1 0 0,20 0 15,-21 0-15,22 0 0,-1 0 16,1 0-16,21 0 0,-1 0 0,22 0 15,0 0-15,21 0 0,-21 0 16,21 0-16,0 0 0,21 0 0,21 0 16,1 0-16,-1-21 0,21 21 15,1 0-15,21 0 0,-1 0 0,1 0 16,0 0-16,20 0 0,1 0 16,21 0-16,-21 0 0,21 0 15,0 0-15,-21 0 0,21 0 0,21 0 16,-21 0-16,21 0 0,0 0 15,1 0-15,-1 0 0,-21 0 0,21 0 16,0 0-16,-21 21 0,21-21 16,-21 0-16,0 0 0,0 0 0,0 21 15,0-21-15,-21 0 0,21 0 16,-21 0-16,-21 0 0,-1 0 0,1 0 16,-22 0-16,1 0 0,-22 0 15,22 0-15,-43 0 0,0 0 0,0 0 16,-21 0-16,-21 0 0,0 0 15,0 0-15,-22 0 0,-20 0 0,-1 0 16,1 0-16,-22-21 0,1 21 0,-22 0 16,21 0-16,-21 0 15,0 0-15,1-21 0,-1 21 0,0 0 16,0 0 0,0-21-16,0 21 15,1 0 1,-1 0-16,0 0 0,0 0 15,0 0-15,0 0 0,1 0 16,-1 0-16,0 0 0,0 0 16,21 0-16,-20 0 0,-1 0 0,21 0 15,-21 0-15,22 0 0,-22 0 16,21 0-16,-21 0 0,0 0 16,1-22-16,-1 22 0,-21-21 15,-21 21 1,-22-21-16</inkml:trace>
  <inkml:trace contextRef="#ctx0" brushRef="#br0" timeOffset="4148.78">7980 2731 0,'0'0'0,"-21"-22"0,21 1 16,0 0 0,-22 21-16,22 21 62,0 0-62,0 1 0,-21-1 16,21 21-16,-21 0 0,21 1 0,0-1 15,0 22-15,0-1 0,0 1 16,0 20-16,0 1 0,0 21 0,0-22 16,0 22-16,0 0 0,0 21 15,21-21-15,-21 42 0,21-21 0,-21 21 16,0 0-16,0 1 0,0 20 0,0-21 15,0 21-15,-21 1 0,0-1 16,0 0-16,21-20 0,-21 20 0,0 0 16,-1 1-16,22-22 0,-21 0 15,21 0-15,-21 0 0,21-21 16,0 0-16,0 0 0,0-21 0,0-21 16,0-22-16,0 1 0,0-1 0,0-20 15,0-22-15,0 0 0,21 0 16,0-21-16,-21-21 0,0 0 15,22 0-15,-1-1 0,0-20 0,-21 0 16,42-1-16,-21-20 0,1-1 16</inkml:trace>
  <inkml:trace contextRef="#ctx0" brushRef="#br0" timeOffset="4880.35">12700 2477 0,'0'0'0,"21"0"0,-21 21 16,21 0-16,0 0 0,-21 0 16,0 0-16,22 22 0,-22-1 0,0 0 15,0 1-15,0-1 0,0 22 16,0-22-16,0 21 0,0 1 0,0 21 15,0-1-15,0 1 0,-22 0 16,22-1-16,0 22 0,-21 0 0,21 0 16,0 0-16,0 21 0,-21-22 15,0 22-15,0-21 0,21 21 0,-21 0 16,-1 0-16,1 0 0,0 21 16,0-21-16,0 0 0,0 22 15,-1-22-15,1 21 0,0-21 0,0 0 16,0 0-16,-22 21 0,43-21 0,-21 0 15,0 0-15,21-21 0,-21 0 16,21-1-16,0 1 0,0 0 0,0-21 16,0-1-16,0 1 0,0-21 0,0-1 15,0 1-15,0-22 0,0 0 0,0-21 16,0 22-16,0-22 0,0-42 31,21 0-31,-21-1 16,0 1-16,0-21 15,21 0-15,-21-1 0,0 1 0,21-22 16</inkml:trace>
  <inkml:trace contextRef="#ctx0" brushRef="#br0" timeOffset="5919.27">4593 3302 0,'0'0'0,"0"-85"31,0 64-15,0 42 15,0 1-31,0-1 0,0 0 15,0 21-15,0-21 0,0 22 16,0-1-16,0 0 0,0 1 0,-21-1 16,21 0-16,-21 1 0,21-22 15,-21 21-15,21 1 0,0-22 0,0 21 16,0-21-16,0 0 16,0 1-16,0-1 0,21 0 0,0-21 15,0 0-15,0 0 0,0 0 0,1 0 16,-1 0-16,21 0 0,-21-21 15,0 0-15,22-1 0,-22 1 0,0 0 16,21-21-16,-20 21 0,-1-22 16,0 22-16,0-21 0,0-1 0,0-20 15,-21 21-15,0-1 0,22 1 16,-22 0-16,0-1 0,21 1 0,-21 21 16,0 0-16,0-1 0,0 1 15,0 0-15,0 42 47,0 0-47,0 1 16,21-1-1,0-21-15</inkml:trace>
  <inkml:trace contextRef="#ctx0" brushRef="#br0" timeOffset="6224.1">5419 3175 0,'0'0'0,"0"-21"0,0 42 31,0 0-15,-22 0-16,22 1 0,0 20 16,-21 0-16,0 1 0,21-1 0,0-21 15,0 21-15,-21 1 0,0-1 16,21 0-16,-21 1 0,21-22 0,0 21 15,0-21-15,-22 1 0,22-1 0,0 0 16,-21 0-16,21 0 0,0 0 16,0-42 15,0 0-15,0 0-16,0 0 0,21 0 15,-21-22-15,22 22 0,-22-21 16</inkml:trace>
  <inkml:trace contextRef="#ctx0" brushRef="#br0" timeOffset="6663.85">5334 3323 0,'0'-42'0,"0"84"0,0-105 0,21 20 16,-21 22-16,21 0 0,-21 0 15,21 0-15,1 0 0,-1-1 16,21 22-16,-21 0 0,0-21 16,22 21-16,-22 0 0,21 0 0,1 0 15,-22 0-15,21 0 0,-21 21 16,0 1-16,1-1 0,-1 0 15,-21 0-15,0 0 0,0 22 0,0-22 16,-21 21-16,-1-21 0,-20 22 16,21-22-16,-21 0 0,-1 0 0,1 21 15,21-20-15,-22-1 0,1-21 16,0 21-16,21 0 0,-22-21 0,22 0 16,0 0-16,0 0 0,0 0 15,-1 0-15,1 0 0,21-21 16,21 21 15,1 21-15,-1 0-16,0 0 0,0 1 15,0-1-15,0 0 0,1 0 16,-22 0-16,21 0 0,0 1 16,0-1-16,0 0 0,0 0 0,1 0 15,-1 0-15,0-21 0,0 22 0,0-22 16,0 0-16,1 0 0,-1 0 15,0 21-15,0-21 0,0 0 16,0 0-16,-21-21 16,22-1-16,-1 1 0,0 0 15</inkml:trace>
  <inkml:trace contextRef="#ctx0" brushRef="#br0" timeOffset="7191.48">6244 3196 0,'0'0'0,"21"-21"0,-21 0 16,0 0 0,-21 21-16,21 21 15,-21-21-15,0 42 0,21-21 0,-21 22 16,-1-1-16,22 0 0,-21 1 16,21-1-16,-21 0 0,0 1 0,21-1 15,-21 22-15,0-22 16,-1-21-16,22 21 0,-21 1 0,21-22 15,-21 0-15,21 21 0,0-20 0,-21-1 16,21-42 31,0-1-47,0 1 0,0 0 0,0 0 16,0 0-16,21-22 0,-21 22 0,0 0 15,21-21-15,0 21 0,-21-1 16,0 1-16,22 0 0,-1 0 0,0 21 15,0 21 1,0 0-16,0 0 0,-21 1 16,22-1-16,-22 0 0,21 0 0,0 21 15,-21-20-15,21-1 0,0 0 16,0 21-16,1-21 0,-1 1 0,0-1 16,0 0-16,21 0 0,-20-21 15,20 21-15,0-21 0,-21 0 0,22 0 16,-1 0-16,-21 0 0,22 0 15,-22 0-15,0-21 0,21 0 0,-21 21 16,-21-21-16,0-22 0,22 22 0,-22 0 16,0 0-16,0-21 0,0 20 15,0 1-15,0 0 0,0-21 0,0 21 16,0-1-16,0 1 0</inkml:trace>
  <inkml:trace contextRef="#ctx0" brushRef="#br0" timeOffset="7880.55">8869 3344 0,'0'-42'0,"21"-106"31,-21 127-31,0 0 0,0-1 0,0 1 16,0 42 0,0 1-1,0-1-15,-21 21 0,21 0 0,-21 22 16,21-22-16,-22 22 0,22-1 15,0 1-15,-21-22 0,0 22 0,21-22 16,-21 21-16,21-20 0,0-1 16,0-21-16,0 22 0,0-22 0,0 21 15,0-21-15,21 0 0,0-21 0,0 0 16,1 0-16,-1 0 16,21 0-16,-21 0 0,22-21 0,-1 21 15,-21-21-15,21 0 0,-20-21 16,20 20-16,0-20 0,-21 21 0,1-21 15,20-1-15,-21-20 0,0 20 0,0-20 16,1-1-16,-22 22 0,0-21 16,21-1-16,-21 22 0,0-1 0,21 1 15,-21 0-15,0 21 0,0-1 16,0 44 0,-21 20-1,21-21-15,0 21 0,-21 1 16,21-1-16,0 0 0,0-20 15,0 20-15,0 0 0,0 1 16</inkml:trace>
  <inkml:trace contextRef="#ctx0" brushRef="#br0" timeOffset="8271.16">9588 3704 0,'22'-21'0,"83"-42"31,-105 41-31,22 22 0,-22-21 15,21 0-15,-21 0 16,-21 21-16,-1 0 16,1 0-16,-21 0 0,21 0 15,0 21-15,-22-21 0,22 21 16,0 0-16,0-21 0,0 22 0,-1-1 16,22 0-16,0 0 0,0 0 15,0 0-15,0 1 16,22-1-16,-1-21 0,0 21 15,21-21-15,-21 21 0,1-21 16,-1 0-16,0 21 0,0 0 0,0-21 16,-21 22-16,-21-22 31,-21 21-31,21-21 0,-1 0 0,-20 0 16,21 0-16,0 0 0,-22 0 15,22 0-15,0 0 0,0 0 16,21-21 15,21 21-31</inkml:trace>
  <inkml:trace contextRef="#ctx0" brushRef="#br0" timeOffset="8611.96">9927 3747 0,'0'0'0,"42"-43"31,-20 43-31,-1-21 0,0 0 16,0 0-16,0 0 0,-21-1 15,21 1-15,1 21 0,-1-21 0,-21 0 16,0 0-16,0 0 16,0-1-16,-21 22 15,-1 0-15,1 0 0,0 0 0,0 22 16,-21-1-16,20 0 0,1 0 15,0 0-15,0 0 0,0 1 0,0-1 16,-1 0-16,22 0 0,0 0 16,0 0-16,0 1 0,0-1 15,0 0-15,0 0 0,22-21 0,-1 21 16,0-21-16,0 0 0,0 21 16,0-21-16,22 0 0,-1 0 0,-21 0 15,22 0-15,-22 0 0,21 0 0,-21-21 16,22 0-16,-22 21 0</inkml:trace>
  <inkml:trace contextRef="#ctx0" brushRef="#br0" timeOffset="8950.08">10329 3598 0,'0'-21'0,"0"42"0,0-63 0,21 21 16,1 0 0,-1 21-1,0 0-15,0 0 0,0 0 16,-21 21-16,21-21 0,1 21 15,-1 0-15,-21 0 0,0 1 0,21-1 16,0 0-16,-21 0 0,0 0 16,0 0-16,0 1 0,0-1 0,0 0 15,0 0-15,0 0 0,0 0 32,-21-21-17,21-21-15,0 0 0,0 0 16,0 0-16,0 0 15,0-1-15,0 1 16,0 0-16,0 0 0,0 0 16,0 0-16,21-1 0,0 1 0,0 0 15,1 0-15,-1 0 16,0 21-16,0-21 0,0 21 16,0 0-16</inkml:trace>
  <inkml:trace contextRef="#ctx0" brushRef="#br0" timeOffset="9436.33">10964 3493 0,'-84'63'31,"62"-63"-31,22 21 0,-21 0 16,21 1-16,0-1 0,0 0 15,0 0-15,0 0 0,0 0 16,0 1-16,0-1 0,0 0 0,0 0 15,0 0-15,0 0 16,0-42 31,-21 0-47,21 0 16,-21 0-16,21 0 15,0-1-15,0 1 0,0 0 16,0 0-16,21-21 0,0 20 0,0 1 15,1 0-15,20 0 0,-21 0 16,21 0-16,1 21 0,-1 0 0,0 0 16,22 0-16,-22 0 0,1 0 0,-1 21 15,0 0-15,1 0 0,-22 0 16,21 0-16,-42 1 0,0-1 0,21 21 16,-21-21-16,0 0 0,0 1 15,0-1-15,-21-21 0,0 21 0,0 0 16,0-21-16,-1 21 0,1-21 15,0 21-15,0-21 16,21-21 0,21 0-1,0 21-15,-21-21 16,21 21-16,1-21 0</inkml:trace>
  <inkml:trace contextRef="#ctx0" brushRef="#br0" timeOffset="9912.06">11747 3577 0,'22'-21'16,"-44"42"-16,44-63 0,-22 21 16,0 0-16,0-1 0,0 1 15,0 0-15,-22 21 16,1 0 0,0 0-16,0 21 0,0 0 15,21 22-15,-21-22 0,-1 0 16,22 0-16,0 22 0,-21-22 0,21 0 15,-21 0-15,21 0 0,0 0 0,0 1 16,0-1-16,0 0 0,0 0 16,21-21-16,0 0 15,1 0-15,-1 0 0,0 0 16,0 0-16,-21-21 0,21 0 16,0 21-16,1-21 0,-1-1 15,0 1-15,0 0 0,0 0 0,-21 0 16,0 0-16,21-1 0,-21 1 15,22 0-15,-22 0 0,0 0 0,0 42 32,-22 0-17,22 0-15,-21 0 0,21 1 0,0-1 16,0 0-16,0 0 0,0 0 16,0 0-16,0 1 0,0-1 15,0 0-15,0 0 16,21-21-1,1 0-15,-1 0 0,0 0 16,0-21-16,0 0 16,0 0-16,1-1 15</inkml:trace>
  <inkml:trace contextRef="#ctx0" brushRef="#br0" timeOffset="10527.71">12065 3598 0,'0'0'0,"0"-21"0,0 0 16,0 0-16,0 0 0,0 42 46,0 0-46,0 0 0,0 0 16,0 1-16,0-1 0,-21 0 16,21 0-16,-21 0 0,21 0 15,0 1-15,0-1 16,-22-21 0,22-21 15,0-1-16,0 1-15,0 0 0,0 0 0,0 0 16,0 0-16,22-1 0,-22 1 16,21 0-16,0 0 0,-21 0 0,21 0 15,0-1-15,0 22 0,1 0 0,-1 0 16,0 0 0,0 0-16,-21 22 0,0-1 0,0 0 15,21 0-15,-21 0 0,21 0 16,-21 1-16,0-1 0,0 0 0,0 0 15,0 0-15,0 0 0,0 1 0,0-1 16,-21-21 15,21-21-15,0-1-16,0 1 16,0 0-16,21 0 0,1 0 15,-1 0-15,0-1 0,-21 1 16,21 0-16,0 0 0,0 0 0,1 0 15,-1-1-15,21 22 0,-21 0 16,0 0-16,1 0 16,-22 22-16,0-1 0,0 0 0,0 0 15,0 0-15,0 0 0,0 1 16,0-1-16,0 0 0,0 0 0,0 0 16,-22 0-16,22 1 0,-21-1 0,21 0 15,21-21 16,1-21-15,-1 0-16,-21-1 16,21 1-16</inkml:trace>
  <inkml:trace contextRef="#ctx0" brushRef="#br0" timeOffset="10807.13">12636 3577 0,'43'-21'31,"-43"0"-31,21 21 16,-21-21-16,21 21 0,-21-21 16,0-1-16,0 1 15,-21 42 17,0 1-32,0-22 0,21 21 15,-22 0-15,1 0 0,21 0 16,0 0-16,-21 1 0,21 20 0,-21-21 15,21 0-15,0 0 16,0 1-16,0-1 16,21-21-16,0 0 0,0 0 15,1 0-15,-1-21 16,0 21-16</inkml:trace>
  <inkml:trace contextRef="#ctx0" brushRef="#br0" timeOffset="11327.88">12975 3344 0,'0'-21'0,"0"42"0,0-63 0,21 21 15,0 0-15,-21 0 0,22-1 0,-1 1 16,0 0-16,-21-21 0,0 21 15,0-1-15,21 1 0,-21 0 0,0 0 16,0 42 0,0 0-1,-21 0-15,0 22 0,21-1 16,-21 22-16,-1-1 0,1 1 0,0-1 16,0 1-16,0-1 0,0 1 15,-1-1-15,1 1 0,-21-1 16,21-21-16,0 22 0,-1-22 0,22 1 15,0-1-15,-21-21 0,21 0 0,0 0 16,0 1-16,0-1 0,21-21 16,1 0-16,-1 0 15,0-21-15,0-1 0,0 1 16,0 0-16,-21 0 0,22 0 0,-22-22 16,21 22-16,-21-21 0</inkml:trace>
  <inkml:trace contextRef="#ctx0" brushRef="#br0" timeOffset="11635.99">12869 3471 0,'0'0'0,"-21"-42"0,21 0 16,-21-1-16,21 1 0,0 0 16,0-1-16,0 1 0,0 21 0,0-21 15,21 20-15,0 1 0,22 0 16,-1 0-16,0 0 0,1 0 0,-1 21 16,0 0-16,22 0 0,-22 0 0,22 0 15,-22 21-15,0 0 0,-21 0 16,22 21-16,-22 1 0,0-1 0,-21 22 15,0-22-15,0 0 0,-21 22 16,-21-22-16,20 0 0,-20 1 0,-21-22 16,20 21-16,-20-21 0,-1 1 15,22-1-15,-22 0 0,22 0 16,0 0-16,-1-21 0,1 21 0,21-21 16,0 0-16,0 0 0,-1 0 15,22 22-15,22-22 31,-1 0-31,0 0 0,0 0 16,0 0-16</inkml:trace>
  <inkml:trace contextRef="#ctx0" brushRef="#br0" timeOffset="12883.21">13568 3831 0,'0'0'0,"84"0"16,-62 0-1,-1-21-15,0 0 16,-21 0-16,0 0 16,0-1-16,0 1 0,0 0 0,0 0 15,0 0-15,0 0 0,-21-1 16,21 1-16,-21 0 0,-1 21 0,1 0 16,0 0-16,0 0 0,0 0 0,0 0 15,-1 0-15,-20 21 0,21 0 16,0 1-16,-22-1 0,22 21 15,0-21-15,0 0 0,0 22 16,0-22-16,-1 21 0,22-21 0,-21 1 16,21-1-16,0 21 0,0-21 0,0 0 15,21 1-15,1-1 16,-1-21-16,0 0 0,0 0 0,0 0 16,0 0-16,1 0 0,-1-21 15,21-1-15,-21 22 0,0-21 0,1 0 16,-1 0-16,0 0 0,0 0 15,0-1-15,0 1 0,1-21 0,-1 21 16,-21 0-16,0-1 0,21 1 0,-21-21 16,21 42-16,-21-21 0,0 0 15,0 42 17,-21 0-32,21 0 15,-21 0-15,21 0 0,0 1 0,0-1 16,0 0-16,0 0 0,0 0 0,-21 0 15,21 1-15,0-1 0,0 0 16,0 0-16,0 0 0,21-21 16,-21 21-16,21-21 15,0 0-15,0 0 0,0 0 16,1-21-16,20 21 0,-21-21 0,0 21 16,0-21-16,1 0 15,20 0-15,-21-1 0,21 1 0,-20-21 16,-1 21-16,21-22 0,-21 22 0,0 0 15,1-21-15,-22 21 0,0-1 16,0 1-16,-22 21 16,1 0-1,0 21-15,0 1 0,0-22 16,21 21-16,0 0 0,0 0 16,0 0-16,0 0 0,0 1 0,0-1 15,21 0-15,-21 0 0,21 0 0,0 0 16,0-21-16,1 22 15,-22-1-15,21-21 0,0 21 16,-42-21 15,0 0-31,-1-21 0,1 0 16,0-1-16,0 22 0,21-21 16,-21 0-16,0 21 15,-1 0 1,1 0-16,0 0 0,21 21 15,0 0 1,0 1-16,0-1 16,21 0-16,0-21 15,1 0-15,-1 0 0,0 21 16,0-21-16,0 0 0,0 0 0,22 0 16,-22 0-16,21 0 0,-21 0 15,22 0-15,-1-21 0,-21 21 0,22-21 16,-1 0-16,-21 21 0,21-22 0,-20 1 15,20 0-15,-21 0 0,0 0 16,0-22-16,1 22 0,-22 0 0,0 0 16,21-21-16,-21 20 0,0 1 15,0 0-15,0 0 0,-21 21 16,-1 0-16,1 0 16,0 21-16,21 0 0,-21 0 15,0 1-15,21-1 0,0 0 16,0 0-16,0 0 0,0 0 15,0 1-15,0-1 0,0 0 0,21 0 16,-21 0-16,21 0 0,-21 1 16,0-1-16,0 0 15,0 0 1,-21-21 0,0 0-1,0 0-15,-1 0 0,22-21 16,0 0-1,0 0-15,0-1 16</inkml:trace>
  <inkml:trace contextRef="#ctx0" brushRef="#br0" timeOffset="13467.87">14944 3514 0,'0'0'16,"-22"0"-1,1 21-15,21 0 16,0 0-16,-21 0 0,0 1 0,21-1 16,0 0-16,0 0 15,-21 0-15,21 0 0,0 1 0,-21-1 16,21 0-16,0 0 0,0 0 0,0 0 16,0 1-1,21-22 16,0 0-15,-21-22-16,21 22 0,0-21 0,0 0 16,1 0-16,-1 0 0,-21 0 15,21-1-15,0 1 0,0 0 0,0 21 16,1-21-16,-22 42 31,0 0-31,0 0 16,0 1-16,0-1 0,0 0 15,0 0-15,0 0 0,0 0 16,0 1-16,21-22 16,0 21-16,0-21 15,0 0-15,0 0 0,22 0 0,-22 0 16,0 0-16,21 0 0,-20-21 0,-1 21 16,21-22-16,-21 1 15,0 0-15,1 0 0,-1 0 0,-21 0 16,0-22-16,0 22 0,0-21 15,0-1-15,0 22 0,0 0 0,-21 0 16,21 0-16,-22 0 0,1-1 0,0 22 16,0 0-16,0 22 15,21-1 1,0 0-16,0 0 16,0 0-16,0 0 0,21-21 15,0 0-15,0 0 0</inkml:trace>
  <inkml:trace contextRef="#ctx0" brushRef="#br0" timeOffset="13907.62">15833 3556 0,'0'-21'0,"0"-21"32,0 20-32,-22 22 15,1 22 1,0-1-16,0 0 0,21 0 0,-21 0 15,0 0-15,-1 1 0,1 20 0,21-21 16,-21 0-16,0 0 0,21 1 16,-21-1-16,21 21 0,0-21 15,0 0-15,0 1 0,0-1 16,21-21-16,0 21 0,0-21 16,0 0-16,22 0 0,-1 0 15,-21-21 1,0 21-16,1-21 0,-22-1 0,21 22 15,0-21-15,0 0 0,-21 0 0,0 0 16,0 0-16,0-1 0,0 1 16,0-21-16,0 21 0,0 0 0,0-1 15,0 1-15,0 0 0,0 0 16,-21 21-16,0 0 0,0 0 0,-1 0 16,1 0-16,0 0 0,0 21 0,0 0 15,21 0-15,-21 1 0,-1-1 16,22 0-16,-21 0 0,21 0 15,0 0-15,0 1 16,0-1-16,0 0 16,21-21-16,1 0 0,-1 0 0</inkml:trace>
  <inkml:trace contextRef="#ctx0" brushRef="#br0" timeOffset="14328.41">16065 3620 0,'0'0'0,"0"-85"32,0 64-17,22 21-15,-1 0 0,0 0 16,0 0-16,0 0 16,-21 21-16,21 0 0,1-21 0,-1 21 15,-21 0-15,0 1 0,21-1 0,-21 21 16,0-21-16,0 0 0,0 1 15,0-1-15,0 0 0,0 0 16,0 0-16,0 0 0,0 1 16,-21-22-16,0 0 15,21-22 17,0 1-32,0 0 15,0 0-15,0 0 0,21 0 16,-21-1-16,21 1 0,0 0 15,-21-21-15,21 21 0,0-1 0,1 1 16,-1 0-16,0 0 0,0 21 16,0-21-16,0 21 0,1 0 0,-1 0 15,0 0-15,0 0 0,0 0 16,0 0-16,1 0 0,-1 0 0,0 21 16,0-21-16</inkml:trace>
  <inkml:trace contextRef="#ctx0" brushRef="#br0" timeOffset="14908.08">17060 3683 0,'0'0'0,"0"-85"31,0 64-31,-21 21 0,21-21 0,-21 0 16,0 21-16,0 0 15,-1 0-15,1 0 16,0 21-16,0 0 0,0 0 16,0 1-16,-1-1 0,1 0 15,0 0-15,0 0 0,0 0 0,0 1 16,-1-1-16,1 0 0,0 21 16,0-21-16,21 1 0,0-1 15,0 0-15,0 0 0,0 0 16,21-21-16,0 0 0,0 0 15,1 0-15,-1 0 0,0 0 0,0 0 16,0-21-16,0 0 0,22 21 16,-22-21-16,0 0 0,0-1 0,0 1 15,1-21-15,-22 21 0,21-22 16,0 1-16,0 0 0,0-1 0,-21-20 16,21 21-16,1-22 0,-22 22 15,0-22-15,21 43 0,-21-21 16,0 21-16,0-1 0,0 1 0,0 42 31,-21 1-31,21 20 0,-22 0 16,22 1-16,-21-1 0,0 0 0,21 1 15,0-1-15,0 0 0,0 1 16,0-1-16,0-21 0,0 21 0,0-20 16,0-1-16,0 21 0,0-21 15,21 0-15,0-21 0,1 22 16,-22-1-16,21-21 0,0 0 0,0 0 15,0 21-15,0-21 16,1 0-16,-1 0 0,0 0 0,0-21 16,0 21-16,0-21 0</inkml:trace>
  <inkml:trace contextRef="#ctx0" brushRef="#br0" timeOffset="15071.98">17420 3895 0,'-21'0'31,"21"21"-15,-21-21-16,0 0 0,-1 0 16</inkml:trace>
  <inkml:trace contextRef="#ctx0" brushRef="#br0" timeOffset="17283.64">4149 6138 0,'0'0'0,"-22"0"16,1 0-16,0 0 0,21 22 0,-21-22 16,0 0-16,0 0 0,-1 0 15,1 21-15,21 0 32,21-21-32,22 0 15,-1 0-15,0 0 0,43 0 0,0 0 16,-1 0-16,22 0 0,21 0 15,0-21-15,-21 0 0,21 21 0,0 0 16,0-22-16,0 22 0,0 0 16,0-21-16,0 21 0,-21-21 0,0 21 15,-22 0-15,1-21 0,-21 21 0,-1 0 16,-21 0-16,1 0 0,-22 0 16,0-21-16,0 21 0,-42 0 46,42 0-14</inkml:trace>
  <inkml:trace contextRef="#ctx0" brushRef="#br0" timeOffset="17876.3">9885 6223 0,'-64'0'0,"128"0"0,-170 0 0,42 0 0,1 0 16,21 0-16,-22 0 0,22 0 16,-1 0-16,1 0 0,21 0 0,-21 0 15,63 0 1,0 0 0,42-21-16,-20 21 0,41 0 0,1 0 15,21 0-15,0 0 0,21 0 16,-21 0-16,21 0 0,-22 0 0,1 0 15,21 0-15,-21 0 0,0 0 0,-21 0 16,-1 0-16,1 0 0,-22 0 16,1 0-16,-22 0 0,-21 0 0,1 0 15,-1 0-15,0 0 78,0 0-78,0 0 0</inkml:trace>
  <inkml:trace contextRef="#ctx0" brushRef="#br0" timeOffset="18368.02">14986 6265 0,'-21'22'0,"42"-44"0,-85 44 0,22-22 16,21 0-16,-21 0 0,20 0 15,-20 0-15,21 0 0,-21 0 0,20 0 16,1 21-16,0-21 0,0 0 0,0 0 16,21 21-1,42-21-15,-21 0 0,22 0 16,-1 21-16,21-21 0,22 0 16,0 0-16,21 21 0,-1-21 15,22 21-15,0-21 0,-21 0 0,21 0 16,0 0-16,0 0 0,0 0 15,-21 0-15,0 0 0,0 0 0,-22 0 16,-20 0-16,-1 0 0,1 0 16,-22 0-16,-21 0 0,1 0 0,-1 0 15,-21-21-15,21 21 0,-21-21 16,0 0 0,-21 21-16,0 0 0,-1 0 0,1 0 15,0 0-15,-21 0 0,-1 0 16,1 0-16,-21 21 0,-1 0 15,1 0-15</inkml:trace>
  <inkml:trace contextRef="#ctx0" brushRef="#br0" timeOffset="21056.48">1841 3217 0,'0'0'0,"0"-21"16,0 0-16,0 0 16,-21 21-16,0 0 15,0-21-15,0 21 0,0 0 0,-1 0 16,1 0-16,0 0 0,0 0 16,0 21-16,0 0 0,-1 0 0,1 0 15,0 1-15,0 20 16,0 0-16,0-21 0,-22 43 0,43-22 15,-21 1-15,0-1 0,0 0 16,21 22-16,-21-22 0,21 0 0,0 1 16,0-1-16,0-21 0,21 22 15,0-1-15,0-21 0,21 21 16,-20-20-16,20-1 0,0 0 0,1 0 16,-1-21-16,0 0 0,1 0 15,20 0-15,-21 0 0,1 0 0,-1-21 16,0 0-16,1 0 0,-1-1 15,0 1-15,1 0 0,-1 0 0,-21 0 16,0 0-16,1-22 0,-1 1 16,-21 21-16,21-22 0,-21 1 0,0 0 15,0-1-15,0-20 16,-21 21-16,-22-1 0,22-20 0,0 20 16,0 1-16,-21 21 0,20-21 15,1 20-15,-21 1 0,21 0 0,-22 21 16,1 0-16,0 0 0,-1 0 15,1 0-15,0 21 0,-1 0 16,1 1-16,0 20 0,-1 0 0,22 1 16,-21-1-16,21 0 0,0 1 15,-1-1-15,1 0 0,21 1 0,-21-1 16,21 0-16,0 1 0,0-1 16,0 0-16,21-21 0,0 22 15,1-22-15,20 0 0,-21 21 16,21-20-16,1-1 0,-1 0 0,0-21 15,1 21-15,-1-21 0,0 0 16,1 0-16,-1 0 0,0 0 0,1 0 16,-1-21-16,0 0 0,1 0 15,-1-1-15,0 1 0,1 0 0,-22 0 16,21-21-16,-21 20 0,1-20 16,-1 21-16,-21-21 0,0-1 0,0 1 15,0-22-15,0 22 0,-21-21 16,-1 20-16,1-20 0,-21 20 15,0-20-15,-1 42 0,22-22 16,-42 22-16,20-21 0,1 42 16,0-21-16,-1 21 0,-20 0 0,20 0 15,1 21-15,-21 0 0,20 0 16,1 22-16,0-1 0,-1 0 0,22 1 16,-21 20-16,21-21 0,-22 1 15,22 20-15,0-20 0,0-1 0,21 0 16,0-21-16,0 22 0,0-1 15,0-21-15,0 0 0,21 1 16,0-1-16,0 0 0,0 0 16,22-21-16,-1 0 0,0 0 15,1 0-15,-1 0 0,0 0 0,22-21 16,-22 0-16</inkml:trace>
  <inkml:trace contextRef="#ctx0" brushRef="#br0" timeOffset="22119.44">5884 1672 0,'0'0'0,"0"-21"0,0 0 0,0 0 16,0 0-16,0-1 0,-21 1 16,0 0-16,0 21 15,0 0-15,-1 0 16,1 0-16,0 21 15,0 0-15,0 1 0,0-1 0,-1 21 16,-83 191 0,83-170-16,1-20 15,21-1-15,0 0 16,0 1-16,0-1 0,0 0 0,0-20 16,0-1-16,21 21 0,1-21 15,20 0-15,-21 1 0,21-22 0,22 21 16,-22-21-16,1 0 0,20 0 15,-21 0-15,22 0 0,-1-21 0,-20-1 16,20 1-16,-20 21 0,-1-42 16,0 21-16,1 0 0,-1-1 0,0-20 15,-21 21-15,1-21 0,-1-1 16,-21 1-16,0 0 0,0-1 16,0 1-16,-21-22 0,-1 22 0,1 0 0,-21-1 15,21 1-15,-22 0 16,1 21-16,0-1 0,-1 1 0,1 21 15,0 0-15,-1 0 0,-20 0 16,21 0-16,-1 0 0,-20 21 0,20 1 16,22 20-16,-21-21 0,0 21 15,20 22-15,1-22 0,21 1 0,-21 20 16,21-21-16,0 1 0,0-1 16,0 0-16,0 1 0,21-1 0,0-21 15,1 22-15,-1-22 0,21 0 16,0 0-16,1-21 0,-1 21 15,0-21-15,1 0 0,-1 0 0,0 0 16,22 0-16,-22 0 0,1-21 16,-1 0-16,0 21 0,1-21 0,-1 0 15,0-1-15,1-20 0,-22 21 16,0-21-16,-21-1 0,0 1 0,0 0 16,0-1-16,0-20 0,-42-1 15,20 22-15,1-22 0,-21 22 0,0 0 16,-1-1-16,1 22 0,0 0 15,-1 0-15,1 0 0,0 21 0,-22 0 16,22 0-16,-22 0 0,22 21 16,-43 21-16,43 1 15,21-1-15,0 0 0,-1 1 0,1-1 16,0 0-16,21 22 0,0-22 16,0 0-16,0 1 0,0-22 0,21 21 15,0-21-15,1 1 0,20-1 16,0 0-16,1 0 0,-1-21 0,0 0 15,1 0-15</inkml:trace>
  <inkml:trace contextRef="#ctx0" brushRef="#br0" timeOffset="22616.28">9800 1524 0,'21'-21'16,"-42"42"-16,63-63 0,-42 21 0,22-1 15,-1 1-15,-21 0 0,0 0 0,0 0 16,0 42 15,0 21-31,0-21 0,0 22 16,0-1-16,-21 22 0,21-22 15,0 21-15,0 1 0,-22-22 0,22 22 16,0-22-16,0 22 0,0-22 16,0 0-16,0-21 0,0 22 15,0-22-15,0 0 0,0 0 0,0 0 16,0 1-16,22-22 31,-1 0-31,0 0 16,0-22-16,0 1 0,22 0 0,-1 0 15</inkml:trace>
  <inkml:trace contextRef="#ctx0" brushRef="#br0" timeOffset="23591.49">15176 1820 0,'-84'-63'31,"63"42"-31,21 0 0,-22-1 16,22 1-16,0 0 0,0 0 16,0 0-16,22 0 0,-1-1 15,0 1-15,0 21 0,0-21 16,22 21-16,-1 0 0,0-21 0,1 21 15,-1 0-15,0 0 0,1 0 16,-1 0-16,0 21 0,-21 0 0,1 0 16,-1 1-16,-21 20 0,0 0 15,0 1-15,0-1 0,-21 0 0,-1 22 16,-20-22-16,0 22 0,-1-22 16,-20 0-16,-1 22 0,22-22 15,-21 0-15,-1 1 0,1-22 0,20 21 16,-20-21-16,20 22 0,1-22 15,21 0-15,-21 0 0,20-21 0,1 0 16,0 0-16,21-21 16,0 0-1,0 0-15,0 0 0,0-1 16,21 1-16,0 0 0,1 21 0,-1-21 16,0 0-16,0 0 0,0 21 15,0 0-15,1 0 16,-1 21-16,0 0 15,0 21-15,-21-21 0,21 1 16,0 20-16,1-21 0,-1 21 16,0-20-16,21 20 0,-21-21 0,22 21 15,-1-20-15,0-1 0,22 0 16,-22-21-16,1 0 0,20 0 0,-21 0 16,1 0-16,-1 0 0,0 0 15,1-21-15,-22 21 0,21-21 0,-21-1 16,1-20-16,-1 21 0,0-21 15,-21 20-15,0-20 0,21 21 0,-21 0 16,0 0-16,21-1 0,-21 1 16,0 0-16,0 42 47,-21-21-47,0 21 0,0 1 0,0-1 15,-1 0-15</inkml:trace>
  <inkml:trace contextRef="#ctx0" brushRef="#br0" timeOffset="24656.58">1841 6287 0,'0'0'0,"0"-22"0,-21 1 16,21-21-16,0 21 0,0 0 16,0-1-16,0-20 0,0 21 0,0 0 0,0 0 15,0-1 1,0 44-1,0-1 1,0 0-16,0 21 0,21 1 0,-21-1 16,0 0-16,0 1 0,0 20 15,0 1-15,0-1 0,0 1 16,0-1-16,0 1 0,0-1 0,-21 1 16,0-1-16,0-21 0,21 22 15,-21-22-15,0 1 0,21-1 16,-22 0-16,22 1 0,0-22 0,0 0 15,0 0-15,0-42 16,0 0 0,22-22-16,-1 22 0,0-21 15,0 0-15,-21-1 0,21 1 0,0-22 16,1 1-16,-22-22 0,0 22 16,21-22-16,0 0 0,-21 1 15,0 20-15,0 1 0,21-1 0,-21 22 16,0 0-16,21 20 0,-21-20 15,0 63 1,0 22 0,0-1-16,0 0 0,0 1 0,0 20 15,0 1-15,-21-1 0,21 22 16,-21-22-16,0 1 0,21-22 0,-21 22 16,-1-22-16,22 21 0,-21-20 15,0-1-15,21-21 0,0 22 0,-21-22 16,21 0-16,-21 0 0,21 0 15,0 0-15,21-42 16,0 0 0,21 0-16,-20-21 0</inkml:trace>
  <inkml:trace contextRef="#ctx0" brushRef="#br0" timeOffset="29731.85">2307 9292 0,'0'0'0,"21"0"0,-21-21 15,21 21-15,-21-21 0,22 21 16,-22-21-16,0 0 16,0-1-16,0 1 31,-22 21-31,1 0 0,0 0 0,0 0 15,0 0-15,-22 0 0,22 21 16,-21 1-16,21-1 0,-22 0 0,1 0 16,21 0-16,-21 22 0,20-22 15,-20 21-15,0 0 0,21 1 16,-22-1-16,22 22 0,0-22 0,-21 21 16,20 1-16,1-22 0,0 22 15,0-22-15,21 22 0,0-22 0,0 0 16,0 1-16,0-1 0,0 0 15,0 22-15,42-22 0,-21-21 0,1 22 16,20-1-16,0 0 0,1-21 16,-1 22-16,0-22 0,1 0 15,-1 0-15,0 0 0,1 1 0,-1-1 16,0-21-16,1 0 0,-1 21 16,-21-21-16,21 0 0,-20 0 0,-1 0 15,0 0 1,-21-21-16,-21 0 15,0 21-15,-22 0 16,22-22-16,0 22 0,0 0 16,-22 0-16,22-21 0,0 21 0,-21-21 15,21 21-15,-22-21 0,22 0 16,-21 21-16,21-21 0,-22-1 0,22 1 16,-21-21-16,21 21 15,-1 0-15,-20-22 0,21 22 0,-21-21 16,20 21-16,-20-22 0,21 22 15,0-21-15,0 21 0,-1-22 0,1 1 16,0 21-16,21-22 0,0 1 16,0 0-16,0 21 0,0-22 0,0 1 15,21 0-15,0-1 0,1 1 16,20 0-16,0-1 0,1 1 0,-1 21 16,0-22-16,1 22 0,-1-21 15,0 21-15,22 0 0,-22-1 0,-21 22 16,22-21-16,-1 0 0,-21 21 15,0 0-15,0 0 0,-42 0 47,0 0-47,0 0 0,0 21 16,0 0-16,-1-21 16,1 0-16,21 22 15,-21-22-15,0 0 0,21 21 16,-21-21-16,0 21 15,-1-21-15,1 21 0,21 0 0,-21 0 16,0 1-16,0-1 0,0 0 16,-22 21-16,22 1 0,0-1 15,0 0-15,0 1 0,-1 20 16,1-21-16,0 1 0,0 20 0,0-20 16,0 20-16,21-21 0,0 1 15,0-1-15,0 22 0,0-22 16,0 0-16,0 1 0,21-1 0,-21 0 15,42 1-15,-21-22 0,0 0 16,1 21-16,-1-21 0,21 1 0,-21-22 16,0 21-16,1-21 0,20 0 0,-21 0 15,0 0-15,0 0 16,1 0-16,-22-21 31,21-1-31,-21 1 0,21 0 16,0 0-16,-21 0 0</inkml:trace>
  <inkml:trace contextRef="#ctx0" brushRef="#br0" timeOffset="30707.29">3196 9610 0,'0'0'16,"0"-21"-16,21-22 0,-21 22 0,0 0 15,0 0-15,0 0 0,0-1 0,0 1 16,0 0-16,0 42 31,0 22-31,0-22 16,0 21-16,0 0 0,-21 1 16,21 20-16,0-20 0,0-1 0,0 21 15,0-20-15,0-1 0,-21 0 16,21 1-16,-21-22 0,21 21 15,0-21-15,0 1 0,-21 20 16,21-21-16,0 0 0,0-42 47,0 0-47,0 0 0,0 0 16,0-22-16,0 22 0,21-21 15,-21-22-15,21 22 0,-21-22 0,0 1 16,0 21-16,0-22 0,0 22 15,0-22-15,0 22 0,0 21 0,0 0 16,0-1-16,0 1 0,0 42 31,0 1-31,0-1 0,0 21 0,0 0 16,0 1-16,0-1 0,0 22 16,0-22-16,0 0 0,0 22 0,0-22 15,0 0-15,0 1 0,0-22 16,0 21-16,0-21 0,0 22 0,0-22 15,0 0-15,0 0 0,0 0 16,0 1 0,-21-22-16,21-22 31,0 1-31,0 0 0,21 0 16,0 0-16,0 0 0</inkml:trace>
  <inkml:trace contextRef="#ctx0" brushRef="#br0" timeOffset="31228">3873 10012 0,'-21'21'16,"21"-42"15,0 0-31,0 0 15,0-1 1,21 1-16,1 0 0,-1 21 16,0 0-16,0 0 0,0 0 15,0 0-15,-21 21 16,22 0-16,-22 1 0,21-1 16,-21 0-16,0 0 0,0 0 0,0 0 15,-21 1-15,-1-1 16,1 0-16,21 0 0,-21-21 0,0 21 15,0-21-15,0 0 16,-1 0-16,1 0 16,21-21-1,0 0-15,0 0 16,0 0-16,0-1 0,0 1 16,0 0-16,0 0 0,0 0 0,0 0 15,21-1-15,1 22 16,-1 0-16,0 0 15,0 0-15,0 0 16,-21 22-16,21-1 0,1 0 0,-22 0 16,21 0-16,-21 0 0,0 1 0,0 20 15,0-21-15,0 21 0,0 1 16,0-1-16,-21 0 0,-1 22 0,-20-1 16,0-20-16,-1 20 0,1-20 15,0-1-15,-22 0 0,43 1 16,-21-22-16</inkml:trace>
  <inkml:trace contextRef="#ctx0" brushRef="#br0" timeOffset="32163.55">5059 9440 0,'0'-21'0,"0"42"0,0-63 0,0 21 16,0 0-16,0 0 15,-21 21 1,-1 0-16,1 0 0,0 0 15,21 21-15,-21 0 0,0 0 16,0 0-16,21 22 0,-22-1 0,1 0 16,0 1-16,21-1 0,-21 0 0,21 22 15,-21-22-15,21 0 16,0 1-16,0-1 0,0-21 0,0 22 16,0-22-16,0 0 0,21 21 15,0-42-15,0 21 0,0 1 0,22-22 16,-22 0-16,21 0 0,1 0 0,-1 0 15,-21 0-15,21 0 0,1-22 16,-1 1-16,0 21 0,1-21 0,-1 0 16,-21-21-16,22 20 0,-22 1 0,0-21 15,0 0-15,0-1 0,-21 1 16,21 0-16,-21-1 0,0 1 0,0-22 16,-21 22-16,0 21 0,0-21 15,-21-1-15,20 22 0,-20 0 16,21 0-16,-21 0 0,-1-1 0,22 22 15,-21 0-15,-1 0 0,1 0 0,21 22 16,-21-22-16,-1 21 0,22 0 16,-21 21-16,21-21 0,-22 22 0,22-1 15,0 0-15,0 22 0,0-22 16,21 1-16,-22 20 0,22-21 0,0 1 16,0-1-16,0-21 0,22 22 0,-1-22 15,0 21-15,0-21 0,21 0 16,-20 1-16,-1-22 0,21 21 0,-21-21 15,22 0-15,-22 0 0,0 0 16,21 0-16,-21 0 0,22-21 16,-22-1-16,21 22 0,-21-21 0,22 0 15,-22 0-15,0 0 0,0 0 0,0-22 16,-21 22-16,0-21 0,0-1 16,0 1-16,0 0 0,0-22 0,-21 22 15,0 0-15,0-1 0,0 1 16,0 0-16,-22-1 0,22 22 0,0 0 15,-21 0-15,20 0 0,1-1 0,0 22 16,0 0-16,0 0 16,0 0-16,-22 0 0,43 22 0,-21-1 0,0 0 15,0 0-15,0 21 0,21-20 16,0 20-16,0 0 0,-22 1 16,22-1-16,0 0 0,-21-21 0,21 22 15,0-1-15,0-21 0,0 0 16,0 22-16,0-22 0,21 0 15,1 0-15,-1-21 0,0 0 0,0 0 16,0 0-16,0 0 0,22 0 16,-22 0-16,0-21 0,21 0 0,1 0 15</inkml:trace>
  <inkml:trace contextRef="#ctx0" brushRef="#br0" timeOffset="32583.46">5990 9017 0,'-21'-21'0,"42"42"0,-42-84 0,21 41 15,0 1-15,0 0 0,0 0 0,0 0 16,0 0-16,21 21 16,21 0-16,-20 0 15,-1 0-15,21 21 0,-21 0 16,0 0-16,22 0 0,-22 22 15,21-22-15,-21 21 0,22 0 0,-1 1 16,-21-1-16,22 0 0,-1 1 16,-21 20-16,21-20 0,1 20 0,-22-21 15,0 22-15,0-1 0,0 1 0,-21-1 16,0-20-16,0 20 0,0 1 16,-21-1-16,0 1 0,-21-22 0,-1 22 15,1-22-15,0 21 0,-22-20 0,1 20 16,-1-20-16,1 20 0,-1-21 15,-20 1-15,20-22 0,1 21 0,-1-21 16,22 22-16,-22-22 0,22 0 16,0-21-16,20 21 0,1-21 15,-21 21-15,21-21 0,0 0 0,-1 0 16,22-21-16,-21 0 0,0 0 16,21 0-16,-21 0 0,0-22 15</inkml:trace>
  <inkml:trace contextRef="#ctx0" brushRef="#br0" timeOffset="33845.37">3979 10054 0,'-21'0'0,"0"21"31,0-21-31,21 22 16,0-1-16,0 0 0,0 0 15,0 0 1,21-21 0,0 0-16,0 0 15,0 0-15,1 0 16,-1 0-16,-21-21 15,21 21-15,-21-21 0,0 0 16,0 0-16,0-1 16,-21 1-1,0 21 1,-1 0-16,1 0 16,0 0-16,0 21 0,0 1 15,21-1 1,0 0-16,0 0 15,0 0-15,21-21 47,0 0-47,0 0 16,-21-21-16,0 0 16,0 0-16,0 0 0,0-1 15,0 1-15,0 0 16,0 0-16,-21 21 0,21-21 15,-21 21-15,0 0 16,0 0 0,21 21-16,0 0 15,0 0-15,0 0 16,0 1-16,0-1 16,0 0-16,21-21 15,0 0 1,0 0-16,0 0 15,-21-21-15,0 0 16,0-1 0,0 1-16,0 0 15,0 0-15,-21 21 0,21-21 16,-21 21-16,0 0 0,0 0 16,-1 0-16,1 0 0,0 0 15,0 21-15,0 0 0,21 0 16,0 0-16,-21 1 0,21-1 15,0 0-15,0 0 0,0 0 0,0 0 16,0 1-16,21-1 16,0-21-16,0 21 0,0-21 15,0 0-15,1 0 0,-1 0 16,0 0-16,0 0 16,-21-21-16,21 0 0,-21-1 15,0 1-15,0 0 16,0 0-16,0 0 0,0 0 15,0-1-15,-21 22 0,21-21 16,-21 21 0,0 0-16,0 0 15,21 21-15,0 1 16,0-1-16,0 0 16,21-21-16,0 0 15,0 21-15,0-21 0</inkml:trace>
  <inkml:trace contextRef="#ctx0" brushRef="#br0" timeOffset="37720.12">8509 8996 0,'0'-21'16,"21"0"-1,0-1-15,-21 1 16,21 21-16,1-21 0,-1 0 15,0 0-15,0 0 16,-21-1-16,0 1 16,0 0-1,-21 21 17,0 0-32,0 0 0,-1 21 0,1 0 15,-21 1-15,21 20 0,-22 0 16,22 1-16,0-1 0,-21 0 15,21 1-15,-1-1 0,1 21 0,0-20 0,0 20 16,0 1-16,0-22 0,-1 43 16,22-22-16,-21 1 0,21-1 15,0 1-15,0-1 0,0-20 0,0 20 16,0-21-16,21 1 0,1-1 16,-1 0-16,21 1 0,-21-22 0,0 21 15,22-21-15,-1 1 0,-21-1 0,22 0 16,-1 0-16,0 0 0,-21 0 15,22-21-15,-1 0 0,-21 0 0,22 0 16,-22 0-16,0 0 0,0 0 0,0 0 16,22-21-16,-22 0 15,0 21-15,0-21 0,0 0 16,-21 0-16,21-1 0,1 22 0,-1-21 0,0 0 16,0 0-16,0-21 15,0 20-15,1 1 0,-1 0 0</inkml:trace>
  <inkml:trace contextRef="#ctx0" brushRef="#br0" timeOffset="38095.83">9483 9186 0,'0'0'0,"0"-21"0,0 0 15,0 0-15,-22 21 16,22-21-16,-21 42 31,21 0-31,0 0 16,0 0-16,0 1 0,-21 20 0,21-21 16,0 21-16,0 1 0,0-1 0,0 0 15,0 22-15,0-22 0,-21 1 16,21-1-16,-21 0 0,21 1 0,0-1 15,0 0-15,0-21 0,0 22 0,0-22 16,0 0-16,0 0 0,0 0 16,0 1-16,21-44 47,-21 1-47,21 21 15,0-21-15,-21 0 0,21 0 0</inkml:trace>
  <inkml:trace contextRef="#ctx0" brushRef="#br0" timeOffset="38916.44">9991 9758 0,'0'0'0,"0"21"0,-22 0 15,1-21 1,21-21 15,21 0-15,1 0-16,-1 21 0,0-21 15,0 21-15,0-22 0,-21 1 16,21 21-16,1-21 0,-1 21 0,0 0 16,0 0-16,0 0 15,-21 21 1,0 0-16,0 1 0,0-1 15,0 0-15,0 0 0,-21 0 0,0 0 0,21 1 16,-21-1-16,0 0 16,-1 0-16,1 0 0,0-21 0,21 21 15,-21-21-15,0 0 0,0 0 0,-1 0 16,1 0-16,0 0 16,21-21-16,-21 21 15,21-21-15,0 0 0,-21 21 16,21-21-16,0 0 0,0-1 0,0-20 15,0 21-15,0 0 0,0 0 0,0-22 16,21 22-16,0 0 0,-21-21 16,21 20-16,0 22 0,1-21 15,-22 0-15,21 21 0,0 0 0,0 0 16,0 0-16,-21 21 16,0 0-16,0 1 0,21-1 0,-21 0 15,0 0-15,0 0 0,0 0 0,0 22 16,0-22-16,0 0 0,0 0 15,-21 0-15,21 1 0,-21-1 0,0-21 16,0 21-16,0 0 0,-1-21 0,1 21 16,0-21-1,21-21 1,0 0 0,0 0-16,0 0 0,0-1 15,21 1-15,0 0 0,1 0 0,-22 0 16,21-22-16,0 22 0,0 0 15,0 21-15,0-21 0,1 21 0,-1 0 16,0 0-16,0 0 0,0 21 0,-21 0 16,21 0-16,-21 1 0,22 20 15,-22-21-15,0 21 0,0-20 0,0 20 16,0 0-16,0-21 0,0 22 0,-22-1 16,1-21-16,0 22 0,-21-22 15,21 0-15,-22 21 0,1-21 0,0 1 16,-1-1-16,1 0 0,0 0 15,-1-21-15,1 21 0,0-21 0,20 0 16,1 0-16,0 0 0,0 0 16,21-21-1,21 0-15</inkml:trace>
  <inkml:trace contextRef="#ctx0" brushRef="#br0" timeOffset="39545.58">11007 9250 0,'21'-21'0,"-42"42"0,42-63 16,-21 20-16,0 1 0,0 0 0,21 0 15,-21 0-15,0 0 0,0-1 16,0 1-16,0 42 16,0 1-1,0-1-15,-21 21 0,21 0 16,0 1-16,0-22 0,-21 21 16,21 1-16,-22-1 0,1 0 0,21 1 15,0-1-15,0 0 0,-21-21 16,21 22-16,0-22 0,-21 21 0,21-21 15,0 1-15,0-1 0,0 0 0,0 0 16,0-42 15,0 0-31,0 0 0,0-1 16,0 1-16,0-21 0,0 0 0,0-1 16,0 1-16,0 0 0,0-1 0,0 1 15,21 0-15,-21-1 0,21 1 16,-21 0-16,0-1 0,0 22 0,0-21 15,0 21-15,0 42 32,0 0-32,0 21 0,0-21 15,-21 22-15,21-1 0,0 0 0,0-20 16,0 20-16,0 0 0,0 1 16,0-1-16,0 0 0,0-21 0,0 22 15,0-22-15,0 21 0,0-21 16,0 1-16,0-1 0,21-21 47,0-21-47,-21-1 15,22 1-15,-1 0 0</inkml:trace>
  <inkml:trace contextRef="#ctx0" brushRef="#br0" timeOffset="39997.32">11578 8678 0,'0'0'0,"-42"-42"32,63 42-1,0 0-31,0 0 0,22 21 15,-22 0-15,0 1 0,21-1 16,-21 0-16,22 21 0,-22-21 0,21 22 16,-21-1-16,22 22 0,-22-22 15,21 0-15,-21 22 0,1-1 0,-1-20 16,-21 20-16,0-21 0,0 22 0,0-22 16,0 22-16,-21-1 0,-1 1 15,-20-22-15,21 22 0,-21-1 0,-1-21 16,1 1-16,-22-1 0,22 0 15,-21 1-15,20-1 0,-20-21 0,20 22 16,-20-22-16,21 0 0,-1 0 16,1 0-16,0 0 0,20-21 0,-20 22 15,21-22-15,0 0 0,21 21 0,-21-21 16,42-21 15,-21-1-31,21 22 0,0-21 0,0 0 16,22 21-16,-22-21 0,0 0 0,0 0 15,21 21-15</inkml:trace>
  <inkml:trace contextRef="#ctx0" brushRef="#br0" timeOffset="41937.14">13843 8827 0,'0'0'0,"21"0"0,-21-22 0,21 22 16,-21-21 0,-21 21 15,0 0-31,0 0 0,0 0 16,-1 21-16,1 1 0,0-1 0,0 0 15,-21 0-15,20 21 0,-20 1 16,21-1-16,-21 0 0,20 1 0,1 20 15,-21-20-15,21 20 0,-22 1 16,22-1-16,-21 1 0,21-1 0,0 1 16,-22-1-16,22 1 0,21-1 0,0 1 15,0-22-15,0 0 0,0 1 16,21-1-16,0 0 0,1-21 0,20 22 16,-21-22-16,21 0 0,1-21 15,-1 21-15,0-21 0,1 21 0,-1-21 0,-21 0 16,22 0-16,-22 0 15,0 0-15,21 0 0,-21 0 0,-21-21 16,22 0-16,-1 21 0,0-21 0,-21 0 16,21 21-16,0-21 15,-21-1-15,21 22 0,-21-21 0,22 0 16,-1 0-16,0 0 0</inkml:trace>
  <inkml:trace contextRef="#ctx0" brushRef="#br0" timeOffset="42580.77">14436 9292 0,'-22'-106'31,"22"85"-31,0 0 0,0 0 16,0 0-16,0 0 16,0-1-16,0 44 31,0-1-31,0 0 0,0 0 15,0 21-15,0 1 0,0-1 0,0 0 16,0 1-16,0-1 0,-21 0 16,21 1-16,-21 20 0,21-20 0,-21-1 15,21 0-15,0-21 0,-21 22 0,21-22 16,-21 0-16,21 0 0,0 0 16,0 1-16,0-44 31,0 1-31,0 0 15,0 0-15,0-21 0,0 20 16,0-20-16,0 0 0,0-1 0,21 22 16,-21-21-16,0 0 0,0-1 15,0 1-15,0 0 0,0 20 0,0-20 16,0 21-16,0 0 0,0 0 16,0 63-1,0-21 1,0 0-16,0 0 0,0 22 15,0-1-15,0-21 0,0 22 0,0-1 16,0-21-16,0 21 0,0-20 0,0 20 16,0-21-16,0 0 0,0 0 15,0 1-15,0-1 0,0 0 16,21-21 0,0 0-16</inkml:trace>
  <inkml:trace contextRef="#ctx0" brushRef="#br0" timeOffset="43131.45">14880 9779 0,'0'21'0,"0"-42"0,0 63 0,0-20 16,-21-22 15,21-22-16,0 1-15,0 0 16,0 0 0,21 0-16,0 0 15,0 21 17,-21 21-32,22 0 0,-22 0 15,0 0-15,0 0 0,0 1 16,0-1-16,0 0 0,0 0 15,0 0-15,-22-21 16,22 21-16,-21-21 0,0 0 16,0 0-1,21-21-15,-21 0 16,21 0-16,0 0 16,0 0-16,0-1 0,0 1 15,0 0-15,0 0 0,21 0 16,-21 0-16,21-1 0,-21 1 0,0 0 15,21 21-15,0 0 0,1 0 16,-22 21 0,0 0-16,21 1 0,-21 20 0,0-21 15,0 0-15,0 0 0,0 22 16,0-22-16,-21 21 0,-1-21 0,1 1 16,-21-1-16,21 21 0,0-21 0,-22 0 15,22 1-15,-21-1 0,21 0 16,-1 0-16,-20 0 0,42 0 15,-21-21-15</inkml:trace>
  <inkml:trace contextRef="#ctx0" brushRef="#br0" timeOffset="43843.04">15875 9377 0,'0'0'0,"0"-21"0,0 0 16,0-1-16,21 22 16,-21-21-16,0 0 0,0 0 15,0 0-15,0 0 16,21 21-16,-21-22 15,21 1-15,1 21 0,-1-21 16,0 21-16,0 0 0,0 0 16,0 0-16,1 0 0,20 0 0,-21 0 15,0 0-15,0 21 0,1 0 0,-22 1 16,0-1-16,21 0 0,-21 21 16,0-21-16,0 22 0,0-1 0,-21-21 15,-1 22-15,1-1 0,0 0 0,-21 1 16,-1-1-16,22 0 0,-21 1 15,0-22-15,-1 21 0,1-21 0,0 0 16,-1 1-16,1-1 0,0 0 0,20 0 16,1 0-16,0-21 15,0 0-15,0 21 0,21-42 32,0 0-32,0 0 0,21 0 15,0 0-15,-21-1 0,21 1 0,0 0 16,1 0-16,-1 0 0,0 21 15,0-21-15,0 21 0,0 0 16,1 0-16,-1 21 0,0-21 16,-21 21-16,21 0 0,0 0 15,0 0-15,-21 1 0,22-1 0,-1 0 16,0-21-16,0 21 0,0 0 0,0 0 16,1-21-16,-1 22 15,0-22-15,0 0 0,21 21 0,-20-21 16,-1 0-16,0 0 0,0 0 0,0 0 15,0 0-15,1 0 16,-22-21-16,21 21 0,-21-22 16,0 1-16,21 0 15,0 0-15,-21 0 16,21 0-16,0-1 0,1 1 16,-22 0-16,21 0 0,0 0 0,0 0 15,21-1-15</inkml:trace>
  <inkml:trace contextRef="#ctx0" brushRef="#br0" timeOffset="44275.8">17103 8848 0,'0'0'0,"-22"-43"0,1 22 0,21 0 16,-21 0-16,21 0 0,-21 21 0,21-21 15,21 21 1,0 0 0,0 0-16,1 0 0,-1 21 15,21 0-15,-21 21 0,22-21 16,-1 22-16,-21-1 0,21 0 0,1 1 16,-1-1-16,-21 22 0,22-22 15,-1 21-15,-21-20 0,0 20 0,0 1 16,1-22-16,-22 22 0,0-1 0,0 1 15,0-1-15,0 1 0,-22-1 16,1-21-16,-21 22 0,21-22 0,-22 1 16,1-1-16,-21-21 0,20 21 0,1-20 15,0 20-15,-1-21 0,1 0 16,0 0-16,-1-21 0,1 22 16,21-1-16,-22-21 0,22 21 0,0-21 15,0 0-15,0 0 0,0 21 16,-1-21-1,1 0-15,0 0 16,0 0-16,0 0 16,0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9T01:42:12.8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6392 572 0,'0'-22'0,"0"1"0,0 0 16,0 0-1,0 0-15,21 21 0,-21-21 0,0-1 16,0 1-16,0 0 16,0 0-16,22 21 0,-22-21 15,0 42 32,0 0-47,-22 0 0,22 0 16,0 22-16,-21-22 0,0 0 0,0 21 15,21 1-15,-21-1 0,0 0 16,-1 22-16,1-1 0,0-20 0,0 20 16,0 1-16,0-1 15,-1 1-15,1-22 0,0 22 0,0-22 16,0 21-16,0-20 0,-1-1 16,1 0-16,21 1 0,-21-1 0,0-21 15,0 22-15,0-1 0,21-21 0,0 0 16,0 0-16,-22 1 0,22-1 15,-21-21-15,0 0 16,21-21-16,-21-1 16,0 1-16,21 0 0,-21-21 0,21 21 15,0-22-15,0 22 0,0-21 16,0-1-16,0 22 0,0-21 0,0 0 16,0 20-16,0-20 0,0 21 15,0 0-15,0 0 0,0-1 16,0 1-16,0 0 0,21 0 0,0 21 15,0 0 1,0 0-16,0 21 16,-21 0-16,22 0 15,-1 1-15,-21-1 0,21 21 0,0-21 16,-21 0-16,21 1 0,0 20 0,-21-21 16,22 21-16,-22-20 15,21-1-15,0 21 0,0-21 0,-21 0 0,42 1 16,-20-1-16,-1 0 0,0 0 15,21 0-15,-21-21 0,22 0 16,-1 0-16,0 0 0,1 0 16,-1 0-16,22-21 0,-22 0 0,0 0 15,1 21-15,-1-21 0,0-22 0,1 22 16,-22 0-16,0 0 0,0-22 16,0 1-16,0 21 0,1-21 0,-22-22 15,21 22-15,-21-1 0,0-20 16,0-1-16,0 22 0,0-21 0,0-1 15,-21 22-15,-1-1 0,1 1 16,-21 0-16,21-1 0,-22 22 16,1-21-16,0 21 0,-1 0 0,1 21 15,0 0-15,-1-22 0,1 22 16,0 0-16,-1 0 0,22 22 0,-21-1 16,21 0-16,-22 0 0,22 21 15,0 1-15,0-1 0,21 0 0,0 1 16,0 20-16,0-20 0,0 20 15,0-21-15,0 1 0,0-1 0,0 0 16,21-20-16,0-1 0,0 21 16,-21-21-16,22-21 0,20 21 0,-21-21 15,0 0-15,0 0 0,1 0 16,-1 0-16,21 0 0,-21 0 0,0 0 16,1 0-16,-1 0 0,0 0 15,0 0-15,-21-21 0,21 21 16,0 0-16,-21-21 0,22 21 15,-22-21 1,21 21-16</inkml:trace>
  <inkml:trace contextRef="#ctx0" brushRef="#br0" timeOffset="934.46">7366 1439 0,'0'0'0,"0"-21"0,21 0 16,0 0-16,-21 0 16,0 0-16,0-1 0,0 1 15,0 0-15,0 0 0,0 0 0,0 0 16,0-1-16,0 1 0,0 0 15,-21 21-15,0-21 0,0 0 0,0 21 16,-1 0 0,1 0-16,0 0 0,0 0 15,0 21-15,0 0 0,-1 0 16,1 0-16,0 22 0,0-22 0,0 21 16,0-21-16,-1 22 0,1-1 0,0-21 15,21 22-15,0-22 0,0 21 16,0-21-16,0 22 0,0-22 0,0 0 15,0 0-15,0 0 0,21 0 16,0 1-16,1-22 0,-1 0 0,0 0 16,0 0-16,0 0 15,0 0-15,1-22 0,-1 1 0,0 0 16,0 0-16,0 0 0,-21-22 16,21 22-16,1 0 0,-1-21 15,0-1-15,-21 1 0,21 21 0,0-21 16,-21-1-16,21 1 0,-21 0 15,22 20-15,-22 1 0,21 0 0,-21 0 16,0 0-16,0 42 16,0 0-1,0 0-15,-21 0 0,21 1 0,-22 20 16,22-21-16,-21 21 0,21 1 16,0-22-16,0 21 0,0-21 0,0 22 15,0-22-15,0 0 0,0 0 16,0 0-16,21 1 0,1-1 15,-22 0-15,21-21 0,0 0 0,0 0 16,21 0-16,-20 0 0,-1 0 16,21 0-16,-21-21 0,0 0 0,22-1 15,-22 1-15,21 0 0,-21 0 16,1 0-16,20-22 0,-21 1 0,0 0 16,0-1-16,1 1 0,-1 0 0,0-22 15,-21 22-15,0 0 0,21-22 16,-21 22-16,0-1 0,0 1 0,0 21 15,0-21-15,0 20 0,0 1 16,0 0-16,-21 21 0,0 0 31,0 0-31,-1 21 0,22 0 0,0 22 16,0-22-16,-21 21 0,21 1 0,0-1 16,0 0-16,0 1 0,0-1 15,0 0-15,0 1 0,0-1 0,0 0 16,0-21-16,0 22 0,0-22 15,0 21-15,0-21 0,0 1 0,0-1 16,0 0-16,0 0 0,21 0 16,1 0-16,-1-21 0,0 22 0,0-22 15,0 0-15,0 0 0,1 0 16,20 0-16,-21 0 0,0 0 16,0 0-16</inkml:trace>
  <inkml:trace contextRef="#ctx0" brushRef="#br0" timeOffset="1467.17">8594 1228 0,'0'0'0,"0"-21"0,0-64 31,0 64-31,-22 21 0,1 0 16,21-21-16,-21 21 0,0 0 0,0 0 15,0 0-15,-1 21 16,22 0-16,-21-21 0,0 21 15,0 0-15,0 22 0,0-22 0,21 0 16,-22 21-16,1-21 0,0 22 16,21-22-16,0 21 0,-21-21 0,21 22 15,0-22-15,0 0 0,0 0 16,0 0-16,0 1 0,0-1 0,21 0 16,0-21-16,0 0 15,1 0-15,-1-21 16,0 21-16,0-21 0,0-1 0,0 1 15,1 0-15,-1 0 0,21-21 0,-21 20 16,0-20-16,1 0 0,-1 21 16,0-22-16,-21 1 0,21 21 15,0-22-15,-21 22 0,0 0 16,0 0-16,0 0 0,0 0 0,21 21 16,-21 21-1,0 0-15,0 0 0,-21 0 16,21 0-16,0 22 0,0-22 0,-21 21 15,21-21-15,0 1 0,-21 20 16,21-21-16,0 0 0,0 0 0,0 1 16,0-1-16,0 0 0,0 0 0,21 0 15,0-21-15,0 0 0,-21 21 16,22-21-16,-1 0 0,21 0 0,-21 0 16,0 0-16,22-21 0,-22 21 15,0-21-15,21 0 0,-20 0 16,-1 0-16,21-1 0</inkml:trace>
  <inkml:trace contextRef="#ctx0" brushRef="#br0" timeOffset="1759">7578 953 0,'0'0'0,"-22"0"0,22 21 0,22-21 31,-1 0-31,21 0 0,0 0 16,22-21-16,-1 21 0,1 0 16,-1-22-16,22 1 0,-21 21 0,-1 0 15,1 0-15,-1 0 0,1-21 16,-22 21-16,0 0 0,1 0 0,-22 0 15,21 0-15</inkml:trace>
  <inkml:trace contextRef="#ctx0" brushRef="#br0" timeOffset="3330.71">9885 1058 0,'0'-21'0,"0"42"0,0-63 16,0 21-16,0 0 0,0 0 0,0-1 15,0 1-15,0 0 0,0 0 16,0 0-16,0 0 0,0-1 0,-21 22 31,21 22-31,0-1 16,-22 21-16,1 0 0,21 1 16,-21-1-16,0 22 0,21-22 0,-21 21 15,0 1-15,-1-22 0,-20 22 0,21-1 16,0-20-16,-22 20 0,22-21 15,0 22-15,0-22 0,0-21 0,-22 22 16,43-22-16,-21 21 0,0-42 16,21 21-16,-21-21 0,0 0 15,21-21-15,0-21 16,0 21-16,0 0 16,0-22-16,0 1 0,0 0 0,0-1 15,0 1-15,0 0 0,0-22 0,0 22 16,0-1-16,0 1 0,21 21 15,-21-21-15,21 20 0,-21 1 0,21 21 32,0 21-32,-21 1 15,0-1-15,22 0 0,-22 0 0,21 21 16,0 1-16,-21-22 0,21 21 0,-21 1 16,21-22-16,0 21 0,-21 0 15,22-20-15,-1 20 0,0-21 16,-21 21-16,21-20 0,0-1 0,0 0 15,1 0-15,20-21 0,-21 0 0,0 0 16,22 0-16,-22 0 0,21 0 16,-21 0-16,22-21 0,-22 0 0,21-22 15,-21 22-15,22-21 0,-22 0 16,0-1-16,0 1 0,0 0 0,0-22 16,1 1-16,-22-1 0,0 1 15,0-1-15,0 1 0,0-1 0,0 1 16,0 20-16,-22-20 0,1 20 15,0 22-15,-21-21 0,21 21 16,-22-22-16,22 43 0,-21-21 0,21 0 16,-22 21-16,1 0 0,21 0 0,-22 0 15,22 21-15,-21 0 0,21 22 16,0-1-16,-1 0 0,1 1 0,0-1 16,21 22-16,0-22 0,0 21 15,0 1-15,0-22 0,0 22 0,0-22 16,0 0-16,0 1 0,0-1 15,0 0-15,21 1 0,0-1 16,1-21-16,-1 22 0,0-22 0,0 0 0,0 0 16,22 0-16,-22 0 0,21 1 15,0-22-15,-20 0 0,20 0 16,0 0-16,-21 0 0,22 0 0,-1 0 16,0-22-16,-20 1 0,20 0 15,0 0-15,1 0 0,-22-22 0,21 22 16,0-21-16,-20 0 0,-1 20 15,0-20-15,0 21 0,-21-21 0,0 20 16,0 1-16,0 0 0,-21 0 16,0 21-16,0 0 15,-1 0-15,1 0 0,0 21 16,0-21-16,0 21 0,0 0 16,-1-21-16,1 22 0,21-1 0,0 0 15,0 0-15,0 0 0,0 0 16,21 1-16,1-1 15,-1 0-15,0-21 0,0 21 0,0 0 16,0 0-16,1 1 0,-1-1 16,0 0-16,0 0 0,0 0 15,-21 0-15,21-21 0,-21 22 16,22-22-16,-1 0 16,0 0-16,0 0 15,0 0-15,0 0 0,1-22 16,-1 1-16,0 0 15,21 0-15,-21-21 0,1 20 0,-1 1 16,0-21-16,0 21 0,0 0 0,0-1 16,1 1-16,-1 0 0,-21 0 15,0 0-15,0 42 32,0 0-32,0 0 15,0 0-15,-21 1 0,21-1 16,-22 21-16,22-21 0,-21 0 15,21 1-15,0-1 0,0 0 0,0 0 16,0 0-16,0 0 0,0 1 16,21-1-16,1-21 15,-1 0-15,0 0 0,0 0 0,0 0 16,0 0-16,1 0 0,-1-21 16,0-1-16,0-20 15,0 21-15,0 0 0,1 0 0</inkml:trace>
  <inkml:trace contextRef="#ctx0" brushRef="#br0" timeOffset="3711.34">11197 974 0,'0'0'0,"-42"0"0,-1 0 15,-62 63 1,83-42-16,1-21 0,21 22 15,-21-1-15,21 0 0,0 0 0,0 0 16,21 0-16,0-21 16,1 0-16,-1 22 0,0-22 0,0 0 15,21 0-15,-20 0 0,20 0 16,-21 0-16,21 0 0,-20-22 0,-1 22 16,0-21-16,0 0 0,-21 0 0,0 0 15,0 0-15,0-1 0,0-20 16,0 21-16,-21 0 0,0 0 15,0-1-15,-1 22 0,1 0 16,0 0-16,-21 0 0,21 0 0,-1 0 16,1 22-16,0-1 0,0 0 15,0 21-15,0-21 0,21 1 0,0 20 16,0-21-16,0 0 0,0 0 0,0 22 16,0-22-16,21 0 0,0 0 15,0-21-15,21 21 0,-20 1 0,20-22 16</inkml:trace>
  <inkml:trace contextRef="#ctx0" brushRef="#br0" timeOffset="4151.09">11578 1355 0,'-21'0'0,"42"0"0,-42-21 16,21-1-16,0 1 0,0 0 15,21 21 17,0 0-32,0 21 0,1 0 15,-1-21-15,-21 22 0,21-1 0,0 0 16,0 21-16,0-21 0,-21 1 0,0-1 16,0 21-16,22-21 15,-22 0-15,0 1 0,0-1 0,0 0 16,0 0-16,0 0 0,0-42 31,0 0-15,0 0-16,21 0 0,-21-22 15,21 22-15,-21-21 0,21 21 16,0-22-16,-21 1 0,21 21 0,1-22 16,-1 1-16,0 21 0,-21-21 15,21 20-15,0 1 0,0 0 16,1 21-16,-1-21 0,0 21 0,0 0 15,0 0-15,0 0 16,1 21-16,-1 0 16,-21 0-16,0 1 0,0-1 15</inkml:trace>
  <inkml:trace contextRef="#ctx0" brushRef="#br0" timeOffset="4518.88">12255 1524 0,'0'0'0,"22"0"0,-1 0 0,0 0 16,0 0-16,0 0 15,0 0-15,1-21 0,-1 21 0,0-21 16,0 0-16,-21-1 0,21 22 16,0-21-16,-21 0 0,0 0 0,0 0 15,0 0-15,0-1 0,0 1 0,0 0 16,0 0-16,0 0 15,-21 21-15,0 0 0,0 0 16,0 0-16,0 21 0,-1-21 16,1 21-16,0 0 0,0 0 0,0 1 15,21-1-15,-21 0 0,21 21 16,-22-21-16,22 1 0,0-1 16,0 0-16,0 21 0,0-21 0,0 1 15,22-1-15,-1 0 0,0 0 16,0 0-16,0-21 0,22 0 15,-22 0-15,0 0 0,21 0 0,-21 0 16,22-21-16,-22 0 0,0 21 16,21-21-16,-20 0 0,20-22 0</inkml:trace>
  <inkml:trace contextRef="#ctx0" brushRef="#br0" timeOffset="5007.32">12954 1101 0,'0'0'0,"0"-21"0,0 42 31,-21 0-31,0 0 16,21 21-16,0-20 0,0-1 0,-22 21 15,22-21-15,0 0 0,-21 22 0,21-22 16,0 0-16,0 0 0,0 0 16,0 1-16,0-1 0,0 0 0,0 0 15,0 0-15,0 0 0,0 1 0,0-1 16,0-42 15,0-1-15,-21 22-16,21-21 0,0 0 15,0-21-15,0 21 0,0-22 0,0 22 16,0-21-16,21-1 0,0 22 16,1-21-16,-1 0 0,0 20 0,0-20 15,21 0-15,-20 21 0,20-1 0,0 1 16,1 0-16,-1 0 0,21 21 15,1 0-15,-22 0 0,22 0 0,-22 21 16,0 0-16,1 0 0,-1 22 16,0-1-16,-20 0 0,-1 1 0,0-1 15,0 0-15,-21 22 0,0-22 0,0 1 16,0-1-16,0 0 0,0 1 16,-21-22-16,21 21 0,-21-21 15,0 0-15,21 1 0,-22-1 0,22 0 16,-21-21-1,0-21 1,21 0-16</inkml:trace>
  <inkml:trace contextRef="#ctx0" brushRef="#br0" timeOffset="5903.11">7048 2371 0,'0'0'0,"-105"0"31,83 0-31,1 0 0,-21 0 0,21 0 16,-22 0-16,22-21 0,-21 21 16,0 0-16,-1 0 0,22 0 0,-21 0 0,-1 0 15,1 0-15,0 0 16,21 0-16,-22 0 0,22 0 0,0 0 15,0 0-15,0 0 0,-1 0 16,1 0-16,42 0 47,1 0-47,-1 0 0,21 0 0,0 0 16,22 0-16,-1 0 0,1 0 0,21 0 15,-1 0-15,1 0 0,21 0 16,-22 0-16,22 0 0,0 0 15,0 0-15,21 0 0,0 0 0,21-22 16,0 22-16,-21 0 0,43 0 16,-22-21-16,42 21 0,-20-21 0,-1 21 15,21 0-15,1-21 0,-1 21 16,1 0-16,21-21 0,-1 21 0,-20 0 16,20 0-16,22-21 0,-21 21 0,0 0 15,-1 0-15,1 0 0,21-22 16,-22 22-16,1 0 0,0 0 0,-1 0 15,1 0-15,-21-21 0,-1 21 0,1 0 16,-1 0-16,-21 0 16,1-21-16,-1 21 0,-21-21 0,-21 21 15,-21 0-15,0 0 0,0-21 0,-22 21 16,-20 0-16,-22 0 0,1-21 16,-1 21-16,-21 0 0,0 0 0,-42 0 31,0 0-31,0 0 15,0 0-15,-1 0 0,1 0 0,0 0 16,0 0-16,0 0 0,0 0 16,-1 21-16,1-21 0,0 0 0,0 21 15,0-21-15</inkml:trace>
  <inkml:trace contextRef="#ctx0" brushRef="#br0" timeOffset="6061.02">14838 2201 0,'21'0'0,"-42"0"0,63 0 0,-21 0 15,-42 0 32,0 0-47,0 0 16,-22 22-16,22-1 16,-21 0-16</inkml:trace>
  <inkml:trace contextRef="#ctx0" brushRef="#br0" timeOffset="15354.74">1884 3641 0,'0'-21'32,"21"21"-32,0 0 0,-21-22 15,21 22 1,0 0-16,-21-21 0,0 0 31,0 0 0,0 0-31,0 0 32,0-1-17,-21 22 16,0 0-31,21 22 0,-21-22 16,0 21-16,21 0 0,-21-21 0,21 21 16,-22 0-16,22 0 0,-21 1 15,21-1-15,0 0 0,0 21 0,0-21 16,0 1-16,0 20 0,0-21 16,0 21-16,0 1 0,0-1 15,0 22-15,0-1 0,0-21 16,0 22-16,0-1 0,0 1 0,0-1 15,0 1-15,0-1 0,0 1 16,21 21-16,-21-22 0,0 22 0,0-1 16,0 1-16,0 0 0,0-1 15,0 1-15,0 0 0,0 21 0,0-22 16,-21 22-16,21-21 0,0 21 16,0-22-16,-21 1 0,21 21 0,0-22 15,0 22-15,0-21 0,-21 21 16,21-22-16,0 1 0,0 0 0,0-1 15,0 1-15,0 0 0,0-1 16,0 1-16,0-21 0,0 20 16,0-20-16,0-1 0,0 1 15,0-1-15,0-20 0,0 20 0,0-42 16,0 22-16,0-22 0,0 0 0,0-42 31,0 0-31,0-22 0,0 1 16,0 0-16,0-43 0,0 21 15,0-20-15</inkml:trace>
  <inkml:trace contextRef="#ctx0" brushRef="#br0" timeOffset="17183.05">2053 3239 0,'0'0'0,"0"21"16,-21-21-1,0 0 1,21 21 0,-21 0-1,-1 0 1,22 0 0,0 1-16,0-1 15,0 0 1,22-21-16,-1 0 15,0 21-15,0-21 16,21 0-16,-20 0 0,20 0 0,0 0 16,1 0-16,20 21 0,1-21 15,-1 0-15,1 0 0,20 0 16,-20 0-16,20 0 0,1 0 16,-21 0-16,41 0 0,-20-21 0,21 21 15,0 0-15,0-21 0,21 21 16,-22 0-16,22-21 0,-21 21 0,0-21 15,21 21-15,0 0 0,21-22 16,-21 22-16,21 0 0,1-21 0,-22 21 16,21 0-16,0-21 0,21 0 0,-21 21 15,22 0-15,-1 0 0,0-21 16,1 21-16,20 0 0,1 0 0,-22-21 16,22 21-16,-22 0 0,21 0 15,-20 0-15,-1 0 0,0 0 16,1 0-16,-22 0 0,21-22 15,-21 22-15,1 0 0,-1 0 0,0 0 16,-21 0-16,0 0 0,-21 0 16,21 0-16,-21 0 0,-1 22 0,1-22 15,-21 0-15,21 0 0,-22 0 0,1 21 16,-21-21-16,-1 0 0,1 0 16,-22 0-16,0 0 0,-21 21 0,1-21 15,-1 0-15,0 0 0,-21 21 31,0 0-15,0 0 0,0 1-16,0-1 15,-21 0-15,21 0 0,-21 0 16,21 22-16,-22-22 0,22 21 0,0-21 16,-21 22-16,0-1 0,21 0 0,-21 1 15,21-1-15,-21 0 0,0 22 16,21-22-16,-22 22 0,1 20 0,21-20 15,-21-1-15,0 1 0,0 20 16,0-20-16,21 21 0,-22-22 0,1 22 16,21-1-16,-21 1 0,21 0 0,-21 21 15,0-22-15,0 1 0,21 0 16,-22-1-16,1 1 0,0 0 16,0-1-16,0 1 0,0 0 0,-1-1 15,1 1-15,0-22 0,0 22 16,0 0-16,0-22 0,21 22 0,-22 0 15,1-22-15,0 22 0,0-22 0,21 1 16,0-1-16,-21 1 0,21-1 0,-21-20 16,21-1-16,0 21 0,0-20 15,0-1-15,0-21 0,0 22 0,0-1 16,0 0-16,0-21 0,0 22 0,0-22 16,0 0-16,0 0 0,0 0 15,0 1-15,0-1 0,0 0 0,-22 0 16,22 0-16,-21 0 15,0-21-15,0 0 0,0 0 16,0 0-16,-1 0 16,1 0-16,0 0 0,0 0 0,0 0 15,-22 0-15,22 0 0,0 0 16,0 0-16,-21 0 0,20 0 16,-20 0-16,0 0 0,-1 0 0,-20 0 15,-1 0-15,1-21 0,-22 21 0,22 0 16,-22 0-16,0 0 0,1 0 0,-1 0 15,-21 0-15,22 0 0,-22 0 16,-21 0-16,21 0 0,0 0 0,0 0 16,-21 0-16,21 0 0,-21 0 15,0 0-15,0 0 0,0 0 16,0 0-16,0 21 0,-21-21 0,21 0 16,-21 0-16,0 22 0,0-22 0,0 0 15,-1 0-15,22 0 0,-21 0 16,21 0-16,-21 0 0,21 0 0,0 0 15,-21 0-15,21 0 0,21 0 0,-21 0 16,21 0-16,0 0 0,-21 0 16,22 0-16,-1 0 0,0 0 0,0 0 15,0 0-15,22-22 0,-1 22 0,0 0 16,22 0-16,-1 0 0,22-21 16,-22 21-16,22 0 0,0 0 15,21 0-15,-22-21 0,22 21 0,-21 0 16,21 0-16,-22 0 0,22 0 15,0 0-15,0 0 0,0 0 0,-22 0 16,22 0-16,0 0 0,0 0 16,0 0-16,-1 0 0,1 0 0,0 0 15,0 0-15,-21 0 16,20 21-16,1-21 0,-21 0 0,21 21 16,0-21-16,-22 0 0,22 22 15,0-22-15,-21 0 0,20 21 0,1-21 16,0 0-16,0 0 0,21 21 15,-21-21 1,0 0-16,-1 0 16,1 0-16,0 0 0,21-21 15,0 0-15,0-1 0,0 1 16,0 0-16,0-21 0,0-1 16,0-20-16</inkml:trace>
  <inkml:trace contextRef="#ctx0" brushRef="#br0" timeOffset="18144.64">2646 4191 0,'-21'-21'0,"42"42"0,-64-63 15,43 21-15,0-1 0,0 1 16,-21 21-16,21-21 16,0 42 30,0 22-46,0-22 0,0 0 0,0 21 16,0 1-16,0-22 0,0 21 16,0 0-16,0 1 0,0-1 0,0-21 15,0 22-15,0-1 0,0-21 16,0 0-16,0 22 0,21-22 0,1-21 16,-22 21-16,21 0 0,0-21 15,0 0-15,0 0 0,0 0 16,1 0-16,-1 0 0,0-21 0,0 0 15,0 21-15,0-21 0,1-22 16,-1 22-16,0 0 0,0-21 0,0-1 16,-21 1-16,21 0 0,-21-1 15,22 1-15,-22 0 0,0 20 0,0-20 16,0 21-16,0 0 0,0 0 16,0-1-16,0 1 0,0 42 62,21-21-46</inkml:trace>
  <inkml:trace contextRef="#ctx0" brushRef="#br0" timeOffset="18431.41">3323 4043 0,'0'21'47,"0"0"-47,0 0 0,0 1 16,-21 20-16,21-21 0,0 21 16,-21-20-16,21 20 0,0 0 0,0-21 15,0 22-15,0-1 0,-21-21 16,21 0-16,0 22 0,-22-22 0,22 0 15,0 0-15,0 0 0,0 1 16,0-44 31,0 1-47,0 0 0,0 0 0,0 0 16</inkml:trace>
  <inkml:trace contextRef="#ctx0" brushRef="#br0" timeOffset="18867.43">3302 4085 0,'0'0'0,"21"-21"0,-21 0 16,0 0-16,21 21 0,0-21 15,1-1-15,-1 22 0,0-21 0,0 21 16,0 0-16,22 0 0,-22 0 16,0 0-16,21 0 0,-21 0 0,1 0 15,-1 21-15,21 1 0,-42-1 16,21 0-16,-21 0 0,0 0 15,0 22-15,0-22 0,0 0 0,-21 0 16,0 21-16,0-20 0,-22-1 16,1 0-16,21 0 0,-21 0 0,-1-21 15,1 21-15,21-21 0,-22 0 16,22 22-16,0-22 0,0 0 0,0 0 16,0 0-16,-1 0 0,44 0 46,-22 21-46,21-21 0,0 21 16,0 0-16,0 0 0,22 0 0,-22 1 16,0-1-16,0 0 15,0 0-15,0-21 0,1 21 0,-1 0 16,0 1-16,0-1 0,0 0 0,0 0 16,1-21-16,-1 0 15,0 0 1,0 0-16,0 0 0,0-21 15,1 21-15,-22-21 16</inkml:trace>
  <inkml:trace contextRef="#ctx0" brushRef="#br0" timeOffset="19387.14">4254 4001 0,'0'0'0,"-21"0"16,0 0-16,0 21 0,21 0 16,0 0-16,-21 0 0,21 0 15,-21 22-15,21-22 0,-22 21 0,22 1 16,0-1-16,0 0 0,-21 1 16,0-1-16,21-21 0,-21 21 0,21 1 15,0-22-15,-21 0 0,0 0 16,21 22-16,-22-43 0,22 21 0,0 0 15,0-42 32,0 0-47,0-1 0,0 1 0,0 0 16,0 0-16,0-21 0,0 20 0,0 1 16,0 0-16,22 0 0,-1 21 15,0 0-15,0 0 16,0 0-16,0 21 15,1 0-15,-22 0 16,21 1-16,0-22 0,0 21 0,-21 0 16,21-21-16,-21 21 0,21-21 15,1 0-15,-1 0 0,0 0 16,0 0-16,0 0 16,0 0-16,-21-21 15,0 0 1,0 0-16,0-1 15,0 1 1,22 0-16,-1 0 0,-21 0 16,21 21-16</inkml:trace>
  <inkml:trace contextRef="#ctx0" brushRef="#br0" timeOffset="19594.45">4889 4170 0,'-21'0'16,"0"0"0,21 21 31,0 0-47,21-21 15,-21 21-15,0 1 16,0-1-16</inkml:trace>
  <inkml:trace contextRef="#ctx0" brushRef="#br0" timeOffset="19791.41">4847 4530 0,'0'0'0,"-21"0"31,21 21 31,0 0-46</inkml:trace>
  <inkml:trace contextRef="#ctx0" brushRef="#br0" timeOffset="20419.43">3260 4911 0,'0'0'15,"-22"-43"-15,22 65 32,0-1-32,0 0 15,0 21-15,0 1 0,0-22 0,0 21 16,0 0-16,0 1 0,0-1 16,0 0-16,0 1 0,0-1 0,0-21 15,0 22-15,0-22 0,0 21 16,0-21-16,0 0 0,0 1 15,22-22-15,-1 0 0,0 0 16,0 0-16,0 0 0,0-22 16,22 1-16,-22 0 0,0 0 15,0 0-15,0 0 0,1-1 16,-1-20-16,0 21 0,0-21 0,-21-1 16,0 1-16,21 21 0,-21-22 15,21 1-15,-21 21 0,0-21 0,0 20 16,0 1-16,0 0 0,0 42 31,0 0-15,0 1-1,0-1-15,22 0 16,-1-21-16</inkml:trace>
  <inkml:trace contextRef="#ctx0" brushRef="#br0" timeOffset="20839.18">4170 4995 0,'0'0'16,"0"-21"-16,21 21 0,-21-21 0,0 0 15,-21 21 1,0 0-16,-1 0 16,1 21-16,0 0 0,0 0 15,0 1-15,0-1 0,-1 0 0,1 0 16,0 0-16,0 0 0,21 1 0,0-1 15,0 0-15,0 0 16,0 0-16,0 0 0,21-21 16,0 0-16,0 22 0,1-1 0,-1-21 15,0 0-15,21 0 0,-21 21 16,1-21-16,-1 0 0,0 21 0,21-21 16,-21 0-16,-21 21 0,22-21 15,-22 21-15,0 1 16,-22-22-16,1 21 0,0-21 15,-21 0-15,21 21 0,-22-21 16,22 0-16,-21 21 0,21-21 0,-1 0 16,-20 0-16,21 0 0,0 0 15,0 0-15,-1 0 16,22-21 15,22 21-31,-1-21 0,0 21 16,0-21-16</inkml:trace>
  <inkml:trace contextRef="#ctx0" brushRef="#br0" timeOffset="21091.05">5080 5017 0,'-21'0'16,"0"0"0,21-22-16,-22 22 15,22 22 1,0-1 0,0 0-16,0 0 15,0 0 1</inkml:trace>
  <inkml:trace contextRef="#ctx0" brushRef="#br0" timeOffset="21295.48">5016 5398 0,'0'21'94</inkml:trace>
  <inkml:trace contextRef="#ctx0" brushRef="#br0" timeOffset="21798.79">3027 5990 0,'0'0'0,"-21"-21"0,-1 21 31,22 21-31,0 0 16,0 1-16,0-1 0,0 21 16,0-21-16,0 22 0,0-1 0,0 0 15,0 1-15,0-1 0,0 0 16,0 1-16,0-1 0,0 0 0,0-21 15,0 22-15,-21-22 0,21 0 0,0 0 16,0 0-16,-21 1 16,21-1-16,0-42 31,0-1-31</inkml:trace>
  <inkml:trace contextRef="#ctx0" brushRef="#br0" timeOffset="22138.59">2900 6181 0,'-21'-21'16,"42"42"-16,-64-64 0,43 22 15,0 0-15,0 0 16,0 0-16,22 0 16,-1 21-16,0 0 0,0 0 15,0 0-15,22 0 0,-22 0 16,0 0-16,21 0 0,-21 0 0,22 21 15,-22-21-15,21 21 0,-21 0 16,1 0-16,-1 0 0,-21 1 0,0-1 16,0 0-16,0 0 0,0 0 0,-21 22 15,-22-22-15,22 0 0,-21 0 16,-1 0-16,1 22 0,0-22 0,-1 0 16,22-21-16,-21 21 0,21 0 15,0-21-15,-1 0 0,22 21 0,22-42 47,-1 0-47,0 0 0,21 21 16,-21-21-16,1 0 0</inkml:trace>
  <inkml:trace contextRef="#ctx0" brushRef="#br0" timeOffset="22699.44">3598 6096 0,'0'21'16,"0"0"-16,-21 1 0,0 20 16,0-21-16,0 0 0,21 22 15,-22-22-15,1 21 0,21-21 16,-21 22-16,0-1 0,21-21 0,0 21 16,-21-20-16,21 20 0,-21-21 0,21 0 15,0 0-15,0 1 0,0-1 16,0-42 15,21-1-31,-21 1 0,21 0 16,-21 0-16,21 0 0,0-22 15,-21 22-15,21-21 0,-21 21 0,22-22 16,-1 22-16,-21 0 0,21 0 16,0 21-16,0 0 0,0 0 15,-21 21 1,22 0-16,-22 0 0,0 1 0,21-1 15,-21 0-15,21 21 0,-21-21 16,21 1-16,-21-1 0,21-21 0,-21 21 16,21 0-16,1-21 0,-1 21 15,0-21-15,0 0 16,0 0-16,0 0 0,1-21 0,-22 0 16,21 0-16,-21 0 0,21-1 0,-21 1 15,0 0-15,0 0 0,0-21 16,0 20-16,0-20 0,0 21 15,0 0-15,0-22 0,0 22 0,0 0 16,0 42 47,0 0-48,21-21-15</inkml:trace>
  <inkml:trace contextRef="#ctx0" brushRef="#br0" timeOffset="22954.33">4276 6075 0,'0'0'15,"0"-21"-15,-22 21 0,1 0 0,0 0 16,21 21-1,0 0-15,0 0 0,0 0 16,0 1-16,0 20 0,0-21 0,0 0 16,0 22-16,0-22 0,0 21 15,0-21-15,0 0 0,0 22 16,0-22-16,0 0 0,0 0 0,0 0 16,0 1-16,21-1 15</inkml:trace>
  <inkml:trace contextRef="#ctx0" brushRef="#br0" timeOffset="23359.1">4149 6138 0,'0'0'0,"-22"0"0,22-21 0,0 0 16,22 21 15,-1 0-31,0 0 0,0 0 16,21 0-16,1 0 0,-1 0 15,0 0-15,22 21 0,-22 0 0,22 1 16,-1-1-16,1 0 0,-22 0 0,0 0 16,1 0-16,-22 1 0,-21 20 15,0-21-15,0 0 0,0 0 0,-21 22 16,0-22-16,-22 0 0,1 0 0,21 0 15,-22 1-15,-20-1 16,21-21-16,-1 21 0,1-21 0,0 0 0,-1 21 16,22-21-16,-21 0 0,21 21 0,-22-21 15,22 0-15,0 0 16,0 0-16,42 0 47,0-21-47,-21 0 0,21 21 15,22-21-15,-22 0 0</inkml:trace>
  <inkml:trace contextRef="#ctx0" brushRef="#br0" timeOffset="23624.55">5228 6054 0,'-21'0'16,"0"0"-1,0 0-15,21 21 47,0 0-31,0 0-1,0 0-15,21-21 16,-21 22-16</inkml:trace>
  <inkml:trace contextRef="#ctx0" brushRef="#br0" timeOffset="23836.45">5228 6519 0,'0'0'0,"0"22"0,-21-22 16,21 21 15</inkml:trace>
  <inkml:trace contextRef="#ctx0" brushRef="#br0" timeOffset="175731.03">1185 9208 0,'-21'0'78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9T01:45:14.1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974 720 0,'0'-21'31,"0"-1"-15,0 1-16,0 0 0,0 0 15,0 0 1,0 0-16,0-1 16,-22 22 15,22 22-31,0-1 16,0 0-16,0 0 0,0 0 0,0 22 15,0-1-15,0-21 0,-21 21 16,21 1-16,-21 20 15,21-20-15,0-1 0,0 0 0,-21 1 16,21-22-16,0 21 0,0 0 16,-21-20-16,21-1 0,0 0 0,0 0 15,0 0-15,21-21 32,0-21-32,-21 0 0,21 0 15,-21 0-15,21-1 0,-21 1 0,22-21 16,-22 0-16,21-1 0,0 1 15,-21 0-15,21-1 0,-21 1 16,21 21-16,0-22 0,-21 22 0,22-21 16,-1 21-16,-21 0 15,0-1-15,21 22 0,-21-21 0,21 21 16,0 0-16,0 21 31,-21 1-31,0-1 0,0 21 0,0-21 16,0 22-16,0-22 0,0 21 15,22-21-15,-22 22 0,0-22 0,21 21 16,-21-21-16,21 0 0,-21 22 16,21-22-16,0-21 0,-21 21 15,21 0-15,1-21 0,-1 0 0,0 0 16,0 0-16,0 0 0,0 0 16,1-21-16,-1 0 0,0 0 15,0 0-15,0-22 0,0 1 16,1 0-16,-22-1 0,0 1 15,21 0-15,-21-1 0,0 1 0,21 21 16,-21-22-16,0 22 0,0-21 16,0 21-16,-21 0 0,0 21 15,-1 0-15,1 0 0,-21 0 16,21 0-16,0 21 0,-1-21 16,1 21-16,0 0 0,0 0 0,21 0 15,0 1-15,0-1 0,0 0 16,0 0-16,0 0 0,0 0 0,42 1 15,-21-22-15,1 21 16,-1-21-16,0 0 0,21 0 0,-21 0 16,22 0-16,-22 0 0,21 0 15,1 0-15,-22-21 0,21-1 16,0 1-16,-20 0 0,20 0 0,-21-21 16,21 20-16,-20-20 0,-1 21 15,0-21-15,0-1 0,0 1 0,0 21 16,-21-22-16,0 22 0,0-21 15,0 21-15,0 0 0,0-1 16,-21 22 0,0 0-16,0 22 15,21-1-15,0 21 0,-21-21 16,21 22-16,-21-1 0,21 0 16,0 1-16,0-1 0,0 0 15,0 1-15,0 20 0,0-21 0,0 1 16,-22-1-16,22 0 0,0 1 15,0-1-15,-21-21 0,21 22 0,0-22 16,0 0-16,0 0 0,0 0 16,0 0-16,0-42 31,0 0-31,0-21 16,0 21-16,0-22 0,0 1 15,0 0-15,0-1 16,21 22-16,1-21 0,-1-1 0,0 22 15,0 0-15,-21 0 0,21 0 16,0 0-16,1 21 0,-1 0 0,0 0 16,0 21-16,0 0 15,-21 21-15,0-21 0,0 1 16,0 20-16,0-21 0,0 21 16,0 1-16,0-22 0,21 0 0,-21 21 15,0-20-15,22-1 0,-22 0 16,21 0-16,0-21 0,-21 21 15,21-21-15,0 0 0,0 0 0,1 0 16,-1 0-16,21 0 16,-21-21-16,0 0 0,1 0 0,-1 0 15,0-1-15,21-20 0,-42 21 16,21-21-16,1-1 0,-1 22 0,0-21 16,-21 21-16,0-1 0,21 1 15,-21 0-15,0 0 0,21 0 0,-21 42 31,-21 0-15,21 0-16,0 0 16,0 1-16,-21 20 0,21-21 0,0 0 15,0 22-15,-21-22 0,21 0 0,0 0 16,0 21-16,0-20 0,21-1 16,0 0-16,0-21 15,0 0-15,1 0 0,-1 0 0,0 0 16,0 0-16,21-21 0,-20 21 15,-1-21-15,0-1 0,21 1 16,-21-21-16,1 21 0,-1-22 0,0 1 16,-21 21-16,21-21 0,0-1 15,-21 22-15,0-21 0,0 21 0,21-1 16,-21 1-16,0 0 16,0 0-16,0 42 31,0 0-31,0 0 15,0 1-15,0 20 0,0-21 16,0 21-16,0 1 0,0-1 0,0 0 16,0 22-16,0-22 0,0 22 15,0-22-15,0 22 0,0-1 0,0 1 16,0-22-16,0 21 0,0 1 16,0 21-16,0-22 0,22 1 0,-22-1 15,0 1-15,0-1 0,0 1 16,21-1-16,-21 1 0,0-1 0,0 1 15,0-22-15,0 21 0,0 1 16,0-22-16,0 1 0,0-1 16,0 0-16,-21 1 0,21-22 0,-22 0 15,22 0-15,-21 0 0,0-21 16,0 0-16,0 0 0,0-21 16,21 0-16,-22 0 0,-20-22 15,21-20-15,0 21 0,0-22 0,-1 1 16,1-1-16,-21 1 0,21-22 15,0 0-15,-1 1 0,22-1 0,0 0 16,0 22-16,0-22 0,0 22 16,0-1-16,0 1 0,22-1 0,-1 22 15,0-22-15,0 22 0,21 0 16,-20 20-16,20-20 0,-21 21 16,21 0-16,-20 0 0,20-1 15,-21 1-15,0 0 0,0 0 0,1 21 16</inkml:trace>
  <inkml:trace contextRef="#ctx0" brushRef="#br0" timeOffset="475.72">4551 445 0,'0'0'0,"0"-22"0,-21 22 31,21 22-15,0-1-16,0 0 0,0 21 0,-22-21 16,22 22-16,0-22 0,-21 21 15,21 1-15,0 20 0,0-21 0,0 1 16,-21-1-16,21 0 0,-21 1 15,21-1-15,0 0 0,0-20 0,-21-1 16,21 0-16,-21 0 16,21 0-16,0-63 31,0 21-31,0 0 16,0-22-16</inkml:trace>
  <inkml:trace contextRef="#ctx0" brushRef="#br0" timeOffset="856.51">4149 550 0,'-22'0'0,"44"0"0,-44-21 0,1 0 16,21 0 0,0 0-16,0 0 15,0-1-15,21 22 16,1-21-16,-1 21 0,21 0 0,0-21 15,1 21-15,20 0 0,-20 0 16,20 0-16,1 21 0,-1 0 0,1 1 16,-1-1-16,1 0 0,-22 21 15,0-21-15,1 22 0,-1-1 0,-21 0 16,0 22-16,-21-22 0,0 1 16,-21 20-16,-21-21 0,-1 1 0,1-1 15,-21 0-15,20 1 0,-20-22 16,-1 21-16,1-21 0,20 1 15,-20-1-15,21-21 0,-1 0 0,1 21 16,21-21-16,0 0 0,-1 0 16,1 0-16,21-21 0,0 0 15,0-1-15,0 1 16,0 0-16,21 0 0,1 0 0,20 0 16,-21 21-16,21-22 0</inkml:trace>
  <inkml:trace contextRef="#ctx0" brushRef="#br0" timeOffset="1388.2">5440 783 0,'0'-21'15,"0"42"-15,0-63 0,0 21 0,0 0 16,0-1-16,0 1 0,0 0 15,-21 21-15,-1-21 0,1 21 0,0 0 16,0 0-16,-21 0 16,20 0-16,1 0 0,0 0 0,0 21 15,0 0-15,0 22 0,-1-22 16,1 21-16,0 0 0,0 1 16,21-1-16,-21 0 0,21-20 15,-21 20-15,21 0 0,0-21 0,0 1 16,0-1-16,0 0 0,0 0 15,0 0-15,21-21 0,0 0 16,0 0-16,0 0 0,0 0 0,1-21 16,-1 21-16,0-21 0,0-21 15,21 20-15,-20-20 0,-1 21 0,0-21 16,-21-1-16,21 1 0,0 0 16,-21 20-16,21-20 0,-21 21 0,0 0 15,0 0-15,0 42 31,0 0-15,-21 0-16,21 21 0,-21-20 0,21 20 16,0-21-16,-21 21 0,21-20 15,0 20-15,0-21 0,0 0 0,0 0 16,0 1-16,0-1 0,21 0 16,0-21-16,0 0 0,1 0 15,-1 0-15,0-21 16,0 21-16,21-21 0,-20-22 0</inkml:trace>
  <inkml:trace contextRef="#ctx0" brushRef="#br0" timeOffset="1632.06">5884 296 0,'0'0'0,"0"-21"0,-21 21 15,0 0 1,0 21-16,0 1 0,21-1 15,-22 21-15,1 0 0,21 1 0,0-1 16,-21 0-16,21 1 0,-21-1 0,21 0 16,-21 1-16,21-1 0,0 0 15,0 1-15,0-1 0,0 0 0,0-20 16,0 20-16,0-21 0,0 0 16,0 0-16,21-21 0,0 0 15,0 0-15,0 0 0,1 0 16,-1 0-16,0 0 0</inkml:trace>
  <inkml:trace contextRef="#ctx0" brushRef="#br0" timeOffset="2079.8">6244 677 0,'0'-21'0,"0"42"0,0-63 0,0 21 16,0 0-16,-21 21 15,0 0-15,0 0 0,-1 0 16,1 0-16,0 21 15,0 0-15,0 0 0,0 0 16,-1 22-16,22-22 0,-21 21 16,21 1-16,-21-22 0,21 21 0,0-21 15,0 22-15,0-22 0,0 0 16,0 0-16,0 0 0,21-21 16,0 0-16,1 0 0,-1 0 15,0 0-15,0 0 0,0-21 0,0 0 16,1 0-16,-1 0 0,-21-1 15,21-20-15,0 21 0,-21-21 0,0 20 16,21-20-16,-21 21 0,0 0 16,0 0-16,0-1 0,0 44 31,0-1-31,0 0 16,-21 21-16,21-21 0,0 22 0,0-22 15,0 0-15,0 21 0,0-20 16,0-1-16,0 0 0,0 0 0,21 0 15,0 0-15,1-21 0,-1 0 16,0 0-16,0 0 0,0 0 16,0 0-16,22-21 0,-22 0 15,0-21-15,0 21 0,0-22 16,1 22-16</inkml:trace>
  <inkml:trace contextRef="#ctx0" brushRef="#br0" timeOffset="2313.67">5482 508 0,'-21'21'0,"42"-42"0,-21 42 15,21-21 1,0 0-16,22 0 0,-1 0 0,0 0 15,22 0-15,-22 0 0,22-21 16,-1 21-16,-20-21 0,20 21 16,-21-21-16,1 21 0,-22-21 15</inkml:trace>
  <inkml:trace contextRef="#ctx0" brushRef="#br0" timeOffset="3736.1">7789 381 0,'0'0'0,"0"-21"0,0 0 15,0 0-15,0-1 0,0 1 16,0 0-16,-21 42 31,21 0-31,-21 1 0,21 20 0,-21 0 16,0 1-16,-1-1 0,22 21 15,-21-20-15,-21 20 0,21-20 0,0 20 16,-22 1-16,22-22 0,-21 21 16,21-20-16,-1-1 0,-20 0 0,21-20 15,0-1-15,21 0 0,0 0 16,-21-21-16,21-21 15,0 0 1,0-22-16,0 22 0,0-21 16,0 0-16,21-1 0,-21 1 0,0 0 15,21-1-15,-21 1 0,21 0 16,-21-1-16,21 1 0,-21 21 0,0 0 16,0-1-16,0 1 0,21 21 15,-21 21-15,0 1 16,0-1-16,0 0 0,22 21 15,-22-21-15,0 22 0,21-1 0,-21 22 16,0-22-16,0 0 0,21 1 16,0-1-16,-21 0 0,21 1 15,0-22-15,1 21 0,-22-21 16,21 0-16,0 1 0,21-1 0,-21-21 16,1 0-16,20 0 0,0 0 0,-21 0 15,22-21-15,-1-1 0,0 1 16,1 0-16,-22 0 0,21-21 0,-21-1 15,1 1-15,-1-22 0,0 22 16,0-21-16,-21-1 0,21 22 0,-21-22 16,0 1-16,0-1 0,0 1 15,-21 20-15,0-20 0,0 21 0,0-1 16,-1 1-16,1 21 0,-21-22 16,21 22-16,-22 21 0,22 0 15,-21 0-15,0 0 0,20 21 16,-20 1-16,21-1 0,0 21 0,0 0 15,-1 1-15,1-1 0,0 22 16,21-22-16,-21 21 0,21-20 0,-21 20 16,21 1-16,0-1 0,0-20 15,0 20-15,0-21 0,0 22 0,21-22 16,0 1-16,0-22 0,22 21 16,-22-21-16,0 0 0,21-21 0,1 0 15,-1 0-15,21 0 0,-20 0 0,-1 0 16,0-21-16,22 0 0,-22 0 15,1-21-15,-1 20 0,0-20 16,1 0-16,-22-1 0,21-20 16,-21 21-16,0 20 0,-21-20 0,0 21 15,0 0-15,0 0 0,0-1 16,-21 22-16,0 0 0,-21 0 16,21 22-16,-1-22 15,1 21-15,21 0 0,-21 0 0,0 0 16,21 0-16,0 1 0,0 20 0,0-21 15,0 0-15,0 0 0,0 1 16,21-1-16,0 0 0,0-21 0,1 21 16,-1 0-16,0-21 0,0 21 15,0 1-15,0-22 0,1 0 16,-1 21-16,0-21 0,0 0 16,0 21-16,0-21 0,1 0 15,-1 0-15,0 0 16,0 0-16,0-21 15,0 0-15,1-1 0,-1 1 16,0 0-16,0 0 0,-21 0 16,21 0-16,0-22 0,-21 22 0,0 0 15,22 0-15,-22 0 16,0-1-16,0 1 0,0 42 31,0 1-31,0-1 16,-22 0-16,22 0 0,0 0 15,0 0-15,0 22 0,0-22 0,-21 0 16,21 0-16,0 0 0,0 1 16,0-1-16,0 0 0,0-42 47,21 21-47,-21-21 0,0-1 15</inkml:trace>
  <inkml:trace contextRef="#ctx0" brushRef="#br0" timeOffset="3899">8869 635 0,'-21'0'16,"-1"0"-16,1 0 16,21 21 15,21-21-16,1 0-15</inkml:trace>
  <inkml:trace contextRef="#ctx0" brushRef="#br0" timeOffset="4295.78">9102 720 0,'0'-21'16,"21"42"46,0 0-62,-21 0 0,21 0 0,-21 0 16,0 1-16,21 20 0,-21-21 0,0 21 16,0-20-16,0-1 15,0 0-15,0 21 0,0-21 0,0 1 16,21-1-16,-21 0 15,22-21 1,-22-21 0,21 21-16,0-21 0,-21-1 15,21 1-15,-21 0 0,21-21 16,-21 21-16,21-22 0,1 22 0,-22-21 16,21-1-16,-21 22 0,0 0 0,21 0 15,0 0-15,-21 0 0,21 21 16,-21 21 31</inkml:trace>
  <inkml:trace contextRef="#ctx0" brushRef="#br0" timeOffset="5024.35">9525 953 0,'0'0'0,"21"0"0,0 21 0,0-21 0,1 0 16,-1 0-16,0 0 15,0 0-15,0 0 0,0-21 0,22 21 16,-22-22-16,0 1 0,0 0 16,0 0-16,1 0 0,-1 0 0,0-1 15,-21 1-15,0 0 0,0 0 16,0 0-16,0 0 0,0-1 16,-21 22-16,0 0 0,-1 0 15,1 0-15,0 0 0,0 0 16,0 22-16,0-1 0,-1 0 0,1 0 15,0 21-15,21-20 0,0 20 16,-21-21-16,21 21 0,0-20 0,0-1 16,0 21-16,0-21 0,0 0 15,21 1-15,0-22 0,0 21 0,1 0 16,20-21-16,-21 0 0,21 0 0,1 0 16,-1 0-16,0 0 15,1-21-15,-1 0 0,-21 21 0,22-22 16,-22 1-16,0 0 0,21-21 15,-42 21-15,21-22 0,-21 22 0,22-21 16,-22 21-16,0-1 0,0 1 16,0 0-16,0 0 0,0 0 0,-22 42 31,22 0-31,0 0 16,-21 0-16,21 22 0,0-22 0,0 0 15,0 21-15,0-20 0,0-1 16,0 21-16,0-21 0,0 0 15,0 1-15,0-1 16,0 0-16,0-42 47,0 0-47,0-1 0,0 1 0,0 0 16,0 0-16,0-21 0,21 20 15,1-20-15,-1 0 0,0-1 0,0 1 16,0 21-16,22-21 0,-22 20 15,0 1-15,21 0 0,-21 21 0,22 0 16,-22 0-16,0 0 0,21 0 0,-20 21 16,-1 0-16,0 22 15,0-22-15,0 0 0,0 21 0,1 1 16,-22-1-16,0-21 0,0 22 16,0-22-16,0 21 0,0-21 0,0 0 15,-22 1-15,1-1 0,0 0 0,0-21 16,0 0-1</inkml:trace>
  <inkml:trace contextRef="#ctx0" brushRef="#br0" timeOffset="5541.06">11599 614 0,'0'0'0,"21"0"47,1 0-47,-1-21 0,21 21 0,-21 0 16,22 0-16,-1 0 0,0 0 16,22 0-16,-22 0 0,0 0 0,1 0 15,-22 0-15,21 0 0,-21 0 16,1 0-16,-65 0 31,22 0-31,0 21 0</inkml:trace>
  <inkml:trace contextRef="#ctx0" brushRef="#br0" timeOffset="5803.91">11663 635 0,'0'0'0,"0"21"0,0 0 16,0 1-16,0-1 16,0 0-16,0 0 0,0 21 0,0-20 15,0 20-15,0 0 0,-21 1 16,21-1-16,-22 0 0,22-21 0,0 22 16,-21-22-16,21 21 0,-21-21 15,21 1-15,0-1 0,0 0 0,0 0 16,0-42 15,21 0-15,0 0-16</inkml:trace>
  <inkml:trace contextRef="#ctx0" brushRef="#br0" timeOffset="6179.73">11959 995 0,'21'0'0,"0"0"31,1 0-31,-1 0 16,0-21-16,0 0 0,0-1 15,-21 1-15,0 0 16,0 0-1,-21 21 1,0 0-16,0 21 16,0 0-16,-1 0 0,1 1 15,21-1-15,-21 0 16,0 0-16,21 0 0,-21 22 0,21-22 0,0 0 16,0 0-16,-21 0 0,21 0 15,0 1-15,0-1 16,21-21-1,0 0-15,0 0 0,0 0 0,0 0 16,22 0-16,-22 0 0,21-21 0,1-1 16,-1 22-16</inkml:trace>
  <inkml:trace contextRef="#ctx0" brushRef="#br0" timeOffset="7185.89">12615 847 0,'21'-21'0,"-42"42"0,42-64 0,1 43 16,-22-21-16,-22 21 15,1 0-15,0 0 16,0 0 0,0 0-16,0 0 0,21 21 0,-22-21 15,1 22-15,21-1 0,0 0 16,-21 0-16,21 0 0,0 0 16,0 1-16,0-1 15,0 0-15,21-21 16,0 0-16,1 21 0,-1-21 15,0 0-15,0 0 0,0 21 0,0-21 16,1 0-16,-1 21 0,0-21 16,0 0-16,0 22 0,0-1 0,1-21 15,-22 21-15,0 0 16,-22-21 0,1 21-16,0-21 0,0 0 0,0 0 15,-22 21-15,22-21 0,0 0 0,-21 0 16,21 0-16,-1 0 0,1 0 15,0 0-15,0 0 0,0-21 0,0 21 16,-1-21-16,22 0 0,-21 0 16,21 0-16,0-1 0,0 1 0,0 0 15,0 0-15,0 42 32,0 0-32,0 0 15,0 1-15,0-1 16,21 0-16,-21 0 0,22 0 0,-22 0 15,21 1-15,-21-1 0,21-21 16,0 21-16,0-21 0,0 0 16,1 0-16,-1 0 0,21 0 15,-21 0-15,22 0 0,-22 0 0,21-21 16,0 0-16,1 21 0,-22-22 16,21 1-16,1 0 0,-1-21 0,-21 21 15,21-1-15,-20-20 0,-1 0 0,0-1 16,0 1-16,0 0 0,0-1 15,-21 1-15,0 0 0,0-1 16,0 1-16,0 21 0,0 0 16,0 0-16,0-1 0,0 1 0,-21 21 31,0 21-31,21 1 0,-21-1 16,21 21-16,0-21 0,-21 22 0,21-1 15,-21 0-15,21 22 0,0-22 16,-22 0-16,22 1 0,0-1 0,0-21 15,0 22-15,0-22 0,0 0 16,22 0-16,-1 0 0,0 0 0,0 1 16,0-22-16,22 0 15,-22 0-15,0 0 0,0 0 16,0 0-16,22-22 0,-22 22 0,0-21 16,0 0-16,0 0 0,0-21 15,1 20-15,-1 1 0,-21-21 0,21 21 16,-21 0-16,21-1 0,-21 1 15,0 0-15,0 0 0,0 42 32,0 0-32,0 0 0,-21-21 0,21 43 15,-21-22-15,21 0 0,0 0 16,0 0-16,0 1 0,0-1 16,0 0-16,0 0 15,21-21 1,0 0-1,-21-21-15,21 21 16,0-21-16,-21 0 0,0-1 0,0 1 16,22-21-16,-22 21 0,21 0 0</inkml:trace>
  <inkml:trace contextRef="#ctx0" brushRef="#br0" timeOffset="7351.8">13589 656 0,'0'-21'0,"0"42"0,-21-42 47,0 21-31,21 21-1,0 0 1,-22-21 0,1 0-16,0 0 0</inkml:trace>
  <inkml:trace contextRef="#ctx0" brushRef="#br0" timeOffset="7527.7">12954 847 0,'-21'0'0,"42"0"0,-42 21 15,0-21-15,42 0 32,0 0-32,0 0 15,21 0-15,-20 0 0,20 0 0,-21 0 16,21 0-16,1 0 0,-1 0 15,22 0-15,-22 0 0,0 0 0</inkml:trace>
  <inkml:trace contextRef="#ctx0" brushRef="#br0" timeOffset="8035.4">13864 868 0,'0'0'0,"-21"0"0,0 0 15,21 21-15,-21-21 16,21 21-16,-22 0 0,22 1 16,0-1-16,0 0 0,0 0 15,0 0-15,0 0 0,0 1 0,0-1 16,-21 0-16,21 0 16,0 0-16,0 0 0,-21 1 15,0-22 16,21-22-15,0 1 0,0 0-16,0 0 0,0 0 15,0-22-15,0 22 0,0-21 16,21 0-16,0 20 0,0-20 0,1 21 16,20-21-16,-21 20 0,21 1 15,1 0-15,-22 0 0,21 21 0,1 0 16,-1 0-16,0 0 0,1 0 0,-1 0 15,0 21-15,1 0 0,-22 0 16,0 1-16,0 20 0,0-21 0,-21 0 16,0 22-16,0-22 15,0 0-15,0 0 0,-21 0 0,0 0 16,0 1-16,0-1 0,-1 0 0,1 0 16,0-21-16,0 21 0,0-21 15,0 0-15,42-21 31,0 21-31,0-21 16,21 21-16</inkml:trace>
  <inkml:trace contextRef="#ctx0" brushRef="#br0" timeOffset="8664.04">15049 804 0,'0'0'15,"0"-21"-15,0 0 0,0 0 0,-21 21 16,0 0-16,0-21 0,-21 21 16,20 0-16,1 0 0,0 0 15,0 0-15,0 21 0,-22 0 0,22 0 16,0 0-16,0 1 0,0-1 16,0 21-16,-1-21 0,1 0 0,21 1 15,0 20-15,0-21 0,0 0 16,0 0-16,0 1 15,21-1-15,1-21 16,-1 0-16,0 0 0,0 0 0,21 0 16,-20 0-16,-1-21 0,21 21 15,-21-22-15,0 1 0,1 0 0,20 0 16,-42 0-16,21 0 0,0-1 0,0 1 16,-21 0-16,0 0 0,0 0 15,0 0-15,0-1 0,0 44 31,0-1-31,-21 0 16,21 0-16,0 21 0,0-20 16,-21 20-16,21 0 0,-21 1 15,0-1-15,21 0 0,0 1 0,0 20 16,0-21-16,0 1 0,0 20 16,0-20-16,0 20 0,0-21 0,0 22 15,0-1-15,0-20 0,0 20 16,0-20-16,0-1 0,0 0 0,0 1 15,0-1-15,0-21 0,0 0 0,-21 0 16,-1 1-16,1-22 0,0 0 16,0 0-16,0 0 0,-22 0 0,22 0 15,0 0-15,-21-22 0,21 22 0,-22-21 16,22 0-16,-21 0 0,21 0 16,-1 0-16,-20-1 0,21 22 15,0-21-15,21 0 0,0 0 0,0 0 16,0 0-16,0-1 0,0 1 15,0 0-15,21 0 0,0 0 0,0-22 16,0 22-16,22-21 0</inkml:trace>
  <inkml:trace contextRef="#ctx0" brushRef="#br0" timeOffset="9056.14">16087 804 0,'0'0'15,"-22"-21"-15,1 0 0,0 21 16,21-21-16,0 0 0,0 0 0,0-1 16,0 1-16,0 0 15,0 0-15,21 0 0,22 21 16,-22-21-16,0 21 0,21 0 0,1 0 15,-22 0-15,21 0 0,-21 0 16,0 0-16,1 0 0,-1 21 0,0 0 16,-21 0-16,0 0 0,0 22 15,0-22-15,0 21 0,-21-21 16,0 22-16,-1-1 0,1-21 0,0 21 16,-21-20-16,21-1 0,-1 0 15,1 0-15,0 0 0,0 0 0,0-21 16,0 22-16,21-1 0,-22-21 15,22 21-15,0 0 16,0 0 0,0 0-16</inkml:trace>
  <inkml:trace contextRef="#ctx0" brushRef="#br0" timeOffset="9228.04">16108 1376 0,'0'0'0,"-21"0"15,-1 0 1,1 0 47</inkml:trace>
  <inkml:trace contextRef="#ctx0" brushRef="#br0" timeOffset="10023.82">339 2582 0,'0'0'0,"0"-63"31,0 84-16,0 0-15,-22 22 16,22-1-16,0 0 0,-21 1 16,0 20-16,21-21 0,-21 1 15,0 20-15,0-20 0,-1 20 16,1-21-16,0 1 0,0-1 16,0 0-16,21-20 0,0-1 0,-21 21 15,21-21-15,0-42 16,0 0-1</inkml:trace>
  <inkml:trace contextRef="#ctx0" brushRef="#br0" timeOffset="10268.06">360 2498 0,'0'0'0,"21"-21"0,-21 42 16,0 21-16,0-21 15,0 22-15,0-1 0,0 21 16,0-20-16,0-1 0,0 22 0,0-22 16,0 21-16,0-20 0,0-1 15,0 0-15,0 1 0,0-1 16,0 0-16,0-20 0,0-1 0,0 0 16,0 0-16,0 0 0,0-42 31,0 0-16</inkml:trace>
  <inkml:trace contextRef="#ctx0" brushRef="#br0" timeOffset="10743.79">0 3069 0,'21'0'31,"0"0"-31,0 0 0,22 0 15,-1 0-15,0 0 0,22-21 16,-22 21-16,22-21 0,-1 21 0,1-21 16,-1 0-16,1-1 0,-1 1 15,-20 0-15,20 0 0,-21 0 16,1 0-16,-22-1 0,0 1 16,0 0-16,-42 21 15,-21 0 1,21 21-16,-22-21 0,22 21 0,-21 1 15,-1-1-15,22 0 0,-21 0 16,21 0-16,0-21 0,21 21 16,0 1-16,0-1 0,0 0 15,21 0-15,0-21 0,0 21 16,21-21-16,-20 0 0,20 21 16,0-21-16,-21 0 0,22 22 0,-1-22 15,-21 0-15,0 21 0,22-21 16,-22 0-16,-21 21 0,0 0 15,0 0 1,-21-21-16,0 0 0,-1 21 0,1-21 16,-21 22-16,21-22 0,-22 0 15,22 0-15,0 0 0,0 0 0,0 0 16,0 0-16,-1 0 0,22-22 16,0 1-1,0 0-15</inkml:trace>
  <inkml:trace contextRef="#ctx0" brushRef="#br0" timeOffset="11211.52">2455 2625 0,'0'0'16,"0"-21"-16,-21 21 15,21 21-15,0 21 16,0-21-16,0 22 15,0-22-15,0 42 0,0-20 0,0-1 16,0 21-16,0 1 0,0-1 16,0 22-16,-21 0 0,21-1 0,-21 1 15,0 0-15,21 21 0,-22-22 16,1 22-16,0-21 0,0 21 16,21-22-16,-21 1 0,0 0 15,21-1-15,0-20 0,0-1 0,0-20 16,0-1-16,0 0 0,0-21 0,0-42 31,0 0-31,0-21 16,0 21-16,0-43 0,0 22 15,0-22-15,0 1 0,0-1 0,-22-20 16,22-1-16</inkml:trace>
  <inkml:trace contextRef="#ctx0" brushRef="#br0" timeOffset="11472.37">2095 3112 0,'0'0'0,"-21"-64"15,21 22-15,0-22 0,0 22 16,0 0-16,0-1 0,21 22 0,1-21 16,-1 21-16,21-1 0,0 1 15,1 21-15,-1 0 0,0 0 0,1 0 16,-1 0-16,0 43 0,1-22 16,-22 0-16,-21 21 0,0 1 0,0-22 15,-21 21-15,0 0 0,-22 1 16,22-22-16,-21 21 0,-1-21 0,1 22 15,0-22-15,21 0 16,-22 0-16,22-21 0,0 21 0,0-21 16,42-21 15,0 0-31,21 21 0,-20-21 0,20 0 16,-21 0-16</inkml:trace>
  <inkml:trace contextRef="#ctx0" brushRef="#br0" timeOffset="12102.48">2730 3006 0,'0'0'16,"22"0"-16,-1 0 15,0-21 1,0-1 0,0 1-16,0 0 0,1 0 15,-1 0-15,0 0 0,0-1 16,-21 1-16,21 21 0,-42 0 31,0 0-31,0 0 0,0 21 16,-1 1-16,1-1 0,0 0 0,0 0 15,0 0-15,0 0 0,-1 1 16,22-1-16,0 0 0,0 0 0,0 0 16,0 0-16,0 1 0,22-1 15,-1-21-15,0 0 0,0 0 16,0 0-16,0 0 0,22 0 15,-22 0-15,0 0 0,21 0 0,-20-21 16,-1-1-16,21 22 16,-21-21-16,0 0 0,-21 0 0,22 0 15,-22 0-15,21-1 0,-21 1 16,0 0-16,0 0 0,0 0 0,0 0 16,21 21-16,-21-22 0,21 1 15,0 21-15,0-21 0,1 21 16,-1 0-16,0 0 15,0 0-15,0 21 0,22 0 0,-22 1 16,0-1-16,0 0 0,0 0 16,0 0-16,-21 0 0,0 1 15,0-1-15,0 0 0,-21 0 16,0 0-16,0 0 0,0 1 16,0-22-1,21-22 1,0 1-16,0 0 15,0 0-15,0 0 16,0 0-16,0-1 0,0 1 0,0 0 16,21 0-16,0 0 0,0 0 15,-21-1-15,21 22 0,0-21 0,1 0 16,-1 21-16,0-21 0,0 21 16,0-21-16</inkml:trace>
  <inkml:trace contextRef="#ctx0" brushRef="#br0" timeOffset="12439.5">4889 2328 0,'0'0'0,"0"-21"0,-21 21 0,0 0 32,21 21-32,0 1 15,0-1-15,0 21 0,0 0 0,0 1 16,0-1-16,0 0 0,0 1 0,0 20 16,-21-20-16,21-1 0,-21 0 15,0 1-15,21-22 0,-22 21 0,22-21 16,0 0-16,-21 1 0,21-1 15,-21 0-15,21 0 0,-21-21 16,0 0 0,0-21-16,-1 0 15</inkml:trace>
  <inkml:trace contextRef="#ctx0" brushRef="#br0" timeOffset="12999.24">4276 2815 0,'0'0'0,"-22"0"0,22-21 16,22 21-1,-1-21-15,21 21 16,0 0-16,1 0 0,-1 0 16,0-21-16,22 21 0,-1-21 0,1-1 15,-1 22-15,1-21 0,-22 0 16,22 0-16,-1 0 0,-20 0 16,-1-1-16,0 1 0,-21 0 15,1-21-15,-1 21 0,-21-1 0,0 1 16,0 0-16,0 0 0,0 0 0,0 0 15,-21 21 1,-1 0-16,1 21 0,0 0 16,0 0-16,21 0 0,-21 22 15,21-1-15,-21 0 0,-1 1 0,22-1 16,0 0-16,-21 1 0,21-1 16,-21 0-16,21-21 0,-21 22 0,21-22 15,0 0-15,0 0 0,0 0 0,0 1 16,0-1-1,0-42 17,0-1-32,0 1 0,21 0 0,-21 0 15,21 0-15,0-22 0,1 22 0,-1 0 16,21-21-16,-21 21 0,0-1 16,22 1-16,-22 0 0,0 0 0,0 21 15,22 0-15,-22 0 0,0 21 16,-21 0-16,0 0 0,0 1 15,0-1-15,0 0 0,0 0 16,0 21-16,-21-20 0,0-1 0,-1 0 16,22 0-16,-21 0 0,0 0 15,21 1 1,21-22 0,0-22-1,-21 1-15,22 21 0,-1-21 0,0 0 16</inkml:trace>
  <inkml:trace contextRef="#ctx0" brushRef="#br0" timeOffset="13311.29">5482 2794 0,'21'0'47,"0"0"-47,1 0 0,-22-21 15,21 21-15,0-21 0,21 21 0,-21-21 16,1-1-16,20 1 0,-21 0 15,0 0-15,0 0 0,1 0 0,-1 21 16,-21-22-16,0 1 0,-21 21 31,-1 0-31,-20 0 0,21 21 16,-21 22-16,20-22 0,-20 0 0,21 21 16,0-20-16,0-1 0,-22 21 0,43-21 15,-21 0-15,21 1 0,0-1 16,0 0-16,0 0 0,0 0 15,21-21-15,0 0 16,22 0-16,-1 0 0,0 0 0,1 0 16,20 0-16,-20 0 0,20-21 0,-21 0 15</inkml:trace>
  <inkml:trace contextRef="#ctx0" brushRef="#br0" timeOffset="13804.44">6329 2646 0,'0'0'0,"0"-21"0,0 0 15,0-1-15,0 1 16,21 0-16,0 0 0,0 21 0,22-21 16,-22 0-16,21-1 0,0 22 15,1 0-15,-1 0 0,0 0 0,1 0 16,-1 22-16,0-22 16,1 42-16,-22-21 0,0 0 0,0 22 0,-21-22 15,0 21-15,0-21 0,0 0 16,0 22-16,0-22 0,-21 0 15,0 0-15,21 0 0,-21 1 16,0-22-16,-1 0 16,22-22-1,0 1-15,0 0 0,0 0 16,0 0-16,0 0 0,0-22 16,0 22-16,0-21 0,22 21 0,-22-22 15,21 22-15,0-21 0,-21 21 16,21-1-16,0 22 0,0-21 15,1 0-15,-1 21 0,0 0 16,0 0-16,0 0 0,0 0 0,1 0 16,-1 0-16</inkml:trace>
  <inkml:trace contextRef="#ctx0" brushRef="#br0" timeOffset="14483.06">7281 2413 0,'0'21'31,"-21"0"-31,21 1 0,0-1 0,0 0 16,-21 0-16,21 0 15,-21 22-15,0-22 0,21 21 0,0-21 16,0 0-16,0 22 0,0-22 16,0 0-16,0 0 0,0 0 0,0 1 15,0-1-15,21 0 0,0-21 16,0 0-16,0 0 15,0 0-15,1 0 0,-1 0 0,21-21 16,-21 0-16,0 21 0,1-22 16,-1 1-16,0-21 0,0 21 0,0 0 15,0-22-15,1 22 0,-22-21 0,21 21 16,0-22-16,0 22 0,-21 0 16,0 0-16,0 0 0,0 42 31,-21 0-16,21 0-15,-21 21 0,21-20 0,-21-1 16,21 21-16,0-21 0,0 0 16,0 22-16,0-22 0,0 0 0,0 0 15,0 0-15,0 1 0,0-1 16,21-21-16,0 0 16,0 0-16,0 0 0,0 0 0,22 0 15,-22 0-15,0-21 0,21-1 16,-20 1-16,20 0 0,-21-21 0,21 21 15,-20-22-15,-1 1 16,0 0-16,0-1 0,0-20 0,0 20 16,1 1-16,-22 0 0,0-22 0,21 22 15,-21 21-15,0-22 0,0 22 16,0 0-16,0 0 0,-21 42 31,-1 0-31,1 0 0,21 1 0,-21 20 16,0 0-16,21 1 0,-21-1 15,21 21-15,-21-20 0,21-1 16,-22 0-16,22 1 0,0-1 0,0-21 0,0 22 16,0-22-16,0 0 0,0 0 15,0 0-15,0 0 0,22-21 16,-1 0-16,0 0 0,0 0 0,0 0 16,0 0-16,1 0 0,-1-21 15</inkml:trace>
  <inkml:trace contextRef="#ctx0" brushRef="#br0" timeOffset="14832.07">8276 2604 0,'21'0'0,"0"0"0,1 0 15,-1 0-15,0 0 16,0 0-16,0-22 0,0 1 15,1 21-15,-1-21 0,21 0 0,-21 0 16,0 21-16,1-21 0,-22-1 16,0 1-16,0 0 0,0 0 0,0 0 15,0 0-15,-22-1 16,1 22-16,-21 0 0,21 0 0,0 0 16,-22 22-16,22-22 0,0 21 0,0 21 15,0-21-15,-1 22 0,1-1 16,21-21-16,-21 21 0,21 1 0,0-22 15,0 21-15,0-21 16,0 1-16,0-1 0,21 0 0,0 0 16,22 0-16,-22-21 0,0 0 0,21 0 15,-20 0-15,20 0 0,21 0 16,-20-21-16</inkml:trace>
  <inkml:trace contextRef="#ctx0" brushRef="#br0" timeOffset="15819.94">10350 2286 0,'-21'0'0,"42"0"0,-63 0 15,21-21-15,0 21 0,0 0 16,-1 0-16,-20 0 0,21 0 0,0 0 16,0 0-16,-22 0 0,22 0 15,0 21-15,-21 0 0,20 0 16,1 1-16,0-1 0,-21 0 0,21 0 15,21 21-15,-22-20 0,22-1 0,0 0 16,0 0-16,0 0 0,0 0 16,22 1-16,-1-22 0,0 0 15,0 0-15,21 0 0,-20 0 16,20 0-16,0 0 0,1-22 0,-22 22 16,21-21-16,0 0 0,-20 0 0,20 0 15,-21 0-15,0-1 0,-21 1 16,0 0-16,0 0 0,0 0 0,0 0 15,0-1-15,-21 1 16,0 0-16,0 21 0,0-21 0,-22 0 16,22 0-16,0-1 0,21 1 15,-21 21-15,21-21 16,21 21-16,-21-21 0,21 21 16,21 0-16,-20-21 0,20 21 15,-21 0-15,21 0 0,1-21 0,-1 21 16,-21 0-16,22 0 0,-1 0 15,-21 0-15,21 0 0,-20 0 0,-1 0 16,0 0-16,0 0 0,-21 21 31,0 0-31,0 0 0,-21 0 16,21 0-16,-21 1 0,0 20 0,21-21 16,0 21-16,-22 1 0,1 20 15,21-20-15,-21 20 0,21 1 0,0-1 16,0 1-16,-21-1 0,21 1 15,0 20-15,0-20 0,0 20 0,0 1 16,0 0-16,0-1 0,0 1 0,0 0 16,0-1-16,0 22 0,0-21 15,0 21-15,0-22 0,0 22 0,0-21 16,0 21-16,0-22 0,0 1 0,21 0 16,-21-22-16,0 22 0,0-22 15,0-20-15,0 20 0,0-20 16,0-22-16,0 0 0,0 0 0,-21-42 15,0 0 1,0 0-16,-1-22 0,-20 1 16,21 0-16,-21-1 0,20 1 0,-20-22 15,0 1-15,-22-1 0,22-20 0,0-1 16,-1 0-16,1 1 0,0-1 16,20-21-16,1 22 0,0-1 0,21 0 15,0 22-15,0-22 0,21 0 16,0 22-16,22-1 0,-22 1 0,21-1 15,1 22-15,-1-21 0,0 20 16,22 1-16,-22 0 0,0-1 16,1 1-16,20 0 0,-20-1 0,20 1 15,1 0-15,-1-1 0</inkml:trace>
  <inkml:trace contextRef="#ctx0" brushRef="#br0" timeOffset="16128.31">12340 1947 0,'0'0'0,"-21"0"0,0 0 16,0 0-16,21 22 0,-22-1 15,1 0-15,21 21 0,0-21 0,-21 22 16,0 20-16,0-20 0,21 20 0,0-21 16,-21 22-16,21-22 0,-22 22 15,1-22-15,21 22 0,0-22 16,-21 0-16,21-21 0,-21 43 16,0-43-16,21 0 0,-21-21 15,-1 0 1</inkml:trace>
  <inkml:trace contextRef="#ctx0" brushRef="#br0" timeOffset="16740.96">11493 2540 0,'0'0'0,"0"-21"0,0 0 16,22 0-1,-1 21-15,21 0 16,0 0-16,1-22 0,-1 1 15,22 21-15,-1-21 0,1 0 16,20 0-16,-20 21 0,20-21 0,-20-1 16,-1 1-16,1-21 0,-1 21 15,-20 0-15,-1-1 0,0 1 0,-20 0 16,-1 0-16,0 0 0,-21 0 0,0-1 16,0 1-16,0 0 15,-21 21-15,0 0 16,-1 0-16,1 0 0,0 0 15,21 21-15,-21 0 0,21 22 0,-21-22 16,21 21-16,0-21 0,-21 22 0,21 20 16,-22-20-16,1-1 15,21 0-15,0 22 0,-21-22 0,0 0 16,21 1-16,-21-1 0,21 0 16,-21-20-16,21-1 0,-22 0 0,22 0 15,-21 0-15,21-42 31,0 0-31,21 0 16,1 0-16,-1-22 0,0 22 16,0-21-16,0-1 0,0 1 0,22 21 15,-22-21-15,0-1 0,21 22 0,-20 0 16,20 0-16,-21 0 0,0 21 16,22 0-16,-22 0 0,0 0 15,0 0-15,0 21 0,-21 0 16,0 0-16,0 21 0,0-20 0,0 20 15,0-21-15,0 21 0,-21-20 0,0 20 16,0-21-16,21 0 0,-21 0 16,-1 1-16,22-1 0,-21 0 0,21 0 15,0-42 17,21 0-32,1 0 0,-22-1 15,21 1-15</inkml:trace>
  <inkml:trace contextRef="#ctx0" brushRef="#br0" timeOffset="17099.5">12975 2519 0,'0'0'0,"0"21"0,0 0 16,0 0-16,21-21 31,0 0-31,22 0 0,-22 0 0,0-21 15,21 0-15,-20 21 0,20-21 0,-21 0 16,21 0-16,-20-1 0,-1 1 16,0 0-16,0 0 0,-21 0 0,0 0 15,0-1-15,-21 22 16,-21 0 0,20 0-16,-20 0 0,0 22 0,21-1 15,-22 0-15,1 0 0,0 21 16,-1-20-16,22 20 0,0 0 0,0 1 15,0-22-15,21 21 0,0-21 0,0 22 16,0-22-16,0 0 0,21 0 16,0 0-16,21-21 0,-21 0 0,22 0 15,-1 0-15,22 0 0,-22 0 16,0 0-16,22 0 0,-1-21 16,-20 0-16,20 0 0</inkml:trace>
  <inkml:trace contextRef="#ctx0" brushRef="#br0" timeOffset="18467.93">15071 2625 0,'21'-21'32,"0"-1"-32,0 22 15,0-21-15,0-21 0,1 21 16,-1 0-16,0-1 0,-21-20 0,0 21 15,21 0-15,-21-22 0,0 22 16,0 0-16,0-21 0,-21 21 0,0-1 16,0 1-16,-22 0 0,22 0 15,-21 21-15,21 0 0,-22 0 16,1 0-16,21 0 0,-22 0 0,1 21 16,0 0-16,21 0 0,-22 22 15,22-22-15,0 21 0,0 1 0,-22 20 16,43-21-16,-21 1 0,21-1 0,-21 0 15,21 1-15,0-1 0,0-21 16,0 22-16,0-22 0,21 0 0,0-21 16,1 21-16,-1-21 0,21 0 15,-21 0-15,22 0 0,-22 0 0,21-21 16,0 0-16,1 0 0,-1-1 16,-21 1-16,22 0 0,-1-21 15,0 21-15,-21-22 0,1 22 0,-1-21 16,0-1-16,-21 22 0,21-21 0,-21 21 15,0-22-15,0 22 0,0 0 16,-21 21 15,21 21-31,-21 0 0,0 1 0,21 20 16,0-21-16,0 21 0,0-20 0,-22 20 16,22-21-16,0 21 0,0-20 15,0-1-15,0 0 0,0 0 0,0 0 16,22-21-16,-1 0 0,0 21 15,0-21-15,0 0 0,22 0 16,-22 0-16,0-21 0,21 21 0,-21-21 16,1 0-16,-1 0 0,21 0 15,-21-1-15,0 1 0,1 0 0,-1-21 16,-21 21-16,21-22 0,-21 22 16,21-21-16,-21 21 0,0-1 0,0 1 15,0 0-15,0 42 31,0 0-31,-21 1 16,21-1-16,0 21 0,0-21 0,-21 22 16,21-22-16,0 21 15,0-21-15,0 0 0,0 1 0,0-1 16,0 0-16,0 0 0,0 0 16,21-21-16,0 0 0,0 0 0,0 0 15,1 0-15,-1 0 0,0-21 0,0 21 16,0-21-16,0 0 0,1 0 15,-1-1-15,-21 1 0,21 0 0,0 0 16,0-21-16,-21 20 0,0-20 16,21 21-16,-21-21 0,22 20 0,-22 1 15,0 0-15,0 42 32,-22 0-17,22 22-15,0-22 0,0 0 16,0 21-16,-21 1 0,21-22 0,0 0 15,0 21-15,0-20 0,0-1 16,0 0-16,0 0 0,21-21 0,-21 21 16,22-21-16,-1 0 0,0 0 15,0 0-15,0 0 0,22 0 0,-22-21 16,0 21-16,21-21 0,-21 0 0,22 0 16,-22-1-16,21-20 0,-21 0 15,22-1-15,-22 1 0,0 21 0,0-21 16,0-1-16,-21 1 0,22-22 15,-22 22-15,21 0 0,-21-1 16,0 22-16,0-21 0,0 21 0,0 0 16,0-1-16,0 1 0,-21 21 15,-1 21-15,22 22 16,-21-22-16,0 21 0,0-21 16,21 22-16,-21-1 0,0 0 0,21 1 15,-22-1-15,22 0 0,-21 1 0,21-1 16,0 0-16,-21 1 0,21-1 15,0-21-15,0 22 0,0-22 0,0 0 16,0 0-16,21-21 0,0 0 16,1 0-16,-1 0 0,0 0 0,21 0 15,-21 0-15,22 0 0,-22-42 16,21 21-16,-21-1 0,22 1 16</inkml:trace>
  <inkml:trace contextRef="#ctx0" brushRef="#br0" timeOffset="18803.74">16827 2223 0,'-21'42'32,"0"-21"-32,21 0 0,0 0 15,-21 22-15,0-22 0,21 0 16,-21 21-16,21-20 0,0 20 0,0-21 16,0 0-16,0 0 0,0 1 0,0-1 15,0 0-15,21 0 16,0-21-16,0 0 0,0 0 0,0 0 15,1 0-15,-1 0 0,21-21 16,-21 21-16,22-21 0,-22 0 0,0 21 16,21-43-16,-21 22 0,1 0 0,-22 0 15,0-22-15,21 22 0,-21-21 16,0 21-16,0-22 0,0 22 0,-21 0 16,-1 0-16,1 21 0,0-21 0,0 21 15,0 0-15,0 0 0,-22 0 16,22 0-16,0 0 0,0 0 0,0 0 15,-1 21-15,1-21 0,0 0 16,0 21 0</inkml:trace>
  <inkml:trace contextRef="#ctx0" brushRef="#br0" timeOffset="18979.63">16235 2201 0,'0'0'16,"0"-21"0,21 21-1,21 0-15,-21 0 0,22 0 0,-22-21 16,21 21-16,1 0 0,-1-21 0,0 21 16,1 0-16,-1 0 0</inkml:trace>
  <inkml:trace contextRef="#ctx0" brushRef="#br0" timeOffset="19844.14">17484 2350 0,'0'0'0,"-22"-22"0,22 1 16,0 0 0,0 0-16,0 0 0,22 0 15,-1 21-15,0 0 16,0 0-16,0 0 0,0-22 15,1 22-15,-1 0 0,21 0 0,-21 22 16,0-1-16,-21 0 16,22 0-16,-22 21 0,0-20 0,0 20 15,0-21-15,0 21 0,0 1 16,-22-22-16,22 21 0,-21-21 0,0 22 16,0-22-16,21 0 0,0 0 15,-21-21-15,0 0 16,21-21-1,0 0 1,0 0-16,0 0 0,0-1 0,21-20 16,-21 21-16,21-21 0,0-1 15,0 22-15,0-21 0,1 21 16,-1-22-16,0 22 0,21-21 0,-21 21 16,1-1-16,20 22 0,-21 0 15,21 0-15,-20 0 0,20 0 0,-21 0 16,0 22-16,22-1 0,-22 0 15,0 0-15,-21 0 0,0 22 0,0-22 16,0 21-16,0 0 0,0-20 0,0 20 16,0-21-16,0 0 0,0 22 15,0-22-15,-21-21 0,0 21 0,21 0 16,-22-21-16,1 0 16,21-21-1,0 0-15,0 0 16,0-22-16,0 22 0,0 0 15,21-21-15,-21 20 0,22-20 0,-1 0 16,0 21-16,0-22 0,0 22 16,22-21-16,-1 21 0,-21-1 0,21 1 15,1 0-15,-1 21 0,0 0 16,1 0-16,-1 0 0,-21 21 0,22 0 16,-22 1-16,0-1 0,0 0 0,-21 21 15,0-21-15,0 22 0,0-1 16,0-21-16,-21 22 0,0-22 0,0 21 15,-1-21-15,1 0 16,0 1-16,0-1 0,0 0 0,0-21 16,-1 21-16,44-42 31,-1 21-31,0-21 0,21 0 16</inkml:trace>
  <inkml:trace contextRef="#ctx0" brushRef="#br0" timeOffset="20315.09">19177 2244 0,'0'0'0,"0"-21"0,0-1 15,0 1 1,-21 21-16,0 0 0,-22 0 16,22 0-16,0 0 0,0 0 15,-22 0-15,22 21 0,0 1 0,-21-1 16,21 0-16,-22 21 0,22-21 15,0 22-15,0-22 0,0 21 0,-1-21 16,22 22-16,-21-22 0,21 0 16,0 21-16,0-20 0,21-1 15,1-21-15,-1 0 0,0 0 0,0 0 16,0 0-16,0 0 0,1 0 16,20-21-16,-21-1 0,0 1 0,0 0 15,1-21-15,20 21 16,-21-1-16,0-20 0,-21 21 0,21-21 15,1 20-15,-22-20 0,21 21 0,-21 0 16,0 0-16,0-1 0,0 1 16,0 42-1,-21 1 1,-1-1-16,22 0 0,-21 0 0,21 0 16,0 22-16,-21-22 0,21 21 15,0-21-15,0 0 0,0 22 0,0-22 16,0 0-16,0 0 0,21 0 15,22-21 1,-22 0-16,0 0 0,0 0 0,21 0 16,-20-21-16,20 21 0,-21-21 15,21 0-15</inkml:trace>
  <inkml:trace contextRef="#ctx0" brushRef="#br0" timeOffset="20567.96">19685 1863 0,'-21'0'0,"42"0"0,-63 0 16,20 21-16,1 0 15,0 21-15,0-20 0,0 20 0,0-21 16,-1 21-16,1 1 0,0-1 16,0 0-16,0 1 0,0-22 0,-1 21 15,22 1-15,0-1 0,0 0 0,0-21 16,0 1-16,0 20 0,0-21 15,0 0-15,0 0 0,22-21 16,-1 0-16,0 0 0,0 0 16,0 0-16,0-21 0,22 0 0,-22 0 15,21 0-15</inkml:trace>
  <inkml:trace contextRef="#ctx0" brushRef="#br0" timeOffset="20809.88">19981 2159 0,'0'0'0,"-21"0"31,0 21-15,0 0-16,0 1 0,21-1 15,-22 0-15,1 0 0,0 21 16,21-20-16,-21-1 0,0 21 0,21-21 16,0 22-16,0-22 0,0 0 15,0 0-15,0 0 0,0 0 0,0 1 16,21-22-1,0 0-15,0 0 0,22 0 16,-22 0-16,21-22 0,-21 22 0,22-21 16,-22 0-16,21 0 0</inkml:trace>
  <inkml:trace contextRef="#ctx0" brushRef="#br0" timeOffset="21435.61">20256 2307 0,'0'-21'31,"-21"21"-31,0 0 0,0 0 15,0 0-15,21 21 0,-21 0 0,-1 1 16,1-1-16,21 21 16,0-21-16,-21 0 0,21 1 15,0-1-15,0 0 0,0 0 16,0 0-16,0 0 0,21-21 16,0 0-16,1 0 15,-1 0 1,-21-21-16,0 0 15,0 0-15,0 0 0,0 0 16,21-1-16,-21 1 0,0-21 0,21 21 16,-21 0-16,21-22 0,0 22 15,1 0-15,-1-21 0,0 20 0,0 1 16,0 0-16,0 21 0,22-21 0,-22 21 16,0 0-16,21 0 0,-20 0 15,-1 0-15,0 21 0,0 0 16,21-21-16,-20 21 0,-1 1 15,-21 20-15,21-21 0,0 0 0,-21 22 16,0-22-16,0 21 0,0-21 0,0 22 16,0-22-16,0 0 0,0 0 15,-21 0-15,0 0 0,0 1 0,-1-22 16,1 0-16,0 0 16,0 0-16,21-22 15,-21 22-15,21-21 0,0 0 16,0 0-16,0 0 0,0 0 0,21-22 15,0 22-15,21 0 0,-20-21 16,20 20-16,-21-20 0,21 21 16,1-21-16,-1 20 0,0 1 0,1 0 15,-1 0-15,-21 21 0,22 0 16,-22 0-16,21 0 0,-21 0 0,0 21 16,-21 0-16,22 0 15,-22 1-15,0-1 0,0 0 0,0 0 16,0 0-16,0 0 0,-22 22 0,22-22 15,-21 0-15,0 21 0,0-20 16,21-1-16,-21-21 0,0 21 16,21 0-16</inkml:trace>
  <inkml:trace contextRef="#ctx0" brushRef="#br0" timeOffset="21647.71">20849 2011 0,'0'-21'0,"0"42"0,-21-63 0,0 20 15,0 22-15,-1 0 32,22 22-1,-21-22-31,0 0 15,0 21-15</inkml:trace>
  <inkml:trace contextRef="#ctx0" brushRef="#br0" timeOffset="21823.61">19558 2138 0,'0'0'0,"-42"0"16,20 0-1,44 0 1,-1 0-16,21 0 0,0 0 16,1 0-16,20 0 0,1 0 15,-1-21-15,1 21 0,-1-21 0</inkml:trace>
  <inkml:trace contextRef="#ctx0" brushRef="#br0" timeOffset="22571.59">22818 2477 0,'42'0'0,"-84"0"0,105 0 16,-42-22-16,0 1 0,1 21 15,-1-21-15,0 0 0,0 21 0,-21-21 16,0 0-16,0-1 0,0 1 15,0 0-15,0 0 0,0 0 0,-21 0 16,-21-1-16,20 1 0,-20 0 16,0 0-16,-1 0 0,1 21 0,0 0 15,-1 0-15,-20 0 0,21 0 0,-1 21 16,1 0-16,0 0 0,-1 0 16,22 1-16,-21 20 0,21-21 0,-1 21 15,22 1-15,0-22 0,0 21 16,0-21-16,0 22 0,0-22 15,0 0-15,0 0 0,22-21 0,-1 21 16,0-21-16,0 0 0,21 0 16,-20 0-16,20 0 0,-21-21 0,21 21 15,1-21-15,-22 0 0,21 0 16,1 0-16,-1-1 0,-21-20 0,21 21 16,1-21-16,-22-1 0,21 1 15,-21 0-15,1-1 0,20 1 0,-21 0 16,0-1-16,-21 1 0,21 0 15,-21-1-15,0 1 0,0 21 0,0 0 16,-21 21 0,0 21-16,0 0 15,0 21-15,0 1 0,-1-1 0,1 0 16,0 1-16,0-1 0,0 0 16,0 1-16,21-1 0,0 0 0,0 1 15,0-1-15,0-21 0,0 21 16,0-20-16,21 20 0,0-21 0,21 0 15,-21 0-15,22-21 0,-1 0 16,-21 0-16,22 0 0,-1 0 0,0 0 16,1 0-16,-1-21 0,0 0 0,-21 0 15,22 0-15</inkml:trace>
  <inkml:trace contextRef="#ctx0" brushRef="#br0" timeOffset="23588.01">23495 2350 0,'0'0'0,"21"-43"0,0 22 0,-21-21 15,0 21-15,0-1 0,0 1 0,0 0 16,0 0-16,-21 21 15,0 0-15,0 0 16,0 21-16,-22 0 0,22 0 0,0 1 16,0-1-16,0 0 0,-1 0 15,1 0-15,0 0 0,0 22 0,21-22 16,-21 0-16,21 0 0,0 0 16,0 1-16,0-1 0,21-21 31,0 0-31,0 0 0,0 0 15,1-21-15,-1-1 0,0 1 16,0 0-16,0 0 0,0 0 16,1 0-16,-1-22 0,-21 22 0,21 0 15,-21 0-15,21 0 0,-21-1 16,0 44 15,-21-1-31,21 0 0,0 0 16,0 0-16,0 0 0,-21 22 0,21-22 15,0 0-15,0 0 0,0 0 16,0 1-16,0-1 0,0 0 0,21 0 16,0-21-16,0 0 15,0 0-15,1 0 0,-1 0 0,0 0 16,21 0-16,-21-21 0,22 21 16,-22-21-16,21 0 0,-21-1 0,1-20 15,20 21-15,-21-21 0,0-1 0,0 1 16,22 0-16,-22-1 0,0 1 15,0-22-15,0 22 0,1 0 0,-22-1 16,0 22-16,21 0 0,-21 0 16,0 0-16,-21 42 15,-1 0-15,22 21 16,-21-20-16,0 20 0,-21 0 0,21-21 16,-1 22-16,22-1 15,-21 0-15,0 1 0,21-1 0,-21 0 16,21 1-16,0-22 0,0 21 0,0-21 15,0 22-15,0-22 0,21 0 16,0 0-16,0-21 0,1 21 0,-1-21 16,0 0-16,0 0 0,21 0 15,-20 0-15,-1 0 0,21-21 0,-21 21 16,0-21-16,22 0 0,-22 0 16,0 0-16,21-1 0,-20-20 0,-1 21 15,0 0-15,-21-22 0,0 22 0,21 0 16,-21 0-16,0 0 0,-21 21 31,0 0-31,0 0 16,-1 21-16,1 0 0,0 0 0,0 0 15,0 1-15,21-1 0,0 0 16,-21 0-16,21 0 0,-22 0 0,22 1 16,0-1-1,22-21 1,-1 0-16,0 0 0,0-21 15,0 21-15,0-22 0,1 22 16,-1-21-16,0 0 0,0 0 0,0 0 16,0 0-16,1-1 15,-1 22-15,-21-21 16,0 42 0,0 1-1,0-1-15,0 0 0,0 0 0,0 0 16,0 0-16,0 1 15,0-1-15,21-21 0,0 21 0,0-21 16,0 0-16,1 0 16,-1 0-16,0 0 0,21 0 0,-21 0 15,1 0-15,-1-21 0,-21 0 16,21 21-16</inkml:trace>
  <inkml:trace contextRef="#ctx0" brushRef="#br0" timeOffset="23795.51">23812 2074 0,'0'0'0,"-42"0"0,0 0 16,63 0 0,21 0-16,-21 0 15,22 0-15,20 0 0,-20 0 0,20 0 16,-21 22-16,22-22 0,-1 0 0,-20 0 15,-1 0-15,0 0 16,1 0-16,-22 0 0,0 0 0</inkml:trace>
  <inkml:trace contextRef="#ctx0" brushRef="#br0" timeOffset="27272.79">931 4128 0,'0'0'0,"21"0"0,1 0 15,-1 0-15,0-22 0,0 1 16,0 0-16,0 0 16,22 0-16,-22 0 0,0-1 0,0 1 15,0 0-15,-21 0 0,0 0 16,0 0-16,-21-1 16,0 22-16,0 0 15,-21 0-15,20 0 0,-20 0 16,0 0-16,21 0 0,-1 0 0,-20 0 15,21 0-15,0 22 0,0-22 16,-1 21-16,1-21 0,21 21 16,0 0-16,0 0 0,0 0 15,0 1-15,0-1 0,0 0 0,0 0 16,0 0-16,21 0 0,1 1 16,-1-1-16,0 0 0,0 0 15,0 0-15,0 0 0,22 1 16,-22-1-16,0 0 0,0 0 0,0 0 15,1 22-15,-22-22 0,0 0 0,0 0 16,0 0-16,-22 0 16,1 1-16,-21-1 0,0 0 0,20 0 0,-20 0 15,0-21-15,-1 0 16,1 0-16,-21 0 0,20 0 0,1 0 16,0-21-16,-1 0 0,22 0 15,-21 0-15,21-22 0,-1 22 16,-20-21-16,21-1 0,0 1 0,0 0 15,-1-1-15,1 1 0,0 0 16,21-1-16,0 22 0,0 0 0,0 0 16,0 0-16,21 21 15,0 21 1,1 0-16,-1 21 0,0-20 0,0 20 16,0 0-16,22 1 0,-22-1 15,0 0-15,0-21 0,0 22 16,0-1-16,1 0 0,-1-20 15,0-1-15,21 0 0,-21 0 16,1 0-16,20-21 0,-21 0 0,0 0 16,22 0-16,-22 0 0,21 0 15,0-21-15,1 0 0,-1 0 0,0-22 16,1 22-16,20-21 0,-20 0 16,-1 20-16,0-41 0,-21 21 0,22-1 15,-22 1-15,0-22 0,-21 22 16,0 0-16,0-1 0,0 1 0,0 0 15,0-1-15,-21 22 0,21 0 16,0 0-16,-21 0 0,0 21 16,-1 0-16,22 21 15,-21 0-15,21 0 0,0 22 16,0-1-16,0 0 0,-21 1 0,21-1 16,0 21-16,-21-20 0,21-1 15,0 22-15,0-22 0,-21 0 0,0 1 16,21-22-16,-22 21 0,22-21 15,0 0-15,0 1 0,0-44 47,22 1-47,-22-21 0,21 21 16,0 0-16,0-22 0,0 22 16,0-21-16,1 21 0,-1-1 0,0-20 15,0 21-15,0 21 16,0 0-16,1 21 15,-22 0-15,21 0 0,-21 1 16,21-1-16,-21 21 0,0-21 16,0 0-16,21 22 0,-21-22 0,21 0 15,-21 0-15,21 0 0,-21 1 16,22-1-16,-1 0 0,0-21 16,0 0-16,0 0 15,0 0-15,1 0 0,-1 0 0,21 0 16,-21-21-16,0 0 0,1-1 15,20 1-15,-21 0 0,0 0 0,0 0 16,1-22-16,-1 22 0,-21-21 16,0 21-16,21-22 0,-21 22 0,0-21 15,0 21-15,0 0 0,0-1 16,0 44 15,0 20-31,0-21 0,-21 0 16,21 22-16,0-22 15,-21 21-15,21 0 0,0-20 0,0 20 16,0-21-16,0 21 0,0-20 16,0-1-16,0 0 0,0 0 0,21-21 15,0 21-15,0-21 16,0 0-16,0 0 0,1 0 0,-1 0 16,0 0-16,21-21 0,-21 0 15,1 0-15,-1 21 0,21-21 0,-21-22 16,0 22-16,1 0 0,-1 0 15,0-22-15,-21 22 0,0-21 0,0 0 16,0 20-16,0-20 0,0 0 16,-21 21-16,0-22 0,-1 22 15,1 0-15,-21 0 0,21 0 0,-22 21 16,22 0-16,-21 0 0,21 0 16,0 21-16,-22 0 0,22 0 0,0 0 15,0 22-15,0-22 0,-1 21 16,22 0-16,0 1 0,-21-1 15,21 0-15,0-20 0,0 20 0,0 0 16,0-21-16,0 1 0,21 20 16,1-42-16,-22 21 0,21 0 0,0-21 15,0 0-15,21 0 0,-20 0 16,20 0-16,0 0 0,-21-21 0,22 21 16,20-21-16,-20 0 0,-1 0 0,0-1 15,-21-20-15,22 21 16,-1 0-16,-21-22 0,22 22 0,-22-21 15,0 0-15,-21 20 0,0-20 16,21 21-16,-21 0 0,0 0 0,0-1 16,0 44 15,-21-22-31,21 42 0,0-21 16,0 0-16,-21 22 0,21-22 0,-21 21 15,21-21-15,0 22 0,0-22 16,0 21-16,0-21 0,0 0 0,0 1 15,0-1-15,0 0 16,21-21-16,0 21 0,0-21 0,0 0 16,0 0-16,22 0 0,-22 0 15,0-21-15,0 0 0,0 21 16,22-21-16,-22-1 0,0 1 0,0 0 16,0 0-16,1-21 0,-22 20 15,21 1-15,0-21 0,-21 21 0,0 0 16,0-22-16,0 22 0,0 0 15,0 0-15,0 0 0,0 42 32,0 0-32,0 0 15,0 0-15,0 0 0,-21 22 0,21-22 16,0 21-16,-21-21 0,21 1 16,0-1-16,0 21 0,0-21 0,0 0 15,0 1-15,21-1 16,0-21-16,0 0 0,0 0 15,0 0-15,1 0 0,-1 0 16,0-21-16,0 21 0,0-22 0,0 1 16,22 0-16,-22 0 0,0-21 15,21 20-15,-20-20 0,-1 0 0,0-1 16,21 1-16,-21 0 0,-21-1 0,22 1 16,-22-21-16,21 41 0,-21-20 15,0 0-15,0 21 0,0-1 16,0 1-16,0 0 0,-21 21 15,-1 0-15,1 21 16,0 0-16,21 1 16,-21 20-16,21-21 0,-21 21 0,21 1 15,0-1-15,0 22 0,0-22 0,0 0 16,0 1-16,0-1 0,0 0 16,0-21-16,0 22 0,0-22 0,0 0 15,0 21-15,21-42 16,0 22-16,21-1 0,-20-21 0,-1 0 0,21 0 15,0 0-15,1 0 0,-1 0 16,-21 0-16,22-21 0,-1 21 16,0-22-16,-21 1 0,22 0 0,-1 0 15,-21 0-15,0 0 0,1-1 16,-1-20-16,0 21 0,-21 0 0,21-22 16,-21 22-16,0-21 0,0 21 15,0 0-15,0-1 0,-21 1 0,0 0 16,0 21-16,-1 0 0,1 0 15,0 0-15,21 21 0,-21 0 16,0 1-16,-22-1 0,22 0 16,0 21-16,21-21 0,-21 22 15,0-22-15,0 21 0,21-21 0,-22 22 16,22-22-16,0 0 0,0 0 0,0 0 16,0 1-16,22-22 15,-1 0-15,0 0 0,0 0 16,0 0-16,0 0 0,22-22 15,-22 1-15,0 0 0,0 0 0,0 0 16,1 0-16,-1-22 0,0 1 16,-21 0-16,21-1 0,-21 1 0,21-22 15,-21 1-15,0 21 0,21-22 0,-21 22 16,22-1-16,-22-20 16,0 21-16,0 20 0,0-20 0,0 21 0,0 42 31,0 0-16,-22 22-15,1-1 0,21 0 0,0 22 16,0-22-16,0 22 0,-21-1 16,21-21-16,0 22 0,0-22 0,0 1 15,0-1-15,21 0 0,-21 1 16,21-22-16,1 0 0,-1 0 0,0 0 16,0-21-16,21 0 0,-20 0 0,20 0 15,-21 0-15,21 0 0,1 0 16,-1 0-16,0-21 0,1 0 0,-1 0 15,0 0-15</inkml:trace>
  <inkml:trace contextRef="#ctx0" brushRef="#br0" timeOffset="27951.42">5080 4212 0,'0'0'15,"0"-21"-15,0-21 16,0 21-16,0-1 0,0 1 16,0 0-16,21 0 0,0 0 0,0 0 15,-21-1-15,43 1 0,-22 0 0,0 0 16,21 21-16,-20 0 0,20 0 16,-21 0-16,21 0 0,-20 0 15,20 0-15,-21 21 0,0 0 16,0 0-16,1 22 0,-22-1 0,21-21 15,-21 22-15,0-1 0,0-21 0,0 21 16,0-20-16,0 20 0,-21-21 16,-1 0-16,22 0 0,-21 1 0,0-1 15,0-21 1,21-21 0,0-1-16,0 1 15,0 0-15,0 0 0,21-21 16,0-1-16,0 22 0,1-21 0,20-1 15,-21 1-15,0 0 16,22-1-16,-1 22 0,0-21 0,-21 21 16,22 0-16,-1 21 0,-21 0 0,0 0 15,1 0-15,-1 0 0,0 21 16,-21 0-16,21 0 0,-21 21 0,0 1 16,0-22-16,0 21 0,0 1 15,-21-1-15,0-21 0,21 21 0,-21-20 16,21-1-16,0 21 0,-22-21 0,22 0 15,0 1-15,22-22 47,-1 0-47,0-22 0,0 1 0,0 0 16</inkml:trace>
  <inkml:trace contextRef="#ctx0" brushRef="#br0" timeOffset="28360.18">6435 3937 0,'0'0'0,"21"-63"32,-42 63-32,-1 0 15,1 0-15,0 21 0,0 0 16,0 0-16,0 0 0,-1 0 0,1 22 16,21-22-16,-21 21 15,0 1-15,21-1 0,0-21 0,0 21 16,0-20-16,0-1 0,0 21 0,0-21 15,0 0-15,21 1 16,0-22-16,0 0 0,1 0 0,20 0 16,-21 0-16,0 0 0,22-22 15,-22 1-15,21 21 0,-21-21 0,22 0 16,-22 0-16,0 0 0,0-22 0,0 22 16,0 0-16,-21-21 0,0 20 15,0-20-15,0 0 0,0 21 0,0-22 16,-21 22-16,0 0 0,-21 0 0,21 0 15,-1-1-15,-20 22 16,21 0-16,0 0 0,-22 0 0,22 0 16,0 0-16,0 0 0,0 22 15,0-22-15,21 21 0,0 0 16,0 0-16,0 0 16,21-21-16,0 0 0,0 0 15</inkml:trace>
  <inkml:trace contextRef="#ctx0" brushRef="#br0" timeOffset="28640.02">7260 3662 0,'0'0'0,"0"-21"0,-21 42 47,0 0-47,0 0 0,-1 0 0,22 1 15,-21 20-15,0 0 0,0 1 0,0-1 16,0 0-16,-1 1 0,1 20 16,0-21-16,0 1 0,21-1 0,0 0 15,0 1-15,0-22 0,0 0 16,0 0-16,0 0 0,0 1 0,21-22 16,0 0-16,0 0 0,1 0 15,-1 0-15,0 0 0,0-22 16,0 1-16,0 0 0,1 0 0,-1 0 15</inkml:trace>
  <inkml:trace contextRef="#ctx0" brushRef="#br0" timeOffset="28814.92">6900 3916 0,'-21'0'0,"42"0"0,-63 0 0,63 0 46,0 0-46,22 0 0,-1 0 16,0 0-16,1 0 0,-1 0 0,0 0 16,22 0-16,-22-21 0,43 21 15</inkml:trace>
  <inkml:trace contextRef="#ctx0" brushRef="#br0" timeOffset="29439.98">8551 3598 0,'0'0'0,"-21"0"0,21-21 15,-21 21 1,21 21 0,0 1-1,0-1-15,0 0 0,0 0 0,0 21 16,0 1-16,0-22 0,-21 21 16,21 1-16,0-1 0,0 0 15,0 22-15,-21-22 0,-1 0 0,22-20 16,-21 20-16,0 0 0,21-21 15,0 1-15,-21-1 0,0 0 16,21-42 15,0 0-31,0-1 0,0 1 16,0 0-16,0-21 0,0 21 16,0-1-16,0-20 0,21 0 0,0 21 15,0-1-15,0-20 0,1 21 16,20 0-16,0 21 0,1-21 0,-1 21 15,0 0-15,1 0 0,-1 0 16,0 21-16,-21 0 0,22-21 16,-22 21-16,0 21 0,-21-20 0,0-1 15,0 21-15,0-21 0,-21 0 0,0 1 16,0 20-16,-22-21 0,1 0 16,0 0-16,-1 1 0,1-22 0,0 21 15,-1-21-15,22 0 0,-21 0 0,21 0 16,-1 0-16,1 0 0,21-21 31,0-1-15,21 1-16,1 0 0,20 0 0,-21 0 0,0 21 15</inkml:trace>
  <inkml:trace contextRef="#ctx0" brushRef="#br0" timeOffset="29771.73">8996 4106 0,'0'0'0,"42"22"15,-21-22-15,0 0 0,1 0 16,-1 0-16,0 0 0,0 0 16,0 0-16,0-22 0,1 1 15,-1 21-15,21-21 0,-21 0 0,0 0 16,1 0-16,-1-1 0,-21 1 16,21 0-16,-21 0 0,0 0 15,0 0-15,-21-1 16,0 22-16,-1 0 15,1 0-15,0 0 0,0 22 0,0-1 16,-22 0-16,22 0 0,0 21 0,0-20 16,0 20-16,21-21 0,0 21 15,-21-20-15,21-1 0,0 0 0,0 0 16,0 21-16,0-20 0,21-1 16,0-21-16,21 0 0,-21 0 15,1 0-15,20 0 0,-21 0 0,21 0 16,-20-21-16,20-1 0,0 1 15,1 0-15</inkml:trace>
  <inkml:trace contextRef="#ctx0" brushRef="#br0" timeOffset="31688.76">10731 4276 0,'0'0'0,"0"21"0,0 0 15,0 0-15,22-21 16,-1 0-1,0 0-15,0-21 0,21 0 0,-20 0 16,20 0-16,0-1 0,-21 1 16,22-21-16,-1 21 0,-21-22 0,22 1 15,-22 0-15,0 21 0,0-22 0,0 1 16,0 0-16,-21-22 0,22 22 16,-22-1-16,0 1 0,0 0 0,0 21 15,0-22-15,0 22 16,-22 0-16,1 0 0,0 21 15,0 0-15,0 21 0,0 0 16,21 21-16,0-20 0,-22 20 16,1 0-16,21 1 0,-21-1 0,21 0 15,0 1-15,-21 20 0,0-21 0,0 1 16,21-1-16,-22 22 0,1-22 16,21-21-16,-21 21 0,21-20 0,0 20 15,-21-21-15,21 0 16,0-42 15,21 0-31,0 0 16,0-22-16,1 22 0,-1-21 0,0 21 15,0-22-15,0 1 0,22 21 0,-22 0 16,0 0-16,0-1 0,0 1 16,0 21-16,1 0 0,-1 0 0,0 0 15,-21 21-15,21 1 16,-21-1-16,0 0 0,21 0 15,-21 0-15,0 0 0,0 1 0,0 20 16,0-21-16,0 0 0,0 0 16,0 1-16,0-1 0,21 0 15,1 0-15,-1 0 0,0-21 16,0 21-16,0-21 0,0 0 16,1 0-16,20 0 0,-21 0 0,0-21 15,22 0-15,-1 21 0,-21-21 0,21 0 16,1-22-16,-22 22 0,21 0 15,-21-21-15,22-1 0,-22 1 0,0 21 16,-21-21-16,0-1 0,0 22 0,0 0 16,0 0-16,0 0 0,-21-1 15,0 1-15,0 21 0,-1 0 0,1 0 16,-21 0-16,21 0 0,-22 0 16,22 0-16,-21 0 0,21 0 0,0 21 15,-1 1-15,1-1 0,0 21 0,0-21 16,21 22-16,-21-22 15,21 21-15,-21 0 0,21 1 0,0-22 16,0 21-16,0-21 0,0 1 0,0-1 16,0 0-16,0 0 0,0 0 15,21-21-15,0 0 0,0 0 16,0 0-16,0 0 0,22-21 0,-22 0 16,0 0-16,21 0 0,-20-1 15,-1 1-15,21 0 0,-21-21 0,0 21 16,1-22-16,-1 1 0,0 0 15,0 20-15,0-20 0,0 21 16,-21 0-16,0 0 0,0-1 0,0 44 47,0-1-47,0 0 0,-21 0 0,21 0 16,-21 22-16,21-22 0,-21 0 15,21 21-15,0-21 0,0 22 0,0-22 16,0 0-16,0 0 0,0 0 0,0 1 15,21-1-15,0-21 16,0 0-16,1 0 0,-1 0 16,21 0-16,-21 0 0,22 0 0,-22-21 15,21 21-15,-21-22 0,22 1 16,-22-21-16,21 21 0,-21 0 0,0-22 16,22 22-16,-22-21 0,0 21 15,-21-1-15,21-20 0,-21 21 16,0 0-16,0 0 0,-21 21 15,0 0 1,0 21-16,0 0 0,21 0 16,0 0-16,0 0 15,0 22-15,0-22 0,0 0 0,0 0 16,0 0-16,0 1 0,21 20 16,-21-21-16,21 0 0,0 0 15,-21 1-15,0-1 0,21 0 16,0 0-16,1-21 0,-22 21 15,21-21-15,0 0 0,0 0 16,0 0-16,0 0 0,22 0 16,-22-21-16,21 21 0,-21-21 0,22 0 15,-1 0-15,0 21 0,1-22 16,-1 1-16,0 0 0,-20-21 0,20 21 16,0-1-16,-21-20 0,1 21 15,-1-21-15,0 20 0,-21 1 0,0 0 16,0 0-16,0 0 0,0 0 0,-21-1 15,0 1-15,-1 21 16,1 0-16,-21-21 0,21 21 0,-22 0 16,22 0-16,-21 0 0,0 0 0,20 21 15,-20 0-15,21-21 0,-21 22 16,20 20-16,1-21 0,0 0 0,0 22 16,0-22-16,21 21 0,0-21 0,0 22 15,0-22-15,0 0 0,0 21 16,0-21-16,0 1 0,21-1 0,0-21 15,0 21-15,22-21 0,-22 0 16,0 0-16,0 0 0,21 0 0,-20 0 16,20 0-16,-21 0 0,21-21 15,-20 0-15,20-1 0,-21-20 16,21 0-16,-20 21 0,-1-22 0,21 1 16,-21-22-16,0 22 0,1 0 0,-1-1 15,-21 1-15,21-21 0,-21 20 16,21 1-16,-21 0 0,0-1 0,0 22 15,0-21-15,0 21 0,0-1 16,-21 22 0,21 22-16,-21-1 0,0 21 0,21 0 15,0-20-15,0 20 0,-22 0 16,22 1-16,-21-1 0,21 21 16,0-20-16,0-1 0,-21 0 0,21 1 15,0-1-15,0-21 0,0 22 16,0-22-16,0 0 0,21 0 0,0 0 15,1 0-15,-1-21 16,0 0-16,21 0 0,-21 0 0,22 0 16,-22 0-16,21-21 0,1 0 0,-22 21 15</inkml:trace>
  <inkml:trace contextRef="#ctx0" brushRef="#br0" timeOffset="33275.87">13949 3747 0,'0'0'0,"0"-22"0,0 1 31,-21 0-31,-1 21 0,1 0 16,0 0-16,0 0 0,0 21 16,21 0-16,-21-21 0,-1 22 15,22-1-15,0 0 0,-21 21 0,0-21 16,21 22-16,-21-22 0,21 21 0,0 1 16,0-22-16,0 21 15,0-21-15,0 0 0,0 1 0,0-1 16,0 0-16,21 0 0,0-21 0,0 0 15,1 21-15,20-21 0,-21 0 16,21 0-16,-20 0 0,20-21 0,0 21 16,1-21-16,-1 0 0,0 21 15,1-21-15,-1-22 0,0 22 0,1 0 16,-1 0-16,-21-22 0,21 22 0,-42 0 16,22-21-16,-1 21 0,-21-1 15,0 1-15,0 0 0,-21 42 47,-1-21-47,1 43 0,21-22 0,-21 0 16,21 0-16,-21 21 0,0-20 15,21 20-15,0-21 0,0 21 0,0-20 16,0-1-16,0 0 0,0 0 0,0 0 16,21-21-16,0 21 0,0-21 15,0 0-15,22 0 0,-22 0 0,0 0 16,21 0-16,-20 0 0,-1-21 0,21 0 15,-21 0-15,0 0 0,1 0 16,-1-1-16,0-20 0,0 21 16,-21 0-16,21-22 0,-21 22 0,0-21 15,0 21-15,0 0 0,-21-1 16,0 1-16,0 0 0,0 0 0,-1 21 16,-20 0-16,21 0 0,0 0 15,-22 0-15,22 0 0,0 0 0,42 0 31,0 0-15,22 0-16,-22 21 0,21-21 0,1 0 16,-1 0-16,0 0 0,1 0 15,-1 0-15,21 0 0,-20 0 0,20 0 16,-20 0-16,20-21 0,-21 21 0,1 0 16,-22 0-16,0 0 0,0 0 15,-63 0 1,21 0-1,0 0-15,-22 0 0,22 21 16,-21-21-16,-1 21 0,1 0 0,21 1 16,-21-1-16,20 0 0,-20 21 15,21-21-15,0 1 0,0 20 0,-1-21 16,22 21-16,0-20 0,0-1 0,0 0 16,0 0-16,0 0 0,0 0 15,22-21-15,-1 0 16,0 0-16,21 0 0,-21 0 0,22 0 0,-22 0 15,21-21-15,-21 21 0,22-21 16,-1 0-16,-21-21 0,22 20 16,-22-20-16,21 21 0,-21-21 15,0-1-15,1 22 0,-1-21 0,0-1 16,0 1-16,0 0 0,-21-1 0,0 1 16,21 21-16,-21-21 0,0 20 15,0-20-15,0 21 0,0 0 16,0 42-1,0 0 1,-21 0-16,21 0 0,0 22 0,-21-22 16,21 21-16,-21 1 0,0-1 15,21-21-15,0 21 0,0 1 16,0-1-16,0 0 0,0 1 16,0-22-16,0 21 0,0-21 0,0 1 15,0-1-15,21 0 0,0 0 0,0-21 16,0 0-16,22 0 0,-22 0 15,21 0-15,-21 0 0,22 0 0,-22-21 16,21 21-16,-21-21 0,22 0 0,-22-1 16,0-20-16,0 21 0,0 0 15,1-22-15,-1 22 0,-21-21 16,0 21-16,0 0 0,0-1 0,0 1 16,0 0-16,-21 21 31,-1 21-31,1-21 0,21 21 15,0 1-15,-21-1 0,21 0 0,-21 0 16,21 21-16,0-20 0,-21-1 0,21 0 16,0 21-16,0-21 0,0 1 15,0-1-15,21 0 0,0-21 16,0 0-16,0 21 0,1-21 16,-1 0-16,0 0 0,21 0 0,1 0 15,-22 0-15,21 0 0,22-21 0,-22 21 16,0-21-16,1 0 0,20-1 15,-21 22-15,1-21 0</inkml:trace>
  <inkml:trace contextRef="#ctx0" brushRef="#br0" timeOffset="33752.61">16595 3874 0,'21'-22'0,"-42"44"0,42-65 0,-21 22 16,0 0-16,0 0 0,0 0 16,-21 21-16,-1 0 0,1 0 15,0 0-15,0 0 0,0 0 0,0 0 16,-1 21-16,-20-21 0,21 21 15,-21 0-15,20 0 0,-20 0 0,21 1 16,0 20-16,0-21 0,-1 0 16,1 22-16,0-22 0,21 21 15,0-21-15,0 0 0,0 1 0,0-1 16,0 0-16,0 0 0,21 0 16,0-21-16,1 0 0,-1 0 0,0 0 15,21 0-15,-21 0 0,1 0 0,20-21 16,-21 21-16,0-21 0,22 0 15,-22-22-15,0 22 0,0-21 0,21 0 16,-20 20-16,-1-20 0,0 0 16,0-22-16,-21 22 0,21 0 0,0-1 15,-21-20-15,0 20 0,22 1 0,-22 0 16,21-1-16,-21 1 0,0 21 16,0 0-16,0 0 0,-21 21 15,21 21 1,-22 0-16,1 0 0,21 21 0,-21 1 15,0-1-15,21 0 0,0 1 0,-21-1 16,21 0-16,-21 1 0,21-22 16,0 21-16,0 1 0,0-22 0,0 21 15,0-21-15,0 0 0,21 1 16,0-1-16,-21 0 0,21-21 0,0 0 16,0 0-16,1 0 0,-1 0 0,21 0 15,-21-21-15,0 0 0,22-1 16</inkml:trace>
  <inkml:trace contextRef="#ctx0" brushRef="#br0" timeOffset="36615.51">18330 3408 0,'0'0'0,"0"-21"0,21 0 16,-21-22-16,0 22 0,0-21 0,0 21 15,0-1-15,22 1 0,-22 0 16,0 0-16,0 42 31,0 0-31,-22 0 0,22 22 0,0-1 16,0 0-16,0 22 0,-21-22 0,21 1 16,-21 20-16,21-21 0,-21 1 15,21-1-15,0 0 0,0 1 16,-21-22-16,21 21 0,-21-21 0,21 1 15,-22-1-15,22 0 0,0 0 16,0-42 15,0 0-31,0 0 0,0-1 16,0 1-16,0 0 0,22 0 0,-1-21 16,0 20-16,-21-20 0,21 21 15,0 0-15,22-22 0,-22 22 0,0 0 16,21 0-16,1 0 0,-22 21 15,21 0-15,0 0 0,-20 0 0,20 0 16,-21 21-16,21-21 16,-20 21-16,-1 21 0,0-20 0,0-1 15,-21 0-15,0 0 0,0 21 0,0-20 16,0-1-16,-21 0 0,0 0 16,0-21-16,-1 21 0,-20 0 0,21-21 15,-21 0-15,-1 22 0,22-22 16,-21 0-16,21 0 0,-22 0 0,22 0 15,-21-22-15,21 22 0,-1-21 0,1 0 16,0 21-16,21-21 16,0 0-16,-21 21 0,21-21 0,21 42 47,0 0-47,-21 0 15,21-21-15,1 21 0,-1-21 16,0 21-16,0-21 0,0 0 0,0 22 15,22-22-15,-22 0 0,21 0 0,1 0 16,-22 0-16,21 0 0,0 0 16,1 0-16,-1 0 0,22-22 0,-22 22 15,0-21-15,1 0 0,-1 0 16,0 0-16,1 0 0,-1-1 0,-21 1 16,0-21-16,22 21 0,-43 0 15,0-1-15,21 1 0,-21 0 16,0 0-16,0 0 0,-21 21 15,-1 0-15,1 0 16,0 21-16,0 0 0,21 0 0,-21 0 16,21 1-16,0-1 0,-21 21 15,21-21-15,0 0 0,0 1 0,0-1 16,0 0-16,21 0 0,0-21 0,0 21 16,21-21-16,-20 0 0,20 21 15,0-21-15,1 0 0,-1 0 0,0 0 16,1 0-16,-1 0 0,0 0 15,1-21-15,-22 21 0,21-21 0,0 0 16,-20 0-16,-1 0 0,0-1 16,0-20-16,0 21 0,0 0 15,-21-22-15,0 22 0,22 0 0,-22 0 16,21 0-16,-21 42 31,0 0-15,0 0-16,0 0 15,0 1 1,21-22 15,-21-22-31,0 1 16,0 0 0,0 0-16,0 0 0,0 0 15,-21 21 1,0 0-1,21 21-15,-22 0 0,22 0 16,-21 0-16,0 0 0,21 1 0,0-1 16,0 0-16,0 0 0,0 21 0,0-20 15,0-1-15,0 0 0,0 0 16,0 0-16,21 0 16,0 1-16,1-22 0,-1 0 15,21 21-15,-21-21 0,22 0 0,-1 0 16,0 0-16,1 0 0,-1 0 0,0 0 15,22-21-15,-22-1 0,22 22 16,-22-21-16,21 0 0,-20 0 0,-1 0 16,0-22-16,-20 22 0,-1-21 15,0 21-15,-21-22 0,21 22 0,-21 0 16,0-21-16,0 21 0,-21-1 0,0 22 16,-22-21-16,22 21 15,-21 0-15,21 0 0,-22 0 0,1 0 0,0 21 16,21 1-16,-22-1 15,22 0-15,0 0 0,0 21 0,0-20 16,21-1-16,0 0 0,0 0 0,0 0 16,0 0-16,0 1 0,0-1 15,0 0-15,21-21 0,0 21 16,0-21-16,0 0 0,0 0 16,1 0-16,20 0 0,-21 0 0,0-21 15,22 21-15,-22-21 0,0 0 0,0-1 16,0 1-16,0 0 0,1 0 15,-1-21-15,0 20 0,-21-20 16,0 21-16,21 0 0,-21-22 0,0 22 16,21 21-16,-21-21 0,0 42 31,-21 0-31,21 1 16,0 20-16,-21-21 0,21 0 0,0 22 15,0-22-15,0 0 0,0 0 16,0 0-16,0 0 0,0 1 0,21-1 15,0 0-15,0-21 0,1 21 16,-1-21-16,0 0 0,0 0 0,0 0 16,22 0-16,-22 0 0,21 0 0,-21 0 15,22-21-15,-22 0 0,21 21 16,-21-21-16,22-1 0,-22 1 0,0-21 16,0 21-16,0 0 15,0-22-15,-21 1 0,0 21 0,22-22 16,-22 22-16,0-21 0,0 21 0,0 0 15,-22 42 1,1 0 0,21 0-16,0 0 0,-21 22 15,21-22-15,-21 21 0,21-21 0,-21 22 16,21-22-16,0 0 0,0 0 16,0 21-16,0-20 0,0-1 0,21 0 15,0 0-15,0-21 0,0 0 16,22 0-16,-22 0 15,0 0-15,0 0 0,22 0 16,-22-21-16,0 21 0,21-21 0,-21 0 16,1-1-16,-1 1 0,0 0 15,0 0-15,0-21 0,0 20 0,1-20 16,-1 21-16,-21 0 0,0-22 16,0 22-16,0 0 0,0 42 31,-21-21-31,21 21 15,-22 22-15,1-22 0,21 0 16,-21 0-16,21 0 0,0 1 16,0 20-16,-21-21 0,21 0 0,0 0 15,0 1-15,0-1 16,0 0-16,21-21 0,0 0 16,0 0-16,22 0 15,-22 0-15,21 0 0,-21 0 0,22 0 16,-1-21-16,0 0 0,1 21 0,-1-22 15,0 1-15,1 0 0,-22-21 16,21 21-16,-21-1 0,22-20 0,-22 21 16,0-21-16,21-1 0,-20 22 15,-22 0-15,0 0 0,0 0 0,0-1 16,-22 22 0,1 22-16,0-1 0,0 0 15,21 0-15,0 21 0,-21-20 16,21-1-16,0 21 0,0-21 15,0 0-15,0 1 0,0 20 0,0-21 16,0 0-16,0 0 0,21 1 16,-21-1-16,0 0 0,0-42 62,-21 0-62,0-1 16,-1 1-16,22 42 62,22 1-62,-1-22 16,0 0-16,0 0 0,0 21 0,22-21 16,-22 0-16,21 0 0,-21 0 15,22 0-15,-1 0 0,0 0 0,1 0 16,-1 0-16,0 0 0,1-21 0,-1-1 15,0 22-15,1-21 0,-22 0 16,21 0-16,0 0 0,-20 0 16,-1-22-16,0 22 0,-21 0 15,0-21-15,0 20 0,0 1 0,0 0 16,-21 21 0,-22 0-16,22 0 0,0 21 0,-21 0 15,21 1-15,-22 20 0,22-21 0,0 21 16,0-20-16,0-1 0,21 0 15,0 0-15,0 21 0,21-20 16,0-1-16,0-21 0,21 21 16,-20-21-16,20 0 0,21 0 0,-20 0 15,20 0-15,1 0 0,-22 0 16,0 0-16,1 0 0,-1 0 16,0-21-16,-20 0 0,20 21 0,-42-22 15,0 1-15,0 0 0</inkml:trace>
  <inkml:trace contextRef="#ctx0" brushRef="#br0" timeOffset="37759.89">889 5948 0,'21'0'16,"0"0"-1,0 0-15,1 0 16,-1-21-16,0 21 0,0-21 16,21-1-16,-20 1 0,-1 21 0,21-21 15,-21 0-15,0 0 0,-21 0 16,0-1-16,0-20 0,0 21 16,-21 0-16,0 0 0,0-1 0,-21 1 15,20 0-15,-20 0 0,0 0 16,-1 21-16,22 0 0,-21 0 0,0 0 15,-1 21-15,-20 0 0,20 0 16,1 22-16,0-1 0,-1 21 16,1-20-16,21 20 0,0-20 0,0 20 15,21-21-15,0 1 16,0-1-16,0 0 0,21-20 0,0 20 16,0-21-16,21 0 0,-20-21 15,20 0-15,0 0 0,1 0 0,-1 0 16,0 0-16,1-21 0,20 0 15,-21 0-15,1-22 0,-1 22 16,0-21-16,1 0 0,-1-1 0,0 1 16,1 0-16,-1-22 0,-21 1 15,0 20-15,1-20 0,-22-1 0,0 22 16,0 0-16,0-22 0,0 22 16,0 21-16,-22-22 0,1 22 0,0 21 15,0 0-15,0 0 16,0 21-16,-1 0 15,22 1-15,-21 20 0,21 0 0,0 22 16,0-22-16,0 22 0,0-22 16,0 21-16,0-20 0,0-1 0,0 22 15,21-22-15,1-21 0,-1 21 16,0-20-16,0-1 0,0 0 0,0 0 16,22-21-16,-1 0 0,0 0 15,1 0-15,-1 0 0,0-21 16,1 21-16,-1-21 0</inkml:trace>
  <inkml:trace contextRef="#ctx0" brushRef="#br0" timeOffset="38224.3">2032 5652 0,'0'0'0,"0"-43"0,0 22 16,0 0-16,0 0 0,0 0 16,-21 21-16,0 0 0,-1 0 0,1 0 15,0 21-15,0 0 0,-21 0 16,20 0-16,1 22 0,0-22 0,-21 21 15,21 0-15,-1 1 0,1-1 16,21 0-16,-21 1 0,21-22 0,0 21 16,0-21-16,0 1 15,0-1-15,0 0 0,21-21 16,0 0-16,1 0 16,-1 0-16,0 0 0,0-21 0,0 0 15,0-1-15,1 1 0,-1 0 16,0-21-16,0 21 0,0-22 0,0 1 15,1 0-15,-22-1 0,21 1 16,-21 0-16,0-1 0,0 22 0,0-21 16,0 21-16,0 42 31,0 0-31,0 0 16,0 21-16,0 1 0,0-1 0,0 0 15,0 1-15,0-1 0,0 0 16,0 1-16,0-22 0,0 21 0,0-21 15,0 1-15,21-22 0,0 21 16,0-21-16,22 0 0,-22 0 0,21 0 16,-21-21-16,22-1 0,-1 1 15,0 0-15,1 0 0,-1 0 0,0-22 16,1 1-16,-1 21 0,0-43 16,1 22-16</inkml:trace>
  <inkml:trace contextRef="#ctx0" brushRef="#br0" timeOffset="38855.74">2752 5461 0,'21'-42'16,"-42"84"-16,42-127 0,-21 43 0,0 0 15,0 21-15,0-1 0,0 1 16,-21 0-16,-1 21 0,1 0 0,0 21 16,0 0-16,-21 1 0,20-1 15,1 21-15,0 0 0,0 1 0,0 20 16,21-20-16,-21 20 0,21-21 16,-22 22-16,22-22 0,0 1 0,0 20 15,0-42-15,0 22 0,0-22 16,0 0-16,22 0 0,-1 0 0,21 0 15,-21-21-15,0 0 0,22 0 16,-1 0-16,-21 0 0,22-21 0,-1 0 16,-21 0-16,21 0 0,-20 0 15,20-1-15,-21-20 0,0 21 16,0-21-16,1 20 0,-22-20 0,0 21 16,0-21-16,0-1 0,0 22 15,0 0-15,0 0 0,0 0 0,-22 21 16,1 0-16,0 0 15,0 0-15,0 0 0,21 21 0,-21 0 16,-1 21-16,1-21 0,0 22 16,21-1-16,0 0 0,-21 1 0,21-22 15,0 21-15,0-21 0,0 22 16,0-22-16,0 0 0,0 0 0,21 0 16,0-21-1,0 0-15,1 0 16,20-21-16,-21 0 0,0 0 0,0 0 15,1 0-15,-1-1 0,0-20 16,-21 0-16,21 21 0,-21-22 0,21 1 16,-21 0-16,0 20 0,0 1 15,0 0-15,0 0 0,-21 42 32,0 0-32,21 22 0,0-22 0,0 21 15,-21-21-15,21 22 0,0-1 16,0-21-16,0 21 0,0-20 0,0-1 15,21 0-15,0-21 0,0 21 16,0-21-16,1 0 0,-1 0 16,21 0-16,-21 0 0,22 0 0,-22-21 15,21 0-15,0 0 0,-20-1 16,20 1-16,-21 0 0,0-21 0,0 21 16,-21-22-16,0 1 0</inkml:trace>
  <inkml:trace contextRef="#ctx0" brushRef="#br0" timeOffset="39031.64">2286 5461 0,'0'0'0,"-42"21"0,20 0 16,65-21-1,-22 0-15,21 0 0,1 0 16,20 0-16,1-21 0,-22 21 0,21-21 15,1 0-15,21 0 0,-22 0 16</inkml:trace>
  <inkml:trace contextRef="#ctx0" brushRef="#br0" timeOffset="39863.16">4000 5694 0,'-21'-21'16,"0"-106"-1,21 106 1,0-1-16,0 1 0,0 0 0,0 0 16,21 21-16,0 0 0,1 0 0,-1 0 15,0 0-15,0 21 16,0 0-16,0 0 0,1 22 0,-1-22 16,-21 21-16,0 1 0,21-1 15,-21 0-15,0 1 0,0-22 0,0 21 16,0-21-16,0 22 0,0-22 15,0 0-15,0 0 0,0-42 47,0 0-47,0 0 0,0-1 0,0 1 16,0 0-16,0-21 0,0-1 16,0 1-16,0 21 0,0-21 0,0-1 15,21 1-15,0 0 0,0-1 0,1 22 16,-1 0-16,21 0 0,-21 0 15,22 21-15,-22 0 0,21 0 0,-21 21 16,22 0-16,-22 0 0,0 0 16,0 0-16,0 22 0,0-1 0,-21 0 15,22 1-15,-22-1 0,0 0 16,0 1-16,0-22 0,0 21 0,0-21 16,0 1-16,0-1 0,0 0 15,0-42 16,0-22-31,21 22 16,-21 0-16,21-21 0,0 21 0,0-22 16,-21 1-16,21 0 0,1-1 0,-1 1 15,0 0-15,0-1 0,21 1 16,-20 21-16,-1 0 0,0-1 0,21 22 16,-21 0-16,1 0 0,-1 22 15,0-1-15,-21 0 0,0 0 16,0 21-16,0-20 0,0 20 0,0 0 15,0-21-15,0 22 16,0-1-16,0-21 0,0 0 0,0 1 16,0 20-16,0-21 15,0 0-15,21-21 16,0 0-16,0 0 0,1 0 0,-1-21 16,0 0-16,0 0 0,0 0 15,22-1-15</inkml:trace>
  <inkml:trace contextRef="#ctx0" brushRef="#br0" timeOffset="40855.97">5546 5525 0,'0'0'0,"42"-22"16,21-41 0,-84 63-1,0 21 1,0 0-16,0 0 0,0 1 16,-1-1-16,1 21 0,0-21 0,0 22 15,21-22-15,-21 21 0,21-21 0,0 22 16,0-22-16,0 0 0,0 0 15,63 0 1,-20-21-16,-22 0 16,21 0-16,0-21 0,1 0 0,-22 0 15,21 0-15,-21-1 0,1 1 0,-1 0 16,0 0-16,-21-21 0,0 20 16,0-20-16,0 21 0,0 0 15,-21-22-15,0 22 0,-1 0 0,-20 21 16,21-21-16,0 0 0,0 21 15,-1 0-15,1 0 0,0 0 0,42 0 32,22 0-17,-1 0-15,0 0 0,22 0 0,-22 0 16,22 0-16,-1-21 0,1 21 16,20 0-16,-20 0 0,-1-22 0,1 22 15,-22 0-15,22 0 0,-43 0 16,21 0-16,-21 0 0,0 0 15,-42 0 1,0 0-16,-21 22 0,21-22 16,-22 21-16,1 0 0,0 0 0,20 0 15,-20 0-15,0 1 0,21 20 16,-22-21-16,22 0 0,0 22 0,0-22 16,0 0-16,21 21 0,0-21 0,0 1 15,0-1-15,0 0 0,21 0 16,0 0-16,0-21 0,0 0 0,0 21 15,1-21-15,20 0 0,-21 0 16,21 0-16,-20 0 0,20-21 0,-21 0 16,21 0-16,1 0 0,-22 0 15,21-1-15,-21 1 0,1-21 16,-1 21-16,21-22 0,-42 1 0,21 21 16,0-21-16,-21-1 0,22 1 0,-22 0 15,0-1-15,0 1 0,0 0 16,0-1-16,0 1 0,0 0 0,0 20 15,0 1-15,0 0 0,0 0 16,0 42 0,0 0-16,-22 0 0,22 22 15,-21-1-15,21-21 0,-21 22 0,21-1 16,0 0-16,0 1 0,-21-1 0,21 21 16,0-20-16,0-1 15,0-21-15,0 22 0,0-1 0,0-21 16,21 0-16,0 0 0,-21 1 15,21-22-15,1 0 0,-1 0 0,21 0 16,-21 0-16,0 0 0,1 0 0,-1-22 16,21 1-16,-21 0 0,0 0 15,22 0-15,-22 0 0,0-1 0,0-20 16,0 21-16,-21 0 0,0 0 0,0-1 16,22 22-16,-22-21 0,0 42 31,-22 1-31,22-1 15,-21 0-15,21 0 0,0 0 16,0 0-16,0 1 0,-21-1 0,21 0 16,0 0-16,0 0 15,0-42 17,0 0-32</inkml:trace>
  <inkml:trace contextRef="#ctx0" brushRef="#br0" timeOffset="41011.72">7070 5228 0,'0'-21'0,"0"42"0,-22-42 15,1 21-15,0 0 0,0 0 16,0 0 0,21 21-1</inkml:trace>
  <inkml:trace contextRef="#ctx0" brushRef="#br0" timeOffset="42000.15">7366 5715 0,'0'0'16,"-42"21"-16,20 0 0,1 1 0,0-22 15,0 21-15,21 0 16,21-21 0,21-21-16,-20 0 15,20 21-15,-21-22 0,21 1 0,22 0 16,-22 0-16,1 0 0,-1-22 15,21 22-15,-20 0 0,-22 0 0,21-21 16,1 20-16,-22 1 0,0-21 16,0 21-16,-21 0 0,0-22 15,0 22-15,0-21 0,0 21 0,0-1 16,-21-20-16,-21 21 0,20 0 16,1 0-16,0 21 0,0 0 0,-21 0 15,20 0-15,1 0 0,-21 21 0,21 0 16,0 0-16,-22 21 15,22 1-15,21-1 0,-21 22 0,0-1 0,21 1 16,-21-1-16,21 1 0,0 20 16,-22-20-16,22 20 0,-21 1 15,0-21-15,21 20 0,0 1 0,-21 21 16,0-22-16,0 22 0,21 0 16,-22 0-16,1-21 0,0 20 0,0 1 15,0 0-15,21 0 0,-21 0 0,-1-22 16,22 1-16,0 0 0,0-22 0,0 1 15,0-1-15,0 1 0,0-22 16,0-21-16,0 22 0,0-22 0,22-21 16,-1 0-16,0-21 0,0-1 15,0 1-15,0-21 0,22 0 0,-22-1 16,21-20-16,1-1 16,20 1-16,-21-22 0,22 0 0,-22 1 15,22-1-15,-22-21 0,22 22 0,-22-22 16,-21 0-16,0 21 0,0-21 15,-21 22-15,0-22 0,-21 42 0,-21-20 16,21 20-16,-22 1 0,-20-1 0,21 22 16,-22 0-16,22-1 0,-22 22 15,22 0-15,0 0 0,-1 0 0,1 21 16,21 0-16,0-22 0,-1 22 0,1 0 16,21-21-1,0 0-15,21 21 16,1-21-16,20 21 15,-21-21-15,21 0 0,1-1 0,-1 1 16,0 0-16,1 0 0,20 0 0,-20-22 16,20 22-16,-21-21 0,22 21 15,-22-22-15,22 22 0,-22 0 0,-21-21 16,22 21-16,-22 21 0,0-22 16,-42 44 15,21-1-16,0 0-15,-21 0 0,-1 0 0,22 0 16,0 1-16,0-1 0,0 0 0,-21 0 16,21 0-16,0 0 15,-21 1-15,21-44 47,0 1-47,21 0 0,-21 0 16</inkml:trace>
  <inkml:trace contextRef="#ctx0" brushRef="#br0" timeOffset="42143.17">8128 5292 0,'0'0'0,"0"-21"15,0 42 32,21 0-31,0 0-1,0-21-15</inkml:trace>
  <inkml:trace contextRef="#ctx0" brushRef="#br0" timeOffset="42408.03">8509 5355 0,'0'-21'15,"0"0"-15,-21 21 16,0 0-1,-1 0-15,1 0 0,21 21 16,-21 0-16,0 0 0,0-21 0,21 22 16,0 20-16,-21-21 0,21 0 15,-22 0-15,22 1 0,0 20 0,0-21 16,0 0-16,0 0 0,0 1 0,0-1 16,22 0-16,-1 0 0,0-21 15,0 0-15,0 21 0,0-21 0,22 0 16,-1 0-16,0 0 0,1 0 15,-1-21-15,22 0 0,-22 21 0,21-21 16</inkml:trace>
  <inkml:trace contextRef="#ctx0" brushRef="#br0" timeOffset="43983.52">9186 5440 0,'0'0'0,"0"-21"0,0 0 16,0-1-16,0 1 0,0 0 15,-21 21-15,21-21 0,-21 0 0,0 21 16,0 0-16,-1 0 0,1 0 0,0 0 15,0 0-15,0 21 0,-22 0 16,22 0-16,0 0 0,21 1 0,-21-1 16,0 21-16,21-21 0,-21 22 15,21-22-15,0 0 0,0 21 0,0-21 16,0 1-16,0-1 0,0 0 0,21 0 16,0-21-16,0 0 15,0 0-15,0 0 16,1 0-16,-1 0 0,0-21 0,0 0 15,0 0-15,0-1 0,1 1 16,-1 0-16,0 0 0,0 0 0,-21 0 16,0-1-16,0 1 0,21 0 15,-21 0-15,0 0 0,0 0 0,0-1 16,0 44 15,0-1-31,-21 0 0,21 21 16,0-21-16,0 1 0,0 20 0,0-21 15,0 21-15,0-20 0,0-1 16,0 0-16,0 0 0,0 0 16,0 0-16,21-21 0,0 0 15,1 0-15,-1 0 16,0 0-16,21 0 0,-21-21 0,1 0 16,-1 0-16,21 0 0,-21-22 15,0 22-15,1-21 0,20 21 0,-21-22 16,0 22-16,0-21 0,1 0 0,-1-1 15,0 1-15,0 0 0,-21 20 16,0-20-16,0 21 0,0 0 0,0 0 16,0-1-16,0 44 31,-21-1-31,0 0 0,21 21 16,0-21-16,-21 22 0,21-1 15,-22-21-15,1 22 0,21-1 0,0-21 16,0 21-16,0-20 0,0 20 0,0-21 15,0 21-15,0-20 0,0-1 16,0 0-16,0 0 0,21-21 16,1 0-16,20 0 0,-21 0 15,0 0-15,0-21 0,1 0 16,20 0-16,-21-1 0,21 1 0,1 0 16,-22 0-16,21 0 0,1 0 15,-22-22-15,21 22 0,-21 0 16,22 0-16,-22 0 0,-21-1 0,0 1 15,21 0-15,-42 42 32,21 0-32,0 1 0,-21-1 15,21 0-15,-22 0 0,22 0 16,0 0-16,0 1 0,0-1 0,0 0 16,0 0-16,0 0 0,0 0 15,22-21 1,-1 0-16,21 0 0,-21 0 0,0 0 15,1 0-15,20 0 0,-21-21 16,21 21-16,-20-21 0,-1 0 16,21 0-16,-21 0 0,0 21 0,1-22 15,-1 1-15,-21 0 0,0 0 16,21 0-16,-21 0 0,-21 21 31,21 21-15,0 0-16,-21 0 0,-1 0 15,22 0-15,-21 22 0,21-22 0,0 0 16,0 0-16,0 0 0,0 1 16,0-1-16,0 0 15,21-21-15,1 0 16,-1 0-16,0 0 16,0-21-16,-21 0 0,21 21 15,-21-22-15,21 1 0,-21 0 16,0 0-16,0 0 0,0 0 15,0-1-15,0 1 0,0 0 0,0 0 16,-21 21-16,21-21 0,-21 0 16,0 21-16,21-22 0,0 1 15,0 0 1,21 21 0,0 0-16,0 0 0,-21-21 0,22 21 15,-1 0-15,0 0 0,0 0 16,0 0-16,0 0 0,1 0 15,-1 21-15,0 0 0,0-21 0,0 21 16,-21 1-16,21-1 0,1 21 16,-22-21-16,0 0 0,0 1 0,0 20 15,0-21-15,0 0 0,0 0 0,0 1 16,0-1-16,0 0 16,0 0-16,-22-21 0,1 0 15,0 0-15,21-21 16,-21 0-1,21 0-15,0-1 0,0 1 16,0 0-16,0-21 0,21 21 0,0-22 16,0 1-16,1 21 0,-1-22 15,21 1-15,-21 0 0,22 21 0,-22-22 16,21 22-16,0 0 0,1 0 16,-1 21-16,0 0 0,-20 0 0,20 21 15,-21 0-15,21 0 0,-20 0 0,-1 1 16,0 20-16,-21-21 0,0 21 15,0-20-15,0 20 0,0 0 0,0-21 16,-21 1-16,0 20 0,-1-21 16,1 0-16,0 0 0,0 1 15,0-22-15,0 0 0,-1 21 0,1-21 16,0-21 0,21-1-16,-21 1 15</inkml:trace>
  <inkml:trace contextRef="#ctx0" brushRef="#br0" timeOffset="44168.41">10964 4932 0,'0'0'0,"-21"0"0,0 0 0,21-21 0,-21 21 16,0 0-1,-1 0 1,1 0 15,0 0-31,0 21 0,0-21 0</inkml:trace>
  <inkml:trace contextRef="#ctx0" brushRef="#br0" timeOffset="44332.33">9588 5207 0,'0'0'0,"-21"0"0,0 42 31,42-42-31,0 0 0,22 0 0,-1 0 16,22 0-16,-22 0 0,43 0 0,-22 0 15,22 0-15,-22-21 0,22 21 16,-22-21-16</inkml:trace>
  <inkml:trace contextRef="#ctx0" brushRef="#br0" timeOffset="45440.17">13081 5503 0,'63'0'32,"-41"0"-32,-1 0 0,0-21 0,0 21 15,0-21-15,0 0 0,1 21 0,-1-21 16,0 0-16,0-1 0,-21 1 15,0 0-15,0 0 0,0 0 0,0 0 16,-21-1-16,0 1 0,0-21 16,-1 42-16,-20-21 0,0 21 0,-1 0 15,1 0-15,0 0 0,-1 0 0,1 21 16,-21 0-16,20 0 0,1 0 16,0 22-16,-1-22 0,22 21 0,-21 1 15,21-22-15,-1 21 0,1 0 16,0 1-16,21-22 0,0 21 15,0-21-15,0 1 0,0-1 0,21-21 0,0 0 16,1 21-16,-1-21 16,21 0-16,-21 0 0,22-21 0,20 21 15,-21-21-15,1-1 0,20 1 0,-20-21 16,20 21-16,-21 0 0,1-22 16,-1 22-16,-21-21 0,0 21 0,1-1 15,-1-20-15,-21 21 0,0 0 0,0 0 16,0-1-16,0 1 0,-21 21 15,-1 0-15,1 21 16,0 1-16,0-1 16,0 0-16,21 0 0,-21 0 0,21 22 15,-22-22-15,22 0 0,0 21 0,0-21 16,0 1-16,0-1 0,0 21 16,0-21-16,0 0 0,22-21 0,-1 22 15,0-1-15,0-21 0,0 0 0,22 0 16,-22 0-16,21 0 0,-21 0 15,22-21-15,-1-1 0,-21 22 0,21-21 16,-20 0-16,-1 0 0,0 0 16,0-22-16,0 22 0,0 0 0,-21 0 15,22 0-15,-22 0 0,0-1 0,0 1 16,0 0-16,0 0 16,-22 21-1,1 0-15,21 21 0,-21 0 16,21 0-16,0 1 0,-21-1 15,21 0-15,-21 0 0,21 0 0,0 0 16,0 1-16,-21-1 0,21 0 16,-22 0-16,22 0 0,0 0 15,0-42 17,0 0-32,0 0 15,0 0-15,22 0 0,-1-1 0,0 1 16,-21 0-16,21-21 15,21 21-15,-20-1 0,-1 1 0,21 0 16,-21 0-16,22 0 0,-22 0 0,21 21 16,-21 0-16,22 0 0,-22 0 15,0 21-15,0 0 0,0 0 0,0 0 16,-21 0-16,0 1 0,0-1 16,0 0-16,0 21 0,0-21 0,-21 1 15,0-1-15,21 0 0,-21 0 0,0 0 16,21 0-16,-21-21 0,21 22 15,-22-22-15,44 0 32,-1-22-32,0 1 15,0 21-15</inkml:trace>
  <inkml:trace contextRef="#ctx0" brushRef="#br0" timeOffset="45968.89">14541 5419 0,'22'-64'31,"-22"43"-31,0 0 16,-22 0-1,1 21-15,0 0 0,0 0 16,0 0-16,0 0 0,-1 0 0,1 0 16,-21 21-16,21 0 15,0 0-15,-22 22 0,22-22 0,0 0 16,0 21-16,0-21 0,-1 22 0,1-22 15,21 21-15,0-21 0,0 1 16,0-1-16,0 0 0,0 0 0,0 0 16,21-21-16,1 0 0,20 0 15,-21 0-15,0 0 0,22-21 16,-22 21-16,21-21 0,-21 0 0,0 0 16,22-1-16,-22-20 0,21 21 15,-21 0-15,22-22 0,-22 1 0,0 0 16,0 21-16,22-43 0,-22 22 0,0-1 15,0-20-15,0-1 16,0 22-16,-21-21 0,0 20 0,22-20 16,-22 20-16,0 22 0,0 0 15,0 0-15,-22 42 16,1 0-16,0 22 0,0-1 0,21 0 16,-21 22-16,0-22 0,21 0 15,0 22-15,0-22 0,0 1 0,0 20 16,0-21-16,0-20 0,0 20 15,0 0-15,0-21 0,0 22 0,21-22 16,0 0-16,0 0 0,0-21 16,0 0-16,1 21 0,20-21 15,-21 0-15,21 0 0,-20 0 0,20-21 16,0 0-16,-21 0 0,22 21 0,-1-21 16</inkml:trace>
  <inkml:trace contextRef="#ctx0" brushRef="#br0" timeOffset="46871.08">15981 5355 0,'0'-21'0,"0"42"0,0-63 0,0 21 15,0 0 1,0-1-16,0 1 15,21 0-15,-21 0 0,21 21 0,0-21 16,-21 0-16,21 21 0,22-22 16,-22 22-16,0 0 0,0 0 0,22 0 15,-22 0-15,21 0 0,-21 0 16,22 22-16,-22-1 0,0 0 0,0 0 16,-21 21-16,0-20 0,0-1 0,0 21 15,0-21-15,0 22 0,0-22 16,0 0-16,-21 0 0,0 0 0,0 0 15,-1 1-15,1-1 0,0-21 16,0 0 0,21-21-1,0-1-15,0 1 16,0 0-16,21 0 0,0 0 0,0 0 16,1-22-16,-1 22 0,0-21 15,0 21-15,21-22 0,-20 1 0,-1 21 16,21-22-16,0 22 0,-20-21 0,20 42 15,0-21-15,1 0 0,-22 21 16,21 0-16,-21 0 0,0 21 0,22 0 16,-43 21-16,21-21 0,-21 22 15,21-22-15,-21 21 0,0-21 0,0 22 16,0-1-16,0-21 0,0 0 16,-21 22-16,21-22 0,-21 0 15,21 0-15,-21 0 0,-1 1 16,1-22-1,21-22 1,0 1-16,0 0 0,0 0 16,0 0-16,0 0 15,0-22-15,21 22 0,1 0 0,-1-21 16,0-1-16,0 22 0,0-21 16,22 21-16,-1-22 0,-21 22 0,21 21 15,1 0-15,-22 0 0,21 0 0,-21 0 16,1 21-16,-1 0 0,0 1 15,-21 20-15,0-21 0,0 21 16,0-20-16,0 20 0,-21-21 0,0 21 16,-1-20-16,1-1 0,0 0 15,0 0-15,21 0 0,-21 0 0,21 1 16,-21-22-16,21 21 16,21-21-1,0 0-15,0-21 0,21-1 0</inkml:trace>
  <inkml:trace contextRef="#ctx0" brushRef="#br0" timeOffset="49675.31">17843 5228 0,'0'0'0,"22"-21"0,20 0 0,-21 0 16,-21-22-16,0 22 0,21 0 16,-21-21-16,0 21 0,0-1 0,0-20 15,-21 21-15,0 0 0,0 21 16,0-21-16,-1 21 0,1-22 0,0 22 15,-21 0-15,21 22 0,-22-1 0,22 0 16,-21 0-16,21 0 0,-22 22 16,22-1-16,0 0 0,0 1 0,0-22 15,-1 21-15,22 0 0,0-20 16,0 20-16,0-21 0,0 21 0,22-20 16,-1-1-16,0 0 0,0-21 15,0 21-15,0-21 0,22 0 16,-22 0-16,0 0 0,21 0 0,-20 0 15,-1-21-15,21 21 0,-21-21 0,0 0 16,1-1-16,-1 1 0,0 0 16,-21 0-16,21 0 0,-21-22 0,0 22 15,21-21-15,-21 21 0,0 0 16,0-1-16,0-20 0,0 21 16,0 42-1,-21 0 1,21 22-16,-21-22 0,21 0 0,0 21 15,0-21-15,0 1 16,0 20-16,0-21 0,0 0 0,0 0 16,0 1-16,0-1 0,0 0 0,0 0 15,21-21-15,0 0 16,0 0-16,1 0 0,-1 0 0,0 0 16,0 0-16,21 0 0,-20-21 0,20 0 15,0 21-15,-21-21 0,22-1 16,-22 1-16,21 0 0,-21 0 0,1-21 15,-1 20-15,0-20 0,-21 21 16,0-21-16,0 20 0,0 1 0,0 0 16,-21 42 15,21 0-31,-21 1 0,-1 20 0,1-21 16,21 0-16,0 22 0,-21-22 15,21 0-15,-21 0 0,21 0 0,0 0 16,0 1-16,0-1 0,0 0 0,0 0 15,21-21-15,0 0 0,0 0 16,1 0-16,-1 0 0,0 0 0,21 0 16,-21 0-16,22 0 0,-1 0 0,-21-21 15,22 0-15,-22 21 0,21-21 16,-21-1-16,22-20 0,-22 21 0,0-21 16,0 20-16,0-20 0,-21 0 15,0 21-15,21-22 0,-21 22 16,0 0-16,0 0 0,0 42 31,0 0-31,-21 0 0,0 0 0,21 1 16,-21 20-16,0-21 0,21 21 15,-21-20-15,-1-1 0,22 0 0,-21 21 16,21-21-16,0 1 0,0-1 16,-21-21-16,21 21 15,0-42 1,21 21-1,0-21-15,-21-1 0,22 1 0,-1 0 16,0 0-16,0 0 0,0-22 16,0 22-16,22-21 0,-22 0 15,0 20-15,0 1 0,0 0 0,1 0 16,-1 0-16,-21 42 16,0 0-16,0 0 15,0 0-15,0 1 0,0 20 0,0-21 16,0 0-16,0 0 0,0 1 15,0-1-15,0 0 0,0 0 0,21 0 16,0 0-16,0-21 0,0 22 16,1-22-16,-1 0 15,0 0-15,0 0 0,21 0 0,-20 0 16,20-22-16,-21 22 0,21-21 0,1 0 16,-22 0-16,0 0 0,21 0 15,-20-22-15,-1 1 0,0 0 0,0-1 16,0 1-16,0-22 0,-21 1 15,22 21-15,-1-22 0,0 22 0,-21-1 16,0 1-16,0 21 0,0 0 0,0 0 16,0-1-16,-21 44 15,0 20 1,-1-21-16,22 21 16,-21 1-16,0-1 0,0 0 0,21 22 15,0-22-15,-21 1 0,0-1 0,21 0 16,0 1-16,0-1 0,0 0 15,0-21-15,0 1 0,0 20 0,21-21 16,0 0-16,0-21 0,0 21 16,0-21-16,1 0 0,-1 0 0,21 0 15,0 0-15,-20 0 0,20 0 0,0 0 16,1 0-16,-1-21 0,0 21 16,1-21-16,-22 0 0,21 0 0,-21 0 15,22-1-15,-22-20 0,0 21 16,-21-21-16,0-1 0,0 22 15,0-21-15,0 21 0,0-1 0,0 1 16,-21 21-16,0 0 16,-1 0-16,-20 0 0,21 0 0,-21 21 15,20 1-15,1-1 0,-21 0 0,21 21 16,0-21-16,-1 1 0,1 20 16,21-21-16,0 0 0,0 0 0,-21 22 15,21-22-15,0 0 0,0 0 16,0 0-16,21-21 0,0 22 15,1-22-15,-1 0 0,0 0 16,0 0-16,0-22 16,0 22-16,1-21 0,-1 0 15,0 0-15,-21 0 0,21 0 0,0-22 16,0 22-16,1-21 0,-22-1 16,21 22-16,-21-21 0,21 21 0,-21 0 15,21-1-15,-21 1 0,0 0 16,0 42-1,0 0 1,-21 1-16,21 20 0,-21-21 0,21 0 16,0 0-16,0 22 0,0-22 0,0 0 15,0 0-15,0 0 0,0 1 16,0-1-16,0 0 0,0 0 16,21-21-16,0 0 0,21 0 15,-20 0-15,20 0 0,0 0 16,1 0-16,-1 0 0,0 0 0,1 0 15,-1-21-15,0 0 0,1 0 16,-22-1-16,21-20 0,-21 21 0,0-21 16,1 20-16,-1-20 0,-21 21 0,21 0 15,-21 0-15,0-1 0,-21 22 16,0 0 0,-1 22-16,1-1 0,21 0 15,-21 0-15,0 21 0,0-20 0,0-1 16,-1 0-16,22 0 0,0 0 15,-21 0-15,21 1 0,-21-1 16,21 0-16,0-42 47,0 0-47,21-1 16,0 1-16,-21 0 0,22 0 15,-1 0-15,21-22 0,-21 22 0,0-21 16,1 21-16,20 0 0,-21-22 15,0 22-15,0 21 0,-21-21 0,22 21 16,-1 0 0,-21 21-16,0 0 0,0 0 15,0 1-15,0-1 0,0 21 0,0-21 16,21 0-16,-21 1 0,21 20 16,-21-21-16,0 0 0,21 0 15,0 1-15,1-22 0,-1 0 16,0 0-16,0 0 15,0 0-15,0 0 0,-21-22 16,22 1-16,-1 0 0,-21 0 16,21 0-16,0 0 0,0-22 0,-21 22 15,21-21-15,1-1 0,-1 1 0,0 21 16,0-21-16,0 20 0,0 1 16,1 0-16,-1 21 15,-21 21 16,0 0-31,0 1 16,0-1-16,0-42 47,0-1-31,0 1-16,0 0 15,0 0-15,0 0 0,0 0 16,0-1-1,-21 22 1,-1 0-16,1 22 16,0-1-16,21 0 0,-21 0 0,0 21 15,0-20-15,21 20 0,0 0 16,0-21-16,-22 22 0,22-22 0,0 21 16,0-21-16,0 1 0,0-1 15,0 0-15,0 0 0,22 0 0,-1-21 16,0 21-16,0-21 0,0 0 0,0 0 15,22 0-15,-22 0 0,21 0 16,1 0-16,-1 0 0,-21-21 0,21 0 16,1 21-16,-1-21 15,0-21-15,-20 20 0,20 1 0,-21-21 16,0 21-16,0-22 0,-21 22 0,0 0 16,0-21-16,0 21 15,0-1-15,-21 44 16,0-1-16,0 0 15,0 0-15,0 0 0,-1 22 0,22-22 16,0 0-16,0 21 0,0-21 16,0 1-16,0-1 0,0 0 0,0 0 15,22-21-15,-1 21 0,0 0 0,0-21 16,0 0-16,0 0 0,22 0 16,-22 0-16,21 0 0,-21 0 15,22 0-15,-22-21 0,21 21 0,-21-21 16,1 0-16,20 0 0,-21 0 15,0-1-15,0 1 0,1-21 0,-22 21 16,0 0-16,0-22 0,0 22 16,0 0-16</inkml:trace>
  <inkml:trace contextRef="#ctx0" brushRef="#br0" timeOffset="49913.18">20426 4720 0,'0'0'0,"-43"21"31,65-21-31,-1 0 16,21 0-16,0 0 0,1 0 16,-1-21-16,0 21 0,22 0 0,-22-21 15,1 21-15,-1 0 0,0-21 0,-21 21 16,1 0-16,-22-21 15,-43 21-15,22-21 16,-21 21-16</inkml:trace>
  <inkml:trace contextRef="#ctx0" brushRef="#br0" timeOffset="50100.57">18881 4678 0,'0'0'0,"-22"0"0,1 0 0,0 0 0,0 21 16,42-21 31,0 0-47,0 0 16,1 0-16,20 0 0</inkml:trace>
  <inkml:trace contextRef="#ctx0" brushRef="#br0" timeOffset="50551.31">23008 4847 0,'0'0'0,"21"0"0,-21-21 0,0 42 32,-21 0-17,21 1-15,-21-1 0,0 21 16,0-21-16,-1 0 0,1 22 16,0-22-16,21 0 0,-21 0 0,0 0 15,21 1-15,0-1 0,0 0 16,0 0-1,21-21 1,0 0-16,0-21 16,0 21-16</inkml:trace>
  <inkml:trace contextRef="#ctx0" brushRef="#br0" timeOffset="50907.76">23368 4932 0,'0'0'0,"0"-21"16,21 0-16,-21-1 0,0 1 0,-21 0 15,0 21 1,0 0-16,-1 0 0,1 0 0,0 0 16,-21 21-16,21-21 0,-1 21 15,1 1-15,0-22 0,21 21 0,-21 0 16,21 0-16,0 0 0,21 0 16,0-21-16,0 0 15,1 0-15,-1 22 0,21-22 0,-21 21 16,0-21-16,1 0 0,20 21 15,-21-21-15,0 21 0,0 0 16,1-21-16,-22 21 0,0 1 0,0-1 16,0 0-1,-22 0-15,1-21 0,-21 0 0,21 0 16,-22 21-16,1-21 0,0 0 16,21 0-16,-22 0 0,1 0 0,21 0 15,-22 0-15,22 0 0,0 0 0,0-21 16,0 21-16,21-21 0,0 0 15,0 0-15,0-1 0,0 1 16</inkml:trace>
  <inkml:trace contextRef="#ctx0" brushRef="#br0" timeOffset="51112.76">22987 4593 0,'0'0'0,"-21"0"0,21-21 16,-21 21-16,21-21 16,0 42 15,0 0-15,0 0-16,-22-21 0,1 43 15</inkml:trace>
  <inkml:trace contextRef="#ctx0" brushRef="#br0" timeOffset="52159.62">1863 6837 0,'21'0'0,"-42"0"0,42-21 0,-21 0 0,0-1 15,21-20-15,-21 21 16,0 0-16,0 0 0,0-1 16,0 44-1,-21-1-15,21 0 16,-21 0-16,-1 21 0,1 1 15,21-1-15,-21 0 0,21 1 0,-21 20 16,21-20-16,-21-1 0,21 21 16,0-20-16,0-1 0,0 0 0,0-20 15,0 20-15,0-21 0,21 0 16,0-21-16,0 0 0,0 0 16,1 0-16,-1-21 15,0 21-15,0-21 0,0 0 16,0 0-16,1-1 0,-1-20 15,0 21-15,-21 0 0,0-22 0,0 22 16,0 0-16</inkml:trace>
  <inkml:trace contextRef="#ctx0" brushRef="#br0" timeOffset="52351.51">1693 6985 0,'0'0'0,"-21"0"0,21 21 16,21-21-1,0 0 1,1 0-16,20 0 0,-21 0 16,0-21-16,22 21 0,-22 0 0,21-21 15,0 21-15,-20 0 0,20-21 16,-21 21-16,21 0 0,-20-21 0,20 21 16,-21-22-16</inkml:trace>
  <inkml:trace contextRef="#ctx0" brushRef="#br0" timeOffset="52695.31">2222 7027 0,'0'0'16,"-21"0"-16,21 22 0,-21-22 15,21 21-15,21-21 32,0-21-32,1 21 15,-1-22-15,21 1 0,0 0 16,-20 21-16,20-21 0,-21 0 0,21 0 15,-20 21-15,-1-22 0,0 1 16,-21 0-16,-21 21 31,0 0-31,-1 0 0,-20 21 0,21 0 16,0 1-16,0-1 16,-22 0-16,22 0 0,21 0 0,-21 0 15,21 22-15,-21-22 0,21 0 16,0 21-16,0-20 0,0-1 0,0 0 15,21 0-15,0 0 0,0 0 16,0-21-16,22 0 0,-1 22 0,-21-22 16,22 0-16,20 0 0,-21 0 0,1-22 15,-1 22-15</inkml:trace>
  <inkml:trace contextRef="#ctx0" brushRef="#br0" timeOffset="53423.4">3196 7006 0,'0'0'0,"-21"-127"31,0 127-31,0-21 0,-1 0 16,1 0-16,0 21 0,0 0 15,0 0-15,0 0 0,-1 0 16,1 0-16,0 0 0,0 21 16,21 0-16,-21 0 0,0 0 0,-1 1 15,1-1-15,21 21 0,-21-21 16,21 22-16,-21-1 0,21 0 0,0-21 15,0 22-15,0-1 0,0-21 16,0 22-16,0-22 0,0 0 0,21-21 16,0 21-16,0-21 0,1 0 15,-1 0-15,0 0 0,0 0 16,0 0-16,0-21 0,22 0 0,-22 0 16,0-1-16,0 1 0,0-21 15,22 21-15,-22-22 0,21 22 0,-21-21 16,1 0-16,20 20 0,-21-20 0,0 0 15,-21-1-15,21-20 0,1 21 16,-22-1-16,0 1 0,0-22 0,0 22 16,0 21-16,0-21 0,0 20 15,0 1-15,-22 21 16,1 21-16,21 1 16,0-1-16,-21 21 0,0 0 15,21 1-15,-21-1 0,21 0 16,0 1-16,0 20 0,0-20 0,-21-1 15,21 0-15,0 1 0,0-1 16,0 0-16,0-21 0,0 22 0,0-22 16,21 0-16,0 0 0,0 0 0,21-21 15,-20 0-15,-1 0 16,0 0-16,21-21 0,-21 0 0,1 0 16,20 0-16,0 0 0,-21-1 15,22 1-15,-22-21 0,0 21 0,0 0 16,0-1-16,1-20 0,-22 21 0,21 21 15,-21-21-15,0 0 16,0 42 0,-21 0-1,21 0-15,-22 0 0,22 0 0,-21 1 16,21-1-16,0 0 0,0 0 0,0 0 16,-21 0-16,21 1 0,0-1 15,0 0-15,0-42 31,21 21-31,-21-21 16,0-1-16,0 1 0,21 0 16</inkml:trace>
  <inkml:trace contextRef="#ctx0" brushRef="#br0" timeOffset="53587.88">3768 6773 0,'0'0'0,"0"-21"16,-22 21-16,1 0 15,0 0-15,21 21 16,0 1-16,-21-22 0,21 21 16,0 0-16,0 0 15,21 0 1</inkml:trace>
  <inkml:trace contextRef="#ctx0" brushRef="#br0" timeOffset="54807.09">4064 6900 0,'0'0'0,"0"-21"16,0 0-16,0 0 15,-21 21 17,0 0-32,-1 21 0,22 0 0,0 0 15,-21 1-15,0-1 0,21 0 16,-21 0-16,21 21 0,0-20 15,0 20-15,0-21 0,0 21 0,0-20 16,0 20-16,0-21 0,0 21 16,0-20-16,0-1 0,21 0 0,0-21 15,0 21-15,1-21 0,-1 0 0,0 0 16,0 0-16,0 0 0,0 0 16,22-21-16,-22 0 0,0 0 0,0-1 15,22 1-15,-22 0 0,0-21 16,0 21-16,0-1 0,0 1 0,-21-21 15,0 21-15,0 0 0,0-22 0,0 22 16,0-21-16,-21 21 16,0-1-16,0-20 0,0 21 0,0 21 15,-1-21-15,-20 0 0,21 21 0,0 0 16,0 0-16,-1 0 0,1 21 16,0-21-16,0 21 0,21 0 0,-21 0 15,21 22-15,-21-22 0,21 0 16,0 21-16,0-21 0,0 22 0,0-22 15,0 21-15,0-21 0,0 1 16,21 20-16,42 21 16,-20-63-16,-22 0 0,0 0 15,21 0-15,-21 0 0,22 0 16,-22-21-16,21 21 0,1-21 0,-1 0 16,0 0-16,-21 0 0,22-1 15,-22 1-15,0 0 0,21-21 16,-20 21-16,-22-1 0,21 1 0,-21 0 15,21 0-15,-21 0 0,0 0 16,0-1-16,0 44 31,-21-1-15,21 0-16,-21 0 0,21 0 0,0 0 16,0 1-16,0-1 0,0 0 15,0 21-15,0-21 0,0 1 0,0-1 16,0 0-16,0 0 0,0 0 15,21-21-15,0 0 16,0 0-16,0 0 0,0 0 0,1 0 16,-1-21-16,0 0 0,0 21 0,21-21 15,-20 0-15,20-1 0,-21 1 16,0-21-16,22 21 0,-22 0 0,0-1 16,0 1-16,-21 0 0,0 0 0,21 0 15,-21 0-15,0-1 0,0 1 16,0 42 15,-21-21-31,21 22 0,-21-1 16,21 0-16,0 0 0,0 0 0,0 0 15,-21 1-15,21-1 16,0 21-16,0-21 0,0 0 0,0 1 16,0-1-16,21 0 0,-21 0 0,21 0 15,0-21-15,0 21 0,1-21 16,-1 0-16,21 0 0,-21 0 0,22 0 15,-1 0-15,0 0 0,-21-21 0,22 0 16,20 0-16,-20 21 0,-1-21 16,0 0-16,1-22 0,-22 22 0,21 0 15,-21 0-15,0 0 0,1-22 16,-22 22-16,0 0 0,0 0 0,0-22 16,0 22-16,0 0 15,0 0-15,-22 21 0,1 0 16,0 0-16,0 0 0,21 21 0,-21 0 15,0 0-15,21 1 0,0-1 0,0 0 16,0 0-16,0 0 0,0 0 16,0 1-16,0-1 0,0 0 0,21 0 15,0 0-15,-21 0 0,0 1 0,21-1 16,0 0-16,-21 0 0,0 0 16,0 0-16,0 1 15,-21-22 1,0 0-16,0 0 0,0 0 0,-1 0 15,1 0-15,0-22 16,21 1-16,0 0 0,0 0 16,0 0-16,0 0 0</inkml:trace>
  <inkml:trace contextRef="#ctx0" brushRef="#br0" timeOffset="55443.32">7705 7154 0,'42'-21'31,"-21"21"-31,0-21 0,0 0 0,1 21 16,-1-21-16,0 0 0,21-1 0,-21 1 16,1 0-16,-1 0 15,0 0-15,-21 0 0,0-1 0,21 1 16,-21 0-16,0 0 15,-21 42 1,21 0 0,0 0-16,-21 1 15,21-1-15,0 21 0,0 0 0,0 1 16,0-1-16,0 0 0,0 22 0,0-22 16,0 22-16,0-1 0,0 1 15,0-22-15,0 22 0,0-1 0,0 1 16,0-1-16,0 1 0,0-1 15,0 1-15,0-1 0,0 1 16,0-1-16,0 1 0,0-22 0,0 21 16,0-20-16,0-1 0,-21 0 0,-1 1 15,1-22-15,0 0 0,0 0 0,0 0 16,0 1-16,-22-22 0,22 0 16,0 0-16,-21-22 0,20 1 0,-20 0 15,21 0-15,-21 0 0,20-22 0,1 1 16,0 0-16,0-1 0,0 1 15,0 0-15,21-1 0,0-20 0,0 21 16,0-1-16,0 1 0,0 0 0,0-1 16,0 1-16,21 0 15,0-1-15,0 1 0</inkml:trace>
  <inkml:trace contextRef="#ctx0" brushRef="#br0" timeOffset="55655.19">8043 6625 0,'0'0'0,"-21"0"16,0 0-16,0 0 0,0 0 16,-1 0-1,1 0-15,42 0 31,1 21-31,-1-21 0,0 0 16</inkml:trace>
  <inkml:trace contextRef="#ctx0" brushRef="#br0" timeOffset="56155.46">8424 6689 0,'-21'0'31,"0"0"-31,0 0 0,21 21 0,-21 0 16,-1-21-16,1 21 0,0 0 15,21 1-15,-21 20 0,21-21 0,-21 21 16,21-20-16,0 20 0,0-21 0,0 21 16,0-20-16,0 20 0,0-21 15,0 0-15,0 22 0,0-22 0,0 0 16,0 0-16,21-21 0,0 0 15,0 21-15,0-21 0,22 0 0,-22 0 16,0 0-16,21-21 0,-20 0 16,20 0-16,-21 0 0,21-1 0,-20 1 15,-1 0-15,21 0 0,-21 0 16,0 0-16,-21-22 0,0 22 0,0-21 16,0 21-16,0-22 0,0 22 15,0-21-15,-21 21 0,0-1 0,0 1 16,-21 0-16,20 0 0,-20 21 15,21 0-15,-21 0 0,-1 0 0,22 0 16,-21 21-16,21 0 0,-1 0 0,1 22 16,0-22-16,0 21 0,21-21 15,-21 22-15,21-22 0,0 21 0,0-21 16,0 22-16,21-22 0,0 0 16,0 0-16,0 0 0,22 1 0,-22-22 15,21 0-15,1 0 0,-1 0 16,0 0-16,1 0 0,-1 0 0,0 0 15,22-22-15,-22 1 0,0 0 16</inkml:trace>
  <inkml:trace contextRef="#ctx0" brushRef="#br0" timeOffset="56624.19">9207 6752 0,'0'0'0,"0"-42"0,0 0 0,22-1 0,-22 1 16,0 0-16,0 20 0,0-20 15,0 21-15,-22 42 31,22 0-31,0 22 0,0-1 16,-21-21-16,21 21 0,0 22 0,0-22 16,0 1-16,0-1 0,0 0 0,-21 1 15,21-1-15,0 0 0,0-21 16,0 22-16,0-1 0,-21-21 0,21 0 16,-21 1-16,21-1 0,-21-21 15,-1 0 1,22-21-16,0-1 15,0 1-15,0 0 0,0 0 16,0 0-16,0 0 0,22-1 0,-1-20 16,0 21-16,0-21 0,0 20 15,0 1-15,22 0 0,-22 0 16,21 0-16,-21 0 0,22 21 0,-22 0 16,21 0-16,-21 0 0,22 21 0,-22 0 15,0 0-15,0 0 0,0 0 16,1 1-16,-22-1 0,0 0 0,0 21 15,0-21-15,-22 1 0,1-1 0,0 21 16,0-21-16,-21 0 0,-1 1 16,22-1-16,-21-21 0,-1 21 0,1-21 15,0 0-15,-1 0 0,1 0 0,0 0 16,21 0-16,-1 0 0,1 0 16,21-21-16,0 0 15,0-1-15,0 1 0,0 0 0,21 0 16</inkml:trace>
  <inkml:trace contextRef="#ctx0" brushRef="#br0" timeOffset="57051.94">11134 6731 0,'21'-21'0,"-42"42"0,42-63 0,0 42 0,0 0 16,-21 21 0,0 0-16,0 0 15,0 22-15,0-22 0,0 21 16,0 0-16,0-20 0,-21 20 16,0-21-16,0 21 0,21-20 0,0-1 15,-22 0-15,22 0 0,-21 0 0,21 0 16,21-42 15,1 0-31,-1 21 16,-21-21-16</inkml:trace>
  <inkml:trace contextRef="#ctx0" brushRef="#br0" timeOffset="57239.83">11197 6477 0,'0'0'0,"-63"-21"32,41 21-32,22 21 31,0 0-31,22-21 16,-1 21-16,0-21 0,0 0 0,0 22 15,0-22-15</inkml:trace>
  <inkml:trace contextRef="#ctx0" brushRef="#br0" timeOffset="58383.94">11684 6625 0,'0'0'0,"0"106"31,0-64-31,-21-20 0,21-1 0,0 21 16,0-21-16,0 0 0,0 22 0,0-22 15,-21 0-15,21 0 0,0 0 16,0 1-16,0-1 0,0 0 16,0 0-16,0 0 0,0 0 15,0-42 17,0 0-32,0 0 0,0 0 15,0 0-15,0-22 0,0 22 16,0 0-16,21-21 0,0-1 0,0 22 15,21-21-15,-20-1 0,20 1 0,0 21 16,1-21-16,-1 20 0,0 1 16,1 0-16,-1 21 0,0 0 0,-21 0 15,22 21-15,-22 0 0,21 1 0,-21 20 16,-21-21-16,0 21 16,22-20-16,-22 20 0,0 0 0,0-21 0,0 22 15,-22-22-15,1 21 0,0-21 16,0 1-16,0-1 0,21 0 15,-21 0-15,-1 0 0,44-21 32,-1 0-17,0-21-15,0 21 0,0-21 0,22 0 16,-22 21-16,0-21 0,0-1 16,21 1-16,-20 0 0,-1 0 0,0 0 15,0 0-15,0-1 0,22 1 0,-22-21 16,0 21-16,0-22 0,21 1 15,-20 0-15,-1 21 0,0-22 0,0 22 16,0 0-16,0 0 0,-21 42 31,-21 0-31,0 0 16,0 0-16,0 1 0,0 20 0,21-21 16,0 0-16,-22 0 0,22 1 15,-21-1-15,21 0 0,0 0 0,0 0 16,0 0-16,0 1 0,21-1 15,1-21-15,-1 21 0,0-21 16,-21 21-16,21-21 0,0 21 0,0-21 16,-21 21-16,22-21 15,-44 0 17,1 0-32,0 0 0,0 0 0,0 0 15,0 0-15,-1 0 0,1 0 16,0-21-16,0 21 0,0 0 15,0 0-15,21 21 32,0 1-32,0-1 15,21 0-15,0 0 16,0-21-16,0 0 0,0 0 16,1 21-16,-1-21 0,0 0 15,21 0-15,-21 0 0,22 0 0,-1 0 16,-21 0-16,22-21 0,-1 0 15,0 21-15,-21-21 0,22 0 0,-22-1 16,21 1-16,-21 0 0,1-21 0,-1 21 16,0-22-16,0 1 0,0 21 15,0-22-15,-21-20 0,0 21 0,22-1 16,-22 1-16,0 0 0,21-1 0,-21 22 16,0 0-16,0 0 0,0 0 15,0 42 1,-21 0-16,-1 0 0,22 21 15,-21 1-15,0-1 0,21 0 16,-21 1-16,0-1 0,0 0 0,21 1 16,-22-1-16,22 0 0,-21 1 15,21-22-15,0 21 0,0-21 0,0 1 16,0-1-16,0 0 0,21 0 16,1-21-16,-1 0 15,0 0-15,0 0 0,0-21 0,0 21 16,1-21-16,-22 0 0</inkml:trace>
  <inkml:trace contextRef="#ctx0" brushRef="#br0" timeOffset="58559.83">13123 6752 0,'-42'0'0,"84"0"0,-105 0 0,42 0 15,-1 0-15,22-21 16,22 21-1,-1 0-15,0 0 0,0 0 16,21 0-16,1 0 0,-22-21 0,21 21 16,1 0-16,-1 0 0,-21 0 0</inkml:trace>
  <inkml:trace contextRef="#ctx0" brushRef="#br0" timeOffset="58964.6">13568 6858 0,'0'0'0,"-21"21"32,42-21-1,0 0-31,0 0 0,0 0 16,0-21-16,1 21 0,-1-21 0,-21 0 15,21 21-15,0-21 0,0 21 16,-21-22-16,0 1 0,0 0 0,0 0 15,-21 21 1,0 0 0,0 0-16,0 0 0,-1 0 0,1 0 15,0 21-15,21 0 0,-21 0 16,0 1-16,0 20 0,21-21 0,-22 0 16,22 0-16,0 22 0,0-22 0,0 0 15,0 0-15,0 0 0,0 1 16,22-22-16,-1 21 0,0-21 0,0 0 15,21 21-15,-20-21 0,20 0 0,0 0 16,1 0-16,-1 0 0,0 0 16,22-21-16,-1 21 0,-20-21 0,20-1 15,1 1-15,-22 0 0,21 0 16,-20 0-16,-22 0 0</inkml:trace>
  <inkml:trace contextRef="#ctx0" brushRef="#br0" timeOffset="59847.88">14457 6689 0,'0'0'0,"0"-21"0,0-1 16,-127-41 15,106 63-31,-22 0 0,22 0 0,-21 0 16,21 21-16,-1 0 0,-20 22 0,21-22 15,0 21-15,0-21 0,-1 22 0,1-22 16,0 21-16,21 0 0,0-20 16,-21 20-16,21-21 0,0 0 15,0 22-15,0-22 0,0 0 0,21-21 0,0 21 16,-21 0-16,43-21 15,-22 0-15,0 0 0,0 0 0,0 0 16,22 0-16,-22-21 0,0 0 0,21 0 16,-21 21-16,1-21 0,-1-1 15,0-20-15,0 21 0,0 0 0,0-22 16,-21 1-16,0 21 0,22-21 0,-22-1 16,21 22-16,-21 0 0,0-21 15,0 20-15,0 1 0,0 42 31,0 1-31,0-1 0,0 0 16,0 0-16,-21 0 0,21 22 0,-22-22 16,22 21-16,0-21 0,0 0 15,0 22-15,0-22 0,0 0 0,0 0 16,22 0-16,-1 1 0,0-1 0,0-21 16,0 21-16,0-21 0,1 0 15,20 0-15,-21 0 0,21 0 0,1 0 16,-1 0-16,0 0 0,1-21 0,20 0 15,-20 21-15,-1-22 0,0 1 16,1 0-16,-1-21 0,0 21 0,-21-22 16,1 22-16,-1-21 0,-21-1 15,21 22-15,-21-21 0,0 21 16,0 0-16,-21-1 0,0 1 0,-1 0 16,-20 21-16,21 0 0,-21 0 0,20 0 15,-20 0-15,21 21 0,-21 0 16,-1 1-16,22 20 0,-21-21 0,21 0 15,-1 22-15,1-1 0,0-21 0,21 21 16,0-20-16,0-1 0,0 0 16,0 21-16,0-21 0,21 1 15,0-1-15,1-21 0,20 0 0,-21 0 16,0 0-16,0 0 0,22 0 16,-22 0-16,0 0 0,21-21 15,-20-1-15,20 1 0,-21 0 0,21 0 16,-20-21-16,-1 20 0,21-20 15,-21 0-15,0-1 0,1-20 0,-1 21 16,21-22-16,-21 1 0,0-1 0,-21 22 16,22-22-16,-22 22 0,0 21 15,0 0-15,0-22 0,-22 22 16,1 21-16,0 0 0,0 21 16,0 0-16,0 22 0,-1-1 15,1 0-15,0 22 0,21-22 0,-21 22 16,21-22-16,0 0 0,0 22 15,0-22-15,0 1 0,0-22 16,21 21-16,0-21 0,0 22 0,1-22 16,20 0-16,0 0 0,-21-21 0,22 21 15,20-21-15,-20 0 0,-1 0 16,21 0-16,1 0 0,-1 0 0,1-21 16,21 0-16</inkml:trace>
  <inkml:trace contextRef="#ctx0" brushRef="#br0" timeOffset="60880.31">16912 6329 0,'21'-21'0,"-42"42"0,42-63 0,-21 20 16,0 44-1,0 20 1,0-21-16,0 21 0,0 1 16,-21-1-16,21 0 0,0 1 0,-21-1 15,0 0-15,21 1 0,-21-22 16,21 21-16,-22-21 0,22 1 0,0-1 16,0 0-16,0 0 0,22-21 31,-1 0-16,0-21-15,0 0 0,0 0 0,0-22 16,1 22-16,-1-21 0,0 21 16,-21-22-16,21 1 0,0 0 0,0-1 15,1 1-15,-22 21 0,21 0 16,-21-1-16,21 1 0,-21 42 16,0 1-1,0-1-15,0 21 0,0-21 16,0 22-16,0-22 0,0 21 0,0 0 15,0-20-15,0 20 0,0-21 16,21 0-16,0 0 0,-21 1 16,21-1-16,1-21 0,-1 0 0,0 21 15,21-21-15,-21 0 0,22 0 0,-22 0 16,21-21-16,1 0 0,-22 21 16,21-22-16,0 1 0,-20 0 0,20 0 15,-21-21-15,0 20 0,0-20 16,1 0-16,-1-1 0,0 1 0,-21 0 15,0-1-15,0 22 0,21-21 0,-21 21 16,0 0-16,0-1 0,0 44 31,0-1-31,-21 0 16,21 21-16,-21 1 0,21-1 0,0-21 16,0 21-16,-21 1 0,21-1 15,0 0-15,0 1 0,0-22 16,0 0-16,0 21 0,0-20 0,21-22 15,0 21-15,0 0 0,0-21 0,0 0 16,1 0-16,-1 0 0,0 0 16,21 0-16,-21-21 0,22 0 0,-22-1 15,21 1-15,1 0 0,-22 0 0,0-21 16,21 20-16,-21-20 0,1 0 16,-1 21-16,-21-22 0,0 1 0,0 21 15,0 0-15,0-1 0,-21 22 31,-22 22-31,22-1 0,0 0 16,0 21-16,21-21 0,-21 22 16,-1-22-16,22 21 0,-21-21 0,21 1 15,0-1-15,0 0 0,0 0 0,0 0 16,21 0-16,1-21 0,20 0 16,-21 22-16,0-22 0,22 0 0,-22 0 15,21 0-15,0-22 0,-20 1 0,20 21 16</inkml:trace>
  <inkml:trace contextRef="#ctx0" brushRef="#br0" timeOffset="63419.29">18923 6731 0,'0'0'0,"-21"21"0,21 0 16,0 1-16,21-22 31,0 0-31,0 0 16,0 0-16,1-22 0,-1 1 15,21 0-15,0 0 0,-20 0 0,20 0 16,0-22-16,1 22 0,20-21 15,-21-1-15,1 1 0,-22-21 0,21 20 16,-21 1-16,1 21 0,-1-22 16,-21 22-16,0 0 0,0 0 0,0 0 15,-21 21-15,-1 0 0,1 0 0,0 0 16,-21 0-16,21 21 0,-1 0 16,1 0-16,0 0 0,0 22 15,0-22-15,21 21 0,0 1 0,0-1 0,0-21 16,0 21-16,21-20 0,0 20 15,0-21-15,0 0 0,1 22 16,-1-43-16,0 21 0,0 0 16,-21 0-16,21-21 0,-42 0 31,0-21-31,0 21 16,0-21-16,-1 0 0,-20-1 0,21 1 15,0 0-15,-22 0 0,22 0 0,0 21 16,0 0-16,0 0 15,21 21 1,0 0-16,0 0 0,0 0 16,0 1-16,21-1 0,0 0 15,0 0-15,0-21 0,1 21 0,20 0 16,-21-21-16,21 0 0,-20 0 16,20 0-16,0 0 0,1 0 0,-22 0 15,21 0-15,0 0 0,1-21 0,-22 0 16,21 0-16,-21 0 0,1 0 15,-1-1-15,0-20 0,0 21 0,0-21 16,0-1-16,-21 1 0,0-22 0,22 22 16,-22 0-16,21 21 0,-21-22 15,0 1-15,0 21 0,0 0 0,0-1 16,0 44 0,0-1-1,-21 0-15,-1 21 0,22-21 16,-21 22-16,21-1 0,-21 0 15,21 1-15,-21-1 0,0 0 0,21-20 16,0 20-16,0 0 0,-21-21 0,21 1 16,0-1-16,0 0 15,21-21 1,0-21 0,0 0-16,0 21 0,-21-22 15,21 1-15,1-21 0,-1 21 0,-21 0 16,21-1-16,0 22 15,-21-21-15,21 21 16,-21 21-16,0 1 16,0-1-16,0 0 0,0 0 15,0 0-15,0 22 0,0-22 0,0 0 16,0 0-16,0 0 0,0 0 16,21 1-16,1-22 15,-1 21-15,0-21 0,0 0 0,0 0 16,0 0-16,22 0 0,-22 0 15,21 0-15,1-21 0,-1-1 0,0 1 16,1 21-16,-1-21 0,0 0 0,-21-21 16,22 20-16,-22-20 15,0 21-15,21-21 0,-42 20 0,22-20 16,-22 21-16,0 0 0,0 0 0,0-1 16,-22 22-1,1 22-15,0-1 0,0 0 16,0 0-16,21 0 0,-21 22 15,-1-22-15,1 21 0,21-21 0,0 0 16,0 1-16,0 20 0,0-21 0,0 0 16,0 0-16,0 1 15,21-22-15,1 0 0,-1 0 16,0 0-16,0 0 0,0 0 0,0 0 16,22 0-16,-22 0 15,21-22-15,-21 1 0,1 21 0,20-21 16,-21 0-16,0 0 0,0 0 0,-21-22 15,0 22-15,22-21 0,-22 21 16,0-22-16,0 1 0,0 21 0,0-22 16,0 22-16,-22 0 0,1 0 15,0 21-15,-21 0 0,21 0 0,-1 0 16,-20 0-16,21 0 0,-21 21 0,20 0 16,-20 0-16,21 22 0,0-22 15,0 21-15,-1-21 0,22 22 16,-21-22-16,21 21 0,0-21 0,0 1 0,0-1 15,0 0-15,43 0 16,-22 0-16,0 0 0,0-21 0,0 0 16,0 0-16,22 0 0,-1 0 0,-21 0 15,22 0-15,-1 0 0,-21 0 16,21-21-16,1 0 0,-1 0 0,-21 21 16,22-21-16,-22-22 0,0 22 15,21 0-15,-21-21 0,1 21 0,-1-22 16,-21 22-16,21-21 0,-21 21 0,21-1 15,-21 1-15,0 42 32,0 1-32,0-1 0,-21 0 0,21 21 15,-21-21-15,21 1 16,0 20-16,0-21 0,0 0 0,0 0 16,0 1-16,0-1 0,0 0 0,0 0 15,0 0 1,21-21-16,0 0 0,0 0 0,0 0 15,1 0-15,20 0 0,-21 0 16,0-21-16,22 0 0,-22 21 0,0-21 16,0 0-16,0-1 0,0 1 0,1-21 15,-22 21-15,21-22 0,-21 22 16,21 0-16,-21-21 0,21 21 0,-21-1 16,0 1-16,0 42 31,0 1-31,-21-1 0,21 0 15,-21 0-15,21 21 0,-21-20 0,21-1 16,0 0-16,0 21 0,0-21 16,0 1-16,0-1 0,0 0 15,21-21-15,0 21 16,21-21-16,-21 0 0,1 0 0,20 0 16,-21 0-16,21 0 0,1 0 0,-1-21 15,-21 21-15,22-21 0,-22 0 16,21-1-16,-21 1 0,0 0 15,1-21-15,-1-1 0,0 1 0,0 0 0,-21-1 16,0 1-16,21 0 16,0-1-16,-21 22 0,0-21 0,0 21 15,0 0-15,0-1 0,0 1 16,-21 21 0,21 21-16,-21 1 0,0-1 15,21 21-15,0-21 0,-21 22 16,21-1-16,0-21 0,-21 21 0,21 1 15,0-1-15,0 0 0,0-20 0,0 20 16,0-21-16,21 0 16,0 0-16,0 1 0,0-1 0,0 0 0,1-21 15,-1 0-15,21 21 0,-21-21 16,22 0-16,-1 0 0,0 0 16,-21 0-16,22 0 0,-1-21 0,-21 0 15,22 21-15,-22-21 0,0-1 16,0 1-16,0 0 0,-21-21 0,0 21 15,21-22-15,-21 22 0,0-21 0,0 21 16,0-1-16,0 1 16,-21 21-16,0 0 0,0 0 15,0 0-15,0 21 0,-1 1 16,1-1-16,0 0 0,0 0 16,0 0-16,0 0 0,-1 22 0,22-22 15,0 0-15,-21 0 0,21 0 0,0 1 16,0-1-16,0 0 15,21-21-15,1 0 16,-1 0-16,0 0 16,0 0-16,0-21 0,0 0 0,1 21 15,-1-22-15,0 1 0,0-21 0,0 21 16,0-22-16,22 1 0,-22 0 16,0-1-16,0 1 0,0 0 15,22-1-15,-22 1 0,0 0 0,-21-1 16,21 22-16,-21 0 0,0 0 15,0 0-15,0 42 16,-21 0-16,21 0 0,-21 0 16,0 22-16,0-22 0,-1 21 0,1 1 15,0-1-15,21 0 0,0-21 16,-21 22-16,21-1 0,0-21 0,0 0 16,0 22-16,0-22 0,0 0 0,21 0 15,0-21-15,0 0 16,1 0-16,-1 0 0,0 0 0,21 0 15,-21 0-15,22 0 0,-1 0 0,0 0 16,22-21-16,-22 21 0</inkml:trace>
  <inkml:trace contextRef="#ctx0" brushRef="#br0" timeOffset="64635.61">23812 6350 0,'22'-21'15,"-44"42"-15,65-63 0,-43 21 0,0-1 16,-21 22-1,-1 0-15,1 0 0,-21 0 16,21 0-16,0 0 0,-22 22 16,22-22-16,0 21 0,-21 0 0,20 0 15,1 0-15,0 0 0,0 1 0,0-1 16,21 21-16,-21-21 0,21 0 16,0 1-16,0-1 15,0 0-15,21-21 0,0 0 0,0 21 16,0-21-16,0 0 0,1 0 15,-1 0-15,0 0 0,0-21 0,0 0 16,22 21-16,-22-21 0,-21-1 16,21 1-16,0 0 0,0 0 0,0 0 15,-21 0-15,22-1 0,-22 1 0,21 21 16,-21-21-16,0 42 31,0 0-31,-21 1 16,-1-1-16,1 21 0,21-21 15,-21 22-15,0-1 0,21 0 16,-21 22-16,21-22 0,0 0 0,0 22 16,0-1-16,0-20 0,0 20 15,0 1-15,0 20 0,0-20 0,0 21 16,21-22-16,0 22 0,0-1 0,-21-20 16,21 21-16,1-1 0,-22-20 15,0 20-15,0-20 0,0 21 0,0-22 16,0 1-16,0-1 0,0-21 0,0 1 15,0-1-15,0 0 0,0-20 16,0-1-16,-22 0 0,1-21 0,0 0 16,0 0-16,21-21 0,-21 0 0,0-22 15,-1 22-15,1-21 0,-21-22 16,21 22-16,0-22 0,-1 1 16,-20-22-16,21 22 0,0-22 0,0 0 15,-1 22-15,22-22 0,-21 1 0,21 20 16,0-21-16,0 22 0,0-1 15,0 1-15,21 21 0,1-1 0,-1-20 16,0 20-16,21 1 0,-21 21 0,22-21 16,-1-1-16,0 1 0,1 21 15,20-22-15,-20 1 0,20 21 0,-21-21 16,1 20-16,-1 1 0,0 0 16,1 0-16,-22 0 0,0 21 0,-21-21 15,0-1 16,0 1-15,0 0 0,0 0-16,0 0 15,0 0-15,21 21 0,0-22 0,-21 1 16,22 0-16,-1 0 0,-21 0 16,0 0-16,21 21 0,-21-22 15,-21 22 16,0 0-31,-1 22 0,1-1 0,0 0 16,0 0-16,0 0 16,0 0-16,21 22 0,0-22 0,-22 0 15,22 0-15,0 22 0,0-22 0,0 0 16,22 0-16,-1 0 16,0-21-16,0 0 0,21 0 15,-20 0-15,-1 0 0,0 0 16,21 0-16,-21-21 0,1 21 0,20-21 15,-21 0-15,0 0 0,0-1 0,1-20 16,20 21-16,-21-21 0,0-1 16,0 22-16,-21-21 0,22-1 15,-1 22-15,0-21 0,-21 21 0,0 0 16,0-1-16,21 1 0,-21 0 16,0 0-16,0 42 15,0 0 1,-21 0-16,0 1 0,0 20 0,-1-21 15,1 21-15,0 1 0,21-1 16,-21 0-16,0-20 0,21 20 0,-21 0 16,21 1-16,0-22 0,0 0 0,0 21 15,0-21-15,0 1 0,0-1 16,21-21-16,0 0 16,0 0-16,0 0 0,0 0 15,1 0-15,-1-21 16,-21-1-16,21 22 0,0-21 0</inkml:trace>
  <inkml:trace contextRef="#ctx0" brushRef="#br0" timeOffset="64823.59">24469 6392 0,'0'0'0,"-22"-21"16,22 0-1,22 21-15,20 0 16,-21 0-16,0 0 0,22-21 15,-22 21-15,21 0 0,0 0 0,-20 0 0,20 0 16,-21 0-16,21 0 0,-20 0 16,-1 0-16,-42 21 15,-1 0-15</inkml:trace>
  <inkml:trace contextRef="#ctx0" brushRef="#br0" timeOffset="65652.12">1206 8657 0,'0'0'0,"0"-21"15,0 0-15,0-21 0,0 20 16,0-20-16,0 21 0,0-21 0,0 20 16,0 1-16,0-21 0,0 21 15,0 0-15,0 42 16,0 0-1,0 21-15,-21-21 0,21 22 16,-21 20-16,21-20 0,-21 20 0,0 1 16,21-1-16,-21 1 0,-1-1 15,1 1-15,21-1 0,-21-21 0,0 1 16,0-1-16,21 0 0,0-20 16,-21-1-16,21 0 0,-22-21 15,1 0 1,0-21-1,0 21-15,0-21 0</inkml:trace>
  <inkml:trace contextRef="#ctx0" brushRef="#br0" timeOffset="66468.64">423 8890 0,'-42'-21'0,"84"42"0,-105-63 16,84 42-1,21 0 1,1 0-16,-1 0 0,0 0 15,22-21-15,-1 21 0,1-22 16,-1 1-16,1 21 0,20-21 16,1 0-16,0 0 0,-1-22 0,1 22 15,0 0-15,-22 0 0,22 0 16,-43 0-16,22-1 0,-22-20 0,0 21 16,-20 0-16,-1 0 0,-21-1 15,0-20-15,0 21 0,0 0 0,0 0 16,-21 21-16,-1 0 0,1 0 15,-21 0-15,21 0 0,0 21 0,-1 0 16,1 0-16,0 21 0,0-20 16,21 20-16,0 0 0,-21 1 0,21-1 15,-21 21-15,21-20 16,0-1-16,0 22 0,-22-22 0,22 0 16,-21 1-16,21-22 0,-21 21 15,21-21-15,0 0 0,0 1 0,0-1 16,0-42-1,0-1 1,0 1-16,0 0 16,21 0-16,-21 0 0,21-22 0,1 22 15,-22-21-15,21 21 0,0 0 16,-21-1-16,21 1 0,0 0 16,0 0-16,1 21 0,-1 0 15,-21 21 1,21 0-16,-21 0 0,21 1 15,-21-1-15,0 0 0,0 21 16,0-21-16,21 1 0,-21-1 0,21 0 16,-21 0-16,22 0 0,-1 0 15,0-21-15,0 0 0,0 0 16,0 0-16,1 0 0,-1 0 0,0 0 16,21-21-16,-21 21 0,1-21 15,20 0-15,-21 0 0,21 0 0,1-1 16,-1-20-16,-21 21 0,22 0 15,-1-22-15,-21 22 0,0-21 16,0 21-16,-21 0 0,0-1 16,0 1-16,0 0 0,0 0 0,-21 21 15,0 0-15,0 0 16,0 0-16,0 21 0,-1 0 0,1 0 16,0 1-16,0 20 0,0-21 15,21 21-15,0-20 0,0 20 0,0-21 16,0 21-16,0-20 0,21-1 15,0 0-15,0 0 0,22 0 0,-22-21 16,21 0-16,0 21 0,1-21 16,-1 0-16,0 0 0,1 0 0,-1 0 15,0-21-15,1 21 0,-1-21 16,0 0-16,1 0 0,-22 21 16</inkml:trace>
  <inkml:trace contextRef="#ctx0" brushRef="#br0" timeOffset="68229.46">4233 8784 0,'0'0'0,"0"-21"31,0 0-31,0 0 16,0 0-16,0-1 0,0 1 15,0 0-15,0 0 0,0 0 0,0 0 16,0-1-16,-21 1 0,0 0 16,21 0-16,-21 0 0,0 0 0,-1-1 15,1 22-15,0 0 0,0 0 0,0 0 16,0 0-16,-1 22 15,-20-22-15,21 21 0,0 0 0,-22 21 16,22-21-16,0 1 0,0 20 0,0 0 16,21-21-16,0 22 0,0-1 15,0-21-15,0 22 0,0-1 0,0-21 16,0 0-16,0 0 0,21 1 16,0-22-16,0 0 0,0 0 0,1 0 15,-1 0-15,0 0 0,0 0 0,0 0 16,0-22-16,1 1 0,-1 0 15,21-21-15,-21 21 0,0-22 0,22 22 16,-22-21-16,21-1 0,-21 1 16,1 0-16,20-1 0,-21 1 15,0 0-15,0-22 0,-21 22 0,0 0 16,22-1-16,-22 1 0,0 0 16,0 20-16,0 1 0,0 0 0,-22 21 15,1 21 1,0 0-16,0 1 0,0 20 0,0 0 15,21 1-15,-22-1 0,1 0 0,21 22 16,-21-22-16,21 0 0,0 1 16,0 20-16,0-20 0,0-1 0,0 0 15,0-21-15,21 22 0,0-1 0,1-21 16,20 0-16,-21 1 0,21-1 16,1-21-16,-1 0 0,0 0 15,22 0-15,-22 0 0,22 0 16,-22-21-16,22-1 0,-22 1 0,0 0 15,1 0-15,-1 0 0,0 0 0,-21-22 16,22 22-16,-22-21 0,-21 21 16,0-22-16,0 22 0,0-21 0,0 21 15,0-1-15,0-20 0,0 21 0,-21 0 16,0 21-16,-1 0 0,1-21 16,0 21-16,-21 0 0,21 0 0,-1 21 15,1 0-15,0 0 0,0 0 0,0 0 16,0 22-16,-1-22 0,1 0 15,21 21-15,-21 1 0,21-22 16,0 0-16,0 21 0,0-20 0,0-1 16,0 0-16,0 0 0,21 0 15,0-21-15,1 0 0,-1 0 16,0 0-16,0 0 0,0 0 16,22-21-16,-22 21 0,0-21 0,0 0 15,0 0-15,0-22 0,1 22 0,-1 0 16,-21-21-16,0 20 0,21 1 15,-21-21-15,0 21 0,0 0 0,0-1 16,0 1-16,0 0 0,0 42 31,0 0-31,0 1 16,0-1-16,0 21 0,0-21 0,0 0 16,0 22-16,0-22 0,0 21 15,0-21-15,0 1 0,0-1 0,21 0 16,0 0-16,0 0 0,1-21 15,-1 0-15,0 0 0,0 0 16,0 0-16,0 0 0,22-21 0,-22 21 16,0-21-16,0 0 0,22-22 0,-22 22 15,21 0-15,-21-21 16,0-1-16,22 22 0,-22-21 0,0 0 0,0-1 16,0-20-16,-21 20 0,0 1 0,22-21 15,-22 20-15,0 1 16,0 0-16,0-1 0,0 22 0,0 0 15,0 0-15,-22 42 16,1 21-16,0-21 16,0 22-16,21-1 0,-21 0 0,0 1 15,-1 20-15,22-20 0,0-1 0,0 0 16,0 1-16,0-1 0,0 0 16,0 1-16,0-22 0,0 21 0,22-21 15,-1 0-15,0 1 0,148 41 31,-126-63-31,-22 0 0,21 0 0,0 0 16,1-21-16,-1 0 16,-21 0-16,22-1 0,-22 1 0,21 0 15,-21 0-15,0-21 0,-21 20 0,0 1 16,22-21-16,-22 21 0,0-22 0,0 1 16,0 21-16,0-21 0,0 20 15,-22 1-15,22 0 0,-21 21 0,0 0 16,0 0-16,0 0 0,21 21 15,-21 0-15,-1 1 0,1-1 0,0 21 16,0-21-16,21 22 0,0-1 16,0-21-16,0 21 0,0 1 0,0-22 15,0 0-15,0 21 0,0-20 16,0-1-16,21 0 0,0-21 16,0 0-16,1 0 0,-1 0 15,0-21-15,0 0 16,0-1-16,-21 1 0,21-21 15,-21 21-15,0 0 0,22-22 0,-22 22 16,0-21-16,0 21 0,0-22 16,0 22-16,0-21 0,0 21 0,0-1 15,0 44 1,0-1-16,0 0 16,0 0-16,0 21 0,0-20 0,0 20 15,0-21-15,0 21 0,0-20 0,0-1 16,0 21-16,21-21 15,0 0-15,0 1 0,-21-1 0,21-21 16,0 0-16,1 21 0,-1-21 0,0 0 16,0 0-16,0 0 0,22-21 15,-22 0-15,0-1 0,0 1 0,0 0 16,0 0-16,1-21 0,-22 20 0,21-20 16,-21 0-16</inkml:trace>
  <inkml:trace contextRef="#ctx0" brushRef="#br0" timeOffset="68403.36">5440 8297 0,'0'0'0,"-43"22"0,1-1 16,0-21-16,21 21 0,-1-21 0,22 21 16,22-21-1,20 0-15,-21 0 16,43 0-16,-22 0 0,21 0 0,1 0 15,-1-21-15,1 0 0,-22 21 0</inkml:trace>
  <inkml:trace contextRef="#ctx0" brushRef="#br0" timeOffset="70319.5">7980 8573 0,'0'21'0,"0"-42"0,0 63 15,0-63 16,21 21-31,0-21 0,0-1 16,22 1-16,-22 0 0,0-21 0,21 21 16,-21-1-16,1-20 0,-1 0 0,21-1 15,-21 1-15,0-21 0,1 20 16,-22-20-16,21 20 0,-21 1 0,21 0 16,-21-1-16,0 1 0,0 21 15,0 0-15,0-22 0,0 22 16,0 0-16,-21 21 0,0 0 0,-1 0 15,1 21-15,0 0 16,0 22-16,21-1 0,-21 0 16,21 22-16,-21-1 0,-1 1 0,22 21 15,0-22-15,-21 22 0,0-1 0,21-20 16,-21 21-16,21 20 0,-21-20 16,0 21-16,21 0 0,-22 0 0,1-1 15,0 1-15,0 0 0,0 0 16,0 0-16,-1 0 0,1-1 0,-21 1 15,21 0-15,0 0 0,-22 0 0,22-22 16,0 22-16,0-21 0,0 0 0,-1-1 16,1-20-16,21-1 0,0 1 15,0-22-15,0 0 0,0-20 16,0-1-16,21-21 0,1 0 0,-1-21 16,21 21-16,0-43 0,1 22 0,-1-21 15,22-22-15,-22 1 0,0-1 0,22 1 16,-22-22-16,0 0 0,1 1 15,-1-22-15,0 21 0,-20-21 0,-1 1 16,-21-1-16,0 0 0,0 0 0,0 0 16,0 22-16,-21-1 0,-22-21 15,22 43-15,-21-22 0,-1 21 16,-20 1-16,-1 21 0,22-1 0,-21 22 0,-1-21 16,1 21-16,20 21 0,1-22 15,-22 22-15,22 0 0,21 0 16,0 0-16,0 0 0,42-21 31,0 21-31,21-21 0,1 21 16,-1-21-16,0 0 0,1 0 15,-1 21-15,21-22 0,-20 1 0,-1 0 16,0 0-16,1 0 0,-1 0 0,0-22 16,-20 22-16,-1 0 0,0 0 15,0 0-15,-21-1 0,0 1 16,0 0-16,0 0 0,0 0 0,0 0 15,-21 21 1,21 21 0,0 0-16,0 21 15,-21-21-15,21 1 0,0-1 16,0 21-16,0-21 0,0 0 0,0 1 16,0 20-16,0-21 0,0 0 0,0 0 15,21 1-15,0-22 16,0 0-16,0 0 0,1 0 15,-1 0-15,0 0 0,0-22 16,21 22-16,-20-21 0,-1 0 16,21 0-16,-21 0 0,22-22 0,-22 22 15,21 0-15,-21-21 0,22 21 0,-22-1 16,0-20-16,0 21 0,0 0 16,-21 0-16,0-1 0,0 44 31,0-1-31,0 0 15,0 0-15,-21 21 0,21-20 0,-21-1 16,21 21-16,0-21 0,0 22 16,0-22-16,0 0 0,0 0 0,0 0 15,0 0-15,0 1 0,21-1 0,0-21 16,0 21-16,1-21 16,20 0-16,-21 0 0,0 0 0,0-21 15,1 21-15,-1-21 0,0-1 16,0 22-16,0-21 0,0 0 15,-21 0-15,22 0 0,-22 0 0,0-1 16,0 1-16,0 0 0,-22 0 0,1 0 16,0 0-16,0-1 0,0 22 15,-22 0-15,22-21 0,0 21 0,0 0 16,0-21-16,21 0 31,21 21-31,0 0 0,21-21 0,-20 21 16,20 0-16,-21 0 15,21-21-15,1 21 0,-22 0 0,21 0 0,1 0 16,-22 0-16,21 0 0,-21 0 16,0 0-16,1 21 0,-1 0 15,0 0-15,0 0 0,-21 0 0,21 1 16,-21 20-16,0-21 0,0 0 0,0 0 16,0 1-16,0-1 0,0 0 15,0 0-15,0 0 0,-21 0 16,0-21-16,21 22 15,-21-22-15,21-22 16,0 1 0,0 0-16,0 0 15,0 0-15,0 0 0,0-22 0,21 22 16,-21 0-16,21-21 0,0 20 16,0-20-16,-21 0 0,43 21 0,-22-1 15,0 1-15,21 0 0,-20 0 16,20 21-16,-21 0 0,21 0 0,-20 0 15,20 21-15,-21 21 0,0-20 0,22-1 16,-22 21-16,-21-21 0,0 0 16,21 22-16,-21-22 0,0 0 0,0 21 15,0-20-15,-21-1 0,21 0 0,-21 0 16,-1-21-16,22 21 0,-21-21 16,0 0-16,0 0 15,21-21 1,0 0-1,0 0-15,0 0 0,21-1 0,0 1 16,22 0-16,-22-21 0,21-1 0,-21 1 16,22 21-16,20-21 0,-21-1 15,1 22-15,-1 0 0,0 0 0,1 21 16,-22 0-16,21 0 0,-21 0 0,1 21 16,-1 0-16,-21 21 0,0-20 15,0 20-15,0-21 0,0 21 16,0 1-16,0-22 0,0 21 0,-21-21 15,-1 1-15,22-1 0,-21 0 0,0 0 16,0 0-16,21 0 0,-21-21 16,0 0-16</inkml:trace>
  <inkml:trace contextRef="#ctx0" brushRef="#br0" timeOffset="70727.66">12150 7789 0,'0'0'0,"0"-21"0,21 21 0,0 0 0,-21 21 16,0 1-16,0-1 0,0 21 15,-21-21-15,0 43 16,-1-22-16,1 22 0,0-22 0,0 21 15,0 1-15,-22-22 0,22 1 0,0 20 16,0-21-16,0-20 0,0 20 16,-1-21-16,22 0 0,-21 0 0,21 1 15,0-1-15</inkml:trace>
  <inkml:trace contextRef="#ctx0" brushRef="#br0" timeOffset="71527.2">11451 8297 0,'0'0'0,"-21"0"0,42 0 31,0 0-31,0 0 0,22 0 16,-22-21-16,21 21 0,1 0 0,-1-21 15,21 0-15,-20 21 0,20-21 0,1 0 16,20-1-16,-20 1 0,-1-21 15,1 21-15,-1 0 0,-20-22 0,20 22 16,-42 0-16,22 0 0,-22-22 16,0 43-16,0-21 0,-21 0 0,0 0 15,0 0-15,-21 21 16,0 0-16,0 0 0,0 21 16,-1-21-16,1 42 15,0-21-15,21 22 0,0-1 0,-21 0 16,0 1-16,21-1 0,-21 0 0,21 1 15,0-1-15,-22 0 0,1 1 16,0-1-16,21-21 0,0 22 0,-21-22 16,21 0-16,-21 0 0,21 0 0,-21 0 15,42-42 17,0 0-17,0 0-15,0 0 0,-21 0 16,21-1-16,1-20 0,20 21 0,-21 0 15,0-22-15,0 22 0,1 0 0,-1 0 16,0 0-16,0 0 0,0-1 16,0 22-16,1 0 0,-1 0 15,-21 22-15,0-1 16,0 0-16,0 0 0,0 0 0,21 22 16,-21-22-16,0 0 0,0 0 0,0 0 15,0 0-15,21 1 0,-21-1 16,0 0-16,0 0 0,21-21 15,0 21-15,1-21 0,-1 0 16,21 0-16,-21 0 0,0 0 0,22 0 16,-22 0-16,21 0 0,-21-21 15,22 0-15,-1 0 0,-21 21 0,22-21 16,-1-22-16,-21 22 0,21 0 0,-20 0 16,-1-22-16,-21 22 0,0-21 15,0 0-15,0 20 0,0 1 0,0-21 16,0 21-16,-21 21 15,-1 0-15,1 0 0,-21 21 0,21 0 16,0 0-16,-1 0 0,1 22 0,21-1 16,0-21-16,-21 22 15,21-22-15,0 21 0,0-21 0,0 22 16,0-22-16,21 0 0,-21 0 0,21-21 16,1 21-16,-1-21 0,0 0 0,21 0 15,-21 0-15,22 0 0,-22 0 16,21 0-16,1 0 0,-22 0 0,0-21 15,21 21-15,-21-21 0,1 0 0</inkml:trace>
  <inkml:trace contextRef="#ctx0" brushRef="#br0" timeOffset="74364.74">14690 8382 0,'0'0'0,"-85"42"15,64-20 1,0-22-16,21 21 16,21-21-1,0 0 1,-21-21-16,21 21 0,0-22 0,0 1 16,1 0-16,-1 21 0,0-21 15,0 0-15,-21 0 0,0-1 0,0 1 16,0 0-16,0 0 0,0 0 0,0-22 15,0 22-15,0 0 0,0 0 16,0 0-16,-21 0 0,0 21 16,0 0-16,-1 0 0,1 0 15,21 21-15,-21-21 0,0 42 16,21-21-16,0 0 0,0 22 16,0-22-16,0 21 0,0 1 0,0-22 15,0 21-15,0-21 0,0 0 16,0 22-16,0-22 0,0 0 0,21 0 15,-21 0-15,21-21 0,0 0 16,1 0-16,-1 0 16,0 0-16,0 0 0,0 0 15,-21-21-15,21 0 0,1 0 0,-1 21 16,0-21-16,0-22 0,0 22 16,0 0-16,1-21 0,-1 21 0,21-22 15,-21 1-15,22 21 0,-1-22 16,0 22-16,1 0 0,-1 0 15,0 0-15,1 21 0,-1 0 0,-21 0 16,0 0-16,0 21 0,1-21 0,-22 21 16,21 21-16,-21-20 0,0 20 15,0-21-15,0 21 0,0-20 0,-21 20 16,-1-21-16,22 0 0,-21 0 0,0 22 16,0-22-16,0 0 15,21 0-15,-21-21 0,21-21 31,0 0-15,21 0-16,0 0 16,0-1-16,0 1 0,0-21 0,1 21 15,-1-22-15,21 22 0,-21-21 16,0 0-16,1-1 0,-1 1 0,0 21 16,0 0-16,0-1 0,-21 1 15,21 0-15,-21 42 16,-21-21-16,0 21 15,21 22-15,-21-22 0,0 0 16,0 21-16,21-20 0,0 20 0,-22-21 16,22 21-16,-21-20 0,21-1 15,0 0-15,0 21 0,0-21 16,0 1-16,21-1 0,1 0 16,-1-21-16,0 0 0,0 0 15,0 0-15,0 0 0,22 0 16,-22 0-16,0 0 0,21 0 0,-20-21 15,20 0-15,-21-1 0,0 1 0,22 0 16,-1-21-16,-21 21 0,0-22 16,22 1-16,-22 0 0,0-1 0,0 1 15,0 0-15,0-1 0,1-20 0,-22 20 16,0 1-16,21 0 0,-21 21 16,0-22-16,0 22 0,0 0 15,0 0-15,-21 21 16,-1 21-1,1 0-15,21 0 0,-21 0 16,0 1-16,21 20 0,-21 0 0,21 1 16,0-1-16,-21 0 0,-1 1 15,22-1-15,-21 21 0,21-41 0,0 20 16,0 0-16,0 1 0,0-22 16,0 0-16,0 0 0,0 0 0,0 0 15,0 1-15,21-22 0,1 0 0,-1 21 16,0-21-16,0 0 0,0 0 15,22 0-15,-22 0 0,21 0 16,-21-21-16,22-1 0,-22 1 0,21 21 16,-21-21-16,0-21 0,22 21 15,-22-1-15,-21-20 0,21 21 0,0-21 16,-21-1-16,0 22 0,0-21 0,0 21 16,0-1-16,0 1 0,0 0 15,-21 21 1,0 21-16,0-21 0,0 21 15,21 22-15,-22-22 0,1 21 16,0-21-16,0 22 0,0-22 0,21 21 16,0-21-16,0 22 0,0-22 0,0 0 15,0 0-15,0 0 16,0 1-16,0-1 0,21 0 0,0-21 16,0 21-16,0-21 0,22 0 15,-22 0-15,0 0 0,21 0 16,-20-21-16,20 0 0,-21 21 0,21-21 15,1-1-15,-22-20 0,21 21 0,-21 0 16,1-22-16,20 1 0,-21 21 16,0-21-16,-21 20 0,0 1 0,0-21 15,0 21-15,0 0 16,-21 21-16,0 0 16,0 21-16,0-21 0,21 21 15,-22 0-15,22 0 16,0 0-16,0 1 0,0-1 0,0 0 15,0 0-15,22 0 0,-1 0 16,0-21-16,-21 22 0,21-1 16,0-21-16,0 0 0,1 21 0,20-21 15,-21 0-15,0 0 0,22 0 0,-22 0 16,0 0-16,0 0 0,21 0 16,-20-21-16,-1 0 0,0-1 15,0 1-15,0 0 0,-21 0 16,0 0-16,0 0 0,21-22 15,-21 22-15,0 0 0,22-21 0,-22 20 16,0 1-16,0 0 0,-22 42 31,1-21-31,21 21 16,0 22-16,-21-22 0,0 0 16,0 21-16,21-20 0,-21-1 0,21 21 15,0-21-15,-22 0 0,22 1 0,-21-1 16,21 0-16,0 0 15,-21-21-15,21-21 32,0 0-17,21 0-15,-21-1 0,21 1 0,1 0 16,-1-21-16,-21 21 0,21-22 16,0 1-16,0 0 0,0 20 15,1 1-15,-1-21 0,0 21 0,0 21 16,0-21-16,0 21 0,1 0 15,-22 21-15,21 0 16,-21 0-16,0 0 0,0 0 0,0 22 16,0-22-16,0 0 0,21 21 0,-21-20 15,0-1-15,21 0 0,-21 0 16,21 0-16,-21 0 0,21-21 16,1 22-16,-1-22 0,0 0 0,0 0 15,21 21-15,-20-21 0,20 0 16,0 0-16,1 0 0,-1-21 0,0 21 15,1-22-15,-1 1 0,0 0 0,1 0 16,-22 0-16,21 0 0,-21-22 16,0 1-16,-21 0 0,0 20 0,0-20 15,0 0-15,0 21 0,0-1 0,0 1 16,0 0-16,-21 0 0,0 21 16,0 0-16,0 0 0,-22 0 0,22 0 15,-21 0-15,21 21 0,0 21 0,-22-20 16,22 20-16,0-21 15,-21 21-15,20 1 0,22-22 0,-21 21 16,21 1-16,0-22 0,0 21 0,0-21 16,0 0-16,0 1 0,0-1 15,21-21-15,-21 21 0,22-21 0,-1 0 16,0 0-16,0 0 0,0 0 0,0 0 16,1-21-16,-1 21 0,0-21 15,-21-1-15,21 1 0,0 0 0,0-21 16,1 21-16,-1-22 0,0 1 15,0 21-15,-21-22 0,21 1 0,0 0 16,-21 21-16,0-1 0,0 1 0,0 0 16,0 0-16,-21 21 31,21 21-31,-21 0 0,0 0 16,21 22-16,-21-22 0,21 21 0,0-21 15,0 22-15,-21-1 0,21-21 16,0 22-16,0-22 0,0 0 0,0 21 15,0-21-15,0 1 0,21-1 16,0 0-16,0-21 16,0 0-16,0 0 0,22 0 0,-22 0 15,0 0-15,0-21 0,22 0 0,-22-1 16,21 1-16,-21 0 16,22 0-16,-22-21 0,0-1 0,21 1 15,-21 0-15,1-1 0,-1 1 0,0 0 16,0-22-16,-21 22 0,21-1 15,0 22-15,-21-21 0,0 21 0,0 0 16,0-1-16,0 1 0,-21 42 31,0 1-31,21 20 0,-21-21 16,0 21-16,0 1 0,21-1 16,0 0-16,-22 1 0,22-1 0,-21 0 15,21 1-15,0-22 0,0 21 16,0 1-16,0-22 0,0 0 0,0 0 15,0 0-15,21 0 0,1 1 16,-1-22-16,0 0 0,0 0 0,21 0 16,-20 0-16,20 0 0,-21 0 15,21-22-15,-20 1 0,20 21 0,-21-21 16,0 0-16,0-21 0,1 20 0,-1 1 16,0-21-16,-21 21 0,0-22 15,0 22-15</inkml:trace>
  <inkml:trace contextRef="#ctx0" brushRef="#br0" timeOffset="74599.61">15938 7853 0,'-42'21'15,"84"-42"-15,-126 42 0,63-21 0,-1 0 0,44 0 16,-1 0-16,0 0 16,21 0-16,1 0 0,20-21 15,-21 21-15,22 0 0,-1-21 0,1 21 16,-22 0-16,22-21 0,-22 21 0,-21-22 16</inkml:trace>
  <inkml:trace contextRef="#ctx0" brushRef="#br0" timeOffset="77492.07">20151 8128 0,'0'21'0,"0"-42"31,21 0-15,-21 0-16,21 0 0,0 21 15,0-43-15,0 22 0,1 0 16,20 0-16,0-22 0,1 22 0,-1-21 15,-21 21-15,21-22 0,1 1 16,-22 21-16,0-21 0,0 20 0,-21 1 16,0 0-16,0 0 0,-42 21 15,21 0-15,0 0 0,-22 0 16,1 0-16,0 0 0,20 21 0,-20-21 16,21 21-16,0 0 0,0 1 15,21-1-15,0 0 0,0 0 16,0 0-16,0 0 0,21 1 0,0 20 15,0-21-15,21 0 0,-20 22 0,-1-22 16,0 21-16,0-21 0,0 22 16,-21-22-16,21 0 0,1 0 0,-22 0 15,21 0-15,0 1 0,-21-1 0,21-21 16,0 0-16,0 0 0,1 0 16,-1 0-16,0 0 0,21 0 0,-21 0 15,22-21-15,-22-1 0,21 1 16,-21 0-16,22 0 0,-22-21 0,21 20 15,-21-20-15,1 0 0,-1 21 16,0-22-16,0 1 0,0 21 16,0 0-16,-21-22 0,0 22 0,0 0 15,0 0-15,0 0 0,-21 21 32,0 0-32,0 21 15,0-21-15,21 21 0,-21 0 0,-1 0 16,1 22-16,21-22 0,0 0 15,-21 21-15,21-21 0,-21 22 0,21-22 16,0 21-16,0-21 0,0 1 0,0-1 16,21 0-16,-21 0 15,21-21-15,0 21 0,1 0 0,-1-21 16,0 0-16,0 0 0,21 0 0,-20 0 16,-1 0-16,21 0 0,0-21 15,-20 0-15,20 0 0,0 0 0,1 0 16,-1-22-16,0 22 0,1-21 0,-1 21 15,-21-22-15,0 1 0,0 21 16,1-22-16,-1 22 0,-21 0 0,0 0 16,0 0-16,0 0 0,-21 21 15,-1 0-15,1 0 16,21 21-16,-21 0 0,0 0 16,0 0-16,21 0 0,-21 22 0,21-22 15,0 0-15,0 0 0,0 22 16,0-22-16,0 0 0,0 0 0,0 0 15,21 0-15,-21 1 0,21-1 16,-21 0-16,21-21 0,-21 21 0,-21-42 47,0 0-47,0 0 16,-1-1-16,1 1 0,0 21 0,0-21 15,0 0-15,0 0 16,21 42 15,0 0-31,21 0 16,0 0-16,0 1 0,0-22 0,0 21 15,1-21-15,-1 21 0,0-21 16,0 0-16,0 0 0,22 0 0,-22 0 16,21 0-16,-21 0 0,22 0 0,-1 0 15,-21 0-15,21-21 0,-20 21 16,20-21-16,-21-1 0,21 1 0,-20 0 15,-1 0-15,0-21 0,0 20 0,0 1 16,-21-21-16,0 21 0,21 0 16,-21-1-16,0 1 0,0 0 0,-21 42 47,0 0-47,0 1 0,21-1 0,0 0 15,-21 21-15,21-21 0,-21 1 0,21 20 16,0-21-16,0 21 0,0-20 15,0-1-15,0 0 0,0 0 0,0 0 16,21-21-16,0 21 0,0-21 16,0 0-16,0 0 0,1 0 15,20 0-15,-21 0 0,0-21 0,22 0 16,-22 0-16,21 0 0,-21 0 16,0-1-16,1 1 0,-1-21 0,0 21 15,-21 0-15,21-22 0,-21 22 16,0-21-16,0 21 0,0-22 15,0 22-15,-21 0 0,0 0 0,0 0 16,-1-1-16,1 22 0,0 0 0,0 0 16,0 0-16,-22 0 0,22 0 15,0 22-15,0-22 0,0 21 0,0 21 16,-1-21-16,1 0 0,21 22 0,-21-22 16,21 21-16,0 1 0,0-22 15,0 21-15,0-21 0,0 0 0,0 22 16,21-22-16,0-21 0,1 21 15,-1 0-15,0-21 0,0 0 0,0 0 16,22 0-16,-22 0 0,21 0 16,-21-21-16,22 0 0,-22 0 0,21 21 15,-21-21-15,0-22 0,22 22 16,-22 0-16,0 0 0,21-22 0,-20 22 16,-1 0-16,-21 0 0,21 0 15,-21 0-15,21-1 0,-21 1 0,-21 42 31,21 1-15,-21-1-16,21 0 0,0 0 0,-21 0 16,21 0-16,0 1 0,0-1 0,0 0 15,0 0-15,0 0 0,0 0 16,0 1-16,21-1 16,0-21-16,0 0 0,0 0 0,0 0 15,1 0-15,-1 0 0,0 0 16,21 0-16,-21 0 0,1-21 0,20-1 15,-21 1-15,0 0 0,0 0 0,-21 0 16,22-22-16,-1 22 0,0 0 16,-21 0-16,0 0 0,0 0 0,21-1 15,-21 1-15,0 42 32,-21 1-32,21-1 0,0 0 15,0 0-15,-21 0 0,21 0 16,0 1-16,0-1 0,0 0 15,0 0-15,0 0 0,0 0 0,0 1 16,0-1-16,21-21 0,0 0 16,0 0-16,0 0 15,1 0-15,-1 0 0,0 0 16,0-21-16,0 21 0,0-22 16,1 1-16,-1 0 0,0 0 0,-21 0 15,21-22-15,-21 22 0,21 0 0,-21 0 16,0 0-16,21 0 0,-21-1 15,22 22-15,-22-21 0,0 42 32,0 1-32,0-1 15,0 0-15,0 0 0,-22 0 16,22 0-16,0 22 0,0-22 0,0 0 16,0 0-16,0 0 15,22 1-15,-1-22 0,0 21 16,0-21-16,0 0 0,22 0 0,-22 0 15,21 0-15,-21 0 0,22-21 16,-1 21-16,-21-22 0,21 1 0,1 0 16,-22 0-16,0 0 0,21-22 15,-20 22-15,-1-21 0,0 21 16,0-22-16,-21 22 0,21 0 0,0-21 16,-21 21-16,0-1 0,22 1 15,-22 42 1,0 1-1,0-1-15,0 0 0,0 0 0,-22 0 16,22 0-16,0 1 0,-21-1 16,0 0-16,0 0 0,21 0 15,-21-21 1,21-21 15,0 0-31,0 0 16,0 0-16,0-1 15,0 1-15,0 0 0,0 0 16,0 0-16,-21 21 16,-1 0-16,22 21 15,-21 0-15,0 0 0,21 0 0,-21 1 16,21-1-16,0 0 0,0 0 0,0 0 16,0 0-16,0 1 0,0-1 15,0 0-15,0 0 0,21-21 16,0 21-16,0-21 0,22 0 15,-22 0-15,0 0 0,0 0 16,22 0-16,-22 0 0,21 0 0,-21 0 16,22-21-16,-22 0 0,21 0 15,0 0-15,-20-1 0,-1 1 0,21-21 16,-21 21-16,0 0 0,1-22 0,-22 22 16,21 0-16,-21 0 0,0 0 15,0-1-15,-21 22 16,-1 22-16,1-1 15,0 0-15,0 0 0,0 0 16,21 0-16,0 1 0,0-1 0,0 0 16,0 21-16,0-21 0,0 1 0,21-1 15,0 0 1,0 0-16,0-21 0,22 0 0,-22 21 16,21-21-16,1 0 0,-22 0 0,0 0 15</inkml:trace>
  <inkml:trace contextRef="#ctx0" brushRef="#br0" timeOffset="79335.25">3746 10626 0,'0'0'0,"0"21"31,0-42-31,0 0 0,22-1 16,-22-20-16,21 21 16,0-21-16,21 20 0,-21-20 0,1 0 15,20-1-15,-21-20 0,21 21 0,-20-1 16,-1 1-16,0 0 0,-21-1 15,0-20-15,0 20 0,0 1 0,0 0 16,0 21-16,0-22 0,0 22 0,0 0 16,-21 21-16,0 0 15,-1 0-15,1 21 0,21 0 0,-21 0 16,0 22-16,21-22 0,0 21 16,0 1-16,0 20 0,0-21 0,0 1 15,0 20-15,0-20 0,0 20 0,0 1 16,0-22-16,0 0 15,0 1-15,0-1 0,0 0 0,21-21 16,0 1-16,0-1 0,1-21 0,-1 0 16,0 0-16,21 0 0,-21 0 15,1-21-15,20-1 0,0 1 0,-21 0 16,22-21-16,-1-1 0,0 22 16,1-21-16,-22 0 0,21-1 0,-21 22 15,1-21-15,-1-1 0,0 22 0,-21 0 16,0-21-16,0 21 0,0-1 15,-21 22 1,0 0-16,21 22 16,0-1-16,0 0 0,-22 0 15,22 0-15,0 0 0,0 22 16,0-22-16,0 0 0,0 21 0,0-20 16,0 20-16,0-21 0,0 0 15,22 0-15,-1 1 0,0-1 0,0-21 16,0 0-16,22 0 0,-22 0 0,21 0 15,0 0-15,-20-21 0,20-1 16,-21 1-16,21 0 0,1 0 0,-22-21 16,21 20-16,-21 1 0,22-21 15,-22 0-15,0 20 0,0-20 0,0 0 16,1-1-16,-22 1 0,0 0 0,0-1 16,0 1-16,0 0 0,0-1 15,0 1-15,0 21 0,0-21 16,0 20-16,0 44 31,0 20-31,0-21 0,0 21 0,0 1 16,0-1-16,0 0 0,0 1 0,0-1 15,-22 0-15,22 1 0,-21-22 16,21 21-16,-21-21 0,21 22 0,0-22 16,0 0-16,0 0 0,-21-21 0,21 21 15,0-42 16,0 0-31,0 0 0,0 0 16,21 0-16,-21-1 0,21 1 16,0 0-16,-21-21 0,22 21 0,-1-1 15,0 1-15,0 0 0,0 0 0,22 0 16,-22 0-16,0 21 0,0 0 16,0 0-16,0 0 0,1 0 0,-22 21 31,0 0-31,0 0 15,-22-21-15,1 21 0,0-21 0,0 0 16,0 21-16,0-21 16,-1 0-16,1 0 0,0 0 0,0 0 15,0 0 1,21 22 15,0-1-31,0 0 16,0 0-16,0 0 0,0 0 0,0 1 15,0 20-15,21-21 0,0 0 16,-21 0-16,21 22 0,0-22 0,1 0 16,-1-21-16,0 21 0,0 0 0,0-21 15,22 0-15,-1 0 0,-21 0 16,21 0-16,1 0 0,-1-21 16,0 0-16,1 0 0,20 0 0,-20 0 15,-1-1-15,0-20 0,1 21 16,-1 0-16,-21-22 0,0 22 0,22-21 15,-43 21-15,21-22 0,-21 22 0,0-21 16,0 21-16,0 0 0,-21 21 16,-1 0-16,1 0 15,0 0-15,0 21 0,0 0 0,0 0 16,-1 21-16,22-20 0,0-1 16,-21 21-16,21-21 0,0 0 0,0 22 15,0-22-15,0 0 0,0 0 16,21-21-16,1 21 0,-1 1 15,0-22-15,0 0 0,0 0 0,0 0 16,1 0-16,20-22 0,-21 1 0,0 21 16,0-21-16,1 0 0,-1 21 15,-21-21-15,21 0 0,-21-1 0,0 1 16,0-21-16,0 21 0</inkml:trace>
  <inkml:trace contextRef="#ctx0" brushRef="#br0" timeOffset="79519.19">5016 9779 0,'0'0'0,"-21"21"0,-21 0 16,21 1-16,-22-22 0,22 21 0,0-21 16,21 21-16,21-21 31,0 0-31,1 0 0,-1 0 15,21-21-15</inkml:trace>
  <inkml:trace contextRef="#ctx0" brushRef="#br0" timeOffset="80063.88">9356 9737 0,'0'0'0,"-22"-21"0,1-64 15,0 64-15,21 0 16,0-1-16,-21-20 0,0 21 16,0 21-1,21 42 1,0-21-16,0 22 0,0 20 0,0 1 16,0-1-16,21 1 0,0-1 15,-21 22-15,0-22 0,0 22 0,21 0 16,-21 21-16,0-22 0,0 1 0,0 0 15,0 20-15,0-20 0,-21 21 16,21 0-16,-21 0 0,-22-1 0,22 1 16,0 0-16,-21 0 0,-1-21 0,1 20 15,21-20-15,-21 0 0,-1 21 16,1-43-16,21 22 0,-22-22 0,22 1 16,-21-22-16,21 0 0,0 1 15,-1-22-15,22 0 0,0-42 16,0 0-1,0-22-15,0 1 0,22 0 0,-22-22 16,21 1-16,0-1 0,0-20 16,-21 20-16,21-21 0,0 1 0,1-22 15</inkml:trace>
  <inkml:trace contextRef="#ctx0" brushRef="#br0" timeOffset="80403.67">8784 10202 0,'0'0'0,"-21"-42"15,-85-85 1,85 85-16,0 21 0,0-22 16,21 22-16,0 0 0,0 0 0,0-22 15,21 22-15,0 21 0,21-21 16,1 0-16,20 21 0,1 0 16,-1 0-16,1 0 0,-1 21 0,-21 0 0,22 0 15,-22 1-15,1-1 0,-1 21 16,-21-21-16,0 22 0,0-1 15,-21-21-15,0 21 0,0-20 0,0-1 16,-21 0-16,0 21 0,0-21 16,-21-21-16,20 22 0,1-1 0,-21-21 15,21 0-15,0 21 0,-22-21 0,22 0 16,0 0-16,0 0 16,21-21-1,0 0-15,21 21 0,0-22 16,0 22-16,0-21 0,1 0 15,-1 21-15,21-21 0,-21 0 0</inkml:trace>
  <inkml:trace contextRef="#ctx0" brushRef="#br0" timeOffset="80763.48">9356 10012 0,'0'-21'0,"0"0"16,0-1-16,0 1 15,0 0-15,21 0 16,0 0-16,0 0 15,0 21-15,0 0 0,22-22 16,-22 22-16,21 0 0,-21 0 0,22 0 16,-1 22-16,0-1 0,-20 0 0,20 0 15,-21 0-15,0 0 0,0 22 16,-21-22-16,0 0 0,0 21 0,0-20 16,0-1-16,-21 0 0,0 0 15,0 0-15,0-21 0,0 21 0,-1-21 16,1 0-16,0 0 0,0 0 15,21-21 1,0 0-16,0 0 0,0 0 0,0 0 16,0-1-16,21 1 0,-21-21 15,21 21-15,0-22 0,1 22 0,-1 0 16,0-21-16,0 21 0,0-1 16,22 1-16,-22 0 0,0 21 15,21-21-15,-21 0 0,22 21 0,-22 0 0,0 0 16,0 0-16,0 0 15</inkml:trace>
  <inkml:trace contextRef="#ctx0" brushRef="#br0" timeOffset="81443.09">10223 9779 0,'0'0'0,"0"21"0,0 0 16,0 1-16,0-1 0,0 0 16,0 0-16,-21 0 0,21 22 15,-21-22-15,21 0 0,0 21 0,0-21 16,0 1-16,0-1 0,0 0 0,0 0 15,21-21-15,0 21 0,1-21 16,-1 0-16,0 0 0,0 0 0,0 0 16,22 0-16,-22 0 0,0 0 15,0 0-15,0 0 0,0-21 0,1 0 16,-1 21-16,0-21 0,0 0 16,-21-1-16,21 1 0,-21 0 0,0 0 15,0 0-15,0-22 0,-21 22 16,0 0-16,0 0 0,0 0 0,-1 0 15,1-1-15,-21 22 0,21 0 0,0 0 16,-1 0-16,1 0 0,0 0 16,0 22-16,21-1 15,21 0 1,21 0-16,-20-21 16,-1 0-16,0 0 0,21 0 15,-21 0-15,22 0 0,-22 0 0,21-21 16,1 21-16,-1-21 0,21 0 15,-20-1-15,-1 1 0,0 21 0,1-21 16,-22 0-16,21 0 0,-21 0 0,1 21 16,-22-22-16,0 44 31,0-1-31,0 0 0,0 0 16,0 21-16,0 1 0,0-1 15,0 0-15,0 1 0,-22 20 0,22 1 16,0-1-16,-21 1 0,21-1 0,0 22 15,0 0-15,-21-1 16,0 1-16,0 0 0,0-1 0,21 22 16,-22-21-16,1 21 0,21-1 0,-21-20 15,0 21-15,0 0 0,0-22 0,-1 1 16,22 21-16,-21-21 0,0-22 16,21 22-16,0-22 0,-21 1 0,21-22 15,0 0-15,-21 1 0,21-22 0,0 0 16,0-42-1,0 0-15,21 0 0,0-22 16,-21 1-16,21-22 0,0 22 0,-21-21 16,22-22-16,-1 21 0,-21-20 0,21-1 15,-21 0-15</inkml:trace>
  <inkml:trace contextRef="#ctx0" brushRef="#br0" timeOffset="81747.64">10858 10329 0,'0'0'0,"0"-63"0,0-1 0,0 1 0,0 21 15,0-1-15,0 1 0,0 0 16,0-1-16,0 1 0,0 21 0,0 0 16,0-1-16,22 1 0,-1 0 15,0 0-15,0 21 0,21 0 0,1 0 16,-1 0-16,-21 0 0,22 0 16,-1 21-16,-21 21 0,21-20 0,-20 20 15,-1-21-15,-21 21 0,0-20 16,0 20-16,0 0 0,-21-21 0,-1 1 15,-20 20-15,21-21 0,-21 0 0,-1 0 16,1 1-16,0-1 0,-1-21 16,1 21-16,0-21 0,-1 0 0,22 0 15,0 0-15,0 0 0,0 0 0,-1 0 16,22-21-16,0 0 16,0-1-16,22 1 0,-1 0 15,0 0-15,0 0 0,21 0 0</inkml:trace>
  <inkml:trace contextRef="#ctx0" brushRef="#br0" timeOffset="82463.23">11261 9991 0,'0'0'0,"-22"0"0,22 21 0,22-21 47,-1 0-31,0 0-16,0 0 0,0-21 0,0 21 15,1-21-15,-1-1 0,0 22 0,0-21 0,0 0 16,-21 0-16,0 0 16,21 0-16,-21-1 0,0 1 15,-21 21 1,0 0-16,0 0 0,0 21 15,21 1-15,-21-1 0,-1 0 0,1 0 16,0 0-16,21 22 0,0-22 0,0 0 16,0 0-16,0 0 0,0 0 15,0 1-15,21-1 0,0 0 16,1-21-16,-1 0 0,0 21 16,0-21-16,0 0 0,22 0 0,-22 0 15,0 0-15,21 0 0,-21 0 16,1 0-16,20 0 0,-21-21 0,0 21 15,0-21-15,-21 0 16,0-1-16,0 1 0,0 0 0,0 0 16,0 0-16,0-22 0,0 22 15,0 0-15,0 0 16,0 0-16,0 0 0,22-1 16,-1 22-16,0 0 0,0 0 0,0 0 15,22 0-15,-22 0 0,21 0 16,-21 0-16,0 22 0,22-1 15,-22 0-15,21 0 0,-21 21 0,1-20 16,-1-1-16,-21 0 0,0 0 0,0 0 16,0 0-16,0 1 0,0-1 15,-21 0-15,-1 0 0,1-21 0,0 0 16,0 21-16,0-21 0,0 0 0,-1 0 16,1 0-1,21-21-15,0 0 0,0 0 16,0 0-16,0-1 0,21 1 15,1 0-15,-22-21 0,21 21 16,0-1-16,0-20 0,-21 21 0,21-21 16,0 20-16,1-20 0,-1 21 15,0-21-15,0 20 0,0-20 16,22 21-16,-22-21 0,0 20 0</inkml:trace>
  <inkml:trace contextRef="#ctx0" brushRef="#br0" timeOffset="83259.69">12594 9292 0,'0'0'0,"0"21"32,-21-21-32,21 22 0,-21-1 15,0 0-15,21 21 0,0-21 0,-22 22 16,1-1-16,21 0 0,-21 1 16,21-1-16,0 0 0,0 1 15,-21-1-15,21 0 0,0-20 0,0 20 16,0 0-16,0-21 0,0 1 0,0 20 15,0-21-15,21 0 0,0 0 16,-21 1-16,21-22 0,1 21 0,-1-21 16,0 0-16,0 0 0,21 0 15,-20 0-15,-1 0 0,0 0 16,0-21-16,0-1 0,0 1 0,1 21 16,-1-21-16,-21 0 0,21 0 0,-21 0 15,21-22-15,-21 22 0,0 0 16,21 0-16,-21 0 0,0-1 15,-21 44 1,0-22 0,21 21-16,-21 0 0,21 0 15,-21 0-15,21 0 0,0 1 0,0-1 16,0 0-16,0 0 0,0 0 0,0 0 16,21-21-16,0 0 15,0 0-15,0 0 0,22 0 0,-22 0 16,0 0-16,21 0 0,-21 0 0,22 0 15,-22-21-15,21 0 0,-21 21 16,22-21-16,-22 0 0,0 0 0,0-1 16,0 1-16,1 0 0,-22 0 15,0 0-15,21 0 0,-21-1 16,0 1-16,21 21 0,-21 21 31,-21 1-31,0-1 16,21 21-16,-22-21 0,22 22 0,-21-22 15,0 21-15,21 0 0,-21 1 0,21 20 16,-21-20-16,21 20 0,-21 1 0,21-1 16,0 22-16,0-22 0,0 22 15,0-22-15,0 22 0,0-21 0,0 20 16,0 1-16,0 0 0,0-22 0,0 22 16,0-1-16,-22-20 0,22 21 0,0-22 15,-21-21-15,21 22 16,0-22-16,0 1 0,0-1 0,0-21 15,-21 0-15,21 0 0,-21-21 16,21-21-16,0 0 16,0 0-16,0-21 0,0 20 15,0-20-15,0 0 0,0-1 0,0-20 16,0 21-16,0-22 0,0 1 16,0-1-16,0 1 0,0-1 0,0-21 15,0 22-15,0-1 0,0-20 0,-21 20 16,21-20-16,0-1 0</inkml:trace>
  <inkml:trace contextRef="#ctx0" brushRef="#br0" timeOffset="83479.56">12277 9589 0,'0'0'16,"0"21"-16,0 0 0,0 0 15,42-21-15,-21 0 16,0 0-16,0 0 0,1 0 16,20 0-16,-21 0 0,21 0 0,1 0 15,-22-21-15,21 0 0,1 21 16,-1 0-16,0-21 0,-21 21 0,22-22 16,-22 1-16,21 21 0</inkml:trace>
  <inkml:trace contextRef="#ctx0" brushRef="#br0" timeOffset="84927.22">13716 9800 0,'0'0'0,"-21"0"15,0 21-15,-1 1 0,22-1 16,22-21 0,-1 0-16,0 0 15,0 0-15,21 0 0,1-21 0,-1-1 16,22 1-16,-22 21 0,21-21 16,1 0-16,-22-21 0,1 20 0,20 1 15,-21-21-15,-20 21 0,20-22 0,-21 22 16,-21-21-16,0 21 15,0 0-15,0-22 0,0 22 0,0 0 16,-21 0-16,0 0 0,0-1 0,-22 22 16,22 0-16,0 0 0,0 0 15,-22 0-15,22 0 0,0 0 0,0 22 16,0 20-16,0-21 0,-1 21 0,1 1 16,0 20-16,21 1 0,-21-1 15,0 1-15,21-1 0,-21 22 0,-1-22 16,22 1-16,-21 21 0,0-22 0,21 22 15,-21-1-15,0 1 0,0 0 16,21-1-16,-22 1 0,1 0 0,0-1 16,0 1-16,0 0 0,0-1 15,21 1-15,-22 21 0,1-21 0,0-1 16,21 1-16,0-22 0,-21 22 16,21-21-16,0-22 0,0 21 0,0-20 15,0-22-15,0 0 0,21 0 0,0-21 16,0 0-16,1 0 0,20-21 0,-21 0 15,21 0-15,1-22 0,-1 22 16,-21-21-16,43 0 0,-22-1 0,0-20 16,1 20-16,-1-20 0,0-1 0,1 1 15,-22-22-15,0 22 0,0-22 0,0 22 16,-21-22-16,0 0 0,0 1 16,-21-1-16,0 0 0,0 1 15,-21 20-15,-1-21 0,1 22 0,0 21 16,-1-1-16,-20 1 0,20 21 15,1-22-15,0 22 0,-1 21 0,1-21 16,21 21-16,0 0 0,0 0 0,21-21 16,21 21-1,0 0-15,0 0 16,21-21-16,1 21 0,-1-21 0,22-1 16,-22 22-16,21-21 0,-20 0 15,20 21-15,1-21 0,-22 0 0,22 0 16,-22-1-16,0 1 0,1 0 0,-22 0 15,21 0-15,-21 0 0,0 21 16,-21-22-16,0 1 0,0 0 16,0 0-16,0 0 15,-21 21 1,0 0-16,21 21 0,-21 0 16,0 0-16,21 0 0,0 22 0,-21-22 15,-1 21-15,22-21 0,0 22 0,0-22 16,0 0-16,0 21 0,0-20 15,0-1-15,0 0 0,0 0 0,0 0 16,22 0-16,-1-21 0,0 0 16,0 0-16,0 0 0,0 0 15,1 0-15,-1-21 0,0 21 16,0-21-16,21 0 0,-20 0 0,-1 0 16,21-22-16,-21 22 0,22-21 15,-22 21-15,21-22 0,-21-20 0,0 20 16,1 1-16,20-21 0,-21-1 0,-21 22 15,21-1-15,0 1 0,-21 0 16,0-1-16,0 22 0,0 0 0,0 0 16,0 0-16,-21 21 15,0 0-15,0 21 0,21 0 16,-21 0-16,0 0 0,-1 22 0,1-1 16,21 0-16,-21 1 0,21-1 15,-21 0-15,21 22 0,0-22 16,-21 1-16,21-1 0,0 0 0,0 1 15,0-1-15,0 0 0,0-21 16,0 1-16,21-1 0,0 0 0,0 0 16,0 0-16,1-21 0,-1 0 0,21 0 15,-21 0-15,22 0 0,-22 0 16,21 0-16,0-21 0,1 21 0,-22-21 16,21 0-16,1 0 0,-1-1 0,-21-20 15,0 21-15,22 0 0,-43 0 16,21-22-16,-21 22 0,0 0 15,0 0-15,-21 21 16,-1 0 0,1 0-16,21 21 0,-21 0 0,21 0 15,-21 0-15,21 1 0,0-1 0,0 0 16,0 0-16,0 0 16,0 0-16,21 1 0,0-22 0,0 0 15,1 0-15,-1 0 0,21 0 16,-21 0-16,0 0 0,1 0 15,-1-22-15,0 22 0,0-21 0,0 0 16,0 0-16,1 0 0,-1 0 0,-21-22 16,0 22-16</inkml:trace>
  <inkml:trace contextRef="#ctx0" brushRef="#br0" timeOffset="85131.78">14774 9504 0,'0'0'0,"-21"0"0,0 21 0,0-21 15,21 21 17,21-21-17,0 0-15,0 0 16,0 21-16</inkml:trace>
  <inkml:trace contextRef="#ctx0" brushRef="#br0" timeOffset="86583.74">17208 10097 0,'0'0'0,"22"0"16,-1-22-1,0 1-15,0 0 0,0 0 16,0 21-16,1-42 0,-1 20 0,-21 1 15,21 0-15,0-21 0,0-1 0,-21 22 16,0-21-16,0 21 0,0-22 16,0 22-16,0 0 0,-21 0 0,0 21 15,0 0-15,0 0 0,-22 0 0,1 21 16,0 0-16,-1 0 16,1 1-16,0 20 0,-1 0 0,1-21 15,0 22-15,20-1 0,-20 0 0,21-20 16,0 20-16,0-21 0,21 0 15,0 0-15,0 1 0,0-1 0,0 0 16,21-21-16,21 0 16,-21 0-16,0 0 0,22 0 15,-22 0-15,21-21 0,1 0 0,-1-1 16,0 22-16,1-42 0,-1 21 0,0 0 16,-21-22-16,1 22 15,20-21-15,-21 21 0,-21-22 0,0 22 0,21 0 16,-21 0-16,0 0 0,0 42 31,-21 0-31,0 0 0,21 0 16,0 22-16,-21-22 0,0 21 0,21-21 15,0 1-15,0 20 0,0-21 16,0 0-16,0 0 0,0 1 0,21-1 16,0-21-16,0 21 0,0-21 15,0 0-15,22 0 0,-22 0 16,21 0-16,-21 0 0,22-21 15,-22 0-15,21 21 0,-21-22 0,22 1 16,-22 0-16,0 0 0,0-21 16,0 20-16,1-20 0,-1 21 0,-21-21 15,0 20-15,0 1 0,0 0 0,0 42 32,0 0-17,0 1-15,0 20 0,-21-21 0,-1 0 16,22 0-16,-21 1 0,21-1 15,0 0-15,0 0 0,-21 0 0,21 0 16,-21-21-16,21 22 0,0-44 31,21 1-15,0 21-16,-21-21 0,21 0 0,-21 0 16,22 0-16,-1-1 0,0 1 15,-21 0-15,21-21 0,0 21 0,0-1 16,-21 1-16,22 0 0,-1 21 0,-21 21 31,0 0-31,21 1 0,-21-1 16,0 21-16,0-21 0,0 0 0,21 22 15,-21-22-15,21 0 0,-21 0 16,21 0-16,1 1 0,-1-1 0,0 0 16,21 0-16,-21-21 0,22 0 15,-1 21-15,0-21 0,1 0 16,-1 0-16,22 0 0,-22 0 0,21-21 15,1 21-15,-22-21 0,1 0 0,20 0 16,-21-1-16,-20 1 0,20 0 16,-21 0-16,-21-21 0,0 20 0,0-20 15,0 21-15,0-21 0,0 20 0,0-20 16,-21 21-16,0 0 0,0 21 16,-22 0-16,1 0 0,0 0 15,20 21-15,-20-21 0,0 42 0,-1-21 16,1 1-16,0 20 0,21-21 15,-1 0-15,1 22 0,0-22 0,21 21 16,0-21-16,0 0 0,0 1 0,0-1 16,0 0-16,21 0 0,0-21 15,1 0-15,-1 21 0,21-21 0,-21 0 16,22 0-16,-22 0 0,21 0 0,0-21 16,1 0-16,-22 0 0,21 0 15,1-1-15,-22 1 0,21-21 0,-21 0 16,0-1-16,22 1 0,-22-22 0,0 1 15,0-1-15,0 1 0,-21-1 16,22 22-16,-22-21 0,21-1 0,-21 22 16,0-1-16,0 1 0,0 0 15,0 21-15,-21 21 0,-1 0 16,1 21-16,21 0 0,-21 21 16,0 1-16,0-1 0,21 0 0,0 22 15,-21-1-15,21 1 0,-22-1 16,22-20-16,0 20 0,0-21 0,0 1 15,0-1-15,0 0 0,22-20 0,-1-1 16,-21 0-16,21 0 0,0 0 0,0-21 16,0 0-16,1 0 0,-1 0 15,0 0-15,0 0 0,0-21 0,0 21 16,22-21-16</inkml:trace>
  <inkml:trace contextRef="#ctx0" brushRef="#br0" timeOffset="88512.96">20743 9313 0,'-21'22'0,"42"-44"0,-63 44 0,21-22 16,42 0 0,0 0-16,0 0 0,0-22 15,22 1-15,-1 21 0,0-21 0,1 0 16,-1 0-16,0 0 0,1-1 0,-1 1 16,-21 0-16,22-21 0,-22 21 15,-21-22-15,0 22 0,0-21 0,0 21 16,0-1-16,-21-20 0,-1 42 0,1-21 15,-21 21-15,21 0 0,-22 0 16,1 0-16,0 21 0,-1 0 0,-20 22 16,21-22-16,-1 21 0,22 0 15,-21 1-15,21-1 0,-1 0 16,1 1-16,21-1 0,0-21 16,0 22-16,0-22 0,0 0 0,21 21 15,1-21-15,-1 1 0,0-22 0,21 21 16,-21-21-16,22 0 0,-22 0 0,0 21 15,21-21-15,-20 0 0,-1 0 16,0 0-16,0 0 0,-21-21 16,-42 21-1,21 0-15,-1 0 0,-20 0 16,0 0-16,-1 0 0,1 21 16,0-21-16,-1 21 0,22 21 0,-21-20 15,0 20-15,20-21 0,-20 21 0,21-20 16,0 20-16,21 0 0,0-21 15,0 1-15,0 20 0,0-21 0,21 0 16,21-21-16,-21 0 0,1 0 16,20 0-16,0 0 0,1 0 15,-22 0-15,21 0 0,0-21 0,1 0 16,-1 0-16,0 0 0,1-1 0,-22-20 16,21 21-16,1-21 0,-22-1 15,21 1-15,0 21 0,-20-22 16,20 1-16,0 21 0,1 0 0,-22 0 15,21-1-15,-21 22 0,0 0 16,1 0-16,-1 0 0,-21 22 16,0-1-16,0 0 0,0 21 0,0-21 15,0 22-15,-21-1 0,-1-21 16,1 22-16,21-1 0,-21-21 0,0 0 16,0 22-16,0-22 0,-1 0 0,22 0 15,-21 0-15,42-42 31,1 0-15,-1 0-16,0 0 16,0-1-16,0-20 0,0 21 15,1-21-15,20 20 0,-21-20 0,0 0 16,0-1-16,1 22 0,-1 0 16,0 0-16,-21 0 0,0 0 0,0 42 31,0 0-31,0 0 15,-21 0-15,21 22 0,-21-22 0,21 21 16,0-21-16,0 0 0,0 22 0,0-22 16,0 0-16,0 0 0,0 0 15,0 1-15,21-1 0,0 0 0,0-21 16,0 0-16,0 21 0,22-21 0,-22 0 16,0 0-16,21 0 0,1 0 15,-22 0-15,21-21 0,-21 0 16,22 0-16,-22-1 0,21 1 0,-21 0 15,1 0-15,-1 0 0,0-22 16,0 22-16,0-21 0,0 0 0,1 20 16,-1 1-16,-21 0 0,0 0 0,21 21 15,0 0-15,-21 21 32,0 0-32,0 0 15,0 1-15,0-1 16,0 0-16,0-42 47,0 0-32,21-1-15,-21 1 16,0 0-16,0 0 0,0 0 16,0 0-16,0-1 15,-21 22 1,0 0-16,0 0 15,0 22-15,-1-1 0,22 0 16,-21 0-16,21 0 0,-21 22 16,21-22-16,-21 21 0,21-21 0,0 22 0,0-22 15,0 0-15,0 21 0,0-21 16,0 1-16,21-1 0,0-21 16,0 21-16,1 0 0,-1-21 0,21 0 15,-21 0-15,22 0 0,-22 0 16,21 0-16,0 0 0,1 0 0,-22-21 15,21 0-15,1 21 0,-1-21 0,0-1 16,-21-20-16,22 21 0,-22 0 16,0-22-16,0 1 0,0 21 0,1-21 15,-22 20-15,0-20 0,0 21 0,0 0 16,0 0-16,0-1 0,-22 22 16,1 0-16,0 0 15,0 22-15,0-1 0,0 0 16,-1 21-16,1-21 0,21 22 15,0-22-15,-21 21 0,21-21 0,0 1 16,0 20-16,0-21 0,0 0 0,0 0 16,0 1-16,21-22 0,0 21 15,1-21-15,-1 0 0,0 0 0,0 0 16,21 0-16,-20 0 0,-1 0 0,21 0 16,0-21-16,-20-1 0,20 1 15,-21 0-15,21 0 0,-20-21 16,20 20-16,-21-20 0,0 0 0,0-1 15,1-20-15,-1 21 0,0-1 16,0 1-16,0-22 0,-21 22 0,21 0 16,-21-1-16,22 1 0,-22 0 0,0 21 15,0-1-15,0 1 0,-43 42 16,43 1 0,-21 20-16,0 0 0,0 1 0,0-1 15,-1 0-15,1 1 0,0-1 16,0 21-16,21-20 0,0-1 0,0 0 15,0 1-15,0-1 0,0-21 0,0 22 16,0-22-16,21 0 0,0 0 16,0-21-16,1 21 0,-1-21 0,21 0 15,0 0-15,-20 0 0,20 0 16,0-21-16,1 21 0,-22-21 16,21 0-16,-21 0 0,0-1 0,1 1 15,-1 0-15,0 0 0,-21 0 0,0-22 16,0 22-16,0 0 0</inkml:trace>
  <inkml:trace contextRef="#ctx0" brushRef="#br0" timeOffset="90367.17">21018 10689 0,'0'0'0,"22"0"0,-1-21 0,0 0 0,0 21 16,0-21-16,0 0 0,1-1 0,-1 1 15,-21 0-15,21 0 0,-21 0 16,0 0-16,0-1 0,0 1 0,0 0 16,-21 0-16,0 21 0,-1 0 15,1-21-15,0 21 0,0 0 16,-21 0-16,20 0 0,1 21 0,0-21 15,0 21-15,0 0 0,21 0 0,0 1 16,0-1-16,0 21 0,0-21 16,0 0-16,0 1 0,0-1 0,0 0 15,21 21-15,0-21 0,-21 1 0,21-1 16,0 21-16,-21-21 16,0 0-16,0 1 0,0 20 0,0-21 15,0 0-15,0 0 0,0 1 0,0-1 16,-21 0-16,0 0 0,-21-21 15,21 21-15,-1-21 0,-20 0 0,21 0 16,-21 0-16,20 0 0,-20 0 0,0 0 16,21-21-16,-1 0 0,1 0 15,0 0-15,0-1 0,21 1 0,0 0 16,0-21-16,0 21 0,0-22 0,0 1 16,0 0-16,0-1 15,0 1-15,0 0 0,21 20 0,0 1 16,-21 0-16,21 0 0,-21 42 15,0 0 1,22 0-16,-22 22 0,0-22 0,0 21 16,0 1-16,0-22 0,21 21 0,-21-21 15,0 22-15,0-22 0,0 0 16,21 21-16,0-21 0,0 1 0,0-1 16,1 0-16,-1-21 0,0 21 0,0-21 15,21 0-15,-20 0 0,20 0 16,0 0-16,-21 0 0,22 0 15,-1-21-15,0 0 0,1 0 0,-1-1 16,0 1-16,1 0 0,-1-21 0,-21 21 16,22-22-16,-1 1 0,-21 0 15,0-1-15,0-20 0,1 20 0,-22 1 16,0 21-16,0 0 0,0 0 16,0-1-16,0 44 15,-22-1-15,1 0 0,21 0 0,-21 0 16,0 22-16,0-1 0,0-21 15,21 21-15,-22-20 0,1 20 0,0-21 16,21 21-16,0-20 0,-21-1 0,21 0 16,0 0-16,-21 0 0,21 0 15,0 1-15,21-22 16,0 0 0,0-22-16,0 1 0,1 21 15,-1-21-15,0 0 0,-21 0 16,21 0-16,0-1 0,0 1 0,1 0 15,-1 0-15,-21 0 0,21 21 16,-21 21 0,0 0-1,0 0-15,0 0 0,0 1 16,0-1-16,0 0 16,21 0-16,0-21 0,-21 21 15,21 0-15,1-21 0,-1 0 0,0 0 16,0 0-16,21 22 0,-20-22 15,20 0-15,-21 0 0,21 0 0,1 0 16,-1-22-16,0 1 0,1 21 0,-22-21 16,21 0-16,-21 21 0,22-21 15,-22 0-15,0-22 0,0 22 0,-21 0 16,0 0-16,0-22 0,0 22 0,0 0 16,0 0-16,-21 0 15,0 21-15,0 0 0,0 0 16,-1 21-16,1 0 0,0 0 15,21 0-15,-21 1 0,21-1 0,-21 21 16,21-21-16,0 0 0,0 1 16,0-1-16,0 0 0,0 0 0,21-21 15,0 21-15,0 0 0,0-21 0,1 0 16,20 0-16,-21 0 0,21 0 16,-20 0-16,20 0 0,0 0 0,1 0 15,-1 0-15,0-21 0,1 0 0,-1 21 16,-21-21-16,21 0 0,-20 0 15,-1-1-15,0-20 0,0 21 0,0 0 16,-21 0-16,0-1 0,0 1 0,0 0 16,0 0-16,0 0 15,-21 21-15,0 0 0,0 0 16,0 0-16,-1 21 0,-20 0 0,21 0 16,0 0-16,0 1 15,21-1-15,0 21 0,0-21 0,0 0 16,0 1-16,0-1 0,0 0 15,0 0-15,21 0 0,0-21 16,0 0-16,0 21 0,0-21 0,1 0 16,20 0-16,-21 0 0,21 0 0,-20 0 15,20 0-15,-21 0 0,21-21 0,-20 0 16,-1 0-16,21 0 0,-21 0 16,0-1-16,1-20 0,-1 0 15,21 21-15,-21-43 0,0 22 0,1-1 16,-1-20-16,0 21 0,0-22 15,0 22-15,0-1 0,1 1 0,-22 0 16,0 21-16,21-1 0,-21 1 0,0 42 31,-21 1-31,-1-1 0,22 0 16,-21 21-16,0 1 0,0-1 0,0 0 16,0 22-16,21-22 15,-22 0-15,1 1 0,21-1 0,0 0 16,-21-20-16,21 20 0,0-21 0,0 0 0,0 0 15,0 1-15,0-1 16,21 0-16,0-21 0,1 0 16,-1 0-16,0 0 0,0 0 0,0 0 15,0 0-15,1 0 0,-1-21 16,0 21-16,0-21 0,0-1 0,22 22 16,-43-21-16,21 0 0,0 0 0,-21 0 15,0 0-15,0-22 0</inkml:trace>
  <inkml:trace contextRef="#ctx0" brushRef="#br0" timeOffset="90603.04">22881 10435 0,'21'0'15,"0"0"1,22 0-16,-22 0 0,21 0 15,-21 0-15,22 0 0,-1 0 0,0 0 16,-20 0-16,20 0 0,0 0 0,-21 0 16,22 0-16,-22 0 0,0 0 15,0 0-15,0 0 16,1 0-16</inkml:trace>
  <inkml:trace contextRef="#ctx0" brushRef="#br0" timeOffset="90860.4">24299 10943 0,'0'-21'47,"0"0"-31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9T01:47:28.2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3916 0 0,'0'0'0,"21"0"125,0 0-109</inkml:trace>
  <inkml:trace contextRef="#ctx0" brushRef="#br0" timeOffset="2512.13">1841 868 0,'0'0'0,"0"-64"32,0 43-32,0 42 46,0 1-46,0-1 16,0 21-16,0 0 0,0 1 16,0-1-16,0 0 0,0 1 15,0-1-15,0 0 0,0 1 0,0-1 16,-21 0-16,21-20 0,0 20 16,0-21-16,0 0 0,0 0 15,0 1-15,21-22 31,1-22-31,-1 1 16,-21 0-16,21 0 0,0 0 16,0 0-16,-21-1 0,21-20 0,-21 21 15,22-21-15,-22-1 0,21 22 16,-21 0-16,21 0 0,-21 0 16,0-1-16,21 22 0,0 0 15,-21 22 1,0-1-16,0 0 0,0 0 15,0 0-15,21 0 0,-21 1 16,0-1-16,0 0 0,22 21 0,-22-21 16,0 1-16,0-1 0,21 0 15,0 0-15,-21 0 0,21-21 16,0 21-16,0-21 16,1 0-16,-1 0 0,0 0 0,0 0 15,0 0-15,0-21 0,1 21 16,20-21-16,-21 0 0,0 0 15,0 0-15,-21-22 0,22 22 16,-1 0-16,0-21 0,-21-1 0,0 1 16,0 0-16,21 20 0,-21-20 15,0 0-15,0 21 0,21-22 16,-21 22-16,0 0 0,0 0 16,0 42-1,-21 0-15,21 0 16,-21 22-16,21-22 0,0 21 15,0 0-15,0-20 0,-21 20 16,21 0-16,0-21 0,0 22 0,0-22 16,0 21-16,21-21 0,-21 1 15,21-1-15,0-21 0,0 21 0,22-21 16,-22 0-16,0 0 16,21 0-16,-20 0 0,20 0 0,0 0 15,-21 0-15,22-21 0,-22 0 16,21-1-16,-21 1 0,1-21 0,-1 21 15,0-22-15,0 1 0,0 0 16,0-1-16,-21-20 0,22 21 0,-22-1 16,0-20-16,0 20 0,0 1 15,0 21-15,0-21 0,0 20 0,0 1 16,0 0-16,0 42 16,-22 0-1,1 1-15,21 20 16,-21 0-16,21 1 0,0-1 0,0 21 15,-21-20-15,21-1 0,-21 0 16,21 1-16,-21-1 0,21 0 0,0 1 16,0-22-16,0 0 0,0 21 15,0-20-15,0-1 0,0-42 47,0-1-47,0 1 0,21 0 16,0 0-16,-21-21 0,21 20 15,-21-20-15,21 21 0,0-21 0,1 20 16,-22 1-16,21 0 16,0 0-16,0 21 15,0 21-15,-21 0 16,0 0-16,0 1 0,0-1 0,0 21 16,21-21-16,-21 22 0,0-22 15,22 21-15,-22-21 0,21 0 0,-21 1 16,21 20-16,0-21 0,0-21 15,0 21-15,1 0 0,20-21 0,-21 0 16,21 0-16,1 0 0,-1 0 16,0 0-16,1 0 0,-1 0 15,22-21-15,-22 0 0,0 0 0,1 0 16,-1 0-16,0-1 0,-21-20 16,22 21-16,-22-21 0,0-1 0,-21 1 15,0 0-15,0-1 0,0 1 16,0 0-16,0 20 0,0 1 15,0 0-15,-21 0 0,0 21 0,0 0 16,-22 0-16,22 0 0,0 21 16,-21 0-16,20 0 0,-20 1 0,21 20 15,0-21-15,-22 21 0,22 1 16,0-1-16,0-21 0,21 22 0,0-22 16,0 21-16,0-21 0,0 0 15,0 1-15,0-1 0,21-21 16,21 21-16,-20-21 0,-1 0 15,0 0-15,21 0 0,-21-21 16,1 21-16,20-21 0,-21-1 0,0 1 16,0 0-16,1 0 0,-1-21 15,0 20-15,0-20 0,-21 21 0,21-21 16,-21 20-16,0-20 0,0 21 16,0 0-16,0 0 0,0-1 0,0 44 31,0-1-31,0 0 0,0 0 15,0 21-15,-21-20 16,21 20-16,-21-21 0,21 21 0,0-20 16,0 20-16,0-21 0,0 0 15,0 22-15,0-22 0,21 0 0,0-21 16,-21 21-16,21 0 0,1-21 16,-1 0-16,0 0 0,0 0 0,21 0 15,-20 0-15,20 0 0,-21-21 16,21 21-16,-20-21 0,20 0 0,-21-22 15,21 22-15,-20-21 0,20 0 16,-21-1-16,0 1 0,0 0 0,1-22 16,-22 22-16,21-22 0,-21 22 15,21 0-15,-21-1 0,0 1 16,0 21-16,0-22 0,0 22 0,0 0 16,0 42-1,-21 0-15,0 1 16,21-1-16,-22 21 0,22 0 15,0 1-15,-21-1 0,21 22 0,0-22 16,0 0-16,-21 1 0,21-1 16,0 0-16,0 1 0,0-22 0,0 21 15,0-21-15,0 0 0,21-21 16,0 22-16,1-22 0,-22 21 0,21-21 16,0 0-16,21 0 0,-21 0 15,1-21-15,-1-1 0,21 22 0,-21-21 16,0 0-16,1 0 0,-1-21 15,0 20-15</inkml:trace>
  <inkml:trace contextRef="#ctx0" brushRef="#br0" timeOffset="2707.97">4445 953 0,'0'0'16,"0"21"-16,0 0 0,0 0 31,21-21-31,0 0 0,0 0 0,22 0 16,-1 0-16,0 0 0,1 0 15,-1-21-15,22 21 0,-1-21 0,-21 0 16,22-1-16,-22 1 0,22 21 16</inkml:trace>
  <inkml:trace contextRef="#ctx0" brushRef="#br0" timeOffset="3127.65">6286 699 0,'0'0'16,"0"-43"-1,0 64 1,0 1-1,0-1-15,0 0 0,0 21 0,0 1 16,0-22-16,0 21 0,0 0 16,-21 1-16,21-22 0,-21 21 0,21-21 15,0 22-15,-21-22 0,21 0 16,-21 0-16,21 0 0,0 1 0,0-1 16,21-42 15,0 21-31,0-22 0,22 1 0</inkml:trace>
  <inkml:trace contextRef="#ctx0" brushRef="#br0" timeOffset="3496.37">6816 783 0,'0'0'0,"21"-21"0,0 21 0,0-21 16,-42 21-1,0 0-15,0 0 16,-22 0-16,22 0 0,-21 0 15,21 21-15,-1-21 0,-20 21 0,21-21 16,0 21-16,21 1 0,-21-1 16,21 0-16,0 0 15,0 0 1,21-21-16,0 21 0,0-21 0,0 22 16,22-1-16,-22-21 0,0 21 15,21-21-15,-21 21 0,22 0 0,-22-21 16,0 21-16,0 1 0,-21-1 15,0 0-15,-21 0 16,0-21 0,-21 0-16,20 21 0,-20-21 0,21 0 15,-21 0-15,-1 0 0,22 0 0,-21 0 16,21 0-16,-1 0 0,1 0 16,0 0-16,0 0 0,21-21 0,0 0 15,0-21 1,-21 20-16,21 1 0</inkml:trace>
  <inkml:trace contextRef="#ctx0" brushRef="#br0" timeOffset="3676.69">6265 508 0,'0'0'0,"0"-21"15,-21 21-15,42 0 63,0 0-63,1 0 15</inkml:trace>
  <inkml:trace contextRef="#ctx0" brushRef="#br0" timeOffset="5700.82">8975 508 0,'0'0'0,"21"-21"0,-21 0 0,0 0 16,0-1-16,0 1 0,0 42 31,-21 22-16,21-22-15,-22 21 0,1 1 16,0-1-16,-21 0 0,21 1 0,-22 20 16,22-21-16,-21 22 0,-1-22 15,1 22-15,0-22 0,-1 0 0,22 1 16,-21-1-16,21-21 0,0 22 16,-1-22-16,1-21 0,21 21 0,0-42 31,0 0-31,0-1 0,0 1 15,0 0-15,0-21 0,0-1 16,21 1-16,1 0 0,-22-1 16,21-20-16,-21 21 0,0-1 0,21 22 15,-21-21-15,21 42 0,-21-21 16,21 42 0,-21 0-16,21 0 0,-21 21 15,22 1-15,-22-1 0,0 0 0,0 1 16,21-1-16,-21 22 0,21-22 15,-21 0-15,21 1 0,0-22 0,0 21 16,1-21-16,-1 0 0,0 1 16,0-1-16,21-21 0,1 0 0,-22 0 15,42 0-15,-20 0 0,-1 0 16,0 0-16,22-21 0,-22-22 16,1 22-16,20-21 0,-21 21 0,-20-43 15,20 22-15,-21-1 0,21-20 16,-42-1-16,22 1 0,-22-1 0,0 22 15,0-21-15,0-1 0,0 22 16,-22-1-16,1 1 0,0 0 0,-21-1 16,21 22-16,-22 0 0,1 0 15,21 0-15,-22 21 0,1 0 0,0 21 16,-1 0-16,1 0 0,0 0 16,-1 22-16,1-1 0,21 22 15,-21-22-15,20 21 0,1 1 0,21-22 16,0 22-16,0-1 0,0 1 15,0-22-15,21 0 0,1 1 0,-1-1 16,0 0-16,21-20 0,-21-1 16,22 0-16,-1 0 0,22 0 0,-22-21 15,21 0-15,-20 0 0,20 0 0,-20 0 16,20-21-16,1 21 0,-1-21 16,1 0-16,-1-22 0,1 1 0,-1 21 15,-21-21-15,22-22 0,-22 22 16,1-1-16,-22 1 0,0 0 0,0-1 15,-21 1-15,0 21 0,0 0 16,0 0-16,-21-1 0,-21 22 16,20 0-16,1 0 0,-21 0 0,0 0 15,-1 22-15,22-1 0,-21 0 16,-1 21-16,22-21 0,-21 22 0,21-1 16,-22 0-16,22 22 0,21-22 15,0-21-15,-21 22 0,21-1 0,0 0 16,0-20-16,0-1 0,21 0 15,-21 0-15,21-21 0,22 0 0,-22 21 16,0-21-16,21 0 0,1 0 0,-22 0 16,21-21-16,1 0 0,-22 0 15,21 0-15,-21-1 0,22-20 16,-22 21-16,0-21 0,0-1 16,-21 1-16,0-22 0,21 22 0,-21 0 15,0 21-15,0-22 0,0 22 16,0 0-16,0 0 0,0 0 0,-21 21 15,21 21 1,-21 0-16,0 0 0,21 0 16,0 22-16,-21-22 0,21 21 0,0 0 15,-22 1-15,22-1 0,0 0 16,0 1-16,0-1 0,0-21 0,22 22 16,-1-22-16,0 0 0,0 0 15,0 0-15,22 0 0,-22-21 16,21 0-16,-21 0 0,22 0 0,-1 0 15,-21 0-15,21 0 0,1-21 16,-1 0-16,-21-21 0,22 21 0,-22-22 16,21 1-16,-21 0 0,0-1 15,22-20-15,-43 20 0,21-20 0,0-1 16,-21 22-16,21 0 0,-21-1 16,0 1-16,0 0 0,0 21 0,0-1 15,0 1-15,0 0 0,0 0 0,-21 21 16,0 21-1,21 0-15,-21 0 0,0 22 0,-1-1 16,22 0-16,-21 1 16,0-1-16,21 22 0,-21-22 0,21 21 15,0-20-15,0-1 0,0 0 16,0 1-16,0-1 0,0 0 0,0-20 16,0-1-16,21 21 0,0-21 0,0-21 15,1 21-15,20-21 0,-21 0 16,21 0-16,1 0 0,-1 0 0,0-21 15,22 0-15,-22 0 0,22 0 16,-22 0-16,22-1 0,-22-20 0,0 21 16,-21-21-16,22-1 0,-22 1 0,0 0 15,-21 20-15,0-20 0,0 21 16,0 0-16,0 0 0,0-1 16,-21 22-16,0-21 0,-22 21 15,22 0-15,0 21 0,-21 1 0,21-1 16,-22 0-16,22 0 0,-21 21 15,21-20-15,-1 20 0,1 0 0,0-21 16,0 22-16,0-1 0,21-21 0,-21 0 16,21 22-16,0-22 0,0 0 15,0 0-15,21-21 0,0 0 16,21 0-16,-21 0 16,1 0-16,20 0 0,0 0 0,-21-21 15,22 0-15,-22 0 0,21-22 0,-21 22 16,22-21-16,-22 0 0,0-1 15,0 1-15,0 21 0,-21-22 0,0 1 16,0 21-16,0 0 0,0 0 16,0-1-16,-21 44 15,21-1-15,-21 0 16,0 21-16,21-21 0,0 22 0,0-22 16,0 21-16,0-21 0,0 1 0,0 20 15,0-21-15,0 0 0,0 0 16,0 1-16,21-1 0,0-21 15,0 21-15,1-21 0,-1 0 16,0 0-16,0 0 0,0 0 0,0 0 16,1 0-16,20 0 0,-21-21 0,0 0 15,22-1-15,-22 1 0,-21-21 16,21 21-16,-21-22 0</inkml:trace>
  <inkml:trace contextRef="#ctx0" brushRef="#br0" timeOffset="5907.7">10266 762 0,'0'0'0,"-43"21"0,1-21 0,21 21 0,0 1 16,21-1-1,21-21-15,0 0 16,21 0-16,1 0 0,-1-21 15,0 21-15,22-22 0,-1 1 0,1 21 16,-22-21-16,22 0 0,-1 21 0</inkml:trace>
  <inkml:trace contextRef="#ctx0" brushRef="#br0" timeOffset="7328.06">12996 741 0,'0'0'0,"0"-21"0,0 0 15,0-22-15,0 22 0,0 0 0,0 0 16,0 0-16,0 42 31,0 0-31,-21 0 0,21 21 16,-21 1-16,0-1 0,0 22 15,21-22-15,-22 21 0,1-20 0,0 20 16,-21 1-16,21-22 0,-1 0 16,-20 22-16,21-22 0,-21 1 0,20-22 15,1 21-15,-21-21 0,21 0 16,0 1-16,-1-22 16,22-22-1,0 1-15,0 0 16,0-21-16,0 21 0,22-22 15,-22 1-15,21 0 0,-21-1 0,0-20 16,0 20-16,21 1 0,-21 0 16,21-1-16,-21 22 0,0 0 0,0 0 15,0 0-15,21 21 16,0 21-16,-21 0 16,0 21-16,0-20 0,22 20 0,-22 0 15,0 1-15,0-1 0,21-21 16,-21 21-16,21 1 0,0-1 0,-21-21 15,21 22-15,0-22 0,1 21 16,-22-21-16,42 0 0,-21-21 0,0 22 16,0-22-16,22 0 0,-22 0 0,21 0 15,1 0-15,-1 0 0,0 0 16,1-22-16,-1 1 0,0 0 0,-21 0 16,22-21-16,-22-1 0,0 22 15,0-42-15,0 20 0,-21 1 0,22-22 16,-22 1-16,0-1 0,0 1 15,0 21-15,-22-22 0,1 22 0,0-1 16,0 1-16,-21 21 0,20-21 16,-20 20-16,0 1 0,21 21 15,-22 0-15,1 0 0,0 0 0,-1 21 16,1 1-16,21-1 0,-22 0 16,22 21-16,0 1 0,0 20 0,0 1 15,0-22-15,21 21 0,0 1 16,0-22-16,0 22 0,0-22 0,0 0 15,0 1-15,21-1 0,0-21 0,0 0 16,21 1-16,-20-1 0,20 0 16,0-21-16,1 0 0,-1 0 0,0 0 15,22 0-15,-22 0 0,22 0 16,-22-21-16,21 0 0,-20-1 16,-1 1-16,22-21 0,-22 21 0,0-22 15,-21 1-15,22 0 0,-22 21 16,0-22-16,-21 22 0,0-21 0,0 21 15,0-1-15,-21 22 16,0 0-16,-22 0 0,22 0 0,-21 22 16,21-1-16,-22 0 0,22 0 0,0 0 15,0 0-15,0 1 0,21-1 16,0 0-16,0 0 0,0 0 16,0 0-16,21-21 15,0 22-15,21-22 0,-20 21 0,-1-21 16,0 0-16,0 0 0,0 0 0,0 21 15,1-21-15,-1 0 0,0 21 16,0-21-16,0 21 0,-21 0 16,0 1-16,0-1 15,0 0 1,21-21-16,1 0 16,-1 0-1,0 0-15,0-21 0,0 0 16,0 21-16,1-22 15,20 1-15,-21 0 0,21 0 0,-20-21 16,20 20-16,-21 1 0,21-21 0,-20 21 16,-1 0-16,-21-22 0,0 22 15,0 0-15,0 42 16,-21-21 0,-1 21-16,1 0 0,21 1 0,-21 20 15,0-21-15,0 0 0,0 0 0,21 1 16,-22-1-16,22 0 0,-21 0 15,21 0-15,0 0 0,0 1 16,21-22 0,1 0-1,-1-22-15,-21 1 0,21 0 16,0 0-16</inkml:trace>
  <inkml:trace contextRef="#ctx0" brushRef="#br0" timeOffset="7495.96">14097 804 0,'-21'0'0,"42"0"0,-63 0 0,20 0 16,1 0-1,0 0-15,21 22 16,0-1 0,21 0-1,0-21-15,1 0 16,-1 21-16,0 0 0</inkml:trace>
  <inkml:trace contextRef="#ctx0" brushRef="#br0" timeOffset="7872.11">14393 953 0,'0'0'0,"0"-22"16,0 1-1,0 42 16,0 1-31,0-1 16,21 0-16,1 21 0,-22-21 16,0 1-16,21 20 0,0 0 0,-21-21 15,0 22-15,0-22 0,0 0 0,0 0 16,0 0-16,0 1 0,0-1 16,0 0-16,21-21 15,0 0 1,-21-21-16,21 0 0,1 21 15,-22-22-15,21 1 0,-21-21 0,21 21 16,0 0-16,-21-22 0,21 1 16,-21 21-16,21-22 0,-21 1 0,0 21 15,22 0-15,-1 0 0,-21-1 16,21 22-16,-21 22 31,0-1-31,0 0 16,0 0-16</inkml:trace>
  <inkml:trace contextRef="#ctx0" brushRef="#br0" timeOffset="8589.69">14817 1228 0,'0'0'0,"21"21"0,0-21 0,0 0 16,0 0-16,0 0 16,1 0-16,-1 0 0,0-21 0,0 21 15,0-21-15,0-1 0,22 22 0,-22-21 16,0-21-16,0 21 15,22 0-15,-43-1 0,21 1 0,-21 0 16,0 0-16,0 0 0,0 0 0,0-1 16,-21 22-16,-22 0 15,22 0-15,0 0 0,0 22 0,0-1 16,-22 0-16,22 0 0,0 0 16,0 0-16,0 1 0,21 20 0,0-21 15,0 0-15,0 0 0,0 22 16,0-22-16,0 0 0,21-21 15,0 21-15,0 0 0,0-21 0,22 0 16,-22 22-16,21-22 0,0 0 16,1 0-16,-22 0 0,21 0 0,1-22 15,-1 22-15,0-21 0,-21 0 16,22 0-16,-22 0 0,0 0 0,0-1 16,0-20-16,-21 21 0,0 0 0,22-22 15,-22 22-15,0-21 0,21 21 16,-21 0-16,0-1 0,0 44 31,-21-1-31,21 0 0,-22 0 16,22 0-16,0 0 0,0 1 15,-21 20-15,21-21 0,-21 0 16,21 0-16,-21 22 0,21-22 0,0 0 16,-21 0-16,21 0 15,-21-21-15,21 22 0,-22-22 16,22-22-1,0 1 1,0 0-16,0 0 0,0 0 0,0 0 16,22-1-16,-1-20 0,0 0 15,0-1-15,0 1 0,22 21 0,-22-21 16,21-1-16,0 22 0,-20 0 16,20 0-16,0 21 0,-21 0 15,22 0-15,-1 0 0,-21 21 0,22 0 16,-22 21-16,0-20 0,0 20 15,0-21-15,-21 21 0,21-20 0,-21-1 16,0 21-16,0-21 0,0 0 16,-21 1-16,0-1 0,0 0 0,0 0 15,0 0-15,-1-21 0,1 0 16,0 0 0</inkml:trace>
  <inkml:trace contextRef="#ctx0" brushRef="#br0" timeOffset="9004.87">17166 741 0,'0'-21'31,"21"21"-15,0 0-16,1-21 0,20 21 0,-21 0 16,21 0-16,1-22 0,-1 22 15,0-21-15,1 21 0,-1 0 0,-21 0 16,22 0-16,-22 0 0,0 0 0,0 0 16,-42 0 15,0 0-31,-22 21 15</inkml:trace>
  <inkml:trace contextRef="#ctx0" brushRef="#br0" timeOffset="9244.75">17251 762 0,'0'0'16,"-21"0"-16,21 21 0,-22 0 16,22 1-16,-21-1 15,21 0-15,0 21 0,0-21 16,-21 22-16,21-1 0,-21 0 0,21-20 15,0 20-15,0 0 0,-21-21 16,21 22-16,0-22 0,-21 0 16,21 0-16,0 0 0,0 1 0,0-1 15,0 0-15,0 0 16,21-21 0,0-21-1,0 21-15,0-21 0,0 0 16,1-1-16</inkml:trace>
  <inkml:trace contextRef="#ctx0" brushRef="#br0" timeOffset="11360.01">17484 1143 0,'21'0'0,"0"0"16,0-21 0,0 21-16,0 0 15,1-21-15,-1 0 0,0 21 16,0-22-16,0 22 15,0-21-15,-21 0 0,22 21 16,-22-21-16,0 0 0,-22 21 31,1 0-31,0 0 16,0 21-16,0 0 0,0 0 16,-1 0-16,1 1 0,0-1 15,-21 21-15,21-21 0,-1 0 0,1 1 0,21-1 16,0 0-16,-21 0 0,21 0 15,0 0-15,0 1 0,21-1 16,0-21-16,1 0 16,-1 0-16,21 0 0,-21 0 15,0 0-15,22 0 0,-1-21 0,-21-1 16,22 22-16,-1-21 0,-21 0 16,21 0-16,1 0 0,-22-22 0,21 22 15,-21 0-15,22-21 0,-22 21 16,-21-1-16,0 1 0,0 0 0,0 0 15,-21 21 1,0 21 0,-1 0-16,1 0 0,21 1 15,-21-1-15,21 0 0,0 0 16,0 0-16,0 0 0,0 1 0,0-1 16,0 0-16,0 0 0,0 0 15,0 0-15,0 1 0,0-1 16,0 0-16,21-21 0,-21 21 15,-21-21 17,21-21-17,-21 21-15,0-21 0,0 0 16,21-1-16,-22 1 0,1 0 16,0 0-1,21 42 1,0 0-1,0 0-15,0 1 0,0-1 16,0 0-16,21 0 16,0 0-16,1-21 15,-1 21-15,0-21 0,0 0 16,0 0-16,0 0 0,22 0 16,-22 0-16,21 0 0,1-21 0,-1 21 0,0-21 15,1 0-15,-1 0 0,0 0 16,1-1-16,-1 1 0,0-21 15,-21 0-15,22-1 0,-22 1 16,21 0-16,-21-1 0,1 1 0,-1-22 16,-21 22-16,0 0 0,21-1 15,-21 1-15,0 21 0,0-21 0,0 20 16,0 1-16,-21 42 31,0 1-31,-1-1 0,22 21 0,-21 0 16,0 1-16,21 20 0,-21-20 15,0-1-15,21 21 0,-21-20 0,21-1 16,0 0-16,-22-20 16,22 20-16,0-21 0,0 21 0,0-20 15,0-1-15,22 0 16,-1-21-16,0 0 0,21 0 16,-21 0-16,1 0 0,20 0 0,-21-21 15,21 0-15,-20-1 0,20 1 16,-21 0-16,21 0 0,-20 0 0,-1-22 15,21 22-15,-21 0 0,-21 0 16,21-21-16,-21 20 0,0 1 16,0 42-1,0 1-15,-21-1 16,21 0-16,-21 0 0,21 0 16,0 0-16,-21 1 0,21 20 15,-21-21-15,21 0 0,0 0 0,0 1 16,0-1-16,0 0 15,21 0-15,0-21 16,0 0-16,0 0 16,1 0-16,-1-21 0,0 21 0,0-21 15,0 0-15,-21-1 0,21 1 0,1 0 16,-1 0-16,0-21 16,-21 20-16,0-20 0,21 21 0,-21 0 0,21 0 15,-21-1-15,0 1 16,0 42-1,-21 1 1,0-1-16,21 0 0,0 0 0,-21 0 16,21 22-16,-21-22 0,21 0 0,-22 0 15,22 0-15,0 0 0,0 1 16,0-1 0,22-42 15,-1-1-31,0 1 15,-21 0-15,21 0 0,0 0 16,0-22-16,1 22 0,20 0 16,-21-21-16,0 21 0,0-1 15,1 1-15,-1 0 0,0 21 0,-21 21 32,0 0-32,0 1 0,0-1 15,0 0-15,0 0 0,0 21 16,0-20-16,0-1 0,0 0 0,0 0 15,0 0-15,0 0 0,0 1 16,21-1-16,0-21 16,22 0-16,-22 0 0,21 21 0,-21-21 15,22 0-15,-1 0 0,0 0 16,22 0-16,-22 0 0,0-21 16,22 21-16,-22-21 0,1-1 15,-1 1-15,-21 0 0,21 0 0,-20 0 16,-1-22-16,-21 1 0,0 21 0,0-21 15,0-1-15,0 22 0,0 0 16,0-21-16,-21 42 0,-1-22 0,-20 22 16,21 0-16,-21 0 0,20 0 15,-20 22-15,21-1 0,-21 0 0,-1 0 16,22 0-16,0 0 16,0 22-16,0-22 0,21 0 0,-22 0 15,22 0-15,0 1 0,0-1 16,22 0-16,-1-21 0,0 0 15,0 0-15,0 0 0,0 0 16,1 0-16,-1 0 0,0 0 0,0 0 16,21-21-16,-20 0 15,-1 21-15,0-22 0,-21 1 0,0 0 16,21 21-16,-21-21 0,0 42 31,0 0-15,0 0-1,0 1-15,-21 20 0,21-21 0,-21 0 16,0 22-16,21-1 0,0 0 16,0 1-16,0-1 0,-22 21 0,22-20 15,0 20-15,0 1 0,0-1 0,-21 1 16,21-1-16,0 1 0,-21-1 16,21-20-16,-21 20 0,0 1 0,0-1 15,-1-21-15,1 22 0,0-22 16,-21 1-16,21-1 0,-22-21 0,22 0 15,-21 0-15,21 1 0,-1-22 0,-20 0 16,21 0-16,0 0 0,0 0 16,-22-22-16,43 1 0,-21 0 0,0 0 15,0 0-15,0-22 0,-1 22 16,22-21-16,0 21 0,-21-22 16,21 1-16,-21 0 0,21-1 0,-21 1 15,21-21-15,0 20 0,0-20 0</inkml:trace>
  <inkml:trace contextRef="#ctx0" brushRef="#br0" timeOffset="11576">19262 656 0,'0'0'0,"0"-21"0,-22 21 16,1 0 46,0 0-46,0 0-16,0 0 0</inkml:trace>
  <inkml:trace contextRef="#ctx0" brushRef="#br0" timeOffset="11772.18">18457 931 0,'0'0'0,"0"22"16,21-22-16,1 0 0,-1 0 0,0 0 16,0 0-16,21 0 0,-20 0 0,20 0 15,0 0-15,1 0 0,-22 0 16,21 0-16,0-22 0,1 22 0,-1-21 15,0 21-15,22-21 0,-1 21 16</inkml:trace>
  <inkml:trace contextRef="#ctx0" brushRef="#br0" timeOffset="12219.31">21738 995 0,'-63'-21'16,"41"21"-16,1-21 16,0-1-16,0 1 0,21 0 15,-21 0-15,21 0 0,0 0 16,0-22-16,0 22 0,0 0 0,0 0 15,21 21-15,0-21 0,0-1 16,22 22-16,-1 0 0,0-21 0,1 21 16,-22 0-16,21 0 0,0 0 15,1 21-15,-22-21 0,0 22 0,0 20 16,-21-21-16,0 21 0,0 1 16,0-1-16,-21 0 0,0 1 0,0-1 15,-22-21-15,22 22 0,-21-22 16,0 21-16,20-21 0,-20 0 0,21 1 15,-21-1-15,20-21 0,1 21 16,0 0-16,0-21 0,21 21 16</inkml:trace>
  <inkml:trace contextRef="#ctx0" brushRef="#br0" timeOffset="12485.15">21569 1630 0,'0'0'0,"0"21"0,0 0 16,0 0-16,0 1 16,0-44 15,0 1-16,0 0-15,0 0 16,0 0 15,-21 21 16</inkml:trace>
  <inkml:trace contextRef="#ctx0" brushRef="#br0" timeOffset="13731.53">720 2328 0,'0'-21'0,"21"21"16,-21-21-16,0 0 0,21 21 16,-21-21-16,21 21 15,-21 21 1,0 21-16,0-21 16,0 22-16,0-1 0,0 0 0,0 22 15,0-1-15,0-20 0,0 20 16,0 1-16,0-22 0,0 22 15,0-22-15,0 21 0,-21-20 16,0 20-16,21-20 0,-21-1 16,21 0-16,0 1 0,-22-1 0,22-21 15,-21 0-15,21 0 0,0-42 32,0 0-17,0-21-15,0 21 0</inkml:trace>
  <inkml:trace contextRef="#ctx0" brushRef="#br0" timeOffset="16629.03">614 2604 0,'0'0'0,"-21"-22"16,-43-41 0,64 42-16,0 0 0,0-22 0,0 22 15,0 0-15,21 0 0,0 0 16,1-1-16,20 1 0,-21 0 15,21 0-15,1 0 0,-1 0 0,22 21 16,-22 0-16,0 0 0,1 0 16,-1 21-16,21 0 0,-20 21 0,-1-21 15,-21 22-15,0 20 0,1-20 16,-22 20-16,0-21 0,0 1 16,-22 20-16,-20-20 0,0-1 0,21 0 15,-43 1-15,22-22 0,-1 21 16,1-21-16,0 0 0,-1 1 15,1-22-15,0 0 0,21 0 16,-1 0-16,1 0 0,0 0 16,0-22-16,21 1 0,0 0 15,0 0-15,0 0 0,0 0 16,0-1-16,21 22 0,0-21 0,0 21 16,1 0-16,-1 0 0,0 0 15,0 21-15,0 1 0,0-1 16,-21 0-16,22 0 0,-1 0 15,-21 0-15,21 22 0,0-22 16,-21 0-16,21 0 0,0 22 16,-21-22-16,22 0 0,-1 0 15,-21 0-15,21 0 0,0-21 0,0 22 16,22-22-16,-22 0 0,21 0 16,-21 0-16,22 0 0,-1 0 0,0-22 15,1 22-15,-1-21 0,0 0 16,1 0-16,-22 0 0,21 0 15,0-1-15,-20-20 0,-1 21 0,0-21 16,0 20-16,-21 1 0,0-21 16,0 21-16,0 0 0,0-1 15,-21 1-15,0 0 0,0 21 0,-1 0 16,1 0-16,0 0 16,0 21-16,0 0 0,21 1 15,0-1-15,0 0 0,0 0 0,0 21 16,0-20-16,0 20 0,0-21 15,0 0-15,21 22 0,0-22 16,0 21-16,0-21 0,1 0 0,-1 1 16,21-1-16,-21-21 0,22 0 15,-1 0-15,-21 0 0,21 0 0,1 0 16,-1 0-16,22-21 0,-22-1 16,0 1-16,22 0 0,-22 0 15,22 0-15,-22 0 0,0-22 0,1 22 16,-1 0-16,-21-21 0,0 20 15,0-20-15,-21 21 0,0-21 16,0 20-16,0 1 0,-21 0 0,0 0 16,0 21-16,-21 0 0,20 0 15,-20 0-15,21 0 0,-21 21 0,20-21 16,1 42-16,-21-20 0,21-1 16,0 0-16,-1 21 0,22-21 0,0 22 15,0-22-15,0 0 0,0 21 16,0-20-16,0-1 0,0 0 15,0 0-15,22-21 16,-1 0-16,0 0 0,0 0 16,0 0-16,0 0 0,1 0 0,20-21 15,-21 0-15,0 0 0,0-1 16,1 1-16,20 0 0,-21 0 0,-21-21 16,21 20-16,0 1 0,-21 0 15,0-21-15,0 21 0,0-1 16,0 44 15,0-1-31,0 0 16,0 21-16,0-21 0,0 1 15,0-1-15,0 0 0,0 0 16,0 21-16,0-20 0,22-1 0,20 0 16,-21-21-16,0 21 0,0 0 15,22-21-15,-1 0 0,0 0 0,1 0 16,20 0-16,-20 0 0,20 0 15,1 0-15,-22-21 0,21 0 0,1 0 16,-22 0-16,1-1 0,-1 1 0,0 0 16,-21 0-16,1 0 0,-1-22 15,-21 22-15,0 0 0,0-21 0,0 21 16,-21-1-16,-1 1 0,-20 0 16,21 21-16,0-21 0,-22 21 15,22 0-15,-21 0 0,21 0 16,-22 0-16,1 21 0,21-21 0,-21 21 15,20 0-15,1 1 0,0-1 16,0 21-16,21-21 0,-21 22 0,21-22 16,0 0-16,0 0 0,0 21 15,0-20-15,21-1 0,0 0 0,-21 0 16,21-21-16,22 21 0,-22-21 16,0 0-16,0 0 0,0 0 0,22 0 15,-22 0-15,0-21 16,21 0-16,-21 0 0,1 0 0,-1-1 0,21 1 15,-21-21-15,0 21 0,1-22 16,-22 1-16,21 0 0,0-1 16,-21-20-16,0 21 0,21-22 0,-21 1 15,21 20-15,-21-20 0,0 20 16,0 1-16,0 0 0,0-1 0,0 22 16,0 0-16,0 0 0,-21 21 15,0 21 1,21 0-16,0 22 0,0-1 15,0 0-15,0 1 0,0 20 0,0 1 16,0-22-16,0 21 0,0-20 16,0 20-16,0-20 0,0-1 0,0 0 15,0 1-15,0-1 0,0-21 16,0 21-16,0-20 0,21-1 16,0 0-16,0 0 0,1-21 15,-1 0-15,0 0 0,0 0 0,0 0 16,22 0-16,-22-21 0,21 0 0,-21 0 15,22-1-15,-22 1 0,21 0 16,-21 0-16,0 0 0,22-22 0,-43 22 16,21 0-16,0 0 0,-21 0 15,0 0-15,0-1 0,0 44 32,0-1-17,0 0-15,0 0 0,0 0 16,0 0-16,0 1 0,0-1 15,0 0-15,0 0 0,0 0 0,0 0 16,0 1-16,21-22 0,0 21 16,1-21-16,41 0 15,-42 0-15,22 0 16,-22 0-16,0-21 0,21-1 0,-21 22 16,22-21-16,-22 0 0,0 0 0,0 0 15,0-22-15,-21 22 0,0 0 16,0 0-16,0-21 0,0 20 0,0 1 15,0 0 1,-21 42 0,21 0-16,-21 1 15,21-1-15,0 0 0,0 0 16,0 0-16,0 0 0,0 1 0,-21-1 16,21 0-16,0 0 0,0 0 15,0 0-15,21-21 47,0-21-47,0 0 0,1 0 16,-1 0-16,0 0 0,0-1 15,0 1-15,0 0 0,22 0 16,-22 0-16,0 0 0,0-1 0,0 22 16,1 0-1,-22 22 1,0-1-16,0 0 0,0 0 15,21 0-15,-21 0 0,0 1 0,21-1 16,-21 0-16,21-21 0,0 21 0,0 0 16,1 0-16,20-21 0,-21 22 15,21-22-15,1 0 0,-1 0 0,0 21 16,22-21-16,-22 0 0,1 0 16,-1 0-16,0-21 0,1 21 0,-1-22 15,0 1-15,1 0 0,-22 0 16,0 0-16,0 0 0,0-22 15,-21 22-15,0-21 0,0 21 0,0-22 16,0 1-16,-21 0 0,0 20 16,0 1-16,0 0 0,-1 0 0,1 21 15,0 0-15,0 0 0,0 21 16,0-21-16,-22 21 0,22 22 0,0-22 16,21 0-16,-21 21 0,21-21 0,0 1 15,0-1-15,0 21 0,0-21 16,21 0-16,0-21 15,0 22-15,0-22 16,1 0-16,-1 0 0,21 0 0,-21 0 16,0 0-16,22-22 0,-22 22 0,0-21 15,0 21-15,-21-21 0,21 0 16,1 0-16,-22 0 0,0-1 16,0 1-16,0 0 0,0 0 15,0 42 16,0 0-31,0 0 0,-22 1 0,1-1 16,21 0-16,-21 21 0,21-21 0,0 22 16,-21-1-16,21 0 15,-21 22-15,21-22 0,0 22 0,0-1 16,0 1-16,0-1 0,0 22 0,0-22 16,0 1-16,0 21 0,21-22 15,0 22-15,0-1 0,-21 1 0,21 0 16,1-1-16,-1 1 0,0 0 0,-21 21 15,21-22-15,0 1 0,-21 0 16,21 20-16,-21-20 0,0 0 0,0-1 16,0-20-16,0-1 0,0 1 0,0-1 15,0-20-15,0-1 0,0 0 16,0-20-16,-21-22 16,0 0-16,0-43 15,0 22-15,21 0 0,0-21 0,-21-1 16,-1 1-16,22 0 0,-21-1 15,21-20-15,0 20 0,0-20 0,0-1 16,0 1-16,0-1 0,0 1 0,0-1 16,0 1-16,0-1 0,0 1 15,0-1-15,0-20 0,0 20 0,0 1 16,0-1-16,21 1 0,1-22 16,-22 22-16,21 20 0,-21-20 0,21-1 15,-21 1-15,0 20 0,0-20 0,0-1 16,0 22-16,-21-21 15</inkml:trace>
  <inkml:trace contextRef="#ctx0" brushRef="#br0" timeOffset="16868.97">4297 2519 0,'0'0'16,"21"0"-16,-21-21 0,21 0 15,0-1 1,0 22 0,1 0-16,-1 0 31</inkml:trace>
  <inkml:trace contextRef="#ctx0" brushRef="#br0" timeOffset="17291.38">7599 2519 0,'-21'-21'16,"42"42"-16,-64-85 0,43 43 0,-21 0 0,0 0 15,0 0 1,21 42 0,0 0-16,0 0 0,0 22 0,0-1 15,0 0-15,0 22 0,0-22 16,0 22-16,0-22 0,0 0 0,0 22 16,0-22-16,0 0 0,0 1 15,-21-1-15,0-21 0,21 22 0,0-1 16,-22-21-16,1 0 0,21 0 15,-21 1-15,0-22 0,0 0 16,0 0-16,-1 0 16</inkml:trace>
  <inkml:trace contextRef="#ctx0" brushRef="#br0" timeOffset="18116.22">6773 2942 0,'0'0'0,"21"0"31,1 0-31,-1 0 0,21 0 16,0 0-16,1 0 0,-1 0 0,22 0 15,-1-21-15,-21 21 0,22 0 16,21-21-16,-22 0 0,22 21 0,-1-21 16,-20-1-16,21 22 0,-22-21 0,22 0 15,-43 0-15,22 0 16,-22 0-16,0-1 0,-21-20 0,1 21 15,-1 0-15,-21 0 0,0-1 16,0 1-16,0 0 0,0 0 0,0 0 16,-21 21-16,-1 0 0,1 0 15,0 0-15,0 21 0,0 0 16,0 21-16,-1-20 0,1 20 16,0 0-16,0-21 0,0 22 0,0-1 15,21-21-15,-22 22 0,1-22 0,21 21 16,0-21-16,-21 0 0,21 1 15,0-1-15,-21-21 0,21 21 0,21-21 47,0 0-47,0-21 0,1 0 16,-1-1-16,0 1 0,0 0 16,0 0-16,0 0 0,22 0 0,-22-1 15,-21 1-15,21 0 0,0 0 16,0 0-16,1 21 0,-1 0 31,-21 21-31,0 0 0,0 0 16,0 0-16,0 1 0,0-1 15,0 0-15,21 0 0,-21 0 0,0 0 16,0 1-16,21-1 16,0-21-16,-21 21 0,21-21 15,1 0-15,-1 0 0,0 0 0,0 0 16,0 0-16,0 0 0,22 0 0,-22 0 15,0 0-15,21-21 0,1 21 16,-22-21-16,21-1 0,-21 1 0,22 0 16,-22 0-16,0 0 0,0 0 15,0-1-15,1-20 0,-22 21 0,0 0 16,0 0-16,0-1 0,-22 22 16,1 0-1,0 0-15,21 22 0,-21-1 16,0 0-16,0 0 0,21 0 15,0 0-15,-22 22 0,22-22 0,0 0 16,0 21-16,0-20 0,0-1 0,0 0 16,0 0-16,0 0 15,0 0-15,22-21 0,-1 0 0,0 0 16,0 0-16,0 0 0,0 0 16,1 0-16,20 0 0,-21 0 0,0 0 15,22-21-15,-22 0 0,0 0 0,0 0 16</inkml:trace>
  <inkml:trace contextRef="#ctx0" brushRef="#br0" timeOffset="19908.47">10816 3069 0,'21'0'16,"-42"0"-16,63 0 0,-20 0 0,-1 0 16,0 0-1,0-21-15,0 21 0,-21-21 16,0 0-16,21 0 0,-21-1 0,22 1 15,-22 0-15,0 0 0,0-21 16,0 20-16,0-20 0,0 0 0,-22 21 16,1-22-16,0 22 0,-21 0 15,21 0-15,-22 0 0,22 21 0,-21 0 16,-1 0-16,1 0 0,21 21 0,-21 0 16,-1 0-16,1 21 15,21-20-15,0 20 0,-22-21 0,22 21 16,0 1-16,0-22 0,0 21 15,21-21-15,0 22 0,0-22 0,0 0 16,0 0-16,0 0 0,21 1 16,0-22-16,0 21 0,0-21 15,0 0-15,22 0 0,-22 0 0,21 0 16,-21-21-16,22-1 0,-1 22 0,0-21 16,1 0-16,-1 0 0,0 0 15,1-22-15,-22 22 0,21-21 0,1 0 16,-22-1-16,21 1 0,-21 0 15,0-1-15,1 1 0,-22-22 0,0 22 16,0 0-16,0-1 0,0 22 16,0 0-16,0 0 0,0 0 15,-22 21-15,22 21 0,-21 0 16,0 0-16,21 22 0,-21-1 16,0 0-16,0 1 0,-1 20 0,22-21 15,-21 1-15,21 20 0,-21-20 16,21-22-16,0 21 0,0 0 0,0-20 15,0 20-15,21-21 0,0 0 0,1 0 16,20-21-16,-21 22 0,21-22 16,-20 0-16,20 0 0,0 0 0,1 0 15,-1 0-15,0-22 0,1 22 16,-1-21-16,0 0 0,1 0 16,-22 0-16,21 0 0,-21-22 0,22 22 15,-22-21-15,-21 21 0,0-22 0,21 1 16,-21 21-16,0-22 0,0 22 15,0-21-15,0 21 0,-21 0 0,0 21 16,-1 0-16,1 0 16,0 0-16,0 21 0,0 0 0,-22 0 15,22 0-15,0 22 0,0-22 16,0 0-16,0 21 0,21-21 16,0 1-16,-22 20 0,22-21 0,0 0 0,0 0 15,0 1 1,22-22-16,-1 0 0,0 21 0,0-21 15,0 0-15,0 0 0,1 0 0,-1 0 16,0 0-16,0-21 0,0-1 16,0 1-16,1 0 0,-22 0 0,21 0 15,0 0-15,-21-22 0,21 22 0,-21-21 16,0-1-16,0 22 0,0 0 16,0 0-16,0 0 0,0 0 0,0 42 31,-21 0-31,21 0 0,-21 0 15,21 0-15,-21 22 0,21-22 16,0 21-16,0-21 0,0 1 16,0 20-16,0-21 0,0 0 0,0 0 15,0 1-15,0-1 0,21 0 16,0-21-16,0 0 0,0 0 16,0 0-16,22 0 0,-22 0 0,21 0 15,-21 0-15,22 0 0,-22-21 16,21 0-16,1-1 0,-1 1 0,-21-21 15,21 21-15,-20-22 0,-1 1 16,0 0-16,0-22 0,-21 22 0,0-22 16,21 22-16,-21-21 0,0 20 15,0 1-15,0 0 0,0-1 16,0 22-16,0 0 0,0 0 0,0 0 16,-21 21-1,21 21-15,-21 0 0,0 21 16,21 1-16,-21-1 0,21 0 0,0 1 15,-22 20-15,22-21 0,-21 22 16,21-22-16,-21 1 0,21-1 0,0 0 16,0-21-16,0 22 0,0-22 15,0 0-15,0 0 0,0 0 0,21 1 16,0-1-16,1-21 0,-1 0 0,21 0 16,-21 0-16,0 0 15,22 0-15,-1 0 0,-21 0 0,22 0 16,-1-21-16,0 21 0,-21-22 0,22 1 15,-1 0-15,-21 0 0,0-21 16,22 20-16,-22-20 0,-21 21 0,21-21 16,-21-1-16,0 22 0,0-21 15,0 21-15,0-22 0,0 22 0,0 0 16,-21 21-16,0 0 0,0 0 16,-1 21-16,1 0 0,0 0 15,21 1-15,-21 20 0,0-21 0,21 21 16,0-20-16,-21 20 0,21-21 15,-22 0-15,22 22 0,0-22 16,0 0-16,0 0 0,0 0 16,0 0-16,22-21 15,-1 0-15,0 0 16,0 0-16,-21-21 0,21 21 0,0-21 16,-21 0-16,22 0 0,-1 0 15,-21-1-15,21-20 0,-21 21 16,0 0-16,21 0 0,-21-1 0,21 1 15,-21 0-15,0 42 16,0 0 0,0 1-16,0-1 0,0 0 15,0 0-15,0 0 0,0 0 16,0 1-16,0-1 16,0 0-16,21-21 15,1 0-15,-1 0 0,21 0 0,-21 0 16,22 0-16,-1 0 0,0 0 15,-21-21-15,22 21 0,-1-21 0,-21-1 16,0 1-16,1 0 0,-22 0 0</inkml:trace>
  <inkml:trace contextRef="#ctx0" brushRef="#br0" timeOffset="20108.36">11959 2328 0,'0'0'16,"-42"0"-16,21 0 0,-1 0 0,44 0 31,20 0-31,-21 0 0,21 0 16,1 0-16,-1 0 0,0 0 0,1 0 16,20 0-16,-20 0 0,-1-21 0,0 21 15,22 0-15</inkml:trace>
  <inkml:trace contextRef="#ctx0" brushRef="#br0" timeOffset="21981.97">14224 2667 0,'0'0'0,"21"21"31,0-21-31,0 0 0,22 0 0,-22-21 16,21 0-16,-21 0 0,22-22 15,-1 22-15,0-21 0,1 0 0,-22-1 16,21 1-16,-21 0 0,1 20 15,-1-20-15,0 0 0,0-1 0,-21 1 16,0 21-16,0-21 0,0 20 0,0 1 16,0 0-16,-21 21 15,0 0-15,0 0 0,-1 0 0,1 21 16,0 0-16,-21 1 0,21 20 16,-1 0-16,1 1 0,0-1 15,-21 21-15,21 1 0,-1 21 0,1-1 16,-21-20-16,21 20 0,-22 1 15,22 0-15,-21 21 0,0-1 0,20-20 16,-20 21-16,21 0 0,-21 0 16,20-1-16,1 22 0,0-21 0,0 21 15,0-21-15,0 21 0,-1-21 0,22 21 16,0-21-16,0 0 0,0 21 0,0-43 16,0 22-16,0-21 0,0-1 15,0 1-15,0-21 0,0-22 0,0 0 16,0 1-16,22-22 0,-1-21 0,0 0 15,0 0-15,0 0 0,22-43 16,-22 22-16,21-21 0,0 0 16,1-1-16,-1-20 0,22-1 0,-22-20 15,21-1-15,1 0 0,-1 1 0,1-1 16,-1-21-16,-20 21 0,-1-20 16,0-1-16,-20 0 0,-1 21 0,-21-21 15,0 22-15,-21-1 0,-1 0 16,-20 1-16,0 20 0,-1 1 0,1-1 15,-21 22-15,20-22 0,-20 43 16,20-21-16,-20 21 0,-1 0 16,22-1-16,0 22 0,-1 0 0,22 0 0,-21 0 15,21 0-15,42 0 32,0 0-32,0 0 0,22 0 15,-1-21-15,0 0 0,1 0 16,-1 21-16,0-21 0,1 0 0,20-1 15,-21-20-15,1 21 0,-1 0 16,0-22-16,1 22 0,-22 0 0,0-21 16,0 21-16,0-1 0,1-20 0,-22 21 15,0 0-15,0 0 0,0-1 16,0 1-16,-22 21 31,1 0-31,21 21 0,-21 1 0,21-1 16,0 0-16,0 0 15,0 0-15,-21 0 0,21 22 0,0-22 16,0 0-16,0 0 0,0 0 0,0 1 16,0-1-16,0 0 15,21 0-15,0-21 16,0 0-16,1 0 0,-1 0 16,0 0-16,0-21 0,0 0 0,22 0 15,-22 21-15,21-22 0,0 1 0,-20 0 16,20-21-16,0 21 0,-21-1 15,22 1-15,-22 0 0,0 0 16,0 0-16,0 0 0,-21 42 31,0 0-31,-21 0 0,0 0 16,21 0-16,-21 1 0,21-1 16,-21 21-16,21-21 0,0 0 0,0 1 15,0-1-15,0 0 0,0 0 16,0 0-16,21-21 15,21 0-15,-21 0 16,1 0-16,-1 0 0,0 0 16,0-21-16,0 21 0,0-21 0,-21 0 15,0 0-15,0-1 16,0 1-16,0 0 0,0 0 16,-21 0-16,0 0 0,0-1 0,0 1 15,0 0-15,-1 21 0,1-21 16,0 21-16,21-21 15,21 21 1,0 0-16,22-21 16,-22 21-16,0 0 0,21 0 0,-20 0 15,20 0-15,-21 0 0,21 0 16,-20 0-16,20 21 0,-21 0 0,21-21 16,-20 21-16,-1 0 15,0 0-15,0 1 0,-21-1 0,0 0 16,0 0-16,0 0 0,0 0 0,0 1 15,0-1-15,0 0 16,0 0-16,-21-21 31,21-21-15,0 0-16,0 0 16,0-1-16,0 1 0,0 0 15,0 0-15,21 0 0,-21-22 0,21 22 16,0-21-16,-21 21 0,22 0 15,-1-1-15,0 1 0,0 0 16,0 0-16,0 21 16,1 0-16,-1 21 0,0 0 0,0 0 15,0 1-15,0 20 0,-21-21 0,22 0 16,-22 22-16,0-22 0,0 21 16,0-21-16,0 0 0,0 1 0,0-1 15,0 0-15,0 0 0,-22 0 16,22-42 15,0 0-31,0 0 0,0 0 16,0-22-16,22 22 0,-1 0 15,0-21-15,21 20 16,-21-20-16,22 0 0,-22 21 0,21-22 16,1 22-16,-1 0 0,0 0 15,1 21-15,-1 0 0,-21 0 0,21 21 16,-20 0-16,-1 0 0,-21 22 0,21-22 15,-21 21-15,0 0 0,0 1 16,0-22-16,0 21 0,0 1 0,0-22 16,-21 21-16,21-21 0,-21 0 15,-1 1-15,1-1 0,21 0 16,-21-21-16,0 0 16,21-21-1,0 0-15</inkml:trace>
  <inkml:trace contextRef="#ctx0" brushRef="#br0" timeOffset="22312.78">18013 2307 0,'0'0'0,"-43"-63"16,43 84 15,0 0-31,0 21 0,0 1 16,0-1-16,-21 0 0,21 22 0,0-1 15,-21-20-15,21 20 0,0 1 16,0-22-16,-21 0 0,0 1 0,0-1 15,21 0-15,0-20 0,-22-1 16,1 0-16,21 0 0,-21 0 0,0-21 16,0 0-1,0 0-15</inkml:trace>
  <inkml:trace contextRef="#ctx0" brushRef="#br0" timeOffset="23068.65">17399 2752 0,'0'0'0,"-21"-21"15,21-1-15,0 1 16,21 21-16,0 0 16,0 0-16,22 0 0,-1 0 15,0 0-15,1 0 0,20 0 0,-21-21 16,22 21-16,-1-21 0,1 0 0,21 21 16,-22-21-16,1-1 15,-1 22-15,1-21 0,-22-21 0,0 21 16,1 0-16,-1-1 0,-21-20 15,-21 21-15,0 0 0,0 0 0,0-1 16,0 1-16,-21 21 16,0 0-16,0 0 0,-22 0 0,22 21 15,0 1-15,0-1 0,0 21 16,-1-21-16,1 43 0,0-22 0,21 0 16,-21 1-16,21 20 0,-21-20 0,0-1 15,21 0-15,0 1 0,0-1 16,-22-21-16,22 21 0,-21-20 15,21-1-15,0 0 0,0 0 16,0-42 15,0 0-15,21 0-16,1-1 0,-1-20 0,0 21 16,0-21-16,0 20 0,0-20 15,1 0-15,-1 21 0,0-1 0,0 1 16,0 0-16,0 0 0,1 21 15,-1 0-15,0 21 0,-21 0 16,0 0-16,0 1 0,0 20 0,0-21 16,0 21-16,0-20 15,0-1-15,0 21 0,0-21 0,21 0 16,-21 1-16,21-1 0,0 0 16,1-21-16,-1 0 0,0 0 15,0 0-15,0 0 0,22 0 0,-22 0 16,21 0-16,-21-21 0,22 0 15,-1-1-15,-21 1 0,21 0 0,-20 0 16,20 0-16,-21-22 0,0 22 16,0-21-16,-21 21 0,0-22 0,0 22 15,0 0-15,-21 21 16,0 0-16,0 21 16,0 0-16,-22 22 0,22-22 15,0 21-15,0-21 0,0 1 16,0 20-16,21-21 0,0 0 0,0 0 15,0 1-15,0-1 0,21 0 16,0-21-16,21 0 0,-21 0 16,22 0-16,-22 0 0,21 0 15,1-21-15,-1 0 0,0 21 0,1-43 16</inkml:trace>
  <inkml:trace contextRef="#ctx0" brushRef="#br0" timeOffset="25728.17">20214 3133 0,'21'0'31,"0"0"-31,1-21 0,-1 21 16,0-22-16,21 1 0,-21 0 15,22 0-15,-22 0 0,21 0 0,-21-1 16,22-20-16,-22 21 0,0-21 0,0-1 15,0 1-15,-21 0 0,0 20 16,0-20-16,0 0 0,0-1 0,0 22 16,-21 0-16,0 0 0,0 21 15,0 0-15,0 0 0,-1 21 0,1 0 16,0 0-16,0 1 0,21 20 16,0 0-16,-21-21 0,21 22 15,0-1-15,0 0 0,0-20 0,0 20 16,0-21-16,21 0 0,-21 0 15,21 1-15,0-1 0,0-21 0,1 21 16,-1-21-16,0 0 16,0 0-16,0 0 0,0 0 0,1 0 15,-1-21-15,0 21 0,0-21 16,21-1-16,-20 1 0,-1 0 0,0-21 16,21 21-16,-21-1 0,22-20 0,-22 0 15,21 21-15,1-22 0,-22 22 16,21 0-16,-21 21 0,0 0 15,1 0-15,-1 0 0,-21 21 0,0 0 16,0 0-16,0 1 0,0 20 0,0-21 16,0 21-16,0-20 15,-21 20-15,-1-21 0,22 0 0,-21 22 16,0-22-16,0 0 0,21 0 16,-21 0-1,21-42 16,21 21-31,0-21 0,0 0 0,-21 0 16,21-1-16,1 1 0,-1 0 0,0-21 16,0 21-16,0-22 15,0 1-15,1 21 0,-1-22 0,0 22 16,-21 0-16,0 0 0,0 42 31,0 0-31,-21 0 0,0 1 16,21 20-16,-22-21 0,1 21 0,0-20 15,21-1-15,0 21 0,0-21 0,0 0 16,0 22-16,0-22 0,0 0 16,0 0-16,21 0 0,0-21 15,1 0-15,-1 0 0,0 0 0,21 0 16,1 0-16,-1 0 0,0 0 16,1 0-16,-1-21 0,0 0 15,1 0-15,-1 0 0,-21 0 16,21-22-16,1 22 0,-22-21 0,21-1 15,-21 1-15,1-21 0,-1-1 0,-21 1 16,21 20-16,-21-20 0,21-1 16,-21 22-16,0 0 0,0 20 0,0 1 15,0 0-15,0 0 0,0 0 16,-21 21-16,0 21 16,0 0-16,-1 0 0,22 22 15,-21-1-15,21 0 0,-21 1 0,21 20 16,0 1-16,-21-22 0,21 0 15,-21 22-15,21-22 0,0 0 16,0 1-16,0-1 0,0-21 0,0 22 16,0-22-16,0 0 0,0 0 15,0 0-15,21-21 0,0 21 0,0-21 16,0 0-16,1 0 0,-1 0 0,0 0 16,0 0-16,21 0 0,-20 0 15,-1-21-15,0 0 0,21 21 0,-21-21 16,1 0-16,-1-22 0,0 22 15,0 0-15,0-21 0,-21 21 0,0-1 16,0-20-16,0 21 0,0 0 16,0 0-16,-21 42 31,0 0-31,0 0 0,21 0 16,0 0-16,-21 1 0,21-1 0,-22 21 15,22-21-15,-21 0 0,21 1 16,0-1-16,0 0 0,0 0 0,0 0 15,0 0-15,21-21 16,1 0-16,-1 0 0,0 0 16,0 0-16,0 0 0,22 0 0,-22 0 15,21 0-15,0-21 0,1 21 0,-22-21 16,21 0-16,1 0 16,-22 0-16,21-1 0,-21-20 0,0 21 15,-21 0-15,0 0 0,0-1 16,0 1-16,0 0 0,0 0 0,-21 21 31,0 21-31,0 0 0,0 0 16,21 1-16,0-1 0,0 0 0,-21 0 15,21 0-15,0 0 0,0 1 16,0-1-16,0 0 0,21 0 16,-21 0-16,21-21 0,0 0 15,0 21-15,0-21 0,22 0 0,-22 0 16,21 0-16,-21 0 0,22 0 0,-22 0 15,21-21-15,-21 0 16,22 0-16,-22 21 0,0-21 0,21-22 16,-20 22-16,-1 0 0,-21-21 15,21 21-15,0-22 0,-21 22 0,0-21 16,0 21-16,0-1 0,0 44 31,0-1-31,0 0 16,-21 0-16,0 21 0,21-20 15,-21-1-15,-1 0 0,22 0 16,0 0-16,-21 0 0,0 1 0,21-1 16,-21-21-16,21 21 0,21-42 47,0 0-32,-21-1-15,21 1 0,1 0 16,-1 0-16,0 0 0,-21 0 0,21-1 15,0-20-15,0 21 0,1 0 16,-1 0-16,0 21 16,-21 21-1,0 0-15,0 0 16,0 0-16,0 0 0,0 1 0,0-1 16,0 0-16,0 0 15,0 0-15,21-21 0,-21 21 0,21 1 16,0-22-16,1 21 0,-1-21 15,0 0-15,0 0 0,0 0 0,22 0 16,-1 0-16,-21 0 0,21 0 0,1 0 16,-1 0-16,0 0 0,1-21 15,-1-1-15,-21 1 0,0 0 0,1 0 16,-1 0-16,0 0 0,-21-1 16,0 1-16,0 0 0,0-21 0,0 21 15,-21-1-15,0 1 16,-1 21-16,1 0 0,0 0 0,0 0 15,0 0-15,0 21 0,-22 1 16,22-1-16,0 0 0,0 0 16,0 0-16,-1 0 0,1 1 0,21-1 15,-21 0-15,21 0 0,0 0 16,0 0-16,0 1 0,21-22 16,0 0-16,1 0 15,-1 0-15,0 0 16,0 0-16,0 0 0,0-22 0,1 22 15,-1-21-15,0 0 0,0 0 16,0 0-16,-21 0 0,21-1 0,1 1 16,-1 0-16,0 0 0,-21 0 15,0 0-15,0-1 0,0 44 32,-21-1-32,21 0 15,0 21-15,-21-21 0,-1 1 0,22-1 16,0 0-16,0 0 0,0 0 15,0 0-15,0 1 0,0-1 16,22-21-16,-1 0 0,0 0 16,0 0-16,0 0 0,22 0 0,-22 0 15,21 0-15,-21 0 0,0 0 0,1-21 16,-1-1-16,0 1 0,0 0 16,0 0-16,0-21 0,1 20 0,-1-20 15,0 0-15,-21-22 16,21 22-16,0-22 0,-21 22 0,0-21 15,21 20-15,-21 1 0,22 0 16,-22-1-16,0 22 0,0 0 0,-22 42 31,1 0-31,0 22 0,0-1 16,0 0-16,0 22 0,-1-22 0,1 22 16,0-22-16,0 21 0,0-20 15,0-1-15,21 0 0,0 1 0,0-1 16,0-21-16,0 0 0,0 22 15,0-22-15,0 0 0,21 0 16,0-21-16,0 0 16,0 0-16,0 0 0,22 0 15,-22 0-15,0 0 0,0-21 0,22 21 16,-22-21-16,0 0 0,0 0 16,0-1-16,0 1 0,1 0 0,-1 0 15,-21 0-15</inkml:trace>
  <inkml:trace contextRef="#ctx0" brushRef="#br0" timeOffset="26008.01">21780 2561 0,'64'21'31,"-43"-21"-31,21 0 0,1 0 0,-1 0 16,0 0-16,1 0 16,-1 0-16,0 0 0,1 0 0,-1 0 15,0 0-15,-20 0 0,-1 0 0,0 0 16</inkml:trace>
  <inkml:trace contextRef="#ctx0" brushRef="#br0" timeOffset="31192.13">847 4847 0,'0'0'0,"-22"0"0,22 21 16,-21-21-16,0 0 16,21-21-1,0 0-15,0 0 16,0 0-16,21 0 0,0-1 0,1 1 15,-1-21-15,0 21 0,0-22 16,0 1-16,22 0 0,-22-1 0,0 1 16,0 0-16,0-22 0,0 22 15,-21 0-15,0-1 0,0 22 16,0-21-16,0 21 0,-21-1 0,0 22 16,0 0-16,-21 0 0,20 0 15,1 0-15,0 22 0,0-1 0,0-21 16,0 21-16,21 0 0,0 0 15,0 0-15,0 1 16,21-1-16,0 0 16,0 0-16,0 0 0,0 0 15,1 1-15,-1-1 0,0 0 16,0 0-16,-21 0 0,21 0 16,0 22-16,-21-22 0,0 0 0,22 0 15,-1 0-15,0 1 0,0-1 16,0 0-16,0-21 15,1 21-15,-1-21 0,0 0 16,0 0-16,0 0 0,0 0 16,1 0-16,-1-21 0,21 0 15,-21 21-15,0-21 0,1-1 0,20 1 16,-21 0-16,0 0 0,0 0 16,-21-22-16,22 22 0,-22-21 15,0 21-15,0-22 0,0 22 0,0-21 16,0 21-16,0 0 0,0-1 15,-22 1-15,1 21 0,0 0 0,0 0 16,0 0-16,0 21 16,-1-21-16,1 22 0,21-1 0,0 21 15,0-21-15,0 22 0,-21-22 16,21 21-16,0-21 0,0 22 0,0-22 16,0 21-16,0-21 15,21 0-15,0 1 0,-21-1 0,85 0 16,-64 0-1,22-21-15,-22 0 0,21 0 0,-21 0 16,22 0-16,-1-21 0,-21 0 16,21 21-16,-20-21 0,-1-1 15,21 1-15,-21 0 0,0-21 0,22 21 16,-22-22-16,0 22 0,0-21 16,0 21-16,-21-22 0,0 22 0,0 0 15,0-21-15,0 20 16,-21 22-1,0 22-15,0-1 0,21 0 16,-21 0-16,21 0 0,0 0 0,0 22 16,0-22-16,0 0 0,0 21 15,0-20-15,0-1 0,0 0 16,0 0-16,0 0 0,0 0 16,21 1-16,-21-1 0,21-21 15,-21-21 32,-21 21-47,0-22 16,21 1-16,-21 21 0,-1-21 0,1 21 15,0 0 1,21 21 0,0 0-1,0 1-15,0-1 0,0 0 16,21 0-16,0-21 15,1 0-15,-1 21 0,0-21 0,0 0 16,0 0-16,22 0 0,-22 0 16,21 0-16,0 0 0,1-21 0,-22 0 15,21 21-15,1-21 0,-1 0 16,0-1-16,-21 1 0,22 0 0,-22-21 16,0 21-16,0-1 15,0-20-15,-21 21 0,0-21 0,0 20 16,0 1-16,0 0 0,0 0 15,0 0-15,0 0 0,0 42 32,-21 0-32,21 0 0,-21 0 0,0 0 15,21 22-15,0-22 0,0 0 16,-21 21-16,21-20 0,0 20 0,0-21 16,0 0-16,0 0 0,0 1 15,0-1-15,0 0 0,21 0 0,0-21 16,0 0-16,0 0 0,1 0 15,20 0-15,-21 0 0,0 0 16,22 0-16,-22 0 0,0-21 0,21 0 16,-21 0-16,1-1 0,-1 1 15,0 0-15,0 0 0,0 0 0,-21-22 16,0 22-16,0-21 0,0 21 16,0-22-16,0 1 0,0 0 0,-21 21 15,0-22-15,0 22 0,0 0 16,-1 0-16,1 0 0,-21-1 0,21 22 15,0 0-15,-22 0 0,22 22 16,0-1-16,0 0 0,0 0 0,-1 21 16,1-20-16,0 20 0,21-21 15,0 21-15,0 1 0,0-1 16,0-21-16,0 22 0,0-22 0,21 0 16,0 21-16,1-21 0,-1 1 15,0-22-15,21 21 0,-21 0 0,1-21 16,20 0-16,-21 0 0,21 0 15,-20 0-15,-1 0 0,21-21 0,-21 0 16,22 21-16,-22-22 0,0 1 16,0 0-16,0 0 0,0-21 0,-21 20 15,22 1-15,-22-21 0,21 0 16,-21 20-16,0-20 0,0 21 0,0 0 16,0 0-16,0-1 0,0 1 15,0 42 16,0 1-31,0-1 0,0 0 16,0 0-16,0 0 0,0 0 0,0 1 16,0 20-16,0-21 0,0 0 15,0 0-15,0 1 0,0-1 0,0 0 16,0 0-16,0 0 16,21-21-16,0 0 0,0 0 15,0 0-15,1 0 0,-1 0 16,0-21-16,0 21 0,0-21 15,0 0-15,1 0 0,-1-1 16,0 1-16,0 0 0,0 0 16,0-21-16,1 20 0,-1 1 0,0-21 15,-21 21-15,0 0 0,21-1 0,-21 1 16,0 0-16,21 21 16,-21 21-1,0 0 1,-21 1-16,21 20 0,-21-21 15,21 0-15,-21 0 0,21 22 16,0-22-16,0 0 0,0 0 0,0 0 16,0 1-16,0-1 0,0 0 0,0 0 15,21-21 1,0 0-16,0 0 0,0 0 16,1 0-16,-1 0 0,0 0 15,0 0-15,21 0 0,-20-21 0,-1 0 16,0 0-16,0-1 0,0 1 0,0 0 15,1 0-15,-1 0 0,0-22 16,0 22-16,-21-21 0,0 21 0,0 0 16,21-1-16,-21 1 0,0 0 15,0 42 1,0 0 0,0 1-16,0-1 0,0 0 0,0 21 15,0-21-15,0 1 0,0-1 16,0 0-16,0 0 0,0 0 15,21 0-15,1 1 0,-1-1 16,0-21-16,0 0 0,0 0 16,0 0-16,1 0 0,-1 0 15,0 0-15,0 0 0,0 0 0,0 0 16,1 0-16,-1-21 0,0-1 16,0 22-16,0-21 0,0-21 0,-21 21 15,22 0-15,-22-1 0,21-20 0,-21 21 16,0 0-16,21-22 0,-21 22 15,21 0-15,-21 0 16,21 21-16,-21 21 31,0 0-15,0 0-16,0-42 78,0 0-62,-21 21-1,0 0-15,0 0 16,0 0-16,-1 21 16,1 0-16,21 1 15,0-1-15,-21 21 0,21-21 0,0 0 16,0 1-16,0-1 0,0 0 15,0 0-15,0 0 0,0 0 0,0 1 16,0-1-16,21-21 0,0 21 0,1-21 16,20 21-16,-21-21 15,0 0-15,22 0 0,-22 0 0,21 0 16,-21 0-16,22 0 0,-1 0 0,-21-21 16,21 21-16,1-21 15,-22 0-15,21-1 0,-21 1 0,1 0 16,-1 0-16,0-21 0,-21 20 15,0 1-15,0-21 0,0 21 0,0-22 16,0 22-16,0 0 0,0 0 0,-21 21 16,0 0-16,-1 0 0,1 0 15,0 0-15,0 21 0,21 0 16,0 0-16,0 22 0,0-22 16,0 0-16,0 21 0,0-20 0,0-1 15,0 0-15,0 0 0,0 0 0,0 0 16,0 1-16,21-1 0,0-21 15,0 21-15,1-21 16,-1 0-16,0 0 16,0-21-1,0 21-15,-21-21 0,21-1 0,1 22 16</inkml:trace>
  <inkml:trace contextRef="#ctx0" brushRef="#br0" timeOffset="32768.82">6858 4551 0,'0'0'0,"63"0"31,-20-21-31,-22 0 16,0-1-16,0 22 0,22-21 0,-22 0 15,0-21-15,0 21 0,-21-1 0,0 1 16,0-21-16,0 21 0,0-22 16,0 22-16,0-21 0,-21 21 0,-21 0 15,20-1-15,-20 1 0,0 0 16,-1 21-16,1 0 0,0 0 0,-1 0 16,1 21-16,0-21 0,-1 43 15,1-22-15,21 21 0,-21-21 0,20 22 16,1-1-16,0 0 0,0 1 15,21-1-15,-21 0 0,21 1 16,0-22-16,0 21 0,0-21 0,0 0 16,0 1-16,21-1 0,0 0 0,0-21 15,22 0-15,-22 0 0,21 0 16,0 0-16,1 0 0,-1 0 0,22-21 16,-22 0-16,21-1 0,-20 1 15,-1 0-15,22-21 0,-22 21 0,-21-1 16,21-20-16,-20 21 0,-1-21 0,-21 20 15,0-20-15,0 21 0,0 0 16,0 0-16,0-1 0,0 1 0,-21 21 16,-1 0-16,1 0 15,0 21-15,21 1 0,0-1 16,-21 0-16,21 0 0,-21 21 0,21-20 16,0-1-16,0 21 0,0-21 15,0 0-15,0 1 0,0-1 0,0 0 16,21 0-16,0-21 0,0 0 15,0 0-15,1 0 0,20 0 16,-21 0-16,21 0 0,-20-21 0,20 0 16,-21 0-16,21-1 0,-20 1 0,20 0 15,-21 0-15,0 0 0,0-22 16,1 22-16,-22 0 0,0-21 0,0 21 16,0-1-16,0 1 0,0 0 15,-22 42 1,22 0-1,-21 1-15,0-1 0,21 0 16,0 21-16,-21-21 0,0 1 0,21-1 16,-21 0-16,21 0 0,0 0 15,0 0-15,0 1 0,-22-22 16,44-22 15,-1 22-31,0-21 0,0 0 16,-21 0-16,21 21 0,0-21 15,1-22-15,-1 22 0,0 0 0,0 0 16,0 0-16,-21 0 0,21-1 0,1 22 16,-1 0-1,0 22-15,-21-1 16,0 0-16,21 21 0,-21-21 16,0 1-16,21-1 0,0 0 15,-21 21-15,22-21 0,-1 1 0,0-1 16,0 0-16,0-21 0,0 21 15,22 0-15,-22-21 0,21 0 0,1 0 16,-1 0-16,-21 0 0,21 0 0,1 0 16,-1-21-16,22 21 15,-22-21-15,0 0 0,1 0 0,-22-1 16,21 1-16,0 0 0,-20-21 0,-1 21 16,-21-22-16,0 1 0,0 0 15,0 20-15,0-20 0,0 0 0,0-1 16,0 22-16,-21 0 0,-1 0 15,1 21-15,-21 0 0,21 0 0,0 0 16,-22 0-16,22 21 0,-21 0 0,21 0 16,-22 22-16,22-22 0,-21 21 15,21 1-15,-1-22 0,1 21 0,0 0 16,21-20-16,0 20 0,0-21 16,0 21-16,0-20 0,0-1 0,0 0 15,21-21-15,0 21 0,1-21 0,-1 0 16,21 0-16,-21 0 0,22 0 15,-22 0-15,21 0 0,-21-21 16,22 0-16,-22 0 0,21-1 0,-21 1 16,22 0-16,-22-21 0,0-1 15,0 1-15,0 0 0,0-1 0,1-20 16,-1-1-16,-21 22 0,0-21 0,21 20 16,0 1-16,-21-22 0,0 22 15,0 21-15,0-21 0,0 20 0,0 1 16,0 42-1,0 22 1,0-22-16,0 21 0,-21 1 0,0-1 16,21 21-16,0-20 0,0 20 15,0-20-15,-21 20 0,21-21 0,0 1 16,0-1-16,0 0 0,0 1 0,0-22 16,0 21-16,0-21 0,21-21 15,0 22-15,0-1 0,0-21 0,0 0 16,22 0-16,-22 0 0,0 0 15,21-21-15,-20-1 0,20 22 0</inkml:trace>
  <inkml:trace contextRef="#ctx0" brushRef="#br0" timeOffset="34100.82">10139 4382 0,'0'21'0,"0"-42"0,0 63 0,-21-21 16,21 0-16,-22 0 0,22 1 16,22-44 15,-1 22-31,0-21 15,0 0-15,0 0 0,0 0 16,22-22-16,-22 1 0,0 0 0,21-1 16,-20 1-16,-1 0 0,0-1 15,0-20-15,-21 21 0,0 20 0,0-20 16,0 21-16,0 0 0,-21 21 0,0 0 16,0 0-16,-1 0 0,-20 0 15,21 21-15,0 0 0,-22 0 0,22 22 16,21-22-16,0 21 0,0-21 15,0 22-15,0-22 0,0 21 16,21-21-16,1 22 0,-1-22 0,0 0 0,21 0 16,-21 21-16,1-20 0,20-1 15,-21 0-15,0 0 0,0-21 16,1 21-16,-1 0 0,0-21 0,0 0 16,0 22-16,0-22 15,1 0-15,-1 0 0,0 0 0,0 0 16,0 0-16,0-22 0,1 1 0,-1 0 15,21 0-15,-21 0 0,0 0 16,1-1-16,-1 1 0,0-21 0,0 0 16,0 20-16,-21-20 0,0 21 15,0-21-15,0 20 0,21 1 16,-21 0-16,0 0 0,0 42 31,0 0-15,-21 22-16,21-22 0,0 0 0,0 21 15,0-21-15,0 1 0,0 20 16,0-21-16,0 0 0,0 0 0,0 1 16,0-1-16,0 0 0,0 0 0,0 0 15,21-21-15,1 0 0,-1 0 16,0 0-16,0 0 0,21 0 0,-20 0 16,-1 0-16,21 0 0,0-21 15,-20 21-15,20-21 0,0 0 0,-21 0 16,22-22-16,-22 22 0,0 0 15,0-21-15,0 20 0,1-20 16,-22 21-16,0-21 0,0 20 0,0 1 16,0 0-16,-22 42 31,22 0-31,-21 1 0,0-1 0,21 21 16,0-21-16,0 0 0,0 22 0,0-22 15,0 0-15,0 21 0,0-20 16,0-1-16,0 0 0,21 0 15,0-21-15,1 0 16,-1 0-16,0 0 0,21 0 16,-21 0-16,1 0 0,20 0 0,-21-21 15,21 0-15,-20 21 0,-1-21 16,0-1-16,21 1 0,-21 0 0,-21-21 16,22 21-16,-22-1 0,21-20 0,-21 21 15,0 0-15,0 0 0,0-1 16,0 1-16,0 42 15,-21 1 1,21-1-16,0 0 0,0 0 16,0 0-16,-22 0 0,22 1 0,0-1 15,-21 0-15,21 0 0,0 0 16,-21-21-16,21 21 0,0 1 16,0-1-16,-21-21 15,0 0 1,21-21-1,0-1-15,0 1 16,0 0-16,0-21 0,0 21 16,21-22-16,0 22 0,0-21 0,0-1 15,22 1-15,-22 0 0,21 21 0,1-1 16,-1 1-16,0 0 0,1 0 16,-22 21-16,21 0 0,0 0 15,-20 21-15,20 0 0,-21 0 16,0 22-16,0-22 0,1 21 0,-1 1 15,-21-1-15,0-21 0,0 21 0,0 1 16,0-22-16,-21 21 0,-1-21 16,1 1-16,21-1 0,-21 0 0,0 0 15,21 0-15,-21-21 0,21 21 16,21-42 15</inkml:trace>
  <inkml:trace contextRef="#ctx0" brushRef="#br0" timeOffset="34496">13949 3852 0,'0'0'0,"0"-21"0,-21 21 0,21-21 16,0 0 0,-22 21-16,1 0 15,21 21-15,0 0 0,0 0 0,-21 1 16,21 20-16,0 0 0,0 1 15,-21-1-15,21 21 0,0-20 0,-21 20 16,21-20-16,0-1 0,-21 0 0,-1 1 16,22-1-16,0-21 0,0 21 15,0-20-15,0-1 0,0 0 0,0 0 16,22-21 0,-1 0-1,0 0-15,-21-21 16,21 0-16,-21 0 0</inkml:trace>
  <inkml:trace contextRef="#ctx0" brushRef="#br0" timeOffset="34701">13568 4191 0,'-21'21'16,"21"0"-1,21-21 1,0 0-16,0 0 0,0 0 15,0 0-15,1 0 0,20 0 0,0 0 16,1 0-16,-1 0 0,0 0 0,1 0 16,-1 0-16,-21-21 15,21 21-15,1-21 0,-22 21 0,0-21 16,0 21-16,0 0 0</inkml:trace>
  <inkml:trace contextRef="#ctx0" brushRef="#br0" timeOffset="35684.06">14203 4170 0,'0'42'32,"21"-42"-17,0 0-15,0 0 16,0 0-16,1-21 0,-1 21 16,0-21-16,0 21 0,21-21 0,-20 0 15,-1-1-15,0 22 0,-21-21 16,0 0-16,0 0 15,-21 21 1,0 0-16,-1 0 0,-20 0 16,21 21-16,0-21 0,-22 21 0,22 22 15,0-22-15,0 0 0,0 21 0,0-21 16,-1 22-16,22-22 16,-21 21-16,21-21 0,0 1 0,0-1 0,0 0 15,0 0-15,21 0 0,1-21 16,20 21-16,-21-21 0,0 0 15,22 0-15,-22 0 0,21 0 0,0 0 16,-20 0-16,20 0 0,0 0 16,1-21-16,-1 0 0,0 21 0,1-42 15,-1 21-15,-21-1 0,21-20 0,1 21 16,-1-21-16,-21 20 0,0-20 16,1 21-16,-22 0 0,0 0 0,0-1 15,-22 22 1,1 0-16,0 22 15,0-1-15,21 0 0,0 0 0,-21 0 16,21 0-16,0 1 16,0-1-16,0 0 0,0 0 0,0 0 15,0 0-15,0 1 0,0-1 0,21 0 16,-21 0-16,0 0 16,21-21-16,-21 21 0,0-42 46,-21 0-30,0 21-16,21-21 0,-21 0 16,-1 21-16,22-21 0,-21 21 15,21 21 17,0 0-32,0 0 15,21-21-15,1 0 16,-1 0-16,0 21 0,0-21 0,0 0 15,0 0-15,1 0 0,20 0 0,0 0 16,-21 0-16,22 0 0,-1-21 16,0 0-16,22 21 0,-22-21 0,1 0 15,-1-1-15,-21-20 0,21 21 0,1-21 16,-22 20-16,0-20 0,0-21 16,0 20-16,1 1 0,-1 0 15,0-1-15,0 1 0,-21 0 16,0-1-16,0 1 0,0 21 0,0-22 15,0 22-15,0 42 16,-21 1 0,0-1-16,0 21 0,-1 0 0,1 1 15,0-1-15,21 0 0,-21 22 16,0-22-16,0 22 0,21-22 0,0 0 16,-22 1-16,22-1 0,0 0 0,0 1 15,0-22-15,0 0 0,0 0 16,22 0-16,-22 1 0,21-22 0,0 0 15,0 0-15,0 0 0,0 0 0,1 0 16,-1 0-16,0 0 0,0 0 16,0-22-16,0 1 0,1 0 15,-22 0-15,0 0 0</inkml:trace>
  <inkml:trace contextRef="#ctx0" brushRef="#br0" timeOffset="35851.99">15346 4043 0,'0'0'0,"-21"0"0,-1 0 16,44 0 15,20 0-15,-21 0-16,21 0 0,-20 0 0,20-21 16,0 21-16,1-21 0,-1-1 15,21 22-15</inkml:trace>
  <inkml:trace contextRef="#ctx0" brushRef="#br0" timeOffset="37456.58">17462 4106 0,'0'0'0,"-21"22"16,21-44-1,0 1-15,21 21 16,1-21-16,-1 0 0,21 0 0,-21 0 16,22-1-16,-22 1 0,21-21 15,0 21-15,-20 0 0,-1-1 0,-21 1 16,0 0-16,0 0 0,0 0 15,0 0-15,-21-1 0,-1 1 0,-20 21 16,0 0-16,-1 0 0,1 0 16,0 0-16,-1 0 0,-20 0 15,42 21-15,-22 1 0,22-1 0,-21 0 16,42 0-16,0 0 0,0 0 16,0 22-16,0-22 0,0 21 0,21 1 15,0-1-15,0-21 0,1 21 16,-1 1-16,21-1 0,-21 0 0,0 1 15,1-22-15,-1 21 0,0-21 0,-21 1 16,0 20-16,0-21 0,0 0 16,0 0-16,-21-21 0,0 22 0,-22-1 15,1-21-15,21 0 0,-22 0 16,-20 0-16,21 0 0,-1 0 16,1 0-16,0-21 0,-1-1 0,1 1 15,21 0-15,0-21 0,-22 21 16,22-22-16,0 1 0,21 0 0,0-1 15,0-20-15,0 20 0,0 1 16,0 0-16,0-1 0,0 22 0,0 0 16,0 0-16,21 0 0,0 21 0,0 0 15,1 0-15,-1 21 16,0 0-16,0 21 0,0-20 0,0 20 16,1 0-16,-1 1 15,0-1-15,0 0 0,0 1 0,0-1 16,1 0-16,-1-21 0,0 22 0,0-22 15,0 0-15,0 0 0,1 0 16,-1 1-16,0-22 0,0 0 0,0 0 16,22 0-16,-22 0 0,0 0 15,21 0-15,-21 0 0,1 0 0,20-22 16,-21 1-16,0 0 0,0 0 0,22-21 16,-22 20-16,0 1 0,0-21 15,0 0-15,1-1 0,-1 22 0,0-21 16,0-1-16,0 22 0,0-21 15,1 21-15,-1 21 0,-21-21 16,21 21 0,-21 21-1,0 0-15,0 0 16,0 0 0,21-21 15,-21-21-16,0 0-15,0 0 16,0 0-16,0-1 0,0 1 16,0 0-1,-21 21 1,0 21 0,21 0-1,-21 1-15,21-1 0,0 0 0,-22 0 16,1 0-16,21 22 0,-21-22 0,0 0 15,21 21-15,-21-21 0,21 22 16,0-22-16,0 0 0,0 21 0,0-20 16,0-1-16,0 0 0,0 0 15,0 0-15,0 0 0,21-21 16,0 0-16,0 0 0,0 0 16,22 0-16,-22 0 0,21 0 15,-21 0-15,22-21 0,-1 0 0,0 0 16,-20 0-16,20 0 0,0-1 15,-21-20-15,1 21 0,20-21 0,-21-1 16,0 22-16,0-21 0,-21-1 16,0 22-16,0-21 0,0 21 0,0 0 15,0-1-15,-21 22 16,0 0-16,0 0 0,0 22 16,0-1-16,-1 0 0,22 0 0,-21 0 15,21 0-15,-21 1 0,21-1 16,0 0-16,0 0 0,0 0 0,0 0 15,0 1-15,0-1 16,21 0-16,0 0 0,-21 0 0,22-21 16,-1 21-16,-21 1 0,21-22 15,0 0-15,-21 21 16,21-21-16,0 0 16,1 0-16,-1 0 15,0 0-15,0 0 0,0-21 16,0 21-16,1-22 0,-1 1 0,0 21 15,0-21-15,0 0 16,0 0-16,1 0 0,-1-1 0,-21 1 16,21 0-16,0 21 0,-21-21 15,0 0-15,0 42 16,0 0 0,0 0-16,0 0 15,0 1-15,0-1 0,0 0 0,0 0 16,0 0-16,0 0 0,0 1 15,0-1-15,0 0 16,21-42 15,-21 0-15,21-1-16,1 1 0</inkml:trace>
  <inkml:trace contextRef="#ctx0" brushRef="#br0" timeOffset="37808.56">18944 3831 0,'0'0'0,"-21"0"0,0 0 15,0 0-15,-1 0 0,1 0 16,0 0-16,0 21 0,0 1 16,21-1-16,0 0 0,0 0 15,0 0-15,0 0 0,21-21 16,0 22-16,0-22 15,0 0-15,1 0 16,-1 0-16,0-22 0,0 22 16,0-21-16,-21 0 0,21 0 15,-21 0-15,0 0 16,0-1-16,0 1 0,0 0 16,0 0-16,-21 21 15,0 0-15,0 0 0,0 0 16,0 0-16,-1 0 0,1 21 15,0 0-15,21 0 0,0 1 16,0-1-16,0 0 0,0 0 16,0 0-16,0 0 0,0 1 15,21-1-15</inkml:trace>
  <inkml:trace contextRef="#ctx0" brushRef="#br0" timeOffset="38911.94">19389 4043 0,'0'0'0,"0"-21"0,0 0 0,0-1 15,-22 22 17,1 22-32,21-1 0,0 21 0,-21-21 15,21 22-15,-21-1 16,0 0-16,21 1 0,-21-1 0,-1 21 15,1-20-15,21 20 0,-21-20 0,0 20 16,21 1-16,-21-1 0,0 22 16,21-22-16,-22 22 0,1 0 0,21-1 15,-21-20-15,0 42 0,0-22 0,0 1 16,-1 0-16,1-1 0,0 1 16,0 0-16,0-1 0,0-20 0,21-1 15,0-20-15,0 20 0,0-21 0,0-20 16,0-1-16,0 0 0,0 0 0,0-42 31,0 0-31,0 0 16,21-1-16,0-20 0,0 0 0,-21-1 15,21-20-15,0-1 0,1 1 16,-1-1-16,0-20 0,0-1 0,0 0 16,0 1-16,1-1 0,-22-21 0,21 0 15,0 22-15,-21-1 0,21-21 16,-21 43-16,21-22 0,0 0 0,1 22 15,-22-1-15,42 1 0,-21 21 16,0-22-16,0 22 0,22-1 0,-22 1 16,21 0-16,1-1 0,-22 22 0,21 0 15,-21 21-15,22 0 0,-22 0 16,0 0-16,0 21 0,0 0 16,0 22-16,-21-22 0,22 21 15,-22 1-15,0-22 0,0 21 0,0-21 16,-22 22-16,1-22 0,0 0 15,0 0-15,0 0 0,-22-21 0,22 0 16,0 21-16,0-21 0,-21 0 0,20 0 16,1 0-16,21-21 15,-21 0-15,21 0 0,0 0 16,0 0-16,0-1 0,0 1 16,0 0-16,0 0 15,0 42 16,0 0-31,0 0 16,21 1-16,0-1 16,1-21-16,-22 21 0,42-21 0,-21 21 15,0-21-15,0 0 0,22 21 16,-22-21-16,21 0 0,1 0 0,-22 0 16,21 0-16,-21 0 0,22 0 0,-22 0 15,21 0-15,-21-21 0,0 0 16,1 0-16,20 0 0,-21-1 0,0 1 15,0-21-15,1 21 0,20-22 16,-21 1-16,0 0 0,0-1 16,1 1-16,20 0 0,-21-1 15,0 22-15,-21-21 0,21 21 0,-21 0 16,22-1-16,-22 1 0,-22 21 31,1 21-31,21 1 0,-21 20 0,0 0 16,0 1-16,0-1 0,21 0 15,-22 22-15,1-22 0,21 0 0,0 22 16,0-22-16,-21 1 0,21-1 16,0-21-16,0 21 0,0-20 15,0-1-15,0 0 0,0 0 0,0 0 16,21-21-16,0 0 16,1 0-16,-1 0 0,0 0 15,0 0-15,0-21 0,0 21 0,1-21 16,20 0-16,-21 0 0,0-1 15,0 1-15,1 0 0,-1-21 0,0 21 16,-21-22-16,0 1 0,0 21 16</inkml:trace>
  <inkml:trace contextRef="#ctx0" brushRef="#br0" timeOffset="39140.82">20151 4022 0,'0'0'0,"0"21"31,21-21-15,0 0-16,21 0 0,-21 0 0,22 0 15,-22 0-15,21 0 0,1 0 16,-1 0-16,0 0 0,1 0 0,-22 0 16,21 0-16,-21 0 0,0 0 15,1 0-15,-1-21 16</inkml:trace>
  <inkml:trace contextRef="#ctx0" brushRef="#br0" timeOffset="39375.69">21251 4636 0,'-21'0'63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9T01:48:27.5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2455 572 0,'0'-22'0,"0"1"0,0 0 16,0 0-16,0 0 0,0 0 15,0-1-15,-21 1 0,21 0 16,0 0-16,0 0 0,-21 0 15,0 21 1,0 21 0,21 0-16,0 0 0,-22 21 15,1 1-15,0-1 0,0 22 0,21-1 16,-21 1-16,0-1 0,-1 1 16,1 20-16,0-20 0,0-1 0,0 22 15,0-43-15,-1 22 0,22-1 16,-21-20-16,0-1 0,21 0 15,-21-21-15,21 1 0,0-1 0,0 0 16,0 0-16,0-42 16,0 0-1,0 0-15,0-22 16</inkml:trace>
  <inkml:trace contextRef="#ctx0" brushRef="#br0" timeOffset="307.82">2095 423 0,'0'0'0,"0"-105"31,22 83-31,-1 22 16,0-21-16,0 21 16,0 0-16,0 0 0,1 21 0,20 1 15,0 20-15,1 0 16,-1 1-16,-21 20 0,21 1 0,1-1 15,-22 1-15,0 20 0,0-20 16,-21 20-16,0-20 0,0-1 0,0 1 16,0-1-16,-21-20 0,0-1 15,21 0-15,-21 1 0,21-22 0,-21 21 16,21-21-16,-22 1 0,1-22 31,0-22-31,0 1 16,0 0-16</inkml:trace>
  <inkml:trace contextRef="#ctx0" brushRef="#br0" timeOffset="504.64">1884 1164 0,'0'0'0,"-64"0"31,85 0-15,1 0-16,-1 0 0,21 0 0,-21-21 15,22 21-15,-1-21 0,0 21 16,1-21-16,20 0 0,-21 21 16,22-22-16,-22 22 0,1 0 0,-1 0 15,0-21-15,1 21 16,-1 0-16</inkml:trace>
  <inkml:trace contextRef="#ctx0" brushRef="#br0" timeOffset="1108.29">3196 1016 0,'0'0'0,"21"0"0,-21-21 0,21 0 15,-21 0-15,22-1 16,-22 1-16,0 0 0,0 0 0,-22 0 16,1 0-16,-21-1 15,21 22-15,0 0 0,-1 0 0,-20 0 16,21 0-16,-21 0 15,20 22-15,1-1 0,0 0 0,0 21 16,0-21-16,0 22 0,-1-1 16,1 0-16,0 1 0,21-1 15,0 0-15,0 1 0,0-1 0,0-21 16,0 22-16,0-22 0,0 0 16,0 0-16,0 0 0,21-21 0,0 0 15,1 0-15,-1 0 0,0 0 16,0 0-16,21 0 0,-20-21 15,-1 0-15,0 0 0,0 0 0,21-1 16,-20-20-16,-1 0 0,0-1 16,0 1-16,0-21 0,0-1 15,1 1-15,-22-1 0,21 1 0,-21-1 16,21-21-16,-21 22 0,0-1 16,0 1-16,0 21 0,0-22 0,0 22 15,0-1-15,0 22 0,0 0 16,0 0-16,-21 21 0,0 0 15,21 21-15,-22 21 0,1-20 0,0 20 16,21 21-16,0-20 0,-21 20 16,21 1-16,-21-1 0,21 1 15,0-1-15,0 1 0,0-1 0,0 1 16,0-22-16,0 0 0,0 1 16,21-1-16,0 0 0,0-20 15,-21-1-15,21 0 0,1 0 0,-1 0 16,0-21-16,0 0 0,0 0 15,0 0-15,22 0 0,-22-21 0,0 21 16,0-21-16,0-21 0,1 20 16,-1-20-16,0 21 0,0-21 0</inkml:trace>
  <inkml:trace contextRef="#ctx0" brushRef="#br0" timeOffset="1488.04">3662 783 0,'0'0'0,"0"21"47,0 1-47,0-1 0,0 21 0,0-21 16,0 22-16,0-22 0,0 21 15,0-21-15,0 22 0,0-1 0,0-21 16,0 21-16,0-20 0,0-1 16,0 0-16,21 0 0,-21 0 0,21 0 15,0-21 1,0 0-16,1 0 0,-1 0 15,-21-21-15,21 0 0,0 0 16,0 0-16,0-22 0,1 22 16,-1-21-16,0 0 0,-21-22 15,21 22-15,0-1 0,0 1 0,1 21 16,-1-21-16,-21 20 0,0 1 16,21 0-16,0 21 15,-21 21 16,0 0-31,0 1 0,0-1 16,0 0-16,0 0 0,0 0 16,0 0-16,0 1 0,0-1 15</inkml:trace>
  <inkml:trace contextRef="#ctx0" brushRef="#br0" timeOffset="2683.9">4445 1143 0,'0'0'0,"21"-21"0,0 21 16,0-21-16,1 0 0,-1-1 0,0 1 16,0 0-16,-21 0 0,21-21 15,-21 20-15,0 1 0,0 0 0,0 0 16,0 0-16,-21 0 0,0-1 16,0 22-16,0 0 0,-1 0 15,1 0-15,-21 0 0,21 22 16,0-1-16,-22 0 0,22 21 0,-21-21 15,21 22-15,-1-22 0,1 21 16,0 1-16,0-1 0,21-21 0,-21 21 16,21-20-16,0 20 0,0-21 15,0 0-15,0 0 0,0 1 0,21-22 16,0 21-16,0-21 0,0 0 16,1 0-16,-1 0 0,0 0 0,21 0 15,-21-21-15,1-1 0,20 1 16,-21 0-16,0 0 0,0 0 0,1 0 15,-1-22-15,0 22 16,-21-21-16,0-1 0,0 22 0,0-21 16,0 21-16,0 0 0,0-22 15,0 22-15,0 0 0,-21 42 32,21 0-32,-21 0 0,21 22 15,0-22-15,0 0 0,0 21 16,0 1-16,0-22 0,0 0 0,0 21 15,0-20-15,21-1 0,0 0 16,0 0-16,0 0 0,0-21 0,1 0 16,-1 0-16,21 0 0,-21 0 15,22 0-15,-1 0 0,-21 0 16,21-21-16,-20 0 0,20 0 0,-21 21 16,21-43-16,-20 22 0,-1 0 15,0-21-15,-21 21 0,0-22 0,21 22 16,-21-21-16,0 21 0,0-1 15,0 1-15,0 0 0,0 42 32,0 0-32,-21 1 0,21-1 0,0 0 15,0 0-15,-21 21 0,21-20 16,0-1-16,-21 0 0,21 21 0,0-21 16,0 1-16,0-1 15,0 0-15,21-42 47,-21 0-47,21-1 16,0 1-16,-21 0 0,21-21 0,0 21 15,-21-22-15,22 22 0,-1-21 16,0 21-16,-21-22 0,0 22 0,21 0 16,0 21-16,-21 21 15,0 0 1,0 22-16,0-22 0,0 0 15,0 0-15,0 21 0,21-20 16,-21-1-16,0 21 0,22-21 16,-22 0-16,21 1 0,0-1 15,0-21-15,0 0 0,0 0 16,1 0-16,-1 0 0,0 0 0,21 0 16,-21 0-16,1 0 0,20-21 0,-21-1 15,0 1-15,22-21 0,-22 21 16,0-22-16,0 1 0,0 0 0,0-1 15,1-20-15,-22 21 0,0-1 16,21-20-16,-21 20 0,0 1 0,0-21 16,0 20-16,0 1 0,0 21 15,0-22-15,-21 22 0,21 0 16,-22 21-16,1 42 16,0-20-16,21 20 15,-21 0-15,21 1 0,0-1 16,0 21-16,0-20 0,0 20 0,0 1 15,0-22-15,0 0 0,0 22 16,0-22-16,0-21 0,0 22 0,0-1 16,21-21-16,0 0 0,0 1 15,1-22-15,-1 21 0,0-21 0,0 0 16,0 0-16,0 0 0,1 0 16,20-21-16,-21-1 0,0 1 0,0 0 15,1 0-15,-1 0 16,0-22-16,0 1 0,-21 21 0</inkml:trace>
  <inkml:trace contextRef="#ctx0" brushRef="#br0" timeOffset="2871.81">5524 741 0,'0'0'0,"-42"0"0,21 0 0,0 21 0,21 0 15,21-21 1,0 0-1,0 0-15,22 0 16,-1 0-16,-21 0 0,21 0 0,1 0 16,-1-21-16,0 0 0,-20 21 15,20-21-15,-21 21 0,21-21 0</inkml:trace>
  <inkml:trace contextRef="#ctx0" brushRef="#br0" timeOffset="4280.7">6435 1101 0,'0'-21'16,"0"-1"-1,0 1-15,21 0 0,-21 0 16,21 0-16,-21-22 0,0 22 16,0 0-16,0-21 0,0 21 0,0-1 15,0-20-15,0 21 16,-21 0-16,0 0 0,-1-1 0,1 1 15,0 21-15,0 0 0,0 0 16,0 0-16,-1 0 0,1 21 0,-21 1 16,21-1-16,0 21 0,-1-21 15,1 22-15,21-1 0,-21 0 0,21 1 16,-21-1-16,21-21 0,0 21 16,0 1-16,0-22 0,0 0 0,0 0 15,0 0-15,0 1 0,0-1 16,21-21-16,0 0 15,0 0-15,1 0 0,-1 0 16,0 0-16,0-21 0,0 21 0,0-22 16,1 1-16,-1 0 0,21 0 0,-21-21 15,0 20-15,1-20 0,-1 21 16,-21-21-16,21-1 0,-21 22 0,21-21 16,-21 21-16,0-1 0,0 1 15,0 0-15,0 0 0,0 42 31,0 0-31,0 0 16,0 22-16,0-22 0,0 21 16,0-21-16,0 22 0,0-22 15,0 21-15,0-21 0,0 22 16,0-22-16,0 0 0,0 0 0,21 0 16,0 1-16,1-22 0,-1 21 15,0-21-15,21 0 0,1 0 0,-1 0 16,0 0-16,1 0 0,20-21 15,-21 21-15,22-22 0,-22 1 0,22 0 16,-22-21-16,0 21 0,1-22 16,-1 1-16,-21 21 0,0-22 0,-21 1 15,0 0-15,0 21 0,0-22 16,0 22-16,0 0 0,-42 0 0,21 21 16,0-21-16,-22 21 0,1 0 15,0 0-15,21 0 0,-22 21 16,1-21-16,0 21 0,20 0 0,-20 21 15,21-20-15,0 20 0,0-21 16,-1 21-16,22-20 0,0-1 0,0 21 16,0-21-16,0 0 0,0 1 15,22-22-15,-1 21 0,21 0 0,0-21 16,-20 0-16,20 0 0,0 0 16,1 0-16,-1 0 0,0-21 0,1 0 15,-22 21-15,21-22 0,-21 1 16,0 0-16,1 0 0,-1 0 0,0 0 15,-21-22-15,0 22 16,0 0-16,0 0 0,0 0 0,0-1 16,0 1-16,0 0 0,0 0 15,0 0-15,0 42 32,0 0-32,0 0 0,0 22 15,0-1-15,0 0 0,0 1 16,0-1-16,0 21 0,0-20 0,0 20 15,0 1-15,0-1 0,0 1 0,0 20 16,0 1-16,0-21 0,0 41 16,0-20-16,0 0 0,0-1 0,0 1 15,0 0-15,21-1 16,-21 1-16,21 0 0,-21 21 0,0-43 16,0 22-16,0-1 0,0-20 0,0-1 15,0-20-15,0-1 0,0 0 16,0 1-16,0-22 0,0 0 0,-21-21 15,0 0-15,0 0 0,0-21 16,-1 0-16,1 0 0,-21-1 16,21-20-16,0 0 0,-1-1 0,1-20 15,0-1-15,0 1 0,0-1 0,0-20 16,21 20-16,0-20 0,0 20 16,0-21-16,0 1 0,0 20 0,0-20 15,0-1-15,0 0 0,0 22 16,21-1-16,0 1 0,21-1 15,-21 1-15,1 20 0,-1 1 0,21 0 16,-21-1-16,0 1 0,22 0 16,-22 21-16,0-22 0,0 22 0,0-21 15,1 21-15,-1-1 0,0 1 16,-21 0-16,21 0 0,-21 0 16,0 0-16</inkml:trace>
  <inkml:trace contextRef="#ctx0" brushRef="#br0" timeOffset="4855.79">7556 953 0,'22'0'15,"-22"-22"1,0 1-16,21 0 0,0 21 16,0-21-16,-21 0 0,0 0 15,21-1-15,-21 1 0,21 21 0,-21-21 16,22 0-16,-22 0 15,-22 21 17,1 0-32,0 21 0,0 0 15,0 0-15,0 0 0,21 1 16,0-1-16,0 21 0,0-21 16,0 0-16,0 1 0,0-1 0,0 0 15,0 0-15,0 0 0,0 0 16,21-21-16,0 0 0,21 22 0,-21-22 15,1 0-15,20 0 0,0 0 16,-21-22-16,22 1 0,-1 21 0,0-21 16,1 0-16,-1-21 0,0 20 15,-20 1-15,20-21 0,-21 21 0,0-22 16,0 22-16,-21 0 0,0 0 16,0 0-16,0 0 0,0-1 15,-21 22 1,0 0-16,0 0 0,0 0 0,0 0 15,21 22-15,0-1 0,-22-21 16,22 21-16,0 0 0,0 21 0,0-20 16,0-1-16,22 21 0,-22-21 15,21 22-15,0-22 0,-21 0 0,0 21 16,21-21-16,-21 1 0,21-1 16,-21 0-16,0 0 0,0 0 15,-21-21-15,0 21 16,0-21-16,0 0 0,-1 0 0,1 0 15,0 0-15,0-21 16,21 0 0,0 0-16,0 0 0,0 0 0</inkml:trace>
  <inkml:trace contextRef="#ctx0" brushRef="#br0" timeOffset="5988.71">9123 1058 0,'0'-21'31,"21"0"-15,0 21-16,-21-21 0,21 0 16,-21 0-16,21-22 0,1 22 0,-22-21 15,0 21-15,21-1 0,0-20 16,-21 21-16,0 0 0,0-22 0,0 22 16,21 21-16,-21-21 0,-21 42 46,21 0-46,0 1 0,-21 20 16,0 0-16,-1-21 0,22 22 0,0-1 16,0 0-16,-21 1 0,21-22 15,0 21-15,0-21 0,0 22 0,0-22 16,0 0-16,21-21 0,-21 21 16,22 0-16,-1-21 0,0 0 0,0 0 15,0 0-15,0 0 0,1 0 16,-1 0-16,0-21 0,0 0 0,0 0 15,0 0-15,1 0 0,-1-1 16,0-20-16,0 21 0,-21-21 16,0-1-16,0 22 0,0-21 0,0-1 15,-21 22-15,0 0 0,0 0 16,-22 0-16,22 0 0,0 21 0,-21 0 16,20 0-16,1 0 0,-21 0 15,21 0-15,0 0 0,21 21 16,0 0-1,21 0-15,0-21 16,0 0-16,0 0 0,22 0 16,-22 0-16,21 0 0,0 0 0,22 0 15,-22-21-15,22 0 0,-22 21 16,22-21-16,-1-1 0,-21 1 16,22 0-16,-22 0 0,1 0 0,-22 21 15,21-21-15,-21-1 0,0 1 16,1 21-16,-22-21 0,0 0 0,0 0 15,0 42 17,0 0-32,-22 0 0,1 22 15,21-22-15,0 21 0,-21 0 0,0 22 16,0-22-16,0 22 0,21-1 16,0 1-16,-22 20 0,22-20 0,-21-1 15,21 22-15,-21-21 0,21 20 16,-21 1-16,21 0 0,0-1 15,-21 1-15,0 0 0,21-1 0,0 1 16,-22 0-16,22 20 0,0-20 16,0 0-16,0-1 0,0 1 0,0 0 15,0-22-15,0 22 0,0-22 0,0-20 16,22 20-16,-22-20 0,0-1 0,0 0 16,0-21-16,0 1 0,0-1 15,0 0-15,-22-21 16,22-21-16,-21 0 0,0-1 0,0 1 15,0-21-15,-22 0 16,1-1-16,21 1 0,-21-22 0,-1 1 16,1-1-16,0-20 0,20 20 0,-20 1 15,21-22-15,0 22 0,0-1 16,-1 1-16,22-1 0,0 1 0,0-1 16,0 1-16,0 20 0,0-20 15,22-1-15,-1 22 0,21-22 0,-21 22 16,0 0-16,22-1 0,-1 1 15,0 0-15,1-1 0,-1 1 0,22 21 16,-22-21-16,21 20 0,-20-20 16,20 21-16,-20-21 0,20 20 15,-21 1-15</inkml:trace>
  <inkml:trace contextRef="#ctx0" brushRef="#br0" timeOffset="6344.53">11303 741 0,'0'-21'0,"0"42"0,0-63 16,0 20-16,0 1 15,-21 21-15,21 21 16,0 1-16,0-1 0,0 0 16,0 21-16,0 1 0,0-1 0,0 21 15,0-20-15,0-1 0,0 22 16,0-22-16,0 0 0,0 1 0,0-1 16,0 0-16,0-21 0,0 22 15,0-22-15,0 0 0,0 0 16,0 0-16,21-21 31,-21-21-31,0 0 0</inkml:trace>
  <inkml:trace contextRef="#ctx0" brushRef="#br0" timeOffset="6700.73">10943 804 0,'0'0'0,"0"-21"0,0 0 0,0 0 16,21 0-16,0 0 16,1 21-16,20 0 0,-21-22 15,21 22-15,22 0 0,-22 0 0,1 0 16,20 0-16,-21 0 0,22 22 16,-22-1-16,22 0 0,-22 0 15,0 21-15,1 1 0,-1-1 0,-21 0 16,-21 1-16,0 20 0,0-20 15,0-1-15,-42-21 0,21 21 0,-22 1 16,1-22-16,-21 0 0,20 0 0,-20 0 16,20 1-16,-20-1 0,21 0 15,-22-21-15,22 0 0,-1 21 0,22-21 16,-21 0-16,21 0 0,0 0 16,63 0 15,-21 0-31,0-21 0,22 0 15,-22 21-15,21-21 0,0-1 0</inkml:trace>
  <inkml:trace contextRef="#ctx0" brushRef="#br0" timeOffset="6964.58">12065 783 0,'0'0'0,"0"-21"0,0 0 16,-21 42 15,21 0-31,0 0 16,0 1-16,0 20 0,-21 0 0,21 1 15,0 20-15,0-21 0,-22 1 0,22-1 16,0 0-16,0 1 0,0-22 16,0 21-16,-21-21 0,21 1 0,0-1 15,0 0-15,0 0 0,0 0 16,0-42 15</inkml:trace>
  <inkml:trace contextRef="#ctx0" brushRef="#br0" timeOffset="7280.55">11853 910 0,'0'0'15,"-21"-21"-15,21 0 0,0 0 0,-21 0 16,21-1-16,0 1 0,0 0 15,0 0-15,21 21 16,0 0-16,22 0 0,-22 0 0,21 0 16,22 0-16,-22 0 0,0 21 15,22 0-15,-1 22 0,-20-1 0,-1-21 16,0 21-16,1 1 0,-1-1 16,-21 0-16,-21 1 0,0-1 0,0 0 15,0 1-15,-42-1 0,-1-21 16,1 0-16,0 1 0,-1 20 15,1-42-15,-21 21 0,20 0 0,1 0 16,0-21-16,-1 0 0,1 0 16,21 0-16,0 0 0,-1 0 0,22-21 31,22 0-31,-1 0 16,21 21-16,-21-21 0,22 0 0</inkml:trace>
  <inkml:trace contextRef="#ctx0" brushRef="#br0" timeOffset="7567.76">12679 804 0,'-21'-21'31,"21"0"-31,21 21 31,21 0-31,-21 0 0,0 0 0,22 0 16,-1 0-16,0 0 0,1-21 16,-1 21-16,22 0 0,-22 0 0,-21 0 15,21 0-15,-20 0 0,-1 0 16,0 0-16,-42 0 31,0 0-31,-1 0 0,-20 0 16,21 0-16,0 0 0,-22 0 0,22 0 15,0 0-15</inkml:trace>
  <inkml:trace contextRef="#ctx0" brushRef="#br0" timeOffset="7780.5">12890 741 0,'0'21'16,"0"0"-16,0 0 16,0 1-16,0-1 0,0 0 15,0 0-15,0 21 0,0 1 16,0-1-16,0-21 0,0 22 15,0-1-15,0 0 0,0-21 0,0 22 16,0-22-16,0 21 0,0-21 0,0 1 16,0-1-16,-21 0 0,21 0 15,-21-21-15,21 21 0</inkml:trace>
  <inkml:trace contextRef="#ctx0" brushRef="#br0" timeOffset="8192.94">14605 931 0,'0'0'0,"-42"-21"0,20 21 0,-20-21 16,21 0-16,0 21 0,0-21 16,-1 0-16,22-1 0,0 1 15,0 0-15,0 0 0,0 0 0,22 0 16,-1-1-16,21 22 0,-21-21 16,22 0-16,-22 21 0,21 0 0,0 0 15,-20 0-15,20 0 0,-21 0 16,21 21-16,-20-21 0,-22 43 0,21-22 15,-21 21-15,0 0 0,0 1 16,0-1-16,-21 0 0,-22 1 0,22-1 16,-21 0-16,-1 1 0,1-1 15,0-21-15,-1 22 0,1-22 0,21 0 16,-21 0-16,20 0 0,1 0 0,0-21 16,21 22-16,-21-1 15,21 0-15,21-21 16,0 0-16,-21 21 15,21-21-15</inkml:trace>
  <inkml:trace contextRef="#ctx0" brushRef="#br0" timeOffset="8476">14541 1757 0,'0'21'0,"0"-42"0,0 63 16,0-21-16,0 1 15,22-22-15,-1 0 16,0 0-16,0 0 16,0 0-16,0-22 15,-21 1-15,0 0 0,0 0 16,0 0-16,0 0 0,0-1 16,-21 22-16,21-21 0,-21 21 0,0-21 15,0 21-15,0 0 0,-1 0 16,1 21-16,0 0 0,0-21 15,21 22-15,0-1 0,0 0 0,-21 0 16,21 0-16,-21 0 16,21 1-16</inkml:trace>
  <inkml:trace contextRef="#ctx0" brushRef="#br0" timeOffset="11948.95">550 3556 0,'0'0'0,"21"0"16,1 0-1,-1 0 1,0 0 93,-42 0 1,0 0-95</inkml:trace>
  <inkml:trace contextRef="#ctx0" brushRef="#br0" timeOffset="13548.11">550 3535 0,'-21'0'0,"0"0"16,0 0 0,0 0-16,-1 0 15,1 0-15,0 0 16,0 0-16,0 0 0,0 0 15,-1 0-15,1 0 0,0 0 0,0 21 16,-21-21-16,20 0 0,1 0 16,-21 0-16,21 0 0,0 0 0,-22 0 15,22 0-15,0 0 0,42 0 141,43 0-141,-22 0 0,21 0 0,1 0 16,-1-21-16,1 21 0,21 0 15,-22 0-15,1 0 0,-1 0 0,22 0 16,-22 0-16,-20 0 0,20 0 15,1 0-15,-1-21 0,-21 21 16,22 0-16,-22 0 0,1 0 0,-1 0 16,0 0-16,-21 0 0,22-21 15,-22 21-15,0 0 16,-21-22 0,0 1-16,-21 0 15,0 21 1,0-21-16,-1 0 0,-20 21 0,21-21 15,0 21-15,0-22 0,-1 1 16,-20 21-16,21-21 0,0 0 0,0 21 16,-1-21-16,1 21 0,0 0 15,21-21-15,-21 21 0,21-22 16,-21 22-16,21 22 62,21-22-62,0 21 16,0-21-16,-21 21 0,21-21 16,22 0-16,-22 21 0,0-21 15,21 21-15,-20-21 0,20 0 0,-21 0 16,21 21-16,1-21 0,-22 0 16,21 0-16,-21 0 0,22 0 0,-22 22 15,0-22-15,0 0 0,0 0 16,1 0-16,-1 0 0,-42 21 62,-1 0-62,1-21 16,-21 21-16,21 0 0,0 0 16,-22 1-16,22-1 0,-21 0 0,-1 0 15,22 21-15,-21-20 0,0-1 16,20 21-16,-20-21 0,21 0 15,-21 22-15,20-22 0,1 0 0,0 0 16,0 0-16,0 1 0,21-1 16,0 0-16,-21-21 0,21 21 15,-22-21-15,22 21 16,0-42 46,22 21-46,-22-21 0,21 21-1,-21-21 110,0 0 0,0-1 32,0 1-142,21 21 1</inkml:trace>
  <inkml:trace contextRef="#ctx0" brushRef="#br0" timeOffset="14143.77">2942 3175 0,'0'0'0,"0"-21"0,0 0 0,0 0 16,0-1-1,0 1-15,0 0 0,0 0 16,0 42 15,0 0-31,0 0 0,0 1 16,0 20-16,0 0 0,0 1 16,0 20-16,0-21 0,0 1 0,0-1 15,0 0-15,0 1 0,0-1 16,0 0-16,0-20 0,0 20 0,0-21 15,0 0-15,0 0 0,0 1 16,0-1-16,0 0 0,0-42 47,0 0-47,-21-1 0,21 1 0,-21 0 16</inkml:trace>
  <inkml:trace contextRef="#ctx0" brushRef="#br0" timeOffset="15760.76">2667 3323 0,'-21'-21'0,"42"42"0,-63-63 0,20 42 16,1-21-16,21 0 0,0-1 0,0 1 15,0 0-15,0 0 0,0 0 16,0 0-16,21-1 0,1 1 0,20 0 16,-21 0-16,21 21 0,1-21 15,-22 0-15,21 21 0,1 0 0,-1 0 16,0 0-16,1 0 0,-1 0 15,0 21-15,1 0 0,-1 21 0,0-21 16,-21 22-16,22-1 0,-22 0 16,0 22-16,0-22 0,0 1 15,-21-1-15,0 0 0,0 1 0,0-1 16,0-21-16,0 21 0,0-20 16,0-1-16,0 0 0,0 0 0,-21-21 15,0 0 1,21-21-1,0 0-15,0-22 16,0 22-16,0-21 0,0 0 0,0-1 16,0 1-16,0-22 15,21 1-15,0 21 0,1-1 0,20-20 16,-21 20-16,21 1 0,-20 0 0,20 21 16,0-1-16,-21 1 0,22 0 15,-22 0-15,0 21 0,0 0 0,0 0 16,1 21-16,-1 0 0,0 0 15,-21 1-15,0-1 0,21 21 0,-21 0 16,0 1-16,0-1 0,0 0 16,0 22-16,0-22 0,0 1 0,0-1 15,0 0-15,0 1 0,0-1 16,0-21-16,0 0 0,0 22 0,21-22 16,-21 0-16,21 0 0,1-21 15,-1 21-15,0-21 0,21 0 16,-21 0-16,22 0 0,-22 0 0,0 0 15,21 0-15,-20 0 0,20-21 0,-21 21 16,0-21-16,22 0 0,-22 0 16,0-1-16,0-20 0,0 21 0,0-21 15,-21 20-15,22-20 0,-22 21 16,21-21-16,-21 20 0,0-20 0,21 21 16,-21 0-16,0 0 0,21-1 15,-21 44 16,0-1-31,0 0 16,-21 0-16,21 21 0,0-20 0,-21-1 16,21 21-16,0 0 0,0-20 15,-21 20-15,21-21 0,0 0 0,0 0 16,0 22-16,0-22 0,0 0 0,21 0 16,0 0-16,0-21 15,0 0-15,0 0 0,1 0 0,-1 0 16,0 0-16,0 0 0,0 0 15,0-21-15,22 21 0,-22-21 0,-21 0 16,21 0-16,0-22 0,-21 22 0,0 0 16,0-21-16,0 21 0,0-22 15,-21 1-15,0 21 0,0 0 16,0-22-16,-1 22 0,-20 21 0,21-21 16,-21 0-16,20 21 0,1 0 15,0 0-15,42 0 31,22 0-31,-22 0 16,21 0-16,0 0 0,22-21 16,-22 21-16,22-22 0,-1 22 0,1-21 15,-1 21-15,1-21 0,-22 21 16,22 0-16,-22-21 0,0 21 0,1 0 16,-22 0-16,0 0 0,0 0 0,-42 0 31,0 0-16,0 21-15,-1 0 0,1 0 0,-21 1 16,21-1-16,0 21 0,-22-21 16,22 0-16,0 22 0,-21-22 0,20 21 15,1 1-15,21-22 0,0 21 16,-21-21-16,21 0 0,0 1 0,0 20 16,21-21-16,0 0 0,1 0 15,-1-21-15,0 0 0,21 0 16,-21 0-16,1 0 0,20 0 0,-21 0 15,0-21-15,22 21 0,-22-21 0,0 0 16,0 0-16,21 0 16,-20-22-16,-1 22 0,0-21 0,0-1 15,-21 1-15,21-21 0,0 20 16,-21 1-16,0-22 0,0 22 0,22 0 16,-22-1-16,21 1 0,-21 0 0,0 21 15,0-22-15,0 22 16,0 42-1,0 0-15,-21 1 16,-1 20-16,22 0 0,-21 1 0,21-1 16,0 0-16,-21 22 0,21-22 0,0 0 15,0 1-15,0-1 0,0 0 16,0 1-16,0-22 0,0 21 16,0-21-16,0 1 0,21-22 0,0 21 15,1 0-15,-1-21 0,0 0 16,0 0-16,0 0 0,22 0 0,-22 0 15,0-21-15,21 0 0,-21 21 16,1-22-16,-1 1 0,0 0 0,0-21 16,0 21-16,0-1 0,-21 1 0,0-21 15,22 21-15,-22 0 16,0 42 0,0 0-16,0 0 15,-22 0-15,22 0 0,-21 1 16,21-1-16,0 0 0,0 0 0,0 0 15,0 0-15,0 1 16,21-22 0,1 0-1,-1 0-15,-21-22 0,0 1 16,21 0-16,0 0 0</inkml:trace>
  <inkml:trace contextRef="#ctx0" brushRef="#br0" timeOffset="15900.68">6011 3196 0,'0'-21'15,"0"42"-15,-21-63 0,21 21 0,0 0 16,-21 21-16,0 0 16</inkml:trace>
  <inkml:trace contextRef="#ctx0" brushRef="#br0" timeOffset="16868.66">6498 3493 0,'0'0'16,"0"21"-16,0 0 0,21-21 31,22 0-31,-1 0 16,0-21-16,1 0 0,-1 21 0,21-22 15,1 1-15,-22-21 0,1 21 16,-1 0-16,0-22 0,1 1 16,-1 21-16,-21-22 0,0 1 0,0 0 15,-21-1-15,0 22 0,0-21 16,0 0-16,0 20 0,-21-20 0,0 21 15,0 0-15,0 0 0,0-1 16,-1 1-16,1 0 0,0 21 0,0 0 16,-21 0-16,20 21 0,22 0 15,-21 1-15,0-1 0,0 21 0,0 0 16,21 1-16,0-1 0,-21 22 0,-1-22 16,22 21-16,0 22 0,0-21 15,0 20-15,0-20 0,-21 20 0,21 1 16,0 0-16,-21-1 15,0 22-15,21 0 0,-21-21 0,0 21 16,-1-1-16,-20-20 0,21 21 0,0 0 16,-22 0-16,22-1 0,0 1 0,0 0 15,21-21-15,0 21 0,0-22 16,0 1-16,0-22 0,0 22 0,0-43 16,0 22-16,21-43 0,0 21 0,0-20 15,1-22-15,-1 0 0,21 0 16,-21 0-16,22-22 0,-1 1 0,0-21 15,1 0-15,-1-1 0,0 1 0,1-22 16,-1 22-16,0-21 0,1-22 0,-1 21 16,-21-20-16,0-1 0,0 0 15,-21 1-15,0-1 0,0 0 16,0-20-16,-21 20 0,0 0 0,0 1 16,-21-1-16,-1 0 0,1 1 15,-22 20-15,22 1 0,-21 20 0,20-20 16,1 42-16,-22-22 0,22 22 0,21 0 15,-21 0-15,20 21 0,22-21 16,0-1 15,22 22-31,-1 0 0,21-21 0,-21 0 16,22 0-16,-1 21 0,21-21 0,-20 0 16,-1-1-16,22-20 0,-22 21 15,0 0-15,1 0 0,-1-1 16,-21 1-16,0 0 0,0 0 0,1 0 15,-1 0-15,-21-1 16,0 1-16,0 0 0,0 42 47,0 0-47,0 1 0,-21 20 16,21-21-16,0 0 0,0 0 15,0 1-15,-22-22 0,22 21 0,0 0 16,0 0-16,0 0 15,0-42 17,0 0-17,0 0-15,22 0 0</inkml:trace>
  <inkml:trace contextRef="#ctx0" brushRef="#br0" timeOffset="17032.66">7281 3196 0,'0'0'0,"21"-21"0,-21 0 0,0 0 16,0 0-16,0-1 0,0 1 15,0 0-15,22 21 47,-22 21-47,21 0 16,0 1-16,0-22 0,-21 21 16,21-21-16,-21 21 0,21-21 15</inkml:trace>
  <inkml:trace contextRef="#ctx0" brushRef="#br0" timeOffset="17308.5">7768 3175 0,'0'0'0,"0"-21"15,-21 0 1,0 21-16,0 0 16,-1 0-16,1 0 15,0 0-15,0 0 0,0 21 16,0 0-16,21 0 0,0 22 0,-22-22 15,22 21-15,0-21 0,0 22 16,0-22-16,0 21 0,0-21 0,0 0 16,0 22-16,0-22 0,0 0 15,22 0-15,-1 0 0,0-21 0,0 22 16,0-22-16,0 0 0,1 21 0,20-21 16,0 0-16,1 0 0,-1 0 15,21 0-15,-20-21 0,-1-1 0,0 1 16,22 0-16,-22 0 0</inkml:trace>
  <inkml:trace contextRef="#ctx0" brushRef="#br0" timeOffset="18904.83">8424 3302 0,'0'0'16,"21"-21"-16,-21 0 0,0-22 0,0 22 15,0 0-15,0 0 0,-21 21 16,0 0-16,0 0 0,0 0 0,0 0 16,-1 0-16,1 0 0,0 21 15,0 0-15,0 0 0,0 1 0,-1-1 16,1 21-16,0-21 0,0 22 15,0-22-15,0 21 0,21-21 0,-22 0 16,22 22-16,0-22 0,0 0 0,0 0 16,0 0-16,22-21 15,-1 0-15,0 0 16,0 0-16,0 0 0,22 0 16,-22-21-16,0 21 0,0-21 0,0 0 15,0 0-15,1 0 0,-1-22 0,-21 22 16,21 0-16,-21-21 0,21 20 15,-21-20-15,0 21 0,0 0 0,0 0 16,0 42 15,0 0-31,0 0 0,0 0 0,0 0 16,0 22-16,0-22 0,0 0 16,0 21-16,0-20 0,0-1 0,0 0 15,0 0-15,0 0 0,21 0 16,0-21-16,1 0 15,-1 0-15,0 0 0,0 0 16,0 0-16,0 0 0,1 0 16,-1-21-16,0 0 0,21 0 0,-21 0 15,1-22-15,-1 1 0,0 21 0,21-21 16,-42-22-16,21 22 0,1-1 16,-1 1-16,-21 0 0,0-1 0,0 1 15,21 0-15,-21 21 0,0-1 16,0 1-16,0 0 0,0 0 15,0 42-15,0 0 16,-21 0-16,21 1 16,0-1-16,-21 21 0,21 0 0,-22 1 15,22-1-15,0 0 0,0 1 0,0-1 16,0 0-16,0-20 0,0 20 16,22 0-16,-1-21 0,0 1 0,-21-1 15,21 0-15,0-21 0,0 0 16,1 0-16,-1 0 0,0 0 0,0 0 15,0 0-15,0 0 0,1-21 0,-1 0 16,-21-1-16,21 1 0,0 0 16,-21 0-16,21 0 0,-21-22 15,0 22-15,0-21 0,0 21 0,21 0 16,-21-1-16,0 1 16,0 42-1,0 1-15,0-1 16,0 0-16,0 0 0,-21 0 0,21 0 15,0 22-15,0-22 0,0 0 0,0 0 16,0 0-16,0 1 0,21-1 16,1 0-16,-1-21 0,0 0 15,0 0-15,0 0 16,0 0-16,22 0 0,-22-21 0,0 0 16,0-1-16,0 1 0,1 0 15,-1 0-15,0 0 0,0-22 0,-21 22 16,21-21-16,0 21 0,-21 0 15,0-1-15,0 1 0,0 0 0,22 21 16,-22 21 0,-22 0-16,22 1 15,0-1-15,0 21 0,-21-21 16,21 0-16,0 22 0,-21-22 0,21 0 16,0 21-16,0-20 0,0-1 0,0 0 15,0 0-15,0 0 16,21-21-16,0 0 15,1 0-15,-1 0 0,0 0 16,0 0-16,0 0 0,-21-21 0,21 21 16,-21-21-16,22 0 0,-22-22 15,0 22-15,0 0 0,0-21 0,0 21 16,0-22-16,0 22 0,0 0 16,-22 0-16,1 0 0,0-1 0,0 1 15,0 21-15,0 0 16,42 0 15,0 0-15,0 0-16,0 0 0,0-21 15,22 21-15,-22 0 0,21 0 16,-21 0-16,22 0 0,-22 0 0,21 0 16,-21 0-16,1 0 0,-1 0 0,0 21 15,0-21-15,-21 21 0,21 1 16,-21-1-16,0 0 0,0 0 0,0 0 15,0 22-15,0-22 0,0 0 16,0 0-16,0 0 0,-21 0 0,21 1 16,-21-1-16,21 0 0,0 0 15,-21-21 1,0 0 0,21-21-1,0 0 1,0 0-16,0-1 0,0-20 0,21 21 15,0-21-15,0 20 0,0-20 16,22 0-16,-22-1 0,21 1 0,0 21 16,1-21-16,-1 20 0,0 1 0,1 0 15,-22 0-15,21 21 0,-21 0 16,1 0-16,-1 0 0,0 21 0,0 21 16,-21-20-16,21-1 0,-21 21 0,0 0 15,0 1-15,0-22 0,0 21 16,0 1-16,-21-1 0,0 0 0,0-21 15,21 1-15,-21-1 0,21 0 16,-22 0-16,22 0 0,-21 0 16,21-42 15,0 0-31,0 0 16,0 0-16,0 0 0,0-22 0</inkml:trace>
  <inkml:trace contextRef="#ctx0" brushRef="#br0" timeOffset="19072.73">10160 2942 0,'0'0'16,"-42"-21"-16,-22 21 15,43 0-15,0 0 16,0 0-16,-1 0 62,1 0-62</inkml:trace>
  <inkml:trace contextRef="#ctx0" brushRef="#br0" timeOffset="19228.62">9292 3069 0,'-42'21'16,"84"-42"-16,-127 64 0,43-43 0,21 21 0,0-21 0,0 0 15,21 21 1,21-21-1,0 0-15,21 0 0,1 0 0,-1 0 16,21 0-16,-20 0 0,20-21 16,1 21-16,-1 0 0</inkml:trace>
  <inkml:trace contextRef="#ctx0" brushRef="#br0" timeOffset="20328.63">12806 3683 0,'0'0'15,"-21"0"-15,-1-21 16,22 0 0,0 0-16,0-1 0,0 1 0,0 0 15,0 0-15,22-21 0,-1 20 16,0-20-16,0 0 0,0-1 16,0 22-16,1-21 0,-22 21 0,21-22 15,0 22-15,0 0 16,-21 42-1,0 0-15,-21 1 16,0-1-16,0 21 0,-1-21 16,1 22-16,21-22 0,-21 21 0,21-21 15,-21 22-15,21-22 0,0 0 16,0 0-16,0 0 0,0 0 0,0 1 16,0-1-16,21-21 15,0 0-15,0 0 16,1 0-16,20 0 0,-21-21 0,21 21 15,1-22-15,-22 1 0,21 0 0,-21 0 16,1 0-16,-1 0 0,-21-1 16,0-20-16,0 21 0,0-21 0,0 20 15,0 1-15,-21 0 0,-1 0 16,1 0-16,-21 0 0,21 21 0,0 0 16,-1 0-16,1 0 0,0 0 0,0 0 15,21 21-15,0 0 16,0 0-1,21-21-15,21 0 0,-20 0 16,20 0-16,0 0 0,1 0 0,-1 0 16,0 0-16,22 0 0,-22-21 0,22 21 15,-22-21-15,21 0 0,-20-1 16,20 1-16,-20 0 0,-1 0 0,0 0 16,1 0-16,-22-1 0,0 1 15,0 0-15,0 0 0,-21 0 16,0 0-16,-21 21 31,21 21-31,-21-21 0,21 21 16,0 0-16,0 21 0,-21-20 0,21 20 15,-21 0-15,21 22 16,0-22-16,-22 0 0,22 22 0,0-1 16,0 1-16,0-22 0,0 22 0,0-1 15,22 1-15,-1 20 0,-21-20 16,21 21-16,-21-1 0,0-20 0,21 20 15,-21-20-15,0 21 0,0-22 0,0 22 16,0-1-16,0-20 0,0 21 16,0-1-16,-21 1 0,0-22 0,21 22 15,-21-21-15,-1-1 0,1 1 0,0-22 16,0 0-16,0 1 16,21-1-16,-21-21 0,-1 0 0,1-21 0,0 0 15,0 0-15,0-21 16,0 0-16,-1 0 0,1-22 0,0 1 15,21-21-15,-21-1 0,0-21 16,0 1-16,-1-1 0,22 0 0,0 1 16,-21-22-16,21 21 0,0-21 0,0 1 15,0 20-15,21-21 0,1 43 16,20-22-16,-21 21 0,21 1 0,-20-1 16,20 1-16,0-1 0,1 22 15,20-21-15,-21 20 0,1 1 0,20-22 16,1 22-16,-1 0 0,-20-22 0,20 22 15,1 0-15,-1-1 0</inkml:trace>
  <inkml:trace contextRef="#ctx0" brushRef="#br0" timeOffset="20644.45">15600 2519 0,'0'-64'15,"0"128"-15,0-149 0,0 106 16,0 1 0,0-1-16,0 21 0,0 0 0,0 1 15,0-1-15,0 22 0,0-22 16,0 21-16,0-20 0,-21-1 0,21 0 15,-22 1-15,22-1 0,-21-21 0,21 22 16,0-22-16,0 0 0,0 0 16,0 0-16,-21 0 0,0-21 15,0 0-15,0 0 0,-1 0 16,1 0-16,0-21 16,0 0-16</inkml:trace>
  <inkml:trace contextRef="#ctx0" brushRef="#br0" timeOffset="21216.34">14922 2942 0,'0'0'0,"22"0"32,-1 0-17,0 0-15,21 0 0,-21 0 0,22-21 16,20 21-16,-20 0 0,20-21 0,1 21 16,-1-21-16,1 21 0,-1-21 15,1-1-15,-22 1 0,21 0 0,-20 0 16,-22 0-16,21 0 15,-21-1-15,1 1 0,-1-21 0,-21 21 16,0 0-16,0-1 0,0 1 0,0 0 16,-21 21-1,-1 0-15,1 21 0,21 0 16,-21 1-16,21 20 0,0-21 16,-21 21-16,21 1 0,-21-22 0,21 21 15,-21 1-15,21-1 0,0-21 16,-22 21-16,22-20 0,-21 20 0,21-21 15,-21 0-15,21 0 0,0 1 0,0-1 16,0 0-16,-21-21 0,21-21 47,0 0-47,21-1 0,0 1 16,0 0-16,1-21 0,-1 21 0,0-22 15,0 22-15,21-21 0,-20 21 16,20-22-16,0 22 0,-21 0 0,22 21 15,-22 0-15,21 0 0,-21 0 0,1 0 16,-1 21-16,0 0 0,-21 0 16,21 1-16,-21 20 0,0-21 0,0 0 15,0 22-15,-21-22 0,0 0 16,0 21-16,-1-21 0,1 1 0,0-1 16,0-21-16,21 21 0,0 0 0,-21-21 15,21-21 16,21 21-31,-21-21 0,21 21 0,0-21 16,0-1-16,1 1 0</inkml:trace>
  <inkml:trace contextRef="#ctx0" brushRef="#br0" timeOffset="21542.18">16235 2921 0,'21'0'31,"0"0"-31,0 0 15,0 0-15,1 0 0,-1 0 0,21 0 16,-21 0-16,0-21 16,22 0-16,-22 21 0,0-21 0,21 21 15,-20-22-15,-22 1 0,21 0 0,-21 0 16,0 0-16,0 0 16,-21-1-16,-1 22 15,-20 0-15,21 0 0,-21 22 16,20-1-16,-20 0 0,0 0 0,21 21 15,-22-20-15,22 20 0,0-21 0,0 21 16,21-20-16,0 20 0,0-21 16,0 0-16,0 0 0,0 1 15,21-1-15,21-21 0,-21 21 16,1-21-16,20 0 0,0 0 0,-21 0 16,22 0-16,-1 0 0,0-21 0,1 0 15,-22 21-15,21-22 0</inkml:trace>
  <inkml:trace contextRef="#ctx0" brushRef="#br0" timeOffset="21868.23">17780 2582 0,'0'0'0,"-21"0"31,21-21-31,0 0 0,21 21 0,0-21 16,0 0-16,22 21 0,-1-21 16,21-1-16,1 22 0,-1-21 0,22 0 15,-21 21-15,20 0 0,-20-21 16,-1 21-16,1 0 0,-22 0 15,-21 0-15,0 0 0,-42 0 16,0 0 0,0 0-16,-21 0 0,-1 0 15,1 0-15</inkml:trace>
  <inkml:trace contextRef="#ctx0" brushRef="#br0" timeOffset="22092.1">18097 2413 0,'0'0'0,"0"64"31,0-43-31,0 0 0,0 0 16,0 21-16,-21-20 0,21-1 0,0 21 0,0 0 16,-21 1-16,21-22 15,0 21-15,0 1 0,-21-22 0,0 21 16,21-21-16,-21 22 0,21-22 16,-22 0-16,22 0 0,0 0 0,0 0 15,0 1-15,0-1 16,22-21-1,-22-21 1,21-1-16,0 1 0,0 21 0</inkml:trace>
  <inkml:trace contextRef="#ctx0" brushRef="#br0" timeOffset="23065.56">18288 2900 0,'21'0'47,"0"0"-47,0 0 16,1 0-16,-1-21 0,0 0 15,0 21-15,0-22 0,0 22 0,22-21 16,-22 0-16,0 0 0,-21 0 16,21 0-16,-42 21 31,0 0-31,0 21 0,-22-21 15,22 21-15,0 0 0,0 21 16,-21-20-16,20-1 0,1 0 0,0 0 16,21 0-16,-21 22 0,21-22 15,0 0-15,0 0 0,0 0 16,21-21 0,0 0-16,0 0 0,1 0 0,20 0 15,-21 0-15,21 0 0,1 0 0,-22 0 16,21-21-16,1 0 0,-1 0 15,0 0-15,1-1 0,-1 1 0,0 0 16,1-21-16,-22 21 0,0-22 16,0 22-16,0 0 0,-21-21 0,21 20 15,-21 1-15,-21 42 32,0 1-32,21-1 0,-21 0 0,21 0 15,-21 0-15,21 22 0,0-22 16,0 0-16,0 0 0,0 0 0,0 22 15,0-22-15,0 0 0,0 0 16,0 0-16,0-42 47,-21 21-31,-1-21-16,22 0 0,-21 21 0,0-21 15,21-1 1,-21 22-16,0 0 15,21 22 1,0-1 0,0 0-16,21 0 0,0-21 15,0 21-15,0-21 0,1 0 16,-1 21-16,21-21 0,-21 0 16,0 0-16,22 0 0,-22 0 0,21 0 15,-21 0-15,22-21 0,-22 0 16,21 0-16,-21 21 0,22-21 0,-22-22 15,21 22-15,-21-21 16,1 0-16,20 20 0,-21-41 0,0 21 16,0-1-16,1-20 0,-1 20 15,0 1-15,-21-21 0,0 41 0,0-20 16,0 21-16,0 0 0,0 0 0,0 42 31,0 0-31,-21 0 0,0 21 0,-1 1 16,1-1-16,21 0 0,-21 22 15,0-22-15,0 1 0,21 20 0,0-21 16,-21 1-16,21-1 0,0-21 0,0 22 16,0-22-16,0 0 0,0 0 15,0 0-15,21 0 0,0-21 0,0 0 16,0 0 0,0 0-16,22 0 0,-22 0 0,0 0 15,0-21-15,0 21 0,1-21 0,-1 0 16,0 0-16,0 0 0,-21-1 15</inkml:trace>
  <inkml:trace contextRef="#ctx0" brushRef="#br0" timeOffset="23220.47">19431 2709 0,'0'0'0,"-21"0"0,0 22 31,21-1-31,21-21 16,0 0-1,0 0-15,21 0 0,-20 0 0,20 0 16,0 0-16,1-21 0,-1 21 0,-21-22 16</inkml:trace>
  <inkml:trace contextRef="#ctx0" brushRef="#br0" timeOffset="25003.92">20976 2879 0,'0'0'0,"0"21"16,21-21 0,0 0-1,1 0-15,-1 0 0,0 0 16,0 0-16,0 0 0,0 0 15,1-21-15,-1 21 0,0-21 0,0 21 16,0-22-16,-21 1 0,0 0 0,0 0 16,0 0-16,0 0 15,0-22-15,0 22 0,-21 21 0,0-21 16,0 0-16,0 21 0,-1 0 0,-20 0 16,21 0-16,-21 0 0,-1 21 15,22 0-15,-21 0 0,-1 0 0,1 1 16,21-1-16,-21 21 0,20-21 15,-20 22-15,21-22 0,21 0 0,0 0 16,0 0-16,0 0 0,0 1 16,0-1-16,0 0 0,21-21 0,0 0 15,0 21-15,1-21 0,-1 0 0,21 0 16,-21 0-16,22 0 0,-22 0 16,21 0-16,-21-21 0,0 0 15,22 21-15,-22-21 0,21-1 0,-21 1 16,1 0-16,20-21 0,-21 21 15,21-22-15,-20 1 0,-1 0 0,21-1 16,-21-20-16,0 20 0,1 1 16,-1-21-16,0 20 0,0 1 0,-21 0 15,21 20-15,-21 1 0,0 0 0,0 0 16,0 42 0,-21 0-16,0 0 15,0 22-15,0-1 0,21 0 16,0 1-16,-22 20 0,22-20 0,-21-1 15,21 0-15,0 1 0,0-1 16,0 0-16,0 1 0,0-22 16,0 0-16,0 21 0,21-21 0,1 1 15,-1-22-15,0 21 0,0 0 16,21-21-16,-20 0 0,20 0 0,0 21 16,-21-21-16,22 0 0,-1 0 0,0 0 15,1 0-15,-1-21 0,0 21 16,1-21-16,-22 0 0,0 21 0,21-22 15,-20 1-15,-1-21 0,-21 21 16,21 0-16,-21-22 0,0 1 0,0 21 16,0-22-16,0 22 0,0-21 0,0 21 15,0 0-15,-21 21 16,0 0-16,-1 0 0,22 21 16,-21 0-16,0 0 0,-21 0 15,21 0-15,-1 22 0,22-22 0,-21 0 16,0 21-16,21-20 0,-21-1 0,21 0 15,0 0-15,0 0 16,0 0-16,21-21 16,0 0-1,0 0-15,1 0 0,-1-21 16,0 21-16,-21-21 0,21 21 0,-21-21 16,21 0-16,0 0 15,-21-22-15,22 22 0,-1 0 0,-21-21 16,0 20-16,21 1 0,-21 0 15,21 0-15,-21 42 16,0 0 0,0 0-16,0 1 0,0 20 15,0-21-15,0 0 0,0 0 0,0 1 16,0-1-16,0 0 0,0 0 16,0 0-16,21-21 0,0 21 0,1-21 15,-1 0-15,0 0 0,0 0 16,0 0-16,0 0 0,1 0 15,-1 0-15,21 0 0,-21 0 16,0-21-16,1 0 0,-1 0 0,0 0 16,0-22-16,0 1 0,22 0 15,-22-1-15,0 1 0,0-21 0,0 20 16,0-20-16,1 20 0,-1 1 16,0 0-16,-21-1 0,21 22 0,-21-21 15,21 42-15,-21-21 0,0 42 16,-21-21-1,0 42-15,0-21 0,0 22 16,-22-1-16,22 22 0,0-22 0,0 21 16,0-20-16,-1 20 0,1-20 15,0-1-15,21 0 0,0-21 0,0 22 16,0-22-16,0 0 0,0 0 16,0 0-16,0 1 0,21-22 0,0 0 15,22 21-15,-22-21 0,0 0 16,21 0-16,-20 0 0,20 0 0,0 0 15,-21-21-15,22-1 0,-1 22 16,0-21-16,-20 0 0,20 0 0,-21-21 16,21 20-16,-20-20 0,-1 21 15,0-21-15,0-1 0,-21 22 0,0-21 16,0 21-16,0-1 0,-21 22 31,-21 0-31,20 22 0,-20-1 0,21 0 16,-21 21-16,20-21 0,-20 22 15,21-22-15,0 21 0,0-21 0,-1 1 16,22-1-16,0 0 0,0 0 16,0 0-16,0 0 0,22-21 15,-1 0-15,0 0 16,0 0-16,0 0 0,0 0 16,1-21-16,-1 21 0,21-21 0,-21 0 15,0 0-15,1 0 0,20-22 16,-21 22-16,0-21 0,0 21 0,1-22 15,-1 22-15,0 0 0,-21 0 16,0 42 0,0 0-16,-21 0 0,0 0 15,-1 1-15,22 20 0,-21-21 16,0 0-16,21 22 0,0-22 0,0 0 16,0 0-16,0 0 0,0 0 15,21-21-15,-21 22 0,21-22 0,1 0 16,-1 0-16,0 0 0,21 0 0,-21 0 15,1 0-15,-1 0 0,0 0 16,0-22-16,0 22 0,0-21 0,1 0 16,-1 0-16,0-21 0,-21 20 15,21-20-15,-21 21 0,21-21 16,-21-1-16</inkml:trace>
  <inkml:trace contextRef="#ctx0" brushRef="#br0" timeOffset="25256.78">22352 2434 0,'-21'21'16,"42"-42"-16,-42 64 0,42-43 16,0 0-16,0 0 0,22 0 15,-1 0-15,21 0 0,-20 0 16,20 0-16,1-22 0,-1 22 15,22-21-15,-22 21 0,-20-21 0,20 21 16,-20-21-16,-1 21 0,0 0 16,-21 0-16,1 0 0,-22-21 0,-22 21 15,1 0-15,-21 0 16,-22 0-16</inkml:trace>
  <inkml:trace contextRef="#ctx0" brushRef="#br0" timeOffset="25968.1">4254 4805 0,'0'-21'15,"0"42"-15,0-63 0,0 63 32,0 21-17,0-21-15,0 0 0,0 22 0,0-22 16,0 21-16,-21-21 0,21 22 0,-21-22 16,21 0-16,0 0 0,0 0 15,-21 1-15,21-1 0,-21-21 0,21 21 16,0-42-1,0 0 1,0-1-16,0 1 0</inkml:trace>
  <inkml:trace contextRef="#ctx0" brushRef="#br0" timeOffset="26144.49">4191 4509 0,'0'0'0,"0"-22"0,-21 22 15,21-21-15,-21 21 32,21 21-32,0 1 15,21-1 1,0 0-16,0-21 0,0 0 16</inkml:trace>
  <inkml:trace contextRef="#ctx0" brushRef="#br0" timeOffset="26576.24">4678 4636 0,'0'21'0,"0"-42"0,0 63 0,0-21 16,0 0-16,0 0 0,0 22 0,-21-22 16,21 0-16,-22 21 0,22-20 15,0 20-15,0-21 0,0 0 0,0 0 16,-21 22-16,0-22 15,21 0-15,0 0 0,-21-21 32,21-21-17,-21 21-15,21-21 0,0 0 16,0 0-16,0-22 0,0 22 0,0-21 16,0 21-16,0-22 0,21 1 15,0 0-15,0-1 0,0 22 0,22-21 16,-22 21-16,21-22 0,1 22 15,-1 21-15,0 0 0,1 0 0,-1 0 16,0 0-16,1 0 0,-1 21 0,-21 22 16,0-22-16,0 21 0,1-21 15,-22 22-15,0-1 0,0 0 0,0 1 16,0-1-16,0-21 0,-22 21 16,1-20-16,0-1 0,0 21 15,21-21-15,-21 0 0,21 1 16,21-44-1</inkml:trace>
  <inkml:trace contextRef="#ctx0" brushRef="#br0" timeOffset="29326.18">7789 5080 0,'0'0'16,"-21"0"-16,21-21 31,0 0-31,21 0 0,-21-1 16,21 1-16,22 0 0,-22-21 16,0 21-16,21-22 0,-20 1 0,20 21 15,0-22-15,-21 1 0,1 21 0,-1-21 16,0-1-16,-21 22 0,0 0 15,0 0-15,0 0 0,0-1 0,-21 22 16,0 0-16,-1 0 0,1 22 16,-21-1-16,21 0 0,0 0 15,-1 21-15,1-20 0,0 20 16,0 0-16,21 1 0,0-1 16,0 0-16,0-21 0,0 22 0,0-22 15,0 21-15,21-21 0,0 1 0,0-22 16,1 21-16,20-21 0,-21 0 15,0 0-15,22 0 0,-22 0 0,21 0 16,-21-21-16,22-1 0,-22 1 0,0 0 16,0 0-16,0 0 0,0 0 15,1-22-15,-1 1 0,0 21 0,-21-22 16,21 22-16,0-21 0,0 21 0,1 0 16,-1-22-16,0 22 0,21 21 15,-21-21-15,1 21 0,-1 0 16,0 0-16,0 0 0,0 0 0,0 21 15,-21 0-15,22 0 0,-22 1 16,0-1-16,0 21 0,0-21 0,0 0 16,-22 22-16,1-22 0,21 21 0,-21-21 15,0 1-15,0-1 0,21 0 16,0 0-16,-21 0 0,-1-21 16,22-21 15,0 0-31,22 0 0,-1-22 0,0 22 15,0 0-15,0-21 0,0-1 16,1 22-16,-1-21 0,0 21 16,0-22-16,0 22 0,0 0 0,1 0 15,-22 0-15,0 0 0,21 21 16,-21 21 0,0 0-1,-21 21-15,21-21 0,0 1 16,-22 20-16,22-21 0,-21 21 0,21-20 15,-21 20-15,21 0 0,0-21 0,0 22 16,0-22-16,0 0 0,0 0 16,21 0-16,0-21 0,1 0 15,-1 0-15,0 0 0,0 0 16,21-21-16,-20 0 0,20 21 16,0-21-16,-21-21 0,22 20 0,-1 1 15,-21-21-15,22 0 0,-22 20 0,0-20 16,21 0-16,-21-1 0,1 1 15,-22 0-15,21-1 0,0-20 0,-21 21 16,21-1-16,-21-20 0,0 20 0,0 22 16,21-21-16,-21 21 0,0 0 15,0-1-15,0 44 16,-21-1 0,21 21-16,0 0 0,-21 1 15,0-1-15,21 0 0,-21 1 0,21-1 16,-22 0-16,22 1 0,0 20 15,0-20-15,-21-1 0,21 0 0,0 1 16,-21-1-16,21-21 0,0 21 0,0-20 16,0 20-16,0-21 0,21 0 15,0 0-15,1-21 0,-1 0 16,0 0-16,0 0 0,21 0 0,-20 0 16,-1-21-16,21 0 0,0 0 15,-20 0-15,20 0 0,0-22 0,-21 22 16,22-21-16,-22 21 0,0-22 15,0 22-15,0 0 0,-21-21 16,0 20-16,0 1 0,0 0 0,0 0 16,0 0-16,-21 21 15,0 0-15,0 0 0,0 0 16,0 0-16,-1 0 0,1 21 0,0 0 16,21 0-16,-21-21 0,0 43 0,21-22 15,-21 0-15,21 0 0,0 0 16,0 22-16,0-22 0,0 0 0,0 0 15,0 0-15,0 0 0,21 1 0,0-1 16,0-21-16,0 21 0,0-21 16,1 0-16,20 0 0,-21 0 0,21 0 15,-20 0-15,20 0 0,0-21 16,-21 0-16,22-1 0,-1 1 16,-21 0-16,22 0 0,-22 0 0,0 0 15,0-1-15,0 1 0,-21 0 0,0 0 16,0 0-16,0 0 0,0-1 15,0 1-15,-21 21 16,0 0-16,21 21 16,0 1-1,0-1-15,0 0 0,0 0 0,0 0 16,0 0-16,0 1 0,0-1 0,21 0 16,0-21-16,-21 21 0,21 0 15,1-21-15,-1 0 0,21 0 16,-21 0-16,0 0 0,22 0 0,-1 0 15,-21 0-15,22-21 0,-22 21 16,21-21-16,-21 0 0,0 0 0,1-1 16,-1 1-16,0 0 0,0 0 0,-21 0 15,0 0-15,0-22 0,21 22 16,-21 0-16,0 0 0,0 0 0,-21 21 31,0 0-31,21 21 16,0 0-16,-21 0 0,0 0 0,21 0 15,-22 22-15,22-22 0,0 0 0,-21 21 16,21-20-16,-21-1 16,21 0-16,0 0 0,0 0 0,0 0 15,0 1-15,0-44 32,21 1-17,0 0-15,-21 0 0,22 0 0,-1 0 16,-21-1-16,21-20 0,0 21 15,0 0-15,-21-22 0,21 22 0,1 0 16,-1 0-16,0 0 0,-21 0 16,21 21-16,-21 21 15,0 0 1,0 0-16,0 0 0,0 0 16,0 1-16,0-1 0,0 21 15,0-21-15,21 0 0,-21 1 0,21-1 16,-21 0-16,22 0 0,-1 0 0,0-21 15,0 21-15,21-21 0,-20 0 16,-1 0-16,21 0 0,-21 0 0,22 0 16,-1 0-16,-21-21 0,21 0 0,1 0 15,-22 21-15,0-21 0,21 0 16,-20-1-16,-1-20 0,0 21 0,-21 0 16,0 0-16,0-22 0,0 22 0,0 0 15,0-21-15,0 20 16,0 1-16,-21 0 0,21 0 0,-21 0 15,-1 21-15,1 0 0,-21 0 0,21 0 16,0 0-16,-1 0 0,-20 21 16,21 0-16,0 0 0,0 22 0,-1-22 15,1 0-15,0 21 0,21-21 0,-21 22 16,21-22-16,0 21 0,0-21 16,0 1-16,0 20 0,0-21 0,21-21 15,0 21-15,-21 0 0,21-21 0,1 0 16,-1 0-16,0 0 0,0 0 15,0 0-15,0 0 0,1-21 0,-1 0 16,0 21-16,0-21 0,-21 0 16,21-22-16,0 22 0,-21 0 15,0 0-15,22-21 0,-22 20 0,21-20 16,-21 21-16,0-21 0,21 20 0,-21 1 16,0 0-16,0 42 31,0 0-31,-21 1 0,21 20 15,0-21-15,-21 0 0,21 22 16,0-22-16,0 0 0,0 0 0,0 21 16,0-20-16,0-1 0,0 0 0,21 0 15,0 0-15,0-21 0,0 21 16,0-21-16,1 22 0,-1-22 16,0 0-16,21 0 0,-21 0 0,1-22 15,-1 1-15,0 0 0,21 0 16,-21 0-16,1-22 0,-22 22 0,21-21 15,0 21-15,0-22 0,0 1 0,0 0 16,1-22-16,20-126 16,-42 126-1,0 22-15,0 0 0,0 20 0,0 1 0,0-21 16,0 84 0,0-21-1,-21 22-15,0-1 0,21 0 16,-22 22-16,22-22 0,0 1 15,-21 20-15,21-21 0,0 1 0,0-1 16,0 0-16,0 1 0,0-1 0,0-21 16,0 22-16,0-22 0,0 21 15,21-21-15,1 0 0,20 1 16,-21-22-16,0 0 0,0 0 0,1 0 16,20 0-16,-21 0 0,0-22 15,22 1-15,-22 0 0,21 0 16,-21 0-16,0 0 0,1-22 0,-1 22 15,0-21-15,-21 21 0</inkml:trace>
  <inkml:trace contextRef="#ctx0" brushRef="#br0" timeOffset="29560.07">9250 4339 0,'0'0'16,"-64"64"-1,85-64 1,1 0-16,-1 0 0,21 0 0,0 0 16,1 0-16,20 0 0,-20 0 15,20 0-15,1 0 0,-1-21 0,1 21 16,-1 0-16,1-22 0,-22 22 0</inkml:trace>
  <inkml:trace contextRef="#ctx0" brushRef="#br0" timeOffset="32540.14">13547 4784 0,'21'0'16,"0"0"-16,0 0 16,0-21-16,0 21 0,-21-22 15,22 1-15,-1 0 0,21 21 0,-21-21 16,0 0-16,1-22 0,20 22 0,-21 0 15,0 0-15,0-21 0,1 20 16,-22-20-16,0 0 0,0 21 0,0-22 16,0 22-16,0 0 0,0 0 15,0 0-15,-22 21 16,1 0-16,0 0 0,0 0 0,0 21 16,21 0-16,0 0 15,0 0-15,0 0 0,0 1 16,0-1-16,21 0 0,0 21 0,-21-21 15,21 1-15,0-1 0,1 0 16,-22 0-16,21 0 0,0 0 0,0 1 16,-21-1-16,21 0 0,0 0 0,1 0 15,-22 0-15,21-21 0,0 22 16,0-22-16,0 0 0,0 0 0,1 0 16,-1 0-16,0 0 0,0 0 0,21-22 15,-20 1-15,-1 21 16,21-21-16,-21 0 0,0-21 0,22 20 15,-22 1-15,0-21 0,0 21 0,0-22 16,1 1-16,-1 21 0,-21-21 16,0 20-16,21 1 0,-21 0 0,0 0 15,0 0-15,0 0 0,-21 42 32,21 0-32,-21 0 0,-1 0 15,1 22-15,21-22 0,-21 0 16,0 21-16,21-21 0,0 22 0,-21-22 15,21 0-15,0 21 0,0-20 0,0-1 16,0 0-16,0 0 0,21 0 16,0 0-16,0-21 15,0 0-15,1 0 0,-1 0 0,21 0 16,-21 0-16,0 0 0,22 0 16,-1-21-16,-21 0 0,22 21 0,-1-21 15,0 0-15,1 0 0,-1-1 0,21-20 16,-20 21-16,-1-21 0,-21 20 15,22-20-15,-22 21 0,0-21 0,0-1 16,-21 22-16,0 0 0,0 0 0,0 0 16,-21 21-16,0 0 15,0 0-15,-1 0 0,1 21 0,-21 0 16,21 0-16,0 0 0,21 22 16,-22-22-16,22 0 0,0 0 15,0 21-15,0-20 0,0-1 0,0 0 16,0 0-16,0 0 0,22 0 0,-22 1 15,21-22-15,0 21 0,0-21 16,0 0-16,-21 21 0,21-21 0,1 0 16,-22-21-1,0 0 1,-22-1-16,1 1 16,0 0-16,21 0 0,-21 0 15,0 21-15,0-21 0,-1 21 16,1 0-1,21 21 1,0 0-16,0 0 16,0 0-16,0 0 0,21-21 0,1 22 15,-22-1-15,21 0 0,0-21 0,0 21 16,0-21-16,0 0 0,1 0 16,20 0-16,-21 0 0,21 0 0,1 0 15,-22 0-15,21 0 0,1-21 0,-1 0 16,0 21-16,-21-21 0,22-1 15,-22 1-15,21 0 0,-21 0 16,1-21-16,-1 20 0,0-20 0,-21 21 16,21-21-16,-21-1 0,21 22 15,-21-21-15,0 21 0,0-1 0,0 1 16,-21 42 15,21 1-31,0-1 0,-21 21 0,0-21 16,21 22-16,0-1 0,-21-21 15,21 21-15,-22-20 0,22-1 0,0 21 16,0-21-16,0 0 0,0 1 0,0-1 16,0 0-16,22 0 15,-1-21-15,0 0 16,0 0-16,0 0 0,0 0 0,22 0 16,-22 0-16,0-21 0,0 0 15,0 21-15,1-21 0,-1-1 0,0 1 16,0 0-16,0 0 0,-21-21 0,0 20 15,0-20-15,0 21 0,0-21 16,0 20-16,0-20 0,0 0 0,-21 21 16,0-22-16,0 22 0,0 0 0,-1 0 15,1 21-15,0 0 0,0 0 16,-21 0-16,20 0 0,1 0 0,0 0 16,0 21-16,0 21 15,0-21-15,21 1 0,-22 20 0,22 0 16,0-21-16,0 22 0,0-1 0,0-21 15,0 22-15,0-22 0,22 0 16,-1 21-16,0-21 0,0 1 0,0-1 16,0-21-16,-21 21 0,43-21 0,-22 0 15,0 0-15,0 0 0,0 0 16,22 0-16,-22 0 0,0 0 0,0-21 16,22 21-16,-22-21 0,0-1 0,0 1 15,0 0-15,0 0 0,1-21 16,-1 20-16,0-20 0,-21 21 0,21-21 15,0-1-15,-21 22 0,21 0 16,-21-21-16,0 20 0,0 1 16,0 42 15,0 1-31,0-1 0,-21 21 0,0-21 16,21 0-16,-21 22 0,21-22 0,-21 21 15,21-21-15,0 1 0,0-1 16,0 21-16,0-21 0,0 0 15,0 1-15,0-1 0,21-21 0,0 0 16,0 0-16,0 0 16,1 0-16,-1 0 0,0 0 0,0 0 15,0 0-15,0-21 0,1-1 16,-1 1-16,0 0 0,0 0 16,0 0-16,0 0 0,1-22 0,-1 22 15,0 0-15,0-21 0,-21 20 0,0 1 16,21 0-16,-21 0 0,0 42 31,0 0-15,-21 22-16,21-22 0,0 0 15,-21 0-15,21 0 0,-21 0 0,21 1 16,0-1-16,0 0 0,0 0 16,0 0-16,0 0 0,0 1 15,21-22-15,0 21 16,0-21-16,0 0 0,1 0 15,20 0-15,-21 0 0,0 0 0,22-21 16,-22 21-16,0-22 0,21 1 0,-21 0 16,1 0-16,-22 0 0,21 0 15,0-22-15,-21 22 0,0 0 0,0 0 16,0 0-16,0-1 0,0 1 0,0 0 16,0 0-16,-21 21 15,21 21 16,21 0-31,0 0 0,-21 1 16,21-1-16,0 0 0,1 0 16,-1 0-16,0 0 15,-21 1-15,21-1 0,0 0 16,-21 0-16,21-21 16,1 0-1,-1 0 1,0 0-16,0 0 0,0-21 15,0 0-15,22 0 16,-22-1-16,0 1 0,0 0 16,0-21-16,22 21 0,-22-1 0,0-20 15,0 21-15,0 0 0,1 0 16,-22-1-16,21 1 0,0 0 0,-21 0 16,21 21-1,0 0-15,0 0 16,-21 21-1,0 0 1,-21-42 78,0 21-79,0 0 1,0 0-16,21 21 0,-21 0 16,-1 1-16,1-1 0,21 0 15,-21 0-15,0 0 0,21 0 0,-21 1 16,21-1-16,-21 0 0,21 0 16,0 21-16,0-20 0,0-1 15,0 0-15,0 0 0,21 0 16,0-21-16,0 0 0,0 21 15,22-21-15,-22 0 0,21 0 16,-21 0-16,22 0 0,-22 0 0,21-21 16,0 21-16,1-21 0,-22 0 15,21 0-15,-21 0 0,1-1 0,-1-20 16,0 21-16,0-21 0,0 20 16,-21 1-16,0-21 0,0 21 0,0 0 15,0-1-15,-21 22 16,0 0-16,21 22 15,-21-1-15,0 0 0,21 0 0,0 0 16,-22 0-16,22 1 0,0 20 16,0-21-16,0 0 0,0 0 15,0 1-15,0-1 0,0 0 0,22 0 16,-1-21 0,0 0-16,0 0 0,0 0 15,0 0-15,1 0 0</inkml:trace>
  <inkml:trace contextRef="#ctx0" brushRef="#br0" timeOffset="33016.12">19452 4064 0,'0'0'0,"0"-21"0,0 42 31,0 0-31,0 0 16,0 1-16,0-1 0,0 0 0,0 21 15,0-21-15,0 1 0,0 20 16,0-21-16,-21 0 0,21 22 0,0-22 15,0 0-15,-21 0 0,21 0 16,0 0-16,21-42 63</inkml:trace>
  <inkml:trace contextRef="#ctx0" brushRef="#br0" timeOffset="33371.92">19981 4064 0,'0'0'0,"21"-21"0,1 21 0,-1 0 15,-21-21-15,-21 21 16,-1 0 0,1 0-16,0 21 0,-21-21 15,21 21-15,-22 0 0,22 0 0,0 1 16,0-22-16,0 21 0,21 0 15,0 0-15,0 0 0,21 0 16,0-21-16,0 0 16,0 22-16,0-22 0,22 21 0,-22-21 15,0 21-15,0 0 0,0-21 0,1 21 16,-1-21-16,0 21 0,-21 1 16,0-1-16,0 0 0,0 0 15,0 0-15,-21 0 0,0-21 16,-1 0-16,-20 0 0,21 0 15,-21 0-15,20 0 0,1 0 16,-21 0-16,21 0 0,0 0 0,-1 0 16,22-21-16,0 0 15,0 0-15,0 0 0,0 0 0</inkml:trace>
  <inkml:trace contextRef="#ctx0" brushRef="#br0" timeOffset="33558.24">19537 3810 0,'0'0'0,"-21"0"15,-1 0 1,1 0-16,42 0 47</inkml:trace>
  <inkml:trace contextRef="#ctx0" brushRef="#br0" timeOffset="34184.87">21611 3979 0,'0'0'0,"-21"0"15,21-21 17,21 0-32,0 21 0,22-21 0,-22 21 15,0-21-15,21 0 0,1 21 0,-22-22 16,21 1-16,0 0 0,-20 0 15,-1 21-15,0-21 0,-21 0 16,0-1-16,0 1 0,0 0 16,0 0-16,-21 0 0,0 21 0,-22 0 15,22 0-15,-21 0 0,-1 0 0,22 0 16,-21 21-16,0-21 0,-1 21 16,1 21-16,21-20 0,-22 20 0,22-21 15,0 21-15,0 1 0,0-1 16,21 0-16,0-20 0,0 20 0,0 0 15,0-21-15,0 1 0,21-1 0,21 0 16,-21 0-16,1 0 0,20-21 16,0 0-16,-21 0 0,22 0 0,-1 0 15,0 0-15,-20 0 16,-1 0-16,21 0 0,-42-21 16,0 0-16,0 0 0,-21 21 15,0-21-15,-22-1 0,1 22 16,0 0-16,-1 0 0,1 0 0,0 0 15,-22 0-15,22 22 0,21-1 16,-22 0-16,22 0 0,-21 21 0,21-20 16,0-1-16,21 0 0,0 21 0,0-21 15,0 1-15,0-1 0,0 0 16,0 0-16,21 0 0,0 0 16,21-21-16,-21 0 0,22 0 0,-1 0 15,0 0-15,1 0 16,-1 0-16,0 0 0,22-21 0</inkml:trace>
  <inkml:trace contextRef="#ctx0" brushRef="#br0" timeOffset="35804.58">22394 4043 0,'0'-21'0,"0"42"0,0-85 0,-21 43 15,0 0-15,0 21 0,0-21 16,-1 21-16,1-21 0,0 21 0,0 0 15,-21 0-15,20 21 0,1 0 16,-21 0-16,21 0 0,0 22 0,-1-1 16,1-21-16,0 22 0,0-1 15,21 0-15,-21-21 0,21 22 0,0-22 16,0 21-16,0-21 0,0 1 16,0-1-16,21 0 0,0 0 15,0-21-15,0 0 0,1 0 0,-1 0 16,0 0-16,0 0 0,0 0 15,0-21-15,1 0 0,-1 0 0,0-1 16,0 1-16,0 0 0,0 0 0,1-21 16,-22 20-16,0-20 0,21 0 15,0 21-15,-21-22 0,0 1 0,0 21 16,0 0-16,0-1 16,0 44-1,0-1-15,-21 0 0,21 0 16,-21 21-16,-1-20 0,1 20 15,21-21-15,0 21 0,-21-20 0,21 20 16,-21-21-16,21 21 0,0-20 16,0-1-16,0 0 0,0 0 0,21-21 15,0 21-15,0-21 0,1 0 0,-1 0 16,0 0-16,21 0 0,-21 0 16,22 0-16,-22 0 0,21-21 0,1 0 15,-1 0-15,0 0 0,1-1 0,20 1 16,-21-21-16,1 0 15,-22 20-15,21-20 0,-21 0 0,1 21 16,-1-22-16,-21 22 0,0 0 16,0 0-16,-21 21 15,-1 0-15,1 0 0,0 21 0,0 0 16,0 0-16,21 22 0,-21-22 16,21 0-16,-22 21 0,22-21 15,0 1-15,0 20 0,0-21 0,0 0 16,0 0-16,0 1 0,22-1 0,-1 0 15,-21 0-15,21-21 16,-42 0 15,0-21-15,-1 0-16,1 0 0,0-1 16,0 1-16,21 0 0,-21 21 15,0-21-15,21 42 31,0 0-31,0 0 16,21 1-16,0-1 0,0 0 0,0-21 16,0 21-16,1 0 0,-1-21 15,21 0-15,-21 21 0,22-21 16,-22 0-16,21 0 0,0 0 0,1 0 16,-1 0-16,0 0 0,1 0 0,-1-21 15,-21 21-15,22-21 0,-22 0 16,0 0-16,0 0 0,0-1 0,0 1 15,1 0-15,-1-21 0,-21 21 0,0-22 16,21 22-16,-21-21 0,21 21 16,-21-1-16,0 44 31,-21-1-31,0 21 0,0-21 16,21 0-16,-22 1 0,22 20 15,0-21-15,0 0 0,0 0 16,0 1-16,0-1 0,0 0 0,0 0 15,0 0-15,22 0 0,-1-21 0,0 0 16,0 22-16,21-22 0,-20 0 16,20 0-16,-21 0 0,21 0 0,1 0 15,-1 0-15,0-22 0,-20 1 16,20 0-16,-21 0 0,0 0 0,22 0 16,-22-22-16,0 22 0,0-21 0,-21 21 15,21-1-15,-21-20 0,21 21 16,-21 0-16,0 0 0,0 42 31,0 0-15,-21 21-16,21-21 0,-21 1 15,0-1-15,0 21 0,21-21 16,-21 22-16,-1-1 0,1-21 0,0 21 16,0 1-16,0-1 0,0 0 0,-1 1 15,1-1-15,0 22 0,0-1 16,21 1-16,-21-1 0,0 1 0,-22 190 31,22-170-31,21-20 0,0 20 0,-21-20 16,21 21-16,-21-1 0,21 1 0,-21 0 15,21-22-15,0 22 0,-22-22 16,1 22-16,0-22 0,21 22 0,-21-21 16,0-1-16,21-21 0,-21 22 15,-1-22-15,1-21 0,0 22 0,0-22 16,21 0-16,-21-21 0,0 0 0,-1 0 15,1 0-15,0-21 0,21 0 16,0 0-16,-21-22 0,21 1 16,-21-22-16,21 22 0,0-21 0,0-1 15,0-21-15,-21 22 0,21-22 0,-22 1 16,22-1-16,0-21 0,0 21 16,0 1-16,0-1 0,0 0 0,0 1 15,0 20-15,0 1 0,22-1 16,-1 1-16,0-1 0,0 22 15,0-22-15,0 22 0,1 0 0,20-1 16,-21 22-16,0-21 0,22 21 16,-22 0-16,21-1 0,-21 1 0,22 21 15,-22-21-15,0 21 0,0 0 0,0 0 16,0 0-16,1 0 0,-1 0 16,-21 21-1,0 0-15,-43 1 0,22-1 16</inkml:trace>
  <inkml:trace contextRef="#ctx0" brushRef="#br0" timeOffset="39972.04">868 6879 0,'0'0'0,"21"0"16,0 0-16,0 0 0,0 0 31,-42 0 32,21 21-63,-21-21 0,0 0 0,-21 0 15,20 0-15,-20 0 0,0 0 16,-1 0-16,1 22 0,0-22 15,-1 0-15,1 0 0,-21 0 0,41 0 16,-20 0-16,0 0 0,21 0 16,-1 0-16,1 0 0,21-22 15,-21 22 1,42 0 0,0 0-1,1 0-15,20 0 0,0 0 0,1 0 16,-1 0-16,0 0 0,22 0 15,-1 0-15,-20 0 0,20-21 16,1 21-16,-1 0 0,1 0 0,-1 0 16,1 0-16,-1 0 0,1 0 15,-22 0-15,21 0 0,-20 0 16,-1 0-16,0 0 0,-20 0 16,-1 0-16,0 0 0,-21-21 31,-21 0-31,0 21 0,-1 0 15,1-21-15,-21 21 0,21-21 16,0-1-16,-22 22 0,22-21 0,0 21 16,-21-21-16,20 0 0,1 21 15,0-21-15,0 21 0,0-21 0,0 21 16,-1 0-16,22-22 16,22 22 30,-1 22-46,0-22 0,0 0 0,21 0 16,-20 21-16,20-21 0,0 0 16,-21 0-16,22 0 0,-1 0 0,0 0 15,1 21-15,-22-21 0,21 0 16,-21 0-16,22 0 0,-22 0 0,0 0 16,-21 21-1,0 0 1,-21 0-1,-21-21-15,20 22 0,-20-1 16,21 0-16,-21 0 0,-1 0 16,1 0-16,0 1 0,-1 20 15,1-21-15,0 0 0,-1 0 0,22 1 16,-21 20-16,21-21 0,-22 0 16,22 0-16,21 1 0,-21-1 0,21 0 15,-21-21-15,21 21 16,21-42 15,0 0-31,0 0 0,0-1 16</inkml:trace>
  <inkml:trace contextRef="#ctx0" brushRef="#br0" timeOffset="40812.56">2667 6498 0,'0'-21'47,"0"0"-32,21 0-15,-21 0 16,0-1-16,0 1 0,0 0 16,0 0-16,21 0 0,-21 0 15,0-1-15,0 1 16,0 42 15,-21 1-31,21 20 16,0 0-16,0 1 0,0 20 15,0-21-15,0 22 0,0-1 0,0-20 16,0 20-16,0-20 0,0-1 16,0 0-16,0 1 0,0-1 0,0-21 15,0 21-15,0-20 0,0-1 16,-21 21-16,21-21 0,0 0 16,0 1-16,-21-22 0,21-22 31,0 1-31,0 0 0</inkml:trace>
  <inkml:trace contextRef="#ctx0" brushRef="#br0" timeOffset="41324.26">2434 6731 0,'-21'-42'16,"42"84"-16,-63-127 0,42 43 0,0 0 16,-21-1-16,21 1 0,0 0 0,0-1 15,0 22-15,0-21 0,0 21 16,21-22-16,0 22 0,0 0 0,21 0 15,-20 0-15,20 0 0,0 21 16,1 0-16,-1 0 0,0 0 0,22 21 16,-22 0-16,0 0 0,1 21 15,-1 1-15,0 20 0,-20-20 0,20 20 16,-42-21-16,21 22 16,-21-22-16,0 1 0,0 20 0,0-21 15,0-20-15,-21 20 0,21-21 0,-21 0 16,0 0-16,21 1 0,-22-1 15,1-21-15,21-21 16,0-1 0,0 1-16,0 0 0,0-21 0,0 21 15,0-22-15,0 1 0,21 0 16,1-22-16,-22 22 0,21-1 0,21-20 16,-21 21-16,0-1 0,22 1 15,-22 0-15,21 20 0,1 1 0,-1 0 16,0 21-16,1 0 0,-1 0 15,-21 21-15,21 22 0,-20-22 16,-1 21-16,-21 0 0,0 22 0,0-22 16,0 1-16,0 20 0,0-21 15,0 1-15,-21-1 0,-1 0 0,1 1 16,0-1-16,0-21 0,0 22 16,21-22-16,0 0 0,-21 0 15,42-21 16,-21-21-31,21 21 0</inkml:trace>
  <inkml:trace contextRef="#ctx0" brushRef="#br0" timeOffset="44480.46">3979 6773 0,'0'0'0,"21"0"0,1 0 0,-1 0 16,0-21-16,0 21 0,0-21 15,0 0-15,1 0 16,-1 0-16,-21-1 16,0 1-16,0 0 0,0 0 15,0 0-15,0 0 0,0-1 0,-21 1 16,-1 0-16,1 21 0,0-21 16,0 21-16,0 0 0,0 0 15,-1 0-15,1 0 0,0 0 0,0 21 16,0 21-16,0-20 0,-1 20 15,1-21-15,-21 21 0,21 1 0,21-22 16,-21 21-16,-1 1 0,22-22 16,0 0-16,0 0 0,0 0 0,0 0 15,0 1-15,0-1 0,22-21 0,-1 0 16,0 0-16,0 0 0,0 0 16,0 0-16,22 0 0,-22-21 15,0-1-15,0 22 0,22-21 0,-22 0 16,0 0-16,0 0 0,0 0 15,-21-22-15,21 22 0,1 0 0,-22-21 16,0 20-16,21-20 0,-21 21 16,0 0-16,0 0 0,0-1 0,0 1 15,0 42 17,-21 1-32,21-1 0,0 0 0,0 0 15,0 21-15,0-20 0,0-1 16,0 21-16,0-21 0,0 0 0,0 1 15,0-1-15,0 0 0,0 0 16,21 0-16,0-21 0,0 21 16,0-21-16,0 0 0,1 0 15,-1 0-15,21 0 0,-21 0 16,0 0-16,22-21 0,-22 0 0,0 21 16,21-21-16,-20 0 0,-1 0 0,0-1 15,0 1-15,0 0 0,0-21 16,-21 21-16,0-1 0,22 1 0,-22-21 15,0 21-15,21 0 0,-21-1 16,0 44 0,0-1-1,0 0-15,-21 0 16,21 0-16,0 0 0,0 22 0,-22-22 16,22 0-16,0 0 0,0 0 0,0 1 15,0-1-15,0 0 0,22-21 16,-1 21-16,0-21 0,0 0 0,0 0 15,0 0-15,1 0 0,-1 0 16,21 0-16,-21 0 0,0 0 0,1-21 16,20 0-16,-21 0 0,0 21 0,0-22 15,1 1-15,-22 0 0,0-21 16,21 21-16,-21-1 0,0 1 0,0 0 16,0 0-16,0 0 0,-21 21 31,21 21-16,0 0-15,0 0 0,-22 22 16,22-22-16,0 0 0,-21 0 0,21 0 16,0 0-16,0 1 0,-21-1 0,21 0 15,0 0-15,21-21 47,0-21-47,-21 0 16,22 21-16,-1-21 0,-21-1 0,21 1 15,0-21-15,-21 21 0,21 0 16,0-1-16,-21 1 0,0-21 16,22 21-16,-22 0 0,21 21 15,-21 21 1,0 0-16,0 0 16,0 0-16,0 0 0,0 1 0,0-1 15,0 0-15,0 0 0,0 0 16,0 0-16,0 1 0,0-1 0,0 0 15,21 0-15,0-21 0,0 0 16,0 0-16,1 0 16,-1 0-16,0 0 0,0 0 0,0 0 15,0-21-15,1 0 0,-1 0 16,0-1-16,21 1 0,-21 0 16,1-21-16,-1 21 0,0-22 0,-21 1 15,21 0-15,-21-1 0,21 1 16,-21 0-16,0-1 0,0 22 0,0-21 15,0 21-15,0-22 0,0 22 0,0 0 16,0 0-16,-21 21 16,0 0-16,21 21 15,0 0-15,-21 0 0,21 0 0,-21 22 16,21-1-16,0 0 0,0 22 16,0-22-16,0 1 0,0-1 0,0 0 15,0 1-15,0-1 0,0 0 16,21 1-16,0-22 0,0 0 15,0 0-15,0 0 0,1 0 0,20-21 16,-21 0-16,21 0 0,-20 0 16,20 0-16,0 0 0,-21 0 0,22 0 15,-1-21-15,-21 0 0,22 0 0,-22 0 16,21 0-16,-21-1 0,0 1 16,1-21-16,-22 21 0,21 0 0,-21-22 15,0 22-15,21-21 0,-21 21 0,0-1 16,0 1-16,0 0 0,-21 21 15,0 0-15,-1 0 16,1 21-16,0 0 16,21 1-16,-21-1 0,21 0 15,-21 21-15,0-21 0,21 1 0,0 20 16,0-21-16,0 0 0,0 0 0,0 22 16,0-22-16,0 0 0,21 0 15,0 0-15,0-21 0,0 0 16,0 22-16,22-22 0,-22 0 15,21 0-15,-21 0 0,22 0 0,-1 0 16,0 0-16,1-22 0,-22 22 0,21-21 16,1 0-16,-1 0 0,0 0 15,-21 0-15,1-1 0,-1 1 0,0-21 16,0 21-16,-21-22 0,0 22 16,0-21-16,0 21 0,0-22 15,0 22-15,0 0 0,0 0 0,-21 0 16,0 0-16,0-1 0,-1 22 0,1 0 15,-21 0-15,21 0 0,0 22 16,-1-1-16,1 0 0,0 0 0,0 0 16,0 22-16,0-22 0,-1 21 0,22-21 15,0 22-15,0-22 0,0 21 16,0-21-16,0 0 0,0 1 0,0-1 16,0 0-16,22 0 15,-1-21-15,0 0 0,0 0 16,0 0-16,0 0 0,1 0 15,-1 0-15,0-21 0,0 21 0,0-21 16,0 0-16,1-1 0,-1 1 16,-21 0-16,0 0 0,21 0 0,-21-22 15,0 22-15,0 0 0,0-21 16,0 21-16,0-1 0,0 1 0,0 0 16,0 42 15,0 0-31,0 1 0,0 20 15,0-21-15,0 0 0,0 0 16,0 22-16,0-22 0,0 0 16,21 0-16,0 0 0,-21 1 0,21-1 15,1-21-15,-1 21 0,0-21 0,0 0 16,0 0-16,0 0 0,22 0 16,-22 0-16,0 0 0,21 0 0,-20-21 15,-1 0-15,0-1 0,0 22 0,0-21 16,0-21-16,1 21 0,-1 0 15,0-22-15,0 22 0,-21-21 16,0 21-16,0-22 0,0 22 0,21-21 16,-21 21-16,0-1 0,0 1 15,-21 42 1,0 1 0,21-1-16,0 21 0,-21-21 0,21 0 15,-21 22-15,21-22 0,-22 0 0,22 21 16,0-20-16,0-1 0,0 0 15,-21 0-15,21 0 0,0 0 16,21-42 15,-21 0-31,22 0 16,-1 0-16,-21 0 0,21-1 16,0-20-16,-21 21 15,21 0-15,0-22 0,1 22 0,-1 0 16,-21 0-16,21 0 0,0 0 15,0 21-15,0 0 0,1 0 0,-22 21 16,0 0-16,21 0 16,-21 0-16,0 0 0,0 1 15,0-1-15,0 0 0,0 0 0,0 0 16,21 0-16,0 1 16,0-1-16,0-21 15,1 0-15,-1 0 0,0 0 16,0-21-16,0-1 15,0 1-15,1 0 16,-22 0-16,21 0 0,0-22 0,0 22 16,0 0-16,0-21 0,1 21 15,-1-1-15,0-20 0,21 21 0,-21 0 16,1 21-16,-22-21 0,21 21 0,0 0 16,-21 21 30,-21-21-14,0-21-1,-1 21-15,22-22-1,-21 22-15,0 0 31,0 0-31,21 22 16,0-1-16,0 0 0,-21 0 0,21 0 16,0 22-16,-21-22 0,21 0 0,0 0 15,0 21-15,0-20 0,0-1 16,0 0-16,0 21 0,0-21 0,0 1 16,0-1-16,0 0 15,21-21-15,0 21 0,0-21 16,0 0-16,22 0 0,-22 0 0,21 0 15,-21 0-15,22 0 0,-1 0 16,0 0-16,1-21 0,-1 0 0,0 21 16,1-21-16,-22-1 0,21 1 0,-21-21 15,-21 21-15,21 0 0,-21-22 16,22 22-16,-22-21 0,0 21 0,0-22 16,0 22-16,0 0 0,0 0 0,-22 0 15,1 21-15,0 0 16,0 0-16,0 0 0,21 21 15,-21 0-15,-1 21 0,22-21 0,-21 22 16,21-1-16,0 0 0,-21 1 16,21-1-16,0-21 0,0 22 0,0-22 15,0 0-15,0 0 0,21 0 0,0 0 16,-21 1-16,22-22 0,-1 0 16,0 0-16,0 0 0,0 0 0,0 0 15,1 0-15,-1 0 0,0 0 0,0-22 16,0 22-16,0-21 0,1 0 15,-1 0-15,0 0 0,-21 0 0,0-1 16,0 1-16,0-21 0,0 21 0,0 0 16,0-22-16</inkml:trace>
  <inkml:trace contextRef="#ctx0" brushRef="#br0" timeOffset="44757.3">6181 6287 0,'0'0'0,"-43"0"0,43 21 16,21-21 0,1 0-16,-1 0 15,21 0-15,0 0 0,-20 0 16,20-21-16,0 21 0,22 0 0,-22-22 15,0 22-15,1 0 0,-1 0 16,0-21-16,-20 21 0,-1 0 0,-21-21 16,-21 21-1,-1-21-15,1 0 0,-21 21 16,0 0-16</inkml:trace>
  <inkml:trace contextRef="#ctx0" brushRef="#br0" timeOffset="44932.2">5038 6075 0,'0'0'15,"-22"0"-15,1 0 0,42 0 63,1 0-63</inkml:trace>
  <inkml:trace contextRef="#ctx0" brushRef="#br0" timeOffset="46129.51">9715 6625 0,'-21'-21'16,"21"0"-1,21 0-15,1 0 0,-22-1 16,21 1-16,0 0 0,-21-21 0,21 21 16,0-1-16,-21-20 0,0 21 0,21-21 15,-21 20-15,22 1 0,-22-21 16,0 21-16,0 0 0,0-1 0,0 1 15,0 0 1,-22 21-16,1 0 16,0 21-16,21 0 0,-21 1 0,0-1 15,21 0-15,-21 0 0,21 0 0,-22 22 16,1-22-16,21 0 0,0 21 16,0-21-16,0 22 0,0-22 0,0 21 15,0-21-15,0 1 0,21-1 16,-21 0-16,22-21 0,-1 0 15,21 0-15,-21 0 0,22 0 0,-22 0 16,21-21-16,-21 0 0,22-1 16,-1 1-16,-21 0 0,21 0 0,-20 0 15,-1 0-15,0-22 0,-21 22 16,0 0-16,0 0 0,0 0 16,0-1-16,-21 1 0,0 0 0,-22 21 15,22-21-15,-21 21 0,-1 0 0,1 0 16,0 0-16,21 0 0,-22 0 15,22 0-15,0 0 0,0 0 0,21 21 16,21-21 0,0 0-1,0 21-15,22-21 0,-1 0 0,0 0 16,1 0-16,-1 0 0,0 0 0,1 0 16,-1 0-16,0-21 15,22 0-15,-43 21 0,21-21 0,1 0 16,-22 21-16,21-22 0,-21 1 0,0 21 15,1-21-15,-22 0 0,21 0 16,-21 0-16,0-1 16,0 1-16,0 0 15,0 42 17,0 0-32,0 1 0,0-1 15,0 0-15,-21 0 0,21 21 0,0 1 16,0-22-16,0 42 0,0-20 0,0-1 15,0 22-15,0-1 0,0 1 16,0-1-16,0 1 0,0-1 16,0 1-16,0-1 0,0 22 0,0-22 15,0 22-15,0-22 0,0 22 0,0-21 16,0 20-16,0-20 0,0 20 16,0-20-16,0-1 0,0 1 0,0 21 15,0-22-15,0 1 0,-22-1 0,22 1 16,-21-1-16,0 1 0,21-22 0,-21 0 15,0 1-15,0-22 0,-1 21 16,1-21-16,-21-21 0,21 0 0,0 0 16,-1 0-16,1-21 0,0 0 0,0 0 15,0-22-15,0 1 0,-1-21 16,1-1-16,0 1 0,0-1 16,21 1-16,0-22 0,-21 21 0,21-20 15,0-1-15,0 22 0,0-22 0,0 0 16,0 22-16,21-22 0,0 22 15,0-1-15,0 22 0,22-22 0,-22 22 16,21-22-16,-21 22 0,22 0 16,-1-1-16,0 1 0,1-21 0,-1 20 15,0 1-15,1 0 0,20-1 0,1 1 16</inkml:trace>
  <inkml:trace contextRef="#ctx0" brushRef="#br0" timeOffset="47616.35">11769 6075 0,'0'0'0,"0"21"31,21-21-16,0 0-15,0 0 16,21-21-16,-20 0 16,20 21-16,-21-21 0,21-1 0,1 1 15,-1 0-15,-21 0 0,22 0 0,-22 0 16,0-1-16,0-20 0,-21 21 16,0 0-16,0 0 0,0-1 0,0 1 15,-21 21-15,-21 0 16,20 0-16,1 0 0,0 21 15,0 1-15,-21 20 0,20-21 0,1 21 16,21-20-16,-21 20 0,21 0 16,-21 1-16,21-1 0,0 0 0,0 1 15,0-22-15,0 21 0,0 0 16,0-20-16,0 20 0,0 0 16,0-21-16,0 1 0,0-1 0,0 0 15,0 0-15,0 0 0,-21-21 31,0-21-31,-1 0 16,22 0-16,-21 0 0,0-1 16,21 1-16,-21 0 0,0 0 0,21-21 15,-21 20-15,-1 1 0,22 0 16,0 0-16,-21 21 0,0 0 16,21 21-1,0 0-15,0 0 0,0 1 16,0-1-16,0 0 0,0 0 15,0 0-15,21 0 0,0 22 0,-21-22 16,22 0-16,-1-21 0,21 21 0,-21 0 16,0-21-16,22 0 0,-22 0 15,21 0-15,1 0 0,-1 0 0,0-21 16,1 21-16,-1-21 0,0 0 0,1 0 16,-1 0-16,0-22 0,1 22 15,-22 0-15,21-21 0,-21 20 0,0 1 16,1-21-16,-22 21 0,0 0 15,0-22-15,0 22 0,0 0 16,0 0-16,0 0 0,-22 21 16,1 0-16,0 0 15,0 21-15,21 0 16,-21 0-16,21 0 0,-21 22 0,21-22 16,0 0-16,0 21 0,0 1 15,0-22-15,0 21 0,0-21 0,0 0 16,0 22-16,21-22 0,-21 0 0,21 0 15,0-21-15,0 21 0,0-21 16,1 0-16,-1 0 0,0 0 0,21 0 16,-21 0-16,22-21 0,-22 0 0,21 0 15,1 0-15,-22 0 16,21-1-16,0-20 0,1 21 0,-22 0 16,21-22-16,-21 22 0,1-21 0,-1 21 15,0-22-15,-21 22 0,0 0 16,0 0-16,0 0 0,0 0 0,0-1 15,-21 44 1,0-1-16,21 0 16,0 0-16,0 0 0,-22 0 0,22 1 15,0 20-15,0-21 0,0 0 0,0 0 16,0 22-16,0-22 0,0 0 16,0 0-16,0 0 0,0 1 15,0-1-15,-21-21 31,21-21-15,-21-1-16,21 1 0,-21 0 16,0 0-16,21 0 0,-21 21 0,21-21 15,0-1-15,-22 1 0,1 21 16,21 21 0,0 1-1,0-1-15,0 0 0,21 0 16,1 0-16,-1 0 15,0 1-15,0-1 0,0-21 0,0 0 16,22 21-16,-22-21 0,21 0 16,-21 0-16,22 0 0,-22 0 15,21 0-15,1-21 0,-22 0 0,0-1 16,21 1-16,-21 0 0,1 0 0,-1 0 16,0-22-16,0 22 0,0-21 15,0 21-15,1-22 0,-1 22 0,-21-21 16,0 0-16,0-1 0,21 1 15,-21 21-15,0-22 0,0 22 0,0 0 16,0 0-16,-21 42 16,0 0-1,21 0-15,-22 22 0,22-1 0,-21-21 16,21 22-16,0-1 0,0 0 16,0 1-16,0-22 0,0 21 15,0 0-15,0-20 0,0 20 0,21-21 16,1 0-16,-22 0 0,21 1 0,0-1 15,0-21-15,0 0 0,0 0 16,1 0-16,-1 0 0,0 0 0,0-21 16,0-1-16,-21 1 15,0 0-15</inkml:trace>
  <inkml:trace contextRef="#ctx0" brushRef="#br0" timeOffset="47788.25">13314 6075 0,'21'0'31,"21"0"-31,-21 0 0,22 0 16,-22 0-16,21 0 0,1 0 0,-1 0 16,0 0-16,-21 0 0,22-21 0,-1 21 15,-21 0-15</inkml:trace>
  <inkml:trace contextRef="#ctx0" brushRef="#br0" timeOffset="49608.4">14647 6181 0,'0'0'0,"21"0"47,1 0-32,-1-21-15,0 21 0,0-22 16,0 1-16,-21 0 15,21 0-15,-21 0 0,22 21 16,-22-21-16,0-1 0,0 1 0,0 0 16,0 0-16,0 0 0,-22 21 0,1 0 15,0 0-15,0 0 0,0 0 16,0 0-16,-1 0 0,1 21 0,-21 0 16,21 0-16,-22 0 15,22 1-15,0-1 0,-21 21 0,21-21 16,-1 0-16,1 1 0,0 20 0,0-21 15,21 0-15,0 0 16,0 1-16,0-1 0,21-21 16,0 0-16,0 0 0,1 0 0,20 0 15,-21 0-15,0 0 0,22 0 16,-22-21-16,21 21 0,-21-22 0,22 1 16,-22 21-16,0-21 0,0 0 0,21 0 15,-20-22-15,-1 22 0,0 0 16,0-21-16,-21 21 0,21-22 0,-21 1 15,21 0-15,-21 20 0,0-20 16,0 21-16,0 0 0,0 0 16,0-1-16,0 1 0,-21 42 31,21 1-31,-21-1 0,21 21 16,0-21-16,-21 22 0,21-1 0,-21 0 15,21-21-15,0 22 0,0-1 16,0-21-16,0 22 0,0-22 0,0 21 15,0-21-15,0 0 0,21 1 0,0-1 16,0 0-16,22 0 16,-22-21-16,0 21 0,21-21 0,-21 0 15,22 0-15,-1 0 0,-21-21 16,22 0-16,-1 21 0,0-21 16,-21 0-16,22 21 0,-1-22 0,-21 1 15,0 0-15,1-21 0,-1 21 0,0-1 16,-21 1-16,21-21 0,-21 21 15,0 0-15,0-1 0,0 1 0,0 0 16,-21 21-16,0 0 16,0 0-16,-1 0 0,1 21 15,0 0-15,0-21 0,0 22 0,0-1 16,-1 0-16,1 0 0,0 21 16,21-20-16,0-1 0,0 0 0,0 0 15,0 0-15,0 0 16,0 1-16,21-22 15,0 0-15,1 0 16,-1 0-16,0 0 0,0 0 16,0-22-16,0 22 0,1-21 15,-1 0-15,0 0 0,-21 0 16,21 0-16,-21-1 0,0 1 0,0 0 16,0 0-16,0 42 46,0 0-46,0 0 0,0 1 16,0-1-16,0 0 16,0 0-16,0 0 15,21-21-15,0 0 16,1 0-16,-1 0 0,0 0 0,0 0 16,0 0-16,0 0 0,1 0 15,-1 0-15,0-21 0,0 21 0,0-21 16,0 0-16,1 0 0,-1 21 0,-21-22 15,21-20-15,0 21 0,-21 0 16,0 0-16,21-22 0,0 1 0,1 21 16,-22-22-16,0 1 0,21 21 15,-21-21-15,21-1 0,-21 22 0,0 0 16,0 0-16,0 0 0,0-1 16,0 44-1,0-1-15,0 0 0,-21 21 16,0 1-16,21-1 0,-22 0 0,22 1 15,0-1-15,0 0 0,0 1 16,0-1-16,0 0 0,0 1 0,0-22 16,0 21-16,22-21 0,-1 0 15,0 1-15,-21-1 0,42 0 0,-21 0 16,1-21-16,-1 0 0,21 0 0,-21 0 16,0 0-16,22 0 0,-22 0 15,21-21-15,-21 0 0,1 21 0,20-21 16,-21-1-16,0 1 0,0 0 15,1 0-15,-1 0 0,0 0 16,-21-22-16,0 22 0,21 0 0,-21 0 16,0 0-16,0-1 0,0 1 0,0 0 15,-21 21-15,0 0 16,0 0-16,-1 21 0,1 0 16,0 1-16,0-1 0,0 0 15,0 0-15,-1 0 0,22 0 0,0 1 16,0-1-16,0 0 0,0 0 15,0 0-15,0 0 0,0 1 16,22-22-16,-1 0 16,0 0-16,0 0 15,0 0-15,0-22 0,1 22 16,-1-21-16,-21 0 0,21 0 0,0 0 16,0 0-16,0-1 0,-21 1 0,22 0 15,-1 0-15,-21 0 0,0 0 16,0-1-16,21 1 0,-21 42 31,-21 1-31,21-1 0,0 0 16,-21 0-16,21 0 0,0 0 0,-22 1 15,22-1-15,0 0 0,0 0 16,0 0-16,0 0 0,22 1 16,-1-22-16,-21 21 0,21-21 0,0 0 15,0 0-15,22 0 0,-22 0 16,0 0-16,0 0 0,21 0 0,-20 0 15,-1-21-15,0 21 0,0-22 0,0 1 16,0 0-16,-21 0 0,0 0 16,0 0-16,0-1 0,0-20 0</inkml:trace>
  <inkml:trace contextRef="#ctx0" brushRef="#br0" timeOffset="49793.3">15748 5842 0,'0'0'16,"0"21"-16,21-21 15,0 0-15,0 0 0,1 0 16,20 0-16,0 0 0,1 0 16,-1 0-16,0 0 0,1-21 0,-1 21 15,0-21-15,-21 21 0</inkml:trace>
  <inkml:trace contextRef="#ctx0" brushRef="#br0" timeOffset="50251.63">17886 5736 0,'0'0'16,"21"21"0,-21 1-16,0-1 15,0 0-15,0 0 0,0 0 0,0 22 16,0-22-16,0 0 0,0 21 0,0-21 16,0 1-16,0-1 15,-21 0-15,0 0 0,21 0 0,-22 0 16,22 1-16,0-1 15,22-42 17,-1-1-32,0 22 15,21-21-15,-21 0 0,1 0 16</inkml:trace>
  <inkml:trace contextRef="#ctx0" brushRef="#br0" timeOffset="50609.43">18436 5757 0,'0'0'0,"0"-21"0,-21 21 31,0 0-31,0 0 16,-1 21-16,1 1 0,0-22 0,-21 21 15,21-21-15,21 21 0,-22 0 16,1 0-16,21 0 16,0 1-1,21-22-15,1 0 0,-1 0 16,0 21-16,0-21 0,0 0 0,22 0 15,-22 21-15,0-21 0,0 21 16,21-21-16,-20 21 0,-1-21 0,0 21 16,-21 1-16,21-22 0,-21 21 15,0 0-15,-21-21 16,0 21-16,0-21 16,-22 0-16,22 0 0,-21 21 15,21-21-15,-22 0 0,1 0 0,21 0 16,-22 0-16,22 0 0,-21 0 0,21 0 15,0 0-15,-1 0 0,1 0 16,0 0-16,21-21 0,-21 21 0,21-21 16,-21 0-16,21 0 0,-21 21 0</inkml:trace>
  <inkml:trace contextRef="#ctx0" brushRef="#br0" timeOffset="50792.32">17907 5588 0,'0'0'0,"-21"0"31,0 0-15,21 21 15,21-21-31</inkml:trace>
  <inkml:trace contextRef="#ctx0" brushRef="#br0" timeOffset="51467.94">19283 5842 0,'0'0'0,"-21"0"0,21-21 32,21 21-32,0 0 15,0-21-15,0 21 0,22-21 0,-1-1 16,-21 22-16,21-21 0,1 0 15,-1 21-15,0-21 0,-20 0 0,20 0 16,-21-1-16,0 1 0,-21 0 16,0 0-16,0 0 0,0 0 0,0-22 15,0 22-15,-21 0 0,0 0 16,0 21-16,-22 0 0,22 0 16,-21 0-16,0 0 0,-1 0 15,22 21-15,-21 0 0,-1 0 0,22 22 16,0-22-16,0 21 0,0 0 15,21 1-15,0-22 0,0 21 0,0-21 16,0 22-16,0-22 0,21 0 16,0 0-16,0 0 0,22 1 0,-22-22 15,21 0-15,-21 21 0,22-21 0,-22 0 16,21 0-16,-21 0 0,22 0 16,-22 0-16,0 0 0,0 0 0,-21-21 15,0-1 1,-21 1-16,0 21 15,0 0-15,-22 0 0,1 0 16,0 0-16,-1 21 0,1 1 16,0-1-16,-1-21 0,1 21 0,21 0 15,-22 0-15,22 22 0,0-22 16,0 0-16,21 0 0,0 0 0,0 0 16,0 1-16,21-1 0,0 0 15,22-21-15,-22 0 0,21 21 16,0-21-16,1 0 0,20 0 0,-20 0 15,-1 0-15,21 0 0,-20 0 0,-1 0 16,0 0-16,1-21 0</inkml:trace>
  <inkml:trace contextRef="#ctx0" brushRef="#br0" timeOffset="53101.06">20151 5906 0,'0'0'0,"0"-22"15,0-62 1,0 63-16,0-1 0,-22 22 15,1 0-15,0 0 0,0 0 0,0 0 16,0 22-16,-1-1 0,1 0 16,0 21-16,0-21 0,0 1 0,0 20 15,-1-21-15,1 21 0,0-20 16,21-1-16,-21 0 0,21 0 0,0 21 16,0-20-16,0-1 0,0 0 15,21-21 1,0 0-16,0 0 0,1 0 15,-1 0-15,0 0 0,0 0 16,-21-21-16,21 0 0,0 21 16,1-22-16,-22 1 0,21-21 0,0 21 15,-21 0-15,21-22 0,0 22 0,-21-21 16,0 21-16,21-22 0,-21 22 16,22 0-16,-22 42 31,0 21-31,-22-20 15,22-1-15,-21 0 0,21 21 16,0-21-16,0 1 0,0 20 16,0-21-16,0 0 0,0 0 0,0 1 15,0-1-15,21-21 0,1 21 0,-22 0 16,21-21-16,0 0 0,0 0 16,0 0-16,0 0 0,22 0 0,-22 0 15,0 0-15,21 0 0,1 0 16,-22-21-16,21 0 0,1 21 0,-1-21 15,0-1-15,1 1 0,-1-21 0,0 21 16,-21-22-16,22 22 0,-22-21 16,0 21-16,-21-22 0,0 22 0,0 0 15,0 0-15,0 0 0,0 0 16,-21 21-16,0 0 0,0 0 16,-1 21-16,1 0 0,0 0 0,0 0 15,0 0-15,0 1 0,21-1 16,0 21-16,0-21 0,0 0 0,0 1 15,0-1-15,0 21 0,21-21 16,-21 0-16,21 1 0,0-22 16,-21 21-16,21-21 0,0 0 0,1 0 15,-1 0 1,-21-21 0,-21 21-1,-1-22-15,1 1 16,0 21-16,0-21 0,0 21 15,0 0 1,21 21 0,0 0-1,21-21-15,0 0 0,0 22 0,0-22 16,0 0-16,1 0 0,-1 0 16,0 0-16,0 0 0,21 0 0,-20 0 15,20 0-15,-21 0 0,21 0 16,-20 0-16,-1 0 0,0-22 0,0 22 15,0-21-15,0 0 0,1 0 0,-1 0 16,-21 0 0,21-1-16,-21-20 0,21 21 0,-21 0 15,0 0-15,0-1 0,0 44 32,0-1-17,0 0-15,0 0 0,0 0 16,0 0-16,-21 1 0,21-1 0,0 0 15,0 0-15,0 0 0,0 0 16,21-21-16,0 22 16,0-22-16,1 0 0,-1 0 0,21 0 15,-21 0-15,22 0 0,-22 0 0,21 0 16,-21 0-16,22-22 16,-22 22-16,21-21 0,-21 21 0,0-21 15,1 0-15,-1 21 0,0-21 0,-21 0 16,0-1-16,21 1 0,-21 0 15,0 0-15,21 0 0,-21 0 0,0-1 16,0 44 15,0-1-15,0 0-16,-21 0 0,0 21 0,21-20 16,-21 20-16,21 0 0,-21 1 0,-1-1 15,1 0-15,21 1 0,0 20 16,-21-21-16,0 22 0,0-1 15,21 1-15,-21-1 0,-1 1 0,22-1 16,-21 22-16,21-21 0,0-1 16,-21 22-16,21-1 0,-21-20 0,21 21 15,-21-1-15,21 1 0,0-22 0,0 22 16,0-21-16,0 20 0,0-20 0,0-1 16,0 22-16,0-22 0,0 1 15,0-1-15,0-20 0,0-1 0,0 0 16,0 1-16,0-1 0,0-21 0,0 0 15,0 1-15,-21-44 32,-1 1-32,22 0 0,-21-21 0,0 21 15,0-43-15,0 22 0,0-22 16,-1 1-16,1-1 0,0-20 0,0 20 16,0-21-16,0 1 0,-1-1 0,1 0 15,21-20-15,-21 20 0,21 0 16,0 22-16,0-22 0,0 22 0,21-22 15,0 21-15,1 1 0,-1-1 0,0 1 16,0-1-16,0 1 0,22-1 16,-1 22-16,-21-21 0,21 20 0,1 1 15,-1 0-15,0 20 0,1-20 16,-1 21-16,-21 0 0,22 0 16,-22-1-16,0 22 0,0-21 0,0 21 15,-63 0 16,21 21-31,0 1 0,-22-22 0,22 21 16,-21 0-16,-1 0 0,1 0 16,0-21-16</inkml:trace>
  <inkml:trace contextRef="#ctx0" brushRef="#br0" timeOffset="54880.21">1185 8721 0,'-21'0'62,"0"0"-46,0 0-1,0 0-15,-1 21 16,1-21-16,0 0 0,0 0 16,0 0-16,0 0 0,-22 21 0,1-21 15,0 0-15,20 0 0,-20 0 16,0 0-16,-1 0 0,1 0 16,0 0-16,-1-21 0,22 21 0,-21 0 15,21 0-15,0-21 16,-1 21-16,1 0 15,42 0 32,1 0-47,20 0 0,0 0 0,22-21 16,-22 21-16,22 0 0,-1 0 16,22 0-16,-22-22 0,1 22 0,20 0 15,1 0-15,-21-21 0,20 21 16,-20 0-16,20 0 0,-20 0 0,-22 0 15,22 0-15,-22 0 0,0 0 16,1 0-16,-22 0 0,0-21 16,0 21-16,-21-21 15,-21 21 1,0-21-16,0 21 16,0-21-16,-22 21 0,22-22 15,0 1-15,0 21 0,-22-21 0,22 21 16,0-21-16,-21 0 0,21 0 15,-1 21-15,-20-22 0,21 1 0,0 21 16,0-21-16,-1 21 0,1 0 16,0-21-16,0 21 15,42 21 17,0-21-17,0 21-15,1-21 0,-1 21 0,21 1 16,-21-22-16,22 21 0,-1-21 15,-21 21-15,21-21 0,1 0 0,-1 21 16,-21-21-16,22 0 0,-1 21 16,0-21-16,-21 0 0,22 0 0,-22 0 15,21 0-15,-21 0 0,1 0 16,-1 0-16,0 0 0,-21 21 47,-21 1-32,0-22-15,-1 21 0,-20 0 16,21-21-16,0 21 0,-22 0 0,1 22 16,21-22-16,-21 0 0,-1 21 15,1-21-15,0 1 0,20 20 0,-20-21 16,0 0-16,-1 22 0,22-22 16,-21 0-16,21 0 0,0 0 0,-22-21 15,22 21-15,0 1 16,0-22-16,21 21 0,-21-21 0,21-21 62,21 21-46,0-22-16</inkml:trace>
  <inkml:trace contextRef="#ctx0" brushRef="#br0" timeOffset="57536.02">3175 8213 0,'0'0'0,"0"-21"32,21-1-32,0 1 0,-21 0 15,21 0-15,-21 0 0,0 0 0,0-1 16,0 1-16,22 0 0,-22 0 15,0 0-15,0 0 0,0-1 16,0 1-16,0 0 0,-22 21 31,1 0-31,21 21 0,0 22 0,-21-1 16,21 0-16,-21 22 0,21-22 16,-21 22-16,21-1 0,-21 1 0,21-1 15,0-21-15,0 22 0,-22-22 16,22 1-16,-21 20 0,21-21 0,0-20 15,-21 20-15,21 0 0,0-21 16,0 1-16,0-1 0,0 0 0,0-42 47,0 0-47,0-1 0,0 1 16,0 0-16,21 0 0,-21-21 0,0 20 15</inkml:trace>
  <inkml:trace contextRef="#ctx0" brushRef="#br0" timeOffset="60429.43">3027 8170 0,'0'0'0,"0"-42"0,-21 0 0,21-1 15,0 1-15,0 0 0,0 21 16,0-22-16,21 1 0,0 21 0,0 0 16,0-22-16,22 22 0,-22 0 15,21 0-15,0 21 0,1 0 16,-1 0-16,0 0 0,1 21 0,-1 0 15,0 0-15,1 22 0,-1-1 16,-21 0-16,-21 1 0,0 20 0,0-21 16,0 1-16,-21 20 0,-21-20 0,21-1 15,-22 0-15,1 1 0,0-1 16,-1-21-16,1 0 0,0 0 0,20 1 16,-20-1-16,21-21 0,0 0 15,-22 0-15,22 0 0,0 0 16,0 0-16,0-21 0,0-1 15,21 1-15,0 0 16,0 0-16,0 0 0,0 42 31,21 0-31,0 0 16,0 0-16,-21 1 0,21 20 0,0-21 16,-21 21-16,22-20 0,-22-1 15,21 21-15,0-21 0,0 22 0,-21-22 16,21 0-16,0 21 0,1-21 15,-1-21-15,0 22 0,0-1 0,0-21 16,22 0-16,-22 0 0,21 0 0,-21 0 16,22-21-16,-22-1 0,21 22 15,-21-21-15,22 0 0,-1-21 16,-21 21-16,21-1 0,-20-20 16,-1 21-16,0-21 0,0-1 0,0 22 15,0-21-15,-21-1 0,0 22 0,0-21 16,22 21-16,-22 0 0,0-1 15,-22 44 1,22-1 0,0 0-16,0 0 0,-21 21 15,21-20-15,0 20 0,-21-21 0,21 0 16,0 22-16,0-22 0,0 0 16,0 0-16,0 21 0,0-20 0,21-1 15,0-21-15,-21 21 0,22-21 16,-1 0-16,0 0 0,0 0 15,0 0-15,0 0 0,1 0 0,-1-21 16,0 0-16,21 21 0,-21-22 0,1-20 16,-1 21-16,0 0 0,0 0 15,0-22-15,0 22 0,1-21 0,-1-1 16,-21 22-16,0-21 0,0 21 16,0 0-16,0-1 0,0 1 0,0 42 31,-21 1-16,21-1-15,0 0 0,-22 0 0,22 21 16,-21-20-16,21-1 0,0 21 16,0-21-16,0 0 0,0 1 15,0-1-15,0 0 0,21 0 0,1 0 16,-1 0-16,21-21 0,-21 0 16,0 0-16,1 0 0,20 0 15,-21 0-15,21 0 0,1-21 0,-22 0 16,21 0-16,1 0 0,-1 0 0,-21-1 15,21-20-15,-20 21 0,-1 0 16,0-22-16,0 22 0,-21-21 0,21 21 16,-21-22-16,0 22 0,0 0 15,-21 21 1,0 21-16,21 0 16,0 1-16,-21-1 0,0 0 0,21 21 15,-22-21-15,1 22 0,21-22 16,0 21-16,-21-21 0,21 1 0,-21-1 15,21 21-15,0-21 0,0 0 0,0 1 16,0-44 31,0 1-47,21 0 0,0 0 0,0-21 16,-21 20-16,22-20 0,-1 21 15,-21-21-15,21-1 0,0 1 0,0 21 16,0-22-16,1 22 0,-22 0 15,21 0-15,0 21 0,0 0 32,-21 21-32,0 0 0,21 22 0,-21-22 15,0 0-15,0 0 0,0 21 0,21-20 16,1-1-16,-22 21 0,21-21 16,0 0-16,-21 1 0,21-1 0,0 0 15,0 0-15,1 0 0,20-21 0,-21 21 16,0-21-16,0 0 0,22 0 15,-22 0-15,21 0 0,1 0 0,-22-21 16,21 21-16,0-21 0,-20 0 16,20 0-16,-21 0 0,0-1 0,0-20 15,1 21-15,-1 0 0,0-22 16,-21 1-16,0 21 0,0-21 0,0 20 16,0 1-16,0 0 0,-21 21 15,0 0 1,-1 21-16,22 0 0,0 1 15,-21-1-15,0 21 0,21-21 16,-21 0-16,21 22 0,0-22 0,-21 0 16,21 0-16,0 0 0,-21 1 0,21-1 15,0 0-15,21-21 47,0-21-47,-21 0 0,21-1 16,0-20-16,-21 21 15,21 0-15,1 0 0,-22-22 0,21 22 16,-21-21-16,21 21 0,-21-1 0,21 1 16,-21 0-16,21 21 0,-21 21 31,21 0-31,-21 1 0,0-1 16,0 0-16,0 21 15,22-21-15,-22 1 0,0-1 0,0 21 16,21-21-16,0 0 0,0 1 0,0-1 15,0-21-15,1 21 0,-1-21 16,0 0-16,0 21 0,21-21 0,-20 0 16,20 0-16,-21 0 0,21 0 0,-20 0 15,20-21-15,-21 0 0,0 21 0,0-21 16,22-1-16,-22 1 0,0 0 16,0 0-16,-21-21 0,21 20 0,-21 1 15,22-21-15,-22 21 0,0 0 0,0-1 16,0 1-16,0 0 0,0 42 31,0 0-31,0 1 0,0-1 16,0 0-16,0 0 0,0 0 15,0 0-15,0 1 0,0-1 0,0 0 16,0 0-16,0 0 0,21 0 0,-21 1 16,21-22-16,0 21 0,0-21 15,0 0-15,1 0 0,-1 0 0,21 0 16,-21 0-16,0 0 0,1 0 0,-1 0 15,0-21-15,0 21 0,0-22 0,0 1 16,1 0-16,-22 0 0,0 0 16,21 0-16,-21-1 0,21-20 0,-21 21 15,0 0-15,0 0 0,0-1 16,0 1-16,-21 21 31,0 21-31,21 1 0,-22-1 0,22 0 16,-21 0-16,0 21 0,21-20 15,-21-1-15,21 0 0,0 0 0,-21 0 16,21 0-16,-21 1 0,42-22 47,0 0-47,-21-22 0,21 1 16,0 0-16,0 0 0,-21 0 15,22 0-15,-1-1 0,0-20 16,0 21-16,0 0 0,0-22 0,1 22 15,-1 0-15,0 0 0,-21 0 16,21 21-16,0 0 0,-21 21 16,0 0-16,0 0 15,0 0-15,0 1 0,0-1 16,0 21-16,0-21 0,0 0 0,0 1 16,0-1-16,0 0 0,0 0 0,0 0 15,21 0-15,1-21 0,-1 22 0,0-22 16,0 0-16,0 21 0,22-21 15,-1 0-15,0 0 0,1 0 0,-1 0 16,21 0-16,-20 0 0,-1-21 16,0 21-16,1-22 0,-1 22 15,0-21-15,-20 0 0,20 0 0,-21 0 16,0 0-16,-21-22 0,0 22 0,21 0 16,-21-21-16,0 20 0,0-20 15,0 21-15,0 0 0,-21 0 0,0-1 16,0 1-16,0 0 0,-22 21 0,22 0 15,0 0-15,-21 0 0,21 21 16,-1 0-16,-20 22 0,21-22 0,0 0 16,0 21-16,-1-20 0,1-1 15,21 21-15,0-21 0,0 0 16,0 1-16,0-1 0,0 0 0,0 0 16,0 0-16,21-21 0,-21 21 0,22-21 15,-1 22-15,21-22 0,-21 0 0,0 0 16,1 0-16,-1 0 0,21 0 15,-21-22-15,0 1 0,1 21 0,-1-21 16,-21 0-16,21 21 0,-21-21 0,21 0 16,-21-1-16,0 1 0,0 0 15,0 0-15,0 0 0,0 0 16,0 42 0,-21 0-1,21 0-15,-21 21 16,0-20-16,21-1 0,-22 21 0,22 0 15,0 1-15,-21-1 0,21 22 0,0-22 16,0 21-16,0 1 0,0-1 16,0 22-16,0-21 0,0-1 0,0 22 15,0-22-15,0 22 0,0 0 0,-21-1 16,21-20-16,0 20 0,0 1 16,-21 0-16,21-1 0,0-20 0,-21 21 15,21-1-15,-21-20 0,21-1 0,0 1 16,-22-1-16,1 1 0,0-22 0,21-21 15,-21 22-15,0-22 0,0-21 0,-1 0 16,1 0 0,0-21-16,0-1 0,21-20 15,-21 0-15,21-1 0,-21 1 0,-1 0 16,22-22-16,0 22 0,0-22 0,0 1 16,0-1-16,-21 1 0,21-1 15,0 1-15,0-1 0,0-20 0,-21 20 16,21-20-16</inkml:trace>
  <inkml:trace contextRef="#ctx0" brushRef="#br0" timeOffset="60639.29">6350 7789 0,'0'-21'0,"0"42"0,-21-63 15,21 21 1,21 21 0,0 0-16,0 0 0,0 0 15,1 0 1</inkml:trace>
  <inkml:trace contextRef="#ctx0" brushRef="#br0" timeOffset="62289.37">8763 7938 0,'0'0'16,"-21"21"-16,0-21 0,-1 0 0,22 21 16,0 0-16,0 0 15,22-21-15,-1 0 16,0 0-16,0 0 0,0 0 15,22-21-15,-22 21 0,21-21 0,-21 0 16,22 0-16,-1-1 0,-21 1 16,21 0-16,-20 0 0,-1 0 15,21-22-15,-42 22 0,21 0 0,-21 0 16,0 0-16,0 0 0,0-1 16,0 1-16,0 0 0,-21 21 15,0 21 1,21 0-16,-21 1 15,21-1-15,-21 21 0,21 0 0,0 1 16,0-1-16,-22 22 0,22-1 0,0-21 16,-21 22-16,21-22 0,0 22 15,0-22-15,-21 0 0,21 22 0,-21-43 16,21 21-16,-21 1 0,21-22 0,0 0 16,0 21-16,-21-20 15,-1-1-15,1-21 16,0 0-1,0-21-15,0-1 16,21 1-16,-21 0 0,21-21 0,-22 21 16,1-22-16,21 22 0,-21-21 0,21-1 15,-21 1-15,0 21 0,21-21 16,0 20-16,0 1 0,-21 21 0,-1 0 16,22 21-1,0 1-15,0-1 0,0 0 16,0 21-16,0-21 0,0 1 0,0 20 15,22-21-15,-1 21 0,-21-20 16,21-1-16,0 0 0,0 0 16,0 0-16,22 0 0,-22-21 0,21 22 15,-21-22-15,22 0 0,-1 0 0,0 0 16,1 0-16,-1 0 0,0 0 0,1 0 16,-1-22-16,0 1 0,-20 0 15,20 0-15,0 0 0,-21 0 0,22-22 16,-22 22-16,0-21 0,-21-1 15,21 1-15,-21 21 0,0-21 0,0-1 16,0 22-16,0 0 0,0-21 0,0 20 16,-21 22-1,0 0-15,0 0 16,21 22-16,-21-1 0,21 0 0,-22 0 16,22 21-16,-21 1 0,21-22 15,-21 21-15,21-21 0,0 22 0,0-22 16,0 21-16,0-21 0,0 1 0,0 20 15,21-21-15,0 0 16,1 0-16,-1-21 0,0 0 0,0 0 16,21 0-16,-20 0 0,20 0 0,0 0 15,-21-21-15,22 0 0,-1 21 0,0-21 16,1 0-16,-1-22 0,0 22 16,-20 0-16,20-21 0,-21 21 0,0-22 15,-21 1-15,0 21 0,21 0 16,-21-1-16,0 1 0,0 0 15,-21 21-15,0 0 16,0 21-16,0 0 0,21 1 16,-21-1-16,21 0 0,-22 0 15,22 0-15,0 0 0,0 22 0,0-22 16,0 0-16,0 0 0,0 0 0,0 1 16,22-1-16,-1-21 15,-21 21-15,0-42 47,0 0-47,0-1 16,0 1-16,0 0 0,-21 21 0,-1-21 15,22 0-15,-21 21 0,21 21 32,0 0-17,0 0-15,21-21 16,1 21-16,-22 1 0,21-22 0,0 21 15,0-21-15,0 0 0,22 21 0,-22-21 16,0 0-16,21 0 0,1 0 0,-22 0 16,21 0-16,0 0 0,-20 0 15,20-21-15,-21 0 0,21 21 0,-20-22 16,-1 1-16,0 0 0,0-21 16,0 21-16,0-22 0,1 1 15,-1 0-15,0-22 0,-21 22 0,21-22 16,0 22-16,-21 0 0,21-22 0,-21 22 15,22-1-15,-22 1 0,0 0 16,21 21-16,-21-22 0,0 22 0,0 42 31,0 0-31,0 1 0,-21-1 16,21 21-16,0 0 0,-22 22 0,1-22 16,0 22-16,21-1 0,-21 1 0,0-22 15,21 22-15,0-22 0,0 0 16,0 1-16,0-1 0,0 0 15,0-21-15,0 1 0,0-1 0,0 0 16,21 0-16,0-21 0,0 0 0,0 0 16,1 0-16,-1 0 0,0 0 15,21 0-15,-21-21 0,1 0 0,20 0 16,-21-1-16,0 1 0,0 0 0,1-21 16,-1 21-16,-21-22 0,0 1 15,0 21-15</inkml:trace>
  <inkml:trace contextRef="#ctx0" brushRef="#br0" timeOffset="62440.27">10477 7916 0,'43'0'32,"-22"0"-32,21 0 0,-21 0 0,22 0 15,20 0-15,-20 0 0,-1-21 0,21 21 16,1 0-16,-22-21 0,22 21 15</inkml:trace>
  <inkml:trace contextRef="#ctx0" brushRef="#br0" timeOffset="65247.75">13187 7895 0,'21'0'16,"-21"-21"-16,21 0 0,0 21 0,0-21 15,1 0-15,-1-1 0,0 1 16,0-21-16,0 21 0,0 0 0,-21-1 16,0-20-16,22 21 0,-22-21 0,0 20 15,0-20-15,0 21 0,-22 0 16,1 0-16,0-1 0,0 1 0,0 0 15,0 21-15,-22 0 0,22 0 16,-21 0-16,21 0 0,-22 21 16,22 0-16,0 1 0,0 20 0,0-21 15,21 21-15,0 1 0,0-22 16,0 21-16,0 1 0,0-1 0,21-21 16,0 21-16,-21 1 0,21-1 0,0 0 15,0 1-15,1-1 0,-1 0 16,0 1-16,0-1 0,0-21 0,-21 22 15,0-22-15,0 0 0,0 21 0,0-21 16,-21 1-16,0-22 0,0 21 16,-22-21-16,22 0 0,-21 21 0,0-21 15,20 0-15,-20 0 0,0 0 16,-1-21-16,1 21 0,21-21 16,-21-1-16,20 1 0,-20-21 0,21 21 15,0-22-15,0 1 0,21 0 0,-22-1 16,22-20-16,0 21 0,-21-1 15,21 1-15,0 0 0,0 20 0,0-20 16,0 21-16,0 0 0,0 0 0,21 42 31,-21 0-31,22 0 0,-1 0 16,-21 0-16,21 22 0,0-1 0,-21 0 0,21 1 16,0-1-16,1 0 15,-1 1-15,-21-1 0,21-21 0,0 22 16,0-22-16,0 0 0,22 0 0,-22 0 15,0 0-15,0 1 0,22-22 16,-22 0-16,21 0 0,-21 0 0,22 0 16,-1 0-16,-21-22 0,21 1 0,1 0 15,-22 0-15,21 0 0,-21-22 16,22 22-16,-22-21 0,21 0 0,-21-1 16,1 22-16,-1-21 0,0-1 0,0 22 15,-21-21-15,21 21 0,-21 0 16,21-1-16,-21 1 15,0 42 1,0 1 0,0-1-16,0 0 15,0 0-15,0 0 0,0 0 16,22-21 15,-1-21-15,-21 0-1,0 0-15,0 0 0,0 0 16,0-1-16,0 1 16,0 0-16,-21 21 15,-1 0 1,1 0 0,0 21-16,21 0 15,0 1-15,-21-1 0,21 0 0,-21 0 16,0 21-16,21-20 0,0 20 0,0-21 15,-22 21-15,22 1 0,0-22 16,0 0-16,0 21 0,0-20 0,0-1 16,0 0-16,22 0 0,-1-21 15,0 0-15,0 0 0,0 0 16,0 0-16,22 0 0,-22 0 0,21 0 16,-21 0-16,22-21 0,-22 0 0,21 0 15,1-1-15,-22 1 16,21-21-16,-21 21 0,0 0 0,22-22 15,-22 1-15,-21 21 0,21 0 0,-21-22 16,0 22-16,0 0 0,0 0 16,0 0-16,-21 21 0,0 0 15,0 0-15,-1 0 0,1 0 16,0 21-16,21 0 0,-21 0 16,0 0-16,21 0 0,-21 22 0,21-22 15,0 0-15,0 21 0,0-20 0,0-1 16,0 21-16,0-21 0,0 0 15,21-21-15,0 22 0,0-1 0,0-21 16,0 0-16,22 0 0,-22 0 16,0 0-16,21 0 0,-20 0 15,20-21-15,-21 21 0,21-22 0,-20 1 16,20 0-16,-21 0 0,21-21 0,-20 20 16,-1 1-16,0-21 0,0 21 15,-21 0-15,0-1 0,21 1 0,-21 0 16,0 0-16,0 0 0,-21 42 31,0-21-15,21 21-16,0 21 0,0-20 0,-21-1 15,21 21-15,0-21 0,0 22 16,0-22-16,0 0 0,0 0 16,0 0-16,0 0 0,0 1 0,21-1 15,-21 0-15,21-21 0,0 0 16,0 0-16,22 0 0,-22 0 0,0 0 15,0 0-15,22 0 0,-22 0 0,0-21 16,0 0-16,21 21 0,-20-22 16,-1 1-16,0-21 0,0 21 0,-21 0 15,21-22-15,0 22 0,1 0 16,-22-21-16,0 20 0,0 1 0,21 0 16,-21 0-16,0 0 0,0 0 15,0 42 1,0 0-1,0 21-15,-21-21 0,-1 22 16,22-22-16,0 21 0,-21 1 0,0 20 16,21-21-16,0 1 0,-21 20 15,21-20-15,-21 20 0,21-21 0,-21 22 16,21-22-16,0 22 0,-22-1 0,22-20 16,0 20-16,-21 1 0,21-1 0,-21-21 15,21 22-15,-21-22 0,21 22 16,0-22-16,-21-21 0,0 22 15,21-1-15,-22-21 0,22 0 0,0 0 0,0-42 47,0 0-47,0 0 0,0 0 0,0-22 16,0 1-16,0-21 0,22-1 0,-22 1 16,21-1-16,0 1 0,-21-1 15,21-21-15,0 22 0,0-22 0,1 22 16,-1-22-16,0 0 0,0 22 0,21-1 15,-20-20-15,-1 20 0,21 22 16,-21-22-16,22 22 0,-22 21 16,0-21-16,21 20 0,-21 1 0,1 21 15,-1 0-15,0 0 0,0 0 16,0 0-16,-21 21 0,21-21 0,-21 22 0,0 20 16,0-21-16,0 0 0,0 22 15,0-22-15,0 21 0,-21-21 16,0 0-16,0 1 0,0-1 0,0 0 15,-22-21-15,22 0 0,0 21 0,0-21 16,0 0-16,-1 0 16,1-21-16,0 0 0,21 0 15,0-1-15,0 1 0,0 0 0,0 0 16,0 0-16,0 0 16,0-1-1,0 44 1,0-1-1,0 0-15,0 0 0,0 0 0,0 22 16,0-22-16,0 0 0,21 0 0,0 0 16,1 0-16,-1-21 0,0 22 15,0-1-15,0-21 0,22 0 0,-22 0 16,0 0-16,21 0 0,-21 0 0,22 0 16,-1 0-16,-21-21 0,22 21 15,-22-22-15,21-20 0,-21 21 0,0 0 16,22-22-16,-22 1 0,0 0 15,0-1-15,0 1 0,22 21 16,-22-21-16,-21-1 0,21 1 0,0 0 16,0 20-16,-21-20 0,0 21 15,0 0-15,0 0 0,0 42 32,0 0-32,-21 0 15,21 21-15,-21-20 0,0 20 0,21 0 16,0 1-16,-21-1 0,21-21 0,-21 21 15,21 1-15,0-1 0,0 0 16,0-20-16,0 20 0,0-21 0,0 21 16,0-20-16,21-1 0,0-21 0,0 21 15,0-21-15,0 0 16,1 0-16,-1 0 0,21 0 0,-21 0 16,22 0-16,20-21 0,-21 0 15,1-22-15,-22 22 0,21 0 16,1-21-16,-22 20 0,0-20 0,0 21 15,0-21-15,0 20 0,-21 1 0,0 0 16,-21 21 0,0 0-16,0 0 15,0 21-15,0 0 0,-1 1 16,22-1-16,0 0 0,-21 0 0,21 0 16,-21 0-16,21 1 0,0-1 0,0 0 15,-21 0-15,21 0 0,0 0 16,0 1-16,0-1 15,-21-21 1,0 0-16,-1 0 16,1 0-16,21-21 15,-21-1-15,0 1 0,0 0 0</inkml:trace>
  <inkml:trace contextRef="#ctx0" brushRef="#br0" timeOffset="65443.64">15557 7747 0,'0'0'0,"22"0"32,-1-21-32,0 21 0,0 0 15,21 0-15,-20 0 0,-1 0 0,21 0 16,-21 0-16,22-21 0,-22 21 0,21 0 16,-21 0-16,22 0 0,-22 0 15,0 0-15,0-21 0,-21-1 16,-21 22-1,-21-21-15</inkml:trace>
  <inkml:trace contextRef="#ctx0" brushRef="#br0" timeOffset="65605.53">15049 7535 0,'0'0'0,"-21"0"0,0 0 15,0 0-15,21 22 16,-21-22-16,21 21 15,0 0 1,21-21-16,0 0 16,0 0-16</inkml:trace>
  <inkml:trace contextRef="#ctx0" brushRef="#br0" timeOffset="65988.33">17462 7747 0,'0'0'0,"0"-42"16,0 21 0,22 21-1,-1 0-15,-21 21 0,0 0 16,0 0-16,0 0 0,0 0 16,0 1-16,0-1 0,0 0 15,0 0-15,-21 0 0,-1 0 0,22 1 16,-21-1-16,0 0 0,0 0 15,42-21 17,0-21-17</inkml:trace>
  <inkml:trace contextRef="#ctx0" brushRef="#br0" timeOffset="66432.28">17843 7641 0,'0'0'0,"0"21"32,0 1-32,-21-1 0,0 0 15,21 0-15,0 0 0,0 0 16,-21 1-16,21-1 0,0 0 0,0 0 16,0 0-16,0 0 0,0 1 15,0-1 1,-21-21 15,21-21-31,0-1 16,0 1-16,0 0 0,0 0 15,0 0-15,0 0 0,0-1 0,21 1 16,0-21-16,-21 21 0,21 0 16,0-22-16,1 22 0,-1 0 0,21 0 15,-21 0-15,22-1 0,-22 22 0,21 0 16,-21 0-16,22 0 0,-22 22 15,0-1-15,21 0 0,-21 0 0,1 0 16,-1 22-16,-21-22 0,0 21 16,0-21-16,0 22 0,0-1 15,-21-21-15,-1 0 0,1 0 0,0 22 16,0-22-16,0-21 0,0 21 0,-1 0 16,1-21-16,0 0 15,0 0-15,0 0 0,0-21 16,-1 0-16,1 21 0</inkml:trace>
  <inkml:trace contextRef="#ctx0" brushRef="#br0" timeOffset="66584.19">17611 7430 0,'0'0'0,"-22"0"0,1 0 31,0 0-16,21 21-15</inkml:trace>
  <inkml:trace contextRef="#ctx0" brushRef="#br0" timeOffset="67452.3">19833 7916 0,'21'-21'31,"0"0"-31,1 0 0,-1 0 16,0 0-16,0-1 0,0 1 0,22 0 16,-22 0-16,0-21 0,0 20 15,-21 1-15,0-21 0,0 0 0,0 20 16,0-20-16,0 0 0,0 21 16,0-1-16,-21 1 0,-21 0 0,20 21 15,1 0-15,-21 0 0,0 0 0,-1 0 16,1 21-16,0 22 0,-1-22 15,1 0-15,-22 21 0,22 1 0,21-1 16,-21-21-16,20 21 0,1-20 0,0 20 16,21-21-16,0 21 0,0-20 15,0-1-15,21-21 0,22 21 0,-22 0 16,0-21-16,21 0 0,-21 0 16,22 0-16,-1 0 0,0 0 15,-20 0-15,20-21 0,0 21 0,-21-21 16,22 0-16,-1-1 0,-21 1 0,22-21 15,-22 21-15,0-22 0,0 1 16,0 21-16,22-43 0,-43 22 16,21 0-16,0-1 0,0-20 0,0 21 15,-21-1-15,0 1 0,0 0 0,21-1 16,-21 22-16,0 0 0,0 63 31,0-21-31,0 43 0,-21-22 16,21 1-16,0 20 0,0 1 15,-21-22-15,21 21 0,-21-20 16,21-1-16,0 0 0,0 1 0,0-1 16,0-21-16,0 0 0,0 22 0,21-43 15,0 21-15,-21 0 0,21-21 16,1 0-16,20 0 0,-21 0 0,0 0 16,22 0-16,-22 0 0,21-21 0,-21 0 15,22 0-15,-22-1 0,0 1 16,21 0-16,-21 0 0,1 0 15,-22 0-15,0-1 0,21 1 0,-21 0 0,0 0 16,0 0-16,-21 21 31,-1 21-31,22 0 0,-21 0 0,21 0 16,-21 1-16,21-1 16,-21 0-16,21 0 0,-21 0 15,21 0 1,21-21-1</inkml:trace>
  <inkml:trace contextRef="#ctx0" brushRef="#br0" timeOffset="67616.21">20637 7472 0,'0'0'0,"22"-106"31,-22 85-31,-22 21 0,1 0 15,21 21 1,0 0-16,0 0 16,0 1-16,0-1 15,0 0-15</inkml:trace>
  <inkml:trace contextRef="#ctx0" brushRef="#br0" timeOffset="69968.86">20764 7726 0,'0'0'0,"22"0"0,-1 21 15,0-21-15,0 0 0,21 0 0,-20 0 16,-1 0-16,21 0 0,-21 0 16,0-21-16,22 0 0,-22 21 0,21-21 15,-21-1-15,22 1 0,-22 0 16,0 0-16,21 0 0,-20-22 0,-1 22 16,0-21-16,-21 21 0,21-22 0,-21 1 15,0 21-15,0-21 0,0-1 16,0 22-16,0-21 0,0 21 0,0-1 15,-21 22-15,0 0 0,0 0 16,-1 22 0,1 20-16,0-21 0,21 21 0,-21 1 15,0 20-15,21-20 0,-21 20 0,21-21 16,-22 22-16,1-1 0,0-20 16,0 20-16,0 1 0,21 20 0,-43-20 15,22-1-15,0 22 0,0-21 0,0-1 16,0 22-16,-1-22 0,1 1 15,0-1-15,21 1 0,0 20 0,-21-41 16,21 20-16,0 1 0,0-22 0,0 0 16,0 1-16,0-22 0,21 0 15,0 0-15,0-21 0,1 0 16,-1 0-16,0 0 0,0 0 0,21-21 16,-20 0-16,20 0 0,-21-22 0,0 1 15,22 0-15,-22-1 0,0 1 16,0 0-16,-21-22 0,0 22 0,0-22 15,0 1-15,0 21 0,0-22 0,-21 1 16,21-1-16,-42 1 0,20 20 16,-20-20-16,21 20 0,-21 1 0,20 21 15,-20 0-15,0 0 0,21-1 16,-1 1-16,1 0 0,21 0 16,21 0-1,1 0-15,-1 21 0,0-22 16,21 22-16,1-21 0,-1 21 15,0-21-15,1 0 0,20 0 0,1 0 16,-1-1-16,1-20 0,20 21 0,-20-21 16,-1 20-16,1-20 0,-1 0 15,1-1-15,-22 1 0,-21 0 0,22 21 16,-22-22-16,0 1 0,-21 21 16,0-22-16,0 22 0,0 0 0,0 0 15,-21 21-15,0 0 0,-1 0 0,1 0 16,0 0-16,0 0 0,0 21 15,21 21-15,-21 1 0,-1-1 16,1 22-16,0-1 0,21 1 0,-21-1 16,0 1-16,0-1 0,-1 22 15,22-22-15,-21 1 0,0 20 0,0 1 16,0-21-16,0 20 0,-1-20 16,1 20-16,21-20 0,-21-1 0,0 1 15,0-1-15,0 1 0,-1-1 0,1 1 16,0-1-16,21-20 0,0-1 0,-21 0 15,21 1-15,0-22 0,0 21 16,0-21-16,21-21 0,0 0 16,0 0-16,1 0 0,-1 0 0,0-21 15,21 0-15,1 0 0,-1-21 16,0 20-16,-21-20 0,22 0 16,-1-22-16,0 22 0,1 0 0,-1-22 15,-21 1-15,0 20 0,1-20 0,-1-1 16,-21-20-16,0 20 0,0 1 15,0-1-15,-21 1 0,-22 20 0,22 1 16,-21 0-16,21-1 0,-22 22 0,1 0 16,21 0-16,-22 0 0,22 21 15,0 0-15,0-22 0,0 22 16,42 0 0,0 0-1,0-21-15,22 21 0,-22 0 16,21 0-16,-21 0 0,22-21 0,-22 0 15,0 21-15,21-21 0,-21 21 16,1-21-16,-1 21 0,0-22 0,0 22 16,0-21-16,0 0 0,1 21 15,-22-21-15,0 0 0,21 21 16,-21-21-16,21 21 0,-21-22 16,0 44 15,0-1-31,0 0 15,0 0-15,0 0 0,0 0 0,0 1 16,0-1-16,0 0 16,21 0-1,0-21-15,0 0 16,1 0-16,-1 0 0,0 0 16,0 0-16,0 0 15,-21-21-15,21 21 0,1-21 0,-1 0 16,-21-1-16,21 1 15,0 0-15,-21 0 0,21 0 16,-21 0-16,21-1 0,1 22 16,-22-21-16,0 42 31,0 1-15,-22-22-16,22 21 0,-21 0 15,21 0-15,0 0 0,0 0 0,0 1 16,0-1-16,0 0 0,0 0 15,0 0-15,21-21 16,1 0-16,-1 0 0,0 0 16,0 0-16,0 0 0,22 0 0,-22 0 15,21 0-15,-21 0 0,22-21 16,-1 21-16,0-21 0,1 0 16,-1 0-16,-21-1 0,21 1 0,-20 0 15,-1 0-15,0 0 0,0-22 16,-21 22-16,0 0 0,0 0 0,0 0 15,0 0-15,-21 21 16,0 0-16,0 0 0,-1 0 16,1 21-16,0 0 0,0 0 0,0 0 15,0 0-15,21 1 0,0-1 16,0 0-16,0 0 0,0 0 0,0 0 16,0 1-16,0-1 0,21 0 15,0-21-15,0 0 0,0 0 16,0 0-16,1 0 0,-1 0 15,0 0-15,0 0 16,-21-21-16,21 21 0,0-21 16,1-1-16,-1 1 0,-21 0 0,21 0 15,0 0-15,0 0 0,0-1 16,1 1-16,-1 0 0,-21 0 0,21 21 16,-21 21-1,0 0 1,0 0-16,0 1 0,0-1 15,0 0-15,-21 0 16,21 0-16,0 0 0,0 1 16,21-22 15,0 0-31,0 0 16,-21-22-16,21 22 15,1-21-15,-22 0 0,21 21 16,-21-21-16,21 0 0,0 0 15,-21-1-15,0 44 32,0-1-32,0 0 0,0 0 15,0 0-15,21 0 0,-21 1 0,0-1 16,21-21-16,-21 21 0,0 0 16,22-21-16,-1 0 0,-21 21 15,21-21-15,0 0 0,0 0 0,0 0 16,1 0-16,-1 0 0,21 0 15,-21-21-15,22 0 0,-1 0 0,-21 0 16,21-1-16,1 1 0,-1 0 16,-21-21-16,22-1 0,-22 1 0,0 0 15,0-22-15,21 1 0,-20 20 16,-1-20-16,-21 21 0,21-1 0,-21 1 16,0 21-16,0 0 0,0-1 0,0 1 15,-21 21-15,0 0 16,-1 21-16,1 1 0,0 20 15,0 0-15,0 1 0,0-1 16,-1 0-16,22 22 0,-21-22 16,21 0-16,-21 1 0,21 20 0,0-20 15,0-22-15,0 21 0,0-21 0,0 22 16,0-22-16,21 0 0,0 0 16,1-21-16,-1 21 0,0-21 15,0 0-15,0 0 0,0 0 0,22 0 16,-43-21-16,21 21 0,0-21 15,0 0-15,0 0 0,-21-1 0,0 1 16,0 0-16,0-21 0,0 21 0</inkml:trace>
  <inkml:trace contextRef="#ctx0" brushRef="#br0" timeOffset="70176.74">23537 7281 0,'43'0'15,"-1"0"1,0 0-16,1 0 0,-1 0 16,21 0-16,1 0 0,-1 0 0,1-21 15,21 0-15,-22 21 0,1-21 0,-1 21 16,1-21-16,-22 21 0,0 0 16,-21 0-16,1 0 0,-22-21 0,-22 21 15,1 0 1,-21 0-16</inkml:trace>
  <inkml:trace contextRef="#ctx0" brushRef="#br0" timeOffset="72173.42">8551 9271 0,'21'-21'0,"-42"42"0,42-63 0,1 21 16,-1-22-16,-21 22 0,21 0 0,-21 0 16,0 0-16,0-1 0,0 1 15,0 0-15,-21 21 16,0 0-16,-1 21 0,22 0 15,-21 1-15,0-1 16,0 0-16,21 21 0,-21 1 0,0-1 16,-1 0-16,22 1 0,-21-1 0,0 0 15,21 22-15,-21-22 0,21 0 16,-21 1-16,21 20 0,-21-42 0,21 22 16,0-1-16,0-21 0,0 0 0,0 1 15,21-1-15,0 0 0,0-21 16,0 0-16,0 0 0,22 0 0,-22 0 15,0 0-15,21 0 0,1-21 0,-22 21 16,21-21-16,1-1 0,-1 1 16,0 0-16,-21-21 0,22 21 0,-1-22 15,-21 1-15,0 0 0,1 20 16,-1-20-16,-21 21 0,0-21 16,0 20-16,0 1 0,0 0 0,0 0 15,-21 0-15,-1 21 0,1 0 0,0 0 16,0 0-16,0 0 0,0 0 15,-1 0-15,22 21 0,0 0 0,0 0 16,0 0-16,0 1 0,0-1 16,22 0-16,-1 0 15,0-21-15,0 21 0,0 0 16,0-21-16,1 22 0,-1-1 0,0 0 0,0-21 16,0 21-16,-21 0 15,21 0-15,1 1 0,-22-1 16,0 0-16,21-21 0,-21 21 15,21-21-15,-21 21 0,21-21 16,0 0-16,0 0 0,1 0 16,-1 0-16,0 0 0,0-21 0,0 0 15,0 21-15,1-21 0,-1 0 16,21-1-16,-21 1 0,0 0 0,1-21 16,-1 21-16,0-1 0,0 1 0,0-21 15,0 21-15,-21 0 0,0-1 16,0 1-16,0 0 15,-21 21 1,0 21-16,0 0 0,0 1 16,21-1-16,-21 0 0,-1 0 15,1 0-15,21 0 0,0 22 0,0-22 16,0 0-16,0 21 0,0-20 0,0-1 16,0 0-16,0 0 0,21 0 15,1-21-15,-1 21 0,21 1 0,-21-22 16,22 0-16,-1 0 0,0 0 0,1 0 15,20 0-15,1 0 0,-22 0 16,21 0-16,1-22 0,-1 1 0,-20 21 16,20-21-16,-20 0 0,-1-21 0,0 20 15,1 1-15,-22-21 0,0 21 16,0-22-16,0 22 0,-21-21 16,0 21-16,0 0 0,0-1 0,0 1 15,0 0-15,-21 21 0,0 0 0,0 0 16,0 0-16,-1 0 0,1 0 15,0 0-15,0 0 0,0 0 0,0 21 16,-1-21-16,1 21 0,0 1 0,0-1 16,21 0-16,-21 0 0,21 0 15,-21 0-15,21 1 0,0-1 0,0 0 16,0 0-16,0 0 0,0 0 0,0 1 16,21-22-16,0 0 15,0 0-15,0 0 16,0 0-16,22 0 0,-22 0 0,0-22 15,0 1-15,0 21 0,1-21 0,-1 0 16,0-21-16,0 20 0,0 1 16,-21-21-16,0 21 0,0-22 0,21 1 15,-21 21-15,0-21 0,22-1 0,-22 1 16,0 21-16,0-22 0,0 22 16,0 0-16,0 0 0,0 0 0,0 0 15,0 42 16,0 0-31,-22 0 0,22 0 16,0 0-16,0 22 0,-21-22 16,21 0-16,0 21 0,0 1 15,0-22-15,0 21 0,0 1 0,0-22 16,0 21-16,0-21 0,0 22 0,0-22 16,0 21-16,0-21 0,21 0 15,1 1-15,-1-1 0,0-21 16,0 0-16,0 0 0,0 0 0,1 0 15,-1 0-15,21 0 0,-21-21 16,0 21-16,1-22 0,20 1 0,-21 0 16,0-21-16,0 21 0,1-1 0,-1 1 15,0-21-15,0 21 0,-21 0 16,0-1-16,0 1 0,0 0 16,0 0-16,0 42 15,0 0 1,0 0-16,-21 1 15,21 20-15,-21-21 0,21 0 0,0 0 16,0 1-16,0-1 0,0 0 0,0 0 16,21-21-1,0 0-15,0 0 0,0 0 16,1 0-16,-1-21 0,0 21 16,0-21-16,0 0 0,0-1 15,-21 1-15,22 0 0,-1 0 16</inkml:trace>
  <inkml:trace contextRef="#ctx0" brushRef="#br0" timeOffset="72368.77">10985 9144 0,'0'0'0,"-21"0"0,0 0 16,0 0-16,0 0 0,0 0 15,21 21 1,0 0 15,21-21-15,0 0-16,0 0 15,0 0-15</inkml:trace>
  <inkml:trace contextRef="#ctx0" brushRef="#br0" timeOffset="72852.49">11874 8996 0,'0'0'16,"0"-21"-16,0 0 0,0-1 0,0 1 15,-21 42 17,0 1-32,21-1 0,-21 21 0,21-21 15,0 22-15,-21-1 0,0-21 0,21 21 16,-22 1-16,22-1 0,-21-21 16,0 22-16,21-22 0,-21 21 0,21-21 15,0 22-15,-21-22 0,21 0 0,0 0 16,0 0-16,21-42 31,0 21-31,-21-21 16,21 0-16,-21 0 0</inkml:trace>
  <inkml:trace contextRef="#ctx0" brushRef="#br0" timeOffset="73057.67">11515 9165 0,'0'21'32,"0"1"-32,21-22 15,0 0-15,0 0 0,21 0 16,-20 0-16,20 0 0,-21 0 16,21 0-16,1 0 0,-1 0 15,0 0-15,1-22 0,-22 22 0,21 0 16,-21 0-16,1-21 0</inkml:trace>
  <inkml:trace contextRef="#ctx0" brushRef="#br0" timeOffset="73296.77">12065 9186 0,'0'22'0,"0"-1"31,0-42 63,-21 21-63,0 0-31</inkml:trace>
  <inkml:trace contextRef="#ctx0" brushRef="#br0" timeOffset="75940.95">11028 9398 0,'0'21'32,"21"-21"-17,0 0 1,0-21-1,-21 0-15,21 21 0,-21-21 0,22 21 16,-1-21-16,-21-1 0,0 1 16,0 0-16,0 0 15,0 0-15,0 0 0,-21 21 16,-1 0-16,1 0 16,0 0-16,0 0 15,-21 21-15,20 0 0,1 0 0,0 0 16,0 0-16,21 1 0,-21 20 0,0-21 15,21 0-15,-22 22 0,22-22 16,0 0-16,0 0 0,0 0 16,0 0-16,0 1 0,0-1 0,22-21 15,-1 0-15,0 0 0,0 0 0,21 0 16,1 0-16,-1 0 0,0 0 16,-20-21-16,20 21 0,0-22 0,1 1 15,-1 0-15,0 0 0,-21 0 0,22 0 16,-22-1-16,0 22 0,0-21 15,-21 0-15,21 0 0,-21 0 16,-21 21 15,21 21-31,-21 0 16,0 0-16,21 0 0,-21-21 16,21 22-16,0-1 0,0 0 0,-21 0 15,21 0-15,-22 0 0,1 1 16,21-1-1,21-42 17,1 21-32,-1-22 0,-21 1 0,21 21 15,0-21-15,0 0 0,0 0 0,-21 0 16,22-1-16,-1 1 0,-21 0 16,0 0-16,21 0 0,0 21 15,-21-21-15,0 42 31,0 0-31,0 0 16,0 0-16,0 0 0,0 1 16,0-1-16,0 0 0,0 0 15,21-21 17,0 0-32,1 0 0,-1-21 15,0 21-15,-21-21 0,21 0 0,0-1 16,-21 1-16,21 0 0,1 0 15,-1 0-15,-21 0 0,0-22 0,21 1 16,-21 21-16,21-22 0,-21 22 16,0-21-16,0 0 0,0 20 15,0-20-15,0 21 0,0 0 0,-21 21 16,0 0-16,0 0 16,-1 21-16,22 0 15,-21 0-15,0 0 0,21 22 0,0-22 16,0 21-16,-21 1 0,21-1 0,0-21 15,0 21-15,0 1 0,0-22 16,0 21-16,0 1 0,0-22 0,0 21 16,0-21-16,21 0 0,0 1 15,0-1-15,1 0 0,-1-21 0,0 0 0,0 0 16,0 0-16,22 0 16,-22 0-16,21 0 0,-21-21 0,22 21 15,-22-21-15,21-1 0,-21 1 0,22 0 16,-22 0-16,0-21 0,0 20 15,0 1-15,0 0 0,1 0 0,-22 0 16,0 0-16,21-1 0,-21 1 16,0 42 15,-21 1-15,21-1-16,0 0 0,0 0 15,0 0-15,0 0 0,0 1 16,0-1-16,0 0 0,0 0 0,21 0 15,0 0-15,0-21 0,0 22 16,0-22-16,1 0 0,-1 0 16,21 0-16,-21 0 0,0 0 0,22 0 15,-22 0-15,21-22 0,-21 1 0,22 21 16,-22-21-16,21 0 0,-21 0 16,1 0-16,-1-1 0,0 1 0,0 0 15,-21 0-15,21 0 0,-21 0 0,0-22 16,0 22-16,0 0 0,0 0 15,-21 0-15,0-1 0,0 22 16,0 0-16,-1 0 0,1 0 0,0 0 0,0 0 16,0 0-16,0 22 15,-1-1-15,1 0 0,0 0 0,0 0 16,0 0-16,21 1 0,0-1 0,-21 21 16,21-21-16,0 0 0,0 1 0,0-1 15,0 0-15,0 0 16,0 0-16,21-21 0,0 0 15,0 0-15,0 0 0,0 0 0,1 0 16,-1-21-16,0 21 0,0-21 16,0 0-16,0 0 0,1-1 0,-1 22 15,0-21-15,0-21 0,0 21 0,0 0 16,1-1-16,-22 1 0,0 0 16,0 0-16,-22 21 31,22 21-31,0 0 0,-21 0 15,0 1-15,21-1 0,0 0 16,0 0-16,0 0 0,0 0 0,0 1 16,0-1-16,0 0 0,0 0 0,0 0 15,21 0-15,0-21 16,1 0-16,-1 0 0,0 0 0,21 0 16,-21 0-16,22 0 0,-1 0 15,-21 0-15,22-21 0,-1 0 0,0 0 16,1 0-16,-1 0 0,0-1 15,-21 1-15,22-21 0,-1 21 0,-21-22 16,0 22-16,1-21 0,-1 0 0,0-1 16,0 1-16,-21 0 0,0-1 15,0 1-15,0 0 0,0-1 0,0 22 16,0 0-16,-21 21 16,0 21-16,0 21 15,-1-20-15,22 20 0,-21 0 0,0 1 16,21 20-16,-21-21 0,0 1 0,0-1 15,21 0-15,0 1 16,0-1-16,0 0 0,0 1 0,0-1 16,0-21-16,0 0 0,21 1 0,-21-1 15,21 0-15,0 0 0,0-21 16,0 0-16,22 0 0,-22 0 0,0 0 16,0 0-16,0-21 0,22 0 0,-22 0 15,0-1-15,0 1 0,-21 0 0,0-21 16,21 21-16,-21-22 0,0 22 15</inkml:trace>
  <inkml:trace contextRef="#ctx0" brushRef="#br0" timeOffset="76111.85">12573 9038 0,'0'0'0,"-21"21"0,-64 22 31,85-22-31,21-21 16,0 0-16,1 0 16,-1 0-16,0 0 0,21 0 0,-21 0 15</inkml:trace>
  <inkml:trace contextRef="#ctx0" brushRef="#br0" timeOffset="76511.94">15684 9250 0,'0'0'0,"0"-21"0,0 0 16,0-1-16,0 1 15,0 42 17,0 1-32,22-1 0,-22 0 15,0 21-15,0-21 0,0 1 0,0-1 16,0 0-16,0 21 0,0-21 15,0 1-15,-22-1 0,22 0 0,-21 0 16,21 0-16,-21 0 0,42-21 31,0 0-15,1 0-16,-1-21 0,0 0 0</inkml:trace>
  <inkml:trace contextRef="#ctx0" brushRef="#br0" timeOffset="76827.77">16256 9186 0,'0'0'0,"-21"0"16,0 0-16,-1 0 15,1 0-15,0 22 0,-21-1 0,21-21 16,-1 21-16,1 0 0,0-21 16,21 21-16,-21-21 0,21 21 0,0 1 15,21-1 1,0-21-16,22 0 0,-22 21 15,0 0-15,21-21 0,-21 21 0,1-21 16,20 21-16,-21-21 0,0 22 0,0-22 16,1 21-16,-1 0 0,-21 0 15,0 0-15,-21-21 16,-1 0-16,1 21 0,-21-21 16,21 0-16,-22 0 0,1 0 15,21 0-15,-21 0 0,-1 0 0,22 0 16,-21-21-16,21 21 0,-1-21 0,1 0 15,0 0-15</inkml:trace>
  <inkml:trace contextRef="#ctx0" brushRef="#br0" timeOffset="77012.66">15790 9038 0,'21'0'78</inkml:trace>
  <inkml:trace contextRef="#ctx0" brushRef="#br0" timeOffset="77540.49">17611 9567 0,'21'-21'32,"-21"0"-32,21 21 0,0-21 0,0 21 15,0-21-15,1 0 0,-1-1 16,21 1-16,-21 0 0,0 0 0,1 0 15,-1 0-15,-21-1 0,21 1 0,-21 0 16,0 0-16,21 0 0,-21 0 16,0-1-16,0 1 0,-21 21 15,0 0-15,0 0 16,-1 0-16,1 0 0,0 21 16,0 1-16,0-1 0,0 0 0,21 0 15,0 0-15,-22 0 0,22 22 0,0-22 16,0 0-16,0 0 0,0 22 15,0-22-15,0 0 0,0 21 0,22-21 16,-1 1-16,-21-1 0,42-21 0,-21 21 16,0 0-16,1-21 0,-1 0 15,21 0-15,-21 0 0,22 0 0,-1 0 16,-21 0-16,21 0 0,1 0 16,20 0-16,-20-21 0,-1 0 15,0 0-15,1-1 0</inkml:trace>
  <inkml:trace contextRef="#ctx0" brushRef="#br0" timeOffset="79191.8">18648 9335 0,'0'-22'0,"0"44"0,0-65 0,0 22 16,0 0-16,0 0 0,0 0 15,-21-1-15,-1 22 0,1-21 0,0 21 16,0 0-16,0 0 0,0 0 0,-1 0 16,1 0-16,0 21 0,0 1 15,-21-1-15,20 0 0,1 0 16,0 0-16,0 0 0,21 22 0,-21-22 15,21 0-15,-21 21 0,21-20 0,0-1 16,0 0-16,0 0 0,0 0 16,0 0-16,0 1 0,0-1 0,21 0 15,0-21-15,0 0 0,0 0 16,0 0-16,1 0 0,-1 0 16,0 0-16,21-21 0,-21 21 0,1-21 15,-1-1-15,21 1 0,-21 0 0,0 0 16,1 0-16,-1-22 0,-21 22 15,21 0-15,-21 0 0,21 0 0,-21 0 16,21-1-16,-21 1 0,0 0 16,0 42 15,-21-21-31,21 21 0,-21 1 16,0-1-16,21 0 0,0 0 15,0 0-15,0 0 0,0 1 0,0-1 16,0 0-16,0 21 0,0-21 0,0 1 15,0-1-15,0 0 0,21-21 16,0 21-16,0-21 0,0 0 0,1 21 16,-1-21-16,0 0 0,21 0 0,-21 0 15,22 0-15,-22 0 0,21-21 16,1 21-16,-22-21 0,21 0 16,0 0-16,1-1 0,-1 1 0,0 0 15,-20 0-15,20 0 0,-21 0 0,0-22 16,0 22-16,-21 0 0,22 0 15,-22 0-15,0-1 0,0 1 16,-22 21-16,1 0 0,0 0 16,0 21-16,21 1 15,0-1-15,-21 0 0,21 0 16,0 0-16,0 0 0,0 1 0,0-1 16,0 21-16,0-21 15,0 0-15,0 1 0,21-1 16,-21 0-16,-21-42 47,21 0-32,-21-1-15,-1 1 16,22 0-16,-21 21 0,21-21 0,0 0 16,-21 21-16,21 21 31,0 0-16,0 0-15,0 0 16,0 1-16,21-22 0,0 21 0,-21 0 16,22-21-16,-1 0 0,0 0 15,0 21-15,0-21 0,22 0 0,-22 0 16,21 0-16,0 0 0,1 0 0,-22 0 16,21-21-16,1 0 0,-22 21 15,21-21-15,-21-1 0,22 1 0,-22 21 16,0-21-16,0 0 0,0 0 0,0 0 15,1-1-15,-22 1 0,0 0 16,21 0-16,-21 0 0,21 21 16,-21-21-16,0 42 31,0 0-31,-21 0 16,21 0-16,-21 0 0,21 1 15,0-1-15,0 0 0,0 0 16,0 0-16,0 0 0,0 1 0,0-1 15,21 0 1,0-21-16,0 0 0,0 0 16,0 0-16,1 0 0,-1 0 0,0 0 15,0-21-15,0 21 0,22-21 0,-22-1 16,0 1-16,0 21 0,0-21 16,0 0-16,1 0 0,-1 0 15,-21-1-15,21-20 0,-21 21 0,0 0 16,0 0-16,0-1 0,0 1 15,21 0-15,-21 0 0,0 0 16,0 42 15,0 0-15,0 0-16,0 0 0,0 1 16,0-1-16,0 21 0,0-21 0,-21 22 15,0-1-15,0 0 0,21 1 16,-22-1-16,22 21 0,-21 1 0,0-22 15,21 22-15,0-1 0,0 1 16,-21-1-16,21 1 0,-21-1 16,21 1-16,-21-1 0,21 22 0,0-22 15,0 1-15,0 21 0,-22-22 0,22 1 16,-21-1-16,21 1 0,-21-1 0,0 22 16,21-22-16,-21 1 0,0-1 15,-1 1-15,1-1 0,21-20 0,-21 20 16,0-21-16,0 1 0,0-1 0,-1-21 15,1 0-15,0 1 0,0-1 0,0 0 16,0-21-16,-1 0 0,1 0 16,0 0-16,21-21 0,-21 0 15,0-1-15,0-20 0,21 21 16,-22-43-16,1 22 0,0-21 0,21-1 16,-21 1-16,0-1 0,21-21 0,0 22 15,0-22-15,0 1 0,0-1 16,0 0-16,21 1 0,0 20 0,0-21 15,22 22-15,-22-1 0,21 1 0,0-1 16,1 22-16,-22 0 0,21-1 16,1 1-16,-22 0 0,21 21 0,0-1 15,-20 1-15,20 0 0,-21 0 16,21 0-16,-20 21 0,-1 0 0,0-21 16,0 21-16,0 0 0,0 0 0,1 0 15,-1 0 16</inkml:trace>
  <inkml:trace contextRef="#ctx0" brushRef="#br0" timeOffset="79432">20786 9927 0,'-43'21'15,"86"-42"-15,-107 64 0,43-43 0,0 0 16,0 21-16,-1-21 16,1 0-16</inkml:trace>
  <inkml:trace contextRef="#ctx0" brushRef="#br0" timeOffset="81644.19">1291 11705 0,'0'21'15,"-21"-21"48,0 0-63,0 0 0,-1 0 0,1 0 15,0 0-15,0 22 0,0-22 16,-22 0-16,22 0 0,-21 0 0,0 0 16,-1 0-16,1 0 15,0 0-15,-1 0 0,1 0 0,0 0 16,-22 0-16,22 0 0,-1 0 0,22 0 16,-21-22-16,21 22 0,-22 0 15,22 0-15,0 0 16,0-21-16,42 21 31,21 0-15,-20 0-16,20 0 0,21 0 15,1 0-15,-1 0 0,1 0 0,-1 0 16,1 0-16,-1 0 0,22 0 16,-21 0-16,20 0 0,-20 0 15,20 0-15,1 0 0,-21 0 0,20-21 16,-20 21-16,-1 0 0,-20 0 15,20-21-15,-21 21 0,1 0 0,-22 0 16,0 0-16,0-21 0,0 21 16,-21-21-1,-21 21-15,0 0 16,0-22-16,0 22 0,-22-21 0,1 21 16,0 0-16,-1-21 0,1 21 15,0 0-15,-1-21 0,1 21 0,-21 0 16,20-21-16,1 21 0,21 0 15,-22 0-15,22 0 0,0-21 16,0 21-16,0 0 0,42 0 31,0 0-15,0 0-16,22 21 0,-1-21 0,0 0 16,1 0-16,-1 21 0,0-21 0,1 0 15,-1 0-15,0 0 0,1 21 16,-1-21-16,-21 0 0,21 0 0,-20 0 15,-1 21-15,0-21 0,0 0 16,0 0-16,-21 21 0,0 1 31,-21-1-31,-21-21 16,21 21-16,-1-21 0,1 21 0,-21 0 16,0 0-16,20-21 0,-20 22 15,21-1-15,-21 0 0,-1 21 0,22-21 16,-21 1-16,21-1 0,-1 0 15,1 0-15,0 0 0,0 0 0,0 1 16,0-1-16,21 0 16,0 0-16,-22-21 0,44 0 31,-1 0-15</inkml:trace>
  <inkml:trace contextRef="#ctx0" brushRef="#br0" timeOffset="82740.59">3006 11515 0,'0'-43'15,"0"86"-15,0-107 0,-22 43 0,22-21 0,0 21 16,0-1-16,0 1 0,-21 21 16,21 21-1,0 1-15,0 20 16,0-21-16,0 21 0,0 1 16,0-1-16,0-21 0,0 22 0,0-1 15,0-21-15,0 21 0,0-20 0,-21 20 16,21-21-16,0 0 0,0 0 15,-21 1-15,21-1 0,0 0 0,0-42 47,0 0-47,21-1 0,0 1 0,-21 0 16,21 0-16,1-21 0,-22 20 16,21 1-16,0-21 0,-21 21 0,21 0 15,0-1-15,-21 1 16,21 0-16,1 21 0,-1 0 15,0 21-15,-21 0 0,21 1 16,-21-1-16,21 0 0,0 0 16,-21 0-16,0 22 0,0-22 0,22 0 15,-22 21-15,21-21 0,0 1 16,-21-1-16,0 0 0,21 0 0,0-21 16,0 0-16,-21 21 0,22-21 0,-1 0 15,0 0-15,0 0 0,0-21 16,0 0-16,1 0 0,-1 0 0,0-1 15,0 1-15,0 0 0,22 0 16,-22 0-16,-21 0 0,21-22 16,0 22-16,0-21 0,-21 21 0,0-1 15,0-20-15,21 21 0,-21 0 16,0 0-16,0-1 0,0 44 31,0-1-31,0 0 0,0 0 16,0 0-16,22 22 0,-22-22 0,0 0 15,0 21-15,0-21 0,0 1 0,21-1 16,0 21-16,0-21 0,-21 0 16,21 1-16,0-22 0,1 21 0,-1-21 15,0 0-15,0 0 0,0 0 16,0 0-16,1 0 0,20 0 16,-21 0-16,0-21 0,0-1 0,22 22 15,-22-21-15,0 0 0,21 0 16,-20-21-16,-1 20 0,0 1 0,0-21 15,0 21-15,-21-22 0,0 22 0,0-21 16,0 21-16,0-22 0,0 22 16,0 0-16,-21 0 0,0 21 0,0 0 15,0 0-15,-1 0 0,1 0 0,0 21 16,0 0-16,0 0 0,21 22 16,0-22-16,0 21 0,0-21 0,0 22 15,0-22-15,0 0 0,0 21 16,21-20-16,0-1 0,0 0 15,0 0-15,1-21 0,20 21 0,-21-21 16,21 0-16,-20 0 0,20 0 0,21 0 16,-20 0-16,-1 0 0,22 0 15,-1 0-15</inkml:trace>
  <inkml:trace contextRef="#ctx0" brushRef="#br0" timeOffset="84021.32">6964 11472 0,'0'0'0,"0"-21"0,-21-21 15,21 21-15,-22 0 0,22-1 16,0 1-16,0 0 0,-21 0 16,0 0-16,0 0 0,21-1 0,-21 22 15,0 0-15,-1 0 0,1 0 16,0 22-16,-21-1 0,21 0 0,-1 21 15,-20-21-15,21 22 0,0 20 0,0-20 16,-1-1-16,22 0 0,0 1 16,-21-1-16,21 0 0,0 1 0,0-1 15,0-21-15,0 21 0,0-20 0,21 20 16,1-21-16,-1-21 0,21 21 16,0-21-16,1 21 0,-1-21 15,0 0-15,22 0 0,-22-21 0,22 0 16,-1 21-16,-20-21 0,20-21 15,1 20-15,-1 1 0,-21-21 0,22 21 16,-1-22-16,-20 22 0,20-21 0,-20 0 16,-1-1-16,-21 1 0,21 0 15,-20-1-15,-22 1 0,0 21 0,0-22 16,0 1-16,0 21 0,-22 0 0,1 0 16,0-1-16,0 22 0,0 0 15,-22 0-15,22 0 0,-21 0 0,21 22 16,0 20-16,-22-21 0,22 21 0,0-20 15,0 20-15,0 0 0,-1 1 16,22-1-16,-21 0 0,21 1 0,0-1 16,0 0-16,0-21 0,0 1 15,0 20-15,21-21 0,1 0 0,-1-21 16,0 21-16,0-21 0,0 0 16,0 0-16,22 0 0,-22 0 0,21 0 15,-21-21-15,22 21 0,-22-21 16,21 0-16,-21 0 0,22 0 0,-22-1 15,0-20-15,0 21 0,0-21 0,1-1 16,-22 22-16,21-21 0,-21-1 0,0 1 16,0 21-16,0-21 0,0 20 15,0 1-15,-21 0 0,-1 21 16,1 0-16,21 21 0,-21 0 16,21 1-16,-21-1 0,0 0 0,21 21 15,0-21-15,0 22 0,0-22 16,0 0-16,0 21 0,0-20 0,0-1 15,0 0-15,21 0 0,0 0 0,-21 0 16,21-21-16,0 0 0,1 22 16,20-22-16,-21 0 0,0 0 0,22 0 15,-22 0-15,21-22 0,-21 1 0,22 0 16,-1 21-16,-21-42 0,0 21 16,22-1-16,-22 1 0,0-21 0,0 21 15,0-22-15,-21 22 0,0-21 16,0 21-16,0 0 0,0 42 31,0 0-31,0 0 16,0 21-16,0-20 0,0-1 0,0 0 15,0 21-15,0-21 0,0 1 16,-21-1-16,21 0 0,-21 0 0,21 0 16,-21 0-16,21 1 0,0-1 15,-21-21-15,-1 0 16,22-21-1,0-1-15,0 1 16,0 0-16,0-21 0,0 21 16,22-22-16,-1 1 0,0 21 15,0-22-15,0 1 0,22 0 0,-22-1 16,21 22-16,-21-21 0,22 42 0,-1 0 16,-21 0-16,21 0 0,-20 21 15,20 0-15,-21 0 0,21 22 0,-20-1 16,-1 0-16,0-20 0,-21 20 0,0 0 15,0 1-15,0-1 0,0-21 16,0 21-16,0-20 0,0-1 0,-21 0 16,21 0-16,0 0 0,21-21 47,0-21-47</inkml:trace>
  <inkml:trace contextRef="#ctx0" brushRef="#br0" timeOffset="85968.35">10160 11515 0,'0'0'0,"-21"63"31,0-63-31,21 21 0,-22-21 16,1 0-16,21-21 31,0 0-31,0 0 0,0 0 16,0 0-16,0-22 0,0 22 0,21-21 16,1-1-16,-1 1 0,0 0 15,0-1-15,0 1 0,0 0 0,22-1 16,-22 1-16,0 21 0,21 0 0,-20 0 15,-1-1-15,0 22 0,0 0 16,0 22-16,-21-1 16,0 0-16,0 0 0,0 0 15,0 0-15,0 22 0,0-22 0,0 0 16,0 0-16,0 0 16,0-42 15,0 0-16,0 0-15,0 0 0,0 0 0,0-1 16,-21 1-16,21 0 0,-21 0 0,21 0 16,0 0-16,-21-1 0,21 1 15,-21 0-15,-1 21 0,1 0 16,0 0 0,21 21-16,-21 0 0,21 1 15,-21 20-15,0 0 0,21-21 0,-22 22 16,1 20-16,0-20 0,21-1 0,0 0 15,0 1-15,-21-22 0,21 21 16,0 0-16,0-20 0,0-1 0,21 0 16,0 0-16,0 0 0,1-21 0,20 0 15,-21 0-15,21 0 0,1 0 0,-1 0 16,-21-21-16,22 21 0,-1-21 16,0 0-16,1 0 0,-1-22 15,0 22-15,1-21 0,-1-1 0,0 1 16,-21 0-16,22-1 0,-22 1 15,-21 0-15,0-1 0,0 22 0,0 0 16,0 0-16,-21 21 0,0 0 16,-1 0-16,1 0 0,-21 0 15,42 21-15,-21 0 0,21 0 0,-21 1 16,21-1-16,0 21 0,0-21 0,21 22 16,0-22-16,-21 21 0,21-21 15,21 0-15,-20 1 0,-1-1 0,21 0 16,-21 0-16,22-21 0,-22 21 0,21-21 15,-21 0-15,22 0 0,-1 0 16,-21 0-16,21 0 0,-20 0 0,20 0 16,-21 0-16,21-21 0,-20 0 15,-1 0-15,0 0 0,0-1 0,-21 1 16,0-21-16,21 21 0,-21-22 16,0 1-16,0 21 0,0-21 0,0 20 15,0-20-15,0 21 0,0 0 0,0 0 16,0-1-16,-21 22 15,0 0 1,21 22-16,0-1 0,-21 21 16,21-21-16,0 22 0,0-22 15,0 21-15,0 0 0,0 1 16,0-1-16,0-21 0,0 22 0,21-22 16,-21 0-16,21 21 0,0-21 0,0 1 15,22-1-15,-22-21 0,21 21 16,-21-21-16,22 0 0,-1 0 0,0 0 15,1 0-15,-1 0 0,22 0 0,-22-21 16,0 0-16,1-1 0,-1 1 16,0 0-16,1-21 0,-1 21 0,-21-22 15,0 1-15,0 0 0,1 20 16,-22-20-16,0 0 0,0 21 0,0-22 16,0 22-16,0 0 0,-22 0 0,1 0 15,0 21-15,0 0 0,-21 0 16,20 0-16,1 0 0,-21 0 0,21 0 15,0 21-15,-22 0 0,22 0 16,0 0-16,21 0 0,-21 22 0,0-22 16,21 21-16,0-21 0,0 22 0,0-22 15,0 21-15,0-21 0,0 1 16,0-1-16,0 0 0,0 0 0,21 0 16,0-21-16,0 0 0,0 0 15,0 0-15,1 0 0,-1 0 16,0 0-16,21-21 0,-21 0 0,1 0 15,-1 0-15,0-1 0,0 1 16,0-21-16,0 0 0,-21 20 0,0-20 16,22 0-16,-22 21 0,21-1 15,-21-20-15,0 21 0,0 0 16,0 42 0,0 0-16,0 0 15,-21 0-15,21 22 0,0-22 0,0 21 16,-22 1-16,22-22 0,0 21 0,0 0 15,0-20-15,0-1 0,0 21 0,22-21 16,-1 0-16,0 1 0,0-22 16,0 21-16,0-21 0,22 0 0,-22 0 15,0 0-15,21 0 0,-20 0 0,20 0 16,-21-21-16,21-1 16,-20 1-16,-1 0 0,21 0 0,-21 0 15,0-22-15,1 1 0,-1 0 0,0-1 16,0 1-16,0 0 0,-21-1 15,21-20-15,1 21 0,-1-1 0,-21 1 16,0 21-16,21-22 0,-21 22 0,0-21 16,0 21-16,-21 42 15,0 21 1,-1-21-16,22 1 16,0 20-16,-21 0 0,21 1 0,-21-1 15,21 0-15,0 1 0,0-1 0,0 0 16,0 1-16,0-1 0,0 0 15,0-21-15,0 1 0,0 20 0,21-21 16,0-21-16,1 21 0,-1-21 16,0 0-16,21 0 0,1 0 0,-22 0 15,21 0-15,0 0 0,-20-21 0,20 0 16,-21 0-16,21 0 0,-20-22 16,-1 22-16,0 0 0,0-21 0,0-1 15,-21 22-15,0-21 0,0 21 0,0-1 16,0 1-16,-21 21 15,0 0-15,0 0 16,0 21-16,-1 1 0,1-1 16,0 0-16,21 21 0,0-21 0,0 1 15,0 20-15,0-21 0,0 0 16,0 0-16,21 1 0,0-1 0,1 0 16,-1-21-16,0 21 0,0-21 0,21 0 15,1 0-15,-22 0 0,21 0 16,-21 0-16,22 0 0,-1-21 0,-21 21 15,0-21-15,1 0 0,-1-1 0,0 1 16,-21-21-16,21 21 0,-21-22 0</inkml:trace>
  <inkml:trace contextRef="#ctx0" brushRef="#br0" timeOffset="86156.5">12594 10880 0,'-21'21'0,"42"-42"0,-42 63 16,42-42-16,0 0 15,0 0-15,1 0 0,20 0 0,0 0 16,-21 0-16,22 0 0,20-21 0,-20 0 16,-1 21-16,0-21 0</inkml:trace>
  <inkml:trace contextRef="#ctx0" brushRef="#br0" timeOffset="87644.21">15367 10901 0,'0'-21'0,"0"-22"16,0 22-16,0 0 15,0 0-15,0 0 0,0 0 0,0-1 16,0-20-16,21 21 0,-21 0 15,21 0-15,-21-22 0,0 22 0,21 0 16,-21 0-16,22 21 0,-22-21 0,0 42 31,0 0-31,0 0 0,0 21 16,21 1-16,-21-1 0,0 0 16,0-20-16,0 20 0,0 0 15,0 1-15,0-1 0,0 0 0,0-21 16,0 22-16,0-1 0,0-21 0,0 22 15,0-22-15,-21 0 0,21 0 16,-22 0-16,22 0 0,-21-21 16,21 22-16,-21-22 0,0 0 0,0-22 15,0 1 1,-1 0-16,22 0 0,-21 0 0,0 0 16,0-22-16,21 22 0,-21 0 0,0 0 15,-1 0-15,22-1 0,-21 1 16,21 42 15,0 1-31,21-1 16,-21 0-16,22 0 0,-1 0 15,0 0-15,0 1 0,0-1 0,0 0 16,22-21-16,-1 21 0,-21 0 16,22-21-16,-1 0 0,0 0 0,1 0 15,20 0-15,-21 0 0,1 0 0,-1 0 16,22-21-16,-1 0 0,-21 0 15,1 21-15,-1-21 0,0-1 0,1 1 16,-22 0-16,0-21 0,0 21 16,0-1-16,-21 1 0,0 0 15,0 0-15,0 0 0,0 0 16,-21 21-16,0 0 0,0 0 0,0 0 16,0 0-16,-1 0 15,1 0-15,21 21 0,-21 0 16,0 0-16,21 0 0,0 0 0,0 1 15,0-1-15,0 0 0,0 0 0,0 0 16,0 0-16,21 1 0,0-1 16,0 0-16,1-21 0,-1 0 15,21 0-15,-21 0 0,22 0 0,-22 0 16,21 0-16,-21 0 0,22 0 0,-22-21 16,21 0-16,0-1 0,-20 1 15,20 0-15,-21 0 0,21 0 0,-20 0 16,-22-1-16,21-20 0,-21 21 15,0 0-15,0 0 0,0-1 0,0 1 16,0 0-16,-21 21 16,-1 0-16,1 21 15,21 0-15,0 1 16,0-1-16,0 21 0,0-21 0,0 0 16,0 1-16,0-1 0,0 0 15,21 0-15,-21 0 0,0 0 16,0 1-16,0-1 0,0 0 31,-21-42-15,0 0-16,0-1 0,0 22 15,0-21-15,-1 0 0,1 0 16,21 0-16,-21 0 0,0 21 0,0-22 16,0 22-1,21 22 1,21-22-1,0 21-15,0 0 0,0-21 0,0 21 16,22 0-16,-1-21 16,-21 21-16,22-21 0,-1 0 0,0 22 15,1-22-15,-1 0 0,0 0 0,1 0 16,-22 0-16,21 0 0,0-22 16,-20 22-16,-1-21 0,0 0 0,0 21 15,0-21-15,-21 0 0,0 0 0,21-1 16,-21 1-16,0-21 0,22 21 15,-22-22-15,0 22 0,0-21 0,0 0 16,0 20-16,0-20 0,0 21 0,0 0 16,0 0-16,0-1 0,0 44 15,-22-1 1,22 0-16,-21 21 0,21-21 16,-21 22-16,21-1 0,0-21 15,0 22-15,0-22 0,0 21 0,0-21 16,0 22-16,0-22 0,0 0 0,0 0 15,0 0-15,0 0 16,21-21-16,0 0 16,1 0-16,-1 0 0,0 0 15,-21-21-15,21 0 0,-21 0 16,21 0-16,-21 0 0,0-1 16</inkml:trace>
  <inkml:trace contextRef="#ctx0" brushRef="#br0" timeOffset="87823.11">16933 10774 0,'-21'42'31,"21"-21"-31,21 1 16,0-22-16,1 0 16,-1 0-16,0 0 0,21 0 0,-21 0 15,22 0-15,-1 0 0,-21 0 0,22 0 16,-1 0-16,0 0 0,1 0 15,-1 0-15</inkml:trace>
  <inkml:trace contextRef="#ctx0" brushRef="#br0" timeOffset="89524.72">18373 10943 0,'0'0'16,"0"21"-16,21-21 0,0 0 15,0 0-15,0 0 16,0 0-16,1 0 0,-1-21 16,-21 0-1,0 0-15,0 0 16,0 0-16,0-1 0,0 1 0,0 0 15,0 0-15,-21 0 0,-1 21 16,1-21-16,0-1 0,0 22 0,0 0 16,0 0-16,-1 0 0,1 0 0,-21 0 15,21 22-15,0-1 0,-22 0 16,22 0-16,0 0 0,0 0 0,0 1 16,-1 20-16,22-21 0,0 0 15,-21 0-15,21 1 0,0-1 0,0 0 16,0 0-16,0 0 0,21 0 15,1-21-15,-1 0 16,21 0-16,-21 0 0,0 0 0,22 0 16,-22 0-16,21-21 0,-21 21 15,1-21-15,20 0 0,-21 0 0,21 0 16,-20-1-16,-1 1 0,0-21 0,0 21 16,0-22-16,0 1 0,1 0 15,-1-1-15,-21 1 0,0 0 0,0-22 16,21 22-16,-21 21 0,0-22 15,0 22-15,0 0 0,0 0 0,0 42 32,-21 0-32,21 0 0,0 22 15,0-1-15,-21 0 0,21 1 0,0-1 16,0 22-16,0-22 0,0 0 0,0-21 16,0 22-16,21-1 0,-21-21 15,21 22-15,0-22 0,0 21 0,0-21 16,1 0-16,-1 1 0,21-1 0,-21-21 15,0 21-15,22-21 0,-22 0 16,21 0-16,1 0 0,-1 0 0,-21 0 16,21-21-16,1 0 0,-22-1 0,21 1 15,-21 21-15,1-42 16,-1 21-16,0 0 0,0-1 0,0-20 16,-21 21-16,0-21 0,0-1 0,0 22 15,0-21-15,0 21 0,0-1 16,-21 1-16,0 0 0,0 0 0,0 21 15,-1 0-15,-20 0 0,21 21 0,0 0 16,-22 0-16,22 1 0,0-1 16,0 21-16,0-21 0,21 22 0,0-22 15,0 21-15,0-21 0,0 0 0,0 1 16,0-1-16,0 0 0,0 0 16,21-21-16,0 21 0,0-21 15,0 0-15,1 0 0,-1 0 16,21 0-16,-21 0 0,0-21 0,1 21 15,-1-21-15,0 0 0,0 0 16,0-1-16,0 1 0,1 0 0,-1 0 16,-21 0-16,0-22 0,21 22 0,-21 0 15,21-21-15,-21 21 0,0-1 16,0 44 0,0-1-16,-21 0 15,21 0-15,-21 21 0,21-20 16,0-1-16,0 0 0,0 0 0,0 21 15,0-20-15,0-1 0,0 0 16,21-21-16,0 21 0,0 0 16,22 0-16,-22-21 0,0 0 0,21 0 15,1 0-15,-1 0 0,-21 0 0,21 0 16,1 0-16,-1 0 0,0-21 16,-20 0-16,20 0 0,-21 0 0,21 0 15,-20-1-15,-1-20 0,0 21 0,0-21 16,0-1-16,0 1 0,1 0 15,-1-22-15,0 22 0,0-1 0,-21 1 16,0 0-16,21-1 0,-21 22 0,0 0 16,-21 21-1,21 21-15,-21 22 16,0-22-16,0 21 0,-1 0 0,1 1 16,21 20-16,-21-20 0,21-1 15,-21 0-15,21-21 0,0 22 0,0-1 16,0-21-16,0 22 0,0-22 0,0 0 15,21 0-15,0 0 0,0 0 16,1 1-16,20-22 0,-21 0 0,0 0 16,22 0-16,-22 0 0,21 0 0,-21 0 15,22 0-15,-22-22 0,21 1 16,-21 0-16,0 21 0,1-42 0,-1 21 16,0-1-16,0 1 0,-21-21 15,0 21-15,21-22 0,-21 22 16,0-21-16,0 21 0,0 0 0,0-1 15,-21 22-15,0 22 16,0-1-16,0 0 0,-22 0 16,22 21-16,0-20 0,0-1 0,0 21 15,-1-21-15,22 0 0,0 1 0,0-1 16,0 0-16,0 0 0,0 0 16,22-21-1,-1 0-15,0 0 16,0 0-16,0 0 0,0-21 15,1 0-15,-1 0 0,0 0 16,0-1-16,0-20 16,0 21-16,1 0 0,-1 0 0,0-1 15,-21 1-15,21 21 16,-21 21 0,-21 1-16,21-1 0,-21 21 15,21-21-15,0 0 0,0 1 16,0-1-16,0 0 0,0 0 0,0 0 15,0 0-15,21 1 0,0-1 0,0-21 16,0 21-16,22-21 0,-22 0 16,21 0-16,-21 0 0,22 0 0,-22 0 15,0 0-15,21-21 0,-20 0 16,-1 21-16,0-22 0,0 1 16,-21 0-16,0-21 0</inkml:trace>
  <inkml:trace contextRef="#ctx0" brushRef="#br0" timeOffset="89711.61">20151 10647 0,'0'0'16,"-22"21"-16,1-21 0,21 21 0,43-21 31,-22 0-31,0 0 16,21 0-16,1 0 0,-22 0 0,21 0 15,0 0-15,1 0 0,-22 0 0,21 0 16,-21 0-16,22 0 0</inkml:trace>
  <inkml:trace contextRef="#ctx0" brushRef="#br0" timeOffset="90072.34">22183 10583 0,'0'0'0,"-22"0"0,-41-63 31,42 63-31,0 21 0,-1 21 16,22-20-16,0 41 0,0-21 0,-21 1 16,21 20-16,0 1 0,0 20 15,0-20-15,0 21 0,0-1 0,0 1 16,0-22-16,0 22 0,0 0 16,0-1-16,0 1 0,-21 0 0,0-1 15,0 22-15,21-21 0,-43-22 16,22 22-16,0-21 0,0-1 0,0 1 15,0-22-15,-1 0 0</inkml:trace>
  <inkml:trace contextRef="#ctx0" brushRef="#br0" timeOffset="90144.29">21675 12615 0,'-22'0'15,"22"-21"-15,0 0 0,0 0 16,0 0-16,0-22 0,0 1 0,22 0 16</inkml:trace>
  <inkml:trace contextRef="#ctx0" brushRef="#br0" timeOffset="90459.66">21886 10859 0,'0'0'0,"0"-64"0,43-105 31,-22 126-31,0 22 0,0-21 0,21 21 16,-20-22-16,-1 22 0,21 21 15,-21 0-15,22 0 0,-1 0 0,-21 0 16,0 21-16,22 1 0,-22 20 0,-21 0 15,0 1-15,0-1 0,0-21 16,0 21-16,-21 1 0,21-22 0,-43 0 16,22 21-16,0-20 0,0-22 15,-22 21-15,22 0 0,0-21 16,0 0-16,0 21 0,0-21 0,42-21 47,0 21-32,0-21-15,0 21 0,0 0 0,1-21 16,-1 21-16</inkml:trace>
  <inkml:trace contextRef="#ctx0" brushRef="#br0" timeOffset="90852.27">22521 10710 0,'0'0'0,"0"-63"31,0 42-31,0 0 0,21-1 16,1 1 0,20 21-16,-21 0 0,0-21 0,22 21 15,-22 0-15,21 0 0,-21 0 16,22 0-16,-22 21 0,21-21 16,-21 21-16,0 1 0,1-1 0,-1 21 0,-21-21 15,0 0-15,0 1 16,0 20-16,0-21 0,0 0 0,0 0 15,-21 1-15,-1-22 0,1 21 0,0-21 16,0 0-16,0 0 16,21-21-1,0-1 1,0 1-16,21 0 16,-21 0-16,21 0 0,0-22 0,-21 22 15,21 0-15,1 0 0,-1 0 0,0-22 16,0 22-16,0 0 0,0 0 15,1 21-15,20-21 0,-21 0 0,0-1 16,0 22-16,22-21 0,-22 21 16,0 0-16</inkml:trace>
  <inkml:trace contextRef="#ctx0" brushRef="#br0" timeOffset="91053.16">23537 10435 0,'0'0'0,"0"21"15,0 1-15,0-1 0,-21 0 16,0 21-16,21-21 0,0 1 0,-21-1 15,0 21-15,21-21 0,-22 0 16,22 1-16,0-1 0,0 0 0,0 0 16,0 0-16,0 0 0,0-42 62,0 0-46,0 0-16</inkml:trace>
  <inkml:trace contextRef="#ctx0" brushRef="#br0" timeOffset="91240.05">23601 10245 0,'0'0'0,"-21"0"0,21-21 0,-22 21 16,1 0-16,0 0 0,0 0 15,0 0 1,21 21-1,21-21 1,0 21 0,0-21-16,0 0 0,1 21 15,-1 0-15</inkml:trace>
  <inkml:trace contextRef="#ctx0" brushRef="#br0" timeOffset="92107.56">24109 10435 0,'-21'0'16,"-1"0"-16,1 0 15,0 0-15,0 0 0,0 0 16,0 0-16,-1 21 0,1 1 0,0-1 16,0 0-16,0 0 0,0 0 0,-1 0 15,1 1-15,0-1 0,21 0 16,-21 0-16,21 0 0,-21 0 0,21 1 15,0-1-15,0 0 0,0 0 16,0 0-16,0 0 0,21-21 16,0 0-16,0 22 0,0-22 0,1 0 15,-1 0-15,0 0 0,0 0 16,0 0-16,22 0 0,-22 0 16,0-22-16,0 22 0,0-21 0,0 0 15,1 21-15,-22-21 0,21 0 16,-21-22-16,21 22 0,-21 0 0,0-21 15,0 21-15,0-22 0,0 22 0,0-21 16,0 21-16,0-22 0,0 22 16,-21 0-16,0 0 0,-1 21 15,1 0-15,0 0 0,0 0 0,0 0 16,0 0-16,-1 21 0,1 0 16,0 21-16,0-20 0,0-1 0,21 21 15,0-21-15,-21 0 0,21 22 16,0-22-16,0 0 0,0 0 15,0 0-15,0 1 0,21-1 0,0 0 16,0-21-16,0 21 0,0-21 16,22 0-16,-22 0 0,0 0 0,21 0 15,1 0-15,-1 0 0,0 0 0,1 0 16,-1 0-16,0 0 0,1-21 16,-22 0-16,21 21 0,1-21 0,-22-1 15,21-20-15,-21 21 0,0 0 0,1 0 16,-1-22-16,-21 22 0,0 0 15,0 0-15,0 0 0,0-1 16,-21 22-16,-1 0 16,1 0-1,21 22-15,-21-1 0,21 0 16,0 0-16,0 0 0,0 0 16,0 1-16,0-1 0,0 0 15,0 0-15,0 0 0,0 0 0,0 1 16,0-1-16,0 0 0,0 0 0,0 0 15,0 0-15,0 1 16,0-1 0,21-21 15,0 0-31,1 0 16,-1 0-16,0-21 0,0 21 0,21-22 15,-20 22-15,-1-21 0,0 0 16,21 21-16,-21-21 0,1 0 0,-1 21 15,0-21-15,0 21 0,-21-22 0,21 22 16,-21-21-16,0 0 16</inkml:trace>
  <inkml:trace contextRef="#ctx0" brushRef="#br0" timeOffset="97216.67">5503 12933 0,'0'0'0,"0"-21"0,0 0 0,0-1 16,0 1-16,0 0 0,0 0 0,-21 0 16,21 0-16,0-1 0,-21 1 0,21 0 15,-21 0-15,0 21 16,-1 0-1,1 21-15,21 0 16,0 0-16,0 22 0,0-1 0,-21 0 16,21 1-16,0-1 0,0 0 0,0 1 15,-21-1-15,21 0 0,0 1 16,0-1-16,0 0 0,0 1 0,0-1 16,0-21-16,0 22 0,0-22 0,0 0 15,0 0-15,0 0 16,0-42 15,-21 0-31</inkml:trace>
  <inkml:trace contextRef="#ctx0" brushRef="#br0" timeOffset="98044.2">4995 13145 0,'0'0'0,"0"21"0,0 0 0,21-21 15,1 0-15,-1 0 16,0 21-16,0-21 0,0 0 16,0 0-16,22 0 0,-1-21 0,0 0 15,22 21-15,-22-21 0,22-1 16,-1-20-16,1 21 0,-1 0 0,-20-22 16,20 22-16,-21-21 0,1 21 0,-1-22 15,-21 22-15,0-21 0,1 21 16,-22 0-16,0-1 0,0 1 0,0 0 15,0 0-15,-22 21 0,1 0 16,0 21 0,0 0-16,21 0 0,-21 22 0,21-1 15,0-21-15,0 22 0,0-1 16,0 0-16,0 1 0,0-1 16,0 0-16,0 1 0,0-22 0,0 21 15,0-21-15,0 22 0,0-22 16,0 0-16,0 0 0,0 0 15,0-42 17,0 0-17,0 0-15,0 0 0,0-22 0,0 22 16,0 0-16,0-21 0,0 20 16,21-20-16,0 21 0,-21-21 0,21 20 15,0 1-15,1 0 0,-1 21 16,0 0-16,0 0 15,0 0-15,-21 21 0,21 0 0,1 1 16,-1-1-16,-21 0 0,0 0 0,21 21 16,0-20-16,-21-1 0,0 0 15,0 21-15,21-21 0,0 1 0,-21-1 16,22 0-16,-1-21 0,-21 21 0,21 0 16,0-21-16,0 0 0,0 0 15,1 0-15,20 0 0,-21 0 0,21-21 16,-20 0-16,20 0 0,0 0 0,22-1 15,-22 1-15,0 0 0,1-21 16,-1 21-16,-21-22 0,22 1 0,-22 21 16,-21-22-16,0 1 0,0 21 15,0-21-15,0 20 0,0 1 0,0 0 16,-21 21-16,-1 0 16,1 21-16,0 0 0,0 1 0,0-1 15,0 0-15,-1 21 0,22-21 0,0 22 16,0-22-16,0 0 0,0 21 15,0-20-15,0-1 0,0 0 0,22 0 16,-1 0-16,0 0 0,0-21 0,0 0 16,0 22-16,22-22 0,-22 0 15,21 0-15,1 0 0,-1 0 0,-21 0 16,21-22-16,1 22 0,-1-21 0,-21 0 16,22 0-16,-22 0 15,21 0-15,-21-1 0,22 1 0</inkml:trace>
  <inkml:trace contextRef="#ctx0" brushRef="#br0" timeOffset="101384.13">8699 13123 0,'0'0'0,"-21"0"0,0 0 0,0 22 0,0-22 16,21-22 15,0 1-31,21 0 0,0 0 15,0 0-15,0 0 0,1-1 0,-1-20 16,0 21-16,0-21 0,0 20 16,22-20-16,-22 0 0,0 21 15,0-22-15,-21 1 0,21 21 0,-21 0 16,0-1-16,-21 22 31,0 0-31,0 0 0,0 43 0,-1-22 16,1 0-16,21 21 0,-21-20 15,0 20-15,21-21 0,-21 21 0,21 1 16,0-22-16,0 21 0,0-21 16,0 22-16,0-22 0,0 0 0,0 0 15,0 0-15,21-21 0,0 22 16,0-22-16,0 0 16,1 0-16,-1 0 0,0-22 15,0 1-15,0 0 0,22 0 0,-22 0 16,0 0-16,21-1 0,-21 1 15,1-21-15,20 0 0,-21 20 0,0-20 16,22 21-16,-22-21 0,21 20 0,-21 1 16,0 0-16,22 21 0,-22 0 15,0 0-15,0 0 0,0 0 0,1 0 16,-22 21-16,0 0 0,21 22 0,-21-22 16,0 0-16,0 0 0,0 22 15,0-22-15,0 0 0,0 21 16,0-21-16,-21 1 0,-1-1 0,22 0 15,-21 0-15,21 0 0,-21-21 16,0 0-16,21 21 0,0-42 31,0 0-31,0 0 0,0 0 16,0 0-16,0-1 0,21 1 0,0-21 16,0 21-16,-21-22 0,22 1 15,-1 21-15,0-21 0,0 20 16,0-20-16,0 21 0,-21 0 0,22 21 15,-22-21-15,21 21 0,-21 21 32,0 0-32,0 0 0,-21 0 0,-1 0 15,22 22-15,-21-22 0,21 21 16,0-21-16,-21 22 0,21-22 0,0 21 16,0-21-16,0 1 0,0 20 0,0-21 15,0 0-15,21-21 0,0 21 16,1 1-16,-1-22 0,0 0 0,21 0 15,-21 0-15,22 0 0,-1 0 0,-21 0 16,22 0-16,-1-22 0,0 1 16,1 21-16,-1-21 0,0 0 0,1 0 15,-1-22-15,-21 22 0,0 0 0,0-21 16,1 21-16,-22-22 16,0 22-16,0-21 0,0 21 0,0-1 15,0 1-15,-22 21 0,1-21 0,0 21 16,0 0-16,0 0 0,0 0 15,-1 21-15,-20 0 0,21-21 0,21 43 16,-21-22-16,21 0 0,-21 21 0,21-20 16,0 20-16,0-21 0,0 0 15,0 22-15,21-22 0,0 0 0,0 0 16,0 0-16,0 0 0,1-21 0,-1 22 16,0-22-16,21 0 0,-21 0 15,22 0-15,-22 0 0,21 0 0,-21 0 16,22-22-16,-22 22 0,0-21 15,21 0-15,-20 0 0,-1 0 16,0-22-16,0 22 0,-21 0 0,21-21 16,0-1-16,1 22 0,-22-21 0,21 0 15,0 20-15,-21 1 0,21-21 16,0 42-16,-21-21 0,21 0 0,1 21 16,-1 0-1,-21 21 1,0 0-16,21 0 0,-21 0 15,0 0-15,0 1 16,0-1-16,21-21 16,0 0-1,-21-21 1,0-1-16,0 1 16,0 0-16,0 0 0,0 0 15,0 0-15,0-1 0,0 1 16,0 0-16,-21 21 15,0 0-15,0 0 16,0 21-16,-1-21 16,22 21-16,-21 1 0,21 20 0,-21-21 15,0 0-15,21 22 0,0-22 16,0 21-16,-21-21 0,21 22 0,0-1 16,0-21-16,0 0 0,0 22 15,0-22-15,0 0 0,0 0 16,21 0-16,0 0 0,0 1 0,0-22 15,1 21-15,-1-21 0,0 0 0,0 0 16,21 0-16,-20 0 0,20 0 16,-21 0-16,0-21 0,22-1 0,-22 22 15,21-21-15,-21 0 0,0 0 0,1-21 16,20 20-16,-21 1 0,-21-21 16,21 21-16,0-22 0,1 22 15,-22-21-15,0 21 0,21 0 0,-21-1 16,21 1-16,-21 42 31,0 1-31,-21-1 0,21 0 16,0 21-16,0-21 0,-21 1 15,21-1-15,0 0 0,0 21 0,0-21 16,0 1-16,0-1 0,0 0 0,0 0 16,21 0-16,0-21 15,0 0-15,0 21 0,0-21 16,1 0-16,-1 0 0,0 0 0,0 0 15,0-21-15,0 0 0,-21 0 16,22 0-16,-1 0 0,0-1 16,0 1-16,-21 0 0,21-21 0,-21 21 15,21-22-15,-21 1 0,0 21 0,0-22 16,0 22-16,0 0 0,0 0 16,0 0-16,-21 42 31,21 0-31,0 0 0,0 22 15,-21-22-15,21 21 0,0-21 0,0 22 16,0-22-16,0 21 0,0-21 0,0 0 16,0 22-16,0-22 0,21 0 15,0 0-15,1-21 0,-1 21 16,0 1-16,0-22 0,0 0 0,0 0 16,1 0-16,-1 0 0,0 0 0,0 0 15,0 0-15,0-22 0,1 1 16,-1 0-16,0 0 0,0 0 0,0-22 15,0 22-15,1-21 0,-22-22 0,21 22 16,0 0-16,-21-1 0,0-20 16,21 21-16,-21-1 0,21 1 0,-21 0 15,0-1-15,0 1 0,0 0 0,0-1 16,0 22-16,0 0 0,0 0 16,0 42-1,0 0-15,-21 0 0,21 0 16,-21 22-16,21-22 15,-21 21-15,21 1 0,0-1 0,0 0 16,0 1-16,0 20 0,0-21 0,0 1 16,0-1-16,0 0 0,0-20 15,0 20-15,0 0 0,0-21 0,0 1 16,21-1-16,0 0 0,0 0 0,0-21 16,1 0-16,-1 0 0,21 0 15,-21 0-15,0 0 0,22-21 0,-22 21 16,0-21-16,21 0 0,-20-1 0,-1 1 15,0 0-15,0 0 0,0-21 16,0 20-16,1-20 0,-22 21 0,0-21 16,21 20-16,-21 1 0,0 0 15,0 0-15,0 42 32,0 0-32,0 0 0,0 1 15,0-1-15,0 21 0,0-21 16,0 0-16,0 22 0,0-22 0,0 0 15,0 0-15,0 0 0,0 1 0,0-1 16,21-21 0,0 0-16,0 0 0,0 0 15,22 0-15,-22 0 0,0-21 0,0-1 16,0 1-16,22 21 0,-22-42 16,0 21-16,0 0 0,0-1 15,1-20-15,-1 21 0,-21-21 0,21 20 16,0-20-16,-21 21 0,21 0 0,-21 0 15,0-1-15,0 44 32,0-1-32,0 0 0,-21 0 0,21 0 15,-21 22-15,21-22 0,-21 0 16,21 21-16,0-21 0,0 1 0,0-1 16,0 0-16,0 0 0,0 0 15,0 0-15,21 1 16,0-22-16,0 0 0,0 0 15,1 0-15,-1-22 0,0 22 16,0-21-16,0 0 0,0 0 16,1 0-16,-22 0 0,0-1 0,0 1 15,21-21-15,-21 21 0,0-22 0,0 22 16,0 0-16,0 0 0,0-21 16,-21 42-16,-1-22 0,1 1 0,0 21 15,0 0-15,0 0 0,0 0 0,-1 0 16,1 0-16,0 0 0,0 0 15,21 21 1,21-21 0,0 0-16,0 0 15,1 0-15,-1 0 0,21 0 16,-21 0-16,22 0 0,-22-21 0,21 21 16,0-21-16,-20 21 0,20 0 0,-21-21 15,21 21-15,-20 0 0,20 0 16,-21 0-16,0 0 0,0 0 0,1 21 15,-22 0-15,0 0 16,0 1-16,0-1 16,0 0-16,0 0 0,0 21 0,0-20 15,-22-1-15,22 0 0,0 0 16,0 0-16,-21 0 0,21 1 16,0-1-16,-21 0 0,21 0 15,0-42 16,0 0-15,0 0-16,21-1 16,0 1-16,-21-21 0,22 21 0,-1 0 15,21-22-15,-21 1 0,0 21 16,22-22-16,-22 22 0,0 0 0,21 0 16,-20 0-16,-1 0 0,0-1 15,0 22-15,0 0 0,0 22 16,-21-1-16,0 0 0,0 0 15,0 0-15,0 22 0,0-22 16,0 21-16,0-21 0,0 0 0,0 22 16,0-22-16,0 0 0,0 0 15,0 0-15,0 1 0,22-22 16,-1 0-16,0 0 0,0 0 16,0 0-16,0 0 0,1-22 15,20 22-15,-21-21 0,21 21 0,-20-21 16,20 0-16,-21 0 0,0 0 0,0-1 15,1 1-15,-1 0 0,-21 0 16,0 0-16,0 0 0,0-1 16,0 1-16,0 0 0,-21 0 15,-1 0-15,22 0 0,-21-1 0,0 1 16,-21 0-16</inkml:trace>
  <inkml:trace contextRef="#ctx0" brushRef="#br0" timeOffset="101637.05">13377 12192 0,'-42'-21'31,"42"0"-31,-21 21 63,0 0-48,-1 21-15,1-21 0,-21 0 0,21 0 16,-22 0-16,22 0 0</inkml:trace>
  <inkml:trace contextRef="#ctx0" brushRef="#br0" timeOffset="101955.99">11620 12404 0,'0'0'0,"0"-21"15,43-1-15,-22 22 16,0 0-16,21-21 0,-20 21 0,20 0 15,0-21-15,1 21 0,-1 0 16,0 0-16,1 0 0,-1 0 0,-21 0 16,21 0-16,1 0 0,-22 0 15,21 0-15,-21 0 0,1 0 0,-1 0 16,0 0-16,0 0 16,-21 21-1,21-21 16,0 0-31,1 0 0,-1 0 16</inkml:trace>
  <inkml:trace contextRef="#ctx0" brushRef="#br0" timeOffset="102237.04">14309 12658 0,'0'0'0,"21"0"0,0 0 15,0 0 1,0 0-1,0 0 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9T01:50:53.3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445 0,'21'-22'15,"-21"1"-15,21 21 0,-21-21 16,0 0-16,0 0 0,0 0 0,0-1 15,0 65 17,0-22-17,0 21-15,0-21 0,0 22 16,0 20-16,0-20 0,0 20 0,0 1 16,0-1-16,0 1 0,0 20 15,0-20-15,-21-1 0,0-20 16,21 20-16,-22-21 0,1 1 15,21-1-15,0 0 0,0-20 0,-21-1 16,21 0-16,0 0 16,0-42-1,0 0 1,0 0-16,0-1 0,0 1 0,0-21 16,0 0-16,0-1 0</inkml:trace>
  <inkml:trace contextRef="#ctx0" brushRef="#br0" timeOffset="531.69">1714 572 0,'0'0'15,"-21"-22"-15,0 1 0,0 0 16,0 0-16,0 0 0,21 0 0,0-1 16,0 1-16,0 0 0,21 0 15,0 0-15,0 0 0,21-1 0,1 1 16,-1 0-16,0 0 0,1 21 15,20 0-15,1 0 0,-22 0 16,22 21-16,-1 0 0,1 22 0,-22-22 16,0 21-16,1 0 0,-22 1 15,0 20-15,-21-20 0,0-1 0,-21 0 16,-22 22-16,1-22 16,0 0-16,-1 22 0,-20-22 0,21 1 15,-22-1-15,22-21 0,-1 21 16,1-20-16,0-1 0,-1 0 0,1-21 15,21 0-15,0 21 0,0-21 16,-1 0-16,1 0 0,21-21 0,-21 0 16,21 0-16,0-1 0,0-20 15,0 21-15,0-21 0,0 20 16,21 1-16,0 0 0,1 0 0,-1 0 16,0 21-16,21 0 0,-21 0 15,1 0-15,20 21 0,-21 0 0,0 0 16,0 22-16,1-22 15,-1 21-15,0 0 0,0 1 0,-21-22 16,21 21-16,0 1 0,1-22 16,-22 21-16,21-21 0,0 22 0,0-22 15,0 0-15,0 0 0,1 0 16,-1-21-16,0 0 0,21 0 16,-21 0-16,1 0 0,-1 0 15,0 0-15,0 0 0,0-21 0,0 0 16,1 0-16,-1 0 15</inkml:trace>
  <inkml:trace contextRef="#ctx0" brushRef="#br0" timeOffset="1867.93">2603 1101 0,'0'0'0,"0"21"0,22-21 31,-1 0-31,0 0 0,0 0 16,0 0-16,22 0 0,-22-21 15,0 0-15,0-1 0,0 1 0,0 0 16,1 0-16,-1 0 16,-21 0-16,21-1 0,-21 1 0,0 0 15,0 0-15,0 0 16,-21 21-16,-22 0 0,22 0 15,0 0-15,0 21 0,-21 0 16,20 0-16,-20 0 0,21 22 0,0-22 16,0 21-16,-1-21 0,1 22 15,0-1-15,21-21 0,0 22 0,0-22 16,0 0-16,0 0 0,0 0 16,21 0-16,0 1 0,1-1 0,-1-21 15,21 0-15,-21 21 0,22-21 16,-22 0-16,21 0 0,0 0 15,1 0-15,20 0 0,-20-21 16,-1 0-16,0 21 0,1-22 0,-1 1 16,0 0-16,-21 0 0,22-21 15,-1 20-15,-21-20 0,0 21 0,1-21 16,-1 20-16,0-20 0,-21 21 16,21-21-16,-21 20 0,0 1 0,0-21 15,0 21-15,0 0 16,-21-1-16,0 22 0,0 0 0,-1 0 15,1 0-15,0 22 16,0-1-16,21 0 0,-21 0 16,21 0-16,-21 22 15,-1-22-15,22 21 0,0 0 0,-21-20 16,21 20-16,-21-21 0,21 21 16,-21-20-16,21-1 0,0 0 0,0 0 15,0 0-15,0 0 16,21-21-1,0 0-15,0 0 0,1-21 16,-1 0-16,0 0 0,0 0 0,0 0 16,-21-1-16,21-20 0,1 21 15,-1-21-15,0 20 0,-21-20 16,0 21-16,21-21 0,0 20 0,-21 1 16,0 0-16,0 0 15,0 42 1,0 0-1,0 0-15,0 22 0,0-22 0,0 0 16,0 21-16,0-20 0,0-1 16,0 21-16,0-21 0,0 0 0,0 22 15,0-22-15,0 0 0,21-21 16,1 21-16,-1 0 0,21-21 0,-21 0 16,22 0-16,-22 0 15,21 0-15,0 0 0,-20 0 0,20 0 16,0-21-16,1 21 0,-22-21 15,21 0-15,0-21 0,-20 20 0,-1 1 16,0-21-16,0 0 0,0 20 0,-21-20 16,0 0-16,0 21 0,0-22 15,0 22-15,0 0 0,0 0 0,0 0 16,-21 21-16,0 0 0,0 0 16,0 0-16,-1 0 0,1 21 15,0 0-15,0 0 0,-21 0 16,20 0-16,1 22 0,21-22 0,-21 21 15,0 1-15,21-22 16,-21 0-16,21 21 0,0-21 0,0 1 16,0-1-16,0 0 0,21 0 15,0-21-15,0 0 0,0 21 0,43-21 32,-43 0-32,0-21 0,0 21 0,22-21 0,-22 0 15,0 0-15,0-22 0,0 22 16,-21-21-16,22-1 0,-22 1 0,21 0 15,-21-1-15,0-20 0,0 21 0,0-1 16,0 1-16,0 0 0,0-1 16,0 1-16,0 21 0,0 0 0,0-1 15,0 1-15,0 42 32,0 1-32,0 20 0,0-21 15,0 21-15,0 22 0,0-22 0,0 22 16,0-22-16,0 22 0,0-22 15,0 0-15,0 1 0,0-1 0,0 0 16,21-21-16,0 22 0,0-22 16,0 0-16,22 0 0,-22-21 0,0 0 15,21 21-15,-20-21 0,20 0 16,0 0-16,1-21 0,-1 0 0,0 0 16,1 0-16</inkml:trace>
  <inkml:trace contextRef="#ctx0" brushRef="#br0" timeOffset="2207.71">5397 466 0,'0'0'0,"0"21"32,0 21-17,0-21-15,0 1 0,0 20 16,0 0-16,0 1 0,0-1 0,0 0 16,-21 1-16,21-1 0,-21 0 15,21 1-15,-21-1 0,21 0 0,0 1 16,0-22-16,0 0 0,0 21 15,0-21-15,0 1 0,0-1 16,-21-21 0,21-21-16,0-1 15</inkml:trace>
  <inkml:trace contextRef="#ctx0" brushRef="#br0" timeOffset="3003.26">4953 910 0,'-21'0'0,"42"0"0,-63 0 15,20 0-15,44 0 32,-1 0-32,21 0 0,-21 0 0,22 0 15,-1 0-15,0-21 0,22 21 16,-22-21-16,22 0 0,-1 0 0,1-1 16,-22 1-16,21 0 0,1 0 15,-22 0-15,1-22 0,-22 22 0,21 0 16,-21 0-16,-21-21 0,0 20 15,0 1-15,0 0 0,0 0 16,-21 0-16,0 21 16,0 0-16,0 0 0,-1 21 15,1 0-15,0 0 0,21 0 16,0 22-16,-21-1 0,21-21 16,-21 22-16,21-1 0,0 21 0,0-20 15,0-1-15,0-21 0,0 22 16,0-1-16,0 0 0,0-21 0,0 22 15,0-22-15,0 0 0,0 0 0,0 0 16,0 1-16,0-1 16,0-42 15,0-1-31,0 1 0,0 0 0,0 0 16,21 0-16,0-22 0,-21 1 15,21 21-15,0-21 0,1-1 0,-1 22 16,0 0-16,0-21 0,0 20 0,0 22 15,1-21-15,-1 21 0,0 0 16,0 0-16,0 0 0,-21 21 0,0 1 16,0-1-16,0 0 0,21 0 15,-21 0-15,0 22 0,0-22 0,0 0 16,0 21-16,0-21 0,0 1 16,22-1-16,-22 0 0,0 0 15,21-21-15,0 21 0,0-21 0,0 0 16,0 0-16,1 0 0,-1 0 15,0 0-15,21 0 0,-21 0 0,1-21 16,-1 0-16,21 0 0,-21 0 16,22-1-16,-22-20 0,0 21 0,0-21 15,0-1-15,0 22 0,1-21 16,-22 21-16,0-1 0,0 1 0,0 0 16,-22 21-16,1 0 15,0 0-15,0 21 16,0 0-16,0 1 0,-1 20 0,22-21 15,0 0-15,0 0 16,-21 22-16,21-22 0,0 0 0,0 0 16,0 0-16,0 1 0,0-1 15,0 0-15,21-21 0,1 0 0,-1 21 16,0-21-16,0 0 0,0 0 0,0 0 16,22-21-16,-22 21 0,21-21 15</inkml:trace>
  <inkml:trace contextRef="#ctx0" brushRef="#br0" timeOffset="4872.08">7451 1080 0,'-22'21'31,"44"-21"-15,-1-21-16,0-1 0,0 1 15,0 0-15,0 0 0,1 0 16,-22-22-16,0 22 0,0 0 16,0-21-16,0 21 0,0-1 0,0-20 15,0 21-15,-22 0 0,1 0 16,0-1-16,0 22 0,0-21 0,-22 21 16,22 0-16,0 0 0,-21 0 15,21 21-15,-1 1 0,-20-1 16,0 0-16,21 21 0,-22 1 0,1-1 15,21 0-15,-22 1 0,22-1 16,0 0-16,0 1 0,21-22 0,0 21 16,0-21-16,0 22 0,0-22 15,0 0-15,21-21 0,0 21 0,0-21 16,1 0-16,20 0 0,-21 0 0,21 0 16,-20 0-16,20 0 0,-21-21 15,21 0-15,1 0 0,-22-1 0,21-20 16,-21 0-16,22-1 0,-22 1 15,0 0-15,0-1 0,-21-20 0,21 21 16,-21-22-16,0 22 16,0-1-16,0 1 0,0 0 0,0-1 15,0 1-15,0 21 0,0 0 0,0 0 16,0 42 0,0 0-16,-21 0 15,21 21-15,0 1 0,0-22 16,0 21-16,0 22 0,-21-22 0,21 0 15,0 1-15,0 20 0,0-20 16,0-1-16,0 0 0,0-21 0,0 22 16,21-22-16,-21 21 0,21-21 0,1 1 15,-1-1-15,0-21 16,21 21-16,-21-21 0,22 0 0,-1 0 16,-21 0-16,22 0 0,-1 0 15,0-21-15,1 21 0,-1-21 0,0-22 16,1 22-16,-22 0 0,21-21 0,-21 20 15,22-20-15,-22 21 0,0-21 16,-21-1-16,0 22 0,21 0 0,-21-21 16,0 20-16,0 1 0,0 0 15,-21 0-15,0 21 0,0 0 16,-1 0-16,1 0 0,0 0 0,0 0 16,0 21-16,0 0 0,-1 0 15,1 1-15,0 20 0,0-21 0,0 21 16,0-20-16,-1-1 15,1 21-15,21-21 0,0 0 0,0 22 16,0-22-16,0 0 0,0 0 0,0 0 16,21-21-1,1 0-15,-1 0 0,0 0 0,0 0 16,0 0-16,0 0 0,1-21 16,20 0-16,-21 0 0,0 0 0,0-22 15,1 22-15,-22-21 0,21 0 16,0-1-16,-21 22 0,0-21 0,0 21 15,21-1-15,-21 1 0,0 0 0,0 0 16,0 42 15,0 0-31,0 0 0,0 1 16,0-1-16,0 21 0,-21-21 0,21 22 16,0-22-16,0 21 0,0-21 0,0 0 15,0 22-15,0-22 0,0 0 16,0 0-16,0 0 0,21 1 0,0-22 15,0 0-15,1 21 0,-1-21 16,0 0-16,21 0 0,-21 0 0,1-21 16,20 21-16,-21-22 0,0 1 0,0 0 15,22-21-15,-22 21 0,0-22 16,0-20-16,0 20 0,1 1 0,-22-21 16,21 20-16,0-20 15,-21 20-15,0 1 0,0 0 0,0 21 16,21-22-16,-21 22 0,0 0 0,0 0 15,-21 21 1,0 21 0,0 0-16,-1 0 0,22 22 15,-21-22-15,0 21 0,21 0 0,-21 1 16,21 20-16,0-20 0,0-1 0,0 0 16,0 1-16,0-1 0,0 0 15,0 1-15,0-1 0,0-21 0,21 0 16,0 0-16,0 1 0,1-1 15,20-21-15,-21 0 0,0 0 16,22 0-16,-22 0 0,21 0 0,0 0 16,-20 0-16,20-21 0,-21-1 15,21 1-15,-20 0 0,20-21 0,-21-1 16,0 1-16,0 21 0,1-21 16,-22-1-16,0 1 0,0 0 0,21 20 15,-21-20-15,0 21 0,0 0 0,-21 21 16,-1 0-16,1 0 15,0 0-15,-21 0 0,21 21 0,-1 0 16,-20 0-16,21 22 0,0-22 16,-22 0-16,22 21 0,21 1 15,-21-22-15,21 21 0,0-21 0,0 0 16,0 1-16,0-1 0,0 0 16,0 0-16,0 0 0,21-21 0,0 0 15,1 0-15,-1 0 0,0 0 0,0 0 16,0 0-16,0 0 0,1-21 15,20 21-15,-21-21 0,0-21 0,0 20 16,1 1-16,-22-21 0,21 21 16,0-22-16,-21 22 0,0-21 0,0 21 15,0 0-15,21 21 0,-21-22 16,0 44 0,-21-1-16,21 0 15,-21 0-15,21 21 0,0-20 16,0-1-16,0 21 0,0-21 0,0 0 15,0 1-15,0-1 0,0 0 0,0 0 16,0 0-16,0 0 0,21-21 16,0 0-16,0 0 0,0 0 0,1 0 15,-1 0-15,0 0 0,0-21 16,0 21-16,0-21 0,1 0 0,-1 0 16,-21-22-16,21 22 0</inkml:trace>
  <inkml:trace contextRef="#ctx0" brushRef="#br0" timeOffset="5078.99">8678 593 0,'0'0'16,"-42"0"-16,0 21 0,-1 0 0,22-21 0,0 0 15,0 0-15,21 21 0,21-21 31,21 0-31,-21 0 16,22 0-16,20 0 0,-20 0 16,-1 0-16,0 0 0,22 0 0,-22 0 15</inkml:trace>
  <inkml:trace contextRef="#ctx0" brushRef="#br0" timeOffset="6971.17">10266 995 0,'0'0'0,"-21"0"0,21-21 0,0 0 16,0-1-16,0 1 0,0 0 16,0 0-16,21 0 0,0-22 0,0 22 15,21-21-15,-20 21 0,-1-22 0,21 1 16,-21 21-16,0-21 0,1-1 16,-1 22-16,0-21 0,0 21 0,0-22 15,-21 22-15,0 0 0,0 0 16,0 0-16,0-1 0,-21 22 15,0 0 1,0 0-16,21 22 0,-21-1 16,21 21-16,-22 0 0,22 1 0,0-1 15,0 22-15,-21-1 0,21 1 16,-21-1-16,21 22 0,-21-22 0,0 22 16,21 0-16,-21-22 0,-1 22 0,-20-1 15,21 1-15,0 0 0,-22-1 16,1 1-16,0 21 0,21 0 0,-22-22 15,1 22-15,0 0 0,-1 0 16,22 0-16,-21 0 0,21-22 16,-1 22-16,1-21 0,0-1 0,21-20 15,0-1-15,0 1 0,0-1 0,0-20 16,21-22-16,0 21 0,1-21 0,-1-21 16,0 0-16,0 0 0,21 0 15,-20 0-15,20-21 0,-21 0 0,21-21 16,1-1-16,-1 22 0,0-42 0,1 20 15,-1-20-15,0-1 0,1 1 0,-1-22 16,0 1-16,1-1 0,-22 0 16,0 1-16,0-22 0,-21 21 0,0 0 15,0-20-15,0 20 0,-21 0 16,0 22-16,0-22 0,-22 43 16,22-22-16,-21 22 0,0 0 0,-1 20 15,1 1-15,0 0 0,-1 0 16,1 0-16,21 21 0,-22 0 0,22 0 15,0 0-15,0 0 0,42 0 32,0 0-32,0 0 15,22 0-15,-1 0 0,-21-21 16,22 21-16,-1-22 0,21 1 0,-20 0 16,20 0-16,-20 0 0,-1 0 0,21-22 15,-20 22-15,-22-21 0,21 21 16,-21-22-16,1 22 0,-22 0 15,0-21-15,0 20 0,0 1 16,0 0-16,-22 21 0,1 0 16,0 0-16,0 0 0,0 0 0,0 21 15,21 0-15,-22 1 0,22-1 16,-21 0-16,21 21 0,-21-21 0,21 1 16,0 20-16,0-21 0,0 0 15,0 22-15,0-22 0,21 0 0,0-21 16,-21 21-16,22 0 0,-1-21 15,0 0-15,0 0 0,0 0 0,0 0 16,22 0-16,-22 0 0,21-21 0,-21 21 16,22-21-16,-22 0 15,21 0-15,-21-1 0,22 1 0,-22 0 16,21 0-16,-21-21 0,1 20 0,-1 1 16,-21 0-16,21 21 0,-21-21 15,21 0-15,-21 42 31,0 0-31,0 0 0,-21 0 0,0 22 16,21-22-16,0 0 0,0 0 0,-21 22 16,21-22-16,0 0 0,0 0 15,0 0-15,0 0 0,0 1 16,21-22 0,0 0-16,0 0 15,0 0-15,0 0 0,1-22 16,-1 1-16,0 0 0,-21 0 15,0 0-15,21 0 0,-21-1 0,0 1 16,0 0-16,0-21 0,0 21 0,0-1 16,0 1-16,0 0 15,-21 21-15,0 0 0,0 0 16,-1 0-16,44 0 31,-1 0-15,0 0-16,0 0 0,0 0 15,0 0-15,1 0 0,-1 0 16,21 0-16,-21 0 0,0 0 16,1 0-16,-1 21 0,0-21 0,0 21 15,0 1-15,0-1 0,-21 0 0,22 0 16,-22 0-16,0 0 0,0 1 16,0-1-16,0 0 0,0 0 0,0 0 15,-22 0-15,22 1 16,-21-22-16,21 21 0,-21-21 0,21-21 47,0-1-32,0 1-15,0 0 0,0 0 0,0 0 16,21-22-16,0 1 0,1 21 16,-1-21-16,0-1 0,21 22 0,1 0 15,-22-21-15,21 42 0,0-22 16,22 22-16,-22 0 0,1 0 0,-22 22 15,21-1-15,0 0 0,-20 0 0,-1 21 16,0-20-16,-21-1 0,21 21 16,-21-21-16,0 22 0,0-22 15,0 0-15,-21 21 0,0-21 0,0-21 16,-1 22-16,1-1 0,0 0 16,0-21-16,0 0 0,21-21 31,0 0-16,0-1-15,21 1 0,0-21 16,0 21-16,0-22 0,22 1 16,-22 21-16,21-21 0,1-1 0,-1 1 15,21 21-15,-20-22 0,-1 43 0,0 0 16,22 0-16,-22 0 0,-21 0 16,22 22-16,-1-1 0,-21 21 15,0-21-15,1 22 0,-22-1 16,0-21-16,0 21 0,0 1 0,0-22 15,0 21-15,-22-21 0,1 1 0,0-1 16,0 0-16,0 0 0,0 0 16,21 0-16,-22-21 0,1 0 15</inkml:trace>
  <inkml:trace contextRef="#ctx0" brushRef="#br0" timeOffset="7431.21">14287 593 0,'0'0'0,"0"-21"0,0-1 16,-21 44 15,21-1-31,0 21 0,0 0 0,0 1 16,0-1-16,0 22 0,-21-22 15,0 21-15,0 1 0,21-1 0,-21-20 16,-1 20-16,1-20 0,0 20 16,21-21-16,-21 1 0,0-22 15,0 21-15,21-21 0,0 1 0,0-1 0,0 0 16,0 0-16</inkml:trace>
  <inkml:trace contextRef="#ctx0" brushRef="#br0" timeOffset="7767.32">13970 868 0,'0'0'0,"-42"-127"31,42 106-31,0 0 0,0-1 16,21 1-16,0 0 0,0 0 16,21 0-16,1 0 0,20-1 0,-20 22 15,20-21-15,1 21 0,-1 0 0,-21 0 16,22 0-16,-1 21 0,-20 1 16,-1-1-16,-21 0 0,0 21 0,1-21 15,-22 22-15,0-22 0,0 21 16,-22 1-16,-20-22 0,21 21 0,-21 0 15,-22-20-15,22-1 0,-22 0 16,22 0-16,0 0 0,-1 0 0,1-21 16,0 22-16,20-22 0,1 0 0,0 0 15,21 21-15,21-21 16,0 0 0,1 0-16,20 0 0,0 0 0,-21 0 15,22 0-15,-1-21 0,0 21 16</inkml:trace>
  <inkml:trace contextRef="#ctx0" brushRef="#br0" timeOffset="8163.34">14690 1101 0,'0'-21'16,"0"-1"-1,0 1-15,0 0 16,21 21-16,0-21 15,0 21-15,21 0 0,-20 0 16,-1 0-16,21 0 0,-21 0 16,22 0-16,-1 21 0,-21 0 0,21 0 15,-20 1-15,-1 20 0,0-21 0,-21 0 16,0 0-16,0 22 0,0-22 16,0 0-16,-21 0 0,0 0 0,-1 1 15,1-1-15,-21-21 0,21 21 16,0-21-16,-1 21 0,1-21 0,0 0 15,0 0 1,21-21-16,0 0 16,0 0-16,0-1 0,0 1 0,0 0 15,21 0-15,0 0 0,-21 0 0,21-22 16,1 22-16,-1 0 0,0-21 16,0 20-16,0 1 0,22 21 0,-22-21 15,0 0-15,0 21 0,0 0 16,0 0-16,1 0 0,-1 0 0,0 0 15,0 0-15</inkml:trace>
  <inkml:trace contextRef="#ctx0" brushRef="#br0" timeOffset="8551.54">15642 1016 0,'-106'64'16,"85"-43"-16,0 0 0,0 0 15,-22 0-15,22 0 0,0 1 0,0-1 16,0 0-16,21 0 0,0 0 0,0 0 16,0 1-16,0-1 15,0 0-15,21 0 0,0-21 16,0 0-16,0 0 0,1 0 0,20 0 16,-21 0-16,21 0 15,-20 0-15,-1 0 0,21-21 0,-21 0 0,22 21 16,-22-21-16,0-1 0,0 1 15,0 0-15,-21-21 0,0 21 16,0-1-16,0 1 0,0-21 0,0 21 16,-21 0-16,0-1 0,0 1 15,-22 0-15,22 21 0,0 0 0,-21 0 16,21 0-16,-22 0 0,22 0 0,-21 21 16,21-21-16,-1 21 0,1 1 15,21-1-15,0 0 0,0 0 16,0 0-16,21-21 15,1 0-15,-1 21 0,21-21 0,0 0 0,1 0 16</inkml:trace>
  <inkml:trace contextRef="#ctx0" brushRef="#br0" timeOffset="8895.34">16023 1080 0,'0'0'0,"21"-22"0,-21 1 15,-21 21 1,0 0-1,21 21-15,-21-21 16,21 22-16,0-1 0,0 0 0,-21 21 16,21-21-16,-22 22 0,1-22 15,21 21-15,-21 1 0,21-1 0,-21 21 16,0 1-16,21-1 0,-21 1 0,-1-1 16,22 1-16,-21 21 15,0-1-15,0-20 0,0 20 0,21 1 16,-21-21-16,-1 20 0,22 1 0,-21-22 15,21 1-15,0 21 0,-21-22 0,0-21 16,21 22-16,-21-22 0,21 1 16,0-1-16,0-21 0,0 0 0,0 0 15,0-42 17,0 0-32,0 0 0,0 0 0,0-22 15,0 1-15,21 0 0,0-22 0,-21 1 16</inkml:trace>
  <inkml:trace contextRef="#ctx0" brushRef="#br0" timeOffset="9179.66">15875 1291 0,'0'-106'16,"21"85"-1,-21 0-15,21 21 0,-21-21 16,21 21-16,1 0 0,-1 0 15,0 0-15,0 0 0,0 0 0,0 21 16,-21 0-16,0 0 16,0 1-16,0-1 0,0 0 0,0 0 15,0 0-15,-21 0 0,0 1 0,0-1 16,0-21-16,0 21 0,-22 0 16,22-21-16,0 0 0,0 21 0,0-21 15,42 0 16,0-21-31,0 21 0,0-21 16,0 21-16</inkml:trace>
  <inkml:trace contextRef="#ctx0" brushRef="#br0" timeOffset="9535.68">16277 1312 0,'0'-21'47,"0"0"-47,21 0 16,0 21-16,1-21 0,-1 0 15,0-1-15,0 1 0,0 0 0,0 21 16,-21-21-16,0 0 0,-21 42 31,0 0-31,0 0 16,0 0-16,0 1 15,-1-1-15,1 0 0,21 0 0,-21 0 16,21 0-16,-21-21 0,21 22 16,0-1-16,0 0 0,0 0 15,21-21-15,0 0 0,0 0 0,1 0 16,-1 0-16,0 0 0,0 0 16,21 0-16,-20 0 0,-1 0 0,0 0 15,0 0-15,0-21 0,0 0 0,1 0 16,-1-1-1,-21 1-15</inkml:trace>
  <inkml:trace contextRef="#ctx0" brushRef="#br0" timeOffset="9815.59">16637 1270 0,'21'-21'16,"-42"42"-16,42-63 0,-21 21 0,0-1 16,0 1-16,21 21 15,-21-21-15,0 0 16,21 21-16,1 0 0,-1 0 16,0 0-16,0 0 15,-21 21-15,21 0 0,0-21 16,-21 21-16,0 1 0,0 20 0,0-21 15,0 0-15,0 0 0,0 1 16,0-1-16,0 0 0,0 0 0,0 0 16,-21-21-16,21 21 0,-21-21 0,0 0 15,0 0 1,21-21 0,0 0-16,0 0 15,0 0-15,21 0 16,0-1-16,0 1 0,0-21 0,-21 21 15,43-22-15,-22 22 0,0-21 16,0 21-16,22-22 0,-1 22 0,0-21 16</inkml:trace>
  <inkml:trace contextRef="#ctx0" brushRef="#br0" timeOffset="10550.93">17568 677 0,'0'0'0,"-21"0"0,0 0 15,0 0-15,21 22 0,-43-22 16,43 21-16,-42 0 0,21 0 0,0 21 16,0-20-16,-1 20 0,1 0 0,0 1 15,0-1-15,21 0 0,-21 1 16,0-22-16,21 21 0,0 0 0,0 1 16,0-22-16,0 21 0,0-21 15,0 1-15,0-1 0,21 0 0,0 0 16,0-21-16,0 21 0,0-21 0,22 0 15,-22 0-15,21 0 16,-21 0-16,22 0 0,-22-21 0,0 21 16,21-21-16,-20 0 0,-1 0 15,0-1-15,-21 1 0,21 0 0,0 0 16,-21 0-16,0 0 0,0-1 0,0 1 16,-21 42 15,0-21-31,21 22 15,-21-1-15,21 0 0,0 0 0,-21 0 16,21 0-16,0 1 0,0-1 0,0 0 16,0 0-16,0 0 0,21-21 15,0 21-15,0-21 0,0 0 16,0 0-16,1 0 0,-1 0 16,21 0-16,-21 0 0,0 0 0,22 0 15,-22-21-15,0 0 0,21 0 0,-20 0 16,-1 0-16,0-1 0,-21 1 15,21-21-15,-21 21 0,21 0 0,-21-1 16,0 1-16,-21 42 31,0 1-15,0 20-16,21-21 0,-21 21 0,-1-20 16,22 20-16,-21-21 0,21 21 0,-21 1 15,21-1-15,-21 0 16,0 22-16,21-22 0,0 1 0,0-1 15,-21 21-15,21-20 0,-22-1 0,22 0 16,-21 1-16,21-1 0,0 0 16,-21 1-16,0-22 0,21 21 0,-21-21 15,0 1-15,-1 20 0,1-21 0,-21-21 16,21 21-16,0-21 0,-22 0 16,22 0-16,-21 0 0,21 0 0,-1 0 15,1-21-15,0 0 0,0 0 0,0 0 16,21-1-16,0 1 0,0-21 15,0 0-15,0 20 0,0-41 0,21 21 16</inkml:trace>
  <inkml:trace contextRef="#ctx0" brushRef="#br0" timeOffset="10767.81">17166 910 0,'21'-21'32,"0"21"-32,22 0 15,-22 0-15,0 0 0,21 0 0,1 0 16,-1 0-16,0 0 16,1 0-16,-1 0 0,0 0 0,1 0 15,-1 0-15,-21 0 0,0 0 0,1 0 16</inkml:trace>
  <inkml:trace contextRef="#ctx0" brushRef="#br0" timeOffset="11686.92">18478 1143 0,'0'0'0,"-21"0"0,0 21 16,21 0-16,0 1 16,21-22-1,0 0-15,1 0 0,-1 0 0,21 0 16,0 0-16,1 0 0,-1-22 16,22 1-16,-22 21 0,0-21 0,22 0 15,-22 0-15,0 0 0,-20-22 0,20 22 16,-21-21-16,0-1 0,0 22 15,-21-21-15,22 21 0,-22-22 16,0 22-16,0 0 0,0 0 16,-22 21-16,1-21 0,0 21 0,0 0 15,0 0-15,0 0 0,-1 0 16,1 21-16,0 0 0,21 21 0,-21-20 16,0 20-16,0 21 0,-1-20 0,1 20 15,0 1-15,21-1 0,-21 1 16,0-1-16,0 1 0,-1-1 0,1 22 15,0-22-15,0 22 0,0 0 16,-22-22-16,22 22 0,0-22 0,21 1 16,-21-1-16,0 22 0,0-21 0,21-1 15,0 1-15,0-1 16,0 1-16,0-22 0,0 21 0,0-20 16,0-1-16,0 0 0,0-20 0,0-1 15,21-21-15,21 0 0,-21 0 16,0 0-16,22 0 0,-1-21 0,-21-1 15,22-20-15,20 0 0,-21-1 0,1 1 16,-22 0-16,21-1 0,1-20 16,-1-1-16,-21 22 0,0-21 0,0-1 15,-21 1-15,0-1 0,0 1 0,0-1 16,-21 1-16,21-1 0,-42 22 16,21-22-16,-22 22 0,1 0 0,0 20 15,21 1-15,-22 0 0,1 0 16,0 0-16,20 0 0,-20 21 15,21 0-15,0 0 0,42-22 32,0 22-32,0 0 15,22 0-15,-1 0 0,0-21 0,1 21 16,-1-21-16,21 21 0,-20-21 16,20 0-16,-20 0 0,20 21 0,-21-22 15,1 1-15,-1 0 0,0 21 16,-20-21-16,20 0 0,-42 0 15,-21 21 17,0 21-32,21 0 15,-22 0-15,1-21 0,0 21 16,21 0-16,0 1 0,-21-1 0,0 0 16,21 0-16,0 0 15,0 0 1,21-21-1,0 0-15,-21-21 16,21 0-16</inkml:trace>
  <inkml:trace contextRef="#ctx0" brushRef="#br0" timeOffset="11875.44">19452 1016 0,'0'0'0,"0"-21"0,0 0 16,-21 21-1,0 0 1,42 0 31,0 0-47,0 0 0,22 0 16,-22 0-16,0 0 0</inkml:trace>
  <inkml:trace contextRef="#ctx0" brushRef="#br0" timeOffset="12143.71">19939 741 0,'0'0'16,"0"-21"-16,0 0 0,-21 21 31,21 21-15,-21 0-16,-1 0 0,1 21 15,21-20-15,-21 20 0,0 0 0,21 1 16,-21-1-16,21 0 0,0 1 15,-21-1-15,-1 0 0,22-21 16,0 22-16,0-1 0,0-21 16,0 22-16,0-22 0,0 0 0,0 0 15,0 0-15,0 0 0,22-21 32,-1 0-32,0 0 0,-21-21 15,21 21-15,0-21 0,0 0 16</inkml:trace>
  <inkml:trace contextRef="#ctx0" brushRef="#br0" timeOffset="12511.5">19939 1249 0,'21'0'31,"0"0"-15,0 0-16,1 0 15,-1 0-15,0 0 0,0-21 16,0 21-16,0 0 15,1-21-15,-1-1 0,0 1 0,0 21 16,0-21-16,-21 0 0,0 0 0,0 0 16,0-1-16,-21 22 15,-21 0-15,21 0 16,-1 22-16,-20-22 16,21 21-16,-21 21 0,20-21 0,-20 0 15,21 1-15,0 20 0,0-21 0,-1 0 16,22 0-16,-21 1 0,21-1 15,0 0-15,21 0 0,1-21 16,-1 21-16,0-21 0,0 0 16,0 0-16,0 0 0,22 0 0,-22 0 15,21 0-15,-21 0 0,22 0 16,-22 0-16,21 0 0,-21 0 0,1 0 16,-1 0-16,-21-21 0,0 0 15</inkml:trace>
  <inkml:trace contextRef="#ctx0" brushRef="#br0" timeOffset="13907.77">2773 1969 0,'0'0'0,"-21"0"0,-1 0 0,1 0 15,0 0 1,42 0 15,0 0-31,1 0 0,20 0 16,-21 0-16,21 0 0,1 0 16,-1 0-16,0 0 0,1 0 0,-1 21 15,22-21-15,-22 0 0,21 0 0,1 0 16,-1 0-16,1 0 0,-1 0 15,1 21-15,21-21 0,-22 0 0,1 0 16,20 0-16,-20 0 0,-1 0 16,22 0-16,0 0 0,-1 0 0,1 0 15,0 0-15,20 0 0,1 0 16,21 0-16,-21 0 0,21 0 0,-21 0 16,21 0-16,0 0 0,21-21 0,-21 21 15,21-21-15,-21 21 16,0 0-16,21 0 0,1-22 0,-1 22 15,21 0-15,-21 0 0,0-21 16,22 21-16,-22 0 0,21 0 0,1-21 16,-1 21-16,0 0 0,1 0 0,-1-21 15,0 21-15,22 0 0,-22 0 16,22 0-16,-22-21 0,21 21 0,1 0 16,-1 0-16,1 0 0,-22 0 15,22-21-15,-1 21 0,1 0 0,-1 0 16,1 0-16,-1 0 0,1 0 15,-1 0-15,1 0 0,-1-22 0,1 22 16,-1 0-16,1 0 0,20 0 16,-20 0-16,-1 0 0,1 0 15,-1 0-15,22 0 0,-21-21 0,-1 21 16,1 0-16,-1 0 0,1 0 16,-1-21-16,1 21 0,-1-21 0,1 21 15,-22 0-15,21 0 0,-20 0 0,-1 0 16,0 0-16,1 0 0,-1-21 15,-21 21-15,22 0 0,-22 0 0,21 0 16,-21 0-16,0 0 0,1 0 16,-1 0-16,0 0 0,-21 0 0,21 0 15,0 0-15,-42 0 0,21 0 16,-21 0-16,0 0 0,-22 0 16,1 0-16,-21 0 0,20 0 0,-41 0 15,20 0-15,-21 0 0,-20 0 16,20 0-16,-21 0 0,0 0 15,0 0 1,-21 21 47,-21-21-63,0 0 15,0 0-15,21 21 0,-21-21 16,0 0-1</inkml:trace>
  <inkml:trace contextRef="#ctx0" brushRef="#br0" timeOffset="14003.71">19346 1820 0,'0'22'16,"-21"-22"0,0 21-1</inkml:trace>
  <inkml:trace contextRef="#ctx0" brushRef="#br0" timeOffset="15594.8">2963 3323 0,'0'-21'16,"0"0"-1,0 0 1,0 42 31,0 0-31,0 0-16,0 22 0,-21-1 15,21 0-15,0 1 0,0-1 0,0 0 16,0 1-16,0 20 0,0-21 15,0 22-15,0-1 0,0 1 0,0 21 16,0-1-16,0-20 0,0 20 16,0 1-16,0 0 0,0-1 0,21 22 15,-21-21-15,0 21 0,0 0 16,0-1-16,0 22 0,0-21 0,0 0 16,0 21-16,0 0 0,0 0 15,0-21-15,0 21 0,0 0 16,0 21-16,0-21 0,0 21 15,0-21-15,0 21 0,0 1 0,0-1 16,0 0-16,0 0 0,0 0 0,-21 22 16,21-22-16,-21 21 0,21 0 15,0 1-15,0-1 0,-21 0 0,21 1 16,-21-1-16,21 0 0,-22 1 16,22-1-16,-21 0 0,21 1 0,0-22 15,-21 21-15,21 1 0,-21-22 0,0 0 16,21 0-16,0 0 0,0-21 15,-21 0-15,-1 0 0,22-21 16,0 0-16,0 0 0,-21-22 0,21-20 16,0 21-16,0-43 0,-21 0 15,21-21-15,0 1 0</inkml:trace>
  <inkml:trace contextRef="#ctx0" brushRef="#br0" timeOffset="18186.96">3111 3387 0,'0'0'0,"0"-21"16,22 21 15,-22-22-15,21 22-16,0 0 0,0 0 15,0 0-15,22-21 0,-1 21 16,0-21-16,1 21 0,20-21 16,22 21-16,-22 0 0,22-21 0,-22 21 15,22 0-15,0-21 0,-1 21 16,1 0-16,21-22 0,0 22 0,21-21 15,-21 21-15,21 0 16,0-21-16,21 21 0,-21 0 0,0-21 16,21 21-16,0 0 0,0-21 15,-21 21-15,21 0 0,1-21 0,-1 21 16,0 0-16,0-22 0,0 1 0,0 21 16,1 0-16,-22-21 0,42 21 15,-21-21-15,21 21 0,1 0 0,-22-21 16,21 0-16,-21 21 0,22 0 15,-1-22-15,0 22 0,-20 0 0,-1 0 16,0-21-16,0 21 0,-21 0 16,21 0-16,0 0 0,1 0 0,-22-21 15,0 21-15,-22 0 0,1 0 16,0 0-16,0 0 0,-21 0 16,-1 0-16,1 0 0,0 0 0,-22 0 15,-21 0-15,1 0 0,-1 0 16,-21 0-16,0 0 0,1 0 0,-1 0 15,-42 0 17,-1 21-17,1-21-15,0 21 16,21 1-16,0-1 16,-21-21-16,21 21 0,0 0 15,-21 0-15,21 0 16,0 1-16,0 20 0,0-21 15,0 21-15,0 1 0,0-1 0,0 0 16,0 1-16,0-1 0,0 22 0,0-22 16,0 0-16,0 22 0,0-1 15,0 1-15,0-1 0,0 1 0,0 20 16,0-20-16,0 21 0,0-1 16,-21 1-16,21 0 0,0-1 0,0 1 15,-22 21-15,22 0 0,0-22 16,0 22-16,0 0 0,-21 0 0,0 0 15,21-1-15,-21 1 0,21 0 0,-21 0 16,0 0-16,-1 0 16,1-1-16,0 22 0,0-21 0,0 21 15,0-21-15,-1 0 0,1 21 0,0-21 16,0 21-16,0 0 0,0-21 16,-1 21-16,1 0 0,0-22 0,21 22 15,-21 0-15,0 0 0,0 0 0,-1-21 16,22 21-16,-21 0 0,0 0 15,0 0-15,0-21 0,21 21 0,-21 0 16,-1-21-16,1 0 0,0 21 0,0-21 16,0 21-16,0-22 0,-1 1 15,1-21-15,21 21 0,-21 0 0,0-22 16,0 22-16,21-21 0,-21-1 16,-1 22-16,22-42 0,0 20 15,-21-20-15,0 21 0,21-22 0,-21 1 16,21-1-16,0 1 0,-21-1 15,0-21-15,21 22 0,0-22 0,0 1 16,0-1-16,0 0 0,0 1 0,-22-22 16,22 0-16,0 0 0,0 0 15,0 0-15,0 1 0,0-1 16,0 0 0,0 0 30,0 0-30,0 0 15,0 1 1,-21-22-32,0 0 15,0 21-15,0-21 16,0 0-16,-1 0 0,1 21 0,0-21 15,-21 0-15,21 0 0,-1 0 0,-20 0 16,21 21-16,-21-21 0,-1 0 16,1 0-16,-22 0 0,22 0 15,-21 21-15,-22-21 0,21 0 0,-41 0 16,20 21-16,-21-21 0,0 0 0,0 22 16,-21-22-16,0 21 0,0-21 15,0 21-15,-21-21 0,0 21 0,0-21 16,0 0-16,0 21 0,-1-21 15,1 0-15,-21 21 0,21 1 0,-22-22 16,22 0-16,-21 21 0,0-21 0,20 0 16,-20 21-16,0-21 0,21 0 15,-22 21-15,22-21 0,-21 0 0,21 21 16,-1-21-16,1 21 0,21-21 16,21 0-16,1 22 0,-1-22 15,21 0-15,0 0 0,1 0 0,-1 0 16,22 0-16,-1 0 0,1 0 15,20 0-15,1 0 0,0 0 0,-1 0 16,22 0-16,-21 0 0,21 0 16,-1 0-16,1 0 0,0 0 15,0 0 63,21-22-31,0 1-31,-21 0-16,21 0 16,-21 21-16,21-21 0,-22 21 15,1 0-15,21-21 0,-21 21 16,0 0-16,0 0 0,0 0 15,-1 0-15,1 0 16,0 0-16,0 0 16,0 0-16,0 0 0,-1 0 15,1 0-15,0 0 0,0 0 16,0 0-16,0 0 16,-1 21-16,1-21 15,0 21 1,21-42 15,0 0-31</inkml:trace>
  <inkml:trace contextRef="#ctx0" brushRef="#br0" timeOffset="19284.49">3873 3810 0,'0'0'0,"22"-21"0,-1 0 16,-21 42 46,0 0-62,0 21 0,0 1 0,0-1 16,0 22-16,0-1 0,0 1 15,0-1-15,0-21 0,0 22 0,-21-1 16,21-20-16,-22-1 0,1 0 0,21 1 16,0-1-16,0-21 0,-21 0 15,21 1-15,0-1 0,0 0 16,0-42 15,0 0-31,0-1 16,21 1-16,-21-21 0,21 21 0,1-22 15</inkml:trace>
  <inkml:trace contextRef="#ctx0" brushRef="#br0" timeOffset="19799.18">4403 3768 0,'-22'21'0,"1"0"16,0-21-16,0 42 0,-21-20 15,20-1-15,-20 0 0,0 21 16,21-21-16,-22 22 0,1-22 0,21 21 16,-22-21-16,22 1 0,0-1 15,0 0-15,0 0 0,0-21 0,-1 0 16,22-21 0,0 0-1,0 0-15,22 21 0,-1-22 16,0 1-16,0 21 0,0 0 15,0 0-15,1 0 16,-1 0-16,0 43 0,0-22 0,-21 0 16,21 21-16,0-21 15,-21 22-15,22-1 0,-22-21 0,21 22 16,0-22-16,-21 0 0,21 0 16,-21 0-16,21 0 0,0 1 0,1-22 15,-1 0-15,0 0 0,0 0 16,21 0-16,-20 0 0,20 0 0,-21 0 15,21-22-15,-20 1 0,20 0 16,-21 0-16,21 0 0,-20 0 0,-1-1 16,-21-20-16,21 21 0,-21-21 0,0 20 15,0 1-15,0-21 16,0 21-16,0 0 0,0-1 16,21 22 30,0 0-46,0 0 16</inkml:trace>
  <inkml:trace contextRef="#ctx0" brushRef="#br0" timeOffset="20174.98">5630 3916 0,'-21'0'16,"0"0"-16,0 0 15,42 0 32,0 0-47,0 0 16,-21-21-1,0 0-15,0-1 16,-21 1 0,0 21-16,0 0 15,0 0 1,-1 0-16,1 21 16,21 1-1,-21-22-15,21 21 0,0 0 0,0 0 16,0 0-16,0 0 15,0 1-15</inkml:trace>
  <inkml:trace contextRef="#ctx0" brushRef="#br0" timeOffset="20531.78">5546 4382 0,'0'0'0,"0"21"31,21-21-15,0 0-16,0 0 15,0 0-15,0-21 16,1-1-16,-22 1 16,0 0-1,0 0-15,-22 21 31,1 0-31,0 0 0,0 21 0,0 0 16,0 0-16,21 1 16,-22-22-16,22 21 0,0 0 0,0 0 15,0 0 1,22-21 0,-1 0-16,0 0 15,0 0-15,0 0 0,0 0 0,22-21 16,-22 0-16,21 21 0,-21-21 15</inkml:trace>
  <inkml:trace contextRef="#ctx0" brushRef="#br0" timeOffset="20880.24">6435 3747 0,'0'0'0,"0"-22"15,0 44 17,0-1-17,21 21-15,-21-21 0,21 0 16,0 22-16,-21-1 0,21 0 0,0 1 16,-21-1-16,0 0 0,22 1 15,-1-1-15,-21-21 0,0 22 16,0-1-16,0-21 0,0 0 0,21 0 15,-21 1-15,0-1 0,0 0 16,21-42 15,-21 0-15,0-1-16,0 1 0,21 0 0,0-21 16,-21-1-16,22 1 15,-1 0-15</inkml:trace>
  <inkml:trace contextRef="#ctx0" brushRef="#br0" timeOffset="21114.1">6943 3725 0,'0'-21'31,"0"42"-15,-22 1-16,22-1 16,-21 21-16,0-21 0,0 22 0,-21-1 15,20 0-15,1 1 0,-21-1 16,21 0-16,0 22 0,-1-22 0,1-21 15,0 22-15,0-1 0,21-21 16,-21 0-16,21 0 0,0 1 16,0-1-16,0 0 15,21-21 1,0 0-16</inkml:trace>
  <inkml:trace contextRef="#ctx0" brushRef="#br0" timeOffset="27718.98">4043 5588 0,'0'0'0,"0"-21"16,0 0-16,-21 0 15,21-1-15,0 1 16,0 0-1,0 42 1,0 0 0,0 1-16,0-1 0,0 21 15,0 0-15,0 1 0,0-1 0,0 0 16,0 1-16,-22-1 0,22 22 16,-21-22-16,0 0 0,0-21 0,0 22 15,21-1-15,-21-21 0,-1 22 16,1-22-16,21 0 0,0 0 0,-21 0 15,21 0-15,0-42 32,21 21-32,-21-21 0,0 0 15,21 0-15,1-22 16</inkml:trace>
  <inkml:trace contextRef="#ctx0" brushRef="#br0" timeOffset="28267.67">4508 5461 0,'-42'64'31,"21"-43"-31,-21 0 0,-1 0 16,22 0-16,-21 22 0,-1-22 0,1 0 15,0 21-15,21-21 0,-22 1 16,1-1-16,21 0 0,-22 0 15,22-21-15,0 21 0,0-21 0,0 21 16,0-21-16,21-21 31,0 0-15,21 21-16,0-21 0,0 21 0,0 0 16,0 0-16,1 0 0,-1 0 15,-21 21-15,21 0 0,0 0 0,0 1 16,0-1-16,-21 0 0,22 0 15,-1 0-15,0 22 0,-21-22 16,21 0-16,0 0 0,-21 0 0,21 22 16,1-43-16,-1 21 0,-21 0 15,21-21-15,0 0 0,0 21 0,0-21 16,1 0-16,20 0 0,-21 0 16,0-21-16,22 21 0,-22-21 0,21 0 15,-21-1-15,0 1 0,1 0 16,-1-21-16,0 21 0,0-22 0,-21 22 15,21-21-15,-21 21 0,0-22 0,0 22 16,0 0-16,0 0 0,0 0 16,0 42 15,0 0-31,0 0 16,21-21-1,1 0-15,-1 0 0,0 0 16</inkml:trace>
  <inkml:trace contextRef="#ctx0" brushRef="#br0" timeOffset="28623.46">5567 5546 0,'-21'0'16,"21"21"-1,-22-21-15,1 21 0,21 0 16,0 0-16,0 1 16,21-22 15,1 0-31,-1 0 0,0 0 16,-21-22-16,0 1 15,0 0-15,0 0 0,0 0 16,-21 0-1,0 21-15,-1 0 16,1 0-16,0 0 0,0 0 16,21 21-16,0 0 15,-21 0-15,0 0 0,21 0 0,-22 1 16,22-1-16,0 0 0,0 0 16,0 0-16,0 0 0</inkml:trace>
  <inkml:trace contextRef="#ctx0" brushRef="#br0" timeOffset="28967.27">5524 6075 0,'0'0'0,"-21"0"0,21 21 0,-21-21 16,21 21-16,0 0 15,21-21 16,0 0-31,1-21 0,-1 21 16,0-21-16,0 0 0,0 0 16,-21 0-16,0-1 15,0 1-15,-21 0 16,0 21-16,0 0 0,0 0 16,-1 0-16,1 0 15,0 0-15,0 0 0,21 21 0,-21-21 0,0 21 16,21 1-16,-22-22 0,22 21 15,0 0 1,22-21-16,-1 21 16,0-21-16,0 0 0,0 0 15,0 0-15,22 0 0,-22-21 0</inkml:trace>
  <inkml:trace contextRef="#ctx0" brushRef="#br0" timeOffset="29287.08">6456 5376 0,'0'0'0,"0"-21"0,0 0 0,21 21 16,-21 21-1,0 0 1,21 1-16,-21-1 0,21 21 0,-21-21 15,21 22-15,-21-1 0,22 0 16,-22 22-16,21-22 0,0 0 0,0 1 16,0-1-16,-21-21 0,21 22 15,1-22-15,-22 21 0,0-21 16,21 0-16,-21 1 0,21-1 16,0-21 15,-21-21-31,21-1 0,-21 1 15,0 0-15</inkml:trace>
  <inkml:trace contextRef="#ctx0" brushRef="#br0" timeOffset="29535.94">7154 5334 0,'0'0'0,"0"42"31,-21-20-31,0-1 0,0 0 15,0 21-15,-1 1 0,-20-1 16,21 0-16,-21 1 0,-1-1 0,22 0 16,-21 1-16,-1-1 0,22 0 15,0-21-15,0 22 0,0-22 0,21 0 16,-21-21-16,21 21 0,0 0 16,21-21-1,0 0 1,-21-21-16</inkml:trace>
  <inkml:trace contextRef="#ctx0" brushRef="#br0" timeOffset="30047.48">3937 7027 0,'0'-21'0,"0"42"0,0-63 0,0 21 15,0 0-15,0 42 31,0 0-31,0 0 0,0 0 16,0 22-16,0-1 0,0 0 0,0 22 16,0-1-16,0-20 0,0 20 0,0 1 15,0-22-15,-21 0 0,21 1 16,-21-1-16,21 0 0,0-20 0,0-1 16,0 0-16,0 0 0,0 0 15,21-42 16,0 0-31,-21 0 16</inkml:trace>
  <inkml:trace contextRef="#ctx0" brushRef="#br0" timeOffset="30551.22">4297 7027 0,'0'0'0,"0"-21"0,42 0 31,-63 42-16,0 0-15,0 1 0,-1 20 0,-20 0 16,21 1-16,-21-1 0,20 0 16,-20 1-16,21-1 0,-21 0 0,-1-21 15,22 22-15,0-22 0,0 21 0,0-21 16,-1-21-16,22 22 16,0-44 15,22 22-31,-1-21 0,-21 0 15,21 21-15,0 0 0,0-21 0,0 21 16,1 0-16,-1 21 16,0-21-16,-21 21 0,21 0 0,0 1 15,0-1-15,1 0 0,-22 0 16,21 0-16,0 0 0,0 1 0,0-1 16,0 0-16,1-21 0,-1 0 15,0 0-15,0 0 0,21 0 16,-20 0-16,-1 0 0,21 0 15,-21 0-15,0-21 0,22 0 0,-22-1 16,0 1-16,0 0 0,0 0 16,-21 0-16,0 0 0,0-22 0,0 22 15,0-21-15,0-1 0,0 22 16,0-21-16,0 21 0,0-22 0,0 22 16,0 0-16,0 42 31,22 0-16,-1-21 1</inkml:trace>
  <inkml:trace contextRef="#ctx0" brushRef="#br0" timeOffset="30887.02">5461 7133 0,'0'21'16,"-21"1"-16,21-1 0,-21-21 16,21 21-16,0 0 15,21-21 17,0 0-32,-21-21 15,21 0-15,-21 0 16,0-1-16,0 1 0,0 0 15,-21 21 1,0-21-16,0 21 0,-1 0 16,1 0-16,21 21 15,0 0-15,-21 0 0,21 1 16,0-1-16,0 0 0,-21 0 16,21 0-16,0 0 0,0 1 0,0-1 15,0 0-15</inkml:trace>
  <inkml:trace contextRef="#ctx0" brushRef="#br0" timeOffset="31174.86">5419 7684 0,'0'0'0,"21"21"31,0-21-31,0 0 0,0-21 15,-21-1-15,21 1 0,1 0 16,-22 0 0,0 0-16,-22 21 15,1 0-15,0 0 0,0 0 16,0 0-16,0 0 16,-1 0-16,1 0 0,0 21 0,0-21 15,21 21-15,0 0 16,0 0-16,21-21 15,0 0-15,0 0 0,1 0 16</inkml:trace>
  <inkml:trace contextRef="#ctx0" brushRef="#br0" timeOffset="31487.68">6498 6922 0,'0'0'0,"-21"0"15,21 21 1,0 0-16,0 0 0,0 0 16,0 0-16,0 22 0,0-1 15,0 0-15,0 1 0,0-1 0,0 0 16,0 1-16,21-1 0,-21 0 15,21-20-15,-21 20 0,21-21 16,-21 21-16,0-20 0,0-1 0,22 0 16,-1-21-1,0-21 1,0 21-16,0-21 0,0-1 16</inkml:trace>
  <inkml:trace contextRef="#ctx0" brushRef="#br0" timeOffset="31711.62">7133 6837 0,'0'0'0,"-21"0"15,0 0 1,0 21-16,-1 21 0,-20-20 16,21-1-16,-21 21 0,-1-21 0,22 22 15,-21-1-15,-1 0 0,22 22 16,-21-22-16,21 0 0,0 1 0,-1-1 15,1-21-15,0 22 0,21-22 0,0 0 16,0 0-16,0 0 0,0 0 16,0 1-16,0-1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9T02:00:54.1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 2159 0,'0'-21'47,"21"0"-47,-21 0 15,0-1-15</inkml:trace>
  <inkml:trace contextRef="#ctx0" brushRef="#br0" timeOffset="2402.19">1566 1080 0,'0'0'15,"0"-22"-15,0 1 0,21 0 0,-21 0 16,22 0-16,-22 0 0,0-1 0,0 1 16,0 0-16,0 42 46,0 0-46,0 22 16,0-22-16,0 21 0,0-21 16,0 22-16,0-1 0,0 0 0,0 22 15,0-22-15,0 1 0,0-1 16,0 21-16,-22-20 0,1 20 16,21-20-16,0-1 0,-21 0 0,21 1 15,-21-22-15,21 21 0,0-21 16,0 0-16,0-42 31,21 0-15,0 0-16,-21-21 0,21 20 0,-21-20 15,22 0-15,-1-1 0,-21 22 16,21-21-16,0 21 0,-21-22 0,21 22 16,0 0-16,-21-21 0,0 21 15,22 21-15,-22-22 0,21 22 16,0 0-1,0 22 1,-21-1-16,0 0 0,0 0 16,21 0-16,-21 0 0,21 1 0,-21 20 15,22-21-15,-22 0 0,0 22 16,0-22-16,21 21 0,0-21 16,-21 0-16,21 1 0,0-1 15,0-21-15,1 0 0,-1 0 16,0 0-16,0 0 0,0 0 15,0-21-15,1-1 0,-1 1 16,21 0-16,-21-21 0,0 21 0,1-22 16,-1 1-16,-21 21 0,21-22 15,-21 1-15,0 21 0,21-21 0,-21-1 16,0 22-16,0 0 0,0 0 16,-21 0-16,0-1 0,0 22 15,-1 0-15,1 0 0,0 0 0,0 0 16,0 0-16,0 0 15,-1 0-15,1 0 0,21 22 0,-21-1 16,21 0-16,0 0 16,0 0-1,21-21-15,0 0 0,1 21 16,-1-21-16,21 0 0,-21 0 16,22 0-16,-1 0 0,0 0 0,1-21 15,20 0-15,-21 21 0,1-21 16,20 0-16,-20-22 0,-1 22 15,0 0-15,1-21 0,-1-1 16,0 1-16,-21 0 0,1-1 0,-1 1 16,0 0-16,-21 21 0,21-22 15,-21 1-15,0 21 0,0 0 16,0-1-16,0 1 0,-21 21 16,0 0-16,0 0 0,-1 0 15,1 21-15,0 1 16,0-1-16,0 21 0,21 0 0,0 1 15,-21-1-15,21 22 0,-22-22 16,22 0-16,0 22 0,-21-22 16,21 0-16,0 1 0,0 20 0,0-20 15,0-1-15,0-21 16,0 21-16,0 1 0,0-22 0,0 21 16,-21-21-16,21 1 0,-21 20 15,21-21-15,0 0 0,-21-21 31,21-21-15,0 0-16,0 0 0,0-22 16,0 22-16,0 0 0,21 0 15,0-21-15,0 20 0,0 1 0,1-21 16,-1 21-16,0 0 0,0-1 16,21 1-16,-20 0 0,-1 0 0,0 21 15,21 0-15,-21 0 16,1 0-16,-1 0 0,0 0 15,0 21-15,-21 0 0,21 0 16,-21 1-16,0-1 0,0 0 16,0 0-16,0 0 0,0 0 0,0 1 15,0-1-15,0 0 0,0 0 16,0 0-16,21-21 0,-21 21 0,0 1 16,0-1-16,22-21 15,-1 0-15,0 0 0,0 0 16,0 0-16,0-21 15,1-1-15,-1 22 16,21-21-16,-21 0 0,0 0 16,1 0-16,20 0 0,-21-22 0,0 22 15,22 0-15,-22 0 0,0-22 16,0 22-16,0 0 0,0 0 16,-21 0-16,0 42 31,0 0-16,0 0-15,-21 0 0,0 1 16,21-1-16,0 0 0,0 0 0,-21 0 16,21 0-16,0 1 0,0 20 15,0-21-15,0 0 0,0 0 16,0 1-16,21-22 16,0 0-16,22 21 0,-22-21 0,0 0 15,21 0-15,-21 0 0,22 0 16,-1-21-16,-21-1 0,22 1 15,-22 21-15,21-21 0,-21-21 0,0 21 16,1-1-16,-1 1 0,0 0 16,0-21-16,0 21 0,-21-1 0,0 1 15,21 0-15,-21 0 0,22 0 16,-22 42 15,0 0-15,-22 0-16,22 0 15,-21 1-15,21-1 0,0 21 0,-21-21 16,0 22-16,0-1 0,21 0 16,0 22-16,0-22 0,-21 22 0,21-1 15,-22 1-15,22-1 0,-21 1 16,21-1-16,0 1 0,0 20 0,0-20 16,0 20-16,0-20 0,0 21 15,0-1-15,0-20 0,0 20 0,0-20 16,0 21-16,0-22 0,0 1 15,0 20-15,0-20 0,0-1 0,0 1 16,0-1-16,-21 1 0,0-22 0,0 22 16,21-22-16,-21-21 15,-1 21-15,1-20 0,0-1 0,0 0 16,0-21-16,-22 0 0,22 0 16,0 0-16,-21-21 0,-1 0 0,1-22 15,-21 22-15,20-21 0,-20-22 16,-1 22-16,1-22 0,20 1 0,-20-1 15,21 1-15,-1-1 0,1 1 16,21-1-16,-22 1 0,22-1 0,21 1 16,0-22-16,0 22 15,0-1-15,0 1 0,0 20 0,0-20 16,21-1-16,1 22 0,-1 0 16,0-22-16,0 22 0,21 0 0,-20 20 15,20-20-15,-21 21 0,21-21 16,1 20-16,-22 1 0,21 0 0,-21 0 15,22 0-15,-22 21 0,0-21 16,21-1-16,-20 1 0,-1 0 0,0 21 16</inkml:trace>
  <inkml:trace contextRef="#ctx0" brushRef="#br0" timeOffset="2870.93">5503 635 0,'0'0'0,"-42"-21"0,21 0 16,0 0-16,-1-1 0,1-20 16,21 21-16,-21 0 0,21 0 15,0-1-15,0 44 32,0-1-32,0 0 15,0 21-15,0 1 0,0-1 0,-21 21 16,21 1-16,-21-1 0,0 170 31,-1-169-31,1 20 0,0-20 0,21-1 0,-21 1 16,0-1-16,0-20 0,-1 20 15,22-20-15,0-1 0,-21-21 16,21 21-16,-21-20 0,21-1 16,0-42 15,0-1-31,0-20 0,0 21 15,0-21-15</inkml:trace>
  <inkml:trace contextRef="#ctx0" brushRef="#br0" timeOffset="3242.54">4974 931 0,'-21'-42'0,"42"84"0,-84-105 15,41 21-15,-20 20 0,21 1 16,0 0-16,21-21 0,0 21 15,0-1-15,0 1 0,0 0 0,0-21 16,21 21-16,21-1 0,-21 1 16,22 0-16,-1 0 0,0 0 0,1 21 15,20 0-15,1 0 0,-22 0 16,43 0-16,-22 0 0,1 21 0,20 0 16,-20 21-16,-22 1 0,1-22 15,-1 42-15,-21-20 0,0-1 16,-21 22-16,0-22 0,-42 0 0,21 22 15,-22-22-15,-20 0 0,21 1 16,-22-22-16,22 21 0,-1-21 16,1 1-16,0-1 0,-1 0 15,22-21-15,0 0 0,0 21 0,0-21 16,0 0-16,21-21 16,0 0-1,21 21-15,0-21 16,0 21-16,0-22 0,0 22 15</inkml:trace>
  <inkml:trace contextRef="#ctx0" brushRef="#br0" timeOffset="3678.28">5524 1228 0,'0'-21'47,"22"-1"-47,-1 22 16,0 0-16,0 0 0,21 0 15,-20 0-15,20 0 0,-21 0 0,21 0 16,-20 0-16,20 22 0,-21-22 16,0 21-16,0 0 0,22 0 0,-22 21 15,-21-20-15,21-1 16,-21 0-16,0 21 0,0-21 0,0 1 15,0-1-15,-21 0 0,0 0 16,21 0-16,-21 0 0,-1 1 0,1-22 16,0 0-16,0 0 0,0 0 15,0-22 1,21 1-16,0 0 16,0 0-16,0-21 0,0 20 0,0 1 15,0 0-15,21-21 0,0 21 16,-21-22-16,21 22 0,0 0 0,0-21 15,1 20-15,-1 1 16,21 0-16,-21 21 0,0-21 0,1 0 16,-1 21-16,0 0 0,0 0 15,0 0-15,0 0 0,1 0 0,-1 0 16</inkml:trace>
  <inkml:trace contextRef="#ctx0" brushRef="#br0" timeOffset="4395.18">6286 1143 0,'0'106'16,"0"-85"-16,0 0 16,0 0-16,0 1 0,-21-1 0,0 0 15,21 0-15,-21 0 0,21 0 16,0 1-16,0-1 16,0 0-16,0 0 0,21-21 31,0 0-31,0 0 0,1 0 15,20 0-15,-21-21 0,21 21 16,1-21-16,-1 0 0,-21-1 0,22 1 16,-1 0-16,-21 0 0,0-21 15,0 20-15,-21-20 0,0 21 0,0 0 16,-21-22-16,0 22 0,0 0 16,-21 0-16,-1 21 0,1 0 15,21-21-15,-22 21 0,1 0 16,21 0-16,0 0 0,-22 0 0,22 21 15,21 0-15,-21-21 16,21 21-16,0 0 16,21-21-16,0 0 0,1 0 15,20 0-15,0 0 0,1 0 16,-1 0-16,0 0 0,22 0 0,-1 0 16,-20-21-16,20 0 0,-21 21 15,22-21-15,-22 21 0,1-21 0,-22 21 16,0 0-16,0-21 0,0 21 15,0 0-15,1 0 16,-22 21 15,0 0-31,0 0 0,0 0 16,0 0-16,0 22 0,0-22 0,0 21 16,0 1-16,0-1 0,0 21 15,0-20-15,0 41 0,0-20 0,0 21 16,0-22-16,-22 22 0,1-1 15,0 1-15,0 0 0,0 21 0,0-22 16,-22 22-16,22-21 0,0 21 0,0-22 16,-22 1-16,22 0 0,0-1 15,0-20-15,0-1 0,0 1 16,21-1-16,0-20 0,-22-1 0,22 0 16,0-21-16,0 1 0,0-1 15,0-42 1,0-1-16,0 1 0,22-21 15,-22 21-15,21-43 0,0 22 0,0-22 16,0 1-16,0-22 0,22 1 0</inkml:trace>
  <inkml:trace contextRef="#ctx0" brushRef="#br0" timeOffset="4723.85">6921 1418 0,'0'0'0,"0"-42"0,-21 0 0,21 20 15,0-20-15,0 21 0,0 0 0,0-22 16,0 22-16,0 0 0,21 21 16,1-21-16,20 0 0,-21 0 0,21 21 15,1 0-15,-1 0 0,0 0 16,1 0-16,-22 21 0,21-21 0,-21 21 16,1 0-16,-1 21 0,-21-20 15,0-1-15,0 21 0,0-21 0,0 0 16,-21 22-16,-1-22 0,1 0 15,-21 0-15,21 0 0,0 1 0,-22-22 16,22 21-16,-21-21 16,21 0-16,-1 21 0,1-21 0,0 0 15,42 0 17,0-21-17,1 21-15,-1-21 0,0 21 0</inkml:trace>
  <inkml:trace contextRef="#ctx0" brushRef="#br0" timeOffset="5098.64">7472 1397 0,'0'0'0,"21"0"31,0-21-16,0 21-15,0-21 0,22 0 0,-22-1 16,21 22-16,-21-21 0,22 0 16,-22 0-16,0 0 0,21 0 0,-42-1 15,22 22-15,-22-21 0,-22 21 32,1 0-32,0 0 0,0 0 15,0 21-15,-22 1 0,22-1 0,0 0 16,0 0-16,0 0 15,0 0-15,-1 1 0,22-1 0,0 0 16,0 0-16,0 0 0,0 0 16,0 1-16,0-1 0,22-21 15,-22 21-15,21-21 0,0 0 16,0 0-16,0 0 0,22 0 0,-22 0 16,0 0-16,21 0 0,-21 0 15,22 0-15,-22-21 0,21 21 0</inkml:trace>
  <inkml:trace contextRef="#ctx0" brushRef="#br0" timeOffset="5462.43">8107 1228 0,'21'-21'0,"-42"42"0,42-64 16,0 43-16,0-21 0,-21 0 16,21 21-16,1-21 0,-1 21 0,0 0 15,0 0-15,0 0 0,0 0 16,1 0-16,-1 0 0,-21 21 15,21 0-15,0 0 0,0 1 0,0-1 16,-21 0-16,0 21 0,0-21 16,0 1-16,0 20 0,0-21 15,0 0-15,0 0 0,-21 1 0,0-1 0,0 0 16,0 0-16,0 0 16,-1-21-16,1 21 0,0-21 15,21-21 1,0 0-1,0 0-15,0 0 0,0 0 16,21-22-16,-21 22 0,21 0 0,1-21 16,-1 20-16,-21 1 0,21-21 15,0 21-15,0 0 0,0-1 0,1 1 16,-1 21-16,0-21 0,0 0 16,0 0-16,22 21 0,-22-21 0,21 21 15</inkml:trace>
  <inkml:trace contextRef="#ctx0" brushRef="#br0" timeOffset="6375.13">9123 720 0,'-21'-21'0,"42"42"0,-42-64 15,-1 43 1,1 0-16,0 22 15,0-22-15,21 21 0,-21 21 0,0-21 16,21 22-16,-22-1 0,1 21 16,0-20-16,0-1 0,0 22 15,0-22-15,-1 0 0,1 1 0,21-1 16,-21 0-16,21 1 0,-21-1 16,21 0-16,0-21 0,0 1 0,0 20 15,0-21-15,21 0 0,0 0 16,0-21-16,-21 22 0,22-22 0,-1 0 15,21 0-15,-21 0 0,0 0 16,22-22-16,-22 1 0,21 21 0,-21-21 16,22 0-16,-22 0 0,0 0 15,0-1-15,0-20 0,1 21 16,-1 0-16,-21 0 0,21-1 16,-21 1-16,0 0 0,0 42 31,-21-21-31,21 21 15,-21 1-15,21-1 0,-22 0 16,22 0-16,0 0 0,0 0 0,0 1 16,0-1-16,0 0 0,0 0 15,0 0-15,22 0 16,-1-21-16,0 0 0,0 0 16,0 0-16,22 0 0,-22 0 15,0-21-15,21 0 0,-21 21 16,1-21-16,-1 0 0,21 0 15,-21-1-15,0 1 0,1 0 0,-22 0 16,21 0-16,0 0 0,-21-1 16,0 1-16,0 0 0,21 21 0,-21-21 15,-21 42 17,21 0-32,0 0 15,-21 1-15,21-1 0,-21 0 0,-1 0 16,22 0-16,0 22 0,-21-1 15,0 0-15,21 1 0,-21 20 16,21 1-16,0-1 0,-21 1 0,21-1 16,-21 1-16,-1-1 0,22 1 15,0-1-15,0 1 0,-21-1 0,21 22 16,-21-22-16,21 22 0,-21-22 16,21 22-16,0-21 0,0-1 0,0 1 15,0-1-15,0 1 0,0-22 0,0 21 16,0-20-16,0-1 0,0 0 15,0 1-15,-21-1 0,0-21 0,-1 0 16,22 1-16,-21-22 0,0 0 0,0 0 16,0 0-16,0 0 0,-1 0 15,-20 0-15,21-22 0,0 1 16,0 0-16,-1-21 0,1 21 0,0-1 16,0 1-16,0-21 0,0 21 15,-1 0-15,22-22 0,-21 22 0,21-21 16,0-1-16,0 1 0,0 0 15,0-1-15,0-20 0</inkml:trace>
  <inkml:trace contextRef="#ctx0" brushRef="#br0" timeOffset="6710.93">8763 974 0,'21'0'0,"-42"0"0,84 0 15,1 0-15,-22 0 0,1 0 16,20 0-16,-21 0 0,22 0 0,-22 0 15,1 0-15,-1 0 0,0 0 0,1 0 16,-22 0-16,0 0 16,0-21-16,0 21 0,0 0 15,-42 0 1,0 0 0,0 0-16,0 0 0,0 0 15</inkml:trace>
  <inkml:trace contextRef="#ctx0" brushRef="#br0" timeOffset="7846.6">11261 1651 0,'21'0'31,"-21"-21"-31,21 0 0,0 21 16,21-21-16,-20-1 0,-1 1 0,21 0 15,-21 0-15,22 0 0,-1 0 0,-21-1 16,21 1-16,1 0 0,-1-21 15,-21 21-15,0-22 0,1 1 16,-1 21-16,-21-22 0,0 1 16,0 0-16,0-1 0,0 22 0,-21-21 15,-1 21-15,1 0 0,0-1 16,0 1-16,0 0 0,0 21 16,-1 0-16,1 0 0,0 0 0,0 21 15,0 22-15,0-22 0,-1 21 16,1 0-16,21 22 0,-21-1 0,0 1 15,0-1-15,21 1 0,0 21 16,0-1-16,-21 1 0,21 0 0,0 20 16,-22-20-16,22 21 0,0-21 15,0 20-15,0-20 0,0 21 16,0 0-16,0-22 0,0 22 0,-21-21 16,21 0-16,0-1 0,-21 22 15,21-42-15,-21 20 0,21 1 0,0-22 16,0 22-16,-21-43 0,21 22 0,0-22 15,0 1-15,0-22 0,0 21 16,0-21-16,21-21 16,0 0-16,0-21 0,22 0 0,-22 0 15,21-22-15,0 22 0,1-42 16,20 20-16,-20-20 0,20-1 0,1 1 16,-1-1-16,1 1 0,-22-22 15,0 22-15,1-22 0,-22 0 16,0 1-16,-21-1 0,0 0 0,-21 1 15,-22 20-15,1-20 0,0 20 16,-22 22-16,1-22 0,-1 22 0,1 0 16,-1-1-16,1 1 0,-1 21 15,1 0-15,20-22 0,1 43 0,0-21 16,-1 0-16,22 21 0,0 0 16,21-21-16,0 0 0,21 21 15,0-22-15,1 22 16,20-21-16,0 21 0,1-21 0,-1 0 15,0 0-15,22 0 0,-22-1 16,22 1-16,-1 0 0,1-21 16,-1 21-16,1-1 0,-22 1 15,21-21-15,-41 21 0,20 0 0,-21 21 16,0-22-16,0 1 0,1 21 16,-22-21-16,0 42 31,-22-21-31,22 21 15,-21 1-15,21-1 0,0 0 16,0 0-16,0 21 0,0-20 16,0-1-16,0 0 0,0 0 15,-21-21-15,21 21 0,0 0 16,0 1-16,0-44 31,0 1-31</inkml:trace>
  <inkml:trace contextRef="#ctx0" brushRef="#br0" timeOffset="8231.39">12171 1122 0,'-21'0'0,"42"0"0,-64 0 0,22 21 0,0-21 15,21 21-15,0 0 16,-21-21-16,21 22 0,0-1 16,21-21-16,0 0 15,0 0-15,1 0 0,-1 0 0,0 0 16,0 0-16,0 0 0,0-21 16,1 21-16,-1-22 0,0 1 0,0 0 15,-21 0-15,0 0 16,0 0-16,0-22 0,-21 22 0,0 0 15,0 21-15,-1-21 16,1 21-16,0 0 0,0 0 0,-21 0 0,20 0 16,1 0-16,0 0 15,0 21-15,0 0 0,21 0 0,-21 0 16,21 1-16,0-1 0,0 0 16,0 0-16,0 0 0,21 0 0,0 1 15,0-22-15,0 0 0,0 0 16,1 0-16</inkml:trace>
  <inkml:trace contextRef="#ctx0" brushRef="#br0" timeOffset="8513.87">12721 826 0,'0'0'0,"21"-22"0,-21 1 0,0 42 31,0 1-31,0-1 0,0 21 0,0 0 16,-21 1-16,0-1 0,21 0 16,-21 1-16,0-1 0,21 0 0,-22 1 15,1-1-15,0 0 0,21-20 16,0 20-16,-21 0 0,21-21 0,-21 1 16,21 20-16,0-21 0,0 0 15,0 0-15,0 1 16,0-44 15</inkml:trace>
  <inkml:trace contextRef="#ctx0" brushRef="#br0" timeOffset="8898.65">12785 1418 0,'21'0'0,"0"0"16,0 0-16,0 0 0,0 0 15,1 0-15,-1 0 0,0 0 16,0 0-16,0 0 0,0-21 0,1 21 16,20 0-16,-21-21 0,0 0 15,-21 0-15,21 21 0,-21-22 16,0 1-16,-21 21 15,0 0-15,0 0 0,-21 0 16,-1 0-16,1 21 0,0 1 16,20-1-16,-20 0 0,0 0 0,21 21 15,-1-20-15,1-1 16,0 21-16,21-21 0,0 0 0,0 1 16,0-1-16,0 0 0,21 0 15,0 0-15,1-21 0,-1 0 0,21 21 16,-21-21-16,22 0 0,-1 0 15,0 0-15,1-21 0,-1 0 0,0 21 16,1-21-16,-22 0 0,21 0 16</inkml:trace>
  <inkml:trace contextRef="#ctx0" brushRef="#br0" timeOffset="9771.06">2138 4890 0,'-21'0'0,"42"0"0,-85 0 0,43 0 16,-21 0-16,21 0 0,-1 0 16,1 0-16,0 0 0,42 0 47,22 0-47,-1 0 0,0 0 15,22 0-15,20 0 0,-20-22 16,42 1-16,-22 21 0,22-21 0,-21 21 15,21-21-15,-22 21 16,22-21-16,-21 0 0,21 21 0,-22 0 16,1-22-16,0 22 0,-1 0 15,-20 0-15,-22 0 0,1 0 0,-1-21 16,0 21-16,-21 0 0,-42 0 47,21-21-47,-21 21 0,0 0 15,0 0-15,0-21 0,-1 0 16,1 0-16,0 21 0</inkml:trace>
  <inkml:trace contextRef="#ctx0" brushRef="#br0" timeOffset="10182.83">3471 4233 0,'0'0'0,"0"-42"0,-21 21 0,21 0 16,0 0-16,0-1 0,21 44 31,0-1-31,1-21 16,-1 21-16,0 0 0,0 0 15,0 0-15,0 1 0,1-1 0,-1 0 16,0 0-16,21-21 0,-21 21 16,22 0-16,-22-21 0,0 0 0,21 22 15,-20-22-15,20 0 16,-21 0-16,21 0 0,-20 0 0,-1 0 15,21 0-15,-21 0 0,0 0 16,1 0-16,-1 0 16,-21 21-1,0 0-15,-21-21 0,-1 21 16,1 0-16,-21 0 0,21 22 0,-22-22 16,1 21-16,0 1 0,-1-1 15,1 0-15,-21 22 0,20-22 0,1 22 16,-22-22-16,22 0 0,0 1 15,-1-1-15,22 0 0,-21 1 0,21-22 16,0 0-16,-1 21 16,22-21-16,0 1 0,22-22 15,20 0-15,-21-22 16,21 1-16</inkml:trace>
  <inkml:trace contextRef="#ctx0" brushRef="#br0" timeOffset="10915.41">5249 4233 0,'-42'0'0,"84"0"0,-105 22 16,42-22-16,42 0 31,0 0-31,0 0 16,0 0-16,22 0 0,-1 0 0,0-22 15,22 1-15,-1 0 0,1 0 16,-1 0-16,1 0 0,-1-22 15,1 22-15,-22 0 0,0-21 0,1 20 16,-22 1-16,0 0 0,-21 0 16,0 0-16,0 0 0,0-1 0,-42 22 15,21-21-15,-22 21 0,-20 0 16,20 0-16,-20 0 0,-1 0 0,1 0 16,-1 0-16,1 0 0,21 21 15,-22 1-15,22-1 0,-1 21 0,1 0 16,0 1-16,21-1 15,-1 0-15,22 1 0,0-1 0,0 0 0,0 1 16,0-1-16,22-21 0,-1 22 16,0-22-16,0 0 0,21 0 15,-20 0-15,20-21 0,0 0 0,1 0 16,-1 0-16,0 0 0,1 0 16,-1 0-16,0 0 0,-21 0 0,22 0 15,-22-21-15,-21 0 16,0 0-16,-21 0 15,0 21-15,-22 0 0,1 0 16,0 0-16,-1 0 0,1 21 0,0 0 16,-22 0-16,22 0 0,-1 0 15,1 1-15,21 20 0,-21-21 16,20 21-16,-20-20 0,21 20 0,0 0 0,21 1 16,0-1-16,-21 0 15,21-21-15,0 22 0,0-1 0,0-21 16,21 0-16,0 1 0,0-1 15,0 0-15,0-21 0,22 0 0,-1 0 16,0 0-16,1 0 0,20 0 16,1-21-16,-1 21 0,1-21 0,20-1 15</inkml:trace>
  <inkml:trace contextRef="#ctx0" brushRef="#br0" timeOffset="12532.45">6435 4360 0,'0'0'0,"-212"0"31,191 0-31,-22 22 0,22 20 16,0-21-16,-21 21 0,21-20 0,-1 20 16,-20 0-16,21-21 0,0 22 15,21-1-15,-21 0 0,21 1 0,-22-22 16,22 21-16,0-21 0,0 1 0,0-1 15,22 0-15,-1-21 0,0 0 16,0 0-16,0 0 0,22 0 16,-22-21-16,21 21 0,-21-21 15,22-1-15,-22 1 0,21-21 0,-21 21 16,22 0-16,-1-22 0,-21 22 0,0-21 16,0-1-16,22 22 0,-43-21 15,21 21-15,-21-22 0,21 22 0,-21 0 16,0 0-16,0 0 0,-21 21 15,0 0 1,0 0-16,-1 21 16,1 0-16,21 0 0,0 0 0,-21 1 15,0 20-15,21-21 0,0 0 16,0 0-16,0 22 0,0-22 16,-21 0-16,21 21 0,0-20 0,0-1 15,0 0-15,0 0 0,0 0 16,21-21-16,0 0 0,-21 21 0,21-21 15,0 0-15,22 0 0,-22 0 0,0 0 16,0-21-16,22 21 0,-22-21 16,21 0-16,0 0 0,-20 0 0,20-1 15,0 1-15,1-21 0,-1 21 16,0-22-16,1 22 0,-22-21 0,21 21 16,-21-22-16,0 22 0,-21 0 0,0 0 15,0 0-15,0 0 16,-21 21-16,0 0 15,-21 0-15,21 0 0,-1 21 16,-20 0-16,21-21 0,0 21 0,0 0 16,-1 22-16,22-22 0,-21 0 15,21 0-15,0 0 0,0 0 0,21 1 16,1-1-16,-1 0 0,0 0 16,0-21-16,0 21 0,0 0 0,1 1 15,-1-1-15,0-21 0,0 21 16,0-21-16,-42 0 31,0 0-31,0 0 16,0 0-16,-1-21 0,1 21 15,0 0-15,0 0 0,0 0 0,0 0 16,-1 0-16,1 0 0,21 21 16,0 0-1,0 0-15,0 0 16,21-21-16,1 0 0,20 22 15,-21-22-15,0 0 0,22 0 0,-22 0 16,21 0-16,-21 0 0,22 0 16,-1-22-16,0 1 0,1 21 0,-1-21 15,0 0-15,1 0 0,-1 0 16,0-1-16,-21 1 0,22 0 16,-22-21-16,21 21 0,-21-1 0,1-20 15,-1 21-15,0 0 0,0 0 16,-21-1-16,0 1 0,0 0 0,0 0 15,-21 63 17,0-21-32,21 1 0,-21-1 15,-1 0-15,22 0 0,0 0 16,-21 0-16,0 1 0,21 20 0,0-21 16,-21 0-16,21 0 0,0 1 0,0-1 15,0 0-15,21-21 16,0 21-16,0-21 0,1 0 0,20 0 15,-21 0-15,21 0 0,1 0 16,-1 0-16,0-21 0,1 0 0,-1 21 16,0-21-16,1-1 0,-1 1 0,0 0 15,-20 0-15,-1 0 0,0 0 16,0-1-16,-21 1 0,0 0 0,21 0 16,-21 0-16,0 42 46,-21-21-46,21 21 16,-21 0-16,21 22 0,-21-22 16,21 21-16,-21 0 0,21 1 0,-22-1 15,1 22-15,21-1 0,0 1 16,0-1-16,-21 22 0,21-22 0,-21 22 16,21 0-16,0-1 0,0 1 0,0 0 15,0-1-15,0 1 0,-21 21 16,21-22-16,0 1 0,0 0 0,0 21 15,0-22-15,0 1 0,0 0 0,0 20 16,0-41-16,0 21 0,0-1 16,0-20-16,0-1 0,0 22 0,0-22 15,-21-20-15,-1 20 0,22-20 0,-21-22 16,0 21-16,0-21 0,0 0 16,0-21-16,-1 0 0,-20 0 15,21-21-15,-21 0 0,-1 0 0,1-21 16,0-1-16,-22-20 0,1-1 0,20 1 15,-20-1-15,-1-20 0,1-1 16,-1-21-16,22 21 0,0-20 0,-1 20 16,1 0-16,21 1 0,0-1 0,21 0 15,0 1-15,0 20 0,0-21 16,0 1-16,21 20 0,0 1 0,0-1 16,0 22-16,0-22 0,22 22 15,-1 0-15,-21 21 0,22-22 0,-1 22 16,0 0-16,22-21 0,-22 20 15,0 1-15,1 0 0,20 0 16,-20 0-16,-1 0 0,21-1 0,-20 1 16,-1 0-16,0-21 0</inkml:trace>
  <inkml:trace contextRef="#ctx0" brushRef="#br0" timeOffset="12894.44">8911 3895 0,'0'0'16,"-21"0"-16,0 0 0,0 0 0,-1 0 15,22 21-15,-21 0 0,0 21 16,0 1-16,21-1 0,-21 22 0,21-22 16,-21 21-16,-1 1 0,1-1 15,0 1-15,0-1 0,0-20 16,0 20-16,-1-20 0,1 20 0,21-21 16,0 1-16,0-22 0,0 21 15,0-21-15,0 1 0,0-1 0,0-42 47,0-1-47,0 1 0,0 0 0</inkml:trace>
  <inkml:trace contextRef="#ctx0" brushRef="#br0" timeOffset="13398.77">8255 4530 0,'0'0'0,"-21"0"16,42 0 15,0 0-31,0 0 0,22-21 0,-22 21 16,21 0-16,22-22 0,-22 22 15,21-21-15,1 21 0,-1-21 0,22 21 16,-21-21-16,-1 21 0,1-21 0,-22 0 16,21 21-16,-20 0 0,-22 0 15,0 0-15,0 0 0,-21 21 31,-21 0-31,0 0 0,0 21 0,-22-20 16,22-1-16,-21 21 0,21-21 16,-22 0-16,22 22 0,0-22 15,0 0-15,0 21 0,21-20 0,0-1 16,0 0-16,0 0 0,21 0 16,21-21-16,-21 0 0,22 0 15,-22 0-15,21 0 0,-21 0 0,22 0 16,-1-21-16,0 0 0,-20 21 15,20-21-15,0 0 0,-21-22 0,1 22 16,20 0-16,-21 0 0,-21-22 16,0 22-16,0-21 0,0 21 0,0-22 15,0 22-15,-21 0 0,0 0 0,-22 0 16,22 0-16,-21 21 16,21 0-16,-22 0 0,1 0 0,21 0 15,-21 0-15,-1 0 0,22 21 16,0 0-16,0-21 0,0 21 0,21 0 15,0 0-15,0 1 0,21-22 16,0 21-16,21-21 16</inkml:trace>
  <inkml:trace contextRef="#ctx0" brushRef="#br0" timeOffset="13750.75">10181 3895 0,'0'0'0,"-21"0"0,0-21 16,0 21-16,-1 0 0,1 21 15,0-21-15,0 42 0,0-21 0,0 22 16,-1 20-16,1-21 0,0 22 15,0-1-15,0-20 0,0 20 16,-1 1-16,1-22 0,0 0 16,0 22-16,0-22 0,0 1 0,-1-1 15,22-21-15,-21 21 0,21 1 0,-21-22 16,21 0-16,0 0 0,21-21 31,0 0-31,1-21 16,-1 0-16,0 0 0,21 0 0,-21-1 15,22-20-15,-22 21 0</inkml:trace>
  <inkml:trace contextRef="#ctx0" brushRef="#br0" timeOffset="13982.82">10562 3895 0,'0'0'0,"0"21"16,0 21-16,0-21 0,0 22 15,0 20-15,-21-20 0,0 20 16,21-21-16,-21 22 0,-1-1 0,1-20 16,0-1-16,21 0 0,-21 1 0,0-1 15,0 0-15,21-20 0,-22 20 16,22-21-16,0 0 0,0 0 0,0 1 16,0-44 15</inkml:trace>
  <inkml:trace contextRef="#ctx0" brushRef="#br0" timeOffset="14178.78">9821 4487 0,'0'0'0,"21"0"31,1 0-31,20 0 15,-21 0-15,21 0 0,-20 0 0,20 0 16,21 0-16,-20 0 16,-1 0-16,0 0 0,1 0 0,20 0 15,-20 0-15,-1 0 0,21 0 0,-20 0 16</inkml:trace>
  <inkml:trace contextRef="#ctx0" brushRef="#br0" timeOffset="15999.37">11282 4360 0,'0'0'0,"0"-21"0,0 0 32,-43 0-32,22 21 0,0 0 15,0 0-15,-21 0 0,20 0 16,-20 21-16,0 0 0,21 0 16,-22 1-16,22-1 0,-21 0 0,-1 0 15,22 0-15,0 22 0,-21-22 16,21 0-16,-1 21 0,1-21 0,0 1 15,21-1-15,0 0 0,0 0 0,0 0 16,0 0-16,0 1 16,21-22-16,22 0 0,-22 0 0,0 0 15,21 0-15,-21 0 0,22 0 16,-22-22-16,21 22 0,-21-21 0,22 0 16,-22 0-16,21 0 0,-21 0 15,1-1-15,-1 1 0,0 0 16,0 0-16,0-21 0,-21 20 0,0 1 15,0 0-15,0 0 0,0 0 16,0 42 15,-21 0-31,21 0 0,0 0 16,-21 1-16,21-1 0,-21 0 0,21 0 16,-21 21-16,21-20 0,0-1 15,0 0-15,0 0 0,0 0 0,21 0 16,0 1-16,0-1 0,0 0 15,0-21-15,22 21 0,-22-21 16,21 0-16,-21 0 0,22 0 0,-1 0 16,-21 0-16,22-21 0,-22 0 15,21 21-15,-21-21 0,22-1 0,-22 1 16,0 0-16,0-21 0,0 21 0,0-1 16,-21 1-16,22 0 0,-22 0 15,0 0-15,0 0 0,-22 42 31,1 0-31,0-21 0,21 21 0,-21 0 16,0 0-16,21 1 0,0-1 0,-21 0 16,-1 0-16,22 0 0,0 0 15,-21 1-15,21-1 0,0 0 16,21-21 15,-21-21-15,22 0-16,-1-1 0,0 1 15,0 0-15,0 0 0,0 0 16,1-22-16,-1 22 0,0 0 0,0 0 16,-21 0-16,21 0 0,0 21 15,1 0-15,-22 21 32,0 0-32,0 0 0,21 0 0,-21 0 15,21 1-15,-21-1 0,21 0 16,0 0-16,0 0 0,22 0 15,-22 22-15,21-22 0,1 0 0,-1 0 16,0-21-16,1 21 0,-1-21 0,0 0 16,1 0-16,-1 0 0,0 0 15,1 0-15,-1 0 0,0-21 0,1 0 16,-1 0-16,0 0 0,-21 0 16,22-22-16,-22 22 0,0-21 0,0-1 15,-21 1-15,0 0 0,0 21 0,0-22 16,0 1-16,0 21 15,0-22-15,0 22 0,-21 21 0,0 0 0,0 0 16,-22 0-16,22 0 16,0 0-16,0 21 0,-21 22 0,20-22 15,1 21-15,0-21 0,-21 22 0,21-22 16,-1 21-16,22-21 0,-21 1 16,21 20-16,0-21 0,0 0 0,0 22 15,0-22-15,0 0 0,21 0 16,-21 0-16,22-21 0,-1 0 15,0 0-15,0 0 0,0 0 0,0 0 16,1-21-16,-1 0 0,0 0 16,21 0-16,-21-1 0,1-20 0,20 21 15,-21-21-15,21-1 0,-20 1 16,-1 0-16,21-1 0,-21-20 16,0-1-16,22 22 0,-22-22 0,0 1 15,0-1-15,0 22 0,-21-21 16,22 20-16,-22 22 0,21 0 0,-21-21 15,0 20-15,-21 22 16,-1 22 0,1-1-16,0 21 0,0 0 15,21 22-15,-42-22 0,20 22 0,1-1 16,21 1-16,-21-1 0,0-20 16,21 20-16,0-21 0,0 22 0,0-22 15,0 1-15,0-22 0,0 21 0,0 0 16,21-20-16,0-1 0,0 0 15,1 0-15,20 0 0,-21-21 16,21 0-16,-20 0 0,20 0 0,-21 0 16,21-21-16,1 0 0,-1 0 15,-21 0-15,22-22 0,-22 22 0,21-21 16,0-1-16,-20 1 0,20 0 0,-21-22 16,21 22-16,-20-22 0,-1 1 15,21 21-15,-21-1 0,0 1 0,-21 0 16,0-1-16,22 22 0,-22 0 15,0 0-15,-22 42 16,22 0 0,-21 0-16,0 22 0,0-1 0,21 0 15,0 1-15,-21 20 0,0-21 0,21 1 16,0-1-16,-22 0 0,22 1 16,0-1-16,0 0 0,0 1 0,0-22 15,0 21-15,0-21 0,0 1 16,22 20-16,-1-21 0,0 0 0,0-21 15,0 21-15,0-21 0,1 0 0,20 0 16,-21 0-16,21 0 0,-20-21 16,20 0-16,0 0 0,-21 0 15,22 0-15,-22-1 0,21-20 0,-21 21 16,22-21-16,-22 20 0,0 1 0,-21 0 16,0 0-16,0 0 0,0 0 15,-21 21-15,0 0 16,0 0-16,-1 21 0,-20 0 0,21-21 15,-21 21-15,20 0 0,1 22 0,21-22 16,0 0-16,0 0 0,0 0 16,0 22-16,0-22 0,0 0 0,21 0 15,1 0-15,20 0 0,0-21 16,1 22-16,-1-22 0,21 0 0,1 0 16,-22 0-16,22 0 0,-1 0 0,-20-22 15,-1 1-15,0 0 0,1 0 16,-1-21-16,-21 20 0,21-20 15,-20 0-15,-22-1 0</inkml:trace>
  <inkml:trace contextRef="#ctx0" brushRef="#br0" timeOffset="16918.66">1799 6477 0,'-42'0'0,"84"0"0,-127 0 15,43 21-15,21-21 0,-21 0 16,20 0-16,1 21 0,0-21 0,21 22 16,0-1-1,21 0-15,22-21 0,-1 0 16,0 0-16,22 0 0,-1 0 15,22 0-15,0 0 0,20 0 16,1 0-16,0 0 0,21-21 16,-21 0-16,0 21 0,0-22 0,-1 22 15,-20-21-15,0 21 0,-22-21 16,1 21-16,-1-21 0,-20 21 0,-22-21 16,0 21-16,-21-21 15,0-1-15,-21 1 0,0 21 16,-1-21-16,1 21 0,-21 0 15,21 0-15,0-21 0,-1 21 0,1-21 16,0 21-16,0 0 0,42 21 63,0-21-63,0 21 15,1 0-15,-22 0 0,0 22 0,0-22 16,0 0-16,0 21 0,0 1 15,0-22-15,0 21 0,-22-21 0,-20 22 16,21-22-16,0 0 0,0 0 16,-1 0-16,1 1 0,0-1 0</inkml:trace>
  <inkml:trace contextRef="#ctx0" brushRef="#br0" timeOffset="18131.16">5207 6371 0,'0'-21'15,"0"0"32,21 21-47,-21-21 16,0 0-16,21 21 0,0-22 15,1 1-15,-22 0 0,21 0 16,-21 0-16,21 0 0,-21-1 16,21 1-16,-21 0 0,0 0 0,0-21 15,0 20-15,0 1 0,0 0 16,0 0-16,0 0 0,0 0 15,0-1-15,0 1 0,-21 21 32,21 21-32,-21 1 0,0 20 0,-1 0 15,1 1-15,0-1 0,-21 0 16,21 22-16,-1-1 0,1 1 0,0-1 16,-21 1-16,21-1 0,-22 1 0,22-1 15,-21-20-15,21-1 0,-22 21 16,22-20-16,-21-22 0,21 21 0,-1-21 15,1 22-15,21-22 16,-21 0-16,0-21 16,0-21-1,21 0-15,0 0 16,0-1-16,0-20 0,0 21 0,0-21 16,0-1-16,0 1 0,0 0 15,0-22-15,21 22 0,0-1 0,-21-20 16,21 21-16,0-1 0,1 22 15,-22-21-15,0 21 0,21 21 0,-21-22 16,21 22-16,-21 22 16,21-1-16,-21 0 15,21 0-15,-21 21 0,21 1 0,-21-22 0,22 21 16,-1 1-16,-21-1 0,21 0 16,0-21-16,0 22 0,-21-22 15,21 0-15,1 0 0,-1 0 16,0 1-16,0-1 0,0-21 0,22 0 15,-22 21-15,0-21 0,21 0 0,-21 0 16,22 0-16,-1-21 0,0 21 16,1-21-16,-1-1 0,0 1 0,1 0 15,-1-21-15,0 21 0,-20-22 16,20 1-16,-21 0 0,0-1 0,0 22 16,1-21-16,-22 21 0,21-1 15,-21 1-15,-21 21 16,-1 0-1,1 21-15,21 1 0,-21 20 16,0-21-16,0 0 0,0 0 0,21 1 16,0-1-16,-22 0 0,1 0 0,21 0 15,0 0-15,0 1 0,0-1 16,0 0-16,0 0 0,0 0 31,0-42 0,21 0-31,-21 0 0,0 0 16</inkml:trace>
  <inkml:trace contextRef="#ctx0" brushRef="#br0" timeOffset="18331.34">5863 6181 0,'0'0'0,"-21"0"47,21 21-16,0 0-31,21 0 16,0-21-16,0 21 16,1 1-16,-1-22 0</inkml:trace>
  <inkml:trace contextRef="#ctx0" brushRef="#br0" timeOffset="19148.36">6371 6689 0,'0'0'0,"21"0"0,0 0 16,1 0-16,-1 0 0,0 0 0,0 0 16,0-21-16,0 21 0,1-22 0,-1 1 15,0 0-15,0 0 16,0 0-16,-21 0 0,0-22 0,0 22 15,0 0-15,0-21 0,0 20 16,0 1-16,0 0 0,-21 0 0,0 0 16,0 21-16,0 0 0,-1 0 0,-20 0 15,0 0-15,21 0 0,-22 0 16,1 21-16,21 0 0,-22 0 0,1 0 16,21 22-16,0-1 0,-22-21 15,22 22-15,21-1 0,0-21 0,-21 21 16,21-20-16,0 20 0,0-21 0,0 0 15,21 0 1,0 1-16,1-22 0,-1 0 0,0 0 16,0 0-16,21 0 0,-20 0 0,20 0 15,-21-22-15,21 22 0,1-21 16,-1 0-16,-21 0 0,22 0 0,-22 0 16,21-1-16,-21 1 0,0-21 15,1 21-15,-1 0 0,0-1 0,-21 1 16,0 0-16,0 0 0,0 0 15,0 42 17,0 0-32,0 0 0,0 22 15,0-22-15,0 21 0,0 0 0,0 1 16,-21-1-16,21 22 0,0-22 16,-21 21-16,21 1 0,0-1 15,0 22-15,0-21 0,-22 20 0,22 1 16,-21 0-16,21 20 0,-21-20 15,21 0-15,0 21 0,-21-22 0,21 22 16,-21-21-16,21 21 0,0-22 0,0 1 16,0 0-16,0-1 0,0 1 0,0 0 15,-21-22-15,21 1 0,-22-1 16,1 1-16,0-22 0,0 0 0,0 1 16,-22-22-16,22 21 0,-21-42 0,0 21 15,-1-21-15,1 0 0,-22 0 16,22-21-16,-21 0 0,-1-21 15,1 20-15,-1-20 0,1 0 0,20-22 16,-20 22-16,-85-212 16,105 190-16,22-20 15,21-1-15,0 0 0,0 1 0,0 20 16,0-20-16,0 20 0,0-21 16,21 22-16,0-1 0,22 1 0,-22-1 15,21 22-15,1-21 0,-1-1 0,0 1 16,22 20-16,-1-20 15,-20-1-15,20 22 0,1-22 0,-22 22 16,21 0-16,1-22 0,-1 22 0,22 0 16</inkml:trace>
  <inkml:trace contextRef="#ctx0" brushRef="#br0" timeOffset="19915.18">7387 5990 0,'0'0'0,"0"-21"0,0 0 0,-21 21 31,0 21-31,0 21 16,-1-20-16,22 20 0,-21-21 16,0 21-16,0 22 0,21-22 0,-21 1 15,0 20-15,-1 1 0,1-22 0,0 21 16,0-20-16,0-1 0,21 0 15,0 1-15,-21-22 0,21 21 0,0-21 16,0 1-16,21-22 31,-21-22-31,21 1 0,0 0 16,0 0-16,0-21 0,1 20 16,-1-20-16,0 0 0,0-1 0,0 1 15,0 0-15,1-1 16,-1 1-16,0 21 0,0 0 0,-21 0 15,21-1-15,0 22 0,1 0 16,-22 22 0,0-1-16,0 0 0,0 0 15,0 21-15,0-20 0,0 20 16,21-21-16,-21 21 0,0 1 0,21-22 16,0 0-16,-21 0 0,21 22 15,0-43-15,1 21 0,-1 0 0,21-21 16,-21 0-16,0 0 0,22 0 15,-22 0-15,21 0 0,-21 0 16,1 0-16,20-21 0,-21 0 0,21-22 16,-20 22-16,-1-21 0,0 21 15,21-22-15,-21-20 0,1 20 0,-1 1 16,0 0-16,0-1 0,-21-20 16,42-22-16,-42 43 0,22 0 15,-22 20-15,0-20 0,0 21 0,0 0 16,0 0-16,0 42 31,0 0-31,-22 0 0,22 21 16,-21-20-16,0 20 0,21 21 15,-21-20-15,0-1 0,0 22 0,21-1 16,-22 1-16,22-1 0,0-21 16,0 22-16,0-22 0,0 1 0,0-1 15,0-21-15,0 21 0,22-20 16,-1-1-16,-21 0 0,21 0 0,0 0 15,0-21-15,0 0 0,1 0 0,-1 0 16,0 0-16,21 0 0,-21 0 16,1-21-16,-1 0 0,0 0 0,0 0 15</inkml:trace>
  <inkml:trace contextRef="#ctx0" brushRef="#br0" timeOffset="20138.27">7916 6392 0,'0'0'0,"-21"0"0,0 0 0,21 22 15,21-22 1,0 0-16,0 0 16,1 0-16,20 21 0,0-21 15,-21 0-15,22 0 0,-1 0 0,22 0 16,-22 0-16,0 0 0,-21 0 0,22-21 15,-1 21-15,0 0 16,-20-22-16,-1 22 0</inkml:trace>
  <inkml:trace contextRef="#ctx0" brushRef="#br0" timeOffset="21431.26">9864 6350 0,'0'0'16,"0"-21"-16,0-106 31,0 106-31,0 0 0,0-1 16,0 1-16,0 0 0,0 0 15,0 42 1,0 0 0,0 0-16,-22 22 0,22-22 15,0 21-15,-21 1 0,21-1 0,-21 21 16,0-20-16,21-1 0,-21 0 15,21 1-15,-21-22 0,21 21 0,-22-21 16,22 1-16,0-1 0,0 0 16,0 0-16,22-21 31,-1 0-31,0-21 0,0 0 16,0 0-16,0-1 0,1 1 15,-1 0-15,0-21 0,0 21 0,21-22 16,-20 1-16,-1 21 0,0-22 0,0 22 15,0-21-15,0 21 0,1 0 16,-1 21-16,-21-22 0,21 22 16,-21 22-1,0-1-15,0 0 16,0 0-16,0 21 0,0-20 0,0 20 16,0-21-16,0 21 0,0-20 0,0 20 15,0-21-15,0 0 0,0 0 16,0 1-16,21-1 0,0-21 0,0 0 15,1 0-15,-1 0 16,0 0-16,0 0 0,21 0 0,-20-21 16,20-1-16,-21 1 0,21 0 0,1 0 15,-22-21-15,21 20 16,1-20-16,-1 0 0,-21-1 0,21 1 16,1 0-16,-22-1 0,0 22 0,0-21 15,0 0-15,-21-1 0,22 22 16,-22 0-16,0 0 0,0 0 0,0-1 15,-22 22-15,1 0 16,0 0-16,0 22 0,0-1 0,0 0 16,-1 0-16,22 21 0,-21 1 0,0-22 15,0 21-15,21 1 0,0 20 16,0-21-16,0 1 0,0-1 0,0 0 16,0 1-16,0-1 0,21-21 15,0 0-15,0 1 0,1-1 16,-1 0-16,0 0 0,21-21 0,1 0 15,-1 0-15,0 0 0,1 0 16,-1-21-16,0 0 0,1 21 0,-1-21 16,21-22-16,-20 22 0,-1 0 15,-21-21-15,22-1 0,-22 22 0,0-21 16,0-1-16,0 22 0,0-21 0,-21 21 16,0 0-16,0-1 0,0 1 15,-21 21 1,0 0-16,0 0 15,21 21-15,-21 1 0,0-1 0,21 0 16,-22 21-16,22-21 0,0 22 0,0-22 16,0 21-16,0-21 15,0 1-15,0 20 0,0-21 0,22-21 16,-22 21-16,21 0 0,0-21 0,0 0 16,0 0-16,0 0 0,1 0 15,20 0-15,-21 0 0,0-21 0,22 21 16,-22-21-16,21 0 0,-21-21 0,22 20 15,-22 1-15,21-21 16,-21 0-16,22 20 0,-22-20 0,0 0 16,0 21-16,-21-1 0,21 1 15,-21 0-15,-21 21 16,21 21 0,-21-21-16,0 21 0,21 1 15,0 20-15,-21-21 0,21 0 0,-22 22 16,22-22-16,0 0 0,0 0 0,0 0 15,0 0-15,0 1 0,0-1 16,0 0-16,0 0 0,22-21 0,-22 21 16,21-21-16,-21-21 15,0 0 1</inkml:trace>
  <inkml:trace contextRef="#ctx0" brushRef="#br0" timeOffset="21622.15">12001 6075 0,'0'0'0,"-21"-21"0,0 21 16,0 0-16,21-21 0,-21 21 15,0 0-15,-1 0 0,1 0 16,0 0-16,21 21 31,0 0-31,21-21 0,0 21 16,1-21-16,20 21 0,-21-21 15,21 21-15</inkml:trace>
  <inkml:trace contextRef="#ctx0" brushRef="#br0" timeOffset="22428.6">12531 6308 0,'0'0'16,"0"-21"-16,21 21 0,-21-22 0,21 22 0,-21-21 15,0 0-15,0 0 0,0 0 16,0 0-16,0-1 16,0 1-16,-21 21 0,0 0 0,-1 0 15,1 0-15,0 0 16,-21 0-16,21 0 0,-22 21 0,22-21 16,-21 22-16,-1-1 0,22 0 0,-21 0 15,21 0-15,0 22 0,-22-22 16,43 0-16,-21 21 0,21-21 0,0 1 15,0-1-15,0 0 0,0 0 16,21 0-16,0 0 0,22 1 0,-22-22 16,0 0-16,21 21 0,-20-21 0,20 0 15,-21 0-15,21 0 0,-20 0 16,20 0-16,-21-21 0,0-1 0,0 1 16,1 0-16,-1 0 0,-21-21 15,21 42-15,-21-22 16,0 1-16,0 0 0,0 0 15,0 0-15,0 42 32,0 0-32,-21 21 0,21-20 15,0-1-15,0 21 0,-21 0 16,-1 1-16,22-1 0,-21 0 0,21 22 16,0-22-16,-21 22 0,21-1 0,-21-20 15,0 41-15,21-20 0,0 20 16,-21-20-16,-1 21 0,1-1 0,0 1 15,21 0-15,-21 20 0,0-20 0,0 0 16,-1 21-16,1-1 16,0-20-16,0 21 0,-21-21 0,20 20 15,1-20-15,0 0 0,0-1 0,-21 22 16,20-42-16,1 20 0,21 1 0,-21-21 16,0-22-16,0 21 0,0-20 15,-1-1-15,1-21 0,0 0 0,0 1 16,0-22-16,-22 0 0,22 0 0,-21 0 15,0-22-15,-1 1 0,1 0 16,0-21-16,-22-1 0,22 1 16,-22-21-16,1-1 0,-1-21 0,1 22 15,-1-22-15,22 1 0,0-1 0,-1-21 16,1 21-16,21-20 0,0-1 16,21 21-16,0 0 0,0 1 0,0-1 15,0 0-15,21 22 0,0-22 0,21 22 16,1-1-16,-22 1 0,21-22 15,22 22-15,-22 20 0,21-20 0,1-1 16,-22 22-16,22-22 0,-1 22 16,1 0-16,20-22 0,-20 22 0,21-22 15,-22 22-15,1 0 0,20-22 0</inkml:trace>
  <inkml:trace contextRef="#ctx0" brushRef="#br0" timeOffset="23202.16">12869 5821 0,'0'-21'15,"0"0"1,0 42 0,0 0-16,-21 0 15,0 21-15,21-20 0,-21 20 0,0 0 16,-1 1-16,22-1 0,-21 0 15,0 1-15,0 20 0,0-21 16,21 1-16,-21-1 0,-1 0 0,22 1 0,-21-1 16,21-21-16,0 0 15,0 1-15,0-1 0,0 0 0,0-42 32,0 0-32,0-1 15,0 1-15,21 0 0,1-21 0,-1 21 16,0-22-16,0 1 0,21 0 15,-20-1-15,-1 22 0,21-21 0,-21 21 16,22-22-16,-22 22 0,0 21 0,0-21 16,0 21-16,0 0 0,-21 21 15,0 0 1,0 0-16,0 1 0,0-1 16,0 21-16,0-21 0,0 0 15,0 22-15,0-22 0,0 0 0,22 21 16,-1-20-16,0-1 0,-21 0 15,21 0-15,0 0 0,0 0 0,1-21 16,20 0-16,-21 0 0,0 0 16,22 0-16,-1 0 0,-21 0 0,21-21 15,1 0-15,-22 0 0,21 0 0,1-22 16,-22 1-16,21 0 0,-21 21 16,22-43-16,-22 22 0,21-1 15,-21 1-15,0-21 0,22 20 16,-22-20-16,0 20 0,0 1 0,0 0 15,-21 21-15,0-1 0,0 1 16,-21 21 0,0 21-16,0 1 0,0 20 0,0-21 15,-1 21-15,1 1 0,0-1 16,0 22-16,0-22 0,0 0 0,-1 1 16,22-1-16,0 21 0,0-20 15,0-1-15,0 0 0,0 1 0,22-22 16,-1 21-16,0-21 0,0 1 0,21-1 15,-20 0-15,20 0 16,-21-21-16,21 0 0,1 0 0,-1 0 16,0 0-16,1-21 0,-1 0 15,0 21-15,1-21 0,-22-22 0,21 22 16,1-21-16,-22-1 0,0 1 0,0 21 16,0-21-16</inkml:trace>
  <inkml:trace contextRef="#ctx0" brushRef="#br0" timeOffset="23466.01">13525 6075 0,'0'0'0,"-21"0"0,0 21 0,0-21 16,42 0-1,21 0-15,-20 0 0,-1 0 16,21 0-16,0 0 0,-20 0 15,20 0-15,21 0 0,-20 0 0,20 0 16,-20-21-16,20 21 0,1 0 16,-1 0-16,1-21 0,-1 21 0,1 0 15,-22 0-15,21 0 0,-41 0 0,20 0 16,-21 0-16,0 0 0,-42 21 16,0 0-16,-21 0 15,-1-21-15</inkml:trace>
  <inkml:trace contextRef="#ctx0" brushRef="#br0" timeOffset="24334.96">1693 8975 0,'0'0'0,"-42"0"0,21 0 0,-22 0 16,1 0-16,21 0 0,-21 0 0,20 0 15,1 0-15,0 0 0,0 0 16,42 0 0,21 0-1,-20 0-15,41 0 0,-21 0 16,22 0-16,-1 0 0,22 0 0,-21 0 15,20 0-15,1 0 0,0 0 0,-1 0 16,1 0-16,0 0 0,20-21 16,-41 21-16,21 0 0,-1 0 0,-20-22 15,-22 22-15,22-21 0,-43 21 16,21 0-16,-21 0 0,-21-21 0,0 0 16,0 0-1,-21 21-15,0-21 0,0 21 0,0-22 16,-1 1-16,1 21 0,-21-21 15,21 21-15,0-21 0,-1 21 16,1 0-16,0-21 0,0 21 16,21-21-1,21 21 17,0 0-17,0 0-15,1 0 0,-1 0 0,0 0 16,0 0-16,0 21 0,-21 0 15,0 0-15,0 0 0,0 0 16,0 22-16,-21-22 0,0 21 0,0-21 16,-22 22-16,22-22 0,-21 21 15,0-21-15,20 1 0,-20-1 16,21 0-16,42-21 16,21 0-1</inkml:trace>
  <inkml:trace contextRef="#ctx0" brushRef="#br0" timeOffset="25215.45">4593 9144 0,'-42'21'0,"84"-42"0,-127 42 16,64 0-16,0-21 0,21 22 0,21-44 31,22 1-31,-22 0 16,21 0-16,0 0 0,22 0 0,-22-22 15,22 22-15,-1-21 0,-20-1 0,20 1 16,1 0-16,-22-1 0,21 1 16,-20 0-16,-1-1 0,0 1 15,1 0-15,-22-1 0,0 1 0,-21 0 16,0-1-16,0 22 0,0-21 16,0 0-16,-42-1 0,21 22 0,-1-21 15,1 21-15,0-1 0,0 1 16,0 21-16,0 0 0,-1 0 0,-20 0 15,21 21-15,0 22 0,0-22 0,-1 21 16,1 1-16,0 20 0,0-21 16,0 22-16,21-1 0,-21 1 0,-1 21 15,1-1-15,0 1 0,0 0 16,0-1-16,0 22 0,-1-21 16,1 21-16,0-1 0,0 1 0,0 21 15,-22-21-15,22 0 0,0 0 16,-21 0-16,21 21 0,-1-22 0,-20 22 15,21-21-15,0 0 0,0-21 0,-1 21 16,1-22-16,21 22 0,0-42 16,-21 20-16,21 1 0,0-22 0,0-20 15,0 20-15,0-20 0,0-1 0,0-21 16,0 0-16,21 0 0,0-21 16,1 0-16,-1 0 0,0-21 0,0 0 15,21-21-15,1-1 0,-1 1 0,0-21 16,1-1-16,20 1 0,-20-22 15,20 0-15,1 1 0,-22-1 16,0-21-16,22 21 0,-43-20 0,21-1 16,-21 21-16,1-21 0,-1 22 0,-21-1 15,0-21-15,0 21 0,-21 22 16,-1-22-16,-20 22 0,21-1 0,-21 22 16,-1 0-16,-20-1 0,20 1 15,-20 21-15,21 0 0,-22-22 0,22 43 16,-1-21-16,1 0 0,21 21 0,0 0 15,0-21-15,-1 21 0,44 0 47,-1 0-47,0 0 0,0 0 16,21 0-16,-20 0 0,20 0 0,-21 0 16,21 0-16,1 0 0,-22 0 15,21 0-15</inkml:trace>
  <inkml:trace contextRef="#ctx0" brushRef="#br0" timeOffset="25739.15">5905 8911 0,'0'-42'0,"0"84"0,0-105 16,0 42-16,0-1 0,-21 1 15,0 0-15,0 21 0,-21 0 0,20 0 16,-20 0-16,0 0 0,-1 0 15,22 21-15,-21 0 0,0 1 0,-1-1 16,1 21-16,21 0 0,0 1 16,-22-1-16,22 0 0,21 1 0,-21-22 15,21 21-15,0 1 0,0-1 0,0-21 16,0 21-16,0-20 0,0-1 16,0 0-16,21 0 0,0-21 0,0 21 15,1-21-15,-1 0 0,0 0 16,21 0-16,-21 0 0,22 0 15,-22 0-15,21-21 0,-21 21 0,22-21 16,-1 0-16,-21 0 0,22-1 16,-22 1-16,0-21 0,21 21 0,-21-22 15,1 22-15,-22-21 0,21 0 0,-21 20 16,0 1-16,21-21 0,-21 21 16,0 0-16,-21 21 15,0 0 1,-1 21-16,22 0 0,-21 0 15,0 21-15,21-20 0,-21-1 16,21 0-16,0 21 0,0-21 16,0 1-16,0-1 0,0 0 0,0 0 15,0 0-15,0 0 0,0 1 0,21-1 16,0-21-16,0 21 16,22-21-16,-22 0 0,0 0 0,21 0 15,1 0-15,-1 0 0,0-21 16,1 0-16,-1-1 0,0 1 0</inkml:trace>
  <inkml:trace contextRef="#ctx0" brushRef="#br0" timeOffset="26130.93">6858 8911 0,'0'-21'0,"0"42"0,0-63 16,0 21-16,-42 21 16,20 0-16,-20 0 0,21 0 0,-21 0 15,-1 21-15,-20 0 0,42-21 16,-22 21-16,1 0 0,21 1 0,-22-1 15,22-21-15,21 21 0,0 0 0,0 0 16,0 0-16,0 1 16,21-22-16,1 21 0,20 0 0,-21-21 15,21 21-15,1-21 0,-22 21 16,21-21-16,1 21 0,-1-21 0,-21 22 16,21-1-16,-20 0 0,-1-21 15,0 21-15,0 0 0,-21 0 16,0 1-16,0-1 0,-21 0 15,0-21-15,-22 21 0,22-21 0,-21 21 16,0-21-16,-1 0 0,-20 0 16,20 21-16,1-21 0,0 0 0,-1 0 15,22 0-15,-21 0 0,21 0 0,0-21 16,-1 21-16,22-21 0,-21 0 16,21 0-16,0 0 15,0-1-15,0 1 0,0 0 0,21 0 16,-21 0-16,22 0 0,-1-1 15,0 1-15,0-21 0,0 21 0</inkml:trace>
  <inkml:trace contextRef="#ctx0" brushRef="#br0" timeOffset="26454.74">7853 8361 0,'0'0'16,"-21"21"0,-1-21-16,22 21 0,-21 22 15,0-22-15,0 0 0,0 21 0,0 1 16,-22-1-16,22 21 0,0-20 16,0 20-16,-22 1 0,22-22 15,0 22-15,0-1 0,0-21 0,0 1 16,-1-1-16,1 0 0,21 1 0,-21-22 15,21 21-15,0-21 0,0 1 16,0-1-16,0 0 0,0 0 0,21-21 16,0 0-16,1 0 0,-1 0 15,0 0-15,0 0 0,0 0 16,0 0-16,1-21 0,-1 0 0,0 0 16,0-1-16,0 1 0</inkml:trace>
  <inkml:trace contextRef="#ctx0" brushRef="#br0" timeOffset="26658.62">7281 9081 0,'0'0'16,"0"21"-16,21-21 31,1 0-31,-1 0 16,0 0-16,21 0 0,-21-21 0,1 21 15,20-22-15,0 22 16,1 0-16,-22-21 0,21 21 0,22-21 16,-22 0-16,0 21 0,1-21 0</inkml:trace>
  <inkml:trace contextRef="#ctx0" brushRef="#br0" timeOffset="27346.78">8276 9017 0,'-21'21'0,"42"-42"0,-63 42 0,42 0 16,-21-21 0,42 0 15,0-21-31,0 21 0,0-21 16,0 0-16,1 21 0,-1-21 15,-21 0-15,21-1 0,0 1 0,0 0 16,-21 0-16,21 0 0,-21 0 15,0-1-15,0 1 0,-21 21 16,0 0-16,0 21 16,0 1-16,0-1 0,-1 0 15,-20 0-15,21 21 0,21-20 0,-21 20 16,0-21-16,21 21 0,0-20 16,0 20-16,0-21 0,0 0 0,0 0 15,0 1-15,0-1 0,21 0 0,0 0 16,0-21-16,0 0 0,0 21 15,1-21-15,20 0 0,-21 0 16,0 0-16,22 0 0,-22 0 0,0-21 16,21 0-16,-21 21 0,1-21 15,-1 0-15,0-1 0,0 1 0,0-21 16,0 21-16,1-22 0,-1 22 0,21-21 16,-21 21-16,0 0 0,22-1 15,-22 1-15,0 0 0,21 0 0,-20 21 16,-1 0-16,21 0 0,-21 0 0,0 0 15,1 21-15,-22 0 0,21 0 16,-21 22-16,21-22 0,-21 21 16,0-21-16,0 22 0,0-22 0,0 0 15,0 21-15,0-20 0,0-1 16,-21 0-16,0 0 0,-1 0 0,1 0 16,0 1-16,0-22 0,0 0 15,21-22 16,0 1-31,0 0 0,21 0 16,0 0-16,0 0 0,22-22 0,-22 22 16,0-21-16,21-1 0,-21 1 0,22 21 15,-22-21-15,21-1 0,-21 22 16,22-21-16,-22 21 0,21-1 16,-21 1-16,1 0 0,-1 0 0,0 21 15,0-21-15,0 21 0</inkml:trace>
  <inkml:trace contextRef="#ctx0" brushRef="#br0" timeOffset="30702.97">10541 9144 0,'0'0'0,"-42"21"0,20 0 0,1-21 15,-21 22-15,21-22 0,0 0 0,-1 21 16,1-21-16,42-21 31,1-1-31,-1 1 16,0 21-16,0-21 0,21 0 15,1-21-15,-22 20 0,21 1 16,1-21-16,-1 21 0,0-22 0,-21 1 16,22 0-16,-22 21 0,-21-22 0,0 1 15,0 21-15,0-22 0,0 22 16,0 0-16,-21 21 0,0 0 15,-1 0-15,1 0 0,-21 0 16,21 21-16,0 0 0,-1 1 0,1-1 16,0 21-16,0 0 0,21 1 0,-21-22 15,21 21-15,0 1 0,0-22 16,0 21-16,0-21 0,0 0 0,21 1 16,0-1-16,0 0 0,0 0 15,1-21-15,-1 0 0,0 0 16,21 0-16,-21 0 0,1 0 0,-1 0 15,21 0-15,-21 0 0,0-21 0,22 21 16,-22-21-16,0 0 0,21-1 16,-20-20-16,20 21 0,-21-21 0,21 20 15,-20-20-15,20 21 0,0-21 16,-21 20-16,22-20 0,-1 21 0,-21 21 16,22-21-16,-22 21 0,0 0 0,0 0 15,0 0-15,0 0 16,-21 21-16,22 0 0,-22 0 15,0 0-15,0 22 0,0-22 0,0 21 16,0-21-16,0 22 0,0-22 16,-22 0-16,1 0 0,21 0 0,-21 1 15,21-1-15,-21 0 0,21 0 16,0-42 15,21 0-31,-21 0 16,21-1-16,0 1 15,1-21-15,-1 21 0,0-22 0,0 22 16,0-21-16,0 0 0,22 20 0,-22-20 16,0 21-16,0 0 0,0-22 15,1 43-15,-22-21 0,0 0 0,21 21 16,-42 21 0,21 0-1,-22 1-15,1-1 0,21 0 0,-21 21 16,0-21-16,0 22 0,21-22 0,0 21 15,0-21-15,-21 1 0,21 20 16,0-21-16,0 0 0,0 0 0,0 1 16,21-1-16,0 0 0,0-21 15,0 21-15,22-21 0,-22 0 16,21 0-16,0 0 0,22 0 0,-22 0 16,1 0-16,20-21 0,-21 21 15,1-21-15,20 0 0,-20-1 0,-22 1 16,21 0-16,-21 0 0,22-21 0,-22 20 15,-21-20-15,0 21 0,0-21 16,0 20-16,0-20 0,0 21 0,0 0 16,0 0-16,-21 21 0,-1 0 15,1 0-15,0 0 0,0 0 16,0 0-16,0 21 0,-1 0 0,1 0 16,21 0-16,0 22 0,0-22 0,0 21 15,0-21-15,0 0 0,0 1 16,0 20-16,0-21 0,21 0 15,1-21-15,-22 21 0,21 1 0,0-22 16,0 0-16,0 0 0,0 0 16,22 0-16,-22 0 0,0 0 0,0 0 15,0 0-15,22-22 0,-22 1 16,0 0-16,0 0 0,0 0 0,1 0 16,-1-22-16,0 1 0,21 21 0,-21-22 15,1 1-15,-1 21 16,21-21-16,-21 20 0,0 1 0,1 21 0,-1-21 15,0 21-15,0-21 0,0 21 16,-21 21 0,0 0-16,0 0 15,0 1-15,0-1 16,0 0 0,21-21 30,-21-21-46,0 0 0,0-1 16,0 1-16,0 0 16,0 0-16,0 0 15,-21 21 1,0 0 0,0 0-16,0 21 0,0 0 15,-1 0-15,1 0 0,0 1 16,0 20-16,0-21 0,21 21 0,-21-20 15,-1 20-15,1 0 0,21-21 0,0 22 16,0-22-16,0 0 0,0 21 16,0-20-16,0-1 0,0 0 0,21-21 15,1 21-15,20-21 0,-21 0 0,0 21 16,22-21-16,-1 0 0,0 0 16,-21 0-16,22 0 0,-1-21 0,0 21 15,1-21-15,-1 0 0,-21 0 16,22-1-16,-22 1 0,21-21 15,-21 21-15,0-22 0,1 1 0,-1 21 16,0-21-16,-21 20 0,0 1 0,0 0 16,0 0-16,0 0 0,0 42 31,-21 0-31,21 0 0,-21 0 16,-1 1-16,22-1 0,-21 21 0,21-21 15,0 0-15,0 1 0,0-1 0,0 0 16,0 0-16,0 0 0,0 0 15,0 1-15,21-22 0,1 21 16,-1-21-16,21 0 0,-21 0 16,0 0-16,1 0 0,-1 0 15,21 0-15,-21-21 0,0-1 0,22 1 16,-22 0-16,0 0 0,21 0 0,-20-22 16,-1 22-16,0-21 0,-21 21 15,21-22-15,0 1 0,-21 21 0,0 0 16,0 0-16,0-1 0,0 1 0,0 42 31,-21 1-15,21-1-16,-21 0 0,21 0 0,-21 21 15,21-20-15,0 20 16,0-21-16,0 0 0,0 22 0,0-22 16,0 0-16,0 0 0,21 0 0,0 0 15,-21 1-15,21-22 0,0 0 16,1 21-16,20-21 0,-21 0 0,0 0 15,22 0-15,-22 0 0,21-21 16,-21-1-16,0 22 0,22-21 0,-22-21 16,0 21-16,0-22 0,22 1 15,-22 0-15,-21-1 0,21 1 0,0 0 16,0-22-16,0 22 0,1 0 0,-22-1 16,21-20-16,0 20 0,-21 1 15,0 21-15,0-21 0,21 20 0,-21 1 16,0 0-16,0 42 31,-21 0-31,0 22 0,0-22 0,-1 21 16,1 1-16,0-1 0,0 0 0,0 1 15,0-1-15,21 0 0,-22 22 16,22-22-16,-21 0 0,21 1 0,0-1 16,0-21-16,0 22 0,0-22 0,0 0 15,21 0-15,1 0 0,-1 0 16,0 1-16,0-22 0,0 0 0,0 0 15,1 0-15,-1 0 0,21 0 0,-21-22 16,0 1-16,1 0 0,20 0 16,-21-21-16,0 20 0,0-20 15,22 0-15,-22 21 0,0-22 16,0 1-16,-21 21 0,21 0 0,-21-1 16,22 1-16,-44 42 31,22 1-31,-21-1 15,21 0-15,0 0 0,0 0 0,-21 0 16,21 1-16,0 20 0,0-21 16,0 0-16,0 0 0,0 1 0,0-1 15,0 0-15,21 0 0,0-21 16,1 0-16,-22 21 16,21-21-16,0 0 0,0 0 15,0 0-15,0-21 0,1 21 0,-1-21 16,0 0-16,0 0 0,0-1 15,22-20-15,-43 21 0,21-21 0,0 20 16,0-20-16,0 21 0,0 0 0,-21 0 16,0-1-16,22 1 0,-22 0 15,0 42 17,-22 0-32,1 1 15,21-1-15,0 21 0,-21-21 0,21 0 16,0 22-16,-21-22 0,21 0 15,0 0-15,0 22 0,0-22 0,0 0 16,21-21-16,0 21 0,0-21 16,1 0-16,-22 21 0,21-21 15,0 0-15,0 0 0,0 0 0,0-21 16,-21 0-16,22 0 0,-22 0 16,0-22-16,0 22 0,0 0 15,0-21-15,0 20 0,0-20 0,0 21 16,-22 0-16,1 0 0,21-1 15,-21 22-15,0 0 0,0-21 16,0 21-16,-1 0 0,1 0 0,0 0 16,42 0 15,0 0-31,1 0 16,-1 0-16,21 0 0,-21 0 15,22-21-15,-1 21 0,-21 0 0,21 0 16,1-21-16,-1 21 0,-21-21 0,22 21 15,-22 0-15,0 0 0,0 0 16,0 0-16,0 0 0,1 0 0,-22 21 16,0 0-16,0 0 15,0 22 1,0-22-16,0 0 0,0 21 0,0-21 16,-22 22-16,22-22 0,-21 0 0,21 21 15,-21-20-15,21-1 0,0 0 16,0 0-16,0 0 0,-21-21 0,21 21 15,0 1 1,-21-22-16,21-22 16,0 1-1,0 0-15,0 0 16,21 0-16,0-22 0,0 22 0,0-21 16,1 0-16,-1 20 0,0-20 15,21 0-15,1 21 0,-22-22 16,21 22-16,-21 0 0,22 0 0,-22 0 15,0 21-15,21 0 0,-21 21 16,-21 21 0,0-21-16,0 0 0,-21 22 0,21-1 15,-21 0-15,21-20 0,0 20 16,-21-21-16,21 21 0,0-20 0,0-1 16,0 21-16,0-21 0,21 0 15,0 1-15,0-22 0,1 0 16,20 0-16,-21 0 0,21 0 0,1 0 15,-1 0-15,-21-22 0,22 1 16,-1 21-16,0-21 0,1 0 16,-22-21-16,21 20 0,0-20 0,-20 0 15,-1-1-15,0 22 0,0-21 0,0 0 16,-21-1-16,0 22 0,0-21 16,0 21-16,0-22 0</inkml:trace>
  <inkml:trace contextRef="#ctx0" brushRef="#br0" timeOffset="30959.45">15600 8086 0,'-21'0'16,"42"0"-16,-64 0 0,22 0 0,42 0 62,1 0-62</inkml:trace>
  <inkml:trace contextRef="#ctx0" brushRef="#br0" timeOffset="31194.32">14330 8488 0,'63'0'31,"-42"0"-31,1 0 15,-1 0-15,0 0 0,21 0 16,-21 0-16,1 0 0,20 0 16,-21 0-16,0 0 0,22 0 0,-22 0 15,0 0-15,0 0 0,0 0 0,0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9T02:02:12.6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2265 148 0,'0'0'0,"0"-21"0,0 0 0,0 0 16,0 0-16,0-1 0,0 1 15,0 0-15,0 63 79,-21 22-79,21-1 15,0 1-15,0-1 0,-22 22 16,1-21-16,21 20 0,-21-20 0,0 20 15,0-20-15,0 21 0,-1-22 16,1 1-16,0-1 0,0 1 0,0-1 16,0-21-16,-1 1 0,1-1 15,21 0-15,0-20 0,0-1 0,0 0 16,0 0-16,0 0 16,0-42-1,0 0 1,0-21-16,0 20 15</inkml:trace>
  <inkml:trace contextRef="#ctx0" brushRef="#br0" timeOffset="1875.53">1841 677 0,'0'0'0,"0"-21"16,0-21-16,0 21 0,0 0 0,-21-22 16,21 22-16,0 0 15,0-21-15,0 20 0,0-20 0,0 21 16,0-21-16,0-1 0,21 22 16,-21-21-16,22 21 0,20-22 0,-21 1 15,21 21-15,-20-22 0,41 1 16,-21 42-16,22 0 0,-1 0 0,1 0 15,-1 0-15,22 0 0,-21 0 16,-1 0-16,1 0 0,-22 42 0,0 1 16,1 20-16,-1 1 0,-42-1 15,0 1-15,0-22 0,0 22 16,-21-1-16,0-21 0,-22 22 0,1-22 16,0 1-16,-1 20 15,-20-21-15,-1-20 0,22 20 0,0 0 16,-1-21-16,1 1 0,0-22 15,20 21-15,1-21 0,0 0 0,0 0 16,0 0-16,0 0 0,21-21 16,0-1-16,0 1 0,-22 0 0,22 0 15,0 0-15,0 0 16,22 21 0,-1 21-1,0 0 1,0 21-16,-21-21 0,0 22 0,21-22 0,-21 21 15,21 1-15,-21-22 16,0 21-16,22-21 0,-1 22 0,-21-22 16,21 0-16,0 0 0,0 0 15,0 0-15,22 1 0,-22-22 0,0 0 16,21 0-16,1 0 0,-22 0 16,21 0-16,1 0 0,-1-22 0,0 1 15,1 0-15,-1 0 0,0 0 16,1-22-16,-22 22 0,21-21 15,-21 0-15,0-1 0,1 22 0,-1-21 16,0-1-16,-21 1 16,0 21-16,0 0 0,0 0 0,0-1 15,-21 22 1,0 0-16,-1 22 16,1-1-16,0 0 0,0 0 15,0 21-15,0-20 0,-1 20 0,1 0 16,0-21-16,21 22 0,0-22 15,0 21-15,0-21 0,0 1 0,0-1 16,0 21-16,21-21 16,0 0-16,1-21 0,-1 22 0,0-22 15,21 0-15,-21 0 16,22 0-16,-1 0 0,-21 0 0,22 0 16,-1 0-16,0 0 0,-21-22 15,22 1-15,-1 0 0,0 0 0,1 0 16,-22 0-16,21-22 0,-21 22 15,22-21-15,-22-1 0,21 1 0,-21 21 16,1-21-16,-1-1 0,0 22 16,-21 0-16,0 0 0,0 0 0,0-1 15,-21 22 1,0 0-16,-1 0 16,1 0-16,0 0 0,-21 22 15,21-1-15,-1 0 0,1 21 16,0-21-16,0 1 0,0 20 15,0-21-15,-1 0 0,22 0 0,0 22 16,0-22-16,0 0 0,0 0 16,0 0-16,0 1 0,0-1 15,22-21 1,-1 0-16,0 0 0,0 0 16,0 0-16,0-21 0,1-1 15,-1 1-15,0 0 0,0 0 0,0 0 16,0 0-16,1-1 0,-1 1 15,0-21-15,-21 21 0,21 0 0,-21-1 16,21 1-16,-21 0 16,0 0-16,0 42 31,0 0-15,0 0-16,0 1 0,0-1 15,0 0-15,0 0 0,0 0 0,0 0 16,0 1-16,0-1 0,0 0 15,21 0-15,1 0 0,-1 0 0,0-21 16,0 22-16,0-22 0,22 0 16,-22 0-16,21 0 0,-21 0 0,22 0 15,-1 0-15,-21 0 0,21 0 16,1-22-16,-22 1 0,21 21 0,1-21 16,-22 0-16,21-21 15,-21 20-15,0 1 0,1-21 0,-1 21 16,0-22-16,-21 1 0,0 21 15,0-21-15,0 20 0,0 1 0,0 0 16,0 0-16,0 0 0,-21 21 16,0 0-16,-1 0 0,1 0 0,0 0 15,0 0-15,-21 0 0,20 0 16,1 21-16,0 0 0,-21 0 0,21 0 16,-1 1-16,22 20 0,-21-21 15,21 21-15,-21-20 0,21-1 16,0 21-16,0-21 0,0 0 0,0 1 15,0-1-15,0 0 0,21-21 16,0 21-16,1-21 0,-1 0 0,0 0 16,0 0-16,0 0 0,0 0 15,1 0-15,20 0 0,-21-21 0,0 0 16,0 0-16,1-1 0,20 1 16,-21 0-16,0-21 0,0 21 0,1-22 15,-22 1-15,21 0 0,-21-1 16,21 1-16,-21 0 0,0-1 0,0 1 15,21 0-15,-21-1 0,21-20 16,-21 20-16,0 22 0,21-21 16,-21 0-16,0 20 0,22 1 15,-22 0-15,0 0 0,0 42 32,0 0-32,0 0 0,0 1 0,0 20 15,0 0-15,0 1 0,0-1 16,-22 21-16,22-20 0,-21 20 0,21-20 15,0-1-15,0 21 0,0-20 16,0-1-16,0 0 0,0 1 0,0-22 16,0 21-16,0-21 0,21 1 15,1-1-15,-1 0 0,0-21 16,0 0-16,0 0 0,0 0 0,22 0 16,-22 0-16,21 0 0,-21-21 15,1 21-15,20-21 0,-21-22 16,21 22-16,-20-21 0,20 21 0,-21-22 15</inkml:trace>
  <inkml:trace contextRef="#ctx0" brushRef="#br0" timeOffset="2379.25">6265 318 0,'0'0'0,"0"-22"0,0 1 0,0 0 15,0 0-15,0 0 0,0 0 16,0-1-16,-21 44 31,21-1-31,0 0 0,0 21 0,0 1 16,0-1-16,0 21 0,0-20 15,0-1-15,0 22 0,0-1 0,-21-21 16,21 22-16,0-1 0,0-20 16,0-1-16,0 22 0,0-43 0,0 21 15,0 0-15,0-20 16,0-1-16,0 0 0,0 0 0,0 0 16,0-42 15,21 0-16,0 0-15</inkml:trace>
  <inkml:trace contextRef="#ctx0" brushRef="#br0" timeOffset="2815.65">6625 699 0,'0'0'0,"0"-22"15,0 44 16,0-1-15,0 0-16,-21 21 0,21-21 16,0 22-16,-21-22 0,0 21 0,21-21 15,0 22-15,0-22 0,0 21 16,0-21-16,0 1 0,0-1 0,0 0 16,0 0-16,0 0 0,21-21 15,0 0-15,0 21 0,21-21 0,-20 0 16,20 0-16,-21 0 0,21-21 15,-20 0-15,20 21 0,0-21 16,-21 0-16,22-22 0,-22 22 0,0-21 16,0 21-16,0-22 0,-21 1 15,0 0-15,0-1 0,0 1 0,0 21 16,0-21-16,-21 20 0,21 1 16,-21 0-16,0 21 0,-21 0 0,20-21 15,1 21-15,-21 0 0,21 0 16,-22 0-16,22 0 0,-21 21 0,21-21 15,0 21-15,-1-21 0,1 21 16,0-21-16,0 0 0,0 22 0,0-1 31</inkml:trace>
  <inkml:trace contextRef="#ctx0" brushRef="#br0" timeOffset="3114.48">5736 550 0,'21'0'16,"191"0"-1,-170-21 1,22 21-16,-1-21 0,-20 21 0,20-21 15,1 21-15,20-21 0,-20 21 16,-1-21-16,1 21 0,-1 0 0,1-22 16,-1 22-16,-20 0 0,-22 0 15,0 0-15,0 0 0,-42 0 32,0 0-32,0 0 15,-1 0 1</inkml:trace>
  <inkml:trace contextRef="#ctx0" brushRef="#br0" timeOffset="5302.57">8234 508 0,'0'0'0,"0"-21"0,0 42 47,0 0-31,21-21-16,0 0 16,0 0-16,0 0 0,1 0 15,20 0-15,-21 0 16,21 0-16,-20 0 0,20 0 0,21-21 15,-20 21-15,20-21 0,-20 0 16,20 21-16,-21-21 0,22-1 0,-22 1 16,-21 0-16,22 0 0,-22 0 0,-21 0 15,0-1-15,0 1 0,0 0 16,-21 0-16,0 0 0,-1 0 0,-20 21 16,0 0-16,-22 0 0,22 0 15,-22 0-15,1 21 0,21-21 0,-22 42 16,22-21-16,-1 22 0,1-22 15,0 21-15,-1 0 0,22 1 0,-21-1 16,21 0-16,21 1 0,0-1 16,0-21-16,0 22 0,0-1 15,0-21-15,0 0 0,21 0 16,0 1-16,0-1 0,22 0 0,-22-21 16,21 0-16,-21 0 0,22 0 15,-1 0-15,-21 0 0,21 0 0,-20 0 16,20 0-16,-21-21 0,0 0 15,-21-1 1,-21 22 0,0 0-16,-21 0 0,20 0 0,1 22 15,-21-1-15,21 0 0,0 0 16,-22 21-16,22-20 0,0 20 16,0-21-16,21 21 0,-21-20 0,21 20 15,-22-21-15,22 0 0,0 0 16,0 1-16,0-1 0,0 0 0,0 0 15,22-21-15,-1 0 0,0 0 16,0 0-16,0 0 0,0 0 16,1 0-16,-1-21 15,0 21-15,0-21 0,0 0 0,0-1 16,1-20-16,-1 21 0,0-21 0,0 20 16,0-20-16,0 0 15,22 21-15,-22-22 0,21 22 0,-21 0 16,22 0-16,-22 0 0,21-1 0,1 22 15,-22 0-15,21 0 0,-21 0 16,0 0-16,1 22 0,-1-22 16,-21 21-16,0 21 0,21-21 0,-21 0 15,0 1-15,0 20 0,0-21 16,0 0-16,0 22 0,-21-22 0,21 0 16,-21 0-16,21 0 0,-22 0 0,22 1 15,-21-22-15,21 21 0,0-42 47,21-1-47,1 1 0,-22 0 16,21 0-16,0 0 0,0-22 0,0 22 15,-21-21-15,21 0 0,1-1 16,-1 22-16,0-21 0,0 21 0,-21-1 16,21 1-16,-21 0 0,21 21 15,-21 21 16,0 0-31,0 1 0,0-1 0,-21 21 16,21-21-16,-21 22 0,21-22 16,0 21-16,0-21 0,0 22 0,0-22 15,0 0-15,0 0 0,0 21 16,0-20-16,0-1 0,0 0 16,21-21-16,0 0 0,1 0 15,-1 0-15,0 0 0,21 0 16,-21 0-16,1 0 0,20 0 0,-21-21 15,21 21-15,-20-21 0,20-1 0,-21-20 16,21 21-16,-20-21 0,20 20 16,-21-20-16,0 0 0,22-1 0,-22 1 15,0 0-15,21 21 0,-21-22 16,1 22-16,-22 0 0,21 21 0,0-21 16,0 21-16,-21 21 31,0 0-31,0 0 0,0 0 15,0 1-15,0-1 0,0 0 16,0 0-16,0 0 16,0-42 31,0 0-47,0 0 0,21 21 15,-21-21-15,0-1 0,0 1 16,0 0-16,0 0 0,0 0 0,0 0 15,0-1-15,-21 22 16,0 0 0,0 0-16,0 0 0,21 22 15,-22-1-15,1 0 0,0 0 16,0 21-16,0-20 0,0-1 0,-1 21 16,1 0-16,0-20 0,21 20 15,-21-21-15,21 21 0,0-20 0,0 20 16,0-21-16,0 0 0,0 0 0,0 1 15,21-1-15,0-21 0,0 21 16,1-21-16,20 0 0,-21 0 0,21 0 16,1 0-16,-1 0 0,0 0 15,-20-21-15,20 21 0,0-21 0,1-1 16,-1 1-16,-21 0 0,21-21 16,1 21-16,-22-22 0,0 1 15,0 21-15,0-22 0,1 1 0,-22 21 16,0 0-16,0 0 0,0-1 15,0 1-15,-22 21 16,1 0 0,0 21-16,0 1 0,21-1 15,-21 21-15,0-21 0,21 0 0,-22 22 16,22-22-16,0 0 0,0 21 16,0-20-16,0-1 0,0 0 0,0 0 15,0 0-15,0 0 16,22-21-16,-1 0 15,0 22-15,0-22 0,0 0 0,0 0 16,1 0-16,-1-22 0,0 22 16,0-21-16,0 0 0,22 0 0,-22 0 15,0-22-15,0 22 0,21-21 16,-20 0-16,-1-22 0,0 22 0,21-1 16,-21-20-16,1 21 0,-1-1 15,0 1-15,0 0 0,0 20 0,0-20 16,1 21-16,-22 0 0,0 0 15,21-1-15,-21 44 32,0-1-32,-21 0 0,21 21 15,-22 1-15,1-1 0,0 0 0,0 1 16,21-1-16,-21 21 0,21-20 16,-21-1-16,21 0 0,0 1 0,0-1 15,0-21-15,0 22 0,0-22 0,0 0 16,0 0-16,0 0 0,21-21 15,0 0-15,0 0 0,0 0 16,0 0-16,22 0 0,-22-21 16,21 0-16,-21 0 0,22 0 0,-1-1 15,0-20-15</inkml:trace>
  <inkml:trace contextRef="#ctx0" brushRef="#br0" timeOffset="7266.83">12128 1312 0,'0'0'15,"0"22"-15,-21-22 0,21-22 32,0 1-32,0 0 15,21 0-15,1-21 0,-1 20 16,21 1-16,-21-21 0,22 0 0,-22-1 15,21 1-15,0 0 16,-20-22-16,20 43 0,-21-21 0,0-1 16,0 22-16,-21 0 0,0 0 0,-21 21 31,0 0-31,-21 21 0,21 0 16,-1 0-16,-20 0 0,21 1 15,0 20-15,0-21 0,-1 0 0,22 22 16,0-22-16,0 0 0,0 0 15,0 0-15,22 22 0,-1-22 0,0 0 16,0 0-16,0-21 0,0 21 0,1 0 16,-1 1-16,0-1 15,0 0-15,0-21 16,-21 21-16,-21-21 31,0 0-31,0 0 0,0 0 16,-1-21-16,1 21 15,0-21-15,0 0 0,0-1 0,21 1 16,-21 0-16,-1 21 16,22 21 15,0 0-31,0 1 0,22-1 16,-22 0-16,21 0 0,0 0 15,0 0-15,0 1 0,0-22 16,1 21-16,-1-21 0,0 0 15,21 0-15,-21 0 0,1 0 0,20 0 16,-21 0-16,21 0 0,-20-21 16,20 21-16,0-22 0,-21 1 0,22 0 15,-1 0-15,-21 0 0,22-22 16,-22 1-16,21 0 0,-21-1 0,0-20 16,1 21-16,-1-22 0,-21 22 15,0-1-15,0 1 0,0 0 0,0-1 16,0 22-16,0 0 0,0 0 0,-21 21 15,-1 0 1,1 21-16,0 21 16,0-20-16,0 20 0,0 0 15,21 22-15,-22-22 0,1 22 0,21-22 16,-21 0-16,21 1 0,0-1 0,0 0 16,0-21-16,0 22 0,0-22 15,0 0-15,0 0 0,0 0 0,0 1 16,21-22-1,0 0-15,1 0 16,-1 0-16,0-22 0,0 1 16,0 0-16,-21 0 0,21-21 15,1 20-15,-1 1 0,0-21 16,0 21-16,0 0 0,0-1 0,1 1 16,-1 21-1,-21 21-15,21 1 16,-21-1-16,0 0 15,0 0-15,21 0 0,-21 0 0,21 1 16,-21-1-16,21 0 0,-21 0 16,22 0-16,-1-21 0,0 21 0,0-21 15,-21 22-15,21-22 0,22 0 0,-22 0 16,0 0-16,0 0 0,21 0 16,-20 0-16,20 0 0,-21 0 0,21-22 15,-20 22-15,-1-21 0,21 0 16,-21 0-16,22 0 0,-22-22 15,0 22-15,0-21 0,-21 21 0,0-22 16,21 22-16,-21-21 0,0 21 16,0 0-16,0-1 0,0 1 0,0 0 15,-21 21-15,0 0 16,0 0-16,0 0 0,21 21 16,-22 0-16,1-21 0,0 43 15,21-22-15,0 0 0,-21 0 0,21 22 16,-21-22-16,21 0 0,0 21 0,0-21 15,0 1-15,0-1 16,0 0-16,21 0 0,-21 0 0,21 0 16,0-21-16,0 22 0,1-22 0,-1 0 15,0 0-15,0 0 0,0 0 16,22 0-16,-22 0 0,21 0 0,0 0 16,1-22-16,-22 1 0,21 0 15,1 0-15,-1 0 0,-21 0 0,21-22 16,-20 1-16,-1 21 0,0-22 0,-21 1 15,0 21-15,0-21 0,0 20 16,0 1-16,0 0 0,-21 21 16,0 0-1,-1 0-15,1 21 0,0 0 16,0 1-16,0 20 0,0-21 16,21 21-16,0-20 0,-22 20 0,22-21 15,0 0-15,0 22 0,0-22 0,0 0 16,22 0-16,-1 0 0,0 0 15,0-21-15,0 22 0,0-22 0,22 0 16,-22 0-16,0 0 0,21 0 16,1 0-16,-22 0 0,21 0 0,-21 0 15,22-22-15,-22 1 0,21 0 0,-21-21 16,22 21-16,-22-22 0,0 1 16,0 0-16,0-22 0,1 22 15,-1-22-15,0 1 0,0 20 16,0 1-16,-21-21 0,0 20 0,0 22 15,21-21-15,-21 21 0,22-1 16,-22 1-16,0 0 0,0 0 0,0 42 31,0 0-31,-22 0 0,1 1 16,21-1-16,-21 21 0,0 0 0,21 1 16,0-1-16,-21 0 0,0 22 15,21-22-15,0 1 0,0-1 0,0 0 16,0 1-16,0-1 0,0-21 15,0 21-15,0-20 0,0-1 0,0 0 16,0 0-16,0 0 0,21-21 0,0 21 16,0-21-16,0 0 15,0 0-15,1 0 0,-1 0 0,21 0 16,-21 0-16,22 0 0,-1 0 16,-21-21-16,21 0 0,1 0 0,-22 0 15,21 0-15,-21-1 0,22 1 0,-22 0 16,0-21-16,-21 21 0,0-22 15,0 22-15,0-21 0,0 21 0,0-1 16</inkml:trace>
  <inkml:trace contextRef="#ctx0" brushRef="#br0" timeOffset="7530.68">14563 699 0,'0'0'0,"21"0"16,21 0-16,-21 0 0,0 0 0,22 0 16,-1 0-16,0 0 0,1 0 15,-1-22-15,0 1 0,22 21 0,-1-21 16,-20 21-16,20-21 0,1 21 16,-22-21-16,22 21 0,-22 0 0,0 0 15,-21-21-15,22 21 0,-22 0 16,-42 0-1,0 0 1,-1 21-16,-20-21 0,0 21 16</inkml:trace>
  <inkml:trace contextRef="#ctx0" brushRef="#br0" timeOffset="8722.74">2032 2074 0,'0'-21'15,"21"21"63,0 0-78,0 0 16,1 0-16,-1 0 0,21 0 0,0 0 16,1 0-16,-1 0 0,22 0 15,-22 0-15,21 0 0,1 0 0,21 0 16,-22 0-16,1 0 0,20 0 15,-20 0-15,20 0 0,1 0 0,0 0 16,-1 0-16,22 0 0,0 0 0,0 0 16,21 0-16,-21 0 0,21 0 15,0 0-15,0 0 0,21 0 0,-21 0 16,21 0-16,0 0 0,0 0 16,1 0-16,-1 0 0,0 0 15,21 0-15,-21 0 0,1 0 0,-1 0 16,21 0-16,-21 0 0,22 0 15,-1 0-15,0 0 0,1 0 0,-1 0 16,0 0-16,1 0 0,20 0 16,-21 0-16,22 0 0,-1 0 0,1 0 15,-1 0-15,1 0 0,-22 0 0,22 0 16,20 0-16,-20 0 0,-1 0 16,22 0-16,-21 0 0,-1 0 0,22 0 15,-22 0-15,1 0 0,-1 0 16,1 0-16,20 0 0,-20 0 15,-1 0-15,1 0 0,-1 0 0,1 0 16,-1 0-16,-20 0 0,20 0 16,-20 0-16,-1 21 0,0-21 0,1 0 15,-1 0-15,-21 0 0,0 0 0,0 0 16,-21 0-16,0 0 0,0 0 16,0 0-16,-21 0 0,0 0 0,0 0 15,-21 0-15,20 0 0,-20 0 16,-21 0-16,20 0 0,-20 0 0,-22 0 15,0 0-15,1 0 0,-1 0 0,-21 0 16,0 0-16,1 0 16,-44-21 31,1 21-32,0 0-15</inkml:trace>
  <inkml:trace contextRef="#ctx0" brushRef="#br0" timeOffset="8862.66">15706 2053 0,'0'0'16,"-22"0"-16,1 0 31,0 0-15,0 0 0,0 0-16,0 21 0,-1-21 15,1 0-15,-21 22 0,0-1 16,-1-21-16</inkml:trace>
  <inkml:trace contextRef="#ctx0" brushRef="#br0" timeOffset="19763.28">2307 4022 0,'0'-21'0,"0"-1"15,0 1 1,0 0-16,-21 0 15,21 0 1,-21 21 0,21-21-16,0 42 47,0 0-47,0 0 15,0 0-15,0 22 0,0-22 16,0 21-16,0 0 0,0 1 15,0 20-15,0-20 0,0 20 0,0-21 16,0 22-16,0-22 0,0 22 16,0-1-16,0 1 0,0 20 0,0-20 15,0 21-15,0-1 0,0 1 16,0 0-16,0-1 0,0 1 0,0 21 16,0-22-16,0 22 0,0-21 15,0 21-15,0-22 0,0 22 0,0-21 16,0 21-16,0-22 0,0 22 15,21 0-15,-21-21 0,0 21 0,21-1 16,-21-20-16,0 21 0,0-21 16,0 20-16,0 1 0,0-21 15,0 0-15,0-1 0,0 1 0,0-22 16,0 22-16,0-21 0,0-1 16,0-21-16,0 22 0,0-22 0,0-21 15,0 22-15,0-22 0,0-42 16,0 0-1,0-22-15,0 1 0,0 0 0</inkml:trace>
  <inkml:trace contextRef="#ctx0" brushRef="#br0" timeOffset="21515.48">2349 3895 0,'0'0'0,"0"-21"0,0-1 16,0 1-16,0 0 31,-21 21-31,0 0 0,42 0 63,0 0-63,1 0 15,-1 0-15,21 0 0,-21 0 16,22 0-16,20 0 0,-21 0 0,22 0 15,-22 0-15,22 0 0,-1 0 16,1 0-16,-1 0 0,22 0 16,0-21-16,-1 21 0,22 0 0,-21 0 15,21 0-15,-1 0 0,1 0 0,0-21 16,0 21-16,0 0 0,0 0 16,-1-21-16,22 21 0,0 0 15,0 0-15,0-22 0,0 22 16,0-21-16,0 21 0,0 0 0,0 0 15,0-21-15,0 21 0,0 0 16,-21 0-16,21 0 0,0-21 0,-21 21 16,21 0-16,0 0 0,0 0 15,0 0-15,-21 0 0,0 0 0,0 0 16,-22 0-16,22 0 0,-21 0 0,21 0 16,-22 0-16,1 0 0,21 0 15,-22 0-15,-20 0 0,21 0 0,-1 0 16,-20 0-16,-22 0 0,22 0 15,-22 0-15,0 21 0,1-21 16,-22 0-16,21 0 0,-21 0 16,0 0-16,-21 21 15,0 0 1,0 1 0,0-1-16,0 0 15,0 0-15,-21 0 16,21 0-16,0 22 0,0-22 15,0 21-15,0-21 0,0 22 0,0-1 16,0 22-16,0-22 0,0 21 16,0-20-16,0 20 0,0 1 0,0-1 15,0 1-15,0-1 16,0 1-16,0 20 0,0 1 0,0 0 16,21-1-16,-21 1 0,22-21 0,-22 20 15,0 1-15,0 0 0,21-1 16,-21 1-16,0 0 0,21-1 0,-21 1 15,0 0-15,0-22 0,0 22 0,0-1 16,0-20-16,0 21 0,0-1 16,21 1-16,-21-22 0,0 22 0,0-21 15,21-1-15,-21 1 0,0-1 16,0 1-16,0-1 0,0 1 0,0-22 16,0 21-16,0 1 0,0-22 0,0 22 15,0-22-15,0 0 16,0 1-16,0-1 0,0 0 0,0 1 15,-21-22-15,21 0 0,0 21 0,0-20 16,-21-1-16,21 0 0,0 0 16,-21 0-16,0 0 15,-1-21-15,22 22 16,-21-22-16,0 0 16,0 0-1,0 21-15,0-21 0,-1 0 0,1 0 16,0 0-16,0 0 15,0 0-15,-22 0 0,22 21 0,0-21 16,-21 0-16,-1 0 0,1 0 16,0 0-16,-1 0 0,-20 0 0,21 0 15,-22 0-15,1 0 0,-1 0 16,1 0-16,-1 0 0,-21 0 0,22 0 16,-22 0-16,1 0 0,-22 0 0,0 0 15,21 0-15,-21 0 0,1 0 16,-1 0-16,-21 0 0,21 0 0,-21 0 15,0 0-15,0 0 0,-21 0 0,21 0 16,0 0-16,0 0 0,-21 0 0,21 0 16,-22 0-16,22 0 0,-21 21 15,21-21-15,0 0 0,0 0 0,0 0 16,0 0-16,0 21 0,0-21 16,0 0-16,0 0 0,21 0 15,-21 0-15,22 0 0,-1 21 0,0-21 16,0 0-16,0 0 0,0 0 15,1 0-15,20 0 0,-21 0 0,43 0 16,-22 0-16,21 0 0,1 0 0,-1 0 16,22 0-16,-21 0 0,20 0 15,22 0-15,-21 0 0,21-21 0,-1 21 16,1 0 0,21-21-16,0 0 31,0 0-31,21 0 0,1 21 15,-1-22-15,0-20 0,0 21 16</inkml:trace>
  <inkml:trace contextRef="#ctx0" brushRef="#br0" timeOffset="22470.35">3365 2561 0,'-21'21'0,"42"-42"0,-42 64 15,21-22-15,0 0 16,0 0-16,0 0 15,0 0 1,21-21-16,1 0 0,20 0 16,-21 0-16,0 0 0,22-21 15,-22 21-15,21-21 0,-21 0 0,22 21 16,-22-21-16,0 0 0,0-1 16,0 1-16,-21 0 0,0 0 15,0 0-15,-21 0 0,0 21 16,-21 0-16,-1 0 0,-20 0 0,20 0 15,-20 0-15,-1 21 16,22 0-16,-21 0 0,20 0 0,1 0 16,0 1-16,-1-1 0,22 0 15,0 0-15,0 0 0,21 0 0,0 1 16,0-1-16,0 0 0,0 21 16,21-21-16,0 1 0,21-1 0,-20 0 15,20 0-15,-21 0 0,21 22 16,1-22-16,-22 0 0,21 0 0,1 0 15,-22 22-15,21-22 0,-21 0 16,0 21-16,-21-21 0,0 1 0,0 20 16,0-21-16,0 0 0,-21 0 15,-21 1-15,21-1 0,-22 0 16,-20 0-16,21 0 0,-1-21 0,1 0 16,-22 0-16,22 0 0,0 0 15,-1 0-15,22 0 0,-21-21 0,21 21 16,0-21-16,-22-21 0,43 20 15,-21 1-15,0-21 0,21 21 0,-21-22 16,21 22-16,0 0 0,0 0 16,0 0-16,0 0 0,0-1 0,21 22 15,0 0-15,0-21 0,0 21 16,1 0-16,-1 0 0,0 0 0,0-21 16,0 21-16,22 0 0,-22 0 15</inkml:trace>
  <inkml:trace contextRef="#ctx0" brushRef="#br0" timeOffset="22880.12">3725 3239 0,'21'0'16,"-42"0"-16,64 0 0,-22 0 15,-21-22-15,21 1 0,0 21 16,0-21-16,-21 0 0,21 0 0,1 0 15,-1-1-15,0 1 0,-21 0 16,21 0-16,-21 0 0,21 0 16,-21-1-16,0 1 0,0 0 0,0 0 15,-21 0-15,0 21 16,0 0-16,-22 0 0,22 0 0,0 0 16,-21 0-16,21 21 0,-22 0 15,22 0-15,0 0 0,0 1 0,0-1 16,-1 21-16,22-21 0,0 22 15,0-1-15,0 0 0,0-21 0,0 22 16,0-1-16,0-21 0,22 0 16,-1 22-16,-21-22 0,21 0 0,0 0 15,0-21-15,0 21 0,22-21 16,-22 0-16,0 0 0,21 0 16,-20 0-16,-1 0 0,21-21 0,-21 0 15,0 0-15,22 0 0,-22 0 16,0-22-16,0 1 0,0 21 0,1-22 15,-1 1-15</inkml:trace>
  <inkml:trace contextRef="#ctx0" brushRef="#br0" timeOffset="23146.64">4487 2371 0,'0'0'0,"0"-21"0,0-1 0,-42 22 15,21 0 1,0 22-16,-1-1 0,1 21 15,21-21-15,-21 22 0,21 20 16,-21-21-16,21 1 0,-21 20 0,21 1 16,0-22-16,0 0 0,-21 22 15,21-22-15,0 1 0,-22-1 0,22 0 16,0 1-16,0-22 0,0 21 16,0-21-16,0 22 0,0-22 0,0 0 15,0 0-15,0 0 16,22-21-1,-1 0-15,-21-21 0,21 21 16,0-21-16</inkml:trace>
  <inkml:trace contextRef="#ctx0" brushRef="#br0" timeOffset="23542.41">4487 3069 0,'-21'0'16,"21"21"-1,-21-21-15,42 0 32,0 0-32,0 0 0,1 0 15,-1 0-15,0-21 16,0 21-16,0-21 0,22 21 0,-22-21 0,0 21 16,-21-21-16,21 21 0,-21-21 15,0-1 1,-21 22-16,0 0 15,0 0-15,-1 0 0,-20 22 16,21-1-16,-21-21 0,20 21 0,1 0 16,0 0-16,0 0 0,0 1 15,21-1-15,-21 0 0,21 0 0,0 0 16,0 0-16,0 1 0,0-1 0,21 0 16,0-21-16,0 0 15,0 21-15,22-21 0,-22 0 16,0 0-16,21 0 0,1 0 15,-1-21-15,-21 0 0,21 0 0,1-1 16,-1 1-16,-21 0 0,22 0 0,-22 0 16,0 0-16,21-22 0</inkml:trace>
  <inkml:trace contextRef="#ctx0" brushRef="#br0" timeOffset="24007.96">5059 2942 0,'0'-21'16,"-21"21"15,-1 0-31,22 21 0,-21 0 15,21 1-15,0-1 0,0 0 0,0 0 16,0 0-16,0 0 16,0 1-16,0-1 0,0 0 0,0 21 15,0-21-15,0 1 0,0-1 16,0 0-16,0 0 0,0 0 16,-21-21 15,21-21-16,0 0-15,0 0 0,0 0 16,0-1-16,0 1 0,0 0 16,0-21-16,0 21 0,0-1 0,0-20 0,21 21 15,0 0-15,1 0 0,-1-1 16,0 1-16,21 21 0,-21-21 16,22 21-16,-22-21 0,21 21 15,-21 0-15,22 0 0,-22 21 0,0 0 16,21 0-16,-20 1 0,-1-1 15,-21 0-15,0 0 0,21 0 0,-21 0 16,0 1-16,0 20 0,0-21 0,0 0 16,-21 0-16,0 1 0,21-1 15,-22 0-15,1 0 0,0 0 0,21 0 16,-21-21 0,21-21-1,21 0 1,0 0-16,0 21 15,1-21-15,-1 0 0</inkml:trace>
  <inkml:trace contextRef="#ctx0" brushRef="#br0" timeOffset="24258.81">5863 2921 0,'0'0'0,"0"-21"0,0 42 31,0 0-16,0 0-15,-21 1 0,21-1 16,0 0-16,0 0 0,-21 21 16,21-20-16,-21-1 0,21 0 15,0 0-15,0 0 0,0 22 0,-22-43 16,22 21-16,0 0 0,0 0 16,22-21 15,-22-21-31,21 0 0,0 0 15,0-1-15,-21 1 0</inkml:trace>
  <inkml:trace contextRef="#ctx0" brushRef="#br0" timeOffset="24634.6">5842 2604 0,'0'0'16,"-42"0"-16,20 0 0,1 21 0,0-21 15,0 21-15,0 0 0,0 21 0,-1-20 16,22-1-16,0 0 0,0 0 16,0 0-16,0 0 0,0 1 0,22-1 15,-1-21-15,0 0 0,0 0 16,21 0-16,-20 0 0,-1 0 16,0 0-16,21 0 0,-21 0 0,1 0 15,-1-21-15,0-1 0,0 1 16,-21 0-16,0 0 0,0 0 0,21 0 15,-21-22-15,0 22 0,0 0 16,0 0-16,-21 0 0,0 21 16,0 0-16,0 0 0,-1 0 15,1 0-15,0 0 0,0 21 16,0 0-16,-22 0 0,22 0 0,21 0 16,-21 1-16,0-1 0,21 0 15,0 0-15,0 0 0,0 0 0,0 1 16,0-1-16,0 0 0,21 0 15,0-21-15</inkml:trace>
  <inkml:trace contextRef="#ctx0" brushRef="#br0" timeOffset="25106.33">6265 2794 0,'0'0'0,"0"-42"31,-21 42-31,0 0 16,21 21 0,0 0-16,0 0 0,0 0 0,0 1 15,0-1-15,0 21 0,0-21 0,0 0 16,0 22-16,0-22 0,0 0 15,0 0-15,0 0 0,21 22 0,-21-22 16,21 0-16,0-21 0,-21 21 16,22 0-16,-1-21 0,0 0 0,0 0 15,0 0-15,0 0 0,1 0 0,-1 0 16,0-21-16,21 0 0,-21 0 16,1 0-16,-1 0 0,0-1 0,0 1 15,0-21-15,-21 21 16,0-22-16,0 22 0,0-21 0,0 21 15,0 0-15,0-1 0,0 1 0,0 0 16,0 0-16,-21 21 16,0 0-1,21 21 1,0 0-16,0 0 16,21-21-1</inkml:trace>
  <inkml:trace contextRef="#ctx0" brushRef="#br0" timeOffset="25835.03">6964 2815 0,'0'0'0,"21"0"0,-21-21 16,0 42 15,0 0-15,0 1-16,0-1 0,0 0 0,0 0 15,0 0-15,0 0 0,-21 1 16,21-1-16,0 0 0,-21 0 16,21 0-16,0 0 0,-22 1 0,22-1 15,0 0-15,0 0 0,-21 0 16,21 0 0,-21-21-1,21-21 1,0 0-16,0 0 15,0-21-15,0 20 0,0 1 16,0-21-16,0 21 0,21-22 0,0 22 16,1-21-16,-1 21 0,0-22 15,0 22-15,0 0 0,0 0 0,1 0 16,-1 0-16,0 21 0,0 0 16,0 0-16,0 0 0,1 0 0,20 0 15,-21 0-15,0 21 0,0 0 16,1 0-16,-1 0 0,0 0 15,0 1-15,0 20 0,-21-21 0,0 0 16,0 0-16,0 1 0,0-1 16,0 0-16,0 0 0,0 0 0,0 0 15,0 1-15,0-1 16,-21-21 0,0 0-16,0 0 15,21-21 1,0-1-16,0 1 0,0 0 15,0 0-15,0-21 0,0 20 0,0-20 16,0 21-16,42-21 16,-21 20-16,0-20 0,1 21 0,20-21 15,-21 20-15,21 1 0,1 0 16,20 0-16,-20 21 0,20 0 0,-21 0 16,22 0-16,-22 21 0,22 0 0,-22 0 15,0 1-15,-20-1 0,20 0 16,-21 21-16,-21-21 0,0 22 0,0-22 15,0 21-15,0-21 0,-21 22 16,0-22-16,0 0 0,-22 21 0,1-20 16,0-1-16,20 0 0,-20 0 15,21 0-15,0 0 0,0-21 0,-1 22 16,44-44 0</inkml:trace>
  <inkml:trace contextRef="#ctx0" brushRef="#br0" timeOffset="26912.27">17886 2879 0,'0'0'0,"0"-21"0,0-1 15,0 1 1,0 42 31,0 1-47,0-1 0,0 0 0,0 21 16,0 1-16,0-22 0,0 21 15,0 22-15,0-22 0,0 21 0,0 1 16,0-1-16,0 1 0,0-1 15,0 1-15,-21-1 0,21 1 16,0-1-16,0 22 0,0-21 16,-22 20-16,22 1 0,-21 0 0,21-1 15,-21 1-15,21 0 0,0-1 0,-21 1 16,0 0-16,21 20 0,-21 1 16,21-21-16,0 21 0,-22 0 0,22-1 15,-21 1-15,0 0 0,21 0 0,0 21 16,-21-21-16,0 0 0,21-1 15,0 1-15,-21 0 0,21 21 0,-22-21 16,22 0-16,0-22 0,-21 22 0,21-21 16,0 0-16,0-1 0,0 1 15,0 0-15,0-22 0,0 1 16,0-1-16,0 1 0,0-1 0,0-21 16,0 1-16,-21-22 0,21 21 0,0-21 15,0 1-15,-21-22 16,21-22-1,0 1-15,0 0 0,0-21 0,0-1 16,0 1-16,0-21 0,21-1 16,0-21-16</inkml:trace>
  <inkml:trace contextRef="#ctx0" brushRef="#br0" timeOffset="28702.73">17843 2815 0,'22'0'16,"-1"0"-16,0 0 15,0 0 1,0 0-16,0 0 15,1 0-15,-1 0 16,0 0-16,0 0 0,21 0 0,-20 0 16,20 0-16,0 0 0,22 0 15,-1 0-15,1 0 0,-1 0 0,1 0 16,20 0-16,1 0 0,0 0 16,-1 0-16,1 0 0,21 0 0,21 0 15,0 0-15,-21 0 0,21 0 16,0 0-16,0 0 0,0 0 0,21 0 15,-21 0-15,21 21 0,0-21 16,0 0-16,-21 0 0,22 22 16,-1-22-16,0 21 0,21-21 0,-21 0 15,1 21-15,-1-21 0,-21 0 16,21 21-16,0-21 0,0 0 0,0 0 16,-21 21-16,0-21 0,0 0 15,0 0-15,-21 21 0,0-21 0,0 0 16,-21 0-16,20 0 0,-20 22 15,0-22-15,-22 0 0,1 0 0,-1 0 16,1 0-16,-22 21 16,0-21-16,-20 0 0,20 0 0,-21 0 15,0 0-15,0 0 16,1 0-16,-22 21 16,0 0-1,21-21-15,-21 21 16,0 0-16,0 1 15,0-1-15,21 0 0,-21 0 0,0 0 16,0 0-16,0 22 0,0-22 16,0 21-16,0 1 0,0-1 0,0-21 15,0 43-15,0-22 0,0 0 16,0 1-16,0 20 0,0-21 0,0 22 16,0-1-16,0 1 15,0 21-15,0-22 0,0 22 0,0-22 16,0 22-16,0-22 0,0 1 0,0 21 15,0-22-15,0 22 0,0-1 16,0 1-16,0 0 0,0-1 0,21-20 16,-21 21-16,0-1 0,0-20 15,0 20-15,0 1 0,21 0 0,-21-1 16,0 1-16,21 0 0,-21-22 16,0 22-16,0-22 0,0 22 0,22-21 15,-22 20-15,0-20 0,0 20 16,0-20-16,0 21 0,0-22 15,0 1-15,0-1 0,0-21 0,0 22 16,0-1-16,0-20 0,0 20 0,0-20 16,0 20-16,0-21 0,0 22 15,0-22-15,-22 22 0,22-22 0,0 0 16,0 1-16,-21-1 0,21 0 0,-21 1 16,0-1-16,21-21 0,-21 0 15,21 1-15,-21-1 0,-1 0 0,1 0 16,0-21-16,0 21 0,0-21 0,0 0 15,-1 0-15,-20 21 16,21-21-16,0 0 0,-22 0 0,1 0 16,0 0-16,-1 0 0,1 0 0,0 0 15,-1 0-15,-20 0 0,21 0 16,-22 0-16,1 0 0,20 0 0,-20 0 16,-22 0-16,22 0 0,-22 0 0,0 0 15,-21 0-15,22 0 0,-22-21 16,0 21-16,21 0 0,-20 0 0,-1 0 15,21 0-15,-21 0 0,0 0 0,22 0 16,-22 0-16,21 0 0,-21 0 0,22 0 16,-22 0-16,21 0 0,-21 0 15,1 21-15,20-21 0,-21 0 0,0 22 16,0-22-16,1 21 0,-1-21 16,21 21-16,-21-21 0,22 21 0,-1-21 15,0 21-15,22 0 0,-22-21 16,0 22-16,1-1 0,-1 0 0,0-21 15,1 21-15,20-21 0,-20 21 0,-1-21 16,-21 0-16,21 0 0,1 0 16,-1 0-16,0 0 0,1 0 0,-22 0 15,21 0-15,1 0 0,20 0 0,-21 0 16,22 0-16,-1 0 0,1 0 0,-1-21 16,1 21-16,21 0 0,-22 0 15,22-21-15,-22 21 0,22 0 0,-22-21 16,22 21-16,-21-21 0,20 21 15,1 0-15,21 0 0,-22 0 16,22 0-16,0 0 0,0 0 0,0 0 16,0 0-16,-1 0 0,1 0 15,21-22-15,-21 22 16,0 0-16,21-21 16,-21 21-1,21-21-15,-21 21 0,21-21 16,-22 21-16,22-21 15,0 0-15,0-1 16,0 1-16,0 0 16,0 0-16,0 0 15,0 0-15,0-22 0,0 22 16,22 0-16,-1-21 0,0-1 0,0 1 16</inkml:trace>
  <inkml:trace contextRef="#ctx0" brushRef="#br0" timeOffset="29671.17">18034 3874 0,'0'0'0,"0"-22"16,0 1 62,21 21-78,21 0 16,-20 0-16,-1 0 0,21 0 15,0 0-15,22 0 0,-1 0 16,1 0-16,-1 0 0,22 0 0,0 0 16,21 0-16,-1 0 0,1 0 15,42 0-15,-21 0 0,22 0 0,-1 0 16,0-21-16,21 21 0,-21 0 15,22 0-15,-1 0 0,0 0 0,-20 0 16,20 0-16,-21 0 0,21 0 16,-20 0-16,-1 0 0,0 0 0,-21 0 15,21 0-15,-42 0 0,21 0 16,0 0-16,0 0 0,-21 0 0,21 0 16,-21 0-16,-1 0 0,1 0 15,-21 0-15,0 0 0,-22 0 16,1 0-16,-1 0 0,1 0 0,-1 0 15,-21 0-15,22 0 0,-22 0 16,1 0-16,20 0 0,-21 0 0,1 0 16,-1 0-16,22 0 0,-22 21 15,21-21-15,-20 0 0,-1 0 0,0 0 16,1 0-16,-1 0 0,0 0 16,1 0-16,-22 21 0,0-21 0,0 0 15,0 0 1,-42 0 15,0 0-31,0 0 16,0 0-16,0 0 0,-1 0 0,1 0 15</inkml:trace>
  <inkml:trace contextRef="#ctx0" brushRef="#br0" timeOffset="30559.96">17801 4890 0,'0'0'0,"0"21"16,-21-21-1,21 21 1,0 0-1,21-21 1,0 0 0,0 0-16,1 0 0,20 0 15,0 0-15,22 0 0,-1 0 0,1 0 16,20 0-16,1 0 0,21 0 16,0 0-16,0 0 0,21 0 0,-22 0 15,44 0-15,-22 0 0,21 0 16,0 0-16,-21 0 0,21 0 0,0 0 15,0 0-15,1 0 0,-1 0 16,0 0-16,0 0 0,-21 0 0,21 0 16,-21 0-16,21 0 0,-21-21 15,0 21-15,0 0 0,0-21 0,0 21 16,-21 0-16,0 0 0,21 0 16,-21 0-16,0 0 0,0 0 15,21 0-15,-22 0 0,-20 0 0,21 0 16,0 0-16,-22 0 0,1 0 15,0 0-15,-22 0 0,22 0 0,-22 0 16,1-21-16,-1 21 0,1 0 16,-1 0-16,1 0 0,-1 0 0,1 0 15,-22 0-15,22 0 0,-22 0 16,22 0-16,-22 0 0,0 0 0,-21 0 16,22 0-16,-22 0 0,0 0 0,0 0 15,0 0-15,1 0 0,-1 0 16,0 0 15,-42 0 0,0 0-31,-22 0 0</inkml:trace>
  <inkml:trace contextRef="#ctx0" brushRef="#br0" timeOffset="31379.48">18076 5906 0,'-21'0'16,"0"0"-16,-64 21 15,64-21-15,-21 21 16,21-21-16,-1 0 0,22 21 16,22-21 15,-1 0-31,21 0 0,-21 0 15,22 0-15,20 0 0,-21 0 16,43 0-16,-21 0 0,20 0 0,22 0 16,0 0-16,0 0 0,0 0 15,-1 0-15,22 0 0,0 0 0,22 0 16,-22 0-16,21 21 0,0-21 0,-21 0 16,21 0-16,0 21 0,0-21 15,1 0-15,-1 0 0,-21 0 0,21 0 16,-21 0-16,21 0 0,-21 0 15,21 0-15,-21 0 0,0 0 0,0 0 16,0 0-16,0 0 0,-21 0 0,21 0 16,-21 0-16,0 0 0,0 0 15,-22 0-15,22-21 0,-21 21 16,-1 0-16,-20 0 0,-1 0 16,-20-21-16,20 21 0,-20 0 0,-22 0 15,21-21-15,-21 21 0,22 0 0,-22 0 16,0-21-16,0 21 0,0 0 15,0 0-15,1 0 0,-22-21 16,21 21-16,0 0 16,0 0-16,0 0 0,0 0 15,1 0-15,-1 0 16,0 0-16,0 0 16,0 0-16,0 0 0,1 0 0,-1 0 15,-42 0 1,-1 0-1,1 0-15</inkml:trace>
  <inkml:trace contextRef="#ctx0" brushRef="#br0" timeOffset="32070.6">17505 7027 0,'-21'0'0,"42"0"0,-64 22 0,22-22 16,0 0-16,21 21 0,-21-21 16,21 21-16,21-21 31,0 0-31,0 0 0,22 0 15,-1 0-15,0 0 0,22 0 0,-22 0 16,43 0-16,-22 0 0,22 0 0,21 0 16,-21 0-16,42 0 0,-22 0 15,22 0-15,0 0 0,0 0 0,0 0 16,0 0-16,22 0 0,-1 0 16,-21 0-16,21 0 0,0 0 15,-21-21-15,21 21 0,0 0 0,-21 0 16,22-21-16,-1 21 0,-21 0 0,21 0 15,-21 0-15,0 0 0,0 0 16,0 0-16,0 0 0,0 0 0,-21 0 16,0 0-16,-1 0 0,1 0 0,0 0 15,-21 0-15,21 0 0,-22 0 16,1 0-16,0 0 0,-1 0 0,-20 0 16,20 0-16,-20 0 0,-1-22 15,-20 22-15,20 0 0,-20 0 16,-1-21-16,0 21 0,1 0 0,-22 0 15,21 0-15,-21 0 0,0-21 0,1 21 16,-22-21 0,0 0-1,0 0-15,-22-1 0,1 22 16,0-21-16</inkml:trace>
  <inkml:trace contextRef="#ctx0" brushRef="#br0" timeOffset="32926.32">18859 2942 0,'43'-21'32,"-43"0"-32,0 42 47,0 0-47,0 0 0,0 1 15,0 20-15,0 0 0,0 1 16,0-1-16,0 21 0,0 1 0,0-1 15,0 22-15,0-21 0,0-1 16,0 22-16,0-22 0,0 22 16,0 0-16,0 20 0,0-20 15,0 21-15,0-21 0,0 20 0,0-20 16,0 21-16,0 0 0,0 0 0,0-1 16,0 1-16,0 0 0,21 0 15,-21-21-15,0 20 0,21 1 0,-21 0 16,0 0-16,0 0 0,0 0 0,0-22 15,0 22-15,0 0 0,0 0 16,0 0-16,0-22 0,0 22 0,-21 0 16,21-21-16,-21-1 0,21 1 15,0 0-15,0-1 0,-21 1 16,21 0-16,-22-22 0,1 22 0,21-22 16,-21 1-16,21-22 0,-21 0 0,0 1 15,21-1-15,-21 0 0,-1-20 0,1-1 16,21 0-16,0 0 0,-21-21 15,21-21 1,21-21-16,0 20 16,1-20-16,20-21 0,-21 20 0,21-20 15,1-22-15</inkml:trace>
  <inkml:trace contextRef="#ctx0" brushRef="#br0" timeOffset="33647.41">20193 2561 0,'0'0'0,"0"21"32,0 1-32,0-1 15,0 0-15,-21 21 16,21 1-16,-21-1 0,21 0 0,0 22 16,0-22-16,0 22 0,0-1 15,0 22-15,0-1 0,-22-20 0,22 21 16,0-1-16,0 1 0,0 21 15,0-22-15,0 22 0,0 0 0,0 0 16,0 21-16,0-21 0,22 0 0,-22 21 16,21-22-16,-21 22 0,21-21 15,0 0-15,-21 0 0,21 21 0,0-21 16,1 0-16,-22-22 0,0 22 0,21 0 16,0 0-16,-21 0 15,21-22-15,0 22 0,-21-21 0,21 21 16,-21-22-16,0 22 0,22-21 0,-22-1 0,0 1 15,0-21-15,0 20 0,0-20 16,0 20-16,0-20 0,0-1 16,0 1-16,0-1 0,0-20 0,0 20 15,0-20-15,0-1 0,0-21 0,0 21 16,0-20-16,0-1 0,0-42 31,0-1-31,0 1 16,21-21-16,0 0 0,21-1 0,-21-20 15,1-1-15,20 1 16,0-1-16,1-20 0</inkml:trace>
  <inkml:trace contextRef="#ctx0" brushRef="#br0" timeOffset="34391">21759 2921 0,'0'0'0,"0"-21"0,21 0 15,1 21-15,-22-21 16,0-1-16,0 1 16,0 42 15,0 1-16,0-1-15,0 21 0,0-21 16,0 43-16,0-22 0,0 22 0,0 20 16,0 1-16,0 0 0,0-1 15,0 1-15,0 21 0,0-22 0,0 22 16,0 0-16,0 21 0,0-21 16,0 0-16,0 0 0,0 21 0,0-22 15,21 22-15,-21-21 0,0 0 16,21 0-16,-21 0 0,0 0 0,0-1 15,0-20-15,0 21 0,0-21 0,0-1 16,0 1-16,0 0 16,0-22-16,-21 22 0,21-22 0,-21 22 15,21-22-15,-22 22 0,22-21 0,0 20 16,0-20-16,-21-1 0,21 1 16,-21-1-16,21 1 0,0-22 0,0 22 15,-21-22-15,21 21 0,-21-20 0,0-1 16,21 22-16,0-22 0,-22 21 0,22-20 15,-21 20-15,21-20 0,0-1 16,-21 0-16,21 1 0,-21-1 0,21 0 16,-21-21-16,21 22 0,0-22 0,0 0 15,0 0-15,-21 0 0,21 1 0,0-1 16,21-42 15,0-1-15,0 1-16,0 0 0,22-21 15,-22-1-15,0 22 0,21-42 16</inkml:trace>
  <inkml:trace contextRef="#ctx0" brushRef="#br0" timeOffset="35138.62">23241 3027 0,'0'0'0,"0"-21"0,21 21 16,-21-21-1,21 21 1,-21 21 15,0 0-31,0 0 16,0 21-16,0 1 0,0-1 0,0 22 15,0-1-15,0 1 0,0-1 16,0 22-16,21-1 0,-21 1 16,22 0-16,-1 21 0,-21-1 0,0 1 15,21 0-15,-21 0 0,21 0 16,-21 0-16,21-1 0,-21 22 0,0-21 15,0 0-15,0 21 0,0-21 16,0 0-16,0 21 0,0-21 0,0 21 16,0-22-16,0 1 0,0 0 0,-21-21 15,0 21-15,21-1 0,-21-20 16,21 21-16,0-21 0,0 20 0,-21-20 16,-1-21-16,22 20 0,-21-20 0,21 20 15,0-20-15,-21-1 0,0 1 16,21-1-16,-21-20 0,21-1 15,0 0-15,-21 1 0,-1-1 0,22 0 16,-21-20-16,21-1 0,0 0 0,0 0 16,-21 0-16,0 0 15,21 1-15,-21-22 0,21-22 47,0 1-31,0 0-16,21 21 0,0-21 15</inkml:trace>
  <inkml:trace contextRef="#ctx0" brushRef="#br0" timeOffset="35247.56">23135 7599 0,'21'0'31</inkml:trace>
  <inkml:trace contextRef="#ctx0" brushRef="#br0" timeOffset="37699.37">3450 8594 0,'0'-21'15,"0"-1"1,0 1-16,0 0 16,0 0-16,0 0 15,0 0 1,0 42 15,0 0-31,0 0 0,0 0 16,0 22-16,0-1 0,0 0 0,0 1 15,0 20-15,0-21 0,0 22 16,-21-1-16,0-20 0,21-1 0,-21 22 16,-1-22-16,1 0 0,0-21 15,21 22-15,0-22 0,-21 0 0,21 0 16,0 0-16,0 1 0,21-22 31,0-22-31,-21 1 0,21 0 16,1 0-16,-1 0 0,21-22 0,-21 22 15,0-21-15,1 0 0,20-1 16,-21 1-16,0 0 0,22-1 0,-22 1 16,0 21-16,0-22 0,0 22 15,0 0-15,-21 0 0,22 21 0,-1 0 16,0 0 0,-21 21-16,0 0 0,0 0 0,21 22 15,-21-22-15,21 0 0,-21 21 0,0-20 16,0 20-16,21-21 0,-21 0 15,22 22-15,-22-22 0,21 0 16,-21 0-16,21-21 0,0 21 0,-21 0 16,21-21-16,0 0 0,1 0 15,-1 0-15,0 0 0,0-21 16,0 0-16,0 0 0,1 0 16,-1 0-16,0-1 0,0-20 0,0 21 15,0-21-15,1-1 0,-1 1 0,-21 0 16,21-1-16,0 1 0,-21 0 15,21-1-15,-21 1 0,0 21 16,0-22-16,0 22 0,21-21 0,-21 21 16,0 0-16,0 42 31,0 0-15,0 0-16,0 21 0,0-20 0,-21 20 15,21-21-15,0 21 0,0 1 0,0-1 16,0-21-16,0 22 0,0-1 15,0 0-15,0 1 0,0-22 0,0 0 16,0 21-16,0-21 0,21 1 16,1-22-16,-1 21 0,0 0 0,0-21 15,0 0-15,22 0 0,-22 0 0,21 0 16,-21 0-16,22-21 0,-1 0 16,0-1-16,-21 22 0,22-21 0,-1 0 15,-21-21-15,0 21 0,22-1 16,-22-20-16,-21 21 0,21-21 15,-21 20-15,0 1 0,0-21 0,0 21 16,0 0-16,0-1 0,0 1 16,-21 21-16,0 0 15,0 0-15,-1 21 0,1-21 16,0 22-16,0-1 0,21 0 0,-21 21 16,21-21-16,-21 1 0,21 20 15,0-21-15,0 21 0,0-20 0,0-1 16,0 0-16,0 0 0,21 0 15,0 0-15,0 1 0,0-22 16,0 21-16,1-21 0,20 0 16,-21 0-16,0 0 0,0 0 15,22-21-15,-22-1 0,21 22 0,-21-21 16,22 0-16,-22-21 0,21 21 0,-21-1 16,1-20-16,20 21 0,-21-21 15,0-1-15,0 1 0,1 21 0,-1-22 16,-21 1-16,21 0 0,-21-1 0,0 22 15,0-21-15,0 21 0,0-22 16,0 22-16,0 0 0,-21 21 16,0 0-16,-1 0 15,22 21-15,0 0 0,0 1 16,-21 20-16,21-21 0,0 21 16,0-20-16,-21 20 0,21 0 0,0 1 15,0-1-15,0 0 0,0 1 16,0-1-16,0 0 0,0-21 0,0 22 15,0-22-15,0 0 0,0 0 0,0 0 16,0 1-16,0-1 16,21-21 15,-21-21-31,0-1 0,0 1 16,0 0-16,0 0 0,0 0 15,21 0-15,1-1 0,-22-20 0,21 21 16,0 0-16,0 0 0,0-1 15,0 1-15,22 0 0,-22 0 0,21 21 16,-21 0-16,22 0 0,-22 0 0,21 0 16,-21 0-16,22 0 0,-22 21 15,21-21-15,-21 21 0,1 0 0,-1 1 16,-21-1-16,0 21 0,0-21 0,0 0 16,0 1-16,-21-1 0,-1 0 15,-20 21-15,0-21 0,-1 1 0,1-1 16,-21-21-16,20 21 0,1 0 0,0 0 15,20-21-15,-20 21 16,21-21-16,-21 0 0,20 0 16,22-21 15,22 21-31,-1-21 0,0 0 0</inkml:trace>
  <inkml:trace contextRef="#ctx0" brushRef="#br0" timeOffset="40210.75">6540 8996 0,'0'-21'31,"0"0"-15,0-1-16,0 1 0,0 0 0,0 0 15,22-21-15,-22 20 0,21-20 16,0 21-16,-21-21 0,21-1 0,-21 1 16,21 0-16,-21-1 0,0 1 15,21 0-15,-21-1 0,0 1 0,0 21 16,0 0-16,0-1 0,0 1 15,0 42 1,0 1-16,0-1 0,0 0 16,0 21-16,0 1 0,0-22 0,-21 21 15,21 0-15,0 1 0,0-1 0,0 0 16,0 1-16,0-1 0,-21 0 16,21 1-16,0-1 0,0 0 0,-21-20 15,21 20-15,0-21 0,0 0 0,0 0 16,0 1-16,0-44 47,0 1-47,0 0 0,0 0 15,0 0-15,0 0 0,21-1 16,0-20-16,0 21 0,-21-21 0,22 20 16,-1-20-16,0 21 0,0 0 0,21 0 15,-20-1-15,-1 22 0,21 0 16,-21 0-16,0 0 0,22 0 0,-22 0 15,0 0-15,0 22 0,0-22 0,1 21 16,-1 21-16,0-21 16,0 0-16,0 1 0,-21 20 0,21-21 0,-21 0 15,0 0-15,0 22 0,0-22 0,0 0 16,0 0-16,-21 0 16,0-21-16,0 22 0,0-1 0,-22-21 15,22 0-15,0 21 0,-21-21 0,21 0 16,-1 0-16,-20 0 0,21 0 15,0 0-15,0-21 0,-1 21 0,1-21 16,0-1-16,0 1 0,0 21 0,0-21 16,21 0-16,-22 0 0,22 0 15,0 42 17,22 0-17,-22 0-15,21-21 0,0 21 16,0 0-16,0-21 0,0 22 0,1-22 15,20 21-15,0-21 0,-21 0 0,22 0 16,-1 0-16,0 0 0,1 0 16,-1 0-16,0 0 0,1 0 0,-1 0 15,0 0-15,1-21 0,-1-1 0,0 1 16,1 21-16,-22-21 0,21-21 16,-21 21-16,1-1 0,-1-20 0,0 21 15,-21-21-15,0 20 0,0-20 0,0 21 16,0-21-16,0 20 0,0 1 15,-21 0-15,0 0 0,21 0 0,-22 21 16,1 0-16,0 0 0,0 0 16,0 0-16,0 0 15,-1 0-15,1 21 0,0 0 0,0 0 16,21 22-16,-21-22 0,0 0 0,21 21 16,-22 1-16,22-22 0,0 21 15,0-21-15,0 22 0,0-22 0,0 0 16,0 0-16,0 0 0,0 0 0,0 1 15,0-1-15,22-21 16,-1 0-16,0 0 16,0 0-16,0 0 0,0-21 15,1-1-15,-1 1 0,0 21 16,0-21-16,-21-21 0,21 21 16,0-1-16,-21-20 0,0 21 0,22-21 15,-22 20-15,21-20 0,-21 21 0,0 0 16,0 0-16,0-1 0,0 1 15,0 42 17,0 1-32,0-1 15,0 0-15,0 21 0,0-21 0,0 1 16,0-1-16,0 0 0,0 0 0,0 21 16,0-20-16,0-1 0,0 0 15,0 0-15,21-21 0,0 0 16,-21 21-16,21-21 0,0 0 15,1 0-15,20 0 0,-21 0 16,0-21-16,22 21 0,-1-21 0,-21 0 16,21 0-16,-20 21 0,20-22 0,-21 1 15,0-21-15,22 21 0,-22 0 16,0-1-16,0-20 0,-21 21 0,0 0 16,21 0-16,-21-1 0,0 1 15,-21 21 1,21 21-1,0 1-15,-21-1 0,0 0 0,0 0 16,21 0-16,0 22 0,0-22 16,0 0-16,0 0 0,0 21 15,0-20-15,0-1 0,0 0 0,0 0 16,0 0-16,0 0 16,0-42 30,-22 0-46,1 0 16,21 0-16,-21 21 0,21-21 0,0-1 16,-21 22-16,21-21 0,-21 21 0,0 0 31,-1 0-31,22 21 16,0 1-16,0-1 0,0 0 15,0 0-15,22 0 16,-1-21-16,0 0 0,0 21 15,0-21-15,0 0 0,1 0 0,-1 0 16,0 0-16,21 0 0,-21 0 16,22 0-16,-22 0 0,0-21 0,21 21 15,-20-21-15,-1 21 0,0-21 0,21 0 16,-21 0-16,1-1 0,-1 1 16,0 0-16,0 0 0,-21-21 0,0 20 15,21 1-15,-21-21 0,0 21 16,0 0-16,0-1 0,0 1 0,0 0 15,-21 21 1,0 21 0,21 0-16,-21 1 0,0-1 15,21 0-15,0 0 0,0 0 16,0 22-16,0-22 0,0 0 0,0 0 16,0 0-16,0 22 0,0-22 0,21 0 15,0 0-15,0 0 16,0-21-16,0 0 0,22 21 0,-1-21 15,0 0-15,1 0 0,-22 0 0,42 0 16,-20 0-16,-1 0 16,0-21-16,1 21 0,-1-21 0,0 21 15,1-21-15,-1 0 0,-21 0 0,22-1 16,-22 1-16,0-21 0,0 21 16,0-22-16,-21 22 0,0-21 0,0 21 15,0 0-15,0-1 0,0-20 0,0 21 16,-21 0-16,0 0 0,0 21 15,0 0-15,-1 0 0,1 0 16,0 0-16,-21 0 0,21 0 16,-1 21-16,1 0 0,0 0 0,0 0 15,0 0-15,21 1 0,-21 20 0,21-21 16,-22 0-16,22 22 0,0-22 16,0 21-16,0-21 0,0 0 0,0 1 15,0-1-15,22 0 0,-22 0 16,21-21-16,0 21 0,0-21 0,0 0 15,0 0-15,1 0 0,-1 0 16,0 0-16,0-21 0,0 0 16,0 0-16,1 0 0,-1-1 15,-21 1-15,21-21 0,0 0 0,-21-1 0,0 1 16,0 0-16,21-1 0,-21 1 16,21-22-16,-21 22 0,0 0 0,0-22 15,0 22-15,22 0 0,-22-1 0,0 1 16,0 0-16,0 20 15,0 1-15,0 0 0,0 0 0,0 42 16,0 21 0,0-20-16,-22 20 0,22 0 15,0 1-15,0 20 0,-21-21 0,21 1 16,0 20-16,0-20 0,0-1 0,0 0 16,0 1-16,0-1 0,0 0 15,0 1-15,0-22 0,21 21 0,-21-21 16,22 0-16,-1 1 0,0-1 0,0-21 15,0 0-15,0 0 0,1 0 16,-1 0-16,0 0 16,0 0-16,0-21 0,0-1 15,1 1-15,-1 21 0,-21-21 16,21 0-16,0 0 0,0 21 16,-21-21-16,21-1 0</inkml:trace>
  <inkml:trace contextRef="#ctx0" brushRef="#br0" timeOffset="40398.64">9800 8975 0,'0'0'15,"-21"0"-15,0 0 16,21-21-1,0-1-15,0 1 16,0 0-16</inkml:trace>
  <inkml:trace contextRef="#ctx0" brushRef="#br0" timeOffset="44386.19">18923 1820 0,'0'0'16,"0"22"-16,21-22 47,0 0-47,0-22 15,1 22-15,20-21 0,-21 21 16,0-21-16,22 0 0,-1 0 0,-21 21 16,21-21-16,-20-1 0,20 1 0,-21 21 15,-21-21-15,0 0 0,21 0 16,-21 0-16,0-1 0,-21 1 16,0 21-16,0 0 0,0 0 15,-22 0-15,22 0 0,-21 0 0,21 0 16,-22 21-16,1-21 0,21 22 15,-22 20-15,22-21 0,0 0 0,0 22 16,0-22-16,0 21 0,21-21 16,0 22-16,0-22 0,0 0 15,0 0-15,0 0 0,0 0 0,21 1 16,0-22-16,0 21 0,0-21 16,0 0-16,22 0 0,-22 0 0,21 0 15,-21 0-15,1 0 0,20 0 16,-21 0-16,0 0 0,22-21 0,-22 21 15,-21-22-15,-21 22 32,-1 0-32,1 0 0,0 0 0,0 22 15,-21-22-15,20 21 0,1 0 16,0 0-16,0 21 0,0-20 16,0-1-16,-1 21 0,1-21 0,21 0 15,-21 1-15,21 20 0,0-21 16,0 0-16,0 0 0,0 1 15,21-1-15,0-21 0,1 0 16,-1 0-16,0 0 0,0 0 0,0 0 16,0 0-16,22 0 0,-22 0 15,0-21-15,0 21 0,0-22 0,1 1 16,20 21-16,-21-21 0,0 0 0,0 0 16,1 0-16,-1-1 0,0 22 15,0-21-15,0 0 0,0 0 0,22 0 16,-22 0-16,0 21 15,0 0-15,0 0 0,1 0 0,-1 0 16,0 0-16,0 0 0,-21 21 16,0 21-16,0-21 0,0 0 15,0 1-15,0-1 0,0 21 0,0-21 16,0 0-16,0 1 0,-21-1 16,0 0-16,21 0 0,-21 0 0,21 0 15,0-42 16,21 0-15,0 0 0,0 0-16,0 0 0,0-1 0,-21 1 15,22 0-15,-1 0 0,0 0 16,0-22-16,0 22 0,0 0 0,1 0 16,-22 0-16,21 0 0,-21-1 0,21 1 15,-21 42 1,0 1-1,0-1-15,0 0 0,-21 0 16,21 0-16,-21 0 0,21 22 16,-22-22-16,22 0 0,0 21 0,0-20 15,0-1-15,0 0 0,22 0 0,-1 0 16,0 0-16,0-21 0,0 22 16,0-22-16,1 0 0,-1 0 15,0 0-15,0 0 0,0 0 0,22-22 16,-22 22-16,0-21 0,0 0 15,0 0-15,0 0 0,1 0 0,-1-1 16,21 1-16,-21 0 0,0-21 0,1 21 16,-1-1-16,0-20 0,21 21 15,-21 0-15,1 0 0,-1-1 0,0 1 16,0 21-16,0 0 0,0 0 16,-21 21-1,0 1 1,0-1-16,0 0 0,0 0 15,-21 0-15,21 0 16,21-21 31,1 0-47,-22-21 16,0 0-16,0 0 0,21 21 15,-21-21-15,0 0 0,0-1 16,0 1-16,0 0 15,-21 21 1,-1 0-16,1 0 16,0 21-16,0-21 0,-21 21 15,20 1-15,1-1 0,0 0 0,0 0 16,0 21-16,0-20 0,-1-1 0,22 0 16,-21 21-16,21-21 0,0 1 15,0 20-15,0-21 0,21 0 0,1 22 16,-1-22-16,0 0 0,21 0 15,-21 0-15,22-21 0,-1 21 0,0 1 16,1-22-16,-1 0 0,0 0 16,22 0-16,-22 0 0,1 0 0,-1 0 15,0-22-15,1 1 0,-1 0 16,0 0-16,-21-21 0,1 20 16,20-20-16,-21 0 0,-21 21 0,21-22 15,0 22-15,-21 0 0,0-21 16,0 20-16,0 1 0,0 0 0,0 0 15,-21 21 1,0 0-16,0 0 16,0 21-16,0-21 0,21 21 0,-22 0 15,1 1-15,21 20 0,-21-21 16,21 0-16,0 22 0,0-22 0,0 0 16,0 21-16,0-21 0,0 1 0,0-1 15,21 0-15,0 0 16,1 0-16,-1 0 0,0 1 0,0-22 15,0 0-15,22 21 0,-22-21 16,21 0-16,-21 0 0,0 0 0,22 0 16,-22-21-16,21-1 0,-21 1 0,1-21 15,-1 21-15,21-22 0,-21 1 16,0 0-16,1-1 0,20 1 0,-21 0 16,0-1-16,0-20 0,1 21 15,20-1-15,-21-20 0,0 20 0,0 1 16,-21 0-16,22-1 0,-22 22 15,21 0-15,-21 0 0,0 0 0,-21 21 32,-1 21-32,1 21 0,0 1 15,0-1-15,0 0 0,-22 1 16,22 20-16,0-21 0,21 1 0,0-1 16,-21 22-16,21-22 0,0 0 0,0 1 15,0-1-15,0 0 0,0 1 16,21-22-16,-21 0 0,21 21 0,0-21 15,1 1-15,-1-1 0,0-21 16,0 0-16,21 21 0,-20-21 16,20 0-16,-21 0 0,0 0 0,22-21 15,-22 0-15,0-1 0,0 1 0,21 0 16,-20 0-16,-1 0 0,0 0 16,-21-1-16,21 1 0,-21 0 15,21 0-15</inkml:trace>
  <inkml:trace contextRef="#ctx0" brushRef="#br0" timeOffset="51483.14">18648 8678 0,'0'-21'16,"0"0"-1,0 0 1,0 0-16,0 0 16,0-1-1,21 22-15,0-21 0,-21 0 16,21 21-16,-21-21 0,0 0 15,-21 0 1,0 21 0,0 0-16,-22 0 0,1 0 0,0 21 15,-22 0-15,22 0 0,-22-21 16,22 21-16,-21 0 0,20 1 0,1-1 16,21 21-16,-22-21 0,22 0 0,21 1 15,0 20-15,0-21 0,0 0 16,0 0-16,21 22 0,1-22 15,20 0-15,-21 0 0,21 22 16,1-22-16,-1 0 0,0 0 0,-20 0 16,20 0-16,0 1 0,-21-1 15,1 0-15,-1 0 0,-21 0 0,0 0 16,0 1-16,-43-1 16,22-21-16,-21 21 0,0-21 0,-22 0 15,22 0-15,-1 0 0,-20 0 0,21 0 16,-1 0-16,1 0 0,0 0 15,-1 0-15,22-21 0,0 0 0,0 21 16,0-22-16,-1 1 0,22 0 0,0 0 16,0 0-16,0 0 0,0-1 15,0 1-15,0 0 0,0 0 0,0 0 16,22 0-16,-1 21 0,-21-22 16,42 1-16,-21 21 0,0-21 0,22 21 15,-22-21-15,21 0 0,1 21 16</inkml:trace>
  <inkml:trace contextRef="#ctx0" brushRef="#br0" timeOffset="51742.7">19029 8573 0,'0'0'0,"21"0"16,0 0-16,-21-22 0,0 44 31,-21-1-31,0 0 0,0 21 16,21-21-16,0 22 0,-22-1 0,1 0 15,21 1-15,-21-1 0,21 0 0,-21-20 16,0 20-16,21-21 0,0 21 16,0-20-16,-21-1 0,21 0 15,0 0-15,0 0 0,0 0 16,21-21 0,0 0-16,0 0 0,0-21 15,0 21-15,-21-21 0,0 0 16,22 0-16</inkml:trace>
  <inkml:trace contextRef="#ctx0" brushRef="#br0" timeOffset="51922.59">18690 8932 0,'0'0'0,"-21"0"0,0 0 0,0 0 0,42 0 47,0 0-47,0 0 0,21 0 15,-20 0-15,20-21 0,0 21 0,1 0 16,-22 0-16,21 0 0,22-21 16,-22 21-16,0 0 0,1 0 0,20 0 15</inkml:trace>
  <inkml:trace contextRef="#ctx0" brushRef="#br0" timeOffset="55413.63">19579 8890 0,'0'0'16,"21"0"-1,-21-21-15,0 0 16,0 0-16,0-1 16,0 1-16,0 0 0,0 0 0,0 0 15,-21 0-15,0-1 0,0 22 16,0 0-16,-22 0 0,22 0 16,0 0-16,-21 0 0,20 0 0,-20 22 15,21-1-15,-21 0 0,20 0 0,1 0 16,-21 22-16,21-22 0,0 21 15,-1 0-15,22-20 0,0 20 16,-21-21-16,21 0 0,0 0 0,0 22 16,0-22-16,21 0 15,1-21-15,-1 0 0,0 0 0,21 0 16,-21 0-16,22 0 0,-22 0 0,21 0 16,1 0-16,-22-21 0,21 0 15,-21 0-15,22-1 0,-22 1 0,0 0 16,0-21-16,0 21 0,0-22 0,-21 22 15,0-21-15,0 21 0,0-1 16,0-20-16,0 21 0,0 0 16,-21 21-16,0 0 0,0 0 15,21 21-15,-21 0 16,0 0-16,21 0 0,0 22 0,0-22 16,0 0-16,-22 21 0,22-20 0,0-1 15,0 0-15,0 0 0,0 0 16,22 0-16,-1 1 0,-21-1 0,21-21 15,0 0-15,21 21 0,-20-21 0,20 0 16,-21 0-16,21 0 0,1 0 16,-22 0-16,21-21 0,-21 0 0,1 21 15,20-22-15,-21 1 0,0 0 16,-21 0-16,21 0 0,-21 0 0,22-22 16,-22 22-16,0 0 0,0 0 0,0 0 15,0 42 16,-22-21-31,22 21 0,-21 21 16,21-21-16,-21 1 0,21-1 16,0 0-16,0 0 0,-21 0 0,21 0 15,0 1-15,0-1 0,-21-21 0,21 21 16,21-21 15,0-21-15,0 0-16,0 21 0,1-22 15,-22 1-15,21 0 0,0 0 0,0 0 16,0 0-16,0-1 0,1 1 16,-1 0-16,0 0 0,0 21 15,0 0-15,-21 21 16,0 0 0,0 0-16,0 1 0,0-1 15,0 0-15,21 0 0,-21 0 0,0 0 16,22-21-16,-1 22 0,0-1 0,0-21 15,0 0-15,0 21 0,22-21 16,-22 0-16,21 0 0,-21 0 0,22 0 16,-1 0-16,0 0 0,1 0 0,-1 0 15,0-21-15,-20 0 0,20 21 16,-21-22-16,0 1 0,0 0 16,1 0-16,-22-21 0,0 20 0,0 1 15,0-21-15,0 21 0,0 0 16,0-22-16,-22 22 0,1 0 0,0 21 15,0 0-15,0 0 0,-22 0 16,1 0-16,21 0 0,-21 0 0,20 21 16,-20 0-16,21 22 0,-21-22 0,20 0 15,1 21-15,0-21 0,21 22 16,0-22-16,0 0 0,0 0 0,0 0 16,0 1-16,0-1 0,21 0 0,0-21 15,1 21-15,-1-21 0,0 0 16,0 0-16,21 0 0,-20 0 15,-1 0-15,21 0 0,-21-21 0,0 21 16,1-21-16,20 0 0,-21-1 16,0 1-16,22 0 0,-22-21 0,0 21 15,0-22-15,0 1 0,0 0 0,1-1 16,-1 1-16,0 0 0,0-1 16,-21 1-16,21 0 0,-21 20 0,21-20 15,-21 21-15,0 0 0,-21 42 31,0 0-31,0 0 0,0 0 16,0 22-16,-1-1 0,1 0 16,0 22-16,21-22 0,0 1 15,0-1-15,0 0 0,0 1 0,0-1 16,0 0-16,0-21 0,21 1 0,-21 20 16,21-21-16,1-21 0,-1 21 15,0 0-15,0-21 0,0 0 0,22 0 16,-22 0-16,0 0 0,21 0 0,-21 0 15,1 0-15,20-21 0,-21 21 16,0-21-16,22 0 0,-22 0 0,0 0 16,0-1-16,0 1 0,-21 0 15,21 0-15,-21 0 0,22 0 16,-22-1-16,0 1 0,0 0 0,0 0 16,0 0-1,0 0 454,0-1-453,0 1-1,0 0-15,0 0 16,0 0-16,-22 21 0,1-21 15,0 21-15,0 0 0,0-22 16,0 22-16,-1 0 0,1 0 16,0 0-16,0 22 0,-21-1 0,20 0 15,1 0-15,0 21 0,0 1 0,-21-1 16,42 0-16,-22 1 0,1-22 16,21 21-16,-21 1 0,21-22 0,0 0 15,0 21-15,0-21 0,0 1 0,21-1 16,0 0-1,1-21-15,-1 0 0,0 0 0,0 0 16,0 0-16,0 0 0,22 0 0,-22-21 16,0 0-16,0-1 0,0 1 15,1 0-15,-1 0 0,0 0 0,0-22 16,0 22-16,0-21 0,-21 21 16,22-22-16,-22 22 0,21 0 0,-21 0 15,0 0-15,0 0 0,0 42 31,-21 0-31,21 0 16,-22 0-16,22 0 0,0 22 16,0-22-16,0 0 0,0 0 15,0 0-15,0 1 0,0-1 0,0 0 16,22 0-16,-1 0 0,0 0 0,0-21 16,21 22-16,-20-22 0,-1 0 15,21 21-15,-21-21 0,22 0 0,-22 0 16,21 0-16,-21 0 0,0-21 15,1 21-15,-1-22 0,0 1 0,0-21 16,0 21-16,0-22 0,-21 1 16,22 0-16,-1-1 0,-21-20 15,21-1-15,0 22 0,-21-21 0,21 20 0,-21 1 16,0 0-16,21-1 0,-21 1 0,0 21 16,0 0-16,0-1 15,-21 44 1,0-22-16,0 21 0,21 21 15,-21-21-15,0 22 0,-1-1 16,1 0-16,21 1 0,0 20 0,-21-21 16,21 1-16,0-1 0,0 0 15,0 1-15,0-1 0,0-21 0,0 22 16,21-22-16,0 0 0,1 0 0,-22 0 16,21 0-16,0-21 0,0 0 15,0 0-15,0 0 0,1 0 16,-1 0-16,0 0 0,21 0 0,-21-21 15,1 0-15,-1 0 0,21 0 16,-21 0-16,0-1 0,1 1 0,-1-21 16,0 21-16,0 0 0,-21-1 0,0 1 15,0 0-15,0 42 32,0 0-32,-21 1 0,0-22 0,21 21 15,-21 0-15,21 0 0,0 0 16,0 0-16,0 1 0,0-1 15,0 0-15,0 0 16,21-21 0,0 0-16,0 0 0,0 0 0,0 0 15,1 0-15,-1-21 0,0 21 16,0-21-16,0 0 0,-21-1 16,0 1-16,0 0 0,0-21 0,0 21 15,0-22-15,0 22 0,0 0 0,0 0 16,-21 0-16,21-1 0,-21 1 15,0 21-15,21-21 0,0 0 32,21 21-17,21-21-15,-21 21 0,1 0 16,20 0-16,0-21 16,-21 21-16,22 0 0,-22 0 0,21 0 15,-21 0-15,1 0 0,-1 21 0,0 0 16,0 0-16,0 0 0,-21 0 15,0 1-15,0 20 0,0-21 0,0 21 16,0-20-16,0-1 0,0 0 16,0 0-16,0 0 0,0 0 0,0 1 15,0-1-15,-21-21 16,0 0 0,21-21-1,0-1-15,0 1 16,0 0-16,0 0 15,0-21-15,21 20 0,0-20 0,0 21 16,1-21-16,20 20 0,-21-20 0,0 21 16,22 0-16,-22 0 0,0-1 15,0 1-15,0 21 0,0 0 16,-21 21-16,0 1 0,0-1 16,0 21-16,0-21 0,0 22 15,0-22-15,0 21 0,22 0 0,-22-20 16,0 20-16,0-21 0,21 0 15,0 0-15,-21 22 0,21-22 0,0-21 16,0 21-16,1 0 0,-1-21 0,0 0 16,21 0-16,-21 0 0,22 0 15,-22 0-15,21 0 0,-21 0 16,22 0-16,-1-21 0,-21 0 0,0 0 16,22-22-16,-22 22 0,0-21 15,0 0-15,-21-1 0,21 1 0,-21 0 16,0-1-16,0 22 0,0 0 0,0 0 15,0 0-15,-21 21 0,0 0 16,-21 21-16,21-21 0,-1 21 0,-20 21 16,21-21-16,0 1 0,21 20 15,0-21-15,-21 21 0,21-20 16,0-1-16,0 21 0,0-21 0,21 0 0,0 1 16,0-22-16,21 21 0,-20 0 15,20-21-15,0 0 0,22 0 16,-22 21-16,0-21 0,1 0 0,-1 0 15,0 0-15,-20-21 0,20 0 0,-21 0 16,0-1-16,0 1 0,1 0 16,-22 0-16</inkml:trace>
  <inkml:trace contextRef="#ctx0" brushRef="#br0" timeOffset="58155.06">19452 10139 0,'0'0'0,"0"-21"47,21 0-16,0 21-31,1-22 0,-1 1 16,0 21-16,0-21 0,-21 0 16,21 21-16,0-21 0,1 0 15,-22-1-15,21 1 16,-21 0-16,0 42 31,-21 0-31,-1 1 0,1 20 0,21-21 16,-21 21-16,0 1 0,0-1 0,21 22 15,-21-22-15,-1 0 0,-20 22 16,21-22-16,0 0 0,-22 1 0,22-1 16,-21 0-16,21 1 0,-22-1 0,22-21 15,-21 0-15,21 1 0,0-1 16,21 0-16,-22-21 0,22-21 31,0 0-31,0-1 0,0 1 16,0-21-16,0 21 0,0-22 15,22 1-15,-1 0 0,0-1 0,-21 1 16,21 21-16,0-21 0,0-1 0,1 22 16,-1 21-16,-21-21 0,21 21 15,0 0-15,-21 21 0,0 0 16,21 0-16,-21 22 0,21-22 0,-21 21 15,0 1-15,0-22 0,22 21 16,-1-21-16,-21 22 0,21-22 0,0 0 16,0 0-16,0 0 0,1 0 0,-1-21 15,0 0-15,21 0 0,-21 0 16,22 0-16,-1 0 0,-21 0 16,22 0-16,-1-21 0,0 0 0,-21 0 15,22 0-15,-22 0 0,0-22 0,0 22 16,0-21-16,1-1 0,-1 1 15,-21 0-15,0-1 0,0 1 0,0 0 16,0-22-16,0 22 0,0 0 0,0-1 16,-21 1-16,-1 0 0,1-1 15,0 1-15,0 21 0,0 0 0,0 21 16,-1 0-16,-20 0 0,21 0 0,-21 21 16,20 0-16,-20 0 0,21 21 15,0 1-15,0-22 0,-1 21 0,22 1 16,0 20-16,0-21 0,0 1 15,0-1-15,0 0 0,22 1 16,-1-1-16,0 0 0,0-20 0,0 20 16,22-21-16,-22 0 0,21 0 0,0 1 15,-20-22-15,20 0 0,0 0 16,1 0-16,-22 0 0,21 0 0,0 0 16,1-22-16,-1 22 0,22-21 0,-22 0 15,0 0-15,1-21 0,-1 20 16,-21-20-16,21 21 0,-20-21 0,-1 20 15,0-20-15,-21 21 0,0 0 0,0 0 16,0-1-16,-21 22 16,0 0-1,-1 0-15,1 0 0,0 22 0,0-1 16,0 0-16,0 0 0,21 21 0,0-20 16,-22-1-16,22 0 0,0 0 15,0 21-15,0-20 0,0-1 16,0 0-16,22 0 0,-1-21 0,0 0 15,0 21-15,0-21 0,22 0 16,-22 0-16,21 0 0,-21 0 0,22 0 16,-1-21-16,0 0 0,1 0 15,-1 0-15,0-1 0,-21 1 0,22 0 16,-22-21-16,21 21 0,-21-1 16,1-20-16,-22 21 0,21 0 0,-21 0 15,0-1-15,0 1 0,0 0 16,-21 21-1,-1 21-15,1 0 16,21 1-16,0-1 0,-21 0 16,21 0-16,-21 0 0,21 0 0,0 1 15,0-1-15,0 0 0,0 0 0,0 0 16,0 0-16,0 1 0,0-1 16,21-21-16,0 21 15,0-21 1,1 0-16,-22-21 15,0 0 1,0-1-16,0 1 0,-22 21 16,1-21-16,21 0 0,-21 21 0,0 0 31,21 21-31,0 0 0,0 0 16,0 1-16,0-1 0,0 0 15,0 0-15,21-21 0,0 21 16,0-21-16,1 0 0,-1 0 15,0 0-15,0 0 0,21 0 0,-20 0 16,20 0-16,-21 0 0,21-21 16,-20 0-16,20 21 0,-21-21 0,0-22 15,22 22-15,-22-21 0,0 0 16,0 20-16,-21-20 0,21 0 16,0-1-16,1-20 0,-22 21 0,0-22 15,21 22-15,0-1 0,-21-20 0,0 21 16,0-1-16,21 22 0,-21 0 15,0 0-15,21 21 0,-21 21 16,0 21-16,0-21 0,0 22 16,0-1-16,-21-21 0,0 22 15,0 20-15,21-21 0,-21 1 0,21-22 16,-22 21-16,1 1 0,21-1 0,0 0 16,-21-21-16,21 22 15,-21-22-15,21 0 0,0 0 0,0 0 16,0 1-16,0-44 47,0 1-47,0 0 0,21 0 0,0 0 15,0 0-15,1-22 0,-22 22 16,21 0-16,21 0 0,-21 0 0,0-22 16,1 22-16,-1 0 0,21 21 0,-21-21 15,0 0-15,1 21 16,-44 21 15,1-21-31,0 0 16,21 21-16,-42-21 0,-1 21 15,22-21-15,0 21 0,0-21 16,0 21-16,21 1 16,-21-1-16,21 0 0,0 0 15,0 0-15,0 0 16,0 1-16,0-1 15,21-21-15,0 21 0,0-21 16,0 0-16,0 21 0,1-21 16,-1 0-16,0 0 0,0 0 0,21 0 15,-20 0-15,-1 0 0,0 0 16,0 0-16,0 0 0,0 0 16,1 0-16,-22-21 31,21 21-16,0-21-15,-21 0 16,0-1 0,21 22-16,0-21 0,0 0 15,1 0-15,-1 21 16,-21-21-16,21 0 0,0 21 16,-21-22-16,21 1 0,0 21 0,1-21 15,-1 0-15,0 21 0,-21-21 0,21 21 16,-21-21-1,-21 21 1,0 0-16,0 0 0,-1 21 0,1 0 16,0 0-16,0-21 15,0 21-15,21 0 0,0 1 16,0-1-16,0 0 16,0 0-16,21 0 15,0-21 1,0 21-16,0-21 0,-21 22 15,22-22-15,-1 0 16,-21 21-16,0 0 16,-21 0-1,-1-21-15,1 0 16,0 0-16,0 0 0,21 21 0,-21-21 16,0 0-16,21-21 31,0 0-16,21 0-15,0 21 0,-21-21 0,21-1 16,0 1-16,0 0 0,1-21 16</inkml:trace>
  <inkml:trace contextRef="#ctx0" brushRef="#br0" timeOffset="59094.55">22627 9843 0,'42'-22'15,"-84"44"-15,106-86 0,-43 43 0,0 0 0,-21 0 16,-21 42-1,0-21-15,-1 21 16,1 21-16,0-21 0,0 22 0,-21-22 16,20 21-16,1 1 0,0-1 15,0-21-15,21 21 0,-21 1 16,0-1-16,-1-21 0,22 22 0,0-1 16,0-21-16,-21 21 0,21-20 15,0-1-15,0 0 0,0 0 0,0 0 16,0 0-16,0 1 0,21-22 15,1 21-15,-1-21 16,0 0-16,0 0 0,0-21 16,0 21-16,1-22 0,-1 1 0,21 0 15,-21 0-15,0 0 0,1 0 0,20-1 16,-21 1-16,0 0 0,0 0 16,1 0-16,-1 0 0,0 21 0,-21-22 15,21 22-15,-21 22 31,-21-1-31,21 0 0,-21 0 16,0 0-16,21 0 0,0 1 16,0-1-16,0 0 15,21-21 17,0 0-32,0 0 0,0 0 15,0 0-15,1 0 0,-1-21 0,-21 0 16,21 21-16,-21-22 0,21 1 0,-21 0 15,0 0-15,0 0 0,0 0 16,0-1-16,-21 1 0,0 21 16,0 0-16,-1-21 0,-20 21 15,21 0-15,0 0 0,0 0 16,-1 0-16,1 0 0,42 0 31,1 0-15,-1 0-16,0 0 0,21 0 0,-21 0 15,22 0-15,-1 0 0,0 0 0,-20 0 16,20 0-16,0 0 0,1 0 16,-22 0-16,21 0 0,-21 0 0,0 0 15,1 0-15,-1 0 0,0 0 16,-21 21 0,0 0-16,0 1 15,0-1-15,0 0 0,-21 21 16,21-21-16,-21 22 0,21-22 0,0 21 15,-22 1-15,1-1 0,21-21 16,0 21-16,0 1 0,-21-1 0,21 0 16,-21 1-16,21-22 0,-21 21 0,21 1 15,0-1-15,0-21 0,-21 21 16,-1 1-16,22-22 0,-21 21 0,21 1 16,-21-1-16,21-21 0,0 21 15,0-20-15,-21-1 0,21 0 0,0 0 16,-21-21-16,21 21 0,0-42 47,0 0-47,21 21 0,0-21 15,-21-22-15,21 22 0,0 0 0,1-21 16,-1 21-16,-21-22 0,21 22 0,0-21 16,0-1-16,0 1 0,-21 0 15</inkml:trace>
  <inkml:trace contextRef="#ctx0" brushRef="#br0" timeOffset="59410.88">23389 10499 0,'0'-43'0,"0"86"0,0-149 0,0 64 16,0 20-16,0-20 0,0 0 16,0 21-16,0-22 0,0 22 0,0 0 15,0 0-15,0 0 0,0-1 0,0 1 16,21 0-16,0 0 16,1 21-16,-22-21 0,21 21 0,0 0 15,0 0-15,0 0 0,0 0 0,1 0 16,-1 21-16,0 0 0,0 0 15,0 0-15,-21 1 0,0 20 0,0-21 16,0 0-16,0 22 0,0-22 0,0 21 16,-21-21-16,0 22 0,0-22 15,0 0-15,-1 0 0,1 0 16,-21 0-16,21-21 0,0 22 0,-1-22 16,1 0-16,0 0 0,0 0 15,0 0-15,0 0 0,-1 0 16,22-22-16,-21 22 0,21-21 15,0 0-15,0 0 16,0 0-16,0 0 0,0-1 0,0-20 16,0 21-16</inkml:trace>
  <inkml:trace contextRef="#ctx0" brushRef="#br0" timeOffset="59750.5">22394 9821 0,'0'0'0,"-21"0"15,42 22 1,22-22-16,-22 0 16,21 0-16,0 0 0,22 0 0,-22 0 15,22 0-15,-22 0 0,22 0 16,-1 0-16,-21 0 0,22 0 0,-22 0 15,1 0-15,-1 0 0,0 0 16,-21 0-16,1-22 0,-1 22 16,0 0-16,-42 0 62,0 0-62,-1 0 16,1 0-16,0 0 0,0 0 15</inkml:trace>
  <inkml:trace contextRef="#ctx0" brushRef="#br0" timeOffset="84518.72">8572 5609 0,'22'0'125,"-1"0"-94</inkml:trace>
  <inkml:trace contextRef="#ctx0" brushRef="#br0" timeOffset="85379.23">8678 5546 0,'-21'0'16,"0"0"-16,0 0 16,21 21-16,-21-21 0,-1 0 15,44 0 95,-1 0-110,0-21 15,21 21-15,-21-21 0,1 21 16,-1-22-16,21 22 0,-21-21 16,22 0-16,-1 21 0,-21-21 15,21 0-15,1 0 0,-1 21 0,0-22 16,1 1-16,-1 0 0,0 0 15,1 0-15,-22-22 0,21 22 0,1 0 16,-1 0-16,0 0 0,1 0 16,20-22-16,-21 22 0,22 0 0,-22 0 15,22 0-15,-1-22 0,1 22 0,-1 0 16,-20 0-16,20-22 0,1 22 16,-1-21-16,1 21 0,-1 0 0,1-1 15,-1-20-15,-21 21 16,22 0-16,-1 0 0,1-1 0,-1 1 0,1 0 15,-22 0-15,43 0 0,-22 0 16,1-1-16,-1 1 0,1 0 16,-22 0-16,22-21 0,-1 20 0,-20 1 15,-1 0-15,21 0 0,-20 0 16,-1 0-16,0-1 0,1 1 0,-1 0 16,0 0-16,1 0 0,-1 0 15,0 21-15,1-22 0,-1 1 16,-21 0-16,22 0 0,-22 0 0,21 21 15,-21-21-15,22-1 0,-22 22 0,0-21 16,0 21-16,0 0 0,0 0 16,1-21-16,-1 21 0,0 0 15,0 0-15,-21-21 32,21 21-32,-21 21 140,-21-21-124,0 0-1</inkml:trace>
  <inkml:trace contextRef="#ctx0" brushRef="#br0" timeOffset="87558.65">14224 3937 0,'0'0'16,"0"-21"-1,0 0 1,0 0-1,0-1 17,21 22 30,-21 22-46,21-22-16,-21 21 0,21-21 0,1 21 15,-22 0-15,21-21 0,0 21 16,0 0-16,-21 1 0,21-1 0,0 0 16,1 0-16,-1 0 0,0 0 0,0-21 15,0 22-15,0-1 0,1 0 16,-1 0-16,0 0 0,0 0 0,0 1 16,0-1-16,22 0 0,-22 0 15,0 0-15,21 0 0,-20 1 16,20 20-16,0-21 0,1 0 15,-22 0-15,21 1 0,0-1 0,1 0 16,-1 0-16,0 0 0,1 0 0,-1 1 16,0-1-16,22 0 0,-22 0 15,1 0-15,-1 22 0,0-22 0,1 21 16,-1-21-16,0 22 0,-21-22 16,22 21-16,-1-21 0,-21 0 0,22 22 15,-22-22-15,21 0 0,-21 21 16,0-20-16,22-1 0,-22 0 0,0 0 15,21 21-15,-20-20 0,20-1 16,-21 0-16,21 0 0,-20 0 16,20 0-16,0 1 0,-21-1 0,22-21 15,-1 21-15,-21 0 0,22 0 0,-1 0 16,0 1-16,-21 20 0,22-21 16,-1 0-16,0 0 0,-20 1 0,20-1 15,-21 0-15,0-21 0,22 21 16,-22 0-16,0 0 0,0 1 0,0-22 15,0 21-15,1 0 0,-1-21 16,0 21-16,0 0 0,0 0 16,0-21-16,1 22 0,-1-22 15,0 21 1,0 0-16,0-21 0,0 21 0,1-21 16,-1 21-16,0-21 0,0 0 15,0 21-15,0-21 16,1 0-16,-22 22 0,21-22 15,0 0-15,-21 21 0,21-21 16,0 21 0,0 0 15,1-21-15,-22 21 15,21-21-16,0 0 235,0 0-234,0 0-16,-21 21 16,21-21-16,1 0 0,-1 0 15,0 0-15,0 0 0,0 22 16,0-22-16,1 0 16,-22-22 155,-22 22-139,22-21-32,-21 21 15,0 0-15,0 0 0</inkml:trace>
  <inkml:trace contextRef="#ctx0" brushRef="#br0" timeOffset="89383.39">11684 2561 0,'-21'-21'0,"0"21"0</inkml:trace>
  <inkml:trace contextRef="#ctx0" brushRef="#br0" timeOffset="89739.19">11620 2582 0,'0'-21'16,"22"21"-16,-22-21 15,0 0-15,0 0 0,0 0 0,0-1 16,0 1-16,0 0 16,0 0-16,0 0 15,0 42 1,0 0-16,0 0 0,0 22 16,-22-22-16,22 21 0,0 0 0,-21 1 15,0 20-15,0-20 0,21-1 16,-21 0-16,0 1 0,-1-1 0,1 0 15,21-21-15,-21 22 0,0-1 16,0-21-16,0 0 0,-1 22 16,22-22-16,0 0 0,-21 0 0,21 0 15,0-42 17,21 21-32,1-21 15,-1 0-15,-21 0 0,21 0 0,0-22 16,0 22-16</inkml:trace>
  <inkml:trace contextRef="#ctx0" brushRef="#br0" timeOffset="90057">11726 2371 0,'0'0'0,"0"-21"0,0-1 16,-21 22 15,21 22-31,0 20 0,0-21 16,0 43-16,0-22 0,0 0 0,0 22 15,0-22-15,0 0 0,0 1 0,0-1 16,21 0-16,-21 1 0,0-1 16,0-21-16,0 0 0,0 22 0,0-22 15,21-21-15,-21 21 0,0 0 16,0 0-1,0-42 17,-21 0-32,0 21 0,21-21 15,-21 0-15,0 0 0</inkml:trace>
  <inkml:trace contextRef="#ctx0" brushRef="#br0" timeOffset="90450.78">11430 2858 0,'0'0'16,"21"0"-1,0 0 1,22 0-16,-22 0 16,21 0-16,-21 0 0,22 0 15,20 0-15,-21-22 0,22 1 0,-22 21 16,22-21-16,-1 21 0,1-21 16,-1 21-16,-20-21 0,20 0 0,-21 21 15,-20-22-15,20 1 0,-21 21 16,0-21-16,-21 0 15,-21 42 1,0 0 0,21 0-16,-21 22 0,0-22 0,21 21 15,-22 1-15,22-1 0,0 0 16,0 1-16,-21-1 0,21 0 0,0 1 16,-21-1-16,21 21 0,0-20 15,-21 20-15,21-20 0,0-1 16,0 0-16,0 1 0,-21-1 0,21 0 15,0-21-15,0 1 0,0-1 16,0 0-16,0 0 0,21-21 31,0-21-15,0 0-16,0 0 0,-21-22 0</inkml:trace>
  <inkml:trace contextRef="#ctx0" brushRef="#br0" timeOffset="90742.61">12298 2900 0,'0'0'0,"0"-21"16,0 0-16,0-1 0,0 1 0,0 0 15,0 0-15,21 0 0,0 0 16,0 21-16,0-22 16,1 22-16,-1 0 0,0 0 0,0 0 15,0 0-15,0 0 0,1 0 16,-1 0-16,-21 22 0,21-22 0,-21 21 15,0 0-15,0 0 0,0 0 0,0 0 16,0 1-16,-21-1 0,0 0 16,-1-21-16,-20 21 0,21 0 15,-21-21-15,20 21 0,1-21 0,0 0 16,0 22-16,0-22 0,0 0 16,42 0-1,0 0 1,21 0-16,-21 0 0</inkml:trace>
  <inkml:trace contextRef="#ctx0" brushRef="#br0" timeOffset="91247.03">13123 2752 0,'0'0'15,"0"-21"-15,0-1 0,0 1 0,-21 0 16,0 0-16,0 0 15,0 21-15,-1-21 0,1 21 0,0 0 16,0 0-16,0 0 0,0 0 16,-1 0-16,1 21 0,21 0 0,-21 0 15,0 0-15,0 22 0,0-22 0,-1 21 16,1-21-16,21 0 16,0 22-16,-21-22 0,21 0 0,0 0 0,0 0 15,0 1-15,0-1 16,0 0-16,21-21 15,0 0-15,1 0 16,-1 0-16,0 0 0,0-21 16,0 21-16,22-21 0,-22-1 0,0 1 15,21 0-15,-21 0 0,1 0 0,-1-22 16,0 22-16,0 0 0,-21-21 16,0 21-16,21-1 0,-21 1 15,0 42 1,0 1-1,0-1-15,-21 0 0,21 0 16,0 0-16,0 22 0,-21-22 16,21 0-16,-21 0 0,21 0 0,0 0 15,0 1-15,0-1 0,0 0 16,21 0 0,0-21-16,0 0 0,0 0 15,22 0-15,-22 0 0,0 0 16,21-21-16,1 0 0,-22 0 0</inkml:trace>
  <inkml:trace contextRef="#ctx0" brushRef="#br0" timeOffset="92166.5">13695 2582 0,'0'-21'16,"0"42"-16,-21-42 15,-1 21-15,1 0 0,0 21 16,21 1-16,-21-1 0,0 0 0,0 0 15,-1 0-15,1 22 0,0-22 0,21 21 16,0-21-16,-21 0 0,21 22 16,0-22-16,0 0 0,0 0 0,0 0 15,0 1-15,0-1 16,21-21-16,0 21 0,0-21 16,1 0-16,-1 0 0,0 0 0,0 0 15,21 0-15,-20 0 0,-1-21 16,21 21-16,0-21 0,-20-1 15,20 1-15,0 0 0,-21-21 0,1 21 16,-1-22-16,21 1 0,-21-22 16,-21 22-16,21 0 0,1-22 0,-22 22 15,0 0-15,0 20 0,0 1 16,0 0-16,0 0 0,-22 42 16,1 0-1,0 0-15,21 22 0,-21-1 16,0 0-16,21 1 0,-21-1 0,-1 0 15,1 1-15,21-1 16,0 0-16,0-20 0,-21 20 0,21-21 0,0 21 16,-21-20-16,21-1 0,0 0 15,0 0-15,0 0 16,0-42 15,0 0-15,21 21-16,0-42 0,-21 20 0,21 1 15,1 0-15,-1 0 0,0-21 0,0 20 16,0 1-16,0 0 0,1 21 16,-22-21-16,21 21 0,0 0 0,0 0 15,-21 21 1,21 0-16,-21 0 0,0 1 16,21-1-16,-21 0 0,0 0 15,22 0-15,-22 0 0,0 1 16,0-1-16,21-21 0,0 21 0,-21 0 15,21-21-15,0 0 0,0 0 0,1 0 16,-1 0-16,0 0 0,21 0 16,-21 0-16,22 0 0,-22 0 0,0 0 15,21 0-15,1-21 0,-22 21 16,21-21-16,-21 0 0,1-1 0,-1 1 16,0 0-16,0-21 0,0 21 15,-21-1-15,21 1 0,-21 0 0,0 0 16,0 0-16,0 0 0,-21 21 31,0 0-31,21 21 16,-21 0-16,0 0 0,21 21 0,0-20 15,-21-1-15,21 0 0,-22 0 16,22 0-16,0 0 0,0 1 0,0-1 16,0 0-16,0 0 0,0 0 15,22-21-15,-1 0 0,0 0 16,0 0-16,0 0 0,22 0 15,-22 0-15,0 0 0,0 0 16,21-21-16,-20 21 0,-1-21 16,0 0-16,0 21 0,-21-21 0</inkml:trace>
  <inkml:trace contextRef="#ctx0" brushRef="#br0" timeOffset="92723.18">12531 4001 0,'0'0'0,"21"-43"0,-21 22 0,0 0 16,21 0-16,0 0 0,-21-1 0,21 22 16,0 0-1,1 43-15,-22-22 16,0 21-16,0 1 0,0-1 0,21 21 16,-21 1-16,0-22 0,0 22 15,0-22-15,0 0 0,0 22 0,0-22 16,0 1-16,0-1 0,0 0 15,0 1-15,-21-1 0,21-21 0,-22 21 16,22-20-16,0 20 0,-21-21 16,21 0-16,-21-21 0,21 21 0,0-42 31,0 0-31,0 0 16,0 0-16,0 0 0,0-22 15,0 22-15</inkml:trace>
  <inkml:trace contextRef="#ctx0" brushRef="#br0" timeOffset="93038.7">12531 4212 0,'0'0'16,"-22"-21"-16,22 0 0,-21-21 0,21 20 15,0 1-15,0 0 0,0-21 0,0 21 16,0-1-16,0 1 0,21 0 16,1 0-16,-1 0 0,0 21 0,0-21 15,0 21-15,22 0 0,-22 0 16,21 0-16,-21 0 0,22 0 0,-22 0 15,21 0-15,-21 21 0,0 0 16,1 21-16,-1-21 0,-21 22 0,0-22 16,0 21-16,0 1 0,-21-22 0,-22 21 15,22-21-15,-21 22 0,21-22 16,-22 0-16,22 0 0,-21 0 0,21 0 16,-22-21-16,22 22 0,0-22 15,42-22 32,0 1-47,0 21 0,1-21 16,-1 0-16,21 0 0</inkml:trace>
  <inkml:trace contextRef="#ctx0" brushRef="#br0" timeOffset="93482.45">13293 3937 0,'0'0'0,"0"-21"15,-22 21 1,1 21-16,0 0 16,0 0-16,0 1 0,0-1 0,-1 21 15,1-21-15,0 22 0,21-1 16,-21-21-16,0 21 0,0 1 0,21-22 16,0 21-16,0-21 0,0 22 0,0-22 15,0 0-15,0 0 0,0 0 16,0 1-16,21-1 0,21-21 15,-21 0-15,0 0 0,1 0 0,20 0 16,-21 0-16,21 0 0,-20 0 16,20-21-16,-21-1 0,0 1 0,22 0 15,-22 0-15,0-21 0,0 20 16,0-20-16,0 0 0,-21-1 16,0 1-16,0 0 0,0-1 0,0 1 15,0 0-15,-21 21 0,21-22 16,-21 43-16,0-21 0,-21 0 0,20 21 15,1 0-15,-21 0 0,21 0 0,-22 0 16,22 21-16,0 0 0,0 0 16,0 1-16,0-1 0,-1 0 0,22 21 15,0-21-15,-21 1 0,21-1 16,0 0-16,0 0 0,21 0 16,1 0-16,20-21 0,-21 0 0,0 0 15,22 0-15,-22 0 16</inkml:trace>
  <inkml:trace contextRef="#ctx0" brushRef="#br0" timeOffset="93766.29">14012 3831 0,'0'-42'31,"-21"63"-15,21 0-1,0 0-15,0 1 0,-21 20 0,0-21 16,21 21-16,-21-20 0,21 20 16,0 0-16,0 1 0,-22-1 15,22-21-15,-21 21 0,21-20 0,0 20 16,-21-21-16,21 0 0,0 0 0,0 1 16,0-1-16,0 0 15,21-21 16,0-21-31,1 0 16</inkml:trace>
  <inkml:trace contextRef="#ctx0" brushRef="#br0" timeOffset="94039.13">13695 4360 0,'0'0'16,"-21"22"-16,21-1 0,-22 0 0,22 0 15,-21 0-15,21 0 0,0 1 16,0-1-16,0 0 0,0 0 0,21 0 16,1-21-16,-1 0 15,0 21-15,0-21 0,0 0 0,0 0 16,1 0-16,-1 0 0,21 0 0,-21 0 16,0 0-16,22 0 0,-22-21 15,0 0-15,0 21 0,0-21 16,1 21-16,-1-21 0,0 0 0,-21-1 15,21 1-15,-21 0 16,21 0-16,-21 0 0,0 0 16,0-1-16,0 1 0</inkml:trace>
  <inkml:trace contextRef="#ctx0" brushRef="#br0" timeOffset="94287.99">13695 3810 0,'-21'-21'31,"21"0"-31,21 21 16,-21-21-16,21 21 0,0-22 16,0 22-16,22 0 0,-22-21 0,0 21 15,21 0-15,-21-21 0,22 21 16,-22 0-16,0 0 0,0 0 0,0 0 15,1 0-15,-22-21 0,-22 21 32,1 0-32</inkml:trace>
  <inkml:trace contextRef="#ctx0" brushRef="#br0" timeOffset="94803.69">12107 3641 0,'-21'0'0,"21"21"32,0 0-32,0 0 15,21-21-15,0 0 0,1 21 16,-1-21-16,0 0 0,21 22 15,-21-22-15,22 0 0,-1 0 0,0 0 0,1 0 16,-1 0-16,0 0 0,-20 0 16,20 0-16,-21 0 0,0 0 15,0 0-15,1 21 0,-22 0 16,-22 0 0,1 0-16,0 0 0,-21-21 15,21 22-15,-22-1 0,1 0 16,0 21-16,-1-21 0,1 1 0,0-1 15,-1 0-15,1 0 0,0 0 16,20 0-16,1 1 0,0-1 0,0 0 16,42-21-1</inkml:trace>
  <inkml:trace contextRef="#ctx0" brushRef="#br0" timeOffset="95490.3">14732 3747 0,'21'0'0,"-42"0"0,63 0 0,-21 0 15,1-22 1,-1 22-16,0 0 16,-42 0 15,0 0-31,-1 0 0,1 0 0,-21 0 15,0 0-15,-1 22 0,-20-22 16,20 0-16,-20 0 0,-22 0 0,22 0 16,-1 0-16,1 0 0,-1 0 0,22 0 15,0 0-15,-1 0 16,22 0-16,0 0 0,0 0 0,0 0 16,21 21-1,0 0 1,21 0-16,0 0 0,0 0 15,-21 22-15,21-22 0,0 21 16,1 1-16,-1-1 0,0-21 0,0 21 16,0 1-16,0-1 0,1 0 0,-1-20 15,0 20-15,-21-21 0,21 0 16,0 22-16,-21-22 0,21 0 0,-21 0 16,0 0-16,0 0 15,0 1 1</inkml:trace>
  <inkml:trace contextRef="#ctx0" brushRef="#br0" timeOffset="124390.36">11388 3344 0,'-22'0'0,"44"0"0,-65 0 16,22 0-16,0 0 0,0 0 15,0 0-15,-1 0 0,1 0 16,0 0-16,0 0 0,0 0 0,0 0 15,-1 0-15,1 0 0,0 0 16,0 0-16,0 0 16,0 0-16,-1 0 0,1 0 15,42 0 17,1 0-32,-1 0 0,21 22 0,0-22 15,1 0-15,-1 0 0,0 0 16,1 0-16,20 0 0,1 0 0,-22 0 15,43 0-15,-22 0 0,22 0 16,0 0-16,20 0 0,1 0 0,21 0 16,-21 0-16,21 0 0,0 0 15,0 0-15,0 0 0,0 0 16,0-22-16,0 22 0,0 0 0,0 0 16,-21 0-16,0 0 0,0 0 15,-1 0-15,-20 0 0,0 0 0,21 0 16,-22 0-16,-20 0 0,20-21 0,-20 21 15,-1 0-15,-20 0 0,-1 0 16,0 0-16,1 0 0,-22 0 0,0 0 16,0 0-1,-42 0 17,21-21-17,-21 21-15,0 0 16,0 0-16,-1 0 0,22-21 15,-21 21-15,0 0 0,-21 0 0,-1 0 16</inkml:trace>
  <inkml:trace contextRef="#ctx0" brushRef="#br0" timeOffset="125055.23">11324 3450 0,'0'0'0,"-21"0"0,0 0 16,21 21-16,21-21 31,0 0-16,0 0-15,0 0 0,1 0 16,-1 0-16,0 0 0,0 0 16,21 0-16,-20 0 0,20 0 0,21 0 15,-20 0-15,20 0 0,1 0 16,20 0-16,1 0 0,21 0 16,-21 0-16,20 0 0,1 0 0,0 0 15,0 0-15,21 0 0,0 0 16,0 0-16,0 0 0,0 0 0,-21 0 15,21 0-15,-21 0 0,-1 0 16,1 0-16,0 0 0,-21 0 0,-1 0 16,1 0-16,-21-21 0,20 21 0,-20 0 15,-22 0-15,0 0 0,1 0 16,-1 0-16,-21 0 0,0 0 0,1 0 16,-1 0-16,0 0 0,0 0 15</inkml:trace>
  <inkml:trace contextRef="#ctx0" brushRef="#br0" timeOffset="125822.45">12213 4974 0,'0'0'0,"-21"0"0,0 0 0,0 0 15,-1 0-15,1 0 16,0 0-16,0 0 0,0 0 16,0 0-16,-1 0 15,44 0 17,-1 0-17,190 0 1,-147-21-16,-1 21 0,22 0 15,0 0-15,-1 0 0,22 0 16,0 0-16,0 0 0,0 0 16,0 0-16,-1 0 0,1 0 0,-21 0 15,21 0-15,-22 0 0,1 0 0,-21 0 16,20 0-16,-20 0 0,-1 0 16,-20 0-16,20 0 0,-21 0 0,1 0 15,-1 0-15,-21 0 0,0 0 0,1 0 16,-1 0-16,0 0 15,-42 0 17,0 0-32,-1 0 15,1 0-15,0 0 16,0 0-16,-21 0 0</inkml:trace>
  <inkml:trace contextRef="#ctx0" brushRef="#br0" timeOffset="126494.06">11959 5080 0,'0'0'15,"-21"0"-15,0 0 16,42 0 78,0 0-94,0 0 0,22 0 15,-22 0-15,21 0 0,22 0 0,-22 21 16,21-21-16,1 0 0,-1 0 0,22 0 15,-21 0-15,20 21 0,1-21 16,21 0-16,-22 0 0,22 22 0,-21-22 16,21 0-16,0 0 0,-22 0 0,1 21 15,21-21-15,-22 0 0,-20 0 16,21 0-16,-22 0 0,22 0 16,-22 0-16,-20 0 0,20 0 0,-21 0 15,22 0-15,-22 0 0,-21 0 0,22 0 16,-22 0-16,0 0 0,0 0 15,0-21-15,-42 21 110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9T02:16:27.2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4043 2371 0,'0'-21'15,"0"42"-15,0-64 0,0 22 0,0 0 16,0 0-16,0 0 0,-21 0 16,-1 21 31,22 21-47,0 0 0,0 0 15,0 21-15,0 1 0,0-1 16,0 22-16,0-1 0,0 1 15,0-1-15,0 22 0,22-22 16,-22 22-16,0 21 0,0 0 0,0-1 16,0 22-16,0 0 0,0 0 0,0 0 15,0 22-15,0-22 0,0 21 16,0 21-16,0-21 0,0 22 0,0-1 16,0-21-16,0 21 0,-22 1 15,22-1-15,0 0 0,0 1 0,-21-22 16,21 21-16,-21-21 0,21 22 15,0-22-15,0-21 0,0 21 0,0-21 16,0 0-16,0 0 0,0 0 0,0-21 16,0 0-16,0-22 15,0 1-15,0 0 0,0-22 0,0 1 16,0-22-16,0 0 0,0 1 0,0-22 16,0 0-16,0-42 15,0-21-15,0-1 0,0-20 16,0-1-16,0-20 0</inkml:trace>
  <inkml:trace contextRef="#ctx0" brushRef="#br0" timeOffset="2032.94">4043 2201 0,'21'0'32,"0"0"-17,0 0 1,0 0-16,1 0 16,-1 0-16,21 0 15,0 0-15,1 0 0,20 0 0,1 0 16,20 0-16,1-21 0,0 21 15,-1 0-15,22 0 0,0-21 0,21 0 16,0 21-16,0 0 0,21 0 16,0-21-16,-21 21 0,22 0 15,20 0-15,0 0 0,1-21 0,20 21 16,-21 0-16,43 0 0,-21 0 0,41 0 16,-20-22-16,0 22 0,21 0 15,-1 0-15,1 0 0,21 0 0,-21 0 16,21 0-16,0 0 15,0 0-15,0 0 0,-21 0 0,21 0 16,-21 0-16,0 0 0,21-21 16,-22 21-16,1 0 0,-21 0 0,0 0 15,-1 0-15,1 0 0,0-21 16,-22 21-16,-21 0 0,22 0 0,-22 0 16,-21 0-16,22 0 0,571-21 31,-657 21-31,-20 0 15,-1-21-15,1 21 0,-22 0 16,0 0-16,-20 0 0,-1 0 0,0-21 16,0 21-16,0 0 15,-21 21 48,0 0-63,0 0 15,0 0-15,0 0 0,0 1 16,0 20-16,0 0 0,-21 1 0,21-1 16,-21 21-16,21 1 0,0-1 15,0 22-15,0 0 0,0-22 16,0 22-16,0 0 0,0 20 0,0-20 16,0 42-16,0-21 0,0 0 15,21 0-15,0 21 0,-21 0 0,0 0 16,0 0-16,21 0 0,-21 0 15,0 21-15,0-21 0,0 21 0,0 0 16,0 0-16,0 0 0,0-21 16,22 22-16,-22-1 0,0-21 0,0 0 15,0 0-15,21 0 0,0 0 0,0 0 16,-21 0-16,21 0 0,0-21 16,-21-1-16,22 1 0,-1 21 15,0-42-15,-21 21 0,21 0 0,0-22 16,-21 1-16,0-22 0,21 22 15,-21-21-15,22 20 0,-22-20 0,0-1 16,0 1-16,0-1 0,0 1 16,0-1-16,0 1 0,0-22 0,0 22 15,0-22-15,0 0 0,0 1 0,0-1 16,-22-21-16,1 21 0,21-20 16,-21 20-16,0-21 0,21 0 0,-21 0 15,0 1-15,-1-22 0,1 21 0,0 0 16,0-21-16,0 0 0,0 0 15,-1 0-15,-20 0 0,21 0 0,0 0 16,-22 0-16,22 0 0,-21 0 16,0 21-16,-1-21 0,1 0 15,0 0-15,-22 0 0,1 0 0,-1 0 16,-21 0-16,1 0 0,-22 0 0,0 0 16,0 0-16,0 0 0,1 0 15,-1 0-15,-21 0 0,0 0 0,-21 0 16,21 0-16,-22 0 0,1 0 0,21-21 15,-21 21-15,-21 0 0,21 0 16,-1-21-16,-20 21 0,0 0 0,-1 0 16,-20 0-16,-22 0 0,22 0 0,-1 0 15,1 0-15,-22-21 0,22 21 0,-22 0 16,21 0-16,-20 0 16,-1 0-16,22 0 0,-22 0 0,0 0 15,22-22-15,-22 22 0,22 0 0,-22 0 16,21-21-16,1 21 0,-1 0 15,1-21-15,21 0 0,-22 21 0,22-21 16,-1 21-16,1 0 0,21-21 0,-21-1 16,20 22-16,1-21 0,21 21 0,0-21 15,0 0-15,21 21 0,1-21 16,-1 21-16,21-21 0,-21-1 0,43 22 16,-22-21-16,22 21 0,-1-21 15,22 21-15,-22 0 0,43 0 0,-21-21 16,21 21-16,-1 0 0,22 21 62,0 0-46,22-21 0,-22 21-1,-22-21 1,1 0-16,0 0 0,0 0 15,0 0-15,0 0 0,-1 0 16,1 0 0,0 0-16,0 0 0,0 0 15,0 0-15,-1 0 0,1 0 16,0 0 0,0 0-16,0 0 0,0 0 15,21-21 1,-22 21-16,22-21 15,0 0-15,22-21 0,-1-1 0,0 1 16,21 0-16,1-43 0</inkml:trace>
  <inkml:trace contextRef="#ctx0" brushRef="#br0" timeOffset="3084.32">3768 3323 0,'21'0'16,"0"0"-16,0 0 0,0 0 15,22 0-15,-22 0 0,0 0 16,21 0-16,-21 0 0,22 0 15,-1 0-15,22 0 0,-1 0 16,22 0-16,21 0 0,-1 0 0,1 0 16,21 0-16,0 0 0,21 0 15,-21 0-15,43 0 0,-1-21 0,0 0 16,22 21-16,21-21 0,-1 21 16,1-21-16,21-1 0,0 22 0,21-21 15,0 21-15,0-21 0,0 21 16,21 0-16,-21-21 0,21 21 0,0 0 15,21-21-15,-20 21 16,-1 0-16,0 0 0,0-21 0,0 21 0,-21 0 16,21 0-16,-21 0 0,0-22 15,-21 22-15,0 0 0,-21 0 16,21 0-16,-43 0 0,1 0 0,-22 0 16,-21-21-16,0 21 0,-21 0 15,0 0-15,-21 0 0,0-21 0,-21 21 16,-22-21-16,1 21 0,-22 0 15,0 0-15,-21-21 0,1 21 0,-22-21 16,-22 21 0,1 0-1,-21 0-15,21 0 0,-22 0 0,1 0 16,-21 0-16,20 0 0</inkml:trace>
  <inkml:trace contextRef="#ctx0" brushRef="#br0" timeOffset="3848.89">4741 4657 0,'-21'21'0,"42"-42"0,-84 42 0,42-21 0,-1 21 16,1-21-16,0 0 0,0 21 0,-21-21 15,20 21-15,1-21 0,0 0 16,21 22-16,-21-22 0,0 0 16,21 21-1,21-21 17,21 0-32,1 0 0,20 0 0,1 0 15,20 0-15,1 0 0,21-21 16,21-1-16,0 22 0,42-21 0,22 0 15,-1 0-15,43 0 0,21 0 16,21 21-16,21-22 0,1 1 0,41 0 16,-20 21-16,42-21 0,-22 0 15,22 21-15,0 0 0,21 0 0,-21 0 16,0 0-16,-22 0 0,1 0 0,0 0 16,-22 0-16,1 0 0,-22 0 15,-21 0-15,0 0 0,-21 0 16,-21 0-16,-21 0 0,0 0 15,-43 0-15,0 0 0,-21 0 0,-21 0 16,-42 0-16,0 0 0,-22 0 0,-20 0 16,-22 0-16,-42-21 15,-1 21-15,-20 0 0,0 0 16,-22 0-16,1 0 0,-22 0 16,-21 0-16,22 0 0,-22 0 0</inkml:trace>
  <inkml:trace contextRef="#ctx0" brushRef="#br0" timeOffset="4445.54">3450 6033 0,'-21'-22'0,"42"44"0,-84-44 16,63 1-16,-22 21 16,1-21-16,21 0 15,21 21 16,1 0-31,-1 0 0,21 0 16,-21 21-16,22-21 0,-1 0 16,21 0-16,1 21 0,21-21 0,-22 0 15,43 0-15,0 0 0,0 0 16,42 21-16,0-21 0,21 0 16,22 0-16,20 0 0,22 0 0,0 0 15,42 0-15,0 0 0,1 0 0,41 0 16,-21 0-16,43 0 0,-21 0 15,20 0-15,1 22 0,0-22 16,-1 0-16,22 0 0,-21 0 0,21 0 16,-43 0-16,22 0 0,-22 0 15,-20 0-15,-1 0 0,-21 0 0,0 0 16,-21 0-16,-21 0 0,0 0 0,-21 0 16,-22 0-16,-21 0 0,-20 0 15,-22 0-15,0-22 0,-43 22 0,1 0 16,-22-21-16,-20 21 0,-22 0 15,-21-21-15,-21 0 16,-22 21-16,1 0 0,0 0 0,-1 0 16,-20 0-16,-22 0 15,1 0-15,-22 0 0,-21 0 0,0 0 16</inkml:trace>
  <inkml:trace contextRef="#ctx0" brushRef="#br0" timeOffset="5008.25">3302 7006 0,'0'0'0,"42"85"32,-21-85-32,-21 21 0,43 0 15,-22-21-15,21 21 0,1 1 0,20-22 0,1 0 16,20 21-16,1-21 0,21 0 15,0 0-15,21 0 0,42 0 16,-21 0-16,43 0 0,20 0 0,1 0 16,21 0-16,21 0 0,21 0 15,21 0-15,1 0 0,-1-21 0,21 21 16,22 0-16,-21 0 0,20 0 16,1 0-16,0 0 0,20 0 0,-20 0 15,21 0-15,0 0 0,-22 0 0,1 0 16,0 0-16,-22 0 0,1 0 15,-22 0-15,-21 0 0,0 0 0,-21 0 16,0 0-16,-42 0 0,0-22 16,-22 22-16,-20 0 0,-1 0 15,-42-21-15,0 0 0,-21 21 0,-22 0 16,-20-21-16,-1 21 0,-41-21 16,-1 21-16,-21-21 0,0-1 15,-21 1-15,-22 0 0,1 0 16,0 0-16,-22 0 0,-21-1 15</inkml:trace>
  <inkml:trace contextRef="#ctx0" brushRef="#br0" timeOffset="5704.67">5800 2011 0,'21'0'0,"0"0"16,-21 21-1,0 0-15,0 0 16,0 1-16,0-1 0,0 0 16,0 21-16,0 1 0,0-1 0,0 21 15,0 1-15,0 21 0,0-1 16,0 1-16,0 0 0,0 20 0,0 1 15,0 21-15,-21 0 0,0 0 16,21 0-16,-22 21 0,22 1 0,-21 20 16,21-21-16,-21 21 0,0 22 0,0-1 15,0 1-15,-1-1 0,1 1 16,0-1-16,0 22 0,0-21 16,0 20-16,-1-20 0,1 20 0,21-20 15,0 21-15,-21-1 0,21-20 16,0-1-16,-21 22 0,21-22 0,0-20 15,0-1-15,0 0 0,0-20 0,0-1 16,21-21-16,0 0 0,0 0 16,1-43-16,-1 1 0,0 0 0,0-22 15,0-20-15,0-1 0,1-21 0,-1 0 16,0-21-16,0 0 0</inkml:trace>
  <inkml:trace contextRef="#ctx0" brushRef="#br0" timeOffset="6261.35">7535 2731 0,'0'0'0,"21"-64"0,-21 1 16,0-1-16,0 1 0,0 20 16,0-20-16,0 20 0,0 1 0,0 0 15,22 21-15,-22-22 0,0 22 16,0 0-16,0 0 0,0 0 15,0 42 1,0 0-16,0 0 0,0 21 16,0 22-16,0-1 0,0 22 0,0 0 15,0 21-15,0-1 0,0 22 16,0 0-16,0 22 0,-22-1 0,1 0 16,0 21-16,0 22 15,0-22-15,0 22 0,-1 20 0,1-20 16,0 20-16,0 1 0,0 0 0,0-1 15,-1 1-15,1 0 0,0-1 16,21-20-16,-21 21 0,0-1 0,0 1 16,21-22-16,-22 1 0,1-1 0,21 1 15,-21-1-15,0-20 0,21-22 0,-21 0 16,21 0-16,0-21 0,0 0 16,0-21-16,0-21 0,0-1 15,0-20-15,0-22 0,0 1 0,0-22 0,21-21 16,0 0-16,-21-21 0,21-1 0,0-41 15</inkml:trace>
  <inkml:trace contextRef="#ctx0" brushRef="#br0" timeOffset="6764.07">10181 2138 0,'42'-42'16,"-84"84"-16,106-127 0,-64 43 0,0 0 0,0 20 15,0 1-15,0 0 0,-22 42 16,1 22 0,21-1-16,-21 0 0,0 1 15,0 20-15,0 22 0,-1-1 0,22 22 16,-21 0-16,0 21 0,0 0 16,21 21-16,-21 22 0,0-22 15,-1 21-15,1 22 0,0-1 0,0 1 16,0 20-16,0 1 0,-22 0 15,22-1-15,0 1 0,0 0 0,0-1 16,-1 1-16,1 0 0,0-1 0,0 1 16,21-22-16,0 1 0,0-1 15,0 1-15,0-22 0,0 1 0,0-1 16,0-21-16,0 0 0,0-21 16,21 0-16,0-21 0,0 0 0,1-21 0,-22-22 15,21 1-15,0-1 0,0-42 16,0 22-16,0-43 0,1 0 15,-22-22-15</inkml:trace>
  <inkml:trace contextRef="#ctx0" brushRef="#br0" timeOffset="7267.78">12679 1863 0,'0'-43'0,"0"86"0,21-128 0,-21 64 15,0 0-15,0 0 0,0-1 16,0 44-16,0-1 16,21 0-16,-21 42 0,0-20 15,0 20-15,21 22 0,0 21 0,-21 0 16,0 21-16,0 0 16,0 21-16,0 0 0,0 21 0,0 22 15,0-1-15,0 1 0,0 20 0,0 1 16,0 21-16,-21-21 0,0 20 15,21 1-15,-21-21 0,21 21 0,0-22 16,0 1-16,0 0 0,0 21 0,0-22 16,0 1-16,0-22 0,0 22 15,0-21-15,0-1 0,21-21 0,0 1 16,-21-22-16,21 0 0,1 0 0,-1-42 16,0 21-16,0-42 0,-21 21 0,21-22 15,0-20-15,-21-1 0,22-20 16,-22-1-16,0-21 0,0 0 15</inkml:trace>
  <inkml:trace contextRef="#ctx0" brushRef="#br0" timeOffset="8544.73">466 6054 0,'-64'0'0,"128"0"0,-191 0 16,84 0-16,1 0 0,0 0 16,20 0-16,65 0 15,-1 0-15,22 21 16,-1-21-16,22 0 0,21 0 0,-1 0 16,1 0-16,21 0 0,0 0 15,0 0-15,21 0 0,-21 0 16,0 0-16,0 0 0,-21 0 15,0 0-15,-21 0 0,-1 0 16,-20-21-16,-1 21 0,-20 0 0,-1 0 16,0 0-16,-20 0 0,-22-21 15,-22 21 1,1 0-16,0-22 0,-21 22 16,21 0-16,-22 0 0,1 0 0,0-21 15,-1 21-15,1 0 0,0 0 16,-1 0-16,1 0 0,21 0 0,0 0 15,-1-21-15,44 21 32,-1 0-32,0 0 0,0 0 15,21 0-15,1 0 0,-22 0 0,21 0 16,1 0-16,-1 0 0,-21 0 16,0 21-16,0 0 0,-21 1 15,0-1-15,-21 0 0,0-21 16,0 21-16,-21 0 0,-1 0 15,22 1-15,-21-1 0,-1 0 0,-20 0 16,21 0-16,-22 0 0,22 1 16,-22 20-16</inkml:trace>
  <inkml:trace contextRef="#ctx0" brushRef="#br0" timeOffset="9004.46">339 7133 0,'0'0'0,"-43"-21"0,22 0 0,0 0 15,21 0-15,0-1 0,0 1 16,0 0-16,0 0 0,0 0 15,42 21-15,-21 0 16,1 0-16,20 0 0,-21 0 16,21 21-16,1 0 0,-22 0 0,21 0 15,-21 22-15,22-22 0,-22 21 16,-21 1-16,0-1 0,0 0 16,0 1-16,0-1 0,0 0 0,0-21 15,0 1-15,-21-1 0,21 0 16,-21 0-16,-1-21 0,22-21 15,-21 0 1,21-22-16,0 22 0,0-21 0,0 21 16,0-22-16,0 1 15,0 0-15,0-1 0,0 1 16,0 0-16,21 21 0,1-22 0,-1 22 16,-21 0-16,21 0 0,0 21 15,0-21-15,0 21 0,1 0 0,-1 0 16,0 0-16,0 0 0</inkml:trace>
  <inkml:trace contextRef="#ctx0" brushRef="#br0" timeOffset="10252.67">1101 6964 0,'0'0'0,"0"21"0,-22 0 15,1 0-15,0-21 0,21 22 16,-21-1-16,21 0 0,-21 21 15,21-21-15,-21 1 0,21-1 16,0 21-16,0-21 0,0 0 0,0 1 16,0-1-16,0 0 0,21 0 15,0-21-15,0 21 0,0-21 0,22 0 16,-22 0-16,0 0 0,21 0 16,-21 0-16,22-21 0,-22 0 15,0 21-15,0-21 0,22 0 0,-22-22 16,0 22-16,-21 0 0,0-21 0,0 20 15,0-20-15,0 21 16,0-21-16,0 20 0,-42 1 0,20-21 16,-20 21-16,21 21 0,-21-21 15,-1 21-15,1 0 0,0 0 16,20 0-16,1 0 0,-21 21 0,21 0 16,0 0-16,-1 0 0,22 0 15,0 1-15,0-1 0,0 21 0,0-21 16,0 22-16,0-22 0,22 0 15,-1 0-15,0 0 0,0 0 0,0-21 16,0 0-16,22 22 0,-22-22 16,21 0-16,1 0 0,-1-22 15,-21 22-15,21-21 0,1 0 16,-22 0-16,21-21 0,-21 20 16,1 1-16,20 0 0,-21 0 0,0-21 15,-21 20-15,0 1 0,21 21 16,-21-21-16,0 42 31,0 0-31,-21 1 16,21-1-16,0 21 0,0-21 15,0 0-15,0 1 0,0-1 0,0 0 16,0 0-16,0 0 0,0 0 16,21-21-1,1 0-15,-1 0 16,0 0-16,0 0 0,0-21 15,0 0-15,1 0 0,-1 0 0,0 0 16,0-1-16,-21 1 0,0 0 16,21 0-16,-21 0 0,21 0 0,-21-1 15,0 1-15,0 42 47,0 1-47,0-1 0,0 0 0,0 0 16,0 0-16,0 22 15,0-22-15,0 0 0,0 0 0,0 0 16,0 0-16,0 1 0,0-1 16,22-21-16,-1 0 15,0 0-15,0 0 16,0-21-16,0 21 0,1-22 0,-1 1 16,0 0-16,-21 0 0,21-21 15,0 20-15,0 1 0,-21-21 0,0 21 16,22 0-16,-22-22 0,21 22 15,-21 0-15,0 0 0,21 0 0,-21-1 16,0 44 15,0-1-15,0 0-16,0 0 0,0 0 0,0 0 16,0 1-16,0 20 0,0-21 15,0 0-15,0 22 0,0-22 0,0 0 16,0 0-16,0 0 0,0 0 15,21-21-15,0 22 0,0-22 16,1 0-16,20 0 0,-21 0 16,0-22-16,22 1 0,-22 0 0,21 21 15,0-42-15,-20 21 0,20-1 16,-21-20-16,21 21 0,-20 0 16,20-22-16,-21 1 0,0 21 0,-21 0 15,0-22-15,0 22 0,0 0 16,0 0-16,-21 21 15,0 0-15,0 21 16,0 0-16,21 0 0,-22 1 16,22 20-16,0-21 0,0 0 15,0 0-15,0 1 0,0-1 0,0 0 16,0 0-16,0 21 0,0-20 16,0-1-16,0 0 0,-21-21 15,0 0-15,0 0 0,0 0 16,0 0-16,-22 0 0</inkml:trace>
  <inkml:trace contextRef="#ctx0" brushRef="#br0" timeOffset="10983.84">7980 550 0,'0'-42'15,"0"84"-15,0-147 0,-21 62 0,21-20 0,0 20 0,-22 1 16,22 21-16,0 0 16,0 0-16,0-1 0,-21 22 0,0 22 15,21 20-15,-21 0 16,21 1-16,0 20 0,0 1 16,0-1-16,0 22 0,0-1 0,0 1 15,0 0-15,0-1 0,0 1 16,0-21-16,0 20 0,0-20 0,0-1 15,0-20-15,0-1 0,0 0 16,0 1-16,0-22 0,0 0 16,0 0-16,0 0 0,-21 0 15,0-21-15,-1 0 0,1-21 16,0 0 0,0 0-16,0-21 0,21 20 0,-21-20 15,-1 21-15,1-21 0</inkml:trace>
  <inkml:trace contextRef="#ctx0" brushRef="#br0" timeOffset="11341.64">7599 1164 0,'0'-42'15,"0"84"-15,0-105 0,0 20 0,0 22 16,0 0-16,21 21 16,0 0-16,21 21 15,-20 0-15,-1 1 0,21 20 0,0-21 16,-20 0-16,20 0 16,0 22-16,-21-22 0,22 0 0,-22 0 15,21 0-15,-21-21 0,22 22 16,-22-22-16,0 0 0,0 0 0,0 0 15,1 0-15,-1 0 0,0 0 16,0 0-16,0 0 0,-21-22 0,21 1 16,1 0-16,-1 0 0,-21-21 15,21 20-15,0-20 0,-21 0 16,0 21-16,0-22 0,21 22 0,-21-21 16,0 21-16,-21 42 15,0 0 1,0 0-16,0 21 0,-1 1 15,-20-1-15,21 0 0,0 1 16,-22-22-16,1 21 0,21 1 0,-21-1 16,20-21-16,1 21 0,0-20 15,21-1-15,0 0 0,0 0 0,0 0 16,21-21-16,0 0 0,22 0 16,-1 0-16</inkml:trace>
  <inkml:trace contextRef="#ctx0" brushRef="#br0" timeOffset="13624.92">9906 720 0,'0'-21'0,"0"42"0,-21-64 0,0 22 0,-1 21 16,1-21-16,0 21 0,0 0 15,0 0-15,0 0 0,-1 0 0,1 21 16,0 0-16,0 22 0,-21-1 16,20 0-16,1 1 0,0 20 0,0 1 15,0-22-15,0 22 0,21-22 16,0 21-16,-22-20 0,22-1 0,0 0 16,0 1-16,0-22 0,22 0 15,-1 21-15,0-42 0,0 22 16,0-1-16,22-21 0,-1 0 0,0 0 15,1 0-15,20 0 0,-21-21 16,22-1-16,-22 1 0,1 0 0,-1 0 16,21 0-16,-20 0 0,-22-22 15,21 1-15,-21 21 0,22-22 0,-22 1 16,-21 0-16,21 21 0,-21-22 16,0 22-16,0 0 0,-21 42 31,0 0-31,0 0 0,-1 22 15,1-22-15,0 21 16,0-21-16,21 22 0,-21-22 0,21 0 16,-21 21-16,21-20 0,0-1 15,0 0-15,0 0 0,0 0 0,0 0 16,0 1-16,21-22 0,0 0 16,0 21-16,0-21 0,0 0 0,22 0 15,-22 0-15,0-21 0,21 21 16,-20-22-16,-1 1 0,21 0 0,-21-21 15,0 21-15,1-22 0,-1 22 16,0-21-16,-21-1 0,0-20 16,0 21-16,0-1 0,0 22 0,0-21 15,0-1-15,-21 22 0,21 0 16,-21 21-16,-1-21 0,-20 21 16,21 0-16,0 0 0,-22 21 0,22-21 15,0 21-15,-21 0 0,21 22 16,-1-22-16,1 21 0,21-21 0,0 22 15,0-22-15,0 21 0,0-21 16,0 22-16,0-22 0,0 0 0,21 0 16,1 0-16,-1 1 0,0-22 15,0 21-15,0-21 0,22 0 0,-22 0 16,0 0-16,21 0 0,-21 0 16,1 0-16,20 0 0,-21-21 15,21-1-15,1 1 0,-22 0 0,21-21 16,-21 21-16,1-22 0,20 1 15,-21 0-15,0-1 0,0-20 0,-21 20 16,22-20-16,-1 21 0,-21-1 16,0 1-16,0 0 0,0 20 0,0 1 15,0 0-15,0 0 0,0 42 32,-21 0-32,-1 0 0,1 22 15,21-1-15,-21 0 0,0 1 0,21 20 16,0-20-16,-21 20 15,21-21-15,-21 1 0,21-1 0,0 0 16,0 1-16,0-1 0,0-21 16,0 22-16,0-22 0,21 0 0,0 0 15,-21 0-15,21-21 0,0 21 0,0-21 16,1 0-16,20 0 0,-21 0 16,0 0-16,0 0 0,1 0 0,20 0 15,-21-21-15,0 0 0,0 0 16,1 0-16,-22 0 0,21-1 15,-21 1-15,21-21 0,-21 21 0,21 0 16,-21-1-16,0 1 0,0 0 16,0 42 15,0 0-31,0 1 16,-21-1-16,21 0 0,0 0 0,-21 0 15,21 0-15,0 1 0,0-1 16,0 0-16,0 0 0,0 0 15,21-21-15,0 21 0,0-21 16,0 0-16,1 0 0,-1 0 16,0 0-16,0 0 0,0 0 0,0-21 15,22 0-15,-22 21 0,0-21 16,0 0-16,0 0 0,22-22 0,-43 22 16,21-21-16,0 21 15,-21-1-15,21-20 0,-21 21 0,0 0 16,0 0-16,0 42 31,0 0-31,0 0 0,0 0 16,-21 0-16,21 22 0,-21-22 0,21 0 15,0 0-15,0 22 0,0-22 16,0 0-16,0 0 0,0 0 0,0 0 16,21 1-16,0-1 0,0-21 15,1 0-15,-1 0 0,0 0 16,21 0-16,-21 0 0,22 0 15,-22 0-15,21-21 0,-21 21 16,1-22-16,20 1 0,-21 0 0,0 0 16,0 0-16,1-22 0,-22 22 15,0 0-15,0-21 0,21 21 0,-21-1 16,0 1-16,-21 21 16,21 21-1,-22 1-15,1-1 0,0 0 16,21 21-16,0-21 0,-21 1 15,21-1-15,-21 0 0,21 0 16,-21 0-16,21 0 0,0 1 16,0-44 31,0 1-47,21 0 15,-21 0-15,21-21 0,0 20 16,0-20-16,-21 21 0,21-21 0,1 20 15,-1-20-15,0 21 0,0 0 16,0 0-16,0 21 0,1 0 16,-22 21-1,21 0-15,-21 0 0,0 0 0,21 22 16,-21-22-16,0 0 0,0 0 16,0 0-16,0 0 0,0 1 15,0-1-15,0 0 0,0 0 16,21 0-16,0-21 15,0 0 17,1-21-32,-22 0 0,21 0 15,0 21-15,-21-43 0,21 22 16,0 0-16,0 0 0,1 0 0,-1-22 16,-21 22-16,21 0 0,0 0 15,-21 0 1,0 42-1,0 0-15,0 0 0,0 0 16,0 1-16,0-1 0,0 0 16,0 21-16,0-21 0,0 1 0,0-1 15,0 0-15,0 0 16,0 0-16,21 0 16,0-21-16,1 0 0,-1 0 15,0 0-15,0 0 0,0 0 16,0 0-16,1-21 0,20 21 0,-21-21 15,21 0-15,1 0 0,-22-22 16,21 22-16,1-21 0,-22 21 16,0-22-16,0 1 0,0 0 15,-21-1-15,0 1 0,0 0 0,0 21 16,0-1-16,0 1 0,-21 21 16,0 0-16,0 0 0,0 21 0,-1 1 15,1 20-15,21-21 0,0 21 16,0-20-16,0 20 0,0 0 0,0 1 15,0-22-15,0 21 0,21-21 16,1 22-16,-1-22 0,0 0 0,-21 0 16,0 0-16,0 0 0,0 1 0,0-1 15,-21 0-15,0-21 16,-1 21-16,1-21 0,-21 0 16,21 0-16,-22 0 0,1 0 15,21 0-15,-21 0 0,-1 0 0,1 0 16,0 0-16,-1 0 0</inkml:trace>
  <inkml:trace contextRef="#ctx0" brushRef="#br0" timeOffset="14335.7">4191 2223 0,'-21'0'0,"21"-64"15,0 43 1,-21 21-16,21 21 31,0 21-31,0-20 16,0 20-16,0 21 0,0 1 15,0-1-15,0 1 0,0-1 0,0 1 16,0 21-16,0-22 0,0 1 16,0-1-16,-22-21 0,22 22 0,0-22 15,0 1-15,0 20 0,0-42 16,0 22-16,0-1 0,0-21 15,0 0-15,0 0 0,0 1 0,0-44 32,0 1-17,0-21-15,0 21 0,0-22 16,0 1-16,0 0 0,0-1 0,0-20 16</inkml:trace>
  <inkml:trace contextRef="#ctx0" brushRef="#br0" timeOffset="14944.89">3979 2223 0,'-21'-22'16,"42"44"-16,-63-65 0,42 22 15,-21 21-15,42 0 16,0 0 0,0 0-16,22 0 0,20 0 0,1 0 15,-1 0-15,43 0 0,-21 0 16,20 0-16,22 0 0,-21 0 0,21 0 15,-21 0-15,21 0 0,-21 0 16,0 0-16,0 0 0,-22 0 0,-20 0 16,-1 0-16,1 0 0,-43 0 15,21 0-15,-21 0 0,-21 21 16,0 0 0,-21 1-1,0-22-15,21 21 0,-21-21 0,21 21 16,-21 0-16,0 0 15,21 0-15,0 1 0,0-1 16,0 21-16,-22 0 0,22-20 16,0 20-16,0 0 0,0 22 0,0-22 15,0 0-15,0 1 0,0-1 16,0 0-16,22 1 0,-22-1 16,21 0-16,0 1 0,0-1 0,0 0 15,0-20-15,1 20 0,-1 0 16,-21-21-16,0 1 0,0-1 0,0 0 15,0 0-15,0 0 0,-43 0 0,1-21 16,0 22-16,-22-22 16,1 0-16,-22 0 0,0 0 0,-20 0 15,-1 0-15,-21 0 0,0 0 16,0 0-16,0 0 0,21-22 0,0 22 16,0 0-16,22-21 0,20 21 0,1 0 15,-1 0-15,22 0 0,21 0 16,-1 0-16,1 0 0,21-21 15,21 21 1,1-21-16,-1 0 16,21 21-16,-21-21 0,22-1 15,-22 1-15,21-21 0,-21 21 0,22 0 16</inkml:trace>
  <inkml:trace contextRef="#ctx0" brushRef="#br0" timeOffset="15404.36">3238 1355 0,'0'0'0,"-21"0"0,21-21 16,-21 21-16,0 0 0,0 0 15,0 0 1,-1 21-16,22 0 0,-21-21 0,21 21 16,0 21-16,0-20 0,0-1 15,0 21-15,0 0 0,0-20 0,0 20 16,0 0-16,0-21 0,0 22 16,21-22-16,1 21 0,-1-21 0,-21 1 15,21-1-15,0 0 0,0-21 16,0 0-16,22 21 0,-22-21 0,0 0 15,21 0-15,-20-21 0,-1 0 16,21 21-16</inkml:trace>
  <inkml:trace contextRef="#ctx0" brushRef="#br0" timeOffset="16219.9">3577 1482 0,'0'0'0,"-21"0"0,0 0 16,0 0-16,-1 0 15,44 0 17,-1 0-32,0 0 15,0 0-15,0 0 0,22 0 0,-22-21 16,21 21-16,-21-22 0,0 22 16,22-21-16,-22 0 0,0 0 15,-21 0 1,0 0-16,-21 21 15,0 0-15,-22 0 0,22 0 16,-21 0-16,21 21 0,-22 0 0,1 0 16,21 0-16,0 0 0,0 22 15,-1-22-15,1 21 0,21 1 0,0-22 16,0 21-16,0 0 0,0-20 16,0 20-16,21-21 0,1 0 15,-1 0-15,0 1 0,0-22 16,21 0-16,-20 0 0,20 0 0,-21 0 15,21 0-15,1 0 0,-1-22 16,0 1-16,1 0 0,-1-21 0,-21 21 16,22-22-16,-1 1 0,-21 0 15,0-1-15,0 1 0,1 0 16,-22-1-16,0-20 0,0 20 0,0 1 16,0 0-16,0-1 0,0 1 15,0 0-15,0 21 0,0-1 0,0 1 16,-22 42-1,22 22-15,0-22 16,0 21-16,0-21 0,0 22 16,0-1-16,0 0 0,0 1 15,0-1-15,0 0 0,0 1 16,0-1-16,0-21 0,0 22 0,22-22 16,-22 21-16,21-21 0,0 0 15,0-21-15,0 22 0,0-22 16,1 0-16,-1 0 0,0 0 0,21-22 15,-21 1-15,1 0 0,20 0 16,-21 0-16,0-22 0,22 22 0,-22-21 16,0 0-16,0-1 0,-21 1 15,0 0-15,0-22 0,0 22 16,0-22-16,0 22 0,0 0 16,0-1-16,0 1 0,0 21 0,-21 0 0,0 42 31,21 21-31,0-21 0,0 22 15,0-1-15,0 0 0,0 22 16,0-22-16,0-21 0,0 22 0,21-1 16,0-21-16,0 21 0,0-20 15,22-1-15,-22 0 0,21-21 0,1 0 16,-1 0-16,0 0 0,1 0 16,-1 0-16,0 0 0</inkml:trace>
  <inkml:trace contextRef="#ctx0" brushRef="#br0" timeOffset="22203.86">3048 2625 0,'0'0'0,"0"-21"0,0-1 15,0 1 1,0 0-16,-21 0 0,21 0 0,0 0 15,-21 21-15,21-22 0,0 1 16,-22 21-16,22-21 0,-21 21 16,0 0-16,0 21 15,0 0-15,0 1 0,-1-1 0,1 0 16,0 0-16,0 21 0,0 1 16,21-22-16,-21 21 0,-1 1 15,22-1-15,-21-21 0,21 21 0,-21 1 16,21-22-16,0 21 0,0-21 15,0 22-15,0-22 0,21 0 0,0 0 16,22 0-16,-22-21 0,0 22 16,21-22-16,1 0 0,-22 0 0,21 0 15,1 0-15,-22 0 16,21-22-16,-21 22 0,22-21 0,-22 0 16,21 0-16,-21 0 0,0 0 15,1-22-15,-1 22 0,-21-21 0,0 21 16,0-22-16,0 1 0,0 0 15,0 20-15,-21-20 0,-1 0 0,1-1 16,0 22-16,-21-21 0,21 21 16,-1 21-16,1-21 0,0 21 15,-21 0-15,21 0 0,-22 21 0,22 0 16,-21 0-16,-1 0 16,1 0-16,21 22 0,-21-22 0,20 21 15,1 1-15,0-1 0,0-21 16,0 21-16,21 1 0,0-1 0,0-21 15,0 22-15,0-22 0,0 21 16,21-21-16,0 0 0,0 1 0,22-1 16,-22-21-16,0 21 0,21-21 15,-21 0-15,22 0 0,-22 0 16,21 0-16,-21 0 0,22 0 0,-22 0 16,21-21-16,-21 0 0,22-1 15,-22 1-15,0 0 0,21 0 16,-20-21-16,-1 20 0,-21-20 15,0 0-15,0-1 0,0 1 0,0 21 16,-21-21-16,-1-1 0,1 1 16,0 21-16,0 0 0,-21-1 0,20 1 15,-20 21-15,21 0 0,-21 0 16,20 0-16,-20 21 0,0 1 0,-1-1 16,22 0-16,-21 21 0,21-21 15,0 22-15,-1-1 0,1-21 16,21 22-16,0-1 0,0-21 0,0 21 15,0-20-15,21-1 0,-21 0 16,43 0-16,-22 0 0,0 0 16,21-21-16,-20 0 0,20 22 15,0-22-15,-21 0 0,22 0 0,-22 0 16,21 0-16,1-22 0,-22 1 16,21 0-16,0 0 0,-20 0 0,20 0 15,-21-1-15,0-20 0,-21 0 16,0-1-16,0 1 0,0 0 0,0-1 15,-21 1-15,-21 0 0,21-1 16,-22 22-16,22-21 0,-21 21 16,-1 21-16,22 0 0,-21 0 0,0 0 15,-1 0-15,1 42 0,21-21 16,-22 22-16,22-1 0,0 0 16,0-21-16,0 22 0,21-1 15,0 0-15,0 1 0,0-22 0,0 21 16,0-21-16,0 1 0,0-1 15,21 21-15,0-42 0,0 21 0,0 0 16,-21 1-16,22-1 0,-1-21 16,0 21-16,0-21 0,0 21 15,0-21-15,1 0 16,-1 0-16,0 0 0</inkml:trace>
  <inkml:trace contextRef="#ctx0" brushRef="#br0" timeOffset="22747.83">2942 4043 0,'0'0'0,"0"-21"0,-21 0 0,21-1 16,0 1-16,0 0 16,-21 21-1,21 21-15,0 22 16,0-22-16,-21 21 0,21 22 15,0-22-15,0 21 0,0-20 0,0 20 16,0-20-16,0-1 0,-22 0 16,22 1-16,0-1 0,-21-21 0,21 21 15,0-20-15,0-1 0,0 0 16,0 0-16,0 0 0,0 0 16,0 1-16,0-1 0,21-21 15,1 0-15,-1 0 16</inkml:trace>
  <inkml:trace contextRef="#ctx0" brushRef="#br0" timeOffset="23371.98">3048 5398 0,'-42'21'16,"42"-42"-1,0-1 1,0 1-16,0 0 0,0 0 16,0 0-16,0 0 0,21-1 15,0 1-15,0 0 0,0 0 16,0 21-16,1 0 0,20 0 15,-21 0-15,0 21 0,0 0 0,22 0 16,-22 1-16,0-1 0,-21 0 16,0 21-16,0 1 0,0-22 0,0 21 15,-21 0-15,0 22 0,0-22 16,-22 1-16,22-1 0,-21 0 0,-1 1 16,22-22-16,-21 0 0,21 21 15,-22-21-15,22-21 0,-21 22 16,21-22-16,0 0 0,-1 0 15,22-22-15,-21 1 0,21 0 16,0-21-16,0 21 0,0-1 16,0-20-16,0 21 0,0 0 0,21 0 15,-21-1-15,22 1 0,-1 21 16,0 0-16,0 0 0,0 21 16,0 1-16,1-1 0,-1 0 15,0 0-15,0 21 0,0-20 16,0 20-16,1-21 0,-1 0 15,0 0-15,0 1 0,0-1 0,0 0 16,22-21-16,-22 0 0,0 0 16,0 0-16,0 0 0,1 0 0,-1 0 15,0 0-15,0-21 0,-21 0 0,21 21 16,-21-22-16,21 1 0,-21 0 16,0 0-16,0 0 0,0 0 0,0-1 15,0 1-15</inkml:trace>
  <inkml:trace contextRef="#ctx0" brushRef="#br0" timeOffset="23980.13">3111 6625 0,'0'0'0,"-21"-21"0,21 0 15,-21-21-15,21-1 16,0 22-16,0 0 0,0 0 16,0-22-16,0 22 0,21 0 15,0 0-15,1 21 0,-1 0 16,0 0-16,0 0 0,0 0 0,0 21 15,1 0-15,-1 0 0,-21 1 16,21-1-16,-21 0 0,0 21 0,0-21 16,0 22-16,0-22 0,-21 21 15,21-21-15,-43 22 0,22-22 0,0 0 16,0 21-16,-21-20 0,20-22 16,1 21-16,0 0 0,0-21 15,0 0-15,0 0 16,21-21-1,0 0-15,0-1 0,21 1 16,0 21-16,0 0 0,0-21 16,0 21-16,1 0 0,-1 0 0,21 0 15,-21 0-15,22 0 0,-22 21 16,21 0-16,-21 1 0,0-22 0,1 21 16,-1 0-16,-21 0 0,0 0 15,0 22-15,0-22 0,-21 0 0,-1 0 16,-20 0-16,21 0 0,-21 1 0,20-1 15,-20 0-15,0 0 16,21-21-16,-22 21 0,22-21 0,-21 0 0,21 0 16,-1 0-16,1 0 15,0 0-15</inkml:trace>
  <inkml:trace contextRef="#ctx0" brushRef="#br0" timeOffset="24728.74">3344 7726 0,'0'-21'16,"0"42"-16,0-63 0,0 20 0,0-20 0,0 21 16,-21 0-16,21 0 0,-21-1 15,0 22-15,21-21 0,-21 21 16,21 21 0,-22 1-16,22-1 0,0 21 15,0 0-15,0 1 0,0-1 0,0 0 0,0 22 16,0-1-16,0 1 0,-21-1 15,21 1-15,-21-22 0,21 22 16,0-22-16,0 22 0,0-22 0,0-21 16,-21 21-16,21-20 0,0-44 31,0-20-15,21 21-16,-21-21 0,0-22 0,0 22 15,0-22-15,0 1 0,21-22 0,-21 22 16,0-1-16,0 1 0,0-1 15,0 22-15,0-1 0,0 1 0,0 0 16,0 21-16,0-1 16,-21 44-1,0-1-15,0 0 16,21 21-16,-21-21 0,-1 22 0,1-1 16,0 0-16,-21 1 0,21-1 0,-1 0 15,1 1-15,-21-22 0,21 21 16,0 1-16,-1-22 0,1 0 0,0 0 15,0 0-15,0-21 16,21-21 0,0 0-16,0-21 0,0 20 15,21-20-15,0 21 0,0 0 0,0 0 16,1-1-16,-1 1 0,0 0 16,0 0-16,0 21 0,0 0 15,1 0-15,-1 0 0,0 0 0,0 21 16,21 0-16,-20 0 0,20-21 15,-21 22-15,21-1 0,1-21 0,-1 21 16,0-21-16,1 0 0,-1 0 0,0 0 16,1 0-16,-22-21 0,21 0 15,1-1-15,-22 1 0,0 0 0,0 0 16,0 0-16,-21 0 0,21-22 16,-21 22-16,0-21 0,0-22 0,0 1 15</inkml:trace>
  <inkml:trace contextRef="#ctx0" brushRef="#br0" timeOffset="25648.24">5419 1016 0,'-22'0'16,"44"0"-16,-44-21 0,1 21 15,0 0-15,0 0 16,0 0-16,0 0 0,-1 21 16,1 0-16,0 0 0,0 22 15,21-22-15,-21 42 0,0-20 0,-1-1 16,1 0-16,0 22 0,0-22 15,0 1-15,0 20 0,21-21 16,0 1-16,0-1 0,0-21 0,21 0 16,0 22-16,0-43 0,0 21 15,22-21-15,-1 0 0,0 0 16,1 0-16,-1-21 0,21 0 0,-20-1 16,20 1-16,-20-21 0,-1 21 15,0-22-15,1 22 0,-22-21 0,0 21 16,-21-22-16,0 1 0,0 0 15,0-1-15,-21 1 0,-22 0 0,22-1 16,-21 1-16,0 21 0,-1 0 16,1 0-16,0-1 0,-1 22 15,22 0-15,-21 0 0,21 22 0,-1 20 16,1-21-16,0 21 0,0-20 16,21 20-16,-21 0 0,21 1 15,0-1-15,0-21 0,0 21 0,0 1 16,0-1-16,0-21 0,21 0 15,21 1-15,-21-1 0,22 0 0,-1-21 16</inkml:trace>
  <inkml:trace contextRef="#ctx0" brushRef="#br0" timeOffset="25968.06">7006 1164 0,'0'0'0,"0"-21"0,0 0 0,0 0 16,-21 0-16,21-1 15,-21 22-15,0 0 0,-1 0 16,22 22-16,0-1 0,0 21 16,-21-21-16,21 22 0,0-1 0,0 0 15,0-21-15,-21 22 0,21-1 16,0 0-16,0 1 0,-21-1 0,21 0 15,-21 1-15,0-1 0,21-21 16,0 22-16,0-22 0,-22 0 0,22 0 16,0 0-16,0 0 0,22-21 31,-1-21-15,0 0-16</inkml:trace>
  <inkml:trace contextRef="#ctx0" brushRef="#br0" timeOffset="26556.72">8424 1355 0,'0'-21'16,"0"42"-16,0-64 0,0 22 15,0 0-15,0 0 0,0 0 16,0 0-16,21 21 0,1-22 16,-1 1-16,21 21 0,0 0 0,1 0 15,-1 0-15,0 21 16,1 1-16,-1-1 0,0 0 0,-20 21 15,20 1-15,-21-1 0,0-21 16,-21 21-16,0 1 0,0-1 0,0 0 16,-42 1-16,21-1 0,-22 0 0,1 1 15,0-22-15,-22 21 0,22-21 16,0 1-16,-1-1 0,1 0 0,0 0 16,-1-21-16,1 0 0,21 0 15,0 0-15,-1 0 0,1-21 0,0 21 16,21-21-16,0-22 0,0 22 15,0 0-15,0-21 0,0-1 0,0 22 16,21-21-16,0 21 16,1 0-16,-22-1 0,21 1 0,0 21 15,0 0-15,0 0 0,0 0 16,1 21-16,-1 1 0,21-1 0,-21 21 16,0-21-16,1 22 0,-1-22 15,0 21-15,21-21 0,-21 0 0,1 22 16,-1-22-16,21 0 0,-21 0 0,0 0 15,22-21-15,-22 22 0,21-22 16,-21 0-16,1 0 0,20 0 0,0 0 16,-21-22-16,22 1 0,-1 0 15</inkml:trace>
  <inkml:trace contextRef="#ctx0" brushRef="#br0" timeOffset="27176.75">11007 1312 0,'0'0'0,"0"-21"15,21 21 1,0 0 0,0 0-16,21 0 0,-20 0 15,20 0-15,-21 21 0,21-21 0,-20 22 16,-1-1-16,0 0 0,0 0 16,-21 0-16,21 0 0,-21 1 0,0-1 15,-21 0-15,0 0 0,0 21 16,-22-20-16,1-1 0,0 0 0,-22-21 15,22 21-15,-22 0 0,22-21 16,0 0-16,21 21 0,-22-21 16,22 0-16,0 0 0,0 0 15,21-21-15,0 0 16,42 21-16,-21-21 16,0 21-16,22 0 0,-1 0 0,0 0 15,1 0-15,-1 0 0,0 0 16,1 0-16,-1 0 0,0 21 0,1 0 15,-22 0-15,21 1 0,-21-1 0,1 0 16,-1 0-16,-21 0 0,0 0 16,0 1-16,0-1 0,-21 0 0,-1 0 15,-20 0-15,21-21 0,-21 21 16,-1 1-16,1-22 0,0 21 16,-1-21-16,1 0 0,0 21 15,-1-21-15,1 0 0,21 0 0,0 0 16,-22 0-16,22 0 0,21-21 15,0 0 1,21-1-16,0 1 0,1 0 16,20 0-16,0-21 0</inkml:trace>
  <inkml:trace contextRef="#ctx0" brushRef="#br0" timeOffset="27701.29">13525 1207 0,'0'0'0,"22"-22"31,-44 22-31,1 0 0,0 0 15,0 22-15,-21-1 0,20 0 16,-20 0-16,21 0 0,-21 22 0,20-22 16,-20 21-16,21 0 0,21-20 15,-21 20-15,21-21 0,0 21 16,0-20-16,0-1 0,0 0 0,0 0 16,21 0-16,0 0 0,0-21 15,0 0-15,1 0 0,-1 0 0,21 0 16,-21 0-16,22-21 0,-1 0 15,0 0-15,-21 0 0,22 0 0,-1-1 16,-21 1-16,0 0 0,1 0 16,-1-21-16,0 42 0,-21-22 0,0 1 15,-21 42 17,0 1-32,-1 20 0,1-21 15,0 0-15,0 22 0,0-22 16,0 21-16,-1-21 0,22 22 0,0-22 15,-21 21-15,0-21 0,21 0 16,0 1-16,0-1 0,0 0 0,0 0 16,21-21 15,0 0-31</inkml:trace>
  <inkml:trace contextRef="#ctx0" brushRef="#br0" timeOffset="27857.17">13779 2032 0,'0'0'0,"0"21"16,-21-21 0,0 0-16,0 0 15,0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8DB2-590C-431B-8005-4B3627830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83B46-867F-415A-80BB-79BD5AD51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85220-9A3F-4B25-AC59-E90BF988D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A89B-0DF9-4C7F-8C9D-5B0B810A9A1F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5B7DA-CC64-4787-A6E3-ECC69D625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ADE34-8F32-4BE7-9E96-B27CEA27B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AFA1-6251-4C37-8F1F-C58611851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11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32C6-E086-4618-AD76-6136D637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3BD5A-6FF1-4616-B73B-46EF9B48A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B2F7E-E3AB-4353-BD3F-B7EA97025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A89B-0DF9-4C7F-8C9D-5B0B810A9A1F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FE6A9-A682-490B-A2F7-FAF0D7C0D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F43EC-84EE-46FE-82D1-538BC162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AFA1-6251-4C37-8F1F-C58611851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78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2E6040-1A27-461C-B3D8-39804065B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C495C-CA62-4B32-B8A5-D96227721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5B604-4778-4D53-BA5C-92D2203E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A89B-0DF9-4C7F-8C9D-5B0B810A9A1F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20B8D-F9F7-4D7A-9E76-FD020527D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01AC0-CD84-4F33-B5A2-30C6E0B7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AFA1-6251-4C37-8F1F-C58611851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77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2E4D9-9727-4952-ACD2-7600E03B5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C67BE-6F1B-412A-AF97-5DBF0C87B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73FE2-8B60-43EE-A9AA-D642EE5B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A89B-0DF9-4C7F-8C9D-5B0B810A9A1F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B9065-2E94-4A62-A4C6-CD969C40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794CE-5218-4AAA-BC10-C6F4FDE4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AFA1-6251-4C37-8F1F-C58611851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67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DC9B4-2CB8-4DBC-8DD5-D6579D48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41CED-2F16-4BCF-94FD-6CC263FBC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C5088-2F41-425E-A240-F4C3E3C5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A89B-0DF9-4C7F-8C9D-5B0B810A9A1F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20C2A-30E3-4AD4-ADDA-D1079B2C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1122C-1069-4C42-9FAB-E37D1117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AFA1-6251-4C37-8F1F-C58611851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6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78AD0-236D-4ED1-8D7D-1ACD4AE4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11E48-47F2-4093-B6F0-BCDB9C526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AC8A6-B445-4991-920F-290F61D4A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3D27C-0F00-4E98-9F39-F36C8632F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A89B-0DF9-4C7F-8C9D-5B0B810A9A1F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B4ED9-9DB1-4425-9CF3-858F06971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D725E-CF1F-4514-AC33-90C3897E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AFA1-6251-4C37-8F1F-C58611851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2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1854D-907E-49BB-B166-7C51E75C1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E8EBE-32FA-4C12-B5B3-9F785556E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43E38-86D3-4E86-83BF-55B58DD58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F04AE0-A544-4B30-B1DA-23D2A098F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080A9-221B-4943-92DA-F86E16EC1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3F0A07-EC48-43F9-B0E0-D5276EFD4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A89B-0DF9-4C7F-8C9D-5B0B810A9A1F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ED815D-AA78-4071-A7B2-5814DE83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349281-97C9-4EF7-AC71-C3355B3FD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AFA1-6251-4C37-8F1F-C58611851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63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7574-86C1-4237-B958-7C28EC039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A8A77-D095-4A9B-A7C9-295C7191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A89B-0DF9-4C7F-8C9D-5B0B810A9A1F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BA9549-F982-4758-9A33-44A10486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657D3-671C-4E3E-9CEF-0153D99B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AFA1-6251-4C37-8F1F-C58611851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6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5FA86E-4FE6-4A4B-AC8E-E30312B1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A89B-0DF9-4C7F-8C9D-5B0B810A9A1F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C2143C-9AA3-4FEB-9E42-7A7DBCB7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7E9F8-1847-41DD-8097-7A6799107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AFA1-6251-4C37-8F1F-C58611851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73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125E-9AF3-47E4-90E8-3F48D70A4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493B2-9C68-402D-B6E5-AA8C0F457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3137D-6190-47BE-94F1-7BBC735C9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6FD30-3113-4259-8F73-36CD4B75A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A89B-0DF9-4C7F-8C9D-5B0B810A9A1F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3A8F9-D0C5-43A3-83E7-A638B03C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B6B4A-2880-48B9-96E3-0009C0A24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AFA1-6251-4C37-8F1F-C58611851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81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D262-A793-4ECE-AFC5-40B4A87F9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7A2E3-5219-43D5-A3F2-CD9825065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1782B-8F6A-43F0-A580-3BC9D1483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9678F-81DB-49BE-A8EB-47FC7C010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A89B-0DF9-4C7F-8C9D-5B0B810A9A1F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83146-BD1E-4801-A0C4-8DCB7D933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FC994-F1A0-4A2D-8CEB-771994AE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AFA1-6251-4C37-8F1F-C58611851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7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B2330-C77C-44F5-A1E3-AE8B4F48C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750C7-C4DE-4B84-8370-7FCA1837D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A1102-0880-4206-91C2-C7382F454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2A89B-0DF9-4C7F-8C9D-5B0B810A9A1F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7416B-A981-4BB6-8C11-E1640670B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1F45F-9477-45BF-8F67-98249FAA6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CAFA1-6251-4C37-8F1F-C58611851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2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3EEE2-E635-493B-9D84-CF65003E06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D0B8B-7968-427A-830C-964F739607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941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3EEE2-E635-493B-9D84-CF65003E06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D0B8B-7968-427A-830C-964F739607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6466C8-DDF8-4EF9-BC79-1AD051C8DC2E}"/>
                  </a:ext>
                </a:extLst>
              </p14:cNvPr>
              <p14:cNvContentPartPr/>
              <p14:nvPr/>
            </p14:nvContentPartPr>
            <p14:xfrm>
              <a:off x="68400" y="60840"/>
              <a:ext cx="5448960" cy="333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6466C8-DDF8-4EF9-BC79-1AD051C8DC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51480"/>
                <a:ext cx="5467680" cy="334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2083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3EEE2-E635-493B-9D84-CF65003E06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D0B8B-7968-427A-830C-964F739607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74510E-8A04-4EE9-8D94-596A20075027}"/>
                  </a:ext>
                </a:extLst>
              </p14:cNvPr>
              <p14:cNvContentPartPr/>
              <p14:nvPr/>
            </p14:nvContentPartPr>
            <p14:xfrm>
              <a:off x="487800" y="487800"/>
              <a:ext cx="5852520" cy="338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74510E-8A04-4EE9-8D94-596A200750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478440"/>
                <a:ext cx="5871240" cy="340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939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3EEE2-E635-493B-9D84-CF65003E06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D0B8B-7968-427A-830C-964F739607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4B6CE8-E1B5-466A-BA2D-53FDF972D124}"/>
                  </a:ext>
                </a:extLst>
              </p14:cNvPr>
              <p14:cNvContentPartPr/>
              <p14:nvPr/>
            </p14:nvContentPartPr>
            <p14:xfrm>
              <a:off x="388440" y="152280"/>
              <a:ext cx="7125120" cy="628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4B6CE8-E1B5-466A-BA2D-53FDF972D1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142920"/>
                <a:ext cx="7143840" cy="630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954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3EEE2-E635-493B-9D84-CF65003E06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D0B8B-7968-427A-830C-964F739607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3E53F4-055D-4214-B3E7-1371A20B3845}"/>
                  </a:ext>
                </a:extLst>
              </p14:cNvPr>
              <p14:cNvContentPartPr/>
              <p14:nvPr/>
            </p14:nvContentPartPr>
            <p14:xfrm>
              <a:off x="419040" y="122040"/>
              <a:ext cx="4991400" cy="3193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3E53F4-055D-4214-B3E7-1371A20B38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112680"/>
                <a:ext cx="5010120" cy="321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515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3EEE2-E635-493B-9D84-CF65003E06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D0B8B-7968-427A-830C-964F739607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A8250F-5801-450D-AA06-0E46FC996C8C}"/>
                  </a:ext>
                </a:extLst>
              </p14:cNvPr>
              <p14:cNvContentPartPr/>
              <p14:nvPr/>
            </p14:nvContentPartPr>
            <p14:xfrm>
              <a:off x="0" y="53280"/>
              <a:ext cx="8953920" cy="442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A8250F-5801-450D-AA06-0E46FC996C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3920"/>
                <a:ext cx="8972640" cy="444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181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3EEE2-E635-493B-9D84-CF65003E06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D0B8B-7968-427A-830C-964F739607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9872B7-518A-4100-8918-3A0F822E3702}"/>
                  </a:ext>
                </a:extLst>
              </p14:cNvPr>
              <p14:cNvContentPartPr/>
              <p14:nvPr/>
            </p14:nvContentPartPr>
            <p14:xfrm>
              <a:off x="190440" y="0"/>
              <a:ext cx="8626320" cy="2240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9872B7-518A-4100-8918-3A0F822E37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-9360"/>
                <a:ext cx="8645040" cy="225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1248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3EEE2-E635-493B-9D84-CF65003E06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D0B8B-7968-427A-830C-964F739607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434327-1588-4605-9A46-62ADC939E117}"/>
                  </a:ext>
                </a:extLst>
              </p14:cNvPr>
              <p14:cNvContentPartPr/>
              <p14:nvPr/>
            </p14:nvContentPartPr>
            <p14:xfrm>
              <a:off x="0" y="83880"/>
              <a:ext cx="8976600" cy="477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434327-1588-4605-9A46-62ADC939E1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74520"/>
                <a:ext cx="8995320" cy="478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4812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3EEE2-E635-493B-9D84-CF65003E06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D0B8B-7968-427A-830C-964F739607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D9439F-6605-4127-B090-592D30DF8E7F}"/>
                  </a:ext>
                </a:extLst>
              </p14:cNvPr>
              <p14:cNvContentPartPr/>
              <p14:nvPr/>
            </p14:nvContentPartPr>
            <p14:xfrm>
              <a:off x="579240" y="83880"/>
              <a:ext cx="6728760" cy="4282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D9439F-6605-4127-B090-592D30DF8E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880" y="74520"/>
                <a:ext cx="6747480" cy="430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9564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3EEE2-E635-493B-9D84-CF65003E06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D0B8B-7968-427A-830C-964F739607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22A29-7A35-4AE6-BFD7-ECE512E27FD5}"/>
                  </a:ext>
                </a:extLst>
              </p14:cNvPr>
              <p14:cNvContentPartPr/>
              <p14:nvPr/>
            </p14:nvContentPartPr>
            <p14:xfrm>
              <a:off x="502920" y="152280"/>
              <a:ext cx="5501880" cy="402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22A29-7A35-4AE6-BFD7-ECE512E27F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560" y="142920"/>
                <a:ext cx="5520600" cy="404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4004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3EEE2-E635-493B-9D84-CF65003E06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D0B8B-7968-427A-830C-964F739607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9DC795-A849-4EB4-AB28-3C2234E9B5CD}"/>
                  </a:ext>
                </a:extLst>
              </p14:cNvPr>
              <p14:cNvContentPartPr/>
              <p14:nvPr/>
            </p14:nvContentPartPr>
            <p14:xfrm>
              <a:off x="655200" y="0"/>
              <a:ext cx="8123400" cy="4077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9DC795-A849-4EB4-AB28-3C2234E9B5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840" y="-9360"/>
                <a:ext cx="8142120" cy="409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923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2021-11-09T02:27:06Z</dcterms:created>
  <dcterms:modified xsi:type="dcterms:W3CDTF">2021-11-09T02:27:29Z</dcterms:modified>
</cp:coreProperties>
</file>