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45:15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804 0,'-22'0'16,"44"0"47,-1-21-63,0 0 0,0 21 15,0-21-15,0 21 0,1-21 16,-1 0-16,0-1 0,21 1 0,-21 21 15,1-21-15,-1 0 0,0 0 16,0 0-16,-21-1 0,0 1 16,0 0-16,-21 0 15,0 21-15,-22 0 0,1 0 16,0 21-16,-22 0 0,22 0 16,-22 1-16,1-1 0,21 0 0,-22 0 15,22 21-15,-22-20 0,22-1 16,21 21-16,-22-21 0,22 0 15,0 22-15,0-22 0,21 0 0,0 0 16,0 0-16,0 1 16,0-1-16,21 0 0,0 0 0,0-21 0,1 21 15,-1 0-15,21 1 16,0 20-16,1-42 0,-1 21 16,-21 0-16,22 0 0,-1 1 15,0-1-15,1 0 0,-1 0 0,-21 0 16,21 0-16,1 1 0,-22-1 15,0 21-15,21-21 0,-42 0 16,22 22-16,-22-22 0,0 21 0,0 1 16,-22-1-16,1 0 0,0 1 15,-21-1-15,-22 0 0,22-21 0,-22 22 16,1-22-16,-1 21 0,1-21 16,-1-21-16,1 22 0,-1-22 0,1 0 15,-1 0-15,1-22 16,-1 22-16,1-42 0,21 21 0,-1-21 15,1-1-15,-22 1 0,22 0 16,21-1-16,-21 1 0,20 21 16,1-22-16,21 22 0,-21-42 15,21 42-15,21-1 16,22 1-16,-22 0 0,0 21 0,21-21 16,-21 0-16</inkml:trace>
  <inkml:trace contextRef="#ctx0" brushRef="#br0" timeOffset="379.78">2773 593 0,'21'-21'0,"-42"42"0,42-64 0,-21 22 15,-21 21 17,21 21-32,-21 1 15,21 20-15,0-21 0,-22 21 16,1 1-16,21 20 0,0-20 16,-21 41-16,0-20 0,0-1 15,21 1-15,0-1 0,0 1 0,0-1 16,-21 1-16,21-22 0,0 0 15,0 1-15,0-1 0,0-21 0,0 0 16,0 22-16,21-22 0,0 0 16,0-21-1,0 0 1,-21-21-16,0 0 0,21 0 16,-21-1-16,22 1 0</inkml:trace>
  <inkml:trace contextRef="#ctx0" brushRef="#br0" timeOffset="612.65">2476 1249 0,'22'-21'31,"-1"21"-31,0 0 15,0-21-15,0 21 0,0-22 0,1 22 16,-1 0-16,0-21 0,0 21 0,0 0 16,22 0-16,-22-21 15,0 21-15,0 0 0,0 0 16,0 0-16</inkml:trace>
  <inkml:trace contextRef="#ctx0" brushRef="#br0" timeOffset="1339.23">3683 1207 0,'0'-43'16,"0"86"-16,0-107 0,0 43 0,-21-21 15,0 20-15,-1-41 16,1 42-16,0 0 0,0-1 0,-21 1 15,20 21-15,1 0 0,-21 0 16,21 0-16,-22 0 0,1 21 16,0 1-16,21 20 0,-22-21 0,1 21 15,0 1-15,20-1 0,1 0 16,0 1-16,0-1 0,0-21 0,0 22 16,21-1-16,-22 0 0,22-21 15,0 1-15,0 20 0,0-21 0,0 0 16,22 0-16,-1 1 0,0-1 15,0-21-15,0 21 0,0-21 16,1 0-16,-1 0 0,0 0 16,0 0-16,0 0 0,0-21 0,1 21 15,20-21-15,-21-1 0,0 1 16,0 0-16,1 0 0,-1-21 0,0 20 16,0-20-16,0 21 0,0-21 15,1-1-15,-22 1 0,21-43 16,-21 43-16,21 21 0,-21-22 15,0 22-15,0-21 0,0 21 16,21 21-16,-21 21 16,0 0-1,0 0-15,0 0 0,0 22 16,0-1-16,0 0 0,0 1 0,0-22 16,0 21-16,0 1 0,-21-22 15,21 21-15,0-21 0,0 0 0,0 1 16,0-1-16,0 0 0,21 0 15,0-21-15,0 0 16,1 0-16,-1 0 16,0-21-16,0 0 0,0 0 15</inkml:trace>
  <inkml:trace contextRef="#ctx0" brushRef="#br0" timeOffset="1644.05">4043 339 0,'0'21'0,"0"21"16,0-21-16,0 22 0,0-1 0,-21 22 15,21-1-15,-22 1 0,1-1 16,21 22-16,-21-1 0,21-20 0,-21 21 15,0-22-15,21 1 0,0-1 16,-21 1-16,21-22 0,0 0 16,0 1-16,0-1 0,0 0 0,0-21 15,0 1-15,0-1 0,0 0 16,21 0-16,0-21 16,0 0-1,0-21-15,-21 0 0</inkml:trace>
  <inkml:trace contextRef="#ctx0" brushRef="#br0" timeOffset="2055.82">4233 1312 0,'0'22'16,"0"-1"-16,21-21 15,1 0-15,-1 0 16,0 0-16,0 0 0,21-21 0,-20 21 16,20-22-16,-21 1 0,21 21 15,-20-21-15,-1 0 0,21 0 0,-21-22 16,0 22-16,-21 0 16,0 0-16,0 0 0,0 0 0,0-1 15,-21 22-15,0 0 0,0 0 16,-21 0-16,-1 0 0,1 22 15,0-1-15,-1 0 0,1 0 16,0 0-16,20 22 0,-20-1 16,0 0-16,21 1 0,-1-1 15,22-21-15,0 21 0,0 1 0,0-1 0,0-21 16,0 0-16,22 1 0,20-1 16,-21 0-16,21 0 0,1-21 0,-1 0 15,22 0-15,-22 0 0,21-21 16,-20 0-16,-1 21 0,22-21 0,-22-1 15,-21 1-15,21 0 0,1-21 16</inkml:trace>
  <inkml:trace contextRef="#ctx0" brushRef="#br0" timeOffset="2998.27">5630 487 0,'-63'-21'15,"126"42"-15,-169-42 0,43 21 0,21 0 0,20 0 16,-20 0-16,21 0 0,0 21 16,0-21-16,-1 21 0,22 0 15,0 0-15,0 1 0,0-1 0,0 0 16,0 0-16,22 0 0,-1-21 0,0 21 16,21-21-16,-21 0 0,22 0 15,-1 0-15,22 0 0,-22 0 0,21 0 16,1-21-16,-1 0 0,1 0 15,-1 0-15,-20 0 0,20-1 0,-20 1 16,-1 0-16,0-21 0,-21 21 16,1-22-16,-1 22 0,-21 0 15,0-21-15,0 20 0,-21-20 16,-1 21-16,1 0 0,-21 0 0,0 21 16,-1 0-16,-20 0 0,20 0 15,-20 0-15,-1 21 0,1 0 16,-22 21-16,22 1 0,-1-1 0,1 0 15,20 1-15,-20 20 0,42-21 16,-22 22-16,22-1 0,0 1 16,21-22-16,0 22 0,0-1 0,0-20 15,21-1-15,0 0 0,1-21 0,62 43 16,-41-43-16,20-21 16,1 0-16,-22 21 0,21-21 15,1 0-15,-22 0 0,22 0 0,-22-21 16,0 21-16,-20-21 0,20 0 15,-21 21-15,-21-21 0,0-1 16,0 1-16,-21 21 0,0 0 16,0 0-16,-1 0 0,-20 0 0,0 0 15,-1 21-15,-20 1 0,21-1 16,-1 21-16,-20-21 16,20 22-16,1-1 0,0 0 0,-1 1 0,1-1 15,21 0-15,-21 1 0,20-1 16,22 21-16,0-41 0,0 20 15,0 0-15,0-21 0,43 22 16,-22-22-16,21-21 0,1 0 16,-1 0-16,0 0 0,22 0 0,-22 0 15,22-21-15,-1 0 0,1-1 16,-22 1-16,21-21 0,1 0 0,42-22 16</inkml:trace>
  <inkml:trace contextRef="#ctx0" brushRef="#br0" timeOffset="3317.09">6794 64 0,'-21'-22'0,"42"44"0,-84-44 16,42 22-16,0 0 0,-22 43 15,22-22-15,-21 21 0,21 22 0,-1-22 16,1 22-16,0 20 0,0-20 15,21 20-15,-21 1 0,21 0 0,0-1 16,0 22-16,0-21 0,0 0 16,0-1-16,0 1 0,0-22 0,0 1 15,0 21-15,21-22 0,-21-21 16,0 22-16,21-22 0,-21 1 16,0-1-16,0-21 0,0 0 0,0 0 15,0 1-15,21-1 0,0-21 16,1 0-16,-22-21 0,42-22 15,-21 1-15,0 21 16,-21-22-16,21 1 0</inkml:trace>
  <inkml:trace contextRef="#ctx0" brushRef="#br0" timeOffset="3708.87">6858 1334 0,'0'0'0,"0"21"0,0 0 16,0 0-16,0 0 15,21-21 1,0 0-16,0 0 16,1 0-16,20 0 0,-21-21 15,0 0-15,22 0 0,-22 0 0,0-1 16,0 1-16,0 0 0,0 0 16,-21-21-16,0-1 15,0 22-15,-21 21 16,0 0-16,0 0 0,0 0 15,-22 21-15,22 0 0,0 1 16,-42 41-16,41-42 16,1 22-16,0-22 0,0 21 15,21-21-15,0 0 0,0 22 0,0-22 16,0 0-16,0 0 0,0 0 0,21 1 16,0-1-16,0-21 0,22 0 15,-22 21-15,0-21 0,21 0 0,1 0 16,-22 0-16,21-21 0,1 21 15,-1-21-15,-21-1 0,21 1 0,1 21 16,-1-42-16,0 21 0,-20 0 16,20-1-16,-21-20 0,21 21 0</inkml:trace>
  <inkml:trace contextRef="#ctx0" brushRef="#br0" timeOffset="4396.47">7683 1122 0,'-21'0'16,"0"21"-16,0 0 15,21 0-15,0 1 0,0-1 0,-21 0 16,21 21-16,0-21 0,-21 1 16,21-1-16,0 21 0,0-21 0,0 0 15,0 22-15,0-22 16,0 0-16,0 0 16,0-42 30,0 0-46,0 0 16,0 0-16,0-1 0,0 1 0,0-21 16,0 21-16,0-22 0,21 1 0,0 21 15,0-21-15,0 20 0,22-20 16,-22 21-16,21 0 0,0 0 0,1-1 16,-22 22-16,21 0 0,-21 0 15,22 0-15,-22 0 0,0 0 0,21 22 16,-20-1-16,-1 0 0,0 0 15,21 43-15,-42-22 16,21-21-16,-21 21 0,22-20 0,-22 20 16,0-21-16,0 21 0,0-20 15,0-1-15,0 0 0,0 0 16,0 0-16,0-42 47,0 0-47,0 0 0,0 0 15,0-1-15,0-20 0,0 21 16,0-21-16,0-1 0,21 1 0,0 0 16,0-1-16,21 1 0,-20 0 15,20 20-15,-21 1 0,43 0 16,-22 0-16,0 0 0,1 21 0,-1 0 16,0 21-16,1 0 0,-22 0 15,21 0-15,-21 1 0,0 20 0,1 0 16,-22 1-16,0-1 0,0-21 15,0 21-15,0 1 0,0-1 0,0-21 16,-22 0-16,22 1 0,-21 20 16,0-21-16,21 0 0,0 0 31,21-42-15,0 21-16,1-21 15,-22 0-15,21 0 16</inkml:trace>
  <inkml:trace contextRef="#ctx0" brushRef="#br0" timeOffset="4779.25">9165 1312 0,'21'0'0,"0"0"15,43 0 1,-43 0-16,0-21 0,0 0 15,1 21-15,-1-21 16,-21 0-16,0 0 16,0-1-16,0 1 0,0 0 15,-21 0-15,-1 21 16,1 0-16,0 0 0,0 0 16,0 21-16,0-21 0,-1 21 0,1 0 15,0 1-15,0 20 0,21-21 16,0 21-16,-21 1 15,21-1-15,0-21 0,0 22 0,0-22 16,0 0-16,21 0 0,-21 0 0,21 0 16,0 1-16,0-22 0,1 21 15,-1-21-15,42 0 16,-20 0-16,-1 0 0,0-21 0,1 21 16,-1-22-16,21 1 0,-20 0 15,20 0-15,-20 0 0,-1 0 0,0-1 16,1-20-16,-22 21 0</inkml:trace>
  <inkml:trace contextRef="#ctx0" brushRef="#br0" timeOffset="5204.01">9991 1122 0,'-64'21'31,"43"0"-31,21 0 0,-21 1 0,21 20 16,0-21-16,0 43 15,0-43-15,0 21 0,0-21 16,0 0-16,0 22 0,0-22 0,0 0 15,0 0-15,0 0 0,0 1 0,0-1 16,21-21-16,-21-21 47,0-1-47,0 1 0,0 0 0,0 0 16,0-21-16,21 20 0,0-20 0,0 0 15,1-1-15,-1 1 0,21 0 16,-21-22-16,22 22 0,-1 0 0,0-1 15,1 22-15,-1 0 0,0 0 16,-21 21-16,22 0 0,-22 0 16,0 21-16,0 0 0,-21 0 15,21 22-15,-21-22 0,0 21 0,0 0 16,0 1-16,0-1 0,0-21 16,0 22-16,0-22 0,0 21 15,0-21-15,0 22 0,0-22 0,0 0 16,0 0-16,22-21 15,-1 0 1,0 0-16,0-21 16,-21 0-16,21 0 0</inkml:trace>
  <inkml:trace contextRef="#ctx0" brushRef="#br0" timeOffset="5492.84">11176 487 0,'-42'85'16,"20"-43"-1,1 21-15,0 43 0,0-21 16,0-22-16,0 1 0,21 21 16,-22-22-16,1 1 0,0-1 0,21-21 15,-21 22-15,21-22 0,0 1 16,0-1-16,0 0 0,0-21 15,0 22-15,0-22 0,0 0 0,21 0 16,0-21-16,0 0 0,1 0 16,-1 0-16,0 0 0,21 0 0,22-21 15,-43 0-15,21 0 16,-21-22-16,22 22 0,-22 0 0,0-21 16</inkml:trace>
  <inkml:trace contextRef="#ctx0" brushRef="#br0" timeOffset="5684.73">10795 1058 0,'-21'0'0,"42"0"0,-63 0 16,20 0-16,44 0 16,-1 0-1,21-21-15,0 21 0,1 0 0,-1-21 16,0 21-16,22-21 0,-22 21 15,1-21-15,-1 21 0,-21-21 0,0 21 16,0 0-16</inkml:trace>
  <inkml:trace contextRef="#ctx0" brushRef="#br0" timeOffset="6223.46">12150 593 0,'-22'-21'0,"44"42"0,-44-85 0,1 22 16,0 0-16,0 20 0,-21-20 0,42 21 15,-22 0-15,1 0 0,21-1 16,0 44 0,0 20-16,0 0 0,0 1 15,0 20-15,0 22 0,0-22 16,0 22-16,0 21 0,0-22 0,0 22 16,0-21-16,0 0 0,0-1 15,0-20-15,0-1 0,-21 1 0,21-1 16,0-20-16,-21-1 0,21 0 0,-21-21 15,21 1-15,-21-1 0,-1-21 16,1 0 0,21-21-16,0-1 15,0 1-15,0-21 0,0 21 16</inkml:trace>
  <inkml:trace contextRef="#ctx0" brushRef="#br0" timeOffset="6701.51">11917 572 0,'21'-64'16,"-42"128"-16,42-149 0,0 43 15,0 20-15,22 1 0,-22 0 0,21 0 16,0 0-16,1 0 0,20-1 0,-20 22 16,-1 0-16,21 0 0,-20 0 0,-1 22 15,0-1-15,1 21 0,-1-21 16,-21 22-16,0-1 0,1 21 15,-22-20-15,0 20 0,0-20 16,-22 20-16,1-21 0,-21 22 0,0-22 16,-1 22-16,1-22 0,-43 22 15,43-43-15,0 21 0,-1-21 16,1-21-16,21 21 0,-22-21 16,22 0-16,0 0 0,0 0 0,0 0 15,0 0-15,21-21 0,0 0 0,0 0 16,0 0-1,21 21-15,0 0 0,0 21 16,0 0-16,22 0 16,-22 0-16,0 22 0,0-22 15,0 21-15,0-21 0,22 43 16,-22-22-16,0-21 0,21 1 16,-20 20-16,-1-21 0,0 0 15,0 0-15,0-21 0,0 22 16,1-22-16,-1 0 15,0 0-15,0 0 0,0-22 16,0 1-16,-21 0 0,43 0 16,-22 0-16</inkml:trace>
  <inkml:trace contextRef="#ctx0" brushRef="#br0" timeOffset="7088.29">12933 1185 0,'0'0'0,"-21"0"15,-1 22-15,22-1 0,0 0 16,22-21 15,-1 0-31,0 0 0,21-21 16,-21 21-16,22-21 0,-22-1 16,21 1-16,-21 21 0,22-21 15,-22 0-15,0 0 0,0 0 16,0-1-16,-21 1 0,22 0 0,-22 0 15,0 0-15,0 0 0,-22 21 16,-20 0-16,21 0 0,-64 42 16,43-21-16,0 21 0,-1 1 15,1-1-15,0 0 0,20 1 16,-20-1-16,21 0 0,21 1 0,0-1 16,0-21-16,0 0 0,0 22 15,0-22-15,21 0 0,0 0 0,0-21 16,1 21-16,20-21 0,0 0 0,1 0 15,-1 0-15,0 0 16,1 0-16,-1-21 0,21 0 0,-20 0 16,-1 0-16,0 0 0,1-22 0,-1 22 15</inkml:trace>
  <inkml:trace contextRef="#ctx0" brushRef="#br0" timeOffset="9145">14033 191 0,'-21'-22'0,"42"44"0,-63-65 16,21 22-16,-21 21 0,20 0 15,1 21-15,0 0 0,0 22 16,0-1-16,0 22 0,-1-1 0,1 1 16,0 20-16,21 22 0,-21 0 15,0 0-15,21-22 0,-21 22 0,-1 0 16,22-21-16,0 21 0,-21-22 0,0 22 15,0 0-15,21-21 0,0 20 16,-21-20-16,0 21 0,-1-21 0,22 20 16,-21 1-16,21-21 0,-21 21 0,0-22 15,21 1-15,-21 0 0,21-1 16,0 1-16,0-21 0,0-1 0,0 1 16,0-22-16,0 21 0,0-20 0,0-22 15,0 21-15,21-21 16,-21 1-16,21-1 0,0-21 0,0 0 15,1 0-15,-1-21 0,0-1 16,0 1-16,21 0 0,-20-21 0,20-1 16,0 1-16,1-21 0,41-43 15,-41 42-15,-1 1 0,21-1 16,-20-20-16,-22 20 0,21-21 0,-21 22 16,1-1-16,-22 1 0,0-1 15,-22 1-15,1-1 0,0 1 0,-21 21 16,-1-22-16,1 22 0,0-1 0,-22 1 15,22 0-15,0 21 0,-1-22 16,1 22-16,0 0 0,20 21 16,-41-21-16,42 21 15,0 0 1,21-21-16,21 21 16,0-22-16,0 1 15,0 21-15,0-21 0,43-21 16,-22 21-16,1-1 0,-22 1 15,21-21-15,22 21 0,-22 0 0,-21-22 16,21 22-16,1-21 0,-22 21 0,21-22 16,-21 22-16,-21-42 15,0 41-15,0 1 0,0 0 16,0 0-16,-21 21 16,0 0-16,0 0 0,0 0 15,0 0-15,-1 21 0,22 0 16,-21-21-16,21 21 0,0 1 15,0-1-15,0 0 0,21 0 0,1-21 16,-22 21-16,21 0 0,0 1 16,0-22-16,0 21 0,0 0 0,1 0 15,-1 0-15,0-21 16,-21 21-16,21-21 0,0 0 0,0 22 16,1-22-16,-1 0 15,0 0-15,0 0 0,0 0 16,0 0-16,1 0 0,20 0 15,-21 0-15,0 0 0,0-22 16,22 22-16,-22-21 0,0 21 16,0-21-16,0 21 0,-21-21 0,43 0 15,-43 0-15,0-1 16,0 1-16,0 0 0,0 0 0,0 0 16,0 0-16,0-1 0,0 1 0,0 0 15,-21 21 1,-1 0-16,1 21 15,21 0-15,0 1 16,-21-1-16,21 0 0,0 0 0,0 21 16,0-20-16,0-1 0,0 0 15,0 0-15,21 0 0,-21 0 16,21 1-16,1-1 0,-1-21 0,21 21 16,-21-21-16,22 0 0,-22 0 15,21 0-15,0 0 0,1 0 16,20 0-16,-20 0 0,-1-21 0,0 21 0,1-21 15,20-1-15,-42 1 0,22 0 16,-1 0-16,-21 0 0,0 0 0,0-22 16,-21 22-16,0 0 0,0 0 15,0 0-15,0-1 0,-21 22 16,0 22 0,0-22-16,0 21 15,0 21-15,-1 22 16,1-43-16,21 0 0,-21-21 15,21 21-15,0 0 0,0 0 0,0 1 16,0-1-16,21-42 47,0-1-31,1 1-16,-1 21 0,-21-21 15,21 0-15,0 0 0,0-22 0,-21 22 16,21 0-16,1 0 0,-1 21 0,-21-21 15,21 0-15,0 21 16,-21 21 0,0 0-16,21-21 0,-21 21 0,21 0 15,-21 0-15,22 1 0,-22-1 0,21 0 16,0 0-16,0 0 16,0 0-16,0-21 0,1 0 0,-1 0 15,21 0-15,-21 0 0,0 0 16,22 0-16,-22 0 0,0-21 0,85-21 15,-85 21 1,0 0-16,0-22 0,1 22 16,-1 0-16,0-21 0,21-1 0,-21 22 15,1-21-15,-1 21 0,-21-22 16,21 22-16,0 0 0,0 21 16,-21 21-1,0 0-15,0 0 16,0 1-16,0 20 0,0 0 15,0-21-15,0 1 16,0-1-16,21-21 47,1-21-47,-1-1 16,-21 1-16,0 0 0,0-21 15,0 21-15,0-1 0,0-20 0,0 0 16,0 21-16,0-1 15,-21 22-15,-1 0 16,1 0-16,21 22 0,-21-1 16,0 21-16,0-21 0,21 22 0,0-22 15,-21 21-15,21 0 0,-22-20 0,22 20 16,0-21-16,0 0 0,0 22 16,0-22-16,22 0 0,-1 0 15,0-21-15,0 21 0,0 0 16,0-21-16,1 0 0,-1 0 0,21 0 15,-21 0-15,22 0 0,-22 0 0,21 0 16,0 0-16,-20-21 0,20 21 16,-21-21-16,21 0 0,-20 0 0,20-22 15,-21 22-15,0-21 0,0 0 16,1 20-16,-22-20 0,0 21 0,0-43 16,0 43-1,-22 42 1,1 1-16,0-1 0,21 21 15,-21 0-15,0-20 0,21 20 0,0 21 16,0-41-16,0-1 16,0 0-16,0 0 0,21 0 15,0-21-15,-21 21 0,21-21 0,0 0 16,1 0-16,-1 0 0,0 0 16,0 0-16,0 0 0,0-21 0,1 0 15,-1 21-15,0-21 0,21-21 0</inkml:trace>
  <inkml:trace contextRef="#ctx0" brushRef="#br0" timeOffset="11360.65">17780 550 0,'0'0'0,"-64"22"31,43-1-31,0 0 0,21 0 16,0 0-1,21-21-15,0 0 16,1 0-16,-1 0 0,21 0 0,-21-21 15,22 0-15,-1 21 0,0-21 0,22 0 16,-1-1-16,-20-20 16,20 21-16,1-21 0,-1 20 0,-21-20 15,1 0-15,-22-1 0,0-20 16,0 21-16,-21-22 0,0 1 0,-21 20 16,0 22-16,-21 21 0,-1 0 15,1 0-15,-22 0 0,1 0 0,21 0 16,-22 0-16,1 0 0,20 0 0,-20 0 15,-1 42-15,1 22 0,-1-1 16,22 1-16,-22-1 0,43 1 0,-21-1 16,21-20-16,21-1 0,0 0 15,0 1-15,0-1 0,21 0 0,0 1 16,21-22-16,1 0 16,-1 21-16,0-20 0,1-1 0,-1-21 15,0 21-15,22-21 0,-22 0 16,1 0-16,-1 0 0,0 0 0,-21 0 15,22 0-15,-43-21 0,0 0 16,0-1 0,-21 22-16,-1 0 0,1 0 15,-21 0-15,0 22 0,20-1 0,-20 21 16,0 0-16,-1 1 16,1-1-16,-21 85 0,20-85 15,22 22-15,0-22 0,0 1 0,21-1 16,0 0-16,0 1 0,0-22 15,0 0-15,21 21 0,0-42 0,21 21 16,-20-21-16,-1 0 0,21 0 16,0 0-16,-20 0 0,20-21 15,0 21-15,1-21 0,-1 0 0,-21 0 16,21-22-16,-20 22 0,20-21 0,-21 21 16,21-22-16,-20 1 0,-1-21 15,21 20-15,-21 1 0,0 0 0,22-1 16,-22 1-16,21 21 0,-21 0 15,22 21-15,-22 0 0,21 0 16,-21 0-16,22 21 0,-22 21 0,0-21 16,0 22-16,-21 20 0,0-21 15,0 1-15,0 20 0,0-20 0,0-1 16,0-21-16,-21 21 0,21 1 16,-21-22-16,0 0 0,0 0 0,21 0 15,-22-21-15,22-21 31,0 0-31,22 0 16,-1-21-16,0 20 0,0 1 16,0-21-16,0 0 0,1-1 15,20 1-15,-21 0 0,0-22 16,0 22-16,1-1 0,-1 1 0,0 21 16,0 0-16,-21 0 0,0-1 15,0 44-15,0-1 16,0 0-16,0 21 0,-21 1 15,0-1-15,0 0 0,-1 1 0,1-1 16,0 0-16,21 22 0,0-22 16,0-21-16,0 22 0,0-22 15,0 0-15,0 0 0,21 0 0,0 0 16,1 1-16,20-22 0,-21 0 16,21 0-16,22 0 0,-22 0 15,22 0-15,-22 0 16,0 0-16,22-22 0,-22 1 0,1 0 15,-1 0-15,0-21 0,-21 20 0,22-20 16,-22 21-16,0-21 0,0-1 16,0 1-16,1 0 0,-22-1 0,0 22 15,21-21-15,0 42 0,-21-21 16,21 21 0,-21 21-16,0 0 0,0 0 15,0 0-15,0 0 0,0 22 16,0-22-16,-21 0 0,21 0 15,0 0-15,0 1 0,0-1 16,0-42 15,0-1-31,21 1 0,-21 0 16,21-21-16,-21 21 16,21-1-16,-21-20 0,0 21 15,0-21-15,0 20 0,0 1 0,0 0 16,0 0-16,-21 21 15,21 21-15,-21 0 16,0 0-16,0 1 0,0 20 0,-1-21 16,-20 21-16,21 1 0,0-1 15,0-21-15,21 22 0,0-22 16,-22 21-16,22-21 0,0 0 0,0 22 16,0-22-16,0 0 0,22 0 15,-1 0-15,0 1 0,0-22 0,43 42 16,-22-42-16,0 0 15,-21 0-15,22 0 0,-1 0 0,0 0 16,1-21-16,-1 0 0,0-1 16,-20 22-16,20-21 0,-21-21 0,21 21 15,-20 0-15,-1-22 0,0 1 0,0 21 16,-21-22-16,0 1 0,0 21 16,0 0-16,0-22 0,-21 22 15,0 0-15,0 21 0,-1 0 16,1 0-16,21 21 0,-21 0 15,0 1-15,0-1 0,21 21 16,0-21-16,-21 0 0,21 1 0,0 20 16,0-21-16,0 0 0,0 0 15,0 1-15,21-1 0,0-21 0,0 21 16,21-21-16,1 0 0,-1 0 0,0 0 16,22 0-16,-22 0 0,22 0 15,-1 0-15,1 0 0,-22-21 0,22 21 16,-22-21-16,0-1 0,1 1 15,-1-42-15,-21 20 16,0 1-16,0 21 0,-21-21 0,0-1 16,0 22-16,0-21 0,0 21 15,0-1-15,-21 22 16,0 0 0,21 22-16,-21-1 0,21 21 0,-21-21 15,0 22-15,21 20 0,0-21 16,0 22-16,0-22 0,0 22 0,0 20 15,0-20-15,0 84 16,0-63-16,0-22 0,0 22 0,0-22 16,0 22-16,0-21 0,0 20 15,0 1-15,0 0 0,0-1 0,0-20 16,0 20-16,0-20 0,0-1 16,0 1-16,0-22 0,0 22 15,0-22-15,0 0 0,-22 1 0,1-22 16,21 0-16,-21 0 0,21 0 0,0 1 15,0-44 1,0 1 0,0 0-16,21-21 0,0-1 0,1 1 15,-1 0-15,0-22 0,0 1 16,21-22-16,-20 0 0</inkml:trace>
  <inkml:trace contextRef="#ctx0" brushRef="#br0" timeOffset="11697.5">21018 1397 0,'0'0'0,"-21"-42"0,0-1 0,0 1 16,0 0-16,0 21 0,-1-1 0,1-20 15,21 21-15,0 0 16,0 0-16,21-1 16,1 22-16,-1 0 15,0 0-15,0 0 0,21 22 0,-20-1 16,-1-21-16,0 21 0,0 0 15,-21 21-15,21-20 0,-21 20 0,0-21 16,0 64-16,0-64 0,-21 21 16,0 1-16,0-22 15,0 0-15,-22 21 0,22-21 0,-21 1 16,-1-1-16,22-21 0,-21 21 16,21-21-16,0 21 0,-1-21 15,1 0-15,21-21 16,21 0-1,1 0-15,-1-1 0,21 1 16,-21-21-16,22 21 0,-1-22 0,-21 1 16</inkml:trace>
  <inkml:trace contextRef="#ctx0" brushRef="#br0" timeOffset="12983.76">21759 381 0,'21'-42'0,"-42"84"0,42-105 0,-21 20 0,0 22 15,-21 21 1,0 0-16,0 21 0,0 22 16,0-22-16,-22 21 0,22 22 15,0-22-15,0 21 0,0 1 16,-1 21-16,22-22 0,0 22 0,-21-1 16,21-20-16,0 84 15,0-84-15,0-22 0,0 21 16,0-20-16,0-1 0,0-21 0,21 22 15,-21-22-15,22 0 0,-1-21 16,-21 21-16,21-21 0,0 0 0,0 0 16,0 0-16,1 0 0,-1-21 0,0 0 15,21 0-15,-21-1 0,22 1 16,-1-21-16,-21 21 0,22-22 0,-22 1 16,21 0-16,-21-1 0,0 22 15,1 0-15,-1 0 0,-21 0 0,0 0 16,0 42-1,0 0 1,-21 0-16,21 0 0,-22 0 16,1 1-16,21 20 0,0-21 0,-21 21 15,21-20-15,-21-1 0,21 0 16,0 0-16,0 0 0,0 0 0,0 1 16,21-1-16,0-21 15,0 0-15,1 0 0,-1 0 16,0 0-16,0-21 0,21-1 0,-20 1 15,20 0-15,-21 0 0,21-21 16,-20 20-16,-1-20 0,0 21 0,0-21 16,0 20-16,0 1 0,-21 0 15,22 0-15,-22 42 32,0 0-32,-22 22 15,1-22-15,21 0 0,-21 21 0,21-21 16,-21 22-16,21-22 0,0 21 15,0-21-15,0 1 0,0-1 0,0 0 16,0 0-16,0 0 0,0 0 16,21-21-16,0 0 15,0 0-15,1 0 16,-1 0-16,0-21 0,0 0 0,0 0 16,0 0-16,-21 0 0,0-1 15,0-20-15,0 21 0,0-21 16,0-1-16,-21 22 0,21-21 0,-21 21 15,0-22-15,-21 22 0,20 21 16,1-21-16,0 0 0,0 21 0,0 0 16,42 0 31,0 0-47,0 0 0,22 0 0,-1 0 15,-21-21-15,21 21 0,1 0 16,20 0-16,-20-22 0,-1 22 0,-21 0 15,21 0-15,1 0 0,-22 0 16,0 0-16,0 0 0,0 0 16,-21 22-16,0-1 15,0 0-15,0 21 0,0-21 0,0 1 16,0 20-16,0-21 0,-21 21 0,21-20 16,0 41-1,0-42-15,0 0 0,0 1 0,0-1 16,0-42 31,0-1-32,0 1-15,21 0 0,-21 0 0,22-21 16,-1 20-16,0-20 16,0 0-16,21 21 0,-20-22 0,20 1 15,0 0-15,1 20 0,-1 1 16,43-21-16,-64 42 0,21 0 15,-21 0-15,0 21 0,1 0 16,-22 22-16,0-22 0,0 21 0,0-21 16,0 22-16,0-1 0,0-21 15,0 21-15,0 1 0,0-22 16,0 0-16,0 0 0,21-21 16,0 21-16,0-21 0,0 0 0,0 0 15,1 0-15,20 0 0,-21 0 0,21 0 16,-20-21-16,20 0 15,0 0-15,-21 0 0,22 0 0,-22-1 16,0 1-16,21-21 0,-20 0 16,-1 20-16,0-20 0,0 21 0,-21-21 15,0 20-15,0-20 0,0 21 16,-21 0-16,0 0 0</inkml:trace>
  <inkml:trace contextRef="#ctx0" brushRef="#br0" timeOffset="13334.56">22479 614 0,'-21'21'0,"42"-42"0,-85 42 0,43 0 0,21 0 16,0 1-16,0-1 15,21-21 1,1 0 0,20 0-16,-21 0 0,0 0 0,-21-21 15,21 21-15,-21-22 0,22 22 16,-22-21-16,0 0 0,0 0 16,0 0-16,-22 0 15,1-1-15,0 22 0,0-21 0,0 21 16,0 0-16,-1 0 0,1 21 15,0-21-15,21 22 16,-21-1-16,0 0 0,21 0 0,-21-21 16,-1 21-16,1 0 0</inkml:trace>
  <inkml:trace contextRef="#ctx0" brushRef="#br0" timeOffset="13540.2">21399 995 0,'-42'21'0,"84"-42"0,-105 42 0,84-21 31,0 0-31,22 0 0,-1 0 16,0 0-16,1 0 0,20-21 16,-21 21-16,22 0 0,-22-21 0,1 21 15,-22 0-15,0 0 0,0 0 16,-21-21-16,-21 21 15</inkml:trace>
  <inkml:trace contextRef="#ctx0" brushRef="#br0" timeOffset="19659.98">8784 10054 0,'-21'0'0,"42"0"0,-63 0 16,21 0 0,-1 0-1,1 0 1,0 0-1,0 0-15,0 0 16,0 0-16,-1 0 0,1 0 16,0 0-16,0 0 0,0 0 15,0 0 1,-1 21-16,1-21 16,0 0-1,42 0 95,0 0-110,1 0 0,-1 0 15,0 0-15,0 0 16,0 0-16,0 0 15,1 0-15,-1 0 0,0 0 16,85 0 0,-85-21-1,0 21-15,0 0 0,22 0 0,-22 0 16,0 0-16,21 0 0,-21 0 0,1 0 16,20 0-16,-21-21 0,0 21 15,0 0-15,22 0 0,-22 0 0,0 0 16,0 0-16,0 0 0,1 0 0,20-21 15,-21 21-15,0 0 16,0 0-16,1 0 0,20-21 0,-21 21 16,0 0-16,0 0 0,22 0 0,-22 0 15,21-21-15,-21 21 16,22 0-16,-1 0 0,-21 0 0,22-22 0,-1 22 16,0 0-16,1 0 0,-1 0 15,0 0-15,1-21 0,-1 21 0,0 0 16,1 0-16,41-21 15,-41 21-15,-1 0 0,0-21 0,1 21 16,-1 0-16,0-21 0,1 21 16,-1 0-16,21-21 0,-20-1 0,20 22 15,-20 0-15,20-21 0,1 21 0,-1 0 16,1 0-16,-22-21 0,21 21 16,1 0-16,-1-21 0,1 0 0,-1 21 15,-20 0-15,20 0 0,1-21 0,-22 21 16,22 0-16,-1 0 0,1-22 15,-22 22-15,43 0 0,-22 0 16,1-21-16,-1 0 0,1 21 0,20 0 16,-20 0-16,-1-21 0,1 21 0,-1 0 15,1 0-15,-1-21 0,22 21 16,-22 0-16,22 0 0,-21-21 16,20 21-16,1 0 0,-22 0 0,22 0 15,0-22-15,-22 22 0,22 0 0,-22 0 16,1 0-16,21 0 0,-22 0 15,1-21-15,-1 21 0,85 0 16,-63 0-16,-22 0 0,22 0 0,-21 0 16,-1-21-16,22 21 0,-22 0 15,1 0-15,-1 0 0,1 0 16,-1 0-16,1 0 0,-1 0 0,1 0 16,20 0-16,-20 0 0,21-21 15,-22 21-15,1 0 0,20 0 0,-20 0 16,63 0-16,-64 0 0,1 0 15,-1 0-15,1 0 0,-1 0 16,22 0-16,-22 0 0,1-21 0,-1 21 16,22 0-16,-21 0 0,-1 0 0,22 0 15,-22 0-15,1 0 0,-1 0 16,43 0-16,-42 0 0,-22 0 16,21 0-16,1 0 0,-22 0 0,22 0 15,-1 0-15,1 0 16,-1 0-16,1 0 0,63 0 15,-43 0-15,43 0 0,-63 0 16,-1 0-16,22 0 0,-21 0 16,-1 0-16,1 0 0,63 0 15,-43 0-15,-20 0 0,63 0 16,-64 21-16,1-21 0,-1 0 16,-20 0-16,20 0 0,-21 21 0,1-21 15,-1 0-15,0 0 0,-20 0 16,20 21-16,-21-21 0,0 0 0,0 0 15,1 0-15,-1 0 0,-21-21 110</inkml:trace>
  <inkml:trace contextRef="#ctx0" brushRef="#br0" timeOffset="22876.88">8657 9356 0,'21'0'32,"-21"-21"-17,21 21-15,-21-22 16,0 1 0,22 0-16,-22 0 15,0 0 1,0 0-16,0-1 0,0 1 15,0 0-15,0 0 0,0 0 16,-22 0-16,22-1 0,0 1 16,0-21-16,-21 21 0,0-22 15,0 22-15,21-21 0,-21 21 16,0 0-16,21-1 0,-22 1 16,1 0-16,0 0 0,21 0 0,-21 0 15,0-1-15,0 22 0,-43-42 16,43 21-16,0 0 15,0 21-15,-22-21 0,22 21 0,0-22 16,0 22-16,-22-21 0,22 21 16,0-21-16,-21 21 0,21 0 0,-1-21 15,-20 21-15,21 0 0,0-21 16,-43 0-16,43 21 0,0 0 16,-21-22-16,20 22 15,1 0-15,-21 0 0,21-21 0,0 21 16,-22 0-16,22 0 15,0 0-15,0-21 0,0 21 16,-1 0-16,1 0 0,0 0 0,-21 0 16,-1 0-1,22 0-15,0 0 0,0 0 0,0 0 16,0 0-16,-1 21 0,1-21 16,0 0-16,0 0 0,0 21 0,0-21 15,-1 0-15,1 0 0,0 0 0,0 0 16,0 22-16,0-22 0,-22 0 0,22 21 15,0 0-15,-21-21 0,20 21 16,1-21-16,0 21 0,-21 0 0,21-21 16,-22 43-16,22-43 15,0 21-15,0 0 0,0 0 16,21 0-16,0 1 0,0-1 0,-22 0 16,22 0-16,0 0 0,-21 0 15,21 22-15,0-22 0,0 0 0,0 21 16,0-20-16,0-1 0,-21 21 15,21-21-15,0 0 0,0 22 0,0-22 16,0 0-16,0 0 0,0 0 16,0 1-16,0 20 0,0-21 15,0 0-15,0 0 16,0 1-16,0-1 16,0 0 15,0-42 31,-21 21-46,21-21-16,0-1 16</inkml:trace>
  <inkml:trace contextRef="#ctx0" brushRef="#br0" timeOffset="23307.68">6308 9144 0,'0'-21'0,"0"42"0,0-63 15,-22 42-15,22-21 0,-21 21 16,21-22-1,0 1-15,21 21 32,1 0-17,-1 21-15,0 1 0,0-22 16,0 21-16,0 0 0,22 0 16,-22 0-16,0 0 0,0 1 0,22-1 15,-22 0-15,0 0 0,0 0 16,21-21-16,-20 21 0,-1-21 0,0 22 15,0-22-15,0 0 0,0 0 0,-21 21 16,22-21-16,-1 0 16,-21-21 62,0-1-63,0 1-15,0 0 16</inkml:trace>
  <inkml:trace contextRef="#ctx0" brushRef="#br0" timeOffset="24499.44">7112 9017 0,'21'-21'0,"21"-21"31,-20 42-31,-44 21 32,1 0-32,0 0 15,0 0-15,0 0 0,0 1 16,-1-1-16,-20 21 0,21-21 0,-21 0 16,-1 22-16,22-22 0,-21 0 0,21 21 15,-22-20-15,22-1 0,-21 0 16,21 0-16,21 0 0,-22 0 0,1-21 15,21 22-15,-21-22 16,21-22 62,0 1-62,0 0-1,0 0 1,0 0 0,-21 21-16,0-21 0,0-1 15,-1 1-15,1 21 0,0-21 16,0 0-16,-21 21 16,20-21-16,1 0 0,0 21 0,0-22 15,0 1-15,0 0 0,21 0 0,-22 21 16,1-21-16,21 0 0,0-1 15,-21 1-15,21 0 0,-21 0 0,21 0 16,-21 0-16,21-1 16,0 44 15,0-1-31,0 0 16,21 0-16,21 43 0,-21-43 15,-21 0-15,22 0 0,-1 21 16,0-20-16,21-1 0,-21 0 15,1 0-15,-1 0 0,0 0 0,21 1 16,-21-1-16,1 0 0,-1 0 16,0-21-16,0 21 0,43 0 15,-64 1-15,21-22 0,0 0 16,-21 21 0,21-21-16,0-21 62,0-1-62,1 1 16,-1 0-16,0 21 15,0-42-15,21 21 0,-20-1 16,-1 1-16,21-21 0,-21 21 16,22-22-16,-22 22 0,21 0 0,-21-21 15,22 21-15,-22-1 0,0 1 16,0 21-16,0-21 0,0 21 0,-21-21 15,22 21-15,-44 0 47,22 21-47,-21 0 0,0-21 16,0 21-16,0-21 0,0 22 16,-1-1-16,1 0 0,0 0 15,0 0-15,-21 22 0,-1-22 16,22 0-16,-21 21 0,-1-21 0,1 1 15,0 20-15,-1-21 0,22 0 0,-21 0 16,21 1-16,0-22 0,-1 21 16,1-21-16,0 21 0,21-42 109</inkml:trace>
  <inkml:trace contextRef="#ctx0" brushRef="#br0" timeOffset="38943.78">16997 10118 0,'0'-21'15,"-21"21"1,-1-22 0,22 44 15,0-1-31,0 0 0,0 0 0,0 21 16,0 1-16,0-1 0,43 64 15,-22-43-15,0 1 16,0-1-16,0 22 0,1-21 0,-1-1 15,21 22-15,-21-22 0,-21 22 0,21-22 16,1 22-16,-1-21 0,-21-1 0,0 1 16,0-1-16,21 1 0,-21-22 15,0 0-15,0 1 0,0-1 0,0-21 16,0 43-16,0-43 16,0 0-16,0-42 31,0 0-31,0-1 15,0 1-15,0 0 0,0-21 0,0 21 16,0-22-16,0 1 0,0 0 16</inkml:trace>
  <inkml:trace contextRef="#ctx0" brushRef="#br0" timeOffset="39820.94">16976 10202 0,'-22'-21'0,"44"42"0,-65-84 0,22 42 0,21 0 15,-21-1-15,0 1 16,21 0-16,0 0 16,21 21-1,0-21 1,0 21-16,64 0 0,-43 0 15,22 0-15,-1 0 0,22 0 16,0 0-16,-1 0 0,22 0 16,0 0-16,0 0 0,0 0 0,21 0 15,-22 0-15,22 0 0,0 0 16,-21 0-16,21 0 0,85 0 16,-127 0-16,20 0 0,-20 0 15,-21 0-15,20 0 0,-20 0 0,20 0 16,-41 0-16,20 0 0,1 0 0,-22 0 15,0 0-15,-20 0 0,20 0 16,-21 0-16,0 0 0,0 0 0,1 0 16,-1 0-16,0 21 15,-21 0-15,21-21 16,-21 21-16,0 0 0,0 1 0,0-1 16,0 0-16,0 21 0,0-21 15,0 22-15,0-22 0,21 21 16,-21 1-16,0-1 0,21 21 0,-21-20 15,0 20-15,22 43 0,-22-64 16,21 22-16,0-22 0,-21 22 16,0-22-16,21 0 0,-21 1 0,21 20 15,0-20-15,-21-1 0,0 0 16,0 1-16,22-1 0,-22 0 0,21-21 16,-21 22-16,0-22 0,0 21 0,0-21 15,0 1-15,0-1 0,0 21 16,0-21-16,0 0 0,-21 1 15,-1-1-15,1-21 0,21 21 16,-21-21-16,0 21 0,0-21 16,0 21-16,-1-21 0,22 21 0,-21-21 15,0 0-15,-21 0 0,21 0 16,-1 0-16,-20 22 0,0-22 0,-1 0 16,1 0-16,-21 0 0,20 0 0,-20 0 15,-1 0-15,-20 0 0,20 0 0,-21 0 16,1 21-16,-22-21 0,0 21 15,21-21-15,-126 21 16,126-21-16,-21 21 0,22-21 0,-1 0 0,0 0 16,22 21-16,-22-21 0,0 0 0,22 0 15,-22 0-15,1 22 0,20-22 16,-21 0-16,-20 0 16,41 0-16,22 0 0,-22 0 15,43 0-15,21-22 16,0 1-1,0 0-15,0 0 0,21 0 16,0 0-16,-21-1 0,22 1 0,-1-21 16</inkml:trace>
  <inkml:trace contextRef="#ctx0" brushRef="#br0" timeOffset="41507.44">16891 10118 0,'0'0'16,"-21"-21"-16,0 21 0,-1 0 16,1 0-16,0 0 0,0 0 15,0 0-15,0 0 16,-1 21-16,1-21 0,21 21 15,-21 0-15,0 0 0,21 22 16,-21-22-16,21 0 0,-21 21 16,21 1-16,0-22 0,0 21 0,0 0 15,0 1-15,0-22 0,21 21 0,0-21 16,0 1-16,0-1 0,0 0 16,1 0-16,-1 0 0,42 22 15,-20-43-15,-22 0 0,21 21 16,0-21-16,1 0 0,-1 0 15,0 0-15,1 0 0,20 0 0,22-43 16,-43 43-16,1-21 0,-1 0 16,-21 0-16,21 0 0,1 0 15,-22-22-15,0 22 0,0 0 16,0-21-16,-21 20 0,0-20 0,0 0 16,0-22-16,0 43 15,0-21-15,0 21 0,-21-1 0,0-20 0,-21 21 16,21 0-16,-22 0 15,22-1-15,-21 1 0,21 0 0,-22 21 16,1-21-16,-43 21 0,43 0 16,21 0-16,-22 0 0,1 0 15,0 0-15,-1 0 0,22 0 0,-21 21 16,0 0-16,20 0 0,-20-21 0,21 22 16,-21-1-16,20 21 0,1-21 15,21 0-15,-21 1 0,21 20 16,0-21-16,0 21 0,0-20 0,0 20 15,0-21-15,0 21 0,21-20 0,-21 20 16,21-21-16,1 0 0,-1 0 16,21 22-16,-21-22 15,0 0-15,1 0 0,-1-21 0,0 21 16,0-21-16,0 22 0,0-22 0,1 0 16,41 0-16,-42 0 15,22 0-15,-22 0 0,21 0 0,-21 0 16,22-22-16,-22 22 0,21-21 0,-21 0 15,22 0-15,-22 0 0,21 0 16,-21-22-16,0 22 0,1 0 0,-1-21 16,-21-1-16,0-20 15,0 42-15,0-22 0,0 22 0,0-21 16,0 21-16,-21-22 0,-1 22 16,1 0-16,0 0 0,-21 0 0,21-1 15,-1 1-15,-20 21 0,21-21 16,-21 21-16,20 0 0,1 0 0,-42 0 15,42 0-15,-1 0 16,1 0-16,-21 0 0,21 0 0,0 0 16,-1 21-16,-20 0 0,21-21 0,0 22 15,0-1-15,-1 0 0,1 0 16,-21 21-16,21-20 16,0-1-16,21 21 0,-22-21 0,22 22 15,0-1-15,0-21 0,0 21 0,0-20 16,0 20-16,0 0 15,0 1-15,22-22 0,-1 0 0,0 0 16,-21 0-16,21-21 0,0 21 16,0 1-16,1-1 0,-1-21 15,0 0-15,-21 21 0,21-21 16,0 0-16,0 0 0,1 0 0,20 0 16,-21 0-16,0 0 0,0 0 0,1 0 15,83-42 1,-83 20-16,-22 1 0,42-21 15,-21 21-15,0-22 0,-21 22 16,0 0-16,0-21 16,21-1-16,-21 22 0,0-21 0,0 21 15,0-22-15,0 22 0,0-21 0,0 21 16,0 0-16,0-1 0,0 1 16,0 0-16,-21 0 0,0 21 15,0 0-15,0 0 0,0-21 0,-1 21 16,1 0-16,-21 0 0,21 0 15,-22 0-15,22 0 0,0 0 0,-21 21 16,21-21-16,-1 21 0,1 0 0,0-21 16,0 21-16,0 1 0,0-1 15,21 0-15,0 0 0,-22 0 0,22 0 16,0 22-16,0-22 0,0 0 16,0 0-16,0 0 0,0 22 15,0-22-15,0 21 16,22-21-16,-1 1 0,-21-1 15,21-21-15,0 21 0,0-21 0,0 21 16,1-21-16,-1 0 0,0 0 16,0 0-16,0 0 15,22 0-15,-22 0 0,0-21 0,0 0 16,0 21-16,0-21 0,1-1 16,-1 1-16,0 0 0,0 21 0,0-21 15,-21 0-15,0 0 0,21-1 16,-21 1-16,0 0 0,0 0 15,0 42 32,-21-21-31,21 21-16</inkml:trace>
  <inkml:trace contextRef="#ctx0" brushRef="#br0" timeOffset="57420.99">17399 10118 0,'0'0'0,"-21"0"31,0 0-15,21-21-16,-22 21 16,1 0-1,21-22 1,-21 22-1,0 0-15,0 0 16,0 0 0,-1 0-1,1 0-15,0 0 0,0 0 16,0 0-16,0 0 0,-1 0 16,1 0-16,0 0 15,0 0-15,0 0 16,0 0-16,-1 0 15,22 22-15,-21-22 0,0 21 16,21 0-16,-21-21 0,21 21 16,-21-21-16,21 42 15,-21 1-15,21-22 16,-22 0-16,22 0 0,0 0 0,0 1 16,0-1-16,-21 0 0,21 0 15,0 21-15,0-20 0,-21-1 0,21 0 16,0 0-16,0 0 0,0 0 15,0 1-15,0-1 0,0 0 16,0 0-16,21-21 0,0 42 16,-21-20-16,22-22 15,-1 21-15,0 0 0,0 0 16,0 0-16,0-21 0,1 0 16,-1 0-16,0 21 0,-21 1 0,21-22 15,0 0-15,0 0 0,1 0 0,20 21 16,-21-21-1,0 0-15,0 0 0,1 0 0,-1 0 16,0 0-16,0-21 0,0-1 0,0 22 16,1-21-16,-1 21 0,21-21 15,-21 21-15,0-21 0,22-21 16,-22 42-16,0-22 0,0 1 0,0 21 16,1-21-16,-22 0 0,21 21 15,-21-21-15,21 0 0,0-1 16,-21 1-16,0 0 0,0 0 15,0 0-15,0 0 0,0-1 16,0 1-16,-21 0 0,0 0 0,0-21 16,21 20-16,-22 1 0,1 0 15,0 21-15,0-21 0,21 0 16,-21 0-16,0 21 0,-1-22 0,1 1 16,0 21-16,0 0 0,21-21 0,-21 21 15,0 0-15,-1 0 0,1-21 16,0 21-16,0 0 0,0 0 0,0 0 15,-22 0-15,22 0 0,0 0 0,0 0 16,-22 0-16,22 0 0,0 0 16,0 0-16,0 0 0,0 0 0,-1 0 15,1 0-15,0 0 0,0 0 0,0 21 16,0-21-16,-1 0 16,22 21-16,-21-21 0,21 21 15,-21 1-15,0-1 16,21 0-16,0 0 15,0 0-15,-21 0 0,21 1 0,0 20 16,0-21-16,0 0 0,0 0 16,0 1-16,0-1 0,0 0 15,0 0-15,0 0 0,21 0 0,-21 1 16,0-1-16,0 0 0,21 0 0,0 0 16,-21 0-16,21-21 0,-21 22 15,22-1-15,-1 0 0,0 0 16,0-21-16,0 0 15,0 21-15,1-21 16,-1 0-16,0 0 0,0 21 0,0-21 16,22 0-16,-22 0 0,0 0 15,0 0-15,0 0 0,0 0 0,22 0 16,-22 0-16,0 0 0,0-21 0,0 21 16,1-21-16,20 21 0,0-21 15,-42 0-15,21 21 0,1-21 16,-1-1-16,0 22 0,0-21 15,-21 0-15,21 0 0,-21 0 0,21 0 16,-21-1-16,0 1 0,22 0 0,-22-21 16,21 21-16,-21-1 0,0-20 15,0 21-15,0-21 0,0 20 0,0 1 16,0 0-16,0 0 0,0 0 16,0 0-16,0-1 0,-21 1 0,-1 0 15,22 0-15,-21 0 0,0 21 0,0-21 16,0-1-16,0 22 0,-1-21 15,1 21-15,0 0 0,0-21 16,-21 21-16,20 0 0,1 0 0,0 0 16,0 0-16,-21-21 0,20 21 0,1 0 15,0 0-15,0 0 0,0 0 16,0 0-16,-22 0 0,22 0 16,0 0-16,0 21 0,0-21 15,-1 0-15,-20 21 0,21 0 16,0-21-16,21 22 0,-21-22 0,-1 21 15,1 21 1,0-21-16,21 0 0,-21-21 0,21 22 16,0-1-16,0 21 0,0-21 0,0 0 15,0 1-15,0 20 0,0-21 16,0 0-16,0 22 0,0-22 0,0 0 16,0 21-16,0-21 15,21 1-15,-21-1 0,21 0 16,0 0-16,-21 0 0,22-21 0,-1 21 15,0 1-15,0-22 0,0 21 0,22-21 16,-22 0-16,0 0 0,21 21 16,-21-21-16,1 0 0,20 0 0,-21 0 15,0 0-15,0 0 0,22 0 16,-22 0-16,21 0 0,-21 0 16,1 0-16,-1-21 0,0 21 15,0-21-15,0 21 0,0-22 0,-21 1 16,22 21-16,-1-21 0,0 0 15,-21 0-15,0 0 0,21-1 16,-21 1-16,21 0 0,-21 0 0,0 0 16,0 0-16,0-1 0,0 1 15,0 0-15,0 0 0,0 0 0,0 0 16,0-22-16,-21 22 0,0 0 16,21 0-16,-21 0 0,0-1 15,-1 22-15,1-21 0,0 0 0,0 21 16,0-21-16,0 0 0,-1 21 0,1 0 15,0-21-15,0 21 0,0-22 16,0 22-16,-1 0 0,1 0 0,-21 0 16,21 0-16,0 0 0,-1 0 0,1 0 15,0 0-15,0 0 16,0 0-16,0 22 0,-22-1 16,22-21-16,21 21 0,-21-21 0,0 21 15,0-21-15,21 21 0,-22 0 16,1 1-16,21-1 0,-21 0 15,21 0-15,0 0 0,0 22 16,0-22-16,0 0 0,0 0 16,0 0-16,0 0 0,0 1 0,0-1 15,0 0-15,0 0 0,0 0 0,21 0 16,0 1-16,1-1 0,-22 0 16,21-21-16,0 21 0,-21 0 15,21-21-15,0 21 0,0-21 0,1 22 16,-1-22-16,0 0 0,0 0 15,0 21-15,0-21 0,1 0 0,-1 0 16,0 0-16,0 0 0,0 0 0,0 0 16,1 0-16,-1 0 0,0 0 15,0 0-15,0 0 0,0 0 16,1-21-16,-1-1 0,0 22 0,0-21 16,0 0-16,0 21 0,1-21 15,-1 0-15,0 0 0,-21-1 0,0 1 16,21 0-16,-21 0 0,21-21 15,-21 20-15,0 1 0,0 0 16,0 0-16,0 0 0,-21 0 16,0-1-16,0 1 0,21 0 0,-21 21 15,-1-21-15,1 0 0,0 0 16,-21-1-16,21 22 0,-1-21 16,1 21-16,0 0 0,0 0 15,0-21-15,0 21 0,-1 0 16,1 0-16,0 0 15,0 0-15,0 0 0,0 0 16,-1 0-16,1 0 0,0 0 16,0 0-16,0 21 0,0-21 15,21 21-15,-43 1 16,22-1-16,21 0 0,-21-21 16,21 21-16,-21 0 0,21 0 0,-21 1 15,21-1-15,0 0 0,0 0 0,0 0 16,0 0-16,0 22 0,0-22 15,0 0-15,0 0 0,0 0 0,0 1 16,21-1-16,0 0 0,0-21 0,-21 21 16,21 0-16,0-21 0,1 21 15,-1 1-15,0-22 0,0 0 0,21 21 16,1-21-16,-22 0 16,0 0-16,21 0 0,-20 0 0,-1 0 15,21 0-15,-21 0 0,0-21 0,1 21 16,-1-22-16,0 1 0,0 21 15,21-42-15,-42 21 16,22 0-16,-22-1 0,0 1 0,0 0 16,0 0-16,0-21 0,0 20 0,0 1 15,0 0-15,-22 0 0,22 0 16,-21 0-16,0-1 0,-21 1 16,21 21-16,-22-21 0,22 21 15,0 0-15,-21 0 0,20 0 0,1 0 16,0 0-16,0 0 0,0 0 15,21 21-15,-21 0 0,21 1 0,-22-22 16,1 21-16,21 0 0,0 0 16,0 0-16,-21-21 0,21 21 15,0 1-15,0-1 16,0 0-16,0 0 16,0 0-1,21-21 32,0 0 0,1 0-31,-1 0 30,-42-21 48,-1 21-78,1-21-1,21 0-15</inkml:trace>
  <inkml:trace contextRef="#ctx0" brushRef="#br0" timeOffset="62833.55">12890 2265 0,'0'0'0,"-21"0"0,0 0 15,0 0-15,0 0 0,0 0 16,-1 0-16,1 0 0,0 0 16,0 0-16,0 0 15,0 0-15,-1 0 16,1 0-16,0 0 15,0 0-15,21 21 16,-21-21 0,0 0-16,-1 0 0,1 0 15,0 0 1,0 0 0,0 0-1,0 0 16,42 0 32,0 0-47,0 0-16,0 0 0,0 0 15,1 0-15,-1 0 0,21 0 0,-21 0 16,22 0-16,-1 0 0,0 0 15,1 0-15,-1 0 0,21 0 0,1 0 16,-1 0-16,-20 0 0,20 0 16,1 0-16,-1 0 0,-20-21 0,20 21 15,-21 0-15,22 0 0,-22 0 16,1 0-16,20 0 0,-21 0 0,1-21 16,20 21-16,-20 0 0,20 0 0,1 0 15,-1 0-15,1 0 0,-1 0 16,-21-21-16,22 21 0,-1 0 15,1 0-15,-22 0 0,22 0 16,-22-22-16,0 22 0,1 0 0,-1 0 16,0 0-16,1-21 0,-1 21 15,0 0-15,1 0 0,63-21 16,-64 21-16,21 0 0,1-21 16,-1 21-16,1 0 0,-1 0 0,1-21 15,-1 21-15,1-21 0,-1 21 16,1 0-16,-1-22 0,1 22 0,-1 0 15,1-21-15,-1 21 0,22-21 16,0 21-16,-1-21 0,22 21 0,-21-21 16,21 21-16,-22-21 0,1 21 15,0 0-15,21-22 0,-22 22 16,22-21-16,-21 21 0,21 0 0,-22 0 16,22-21-16,-21 21 0,-1 0 15,65-21-15,20 21 16,-84 0-16,-1-21 15,1 21-15,21 0 0,-22 0 0,22-21 16,0 21-16,-21 0 0,-1 0 0,1-22 16,0 22-16,-1 0 15,-20 0-15,-1 0 0,22 0 0,-43-21 16,22 21-16,-1 0 0,-20 0 0,-1 0 16,-21-21-16,22 21 0,-22 0 15,0 0-15,0-21 0,0 21 16,-21-21-1,-21 21 1,-21 0 0,21 0-16,-1 0 0,-20 0 0</inkml:trace>
  <inkml:trace contextRef="#ctx0" brushRef="#br0" timeOffset="63863.62">5736 2731 0,'0'0'0,"-21"-22"0,21 1 16,-21 0-16,0 21 0,21-21 0,0 0 15,-22 0-15,22-1 16,-21 1-16,21 0 31,21 21-15,1 0-1,20 0-15,0 0 0,-21 0 16,43 0-16,-22 0 0,22 0 16,-22 0-16,22 0 0,-1 0 0,1 0 15,20 0-15,22 0 0,0-21 16,127 0-16,-85 0 0,-21 21 16,21-22-16,0 1 0,22 21 15,-1-21-15,0 21 0,1-21 16,-1 0-16,21 21 0,-20-21 0,-1 21 15,0 0-15,1-22 0,-1 22 0,-21 0 16,22-21-16,-1 21 0,-21 0 16,21-21-16,-20 0 0,-22 21 0,21 0 15,-21-21-15,21 21 16,-21 0-16,0 0 0,0-21 0,-21 21 16,0 0-16,-1 0 0,-20 0 15,-21-22-15,20 22 0,-41 0 0,20 0 16,-42 0-16,22 0 0,-22 0 15,-42 0 48,-1 0-63</inkml:trace>
  <inkml:trace contextRef="#ctx0" brushRef="#br0" timeOffset="64739.95">1122 3302 0,'0'-21'0,"0"42"0,0-63 16,0 21-16,-21-1 15,21 1-15,-22 21 0,22-42 16,-21 42 0,0 0-16,0 0 0,0 0 15,0 21-15,-1 21 16,1-20-16,21-1 15,-21 21-15,21 0 0,-21 1 16,21-1-16,-21-21 0,21 22 0,0-1 16,0-21-16,0 21 0,0-20 15,0-1-15,0 0 0,0 0 0,21-21 16,0 21-16,0-21 0,0 0 16,1 0-16,20 0 0,-21 0 15,21 0-15,1-21 0,-22 0 0,21 21 16,1-21-16,-22 0 0,21-1 15,-21 1-15,0 0 0,-21-21 16,0 21-16,0-22 0,0 22 16,0-21-16,-21 21 0,0-22 15,0 1-15,0 21 0,-22 0 0,22-1 16,-21 1-16,21 21 0,-22 0 16,22 0-16,0 0 0,0 0 15,0 0-15,0 21 0,-1 1 0,1-1 16,0 0-16,0 0 0,21 0 15,-21 0-15,21 1 0,0-1 16,0 0-16,0 0 0,0 0 16,21-21-16,0 0 15,0 0-15,0 0 0,1 0 16,-1 0-16,0 0 16</inkml:trace>
  <inkml:trace contextRef="#ctx0" brushRef="#br0" timeOffset="65015.79">1439 2985 0,'0'0'0,"0"-22"0,0 44 32,0-1-17,0 0-15,0 0 0,0 0 0,0 22 16,0-22-16,0 21 15,0 0-15,0 43 0,0-43 16,0 1-16,0-1 0,0 0 16,0 1-16,0-22 0,0 0 15,0 21-15,0-20 0,0-1 16,0 0-16,21-21 16,1 0-16,-1 0 15,0-21-15</inkml:trace>
  <inkml:trace contextRef="#ctx0" brushRef="#br0" timeOffset="65572.78">2032 3196 0,'0'0'0,"0"-21"0,21 0 15,-21 0-15,-21 21 16,0-21-16,0 21 0,-1 0 15,1 0-15,0 0 16,0 0-16,0 0 0,0 21 16,21 0-16,-22 0 0,1 21 0,0-20 15,0 20-15,21-21 0,0 21 16,-21 1-16,21-22 0,0 0 0,0 21 16,0-20-16,0-1 15,0 0-15,21-21 16,0 0-16,0 0 0,0 0 15,1 0-15,-1 0 0,0-21 16,0 0-16,0-1 0,0 1 0,1 0 16,-1 0-16,0-21 0,0-1 15,0 1-15,0 0 0,-21-1 0,22 1 16,-1 0-16,-21-1 0,0 1 16,21 0-16,0-1 0,-21 22 0,21-21 15,-21 21-15,0-1 0,0 1 16,0 0-16,-21 21 15,0 0 1,0 21-16,0 0 0,21 1 16,0-1-16,-22 21 0,22 0 0,-21 1 15,21-1-15,0 0 0,0 22 16,0-22-16,0 1 0,0-1 16,0 0-16,0 1 0,0-1 0,0 0 15,0-21-15,21 1 0,1-1 16,-1 0-16,0 0 0,0-21 0,0 0 15,0 0-15,22 0 0,-22 0 16,21-21-16,1 21 0,-1-21 16,0-22-16</inkml:trace>
  <inkml:trace contextRef="#ctx0" brushRef="#br0" timeOffset="65895.73">3090 2667 0,'-21'0'0,"21"21"15,-21 0-15,0 1 0,0 20 16,-1-21-16,1 21 0,0 1 16,21-1-16,-21 0 0,0 22 15,0-1-15,-1 1 0,1-1 0,0 1 16,21-1-16,-21 1 0,0-1 0,0 1 15,-1-1-15,1 1 0,0-22 16,0 1-16,21-1 0,0 0 0,0 1 16,0-22-16,0 0 0,0 0 15,0 0-15,0 0 0,21-42 32,-21 0-32,21 0 0,0 0 15,-21 0-15,22-22 0,-1 22 0</inkml:trace>
  <inkml:trace contextRef="#ctx0" brushRef="#br0" timeOffset="66488.39">3323 3069 0,'-21'0'0,"0"0"16,21 21-16,21-21 47,0 0-47,0 0 0,22 0 15,-22-21-15,21 0 0,-21 21 0,22-21 16,-1 21-16,-21-21 0,0 21 16,22-21-16,-43-1 15,-22 22 1,1 0-16,0 0 0,-21 0 0,-1 0 15,1 0-15,0 0 0,-22 22 16,22-1-16,0 0 0,-1-21 16,22 21-16,-21 0 0,21 0 0,-1 1 15,1-1-15,21 0 16,0 0-16,0 0 0,0 0 0,21-21 16,22 0-1,-22 0-15,0 0 0,21 0 0,1 0 16,-22 0-16,21-21 0,-21 21 15,22 0-15,-22-21 0,0 21 0,0 0 16,-42 0 0,0 0-16,-21 21 15,20 0-15,-20 1 0,21-1 16,-21 21-16,20-21 0,-20 0 16,21 22-16,0-22 0,0 21 0,-1-21 15,1 1-15,21-1 0,0 0 16,0 0-16,0 0 0,0 0 0,21 1 15,1-22-15,-1 0 16,0 0-16,0 0 0,21 0 16,1 0-16,-22 0 0,21 0 0,1-22 15,-1 22-15,0-21 0,-21 0 16,22 0-16,-22 0 0,21-22 0</inkml:trace>
  <inkml:trace contextRef="#ctx0" brushRef="#br0" timeOffset="66700.27">3768 3154 0,'0'21'16,"0"0"-1,21 0-15,-21 1 0,21-1 16,0 0-16,-21 0 0,21 0 0,22 0 16,-22 1-16,0-1 15,0 0-15,0 0 0,-21 0 16,21-21-16,-21 21 15,22-21-15,-22-21 16,0 0-16</inkml:trace>
  <inkml:trace contextRef="#ctx0" brushRef="#br0" timeOffset="66923.66">4085 3090 0,'0'0'0,"0"22"0,-21-1 0,0 0 16,0 21-16,-1-21 0,-41 43 16,21-22-16,20 1 15,-20-1-15,21 0 0,-21-21 0,20 22 16,1-22-16,0 0 0,21 0 0,0 0 16,0 1-1,21-22-15,0 0 0,1 0 16,20-22-16,-21 1 0,21 0 15,-20 0-15,20 0 0</inkml:trace>
  <inkml:trace contextRef="#ctx0" brushRef="#br0" timeOffset="67254.47">4381 3112 0,'-21'0'31,"21"21"-31,-21 0 15,21 0-15,0 43 16,0-43-16,0 21 0,0 22 0,0-22 16,0 0-16,0 22 0,0-1 15,0 1-15,0-1 0,21 1 16,0-1-16,1 22 0,20 105 16,-42-105-16,21 0 0,0-1 15,0 1-15,1 0 0,-22-1 0,21 1 16,0 84-16,-21-84 0,0-21 15,0-1-15,0-21 0,0 1 16,0-1-16,0-21 0,0 22 0,0-22 16,0 0-16,0-42 31,21 0-31,-21-22 0,21 22 0,-21-21 16,21-1-16,-21-20 0</inkml:trace>
  <inkml:trace contextRef="#ctx0" brushRef="#br0" timeOffset="67607.25">4424 3344 0,'0'0'0,"-21"-42"0,-1 0 0,1-1 16,0 22-16,21 0 0,0 0 15,-21 0-15,21 0 0,0-1 16,0 1-16,21 0 0,0 21 15,0 0-15,22 0 0,-22 0 16,21 0-16,1 0 0,-1 0 16,0 0-16,1 0 0,-22 21 0,0 0 15,0 22-15,0-22 16,-21 21-16,-21 106 0,-21-105 16,-1-1-16,1 0 0,0 1 15,-22-22-15,22 21 0,0-21 0,-1 1 16,1-1-16,0-21 0,20 21 15,-20-21 1,21 0-16,42-21 16,0 0-16,0 21 15,1-22-15,-1 1 0,21 0 16,-21 0-16</inkml:trace>
  <inkml:trace contextRef="#ctx0" brushRef="#br0" timeOffset="67848.13">4974 3133 0,'0'21'16,"0"0"-16,0 0 0,0 0 16,0 1-16,0 20 0,0 0 15,0-21-15,0 1 0,0-1 16,0 0-16,-21 21 0,21-21 15,0-42 17,0 0-17,0 0-15,0 0 0</inkml:trace>
  <inkml:trace contextRef="#ctx0" brushRef="#br0" timeOffset="68012.03">4868 2921 0,'0'0'0,"-21"0"15,0 0 1,21 21-16,21-21 16,0 0-1,0 0-15</inkml:trace>
  <inkml:trace contextRef="#ctx0" brushRef="#br0" timeOffset="68411.8">5228 3069 0,'21'0'62,"0"0"-62,1 21 16,-1 1-16,0-22 0,0 21 15,0 0-15,0 0 0,-21 0 0,0 0 16,0 22-16,0-22 0,0 0 16,0 0-16,0 0 0,0 1 15,0-1-15,0 0 0,0 0 0,-21-21 16,0 21-16,0-21 15,21-21 1,0 0 0,0 0-16,0 0 0,0-1 0,0-20 15,21 21-15,0-21 0,0 20 16,1 1-16,-1-21 0,-21 21 0,21 0 16,0-1-16,0 1 0,0 21 0,1 0 15,-1-21-15,0 21 16,0 0-16</inkml:trace>
  <inkml:trace contextRef="#ctx0" brushRef="#br0" timeOffset="68740.61">5651 3260 0,'0'0'0,"22"21"16,-1-21-16,0 0 15,0 0-15,0 0 0,0-21 16,1 21-16,-1-21 0,0-1 15,0 22-15,0-21 0,0 0 16,-21 0-16,22 0 0,-22 0 16,0-1-1,-22 22-15,1 0 16,0 0-16,0 0 0,0 22 16,0-1-16,-22 21 15,43-21-15,-21 0 0,21 1 0,0 20 16,0-21-16,0 0 15,0 0-15,0 1 0,21-1 0,0-21 16,1 21-16,-1-21 0,42 0 16,-42 0-16,22 0 0,-1 0 15,0 0-15,1 0 0,-1-21 0,22 0 16,-22-1-16,21 1 0</inkml:trace>
  <inkml:trace contextRef="#ctx0" brushRef="#br0" timeOffset="69200.35">6710 3069 0,'-21'-21'0,"-128"0"31,107 21-31,21 0 0,-21 0 0,20 0 16,1 21-16,-21 0 0,21-21 0,0 21 16,-1 1-16,1-1 0,0 0 15,0 0-15,0 0 0,21 0 0,0 1 16,0-1-16,0 0 0,0 0 0,0 0 15,21 0 1,0-21-16,0 0 0,0 0 0,1 0 16,20 0-16,-21 0 0,21 0 15,22-21-15,-22 0 0,1 0 16,-22 0-16,21-22 0,-21 22 16,0 0-16,1-21 0,-1-1 0,0 1 15,0 21-15,-21-85 16,0-21-16,0 85 15,0-1-15,0 22 16,0 0-16,0 0 0,-21 21 16,21 21-16,-42 0 0,20 0 15,1 22-15,0-1 0,0 0 16,0 1-16,0-1 0,-1 0 16,1 1-16,21-1 0,0 0 0,0 1 15,0-22-15,0 21 0,0 1 16,64 20-16,-43-42 0,21 0 15,1 1-15,-1-22 0,21 0 0,1 0 16,-1 0-16,-20 0 0,20 0 16,-20 0-16</inkml:trace>
  <inkml:trace contextRef="#ctx0" brushRef="#br0" timeOffset="69347.27">7493 3260 0,'0'0'0,"-21"0"0,0 0 15,21 21 1,-22-21-16,22 21 16</inkml:trace>
  <inkml:trace contextRef="#ctx0" brushRef="#br0" timeOffset="71672.92">6329 10033 0,'-21'0'16,"-64"0"-1,85 21 1,-21-21-16,0 0 0,21 21 16,21-21 15,21 0-15,-21 0-16,22 0 0,-1 0 0,0 0 15,22-21-15,-22 21 0,22 0 16,-1 0-16,1-21 0,-1 21 0,1-21 15,-1 21-15,1-21 0,-1 0 16,-21 21-16,22-22 0,-22 22 0,1-21 16,-1 0-16,0 21 0,-21-21 0,1 0 15,20 0-15,-21 21 0,0-22 16,-21 1-16,21 0 0,-21 0 16,22 0-16,-22 0 0,0-22 0,0 22 15,0 0-15,0-43 16,0 43-16,0-42 0,0 42 15,0-22-15,0 22 0,-22 0 0,22 0 16,-21-22-16,0 22 0,21 0 16,-21 0-16,0 0 0,21 0 0,-43-1 15,22 1-15,-21 21 16,21 0-16,-22 0 0,1 0 0,0 0 16,-1 0-16,-20 0 0,21 0 0,-22 0 15,1 0-15,-1 0 0,1 21 16,-43 1-16,42-1 15,1 0-15,-1 0 0,1-21 0,20 21 16,1 0-16,-21 1 0,20-1 16,1 0-16,0 21 0,-1-21 0,22 1 15,-21 20-15,21 0 16,-1-21-16,-20 22 0,21-1 0,21 0 0,-21 1 16,21 20-16,0-20 0,0-22 15,0 21-15,21-21 0,0 22 16,0-22-16,85 42 15,-85-42-15,22 1 0,-22-1 16,21 0-16,0 0 0,-20 0 16,20-21-16,0 21 0,-21-21 0,85 0 15,-63 0-15,-1 0 0,21 0 16,-20 0-16,20 0 0,-20 0 16,20-21-16,1 0 0,-22 21 0,21-21 15,-20 0-15,20 0 0,-20-1 0,-1 1 16,0-21-16,1 21 0,-1-22 15,-21 22-15,21-21 0,-20 0 0,-1-1 16,0 1-16,0 0 0,0-1 16,-21 1-16,0 0 0,0-1 0,0 1 15,0 0-15,0 20 0,-21-20 16,0 21-16,0-21 0,0 20 16,-22 1-16,22 0 0,-21 0 0,-1 0 15,1 0-15,0-1 0,-1 1 0,1 21 16,-21 0-16,20-21 0,1 21 15,-22 0-15,22 0 0,-64 0 16,43 21-16,20-21 0,-20 21 16,21 1-16,-1-1 0,1 0 0,0 0 15,-22 0-15,22 0 0,-1 1 0,1-1 16,0 21-16,21-21 0,-22 22 16,1-1-16,21-21 0,0 43 0,-1-22 15,1 0-15,21 1 0,0-1 16,0 0-16,0 1 0,0-1 15,21 0-15,1 1 0,-1-22 0,0 21 16,42 43-16,-20-64 16,-22 0-16,21 0 0,-21 0 15,22-21-15,-22 22 0,21-1 0,1-21 16,-1 0-16,21 21 0,-20-21 0,-1 0 16,22 0-16,-1 0 15,-21 0-15,22-21 0,-1 0 0,-20 21 16,20-22-16,-20 1 0,-1 0 0,21 0 15,-20 0-15,-1 0 0,0-1 0,-20-20 16,20 21-16,0 0 0,1-64 16,-22 43-16,0-1 0,-21 22 15,0-42-15,0 20 0,0 1 16,0 0-16,0-1 0,0 1 0,0 21 16,0-21-16,0 20 0,-21 1 0,-43-42 15,22 42 1,21-1-16,0 22 0,-1-21 15,-20 0-15,21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2:06:54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804 0,'0'0'0,"0"-21"16,0 0-1,0 0-15,0 0 0,0 0 16,0-1-16,0 1 15,0 0-15,0 0 16,0 0-16,0 0 0,0-1 16,-21 1-16,21 0 0,0 0 15,0 0-15,-21 21 0,21-21 0,-21-1 16,21 1-16,0 0 16,-22 21-16,1 21 15,21 0 1,0 1-16,0-1 0,0 21 15,0-21-15,0 22 0,0 20 0,0-21 16,0 22-16,0-1 0,0 1 16,0-1-16,0 22 0,0-21 15,0-1-15,0 22 0,0-22 16,0 1-16,0 42 0,21-43 16,1 1-16,-22-22 0,21 0 15,0 1-15,21 20 0,-21-42 16,1 0-16,-1 1 0,0-22 15,0 0-15,0 0 0,0 0 16,1 0-16,20-22 16,-21 1-16,0-21 0,0 21 0,1-22 15,20 1-15,-21 0 0,21-1 16,-20 1-16,20-21 0,-21 20 0,43-63 16,-1-84-1,-63 126-15,0 1 16,0-1-16,0 1 0,0 21 0,0-1 15,0 1-15,0 0 0,0-22 16,0 43-16,0 0 0,0 0 16,-21-1-16,0 22 15,0 22 17,21-1-32,0 0 15,-22 0-15,22 0 0,0 0 16,0 1-16,0-1 0,0 0 15,0 0-15,0 0 0,0 0 0,0 1 16,0-1-16,0 0 16</inkml:trace>
  <inkml:trace contextRef="#ctx0" brushRef="#br0" timeOffset="435.8">2857 677 0,'0'-21'16,"0"42"-16,0-63 0,0 21 16,0 0-16,0 0 0,0 42 47,0 21-32,0-21-15,0 0 0,0 22 16,0-1-16,0 22 0,-21-22 15,21 21-15,0-20 0,-21 63 16,21-43-16,0-21 16,-21 1-16,21 20 0,0 22 0,0-64 15,0 21-15,0-20 0,0-1 16,0 21-16,0-21 0,0 0 0,21-21 16,0 22-16,0-22 15,1 0-15,-1 0 0,0 0 0,0 0 16,0-22-1,0 1-15,1 21 0,-1-21 0,0 0 16,0 21-16,-21-21 0,21 0 16,0-1-16,1 22 0,-22-21 0,0 0 15,21 21-15,-21-21 0,21 0 16,-21 0-16</inkml:trace>
  <inkml:trace contextRef="#ctx0" brushRef="#br0" timeOffset="764.61">3344 1058 0,'0'0'16,"0"22"-1,0-1 1,0 0-16,0 0 0,-21 0 16,21 0-16,-21 22 0,21-22 0,-21 0 15,21 21-15,0-20 0,0-1 16,-21 21-16,21-21 0,-22 0 16,22 1-16,-21-1 0,21 0 15,0 0-15,0 0 0,0 0 16,0-42 15,0 0-15,21 0-16,-21-21 0,22 20 0,-1 1 15</inkml:trace>
  <inkml:trace contextRef="#ctx0" brushRef="#br0" timeOffset="1103.42">3556 741 0,'-64'42'16,"64"-21"-1,0 1-15,-21-1 0,21 0 0,-21 0 16,21 0-16,0 0 0,0 1 16,0-1-16,21-21 15,0 0 1,1-21-16,-1-1 0,-21 1 15,21 0 1,-21 0-16,0 0 0,0 0 0,0-1 0,0 1 16,-21 0-16,21 0 15,-21 21-15,-1-21 0,1 21 0,0 0 16,0 0-16,0 0 0,0 0 16,21 21-16,-22-21 0,22 21 15,0 0-15,-21 0 0,21 1 16,-21-1-16,21 0 15,0 0-15</inkml:trace>
  <inkml:trace contextRef="#ctx0" brushRef="#br0" timeOffset="1332.29">2646 1143 0,'0'0'0,"21"0"16,0 0-1,0 0-15,0 0 0,1 0 16,-1 0-16,0 0 0,0-21 0,0 21 16,22-21-16,-22 21 0,0-21 15,0 21-15,0-22 0,0 1 16,1 0-16</inkml:trace>
  <inkml:trace contextRef="#ctx0" brushRef="#br0" timeOffset="1960.08">4106 529 0,'0'-21'16,"0"42"-16,0-63 0,-21 42 15,0 0 1,0 21-16,21 0 15,0 22-15,-21-22 0,-1 21 16,22 0-16,-21 22 0,0-1 0,0-20 16,0 20-16,21 1 0,-21-1 15,-1 1-15,1-1 0,0 1 0,0-22 16,0 0-16,21 1 16,0-1-16,0 0 0,0-20 0,0-1 15,0 21-15,0-21 0,21 0 16,0-21-16,21 0 0,-20 0 15,-1 0-15,21 0 0,0 0 16,-20-21-16,83-21 16,-62 21-16,-22 0 0,21-22 15,-21 22-15,22-21 0,-22 21 16,0-22-16,0 22 0,-21-21 0,21-1 16,-21 22-16,0-21 15,-21 42 16,21 21-31,-21 0 0,21 0 0,0 1 16,0-1-16,0 0 0,-21 0 16,21 0-16,0 0 0,0 1 0,0-1 15,0 0-15,0 0 16,21-21 15,-21-21-15,0 0-16</inkml:trace>
  <inkml:trace contextRef="#ctx0" brushRef="#br0" timeOffset="2139.96">4381 974 0,'0'-21'31,"-21"21"-31,21 21 31</inkml:trace>
  <inkml:trace contextRef="#ctx0" brushRef="#br0" timeOffset="2871.57">4657 1249 0,'0'-21'15,"0"0"-15,0-1 16,0 1-1,21 0-15,0 21 0,0-21 16,0 21-16,0 0 0,43-21 16,-43 21-16,21 0 0,-20 0 15,-1 0-15,0 21 0,0 0 16,21 21-16,-42-20 0,0-1 16,0 42-16,0-42 15,-21 22-15,0-22 0,-21 21 0,21-21 16,-1 1-16,-20 20 0,21-21 15,-21 0-15,20 0 0,1 1 16,0-22-16,0 21 0,0-21 0,0 0 16,21-21 15,0-1-31,21 1 16,0 21-16,0 0 0,0-21 15,0 0-15,1 21 0,-1 0 0,0 0 16,0 0-16,21 0 0,-20 0 15,-1 0-15,0 0 0,0 21 0,0-21 16,0 21-16,1 0 0,-1 1 16,0-1-16,0 21 0,0-21 0,0 22 15,1 41-15,-22-41 16,21-1-16,0 0 0,-21 1 16,0 20-16,0-21 0,0 1 0,0-22 15,0 21-15,-21 43 16,0-64-16,-1 21 0,-20-20 0,21 20 15,-21-21-15,-43 21 0,43-20 16,-1-22-16,-20 0 0,20 0 16,-20 0-16,21 0 0,-128-22 15,107 1 1,20-21-16,-20 21 0,21 0 0,-22-22 16,22 22-16,21 0 0,21 0 15,0 0-15,-22 21 0,22-22 0,0-20 16,0 21-16,0 0 15,22 0-15,-22-1 16,21 1-16,0 0 0,0 0 0,0-21 16</inkml:trace>
  <inkml:trace contextRef="#ctx0" brushRef="#br0" timeOffset="3551.54">5630 1164 0,'0'0'0,"0"-21"0,0 0 16,0 0-16,0 0 0,0-1 15,0 1-15,0-21 0,0 21 0,0 0 16,0-22-16,0 22 0,0 0 16,-21 0-16,0 0 0,0-1 15,-22 22-15,22 0 0,0 0 16,-42 43-16,41-22 0,1 0 16,-21 21-16,21 1 0,0-1 15,-22 43-15,43-22 16,-21-20-16,0 84 15,21-64 1,0-21-16,0-20 0,0 20 0,0-21 16,21-21-16,0 0 0,0 0 15,1 0-15,-1 0 0,0 0 16,0 0-16,0 0 0,0-21 0,22-21 16,-1 20-16,0-41 15,-20 42-15,-1-22 0,21-41 16,-42 41-16,0 1 0,21 21 15,-21-21-15,0-1 0,0 22 16,0-21-16,0 21 16,0 42-1,-21 0-15,21 0 16,0 21-16,0 1 0,-21-22 0,21 21 16,0 1-16,0-22 0,0 21 0,0-21 15,0 22-15,0-22 16,0 0-16,0 0 0,21 0 0,0 0 15,0 1-15,1-22 0,-1 0 16,0 0-16,0 0 0,21 0 16,22-22-1,-43 22-15,0-21 0,22 0 0,-22 0 16,0 0-16,0-22 0,0 1 0,0 21 16,1-21-16</inkml:trace>
  <inkml:trace contextRef="#ctx0" brushRef="#br0" timeOffset="3844.43">6181 614 0,'0'0'16,"0"-42"-16,0 20 0,0 1 0,0-21 16,-22 63 15,22 0-31,0 22 16,0-22-16,0 21 0,0 0 0,-21 1 15,21 20-15,0-20 0,0 20 16,-21 1-16,21-22 0,0 64 15,0-64-15,0 0 0,0 1 16,-21-1-16,21 0 0,0-20 0,0-1 16,0 21-16,0-21 0,0 0 15,0 1-15,21-22 16,0 0-16,0 0 16,1 0-16,-1-22 15,0 1-15,0 0 0,0 0 16,0 0-16,1-22 0,-1 22 15,0 0-15</inkml:trace>
  <inkml:trace contextRef="#ctx0" brushRef="#br0" timeOffset="4102.28">6540 995 0,'0'0'0,"0"-21"0,22 0 0,-22-1 16,0 1-16,0 42 31,-22 1-15,22-1-16,-21 0 0,21 0 15,0 21-15,0-20 0,-21-1 16,21 21-16,0-21 0,-21 22 0,21-22 16,0 21-16,0-21 0,0 0 0,0 1 15,0-1-15,0 42 16,0-42-16,21-21 16,0 0-16,0 0 15,1 0-15,20 0 0,-21 0 0,21-21 16,-20 21-16,20-21 0,0 0 0,-21 0 15,22-22-15</inkml:trace>
  <inkml:trace contextRef="#ctx0" brushRef="#br0" timeOffset="4871.84">7070 1037 0,'0'0'0,"-22"0"31,1 21-31,21 1 16,-21-22-16,0 42 0,21-21 15,-21 0-15,21 22 0,-21-22 0,21 0 16,0 0-16,-22 0 0,22 0 16,0 1-16,0 20 0,0-21 15,0 0-15,0 0 16,22-21-16,-1 0 16,0 0-16,0 0 15,0 0 1,-21-21-16,0 0 0,0 0 15,0 0-15,0 0 0,0-1 0,0 1 16,0 0-16,0-21 0,21 21 16,-21-22-16,0 22 0,22-21 0,-1 21 15,-21-1-15,21-20 0,0 21 16,0 0-16,22-22 0,-22 22 16,0 21-16,0 0 0,0 0 15,22 0-15,-1 0 0,-21 21 16,0 1-16,0-1 0,1 0 15,-1 0-15,0 0 0,-21 43 16,0-1 0,0-42-16,0 22 0,0-22 0,0 0 15,0 0-15,0 0 0,0 1 0,0 20 16,-21-21-16,0 0 16,21 0-16,-22-21 15,1 0 1,21-21-1,0 0-15,0 0 0,0 0 16,0-22-16,0 22 0,0-21 16,0 0-16,21-1 0,1 1 0,-1-22 15,0 22-15,0-21 0,0 20 16,0 1-16,22 0 0,-1 20 16,-21 1-16,22 0 0,-1 0 0,0 21 15,1 0-15,-1 0 0,0 21 16,43 64-16,-64-43 15,0 0-15,-21-20 0,0 20 16,0 0-16,0-21 0,0 22 0,0-22 16,0 0-16,0 21 0,0-20 15,0-1-15,0 0 0,0 0 0,0 0 16,0 0-16,0 1 16,-21-22-16,21 21 15,0-42 16,-21-1-15,21 1-16,0 0 0,-21 0 0,0 0 16</inkml:trace>
  <inkml:trace contextRef="#ctx0" brushRef="#br0" timeOffset="5131.68">7493 466 0,'-64'0'16,"43"0"-1</inkml:trace>
  <inkml:trace contextRef="#ctx0" brushRef="#br0" timeOffset="5379.55">6244 699 0,'0'0'0,"0"21"15,-21-21-15,21 21 16,21-21 0,0 0-1,0 0-15,1 0 0,-1 0 0,0 0 16,21 0-16,-21 0 0,22-21 0,-22 21 15,21 0-15,-21 0 16,1 0-16,41-21 0</inkml:trace>
  <inkml:trace contextRef="#ctx0" brushRef="#br0" timeOffset="6220.58">1820 2286 0,'0'0'15,"-21"0"-15,0 0 16,0 0 0,42 0 30,0 0-46,0 0 0,0 0 16,1 0-16,-1 0 0,21 0 16,-21 0-16,64 0 0,21 0 15,-22 0-15,-20-21 16,42 21-16,0 0 0,-1 0 0,1 0 16,0-21-16,21 21 0,0 0 15,21 0-15,0-21 0,1 21 0,-1 0 16,21 0-16,170-22 15,21 1-15,-170 21 16,-21-21-16,22 21 0,-22 0 0,22 0 16,-22-21-16,0 21 0,1 0 15,-1-21-15,22 0 0,-22 21 0,0-22 16,-21 22-16,22-21 0,-22 21 16,0 0-16,0-21 0,-21 21 0,21 0 15,-21 0-15,0-21 0,-21 21 0,0 0 16,-21 0-16,-1 0 0,1 0 15,-21-21-15,-1 21 0,1 0 0,-22 0 16,0 0-16,1 0 0,-22 0 16,0 0-16,0 0 0,-42 0 62,0 0-46,0 0-1</inkml:trace>
  <inkml:trace contextRef="#ctx0" brushRef="#br0" timeOffset="7400.17">4022 4106 0,'0'0'0,"0"-21"0,0 0 0,0 0 0,0-21 16,0 20-1,-22 1-15,22 0 0,-21 21 16,21-21-16,-21 21 16,0 0-1,21 21-15,0 21 16,0-20-16,0 20 0,0 21 15,0-20-15,0 20 0,0 1 0,0-22 16,0 22-16,0-1 0,21 22 16,-21-22-16,0 107 0,21-107 15,-21 22-15,0-1 0,21 1 16,-21 0-16,0-1 0,0 1 16,0-21-16,0 20 0,0-20 0,-21 190 15,21-212 1,0 0-16,0 1 0,0-22 15,0 0-15,0-42 16,21 0 0,-21-22-16,0 22 0,0-42 0,0 20 15,22 1-15,-22-21 0</inkml:trace>
  <inkml:trace contextRef="#ctx0" brushRef="#br0" timeOffset="7794.24">3831 4318 0,'0'0'0,"-21"-21"16,0 0-16,0 0 0,-22-1 15,1-20 1,42 21-16,0-21 16,0 20-16,0 1 0,21 21 0,0-21 15,0 0-15,43-21 16,-22 42-16,1 0 0,41-22 15,-41 22-15,-1 22 0,0-1 16,1 0-16,-22 21 0,21 1 0,-21-1 16,0 0-16,-21 1 15,0 20-15,0-21 0,0 1 0,-21-1 16,-42 43-16,42-43 0,-22-21 16,1 22-16,21-22 0,-22 0 15,22 0-15,-21 0 0,0 22 16,20-43-16,1 21 15,21-42 17,0-1-32,21 22 0,-21-21 0,43-21 15,20 0 1,-42 20-16,43-41 16</inkml:trace>
  <inkml:trace contextRef="#ctx0" brushRef="#br0" timeOffset="8296.95">4614 4106 0,'0'-21'0,"0"42"0,0-63 16,0 63 15,0 0-15,0 22-16,0-22 0,0 21 15,0-21-15,-21 22 0,21-1 0,0-21 16,0 22-16,0-1 15,0-21-15,0 43 0,0-22 16,0-21-16,0 0 0,0 0 0,0 1 16,21-1-16,22 0 15,-1-21 1,-21 0-16,0 0 0,0 0 0,1 0 16,-1-21-16,0 0 0,21-1 0,-21 1 15,1 0-15,-1 0 0,0-21 0,21-1 16,-21 22-16,-21-21 0,22-1 15,-1 1-15,-21-21 0,21 41 0,-21-62 16,0 63-16,0-1 16,0 1-16,0 42 31,-21 22-31,21-22 16,0 21-16,0-21 0,0 22 0,-21-1 15,21 0-15,0-20 0,0 20 16,0 21-16,0-20 0,0-22 15,0 0-15,0 0 0,21 0 0,-21 1 16,0-1-16,21-21 0,0 0 16,0 21-16,0-21 0,22 0 15,-22 0-15,0-21 0,21 0 16,-20-1-16,20 1 0,0-21 16,-21 0-16</inkml:trace>
  <inkml:trace contextRef="#ctx0" brushRef="#br0" timeOffset="9887.35">5736 3768 0,'-85'-43'31,"64"43"-31,0 0 16,21 22-16,-21-1 16,0 42-16,21-20 0,0-1 15,0 0-15,0 1 0,0 20 16,0-21-16,0 22 0,0-22 0,0 22 15,0-22-15,0 0 0,0 1 16,0-22-16,0 21 0,0-21 0,0 22 16,0-22-16,0 0 15,0 0-15,0-42 32,0 0-32,0 0 15,0 0-15,0-22 16,0 1-16,0 21 0,0-22 0,0 22 15,21-21-15,0 0 0,0 20 16,0-20-16,22 21 0,-22 0 0,64-22 16,-22 43-1,-21 0-15,-20 22 16,41 20-16,-42-21 0,22 21 16,-1 1-16,-21-1 15,0 22-15,-21-43 0,0 0 16,0 21-16,0 1 0,0-22 15,-21 0-15,0 0 0,0 0 16,0 0-16,-64 1 16,43-22-16,-22 0 15,43 0-15,-43 0 0,43-22 16,0 22-16,-21-21 0,21 0 16,-1 0-16,1 0 0,0 0 0,0-1 15,0 22-15,21-21 16,0 42 15,21 1-31,0-1 0,0-21 16,-21 21-16,21 0 0,22 0 15,-22 0-15,0-21 0,0 22 16,22-22-16,-22 0 0,0 21 0,21-21 16,1 0-16,-22 0 0,85 0 15,-64-21-15,0-1 16,1 22-16,-1-21 0,-21 0 15,21 0-15,1-21 0,-22 20 0,0-20 16,21 0-16,-20-43 16,-1 43-16,0-22 0,-21 22 15,21-22-15,-21 22 0,0-21 0,0 20 16,0 1-16,0 0 0,0-1 0,0 22 16,0 0-16,0 0 0,0 0 15,0 42 16,-21 21-31,21-21 0,0 22 0,0 20 16,0 43-16,0-43 0,0-20 16,0 20-16,0-20 0,0-1 15,0 21-15,0-41 0,0 20 0,0 0 16,0 1-16,21-1 16,0-21-16,0 0 15,1-21-15,-1 0 0,0 0 0,0 0 16,0 0-16,43-21 15,-1 0-15,-42 0 0,1 0 16,-1-22-16,21 22 0,-21-21 0,0-1 16,1 1-16,-1 21 0,-21-21 15,21-1-15,-21 22 0,0-21 16,0 63 15,0 0-31,-21 0 0,21 0 0,0 1 16,0 20-16,0-21 15,0 0-15,0 22 0,0-22 0,0 0 16,0 0-16,0 0 0,0 0 0,0 1 16,0-1-16,21-21 0,0 21 15,0-21-15,0 0 0,1 0 16,-1 0-16,0 0 0,0 0 0,21 0 16,-20-21-16,-1 21 0,0-21 15,0-1-15,0 1 0,0 0 16,1-21-16,-1 21 0,0-22 15,0 1-15,43-85 16,-43 85-16,0-1 0,0 22 0,-21 0 16,21 0-16,0 0 15,1 21-15,-1 0 16,-21 21-16,0 0 16,0 0-16,0 0 0,0 0 15,0 1 1,21-22-1,0 0 1,-21-22-16,0 1 16,21 0-16,-21 0 15,0 0-15,0 0 16,0-1-16,0 1 16,-21 0-16,0 21 15,0 0-15,0 0 0,-1 21 16,1-21-16,0 21 0,21 22 15,-21-22-15,0 21 0,0 1 0,-1-1 16,22 0-16,0 1 0,-21-1 16,21 0-16,0 1 0,0-22 0,0 21 15,0-21-15,0 0 0,0 1 0,21-1 16,1-21-16,-1 21 0,42-21 16,22 0-1,-43 0-15,-21 0 0,22-21 16,-22 0-16,21-1 0,22-20 15,-43 21-15,0 0 0,0-22 16,22-20-16,-22-64 16,0 85-16</inkml:trace>
  <inkml:trace contextRef="#ctx0" brushRef="#br0" timeOffset="10284.12">7070 3662 0,'-22'0'0,"44"0"0,-65 21 0,22-21 0,0 21 15,0 0-15,0-21 0,21 22 16,-22-22-16,22 21 0,0 0 15,22-21 1,-1 0-16,0 0 0,0 0 0,0 0 16,0 0-16,1 0 0,-1 0 0,0 0 15,0 0-15,0 0 16,-21-21-16,21 0 0,-21-1 16,0 1-16,0 0 15,0 0-15,-21 21 16,0 0-1,0 0-15,0 0 0,0 0 16,-1 0-16,1 21 0,21 0 16,-21-21-16,21 21 0,-21-21 0,21 22 15</inkml:trace>
  <inkml:trace contextRef="#ctx0" brushRef="#br0" timeOffset="10927.42">9102 3916 0,'0'0'0,"0"-21"0,0 0 0,0-1 15,21 22 1,0 0-16,0 0 16,0 0-16,0 0 0,1 0 15,-1 0-15,0 22 0,0 20 16,0-21-16,0 21 0,1-20 0,-1 20 0,0 64 16,0-64-1,-21 0-15,0 1 0,0-22 0,0 21 16,0-21-16,0 43 0,0-43 15,0 0-15,0-42 32,0 0-17,0 0-15,21-22 0,-21 22 16,21 0-16,-21-21 0,0-1 0,22 1 16,-1 0-16,-21-1 15,21 1-15,-21 0 0,21-1 0,0-20 16,0 21-16,1 20 0,-22 1 15,0 0-15,21 21 0,0 0 16,-21 21 15,0 0-31,0 1 0,0-1 16,0 0-16</inkml:trace>
  <inkml:trace contextRef="#ctx0" brushRef="#br0" timeOffset="11452.12">10012 3810 0,'0'0'0,"0"-21"16,0 0 0,-21 21-16,-1 0 0,1 0 15,0 21-15,21 0 0,-21 0 16,0 0-16,0 1 0,-1 20 0,22-21 15,-21 21-15,21 1 0,-21-1 16,0 0-16,21 1 0,0-1 0,0 0 16,0-20-16,0 20 0,0-21 0,21 21 15,0-20-15,0-1 16,1 0-16,20 0 0,0-21 16,22 0-16,-22 0 0,0 0 15,1 0-15,-1-21 0,-21 0 16,22 0-16,41-43 15,-20-42-15,-64 64 16,21 0-16,-21-1 0,0 1 16,0 0-16,0-1 0,-21 22 0,0-21 15,-1-1-15,-20 1 16,21 21-16,-21 0 0,-22 0 16,22 21-16,21 0 0,-22 0 15,1 21-15,21 0 0,0 0 16,-22 0-16,22 0 0,0 22 0,0 63 15,0-64-15,21 21 16,0-41-16,0 20 0,0 0 16,0 1-16,21-22 0,-21 0 0,21 21 15,21-42-15,-21 21 0,1 1 16,20-1-16,21-21 0,-20 0 16,-1 0-16,-21 0 0,22 0 0,-1-21 15,0-1-15,1 1 0,-22 0 16</inkml:trace>
  <inkml:trace contextRef="#ctx0" brushRef="#br0" timeOffset="11695.98">10710 3895 0,'0'0'0,"0"-21"0,0-1 0,21 22 16,-21-21-16,0 42 16,0 1-1,0-1-15,0 0 0,0 21 16,0-21-16,0 22 0,0-1 15,0-21-15,0 22 0,0-22 0,0 21 16,0-21-16,0 22 0,0-22 16,0 0-16,0 0 0,0 0 0,0 0 15,0 1-15,0-44 32,0 1-32,22-21 15,-1 21-15,-21 0 0</inkml:trace>
  <inkml:trace contextRef="#ctx0" brushRef="#br0" timeOffset="12061.44">10837 3535 0,'-21'-21'0,"42"42"0,-63-42 0,21 21 16,21 21-16,-21 0 15,21 0-15,-22 0 0,22 1 16,0-1-16,0 0 0,0 0 15,22 0-15,-1-21 16,0 0-16,0 21 0,0-21 0,0 0 16,1 0-16,-1 0 0,0 0 15,0 0-15,0-21 0,-21 0 16,0 0-16,0 0 16,0 0-16,0-1 0,0 1 15,0 0-15,-21 0 0,0 0 0,0 21 16,-22-21-16,22 21 15,0 0-15,0 0 0,0 0 16,0 21-16,-1-21 0,1 21 16,21 0-16,0 0 0,0 22 15,0-22-15,0 0 0,0 21 16,0 1-16,0-22 0,0 0 0,21 0 16,1 0-16,-1 0 0,0 1 15</inkml:trace>
  <inkml:trace contextRef="#ctx0" brushRef="#br0" timeOffset="12697.07">11515 3916 0,'0'0'0,"0"-21"0,0 0 0,0-1 16,0 1-16,-22 0 15,1 21-15,0 0 16,0 0-16,0 0 0,0 0 0,-1 0 16,-20 21-16,21 0 0,0 1 15,0-1-15,-22 21 0,22-21 16,0 22-16,0-1 0,0 0 0,-22 22 16,22 20-1,21-62-15,0 20 0,0-21 16,0 0-16,0 0 0,0 1 0,42-1 15,-20-21-15,-1 0 0,21 0 16,43 0 0,-64 0-16,0-21 0,21-1 15,-20 1-15,-1-21 0,0 21 16,42-106-16,1 0 16,-43 63-16,0 22 15,0 0-15,1-22 0,-22 22 16,21-1-16,0 1 0,-21-21 0,0 20 15,42-84 1,-42 85-16,0 21 0,0 0 16,0-1-16,0 44 15,-21 20 1,21-21-16,-21 21 0,21 1 0,-21 63 16,21-43-16,0 1 0,0-22 15,0 21-15,-21 43 16,21-42-16,0-22 0,0 85 15,0-85-15,0-20 16,0-1-16,21 0 0,0 0 0,0-21 16,0 0-16,0 0 0,22 0 15,-22 0-15,21-42 16,-21 42 0,43-64-16,-64 43 15,0 0-15</inkml:trace>
  <inkml:trace contextRef="#ctx0" brushRef="#br0" timeOffset="12867.97">11938 4191 0,'0'0'0,"0"21"16,-21-21-1,21 21-15,-21-21 31,21-21-15</inkml:trace>
  <inkml:trace contextRef="#ctx0" brushRef="#br0" timeOffset="15384.01">13716 3683 0,'0'0'0,"21"-21"0,-21 0 15,0 0-15,0-1 16,0 1-16,0 0 15,0 42 1,-21 0 0,21 22-16,-21-22 0,0 21 15,21-21-15,-22 22 0,1 20 16,0-20-16,0-1 0,0 21 0,0-20 16,-1 20-16,1-20 0,0-1 15,0 0-15,0 22 0,0-22 16,21-21-16,-22 0 0,22 1 15,0-44 17,0 1-32,0 0 15,0 0-15,22 0 0,-22 0 16,21-22-16,-21 1 0,0 21 0,42-64 16,-42 43-16,0-1 15,21 22-15,-21 0 0,21-21 16,1 42-16,-1 0 15,0 21-15,-21 0 16,0 0-16,21 0 0,0 43 16,-21-43-16,0 21 0,21-20 0,1-1 15,-1 21-15,-21-21 16,21 0-16,0 1 0,0-22 0,0 21 16,1-21-16,-1 0 0,21 0 15,-21 0-15,0 0 0,43 0 16,-1 0-16,-20-21 0,-22 21 15,21-22-15,-21 1 0,1 0 16,20 0-16,-21-21 0,0 20 0,0-20 16,-21 0-16,22 21 0,-22-22 15,0 1-15,0 0 0,0-1 16,0 1-16,0 0 0,0-1 0,-43-41 16,-41-43-1,41 84-15,22 22 0,-21-21 16,21 21-16,-22-1 0,1 1 15,21 21-15,0 0 0,-22 0 0,1 21 16,21 1-16,0-1 0,-1 21 16,1 22-16,21 41 15,0-62-15,0-1 0,0 43 16,21-43-16,1 0 16,-1 22-16,-21-22 0,21 1 0,21-1 15,-21-21-15,43 43 16,-1-1-16,-20-63 15,-1 21-15,0 0 0,1-21 0,-1 0 16,22 0-16,-22 0 0,0 0 16,1 0-16,41-42 0,-63 21 15,22 0-15,-1 0 0,0-1 0,-20-20 16,20 0-16,-21 21 0,0-22 16,0 22-16,1-21 0,-22 21 15,0-22-15,0 22 0,0-21 0,0-1 16,-22 22-1,1 21-15,0 0 0,0 0 0,0 21 16,21 1-16,-21-1 0,-1 0 16,22 0-16,0 0 0,-21 22 0,21 41 15,0-41-15,0 20 16,0-42 0,43 22-16,-22-22 0,0 0 15,0-21-15,0 21 0,0-21 0,22 0 16,-22 0-16,42 0 15,1 0-15,-43-21 0,21 0 16,-20 21-16,20-21 0,-21-1 16,0 1-16,0-21 0,1 21 0,-1 0 15,-21-1-15,0-20 0,0 21 16,0 0-16,0-22 16,0 22-16,0 0 0,0 42 46,0 0-46,0 1 0,0-1 0,0 0 16,0 0-16,0 0 0,0 0 16,0 1-16,0-1 0,0 0 0,0 21 15,0-21-15,0 1 16,0-44 31,0 1-47,0 0 15,0 0-15,0 0 0,0 0 0,21-1 16,0 1-16,-21-21 0,21 21 16,0 0-16,1-22 0,-1 22 15,0-21-15,0 21 0,21-22 16,1 43 0,-22 0-16,0 0 0,0 21 0,0-21 15,-21 22-15,0-1 0,22 21 16,-22-21-16,21 0 0,-21 1 0,0-1 15,0 21-15,0-21 0,0 0 0,0 22 16,0-1 0,0-21-16,21-21 0,-21 21 15,21-21-15,0 0 32,0 0-32,1 0 0,-1 0 15,-21-21-15,21 21 0,0-21 16,-21 0-16,21 0 0,0 0 0,1-1 15,-22-20-15,21 21 0,0 0 16,21-64-16,-21 64 16,1 0-16,-1-22 0,-21 22 15,21 0-15,0 21 16,-21 21 0,0 0-16,0 1 0,0-1 15,0 0-15,0 0 16,0 0-16,0 0 0,0 1 0,0-1 15,0 21-15,0-21 0,0 0 16,0 1-16,0-1 0,0 0 16,21-21-16,-21 21 0,21-21 15,1 0-15,-1 0 0,0 0 16,0 0-16,0 0 0,0 0 0,1 0 16,41-21-16,-42 0 15,0 0-15,1-1 0,-1 22 0,0-21 16,21-21-16,-21 21 0,-21 0 15,0-1-15,0 1 16,0 0-16,0 42 31,0 0-31,0 1 16,0-1-16,0 0 0,0 0 0,-21 0 16,21 0-16,0 1 0,0-1 15,0 0-15,0 0 0,0 0 0,0 0 16,0 1-16,21-22 15,1 0-15,-1 0 16,0 0-16,0 0 0,0 0 0,22 0 16,-22-22-16,0 1 0,0 21 15,0-21-15,22 0 0,-22 0 0,21-22 16,-21 22-16,0-21 16,-21 21-16,0 0 0,22-22 15,-22 22-15,0-21 0,0 21 0,0-22 16,0 22-16,-22-21 15,-20-1-15,21 43 0,0 0 16,-22 0-16,1 22 0,0-1 16,21 0-16,-43 21 15,43-21-15,0 22 0,21-22 0,0 0 16,-21 21-16,21 1 16,0-22-16,0 0 0,0 0 0,0 0 15,0 1-15,21-1 0,0-21 16,0 0-1,0 0-15,0 0 0,1 0 16,-1-21-16,0 21 0,0-22 0,21 1 16,-20 21-16,-1-21 0</inkml:trace>
  <inkml:trace contextRef="#ctx0" brushRef="#br0" timeOffset="15680.83">17441 3387 0,'0'0'0,"-21"0"16,0 0-16,21 21 15,-21 0-15,0 0 0,21 0 0,-22 22 16,22-22-16,0 21 0,-21 1 16,21-1-16,-21-21 0,21 21 0,0 1 15,-21-22-15,21 0 0,0 21 16,0-20-16,0-1 0,0 0 0,0 0 15,0 0-15,21 0 0,0-21 0,-21 22 16,21-22-16,1 0 0,-1 0 16,0 0-16,0 0 0,0 0 15,0 0-15,64-22 16,-43 1-16,-20 0 16,20 0-16,-21 0 0,21 0 0</inkml:trace>
  <inkml:trace contextRef="#ctx0" brushRef="#br0" timeOffset="15966.18">17992 3323 0,'0'-42'0,"0"84"0,0-105 16,0 42-16,21 21 16,0 21-1,0 0-15,0 0 0,0 21 0,1 1 16,83 63-1,-62-64-15,-1 0 0,-21 1 16,0-1-16,1 0 0,-22 1 16,0-22-16,0 21 0,0-21 0,0 22 15,0-22-15,-22 42 16,1-42-16,0 22 0,-21-22 0,21 0 16,-1 0-16,1-21 0,-21 21 0,21 1 15,-22-1-15,22-21 16,0 21-16,0-21 0,0 0 0</inkml:trace>
  <inkml:trace contextRef="#ctx0" brushRef="#br0" timeOffset="16825.66">10456 5398 0,'0'-22'15,"0"44"-15,0-65 0,0 22 0,0 0 16,0 0-16,0 0 0,0-1 16,0 1-16,0 0 0,0 0 0,0 0 15,0 0-15,0-1 0,0 1 16,0 0-16,-21 0 15,0 21-15,0 0 0,0 0 16,-1 0-16,1 21 0,0-21 16,-21 21-16,21 0 0,-22 1 0,-20 20 15,42-21-15,-22 0 16,22 22-16,0-22 0,0 0 0,21 0 16,0 0-16,0 0 0,42 1 15,-21-22-15,0 0 16,22 21-16,-22-21 0,21 0 15,-21 0-15,22 21 0,-1-21 0,0 0 16,-20 21-16,41 0 16,-21-21-16,-20 21 0,20-21 15,-21 22-15,0-1 0,-21 0 16,0 0-16,0 0 0,-21 22 16,-64 41-1,64-63-15,-21 1 0,-22 20 16,22-42-16,0 21 0,21-21 15,-1 0-15,1 21 0,0-21 0,0 0 16,0 0-16,21-21 16,0 0-1,21 0-15,0 21 0,0 0 16,43-21-16,-1 21 16,-20 0-1,-22 21-15,0 0 0,0 0 0,0 0 16,0 0-16,-21 1 0,0-1 0,0 21 15,0-21-15,0 43 16,0 42-16,-21-64 16,0 0-16,-21 22 15,21-22-15,-1-21 0,22 22 0,0-22 16,0 0-16,0 0 0,0 0 0,0 0 16,0 1-16,22-22 15,-1 0-15,0 0 0</inkml:trace>
  <inkml:trace contextRef="#ctx0" brushRef="#br0" timeOffset="17568.55">10774 10012 0,'0'0'0,"-21"-21"0,21 0 0,-22-22 16,22 22-16,-21 0 0,21-21 15,0 20-15,0 1 0,0 0 0,0 0 16,0 0-16,21 0 0,1-1 15,20 22-15,-21-21 0,0 21 16,0 0-16,1 0 0,-1 0 16,0 21-16,0 1 0,0-1 0,-21 0 15,0 0-15,0 0 0,0 43 16,-21-43-16,-21 21 16,21-21-16,-22 1 0,22 20 0,-21-21 15,-1 0-15,22 0 0,-21 1 0,21 20 16,-22-21-16,22 0 0,0-21 15,0 21-15,21 1 0,0-1 0,0 0 16,0 0-16,21 0 0,21 0 16,-20 1-16,20-22 0,0 21 0,85 21 15,-84-21-15,20 0 16,1 1-16,-22-1 0,0 0 0,1 0 16,-1 0-16,-21 22 0,0-22 15,-21 0-15,0 21 0,0-21 0,0 22 16,-21-22-16,0 21 0,-21 1 0,-1-22 15,-41 42-15,41-42 0,1 22 16,-43-1-16,43-21 16,21 0-16,-22-21 0,22 22 15,0-22-15,0 0 16,0-22-16,0 1 0,-1 0 16,1 0-16,21-21 15,-21 20-15,-21 1 0,21-21 0</inkml:trace>
  <inkml:trace contextRef="#ctx0" brushRef="#br0" timeOffset="27725.29">5313 6900 0,'0'0'0,"0"-21"0,0 0 16,0 0-16,0 0 15,0 0-15,-21 21 16,-1-22-16,1 1 16,0 21-16,-21 0 0,21 0 0,-1 0 15,1 0-15,-21 0 0,21 0 0,0 21 16,-22 1-16,22-1 0,0 0 15,0 0-15,-22 21 0,43-20 0,-21 20 16,-21 127 0,0-21-16,42-63 0,0-21 15,-22 20-15,1-20 0,21-1 16,0 22-16,0-22 0,0 1 0,0-1 16,21 1-16,1-22 0,-1 22 15,0-22-15,0-21 0,21 0 16,1 1-16,-22-1 0,21-21 0,1 0 15,-1 0-15,0 0 0,-21-21 0,22-1 16,-1-20-16,0 21 0,1-21 16,-1-1-16,0 1 0,1 0 0,-22-1 15,21 1-15,-21 0 0,1-1 0,-1 1 16,0 0-16,0-1 0,0 22 16,-21 0-16,0-21 0,0 20 15,0 1-15,0 42 16,0 1-1,0-1-15,0 0 0,0 0 0,0 0 16,0 22-16,0-22 16,0 0-16,21 21 0,-21-21 0,22 22 15,-22-22-15,21 0 0,0 21 0,0-20 16,0-1-16,22 0 16,-22-21-16,0 0 0,21 0 0,-21 0 15,22 0-15,-22 0 0,21-21 0,-21 0 16,22-1-16,-22 1 0,21 0 15,-21 0-15,1 0 0,-1-64 16,-21 43-16,0 21 16,0-22-16,0 22 0,0-21 0,-21-1 15,-1 22-15,1-21 0,0 21 0,-21 0 16,-1-1-16,1 1 16,0 0-16,-1 21 0,22 0 0,-21 0 15,0 21-15,-1 0 0,1 1 0,21-1 16,-22 21-16,22 0 0,0-20 15,21 20-15,0 0 0,0 1 0,0-1 16,0-21-16,21 21 0,-21-20 0,21 20 16,1-21-16,41 21 15,22 1-15,-43-22 0,-21-21 16,22 0-16,-1 0 0,0 0 16,1 0-16,-1-21 0,-21 0 0,21-1 15,1 1-15,-22 0 0,21-21 0,-21 21 16,1-1-16,-1-20 0,0 21 15,0 0-15,-21-22 0,0 22 16,21 0-16,-21 0 0,0 0 16,0 42-1,0 0 1,0 0-16,0 0 0,0 1 0,0-1 16,0 0-16,0 0 0,0 0 15,0 0-15,0 1 0,0 20 0,0-21 16,0 21-1,0-20-15,21-22 16,1-22 0,-22 1-1,21 0-15,-21 0 0,0 0 16,0 0-16,21-64 16,-21 64-16,21-22 0,-21 22 15,21 0-15,0 0 0,1 0 16,-1 21-16,0 0 15,0 0-15,0 21 16,-21 0-16,21 0 0,-21 0 16,22 1-16,-22-1 0,21 0 0,-21 0 15,0 0-15,0 0 0,21-21 16,0 22-16,-21-1 0,21-21 0,0 0 16,-21 21-16,22-21 0,-1 0 15,21 0-15,-21 0 16,0 0-16,1-21 0,-1 0 0,0 21 15,0-22-15,0 1 0,0 0 0,1 0 16,-22 0-16,21-22 0,0 22 16,-21 0-16,0 0 0,21-43 15,21 22-15,-42 63 32,0 0-32,0 1 15,0-1-15,0 21 16,0-21-16,0 0 0,0 1 0,0-1 15,0 0-15,22 21 16,-22-21-16,21 1 0,-21-1 16,42-21-16,-21 21 0,0-21 15,1 0-15,-1 0 0,21 0 16,-21-21-16,22 21 0,-22-21 16,0-1-16,0 1 0,0 0 0,0 0 15,1 0-15,-1 0 16,-21-22-16,0 22 0,21 0 0,-21 0 15,21-22-15,0 43 16,-21 22 15,0-1-31,0 0 0,0 0 0,0 21 16,0-20-16,0 20 0,0 0 16,0 22-16,0-1 0,0 1 0,0-1 15,0 22-15,0 0 0,0-1 0,0 1 16,0 21-16,0-22 0,0 1 15,0 21-15,0-21 0,21-1 0,-21 1 16,0-22-16,22 1 0,-22-1 0,0-20 16,0-1-16,0 0 0,0 1 0,0-22 15,0 0-15,0 0 16,0-42 0,0-21-1,0 21-15,0-1 0,0-20 0,21 0 16,-21-22-16,0 22 0,21-22 15,-21-20-15</inkml:trace>
  <inkml:trace contextRef="#ctx0" brushRef="#br0" timeOffset="27994.13">7641 8086 0,'0'0'0,"0"-64"16,-21 22-16,0-43 0,21 43 16,0 0-16,0-1 0,0 22 0,0 0 15,0 0-15,0 0 0,42-1 16,-21 1-16,0 0 0,22 21 15,-1 0-15,0 0 0,1 0 0,41 21 16,-41 22 0,-43-22-16,0 0 0,0 42 15,-43-41-15,22 20 0,-21-21 16,21 0-16,-22 0 0,22 22 0,-21-43 16,21 21-16,0 0 0,-22 0 15,64-42 16,1 21-31,20-42 0,-21 21 16,0-1-16,22 1 0</inkml:trace>
  <inkml:trace contextRef="#ctx0" brushRef="#br0" timeOffset="29649.1">8276 7493 0,'0'0'0,"-21"21"31,0 0-31,21 1 0,-21-1 0,21 0 16,-22 21-16,1-21 0,21 22 0,0-1 16,0 0-16,0-20 15,0 20-15,0-21 0,0 0 16,0 0-16,0 1 0,21-1 0,1-21 16,20 21-16,21-21 15,-41-21-15,20 21 16,-21-21-16,0-1 0,0 1 0,22 0 15,-22 0-15,0 0 0,0-22 16,0 22-16,-21-21 0,0 21 16,0-22-16,-21-62 0,21 83 15,-21-20-15,-21 21 0,21 0 16,-1 21-16,-20 0 0,21 0 0,-21 0 16,-1 21-16,22 0 0,-42 21 15,41 1-15,-20-22 16,21 21-16,21 1 0,-21-22 0,21 21 15,0-21-15,0 22 0,0-22 0,0 21 16,21-21-16,0 0 0,21 1 16,-20-1-16,20-21 0,0 0 0,43 21 15,-43-21-15,1 0 0,-1-21 16,21 0-16,-20 21 0,-1-22 16,22 1-16,-22-21 0,0 21 0,1 0 15,-1-43-15,0 43 0,-21-21 16,-21 20-16,22 1 0,-22 0 15,0 0-15,21 0 0,-21 0 0,0 42 32,0 0-32,0 0 0,-21 0 15,21 0-15,0 1 0,-22-1 16,22 0-16,0 0 0,0 0 0,0 22 16,0-22-16,0 0 0,0 0 0,0 0 15,0 0-15,0 1 16,0-44 15,22 22-31,-22-21 0,21 0 16,0 0-16,-21 0 0,21 0 0,0-1 15,-21 1-15,21 0 0,1-21 0,-22 21 16,21 21-16,0-22 16,-21 1-16,21 21 0,0 0 15,-21 21 1,0 1-16,21-1 0,-21 0 15,0 0-15,0 0 0,22 0 16,-22 1-16,0-1 0,0 0 16,0 0-16,21 0 0,0-21 0,0 21 15,0-21-15,0 0 0,1 0 16,-1 0-16,42 0 0,-20 0 16,-1 0-16,0 0 0,1-21 15,-1 0-15,21 0 0,-20 0 16,-1 0-16,0-1 0,-20 1 0,20-21 15,-21 21-15,0 0 0,-21-22 0,0 22 16,0 0-16,0-21 0,0 20 0,0 1 16,-21 21-16,0-21 0,-64 21 15,64 0-15,-42 21 16,41 0-16,1 1 0,0-1 16,0 21-16,21-21 0,-21 22 15,21-22-15,0 21 0,0-21 16,0 0-16,21 1 0,0-1 0,0 0 15,0 0-15,22-21 0,-22 21 16,85-21 0,42 0-16,-106 0 0,22 0 15,-1-42 1,-20 42-16,-1-21 0,-21 0 0,0-1 16,0 1-16,1-21 0,-1-43 15,-21 64-15,0-21 16,0 21-16,0-1 0,0 44 31,0-1-31,-21 0 16,21 0-16,0 0 0,0 0 0,0 1 15,0-1-15,0 0 16,0 0-16,0 0 0,0 0 0,0 1 16,21-22 15,0 0-31,-21-22 0,21 1 15,-21 0-15,21 21 0,0-21 16,-21 0-16,43-43 0,-43 43 0,21 0 16,0 0-16,0 0 0,0 21 15,-21-22-15,22 22 0,-1 0 16,-21 22-16,0-1 16,0 0-16,0 0 15,0 0-15,0 0 0,0 1 16,0-1-16,0 0 0,0 0 0,42 21 15,-21-42 1,0 0-16,1 0 0,-1 0 0,0 0 16,21 0-16,-21 0 0,22 0 15,-1 0-15,-21-21 0,22 21 0,-1-21 16,21-21-16,-41-1 0,-1 22 16,0-21-16,0 0 0,0-1 15,0 1-15,-21-22 0,22 22 0,-22-21 16,0-1-16,0 22 0,0-22 0,0 22 15,0 21-15,0-22 16,-43 22-16,22 21 16,0 0-16,0 21 0,0 22 15,-1-1-15,22 0 0,-21 1 0,21 20 16,-21 1-16,21-22 0,0 64 16,0-21-1,0-43-15,0 0 0,0 1 0,21-22 16,0 0-16,1 0 0,-1 0 15,0 0-15,21-21 0,-21 0 0,106 0 16,-84 0-16,-22 0 0,21-21 16,-21 0-16,1 0 0,-1 0 15,0 0-15,0-22 0</inkml:trace>
  <inkml:trace contextRef="#ctx0" brushRef="#br0" timeOffset="29817.01">11134 7366 0,'0'0'0,"-22"0"0,-20 0 16,21 21-16,0-21 0,21 21 16,0 1-16,21-22 0,0 0 15,0 0-15,22 0 0,-22 0 0,21 0 16,0 0-16,1 0 0,-1 0 16,0-22-16,107-20 15,-86 21-15</inkml:trace>
  <inkml:trace contextRef="#ctx0" brushRef="#br0" timeOffset="30248.9">12277 7197 0,'0'-21'0,"0"42"0,0-85 15,0 43-15,0 0 0,0 0 16,0 0-16,0-1 0,0 44 15,0-1 1,0 0-16,0 21 0,0 1 16,0 20-16,-22-21 0,22 22 0,-21-22 15,21 22-15,0-22 0,-21 0 0,0 1 16,21-1-16,-21 0 16,0-20-16,-1-1 0,22 21 0,0-21 15,-21-21-15,21 21 0,0 1 0,-21-22 16,21-22 15,-21 1-31,21 0 0,0 0 0,-21 0 16</inkml:trace>
  <inkml:trace contextRef="#ctx0" brushRef="#br0" timeOffset="30660.67">11790 7303 0,'0'0'0,"0"-43"15,-21 1-15,21 0 0,0-1 0,0 1 16,0 21-16,0-22 0,21 22 15,0 0-15,0 0 0,64 0 16,-64 21-16,21 0 16,22 21-16,-22 0 0,0 21 0,107 85 15,-107-63-15,0-22 16,1 22-16,-22-22 0,0 22 16,0-22-16,0 0 0,-21 1 0,21-1 15,-21-21-15,0 0 0,0 22 0,0-22 16,0 0-1,0-42 1,0 0-16,0-22 16,0 22-16,0-42 15,0 20-15,0 1 0,0-22 16,0 1-16,43-43 0,-43 43 16,21-1-16,0 22 0,-21-1 0,21 1 15,0 0-15,-21 21 0,0-1 16,0 1-16,22 21 0,-1 0 15,-21 21-15,21 1 0,-21-1 16,0 0-16,0 0 0,0 0 16,0 22-16,0-22 0,0 0 0,21 21 15,-21-21-15,21 1 0,-21 20 0,0-21 16,21 0-16</inkml:trace>
  <inkml:trace contextRef="#ctx0" brushRef="#br0" timeOffset="31992.88">13208 7514 0,'21'0'0,"-42"0"0,63 0 0,-21 0 16,1-21-16,-1 21 0,-21-21 15,21 0-15,-21 0 0,0-1 0,0-20 16,0 21-16,0 0 0,-21-22 0,0 22 16,-1-21-16,-41 0 15,42 20-15,-43-20 16,22 42-16,0 0 0,20 0 0,-20 21 15,21 0-15,0 1 0,-22-1 16,22 21-16,0 0 0,0 1 0,-21 63 16,42-22-1,0-41-15,0-22 0,0 21 16,0-21-16,21 0 0,0 1 16,42-1-16,-41-21 0,41 0 15,-42 0-15,22 0 16,-1-21-16,-21-1 0,21 1 0,-20 0 15,20 0-15,-21 0 0,21 0 16,-20-22-16,-1 22 0,-21-21 0,21-1 16,0-41-16,-21 63 15,0-22-15,0 22 0,0 0 0,0 0 16,-21 21 0,21 21-16,-21 0 0,21 0 15,-21 22-15,21-22 0,0 42 16,0-20-16,0-1 0,0-21 15,0 21-15,0-20 0,0-1 0,21 0 16,0 0-16,21 0 0,-21 0 0,43 1 16,-22-22-16,1 0 15,-22 0-15,21 0 0,22-22 16,-22 22-16,-21-21 0,0 0 16,22 0-16,-22 0 0,0 0 0,-21-22 15,21-20-15,-21 20 16,0-20-16,0 42 0,0 0 15,0-22-15,0 64 32,0 1-32,0-1 0,-21 21 0,21-21 15,0 0-15,0 22 0,0-22 16,0 64-16,0-64 16,0 0-16,0 21 15,0-21-15,21-21 31,0-21-15,-21 0-16,21 0 0,-21 0 0,22 0 16,-1-1-16,0-20 0,-21 0 15,21 21-15,0-22 0,43-63 16,-43 85-16,0 0 16,0 0-16,0 21 0,-21 21 15,0 0-15,0 0 0,0 1 16,0-1-16,0 42 15,0-42-15,0 1 0,0 20 0,0-21 16,22 21-16,-22-20 16,0-1-16,21 42 15,0-63-15,0 0 0,0 21 16,0-21-16,1 0 0,-1 0 16,0-21-16,21 21 0,-21-21 15,1 0-15,-1-21 0,21 20 0,-21-20 16,0 21-16,1-21 0,20-43 15,-21 43-15,0-1 0,-21 1 16,21 21-16,-21 0 0,0 42 31,0 0-31,0 0 0,0 0 0,0 0 16,0 22-16,0-22 16,0 21-16,0-21 0,0 1 0,0 20 15,0 43-15,0-22 16,22-42-1,-1 0-15,21-21 0,-21 22 0,0-22 16,1 0-16,41 0 16,-21 0-16,-20 0 0,20-22 0,0 1 0,-21 21 15,22-21-15,-22 0 0,21 0 16,43-64-16,-64 43 16,-21-1-16,21 1 0,-21 0 15,0 21-15,0-22 0,0-20 16,0 42-16,0-22 15,-21 43-15,0 21 0,0-21 16,0 43-16,-1-22 0,22 0 16,-21 21-16,21 1 0,-21-1 0,21 64 15,0-85-15,0 21 16,0-20-16,0 20 0,42 0 16,-20-21-16,-1 1 0,0-22 15,0 21-15,21-21 0,-20 0 0,20 0 16,21 0-16,22-21 15,-64-1-15,22 1 16,-1 21-16,21-63 0</inkml:trace>
  <inkml:trace contextRef="#ctx0" brushRef="#br0" timeOffset="32279.34">16023 7218 0,'-21'21'0,"42"-42"0,-42 63 0,0-21 0,21 1 15,0-1-15,0 0 16,21-21 0,0 0-16,0 0 0,0 0 15,1 0-15,-1-21 0,-21 0 16,21-1-16,-21 1 16,0 0-16,0 0 0,0 0 15,0 0-15,-21-1 0,0 22 0,-1 0 16,1-21-16,-21 21 15,21 0-15,0 0 0,-1 21 0,1 1 16,0-22-16,0 21 0,0 0 16,0 0-16,-1-21 0,1 21 15</inkml:trace>
  <inkml:trace contextRef="#ctx0" brushRef="#br0" timeOffset="33199.82">17611 6858 0,'0'-21'0,"0"42"0,0-63 15,0 21-15,0-1 0,-43 1 16,22 21-16,0 0 0,0 0 16,0 0-16,-1 0 0,-41 43 15,42-22-15,0 0 0,-1 21 0,1-21 16,0 22-16,-42 105 16,63-106-16,-22 1 15,22-1-15,0 21 0,0-20 0,0-1 16,43 22-1,-22-43-15,42 42 0,-20-42 0,-1-21 16,43 22-16,-43-22 0,22 0 16,-22 0-16,0-22 0,22 1 15,-22 21-15,85-84 16,-63-1-16,-22 43 16,0-1-16,22-63 0,-43 43 15,0-1-15,0 22 0,0-21 0,-21-1 16,22 1-16,-1-64 15,-21 63-15,0-84 16,0 127-16,0 0 0,0 42 16,-21 0-1,21 0-15,-22 43 0,1-22 0,0 21 16,0 43-16,0-42 0,0-1 16,-1-20-16,22 20 0,0 43 15,0-64-15,0 1 0,0-1 16,0 0-16,0 1 0,22-22 15,20 21-15,-21-21 16,0-21-16,22 0 0,-1 0 16,-21 0-16,0-21 0,22 21 0,-22-21 15,0 0-15,21-22 0,-21 22 16,1 0-16,-1-21 0,21-22 16,-42 43-1,21 0-15,-21 42 16,0 0-16,0 0 15,-21 1-15,21-1 0,0 21 16,-21-21-16,21 0 0,0 1 0,0-1 16,0 0-16,0 0 0,0 0 15,21-21 1,0 0 0,0 0-16,1 0 0,-1-21 15,0 0-15,-21 0 0,21 0 16</inkml:trace>
  <inkml:trace contextRef="#ctx0" brushRef="#br0" timeOffset="33363.72">18754 6858 0,'0'-21'15,"0"42"-15,0-63 0,-22 42 16,1 0 0,0 0-16,0 21 15,21 0 16,21-21-15,0 21-16</inkml:trace>
  <inkml:trace contextRef="#ctx0" brushRef="#br0" timeOffset="34144.28">19304 6858 0,'0'0'0,"-21"0"15,0 0-15,-1 21 16,1-21-16,0 21 0,-21 1 16,21 20-16,-1-21 0,1 21 15,-21-20-15,42 20 0,-21 43 16,0-22-16,21-21 16,0-20-16,0-1 0,0 21 0,21-21 15,0 0-15,0 1 0,21-22 16,-20 21-16,20-21 0,-21 0 15,21 0-15,1 0 0,-1 0 0,0 0 0,1-21 16,-1-1-16,0 1 0,1 0 16,-22-21-16,21-1 0,22-41 15,-22 20-15,-21 1 0,22-1 0,-22 1 16,21-1-16,-21-20 0,0 20 16,22-84-16,-43 21 15,0 106-15,0 0 16,-21 42-1,-1 0-15,1 0 0,0 21 0,0 22 16,0-22-16,-22 22 0,22-22 16,0 22-16,0-22 0,0 21 0,21-20 15,-21-1-15,21 0 0,0 1 0,-22-1 16,22 0-16,0-20 0,0 20 16,0-21-16,0 0 0,0 22 15,22-43 16,-1-22-31,-21 1 0,21 0 0,21 0 16,-21-21-16,1 20 0,20-20 0,-21 21 16,21-21-16,1-1 0,-22 22 15,21 0-15,-21 0 0,22 0 0,-22 21 16,21 0-16,-21 0 0,1 0 0,-22 21 31,0 0-31,-22 0 16,1 0-16,0-21 0,0 21 15,0-21-15,0 22 16,-22-22-16,22 21 0,0 0 0,0-21 16,-22 21-16,43 0 0,-21-21 0,0 21 15,0 1-15,21-1 0,-21 0 16,21 0-16,0 0 0,0 0 0,0 1 16,21-1-16,0 0 15,0-21-15,0 21 0,1-21 0,-1 21 16,21-21-16,-21 0 0,0 0 0,43 0 15,-22 0-15,-21 0 16,1 0-16,-1 0 0,21 0 0,-21 0 16,0-21-16,22 0 0,-22 0 0,21 0 15,-21-1-15</inkml:trace>
  <inkml:trace contextRef="#ctx0" brushRef="#br0" timeOffset="34394.83">21061 6710 0,'-21'0'0,"42"0"0,-64 0 16,22 0-16,-21 0 16,21 21-16,0 0 0,-1 0 0,-20 22 15,21-22-15,0 21 0,0-21 0,21 22 16,-22-1-16,22-21 0,0 22 0,0-1 16,0-21-16,0 43 15,0-43-15,22 21 0,-1-21 16,-21 0-16,21 1 0,0-22 15,0 21-15,0-21 0,1 0 0,-1 0 16,0 0-16,0 0 0,21 0 0,1-21 16,-22-1-16,42-20 15</inkml:trace>
  <inkml:trace contextRef="#ctx0" brushRef="#br0" timeOffset="34648.69">21484 6668 0,'0'-43'15,"0"86"-15,0-107 0,21 43 0,0 21 16,1 0-16,-1 0 16,0 21-16,21 21 15,1 1-15,-22-22 16,0 21-16,21 1 0,1 41 0,-43-41 16,0-1-16,0 0 0,0 1 0,0-1 15,0 0-15,-22 1 0,1-22 16,0 21-16,0-21 0,-21 22 15,20-22-15,1 0 0,-21 0 0,0 0 16,-43 0 0,85-42-1</inkml:trace>
  <inkml:trace contextRef="#ctx0" brushRef="#br0" timeOffset="35067.44">22564 6773 0,'0'0'0,"0"-21"15,21 21 48,-21 21-63,21 1 0,-21-1 16,21 0-16,-21 0 0,21 0 15,-21 0-15</inkml:trace>
  <inkml:trace contextRef="#ctx0" brushRef="#br0" timeOffset="35268.33">22881 7387 0,'0'43'0,"0"-86"0,0 107 16,0-43-16,0 42 0,-42 22 15,42-64-15,-21 22 16,-1-22-16,1 21 0,0-21 15,0 0-15,-43 43 16,22-22-16,-43 22 0,43-43 0,0 0 16,-22 0-16,22 0 0,0 1 15,-1-22-15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2:24:29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741 0,'0'-21'0,"-21"21"16,21 21 15,0 0-15,0 64-1,0-43-15,0 0 16,0 1-16,0 126 16,0-105-16,0-1 0,0 22 15,0-1-15,0 1 0,0 21 0,0 0 16,0 0-16,0-1 0,0 1 16,0 0-16,0 0 0,0 0 0,0 21 15,0-21-15,0 105 16,-21-126-16,21 42 0,-21-21 15,21 0-15,-21-1 0,21-20 16,-22 21-16,22-21 0,0 20 0,-21-20 16,21 21-16,-21-21 0,21-22 15,0 22-15,0-22 0,0 1 0,0-22 16,0 0-16,0-20 0,0-1 0,0 0 16,0-42-1,0 0-15,0-1 0,0-20 0,0 0 16,0-22-16,0-20 0,0 20 15,0-21-15,0 1 0</inkml:trace>
  <inkml:trace contextRef="#ctx0" brushRef="#br0" timeOffset="1406.04">4233 889 0,'0'42'31,"21"-42"-31,1 0 16,20 22-16,0-22 0,1 0 15,-1 0-15,21 0 0,-20 0 16,41 0-16,-20 0 0,-1 0 0,22 0 16,0 0-16,-1 0 0,1 0 15,21 0-15,21-22 0,0 22 16,0 0-16,148 0 15,-127 0-15,22 0 0,-1 0 0,0 0 16,1 0-16,-1-21 0,21 21 16,1 0-16,-1 0 0,1 0 15,-1-21-15,22 21 0,-21 0 16,20 0-16,-20-21 0,-1 21 0,1 0 16,-1-21-16,22 21 0,-22-21 15,1 21-15,-22 0 0,1-22 16,20 22-16,-21 0 0,1-21 0,-22 21 15,21-21-15,-21 21 0,-21-21 16,0 21-16,0 0 0,0-21 0,0 21 16,0 0-16,-21-21 15,191 21-15,-213-22 16,1 22-16,-22 0 0,-20 0 0,-1 0 16,0 0-16,1 0 0,-22 0 15,0 0-15,0 0 0,0 0 0,-21 22 31,0-1-31,22-21 0,-22 21 0,0 21 16,0-21-16,0 22 0,0 20 16,0 1-16,0-22 15,0 0-15,0 1 0,-22 63 16,22-43-16,0 1 0,0-1 16,-21 1-16,21-1 0,-21 22 0,21 148 15,0-149 1,0 1-16,0 0 0,0-1 15,0 1-15,0 0 0,0 20 0,21-20 16,0 0-16,1-1 0,-1 1 16,0 0-16,21 84 15,-21-84-15,1-1 0,-1 1 0,0 0 16,0-22-16,-21 22 0,0-22 0,21 1 16,-21-1-16,0 1 0,0-1 0,0-20 15,0 20-15,-21 43 16,0-64-16,21 1 0,-21-1 15,0 0-15,-1-20 0,1 20 16,0-21-16,21 0 0,-21 0 0,-43 22 16,43-43-16,0 21 0,0-21 15,0 0-15,-22 21 0,22-21 16,-21 0-16,0 0 0,-1 0 0,1 0 16,-22 0-16,1 0 0,-22 0 15,-84 0-15,63 0 0,0 0 16,-21 0-16,0 0 0,0 0 0,-21 0 15,0 0-15,0 0 0,0 0 16,-1 0-16,-20 0 0,0 0 0,-1 0 16,-359 21-1,339 0-15,-22-21 0,22 0 16,-22 22-16,-233-22 0,234 21 16,-22-21-16,21 0 0,-21 21 15,22-21-15,-1 0 0,22 0 0,-1 0 16,22 0-16,-1 0 0,22 0 0,-21 0 15,21 0-15,0 0 0,-1 0 16,22 0-16,0 0 0,-21 0 0,-85 0 16,106 0-16,22 0 15,-1-21-15,21 21 0,22 0 0,-1 0 16,22-21-16,-1 21 0,22 0 16,0 0-16,0 0 0,0-22 0,0 22 15,-1 0 1,1 0-16,0-21 15,0 21-15,0 0 16,0 0-16,-1 0 0,1 0 16,-21 0-16,21 0 0,0 0 0,-22 0 15,22 0-15,-21 0 0,-22 0 16,22 0-16,-22 21 0,22-21 0,-21 0 16,20 0-16,1 22 0,0-22 15,-1 0-15,1 0 16,21 0-16,0 0 15,21-22 1,21 1 0,0 0-16,21-21 0,-21 21 0</inkml:trace>
  <inkml:trace contextRef="#ctx0" brushRef="#br0" timeOffset="1827.8">5207 2858 0,'-21'0'0,"0"0"31,21 21-31,0 0 0,0 21 16,0 1-16,0-1 0,0 0 15,0 22-15,0-1 0,0 22 0,-22-22 16,22 22-16,0-21 0,-21 20 16,21-20-16,0-1 0,0 1 0,-21-1 15,21 1-15,0-1 0,-21-20 16,21 20-16,0-21 0,0 64 15,0-85-15,0 1 16,0-1-16,0-42 31,21 21-31,-21-22 16,21-41-16,-21 21 0,21-22 16,1 22-16,-1-1 0</inkml:trace>
  <inkml:trace contextRef="#ctx0" brushRef="#br0" timeOffset="2638.33">5334 2773 0,'0'-21'0,"0"42"0,0-63 16,21 42-1,0 0 1,22 0-16,-1 0 0,0 21 0,22-21 15,-1 0-15,22 0 0,0 0 16,-1 21-16,1-21 0,21 0 0,21 0 16,0 0-16,21 0 15,0 0-15,0 0 0,0 0 0,1 0 16,20 0-16,0 0 0,1 0 16,-1 0-16,0 0 0,1-21 0,20 21 15,-21 0-15,1 0 0,-1-21 16,0 21-16,1 0 0,126 0 15,-148-22-15,0 22 0,1 0 16,-22 0-16,-22 0 0,-20 0 0,21 0 16,-43-21-16,1 21 0,-1 0 15,-20 0-15,-1 0 0,-21 0 0,22 0 16,-22 0-16,0 0 16,-21 21-16,0 1 15,0-1-15,0 0 0,0 0 16,0 43-16,0-22 15,0-21-15,0 21 0,0 1 0,0-1 16,0 22-16,0-22 0,0 21 16,0 1-16,0-1 0,0 1 0,0-22 15,0 22-15,-21-1 0,21 1 16,0-22-16,-21 0 0,21 64 16,-22-21-16,1-43 15,21 1-15,-21-1 0,0-21 0,0 21 16,0-20-16,-1-1 0,1 21 15,-21-21-15,0-21 0,-43 43 16,43-43-16,-22 21 0,1-21 16,-1 0-16,-21 21 0,1-21 15,-1 21-15,0-21 0,-20 0 0,20 0 16,-21 0-16,0 0 0,-21 0 0,-127 21 16,106-21-16,-148 0 15,126 0-15,1 0 0,-21 0 16,-1 21-16,-21 1 0,1-22 15,-22 21-15,0-21 0,0 21 16,0-21-16,1 21 0,20 0 0,21 0 16,1-21-16,21 22 0,-1-22 15,43 21-15,-106 0 0,128-21 16,41 0-16,1 0 0,-1 0 16,22 0-16,21 0 0,-22 0 15,64 0 1,1-21-16,-1 21 0,21-21 15,-21-1-15,22 1 0,-1 0 16,0 0-16,-21 0 0</inkml:trace>
  <inkml:trace contextRef="#ctx0" brushRef="#br0" timeOffset="3246.98">4932 3450 0,'0'0'0,"-21"21"0,-1 1 16,1-1-16,21 0 15,0 0 1,21-21-1,1 0-15,-1 0 0,21 0 16,22-21 0,-22 0-16,-21 0 0,21-1 0,-20 1 15,20 0-15,-21 0 0,21-21 16,-20 20-16,20 1 0,-21-21 0,0 21 16,0 0-16,-21-1 0,0 1 15,0 0-15,0 0 0,0 42 31,-21 21-15,21-20-16,0 20 0,0 0 0,0 1 16,0-1-16,0 0 0,0 1 15,0 20-15,0-21 0,0 1 16,0-1-16,0 0 0,0-20 0,0 20 16,0-21-16,0 21 0,0-20 15,0 20-15,0-21 0,0 0 16,0 0-16,0 1 0,-21-1 15,0-21-15,0 0 0,0 21 16,-1-21-16,1 0 0,0 0 16,-21 0-16,21 0 0,-1 0 0,-20-21 15,21 21-15,0-21 0,0 21 0,-22-22 16,22 22-16,21-21 0,0 0 31,21 21-15,0-21-16,1 21 0,-1 0 15,0-21-15,0 0 0</inkml:trace>
  <inkml:trace contextRef="#ctx0" brushRef="#br0" timeOffset="3715.71">5673 3683 0,'-22'64'31,"22"-43"-31,0 0 0,-21 0 16,21 0-16,0 0 0,0 1 0,0-1 15,0 21-15,-21-21 0,21 22 16,0-22-16,0 0 16,0 0-1,0-42 1,0 0-1,0 0-15,0-1 0,0 1 16,0-21-16,0 21 0,0 0 16,0-1-16,21-20 0,0 21 15,43-64-15,-43 64 16,0 21-16,0-21 0,22 21 16,-22 0-16,0 0 0,21 0 0,-20 0 15,-1 0-15,0 21 0,0-21 16,0 21-16,0 64 15,-21-64-15,0 0 0,0 0 16,0 1-16,0 20 0,0-21 16,-21 0-16,0 0 0,21 1 0,-21-1 15,21 0-15,0 0 0,-21 0 16,21-42 15,0 0-31</inkml:trace>
  <inkml:trace contextRef="#ctx0" brushRef="#br0" timeOffset="4091.5">6371 3620 0,'-21'0'15,"42"0"-15,-63 0 0,21 0 16,-22 21-16,43 0 15,-21 0-15,0-21 0,21 21 16,-21 0-16,21 1 0,0-1 16,0 0-16,0 0 15,0 0-15,21-21 16,0 0-16,0 21 0,0-21 16,-21 22-16,22-22 0,-1 21 0,0-21 15,-21 42-15,0-21 16,0 0-16,0 1 15,-21-22-15,0 21 0,-1 0 0,1-21 16,0 21-16,0-21 0,0 0 16,0 21-16,-1-21 0,1 0 15,0 0-15,21-21 32,0 0-32,0 0 0,0 0 15,0-1-15,0 1 0</inkml:trace>
  <inkml:trace contextRef="#ctx0" brushRef="#br0" timeOffset="4368.34">6837 3302 0,'-21'42'16,"21"-20"-16,-22-1 0,1 21 15,21-21-15,-21 22 0,0-1 16,21 0-16,-42 22 16,42-22-16,-22 0 0,1-20 0,21 20 15,-21-21-15,21 21 0,0-20 0,0-1 16,0 0-16,0 0 0,0 0 16,21-21-1,0 0-15,1 0 16,-1 0-16,0-21 0,0 0 15</inkml:trace>
  <inkml:trace contextRef="#ctx0" brushRef="#br0" timeOffset="4574.22">6477 3768 0,'0'0'15,"21"0"16,0 0-15,22 0-16,-22 0 0,21 0 16,-21 0-16,22 0 0,-1 0 0,0-21 15,1 21-15,-1-22 0,0 22 16,1 0-16,-1-21 0,0 21 0,1 0 16,-22 0-16</inkml:trace>
  <inkml:trace contextRef="#ctx0" brushRef="#br0" timeOffset="5107.92">7324 3704 0,'21'0'0,"-42"0"0,63 0 16,-42-21 0,21 21-16,-21-21 15,0 0-15,0 0 16,0-1 0,0 1-16,0 0 15,-21 21-15,0 0 16,0 0-16,-1 0 0,1 21 15,0-21-15,0 21 0,0 1 16,0-1-16,-1 0 0,1 21 0,0-21 16,0 1-16,0 20 0,0-21 15,-1 64-15,22-64 16,0 0-16,0 0 0,0 0 16,22-21-16,41 0 31,-42 0-31,22 0 0,-1-21 15,-21 0-15,0 21 0,0-21 0,1 0 16,-1 0-16,0-22 0,0 22 16,0 0-16,0-21 0,-21 20 0,0 1 15,22-21-15,-1-22 16,-21 43-16,0 42 31,-21 1-15,-1-1-16,22 0 0,0 0 15,0 0-15,-21 0 0,21 1 0,0-1 16,0 0-16,-21 0 16,21 0-16,0 22 0,0-22 15,21-21 1,0 0-16,1 0 0,-1 0 16,0 0-16,0 0 0,21 0 15,1-43-15,-1 22 16,-21 0-16,0 0 0</inkml:trace>
  <inkml:trace contextRef="#ctx0" brushRef="#br0" timeOffset="5367.8">8086 3090 0,'-64'22'15,"43"-1"-15,0 0 16,0 64-16,-22-1 15,22-41-15,0 20 0,21-21 16,-21 1-16,0-1 0,21 0 16,-22 64-16,22-21 15,0-64 1,0 0-16,0 0 0,22-21 16,-1 0-1,0 0-15,0 0 0,0-21 16,0 21-16,22-21 0,-22 0 15,0-21-15</inkml:trace>
  <inkml:trace contextRef="#ctx0" brushRef="#br0" timeOffset="5620.66">8467 2985 0,'-22'21'0,"22"0"16,-21 0-16,0 0 0,-21 64 15,42-22-15,-21 1 0,-1-22 16,1 22-16,0-22 16,0 22-16,0-22 0,0 0 0,-1 1 15,22-1-15,0-21 0,0 21 0,0-20 0,0-1 16,0 0-16,0 0 16,22-21-1,-1 0-15,21 0 16,-21 0-16,0-21 0,22 21 0,-22-21 15,21 0-15</inkml:trace>
  <inkml:trace contextRef="#ctx0" brushRef="#br0" timeOffset="7131.32">9186 3577 0,'0'0'0,"0"-21"16,0 0-1,0 0-15,21 0 16,-21-1 0,0 1-16,0 0 0,0 0 0,0 0 15,0 0-15,0-1 16,0 1-16,0 0 0,-21 21 16,-21 0-16,21 0 15,0 21-15,-1-21 0,-20 43 0,21-22 16,-21 0-16,20 21 0,-20-21 15,21 22-15,0-1 0,-22 22 16,43-43-16,-21 0 0,21 0 16,0 0-16,0 0 0,0 1 15,21-22-15,1 0 0,-1 0 16,21 0-16,-21 0 0,0 0 0,22 0 16,-1 0-16,-21-22 0,22 1 15,-22 0-15,21 0 0,-21 0 0,22 0 16,-22-1-16,0 1 0,0-21 15,0 21-15,-21 0 0,0-1 0,21 1 16,-21 0-16,0 0 0,-21 42 31,21 0-31,-21 0 16,21 1-16,0-1 0,-21 0 16,0 21-16,21 1 0,0-22 15,0 0-15,0 0 0,0 0 16,0 0-16,0 1 15,0-1-15,21-21 16,0 0-16,0 0 0,0 0 16,1 0-16,-1-21 0,0-1 15,0 22-15,0-21 0,0 0 0,1 0 16,-1 0-16,-21 0 0,0-1 0,21 1 16,-21-21-16,21 21 15,-21 0-15,0-1 0,0 1 16,0 42 15,0 1-31,-21-1 0,21 0 0,-21 0 16,21 0-16,-21 0 0,21 1 15,0-1-15,0 21 16,-22-21-16,22 0 0,0 1 16,22-22-1,-1-22 1,0 22-1,0-21-15,-21 0 0,21 0 0,0 0 16,1 0-16,-1-1 0,0 1 16,-21 0-16,21 0 0,0 0 0,0 0 15,-21-1-15,22 1 0,-1 21 16,-21 21 0,0 1-16,0-1 15,0 0-15,0 0 0,0 0 16,0 22-16,-21-22 0,21 0 15,0 0-15,0 0 16,21 0-16,0-21 16,0 0-16,0 0 0,0 0 15,1 0-15,20 0 0,-21 0 16,0 0-16,22 0 0,-22-21 0,0 0 16,21 0-16,-21 21 0,1-21 15,-22 0-15,21 21 0,0-43 16,-21 64 15,0 1-15,0-1-1,0 0-15,0 0 16,21-21 0,0 0-1,0 0-15,1 0 0,-1 0 16,0 0-16,0 0 0,0-21 15,0 21-15,1-42 0,-1 42 16,0-22-16,-21 1 0,0 0 16,21 0-16,-21 0 0,21 0 0,-21-1 15,21 1-15,-21 0 16,0 42 15,0 0-31,0 1 16,0-1-16,-21 21 0,21-21 15,-21 22-15,0-22 0,21 21 0,0 0 16,-21 1-16,21-1 0,0 0 16,0 22-16,0-1 0,0 1 0,0-1 15,0 1-15,0-1 0,0 22 16,0-21-16,0-1 0,0 1 0,0 63 16,0-64-16,0 22 0,0-22 15,0 1-15,-21-1 16,-1 1-16,1-1 0,0-20 0,0-1 15,0-21-15,0 0 0,-1 0 0,-20 1 0,0-22 16,21 0-16,-22 0 16,-63-43-16,85 22 15,-63-42-15,62 20 0,-20-20 16,21 20-16,0-20 0,21-1 16,0 1-16,0-1 0,0-41 15,0 41-15,0 1 0,21 20 0,0-20 16,0 20-16,0-20 0,22 21 15,-1-22-15,-21 1 0,43 20 0,-22-20 16</inkml:trace>
  <inkml:trace contextRef="#ctx0" brushRef="#br0" timeOffset="7713.98">10922 3239 0,'-21'0'0,"42"0"0,-63 0 16,20 0-16,1 0 0,21 21 16,-21-21-16,0 42 0,21-21 15,-21 0-15,0 64 16,-1-21-16,22-22 16,-21-21-16,21 21 0,0-20 0,0-1 15,0 0-15,0 0 0,0 0 0,0 0 16,21-21-1,1 0 1,-1 0-16,0-21 0,0 0 16,0 21-16,0-21 0,1 0 0,-1 0 15,0-22-15,21 1 16,-21 21-16,1 0 0,-22-1 0,0 1 16,21 21-16,-21 21 15,0 1 1,0-1-16,0 21 0,0-21 0,0 0 15,0 1-15,0 20 0,0-21 16,0 0-16,0 0 0,0 1 16,21-1-16,0-21 0,0 0 15,0 0-15,22 0 16,-22 0-16,0 0 0,21 0 0,-20 0 16,-1-21-16,21-1 0,-21 1 15,0 0-15,1 0 0,-1 0 0,0-22 16,0 1-16,-21 0 0,0-1 15,0 1-15,0 21 0,0-43 16,0 22-16,0 21 0,-21 0 16,0 21-16,0 0 15,21 21-15,-22 0 0,22 0 16,0 0-16,0 1 16,0-1-16,0 0 0,0 0 15,22 0-15</inkml:trace>
  <inkml:trace contextRef="#ctx0" brushRef="#br0" timeOffset="9051.2">11938 3302 0,'0'0'16,"0"-21"-16,0 0 0,-21 21 31,0 0-31,-1 0 0,-20 21 0,21 0 0,0 0 15,-22 0-15,22 1 0,0 20 16,-21 0-16,-1 22 16,22-22-16,0-21 0,21 22 0,0-22 15,-21 0-15,21 0 0,0 0 16,0 0-16,0 1 0,0-1 16,21-21-16,0 0 15,0 0-15,1 0 0,-1 0 0,0-21 16,0-1-16,0 22 0,0-42 0,1 21 15,-1 0-15,0 0 0,0-22 16,0 22-16,0-21 0,-21-1 0,0 22 16,22 0-16,-22 0 15,21 0-15,-21 42 16,-21-21 0,-1 42-16,1-21 0,21 1 15,0-1-15,-21 0 0,0 0 0,21 21 16,0-20-16,0-1 0,0 42 31,21-42-31,0-21 16,0 0-16,22 0 0,-22 0 0,21 0 15,-21 0-15,22-21 0,-22 0 0,21 21 16,-21-21-16,1 0 0,-1 0 16,0 21-16,0-22 0,-21 1 0,21 21 15,-21-21 1,0 42 15,0 0-15,0 1-1,21-22 17,1 0-32,-1 0 15,0 0-15,0 0 0,0 0 16,0-22-16,1 22 0,20-21 15,-42 0-15,21 0 16,-21 0-16,21 21 0,-21-21 0,0-1 16,0 1-16,0 42 47,0 1-47,-21-1 15,21 0-15,0 0 0,-21 21 0,0-20 16,0 20-16,21 0 15,-22 1-15,1-1 0,21 0 0,-21 1 0,0 20 16,21 1-16,-21-1 0,0 1 0,-1-1 16,22 1-16,-21 20 15,21-20-15,-21-1 0,21 1 0,-21-1 16,21 22-16,0 0 0,0-22 0,0 22 16,0 63-16,0-85 15,0 22-15,0-21 0,0-1 0,0 1 16,0-1-16,0-21 0,0 22 15,0-22-15,0 1 0,0-1 0,0-21 16,-21 0-16,-22 0 16,22-21-16,-21 0 0,21-21 0,0 0 15,-22 0-15,22 0 0,-64-127 16,64 105-16,0-84 16,21 64-16,0-107 15,0 86-15,21-1 0,22 0 16,-22 22-16,21-22 0,0 22 0,1-22 15,-1 22-15,22-22 0,-22 21 16,21-20-16,1 20 0,-22 1 0,22-1 16,-1 1-16,1-1 0,-1 1 15,107-85-15,-128 84 16,21 22-16,-20-1 0,-22 22 16,0-21-16,0 21 0,-21 0 15,0-1-15,0 1 0,0 0 0,-21 21 16,0 0-16,-21-21 0,20 21 15,-20 0-15,21 0 0,-21 0 16,20 21-16,1-21 0,0 21 0,0-21 16,21 21-16,0 1 0,0-1 15,0 0-15,0 0 0,21-21 16,0 21-16,0 0 0,1-21 0,20 43 16,-21-43-16,0 21 15,0 0-15,-21 0 16,0 0-1,-21-21-15,0 22 0,0-22 16,0 0-16,0 21 16</inkml:trace>
  <inkml:trace contextRef="#ctx0" brushRef="#br0" timeOffset="9214.12">12996 3852 0,'0'0'0,"0"22"16,0-1 15,0 0-15</inkml:trace>
  <inkml:trace contextRef="#ctx0" brushRef="#br0" timeOffset="11563.03">7345 5144 0,'0'0'0,"21"-22"0,-21 1 0,0 0 16,0-21-16,0 21 0,0-22 0,0 1 16,0 21-16,0-22 0,0 22 15,0 0-15,0 0 0,0 0 0,0 0 16,0-1-16,0 65 31,0-22-31,0 42 0,0-20 16,-21 41-16,21-20 0,-21 21 0,21-1 15,0 1-15,0 0 0,-22-1 16,22 22-16,-21-21 0,21-1 0,-21 1 16,0 0-16,21-1 0,0-20 0,-21 21 15,0-22-15,-1 22 0,1-22 16,0 1-16,21-1 0,-21 1 0,0-22 15,0 0-15,21 1 0,-22-1 16,22 0-16,0-20 0,0-1 16,0-42-1,0-1 1,22-20-16,-1 0 0,-21-1 0</inkml:trace>
  <inkml:trace contextRef="#ctx0" brushRef="#br0" timeOffset="11898.87">7599 4847 0,'-21'0'0,"42"0"0,-64 21 15,22 22-15,0-1 0,-21 43 16,-1-22-16,22 1 15,0-1-15,0 22 0,0-22 0,0 43 16,-1-21-16,1 0 0,0-1 0,0 22 16,21-21-16,-21-1 0,0 1 15,21 63-15,-22-63 0,22 0 16,-21-22-16,21 1 0,-21-1 16,21 1-16,0-22 0,0 21 0,0-20 15,-21-22-15,21 21 0,-21-21 16,21 43-16,-21-43 15,21 0-15,-22-21 0,1 0 16,0 0 0,0 0-16</inkml:trace>
  <inkml:trace contextRef="#ctx0" brushRef="#br0" timeOffset="12401.58">6583 6435 0,'0'-21'0,"0"42"0,0-64 0,0 22 16,0 0-16,0 0 16,21 42-1,0 0 1,0 0-16,0 22 0,1-22 0,-1 21 16,0 1-16,21-22 0,-21 21 15,1 0-15,-22 1 0,42 41 16,-21-41-16,-21-22 0,0 21 15,21-21-15,-21 22 0,21-22 0,-21 0 16,0 0-16,0 0 0,22 1 16,-1-1-16,0-21 15,0 0 1,0-21-16,-21-1 16,21 22-16,1-42 0,-1 21 0,21 0 0,22-64 15,-43 22 1,21 20-16,0 1 0,1-22 0,-1 22 15,0-21-15,1 20 0,-1 1 16,0 21-16,1-22 0,-1 22 0,-21 21 16,22-42-16,-22 42 15,0 0-15,-21-21 16,0 42 46,-21-21-62,0 21 0,-1 0 0,1 0 16,-21 22 0,21-22-16</inkml:trace>
  <inkml:trace contextRef="#ctx0" brushRef="#br0" timeOffset="13397.85">4191 7789 0,'0'0'0,"0"-21"0,0 42 31,0 1-31,0-1 16,0 21-16,0 0 0,-21 1 0,0 105 15,21-63-15,0-22 16,0 22-16,0-1 0,-22 22 15,22-21-15,-21 21 0,21 0 0,-21-1 16,21-20-16,-21 21 0,0 0 16,0 0-16,-22 105 0,22-105 15,0 0-15,0 0 0,0-22 16,-1 1-16,22 21 0,-21-21 0,0-1 16,21-20-16,0 20 0,0-20 0,0-1 15,0-20-15,0-1 16,0 0-16,0-20 0,0 20 15,0-63 1,0 0-16,0-22 0,0 1 16,21-22-16</inkml:trace>
  <inkml:trace contextRef="#ctx0" brushRef="#br0" timeOffset="14610.75">4424 8065 0,'0'0'0,"0"-43"0,0 1 0,0 21 0,0-22 16,0 22-16,0 0 0,0 0 16,0 0-16,21 21 31,0 0-31,0 0 0,0 0 15,1 21-15,-1-21 0,21 0 16,-21 0-16,22 21 0,-1-21 0,21 0 16,-20 0-16,20 0 0,1 21 15,-1-21-15,1 0 0,-1 0 16,22 0-16,21 0 0,-22 0 0,43 0 16,-21 0-16,21 0 0,-21-21 0,169 0 15,-127 21-15,22-21 16,-1 21-16,0-21 0,1 21 0,-1-22 15,43 22-15,-22-21 0,1 21 16,-1 0-16,1-21 0,20 0 0,-20 21 16,21 0-16,-22 0 0,1-21 15,20 21-15,-20 0 0,20-21 0,-20 21 16,21-22-16,-22 22 0,22 0 16,-1 0-16,-20-21 0,-1 21 0,1 0 15,-22 0-15,170 0 16,-22 0-16,-190-21 15,0 21-15,-21 0 0,0 0 0,-21 0 16,-1 0-16,1 0 0,0 0 16,-22 0-16,1 0 0,-22 0 0,0 0 15,1 0-15,-22 0 0,21 0 16,-21 0-16,1 0 0,-1 0 16,-21 21-1,0 0-15,0 1 0,0-1 16,0 0-16,0 0 0,0 21 15,-21-20-15,-1 20 0,22 0 16,-21 1-16,21-1 0,0 21 16,-21-20-16,21 20 0,-21 1 0,21-22 15,-21 22-15,21-1 0,-21 1 0,-1-1 16,22 1-16,-21-1 0,0 1 16,0 20-16,21-20 0,-21 20 15,0-20-15,-1 21 0,1-22 0,0 22 16,0-22-16,0 22 0,-22-22 15,22 22-15,0 0 0,0-1 16,-21-20-16,20 21 0,1-22 0,-21 1 16,21-1-16,0 1 0,-22-1 15,22 1-15,0-22 0,-21 21 0,-64 86 16,85-86-16,-22-42 16,22 22-16,-21-1 0,-1 0 15,22-21-15,-21 22 0,0-22 0,20 0 0,-20 0 16,21 22-16,-21-22 0,-1 0 15,22 0-15,-21 0 0,-43 0 16,43 1-16,-1-1 0,1-21 16,-21 0-16,20 21 0,-20-21 0,-22 0 15,0 0-15,-20 0 0,-1 0 16,-21 0-16,0 0 0,0 0 16,-43 0-16,22 0 0,-42 0 0,20 0 0,-20-21 15,-22 21-15,22-21 0,-22 21 16,0 0-16,-20 0 0,20-22 15,-21 22-15,21 0 0,-20 0 0,-1 0 16,0 0-16,0 0 0,21 0 16,-20 0-16,20 0 0,-211 0 15,232 0-15,1 0 0,-1 0 16,22 0-16,-1 0 0,1 0 0,0 0 0,-1 0 16,22 0-16,21 0 0,-21 0 15,21 0-15,0 0 0,21 0 0,-105 0 16,105-21-16,21 21 15,22 0-15,-1-21 0,22 21 0,-1-21 16,-20 21-16,42 0 16,0-21-16,-1 21 0,1 0 0,0 0 15,0 0-15,21-21 0,-21 21 16,21-22 0,0 1-16,21 0 15,0 0-15,0 0 16,22-22-16,-22 22 0,21-21 0</inkml:trace>
  <inkml:trace contextRef="#ctx0" brushRef="#br0" timeOffset="15045.52">4784 8784 0,'0'21'0,"0"-42"0,0 64 15,0-1-15,0 0 0,0 1 16,0 20-16,0-21 0,0 85 16,-22-63-16,1 21 0,21-22 0,-21 22 15,0-1-15,0-20 0,0 21 16,-1-1-16,1-20 0,-21-1 0,21 1 16,-43 42-16,43-64 15,0 0-15,21 1 0,-21-1 0,0 21 16,21-20-16,0-22 0,0 0 15,0 0-15,0-42 32,0 0-32,0 0 15,0 0-15,21-22 0,0 22 0</inkml:trace>
  <inkml:trace contextRef="#ctx0" brushRef="#br0" timeOffset="15941.02">4995 8827 0,'21'0'16,"1"0"-16,-1 0 15,0 0-15,21 0 0,1 0 0,-1 0 16,21 0-16,22 0 0,0 0 16,21 0-16,-1-22 0,1 22 0,21-21 15,0 0-15,21 21 0,1-21 16,20 0-16,148 0 16,-147-1-16,-1 22 0,22-21 0,-22 21 15,21-21-15,-20 21 0,-1 0 16,0-21-16,1 21 0,-1-21 0,0 21 15,-20 0-15,20-21 0,-42 21 16,21-22-16,0 22 0,0 0 0,-21-21 16,0 21-16,0-21 0,0 21 15,-21 0-15,-21-21 0,0 21 0,-22 0 16,22 0-16,-43-21 0,85 21 16,-63-21-1,-64 42 16,0 0-31,0 21 0,0-21 16,0 1-16,-22 20 0,22 21 16,-21-20-16,21 20 0,0 1 0,0-1 15,0 22-15,0-22 16,0 1-16,0-1 0,0 1 0,0 21 16,0-22-16,0 1 0,0 20 0,0-20 15,0-1-15,0 1 0,0-22 16,0 22-16,0-22 0,0 0 0,0 1 15,0-1-15,0-21 0,0 21 16,0-20-16,0 20 0,-21-21 16,21 0-16,-21-21 0,0 0 15,21 21-15,-21-21 0,-1 0 16,1 0-16,0 22 0,-21-22 0,-1 0 16,1 21-16,-21-21 0,-1 0 0,-21 21 15,-20 0-15,-1-21 16,0 21-16,-21-21 0,-21 0 0,0 21 15,-22-21-15,-20 22 0,20-22 0,-41 0 16,-1 21-16,0-21 0,-20 21 16,-1 0-16,0-21 0,-21 21 0,0 0 15,0 1-15,-21-1 0,21 0 0,-21 0 16,21 0-16,21 0 0,-21 22 16,42-22-16,0 0 0,22 0 0,42 0 15,21-21-15,21 22 0,42-22 16,1 0-16,-1 0 0,43 0 0,0 0 15,0 0-15,21-22 16,21 1 0,0 21-16,22-21 0,-22 0 15,21 21-15,-21-21 0,22 0 16,-22-1-16,21-20 0,0 21 0</inkml:trace>
  <inkml:trace contextRef="#ctx0" brushRef="#br0" timeOffset="16686.58">5651 9165 0,'0'0'0,"0"21"16,0 1-16,-21-1 0,21 0 16,-21 0-16,21 21 0,-21 1 0,21-1 15,-21 0-15,21 1 0,0 20 16,-21 1-16,21-22 0,-22 22 0,22-22 16,0 21-16,-21 1 15,0-22-15,21 1 0,0-22 16,0 0-16,0 0 0,0 0 15,21-21 1,-21-21 0,0 0-16,21 0 15,-21-22-15,0 22 0,22-21 0,-22 0 16,0-1-16,21-20 0,0-1 16,-21 22-16,21-22 0,0 1 0,0-1 15,1 22-15,20-21 0,0-1 16,1 22-16,-1-22 0,0 22 0,1 21 15,-1-22-15,21 22 0,-20 0 16,-1 0-16,0 21 0,1 0 16,-1 0-16,0 0 0,-20 21 0,-1 0 15,0 22-15,-21-22 0,0 21 16,0 0-16,-21-20 0,0 20 0,-22 0 16,1-21-16,0 1 0,-1 20 15,-20-21-15,20 0 0,1 0 0,-21 1 16,20-22-16,1 21 0,0-21 15,20 0-15,1 0 0,0 0 0,0 0 16,0 0-16,42 0 31,0 21-31,0 0 16,0 0-16,1 0 0,-22 1 16,21 20-16,21 21 0,-21-20 15,0-1-15,-21 0 0,22-20 0,-1 20 16,0-21-16,-21 0 0,21 0 15,0 1-15,0-1 0,-21 0 0,22-21 16,-1 0-16,-21 21 0,21-21 16,0 0-16,-21-21 15,21 21-15,-21-21 0,21 0 16,-21-1-16</inkml:trace>
  <inkml:trace contextRef="#ctx0" brushRef="#br0" timeOffset="17038.38">6308 9800 0,'21'0'16,"0"0"-1,0 0 1,0 0-16,0-21 0,1 21 16,-1-21-16,0 0 0,0 0 15,0 21-15,22-22 0,-22 1 0,0 0 16,-21 0-16,0 0 0,0 0 15,0-1-15,-21 22 16,0 0-16,-1 0 16,-20 0-16,21 22 0,0 20 15,-22-21-15,22 0 0,0 22 0,0-1 16,0-21-16,0 21 0,-1-20 16,22 20-16,-21-21 0,21 0 0,0 22 15,0-22-15,0 0 0,0 0 16,0 0-1,21-21-15,1 0 0,-1 0 0,21 0 16,-21 0-16,0-21 0,22 21 16,-1-21-16,0 0 0,-20 0 15,41-1-15</inkml:trace>
  <inkml:trace contextRef="#ctx0" brushRef="#br0" timeOffset="17385.18">7112 9546 0,'0'-21'0,"0"42"0,-21-21 15,0 21 1,-22-21-16,22 22 0,0-1 16,0 0-16,-22 0 0,22 0 0,21 0 15,0 1-15,0-1 16,0 0-16,21 0 0,1 0 16,-1-21-16,0 21 0,0-21 15,0 22-15,0-22 0,22 21 16,-22 0-16,0 0 0,0-21 15,-21 21-15,0 0 16,0 1-16,0-1 0,0 0 16,-21-21-16,-21 0 0,21 21 15,-1-21-15,1 0 0,-21 0 16,21 0-16,0 0 0,-1 0 0,1 0 16,0 0-16,21-21 15,0 0-15,0 0 16,0-1-16,0 1 0,0 0 0,21 0 15,0-21-15,1-1 16,-1 1-16</inkml:trace>
  <inkml:trace contextRef="#ctx0" brushRef="#br0" timeOffset="17642.03">7599 9038 0,'0'0'16,"0"21"-16,0 1 15,-21-1-15,-1 21 0,1-21 16,21 22-16,-21-1 0,0 0 0,21 1 16,-21 20-16,0-21 0,-1 22 15,22-22-15,-21 22 0,21-22 16,-21 22-16,21-22 0,0 0 0,0 1 16,0-22-16,0 21 0,0-21 15,0 0-15,0 1 0,0-1 0,21-21 31,0 0-31,-21-21 16,0-1-16</inkml:trace>
  <inkml:trace contextRef="#ctx0" brushRef="#br0" timeOffset="17822.93">7366 9716 0,'-21'-22'31,"42"22"0,0-21-31,0 21 16,0 0-16,1 0 0,-1 0 15,21 0-15,0-21 0,22 21 0,-22-21 16,22 21-16,-1-21 0,1 21 16,-1 0-16</inkml:trace>
  <inkml:trace contextRef="#ctx0" brushRef="#br0" timeOffset="18803.39">8340 9525 0,'0'0'0,"0"-21"16,0 0-16,0 0 0,0-1 16,0 1-16,0 0 0,-22 21 15,1 0 1,0 0-16,0 0 0,0 0 15,0 21-15,-1 0 0,22 1 0,-21-1 16,0 21-16,0-21 16,0 22-16,0-1 0,21 0 0,0 1 0,-22-1 15,22-21-15,0 21 0,-21-20 16,21-1-16,0 0 0,0 0 16,0 0-16,21 0 0,1-21 15,-1 0-15,0 0 0,0 0 16,0 0-16,22-21 0,-22 21 15,0-21-15,0 0 0,0 0 0,0 0 16,1-22-16,-1 22 0,-21-21 16,0-1-16,21 22 0,-21-21 0,21 0 15,-21 20-15,0-20 0,0 21 16,0 0-16,0 0 0,0 42 31,0 0-31,-21 0 16,21 0-16,-21 0 0,21 22 0,0-22 15,0 42-15,-21-41 16,21 20-16,0-21 0,0 0 0,0 22 16,0-1-16,0-21 15,21 0-15,0-21 16,0 0-16,0 0 0,0 0 0,1 0 16,-1 0-16,21 0 0,-21-21 15,0 0-15,22 0 0,-22 0 0,21-1 16,-21-20-16,22 21 0,-1-43 15,-21 43-15,0-21 16,-21 21-16,0 0 0,22-1 16,-22 44-1,0-1 1,0 0-16,-22 0 0,22 0 16,0 0-16,-21 22 0,21-22 0,0 0 15,0 0-15,0 0 0,0 1 0,0 20 16,21-42-16,1 21 15,-1-21-15,0 0 0,0 0 0,0 0 16,0 0-16,22 0 0,-22 0 0,21 0 16,-21 0-16,1-21 15,20 0-15,-21 0 0,0-1 0,22-20 16,-22 21-16,0-21 0,0-1 16,21-105-16,-20 85 15,-22 20-15,21-63 0,-21 64 16,0 0-16,0-1 0,0 1 15,0 21-15,0 0 0,0 42 16,-21 0 0,-1 21-16,1 1 0,21-1 15,-21 0-15,0 1 0,0-1 16,21 0-16,0 1 0,-21-1 0,21 43 16,-22 21-1,22-64-15,0-21 0,0 0 16,0 0-16,22-21 0,-1 22 15,0-22-15,0 0 0,0 0 16,0 0-16,22 0 0,-43-22 16,21 22-16,0-21 0,0 0 15,0 0-15,-21 0 0,22 0 0,-22-1 16</inkml:trace>
  <inkml:trace contextRef="#ctx0" brushRef="#br0" timeOffset="19069.24">9165 9398 0,'-21'0'16,"42"0"-16,-42-21 15,42 21-15,0 0 16,22-21-16,-22 21 0,21 0 16,0 0-16,1 0 0,63-21 15,-64 21-15,0 0 0,1-22 16,20 22-16,-42 0 0,22 0 0,20-21 15,-42 21-15,0 0 0,-21-21 16,0 0 0,-21 0 15,-21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48:00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1566 0,'0'-21'15,"22"42"32,-22 1-47,0-1 0,0 21 16,0-21-16,21 22 0,-21-1 15,0 21-15,0-20 0,0 20 16,0 1-16,0-1 0,0 1 0,0-1 16,0 22-16,0 0 0,0-1 15,0 86-15,0-86 0,0 1 16,0 21-16,0 0 0,0-1 15,0 1-15,0 21 0,0-21 0,0 0 16,0 21-16,0-21 0,0 21 0,0-21 16,0 21-16,0 84 15,0-84-15,0 85 16,0-127-16,0 20 0,0 1 0,0-21 16,0 0-16,0-1 0,0 1 15,0 0-15,0-1 0,0 1 0,0 63 16,0-84-16,0 20 0,0-20 15,0-1-15,21 1 0,0-1 16,-21 1-16,21-1 0,-21-20 0,21 20 16,-21-21-16,22 1 0,-22-1 0,0-21 15,0 22-15,0-65 16,0-20 0,-22 0-16,1-1 0</inkml:trace>
  <inkml:trace contextRef="#ctx0" brushRef="#br0" timeOffset="1783.97">2625 1566 0,'21'-21'16,"-21"0"-1,21 21 1,0-21 0,0 21-16,0 0 0,1 0 15,-1 0-15,0 0 16,42-21-16,-41 21 0,20 0 15,0 0-15,1 0 0,-1 0 16,21 0-16,1 0 0,-1 0 0,22 0 16,0-21-16,-1 21 0,128 0 15,0 0-15,-85 0 16,21 0-16,0 0 0,0 0 16,0-22-16,22 22 0,-22 0 0,21 0 15,1 0-15,-1 0 0,0-21 16,1 21-16,-1 0 0,0 0 0,1 0 15,-1 0-15,0-21 0,1 21 0,-22 0 16,-21 0-16,21 0 0,-21 0 16,0 0-16,0 0 0,0-21 15,-21 21-15,-22 0 0,22 0 16,-21 0-16,0 0 0,-22 0 0,1 0 16,84 0-16,-85 0 15,-20 0-15,20 0 0,1 0 0,-22 0 16,21 0-16,-20 0 0,-1 0 0,0 0 15,1 0-15,-22 0 0,0 0 16,0 0-16,0 0 0,-21 21 47,0 0-31,0 0-16,0 1 15,0-1-15,0 0 0,0 0 0,0 0 16,0 22-16,0-22 0,0 21 15,0 0-15,0 1 0,0 20 0,-21-20 16,21 20-16,0 1 0,0-1 16,0-21-16,0 22 0,0 21 0,0-22 15,0 1-15,21 20 0,-21 1 0,0-22 16,22 22-16,-1-21 0,0-1 16,-21 22-16,0-22 0,21 22 0,-21-22 15,21 22-15,0 63 16,-21-63-16,0 0 0,0-22 0,0 22 15,0-1-15,0-20 0,0 21 16,0-1-16,0 1 0,0-22 0,0 22 16,0 0-16,0-22 0,0 22 15,0-22-15,0 22 0,0-21 0,0 20 16,0 1-16,0-22 0,0 1 0,0 21 16,-21-22-16,21 1 0,0-1 15,-21 1-15,21-1 0,0-21 0,0 85 16,0-84-16,0 20 0,0-20 15,0-1-15,0 21 0,0-20 0,0-1 16,-21 0-16,21 1 0,0-22 0,0 21 16,0 1-16,0-22 0,0 21 0,-21-21 15,21 22-15,0-22 16,0 0-16,0 21 0,0-21 0,0 1 16,0-1-16,0 21 0,0-21 0,0 0 15,0 1-15,21-1 0,-21 0 0,0 0 16,0 0-16,0 0 0,0 1 15,0-1-15,0 0 16,-21-21 15,0 0-15,-1 0-16,1 21 0,0-21 0,0 0 16,0 0-16,0 0 15,-22 0-15,22 0 0,-21 0 0,21 0 16,-22 0-16,1 0 0,0 0 0,-1 0 15,-20 0-15,-1 0 0,1 0 0,-1 0 16,-105 0-16,-22-21 16,86 21-16,-1 0 0,21-21 15,-21 21-15,0-21 0,22 21 0,-22 0 16,0 0-16,0 0 0,0 0 0,1 0 16,-1 0-16,0 0 0,0 0 0,0 0 15,0 0-15,1 0 0,-22 0 16,21 21-16,-21-21 0,0 21 0,21-21 15,-21 0-15,21 21 0,-21-21 16,21 0-16,-21 0 0,21 0 0,1 0 16,-22 0-16,21 0 0,0 0 0,0 0 15,0 0-15,0 0 0,22 0 0,-22 0 16,21 0-16,1 0 0,-1 21 16,0-21-16,1 0 0,20 0 0,-21 0 15,22 0-15,-1 0 0,1 0 16,-1 21-16,1-21 0,21 0 0,-22 22 15,22-22-15,-1 0 0,1 0 0,0 21 16,-1-21-16,1 0 0,0 0 0,21 21 16,-1-21-16,-20 0 0,21 0 15,21 21-15,21-21 47,0 0-47,-21-21 0,21 0 0,1 0 16,-22-1-16,0 1 0</inkml:trace>
  <inkml:trace contextRef="#ctx0" brushRef="#br0" timeOffset="3447.08">3238 2096 0,'0'-22'15,"0"1"1,0 0 0,0 0-1,0 0-15,-21 0 16,21-1 15,0 44 0,0-1-31,0 0 16,-21 0-16,21 0 0,0 0 16,0 1-16,0-1 0,0 21 0,0-21 15,0 22-15,0-1 0,0-21 16,21 21-16,-21 1 0,21-1 0,-21 22 15,22-22-15,-22-21 16,21 21-16,0-20 0,-21-1 16,21 0-16,0 0 0,0 0 0,1-21 15,-1 0 1,0 0-16,0 0 0,0 0 0,0 0 16,1-21-16,-1 0 0,0 0 15,0 0-15,0-1 0,-21-20 0,21 21 16,1-21-16,-1-1 0,0 1 15,-21 21-15,0-22 0,21 1 0,0 0 16,-21-1-16,0 22 0,21-21 0,-21 21 16,0-22-16,0 22 0,0 0 15,0 0-15,0 0 0,0 0 16,0 42 46,0 0-62,22 0 16</inkml:trace>
  <inkml:trace contextRef="#ctx0" brushRef="#br0" timeOffset="3995.17">4530 1990 0,'0'0'0,"21"0"15,-21-21-15,-21 21 32,-1 0-32,1 0 15,0 0-15,0 0 0,0 21 0,-22-21 16,22 21-16,0 0 0,-21-21 15,21 21-15,-1 0 0,1 1 0,0-1 16,0-21-16,21 21 0,-21-21 0,21 21 16,0 0-1,0 0-15,21-21 16,0 0-16,0 0 0,0 0 16,1 0-16,-1 0 0,0 0 0,21 0 15,-21 0-15,22 0 0,-22 22 0,0-22 16,0 0-16,0 21 0,1-21 15,-1 21-15,0-21 0,-21 21 0,0 0 16,0 0-16,0 1 16,0-1-16,-21 0 0,0 0 15,-1 0-15,1 0 0,-21-21 16,21 22-16,0-1 0,-1-21 16,-20 21-16,21-21 0,0 0 15,0 0-15,-1 0 0,1 0 16,0 0-16,0-21 15,0 0-15,0-1 16,21 1-16,0 0 0,0 0 16,0 0-16,0 0 15,0-1-15,21 1 16,0 0-16,0 21 16</inkml:trace>
  <inkml:trace contextRef="#ctx0" brushRef="#br0" timeOffset="4235.03">4953 2074 0,'0'0'0,"0"22"78,0-1-63,0 0 1</inkml:trace>
  <inkml:trace contextRef="#ctx0" brushRef="#br0" timeOffset="4439.91">4974 2392 0,'0'0'0,"0"21"0,0-42 47,0 0-16,0 0-16,0-1 1,0 1-16</inkml:trace>
  <inkml:trace contextRef="#ctx0" brushRef="#br0" timeOffset="4871.1">6011 1884 0,'0'0'0,"0"-21"0,0 42 31,0 0-31,0 0 16,0 0-16,0 22 0,0-22 16,0 21-16,0-21 0,0 22 0,0-1 15,0-21-15,0 43 0,0-22 16,0-21-16,0 22 0,0-22 15,0 0-15,0 0 0,0 0 0,0 0 16,0-42 15,0 0-15,0 0-16,0 0 0,0 0 0,0-1 16,0 1-16</inkml:trace>
  <inkml:trace contextRef="#ctx0" brushRef="#br0" timeOffset="5599.68">5969 1842 0,'0'0'0,"21"0"31,0 0-31,0 0 16,1 0-16,-1 0 0,21-22 15,0 22-15,1 0 0,-1 0 16,43 0-16,-22-21 0,43 21 0,-21 0 15,21 0-15,-1-21 0,22 21 0,-21 0 16,0 0-16,106-21 16,-106 21-16,-1 0 0,1 0 15,0 0-15,-21 0 0,21-21 0,-43 21 16,22 0-16,-22 0 0,-20 0 16,-1 0-16,0 0 0,22-21 15,-43 21-15,0 0 16,-21 21-1,0 0 1,0 0-16,0 0 16,0 0-16,0 1 0,-21-1 0,21 0 15,0 0-15,0 0 0,-21 0 16,21 22-16,0-22 0,0 0 0,0 21 16,0-20-16,0-1 0,0 21 15,0-21-15,0 22 0,0-22 0,0 0 16,0 0-16,0 21 0,0-20 0,0-1 15,0 0-15,0 0 0,0 0 16,0 0-16,0 1 0,0-1 16,-21-21-16,-1 21 15,1-21-15,0 0 0,0 0 16,0 0-16,0 0 0,-1 0 16,1 0-16,-21 0 0,0 0 15,-1 0-15,1 0 0,-22 0 0,1-21 16,-1 21-16,-20 0 0,20 0 0,-20 0 15,-22 0-15,-106 0 16,106 0-16,-21 0 0,0 0 0,0 0 16,21 21-16,1-21 0,-1 21 15,21-21-15,0 21 0,22-21 0,-1 21 16,1-21-16,-1 22 0,22-22 0,0 0 16,-1 0-16,1 0 0,0 21 15,21-21-15,-22 0 0,22 0 0,0 0 16,0 0-1,42 0 17,0 0-32,-21-21 15,21 21-15,0 0 0</inkml:trace>
  <inkml:trace contextRef="#ctx0" brushRef="#br0" timeOffset="6220.66">3069 3789 0,'0'0'0,"0"-21"0,-21 21 0,21-21 0,-21-1 31,21 44-15,0-1-1,0 0-15,0 0 0,0 21 16,0-20-16,0 20 0,0 0 0,0 1 16,0-1-16,21 0 0,-21 1 0,0-1 15,0-21-15,0 21 0,0-20 16,0 20-16,0-21 0,0 0 15,0 0-15,0-42 47,0 0-47,0 0 0</inkml:trace>
  <inkml:trace contextRef="#ctx0" brushRef="#br0" timeOffset="6535.48">2900 3747 0,'0'0'0,"0"-22"16,21 1-1,0 21-15,-21-21 16,21 21-16,0 0 0,1 0 16,-1 0-16,0 0 0,0 0 15,0 0-15,0 0 0,1 21 0,-1 0 16,-21 1-16,21-1 0,-21 0 15,0 21-15,0-21 0,0 1 0,0 20 16,-21-21-16,0 21 0,-1-20 0,1-1 16,21 0-16,-21 21 0,0-21 15,0-21-15,21 22 0,-21-1 0,21-42 47,0-1-31,0 1-16,21 0 0,0 0 15</inkml:trace>
  <inkml:trace contextRef="#ctx0" brushRef="#br0" timeOffset="7107.22">3471 3768 0,'0'106'16,"0"-85"-16,0 0 15,0 0-15,0 21 0,0-20 16,0 20-16,0-21 0,-21 21 16,21-20-16,0-1 0,0 0 0,0 0 15,0 0-15,0 0 16,0-42 15,0 0-31,0 0 0,0 0 16,21 0-16,-21-1 0,21 1 15,-21-21-15,0 21 0,22 0 0,-1-22 16,-21 22-16,21 0 0,-21 0 16,21 21-16,0 0 0,0 0 15,-21 21-15,22-21 0,-22 21 16,21 0-16,-21 0 16,0 1-16,21 20 0,0-21 0,-21 0 15,21 0-15,-21 1 0,0-1 16,21 0-16,1-21 0,-22 21 0,21-21 15,0 0-15,0 0 0,0 0 16,0 0-16,1-21 0,20 0 16,-21 21-16,0-21 0,0-1 0,1-20 15,-1 21-15,-21 0 0,0 0 16,21-22-16,-21 22 0,0-21 0,0 21 16,0-22-16,0 22 0,-21 0 0,0 0 15,21 0-15,-22-1 0,1 1 16,0 21-16,0 0 0,0 0 15,0 0 1,21 21-16,-22-21 0,22 22 16,0-1-16,0 0 0,22 0 15,-1-21 1,0 0-16</inkml:trace>
  <inkml:trace contextRef="#ctx0" brushRef="#br0" timeOffset="7347.08">4318 3662 0,'0'21'31,"0"0"-31,0 0 0,0 1 16,0-1-16,0 42 0,0-20 15,0-22-15,0 21 0,0 0 16,0-20-16,-21 20 0,21-21 0,0 0 15,0 0-15,0 1 0,0-1 16,0 0-16,0 0 16,0-42-1</inkml:trace>
  <inkml:trace contextRef="#ctx0" brushRef="#br0" timeOffset="7658.91">4233 3662 0,'0'0'0,"21"0"15,-21-21-15,22 21 0,-1 0 16,21 0-16,-21 0 0,22 0 0,-1 0 16,21 0-16,-20 0 0,20 21 0,-20 0 15,-1 0-15,21 0 16,1 22-16,-43-22 0,0 0 15,-21 21-15,0-20 0,0-1 0,-21 21 16,0-21-16,-21 22 0,20-22 16,-105 63-16,85-62 15,21-1-15,-21 0 0,20-21 16,1 21-16,0-21 0,0 0 0,21-21 47,21 0-47,0 0 0,22-1 0</inkml:trace>
  <inkml:trace contextRef="#ctx0" brushRef="#br0" timeOffset="7851.8">5228 3704 0,'21'0'63,"-21"21"-48</inkml:trace>
  <inkml:trace contextRef="#ctx0" brushRef="#br0" timeOffset="8020.92">5270 4043 0,'0'0'16,"0"21"-16,0-42 47,0 0-47,22 0 15,-1-1-15,0 22 16</inkml:trace>
  <inkml:trace contextRef="#ctx0" brushRef="#br0" timeOffset="8290.78">6202 3641 0,'0'21'0,"0"64"15,0-64-15,0 0 16,0 0-16,0 21 16,0-20-16,21 20 0,-21-21 0,0 21 15,0-20-15,0-1 0,0 21 0,0-21 16,0 0-16,0 22 0,0-22 16,-21 0-16,21 0 0,0-42 31,0 0-16</inkml:trace>
  <inkml:trace contextRef="#ctx0" brushRef="#br0" timeOffset="8891.44">6202 3577 0,'-21'-21'31,"42"21"-15,21 0-16,-21-21 0,43 21 0,-1 0 16,1 0-16,20 0 0,1-21 15,21 21-15,-21 0 0,20 0 0,1 0 16,-21 0-16,21 0 0,-22 0 16,107-21-16,-106 21 0,-1 0 15,-20 0-15,-1 0 0,1 0 0,-22 0 16,0 0-16,-20 0 15,20 0-15,-42 21 32,0 0-17,0 0-15,0 0 16,0 0-16,0 1 16,0-1-16,0 0 0,21 0 0,-21 0 15,0 0-15,0 1 0,21-1 0,-21 0 16,0 0-16,0 0 15,0 0-15,0 1 0,0-1 0,0 0 16,-21 0-16,0 0 0,21 0 0,-21 1 16,0-1-16,21 0 15,-22 0-15,1-21 0,0 21 0,0 0 16,0 1-16,0-22 0,-1 21 0,-20 0 16,21-21-16,-21 21 0,-1-21 15,1 0-15,-64 21 0,43-21 16,-1 21-16,-21-21 0,1 0 0,-1 0 15,-21 0-15,0 22 0,22-22 16,-22 0-16,21 0 0,1 0 0,20 0 16,1 0-16,20 0 0,1 0 0,0 0 15,-1 0-15,22 21 0,-21-21 16,21 0-16,-1 0 0,1 0 16,0 0-16,0 21 0,0 0 15,0 0-15</inkml:trace>
  <inkml:trace contextRef="#ctx0" brushRef="#br0" timeOffset="9349.18">4106 5461 0,'0'0'0,"-21"21"0,21 0 0,0 22 15,0-22-15,0 21 0,0 1 16,0-1-16,0 0 0,0-21 16,0 22-16,0 20 0,0-20 15,0-22-15,0 0 0,0 0 0,0 0 16,0 0-1,0-42 17,0 0-32,0 0 0,0 0 15,0 0-15,0-1 16</inkml:trace>
  <inkml:trace contextRef="#ctx0" brushRef="#br0" timeOffset="9991.81">4085 5419 0,'0'0'0,"21"-21"16,0 21-16,1-22 0,20 22 16,-21-21-16,43 21 0,-22 0 0,21-21 15,22 0-15,0 21 0,-1-21 16,1 21-16,21 0 0,0-21 0,-22 21 16,22-22-16,21 22 0,-21-21 0,21 0 15,-21 21-15,21-21 0,-21 21 16,0 0-16,-1-21 0,1 21 0,-21-21 15,21 21-15,0-22 16,84 1-16,-105 21 0,-1 0 16,-20-21-16,21 0 0,-22 21 0,-21 0 15,1 0-15,-1 0 0,0 0 16,-20 0-16,-1 0 0,0 0 0,0 0 16,-21 21-1,0 0-15,0 0 16,0 1-16,0-1 0,0 0 0,0 21 15,0 1-15,0-22 16,0 0-16,0 0 0,0 21 16,0-20-16,0-1 0,0 21 0,0 0 15,0-20-15,0 20 0,21 0 0,-21 1 16,21-1-16,1-21 0,-22 21 16,21 1-16,-21-1 0,0-21 0,0 22 15,0-22-15,0 0 0,0 21 0,0-21 16,0 1-16,0-1 0,-21 0 15,-1 0-15,1 0 0,0 0 0,0-21 16,-21 22-16,-1-1 0,1 0 0,-22-21 16,1 21-16,-22 0 0,1-21 15,-22 21-15,0 1 0,0-22 0,-21 21 16,-21 0-16,0-21 0,0 21 16,-22 0-16,22-21 0,0 0 15,0 21-15,0-21 0,21 0 0,0 0 16,0 22-16,21-22 0,0 0 0,21 0 15,22 0-15,-1 0 0,1 0 16,20 0-16,1 0 0,21 0 0,0 0 16,21-22-16,0 1 15,0 0-15,21 0 16,0 21-16,0-21 0,0 0 16,22-1-16</inkml:trace>
  <inkml:trace contextRef="#ctx0" brushRef="#br0" timeOffset="10280.64">4635 5673 0,'-21'0'0,"42"0"0,-63 0 15,21 0-15,21 21 16,0 0-16,0 0 0,0 0 0,0 22 15,0-22-15,0 21 0,0-21 16,0 22-16,0-1 0,0-21 0,0 0 16,0 22-16,21-22 0,-21 0 15,0 0-15,21-21 0,-21 21 16,0 1-16,21-22 0,1 0 16,-1 0-1,0 0-15,0-22 16,0 1-16</inkml:trace>
  <inkml:trace contextRef="#ctx0" brushRef="#br0" timeOffset="10643.44">4932 5821 0,'0'0'0,"0"21"0,0 0 0,0 0 15,0 1-15,0-1 0,0 21 16,0-21-16,0 0 0,0 1 15,0-1-15,0 0 0,0 0 16,21 0-16,0-21 16,0 0-16,0 0 15,1 0-15,-1 0 0,0 0 0,0-21 16,0 21-16,-21-21 0,21 21 0,1-21 16,-22 0-16,21-1 15,-21 1-15,0 0 0,0 0 0,0-21 0,0 20 16,-21 1-16,-1 0 0,1 0 15,0 0-15,0 0 0,0-1 16,0 22-16,-22 0 0,22 0 16,0 0-16,0 22 0,0-1 15,-1-21-15,22 21 0,0 0 16,0 0-16,0 0 0,0 1 16,22-22-1,-1 0-15,0 21 0,0-21 0</inkml:trace>
  <inkml:trace contextRef="#ctx0" brushRef="#br0" timeOffset="11271.45">5863 5800 0,'-21'0'0,"0"0"0,0 0 16,-1 0-16,1 0 0,0 21 0,0-21 15,21 21-15,-21-21 0,0 0 16,-1 21-16,22 0 0,-21-21 16,21 22-16,0-1 15,0 0-15,0 0 16,21-21-16,1 0 16,-1 0-16,0 0 15,0 0-15,0-21 0,0 0 0,1 21 16,-1-21-16,0-1 0,0 1 15,0 0-15,0 0 16,-21 0 0,0 42-1,0 0 1,0 0-16,22-21 0,-22 21 16,0 22-16,21-22 0,-21 0 0,0 21 15,21-20-15,0 20 0,0-21 16,-21 21-16,21 1 0,1-1 15,-22 0-15,21 22 0,-21-22 0,21 22 16,-21-22-16,21 22 0,-21-1 0,0-21 16,0 22-16,0 42 15,0-64-15,0 0 0,0 1 0,0-1 16,0-21-16,-21 22 0,0-22 0,0 0 16,-1 0-16,22 0 0,-21 0 0,0 1 15,0-22-15,0 0 0,0 0 16,-1 0-16,1 0 0,-21 0 0,-22-43 15,22 22-15,0 0 0,-1 0 16,-20-22-16,21 1 0,-1 21 0,22-21 16,-21-1-16,21 1 15,21 21-15,0-22 0,0 22 0,0-21 16,0 21-16,21-22 0,-21 22 0,42-21 16,-21 21-16,0 0 0,22-22 15,-22 22-15,21-21 0,-21 21 0,22-22 16</inkml:trace>
  <inkml:trace contextRef="#ctx0" brushRef="#br0" timeOffset="11528.3">6435 5800 0,'-22'21'31,"1"0"-31,21 0 15,-21 0-15,21 1 0,0-1 0,0 0 16,-21 0-16,21 0 0,0 0 0,-21 1 16,21-1-16,0 0 0,0 0 15,0-42 32,0 0-47,0 0 0,-21-1 16,21 1-16</inkml:trace>
  <inkml:trace contextRef="#ctx0" brushRef="#br0" timeOffset="11686.97">6308 5503 0,'0'22'31,"0"-1"-31,21 0 15,0-21 1,0 0-16,0 0 0</inkml:trace>
  <inkml:trace contextRef="#ctx0" brushRef="#br0" timeOffset="12031.77">6794 5863 0,'0'0'0,"0"21"0,0 1 0,0-1 16,0 0-16,0 0 0,0 0 0,-21-21 16,21 21-16,0 1 0,-21-22 15,21 21-15,-21-21 16,0 0 0,21-21 15,0-1-31,0 1 0,0 0 0,0 0 15,0 0-15,0-22 0,21 1 0,0 21 16,0-21-16,22 20 0,-22-20 16,0 21-16,21 0 0,-21 21 0,1 0 15,20 0-15,-21 0 0,0 0 0,0 21 16,1 0-16,-1 21 0,-21-20 16,0 20-16,0-21 0,0 21 0,0 1 15,0-22-15,-21 21 0,-1-21 0,1 1 16,0-1-16,0 0 0</inkml:trace>
  <inkml:trace contextRef="#ctx0" brushRef="#br0" timeOffset="17139.32">1990 9483 0,'0'21'0,"21"-21"16,0 0-1,-21-21-15,0 0 0,42-43 31,-42 43-31,0 0 16,0 0-16,-21-1 0,0 1 0,0 21 16,0-21-16,-1 21 15,1 0-15,-21 0 0,21 0 0,0 0 0,-22 21 16,22 0-16,0 1 16,-21-1-16,20 21 0,1 0 0,0 1 15,-21-1-15,21 22 0,21-22 16,-22 0-16,22 1 0,0-1 0,0 0 15,0-21-15,0 22 0,0-22 16,22 0-16,-1-21 0,0 0 16,0 0-16,0 0 0,22 0 0,-22 0 15,21-21-15,-21 21 0,22-42 16,-22 20-16,21 1 0,-21-21 0,0 0 16,22-1-16,-22 1 0,0 0 15,-21-22-15,21 22 0,-21-1 0,21-20 16,-21 21-16,0-22 0,0 22 15,0-22-15,0 1 0,-21 20 16,0-20-16,21 21 0,-21-22 0,0 22 16,0-1-16,21 22 0,-22 0 0,1 0 15,21 0-15,-21 21 0,21 21 16,0 21-16,0-21 0,0 43 16,0-22-16,0 1 0,0 20 15,0 1-15,0-22 0,0 21 0,21 1 16,-21-22-16,21 22 15,-21-22-15,0 22 0,22-1 0,-1-21 16,0 1-16,0 20 0,0-20 16,0-22-16,1 21 0,-1-21 0,21 0 15,-21 1-15,22-1 0,-1-21 16,0 0-16,43 0 0,-43 0 16,-21 0-16,22-21 0,-1-1 0,-21 22 15,22-42-15,-1 21 0,-21 0 16,0-22-16,22 1 0,-22 21 0,0-21 15,0-1-15,-21 1 0,0 0 16,0-1-16,0 1 0,0 0 0,0 20 16,0 1-16,0 0 0,-21 0 15,0 21-15,-22 0 0,22 0 16,0 0-16,-21 21 0,21 0 0,-22 0 16,1 43-16,21-43 15,0 0-15,21 0 0,0 1 0,0-1 16,0 0-16,21 0 0,0 0 15,0-21-15,0 0 0,0 0 16,22 0-16,-22 0 0,0 0 0,21 0 16,-20 0-16,-1 0 0,21 0 15,-21 0-15,0 0 0,1 0 16,-1 21-16,-21 1 0,21-22 16,-21 21-16,0 0 0,21 0 15,-21 0-15,21 0 0,-21 1 0,0-1 16,0 0-16,0 0 0,21 0 15,-21 0-15,22-21 16,-1 0 0,0-21-16,-21 0 0,21 21 15,0-21-15,-21 0 0,21 0 0,1-43 16,20 1 0,-42 41-16,0 1 0,0 0 0,21 0 15,-21 0-15,0 0 0,0 42 31,0 0-31,0 0 16,0 0-16,-21 0 0,21 1 16,-21-1-16,21 0 0,0 0 0,0 0 15,0 0-15,0 1 16,0-44 15,0 1-31,0 0 0</inkml:trace>
  <inkml:trace contextRef="#ctx0" brushRef="#br0" timeOffset="17303.22">3196 9292 0,'0'0'0,"-21"0"0,0 0 16,0 0-16,21 21 47,21-21-32,0 0-15,0 0 0,0 0 16</inkml:trace>
  <inkml:trace contextRef="#ctx0" brushRef="#br0" timeOffset="17670.25">3556 9356 0,'21'0'16,"-42"0"-16,42 21 15,0-21-15,-21 21 16,0 0-16,21 0 0,-21 1 16,22 20-16,-22-21 0,0 0 15,0 0-15,0 22 0,21-22 16,-21 0-16,0 21 0,0-20 0,0-1 16,0 0-16,0 0 0,0 0 0,0 0 15,21-21 16,-21-21-31,21 0 16,0 0-16,-21 0 0,0-22 0,21 22 16,1-21-16,-1 0 0,0 20 0,-21-20 15,21 0-15,0-1 0,0 1 16,1 21-16,-1-21 0,0 20 0,0 1 16,0 0-16,0 0 0,1 21 15,-1 0-15,0 0 0,0 21 16,-21 0-16,0 0 0,0 1 15</inkml:trace>
  <inkml:trace contextRef="#ctx0" brushRef="#br0" timeOffset="18279.18">4085 9546 0,'0'0'0,"0"21"0,21-21 16,0 0 0,1 0-16,-1 0 0,0 0 0,0-21 15,0 0-15,0 21 0,1-21 16,-1 0-16,0 0 0,0-1 15,0 1-15,-21 0 0,21 0 0,-21 0 16,-21 21 15,0 0-31,0 0 0,-21 42 16,42-21-16,0 0 16,0 1-16,0-1 0,0 21 15,0-21-15,0 0 0,0 1 0,0-1 16,21 0-16,0 0 0,-21 0 15,42-21-15,-21 21 0,1-21 0,-1 0 16,0 0-16,0 0 0,0 0 16,0 0-16,1-21 0,-1 0 0,0 21 15,-21-21-15,21 0 0,0 0 0,0-43 16,1 43-16,-1 0 16,0-22-16,0 22 0,0 0 15,0-21-15,1 21 0,-1-1 0,0 1 16,21 0-16,-21 0 0,22 0 0,-22 21 15,21 0-15,-21 0 0,1 0 16,-1 0-16,21 21 0,-21 0 16,0 0-16,1 0 0,-22 22 15,0-22-15,0 0 0,0 21 0,0-20 16,0-1-16,0 21 0,0-21 0,0 0 16,0 1-16,0-1 0,0 0 15,0-42 16,0 0-31,0-1 16,0 1-16,0 0 0,0 0 0,21 0 16,0 0-16,0-1 0,-21-20 0,21 21 15,0 0-15,1 0 16,-1-1-16,0 1 0,0 0 0,0 21 16,0 0-16,1-21 0,-1 21 0,0 0 15,0 0-15,0 0 0,0 0 16,1 0-16</inkml:trace>
  <inkml:trace contextRef="#ctx0" brushRef="#br0" timeOffset="18435.64">5821 9377 0,'42'0'32,"-21"0"14,0 0-30</inkml:trace>
  <inkml:trace contextRef="#ctx0" brushRef="#br0" timeOffset="20124.28">6964 9292 0,'21'21'16,"-42"-42"-16,63 42 0,-21 1 16,-21-1-16,0 0 15,0 0 1,0 0 0,21-21-1,1 0-15,-1-21 0,21 21 16,-21-21-16,0 0 0,22 0 15,-22-1-15,21 1 0,-21-21 0,64-22 16,-64 22-16,22 0 0,-22-1 16,0 1-16,0 0 0,0-22 15,0 22-15,-21-22 0,0 22 16,0-21-16,0 20 0,0 1 0,0-22 16,-21 22-16,0 21 0,0-21 0,0 20 15,0 1-15,-1 21 0,1 0 16,0 0-16,0 21 0,0 22 15,0-22-15,21 21 0,-22 1 0,22-1 16,0 21-16,0 1 0,0 21 16,0-22-16,0 22 0,0-22 0,0 22 15,0-22-15,0 22 0,0 0 0,0-1 16,0 1-16,22 0 0,-1-1 0,-21 1 16,21-21-16,0 20 15,-21 1-15,0-22 0,0 22 0,21-21 16,-21-1-16,0 1 0,0-22 0,21 0 15,-21 1-15,0-22 0,0 0 0,22 0 16,-1-21-16,0 0 0,21-21 16,-21 0-16,1 0 0,-1-22 15,21 22-15,-21-21 0,0-22 0,1 22 16,20-22-16,-21 1 0,0-1 0,22-84 16,-22 64-1,0 20-15,-21-21 0,0 22 0,0-1 0,0 1 16,-21-1-16,0 22 0,-22 21 15,1-21-15,0 20 0,-22 22 16,1-21-16,20 21 0,-20 0 0,20 0 16,-20 0-16,42 0 0,-22 0 0,22 0 15,0 0-15,42 0 32,0 0-32,1 0 0,-1 0 0,21 0 15,-21-21-15,85 0 0,-64 21 16,1-21-16,20 0 0,-20 21 15,-1-22-15,21 22 0,-20-21 16,-1 21-16,0 0 0,1 0 0,20-21 16,-42 21-16,1 0 15,-1 0-15,0 0 0,0 21 0,0-21 16,0 21-16,-21 1 0,22-1 16,-1-21-16,-21 21 0,0 0 15,21-21-15,0 0 16,0 0-16,0 0 15,1 0-15,-1-21 16,0 21-16,0-21 0,0 0 0,0-1 16,1 1-16,-1 0 0,0 0 15,0 0-15,0 0 0,0-1 0,22 22 16,-22-21-16,0 0 0,0 0 16,0 21-16,1 0 0,-1 0 0,0 0 15,0 0-15,0 0 0,0 0 0,1 21 16,-1-21-16,0 21 0,0 0 15,-21 1-15,21-1 0,0 0 16,-21 0-16,22-21 0,-1 21 0,0-21 16,0 0-16,0 0 15,0 0-15,22 0 0,-22 0 16,0 0-16,0 0 0,22-21 0,-22 21 16,21-21-16,0 21 0,-20-21 15,20 0-15,-21 21 0,21-22 16,-20 22-16,20 0 0,-21 0 0,0 0 0,0 0 15,1 0-15,-1 0 16,0 0-16,0 22 0,0-1 16,0 0-16,1-21 0,-1 21 0,0-21 15,0 0-15,21 0 0,-20 0 16,20 21-16,0-21 0,1 0 0,-1 0 16,0 0-16,22 0 0,-22 0 0,0 0 15,22 0-15,-22-21 0,1 21 0,-1-21 16,0 21-16,43-42 15,-64 42-15,21-22 0,-42 1 16,0 0-16,22 0 0,-22 0 0,0 0 0,0-1 16,-22 1-16,1 0 15,-21-21-15,21 21 0,0 21 16,-1 0-16,-20 0 0,21 0 0,-21 0 16,20 0-16,-20 21 0,21 0 0,-21 0 15,-1 0-15,22 22 0,0-22 16,-21 42-16,42-42 0,0 1 15,0-1-15,0 0 0,0 0 16,21-21-16,21 0 0,-21 0 16,22 0-16,-1 0 0,-21 0 15,21 0-15,43-21 0,-43 0 0,22 21 16,-22-21-16,1-22 0,-1 22 0,0 0 16,22-21-16,-43-1 15,21 1-15,1-22 0,-1 22 0,21-85 16,-41 64-16,20-22 0,-21 21 15,0 1-15,0-22 0,1 22 16,-22-1-16,0 1 0,0 20 0,0 1 16,0 0-16,-22 21 0,1-1 0,-21 22 15,21 43-15,-22-22 0,22 21 16,-21 22-16,0-1 0,20 1 16,-20-1-16,21 1 0,0 20 0,0-20 15,21 21-15,0-22 0,0 22 0,21 63 16,0-85-1,21 1-15,1-22 0,-1 22 0,0-22 16,1 0-16,20 1 0,-21-22 0,1 0 16,20 0-16,-20 0 0,-1 1 0,0-22 15,1 0-15,20 0 16,-21 0-16,1-22 0,-1 1 16,-21 0-16,0 0 0</inkml:trace>
  <inkml:trace contextRef="#ctx0" brushRef="#br0" timeOffset="20328.4">9631 8488 0,'-64'-21'15,"128"42"-15,-191-42 0,84 21 0,1-21 0,0 21 16,21 0-16,-1 0 0,22-22 0</inkml:trace>
  <inkml:trace contextRef="#ctx0" brushRef="#br0" timeOffset="21655.2">2540 11938 0,'0'-42'31,"0"21"-31,0-1 15,0 1-15,21-21 0,0 0 16,-21 20-16,0-20 0,0 21 0,0-21 16,0-1-16,-42 22 0,21-21 15,0-1-15,-22 22 0,1-21 0,0 21 16,-1 21-16,1 0 16,0 0-16,-22 0 0,22 0 0,-1 21 15,1 0-15,0 21 0,21 1 0,-22-1 16,22 0-16,0 1 0,0-1 15,0 22-15,21-22 0,0-21 0,0 21 16,0 1-16,0-22 0,21 0 16,0 0-16,21-21 0,22 0 15,-22 0-15,22 0 0,-22-21 16,21 0-16,1 0 0,-22 0 0,22-22 16,-1 22-16,1-21 0,-22-1 15,22 1-15,-22 0 0,-21-1 16,21-20-16,-20-1 0,-1 1 0,0-1 15,-21-63-15,0 85 16,0-21-16,0 20 0,0 22 0,-21-21 16,21 21-16,-21 21 0,-1 0 15,1 21-15,0 0 16,21 0-16,0 21 0,0 22 0,0-22 16,0 22-16,0-1 0,0-20 15,0 20-15,0 43 16,21-43-16,0-20 0,1-1 0,-1-21 15,0 22-15,0-22 0,21 0 16,-20 0-16,20 0 0,-21-21 0,21 0 16,1 0-16,-1 0 0,22-42 15,-22 21-15,0 0 0,1-22 16,-1 22-16,-21 0 0,21-21 0,-20-1 16,-1 1-16,-21 0 0,0-1 15,0 1-15,0 0 0,0-1 0,0 1 16,-21 21-16,21 0 0,0-1 0,0 44 15,0-1 1,0 0-16,0 64 16,0-43-16,0 43 0,0-43 15,21 0-15,0 1 0,-21-22 0,21 21 16,0-21-16,0 0 0,1-21 0,-1 22 16,0-22-16,0 0 0,21 0 15,-20 0-15,-1 0 0,21 0 16,-21-22-16,0 1 0,22 0 0,-22 0 15,0 0-15,21-22 0,-20 1 0,-1 21 16,0-21-16,0-1 0,0-41 16,0 62-16,1-20 0,-1 21 15,0 42 1,0-21-16,-21 42 0,21-20 16,-21-1-16,0 21 0,0-21 0,21 22 15,-21-22-15,22 0 0,-22 21 0,21-21 16,0 1-16,-21-1 15,21-21-15,0 0 0,0 0 16,1 0-16,-1 0 0,0 0 0,0 0 16,21-21-16,1-22 0,-1 43 15,-21-21-15,0 0 0,1 0 16,-1 0-16,-21-1 0,21 22 16</inkml:trace>
  <inkml:trace contextRef="#ctx0" brushRef="#br0" timeOffset="21843.15">4254 10986 0,'0'0'0,"0"-22"0,0 44 47,22-1-31,-1-21-1,0 21-15,0 0 0</inkml:trace>
  <inkml:trace contextRef="#ctx0" brushRef="#br0" timeOffset="22269.64">5397 11176 0,'0'0'0,"22"0"15,-22 21-15,0 0 0,0 1 16,0-1-16,0 0 16,0 21-16,0-21 0,0 1 15,0-1-15,0 0 0,0 0 16,0 0-16,0 0 0,21-21 15,0 0 1,0 0-16,0 0 0,0 0 16,1 0-16,-1 0 0,0-21 0,0 0 15,21 0-15,-20 21 0,20-21 16,-21 0-16,21-1 0,22-20 16,-43 21-16,21 0 0,-20 21 15,-1 0-15,0 0 16,-21 21-16,0 0 15,0 0-15,21 22 0,-21-22 0,0 0 16,0 0-16,0 0 16,0 0-16,21 1 0,-21-1 15,21-21-15,1 0 16,-1 0-16,0 0 0,0-21 16,0-1-16,0 1 15,-21 0-15,22 0 0</inkml:trace>
  <inkml:trace contextRef="#ctx0" brushRef="#br0" timeOffset="22471.05">6667 11091 0,'0'0'0,"22"0"0,-1 0 16,-21 22 0,21-22-1,0 0 1,0 0-16,0 0 15,1 0-15,-1 0 16,0 0-16,0 0 16,0 0-16</inkml:trace>
  <inkml:trace contextRef="#ctx0" brushRef="#br0" timeOffset="24280.42">7705 11070 0,'0'0'0,"42"21"0,-42 1 0,21-22 15,0 0-15,0 0 0,1 0 16,20 0-16,-21 0 0,21 0 16,1-22-16,-1 1 0,-21 0 15,22 21-15,-22-21 0,21 0 0,-21 0 0,0-22 16,22 22-16,-43 0 0,21 0 16,0-22-16,0 22 0,-21-21 15,0 21-15,0-22 0,0 1 0,0-43 16,0 43-16,0 21 0,0-21 15,0 20-15,0 1 0,-21 21 16,0 0-16,21 21 0,-21 1 16,21-1-16,0 21 0,-21-21 0,21 22 15,-22 20-15,1-21 0,21 22 0,0-22 16,-21 22-16,0-1 0,21 1 16,-21 20-16,21 1 0,0 0 0,0-1 15,0 1-15,0 21 0,0-21 0,0 20 16,21 1-16,0-21 0,0 21 15,-21-22-15,21 1 0,1 0 16,-1-1-16,0-41 0,0 20 16,0-20-16,0-1 0,1 0 0,-1-21 0,-21 1 15,21-1-15,0-21 0,0 0 0,0 0 16,1 0-16,-1-21 0,0-1 0,0 1 16,0 0-16,0-21 0,1-1 15,-1 1-15,0 0 0,0-22 0,0 1 16,-21-1-16,0-20 0,21 20 0,-21-21 15,0 22-15,0-22 0,0 22 16,-21-22-16,-21 22 0,21-1 16,-22 1-16,22-1 0,-21 22 0,0-1 15,-22-20-15,43 42 0,-21 0 16,20 21-16,1 0 0,42 0 47,22 0-47,-22 0 0,21 0 0,1 0 15,20 0-15,-21-22 0,22 1 16,-1 0-16,1 0 0,-1 0 0,1 0 16,-1-1-16,-20 1 0,20 0 15,1 0-15,-22 0 0,0 0 0,1-1 16,20 1-16,-20 0 16,-22 21-16,0 0 0,21 0 0,-21 0 15,1 0-15,20 0 0,-21 0 0,0 21 16,0 0-16,1 1 0,-1-22 15,0 21-15,0 0 0,0 0 0,0 0 16,1 0-16,-1-21 0,0 0 16,21 0-16,-21 0 0,1 0 15,-1 0-15,21 0 0,0-21 16,22 0-16,-1 0 16,-20 0-16,-1 0 0,0-1 15,-20 1-15,20 0 0,-21 0 0,0 0 16,22 0-16,-22 21 0,0-22 15,-21 1-15,42 21 0,-21 0 16,-21 21-16,22 1 16,-1-22-16,-21 21 0,21 0 15,0 0-15,0 0 0,0-21 0,1 21 16,-1 1-16,21-22 0,-21 21 0,22-21 16,-1 0-16,0 0 0,1 0 15,20 0-15,-21 0 0,22 0 0,-22 0 16,22 0-16,-22 0 0,64-21 15,-64 21-15,22-22 0,-22 22 16,0-21-16,1 0 0,-1 21 0,-21 0 16,22-21-16,-1 21 0,-21 0 15,21 0-15,-20 0 0,-1 0 0,0 0 16,42 0-16,-41 21 0,-22 0 16,21-21-16,0 21 0,0-21 0,0 22 15,0-22-15,1 0 0,-1 21 16,0-21-16,0 0 0,0 0 0,22 0 15,41 0 1,-63 0-16,1 0 0,-1 0 0,0 0 0,0 0 16,0 0-16,-21-21 0,0-1 15,21 22-15,-21-21 0,0 0 16,0 0-16,-21-21 16,0 20-16,0 1 0,0 0 0,-22 0 15,22 0-15,0 0 0,-21 21 16,21 0-16,-1 0 0,-20 0 0,21 0 15,-21 0-15,20 21 0,-20 0 0,0 0 16,21 0-16,-22 22 0,22-22 0,0 0 16,0 21-16,0-21 0,21 1 15,0-1-15,0 0 0,21 0 16,0-21-16,21 0 0,-21 21 16,22-21-16,-1 0 0,22 0 0,-22 0 0,0 0 15,22-21-15,-22 0 0,22 21 16,41-42-16,-62 20 15,-1 1-15,0 0 0,-20-21 0,20 21 16,-21-22-16,21 1 0,-20-22 0,-1 22 16,0-21-16,0-1 0,-21 1 15,0-1-15,0-126 16,0 147-16,0 1 0,0 0 0,0 20 16,0-20-16,-21 42 15,0 21-15,0 0 0,-1 22 16,1-1-16,0 22 0,-21-1 0,42 64 15,0-63-15,0-1 16,0 1-16,0-1 0,21 1 16,0-1-16,0-21 0,22 1 0,-22-1 15,21 0-15,-21 1 0,22-22 0,-22 0 16,21 21-16,-21-20 0,22-22 0,-22 21 16,21 0-16,-21-21 0,0 0 15,1 0-15,-1 0 0,0-21 16,-21 0-16,21-1 0</inkml:trace>
  <inkml:trace contextRef="#ctx0" brushRef="#br0" timeOffset="24487.3">10329 10414 0,'-42'0'16,"84"0"-16,-126-21 0,62 21 0,1 0 16,0 0-16</inkml:trace>
  <inkml:trace contextRef="#ctx0" brushRef="#br0" timeOffset="25832.79">3154 14055 0,'0'0'0,"-21"0"0,-1 0 15,1 0-15,0-21 16,21-1-16,0 1 0,0-21 16,0 21-16,0 0 0,0-22 15,0 22-15,0-21 0,0-1 0,-21 22 16,21-21-16,-21 0 0,0-1 16,-1 1-16,1 21 0,0 0 0,0-1 15,-21 1-15,-1 21 0,1 0 16,0 0-16,-22 21 0,1 1 15,20 20-15,-20 0 0,-1 22 0,1-22 16,20 22-16,1-1 0,0 1 16,21-1-16,-1-21 0,22 22 15,0-1-15,0-20 0,43 41 16,-22-41-16,21-22 0,-21 0 0,22 0 16,-1-21-16,22 0 0,-22 0 15,21 0-15,-20-21 0,20 0 0,1-21 16,-22 20-16,22-20 0,-22 0 15,0-1-15,22 1 0,-22 0 16,0-1-16,22-20 0,-22-1 0,1 1 16,-1-1-16,-21-20 0,21 20 0,-20 1 15,-1-22-15,0 22 0,-21-1 16,0 1-16,0-1 0,0 1 16,0 20-16,-21-20 0,0 20 0,-1 22 15,1 0-15,0 0 0,0 21 0,0 21 16,0 0-16,21 0 0,-22 22 15,1 20-15,0-20 0,21 20 0,-21 1 16,21-1-16,0 1 0,0 20 16,0 1-16,0-22 0,0 22 0,21-21 15,0-1-15,0 1 16,1-22-16,-1 21 0,21-20 0,-21-22 16,22 21-16,-1-21 0,0 1 0,1-22 0,20 0 15,-21 0-15,64-22 16,0-20-16,-64 0 15,1-1-15,20 1 0,-20 0 0,-22-1 16,21 1-16,-21-21 0,0 20 16,1-20-16,-1 20 0,-21-20 0,0 21 15,0 20-15,0-20 0,0 21 0,0 0 16,-21 21-16,-1 0 16,1 0-16,21 21 0,-21 0 0,21 21 15,-21 22-15,21-22 16,0 1-16,0-1 0,0 0 15,0 1-15,0-1 0,0-21 0,21 21 16,0-20-16,0-1 0,1 21 0,-1-42 16,21 21-16,-21-21 0,0 0 15,22 0-15,-1 0 0,0 0 0,1 0 16,-1 0-16,0-21 0,22 0 0,-22 0 16,1 0-16,-1-22 0,0 22 15,1-21-15,-22 21 0,21-22 0,0 1 16,-20 0-16,-1 20 0,0-20 15,0 21-15,0 0 0,22 0 16,-22 21-16,0 0 0,0 21 16,-21 0-16,21 0 0,-21 21 15,0-20-15,21-1 0,1 21 16,-22-21-16,21 0 0,-21 1 0,0-1 16,21 21-16,0-21 15,0-21-15,0 0 0,1 0 16,-1 0-16,0 0 0,0 0 0,0-21 15,0 0-15,1 0 0,-1 0 16,-21-1-16,21 1 0,-21 0 0,21-21 16,-21-22-16,0 43 0</inkml:trace>
  <inkml:trace contextRef="#ctx0" brushRef="#br0" timeOffset="25996.11">5143 13145 0,'0'0'0,"-21"-22"16,21 44 15,0-1-31,21-21 16,1 0-16,-1 0 0,0 0 16,0 21-16</inkml:trace>
  <inkml:trace contextRef="#ctx0" brushRef="#br0" timeOffset="26579.8">5969 13335 0,'21'21'0,"-42"-42"0,42 63 0,21 1 15,-42-22-15,0 0 0,22 21 0,-22-20 16,42 20-16,-42-21 0,0 21 0,21-20 16,-21-1-16,21-21 0,-21 42 0,21-21 15,1 0-15,-1-21 16,0 0-1,0-21-15,0 0 0,-21 0 16,43-21-16,-22 20 0,0 1 0,-21 0 16,42-21-16,-21 21 0,1-1 15,20-41-15,-21 21 0,0 20 0,0 1 16,1-21-16,-1 21 0,-21 0 16,21 21-16,0-22 0,0 22 0,-21 22 15,21-1 1,-21 21-16,0-21 0,0 0 0,0 1 15,0 20-15,22-21 0,-22 0 0,0 0 16,0 22-16,42-1 16,-42-21-16,21-21 0,0 0 0,22 21 0,-22-21 15,0 0-15,21 0 0,22 0 0,-22 0 16,-21-21-16,22 0 0,-22 21 16,21-21-16,-21 0 0,43-22 15,-1 1-15,-42 21 0,22 0 16,-22 0-16,0-1 0,0 1 0,0-21 15,1 21-15,-1 0 16,-21 42 0,0 0-16,0 21 0,0-21 15,0 1-15,0-1 0,0 0 0,21 0 16,0 0-16,-21 0 0,42 1 0,1-1 16,-22 0-16,0-21 0,21 0 15,-20 0-15,20 0 0,-21 0 0,21 0 16,-20 0-16,20-21 0,21 0 15,-20 21-15,-1-22 0,-21 1 0,22 21 16,-1-21-16,0 0 0,1 0 16,-22 0-16,0-22 0</inkml:trace>
  <inkml:trace contextRef="#ctx0" brushRef="#br0" timeOffset="26802.67">8805 13293 0,'0'0'0,"43"0"0,20 0 0,64 0 16,-106-21-16,0 21 16,1 0-16,-1 0 0,21 0 0,-21 0 15,0 0 1,-21-22-1</inkml:trace>
  <inkml:trace contextRef="#ctx0" brushRef="#br0" timeOffset="28432.58">10456 13166 0,'21'0'0,"-42"0"0,42 21 15,-42-21 1,42-21 15,1 21-31,-1-21 0,0-1 16,0 1-16,0 0 0,0-21 15,43-22-15,-43 22 0,21 0 16,-20-1-16,-1 1 0,0 0 0,0-1 16,0 1-16,-21 0 0,21-22 0,-21 22 15,0-1-15,-21-62 16,0 62-16,0 22 0,0 0 0,0 0 16,-1 21-16,1 0 0,-21 0 0,21 21 15,-22 21-15,22-21 0,0 22 0,0-1 16,0 0-16,0 22 0,-1 84 15,22-63-15,0-1 0,0 1 16,0-21-16,0 20 0,0 1 0,0 0 0,0-1 16,0 22-16,0-21 0,0-1 15,0 1-15,0 0 0,0-1 0,-21 149 16,21-169-16,-21 20 16,0-20-16,21-1 0,0 1 0,-21 63 15,21-85-15,0 1 0,0-1 16,0-21-16,0 0 0,0 0 0,21-21 15,21-21-15,1 0 16,-22 0-16,21-21 0,-21-1 0,22 1 16,-1 0-16,0-22 0,1 22 0,-1-22 15,0 1-15,1-1 0,-1 1 0,-21-1 16,0 1-16,0-64 16,-21 63-16,0 1 0,0-1 0,-21 1 15,-21 20-15,0-20 0,-1 21 16,1 20-16,0-20 0,-22 0 0,22 21 0,-1-1 15,1 1-15,0 21 0,21 0 0,-22-21 16,22 21-16,0 0 16,0 0-16,148 0 31,-85-21-31,0 21 0,128-21 16,-107 0-16,-20-1 15,20 22-15,1-21 0,-1 0 16,-21 21-16,22-21 0,-22 0 0,1 0 0,-1-1 15,-21 22-15,0-21 0,0 0 16,1 21-16,-1-21 16,-21 42-1,0 0-15,0 0 16,0 1-16,0-1 0,0 21 16,0-21-16,0 0 0,0 1 0,0-1 15,0 0-15,21-21 16,0 0-1,0 0-15,0 0 0,1 0 16,-1-21-16,21 0 0,-21-1 16,22 1-16,-22 0 0,21 0 0,0 0 15,1 0-15,-22-1 0,21 1 0,-21 0 16,22 0-16,-22 0 0,0 21 0,0 0 16,0 0-1,-21 21-15,0 0 16,0 0-16,0 0 0,0 1 15,22-1-15,-1 0 0,0 0 0,0 0 16,0 0-16,22 1 16,-1-22-16,-21 21 0,21-21 0,-20 0 0,20 0 15,21 0-15,-20 0 0,-1 0 16,0 0-16,-20 0 0,20 0 16,0-21-16,1-1 0,-1 22 0,0-21 15,1 21-15,-1 0 0,0 0 0,1-21 16,-1 21-16,0 0 0,-21 0 0,22 0 15,-22 0-15,21 0 0,-21 0 0,1 0 16,-1 0-16,0 0 0,0 0 0,0 0 16,0 0-16,1 0 0,-1 0 15,0 0-15,-21-21 0,21 21 0,64-21 16,-43 0 0,-21-1-16,0 22 0,-21-21 0,22 21 15,-22-21-15,21 21 0,-21-21 0,0 0 16,0 0-16,0-1 15,-43 1-15,22 21 0,0-21 16,-21 0-16,-1 21 0,1 0 0,-21 0 16,20 0-16,-20 0 0,20 0 15,-20 0-15,21 0 0,-22 21 0,22 0 16,21 0-16,-22 1 0,22-1 0,0 0 16,0 0-16,0 0 0,21 0 15,0 1-15,21-1 0,0-21 16,0 0-16,0 0 0,22 0 0,-1 0 15,0 0-15,1 0 0,-1 0 0,0 0 16,1-21-16,-1-1 0,0 1 16,22 0-16,-22 0 0,0 0 0,1-22 15,-1 22-15,0-21 0,1-22 0,20-20 16,-42 20-16,1 1 16,-1 20-16,0-20 0,-21-1 0,0 22 15,21 0-15,-21-1 0,0 1 0,0 21 16,0 0-16,-21 21 0,0 21 15,0 0-15,-22 43 0,22-22 16,0 0-16,0 1 0,0-1 0,-1 21 16,22-20-16,0 20 0,0-20 15,0-1-15,43 85 16,-22-85-16,0 1 0,0-22 0,22 21 0,-22-21 16,0 0-16,0 1 0,0-22 15,0 0-15,1 21 0,-1-21 0,0 0 16,0 0-16,0 0 0,0 0 15,-21-21-15,22-1 0,-1 1 16</inkml:trace>
  <inkml:trace contextRef="#ctx0" brushRef="#br0" timeOffset="28616.72">12234 12404 0,'0'0'16,"-42"0"-16,0 0 0,-1 0 15,1 0-15,0 0 0,20 0 0,1 0 0,21-21 16,-21-1-16,0 22 0,21-21 16</inkml:trace>
  <inkml:trace contextRef="#ctx0" brushRef="#br0" timeOffset="32360.55">1863 4932 0,'0'21'15,"-22"-21"-15,1 0 16,0 0-16,0 0 0,0 0 0,-22 21 16,22-21-16,-21 0 0,0 0 15,20 0-15,-41 21 0,21-21 0,-1 0 16,1 0-16,0 22 15,-22-22-15,22 0 0,-1 0 0,1 0 16,0 21-16,21-21 0,-1 0 16,1 0-16,0 0 0,42 0 31,0 0-31,22 0 0,-1 0 16,0-21-16,43 21 0,0-22 15,-1 22-15,1-21 0,21 21 16,0-21-16,0 0 0,21 0 15,0 21-15,0-21 0,21-1 0,-21 1 0,0 21 16,0-21-16,-21 0 0,-1 21 16,1-21-16,-21 21 0,0-21 15,-1 21-15,-20 0 0,-1 0 0,-20-22 16,-1 22-16,0 0 0,-21 0 16,1 0-16,-1 0 0,0 0 15,-21-21 1,-21 21-1,0 0-15,-1 0 0,1 0 32,21-21-17,0 0 1</inkml:trace>
  <inkml:trace contextRef="#ctx0" brushRef="#br0" timeOffset="32734.89">3514 4509 0,'-22'0'0,"44"0"0,-65 0 0,22 0 15,0 0 1,0 0-16,21 21 16,0 0-1,21 0 1,0-21-16,0 0 0,0 0 15,22 21-15,-22-21 16,21 0-16,22 0 0,-22 0 16,-21 0-16,22 0 0,-22 0 0,0 0 15,0 0-15,0 21 0,-21 1 16,0-1-16,0 0 16,0 0-16,-21 0 15,0 0-15,0 22 0,-64 20 16,43-20-16,-1-22 0,1 21 0,-21 0 15,20-20-15,22-1 0,-21 21 16,-1-21-16,22 0 0,0-21 16,0 22-16,0-22 15,0 0-15,-1-22 16,1 1-16</inkml:trace>
  <inkml:trace contextRef="#ctx0" brushRef="#br0" timeOffset="33347.94">21 4233 0,'0'-21'0,"0"42"0,0-63 0,0 21 0,0 0 16,0 0-16,0-1 0,0 1 15,21 21 1,-21 21-16,0 1 0,0-1 15,0 0-15,21 21 0,-21 1 16,22 20-16,-22-21 0,0 22 0,21-22 16,-21 22-16,21-1 15,-21 1-15,21-22 0,-21 22 0,0-1 16,0-21-16,0 1 0,21 20 16,-21-42-16,0 22 0,0-22 0,0 21 15,0-21-15,21 1 16,-21-1-16,0-42 31,0-1-31,0 1 0,0 0 16,0-21-16,0 21 0,0-22 0,0 22 15,0-21-15,0 21 0</inkml:trace>
  <inkml:trace contextRef="#ctx0" brushRef="#br0" timeOffset="33686.81">0 4572 0,'0'21'16,"21"-42"30,64 0-30,-1 21-16,1-21 0,0 0 0,-1-1 16,1 1-16,0 0 0,-22 0 15,1 21-15,-22-21 0,0 0 0,1 21 16,-22 0-16,0 0 0,-21 21 62,-21-21-62,21 21 16,-21-21-16</inkml:trace>
  <inkml:trace contextRef="#ctx0" brushRef="#br0" timeOffset="35364.24">4826 4614 0,'0'-21'16,"0"0"0,-21 21-1,0 0 1,21-21-1,-22 21-15,1 0 16,0 0 0,0 0-16,21 21 0,-21-21 15,21 21-15,0 0 0,0 1 16,0-1-16,0 0 0,0 0 0,0 0 16,0 0-16,0 22 0,0-22 15,0 0-15,0 0 0,0 22 0,21-22 16,0 0-16,0 0 15,0 0-15,1-21 16,20 0-16,-21 0 0,0 0 0,0 0 16,1 0-16,-1 0 0,0 0 15,21-21-15,-21 21 0,1-21 0,-1 0 16,0 0-16,21-1 0,-21 1 0,1 0 16,-1 0-16,-21 0 0,21 0 15,-21-1-15,21 1 0,-21-21 16,0 21-16,0 0 0,0-1 15,0 1-15,0 0 0,-21 0 16,0 0-16,0 0 0,-1-1 0,1 22 0,0-21 16,0 21-16,-21 0 15,-1 0-15,22 0 0,0 21 16,0-21-16,0 22 0,-1-1 16,1 0-16,0 0 0,0 0 0,0 22 15,21-22-15,0 0 0,-21 21 0,21-21 16,0 1-16,0 20 0,0-21 15,0 0-15,0 0 0,21-21 0,-21 22 16,21-1-16,0-21 0,0 0 16,0 0-16,1 0 0,-1 0 0,0 0 15,0 0-15,0 0 0,0 0 0,1 0 16,-1-21-16,0 21 0</inkml:trace>
  <inkml:trace contextRef="#ctx0" brushRef="#br0" timeOffset="36215.76">5503 4720 0,'0'21'16,"0"1"0,-21-1-16,21 0 15,0 0-15,-21 0 0,21 0 0,0 1 16,0-1-16,0 0 0,0 0 15,-21 0-15,21 0 0,0 1 16,-21-1-16,21 0 0,0 0 0,0 0 0,0 0 16,0-42 46,0 0-62,0 0 16,0 0-16,-22 0 15,22-1-15,0 1 0,-21 0 16,21-21-16,0 21 0,0-1 16,0-20-16,0 21 0,0 0 0,0 0 15,0-1-15,0 1 0,0 0 16,0 42 31,0 0-32,21-21 1,-21 22-16,22-22 0,-22 21 0,21 0 16,0-21-16,0 21 0,-21 0 15,21 0-15,0-21 0,-21 22 16,0-1-16,22-21 0,-1 21 0,-21 0 16,21-21-1,0 0 16,-21-21-31,0 0 16,0 0 0,0-1-1,0 1-15</inkml:trace>
  <inkml:trace contextRef="#ctx0" brushRef="#br0" timeOffset="36673.16">5736 4678 0,'-21'21'16,"0"-21"-16,0 21 0,21 0 16,-22-21-16,1 22 0,21-1 15,-21-21-15,0 21 0,21 0 0,-21 0 16,21 0-16,-21-21 0,42 0 62,0 0-62,-21-21 0,21 0 0,0 21 16,-21-21-16,21 0 0,1 0 16,-22-1-16,21 22 0,0-21 15,0 21 16,0 0-15,-21 21-16,0 1 0,0-1 16,21 0-16,-21 0 0,0 0 15,22 22-15,-22-22 0,0 0 16,0 0-16,0 0 0,0 0 16,0 1-16,0-1 0,0 0 15,0 0-15</inkml:trace>
  <inkml:trace contextRef="#ctx0" brushRef="#br0" timeOffset="37252.41">7345 4360 0,'-21'0'31,"-1"0"-31,1 22 0,0-22 16,21 21-16,0 0 0,0 0 0,-21 21 16,21-20-16,-21-1 0,21 21 15,0 0-15,0 1 16,0-22-16,0 0 0,0 0 16,21 0-16,0-21 0,0 0 15,0 0-15,1 0 0,20 0 16,-21 0-16,0 0 15,22-21-15,-22 21 0,21-21 0,0 21 16,-20-21-16,20 0 0,-21 0 0,21 21 16,-20-22-16,20 1 0,-21 0 15,0 0-15,0-21 0,-21 20 0,0 1 16,0 0-16,0-21 0,0 21 0,-21-1 16,0 1-16,0 0 0,-21 0 15,20 0-15,1 21 0,-63 0 16,20 0-16,22 0 15,21 21-15,-43 0 0,43 0 16,0 0-16,0 1 0,-1-1 16,22 0-16,0 0 0,0 0 15,0 22-15,0-1 16,0-21-16,0 0 0,22-21 16,-1 21-16,0-21 0</inkml:trace>
  <inkml:trace contextRef="#ctx0" brushRef="#br0" timeOffset="37868.06">8022 4657 0,'-21'0'93,"21"21"48,0 0-141,0 0 0,0 0 16,0 1-16,0 20 0,0-21 15,0 0-15,0 22 0,0-22 0,0 0 16,0 0-16,0 0 0,0 0 15,0 1-15,0-1 0,0 0 16,21-21 15,-21-21-31,21 0 16,-21-1-16,0 1 16,0 0-16</inkml:trace>
  <inkml:trace contextRef="#ctx0" brushRef="#br0" timeOffset="38100.92">8022 4614 0,'0'0'0,"0"-21"0,21 0 47,0 21-32,1 0-15,-1 0 0,0 0 16,0-21-16,0 21 0,0 0 15,1 0-15,-1 0 16,0 0 0,-42 21 15</inkml:trace>
  <inkml:trace contextRef="#ctx0" brushRef="#br0" timeOffset="38282.82">7959 4720 0,'0'21'32,"21"-21"-32,0 0 15,0 0-15,0 0 0,0 0 16,1 0-16,-1 0 0,0 0 0,0 0 16,0 0-16,0 0 15,1 0-15,-22-21 16</inkml:trace>
  <inkml:trace contextRef="#ctx0" brushRef="#br0" timeOffset="44283.73">423 12869 0,'-21'0'15,"0"0"-15,0 0 16,0 0-16,-1 0 16,1 0-16,0 0 15,0 0-15,0 0 0,0 0 16,-1 0-16,1-21 0,0 21 15,0 0-15,0 0 16,-22 0-16,22 0 0,-21 0 0,42 21 16,0 1-1,0-1 1,42-21 62,85-21-78,-21 21 0,21-22 0,0 1 16,0 0-16,0 0 0,21 0 15,-21 0-15,21-1 0,-21 22 16,0-21-16,0 0 0,-21 0 0,-21 21 16,0-21-16,-22 21 0,1 0 15,-1 0-15,-42-21 0,43 21 16,-43 0-16,-42 0 31,0 0-15,-1 0-16,1 0 15,0 0-15,0 0 0,0 0 16,0 0-16,-1 0 16,1 0-16,0 0 0,21-22 15,-21 1-15,0 21 0,21-21 16,-21 21-16,21-21 0</inkml:trace>
  <inkml:trace contextRef="#ctx0" brushRef="#br0" timeOffset="44671.51">1651 12404 0,'0'0'0,"-21"0"0,21-21 16,-21 21-16,-1 0 16,22 21 15,0 0-16,22 0-15,-1-21 0,21 21 16,-21 0-16,22-21 0,-22 22 0,21-22 16,0 0-16,1 21 0,-22 0 15,21-21-15,1 0 0,-1 0 0,43 21 16,-43-21-16,0 0 16,1 21-16,-22-21 0,21 0 15,-21 21-15,0-21 0,1 22 0,-22-1 16,0 0-16,-22 0 15,1 0-15,-21 22 0,0-22 16,-1 21-16,1-21 0,0 22 16,-22-1-16,1 0 0,-1 1 0,-21-1 15,22 0-15,-22 1 0,1-1 0,20-21 16,1 21-16,-1-20 0,1-1 16,20 0-16,22 0 0,-21 0 0,42-42 31,21 0-16,0 0-15,21 0 0</inkml:trace>
  <inkml:trace contextRef="#ctx0" brushRef="#br0" timeOffset="46176.64">3831 12531 0,'21'-21'0,"0"-22"16,-21 22-16,22 0 15,-22 0-15,21 0 0,-21-1 16,0 1-16,0 0 0,0 0 0,0 0 16,0 0-16,-21-1 0,-1 1 0,1 0 15,0 21-15,-42 0 16,20 0-16,1 0 0,0 0 0,-1 21 15,1-21-15,21 21 16,-22 22-16,22-22 0,-21 0 0,21 21 16,21-20-16,0 20 0,0-21 0,0 21 15,0-20-15,0-1 0,0 0 16,0 0-16,21 0 0,0-21 0,0 21 16,0-21-16,22 0 0,-22 0 15,21 0-15,-21 0 0,22 0 0,-1-21 16,0 21-16,-20-21 0,20 0 0,0 0 15,-21 0-15,22-1 0,-22 1 16,21 0-16,-21-21 0,1-1 0,-1 1 16,0 0-16,-21-1 0,0 1 15,0-21-15,0 20 0,0 1 16,0-22-16,0 22 0,0 0 0,0 21 16,0-1-16,0 1 0,-21 0 15,0 21-15,-1 0 0,1 21 16,0 22-16,0-1 0,0 0 0,21 1 15,0 20-15,0-21 0,0 22 16,0-22-16,0 1 0,0 20 0,0-21 16,0-20-16,21 20 0,0-21 15,0 0-15,0 0 0,1 1 0,20-1 16,-21-21-16,0 0 0,22 0 0,-22 0 16,21 0-16,0 0 0,1-21 15,-1-1-15,0 1 0,1 0 16,-1 0-16,0 0 0,1-22 0,-1 22 15,0-21-15,-20 21 0,-1-22 16,0 22-16,-21-21 0,0 21 0,0-22 16,0 22-16,-21 21 0,0 0 15,-1 0-15,1 0 0,21 21 16,0 1-16,-21 20 0,21-21 0,0 21 16,0-20-16,0 20 0,0-21 15,0 21-15,0-20 0,0-1 0,21 0 16,0 0-16,1-21 0,-1 21 0,0-21 15,21 0-15,-21 0 0,1 0 16,20 0-16,-21 0 0,21 0 16,-20 0-16,20-21 0,-21 21 0,21-21 15,-20 0-15,-1 0 0,0-1 16,0-20-16,21 21 0,-20 0 0,-1-22 16,-21 22-16,21 0 0,0 0 15,-21 0-15,21 0 0,0 21 16,-21 21-16,22 0 15,-1 0-15,-21 0 16,0 0-16,0 1 0,21-22 0,0 21 16,0 0-16,0-21 15,1 0 1,-1 0-16,0 0 0,0 0 0,0 0 16,0 0-16,22 0 0,-1-21 0,-21 21 15,22-21-15,-1-1 0,0 1 16,-21 21-16,22-21 0,-1-21 0,0 21 15,-20-1-15,20 1 0,-21 0 16,0-21-16,0 21 0,22-1 0,-22 22 16,0-21-16,0 21 0,0 0 0,1 0 15,-1 21-15,0-21 16,-21 22-16,21-1 0,0 0 16,0 0-16,1 0 0,-1 0 0,0-21 15,0 22-15,0-1 0,22-21 16,-22 0-16,21 0 0,-21 0 0,22 0 15,-1 0-15,0 0 0,1 0 0,-1-21 16,0-1-16,1 1 0,-1 0 16,0 21-16,1-21 0,-1 0 0,0 0 15,1-1-15,-1 1 0,-21 0 16,21-21-16,-20 21 0,20 21 0,0-43 16,-21 43-16,1 0 0,-1 0 15,0 0 1,-21 21-1,0 1-15,0-1 0,0 0 16,0 0-16,21 0 16,0-21-16,0 0 0,1 0 15,-1 0-15,0 0 0,0 0 0,21 0 16,-20-21-16,20 0 0,0 21 16,1-21-16,-1 0 0,0-1 0,1 1 15,-1 21-15,0-21 0,1 0 0,-1 0 16,0 0-16,1-1 0,-22 1 15,21 0-15,-21 0 0,0 0 0</inkml:trace>
  <inkml:trace contextRef="#ctx0" brushRef="#br0" timeOffset="46443.49">9419 11705 0,'0'0'0,"21"0"16,0 0-16,1 0 16,-1 0-16,0 0 15,0 0-15,0 0 0,0 0 16,1 0-16,20 0 0,0-21 0,1 21 15,20-21-15,1 21 0,-1-21 0,1 0 16,20-1-16,1 1 0,0 21 16</inkml:trace>
  <inkml:trace contextRef="#ctx0" brushRef="#br0" timeOffset="46867.76">11769 11240 0,'63'0'0,"-126"0"0,190 0 16,-85 0-16,21 0 0,-41 0 15,20 0-15,0 21 0,-21-21 16,1 0-16,-1 0 0,0 21 16,0-21-16,0 0 0,0 0 15,22 0-15,-22 0 0,0 0 0,21 0 16,1 0-16,-1 0 0,0 0 16,1 0-16,-1-21 0,22 21 0,-1-21 15,1-1-15,20 22 0,-20-21 0,42 21 16,-22-21-16,22 0 0,-21 0 15,21 21-15,-22-21 0,1 21 0,0-22 16,-1 22-16,-20-21 0,20 21 16,1 0-16,-21 0 0,20-21 15,1 21-15,0-21 0,-1 21 0,-20 0 16,20 0-16,1 0 0,-21 0 16,20 0-16,-20 0 0,-1-21 0,22 21 15,42 0-15,-64 0 0,1-21 16,-1 21-16,1 0 0,-22 0 15,22-22-15,-22 22 0,0 0 0,1 0 16,-1-21-16,0 21 0,1 0 16,-22-21-16,21 21 0,-21 0 0,1 0 15,-1 0-15,-21-21 0,-21 21 32</inkml:trace>
  <inkml:trace contextRef="#ctx0" brushRef="#br0" timeOffset="48923.9">5546 13039 0,'0'0'0,"0"-21"15,0-1-15,0 1 0,-22 0 0,1 0 16,0 21-16,0-21 0,0 0 0,0 21 16,-1 0-16,1 0 0,0 0 15,-64 42-15,64-42 16,0 21-16,0 0 16,21 22-16,-21-22 0,0 0 0,21 0 15,0 0-15,0 22 0,0-22 0,0 0 16,0 0-16,0 0 0,0 0 15,0 1-15,0-1 0,21 0 16,0-21-16,0 0 16,0 0-16,0 0 0,1 0 15,-1 0-15,0 0 0,21 0 0,-21-21 16,22 0-16,-22 21 0,0-22 16,21 1-16,-20 0 0,20 0 15,-21 0-15,21 0 0,-20-1 0,-1-20 0,0 0 16,0 21-16,0-22 15,-21-41-15,0 41 0,0 1 16,0 0-16,0-1 0,0 1 0,0 0 16,0 20-16,0-20 0,-21 21 15,0-21-15,0 20 0,21 1 16,-21 21-16,21-21 0,-22 21 16,1 0-16,21 21 0,-21 0 15,0 1-15,21 20 0,0-21 0,0 21 16,0 22-16,0-22 0,0 1 15,0 20-15,0-21 0,0 1 0,0 20 16,0-20-16,21-22 0,0 21 16,0-21-16,1 22 0,-1-22 15,0 0-15,0-21 0,21 21 0,-20-21 16,-1 0-16,21 0 0,-21 0 16,22 0-16,-1 0 0,-21 0 0,21 0 15,-20 0-15,20-21 0,0 21 0,-21-21 16,22 0-16,-1-1 0,-21 1 15,22-21-15,-22 21 0,21-22 0,-21 22 16,0-21-16,1 21 0,-22-22 0,0 22 16,0-21-16,0 21 0,0 0 15,0-1-15,0 44 32,0-1-32,0 0 0,0 0 15,0 0-15,0 0 0,0 1 0,21-1 16,-21 0-16,21 0 0,0 0 15,-21 0-15,21-21 0,0 0 0,1 0 16,-1 0-16,0 0 0,0 0 16,0 0-16,0 0 0,22 0 0,-22-21 15,21 21-15,1-21 0,-1 0 0,0 0 16,1 0-16,-1-1 0,0 1 16,1 0-16,-1 0 0,0 0 0,1-22 15,-1 22-15,0 0 0,-21 0 16,22 0-16,-1 21 0,0-21 0,-20 21 15,20-22-15,0 22 0,1 0 16,-1 0-16,0 0 0,1 0 0,-22 0 16,21 22-16,0-1 0,1-21 15,-22 21-15,21-21 0,-21 0 0,22 21 16,-22-21-16,0 0 0,21 0 16,-20 0-16,-1 0 0,21 0 0,-21 0 15,22 0-15,-22 0 0,21-21 0,-21 21 16,22-21-16,-1 21 0,-21-21 15,21 21-15,1-22 0,-22 1 0,21 0 16,1 21-16,-22-21 0,21 0 16,-21 0-16,0-1 0,1 1 15,-1 21-15,0-21 0,0 21 0,0 0 16,-21-21-16,21 21 0,1 0 16,-1 0-16,0 0 0,0 0 15,0 0-15,0 21 0,1-21 16,-1 0-16,0 21 0,0-21 15,21 0-15,-20 0 0,20 0 0,-21 0 16,21 0-16,1 0 0,-1 0 0,-21 0 16,22 0-16,-1 0 0,0 0 15,-21 0-15,64 0 0,-64-21 16,22 21-16,-22 0 0,21-21 16,-21 21-16,0-21 0,22 21 15,-22-21-15,21 21 0,1 0 0,-22-22 16,21 22-16,0 0 0,-20-21 15,20 21-15,0 0 0,-21 0 0</inkml:trace>
  <inkml:trace contextRef="#ctx0" brushRef="#br0" timeOffset="49395.15">10266 12319 0,'-85'0'0,"170"0"0,-43 0 0,22 0 15,-22 0-15,-21-21 0,43 21 16,-43 0-16,21-21 0,-21 0 16,22 21-16,-22-22 0,0 22 0,21-21 15,-21 21-15,1-21 0,20 0 16,0 21-16,-21-21 0,22 0 0,-22 21 15,21-22-15,1 1 0,-22 0 16,21 21-16,-21-21 0,0 21 16,1 0-16,-1 0 0,-21-21 0,21 21 15,0 0-15,0 0 0,0 0 16,1 0-16,-1 0 0,21 0 16,-21 0-16,0 0 0,1 0 0,-1 0 15,0 0-15,0 0 0,21 0 16,-20 21-16,-1-21 0,21 0 0,-21 0 15,22 0-15,-1 0 16,21 0-16,-20 0 0,20 0 0,1 0 0,-1 0 16,1 0-16,-1 0 0,1 0 15,20 0-15,-20-21 0,21 21 16,-22 0-16,1 0 0,-1 0 0,-21 0 16,22 0-16,-22 0 0,1-21 15,-1 21-15,0 0 0,1 0 0,84 0 16,-85 0-1,0 0-15,1 0 0,-1 0 0,0 0 16,1 0-16,-1 0 0,0 0 0,-21 0 16,22 0-16,-22 0 0,21 0 15,-21 0-15,43 0 0,-43 0 16,21 0-16,-20 0 16,-1 0-16,21-22 0,-21 1 0,0 21 0,22-21 15,-22 0-15,0 21 16</inkml:trace>
  <inkml:trace contextRef="#ctx0" brushRef="#br0" timeOffset="49551.79">14732 11832 0,'42'0'0,"-84"0"0,127 0 0,-43 0 16,-21 0-16,21 0 0,-20 0 0,-1 0 15,0 0-15,0 0 0,0 0 16,0-21-16,22 0 15,-43 0-15,21 21 16</inkml:trace>
  <inkml:trace contextRef="#ctx0" brushRef="#br0" timeOffset="49715.69">15367 11726 0,'0'0'0,"21"0"0,0 0 0,0 0 0,1 0 16,-1 0-16,0 0 0,0 0 15,0 0-15,-21-21 16,0 0 0,0 0-16,0 0 15,0 0-15,-21-1 0</inkml:trace>
  <inkml:trace contextRef="#ctx0" brushRef="#br0" timeOffset="53428.8">4445 5355 0,'0'0'0,"-21"0"46,21-21-30,-21 21 0,-1 0-1,22-21 1,-21 21-16,42 0 78,1 0-78,-1 21 0,0-21 16,0 21-16,0-21 0,0 0 15,1 21-15,-1-21 0,0 22 0,21-22 16,-21 21-16,1-21 0,20 21 0,-21 0 16,21-21-16,1 21 0,-1 0 15,0 1-15,1-1 0,-1 0 0,0 21 16,22-21-16,-22 22 0,22-22 15,-1 21-15,1 1 0,20-22 16,1 21-16,0 0 0,-1-20 0,1 20 0,0-21 16,-1 21-16,1-20 15,-21 20-15,20-21 0,-20 21 0,84 22 16,-85-43-16,1 0 0,21 22 16,-22-1-16,1-21 0,-1 21 15,1-20-15,-1 20 0,1-21 0,-22 0 16,0 22-16,22-22 0,-22 0 0,22 21 15,-22-42-15,-21 21 16,0 1-16,0-22 0,1 0 0,-22 21 16,21-21-16,-21-21 78,0-1-78,0 1 15,-21 0-15,-1 0 0,1 0 0,0 0 16</inkml:trace>
  <inkml:trace contextRef="#ctx0" brushRef="#br0" timeOffset="53991.48">6456 5398 0,'21'0'0,"-42"0"0,42-22 15,-42 22 32,0 0-47,-1 22 0,1-22 0,21 21 16,-21 0-16,0 0 0,0 21 15,0 1-15,-1-22 0,1 42 16,0-20-16,0-1 0,0 22 0,0-22 16,-22 21-16,1 1 0,0-22 0,-1 22 15,-20-22-15,-1 22 0,1-1 16,-1 1-16,-20-1 0,20 1 0,1-1 15,-22 1-15,21-1 0,1 1 16,-1-22-16,22 21 0,-21-20 0,20-1 16,-41 64-16,41-85 15,1 21-15,0 1 0,20-22 0,1 21 16,0-21-16,0 1 0,21-1 0,-21 0 16,21-42 30,21 0-30,-21-1-16,21 1 16,0 0-16,0 0 15,-21 0-15,22 0 0,-1-1 16,-21 1-16,21 0 0,0 0 16</inkml:trace>
  <inkml:trace contextRef="#ctx0" brushRef="#br0" timeOffset="54584.19">7768 5609 0,'0'0'0,"0"-21"16,0 0-1,0 42 1,0 0 0,0 0-16,0 22 0,0-22 15,0 21-15,21 1 0,-21-1 0,21 0 16,-21 1-16,22-1 0,-22 0 16,0 1-16,0-1 0,0-21 15,0 21-15,0-20 0,0 20 0,0-21 0,0 0 16,0 22-16,0-22 0,0 0 15,-22-21-15,22 21 0,0 0 16,0-42 0,0 0-1</inkml:trace>
  <inkml:trace contextRef="#ctx0" brushRef="#br0" timeOffset="55240.88">7916 5546 0,'0'0'0,"0"-21"16,-21 21-16,0 0 0,21-22 15,-21 22-15,21-21 16,21 21 0,21 0-16,-21 0 15,22-21-15,-1 21 0,22-21 0,-22 21 16,21 0-16,1 0 0,-1-21 15,1 21-15,-1 0 0,22-21 0,21 21 16,-21 0-16,20-22 0,1 1 16,0 21-16,0-21 0,21 21 0,0-21 15,0 21-15,21 0 0,0-21 0,0 21 16,1 0-16,-22-21 0,21 21 16,-21 0-16,0 0 0,-21-22 15,21 22-15,-22 0 0,1 0 0,-21-21 16,0 21-16,-1 0 0,-20 0 15,-1-21-15,1 0 0,42 0 16,-43 21-16,-42 0 0,22-21 16,-22 21-16,0 0 0,0 0 0,0-22 15,-21 44 17,-21-1-32,0 0 15,21 0-15,0 0 0,-21 22 0,0-1 16,21-21-16,0 21 0,0 22 15,0-22-15,0 1 0,0 20 0,0-21 16,0 22-16,0-22 16,0 1-16,0 20 0,21-21 0,-21 1 15,21-1-15,-21 22 0,0-22 16,21-21-16,-21 0 0,0 22 16,21-22-16,-21 0 0,0 0 0,0 0 15,0 0-15,0 1 0,0-1 16,-21 0-1,0-21-15,0 0 16,0 0-16,-1 0 0,1 0 16,-21 0-16,0 0 0,-22 0 0,1 0 15,-22 0-15,0 0 0,-21 0 16,-21 0-16,0 0 0,-21 0 16</inkml:trace>
  <inkml:trace contextRef="#ctx0" brushRef="#br0" timeOffset="55416.78">9059 6435 0,'-148'21'0,"296"-42"0,-423 63 0,148-21 0,0 0 16,21-21-16,0 22 0,1-22 16,20 0-16,21 0 0,1 0 0,-1 0 15,43 0-15,-21 0 0,21 0 0,0 0 16,21-22 0,21 22-16,0-21 15,0 21-15,0 0 0,0-21 16,1 0-16,-1 21 0,21-21 15,-21 0-15,0 21 0</inkml:trace>
  <inkml:trace contextRef="#ctx0" brushRef="#br0" timeOffset="55843.71">8022 6181 0,'0'21'0,"0"-42"0,-21 42 0,21 0 16,0 0-16,0 0 15,0 1-15,21-1 0,0-21 16,0 21-16,22-21 0,-1 0 0,22 21 15,-22-21-15,43 0 0,-1 0 16,1 0-16,21 0 0,169 0 16,-148-21-16,42 21 0,-21-21 15,22 0-15,-1 21 0,22-22 16,-43 22-16,21-21 0,-21 21 0,0 0 16,-21-21-16,0 0 0,0 21 0,64 0 15,-106-21-15,-22 21 0,1 0 16,-22 0-16,-21 0 0,0-21 15,-42 21 1,0 0-16,-21 0 0,-1 0 16,1-22-16,0 22 0,-22 0 0,22-21 15,-22 0-15,1 21 0</inkml:trace>
  <inkml:trace contextRef="#ctx0" brushRef="#br0" timeOffset="57470.83">8594 5673 0,'0'0'0,"0"-21"15,0-1 1,0 1-16,-22 21 16,-20 0-16,21 0 0,-21 0 15,20 0-15,-20 21 0,0 1 16,-1-22-16,-20 42 0,42-21 16,0 0-16,21 0 0,0 1 0,0-1 15,0 0-15,0 0 0,21-21 16,0 21-16,0 0 0,0 1 0,22-22 15,-1 21-15,85 21 16,-85-21-16,22-21 0,-22 21 16,0 1-16,1-22 0,-1 21 15,-21-21-15,0 21 0,1-21 0,-22 21 16,0 0-16,0 0 0,-22 1 16,1-22-16,-21 21 0,0-21 0,-1 21 15,-20-21-15,20 0 0,1 0 16,0 0-16,-1 0 0,22 0 0,-21 0 15,21 0-15,0 0 0,21-21 16,0 0-16,0-1 16,0 1-16,21-21 0,0 21 15,0 0-15,21-22 0,-20 22 0,20 0 16,0 0-16,1 0 0,-1-1 16,21 1-16,-20 0 0,-1 21 15,0 0-15,1 0 0,-1 0 0,-21 0 16,22 21-16,-22 0 0,0 22 15,-21-22-15,0 0 0,0 0 16,0 0-16,0 22 0,0-22 0,0 0 16,0 0-16,0 0 0,0 1 15,0-1 1,21-21 15,0-21-31,0-1 0,1 22 16,-1-21-16,0 0 0,0 21 0,0-21 0,0 0 15,1 0-15,-1-1 0,0 1 16,-21 0-16,0 0 0,21 21 16,-21-21-16,0 42 15,0 0 1,0 0-16,-21 0 16,21 1-16,0-1 0,0 0 15,0 0-15,0 0 0,21-21 31,0 0-31,0 0 0,1 0 0,-1 0 16,0 0-16,0 0 0,21 0 0,-20-21 16,-1 21-16,0-21 0,0 0 15,21 0-15,-20-1 16,-22 1-16,0 0 0,0 0 0,0 0 16,0 0-16,0-1 0,0 44 31,0-1-16,0 21-15,-22-21 0,22 0 0,-21 1 16,21-1-16,-21 0 0,21 0 16,0 0-16,0 0 0,21-21 47,0 0-47,1 0 0,-22-21 15,21 0-15,0 0 0,0 21 16,0-21-16,-21-22 0,21 22 15,1 0-15,-1 0 0,-21-21 0,21 20 16,0 1-16,0 0 0,0 21 16,1 0-16,-1 21 15,0 0-15,-21 1 0,21-1 16,0 0-16,-21 0 0,21 0 0,1 0 16,-22 1-16,21-22 0,0 21 15,0-21-15,21 0 0,-20 0 16,20 21-16,-21-21 0,21 0 0,-20 0 0,-1 0 15,21 0-15,-21-21 0,0 21 16,1-21-16,-1-1 0,-21 1 16,21 0-16,-21-21 0,0 21 15,0-1-15,0-20 0,0 0 16,0-1-16,0-41 0,0 41 16,0 22-16,0-21 0,0 21 0,0 63 31,-21-21-31,21 22 15,0-1-15,0 0 0,0 1 16,0-1-16,0 0 0,0-21 16,0 22-16,0-1 0,0-21 0,0 0 15,0 1-15,0-1 0,0 0 0,0 0 16,0-42 15,21 21-15,-21-21-16,0 0 0,21-1 15,0 1-15,0 0 0,1 0 16,-1 0-16,0 21 0,0 0 16,0-21-16,0 21 0,1 0 15,-1 0-15,-21 21 0,0 21 16,0-21-16,0 0 16,0 1-16,0-1 15,-21-21-15,-1 21 0,1-21 0,0 21 16,0-21-16,0 21 0,0-21 0,-1 0 15,1 21 1,21-42 0,0 0-16,21 21 15,1-21-15,-1 0 0</inkml:trace>
  <inkml:trace contextRef="#ctx0" brushRef="#br0" timeOffset="57647.72">10816 5757 0,'0'127'16,"0"-105"-16,0-1 16,0 0-16,-21 0 0,21 0 15,0 0-15,0 1 0,0-1 16,-21-21-16,42-21 31,0-1-31,-21 1 16</inkml:trace>
  <inkml:trace contextRef="#ctx0" brushRef="#br0" timeOffset="57791.64">10858 5461 0,'-21'-21'16,"42"42"-16,-63-42 0,21 21 16,0 0-16,0 0 0,42 0 31,0 0-16,21 0-15</inkml:trace>
  <inkml:trace contextRef="#ctx0" brushRef="#br0" timeOffset="58003.52">11451 5355 0,'0'0'15,"-42"85"1,42-64-16,-43 43 15,22-22-15,0 0 0,0 1 0,0-1 0,21 0 16,0 1-16,0-1 0,0-21 16,0 0-16,0 22 0,0-22 0,0 0 15,0 0-15,21-21 0,0 0 16,21 0-16,-20 0 0,-1 0 16,0 0-16,0 0 0,21-21 0</inkml:trace>
  <inkml:trace contextRef="#ctx0" brushRef="#br0" timeOffset="58161.43">11049 5842 0,'-42'0'0,"84"0"0,-127 0 15,64 0-15,0 0 0,42 0 32,21 0-32,1-21 0,-1 21 0,22 0 15,-1-21-15,1 21 0,20 0 0,-20 0 16,20-21-16,86 21 0</inkml:trace>
  <inkml:trace contextRef="#ctx0" brushRef="#br0" timeOffset="59273.58">741 14330 0,'-43'21'16,"86"-42"-16,-149 42 0,64-21 0,-1 0 0,1 21 15,0-21-15,20 21 0,-20-21 16,21 22-16,0-22 0,21 21 0,0 0 16,42 0-16,0-21 15,1 0-15,20 0 0,22 0 0,0 0 16,-1 0-16,22-21 0,0 0 16,21 0-16,-21-1 0,21-20 0,-21 21 15,21 0-15,-43-22 0,22 22 0,-21 0 16,-1-21-16,-20 21 15,-1-1-15,-20 1 0,-1 0 0,-21 0 16,-21 0-16,0 0 0,0-1 16,-21 22-16,0-21 0,-21 0 0,20 21 15,-20-21-15,21 21 0,-21-21 0,-1 21 16,22 0-16,0 0 0,-21-21 0,42-1 16,21 22-1,0 0 1,21 0-16,-21 0 0,22 22 15,-1-1-15,22 0 0,-22 0 0,0 0 16,1 0-16,-1 22 0,-21-22 16,-21 0-16,42 21 0,-20-20 15,-22 20-15,0-21 0,0 21 0,-22 1 16,1-22-16,-21 21 0,0 22 16,-1-43-16,22 0 0,0-21 0,0 0 15,0 0-15,-1 0 0,22-21 0,0 0 16</inkml:trace>
  <inkml:trace contextRef="#ctx0" brushRef="#br0" timeOffset="59751.24">3027 13758 0,'0'0'0,"21"0"47,0 0-47,0 0 16,22 0-16,-1-21 0,0 21 15,1 0-15,20-21 0,1 21 16,20-21-16,1 0 0,21 0 0,0 21 16,-1-22-16,1 1 0,21 0 0,127-21 15,-106 21-15,1-22 16,20 22-16,0 0 0,1 0 15,-1 0-15,21-22 0,1 22 0,21 0 16,-22 0-16,43-22 0,-21 22 0,-1 0 16,22-21-16,0 21 0,0-22 15,0 22-15,21-21 0,-22-1 0,22 1 16,22 0-16,-22 21 0,0-22 0,0-20 16,-22 20-16,234-20 0,-233 42 15,-21-22-15,-1 22 0,1 0 0,-22-21 16,1 21-16,-1-1 0,-20-20 15,-1 21-15,0 0 0,-42 0 16,0-1-16,-21 1 0,64-21 16,-107 21-16,-21 0 0,1 21 15,-22 0-15,0 0 0,-21-22 0,-21 22 16,-21 0-16,-1 0 16,1 22-16,-22-1 0,1 0 0</inkml:trace>
  <inkml:trace contextRef="#ctx0" brushRef="#br0" timeOffset="61468.82">7578 14647 0,'-43'43'0,"86"-86"0,-128 128 0,43-43 0,20-20 15,-20 20-15,21-21 0,-43 43 16,43-22-16,0-21 0,0 0 16,0 22-16,0-22 0,-1 0 0,22 0 15,0 0-15,-21 0 16,21-42-1,0 0-15,0 0 16,0 0-16,21 0 0,-21-1 0,0-20 16,0 21-16,0-21 0,0-1 15,0 1-15,-21 21 0,0-22 0,0 22 16,-21-21-16,20 21 0,-20 21 0,21 0 16,0 0-16,0 0 15,-1 21-15,22 0 0,-21 0 0,0 22 16,0-22-16,-21 63 0,20-62 15,1 20-15,21 0 0,-42 43 0,21-43 16,21 1-16,-21-1 0,-1 0 0,22-21 0,0 22 16,0-22-16,0 21 0,0-21 15,0 1-15,0-1 0,0 0 16,22-21 0,189-233 15,-190 191-31,22-22 0,20-42 0,-42 64 15,1-21-15,-1-1 0,0 22 0,-21-22 16,21-42-16,-21 43 0,0 21 0,0-1 16,0-63-16,0 85 0,-21 0 15,0 21-15,21 21 16,0 22-16,0-1 16,0 0-16,0 1 0,0-1 0,0 0 15,0 1-15,21 20 0,21 22 16,1 42-16,-22-106 0,0 21 15,0-21-15,0 22 0,0-22 0,22 0 16,-22 0-16,0-21 0,0 21 0,22-21 16,-22 0-16,21 0 0,-21 0 0,22-21 15,-22 0-15,21 21 0,22-42 0,-22 21 16,0-22-16,-21 22 0,43-21 16,-22-1-16,-21 22 0,43-21 15,-43 21-15,0 21 0,0 0 0,1-21 16,-1 21-16,0 0 0,0 0 0,0 0 15,-21 21-15,43 0 0,-43 0 0,21 0 16,0 0-16,-21 1 0,21-1 0,0 0 16,0 0-16,1 0 0,-22 0 15,42 1-15,-21-1 0,0-21 16,0 0-16,1 0 0,-1 0 0,0 0 16,42-21-16,-41 21 0,20-43 15,0 22-15,-21 0 0,1-21 16,-1 20-16,0 1 0,21-21 0,-21 21 0,1 0 15,20-22-15,0 22 16,-21 21-16,1-21 0,-1 21 0,0 0 16,21 0-16,-21 0 0,-21 21 0,22-21 15,-1 21-15,0 0 0,0-21 0,21 43 16,-20-43-16,-1 21 0,0-21 0,0 0 16,-21 21-16,21-21 0,0 0 15,22 0-15,-22 0 0,0 0 16,0 0-16,22 0 0,-1-21 0,-21 21 15,21-21-15,-20 21 0,-1-21 0,21-1 16,0 1-16,-20 0 0,20 0 16,-21 21-16,0 0 0,0 0 0,43 0 15,-43 0-15,0 0 0,0 0 0,1 0 16,20 21-16,-21-21 0,0 21 0,0-21 16,43 43-16,-43-43 15,0 21-15,22-21 0,-22 21 0,21-21 16,-21 0-16,0 0 0,22 0 0,-22 0 15,21 0-15,-21 0 0,22 0 0,-1 0 16,0 0-16,1 0 0,20-21 16,-20 0-16,-1-1 0,0 22 0,1-21 15,-22 0-15,21 21 0,-21-21 16,22 21-16,-22 0 0,21-21 0,-21 21 16,0-21-16,1 21 0,-1 0 0,0 0 0,0 0 15,21 21-15,-20 0 16,-22 0-16,21-21 0,0 21 15,0 0-15,0-21 16,0 0-16,-21 22 0,22-22 0,-1 0 16,0 0-16,0 0 0,0 0 15,0 0-15,1 0 0,-1 0 16,0 0-16,0-22 0,21 1 0,-20 21 16,-1-21-16,0 0 0,0 0 0,21 0 15,-20-1-15,20-41 16,0 42-16,-21-22 0,1 22 0,20 0 0,-21 0 15,21 0-15,-20 0 0,20-1 16,0 1-16,-21 21 0,1 0 0,-1 0 0,21 0 16,-21 0-16,0 21 0,22 1 15,-22-1-15,-21 0 0,21 0 16,-21 0-16,21 0 0,-21 1 16,21-1-16,1 0 0,-1 0 15,0-21-15,21 0 16,-21 0-16,1 0 0,-1 0 15,0-21-15,0 0 0,21 21 0,-20-21 16,-1-1-16,0 1 0,21 0 0,-21 0 16,1-21-16,20 20 0,-21-20 0,0 21 15,43-21-15,-43 20 16,21 1-16,-21 0 0,1 0 0,-1 21 16,0 0-16,0 0 15,0 0-15,-21 21 0,0 0 16,0 0-16,21 1 0,-21-1 0,22 0 15,-22 0-15,21 0 0,-21 0 16,21 1-16,0-22 0,21 42 16,-20-42-16,-1 0 0,21 0 15,-21 0-15,0 0 0</inkml:trace>
  <inkml:trace contextRef="#ctx0" brushRef="#br0" timeOffset="61700.68">13970 14161 0,'42'0'16,"-84"0"-16,105 0 0,-41 0 0,-1 0 0,0 0 16,0 0-16,0 0 0,0 0 15,1 21 1,-22 0 0,0 0-1,21-21 1,0 0-1,0 0-15,0-21 0,0 0 16,1 21-16,-1-21 0,21-1 16,0 1-16</inkml:trace>
  <inkml:trace contextRef="#ctx0" brushRef="#br0" timeOffset="61859.59">14922 14097 0,'22'0'0,"-44"0"0,86 0 0,-22 0 16,-21 0-16,1 0 15,-22-21 1,21 21 0,-21-21-16,21 21 15,-21-21-15,0-1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50:34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381 0,'0'0'0,"0"-21"0,0 0 0,0 0 16,0-1-16,0 1 15,0 0 1,0 42 15,0 0-31,0 22 0,0-22 16,0 21-16,0 1 0,0 20 0,0-21 15,0 64-15,0-42 16,0 63-16,0-64 0,0 1 16,0-1-16,0 1 0,-21-22 15,0 22-15,21-43 0,0 21 0,0 0 16,0-20-16,-22-1 0,22 0 16,0 0-16,0 0 0,-21-21 31,21-21-16,0 0-15,0 0 16,-21 0-16,21-22 0</inkml:trace>
  <inkml:trace contextRef="#ctx0" brushRef="#br0" timeOffset="411.76">1693 550 0,'-21'0'0,"42"0"0,-63-21 16,42 0-16,-21 0 16,0 0-16,21 0 0,-22-1 15,22 1-15,0 0 0,0 0 16,0 0-16,0 0 0,43-1 0,-22 1 16,0 0-16,21 21 0,1-21 15,-1 0-15,0 21 0,64 0 16,21 21-16,-84 0 15,20 0-15,-21 0 0,1 22 16,-22-22-16,21 21 0,-21 85 16,-21-106-1,-21 22-15,0-1 0,0 0 0,-21 1 16,20-1-16,-20-21 0,0 22 16,21-22-16,-22 21 0,22-21 0,-21 0 15,21 1-15,-1-1 0,1-21 16,0 21-16,0-21 15,0 0-15,21-21 32,0 0-32,0-1 15,42 1-15,-21 0 0</inkml:trace>
  <inkml:trace contextRef="#ctx0" brushRef="#br0" timeOffset="986.43">2900 423 0,'0'0'0,"-21"-21"16,-1 21 0,1 0-1,0 0-15,0 0 16,21 21-16,0 1 15,-21-1-15,0 0 0,-1 0 16,22 21-16,0-20 0,-21 20 16,0 0-16,0 1 0,0 41 15,0-20-15,21-22 0,0 0 16,-22 22-16,22-22 0,0 1 0,0-1 16,0-21-16,0 21 0,0-20 15,0 20-15,0-21 0,22 0 0,-1 0 16,0-21-16,0 22 0,0-1 15,0-21-15,1 0 0,-1 0 16,0 0-16,21 0 0,-21 0 0,22 0 0,-22-21 16,21-1-16,-21 1 15,43-21-15,-22 0 0,-21-1 16,1 22-16,20-42 0,-21 20 16,0 1-16,0-22 0,1 22 0,-22 0 15,0-22-15,0 22 0,0 0 16,0-22-16,-43 1 0,22 20 15,0 22-15,0-21 0,0 21 16,-22-1-16,22 22 0,0 0 0,-21-21 16,20 21-16,1 0 0,-21 0 15,21 0-15,0 21 0,-22 1 16,22-22-16,0 21 0,21 0 16,-21 0-16,21 0 0,0 0 15,0 1-15,0-1 16,21-21-16,0 21 15,0-21-15,0 0 0</inkml:trace>
  <inkml:trace contextRef="#ctx0" brushRef="#br0" timeOffset="1342.58">3852 339 0,'0'0'0,"0"-21"0,0-1 16,-21 1-16,0 21 0,0 0 31,0 0-15,21 21-16,0 22 0,0-22 16,0 21-16,0-21 0,0 22 0,0-1 15,0 22-15,-22-22 0,22 0 16,-21 22-16,21-1 0,-21-20 0,21 20 15,0-21-15,-21 22 0,0-22 16,21 1-16,0 41 16,0-63-16,0 1 0,0-1 0,0 0 15,21-21 17,-21-21-32,21 0 15,-21-1-15,21-41 0,0 21 16</inkml:trace>
  <inkml:trace contextRef="#ctx0" brushRef="#br0" timeOffset="1601.43">3768 339 0,'0'-43'16,"0"86"-16,0-107 0,0 43 0,21 0 16,0 21-1,0 21-15,0 0 16,0 0-16,1 22 0,-1-22 0,0 21 15,21 1-15,-21-1 0,1 0 16,-1 1-16,21-1 0,-21 0 0,-21 1 16,43 41-16,-43-41 15,0-22-15,21 21 0,-21-21 0,21 0 16,-21 1-16,0-1 16,21-21-1,0-21 1,0-1-16,-21 1 0,22-21 0</inkml:trace>
  <inkml:trace contextRef="#ctx0" brushRef="#br0" timeOffset="2134.57">4762 212 0,'-21'0'16,"0"0"-16,0 0 0,0 0 0,-64 63 15,64-42-15,-21 1 16,20 20-16,1 0 0,-42 22 16,42-22-16,-1-21 0,1 22 0,-21-22 15,21 0-15,21 21 16,-21-21-16,-1 1 0,22-1 16,0 0-16,22-21 31,-1 0-16,0-21-15,0 0 0,0-1 0,0 1 16,1 0-16,-1 0 0,21 0 16,-21-22-16,22 22 0,-22-21 0,21 21 15,-21-22-15,0 1 16,22 0-16,-22-1 0,0 22 0,0-21 16,0 21-16,1 0 0,-22-1 0,0 44 31,0-1-16,0 21-15,0-21 0,0 22 16,0-1-16,0 0 0,0 22 0,-22-22 16,22 0-16,0 22 0,-21-22 15,21 22-15,0-22 0,-21 22 0,21-1 16,0-21-16,0 85 16,0-105-16,0 20 0,0-21 15,0 0-15,0 0 0,0 1 0,21-22 16,-21 21-16,21-21 0,1-21 31,-22-1-15</inkml:trace>
  <inkml:trace contextRef="#ctx0" brushRef="#br0" timeOffset="2581.33">5673 85 0,'0'0'0,"0"-21"31,21 21 0,0 0-15,21 0-16,-21 0 0,22 0 15,-1 0-15,0 0 0,1 0 0,-22 0 16,21 0-16,1 0 0,-22 0 16,0 0-16,0 0 0,0 0 0,0 0 15,-42 0 1,-21 0 0,21 0-16,-22 0 0,1 0 15,0 0-15,-1 0 0</inkml:trace>
  <inkml:trace contextRef="#ctx0" brushRef="#br0" timeOffset="2876.16">5821 64 0,'-43'0'0,"1"0"0,148 0 0,-127 0 15,-85 0-15,85 0 0,0 0 0,-1 0 16,1 0 0,0 21-16,21 0 15,0 0-15,0 21 16,0-20-16,0-1 0,0 21 16,0-21-16,0 22 0,0-1 0,0 0 15,0 1-15,0-1 0,21 0 16,-21 1-16,0 62 15,21-41-15,-21-1 0,0 1 0,0-1 16,0 1-16,0-1 0,0 1 16,0-22-16,0 22 0,0-22 0,0 0 15,0 1-15,0-1 0,22 22 16,-1-43-16,0 0 0,0 0 16,0 0-16,0-21 0,1 0 15,-1 21-15,0-21 0,0 0 0,0 0 16,0 0-16,43-21 0,-43 0 15,21 0-15,-20-21 0,20 20 16,0-20-16,-21 21 0</inkml:trace>
  <inkml:trace contextRef="#ctx0" brushRef="#br0" timeOffset="3220.97">6562 402 0,'0'0'0,"-22"-21"0,1 0 0,21 0 15,0 0-15,-21 21 0,0 0 16,0 0-16,21 21 16,0 0-16,0 0 0,0 0 15,0 22-15,0-1 0,0 0 0,0 22 16,0-22-16,0 22 15,0 63-15,0-64 0,0-21 16,0 22-16,0-1 0,0-20 16,-21-1-16,-1 64 15,22-64-15,0-21 0,0 1 16,22-44 15,-1 1-31,-21 0 16,0-21-16</inkml:trace>
  <inkml:trace contextRef="#ctx0" brushRef="#br0" timeOffset="3527.8">6350 572 0,'0'0'0,"-21"-22"0,0 1 16,-1 0-16,1-21 0,21 21 15,0-22-15,0 22 0,0 0 16,0 0-16,0 0 0,21-1 0,22 1 15,-22 0-15,21 0 0,1 21 16,-1 0-16,43 0 0,-43 0 16,0 0-16,22 42 15,-1 22-15,-42-22 0,-21 0 16,0 1-16,0-1 0,0 0 16,-21-20-16,0 20 0,0 0 15,-64 22-15,43-22 0,0 0 16,20-20-16,-20-1 0,0 21 15,21-21-15,-1 22 16,22-22-16,22-21 16,-1 0-16,0 0 15,21 0-15</inkml:trace>
  <inkml:trace contextRef="#ctx0" brushRef="#br0" timeOffset="4111.37">7281 1037 0,'0'-84'32,"0"62"-32,0 1 0,0 0 0,0 0 0,-21 0 15,21 0-15,-21 21 0,21-22 16,-21 22-16,0 0 0,-1 0 0,1 0 15,0 0-15,-21 22 16,21-22-16,-1 21 0,-20 0 0,21 0 16,-21 21-16,20-20 0,1 20 0,0-21 15,0 21-15,0 1 0,21-22 16,-21 21-16,21-21 0,0 22 0,0-22 16,0 0-16,0 0 0,0 0 15,0 1-15,21-22 0,0 0 0,0 21 16,43-21-16,-22 0 15,0-21-15,-21 21 0,1-22 16,20 1-16,-21 0 0,0 0 0,0-21 16,1 20-16,-1-20 0,-21 21 15,21-21-15,-21-1 0,21 1 16,-21 0-16,21 20 0,-21 1 16,0-21-16,0 21 15,0 42 1,0 0-16,0 21 0,0-20 15,0 20-15,0 21 16,0-41-16,0 20 0,0-21 0,0 0 16,0 0-16,0 22 0,21-22 15,1 0-15,-22 0 0,21 0 16,21-21-16,-21 0 0,22 0 16,-22 0-16,21 0 0,-21 0 15,22 0-15,-1-21 0,-21 21 16,21-21-16,1 0 0,-1 0 0,22 0 15,-22-1-15</inkml:trace>
  <inkml:trace contextRef="#ctx0" brushRef="#br0" timeOffset="4753.01">8043 995 0,'21'-21'0,"-42"42"0,42-63 0,-21-1 15,0 22-15,-42-42 16,21 63-16,0 0 0,-22-22 16,22 22-16,-21 0 0,21 0 0,-22 22 15,22-22-15,-21 21 0,21 0 16,-22 0-16,22 21 0,0-20 0,-42 41 15,41 1 1,22-43-16,0 0 0,0 21 0,0-21 16,0 1-16,22-1 15,-1 0-15,21-21 16,-21 0-16,0 0 0,22 0 0,20 0 16,-42 0-16,22 0 0,-22-21 15,0 0-15,21 21 0,-20-22 16,-1 1-16,0 0 0,0-21 0,0 21 15,-21-1-15,0 1 0,21 0 16,1 0-16,-22 0 0,0 42 31,0 0-15,-22 0-16,1 22 0,21-22 16,-21 63-16,0-41 15,21-1-15,0 0 0,0 1 0,0 20 16,0-20-16,0 20 0,0 1 0,0-1 15,0 1-15,0 20 0,0-20 16,21 84-16,-21-21 16,21-42-16,-21-22 0,0 1 0,0 20 15,21-20-15,-21-1 0,22 1 16,-22-22-16,0 0 0,0 22 0,0-43 16,0 21-16,0-20 0,0 20 0,0-21 15,-22-21 1,1-21-1,0 0-15,0-22 0,0 1 0,21 0 0,-21-1 16,-1-20-16,1-22 0,21 22 16,0-22-16,0 22 0,0-22 15,0 0-15,0 1 0,0 20 0,0-21 16,0 22-16,21-1 0,-21 1 16,22-1-16,-22 22 0,21 0 0,0-1 15,-21 1-15,21 0 0,0-22 16,0 22-1,1 0-15,-1 20 0,0-41 16,0 42-16,0 0 0,-21-1 0</inkml:trace>
  <inkml:trace contextRef="#ctx0" brushRef="#br0" timeOffset="5063.83">8234 1143 0,'21'0'31,"0"0"-31,0 0 0,0 0 15,1-21-15,-1 21 16,-21-21-16,21 0 0,0-1 16,0 1-16,-21-21 0,21 21 0,-21 0 15,0-1-15,0 1 0,0-21 16,0 21-16,-21 0 0,0 21 16,0-22-16,0 22 0,0 0 15,-1 0-15,1 22 0,0-1 16,0 21-16,0-21 0,21 22 15,0-22-15,0 21 0,0 0 16,0-20-16,0-1 0,0 21 0,0-21 16,21 0-16,0-21 0,0 22 0,64-1 15,-22-21 1,-20 0-16,-22-21 0,21-1 16,22 1-16,-22 0 0</inkml:trace>
  <inkml:trace contextRef="#ctx0" brushRef="#br0" timeOffset="5684.31">10075 191 0,'0'-22'0,"0"44"0,0-65 0,0 22 16,-21 21-16,21-21 0,-21 21 16,-21 0-16,20 0 0,1 0 0,-21 21 15,0 0-15,-1 22 0,22-22 16,-21 21-16,-22 64 0,-42 42 15,85-106 1,0 22-16,0-22 0,0 1 0,21 20 16,0-21-16,0 64 15,0-21-15,0-64 0,21 21 16,0-20-16,0-1 0,22 0 0,-22-21 16,21 0-16,0 0 15,1 0-15,-1 0 0,0 0 0,43-21 16,-43 0-16,22-1 0,-22 1 15,-21-21-15,22 0 0,-1-1 16,0 1-16,-20 0 0,-1-22 0,0 22 16,0-22-16,-21 22 0,0-22 15,0-63-15,-21 22 16,-21 41-16,20 22 0,-20-1 16,0 1-16,-1 21 0,-20 0 0,21 0 15,-22 21-15,22 0 0,-22 0 16,22 21-16,0 21 0,-1-21 0,-20 64 15,42-43-15,-1 1 16,22-1-16,0 0 0,0 1 16,0-1-16,22 0 0,20 22 15,-21-43-15,0 21 0,0-21 16,22-21-16,-22 22 0,21-22 0,-21 21 16,22-21-16</inkml:trace>
  <inkml:trace contextRef="#ctx0" brushRef="#br0" timeOffset="6234.99">10541 106 0,'-21'0'0,"21"21"0,-21 0 15,21 0-15,0 22 0,-22-22 16,1 21-16,21 1 0,-21-1 0,21 21 15,0 64-15,0-63 16,-21-22-16,21 22 0,0-22 16,0 0-16,0 22 0,0-22 0,0 1 15,0-1-15,0 0 0,0 1 16,0-22-16,0 0 0,0 0 0,0 0 16,0 0-16,0 1 15,0-44 16,0 1-31,0 0 16,0-21-16,0 21 0,0-1 0,0 1 16,0-21-16,0 21 0,0-22 15,0 22-15,21-21 0,0 21 0,22-22 16,-22 22-16,0 0 0,21 21 16,-21 0-16,1-21 0,41 21 15,-42 0-15,0 0 16,1 21-16,-1 0 0,0 0 15,-21 1-15,0 20 0,0-21 0,0 0 16,0 22-16,0 20 16,-21-42-16,-22 0 0,22 1 0,0 20 15,0-21-15,-43 0 0,43 0 16,0 1-16,0-22 0,0 0 16,0 21-16,-1-21 15,22-21 16</inkml:trace>
  <inkml:trace contextRef="#ctx0" brushRef="#br0" timeOffset="6659.75">10985 1143 0,'0'-21'15,"22"0"1,-22 0-16,0-1 0,21 1 16,0 0-16,-21 0 0,21 0 15,-21 0-15,0-1 16,21 22-16,-21-21 16,21 21-16,-21 21 15,0 1-15,0 20 16,0-21-16,0 0 15,0 22-15,0-1 0,0 43 16,0-43-16,0 0 0,0 1 0,0-1 16,0 21-16,0-20 0,0 20 15,0 1-15,0-22 0,0 22 0,0-1 16,0-21-16,0 22 0,0-22 0,-21 1 16,0-1-16,21 0 0,-21 1 15,21-22-15,0 0 0,0 0 0,0 21 16,0-63 15,0 0-31,0 0 16,0 0-16,0-64 15,0-21-15,0 64 0</inkml:trace>
  <inkml:trace contextRef="#ctx0" brushRef="#br0" timeOffset="6875.62">10964 889 0,'0'0'15,"-21"-21"-15,0 21 16,42 0 46,0 0-62,0 0 16,1 21-16</inkml:trace>
  <inkml:trace contextRef="#ctx0" brushRef="#br0" timeOffset="7211.43">11409 910 0,'0'0'0,"21"0"15,-21-21 1,0 0 0,21 21-16,-21-21 15,0 0-15,0-1 16,-21 22 0,0 0-1,21 22-15,-21-1 16,-1 0-16,22 0 0,0 0 0,-21 0 15,21 22-15,-21-22 0,21 0 16,0 21-16,0-20 0,0-1 16,0 21-16,21-42 0,-21 21 15,21-21-15,1 0 0,-1 0 16,0 0-16,0 0 0,0 0 0,0 0 16,1 0-16,-1 0 0,0-21 0,0 0 15,21 21-15,-20-21 0,-1 0 16</inkml:trace>
  <inkml:trace contextRef="#ctx0" brushRef="#br0" timeOffset="7675.53">11832 847 0,'21'-43'16,"-42"86"-16,42-107 0,-21 43 0,0 0 0,-21 21 31,0 21-15,0-21-16,0 21 0,-1 0 15,1 22-15,0 20 0,0-20 16,21-1-16,0-21 0,0 0 15,0 0-15,0 1 0,0-1 16,0 0-16,21 0 0,0-21 16,0 0-16,1 0 15,20 0-15,-21 0 0,21 0 0,-20-21 16,20 21-16,21-42 16,-20 20-16,-22 1 0,21 0 15,-21-21-15,22-1 0,-22 22 0,0-21 16,0-22-16,0 22 0,-21 0 15,0-1-15,0 22 0,0-21 0,0-22 16,0 43-16,-21 21 31,0 0-31,21 21 0,-21 1 0,0-1 16,0 21-16,21 0 0,0 1 16,-22-1-16,22 0 0,-21 22 0,21-22 15,0 1-15,0-22 0,0 21 16,0 0-16,0-20 0,0-1 0,21 0 15,1 21-15,20-21 16,-21-21 0,0 0-16,0 0 0,1 0 0,-1 0 15,0 0-15,0-21 0,0 0 16,0 0-16,1 0 0,-1 0 0</inkml:trace>
  <inkml:trace contextRef="#ctx0" brushRef="#br0" timeOffset="7852.43">12150 868 0,'0'0'0,"-22"0"0,44 0 47,20 0-47,-21 0 0,0 0 0,22-21 15,-1 21-15,-21-21 0,43-1 16,-22 22-16,-21-21 0,0 21 15</inkml:trace>
  <inkml:trace contextRef="#ctx0" brushRef="#br0" timeOffset="8327.76">13377 762 0,'21'-21'0,"-42"42"0,42-63 15,-21 21-15,0-1 16,0 1-16,0 0 0,0 42 31,0 22-15,0-1-16,0 0 0,0 1 0,0-1 15,-21 64 1,0-64-16,0 22 0,21-22 0,-21-21 16,0 21-16,21-20 0,0 20 15,-22-21-15,22 0 0,-21-21 0,21 21 16,0 1-16,0-44 31</inkml:trace>
  <inkml:trace contextRef="#ctx0" brushRef="#br0" timeOffset="8550.62">13356 741 0,'0'-21'16,"0"42"-16,21-42 0,-21 42 31,21 0-31,1 0 0,-1 0 0,0 43 16,21-1-1,-21-41-15,1-1 0,-22 21 0,0-21 16,21 0-16,-21 1 0,21-22 0,-21 21 16,0 0-16</inkml:trace>
  <inkml:trace contextRef="#ctx0" brushRef="#br0" timeOffset="9019.42">13843 614 0,'0'0'15,"-21"0"-15,0 21 16,-1-21-16,1 21 0,0 0 16,-21 1-16,21 20 0,-1-21 0,1 0 15,0 22-15,0-22 0,0 0 0,0 21 16,-1-21-16,22 1 0,-21-22 15,21 21-15,0 0 16,21-21 0,1 0-16,-1 0 0,0-21 15,0 21-15,0-21 0,0-1 16,1 1-16,-1 0 0,0-21 16,0 21-16,0-22 0,0 22 0,1-21 15,-1 21-15,-21-22 0,21 22 16,0 0-16,-21 0 0,21 0 0,-21-1 15,0 44 1,0-1 0,0 0-16,0 21 0,0-21 0,0 43 15,0-22-15,-21 1 0,21 20 16,-21-21-16,0 22 0,21-22 0,0 1 16,0-1-16,-21 0 15,21 1-15,-22 20 0,22-42 16,0 0-16,0 1 0,0-1 15,22-21 1,-1 0 0,0-21-16,0-1 0</inkml:trace>
  <inkml:trace contextRef="#ctx0" brushRef="#br0" timeOffset="9391.65">14266 889 0,'0'0'0,"-21"21"16,0 0-16,-21 22 16,42-22-16,-127 169 31,127-147-31,0-22 16,0 0-16,0 0 15,0 0-15,21-21 16,0 0-16,0 0 15,0 0-15,43 0 16,-43-21-16,0 21 0,0-21 0,22 0 0,-22 0 16,0 0-16,0-1 15,0-41-15,-21 42 16,0-22-16,0-20 0,0 42 0,0 0 16,-21-1-16,0 1 0,-21 21 15,20 0-15,1 0 16,0 0-16,0 0 0,0 43 15,21-22 1,0 0-16,0 0 16,21 0-16</inkml:trace>
  <inkml:trace contextRef="#ctx0" brushRef="#br0" timeOffset="9911.18">14859 953 0,'0'0'16,"0"-22"0,0 1-16,-21 0 0,0 21 15,-1 0-15,1 0 0,0 0 16,-21 21-16,21 0 0,-1 1 0,1-1 16,0 0-16,0 21 0,0-21 0,-22 43 15,22-43-15,21 21 16,0-20-16,0-1 0,0 21 0,0 0 15,0-20-15,0-1 16,0 0-16,21-21 16,1 0-16,-1 0 0,0 0 0,0 0 15,0 0-15,0 0 0,22-21 16,-22 21-16,0-21 0,0-1 0,0 1 16,1-21-16,-1 21 0,0-22 0,0 1 15,0 0-15,0-1 0,1-20 16,-1 21-16,-21-22 0,21 22 0,-21-1 15,21 1-15,-21 0 16,0-1-16,0 22 0,0 0 0,0 0 0,0 0 16,-21 42-1,0 0 1,0 0-16,21 22 0,-22-1 0,22 0 16,-21 22-16,21-22 0,0 0 15,0 22-15,0-22 0,0 1 0,0-22 16,0 21-16,0-21 0,0 43 15,21-43-15,1 0 0,-1 0 16,0-21-16,0 0 16,0 0-16,0 0 0,1 0 15,-1 0-15,0-21 0,0 0 0</inkml:trace>
  <inkml:trace contextRef="#ctx0" brushRef="#br0" timeOffset="10567.62">15303 1143 0,'0'0'0,"0"21"0,22-21 47,-1 0-47,0 0 0,0 0 15,21-21-15,-20 21 0,-1-21 0,21-21 16,-42 20-16,21 1 15,-21 0-15,21 0 0,-21 0 16,0-22-16,-21 22 16,0 21-16,0 0 15,0 0-15,-22 21 0,-20 1 16,-1 20-16,43-21 0,0 21 16,0-20-16,0-1 0,0 0 15,21 0-15,0 0 0,0 0 0,0 1 16,0-1-16,0 0 0,0 0 15,21 0-15,0-21 0,0 21 0,21-21 16,22 22 0,-43-22-16,0 0 0,22 0 15,-22 0-15,21 0 0,-21 0 0,43 0 16,-22-22-16,0 22 0,-20-21 16,-1 0-16,21 0 0,-21 0 15,0-22-15,1 1 0,-22 21 0,21-21 16,-21-22-16,21 22 0,-21-1 15,0 1-15,0-21 0,0 20 0,0 22 16,21-21-16,-21 21 0,0-1 0,0 1 16,0 0-16,0 42 31,0 0-31,0 22 16,0-22-16,-21 21 0,21 1 15,0-1-15,0 0 0,0 1 0,0-1 16,-21 0-16,21 1 0,0 20 15,0 1 1,0-43-16,0 0 0,0 0 0,0 0 16,0 0-16,0 1 0,21-22 15,0 0 1,0 0-16,-21-22 16,21 22-16,1-21 0,-1 0 0</inkml:trace>
  <inkml:trace contextRef="#ctx0" brushRef="#br0" timeOffset="11114.4">16171 593 0,'-21'0'0,"42"0"0,-63 0 15,63 0 16,0 0-15,22-21-16,-22 21 0,21 0 16,-21-22-16,22 22 0,-1 0 0,-21-21 15,21 21-15,-20 0 0,-1 0 16,21 0-16,-21 0 0,0 0 16,1 0-16,-1 0 0,0 0 15,0 0-15,-21 21 16,0 1-1,0-1-15,0 0 0,0 0 16,0 0-16,0 0 0,0 1 0,-21-1 16,21 0-16,-21 21 0,21-21 0,0 22 15,0-1-15,0-21 0,0 22 16,0-1-16,0 0 0,0 1 0,0-1 16,0 0-16,0-21 0,0 22 15,0-1-15,0-21 0,0 22 16,0-22-16,0 21 0,0-21 0,0 0 15,0 1-15,-21 20 0,21-21 16,-22 0-16,1 0 0,21 1 0,-21-1 16,0 0-16,0 0 0,0 0 15,-1-21-15,1 21 0,0-21 16,0 0-16,0 0 0,0 22 0,-1-22 16,1 0-16,0 0 15,0 0-15,0 0 0,0 0 16,21-22-1</inkml:trace>
  <inkml:trace contextRef="#ctx0" brushRef="#br0" timeOffset="20676.43">889 3048 0,'0'0'0,"-21"-21"0,21 0 0,0 0 16,0-1 0,-21 1-16,21 0 15,0 0-15,-22 21 16,22 21 15,0 0-31,0 0 16,0 22-16,0-1 0,0-21 0,0 22 15,0 20-15,0 22 16,0-22-16,0-20 0,0-1 0,0 21 16,0-20-16,0-1 0,0-21 15,0 22-15,0-22 0,0 0 0,22 0 16,-22 0-16,0 0 0,0 1 15,21-44 32,0 1-31,-21 0-16,21 0 0</inkml:trace>
  <inkml:trace contextRef="#ctx0" brushRef="#br0" timeOffset="21015.25">1291 3450 0,'0'0'15,"0"21"-15,21-21 0,0 0 16,1 0-1,-22-21 1,21 21-16,-21-21 0,21 21 0,-21-21 16,0 0-16,0 0 15,0-1-15,-21 22 16,0 0-16,-1 0 16,1 0-1,0 0-15,0 22 16,21-1-16,0 0 15</inkml:trace>
  <inkml:trace contextRef="#ctx0" brushRef="#br0" timeOffset="21959.78">2498 3027 0,'-22'-21'0,"44"42"0,-44-63 0,1 20 16,21 1-16,0 0 15,-21 21-15,0 0 32,21 21-32,0 0 15,0 1-15,0-1 0,0 0 16,0 21-16,0 1 0,0-22 0,0 21 16,0 0-16,0 1 0,0-1 15,0 0-15,0 1 0,0-1 16,0 22-16,0-43 15,0 0-15,0 0 0,0 0 0,0 0 16,21-21 0,0 0-16,0 0 15,1 0-15,-1-21 0,-21 0 16,21 0-16,0 0 0,-21 0 0,21-22 16,0 22-16,1-21 0,-22 21 15,42-64-15,-21 21 16,0 22-16,-21 21 15,0 0-15,21 0 0,-21-1 0,22 22 16,-22-21-16,21 42 16,0 1-1,-21 20-15,0-21 16,0 0-16,0 22 0,0-1 0,0-21 16,0 21-16,0-20 0,0-1 0,0 21 15,21-21-15,-21 0 0,21 1 16,0-1-16,1 0 0,-1-21 15,0 0-15,0 0 16,0 0-16,0 0 0,1-21 16,-1 0-16,0-1 15,0 1-15,0 0 0,22-21 16,-22-1-16,0 22 0,-21-21 16,0 0-16,0-1 0,0 22 0,0-21 15,0 21-15,0-22 0,0 22 16,0 0-16,-21-21 0,0 42 0,-1-22 15,1 1-15,0 21 0,0 0 16,0 0-16,0 0 0,-1 21 16,1 1-1,21-1 1,0 0-16,21-21 16,1 0-1,-1 0-15,0 0 0,21-21 16</inkml:trace>
  <inkml:trace contextRef="#ctx0" brushRef="#br0" timeOffset="22508.47">3556 2582 0,'0'0'0,"0"-21"0,0 0 16,-21 21-16,0 0 15,-1 0-15,1 0 16,21 21-16,0 0 0,-21 1 15,21 20-15,0 0 0,0-21 16,0 43-16,0-22 0,0 1 0,0-1 16,0 0-16,0 64 0,0-42 15,0-22-15,0 21 0,0-20 16,0 20-16,0-20 0,0-1 0,0 0 16,0-21-16,0 22 0,0-22 15,0 0-15,0 0 0,0 0 16,0-42 15,0 0-31,0 0 16,0-21-16,0 20 0,0-20 15,0 0-15,0-1 0,0 1 0,21 0 16,0-1-16,1 22 0,62-85 16,-63 85-16,1 0 15,20 21-15,-21 0 0,0 0 16,22 0-16,-22 0 0,0 0 0,0 21 15,0 0-15,0 1 0,1-1 16,-1 42-16,-21-42 0,0 22 16,0-22-16,0 21 0,0-21 0,0 1 15,0-1-15,0 21 0,0-21 16,0 0-16,0 1 0,0-1 16,0 0-1,0 0 1,0-42 15,0 0-31,0 0 0,21-1 16</inkml:trace>
  <inkml:trace contextRef="#ctx0" brushRef="#br0" timeOffset="23260.04">4276 3027 0,'0'21'31,"0"0"-15,-22 0-16,22 1 0,-21 20 15,21-21-15,-21 0 0,21 0 16,0 22-16,0-22 0,0 21 0,0-21 16,0 1-16,0-1 0,0 0 15,0 0-15,0 0 0,0 0 0,21-21 16,0 22-16,1-22 0,-1 0 15,0 0-15,21 0 0,-21-22 16,22 1-16,41 0 16,-41-21-16,-1 21 0,0-1 15,-20-20-15,20 21 0,-21 0 0,0-22 16,-21 22-16,0-21 0,0 21 0,0 0 16,0-1-16,0 1 15,0 0-15,-21 21 31,21 21-31,-21-21 0,21 21 16,-21 1-16,21-1 0,0 0 0,0 21 16,0-21-16,0 22 0,0-1 15,0 0-15,-21 43 16,21 0-16,0-43 0,0 22 16,0-22-16,0 21 0,21-20 0,-21 20 15,0 1-15,21 20 0,0-20 16,-21 21-16,21-22 0,0 106 15,1-20-15,-22-65 16,21-20-16,0 20 0,-21 1 0,21-21 16,-21 20-16,0-20 0,0-1 0,0-20 15,0-1-15,0 21 0,0 1 16,-21-43-16,0 21 16,0-20-16,21-1 0,-22-21 0,1 0 15,0 0-15,0 0 0,0 0 16,0-21-16,-22-1 0,22 1 0,-21 0 15,21-21-15,-22-1 0,-20-62 16,42 41-16,-22 1 16,1-64-16,21 42 0,0 21 15,-1 1-15,22-22 0,0 22 0,0-1 16,0-63-16,0 64 16,43-43-16,-22 42 0,0 22 15,0-21-15,0 20 0,22 1 16,-22 21-16,0-22 0,64-20 15,-64 42-15,42-43 0,-20 22 16,-1 0-16,-21 20 16,22-20-16</inkml:trace>
  <inkml:trace contextRef="#ctx0" brushRef="#br0" timeOffset="23807.65">6413 2498 0,'-21'-21'16,"42"42"-16,-42-64 0,21 22 0,0 0 15,-21 21-15,21-21 16,0 42 0,0 0-1,0 43-15,0-22 0,0 22 16,0-22-16,0 21 0,0-20 16,0 84-16,0-64 0,0-20 15,0 20-15,0 1 0,0-1 16,0-21-16,0 22 0,-21 21 15,21-43-15,0 0 0,-21-21 0,21 1 16,0-1-16,0 0 16,0-42 15,0-22-31,0 22 16,21 0-16</inkml:trace>
  <inkml:trace contextRef="#ctx0" brushRef="#br0" timeOffset="24339.86">6308 2667 0,'0'0'0,"0"-21"0,-22 0 0,22 0 16,0-22-16,0 22 16,0 0-16,22 0 0,-1 0 15,0-1-15,21 1 0,1-21 16,-1 21-16,0 0 0,1-1 0,-1 22 15,21-21-15,1 0 0,-22 21 16,22 0-16,-22 0 0,0 0 0,1 0 16,-1 21-16,0 0 0,-20 22 0,20-22 15,-42 21-15,0 1 16,0-1-16,0 0 0,0 1 0,-21-1 0,0 0 16,-1 1-16,-20-22 0,-64 63 15,64-62-15,0-1 0,-1 0 16,-20 0-16,20 0 0,1 0 15,21-21-15,-21 0 0,20 22 16,1-22-16,0 0 0,0 0 0,0 0 16,0 0-16,42 0 47,0 21-47,21 0 15,-21 0-15,1 0 0,-1 0 0,21 1 16,-21 20-16,43 0 15,-1 43 1,-20-64-16,-22 0 0,0 0 0,0 1 16,0-1-16,0 0 0,1-21 15,-1 0-15,0 0 0,0 0 16,0 0 0,0-21-16,-21 0 15,22-1-15,-22 1 0,21 0 0,-21 0 16</inkml:trace>
  <inkml:trace contextRef="#ctx0" brushRef="#br0" timeOffset="25089.43">7133 3090 0,'0'22'16,"0"-1"-16,0 0 16,21-21-1,0 21 1,1-21-16,-1 0 15,0 0-15,0-21 0,0 21 0,0-21 16,22 21-16,-22-21 0,0-1 16,0 22-16,0-21 0,1 0 0,-1 21 15,-21-21-15,21 0 0,-21 0 16,-21 21 0,0 0-16,-1 0 0,1 0 0,0 0 15,0 0-15,0 21 0,0-21 0,-22 21 16,22 0-16,0 0 15,0 0-15,0 1 0,21 20 0,0-21 16,0 0-16,0 0 0,0 22 16,0-22-16,0 0 0,0 0 0,0 0 15,21 1-15,0-1 0,0-21 16,0 0-16,0 0 0,1 0 16,-1 0-16,21 0 0,22 0 15,-43-21-15,21 21 0,0-22 0,-20 1 16,20 0-16,0 0 0,-21 0 15,22 0-15,-1-22 0,-21 22 0,22 0 16,-22-21-16,0 20 0,0-20 16,0 21-16,-21 0 0,21 0 15,-21-1-15,0 1 0,0 0 0,0 0 16,0 42 15,0 0-15,0 0-16,-21 1 0,21-1 0,0 21 15,0-21-15,0 22 0,0-1 0,0 0 16,0 1-16,0-1 0,0 85 16,0-85-16,0 22 0,-21-1 15,21 1-15,0 20 0,0-20 0,0 21 16,0 84 0,0-84-16,0-1 0,0 1 0,0 21 15,-21-22-15,21 1 0,0 21 0,0-21 16,0-1-16,0 1 0,0 0 0,0-1 15,0-20-15,0-1 0,0 43 16,0-21 0,0-43-16,0 0 0,0-20 0,0-1 15,0 0-15,0-42 16,0 0 0,0-1-16,0 1 0,21-21 0,-21 0 15,21-1-15,0-20 0,22-85 16</inkml:trace>
  <inkml:trace contextRef="#ctx0" brushRef="#br0" timeOffset="25443.15">8107 3408 0,'0'0'16,"-21"-42"-16,-1 20 0,22-20 0,0 0 15,-21 21-15,21-1 0,0-20 16,0 21-16,0 0 0,0 0 15,0-1-15,21 22 16,1-21-16,-1 21 0,21 0 0,-21 0 16,22 0-16,-22 0 0,21 0 0,-21 0 15,0 0-15,22 21 0,-22-21 16,0 22-16,0 20 0,0-21 0,-21 0 16,0 22-16,0-22 0,0 21 15,-21-21-15,0 22 0,0-22 0,0 0 16,-43 21-16,22-21 0,21 1 15,0-22-15,-22 0 0,22 21 16,0-21-16,0 0 0,21-21 47,21-1-47,0 1 16,0 21-16,0-21 0</inkml:trace>
  <inkml:trace contextRef="#ctx0" brushRef="#br0" timeOffset="25891.95">8826 2942 0,'0'0'16,"-21"0"0,0 0-1,0 0-15,0 21 16,0 1-16,21-1 0,-22 0 0,1 0 15,0 0-15,0 22 0,0-1 16,0-21-16,-1 21 0,22-20 16,-21 20-16,21-21 0,0 21 0,0-20 15,21 41-15,1-63 16,-1 21-16,0-21 0,0 0 16,0 0-16,0 0 0,22 0 0,-22 0 15,21 0-15,1-21 0,-22 21 16,0-21-16,21 0 0,-21 0 15,1-1-15,-1-20 0,21 0 0,-42-1 16,0 22-16,0-21 16,0 21-16,0 0 0,0-22 0,-21 22 15,0 0-15,21 0 0,-43 0 0,22 21 16,0 0-16,0 0 0,-43 0 16,43 0-16,-21 0 0,21 21 15,-22-21-15,22 21 0,0 0 0,0 0 16,0 0-16,0 1 0,-1-1 15,1 21-15,21-21 16,0 0-16,0 1 0,21-22 16,1 0-16,-1 0 0</inkml:trace>
  <inkml:trace contextRef="#ctx0" brushRef="#br0" timeOffset="26439.89">9440 3027 0,'-21'0'0,"21"-21"32,0 0-32,0-1 15,0 1-15,21 21 16,-21-21-16,-21 21 47,0 0-47,0 21 0,0-21 15,-1 21-15,-20 1 0,21-1 16,0 0-16,0 0 0,-1-21 0,1 21 16,0 0-16,21 1 0,0-1 15,0 0-15,0 0 16,21-21-16,0 0 0,1 0 15,-1 0-15,21 21 0,-21-21 16,22 0-16,-22 0 0,0 0 0,21 21 16,-21-21-16,1 0 0,-1 22 15,-21-1-15,0 0 16,0 0-16,0 0 16,-21 0-16,-1-21 0,1 22 15,0-22-15,-21 0 0,21 21 16,-1-21-16,-20 0 0,21 0 0,0 0 15,0 0-15,-22 0 0,22 0 16,0 0-16,0 0 16,42 0 15,0-21-15,0-1-16,0 22 0</inkml:trace>
  <inkml:trace contextRef="#ctx0" brushRef="#br0" timeOffset="26704.74">9779 2985 0,'0'0'0,"-21"0"47,21 21-47,-21 0 16,21 0-16,0 0 15,0 0-15,0 1 0,-22-1 0,22 21 16,-21 22-16,21-43 0,-21 0 16,21 0-16,0 0 0,0 0 15,0 1-15,-21-1 0,21 0 16,0-42 15,0 0-31</inkml:trace>
  <inkml:trace contextRef="#ctx0" brushRef="#br0" timeOffset="27071.53">9800 2773 0,'-21'0'0,"42"0"0,-63 0 16,21 0-16,-1 0 0,1 0 15,0 21-15,0 0 16,0 0-16,21 1 0,0-1 15,21-21 1,0 0-16,0 0 16,0 0-16,1 0 0,-1 0 0,0 0 15,0 0-15,0 0 0,-21-21 0,21-1 16,1 22-16,-22-21 0,21 0 16,-21 0-16,0 0 15,0 0-15,0-1 0,0 1 16,-21 21-16,-1 0 0,1 0 0,0 0 15,0 0-15,0 0 0,-22 0 0,22 0 16,0 0-16,0 21 0,0 1 16,0-1-16,-1-21 0,22 21 15,0 0-15,0 0 0,0 0 0,0 1 16,22-1 0,-1-21-16,21 0 0,-21 0 0,22 0 15</inkml:trace>
  <inkml:trace contextRef="#ctx0" brushRef="#br0" timeOffset="27391.35">10435 2455 0,'0'0'0,"0"-21"0,21 0 0,-21 0 16,0 0-16,0 42 31,0 0-31,-21 0 0,0 43 15,21-43-15,-42 64 16,42-43-16,-22 21 0,1-20 0,0-1 16,21 0-16,-21 1 0,0 20 15,21-20-15,0-1 0,-21 0 0,21 1 16,-22-1-16,22 0 0,0 1 16,0 20-16,0-42 0,0 22 15,0-22-15,0 0 0,0 0 16,0 0-16,22-21 15,-1 0-15,-21-21 16,0 0-16,21 0 0,-21 0 16,0-1-16</inkml:trace>
  <inkml:trace contextRef="#ctx0" brushRef="#br0" timeOffset="27890.06">10223 3069 0,'0'0'15,"-21"-21"1,21 0-1,21 0 1,1 21-16,-1 0 0,0 0 0,42-21 16,-20 21-16,-22-22 15,21 22-15,-21 0 0,22-21 0,-22 21 16,0 0-16,21 0 0,-20 0 16,-1 0-16,0 0 15,-21 21 1,0 1-16,0-1 0,0 0 15,-21 0-15,21 21 0,-21-20 16,21-1-16,0 0 0,0 21 16,0-21-16,0 1 0,0-1 15,0 0-15,0 0 0,0 0 16,0 0-16,21-21 0,0 0 0,0 0 16,0 0-16,0 0 0,1 0 15,20 0-15,-21 0 0,21-21 0,-20 21 16,20-21-16,0 0 0,-21 0 0,22 0 15,-22-22-15,0 22 0,-21 0 16,0-21-16,0 20 0,0-41 16,-21 21-16,-43-22 15,43 43-15,-21 0 0,0 0 16,20 21-16,-20 0 0,0 0 0,-1 0 16,22 0-16,-21 0 0,21 21 15,0 0-15,-1-21 0,22 21 0,0 0 16,0 0-16,0 1 0,0-1 0,0 0 15,0 0-15,0 0 16,22-21-16,-1 0 0,0 0 0,42 0 16</inkml:trace>
  <inkml:trace contextRef="#ctx0" brushRef="#br0" timeOffset="28308.82">11197 2963 0,'0'0'0,"0"-21"16,0 0-16,0 0 16,0 0-16,21 0 15,0 21-15,1-22 16,20 22-16,-21 0 0,0 0 0,22 0 16,-22 0-16,0 0 0,0 22 15,0-22-15,0 21 0,1 0 0,-1 0 16,0 0-16,0 0 0,-21 1 0,0 20 15,0-21-15,0 0 0,0 22 16,0-22-16,0 0 0,0 21 0,0-21 16,-21 1-16,21-1 0,-21 0 15,0 0-15,-1 0 0,1 0 16,0 1-16,0-22 16,21-22-1,0 1-15,0 0 16,0 0-16,0 0 0,21 0 15,0-22-15,-21 22 0,43-42 16,-22 20-16,0-20 16,0 42-16,0-1 0,0 1 0,1 0 15,-1 0-15,0 0 0,0 21 0,0-21 16,0-1-16,22 22 16,-22-21-16</inkml:trace>
  <inkml:trace contextRef="#ctx0" brushRef="#br0" timeOffset="29079.88">12150 2773 0,'0'0'0,"0"21"31,-22 0-31,1-21 16,21 21-16,-21 1 0,0-1 15,0 0-15,0 0 0,21 0 0,0 22 16,-22-22-16,22 0 0,-21 0 15,21 0-15,0 0 0,0 1 16,0-1-16,21 0 0,1 0 16,-1-21-16,0 0 0,0 21 15,0-21-15,106 0 16,-106 0-16,22 0 0,-1 0 16,0-21-16,1 0 0,-22 0 0,0 21 15,0-21-15,0-1 0,1 1 0,-1 0 16,-21 0-16,0-43 15,0 43-15,0 0 0,0 0 16,0 0-16,0 0 0,0-1 0,0 1 16,-21 21-1,21 21 1,-22 1-16,22-1 16,0 21-16,-21-21 0,21 0 0,-21 22 15,21-22-15,0 21 0,-21 1 16,0-1-16,21 0 0,-21 1 0,21 20 15,0-21-15,0 22 0,0-22 0,-22 22 16,22-1-16,0 1 0,0-1 0,0 1 16,0-1-16,0 1 0,0 20 15,0 1-15,0-21 0,0 20 0,22-20 16,-1-1-16,-21 22 0,21-22 16,0 1-16,-21-1 0,21 1 0,0-1 15,-21 1-15,0-1 0,22 1 16,-1-22-16,-21 22 0,0-22 0,0 0 15,0 1-15,0-22 0,0 21 0,0-21 16,0 1-16,-21-22 0,-1 21 16,1-21-16,-21 0 0,0-21 15,20-1-15,1 1 0,0 0 16,0-21-16,0 21 0,0-22 16,-1-20-16,1 20 0,0-20 15,0-1-15,0 1 0,0-22 0,-1 22 16,1-22-16,0 22 0,0-22 0,0 0 15,0 22-15,21-1 0,0-20 16,0 41-16,0-20 0,42-85 16,-21 105-16,0 1 15,22 0-15,-1-1 0,-21 1 0,21 0 16,1-1-16,-1-20 0,0 20 0,1 1 16,-1 0-16,0-1 0,1 1 0,-1 0 15,0-22-15</inkml:trace>
  <inkml:trace contextRef="#ctx0" brushRef="#br0" timeOffset="29607.01">14393 2625 0,'0'0'0,"0"-21"0,0-1 16,0 1 0,-21 21-16,21-21 0,-21 21 15,0-21-15,21 0 0,-21 21 0,-1-21 16,22-1-16,-21 1 0,21 0 15,-21 0-15,21 0 0,0 0 16,0-1-16,0 1 0,0 0 16,0 0-16,21 21 0,0 0 15,1-21-15,20 21 0,-21 0 0,21 0 16,-20 0-16,20 0 16,0 0-16,-21 0 0,22 0 0,-22 0 0,0 0 15,21 84 1,-42-62-16,0 20 0,0-21 15,0 21-15,0 1 0,-21-1 0,0 0 16,21 1-16,-21-1 0,0-21 16,0 22-16,-22-22 0,-20 63 15,42-62-15,-1-1 0,22 0 16,-21 0-16,0 21 16,21-20-16,0-1 15,0 0 1</inkml:trace>
  <inkml:trace contextRef="#ctx0" brushRef="#br0" timeOffset="29942.82">14351 3408 0,'0'21'0,"0"-42"0,0 63 0,0-21 15,0 1-15,0-1 0,0 0 0,0 0 16,21-21 0,0 0-1,0 0-15,1 0 0,-1 0 0,0 0 16,0 0-16,0 0 16,-21-21-16,0 0 0,0 0 15,0-1-15,0 1 0,0 0 16,0 0-16,0 0 15,0 0-15,-21 21 16,0 0 0,0 0-16,0 0 15,-1 21-15,1-21 0,0 21 16,0 0-16,0-21 16,21 21-16,-21-21 0,-1 21 15</inkml:trace>
  <inkml:trace contextRef="#ctx0" brushRef="#br0" timeOffset="31631.48">1058 5990 0,'21'0'0,"-42"0"0,64 0 15,-22-21-15,0 21 0,-21-21 16,21 0-16,21 0 0,-20-1 0,-1 1 15,0 0-15,0 0 0,0 0 16,0-22-16,-21 22 0,0 0 16,0 0-16,0 0 15,-42 0-15,21-1 0,0 1 16,-22 21-16,1-21 0,21 21 16,-21 0-16,-1 0 0,1 0 15,0 0-15,20 21 0,-20 0 0,21 1 16,-21 20-16,20-21 0,1 43 15,-21-22-15,21 0 0,0 64 16,-1 0 0,22-64-16,0 1 0,0-1 0,0 0 15,0 1-15,22-22 0,-1 0 0,0 0 16,0 0-16,0-21 0,22 0 16,-1 0-16,-21 0 0,21 0 15,-20-21-15,20 0 0,0 0 16,-21 0-16,22-1 0,-1-20 15,0 21-15,-20 0 0,20-22 16,-21 22-16,21-42 0,-20 20 16,-22 1-16,0 21 0,0-21 15,0-1-15,0 22 0,0-21 0,0 21 16,0-1-16,-22 22 16,1 0-16,0 22 15,21-1-15,0 21 16,0-21-16,0 22 0,0-1 15,0-21-15,0 21 0,0 1 16,0-22-16,0 21 0,0-21 16,0 1-16,0 20 0,0-21 0,21 0 15,-21 0-15,43-21 0,-22 22 16,0-22-16,21 0 0,-21 0 0,22 0 16,41 0-16,-41-22 15,20 1-15,-20 21 0,-1-21 0,0 0 16,1 0-16,-1-22 0,-21 22 15,21 0-15,-20-21 0,20 21 0,-21-22 16,0 1-16,0 0 0,1 20 0,-22-20 16,0 21-16,0-21 0,0 20 15,0 1-15,-22 21 16,1 21-16,21 1 16,-21-1-16,0 0 0,21 0 15,0 21-15,0-20 0,0-1 16,0 0-16,0 21 0,0-21 0,0 1 15,21-1-15,0 0 0,0 0 16,1 0-16,-1-21 0,0 21 0,0 1 16,-21-1-16,0 0 15,0 0-15,-21-21 16,0 21-16,0-21 0,-22 0 16,22 0-16,0 0 0,-21 21 0,20-21 15,1 0-15,0 0 0,0 0 16,0 0-16,21-21 15,0 0 1,0 0-16,21 0 16</inkml:trace>
  <inkml:trace contextRef="#ctx0" brushRef="#br0" timeOffset="32080.03">3238 5503 0,'0'0'0,"-21"-21"0,21 0 16,0 0-16,0 0 0,0 0 15,0-1-15,0 44 31,0-1-15,0 0-16,0 21 0,0 1 16,0 20-16,0 1 0,0 20 0,0 1 15,0-22-15,21 22 0,-21 0 16,22 211 0,-22-169-16,0-21 0,0 21 0,0 0 15,0 0-15,0 0 0,0 0 16,0 0-16,-22 0 0,22-21 0,0 21 15,0-21-15,0-1 0,0 1 0,0-21 16,0 0-16,0-22 0,0 64 16,0-21-1,0-85-15,22-21 16,-22-21-16,0 0 0,0-22 16,0 1-16,0-21 0,0-64 15,0 42-15</inkml:trace>
  <inkml:trace contextRef="#ctx0" brushRef="#br0" timeOffset="32399.84">3387 5884 0,'-22'-63'0,"44"126"0,-65-190 16,22 64-16,21 21 0,-21-1 15,21 1-15,0 0 0,0 20 0,0 1 16,0 0-16,0 0 0,21 21 15,21 0-15,-20 0 0,20 0 0,-21 0 16,21 21-16,43 21 16,-43-20-16,1 20 0,-22 0 15,21 1-15,-42 20 0,21-21 0,-21 1 0,0-1 16,0 0-16,-21 1 16,0-22-16,0 21 0,0-21 0,0 1 15,-22-1-15,22 0 0,0-21 0,-21 42 16,20-42-16,1 0 15,0 0-15,42-21 32,-21 0-32,21 21 15</inkml:trace>
  <inkml:trace contextRef="#ctx0" brushRef="#br0" timeOffset="33032.48">3852 5969 0,'43'0'15,"-22"0"1,0 0-16,0-21 16,0 0-16,0 0 15,1-1-15,-1 1 0,21-21 16,-21-43 0,0 64-16,-21 0 0,0 0 15,0 0-15,0-1 0,-21 22 16,0 0-1,0 0-15,0 22 0,0-1 0,-1 0 16,22 0-16,-21 21 0,21-20 0,-21 20 16,21-21-16,0 21 0,0-20 15,0 20-15,0 0 16,0-21-16,21 22 0,0-22 0,1-21 16,-1 21-16,0-21 0,0 0 15,21 0-15,-20 0 0,-1 0 16,21 0-16,-21 0 0,22-21 15,-22 0-15,21 0 0,0 21 0,-20-22 16,-1 1-16,21-21 0,-21 0 16,0-1-16,1 22 15,-22-21-15,21-1 0,-21-20 16,21 42-16,0-22 0,0 22 16,0 0-16,1 0 0,20 21 15,-21 0-15,0 0 0,0 0 0,22 0 16,-22 21-16,0 21 0,21-20 15,-20 20-15,-1 0 0,0-21 0,0 22 16,0-1-16,-21-21 0,0 22 0,0 20 16,0-42-1,0 0-15,0 1 0,0-1 0,-21-21 32,21-43-17,0 22-15,0 0 16,0 0-16,0 0 0,0 0 0,0-22 15,0 1-15,0 21 0,0-22 16,21 1-16,0 0 0,1-1 0,20-20 16,0-1-1,-21 43-15,1 0 0</inkml:trace>
  <inkml:trace contextRef="#ctx0" brushRef="#br0" timeOffset="33422.9">6519 5249 0,'0'0'15,"0"-21"-15,0 0 0,0 0 0,0 0 16,0 0-16,0-1 0,0 1 16,0 42-1,0 1-15,0-1 16,0 0-16,0 21 0,0 1 0,0-1 16,0 0-16,0 22 0,0-22 15,0 0-15,0 22 0,0-22 0,0 43 16,-21-43-16,21 1 0,0-22 15,0 21-15,0-21 0,-21-21 16,21 21-16,0 1 0,-21-22 31,0 0-15,-1-22-16,1 22 0</inkml:trace>
  <inkml:trace contextRef="#ctx0" brushRef="#br0" timeOffset="33999.57">6138 5736 0,'0'0'0,"-42"-21"0,21 21 0,21-21 15,0 0-15,0 0 16,21-1-16,0 22 16,0-21-16,22 21 0,-1-21 0,0 0 15,1 0-15,-1 21 0,21-21 16,1-1-16,-1-20 0,22 21 0,63-21 16,-84-1-16,-1 22 15,1-21-15,-22-1 0,43-20 16,-64 42-16,0-22 0,-21 22 15,0-21-15,0 21 0,0 0 0,-21-1 16,0 22-16,0 0 16,-1 22-16,1-22 0,0 42 15,0-21-15,0 21 0,21-20 16,0 20-16,0 21 0,0-20 0,0-1 16,0 22-16,0-22 0,0 21 0,-21-20 15,21 20-15,0-20 0,0-1 16,-22 0-16,22 1 0,0-1 0,0-21 15,0 21-15,0-20 0,0 20 16,0-21 0,22-42-1,-1 0-15,-21 0 16,21-1-16,0 1 0,0-21 16,0 21-16,1-22 0,-1 1 0,0 0 15,0-1-15,0 22 0,0-21 0,1 21 16,20 0-16,-21-1 0,0 1 15,0 21-15,1 0 0,-1 0 0,0 21 16,0 1-16,0-1 0,-21 21 0,0-21 16,0 22-16,0-22 0,0 0 15,0 21-15,0-21 0,0 1 0,0-1 16,0 0-16,0 0 0,0 0 0,0 0 31,21-42 0,1 0-31,-22 0 0,0 0 16,21 0-16,0-1 0</inkml:trace>
  <inkml:trace contextRef="#ctx0" brushRef="#br0" timeOffset="34329.93">7599 5652 0,'0'0'0,"21"0"15,0 0-15,0 0 16,0 0-16,1 0 0,-1 0 15,0 0-15,0 0 0,0-22 16,0 22-16,1-21 0,-1 0 16,0 21-16,0-21 0,0 0 0,0 0 15,1-1-15,-22 1 16,0-21-16,0 21 16,-22 21-16,1 0 0,0 0 0,-21 0 15,21 0-15,-1 21 0,-20 0 16,21 0-16,0 0 0,0 1 0,-1 20 15,1-21-15,0 21 0,21-20 16,0 20-16,0 0 16,0-21-16,0 1 0,0-1 0,21 0 0,22-21 15,-22 0-15,0 21 0,21-21 16,1 0-16,-1 0 0,21 0 16,-20-21-16,20 0 0,43-22 15,-64 22-15,22 0 0</inkml:trace>
  <inkml:trace contextRef="#ctx0" brushRef="#br0" timeOffset="34792.67">9207 5376 0,'0'0'0,"-21"0"16,21-21-16,0 0 0,-21 0 16,21 0-16,0 0 15,0-1-15,0 1 0,21 0 16,-21 0-16,21 21 0,22-21 0,-22 21 16,0 0-16,43 0 15,-22 0-15,0 0 0,1 21 0,-22 21 0,21-21 16,0 22-16,-20-22 15,-1 21-15,0-21 0,-21 22 0,0-1 16,0 64-16,-21-85 16,0 21-16,-1-20 0,1-1 15,0 0-15,0 0 0,0 0 0,0-21 16,-1 0 0,22-21-1,0 0-15,0 0 0,0 0 0,0-1 16,0 1-16,22-21 0,20-22 15,-21 43-15,0-21 0,0 0 16,1 20-16,41-41 0,-21 21 16,-20 20-16,20 1 0,-21 0 15,21 0-15,-20 0 0,20 0 16</inkml:trace>
  <inkml:trace contextRef="#ctx0" brushRef="#br0" timeOffset="35657.76">10139 5122 0,'21'0'0,"-42"0"0,42 22 16,-21-1-16,0 0 15,0 0-15,0 0 0,0 22 0,0-22 16,-21 0-16,0 21 0,21-21 16,-22 22-16,22-1 0,0-21 0,0 22 15,0 20-15,0-42 16,0 0-16,22 1 0,-22-1 0,21 0 16,0 0-16,0-21 0,0 0 15,22 0-15,-22 0 0,0 0 0,21 0 16,-21 0-16,43-21 15,-22 0-15,1-22 0,-1 22 16,-21-21-16,43 0 0,-43-1 16,0 22-16,0 0 0,0-21 15,-21 20-15,0-20 0,21 21 0,-21 0 16,0 0-16,0-1 0,-21 44 31,0-1-15,21 0-16,0 0 0,-21 21 15,21-20-15,-21-1 0,21 21 16,0-21-16,0 0 0,0 22 0,0-22 16,0 0-16,0 0 0,0 0 15,0 1-15,21-1 0,0-21 0,0 21 16,22-21-16,-22 0 16,21 0-16,43 0 0,-43-21 15,0 0-15,1-1 0,-1 1 0,0 0 16,1-21-16,-1 21 0,-21-22 0,22 22 15,-22-21-15,0-1 16,-21 1-16,0 0 0,21-1 0,-21 1 16,0 0-16,21-1 0,-21 1 0,0 0 15,0 21-15,0-1 0,0-20 16,0 63 0,0 0-16,0 1 15,0-1-15,-21 21 0,0 0 16,0 43-16,21-43 0,0-20 15,-21 20-15,21 0 0,0 1 0,0-22 16,0 21-16,0 0 0,0-20 16,0-1-16,21 21 0,-21-21 0,63 0 15,-42 1-15,1-22 16,20 0-16,-21 0 0,21 0 16,1 0-16,-22 0 0,21 0 0,1 0 15,-1-22-15,0 1 0,-21 0 16,22 0-16,20-21 0,-42 20 15,1 1-15,-22 0 0,0 0 0,0 0 16,0 0-16,0-1 0,0 1 16,-22 21-16,1 0 15,0 0-15,0 0 0,0 21 16,0 1-16,21-1 0,0 0 16,0 0-16,0 0 0,0 43 15,0-43-15,0 0 16,21-21-1,0 21-15,0-21 0,0 0 16,0 0-16,22-21 0,-1 21 16,-21-21-16,22 0 0,20 0 15,-21-1-15,1 1 0</inkml:trace>
  <inkml:trace contextRef="#ctx0" brushRef="#br0" timeOffset="36776.87">13293 5419 0,'0'0'0,"21"0"16,0-21-1,0-1-15,-21 1 16,21 21-16,0-21 0,1-21 0,-1 21 16,0-1-16,0-20 0,-21 21 0,21-21 15,0-1-15,-21 1 0,0 0 16,0-1-16,22 22 0,-22-21 0,0 21 16,0-1-16,0 1 15,0 42 1,-22 1-16,22-1 0,-21 0 0,0 21 15,0 1-15,21-22 0,-21 21 16,0 0-16,21 1 0,-22-1 0,22-21 16,0 22-16,0-22 0,0 42 15,0-42-15,22 1 16,-1-22-16,21 21 16,0-21-16,-20 0 0,62 0 15,-63 0-15,1-21 16,20-1-16,-21 22 0,0-21 0,0 0 15,1 0-15,-22 0 0,0 0 16,0-1-16,0 1 0,0 0 16,0 0-16,-22 0 0,1 0 0,21-1 15,-21 1-15,0 0 0,0 0 0,-22 21 16,22 0-16,0 0 0,21-21 16,-21 21-16,42-21 31,0 21-31,0-22 15,22 22-15,-1-21 0,43 0 16,-22 0-16,1 0 0,-1 0 16,1-22-16,-1 22 0,1 0 0,-1 0 15,1 0-15,-22 21 0,0-22 16,-20 1-16,20 21 0,-42 21 31,-21 1-15,0-1-16,-1 21 0,1 22 15,21-1-15,-21-21 0,0 1 16,21 20-16,-21-20 0,21 20 16,0 1-16,0-1 0,0 1 0,-21-1 15,21 1-15,0-1 0,-22 22 0,22-22 16,0 85 0,0-63-16,0 0 0,0-1 0,0 1 0,0 0 15,0 21-15,0-1 0,22 1 16,-22-21-16,21 21 0,0 0 0,-21-1 15,0-20-15,0 21 0,0-21 16,0-1-16,0 1 0,0 63 16,0-84-16,-42 126 15,20-126-15,22-22 0,-21 0 0,0-21 16,0 1-16,0-1 0,0-21 16,-1 0-16,1 0 0,21-21 0,-42-22 15,21 1-15,-22 21 0,22-43 16,0 22-16,-21-22 0,21 1 15,-22-1-15,1-20 0,21-1 0,-22-21 16,-41-63-16,63 63 16,-22-84-16,22 105 0,21-21 15,0 21-15,0-20 0,0 20 0,0 0 16,21 22-16,0-22 0,22 22 16,-22-1-16,0 1 0,21-1 0,1 1 15,-1 20-15,0 1 0,1-22 16,-1 22-16,0 0 0,1 21 15,-1-22-15,0 22 0,1-21 0,-22 21 0,21-22 16,-21 22-16,1 0 16,-1-21-16,0 20 0,0-20 0,0 21 15,0-21-15</inkml:trace>
  <inkml:trace contextRef="#ctx0" brushRef="#br0" timeOffset="37118.67">16044 4403 0,'-63'0'31,"63"21"-31,0 0 0,-21 21 16,21 1-16,0-1 16,-22 0-16,22 1 0,0 20 0,0 1 15,0-1-15,0 1 0,0-22 0,-21 22 16,0-22-16,21 0 0,-21 64 16,0-42-1,0-64-15,21 21 16,-22-21-1,1-21-15,0-1 16</inkml:trace>
  <inkml:trace contextRef="#ctx0" brushRef="#br0" timeOffset="37936.97">15367 4974 0,'0'0'16,"-21"-21"-16,21 0 15,21 21 1,0 0-16,64 0 15,42-21 1,-64 0-16,-20 21 0,20-22 0,1 1 16,20 0-16,-20 0 0,105-21 15,64-43 1,-170 64-16,1-22 0,-22 22 16,1 0-16,-1 0 0,-21-21 0,0 20 15,0 1-15,-21 0 0,0 0 0,0 0 16,-21 21-16,0-21 15,0 21-15,0 0 0,0 21 16,-1 0-16,-20 0 0,42 21 16,-21-20-16,0 20 0,0 0 0,21 1 15,-22 62-15,22-62 16,-21 84-16,0-21 16,21-64-16,-21 0 0,0 1 15,0-1-15,21 0 0,0-21 0,0 22 16,-22-22-16,22 0 15,0 0-15,22-42 32,-22 0-32,21 0 15,0 0-15,42-22 0,-41 1 16,-1 0-16,0 20 0,21-20 16,-21 21-16,1-21 0,20-1 15,-21 22-15,-21 0 0,21 21 16,-21 21-16,0 0 15,0 22-15,0-22 0,0 0 16,0 21-16,0-21 0,0 1 0,21 20 16,-21-21-16,0 0 0,0 0 15,0 1-15,43-1 0,-22 0 16,0 0-16,0-21 0,0 0 16,22 0-16,-22 0 0,0 0 15,21 0-15,1 0 0,-1-21 0,0 0 16,1 0-16,-1 21 0,22-22 0,-22 1 15,0-21-15,1 21 0,-1 0 16,-21-22-16,64-63 16,-85 22-1,0 63-15,0-22 0,0 22 0,0-21 0,-21 42 16,-1-21-16,1 21 0,0 0 16,0 0-16,0 21 0,0 0 15,-22 21-15,22 1 0,0-1 0,-21 85 16,42-85-16,0-21 15,0 22-15,0-22 0,0 0 16,0 0-16,0 0 0,21 1 0,0-1 16,0-21-16,0 0 15,22 0-15,-1 0 0,21-21 16,-63-1 0,22 1-16,-1 0 0</inkml:trace>
  <inkml:trace contextRef="#ctx0" brushRef="#br0" timeOffset="39730.72">18944 4868 0,'21'22'16,"0"-22"-16,1 0 15,-1 0-15,0 0 16,0-22-16,0 1 0,0 21 0,1-21 15,-1 0-15,0 0 0,-21 0 0,21 21 16,0-22-16,0 1 0,-21 0 16,0-21-16,0 21 0,0-1 15,0 1-15,0 0 0,0 0 16,-21 0-16,0 0 0,0 21 0,0 0 16,-22 0-16,22 0 0,-21 0 0,21 0 15,-22 21-15,22 0 0,-21 21 16,21-21-16,-22 22 0,22-1 0,0 0 15,0 1-15,21-1 0,0 22 16,0-22-16,0-21 0,0 21 0,0-20 16,0 20-16,21-21 0,0 0 0,0-21 15,1 21-15,-1-21 0,0 0 16,0 0-16,0 0 0,0 0 0,1 0 16,62-21-1,-41 0-15,-22 0 0,21 21 16,-21-21-16,0 0 0,1-1 0,-1-20 15,0 21-15,-21 0 0,0-22 0,0 22 16,0-21-16,0 21 0,0 0 16,0-1-16,0 1 0,-21 21 31,21 21-31,0 1 0,-21-1 0,-1 0 16,22 21-16,0-21 0,0 43 15,0-22-15,0-21 0,0 1 16,0-1-16,22 0 0,-22 0 0,21-21 15,0 21-15,21-21 0,-21 0 16,1 0-16,20 0 0,-21 0 16,0 0-16,22 0 0,-1-21 0,-21 21 15,21-21-15,-20 0 0,-1 0 16,21-1-16,-21 1 0,0-21 0,1 21 16,-1-22-16,-21-20 15,21 42-15,-21-22 0,0 22 0,0 0 16,0 0-16,0 0 0,0 0 0,0-1 15,-21 44 1,21-1-16,-21 21 16,21-21-16,0 64 0,0-64 15,0 21-15,0 22 16,0-22-16,0-21 0,0 1 16,0-1-16,0 0 0,0 0 0,21 0 15,-21 0-15,21-21 0,0 0 0,0 0 16,0 0-16,1 0 15,20-21-15,21-21 16,-41 0-16,-1 20 16,0 1-16,-21-21 0,21 21 0,-21-22 15,21 1-15,0 21 0,-21-21 16,0 20-16,0-20 16,0 0-16,0 63 31,0 0-16,0 21-15,0-20 0,0 62 16,0-63-16,0 43 0,0-22 16,22-21-16,-1 1 15,0-1-15,0 0 0,0 0 0,0 0 0,1 0 16,-1-21-16,0 0 0,42 0 16,-20 0-16,20 0 15,-42 0-15,22-21 0,-22 0 0,21 0 16,-21 0-16,1-22 0,-1 22 15,0-21-15,0 0 0,0-1 0,0-63 16,-21 64-16,22-64 16,-1 43-16,-21-1 15,0 22-15,21-22 0,-21 1 0,0-1 16,0 22-16,0 0 0,0-1 16,0-20-16,0 42 0,-21 42 15,0 0-15,-1 0 16,1 22-16,0 20 0,0-21 15,0 22-15,0-1 0,21-20 16,-22 20-16,22 1 0,0-1 0,0-20 16,0 20-16,0-21 0,0 22 15,0-22-15,0 1 0,0-1 0,0-21 16,0 21-16,22-20 0,-1-1 16,0 0-16,-21 0 0,21-21 0,21 0 15,-20 0-15,-1 0 0,21 0 16,-21 0-16,0 0 0,22-21 15,-22 0-15,0 0 0,0-1 0,22 1 16,-1-42-16,-21 42 0,0-22 16,-21 22-16,21-21 0,1-1 15,-22 22-15,0 0 0,0 42 32,0 0-17,0 1-15,0 20 0,0-21 0,0 0 0,0 22 16,0-22-16,0 0 15,0 0-15,0 21 0,0-20 16,0-1-16,0 0 0,21-21 16,0 0-16,21 0 15,-21 0-15,1 0 0,-1 0 0,0-21 16,21 0-16,-21 21 0,1-22 16,20 1-16,-21 0 0,0-21 0,0 21 15,1-22-15,-22 1 0,0 21 0,0-43 16,0 22-16,0-22 15,-22 43-15,1 0 16,0 0-16,0 21 0,-21 0 0,20 0 16,-41 21-16,42 0 0,-22 0 15,22 1-15,0-1 0,0 0 16,0 0-16,0 0 0,21 0 0,0 1 16,0-1-16,-22 0 0,22 0 15,-21-21 1,0-21-1,21 0-15</inkml:trace>
  <inkml:trace contextRef="#ctx0" brushRef="#br0" timeOffset="39912.62">20405 4487 0,'-43'0'0,"86"0"0,-107 0 15,85 0 16,22 0-31,-1 0 0,0 0 16,1 0-16,-1 0 0,21 0 16,-20 0-16,20 0 0,-20 0 0,20 0 15,-21 0-15,1 0 0,-22-21 0</inkml:trace>
  <inkml:trace contextRef="#ctx0" brushRef="#br0" timeOffset="42511.24">21675 4699 0,'63'-42'31,"-42"21"-31,0 21 0,-21-22 0,22 1 15,-1 21-15,0-21 0,0 21 16,0 0-16,0 0 16,1 0-1,-22 21-15,0 0 0,0 22 0,0-22 16,21 21-16,-21 1 0,0 20 16,0-21-16,0 1 0,0-1 15,0 0-15,0-20 0,0-1 0,0 21 16,0-21-16,0 0 0,0 1 15,-21-1-15,-1-42 47,22-1-47,0 1 0,0 0 0,0 0 16,0 0-16,0-22 0,0 22 16,0-21-16,0 0 0,0-1 0,0 22 15,22-21-15,-1-1 0,0 1 0,0 21 16,21-43-1,-20 64-15,-1 0 0,0 0 16,0 0-16,0 0 0,0 22 0,-21-1 16,22 21-16,-22-21 0,21 22 0,-21-22 15,0 21-15,21-21 0,-21 22 16,0-22-16,0 21 0,0 0 16,0-20-16,0-1 0,0 0 15,0 0-15,21-21 16,-21-21-1,0 0 1,21 21-16,-21-21 0,21-1 0,1-20 16,-22 21-16,21 0 0,0-22 15,0 1-15,0 21 0,0-21 16,22-1-16,-22 22 0,0-21 0,0 21 16,22-22-16,-22 22 0,0 0 15,0 21-15,-21-21 0,21 21 0,0 0 16,-21 21-16,0 0 0,0 0 15,0 22-15,0-1 0,0-21 16,0 21-16,0 1 0,0-1 0,0 0 16,22 1-16,-1-1 0,0-21 15,0 22-15,21-1 16,-20-21-16,-1 0 0,0-21 0,21 21 16,-21-21-16,22 0 0,-1 0 0,0 0 15,1 0-15,-1 0 0,0 0 16,1 0-16,-1 0 0,0-21 0,1 0 15,-1 0-15,0 0 0,-20 0 16,20-1-16,-21-20 0,0 21 0,-21-21 16,0-1-16,0 1 0,0 21 0,0-64 15,0 64-15,-21 0 16,21-22-16,-21 43 0,0-21 0,0 21 16,-1 0-16,1 0 0,0 0 15,0 21-15,0 1 0,0-1 16,-1 21-16,-20-21 0,0 64 15,21 0-15,21-43 16,-22-21-16,22 43 0,0-43 16,0 0-16,0 0 0,22-21 0,-22 21 15,21-21-15,0 0 0,21 0 16,1 0 0,-22 0-16,0-21 0,0 0 0,21 21 15,-20-21-15,-1 0 0,0-22 0,0 22 16,0-21-16,0 21 0,1-22 0,20-41 15,-21 41-15,0 22 16,0-21-16,1 21 0,-22-1 16,0 1-16,21 0 0,-21 42 31,0 0-31,0 22 0,0-22 16,-21 21-16,21 22 0,0-22 15,0-21-15,0 22 0,21-1 0,0-21 16,0 0-16,0 0 0,22 1 0,-22-1 15,0 0-15,0-21 0,0 0 0,0 21 16,22-21-16,-22 0 0,0 0 16,0 0-16,0 0 0,22-21 15,-22 21-15,0-21 0,0 0 0,0-1 16,1-20-16,-1 0 0,0 21 16,0-22-16,0-20 0,-21 20 0,21 1 15,1-21-15,-22 20 0,21 1 16,-21-22-16,0 22 0,21-21 0,0 20 15,-21-20-15,0 20 0,0 22 0,0-21 16,0 21-16,0 0 0,0 42 16,0 0-1,-21 21-15,21 1 0,0-1 16,-21 0-16,21 1 0,-21 20 16,21-21-16,0 22 0,0-22 0,0 22 15,0-22-15,0 0 0,0 1 16,21-1-16,0 0 0,-21-20 0,21 20 15,-21-21-15,21 0 0,0 0 16,1-21-16,-22 22 0,21-22 0,0 0 16,0 0-16,0 0 0,0 0 0,1-22 15,-1 22-15,0-21 0,0 0 16,0 0-16,0-21 0,1 20 0,41-41 16,1-43-1,-43 64-15,0 21 0,0-1 16,-21 1-16,0 42 15,0 1 1,0-1-16,0 0 16,-21 21-16,21-21 0,0 22 0,-21-22 15,21 0-15,0 21 0,0-20 16,0-1-16,0 0 0,0 0 0,0 0 16,21 0-16,0-21 0,-21 22 15,21-22-15,0 0 0,1 0 16,-1 0-16,0 0 0,0-22 0,21 22 15,-20-21-15,20-21 16,0 21-16,-21-22 0,1 22 0,-1-21 16,0 0-16,0-1 0,0 22 15,-21-21-15,21 21 0,-21-22 0,22 22 16,-22 42 0,0 0-1,-22 22-15,1-22 0,21 21 16,-21 1-16,21-22 0,0 21 0,0 22 15,0-43-15,0 0 0,0 0 16,0 0-16,0 0 0,0 1 16,21-22-16,0 0 0,1 0 15,-1 0-15,0 0 0,0 0 16,0-22-16,0 1 0,-21 0 16,22 0-16,-22 0 0,0-22 15,0 22-15,0-21 0,0 21 16,0-22-16,0 22 0,0-21 0,-22 21 15,1 0-15,-21-22 16,0 43-16,20 0 16,1 0-16,21-21 31,21 21-31,1 0 16,-1 0-16,21-21 0,-21 21 0,22 0 15,-1-21-15,0 21 0,43 0 16,-43 0-16,1 0 15,-1 0-15,0 0 0,-21 0 0,1 0 16,-1 0-16,0 21 0,0 0 16,-21 0-16,0 22 0,0-22 15,0 0-15,0 21 0,0-21 16,0 22-16,0-22 0,0 21 0,0-21 16,-21 22-16,21-22 0,0 0 0,0 0 15,0 22-15,-21-43 16,21 21-16,0 0 15,-21-21-15,21-21 32,0 0-32,0-1 15,0 1-15,0 0 16,0 0-16,21-21 0,0-1 0,0 22 16,21-21-16,-20-1 0,20 1 0,0 0 15,1-1-15,-1 22 0,0-21 16,1 21-16,-1-22 0,0 43 0,-21-21 15,22 21-15,-22 0 0,0 0 16,0 21-16,-21 1 0,21 20 16,1 21-16,-22-20 0,0-1 15,0 0-15,0 1 0,0-1 16,0 0-16,0-20 0,0 20 0,0-21 16,-22 21-16,22-20 0,-21-1 15,21 0-15,0 0 16,-21-21-16,0 0 0,0 0 15,21-21 1,-21 0-16,-1-43 16</inkml:trace>
  <inkml:trace contextRef="#ctx0" brushRef="#br0" timeOffset="42703.13">25908 4233 0,'-21'0'15,"42"0"-15,-63-21 0,20 21 0,1 0 16,0 0 0,0 0 31,0 0-32,0 0-15,-22 0 0</inkml:trace>
  <inkml:trace contextRef="#ctx0" brushRef="#br0" timeOffset="42884.02">24257 4445 0,'0'0'0,"-42"0"0,-1 21 0,22 0 16,0-21-16,21 22 0,21-1 15,0-21 1,22 0-16,-22 0 0,21 0 15,0 0-15,1 0 0,-1-21 0,22 21 16,41-22-16,-62 1 16,20 21-16</inkml:trace>
  <inkml:trace contextRef="#ctx0" brushRef="#br0" timeOffset="44028.46">27665 4382 0,'21'-22'0,"-42"44"0,63-65 15,-21 22-15,-21 0 16,21 0-16,-21 0 0,0-1 16,0 44-1,0-1-15,0 0 16,0 21-16,0 1 0,0-1 0,0 0 15,-21 64 1,0-42-16,21 84 16,-21-106-16,21 0 0,0 1 15,-21-22-15,21 21 0,0-21 0,0 1 16,0-1-16,0 0 0,21-42 31,0 21-31,-21-21 16,21-1-16,0-20 0,1 21 0,-22-21 15,21 20-15,0-20 0,21 0 16,-21 21-16,1-22 0,20 1 0,-21 0 16,21 20-16,-20 1 0,-1 0 15,0 0-15,0 21 0,0 0 16,-21 21-16,0 0 16,0 0-16,0 1 0,0-1 15,0 21-15,0-21 0,0 22 0,0-22 16,0 0-16,21 21 0,-21-21 15,22 1-15,-1-1 0,0 21 16,0-42-16,21 21 0,-20-21 16,-1 0-16,0 0 0,0 0 15,0 0-15,0 0 0,1-21 0,-1 0 16,0 0-16,0 0 0,21-43 16,-20 43-16,20-64 15,-21 43-15,0 0 0,0-1 16,1 1-16,-1 0 0,-21-1 15,21 1-15,0 0 0,0-1 0,0-63 16,1 85-16,-22 0 16,0 42-1,0 0-15,-22 1 16,1-1-16,0 21 0,0 0 16,21 1-16,0-1 0,0 0 0,0 1 15,0-22-15,0 21 0,0 1 16,0-1-16,0-21 0,21 43 15,0-1-15,0-42 0,1 0 16,-1 1-16,0-1 0,0-21 16,21 0-16,22 0 15,-43 0-15,21 0 0,-20 0 0,20 0 16,0-21-16,-21-1 0,22 1 16,-22 0-16,21 0 0,-21 0 0,1-22 15,-1 22-15,0 0 0,-21-21 16,0 21-16,21-22 0,-21 22 0,0-21 15,0 21-15,0-1 0,-21 22 16,0 0 0,0 22-16,-1-1 0,22 0 0,-21 0 15,0 0-15,21 0 0,0 22 16,0-22-16,0 0 0,0 21 16,0-20-16,0-1 0,0 0 0,0 0 15,21 0-15,0 0 0,1 1 16,-1-22-16,0 0 0,0 0 0,0 21 15,0-21-15,1 0 0,-1 0 16,0 0-16,21-21 16,-21-1-16,1 1 0,-1 0 0,0 0 15,-21 0-15</inkml:trace>
  <inkml:trace contextRef="#ctx0" brushRef="#br0" timeOffset="46557.37">30289 4890 0,'0'0'0,"0"21"15,22-42 16,-1-1-31,0 1 0,-21 0 0,21 0 16,21 0-16,-20 0 0,-1-22 0,21 22 16,-21-21-16,22-1 15,-1 1-15,-21 0 0,21-1 0,1-20 16,-22 21-16,21-1 0,-21 1 16,1 0-16,-22-1 0,0 22 0,0 0 15,0 0-15,0 0 0,-22 21 16,-41 0-16,42 21 0,-43 42 15,43-42-15,-21 1 16,21 20-16,-1 0 0,22-21 0,0 22 16,0-1-16,0-21 0,0 22 15,0-22-15,22 21 0,-1 0 0,-21-20 16,21 20-16,0-21 0,-21 0 16,0 22-16,21-22 0,-21 0 0,0 0 15,0 21 1,-21-42-1,0 0-15,0 0 16,0-21-16,21 0 16,0 0-16,-22 0 0,22 0 0,0-1 15,0 1-15,0 0 16,-21 21 0,21 21-1,0 0-15,0 1 0,0-1 16,0 0-16,21 0 0,1 21 15,-1-20-15,0-1 0,0 0 0,64 0 16,-43 0-16,43-21 16,-43 0-16,22 0 15,-22 0-15,21 0 0,-20 0 0,-1-21 16,43-21-16,-43-1 16,-21 22-16,0-21 0,22 0 0,-22-1 15,0 1-15,0 0 0,0-22 0,1 22 16,-1-22-16,0 1 0,0-1 15,0 22-15,0-43 16,-21 43-16,0 21 0,0 42 16,-21 0-1,0 0-15,0 0 0,-21 64 16,20-43-16,1 1 0,0-1 16,0 0-16,0 1 0,0-1 15,21-21-15,0 22 0,0-1 0,-22 0 16,22-21-16,-21 1 0,0 62 15,21-63 1,21-42 15,0 0-31,1 21 16,-22-21-16,21 0 0,0 0 0,0-1 16,0 1-16,0 0 15,1 0-15,-1 21 0,0 0 16,-21 21-1,21 0 1,-21 0-16,0 1 0,0 20 16,0-21-16,21 0 0,0 0 15,-21 1-15,22-1 16,-1-21-16,0 0 0,0 0 0,0 0 16,0 0-16,1 0 0,-1 0 15,0 0-15,0 0 0,0-21 16,0-1-16,1 1 0,-1 0 0,42-64 15,-20 22 1,-22 21-16,-21 20 16,0 1-16,21 0 0,-42 21 31,21 21-31,-21 0 0,-1 1 16,1-1-16,21 0 0,0 0 15,-21 0-15,21 22 0,0-22 16,-21 0-16,21 0 0,0 0 0,0 0 15,0 1-15,21-22 0,0 21 0,0-21 16,1 0-16,-1 0 0,0 0 16,21 0-16,-21 0 0,43 0 15,-22 0-15,1-21 16,-22-1-16,21-20 0,-21 21 0,0 0 16,1-22-16,-1 1 0,-21 21 15,0-21-15,21-1 0,-21 22 0,0-21 16,0 21-16,0-1 0,-21 1 15,0 0-15,-1 21 0,-20 0 0,21 0 16,-21 0-16,-1 0 0,1 21 16,-43 22-16,43-22 0,21 21 15,-22-21-15,43 0 0,-21 22 16,21-22-16,0 0 0,0 21 16,0-20-16,0-1 0,0 0 0,21 0 15,1 0-15,-1 0 0,0-21 16,21 0-16,-21 22 0,22-22 15,-1 0-15,-21 0 0,22 0 0,-1-22 16,0 1-16,-21 21 0,22-21 16,-22 0-16,21 0 0,1-43 15,-22 43-15,0 0 0,0 0 16,-21 0-16,0-1 0,-21 44 31,21-1-31,-21 0 16,21 0-16,-21 21 15,21-20-15,-22-1 0,22 0 16,0 0-16,0 0 0,0 0 16,22-21-1,-1 0-15,0 0 16,21 0-16,-21-21 0,1 21 16,-1-21-16,0 0 0,21 0 0,-21 21 15,1-21-15,-1-1 0,0 1 16,0 0-16,0 0 0,0 0 15,1 21-15,-22 21 32,-22 0-17,1 0-15,21 0 0,-21-21 16,21 22-16,0-1 0,0 0 0,0 0 16,0 0-16,21-21 15,0 0-15,1 0 16,20 0-16,-21 0 0,0 0 15,22 0-15,-22-21 0,21 0 0,-21 21 16,0-42-16,1 20 0,-1 1 16,0 0-16,0-21 0,-21-1 15,0 22-15,21-21 0,-21 0 0,0-1 16,21 1-16,-21 0 0,0 20 16,0-20-16,0 21 0,0 0 15,0 0-15,-21 42 16,0 0-16,0 0 15,0 21-15,0-20 0,-1 20 16,1 43-16,0-64 16,0 21-16,0 22 15,21-22-15,0-21 0,0 21 0,0-20 16,0-1-16,0 0 0,42 21 16,-21-21-16,0-21 0,1 0 15,-1 0-15,0 0 0,21 0 16,-21 0-16,1 0 0,20 0 0,-21 0 15,21-21-15,-20 21 0,-1-21 16,0 0-16,0 21 0,0-21 16,0 0-16,-21-1 15,0 1-15,0 0 16,-21 21-16,0 0 16,0 0-16,0 0 15,0 0-15,-1 0 0,1 21 0,0 0 16,0-21-16,0 22 0,21-1 15,0 0-15,-21-21 0,21 21 0,0 0 16,0 0-16,0 1 16,21-22-1,0 0 1,0 0-16,0 0 0,0 0 16,1 0-16,-1-22 0,0 1 0,0 21 15,0-21-15,0-21 0,1 21 16,-1-1-16,0-20 0,0 21 0,-21-21 15,21-1-15,0 22 16,22-64-16,-22 43 0,0 0 16,-21-1-16,0 22 0,21-21 0,-21 0 15,0 20 1,0 1-16,0 42 16,0 1-16,-21-1 15,0 0-15,0 21 0,0 1 16,-1-22-16,-20 21 0,21 0 0,21 1 15,-21-1-15,21 0 0,0 1 16,0-22-16,0 21 0,0 1 0,0-22 16,21 0-16,21 21 15,1-21-15,-1 1 0,-21-22 16,21 0-16,-20 0 0,20 0 16,-21 0-16</inkml:trace>
  <inkml:trace contextRef="#ctx0" brushRef="#br0" timeOffset="48102.63">974 7980 0,'-22'0'16,"1"0"-16,21-21 16,-21 0-16,0-1 15,0 1-15,21 0 0,0 0 16,-21 0-16,21 0 0,0-1 16,0 1-16,0 0 0,0 0 0,0 0 15,21 21-15,0-21 0,0 21 16,0-22-16,0 22 0,1 0 0,-1 0 15,0 0-15,0 22 0,21-1 16,-20 0-16,-1 0 0,0 21 16,0-20-16,0 20 0,0 0 15,-21 1-15,22-22 0,-22 21 0,0 0 16,0 1-16,0-1 0,0-21 16,0 22-16,0-22 0,0 0 15,0 0-15,0 0 0,0-42 31,0 0-15,0 0-16,0 0 0,0-1 0,0-20 16,21 21-16,0-21 0,-21-1 15,0 1-15,21 0 0,0-1 0,0 1 16,1 0-16,20-1 0,-21 22 16,0-21-16,22 21 0,-22 21 15,0 0-15,0 0 0,0 0 16,0 0-16,43 84 15,-64-41-15,0-1 0,0-21 16,0 21-16,0 43 0,0-43 16,0 1-16,-21-22 0,0 21 15,21-21-15,-22 1 0,22 20 16,22-42 15,-1-21-31,0 0 0,0-1 16,0 1-16,0-21 0</inkml:trace>
  <inkml:trace contextRef="#ctx0" brushRef="#br0" timeOffset="48503.4">2180 7557 0,'0'21'31,"-21"-21"-31,0 21 0,0 0 16,21 21-16,-22-20 0,1-1 15,0 21-15,0-21 0,0 64 16,21-43-16,-21 1 0,21-22 16,0 21-16,0 43 0,0-64 15,0 0-15,0 0 0,21 0 16,0 1-16,0-22 0,0 0 16,0 0-16,22 0 0,-22 0 0,21 0 15,-21 0-15,64-43 16,-64 22-16,22 0 0,-22 0 0,21-22 15,-21 22-15,0 0 0,-21-21 16,0 21-16,0-22 0,0 22 0,0-21 16,-42 21-16,21-1 0,-21-20 0,20 21 15,-20 0-15,0 0 0,-64-1 16,64 22-16,20 0 16,1 0-16,0 0 15,0 0-15,0 0 0,21 22 16,0-1-16,0 0 15,21-21-15,0 0 0,0 0 16,0 0-16,22 0 0,-1-21 0</inkml:trace>
  <inkml:trace contextRef="#ctx0" brushRef="#br0" timeOffset="48778.24">2921 7345 0,'0'-21'0,"0"42"0,-21-21 31,0 21-31,21 0 0,-22 22 16,1-1-16,21 0 0,-21 1 15,0-1-15,0 0 0,21 1 0,-21-1 16,-1 0-16,22 64 0,0-85 16,0 22-16,0-1 0,0-21 15,0 43-15,0-43 0,22 0 16,-1-21-16,0 0 15,21 0-15,-21 0 0,22-21 0,-22 0 16,21 21-16,-21-22 0,43-41 16,-64 42-16,21 0 15,-21-1-15</inkml:trace>
  <inkml:trace contextRef="#ctx0" brushRef="#br0" timeOffset="48936.15">2752 7747 0,'-43'0'0,"86"0"0,-107 0 15,43 0 1,42 0 0,0 0-16,0 0 15,22 0-15,-1 0 0,0 0 16,1-21-16,-1 0 0,0 0 0,1-1 16,-1 1-16</inkml:trace>
  <inkml:trace contextRef="#ctx0" brushRef="#br0" timeOffset="50815.89">4699 7874 0,'0'0'0,"-42"42"0,-107 64 15,128-63-15,0-43 16,21 21-16,0 0 0,21-21 31,0 0-31,22-21 0,-22 0 0,21-1 16,1-20-16,-1 21 0,0-21 16,1-1-16,-1 1 0,0 0 0,-21-1 15,22 1-15,20-64 16,-42 43-16,1-1 0,-22 1 0,0-1 15,0 1-15,0-1 0,0 22 0,0-1 16,0 1-16,-22 0 0,1 21 0,0-1 16,0 22-16,0 0 15,0 0-15,-22 22 16,22 20-16,0 0 0,0 1 0,21-1 16,0 21-16,0 1 0,0 42 15,0-43-15,0-20 0,0 20 16,0-21-16,0 1 0,0-1 0,0 0 15,0 1-15,0-1 0,0-21 16,0 43-16,0-43 0,0 0 16,21-21-1,0 0-15,0-21 16,-21 0-16,21 0 0,1-1 0,-22 1 16,42-42-16,-21 42 0,-21-1 15,21-20-15,0 21 16,-21 0-16,22 0 0,-1-1 0,-21 1 15,21 21-15,0 0 0,0 21 16,-21 1-16,0-1 16,0 0-16,21 0 0,-21 0 0,22 0 15,-22 1-15,21 20 0,-21-21 0,0 0 16,21 0-16,0 1 0,21 20 16,1-21-1,-22-21-15,21 21 0,-21-21 0,22 0 0,-1 0 16,0 0-16,22 0 0,21-42 15,-22 21-15,-21 21 16,22-21-16,-22-1 0,1-20 0,-1 21 16,0 0-16,-21 0 0,1-22 0,-1 22 15,-21-21-15,0 21 0,0-22 16,0 22-16,-21-64 0,-1 64 16,1 0-16,-21 0 0,0 0 0,20 21 15,-20 0-15,0 0 0,-1 0 16,1 21-16,21 0 0,-21 0 0,-1 0 15,22 1-15,0 20 0,0-21 0,0 21 16,-1-20-16,22 20 0,0-21 16,0 21-16,0-20 0,0 20 15,0-21-15,0 0 0,0 22 0,22-22 16,-22 0-16,21-21 0,21 21 16,0-21-1,-20 0-15,-1 0 0,0 0 0,21 0 0,-21-21 16,1 0-16,20 21 0,-21-21 0,0-1 15,0 1-15,22-21 0,-43 21 16,21 0-16,0-1 0,-21-20 0,21 21 16,-21-21-16,0 20 0,0 1 0,0 0 15,0 0-15,0 0 0,0 0 16,-21 42 15,21 0-31,0 0 0,0 21 16,0-20-16,0-1 0,-21 42 15,21-42-15,0 1 0,0 20 0,0-21 16,0 0-16,0 0 0,0 1 16,21-1-16,0-21 0,0 21 0,-21 0 15,22-21-15,-1 0 0,21 0 0,-21 0 16,0 0-16,22 0 0,20-42 16,43-22-1,-85 43-15,22 0 0,-22-21 16,21 20-16,-21-20 0,0 0 0,22-22 15,-22 22-15,-21 0 16,0 20-16,0 1 0,0 0 0,-21 21 16,-22 0-16,22 0 0,0 0 15,-21 21-15,21 0 0,-1 1 16,1-1-16,0 0 0,0 0 0,21 0 16,0 22-16,0-22 15,0 0-15,21 0 0,0 0 0,0-21 0,1 21 16,20 1-16,-21-1 0,0 0 15,0-21-15,1 21 0,-1 0 0,0 0 16,0 1-16,21-1 16,-20 0-16,-1 0 0,0-21 15,0 0-15,21 21 16,1-21-16,-22 0 0,21 0 0,-21 0 16,22 0-16,-1-21 0,-21 21 0,22-21 15,-1 0-15,0 0 0,-21-1 16,22 1-16,-1 0 0,-21 0 0,0 0 15,22 0-15,-22-1 0,0-20 0,0 21 16,-21-21-16,0 20 0,0-41 16,0 42-16,0 0 0,-42-22 15,21 43-15,0 0 16,-1-21-16,1 21 0,-21 0 0,21 0 16,0 0-16,-22 21 0,22 0 15,0 1-15,0-1 0,0 0 0,-1 0 16,1 0-16,0 22 0,21-22 0,-21 0 15,21 0-15,0 0 0,0 0 16,0 1-16,21 41 16,0-63-16,0 21 0,1-21 0,-1 0 15,0 0-15,0 0 0,21 0 16,-20 0-16,-1 0 0,21 0 0,-21-21 16,22 0-16,-22 0 0,42-22 15,-42 22-15,1 0 16,-1-21-16,0-1 0,-21 1 0,21 0 0,-21-1 15,21-20-15,-21-1 0,0-105 16,0 106 0,0 20-16,0-20 0,0 42 0,0-22 15,0 22-15,0 0 0,-21 21 0,0 0 16,0 21-16,21 0 16,-21 0-16,21 85 0,0-63 15,-22 20-15,22-21 0,0 22 0,0-1 16,0-20-16,0-1 0,0 0 15,0 1-15,0 63 16,22-64-16,-1-21 0,0 0 16,0-21-16,0 21 0,22-21 15,-22 0-15,21 0 0,22 0 16,-22 0-16,-21-21 0,21 21 16,1-21-16,-1 0 0,0 0 0</inkml:trace>
  <inkml:trace contextRef="#ctx0" brushRef="#br0" timeOffset="52123.51">8340 7303 0,'0'0'16,"0"-22"-16,0 1 0,-22 0 15,1 21-15,0 0 0,0 0 16,0 0-16,0 21 0,-1-21 16,1 21-16,0 22 0,0-22 15,0 0-15,0 21 0,-1 1 0,1-22 16,0 21-16,0-21 0,21 43 15,0-22-15,0-21 0,0 1 16,0-1-16,0 0 0,0 0 0,21 0 16,0 0-16,22-21 0,-1 22 15,-21-22-15,0 0 0,22 0 0,-22 0 16,21 0-16,-21-22 0,22 22 16,-22-21-16,21 0 0,0 0 0,-20 0 15,20 0-15,-21-1 0,0 1 0,0-21 16,22-22-1,-22 43-15,-21 0 0,0 0 0,0 0 16,0 0-16,0 42 31,-21-21-31,21 21 0,-21 0 0,21 21 16,-22-20-16,1-1 0,21 0 0,0 21 16,0-21-16,0 1 15,0 41-15,0-42 0,0 0 16,21 1-16,1-22 0,-1 21 0,0-21 15,21 0-15,1 0 0,-22 0 16,21 0-16,0 0 0,43 0 16,0-21-16,-43-1 15,0 22-15,-20-21 0,20-21 16,-42 21-16,0 0 0,0-1 16,0 1-16,-21 0 0,0 0 0,-22-43 15,1 43-15,-22 0 16,43 0-16,-21 21 0,21 0 15,0 0-15,-22 0 0,22 0 0,0 0 16,21-21 0,21 21-1,0 0-15,22 0 0,-1-21 0,0 21 16,1-22-16,-1 1 0,21 21 0,-20-21 16,63 0-16,-43 0 15,-21 21-15,1-21 0,-1 21 16,22 0-16,-22-22 0,0 22 0,22 0 15,-43 0-15,21-21 0,-21 21 0,1 0 16,-22 21 0,-22-21-16,1 22 0,0-22 15,0 21-15,-21 0 0,20 0 16,1 0-16,-21 0 0,21 1 0,0-1 16,-1 0-16,1 0 0,-42 64 15,63-22 1,0-42-16,0 1 0,0-1 15,0 0-15,0 0 0,21 0 16,-21 0-16,21-21 0,0 0 16,0 0-16,1 0 0,-1 0 0,21 0 15,-21 0-15,0 0 0,1-21 16,20 21-16,-21-21 0,0 0 0,0 0 16,1 0-16,20-22 0,-21 1 15,0 0-15,-21-1 0,21-20 0,1 20 16,-22-20-16,0-1 0,21 22 15,-21-21-15,21-43 16,-21 42-16,0 22 0,0 0 0,0-1 0,0 22 16,0-21-16,0 21 15,0 42 1,-21 0-16,21 0 16,-21 21-16,21-20 0,-22 20 15,22 0-15,0 1 0,0 20 0,0-21 16,0 1-16,0-1 0,0 22 0,0-22 15,22 0-15,-1-21 0,-21 22 16,21-1-16,0-21 0,0 0 0,22 22 16,-22-22-16,0-21 0,21 21 15,22 0-15,-22-21 0,0 0 16,1 0-16,-22 0 0,21 0 0,-21 0 16,43-42-16,-43 42 15,21-21-15,-20 0 0,-1-1 0,-21-20 16,21 21-16,-21 0 0,0-22 15,0 22-15,0-21 0,0 21 0,0 0 16,-21-1-16,0 22 0,-1 0 16,-20 0-16,21 22 0,0-1 15,0 0-15,-1 42 0,22-41 16,-21 20-16,21-21 0,0 0 0,0 0 16,0 1-16,0-1 0,0 0 15,43 0 1,-22-21-16,21 0 0,-21 0 0,0 0 15,22 0-15,-1-21 0,-21 0 0,22 21 16,-1-21-16</inkml:trace>
  <inkml:trace contextRef="#ctx0" brushRef="#br0" timeOffset="54732.9">12150 7472 0,'0'0'0,"0"21"0,0 0 16,0-42 15,0 0-31,21 0 15,0 0-15,0-1 0,0 1 16,0-21-16,1 21 0,-1-22 16,0 22-16,21-63 0,-21 41 15,1 1-15,-1 0 0,-21 20 0,0-20 16,0 0-16,0-1 0,0 22 16,0-21-16,0 21 15,0 0-15,-21 21 0,-1 0 0,1 21 16,0 0-16,0 0 15,0 0-15,21 22 0,-21-22 0,-1 21 16,1 0-16,0-20 0,21 20 0,-21 43 16,21-43-16,0 0 15,0 1-15,0-22 0,0 21 0,0-21 16,21 0-16,0 1 0,0-1 0,1 0 16,20-21-16,-21 0 0,21 0 0,-20 0 15,20 0-15,0 0 0,-21 0 16,22-21-16,-1 21 0,-21-21 0,22-1 15,-1 1-15,21-42 16,-20 42-16,-1-22 0,-21 22 16,0-21-16,22-1 0,-22 1 0,0 0 15,0-1-15,-21 1 0,21-43 16,1-20-16,-22 62 16,0 1-16,0 0 0,0 20 0,0 1 15,0-21-15,0 21 0,-22 42 16,1 0-1,21 0-15,-21 0 0,0 22 0,0-1 16,0 0-16,21 1 0,0-1 16,-22 64-16,22-64 0,0 1 15,0-1-15,0 0 0,0-21 0,22 22 16,-1-1-16,0-21 0,0 0 16,43 22-16,-22-22 15,0 0-15,1-21 0,-1 0 0,0 0 16,1 0-16,-1 0 0,0 0 0,1 0 15,-1 0-15,-21-21 0,21 0 16,1 0-16,-22-1 0,21 1 0,-21-21 16,1 21-16,-1-22 0,0 22 15,-21 0-15,0-42 16,0 20-16,0 22 0,0 0 0,0 0 0,-21 21 16,0 0-1,-1 0-15,1 0 0,0 0 0,0 21 16,0 0-16,21 21 15,-21-20-15,21 20 0,0-21 16,0 0-16,0 22 0,0-22 0,21 0 16,0 21-16,0-21 0,21 1 15,-20-22-15,20 21 0,0-21 16,1 0-16,-1 0 0,0 0 0,22 0 16,-22 0-16,22-21 0,-22 21 0,0-22 15,1 1-15,-1 0 0,0 0 16,1 0-16,-22-22 0,0 22 15,0-21-15,-21 21 0,0-22 0,0 1 0,0 21 16,0-21-16,0 20 0,0 1 16,0 0-16,0 0 15,-21 21-15,0 21 16,21 0-16,-21 0 0,21 1 16,0 20-16,0-21 0,-22 0 15,22 22-15,0-22 0,0 21 0,-21 0 16,21 1-16,0-1 15,0-21-15,0 0 0,0 1 16,0-1-16,0-42 31,0-1-15,0 1-16,21 0 0,-21 0 0,22-21 16,-22 20-16,21-20 15,0-21-15,0 41 0,0-20 16,0 0-16,1 21 0,-1-22 0,0 22 15,-21 0-15,21 21 0,0-21 16,0 21-16,1 21 16,-1 21-16,-21-21 15,0 1-15,21 20 0,-21-21 0,21 21 16,-21-20-16,0 20 0,0-21 0,0 0 16,0 22-16,0-22 0,0 0 15,21 0-15,-21 0 0,0 0 16,21-21-1,1-21 1,-1 0-16,0-21 16,0 21-16,0-1 0,0 1 15,1-21-15,-1 21 0,0-22 0,0 1 16,0 0-16,22-1 0,-22 22 16,0-21-16,0 0 0,0-1 0,0 22 15,22-21-15,-43 63 16,0 0-1,0 0-15,0 43 0,0-43 16,0 21-16,0-21 0,0 22 16,0-22-16,0 21 0,0-21 15,0 22-15,0-22 0,0 0 0,0 0 16,0 0-16,21 1 0,0-1 16,0 0-16,0-21 0,22 0 0,-22 0 15,21 0-15,-21 0 0,43 0 16,-22 0-16,1 0 0,-1-21 15,-21 0-15,21-1 0,-20 22 0,-1-21 16,21-21-16,0-43 16,-20 43-16,-22 21 15,0-22-15,0 22 0,0-21 0,0 21 16,0-22-16,0 22 0,0 0 0,-22 21 16,1 0-16,0 0 15,0 0-15,21 21 0,-21 0 16,0 1-16,-1 20 0,22 0 15,0-21-15,0 22 0,0-22 16,0 0-16,0 0 0,0 0 0,0 1 16,22-1-16,-1 0 0,42 0 15,-42-21-15,43 21 16,-43-21-16,21 0 0,-20 0 16,20 0-16,0 0 0,43-21 15,-64 0-15,21 0 0,-20 0 0,20-22 16,21-41-1,-63 62-15,22-20 0,-22 21 16,0 0-16,0 0 0,0-1 16,-22 22-16,1 0 15,0 22-15,0-1 0,0 0 0,0 42 16,-1-41-16,22 20 16,-21-21-16,21 21 0,0-20 0,0-1 15,0 0-15,-21 0 0,21 0 0,0 0 16,0 43-1,0-85 17,0 0-32,0-1 15,21 1-15,0 0 16,1-21-16,-1 21 0,0-1 0,0-20 16,0 0-16,22 21 0,-22-22 0,21 1 15,0 21-15,-20-22 0,41 22 16,-42 0-16,22 21 15,-22 0-15,0 21 0,-21 0 0,0 1 16,0-1-16,0 0 0,21 42 16,-21 1-1,21-43-15,-21 0 0,21 0 16,1 1-16,-1-22 0,0 21 16,0-21-16,0 0 0,22 0 0,-22 0 15,42 0-15,-42 0 16,22 0-16,-22 0 0,0-21 0,0-1 15,0 1-15,1 0 0,-1 0 16,0 0-16,-21 0 0,0-22 0,21 1 16,-21 0-16,21-64 15,-21 63-15,0-20 0,0-1 0,0 22 16,21-21-16,-21 20 0,22 1 0,-22 21 16,0 0-16,0-1 0,0 1 15,0 42 1,0 1-16,-22 20 15,22-21-15,-21 21 0,21 1 0,0-1 16,-21 22-16,0 63 16,21-85-16,0 0 0,0 1 15,0-1-15,0-21 0,0 21 16,0-20-16,0-1 0,0 0 0,0 0 16,21-21-16,0 21 0,0-21 15,1 0-15,-1 0 0,0 0 16,0-21-16,0 21 0,0-21 15,1 21-15</inkml:trace>
  <inkml:trace contextRef="#ctx0" brushRef="#br0" timeOffset="54940.79">16976 6668 0,'0'0'0,"-85"21"31,106-21-15,0 0 0,0 0-16,22 0 0,-22 0 0,21-21 15,1-1-15,20 22 0,-21-21 0,22 21 16,-22-21-16,22 0 0,-22 0 16,64 0-16</inkml:trace>
  <inkml:trace contextRef="#ctx0" brushRef="#br0" timeOffset="55379.7">18754 6710 0,'0'0'0,"0"-21"0,0 0 16,0-1-16,0 1 0,0 0 15,0 0-15,0 42 32,0 0-32,0 0 15,0 1-15,-22 20 0,22-21 16,-21 21-16,0 22 0,0-43 16,0 0-16,0 0 0,21 1 15,0-1-15,-22 0 0,1-21 16,21 21-16,0-42 31</inkml:trace>
  <inkml:trace contextRef="#ctx0" brushRef="#br0" timeOffset="55743.95">18648 6181 0,'0'0'0,"-21"0"0,-1 0 16,1 0-16,0 21 0,21 0 15,0 0-15,0 0 16,0 1-16,0-1 0,0 0 16,0 0-16,21-21 0,0 0 0,1 0 15,-1 0-15,0 0 0,0 0 16,0 0-16,0-21 0,1 21 0,-1-42 15,0 20 1,-21 1-16,0 0 0,0 0 16,0 0-16,0 0 0,-21-1 0,0 1 15,-1 0-15,1 21 16,0 0-16,0 0 16,21 21-16,0 0 15,-21 1-15,21-1 0,0 0 0,0 0 16,0 21-16,0-20 0,0-1 0,0 21 15,21-21-15,0 0 0,0 1 16</inkml:trace>
  <inkml:trace contextRef="#ctx0" brushRef="#br0" timeOffset="56208.2">19325 6477 0,'0'42'31,"0"-20"-31,0-1 0,0 63 16,0-20-1,0-22-15,-21-21 0,21 1 16,-21-1-16,21 0 0,-21 0 0,21 0 16,0 0-16,0 1 0,-22-1 15,1 0 1,21-42 15,0 0-31,0-1 0,0 1 16,0 0-16,21 0 0,1 0 0,-1-22 15,21 1-15,0 0 0,1-1 16,-1 1-16,22 0 0,-22 21 0,21-22 16,1 22-16,-22 0 0,22 21 15,-22 0-15,0 0 0,1 0 16,-22 42-16,0-21 0,21 22 0,-42-1 15,0 0-15,0 1 0,0-22 0,0 64 16,-21-43-16,-42 0 16,42 1-16,-1-22 0,-20 0 15,21 0-15,0-21 0,0 21 0,21 0 16,-22-21-16,22-21 31,22 21-31,-22-21 0</inkml:trace>
  <inkml:trace contextRef="#ctx0" brushRef="#br0" timeOffset="56570.92">22034 5990 0,'0'0'16,"0"-21"-16,0 0 16,-21 21-1,0 21-15,0 0 0,0 0 0,-22 22 16,22-1-16,0-21 16,0 22-16,0-1 0,0 0 0,-1 1 15,1 20-15,0-21 0,0 22 16,0-22-16,0 22 15,21-22-15,0 0 0,0 22 0,0-43 16,0 43-16,0-43 0,0 0 16,21-21-16,0 0 15,0 0-15,0 0 0,0 0 16,1 0-16,-1 0 0,0 0 0,0-21 16,0 0-16,-21-1 15</inkml:trace>
  <inkml:trace contextRef="#ctx0" brushRef="#br0" timeOffset="56758.81">21611 6414 0,'0'0'0,"-21"0"0,21-22 16,21 22 15,0 0-31,0 0 0,22 0 16,-22 0-16,0 0 0,21 0 0,1 0 15,-22 0-15,21 0 0,1 0 16,-22-21-16,0 21 0,21 0 16</inkml:trace>
  <inkml:trace contextRef="#ctx0" brushRef="#br0" timeOffset="57775.32">22267 6519 0,'0'0'0,"0"22"15,21-22 17,22-64-17,-22 43-15,0 21 0,0-21 16,22-22-16,-22 22 16,-21 0-16,0 0 0,21 0 0,-21 0 15,0-1-15,0 1 16,-21 21-16,0 0 15,-1 0-15,1 21 0,0 1 16,0 20-16,0-21 0,0 21 16,21 1-16,-22-22 0,1 21 0,21 1 15,-21-1-15,21-21 0,0 21 0,0-20 16,0-1-16,0 0 0,0 0 16,0 0-16,0 0 0,21-21 15,0 22-15,22-22 0,-22 0 16,21 0-16,1 0 0,-1 0 15,0-22-15,1 22 0,20-21 0,-21 0 16,64-21-16,0-1 16,-42 22-16,-22-21 0,0 0 15,-21 20-15,22-20 0,-22 0 0,-21 21 16,0-1-16,0 1 0,0 0 16,-21 21-16,0 0 15,-22 21-15,22 0 0,0 1 0,0-1 16,0 0-16,-1 0 0,22 21 15,0 43 1,0-64-16,22 22 0,-1-1 0,0-21 16,0 0-16,0 0 15,0-21-15,1 22 0,-1-1 0,0-21 16,-21 21-16,21-21 0,-42 0 31,21-21-15,-21 21-16,0-21 0,-1 21 0,1-22 15,0 1-15,21 0 0,-21 21 16,0-21-16,21 42 47,0 0-47,21-21 0,0 21 0,-21 1 16,21-22-16,0 21 15,1-21-15,41 21 16,1-21-16,-22 0 0,0 0 15,1 0-15,-1 0 0,0 0 16,1 0-16,-1 0 0,-21-21 0,21 0 16,1-1-16,-22 1 0,42-21 15,-41 0-15,-1 20 16,0-20-16,-21-21 0,21-43 0,0 63 16,0-20-16,-21 21 0,0-22 15,22 1-15,-22 20 0,21 1 0,-21-22 16,0 43-16,0 0 15,0 42 1,0 0-16,-21 22 0,-1-22 16,-20 64-16,21-43 0,-21 64 15,20-43-15,1-20 16,0 20-16,21-21 0,0 1 0,0-1 16,0 0-16,0 1 0,0-22 0,0 0 15,0 21-15,21-20 16,0-1-16,1-21 0,-1 0 0,0 0 15,21 0-15,-21 0 0,22 0 16,-22 0-16,0-21 0,21-1 0,-20 1 16,-1 0-16,0 0 0,0 0 15</inkml:trace>
  <inkml:trace contextRef="#ctx0" brushRef="#br0" timeOffset="57953.38">23495 6265 0,'0'0'0,"-21"0"0,21 22 0,0-1 16,21-21-1,0 0 1,21 0-16,1 0 0,-1 0 0,0 0 16,85 0-16,-63 0 0,63-21 15</inkml:trace>
  <inkml:trace contextRef="#ctx0" brushRef="#br0" timeOffset="59510.55">25760 6265 0,'-21'0'0,"-1"0"15,22-21 1,0 0 0,0 0-16,22 0 15,-1 0-15,0-1 0,-21 1 0,21 0 16,-21 0-16,0 0 0,0 0 15,0-22-15,0 22 0,-21 0 0,0 0 16,0 21-16,-22 0 0,22-21 0,-21 21 16,-1 0-16,1 0 0,21 21 15,-21 0-15,-1 0 0,22 21 16,0-20-16,0 20 0,0 21 16,21 22-16,0-64 15,0 22-15,21-1 0,21 43 16,-21-43-16,22 0 0,-1-21 0,-21 22 15,21-22-15,-20 21 0,20-21 16,-21 22-16,0-22 0,0 0 0,-21 0 16,0 22-16,0-22 0,-42 0 15,21 0-15,0-21 0,-22 0 16,1 21-16,21-21 0,-21 0 0,-1 0 16,-20 0-16,20 0 15,1-21-15,21 0 0,0 0 16,0 21-16,-1-21 0,1-22 0,21 22 15,0 0-15,0-64 16,0 22-16,0 20 0,0 22 16,0 0-16,21 0 0,1 21 15,-1 0-15,-21 21 0,21 0 16,-21 22-16,21-22 0,0 42 16,0-20-16,1 20 0,-1-42 15,0 0-15,0 1 16,0-1-16,0 0 0,1 0 0,20 0 15,-21-21-15,21 0 0,-20 0 0,41 0 16,-42 0-16,43 0 16,-43-21-16,21 21 0,-21-21 15,1 0-15,20 0 0,-21-1 0,0 1 16,0-21-16,22 21 0,-22-22 16,42-84-16,22 22 15,-85 62 1,21 22-16,0 21 0,-21-21 0,22 21 15,-22 21-15,0 0 16,0 0-16,0 1 16,0-1-16,0 0 0,0 0 15,0 0-15,0 0 0,0 1 0,0-44 63,0 1-63,0 0 15,0 0-15,0 0 0,0-22 16,-22 22-16,22 0 0,-21 0 16,0 0-16,21 0 0,0-1 0,0 1 15,-21 0-15,0 21 16,0 21-16,-1 0 16,22 22-16,-21-22 0,0 21 15,21 1-15,-21-1 0,0 0 0,0 1 16,21-1-16,0 0 0,0-21 15,0 22-15,0-22 0,0 21 16,42 1-16,-21-43 16,21 21-16,-20-21 0,20 0 15,-21 0-15,21 0 0,1 0 0,-1 0 16,0-21-16,1-1 0,-22 22 16,21-21-16,43-21 15,-43 0-15,1 20 0,-22 1 0,21-21 16,-21 0-16,-21 20 0,0-20 15,0 0-15,0 21 0,0-1 0,0 1 16,0 0-16,-21 21 0,0 0 16,0 0-16,-43 21 15,43-21-15,0 21 0,21 1 16,0-1-16,0 0 0,0 0 0,0 0 16,0 0-16,0 1 15,63 41-15,-20-21 16,-22-20-16,-21-1 15,0 0-15,0 0 0,21 0 16,-21 0-16,21-21 0,-21 22 16,21-22-1,1 0-15,-1 0 16,0 0-16,0 0 16,0 0-16,0-22 0,22 22 15,-22-21-15,0 0 0,0 0 0,0 0 16,22 0-16,-22-1 0,0-20 0,21 21 15,-20 0-15,-1-22 0,0-20 16,0 42-16,-21 0 0,21 21 16,-21 21-1,0 0 1,-21 0-16,0 0 0,21 22 0,-21-22 0,21 0 16,0 0-16,-21 0 15,21 0-15,-22 1 0,22-1 16,0-42 31,22-1-47</inkml:trace>
  <inkml:trace contextRef="#ctx0" brushRef="#br0" timeOffset="59815.87">27241 6138 0,'-21'0'0,"0"0"0,0 0 16,21 22-16,-21-22 0,21 21 16,21-21 15,0 0-31,0 0 16,0 0-16,1 0 0,-22-21 15,21 21-15,-21-22 0,0 1 16,0 0-16,-21 0 15,-1 21-15,1 0 16,0 0-16,0 0 0,0 0 16,0 0-16,-1 21 0,1 0 15,21 0-15,0 1 16,0-1-16,0 0 0,0 0 16,0 0-16,0 0 0</inkml:trace>
  <inkml:trace contextRef="#ctx0" brushRef="#br0" timeOffset="60175.18">27495 6371 0,'0'0'0,"22"0"0,-1 0 15,-21 21 1,0 1-16,0-1 16,0 0-16,0 0 15,0 43 1,0-43-16,0 63 0,0-41 0,0-1 15,0 43-15,0-43 16,0 0-16,0 1 0,0-1 0,0 22 16,0-22-16,0 21 0,-21 1 15,-22 148-15,22-149 16,0 1-16,-43 63 0,43-64 16,0 22-16,-21-22 0,21 1 0,-1-1 15,-20 1-15,21-22 0,0 0 0,0 1 16,-1-1-16,1-21 15,0 22-15,21-22 0,0-42 32,0-1-32,0 1 0,0 0 0,0 0 15,0-21-15,21 20 0,0-41 16,1 21-16,-1-1 0,0-20 0</inkml:trace>
  <inkml:trace contextRef="#ctx0" brushRef="#br0" timeOffset="60496.27">27390 6773 0,'0'0'0,"0"-63"0,0 21 0,0-22 16,21 22-16,-21-1 0,0 1 0,21 0 15,0-1-15,0 1 0,0 0 16,1 21-16,-1-1 0,42-20 16,-20 42-16,-1 0 0,-21 0 15,21 0-15,-20 21 0,-1 0 16,0 1-16,0 20 0,-21-21 0,0 21 15,0 1-15,0-1 0,-21 0 0,0 1 16,-22-1-16,22-21 0,0 0 16,-21 1-16,-1-1 0,22 0 0,-21 0 15,21-21-15,0 0 0,-1 21 0,1-21 16,0 0-16,0 0 16,21-21-1,0 0-15,0 0 16,21 0-16,0-1 0,0 1 15,1-21-15,-1 0 0,21-1 0,-21 1 16,22 0-16</inkml:trace>
  <inkml:trace contextRef="#ctx0" brushRef="#br0" timeOffset="61070.81">28363 5863 0,'0'0'0,"21"-21"0,1 0 15,-22 0-15,0 0 16,-22 42-1,22 0-15,-21 21 16,0-21-16,0 22 0,0-1 16,0 22-16,-1-22 0,-20 64 15,21-43-15,21-20 0,-21 20 0,0 1 16,21-22-16,-22 0 0,22 22 16,0-22-16,0-21 0,0 22 0,0-22 15,0 0-15,0 0 0,22 0 16,-1-21-16,0 0 0,0 21 0,0-21 15,22 0-15,-22 0 0,21 0 0,-21 0 16,22-21-16,-1 21 0,-21-21 16,21 0-16,1 0 0,-1 0 0,-21-22 15,22 22-15,-22 0 0,0-21 16,21-43 0,-21 64-16,-21 0 0,-21 21 15,0 0 1,0 0-16,0 0 0,0 21 0,-22-21 15,43 21-15,-21 0 0,21 0 0,-21 0 16,21 1-16,0-1 16,0 0-16,0 0 0,21-21 15,0 0-15,0 0 0,1 21 16,-1-21-16,0 0 0,0 21 16,0-21-16,-21 22 15,0-1 1,0 0-16,-21-21 15,0 0-15,0 21 0,0-21 16,-1 0-16,1 0 0,0 0 0,0 0 16,0 0-16,0 0 0,-1 0 15,1 0-15,0 0 16,0 0-16,0-21 0,0 0 16,-1 0-16,-20-22 15</inkml:trace>
  <inkml:trace contextRef="#ctx0" brushRef="#br0" timeOffset="61308.68">28025 6244 0,'0'-21'16,"21"21"-16,21 0 0,-21 0 16,0-21-16,22 21 0,-22 0 0,21 0 15,1-21-15,-22 0 0,21 21 16,0 0-16,-20 0 0,-1-22 15,0 22-15,0 0 0,0 0 0,-42 0 79</inkml:trace>
  <inkml:trace contextRef="#ctx0" brushRef="#br0" timeOffset="66344.63">868 9567 0,'0'0'15,"-21"-21"-15,-1 0 16,22 42 15,0 0-15,0 1-16,0-1 0,0 0 15,0 21-15,0-21 0,0 22 0,0-1 16,0 0-16,0-20 0,0 20 16,0-21-16,0 21 0,0-20 15,-21-1-15,21 0 0,0 0 0,0 0 16,0-42 15,0 0-15,0 0-16,0 0 0</inkml:trace>
  <inkml:trace contextRef="#ctx0" brushRef="#br0" timeOffset="66737.41">804 9271 0,'0'21'0,"0"-42"0,-21 63 16,0-20-16,21-1 0,-21 0 15,21 0-15,0 0 16,0 0-16,0 1 0,21-1 16,0-21-16,0 0 15,0 0-15,1 0 0,-1 0 16,0-21-16,21-1 0,-42 1 16,21 0-16,1 0 0,-22 0 15,0 0-15,0-1 0,0 1 16,0 0-16,0 0 0,-22 0 15,1 0-15,0 21 0,0 0 16,0 0-16,0 0 16,-1 0-16,1 21 0,21 0 15,-21 0-15,21 0 0,0 0 16,0 1-16,0-1 0,0 0 0,0 0 16,0 0-16,21 0 0,0 22 15,1-22-15,-1 0 0,0 0 0,0 0 16,43 1-16,-1-1 15,-21-21-15</inkml:trace>
  <inkml:trace contextRef="#ctx0" brushRef="#br0" timeOffset="67184.14">1333 9546 0,'0'0'0,"0"-21"0,-21 21 31,0 21-15,21 0-16,-21 1 0,21-1 0,0 0 15,0 0-15,0 21 0,0-20 16,-21 20-16,21-21 0,0 21 0,0-20 16,0 20-16,-21-21 0,21 0 15,0 22-15,0-22 0,0 0 16,0 0-16,0-42 47,0 0-47,0 0 0,0-1 15,21-20-15,-21 21 0,21-21 16,-21 20-16,21-20 0,0 0 0,0-1 16,1 1-16,-1 0 0,21-1 15,0 22-15,-20-21 0,62 21 16,-41 21 0,-1 0-16,-21 0 0,0 0 0,-21 21 0,0 0 15,21 0-15,-21 22 16,0-22-16,0 21 0,0-21 0,-21 43 15,0-22-15,0-21 16,21 22-16,-21-22 0,0 0 0,21 0 16,-22 0-16,22 0 0,0 1 15,0-44 1,22 1 0,-1 21-16</inkml:trace>
  <inkml:trace contextRef="#ctx0" brushRef="#br0" timeOffset="67926.55">2201 9440 0,'-84'-21'32,"62"42"-32,1 1 15,0-22-15,-21 21 0,21 0 0,-1 0 16,1 0-16,0 0 0,0 1 15,21-1-15,0 0 0,0 0 16,21 0 0,0-21-16,0 21 0,1-21 0,-1 0 15,21 22-15,-21-22 0,22 21 0,-1-21 16,-21 21-16,21 0 16,-20-21-16,-1 21 0,0 0 0,0-21 0,0 43 15,-21-22 1,-21 0-16,0-21 15,0 21-15,0-21 0,-22 0 16,1 0-16,21 21 0,-22-21 0,22 0 16,-21 0-16,-22 0 0,43 0 15,0 0-15,0-21 0,0 21 16,0-21-16,-1 21 0,22-21 16,22 21-1,-1 0 1,-21 21-16,21-21 15,0 21-15,0-21 0,-21 21 0,21 1 16,22-1-16,-22 0 16,0 0-16,0-21 0,22 0 15,-22 0-15,0 0 0,21 0 0,-21 0 16,22 0-16,-1 0 0,0-21 16,1 0-16,-1 21 0,0-21 0,1-1 15,-1 1-15,0 0 0,-20-21 16,20 21-16,-21-1 0,0-20 0,0 0 15,1-1-15,-22 1 0,0 0 0,21-22 16,-21 22-16,0 0 0,0-1 16,0 22-16,0-42 15,0 41-15,0 1 0,-21 42 16,21 1 0,0-1-16,-22 0 0,1 0 15,0 21-15,21 1 0,0-1 0,-21 0 16,0 1-16,21-1 0,-21 0 15,21 1-15,0-1 0,0 0 16,0-20-16,0-1 0,0 0 0,0 0 0,0 0 16,21-21-16,0 0 15,0 0-15,0 0 0,0-21 16,1 0-16,-1 0 0</inkml:trace>
  <inkml:trace contextRef="#ctx0" brushRef="#br0" timeOffset="68112.44">2561 9546 0,'0'0'0,"-21"21"16,42-21 15,0 0-31,0 0 0,1 0 0,-1 0 16,21 0-16,0 0 0,-20-21 15,20 0-15,0 21 0</inkml:trace>
  <inkml:trace contextRef="#ctx0" brushRef="#br0" timeOffset="68500.22">3006 9716 0,'0'0'0,"0"21"0,21-21 32,0 0-17,0-21-15,0-1 0,22 22 16,-22-21-16,0 0 0,21 0 16,-21 0-16,1 0 0,-1-1 0,0 22 15,-21-21-15,0 0 0,0 0 16,0 0-16,-21 21 15,0 0-15,-1 0 0,1 0 0,-21 0 16,21 21-16,0 0 0,-1 0 16,-20 0-16,21 1 0,0-1 0,0 0 15,21 21-15,0-21 0,-22 1 16,22-1-16,0 21 0,0-21 0,0 22 16,22-22-16,-22 0 15,21-21-15,0 21 0,0-21 16,21 0-16,-20 0 0,-1 0 0,21 0 15,-21 0-15,22 0 0,-1 0 16,0-21-16,1 21 0</inkml:trace>
  <inkml:trace contextRef="#ctx0" brushRef="#br0" timeOffset="69399.7">3958 9377 0,'0'0'0,"0"-21"0,-21 21 15,0 0-15,0 0 0,-1 0 16,-20 21-16,21 0 0,-21 0 16,20 0-16,-20 1 0,21 20 15,-43 21-15,22-20 0,21-1 16,0 0-16,0 1 0,-1-1 16,1-21-16,21 0 0,0 22 0,0-22 15,0 0-15,0 0 0,106-21 31,-85-21-31,22 0 16,-1 0-16,-21 0 0,21-1 0,1 1 16,-1 0-16,22-42 15,-43 41-15,0-20 0,0 21 0,-21-21 16,0 20-16,0 1 0,0 0 16,0 0-16,0 0 0,0 42 31,0 0-31,-21 0 0,21 0 15,-21 1-15,21 20 0,-21-21 0,21 0 16,0 22-16,0-22 0,0 21 0,0-21 16,0 0-16,21 1 0,0-1 15,0 0-15,21 0 0,-20-21 0,20 0 16,0 0-16,1 0 0,-1 0 0,64 0 16,-64 0-1,22-21-15,-1 21 0,-21-21 0,22 0 16,-22-1-16,22 1 0,-22 0 0,-21 0 15,22 0-15,-22-22 0,0 22 16,-21-21-16,0 21 0,0-22 0,0 22 16,0 0-16,0-21 0,-21 21 0,0 21 15,-1-22-15,1 22 0,-21 0 16,21 0-16,-22 0 0,1 0 0,21 22 16,-21-22-16,-43 63 0,43-42 15,20 0-15,-20 22 0,21-22 16,0 21-16,0 22 15,21-43-15,0 0 0,0 21 0,0-20 16,21-1-16,21 0 16,-21-21-16,0 0 0,22 0 0,-22 0 15,21 0-15,1 0 0,-1-21 16,0 0-16,1-1 0,-22 1 0,21 0 16,0 0-16,-20-21 0,-1 20 0,21-20 15,-21 0-15,-21 21 0,21-22 16,1-84-16,-22 43 15,0 41-15,0 1 16,0 0-16,0 20 0,0 1 0,0 0 16,0 0-16,-22 42 15,1 0-15,0 0 0,0 22 16,21-22-16,0 21 0,-21 22 16,21-22-16,-21 0 0,21 22 0,0-1 15,0-20-15,0-1 0,0 0 0,21 1 16,0-1-16,0 0 0,0-20 15,22-1-15,-22-21 0,21 21 0,0-21 16,-20 0-16,20 0 0,0-21 0,-21 21 16,22-21-16,-1-1 0,0-20 15</inkml:trace>
  <inkml:trace contextRef="#ctx0" brushRef="#br0" timeOffset="70464.42">6435 9398 0,'0'-21'0,"0"42"0,0-63 16,0 21-16,0-1 0,0 44 46,0-1-46,0 0 16,0 0-16,0 21 0,0-20 16,0-1-16,0 0 0,0 21 0,0-21 15,0 1-15,0-1 0,0 0 16,0 0-16,0 0 0,0 0 16,0 1-16,21-22 31,0-22-31,0 22 0,-21-21 15,21 0-15,0 0 0,1-21 0,-1 20 16,0 1-16,0-21 0,0 21 0,0 0 16,1-22-16,-1 22 0,0 0 15,0 21-15,0-21 0,-21 42 32,0 0-17,0 0-15,0 0 0,0 1 16,0-1-16,0 21 0,0-21 15,0 0-15,0 1 0,0-1 16,0 21-16,0-21 0,21 0 16,1-21-16,-1 0 0,0 0 0,0 0 15,0 0-15,0 0 16,22 0-16,-22-21 0,0 0 0,21 0 16,-20 21-16,20-21 0,-21-22 0,0 22 15,22 0-15,-22 0 0,0-21 16,0 20-16,0 1 0,-21-21 0,0 21 15,21 0-15,-21-1 0,0 1 16,0 0-16,0 0 0,-21 21 31,0 0-31,0 21 0,21 0 16,-21 22-16,21 20 16,0-42-16,0 0 0,0 22 15,0-22-15,0 0 0,0 0 0,21 0 16,0 1-16,0-1 0,0 0 15,1 0-15,-1-21 0,0 0 0,21 0 16,-21 0-16,22 0 0,-22 0 0,21 0 16,1 0-16,-22-21 0,21 0 15,0 0-15,-20-1 0,20 1 16,-21 0-16,21 0 0,-20 0 0,-1 0 16,0-1-16,-21-20 0,0 0 15,0-1 1,-21 43-16,0 0 0,-1 0 15,1 0-15,0 0 0,0 22 0,21-1 16,-21 0-16,0 0 0,21 21 16,0-20-16,0 20 15,0 0-15,0-21 0,0 1 0,21-1 16,0 0-16,0-21 16,0 0-16,0 0 15,1 0-15,-1 0 0,0 0 0,0-21 16,21 21-16</inkml:trace>
  <inkml:trace contextRef="#ctx0" brushRef="#br0" timeOffset="73040.35">8869 9589 0,'-21'21'0,"42"-42"0,-42 63 0,-1-21 16,1-21-16,21 21 0,0 0 15,21-42 17,1 0-17,-1 0-15,21 0 0,-21-22 0,43-20 16,-43 42-16,21-22 15,-21 1-15,22-21 0,-22 20 0,21 1 16,-21-22-16,1 22 0,-22 0 0,0-1 16,0 22-16,0 0 0,0 0 15,-22 21-15,1 0 16,0 0-16,-21 21 0,21 0 0,-22 0 16,22 22-16,0-22 0,0 21 15,21-21-15,0 22 0,0-22 0,0 42 16,21-20-16,0-22 15,0 0-15,22 21 0,-22-20 0,21-1 16,-21 0-16,0 0 0,22 0 0,-22-21 16,0 21-16,-21 1 0,0-1 15,-21-21 1,0 0-16,0 0 16,-43-43-16,43 43 0,-21-21 15,-1 0-15,22 0 16,-21 21-16,21-21 0,-1 21 0,1 0 15,21 21 17,21-21-32,1 21 0,-1 0 15,21 0-15,-21-21 0,0 22 0,1-22 16,20 0-16,-21 21 0,0-21 16,22 0-16,-22 0 0,21 0 0,-21 0 15,22 0-15,-22-21 0,21 21 0,0-22 16,-20 1-16,20 0 0,0 0 15,-21 0-15,22 0 0,-22-1 0,0 1 16,21-21-16,-20 21 0,-22-22 16,21 1-16,-21 0 0,21-1 15,-21 1-15,0-21 0,0 20 0,0 1 16,0 0-16,0-1 0,0 22 0,0 0 16,0 0-16,-21 21 0,0 0 15,21 21-15,-22 21 0,1-21 16,0 64-16,21-43 0,0 1 15,-21-1-15,0 0 0,21 1 16,0-1-16,0 22 16,-21 20-16,21-41 0,0-22 0,0 0 15,0 21-15,0-21 16,0 1-16,0-1 0,0 0 16,21-21-1,-21-21-15,21 0 16,0-1-16,0 1 0,-21 0 0,21 0 15,1 0-15,-1 0 0,-21-1 0,21 1 16,0 0-16,-21 0 0,21 0 16,0 21-16,-21 21 31,0 0-31,0 0 0,0 0 16,0 1-16,0-1 15,0 21-15,22 0 16,-1-42-16,-21 22 0,21-1 15,0-21-15,0 0 0,0 0 16,1 0-16,20 0 0,-21 0 0,21 0 16,-20 0-16,20-21 0,0 21 0,-21-22 15,64-20-15,-43 21 16,-20 0-16,20-22 0,-21 22 0,21 0 16,-20 0-16,-1 0 0,-21-22 0,0 22 15,0 0-15,0 0 16,-21 21-1,21 21 1,-22-21-16,1 21 0,0 0 16,21 1-16,0-1 0,-21 0 0,21 0 15,-21 0-15,21 0 0,0 1 0,0-1 16,0 0-16,0 0 0,0 0 0,21-21 16,0 21-16,0 1 0,0-22 15,1 0-15,-1 0 0,0 0 16,0 0-16,21 0 0,-20 0 15,-1-22-15,21 1 0,-21 21 0,0-21 16,22 0-16,-22 0 0,0 0 0,0-1 16,-21 1-16,21 0 0,-21 0 15,0-21-15,0 20 0,0-20 16,0 21-16,-21-21 0,0-1 0,0 22 16,0 0-16,0 0 0,-22 0 0,22 21 15,-21 0-15,21 0 0,-1 0 16,-20 21-16,21 0 0,0 0 0,0 21 15,-1-20-15,1 20 0,0-21 0,21 21 16,0-20-16,0 20 0,0-21 16,0 21-16,0-20 0,0-1 0,21 0 15,22 0-15,-22 0 0,0 0 0,21-21 16,1 0-16,-1 0 0,0 0 16,22 0-16,-22 0 0,22 0 15,-22-21-15,64 0 0,-64 0 16,0 0-16,1 0 0,-1-1 15,-21 1-15,22-21 0,-22 21 0,0 0 16,0-1-16,0-20 0,-21 21 0,0 0 16,0 0-16,0-1 15,-21 22 1,21 22-16,-42 20 16,42 0-16,-21-21 15,21 1-15,-22-1 0,22 0 0,0 0 16,0 0-16,0 0 0,0 1 15,0-1-15,0 0 0,22-21 0,-1 21 16,0-21-16,0 0 0,0 0 16,0 0-16,1 0 0,20 0 0,-21 0 15,0-21-15,22 21 0,-22-21 0,21 0 16,-21 21-16,0-22 0,-21 1 16,22 0-16,-1-21 0,0 21 0,-21-1 15,0 1-15,21 0 0,-21 0 0,0 0 16,0 42 15,-21 0-31,21 0 16,0 0-16,-21 1 0,21-1 0,0 0 15,0 0-15,0 0 16,0 0-16,0 1 0,0-1 16,21-21-1,-21 21-15,21-21 0,0 0 16,0 0-16,1 0 0,20 0 0,-21-21 15,0 21-15,22-21 0,-22-1 16,0 1-16,0 0 0,0 0 0,0 0 0,1-22 16,-1 22-16,0-21 0,0 0 15,0-22-15,-21 22 0,0-1 0,21-20 16,-21 21-16,0-1 0,0 1 16,0 21-16,0-22 0,0 22 0,-21 21 15,0 21 1,21 1-16,-21-1 15,0 21-15,0 0 0,21 1 0,0-1 16,-22-21-16,22 22 0,-21-1 0,21 0 16,0 1-16,0-1 0,0-21 15,0 21-15,0-20 0,21 20 16,1-21-16,41 21 0,-21-20 16,-20-22-16,20 0 0,0 0 15,22 0-15,-22 0 0,0 0 0,1 0 16,20 0-16,22-22 15,-22 1-15,-20 0 0,-1 21 0,43-63 16,-22 20 0,-42 1-16,1 21 0,-22-22 0,0 22 15,0-21-15,0 21 0,0 0 0,0-1 16,0 1-16,-22 0 0,1 21 16,0 0-16,-21 0 0,21 0 0,-1 0 15,-20 21-15,21 0 0,0 1 0,-22-1 16,22 0-16,0 0 0,0 21 15,21-20-15,0-1 0,0 0 0,0 21 16,0-21-16,0 22 16,0-22-16,21 0 0,0 0 15,0-21-15,1 21 0,20-21 0,-21 0 0,0 0 16,22 0-16,-1 0 0,-21 0 16,21 0-16,-20 0 0,20 0 0,-21-21 15,0 0-15,22 21 0,-22-21 16,0 0-16,0-22 0,-21 22 0,21-21 15,-21 0-15,21-1 0,-21 1 0,0-22 16,0 22-16,0-21 0,0-1 16,0 1-16,0 20 0,0 1 0,0 21 15,0-22-15,-21 86 32,0-22-32,0 21 0,21 22 15,0-22-15,-21 22 0,21-22 16,0 0-16,0 22 0,0-22 0,0 0 15,0-20-15,0 20 0,21 0 0,0-21 16,0 1-16,0-1 0,1 0 0,-1-21 16,0 0-16,21 21 0,-21-21 15,22 0-15,-1 0 0,43-21 16</inkml:trace>
  <inkml:trace contextRef="#ctx0" brushRef="#br0" timeOffset="73966.59">15727 9229 0,'21'0'0,"-21"-64"15,0 43-15,0 0 16,0-43-1,-21 43-15,0-21 0,-1 21 0,1 0 16,0-22-16,-21 22 0,21 21 16,-22-21-16,1 21 0,21 0 0,-64 21 15,43 0-15,-22 22 16,43-22-16,-21 21 0,21-21 16,-1 22-16,1-22 0,0 21 15,21-21-15,0 0 0,0 1 0,0-1 16,21 0-16,0 0 0,1 0 15,20-21-15,0 0 0,1 0 0,-1 0 16,0 0-16,22 0 0,-22 0 0,0 0 16,22 0-16,-22-21 0,1 0 15,-22 21-15,21-21 0,-21 0 0,0 21 16,1-22-16,-1-20 16,-21 21-16,0 0 0,0 0 0,0-1 15,0 1-15,0 0 0,0 42 47,0 0-47,-21 1 0,21-1 0,0 21 16,-22-21-16,22 0 0,0 22 15,0-1-15,0 0 0,0 1 0,0-1 16,0 64-16,0-43 0,0 1 16,0-1-16,0 1 0,0 21 15,0-22-15,0 22 0,0-22 0,0 22 16,0 0-16,0-1 0,0 1 0,0 0 15,0-1-15,0 1 0,0 0 0,0-22 16,0 1-16,0-1 0,0-21 16,22 1-16,-22-1 0,0-21 15,0 0-15,0 1 0,-22-22 16,1-22-16,0 1 16,-21 21-16,21-42 0,-22 21 0,1-22 15,-64-41-15,64 41 16,-1-20-16,-20-1 0,21 1 15,-1-22-15,1 22 0,0-1 0,20-20 0,-20 20 16,42 1-16,0-1 0,0 1 16,0 20-16,0-20 0,21 20 0,0-20 15,22 21-15,-22-1 0,21 1 0,1 0 16,-22-1-16,21 1 0,0 0 16,1-1-16,-22 22 0,21-21 15,1-1-15,-22 22 0,0-21 0,21 21 16,-21-22-16</inkml:trace>
  <inkml:trace contextRef="#ctx0" brushRef="#br0" timeOffset="74519.98">16002 9123 0,'21'0'16,"0"0"-1,0 0 1,1-21-16,-1 21 0,0-21 0,21-1 15,1-20-15,-22 21 16,0 0-16,0-22 16,0 22-16,0 0 0,-21 0 0,0 0 15,0-22-15,0 22 0,0 0 0,0 0 16,-21 21-16,0 0 16,0 0-16,0 21 0,0 0 0,-1 0 15,-20 1-15,21-1 0,0 21 0,21 0 16,-21-20-16,21 20 0,0-21 15,0 21-15,0-20 0,0-1 0,0 0 16,0 0-16,21 0 16,0 0-16,0-21 0,0 0 0,0 22 0,22-22 15,-22 0-15,21 0 0,-21 0 16,22 0-16,-1-22 0,-21 1 0,22 0 16,-1 0-16,-21 0 0,21 0 15,-20-1-15,-1-20 0,21 0 0,-21-1 16,0 1-16,1 0 0,-1-1 15,-21 1-15,21-21 0,-21 41 0,21-20 16,-21 0-16,0-1 0,0 22 0,0 0 16,0 42-1,0 0-15,-21 1 16,0 20-16,0 0 0,21 1 0,-22-1 16,22 0-16,-21 1 0,21-1 15,0 43-15,0-22 16,0-42-16,0 0 0,0 1 15,21-1-15,1 0 0,-1-21 16,21 0-16,-21 0 0,0 0 16,1-21-16,-1 21 0</inkml:trace>
  <inkml:trace contextRef="#ctx0" brushRef="#br0" timeOffset="74704.94">16616 8805 0,'0'0'0,"-21"0"0,21-21 16,21 21 0,0 0-16,0 0 0,0-21 15,0 21-15,22 0 0,-22 0 16,21 0-16,1-21 0,-22 21 0,21-21 16,-21 21-16,22 0 0,-22-21 0,21 21 15,-21 0-15</inkml:trace>
  <inkml:trace contextRef="#ctx0" brushRef="#br0" timeOffset="77121.94">18267 9144 0,'-21'0'16,"21"-21"0,0 0-16,21 0 15,0-1-15,0 1 0,0-21 16,-21 21-16,21-22 0,1 22 0,-1-21 15,-21 0-15,0-1 0,0 22 16,0-21-16,0-1 0,0 22 16,0-21-16,0 0 0,-21 42 15,-1 0-15,1 0 16,21 21-16,-21 0 0,0 0 0,0 0 16,21 22-16,-21-22 0,-1 63 15,1-41-15,21-1 16,0 0-16,0-20 0,0 20 0,0-21 0,0 0 15,21 0-15,22 22 16,-1-43-16,-21 0 0,22 0 16,-1 0-16,-21 0 0,21 0 0,85-43 15,-21 1 1,-63 21-16,-1 0 0,-21 0 16,21-22-16,1 1 0,-22 0 0,0-1 15,0 1-15,0 0 0,1-1 0,-22 1 16,0 0-16,21-1 15,-21 1-15,0 0 0,0-1 0,0 22 0,0 0 16,0 0-16,-21 21 16,-1 21-1,22 0-15,-21 21 0,0-20 16,21 20-16,0 0 0,0 1 16,0-22-16,0 21 0,0 22 0,0-22 15,0 0-15,0 1 0,0 62 16,0-83-16,0-1 15,21 0-15,0 0 0,22 0 16,-22-21-16,0 0 0,0 0 0,0 0 16,22 0-16,-22 0 0,21 0 15,1-21-15,-1 0 0,0 0 0,-21 0 16,22-1-16,-1 1 0,22-42 16,-43 42-16,0-22 15,0 22-15,-21-21 0,0 21 0,0-1 16,0 1-16,-21 21 15,0 0-15,0 0 0,-1 0 16,1 21-16,0 1 0,0 20 0,0-21 16,0 0-16,-1 22 0,1-22 0,21 21 15,-21-21-15,21 22 0,0-22 16,0 0-16,0 0 0,21 0 16,22 0-16,-1-21 0,-21 0 15,0 0-15,22 0 16,-1 0-16,-21 0 0,21 0 0,1-21 0,-1 21 15,0-21-15,1 0 0,-1 0 16,0 0-16,-20-1 0,20-20 16,-21 0-16,0 21 0,0-22 0,22-63 15,-43 85 1,0-21-16,0 21 0,-21 42 31,21 0-31,-22 0 16,1 0-16,21 22 0,0-22 0,-21 21 15,21 1-15,-21 20 16,0 1-16,21-43 0,0 0 16,0 21-16,0-21 15,0-42 17,0 0-17,21 21-15,-21-21 0,0 0 0,21-43 16,0 1-1,0 20-15,-21 22 0,22-21 0,-1 0 16,-21 20-16,21 1 0,0 0 0,0-21 16,0 42-1,-21 21 1,0 0-16,0 0 0,0 0 0,22 128 31,-22-128-31,21 21 0,-21-21 16,21 22-16,-21-22 0,0 0 0,21 0 15,-21 0-15,21-21 0,-21 21 16,21-21-16,1 0 16,-1-21-1,-21 0-15,21 0 16,-21 0-16,21 0 0,21-22 16,22-63-16,-43 64 15,0 21-15,22-21 0,-22 20 16,0 1-16,0 0 0,21-21 15,-20 42-15,-22 21 32,0 0-32,0 0 0,0 0 0,0 1 15,0 20-15,0-21 0,0 43 16,0-22-16,0-21 0,0 21 16,0-20-16,0-1 0,0 0 0,63 21 15,-42-42-15,22 0 16,-22 0-16,21 0 0,0 0 15,1 0-15,-22 0 0,21 0 0,1 0 16,-22-21-16,21 0 0,-21 0 16,0 0-16,1-22 0,-1 22 15,0-21-15,-21-22 0,0 22 16,0 0-16,0-22 0,0 43 16,0 0-16,0 0 0,-21 21 15,0 0-15,-1 0 0,1 0 16,0 21-16,0 0 15,21 0-15,0 0 0,0 22 0,0-22 16,0 21-16,0 0 0,0-20 0,0 20 16,0-21-16,21 0 0,21 22 15,-20-22-15,41 0 16,-42-21-16,22 0 0,20 0 16,-21 0-16,1 0 0,-1 0 0,22 0 15,-1-21-15,-21 0 0,-20-1 16,20 1-16,-21-21 0,0 21 15,-21-22-15,0 1 0,21 21 16,-21-21-16,0-1 0,0 22 0,0 0 16,0 0-16,0 0 0,-21 21 15,0 0-15,21 21 16,-21 0-16,0 21 0,0-21 0,21 1 16,-22 20-16,22-21 0,-21 21 15,21-20-15,-21 20 0,21-21 16,0 0-16,0 0 0,0 22 15,0-22 1,0-42 0,0 0-1,0-1-15,21 1 0,0 0 16,-21 0-16,22-21 0,-1 20 0,0-20 16,42-21-16,-20 20 15,-1 1-15,-21 21 0,22 0 16,-22-1-16,21 1 0,-21 0 0,0 21 0,1 0 15,-22 21 1,0 0-16,0 1 0,0-1 0,0 0 16,0 21-16,0-21 0,0 22 15,0-1-15,0-21 0,21 22 16,-21-22-16,21 21 0,0-21 0,-21 0 16,21 1-16,0-1 0,1 0 0,20 0 15,-21 0-15,0-21 0,22 0 16,-22 0-16,21 0 0,-21 0 15,0 0-15,22-21 0,-22 0 0,0 0 16,0 0-16,0-22 0,1 1 0,20 0 16,-21-1-16,0 1 0,0 0 15,1-22-15,-1 22 0,0-22 0,-21 22 16,21-22-16,-21 22 0,21-43 16,-21 64-16,0-21 0,-21 42 15,0 0 1,0 0-16,0 21 0,-1 0 0,1 22 15,0-22-15,0 21 0,0 0 0,21 1 16,0-1-16,-21 0 0,21 1 16,0-1-16,0 0 0,0 1 0,0-1 15,0 0-15,0-20 0,0 20 0,0-21 16,21 21-16,0-20 0,-21-1 16,21 0-16,0-21 0,0 21 0,1-21 15,-1 0-15,0 0 0,0 0 16,0 0-16,0 0 0,22-21 15,-22 0-15,21-22 16,-21 22-16</inkml:trace>
  <inkml:trace contextRef="#ctx0" brushRef="#br0" timeOffset="77314.83">22542 8551 0,'-21'0'0,"42"0"0,-63 0 0,21 0 16,21 22-16,0-1 15,21-21 1,0 0-16,0 0 16,1 0-16,20 0 0,0 0 0,-21 0 15,22 0-15,-1 0 0,0-21 16,22 21-16,-43-22 0,21 1 16,1 21-16,-1-21 0,-21 0 0</inkml:trace>
  <inkml:trace contextRef="#ctx0" brushRef="#br0" timeOffset="79643.56">24299 8721 0,'-21'0'0,"42"0"0,-63 0 0,42-21 32,21-1-32,0 22 0,22-21 15,-22 0-15,0 0 0,21 0 16,-21 0-16,22-22 0,-22 22 0,21-21 15,-21 21-15,1-22 0,20 1 16,-21 0-16,0-22 0,-21 22 0,21-64 16,-21 64-16,0-22 15,0 43-15,0 0 0,-21 42 32,0 0-32,0 21 0,0 1 0,-22-1 15,1 85-15,21-63 0,-21-1 16,20 22-16,1-22 0,-21 128 15,21-107-15,0 22 0,21 0 16,-22-21-16,22 21 0,-21 21 0,0 0 16,21-22-16,-21 22 15,0 0-15,0 0 0,-1 0 0,1 0 16,-21 0-16,21-21 0,-43 106 16,22-127-16,0 42 0,20-64 15,1-21-15,21 1 0,0-22 16,21-21-16,1 0 15,-1-21-15,21 0 0,0-22 0,64-20 16,64-64 0,-128 63-16,21 22 0,1-22 0,-22 1 15,22-1-15,-22 1 0,0-1 16,1 1-16,-22-22 0,21 22 0,-21-191 16,-21 84-1,-21 86-15,0-1 0,-21 22 16,21-22-16,-22 21 0,1 22 15,-106-85-15,84 64 16,43 41-16,0 1 0,0 21 16,0-21-16,21 0 31,21 21-31,0-21 0,0 21 0,21-21 16,-20 21-16,20-22 0,-21 1 15,106-21-15,-106 21 16,0-22-16,22 22 0,-43 0 15,21 0-15,-21 0 0,0 0 16,0-1-16,0 1 0,0-21 0,0 21 16,0 0-16,-21-1 0,21 1 15,0 0-15,0 0 0,-21 21 0,21-21 16,0 0-16,21 21 31,0 0-31,0 0 16,0 21-16,0-21 0,22 0 15,-22 0-15,0 21 0,-42-21 63,0 0-47,0 0-1,-1 0-15,1 0 16,0 0-1,21 21 48,0 0-47,0 0-16,0 1 15,0-1 1,0 0-16,0 0 0,21-21 15,-21 21-15,21-21 0,1 0 16,-1 0-16,0 0 16,0 0-16,0 0 0,0 0 15,1 0-15,-1 0 0,21 0 16,-21 0-16,0 0 0,1-21 0,20 0 16,-21 21-16,0-21 0,0 21 0,1-21 15,-1-1-15,0 22 0,-21-21 16,0 0-1,21 21-15,-21 21 32,0 0-32,-21-21 0,21 22 15,0-1-15,0 0 0,0 0 0,0 0 16,0 0-16,0 1 0,0-1 16,0 0-16,0 0 0,21-21 31,0 0-31,0 0 15,1 0-15,-1-21 0,0 21 16,21-21-16,-21 21 0,1-21 0,-1-1 16,21 1-16,-21 21 15,0-21-15,22-21 0,-22 21 16,0-1-16,-21 1 0,0 0 16,-21 42 15,21 0-31,-21 1 0,0-1 15,21 0-15,0 0 0,0 0 16,0 0-16,0 1 0,0-1 16,0 0-16,21-21 0,0 21 15,0-21-15,0 0 0,0 0 16,1 0-16,20 0 0,-21 0 16,0 0-16,0-21 0,1 21 0,-1-21 15,0 21-15,-21-21 0,0-1 16,0 1-16,0 0 0,0 0 15,0 0-15,-21 0 0,0-1 0,-1 1 16,1 0-16,-42-21 0,20 21 16,22-1-16,0 22 15,21-21 1,21 21-16,0 0 16,22 0-16,-22 0 0,21 0 15,1 0-15,-1 0 0,0 0 0,1 0 16,-1 0-16,0 0 15,1 0-15,-22 0 0,21 0 0,0 21 0,-20-21 16,-1 22-16,0-1 0,-21 0 0,0 0 16,0 0-16,0 0 15,0 1-15,0-1 0,0 21 16,0-21-16,0 0 0,0 1 16,-21-1-16,21 0 0,0 0 15,-21-21-15,-1 0 31,22-21-15,0 0-16,0 0 0,0-1 16,0 1-16,0 0 15,22 0-15,-1 0 0,0-22 0,0 22 16,0 0-16,0 0 0,1 0 16,-1 0-16,21-1 0,-21 1 0,0 0 15,1 21-15,41 0 0,-42 0 16,0 0-16,1 21 0,-1 0 15,-21 1-15,21-1 0,0 0 16,-21 21-16,21-21 0,-21 1 0,0 20 16,21-21-16,-21 0 0,0 22 15,0-22-15,0 0 0,-21-21 32,0 0-17,0 0-15,0-42 16,21 20-1,0 1-15,0 0 0,0-21 0,21 21 16,0-1-16,0-20 0,22 21 0,-1-21 16,0 20-16,1-20 0,20 21 15,1 0-15,63-22 16,-64 43-16,-21 0 0,1 0 0,-1 22 16,0-1-16,-20 21 0,-22-21 0,0 0 15,0 22-15,0-22 0,0 0 16,0 21-16,0-20 0,-22 20 15,22-21-15,-21 0 0,0-21 16,-21 21-16,21 1 0,-1-1 16,1-21-16,-21 21 0,21-21 0</inkml:trace>
  <inkml:trace contextRef="#ctx0" brushRef="#br0" timeOffset="80873.07">1185 11007 0,'21'0'0,"1"-21"16,-1-1-16,0 22 0,0-21 0,0 0 15,-21 0 1,0 0-16,0 0 0,0-1 15,0 1-15,-42 21 0,21-21 16,0 21-16,-1 0 0,-20 0 0,21 0 16,0 0-16,-22 0 0,22 21 15,0 0-15,0 1 0,0 20 0,0-21 16,-1 21-16,22 1 0,-21 20 16,21 1-16,0-22 0,0 22 0,0-1 15,0 1-15,0-22 0,0 21 16,0-20-16,21 41 15,1-62-15,-1-1 0,0 0 16,0-21-16,21 0 0,-20 0 0,20 0 16,0 0-16,1-21 0,-1 0 15,0-1-15,1 1 0,-22 0 0,21-21 16,0-1-16,-20 1 0,20 0 16,-21-1-16,0 1 0,0-21 0,-21 20 15,0 1-15,0-22 0,0 22 16,-21 0-16,0-1 0,-21 1 0,21 21 15,-64-43-15,-21 22 16,64 42-16,-1 0 0,1 0 16,0 21-16,-1 0 0,22 1 15,-42 41-15,42-21 16,-1 1-16,22-1 0,0 0 16,0 1-16,0-1 0,0 0 0,0 1 15,22-1-15,20-21 0,-21 22 16,21-22-16,-20 0 0,20-21 0,0 0 15,22 0-15,-22 0 16,0 0-16,22-21 0</inkml:trace>
  <inkml:trace contextRef="#ctx0" brushRef="#br0" timeOffset="81751.5">1926 10837 0,'0'0'0,"0"-21"0,0-21 0,0 0 0,-21 20 16,0-20-16,0 21 0,21 0 15,0 0-15,-22 21 0,1 0 0,21 21 16,0 21 0,0-21-16,0 64 15,0-43-15,0 22 0,0-22 0,0 22 16,0-1-16,0 1 0,0-22 0,0 21 16,0-20-16,0 20 0,0-20 15,0-1-15,0 0 0,0 1 16,0-1-1,0-63 17,0 0-32,0-1 0,0-20 15,0 21-15,0 0 0,0-22 16,0 22-16,21 0 0,1 0 0,-1-21 16,0 20-16,21 22 0,-21-21 0,22 0 15,-1 21-15,0 0 0,1 0 16,-1 0-16,0 21 0,-20 0 0,20-21 15,0 22-15,-21-1 0,1 0 16,-1 0-16,0 0 0,-21 0 0,0 1 16,0-1-16,0 0 15,-21 21-15,-22 1 0,1-22 16,0 0-16,21 0 0,-22 0 0,1 0 16,0 1-16,-22-1 15,43-21-15,0 0 0,0 21 0,-1-21 16,1 0-16,21 21 15,21-21 1,1 0 0,-1 0-16,0 0 0,21-21 0,-21 0 15,22 21-15,-1-21 0,0-1 16,1 1-16,-1 0 0,22-21 0,-22 21 16,0-22-16,1 1 0,-1 21 15,0-22-15,1 1 0,-1-43 16,-21 43-16,0 21 0,0-21 15,-21 20-15,0 1 0,0 0 16,0 0-16,0-21 0,-21 42 31,0 21-31,21 0 16,0 21-16,0 1 0,0-1 16,0 0-16,0 22 0,0-22 0,0 22 15,0-1-15,0 1 0,0-1 16,0 1-16,21 20 0,0 1 0,1-22 0,-22 22 15,21 0-15,0 21 16,-21-22-16,0 1 0,21 0 0,0 84 16,-21-106-16,0 22 0,0 0 15,0-22-15,0 1 0,0-1 16,0-20-16,-21-1 0,21 0 0,-21 1 16,0-43-1,0 0-15,-1 0 0,22-22 16,-21-20-16,0 21 0,0 0 0,0-22 15,0 1-15,-1-21 0,1 20 16,0-20-16,0-1 0</inkml:trace>
  <inkml:trace contextRef="#ctx0" brushRef="#br0" timeOffset="81959.39">2371 10964 0,'0'0'0,"0"-42"0,0 21 0,-22 0 16,1 0-16,0 21 31,42 21 1,0-21-32,1 21 15,-1-21-15,0 21 0,0-21 16</inkml:trace>
  <inkml:trace contextRef="#ctx0" brushRef="#br0" timeOffset="82312.71">2963 11282 0,'0'0'0,"21"0"16,1-21-16,-1 0 15,-21-1-15,0 1 16,0 0-16,0 0 0,0 0 0,0-22 16,0 22-1,0 0-15,-21 21 0,-1 0 16,1 0-16,0 0 0,21 21 16,-21 0-16,0 1 0,21 20 15,-21-21-15,21 21 0,0-20 0,0 20 16,0 0-16,0-21 0,0 22 15,0-22-15,0 0 0,0 0 0,21 0 16,0 1-16,-21-1 0,63 0 16,-41-21-1,-1 0-15,0 0 0,0-21 16,0 0-16,0-1 0,1 22 16,20-21-16,-21-21 0</inkml:trace>
  <inkml:trace contextRef="#ctx0" brushRef="#br0" timeOffset="82787.97">3514 11007 0,'0'-21'16,"0"42"-16,0-64 0,0 22 0,0 0 0,-22 21 31,1 0-31,0 0 0,0 21 16,21 0-16,-21 1 0,0 20 16,21-21-16,0 21 0,0 1 15,0-1-15,0 0 0,0 1 0,0-22 16,0 21-16,0-21 0,0 1 15,0-1-15,21 0 0,0 0 0,0 0 16,0-21-16,0 0 0,22 0 0,-22 0 16,42 0-1,-20-21-15,-1 21 0,0-21 0,1 0 0,-1-22 16,-21 22-16,22-21 0,-1 21 16,-21-22-16,0 1 0,22 0 0,-43 21 15,21-22-15,-21-84 16,0 43-1,0 41-15,0 22 0,0-21 0,0 21 16,-21 21-16,21 21 16,-22-21-16,1 21 0,0 21 15,21-21-15,0 22 0,-21-1 0,21 22 16,-21-22-16,21 0 0,-21 22 0,21-22 16,0 22-16,0-22 0,0 0 15,0 22-15,0-43 0,21 21 16,0-21-16,0 1 15,0-22-15,0 0 0,1 0 0,-1 0 16,0 0-16,0 0 0,0-22 0,0 1 16,1 0-16,-1 0 15,21-21-15,-42-1 0,21 22 16</inkml:trace>
  <inkml:trace contextRef="#ctx0" brushRef="#br0" timeOffset="82991.35">3873 11070 0,'0'0'16,"-21"21"-16,42-21 15,1 0 1,-1 0-16,21 0 0,-21 0 0,22 0 0,-22 0 16,21 0-16,0 0 15,1 0-15,-1-21 0,0 21 0,-20 0 16,20-21-16,0 21 0,-21-21 0,1 21 15,-1 0-15,-21-21 16</inkml:trace>
  <inkml:trace contextRef="#ctx0" brushRef="#br0" timeOffset="84639.53">5080 11282 0,'-21'21'0,"21"0"0,0 0 16,-21-21-16,21 22 15,0-44 17,0 1-32,0 0 0,21 0 15,21-21-15,-21-1 16,0 22-16,-21-21 0,22 21 16,-1-22-16,0 1 0,-21-22 15,21 22-15,-21 0 0,21-1 0,-21 22 16,0-21-16,0 0 0,0 20 15,0 1-15,0 0 0,0 0 16,-21 21-16,0 0 0,0 21 16,21 0-16,-21 0 0,-1 22 15,1-22-15,0 0 0,21 0 0,0 22 16,0-22-16,0 0 0,0 0 16,0 0-16,21-21 0,0 21 15,1-21-15,-1 0 16,0 0-16,0 0 0,0 0 15,0 0-15,1 0 0,20 22 0,-21-22 16,0 21-16,0 0 0,-21 0 16,0 0-16,0 0 0,0 1 15,0-1-15,0 0 0,0 21 0,0-21 16,0 1-16,0-1 0,0 21 16,0-21-16,0 0 0,0 1 15,22-22-15,-1 0 16,0 0-16,0 0 0,21-22 0,-20 1 15,20 0-15,0 0 16,-21 0-16,22 0 0,-1-22 0,0 22 16,1-21-16,-22 21 0,21-22 0,-21 22 15,22-21-15,-22 21 0,-21-22 16,0 22-16,21 0 0,-21-21 0,0-1 16,0 22-16,-21 21 15,0 0-15,0 0 0,-1 0 16,1 21-16,-21 0 0,21 1 0,0-1 15,-1 0-15,1 0 0,0 0 0,21 22 16,-21-22-16,21 0 0,0 0 16,0 21-16,0-20 0,0-1 0,0 0 15,21 0-15,0-21 0,0 21 16,22-21-16,-22 0 0,21 0 16,1 0-16,-1 0 0,-21 0 0,21-21 15,1 21-15,-1-21 0,0 0 0,1 0 16,-1-1-16,0 1 0,-20 0 15,20 0-15,-21 0 0,0 0 16,0-1-16,1 1 0,-1 0 0,-21 0 16,0 0-16,0 0 0,0-1 0,0 1 15,0 0-15,-21 42 16,-1 0 0,22 1-16,-21 20 0,21-21 15,0 21-15,-21 1 0,21 20 16,-21 1-16,21-1 0,0 22 0,-21-22 15,21 107-15,0-107 16,0 43-16,0-21 0,-21-1 0,21 22 16,-22 0-16,22-21 0,0 21 0,0-22 15,-21 22-15,21-21 0,0-1 0,0 1 16,-21 0-16,21 63 16,0-85-16,0-20 0,0-1 0,0-21 15,-21 0-15,21 1 0,0-44 16,0 1-16,0 0 15,0 0-15,0-21 16,0-1-16,0 1 0,0-22 0,21 22 16,-21-21-16,0-22 0</inkml:trace>
  <inkml:trace contextRef="#ctx0" brushRef="#br0" timeOffset="84943.36">6308 11409 0,'0'-85'0,"0"170"0,0-233 0,42-170 31,-21 276-15,0 21-16,0 0 0,22-1 16,-22 1-16,21 0 0,1 21 0,-1 0 0,0 0 15,22 21 1,-22 0-16,-21 1 0,0 20 0,1-21 16,-22 21-16,0 1 0,0-1 0,-22 0 15,1 1-15,-21-1 0,21 0 16,-22-20-16,1 20 0,0-21 0,-1 0 15,1 0-15,0 1 0,21-22 16,-1 0-16,1 0 0,0 0 0,21-22 16,0 1-1,0 0-15,0 0 0,21 0 0,0 0 16,22-22-16,-22 22 0,21 0 16,-21-21-16,22 20 0,-1 1 0</inkml:trace>
  <inkml:trace contextRef="#ctx0" brushRef="#br0" timeOffset="85902.97">7048 10859 0,'22'-22'16,"-44"44"-16,65-44 0,-22 22 0,-21 22 31,-21-1-31,0 0 16,-1 0-16,22 0 0,0 22 0,-21-22 16,21 0-16,-21 21 0,21-21 0,-21 1 15,21 20-15,0-21 0,0 21 16,0-20-16,0-1 0,0 21 15,21-21 1,0-21-16,0 0 0,22 0 16,-22 0-16,21-21 0,-21 0 0,22 21 15,-1-21-15,-21-22 0,22 22 0,-22 0 16,21 0-16,-21-21 0,0 20 16,1 1-16,-22-21 0,21 21 0,-21-22 15,0 22-15,0-21 0,-21 21 0,-22-22 16,1 22-1,0 21-15,-1 0 0,1 0 0,0 0 16,20 0-16,-20 21 0,0 1 0,-1-1 16,1 0-16,21 0 0,0 0 15,0 0-15,-1 22 0,22-22 16,0 0-16,22 0 0,-1 0 16,0-21-16,21 0 0,-21 0 15,22 0-15,-1 0 0,0 0 0,1 0 16,-1 0-16,0 0 0,22-21 0,-22 21 15,1-21-15,62-21 16,-41 21-16,21-1 16,-64 1-16,21 0 0,-21 0 0,-21 0 15,0 0-15,-21 21 16,0 0-16,0 0 0,0 0 16,-1 21-16,1-21 0,0 21 0,21 0 15,-21 0-15,21 0 0,0 22 16,0-22-16,0 0 0,0 0 15,0 0-15,0 1 0,21-1 0,-21 0 16,21 0-16,0 0 0,1 0 0,-1-21 16,-21 22-16,21-22 15,-21-22 17,-21 1-32,0 21 15,-1-21-15,22 0 0,-42 0 16,0 0-16,21-1 15,21 44 17,0-1-32,0 0 0,0 0 15,21 0-15,-21 0 0,21-21 0,0 22 16,0-1-16,0-21 0,22 0 16,-22 0-16,0 0 0,21 0 0,22 0 15,-22 0-15,-21-21 0,64-1 16,-43 1-16,22-21 15,-22 21-15,-21 0 16,1-1-16,-1-20 0,0 21 0,-21 0 16,0 0-16,0-43 15,0 43-15,0 0 0,0 0 0,-21 21 16,0 0-16,-1 21 16,22 0-1,-21 21-15,21-21 0,-21 1 0,21-1 16,0 21-16,0-21 0,0 22 0,0-22 15,0 0-15,0 0 0,0 0 16,0 0-16,0 1 16,21-22-16,0-22 15</inkml:trace>
  <inkml:trace contextRef="#ctx0" brushRef="#br0" timeOffset="86236.12">8318 10689 0,'0'0'16,"-21"-42"-16,0 42 0,21-21 0,0 0 16,-21 21-16,0 0 0,0 21 15,-1 0 1,22 0-16,0 0 0,0 0 16,22-21-1,-1 0-15,0 0 16,0 0-16,0 0 0,-21-21 15,21 21-15,-21-21 0,22 21 16,-22-21-16,0 0 16,0 0-16,-22-1 15,1 22-15,0 0 16,0 0-16,0 0 16,21 22-16,-21-1 0,-1 0 15,22 0-15,-21 0 0,21 0 0,0 1 16,0-1-16,21-21 15,1 21-15</inkml:trace>
  <inkml:trace contextRef="#ctx0" brushRef="#br0" timeOffset="86519.95">8742 10478 0,'0'-22'0,"0"44"0,-21-22 31,21 21-31,0 0 0,-22 0 16,22 21-16,-21 1 0,0-1 0,21 0 15,-21 1-15,0-1 0,0 43 16,-1-43-16,1-21 0,21 22 16,0-1-16,0-21 0,0 21 15,0-20-15,0-1 0,0 0 0,0 0 16,0 0-16,21-21 15,1 0-15,-1 0 16,-21-21-16,21 21 0,0-21 0,-21 0 16,21 0-16</inkml:trace>
  <inkml:trace contextRef="#ctx0" brushRef="#br0" timeOffset="86995.95">8551 10901 0,'-21'0'0,"42"0"0,-21 0 47,43 0-47,-22 0 16,0 0-16,21 0 0,1-21 15,-22 21-15,21-21 0,0 21 0,1-22 16,-1 22-16,0-21 0,-20 21 0,20-21 16,-21 21-16,0 0 0,0 0 15,1-21-15,-22 42 16,-22-21-1,1 21-15,0 0 0,0 1 16,0-1-16,21 0 0,-21 0 0,-1 0 16,22 0-16,0 1 0,0-1 0,0 0 15,0 0-15,0 0 16,22-21-16,-1 21 16,0-21-16,21 0 0,-21 0 15,1 0-15,20 0 0,0-21 16,-21 0-16,1 21 0,-1-21 15,0 0-15,0 0 0,0-22 16,-21 22-16,0 0 0,0 0 0,0-22 16,0 22-16,0 0 0,-21 0 15,0 0-15,0 0 0,0 21 0,-22 0 16,1 0 0,21 0-16,0 0 0,-1 21 15,1 0-15,0-21 0,0 21 0,21 0 0,0 0 16,0 1-1</inkml:trace>
  <inkml:trace contextRef="#ctx0" brushRef="#br0" timeOffset="87406.77">9483 10795 0,'-22'0'0,"44"0"0,-65 0 0,22-21 16,21 0 0,0 0-16,0-1 15,0 1-15,21 21 0,0 0 16,1-21-16,-1 21 0,0 0 0,21 0 16,-21 0-16,1 21 0,-1-21 15,21 21-15,-21 1 0,-21 20 0,21-21 16,-21 0-16,0 22 0,0-22 0,0 0 15,0 42-15,0-41 0,-21-1 16,21 0-16,-21 0 16,0 0-16,0 0 0,0-21 15,21-21 17,0 0-32,0 0 0,0 0 15,0 0-15,0-1 0,21-20 0,0 21 16,-21 0-16,21 0 0,0-1 15,-21 1-15,21 0 0,1 0 16,-1 0-16,0 0 0,0 21 0,0-22 16,0 22-16,1-21 0,-1 21 15,0-21-15,0 21 0</inkml:trace>
  <inkml:trace contextRef="#ctx0" brushRef="#br0" timeOffset="88079.61">10096 10626 0,'0'0'0,"0"21"0,0 0 15,0 0-15,0 0 16,-21 1-16,0 105 16,21-106-16,0 0 15,0 0-15,0 0 0,0 0 16,0 1-16,21-22 0,0 21 0,1 0 16,-1-21-16,0 0 0,0 0 0,21 0 15,-20 0-15,-1 0 0,21 0 16,-21-21-16,0 21 0,1-21 0,20 21 15,-21-22-15,0-20 16,0 21-16,1 0 0,-22-22 0,21 22 16,-21 0-16,0-21 0,0 21 15,0-1-15,0 1 0,0 0 0,0 0 16,0 0-16,0 42 16,0 0-1,0 0-15,-21 22 0,21-22 0,-22 21 16,22-21-16,-21 22 0,21-1 0,0 0 15,0 1-15,0 20 0,0 1 16,0-1-16,0 1 0,0-1 0,0 22 16,0 148-1,0-64-15,0-84 0,0-1 16,0 1-16,21 21 0,1-22 16,-1 1-16,-21 21 0,21-21 0,0 20 15,-21-20-15,21 21 0,-21-21 0,21-1 16,-21 22-16,0-42 0,43 84 15,-43-85-15,21 1 0,-21-22 16,0 0-16,0 22 16,0-43-16,-21-21 0,0-21 15,-22 0-15,22 0 0,-42-43 16,41 22-16,-62-43 16,41 22-16,1 20 15,0-20-15,-22-1 0,43 1 0,-21-1 16,21-20-16,-22 20 0,22-21 0,21 1 15,-21 20-15,21-20 0,-21-22 0,21 21 16,0 0-16,0 1 0,0-1 16,0 0-16,0 1 0,21 20 0,0 1 15,0-1-15,0 1 0,22 20 0,-22 1 16,21 0-16,-21-1 0,22 1 16,-1 21-16,-21-21 0,22-1 0,-1 22 15,-21-21-15,21-1 0</inkml:trace>
  <inkml:trace contextRef="#ctx0" brushRef="#br0" timeOffset="90871.11">12192 10478 0,'0'-43'0,"0"86"0,0-107 16,0 43-16,0 0 0,0 0 16,0-1-16,0 44 15,0-1 1,0 0-16,0 21 0,0 1 0,0-1 15,0 21-15,0-20 0,0-1 16,0 0-16,0 43 16,0-43-16,0 1 0,0-1 0,-21-21 15,0 22-15,-1-22 0,22 0 0,-21 0 16,21 0-16,-21 0 0,0-21 16,21-21 15,0 0-31,0 0 0,0 0 15,21-22-15,0 22 0,0-21 0,1 21 16,-1-22-16,21 22 0,-21-21 0,22 21 16,-1 0-16,0-1 0,1 1 15,-1 0-15,0 21 0,-21 0 0,22 0 16,-1 21-16,-21 0 0,0 1 0,1-1 16,-1 21-16,0-21 0,0 0 15,-21 22-15,0 41 16,0-62-16,-21 20 0,0-21 15,0 0-15,-1 0 0,1 1 16,0-1-16,-21 0 0,-22-21 16,43 0-16,0 0 0,0 0 15,0 0-15,-1 0 0,1-21 16,21 0-16,-21-1 0,0 1 16,21 0-16,0 0 0,0 0 0,0 0 15,0-1-15,0 44 31,0-1-31,0 0 16,0 0-16,0 0 0,0 0 16,42 22-16,-21-43 15,1 21-15,-1 0 0,21-21 0,-21 0 16,0 21-16,22-21 0,-22 0 0,21 0 16,1 0-16,-1 0 0,0-21 15,1 0-15,-1 0 0,0 21 0,22-21 16,-22-1-16,0 1 0,22 0 0,-22-21 15,-21 21-15,22-1 0,-22-20 0,0 21 16,0-21-16,-21 20 0,0-20 16,0 0-16,0 21 0,0-1 15,0 1-15,-21 0 0,0 21 0,0 0 16,0 0-16,-1 21 0,1-21 16,0 21-16,0 22 0,0-22 15,-22 42-15,43-20 0,0-22 16,0 0-16,0 21 0,0-20 15,0-1-15,0 0 0,22 0 0,-1-21 16,0 21-16,21-21 0,-21 0 0,22 0 16,-1 0-16,22 0 0,-22 0 15,0-21-15,1 21 0,-1-21 16,-21 0-16,21 0 0,-20-1 0,20 1 16,-21 0-16,0-21 0,0 21 0,1-22 15,-1 22-15,21-64 16,0 1-1,-42 63-15,0-1 0,22 22 0,-22 22 32,0-1-32,0 0 0,0 0 15,0 21-15,0 1 16,0-22-16,0 0 16,0-42 15,0 0-16,0 0-15,0-1 16,0 1-16,0 0 0,0 0 0,0 0 16,0 0-16,0-1 0,-22 22 15,1 0 1,0 22 0,21 20-16,-21-21 0,0 0 15,21 0-15,0 22 0,-21-22 16,21 21-16,-22 22 0,22-43 15,0 21-15,0-21 0,0 1 16,0-1-16,0 0 0,43 21 16,-22-42-16,0 21 0,21-21 0,22 0 15,-22 0-15,43 0 16,-22 0-16,-20 0 0,20-21 16,-20 0-16,20 0 0,-21 21 0,1-21 15,-1 0-15,0-1 0,1-20 16,-22 21-16,0 0 0,0-22 0,-21 1 15,0 21-15,0-21 0,0 20 16,0-20-16,0 21 0,0 0 0,-21 21 16,0 0-16,0 0 0,-22 0 0,22 0 15,-42 21 1,42 21-16,-43 1 0,43-22 0,0 21 16,0-21-16,-1 22 0,22-22 0,-21 0 15,21 21-15,0-21 0,0 1 16,0-1-16,21 0 15,1 0-15,-1-21 0,0 0 0,0 0 16,21 0-16,-20 0 0,-1 0 16,0 0-16,0 0 0,0-21 0,0 0 15,1 21-15,-1-21 0,0-1 0,21-41 16,-21 42-16,-21-22 16,22 22-16,-22-21 0,21 0 0,-21 20 15,21-20-15,-21 0 0,0 21 0,0-1 16,-21 44 15,21 20-31,-21-21 0,-1 21 16,22-20-16,-21 20 0,21-21 0,0 21 0,0-20 15,0 41 1,0 1-16,0-43 16,21-21-16,1 21 0,-1-21 0,21 0 15,-21 21-15,22-21 0,-22 0 16,21 0-16,0 0 0,-20 0 0,20-21 15,0 21-15,-21-21 0,43 0 16,-22-1-16,1-20 16,-22 21-16,0-21 0,0-43 15,-21 43-15,0 20 0,0 1 16,0 0-16,0 0 0,0 42 31,0 0-31,-21 0 0,21 1 0,-21-1 16,21 0-16,-21 21 0,21-21 15,0 1-15,0-1 0,0 0 16,0 0-16,0 0 0,0 0 0,0 1 16,21-1-16,0-21 0,0 0 15,0 0-15,0 0 16,1 0-16,41 0 16,-42 0-16,43-21 0,-43-1 15,0 1-15,21 0 0,-20 0 16,-1 0-16,-21 0 0,21-22 0,0 22 15,-21-21-15,21-1 0,0-62 16,-21 62 0,0 22-16,0 42 15,-21 0-15,0 22 16,21-22-16,0 0 0,-21 85 16,0-43-1,21-41-15,0-1 0,0 21 0,0-21 16,21 0-16,0 1 15,0-1-15,0-21 0,22 0 0,-22 21 16,21-21-16,1 0 0,-22 0 16,63 0-16,-62-21 0,20 0 15,0 21-15,-21-22 0,22 1 16,-22 0-16,21-21 0,-21 21 0,1-22 16,20 1-16,-21 0 0,-21 20 15,21-20-15,-21 0 0,0-1 0,0 22 16,0 0-16,0 0 0,-21 21 15,0 21-15,0-21 16,21 42-16,0-20 0,-21-1 0,-1 42 16,22 22-1,0-43-15,0-21 0,0 1 16,0-1-16,0 0 0,22 0 0,-1-21 16,0 21-16,0 0 0,0-21 15,0 0-15,1 22 0,20-22 16,21 0-16,-63-22 31,0 1-31,-21 0 16,21 0-16,-21 21 0,0-21 15,0 21-15,0 0 0,-1-21 0,1 21 16,0 0-16,0 0 0,21 21 16,0 0-1,0 0-15,0 0 0,0 0 16,21 1-16,21-22 0,-20 0 15,-1 21-15,0-21 16,21 0-16,1 0 0,-22 0 0,21 0 16,0 0-16,1 0 0,-1 0 0,0-21 15,1 21-15,-1-22 0,0 1 16,-20 0-16,20 21 0,0-63 16,1 41-16,-22 1 0,0-21 0,-21-22 15,21-20 1,-21 41-16,0 1 0,-42 0 15,21 42-15,-22 21 16,22 0-16,0 21 16,0-20-16,21 20 0,0-21 15,0 21-15,0-20 0,0 20 0,0-21 16,0 0-16,0 0 0,0 1 16,21-1-16,-21 0 0,42 0 15,-21-21-15,1 0 0,-1 0 0,21 0 16,-21 0-16,0 0 0,22 0 0,-22 0 15,21 0-15,-21-21 0,22 0 16,-1 21-16</inkml:trace>
  <inkml:trace contextRef="#ctx0" brushRef="#br0" timeOffset="91235.89">18754 10605 0,'0'-22'16,"0"1"-1,-22 21-15,22 21 0,-21 1 16,0 20 0,21-21-16,0 0 0,0 0 0,-21 22 15,21-22-15,-21 0 0,0 0 0,21 0 16,0 1-16,0-1 0,-22-21 16,22 21-16,0 0 0,0-42 31,0 0-16,0 0-15</inkml:trace>
  <inkml:trace contextRef="#ctx0" brushRef="#br0" timeOffset="91579.84">18732 10181 0,'0'0'0,"-21"0"16,0 0-16,0 21 0,0 1 15,0-22-15,21 21 0,-22 0 16,22 0-16,-21 0 0,21 0 0,0 1 16,0-1-16,21-21 15,1 0-15,-1 0 16,0 0-16,0 0 0,21-21 16,-20-1-16,-1 1 0,-21 0 15,0 0-15,0 0 0,0 0 16,0-1-16,0 1 0,0 0 15,-43-21-15,22 21 16,-21-1-16,21 22 0,0 0 16,-1 0-16,1 0 0,0 0 0,0 22 15,21 41 1,0-42-16,0 43 0,0-22 0,0-21 16,0 22-16,0-22 0,21 0 0,0 0 15,0 0-15</inkml:trace>
  <inkml:trace contextRef="#ctx0" brushRef="#br0" timeOffset="92026.3">19346 10414 0,'0'0'0,"0"-21"0,-21 42 31,0 0-31,21 0 0,0 1 16,-21 20-16,0-21 0,21 21 0,-22 22 15,22-43-15,0 21 16,-21-20-16,21 20 0,-21-21 0,21 0 16,0 0-16,-21 1 0,21-1 15,0 0-15,0-42 47,21 0-47,0-1 0,-21 1 0,21 0 16,1-21-16,-22 21 0,21-22 15,0 1-15,0 0 0,0-22 16,22 22-16,-1-22 0,0 22 0,1 0 16,-1-1-16,0 1 0,1 21 15,20 0-15,-21 21 0,-20 0 0,20 0 16,-21 21-16,21 0 0,-20 0 0,20 64 16,-42-22-16,0-20 15,0-1-15,0 21 0,0-20 0,0 41 16,0-62-16,-21 20 0,21-21 15,-21 21-15,-1-20 0,22-1 16,0 0-16</inkml:trace>
  <inkml:trace contextRef="#ctx0" brushRef="#br0" timeOffset="92651.94">22521 9927 0,'0'-21'0,"0"42"0,-21-42 0,0 0 15,0 21-15,0 0 16,-1 0-16,1 0 16,0 21-16,21 0 0,-21 22 15,21-1-15,0 21 0,-42 43 16,20-42-16,1 63 0,21-64 15,-21 1-15,0-22 0,-21 22 0,20-22 16,1 0-16,-21-21 0,0 43 16,-1-43-16,22 0 0,0-21 15,0 0-15,21-21 16,0 0 0,0 0-16,0-22 0,0 1 15,21 0-15,-21-1 0,21 1 16,0-21-16,0-1 0,1 1 0,-1 20 15,0-20-15,0-1 0,0 1 16,0 20-16,1-20 0,-1 21 0,0 20 16,0 1-16,0 0 0,0 21 15,1 21-15,-22 0 0,0 22 16,21-1-16,0 0 0,-21 1 0,21-1 16,-21 0-16,0 22 0,0-22 15,21 22-15,-21-22 0,0 0 0,0 1 16,21-1-16,-21-21 0,22 22 15,-22-22-15,0 0 0,0 0 0,0 0 16,-22-21 15,1 0-31</inkml:trace>
  <inkml:trace contextRef="#ctx0" brushRef="#br0" timeOffset="93412.51">22013 10456 0,'0'0'15,"21"0"1,1 0-16,-1 0 0,21 0 16,-21 0-16,0 0 0,22 0 15,-1 0-15,0 0 0,1 0 16,20 0-16,-20 0 0,20-21 0,1 21 16,-1 0-16,22-21 0,-22 0 15,1 21-15,20-21 0,-20 0 0,-1 21 16,1-22-16,-22 22 0,1-21 15,-1 0-15,0 21 0,-21-21 0,1 21 16,-22-21-16,0 0 16,-22 21-16,1 0 15,0 0-15,0 0 0,-21 21 16,20-21-16,1 21 0,-21 0 0,21 0 16,-22 22-16,22-22 0,-21 0 15,21 21-15,-22 1 0,22-22 0,0 0 16,0 21-16,0-21 0,21 1 15,0-1-15,0 0 16,42-21-16,-21 0 16,0 0-16,43 0 0,-1-21 15,-20 21-15,-1-21 16,-21-1-16,22 1 0,-22 0 0,21 0 16,-21 0-16,0 0 0,-21-1 0,22 1 15,-22 0-15,0 0 0,21 21 16,-21-21-16,0 0 0,0 42 31,0 0-15,-21 21-16,21-21 0,-22 64 15,1-43-15,21 22 0,0 42 16,0-64-16,0 22 0,0-1 0,0 1 16,0-1-16,0 22 0,21 126 15,-21-126-15,43 63 16,-43-63-16,21-22 0,-21 22 15,0 0-15,0-22 0,0 1 16,0 20-16,-42-20 0,20-22 0,1 22 16,-63 20-16,41-62 15,-41 20-15,41-21 0,1-21 16,0 0-16,-22 0 0,22-21 0,-1 0 16,-105-64-1,106 43-15,-43-64 0,43 42 16,21 1-16,0 21 0,-1-22 0,22 1 15,0-1-15,22 1 0,-1-1 16,21 1-16,0-1 0,1 1 0,63-86 16,-1 22-1,-41 64-15,-1-22 0,-20 22 0,20-1 0</inkml:trace>
  <inkml:trace contextRef="#ctx0" brushRef="#br0" timeOffset="93643.38">23749 10266 0,'0'0'0,"21"-21"0,0 0 16,-21 42 0,0 0-1,0 0-15,0 0 0,0 0 0,0 22 16,-21-22-16,21 0 0,-21 21 0,21-20 16,0-1-16,-21 21 0,21-21 15,0 0-15,0 1 0,0-1 16,-21-21-16,21 21 15,0-42 1,0 0 0,0-1-16,21 1 0,0 0 0</inkml:trace>
  <inkml:trace contextRef="#ctx0" brushRef="#br0" timeOffset="93964.19">23749 10118 0,'0'21'16,"0"-42"-16,0 63 0,0-21 16,21-21-1,0 0-15,0 0 0,1 0 16,-1 0-16,0 0 0,0 0 16,0 0-16,0 0 0,22-21 15,-43 0-15,21 21 0,-21-21 0,21 0 16,-21-1-16,0 1 15,0 0-15,-21 0 0,0 0 0,0 0 16,-1-1-16,1 22 0,0 0 0,-21 0 16,21 0-16,-1 0 15,1 0-15,-21 22 0,21-1 0,0-21 16,21 42-16,-22-21 0,22 0 0,0 1 16,0-1-16,0 0 0,22-21 15,-1 21-15,21-21 16,-21 0-16</inkml:trace>
  <inkml:trace contextRef="#ctx0" brushRef="#br0" timeOffset="94231.04">24299 9906 0,'0'-21'0,"0"42"0,0-84 16,0 41-16,0 1 0,0 42 31,0 1-31,0 20 0,0 0 15,0-21-15,0 22 0,0 41 16,-21-20-16,0-22 16,21 1-16,0-1 0,-42 43 15,20-43-15,22 0 0,0 22 16,-21-43-16,21 0 0,0 0 16,0 0-16,0 1 0,21-22 15,1 0-15,-1 0 16,0-22-16,0 1 15,0 0-15</inkml:trace>
  <inkml:trace contextRef="#ctx0" brushRef="#br0" timeOffset="94556.44">24384 10351 0,'0'0'0,"0"-22"32,21 22-32,0 0 15,22 0-15,-22 0 16,0 0-16,0-21 0,0 21 0,22 0 15,-22-21-15,0 0 0,21 21 16,-21-21-16,1 21 0,20-21 0,-42-1 16,0 1-16,0 0 15,-21 21-15,0 0 16,-1 0-16,-20 0 0,21 0 0,-21 21 16,-1 0-16,22 1 0,-21-1 15,21 0-15,-1 0 0,1 21 16,21-20-16,-21-1 0,21 21 0,0-21 15,0 0-15,0 1 0,21-1 0,0 0 16,1 0-16,-1 0 0,0-21 16,0 0-16,43 0 0,-22 0 15,-21 0-15,21 0 0,-20 0 0,20-21 16,0 0-16,-21 0 0,22 0 16</inkml:trace>
  <inkml:trace contextRef="#ctx0" brushRef="#br0" timeOffset="94960.88">26606 10012 0,'0'0'0,"0"-21"0,0 0 16,0-1-16,0 1 0,0 0 15,0 0-15,0 0 0,-21 0 16,0-1-16,0 22 16,0 0-1,21 22-15,-21 20 0,21-21 0,0 21 0,0 1 16,0-1-16,-22 22 16,22-1-16,0 1 0,0-1 0,0 1 15,0 20-15,0-20 0,-21 105 16,21-84-16,0-1 0,0 1 0,0 0 15,0-1-15,-21 1 16,21 0-16,-21-1 0,0 1 0,21-21 0,0 20 16,-21-20-16,-1-22 0,1 64 15,0-85-15,21 0 0,-21 0 16,21 1-16,0-44 16,0 1-16,0-21 0,0-22 15,0 22-15,0 0 16</inkml:trace>
  <inkml:trace contextRef="#ctx0" brushRef="#br0" timeOffset="95295.69">26374 10033 0,'0'-42'0,"0"84"0,-22-127 15,22 43-15,0 21 0,0-21 0,0 20 16,0-20-16,22 0 15,20 21-15,21-22 16,-20 22-16,-1 0 0,0 21 0,22 0 16,-22 0-16,22 21 0,42 21 15,-64 1-15,0-1 0,-21 0 16,1 1-16,-22-1 0,0 0 0,-22 43 16,-20-43-16,0 1 15,-1-22-15,-20 21 0,21-21 0,-1 1 16,-20-1-16,20 0 0,1-21 0,-43 21 15,85-42 17,22 21-17,-1-21-15,0 0 0,0-1 0,0 1 16,22 0-16</inkml:trace>
  <inkml:trace contextRef="#ctx0" brushRef="#br0" timeOffset="95689.46">27030 9927 0,'0'-106'31,"0"212"-31,0-233 0,21 127 0,0-21 16,0 21-16,0 0 0,1 0 0,-1 0 16,0 0-16,0 0 15,21 21-15,-20 0 0,-1 1 0,0 20 16,0-21-16,0 21 0,0 1 0,1-22 15,-22 21-15,0-21 0,0 22 16,0-22-16,0 21 0,0-21 0,0 1 16,0-1-16,-22 0 15,1 0-15,0-21 0,0 0 16,0 0-16,21-21 16,0 0-1,0 0-15,0-1 0,0 1 0,0 0 16,21-21-16,-21 21 0,21-22 0,0 22 15,0-21-15,1 21 16,-1-22-16,-21 22 0,21 0 0,0 0 16,0 21-16,0-21 15,1 21-15,-1 0 16,0 0-16,0 0 16,0 0-16</inkml:trace>
  <inkml:trace contextRef="#ctx0" brushRef="#br0" timeOffset="96104.22">28173 9716 0,'-85'42'16,"64"-42"-1,0 21-15,-22 0 0,22 22 0,0-22 16,0 0-16,0 0 0,0 21 0,-1-20 15,1-1-15,21 0 0,0 21 16,0-21-16,0 1 0,0-1 0,21 0 16,1 0-16,-1-21 0,0 0 15,21 21-15,-21-21 0,22 0 16,-22 0-16,21 0 0,1 0 0,20-21 16,-21 21-16,-20-21 0,20 0 15,-21 0-15,0-1 16,-21 1-16,0-21 0,21 21 0,-21-22 15,0 1-15,0 0 0,0-1 0,-21 1 16,0 21-16,0 0 0,0 0 16,-22-1-16,22 22 0,-21 0 0,0 0 15,20 0-15,-20 0 0,0 22 16,21-1-16,-22 0 0,22 0 0,0 0 16,0 0-16,0 43 15,21-43-15,0 0 16,21 0-16,0-21 0,21 0 15,-21 0-15</inkml:trace>
  <inkml:trace contextRef="#ctx0" brushRef="#br0" timeOffset="97200.23">28977 9737 0,'0'-21'0,"0"42"0,0-64 0,0 22 0,0 0 16,0 0-16,-21 21 15,0 0-15,0 0 0,-1 0 0,-20 42 16,21-21-16,0 1 0,0-1 16,-1 0-16,1 21 0,0-21 15,0 22-15,21-22 0,0 21 0,-21-21 16,21 1-16,0 20 16,0-21-16,0 0 0,0 0 0,21 1 15,0-1-15,21 0 0,-20-21 16,20 0-16,-21 0 0,21 0 15,1 0-15,-1 0 0,0 0 0,1 0 16,20 0-16,-20-21 0,-22 21 16,21-21-16,0-1 0,1-20 15,-22 21-15,0-21 0,0 20 16,-21 1-16,21-21 0,-21 21 0,0 0 16,0-1-16,0 1 0,-21 21 15,0 0-15,0 0 0,0 21 16,0 1-16,21-1 15,-22 0-15,1 21 0,0 22 16,21-43-16,0 0 0,0 0 16,0 0-16,0 1 15,21-22-15,22 21 0,-22-21 16,0 0-16,0 0 0,21 0 16,-20 0-16,20 0 0,0 0 0,-21-21 15,22 21-15,-1-22 0,-21 1 0,22 0 16,-22 0-16,42-43 15,-20 1-15,-22 21 16,0 20-16,-21-20 0,0 21 0,0 0 16,0 0-16,-21 21 15,0 0-15,-1 21 16,22 0-16,0 0 0,-21 0 16,21 0-16,0 22 0,0-22 0,0 0 15,0 0-15,0 22 0,0-22 0,0 0 16,0 0-16,21 21 15,1-20-15,-44-22 47,1 0-47,0 0 16,0-22-16,0 22 16,0 0-1,42 22 32,0-22-47,0 0 16,0 0-16,22 0 0,-22 0 15,0 0-15,21 0 0,1 0 0,-1 0 16,-21-22-16,21 22 0,1-21 16,-1 0-16,0 0 0,1 0 0,-1 0 15,-21-22-15,22 22 0,-22-21 16,0 21-16,0-22 0,0 1 15,-21 21-15,0-22 0,0 22 0,0 0 16,0 0-16,0 0 0,-21 21 16,0 0-16,21 21 15,-21 0-15,21 0 0,0 0 16,0 1-16,0 41 16,0 1-16,21-22 15,-21-21-15,0 0 0,0 0 16,0 1-16,0-1 0,0 0 0,0 0 15,-21 0 1,0-21-16,-1 0 0,1 0 0,0 21 16,-21-21-16,21 0 0,-1 0 15,1 0-15,0 0 0,0 0 0,0 0 16,0 0-16,21-21 16,0 0-16,0 0 0,21 21 15,0-21-15</inkml:trace>
  <inkml:trace contextRef="#ctx0" brushRef="#br0" timeOffset="98407.79">31602 9843 0,'21'0'0,"0"-22"31,0 22-31,-21-21 0,21 0 16,-21 0-16,0 0 16,22 21-16,-22-21 0,0-1 0,21 1 15,-21 0-15,0 0 0,0 0 16,-21 0-16,-1 21 16,1-22-16,0 22 0,-21 0 0,-1 0 15,1 22-15,0-1 0,-106 85 16,84-85-16,22 21 15,-1 0-15,1 1 0,0-22 16,21 21-16,-1-21 0,22 22 0,0-22 16,0 0-16,0 0 0,0 0 15,22 1-15,20 20 0,0-42 16,-21 0-16,22 0 0,-1 0 16,0 0-16,-20 0 0,20 0 0,21 0 15,-20-21-15,-1 0 0,0-1 0,1 1 16,-1-21-16,-21 0 15,22-1-15,-1 1 0,0-22 0,-21 1 16,1-1-16,20 1 0,-21 21 0,-21-22 16,21 1-16,-21 20 0,21 1 15,-21 0-15,0-43 16,0 64-16,0 0 0,0-1 0,-21 44 16,0-1-1,0 0-15,0 0 0,0 21 0,-1 1 16,22-1-16,-21 0 0,21 1 15,-21-1-15,21 22 0,0-22 16,0 21-16,0-20 0,0-1 0,0 0 16,0 22-16,21-43 15,-21 21-15,43 1 0,-22-22 16,0-21-16,21 21 0,-21-21 16,1 0-16,20 0 0,-21 0 0,0 0 15,0 0-15,22-21 16,-22 0-16,21-22 0,-21 22 15,-21-42-15,0 42 16,22 21-16,-22-22 0,0 1 0,0 42 31,-22 1-31,22-1 16,0 0-16,-21-21 0,0 42 16,21-21-1,0 1-15,21-1 16,0-21-16,1 0 15,-1 0-15,21 0 16,-21 0-16,22 0 0,-22 0 16,0-21-16,0-1 0,0 22 15,0-21-15,1-21 0,-22 21 0,21 0 16,0-22-16,-21 22 0,0-21 16,21 21-16,0-1 0,-21 1 15,0 42 1,0 1-1,0 20-15,0-21 16,0 0-16,0 0 0,0 1 16,0-1-16,0 0 0,0 21 15,21-21-15,1 1 16,-1-22-16,21 0 0,-21 0 0,0 0 16,1 0-16,20 0 0,-21 0 15,0 0-15,0 0 0,22-22 0,-22 22 16,0-21-16,0 0 0,0 0 15,1 0-15,-22 0 0,21-22 0,-21 1 16,21 0-16,-21 20 16,0-20-16,0 0 0,0 21 0,0-1 15,-21 22-15,0 0 0,-1 0 16,1 0-16,-42 43 16,42-1-16,21-21 0,-22 0 15,1 1-15,21 20 0,0-21 0,0 0 16,0 0-16,0 1 0,0-1 15,0 0-15,21 0 0,1 0 16,-1 0-16,0-21 0,21 22 0,1-1 16,-1 0-16,21-21 0,-20 21 15,20-21-15,-20 21 0</inkml:trace>
  <inkml:trace contextRef="#ctx0" brushRef="#br0" timeOffset="99915.28">487 13229 0,'0'0'16,"21"0"-16,0 0 15,0 0-15,-21-21 0,21 0 16,1 0-16,-1 0 0,0-1 16,-21-20-16,21 21 0,0-21 15,0-1-15,-21-20 0,22-22 16,-1 22-16,-21 20 0,0-20 15,0 20-15,0 1 0,0 0 0,0 21 16,0-22-16,0 22 0,-21 21 16,-1 0-1,22 21-15,0 22 0,0-22 16,-21 21-16,21 0 0,-21 22 16,21-22-16,0 22 0,0-1 0,0 43 15,0 0 1,0-64-16,0-21 0,0 22 15,0-22-15,0 21 0,21-21 16,0-21-16,1 22 0,-1-22 0,0 0 16,0 0-16,0 0 0,22-22 15,-22 22-15,0-21 0,0 0 0,21 0 16,-20 0-16,-1 0 0,21-22 16,-21 22-16,0-21 0,1 21 0,-22-22 15,21 22-15,0-21 0,-21 21 16,0-1-16,0 1 0,0 42 47,0 1-47,0-1 0,0 0 0,0 21 15,0-21-15,-21 1 0,21 20 16,0-21-16,0 0 0,0 22 0,0-22 16,0 0-16,21 0 15,0 0-15,0-21 0,0 0 0,1 0 16,-1 0-16,0 0 0,21 0 15,-21 0-15,1 0 0,20-21 0,-21 0 16,21 0-16,-20 21 0,-1-21 16,0-22-16,0 22 0,0 0 15,-21 0-15,0-22 0,0 22 16,0-21-16,-21-22 0,0 43 16,0 0-16,0 0 0,-1 0 15,1 21-15,-21 0 0,21 0 16,0 0-16,-1 0 0,-41 42 15,42-21-15,0 0 0,-1 1 16,1-1-16,21 0 0,-21 0 16,0-21-16,21-21 15,-21 0 1</inkml:trace>
  <inkml:trace contextRef="#ctx0" brushRef="#br0" timeOffset="100120.11">635 12679 0,'0'0'0,"-21"0"16,42 0-1,0 0 1,0 0-16,0 0 0,22 0 16,-22 0-16,21-21 15,1 0-15,41-1 0,-41 22 16,-1 0-16,0-21 0,1 21 0,-1 0 15,0-21-15,1 21 0,-22 0 0,21 0 16</inkml:trace>
  <inkml:trace contextRef="#ctx0" brushRef="#br0" timeOffset="103200.59">3069 13018 0,'0'0'0,"0"42"0,-21-21 15,0 0-15,0 0 0,21 1 0,0-1 16,21-21 15,0-21-31,0-1 0,0 1 16,22 0-16,-22-21 0,21 21 15,-21-22-15,22 1 0,-1-22 0,-21 22 16,21 0-16,-20-1 0,-1-20 16,0 21-16,0-1 0,-21 1 15,21 0-15,-21-22 0,0 22 0,0-1 16,0 22-16,-21-21 0,0 0 0,0 20 16,0 1-16,-1 21 0,-41-21 15,21 42 1,20 0-16,1 1 0,21 20 15,0 0-15,0 1 0,0 20 0,0-21 16,0 22-16,0-1 0,21 1 16,-21 21-16,22 63 0,-22-85 15,0 22-15,21 0 0,-21-1 16,0 1-16,0 0 0,0 20 0,0-20 16,0 21-16,0 0 0,0 0 0,-21-1 15,-1 1-15,1 0 0,21 0 16,-42 84-16,42-105 0,0 0 15,-21-1-15,21-20 0,0-1 16,0 1-16,0-22 0,0 1 16,0-22-16,21 0 0,0 0 0,21-21 15,-20 0-15,-1-21 0,21-21 16,-21 20-16,22 1 0,-22-21 16,21 0-16,0-1 0,1-20 0,-22-1 15,21 1-15,1-1 0,-22 1 16,21-1-16,-42-20 0,21 20 0,-21 1 15,0-22-15,0 21 0,-21 1 0,0-22 16,-21 22-16,-1-22 0,-20 22 16,20-1-16,-20 1 0,-1-1 0,1 22 15,-43-22-15,21 22 16,43 21-16,0 21 16,21 0-16,-1 0 0,1 0 0,21-21 15,0-1 1,21 22-1,1-21-15,20 0 0,-21 0 16,21 21-16,1-42 0,-1 20 0,0 1 16,1-21-16,-1 21 0,22-22 0,-22 1 15,0 0-15,1-1 0,20-41 16,-21-1 0,-42 64-16,0 0 0,0-22 15,-21 43-15,0 22 16,0-1-16,0 0 15,0 0-15,21 0 0,0 22 0,0-22 16,0 21-16,0 22 0,0-43 16,21 21-16,-21-21 0,21 0 15,21 22-15,-21-22 0,1 0 0,-1-21 16,0 21-16,21 0 0,-21-21 16,1 0-16,20 0 0,-21 0 0,0 0 15,22 0-15,-22 0 0,0 0 0,21-21 16,-21 21-16,1-21 0,20 0 15,-21 0-15,0-22 0,43 1 16,-43 0-16,0 21 0,-21-22 16,0 1-16,21 0 0,-21 20 15,0-20-15,0 21 0,0-21 16,0 20-16,-21 22 16,21 22-1,-21-1-15,21 0 0,0 21 0,-21-21 16,21 22-16,0-22 0,0 21 15,0 1-15,0-22 0,0 21 0,0-21 16,0 22-16,21-1 16,0-21-16,21 0 0,22 0 15,-22 1-15,1-22 0,84 0 16,-64 0-16,1 0 16,-1 0-16,1-22 0,-1 22 0,1-21 15,-1 0-15,1 0 0,-22 0 0,21 0 16,-20-1-16,-1-20 0,0 21 15,-20 0-15,-1-22 0,0-20 16,-21 21-16,0-22 16,-21 43-16,0 0 0,-1 0 0,1-1 15,0 22-15,-21 0 0,21 0 16,-22 0-16,22 0 0,-21 22 0,-1-1 16,22 0-16,-21 0 0,0 21 0,-1-20 15,22 20-15,-21 0 0,21-21 16,-1 22-16,1-1 0,21-21 15,0 0-15,0 1 0,0-1 0,0 0 16,85-21-16,-43 0 16,-21 0-16,22 0 0,-22 0 15,64 0-15,-64-21 0,21 0 16,-21-1-16,0 1 0,22 0 16,-22 0-16,0 0 0,-21 0 0,21-1 15,-21-20-15,21 21 0,-21 0 0,0 0 16,0-1-16,0 1 15,0 0-15,-21 21 47,21 21-47,0 0 0,0 1 16,0-1-16,0 0 0,0 0 0,0 21 16,0 1-16,0-1 0,0-21 15,0 22-15,0-1 0,0 21 0,0-20 16,0-1-16,0 0 0,0 22 0,0 42 15,0-43-15,0 1 16,0-22-16,0 22 0,0-1 0,0 1 16,0-22-16,0 21 0,0 1 0,0-22 15,0 22-15,0-22 0,-21 22 16,21-22-16,0 0 0,-21 1 16,21-22-16,0 42 0,0-42 15,0-42 1,0 0-16,0-21 15,21-1-15,0 1 0,0 0 0,1-1 16,-22 1-16,42-85 0,-42 64 16,0-22-16,21 21 15,0-20-15,-21-1 0,0 0 0,0-84 16,0 84-16,0 1 0,0-1 16,0 22-16,0-22 0,0 21 15,0 1-15,0-1 0,0 22 0,0-43 16,0 64-16,0 0 15,0 0-15,0 0 0,0 42 16,0 0 0,0 0-16,0 0 0,0 1 15,21 20-15,-21-21 0,0 21 0,0 1 16,0-1-16,22 0 0,-22-20 16,0 20-16,21-21 0,0 21 0,0-20 15,-21-1-15,21 0 0,0-21 16,22 21-16,-1-21 0,0 0 0,-20 0 15,41 0 1,-21-21-16,43 0 0,-43 0 16,-20-1-16,20-20 0,0 21 0,-21 0 15,22-22-15,20-41 16,-42 41-16,1 1 0,-22 21 16,0 0-16,0 0 0,0-1 15,0 1-15,0 0 0,-22 21 16,1 21-1,0 0-15,21 1 0,-21-1 16,21 0-16,0 0 0,0 21 0,0-20 16,0 20-16,0-21 0,0 0 0,0 22 15,0-22-15,21 0 16,-21 0-16,21 0 0,0 0 0,1 1 16,-1-22-16,21 21 0,-21-21 0,22 0 15,-1 0-15,0 0 0,1 0 16,20 0-16,-21-21 0,64-1 15,-42 1-15,-22 0 0,22 0 0,-22 0 16,0-22-16,1 22 0,-1-21 16,-21 21-16,0-22 0,0 1 0,-21 21 15,0-21-15,0 20 0,0-20 16,0 21-16,-21 21 16,0 0-16,0 0 0,-21 0 0,20 0 15,1 0-15,0 21 0,0 0 0,0 0 0,21 1 16,0 20-16,0-21 15,0 0-15,0 0 0,0 22 0,0-22 16,21 21-16,0-21 0,0-21 16,22 22-16,-22-22 0,0 0 15,21 0-15,1 0 0,-22 0 0,21 0 16,0 0-16,43-22 0,-43 1 16,1 0-16,-22 0 0,21 0 15,-21 0-15,1-1 0,20 1 16,-42 0-16,21-21 0,-21 21 0,0-22 15,0 22-15,0-21 16,-21 42 0,21 21-16,-21 0 0,0 0 15,21 22-15,-22-22 0,1 0 16,21 21-16,0-21 0,-21 43 16,0-43-16,21 0 0,0 0 0,0 1 15,0-1-15,21-21 31,-21-21-31,21-1 16,0 22-16,-21-21 0,22 0 16,-1 0-16,0-21 0,-21 20 0,21-20 15,0 21-15,0-21 0,1 20 16,20-20-16,-21 21 0,0 0 16,0 0-16,1-1 0,-1 22 15,-21 22-15,0-1 16,0 0-16,0 0 0,0 21 15,0-20-15,0 20 0,0 0 16,0 43-16,0-64 16,21 0-16,0 0 15,0 1-15,0-22 0,22 0 0,-22 0 16,21 0-16,-21 0 0,22 0 16,-1 0-16,0 0 0,1-22 15,-1 1-15,0 0 0,-20 0 0,20-21 16,-21 20-16,21-20 0,-20 0 15,-1-1-15,0-41 0,0-22 16,-21 64-16,0-1 0,0 1 16,0-43-16,0 43 0,0 21 15,0 0-15,0-1 0,-21 44 16,0-1 0,21 0-16,-43 85 15,43-22-15,-21-41 16,21-1-16,0 0 0,0 1 0,0-1 15,0 0-15,0 64 16,0-85-16,21 1 16,-21 20-16,22-21 0,-1-21 15,-21 21-15,21-21 0,0 0 0,21 0 16,-20 0-16,-1 0 16,0-21-16,0 0 0,0 0 0,0 0 15,1-1-15</inkml:trace>
  <inkml:trace contextRef="#ctx0" brushRef="#br0" timeOffset="103395.48">8213 12573 0,'-43'0'0,"86"0"0,-107 0 0,43 0 16,0 0-16,21 21 0,0 0 16,0 1-16,21-1 15,0-21-15,21 0 16,-20 0-16,-1 0 0,21 0 15,-21 0-15,22 0 0,-22 0 0,21-21 16,-21 21-16,22-22 0,-22 22 0,21-21 16,-21 21-16,22-21 0,-22 0 0</inkml:trace>
  <inkml:trace contextRef="#ctx0" brushRef="#br0" timeOffset="105323.98">10202 12954 0,'0'0'0,"0"-21"47,0 0-47,0 0 0,0-1 0,0 1 16,0 0-16,0-21 0,21 21 16,1-22-16,-22 1 0,21 0 0,0-43 15,-21 43-15,21-22 16,-21 22-16,0 21 0,0-1 15,0 1-15,0 0 0,-21 21 16,0 0-16,0 0 0,-1 0 16,22 21-16,-21 0 0,0 1 15,21-1-15,0 0 0,0 0 0,0 0 16,0 0-16,0 1 0,21-1 0,0 0 16,1 0-16,-1 0 0,0 22 15,0-22-15,0 0 0,0 0 0,1 21 16,-22-20-16,21-1 0,0 0 0,0 0 15,0 0-15,0 0 0,1 1 16,-1-22-16,0 0 0,0 0 16,0 0-16,43 0 0,-43-22 15,0 1-15,0 0 0,22 0 16,-22 0-16,21 0 0,-21-22 0,22 22 16,-1-21-16,-21-1 0,21 22 15,1-21-15,-22 0 0,21-1 16,-21 1-16,-21 0 0,0 20 0,22 1 15,-22 0-15,0 0 0,0 0 0,-22 21 16,1 0-16,0 21 16,0 0-16,-21 21 0,-22 22 15,43-43-15,-21 21 0,20-20 16,1 20-16,21-21 0,0 21 16,0-20-16,0 20 0,0-21 0,21 0 15,1 22-15,-1-22 0,21 0 0,0 0 16,1-21-16,63 21 15,21-21-15,-64 0 16,1 0-16,-1 0 0,64-42 16,-63 21-16,20 21 0,-20-21 15,-1-22-15,1 22 0,-22 0 0,43-43 16,-43-20 0,-42 41-16,0 22 0,0-21 0,0 0 15,-21 20-15,0 1 0,-22 0 16,22 0-16,-21 21 0,0 0 0,-22 0 15,22 21-15,-1 0 16,22 0-16,-21 22 0,0-22 0,20 21 16,1-21-16,0 22 0,0-22 0,0 21 15,21 1-15,0-22 0,0 0 16,0 0-16,0 0 0,0 0 16,21 1-16,42-1 0,-41-21 15,20 0-15,0 0 0,1 0 0,-1-21 16,0-1-16,1 22 0,-1-21 15,-21 0-15,21 0 0,22-21 16,-22 20-16,1-20 16,-22 21-16,0 0 0,-21 0 15,0-1-15,0 1 0,-21 42 32,21 1-32,0-1 15,-21 0-15,-1 0 0,1 21 16,0 43-16,21-21 0,-21-1 15,0-21-15,21 22 0,0 21 0,-21-22 16,-1 1-16,1 20 0,21-20 16,0 20-16,0 1 0,-21 0 0,21-1 15,-21 86-15,21-86 16,0 1-16,0 0 0,0-1 0,0 1 0,0 0 16,0-1-16,0 1 0,0 0 15,0-22-15,0 1 0,21-1 0,-21-20 16,0-1-16,0 21 15,0-41-15,21-22 0,0 0 0,-21-22 16,0 1 0,22 0-16,-1 0 0,0-21 0,0-85 15,-21 63-15,42-84 16,-20 63-16,-22-21 0,21 1 0,0-1 16,0 0-16,0-21 0,0 21 15,1-21-15,-1 21 0,0-21 0,21-106 16,-21 128-16,1-1 0,-1 21 15,-21 0-15,21 1 0,-21-1 16,21 22-16,-21 20 0,0-20 0,0 20 16,0 1-16,0 21 0,0 0 0,0 42 31,-21 0-15,21 0-16,-21 22 0,0-22 0,-1 0 15,22 21-15,-21 22 16,0-43-16,21 21 0,0 1 0,0-22 15,0 21-15,0 22 0,21-43 16,0 0-16,1 0 0,-1 0 16,0-21-16,0 21 0,0-21 0,0 0 15,1 0-15,20 0 0,43-21 16,-22 0 0,-21-21-16,-20 21 0,20-1 15,-21 1-15,0-21 0,22 21 0,-22-22 16,0 1-16,0 0 0,0 21 0,-21-22 15,0 1-15,21 0 0,-21-1 16,0 22-16,0 0 0,0 0 0,0 0 16,0-1-16,0 44 31,0-1-31,0 0 0,-21 21 0,21-21 16,0 1-16,0 20 0,0-21 0,0 0 15,0 22-15,0-22 0,0 0 16,0 0-16,0 0 0,0 0 15,21-21-15,22 0 16,-22 0-16,0 0 16,0 0-16,0 0 0,1 0 0,-1-21 15,0 21-15,0-21 0,0 0 0,0 0 16,1 0-16,-1-1 0,-21 1 16,0 0-16,21 0 0,-21 0 0,0 0 15,0-1-15,0 44 31,0-1-31,0 0 0,-21 0 16,0 0-16,21 22 0,-22-22 0,1 0 16,21 0-16,0 0 0,-21 0 15,21 1-15,0-44 47</inkml:trace>
  <inkml:trace contextRef="#ctx0" brushRef="#br0" timeOffset="105519.87">13166 12107 0,'-22'0'0,"1"0"31</inkml:trace>
  <inkml:trace contextRef="#ctx0" brushRef="#br0" timeOffset="106003.59">13779 12361 0,'-63'0'31,"42"0"-31,0 0 0,-1 0 0,22-21 16,0 0-1,0 0-15,0 0 16,22 21-16,-22-21 0,21 21 15,21 0-15,-21 0 0,0 0 0,22 0 16,-22 0-16,0 21 0,21-21 0,-20 21 16,20 0-16,-21 21 15,0-20-15,0-1 0,1 0 0,-22 21 0,0-21 16,0 43-16,0-43 16,-22 0-16,1 0 0,0 1 15,0-1-15,-21-21 0,20 21 0,1-21 16,0 0-16,-21 0 15,42-21 1,0 0-16,0-1 0,0 1 16,0 0-16,21 0 0,-21 0 0,21-22 15,0 22-15,0-21 0,1 21 16,-1-22-16,21 1 0,0 0 16,-20 21-16,-1-1 0,0 1 15,0 21-15,0 0 0,0 0 16,1 0-16,-22 21 0,21 1 15,0-1-15,-21 0 0,0 0 16,0 0-16,0 0 0</inkml:trace>
  <inkml:trace contextRef="#ctx0" brushRef="#br0" timeOffset="107790.88">14309 12552 0,'0'0'15,"42"0"1,-21 0-16,0 0 15,0-21-15,1 0 0,-1 21 16,21-22-16,-21 1 0,0 0 0,22 0 16,-22 0-16,0 0 0,0-1 15,0 1-15,-21 0 0,22 0 0,-22 0 16,-22 21 0,1 0-16,-21 21 15,21 0-15,0 0 0,-1 0 0,-20 1 16,21-1-16,0 0 0,0 0 0,-1 21 15,1-20-15,21-1 0,0 0 16,-21 21-16,21 1 16,0-22-16,0 0 0,21-21 0,0 21 15,1-21-15,-1 0 16,21 0-16,-21 0 0,22 0 0,-22 0 16,21 0-16,43-21 0,-64 0 15,21 0-15,1-1 0,-22 1 16,21 0-16,-21 0 0,0 0 0,1 0 15,-1-1-15,0-20 0,-21-21 16,0 41-16,0 1 16,0 0-16,0 0 0,-21 42 15,0 0 1,-1 0-16,22 22 16,0-22-16,0 0 0,0 0 0,-21 0 15,21 1-15,0-1 0,0 0 16,0 21-16,0-21 15,0 1-15,0-1 0,0 0 16,0-42 15,0 0-31,21 21 16,-21-22-16,43-20 16,-22 0-16,0 21 0,0-22 15,-21 22-15,21-21 0,22 21 16,-22-1-16,0-20 0,0 21 0,0 0 15,1 21-15,-1 0 0,0 0 16,-21 21-16,21 0 16,-21 0-16,0 0 0,0 1 0,0 20 15,0-21-15,0 21 0,0-20 16,0-1-16,0 21 0,0-21 0,0 0 16,21 1-16,-21-1 0,21 0 0,1 0 15,-1-21-15,0 21 16,0-21-16,0 0 15,0-21-15,-21 0 0,22 21 0,-1-21 16,0 0-16,-21-1 0,21 1 16,0 0-16,0-21 0,22 21 15,-22-22-15,21-20 0,-21 42 16,1-22-16,-1 22 0,0 21 16,0-21-16,-21 42 15,0 0-15,0 0 16,0 1-16,0-1 0,-21 21 15,0-21-15,21 0 0,-21 1 0,21-1 16,0 0-16,0 0 0,0 0 16,0 0-16,21 1 0,0-1 15,0-21-15,21 21 16,1-21-16,-22 0 0,21 0 0,1 0 16,-1 0-16,0 0 0,1 0 15,-1-21-15,0 0 0,1 21 0,-1-22 0,21-20 16,-41 21-16,-1 0 15,0-22-15,0 22 0,-21-42 16,0 42-16,0-22 0,0 22 16,-21 21-16,0-21 0,0 21 0,-1 0 15,-41 0-15,21 42 16,20-21-16,1 1 16,0-1-16,-21 42 0,42-42 15,0 1-15,0-1 0,0 21 0,0-21 16,0 0-16,21 1 15,0-1-15,0-21 0,0 0 0,22 21 0,-22-21 16,21 0-16,1 0 16,-1 0-16,0 0 0,1 0 0,-1-21 15,-21 21-15,21-21 0,43-43 16,-43 22 0,-20 21-16,-1-1 0,-21-20 0,21 21 15,-21-21-15,0 20 0,0-41 16,0 42-16,-21 42 31,0 21-31,-1-21 0,22 1 16,-21 20-16,0-21 15,0 21-15,0-20 0,0 20 0,-1-21 16,1 0-16,21 0 0,0 1 0,0-1 16,-21 0-16,21 0 15,0 0-15,21-21 16,0 0-16,-21-21 15,22 0-15,-1 0 0,21 21 16,-21-21-16,0-1 0,22 1 0,-22 0 16,21-21-16,1 21 0,-1-1 15,-21 1-15,21-21 0,1 21 0,-22 0 16,21-1-16,-21 1 0,22 21 16,-43 21-1,0 1-15,0-1 0,0 0 16,0 0-16,-21 0 0,21 0 0,-22 1 15,22 41-15,-21-42 0,21 0 16,0 1-16,0-1 16,21 0-16,1-21 0,-1 0 0,0 21 15,0-21-15,0 0 0,22 0 0,-1 0 16,0 0-16,1 0 0,-1 0 16,0-21-16,1 0 0,-1 0 0,-21 21 15,21-22-15,-20-20 0,-1 21 0,21-21 16,-21 20-16,0-20 15,-21 0-15,22-22 0,-1 22 0,-21 0 0,21-22 16,-21 22-16,0-22 0,0 22 16,0 0-16,0 20 0,0 1 15,0 0-15,0 42 16,-21 22-16,0-22 16,-1 42-16,1-20 0,-21 41 15,42-20-15,-21-22 0,0 0 0,21 1 16,0-1-16,0-21 0,0 22 15,0-22-15,0 21 0,0-21 0,0 0 16,0 1-16,21-22 16,0 0-1,0 0-15,0-22 0</inkml:trace>
  <inkml:trace contextRef="#ctx0" brushRef="#br0" timeOffset="107971.46">17484 12213 0,'0'0'16,"-22"0"-16,44 0 31,-1 0-31,0 0 0,0 0 16,21 0-16,-20 0 0,20 0 15,-21 0-15,0 0 0,0 0 16,1-21-16,-1 21 0,0 0 0</inkml:trace>
  <inkml:trace contextRef="#ctx0" brushRef="#br0" timeOffset="110775.39">19706 12065 0,'0'0'0,"0"-21"0,0 0 0,-21 21 16,21-21-16,-21-1 0,0 22 0,-1 0 15,1 0-15,0 0 0,-21 0 16,21 22-16,-22 20 0,22 0 15,21-21-15,-21 22 0,0-1 0,0 22 16,21-22-16,0 0 0,0 1 16,0 20-16,0 1 0,0-22 15,0 0-15,0-21 0,0 22 16,21-22-16,0 0 0,0-21 16,0 21-16,22-21 0,-22 0 0,63 0 15,-41-21-15,-22 21 0,64-42 16,-43 21-16,0-1 15,1-20-15,-22 21 0,21-21 0,0-1 16,1-41-16,-22 20 0,0 22 16,0-22-16,0 22 0,-21-85 15,0 85-15,22-1 0,-22 22 16,0-21-16,0 21 0,0 42 31,-22 0-31,22 21 0,-21 1 0,21-1 16,-21 21-16,0-20 0,21 20 15,0-20-15,-21 20 0,0-21 16,21 1-16,-22-1 0,22-21 0,0 22 16,0-22-16,0 0 0,0 0 0,0 0 15,22-21 17,-1-21-32,0 0 15,0 0-15,0 0 0,0-1 16,1 1-16,-1 0 0,42-42 15,-42 41-15,1 1 16,-1 0-16,0 21 0,0 0 16,-21 21-16,21 0 15,-21 1-15,0-1 0,0 0 16,0 0-16,21 0 0,-21 0 16,43 22-16,-43-22 0,21-21 15,0 21-15,21 0 0,-20-21 0,20 0 16,-21 0-16,21 0 0,1 0 15,-1 0-15,0 0 0,1 0 0,20 0 16,-20 0-16,-1-21 0,21 21 0,-20-21 16,-1 0-16,-21 21 0,22-21 15,-22-1-15,0 1 0,0-21 0,0 21 16,-21-22-16,0 22 0,0-21 16,0 0-16,0-43 15,-21 64-15,0-22 0,0 22 0,0 0 16,-1 21-16,1 0 0,0 0 15,-21 21-15,21 0 0,-1 1 0,-20-1 16,21 21-16,0-21 0,-22 22 0,22-1 16,0-21-16,21 21 0,0-20 15,-21-1-15,21 42 0,0-42 16,21 1-16,0-22 16,0 0-16,1 0 0,20 0 15,-21 0-15,0 0 0,0 0 0,1 0 16,-1 0-16,42-22 15,-42 1-15,1 0 0,-22 0 16,21 0-16,0 0 0,-21-1 0,21-20 16,-21 21-16,0 0 0,0-22 0,0 22 15,0 0-15,0 42 32,0 0-32,0 1 0,0-1 15,0 0-15,0 0 0,0 21 16,0-20-16,0-1 0,0 0 0,0 0 15,0 0-15,21 0 16,0-21-16,1 0 0,20 0 16,21 0-16,-20 0 15,-1 0-15,0 0 0,1-21 0,-1 21 16,22-21-16,-22 0 0,0 0 16,1 0-16,-22-1 0,21-20 0,-21 21 15,0-21-15,-21-22 16,22 43-16,-22 0 0,0 0 0,0-1 15,-22 22-15,22 22 16,-21-1-16,0 0 0,0 21 16,0-21-16,21 22 0,-21-22 0,-1 21 15,22-21-15,-21 1 0,21-1 0,0 0 16,0 0-16,0 0 0,0 0 16,0 1-16,0-1 15,21-21 16,-21-21-31,22 21 0,-1-22 0,-21 1 16,42 0-16,-21 0 0,0-21 16,1 20-16,-1 1 0,0-21 15,0 21-15,0 0 0,0-22 16,1 22-16,-1 0 0,0 0 0,0 21 0,0 0 16,0 0-16,-21 21 15,0 0-15,0 0 0,0 22 16,0-22-16,0 0 0,0 0 15,0 0-15,0 0 0,0 1 16,22-1-16,-22 0 0,21 0 0,0 0 16,0-21-16,0 21 0,0-21 15,22 0-15,-22 0 0,21 0 0,1 22 16,20-22-16,-21 0 0,22 0 16,-22 0-16,1 0 0,20-22 0,1-20 15,-22 21-15,-21 0 0,0 0 16,0-1-16,1 1 0,-22-21 15,21 0-15,-21 20 0,0-20 0,0 21 16,0 0-16,-21 0 0,-1 21 0,-62 0 16,41 0-1,1 0-15,21 21 0,-21 0 16,-22 42-16,43-41 0,0 20 16,0-21-16,21 0 0,-22 0 15,22 1-15,0-1 0,0 21 16,43-21-16,-22 0 0,0-21 15,0 0-15,0 0 0,22 0 16,-22 0-16,0 0 0,21 0 16,1-21-16,-22 21 0,0-21 0,-21 0 15,21 21-15,0-21 0,-21 0 16,22-1-16,-22 1 0,21 0 16,-21 0-16,0 0 0,-21 42 46,-1 0-46,22 0 0,-21 0 16,0 1-16,21 20 0,0-21 16,0 21-16,-21 1 0,21-1 0,0 22 15,0-1-15,0 1 0,-21-1 0,21 1 16,0 20-16,0-20 0,0 20 16,0-20-16,0-1 0,0 22 0,0 0 15,0 148 1,0-170-16,0 22 0,21-22 0,-21 22 15,21-22-15,-21 1 0,0-1 16,0-20-16,0 20 0,0 1 0,0-22 16,0 0-16,0 1 0,0-1 0,0-21 15,-21 0-15,0 1 16,-22-22-16,22 0 0,-21 0 0,0 0 16,20-22-16,-20 1 0,0 0 0,-1-21 15,1 21-15,0-22 0,-1-20 0,1 20 16,0-20-16,21-1 0,-22 1 0,22-1 15,0-20-15,21 20 0,0-20 16,0 20-16,0-21 0,0 22 0,21-22 16,21-42-16,64-63 15,-63 147-15,-1-20 16,0-1-16,1 1 0,-1 21 16,21-22-16,-20 22 0,-1-22 0,22 22 15,-22-22-15,85-84 16,-64 85-16,-41 20 15,-22 22-15,0-21 16,0 21-16,-22 21 16,22 21-16,-21-21 15,0 21-15,0 43 16,21-22-16,0-21 0,0 0 16,0 0-16,0 1 0,0-1 15,0 0-15,0 0 0,21 0 0,43 22 16,-22-43-16,-21 0 15,0 0-15,22 0 0,-1 0 16,-21 0-16,21 0 0,1 0 0,-1 0 16,0 0-16,1-22 0,20 1 0,-20 0 15,-1 0-15,0 0 0,22 0 16,-22-1-16,-21-20 0,22 0 16,-22 21-16,21-64 0,-42 43 15,0 20-15,0-20 0,0 21 0,0 0 16,-42 21-1,-1 0-15,1 0 0,21 21 16,0 0-16,21 0 0,0 0 16,0 1-16,0 20 0,0-21 0,0 0 15,21 22-15,0-22 0,0 0 16,0 0-16,1 0 0,-1 0 0,0 1 16,0-1-16,0 0 0,0 0 15,1-21-15,-22 21 0,0 0 16,-22 1-16,1-1 15,-21-21-15,21 0 0,-22 0 0,22 0 16,0 0-16,-21 0 0,21 0 16,21-21-1</inkml:trace>
  <inkml:trace contextRef="#ctx0" brushRef="#br0" timeOffset="110978.96">24278 12488 0,'21'0'0,"-42"0"0,63 0 0,-42 22 32,0-1-32,0 0 0,0 0 15,0 0-15,-21 22 16,0-1-16,0-21 0,-21 0 16,20 22-16,-20-22 0,0 21 0,21-21 15,-22 0-15,-20 1 0,42-1 0,-64 0 16,21 0-1</inkml:trace>
  <inkml:trace contextRef="#ctx0" brushRef="#br0" timeOffset="112703.13">26162 12023 0,'0'-21'0,"0"42"0,0-64 0,0 22 16,0 0-16,0 42 31,0 0-31,0 1 0,0 20 0,0 0 16,0 1-16,0-1 0,0 0 15,-21-21-15,21 22 0,-21-1 0,-1-21 16,1 43-16,0-43 16,0 21-16,0-21 15,21-42 16,21 0-31,-21 0 16,21 0-16,0 0 0,0-22 16,1 22-16,-1-21 0,0-1 0,0 1 15,-21-21-15,21 20 0,0 1 0,1 0 16,-1 20-16,0 1 0,-21 0 16,21 21-16,0 0 0,-21 21 15,21 22-15,-21-22 16,0 21-16,22 0 0,-22 1 15,0-1-15,0 0 0,0 1 0,0-1 16,0 43-16,21-22 16,0-42-1,0-21-15,0 0 0,-21 22 0,21-22 16,1 0-16,-1 0 0,0 0 0,0 0 16,0-22-16,22 1 0,-22 21 0,0-21 15,42-42 1,22-22-16,-43 43 15,1-1-15,-22 1 0,21 0 0,1-1 16,-22 1-16,21 0 0,-21 20 16,22-20-16,-22 42 0,0-21 15,-21 42-15,0 21 16,0-20-16,0 20 0,-21-21 16,21 21-16,-21 1 0,-1-1 0,22-21 15,0 22-15,-21-22 0,21 21 16,0-21-16,0 0 0,0 1 0,0-1 15,0 0-15,21 0 0,1-21 16,20 0-16,-21 0 16,0 0-16,0 0 0,22 0 0,-22-21 15,21 21-15,-21-21 0,22 0 16,-22-1-16,0 1 0,21 0 0,-20 0 16,-1-21-16,21 20 0,-21-20 15,0 0-15,22-22 16,-43 107-1,0-22 1,0 0-16,0 0 0,-21 21 0,21-20 16,-22 20-16,22-21 0,0 0 15,0 0-15,0 1 0,0-1 0,22 0 16,20 0 0,-21-21-16,0 0 0,0 0 0,1 0 15,-1 0-15,0 0 0,0 0 16,0 0-16,0 0 0,1-21 0,-1-21 15,-21 20-15,0-20 16,0 21-16,0-21 0,-21 20 16,-1-20-16,1 0 0,0-22 15,-21 1-15,21 42 16,21-1-16,0 1 16,21 21-1,21 0-15,-21 0 0,22 0 16,-22 0-16,21 0 0,22 0 0,-22 0 15,21 0-15,-20 0 16,20 0-16,43 0 0,-42 0 16,-22 0-16,0-21 0,43 21 15,-64-21-15,0 21 0,0-21 16,-42 21 0,-21 0-16,21 0 15,0 0-15,-22 21 0,1 0 0,21 0 16,-22 22-16,1-22 0,21 21 0,-43 22 15,43-22-15,0-21 16,0 21-16,21-20 0,0 20 0,0-21 16,0 0-16,0 0 0,0 1 0,0-1 15,21 0-15,0-21 16,0 21-16,22-21 0,-22 0 16,42 0-16,-41 0 0,-1 0 15,0 0-15,0-21 0,0 0 16,22 0-16,-22-1 0,0 1 0,0-21 15,0 0-15,0-1 16,-21 1-16,22-22 0,20-41 0,-21 41 16,0 22-16,-21-64 0,21 42 15,-21 22-15,22 21 0,-22-21 16,0 20-16,0 1 0,-22 21 16,1 21-1,0 22-15,0-22 0,0 21 16,21 1-16,-21-1 0,21 0 0,-22 64 15,22-64-15,0 1 16,0-1-16,0 0 0,22-20 0,-22 20 16,21-21-16,0 0 0,0 0 0,21 1 15,-20-1-15,-1-21 0,106 0 16,-106 0-16,21 0 16,-21 0-16,22-21 0,-22-1 0,0 1 15,0 0-15,0 0 0,1 0 16,-1 0-16,21-43 15,-42 43-15,0 0 0,0 42 32,-21 0-32,0 21 0,0-20 15,-1-1-15,22 21 0,-21-21 16,21 0-16,-21 1 0,21-1 0,0 0 16</inkml:trace>
  <inkml:trace contextRef="#ctx0" brushRef="#br0" timeOffset="112892.04">29231 11917 0,'0'0'0,"0"-21"0,0 0 16,-21-1-16,0 1 0,0 21 15,-1 0-15,1 0 16,0 0-16,0 0 15,0 0-15,21 21 16,-21-21 0</inkml:trace>
  <inkml:trace contextRef="#ctx0" brushRef="#br0" timeOffset="113791.56">29422 12086 0,'0'21'31,"21"-21"-31,0 0 16,21-21-16,-21 0 0,1 21 0,20-21 15,-21 0-15,21 0 16,1-1-16,-1-20 0,-21 21 0,22-21 15,-1 20-15,0-41 0,1 21 16,-22-1-16,0 1 0,-21 21 16,0-22-16,0 1 0,0 0 0,0-1 15,0 22-15,0 0 0,0 0 16,-21 21-16,0 0 0,-1 21 16,1 0-16,0 0 0,0 22 0,0-1 15,0 0-15,-1 22 0,1-1 16,0 1-16,0-1 0,0 86 15,21-65-15,-21 1 0,21 0 0,-22-22 16,22 22-16,0-1 0,0-20 16,0 21-16,0-1 0,0 1 0,0 0 15,0-1-15,0 1 0,0-22 16,0 22-16,0 0 0,0-1 16,-21 1-16,21 0 0,-21-1 0,21 1 15,-21-21-15,21 63 16,0-64-16,0-21 0,0-20 0,0-1 15,0 0-15,21-21 0,0 0 0,0 0 16,22 0-16,-22 0 0,21-21 0,1 0 16,-1-22-16,64-20 15,-64 20-15,0 1 0,22-21 16,-22-1-16,1 1 0,20-86 16,-42 65-16,0-1 0,-21 22 0,0-43 15,0 21-15,0 0 0,-21 1 0,0-1 16,-21 22-16,21-1 15,-22 1-15,1-1 0,0 22 0,-1 21 16,1-22-16,21 22 0,0 0 0,-1 0 16,22 0-1,0-1-15,0 1 16,127-42 15,-105 42-31,20-1 0,0 1 0,1 0 0,-22 0 16,21 0-16,-21 0 0,22-1 15,-22-20-15,0 21 0,0 0 16,0 0-16,0 21 0,1-43 16,-22 64 15,0 1-31,0-1 16,-22 21-16,22-21 0,0 0 15,0 1-15,-21-1 0,21 0 0,0 0 16,0 0-16,0 0 0,0 1 15,21-22 1,1-22 0,-22 1-1,21 21-15,0-21 0,-21 0 0,0 0 16,0-22-16</inkml:trace>
  <inkml:trace contextRef="#ctx0" brushRef="#br0" timeOffset="113971.46">30565 11705 0,'0'0'0,"-22"0"16,1 0-16,0 0 16,0 0-1,21 21-15,0 1 32,21-1-17,0-21 1,0 0-16,1 0 0</inkml:trace>
  <inkml:trace contextRef="#ctx0" brushRef="#br0" timeOffset="115695.45">30946 11769 0,'0'0'0,"-22"0"32,1 0-32,0 0 15,0 21-15,0 0 0,0-21 16,-1 21-16,1 43 15,0-43-15,0 21 0,21 1 16,0-22-16,0 42 0,0-20 16,0-22-16,0 21 0,0-21 15,0 0-15,21 1 0,0-22 0,22 42 16,-22-42-16,0 0 0,21 0 16,1 0-16,-22 0 0,42 0 15,-20 0-15,-1 0 0,21 0 0,-20 0 16,20 0-16,-20-21 0,-1 0 15,0-1-15,-21 1 0,22 0 16,-22 0-16,0 0 0,0-22 0,-21 22 16,0-21-16,0 21 0,0 0 0,0-1 15,0 1-15,-21 0 16,0 21-16,-43 0 0,43 0 16,0 21-16,-21 0 0,21 1 15,-1-1-15,1 0 0,0 0 0,0 21 16,0-20-16,21-1 15,0 21-15,-21-21 0,21 0 0,0 1 0,0-1 16,0 0-16,21 0 16,0-21-16,0 0 0,0 0 0,0 0 15,1 0-15,-1 0 0,0 0 16,0-21-16,21 0 0,-20 21 0,-1-21 16,0-1-16,0 1 0,0 0 15,0-21-15,1 21 0,-22-22 16,42-20-16,-42 42 15,0-1-15,21 1 0,-21 42 16,0 1 0,0-1-16,-21 0 0,21 0 15,0 21-15,0-20 0,0-1 0,0 0 16,0 0-16,0 0 0,0 0 16,0 1-16,21-1 0,0-21 15,0 0-15,1 0 0,20 0 16,-21 0-16,0 0 0,22 0 15,-22 0-15,0 0 0,0-21 0,0-1 16,0-20-16,1 0 16,-1-1-16,-21 1 0,0 0 15,0-1-15,21 1 0,-21 0 0,21-1 16,-21-20-16,0 42 0,0-22 16,0 1-16,21 21 0,-21 0 0,0 0 15,0 42 1,0 0-16,-21 0 0,21 0 15,-21 22-15,0-1 0,21 0 16,-21 1-16,21 20 0,0-21 0,0 1 16,0-1-16,0 0 0,0 1 15,0-1-15,0-21 0,0 22 16,0-22-16,0 0 0,21 0 16,0-21-16,0 0 15,0 0-15,0 0 0,1 0 16,-1-21-16,0 21 0,0-21 0,0 0 15,0-1-15,1 1 0,-1 0 16,0-21-16,0 21 0,21-22 16,-20 22-16,-22 42 31,0 0-31,0 1 16,-22-1-16,22 0 0,-21 0 0,21 0 15,-21 0-15,21 1 16,0-1-16,0 0 0,0 0 15,21-21 1,0 0-16,1 0 0,-1 0 0,0 0 16,0 0-16,0 0 0,0 0 15,1 0-15,-1-21 0,0 0 0,0 0 16,0 21-16,0-43 0,1 22 16,20-42-1,-21 41-15,0 22 0,-42 22 31,0-1-31,0 0 16,0 0-16,21 0 16,0 0-16,-22 22 0,22-22 15,0 0-15,0 0 16,22-21 15,-22-21-15,0 0-16,0 0 15,0 0-15,0-1 0,0 1 0,0 0 16,0 0-16,0 0 0,0 0 16,0-1-16,0 1 0,0 0 15,0 0-15,21 21 0,0-21 16,42 21 0,-20 0-16,-22 0 0,21 0 15,-21 0-15,1 0 0,-1 0 16,0 0-16,0 21 0,0-21 0,-21 21 15,0 0-15,0 0 16,0 22-16,0-22 0,0 0 16,0 0-16,0 0 15,0 1-15,0-1 0,0 0 16,0-42 46,0 0-62,0-1 16,0 1-16,21 0 0,1 21 16,-1-21-16,0 0 0,0 0 15,64-22-15,-43 43 16,-21 0-16,0 0 0,22 0 16,-22 0-16,0 0 15,0 0-15,0 43 16,-21-1-16,0-21 0,0 0 0,0 22 15,0-22-15,-21 0 0,0 0 16,0 21-16,0-42 0,0 22 16,-1-1-16,22 0 0,-21-21 15,0 0-15,0 0 0,0 0 16,0 0-16,21-21 16,0 0-16,0-1 15</inkml:trace>
  <inkml:trace contextRef="#ctx0" brushRef="#br0" timeOffset="115883.94">32893 11748 0,'0'-22'0,"0"44"0,0-65 16,0 22-16,-21 0 0,0 21 16,21-21-16,-22 21 15,1 0 1,0 0 15,0 0-15</inkml:trace>
  <inkml:trace contextRef="#ctx0" brushRef="#br0" timeOffset="116084.83">31602 11896 0,'-21'21'0,"42"-42"0,-64 42 15,43 0-15,0 0 0,0 0 16,22-21-16,-1 22 0,0-22 16,21 21-16,1-21 0,20 21 15,-21 0-15,22-21 0,-22 21 16,1-21-16,20 0 0,-21 0 16,1 0-16,20 0 0,-20 0 15,-1 0-15,0 0 0</inkml:trace>
  <inkml:trace contextRef="#ctx0" brushRef="#br0" timeOffset="118271.22">783 15261 0,'21'0'0,"-42"0"0,42-21 0,0 21 0,1-21 16,-1 21-16,-21-21 15,21 0-15,0-1 16,-21 1-16,21 0 15,0 0-15,-21 0 0,22 0 16,-22-1-16,0 1 0,0 0 16,0 0-16,0 0 0,0 0 15,-22-1-15,1 1 0,0-21 16,-21 21-16,21 0 0,-22-1 0,1 1 16,-22 21-16,22 0 0,-21 0 15,-1 0-15,-63 21 16,64 1-16,-1-1 0,1 21 15,20 0-15,1 1 0,21-1 0,-22 22 16,43-22-16,0 21 0,0-20 16,0 20-16,0-20 0,22-1 15,20-21-15,21 43 0,-20-43 16,-1-21-16,0 0 0,1 0 16,20 0-16,-20 0 0,-1-21 15,0-1-15,22 1 0,-22-21 0,0 21 16,-20-22-16,20 1 0,0 21 15,-21-21-15,1-1 0,-1 1 0,0 21 16,-21-22-16,0 1 0,0 21 16,0 0-16,0-22 0,0 22 15,0 0-15,-21 21 16,0 21-16,21 0 16,0 1-16,0-1 0,0 0 15,0 21-15,0-21 0,0 22 16,0-1-16,0-21 0,21 22 0,0-22 15,0 21-15,0-21 0,0 0 16,22 1-16,-22-22 0,42 0 16,-20 0-16,-1 0 0,0 0 15,1-22-15,-1 1 0,0 0 0,1 0 16,-1 0-16,22-43 16,-43 22-16,0 21 15,0-22-15,-21 22 0,0 0 0,0-21 16,0 21-16,0-1 0,0 1 15,0 0-15,-21 0 0,0 21 16,21 21 0,0 0-16,0 0 0,-21 1 0,21 20 15,0-21-15,0 21 0,0 1 16,0-22-16,0 42 0,0-41 16,0-1-16,0 0 0,0 0 15,21-42 16,0 21-31,-21-21 0,21-22 16,0 22-16,0 0 0,1 0 16,-22 0-16,42-43 0,-21 43 15,-21 0-15,21 0 16,-21 0-16,21-1 0,1 22 16,-1 22-16,-21-1 15,21-21-15,-21 21 0,0 21 16,21-21-16,0 1 0,-21-1 0,21 21 15,-21-21-15,22 0 0,-1 1 16,-21 20-16,21-42 0,0 21 0,0 0 16,0-21-16,22 0 0,-22 0 15,0 0-15,21 0 0,-20 0 16,20-21-16,0 0 0,-21 0 0,22 0 16,-22-1-16,21 1 0,-21 0 15,22-21-15,-43 21 16,0-1-16,0 1 0,0-21 0,0 21 15,0 0-15,-21-22 16,-1 22-16,1 0 0,0 21 16,0-21-16,0 21 0,0 0 0,-1 0 15,1 21-15,0 0 16,0 0-16,21 0 16,-21 1-16,0 20 0,21-21 15,0 0-15,0 22 0,0-22 0,0 0 16,0 21-16,0-21 0,0 1 15,0-1-15,0 0 0,21-21 16,0 0-16,0 0 0,0 0 16,0 0-16,1-21 0,-1 0 0,21-1 15,-21 1-15,0 0 0,22 0 16,20-64-16,1 1 16,-43 41-16,0 1 0,0 0 15,-21-1-15,0 1 0,0-22 16,0-41-16,0 41 0,0 22 15,0-1-15,0 1 16,0 21-16,0 0 0,-21 0 16,0 42-16,21 0 15,-21 21-15,21 1 0,0 20 0,0 1 16,0-22-16,0 21 0,0 43 16,21-63-16,0 20 0,0-21 15,0 1-15,22-22 0,-22 21 16,21-21-16,-21 22 0,22-22 0,-1 0 15,0-21-15,1 21 0,20-21 16,-20 0-16,20-42 16,-21 42-16,1-21 0</inkml:trace>
  <inkml:trace contextRef="#ctx0" brushRef="#br0" timeOffset="122260.66">4487 14817 0,'-21'0'0,"42"0"0,-63 0 0,21 0 0,0 0 16,-1-21-16,22-1 0,0 1 0,-21 0 16,21 0-16,-21 0 0,21-22 15,-21 22-15,21-21 0,0 0 0,0 20 16,0-20-16,0 21 0,0 0 16,21 0-16,0-1 0,0 22 0,1 0 15,20 0-15,-21 22 16,21 20-16,-20-21 0,20 0 15,0 22-15,22 41 0,-43-63 16,0 22-16,0-1 0,0-21 16,1 22-16,-22-22 0,0 0 0,0 0 15,0 0-15,0 0 0,0 1 0,0-1 16,21-21 0,-21-21-1,0-1 1,21-20-16,-21 21 0,0 0 15,0-64-15,21 0 16,0 43-16,0 0 0,-21-1 16,22 1-16,-1 0 0,-21-1 15,21 22-15,0 0 0,0 21 16,0 0-16,1 0 0,-1 0 0,0 21 16,0 22-16,0-22 0,0 21 0,-21 0 15,22-20-15,-1 20 0,-21 0 16,21-21-16,-21 22 0,0-22 0,0 21 15,21-21-15,-21 1 0,0-1 16,0 0-16,0 0 16,21-21-16,-21-21 15,21 0-15,-21 0 16,22-1-16,-1 1 0,-21 0 0,21-21 16,0-1-16,0 1 0,-21 0 15,21-22-15,1 22 0,-1 0 16,0-22-16,0 43 0,0-21 0,0 20 15,1 1-15,-1 0 0,0 21 0,-21 21 16,21 0-16,-21 1 16,21 20-16,-21 0 0,0 1 0,0-22 15,0 21-15,21 0 0,-21 1 16,22-1-16,-22 0 0,21-20 0,0-1 16,0 0-16,21 21 0,-20-21 15,20 1-15,-21-22 0,21 0 16,1 21-16,-1-21 0,0 0 0,22 0 15,-22 0-15,43-21 16,21-22-16,-64 43 16,0-21-16,1 0 0,-1 0 0,0-22 15,-20 22-15,-1 0 0,0-21 0,-21 21 16,0-1-16,0-41 16,0 21-16,-85-22 15,64 64-15,-21 0 0,21 0 16,-22 0-16,22 0 0,0 0 0,-43 42 15,43-20-15,-21-1 0,21 0 16,21 21-16,-21-21 0,21 22 16,-22-22-16,22 21 0,0-21 0,0 85 15,0-85 1,22 1-16,-22-1 0,21-21 16,0 21-16,0-21 0,0 0 0,0 0 15,1 0-15,20 0 0,-21 0 0,0-21 16,22 21-16,-22-21 0,0-1 15,21 1-15,-21 0 0,1 0 0,-1-21 16,0 20-16,-21 1 0,0-21 0,21 0 16,-21 20-16,0-20 0,0 21 15,0-21-15,0 20 0,0 1 16,-21 21-16,0 21 16,21 1-1,-21 20-15,21-21 0,0 21 0,0-20 16,0 20-16,0-21 0,0 21 15,0-20-15,0-1 0,21 0 16,0 0-16,0 0 0,0-21 0,0 21 16,1-21-16,-1 0 0,0 0 15,21 0-15,-21 0 0,1 0 0,41 0 16,-42 0-16,22-21 0,-22 0 16,0 0-16,21 0 15,-21 0-15,1-1 0,-1 1 0,-21-21 0,21 21 16,0-43-16,-21 22 15,0 21-15,0 0 0,0-1 0,0 1 16,0 42 0,0 1-1,0 20-15,-21-21 0,21 0 16,0 22-16,0-22 0,0 0 0,0 21 16,0-21-16,0 1 0,0-1 0,21 0 15,-21 0-15,21-21 0,43 21 16,-43-21-16,21 0 0,-21 0 15,22 0-15,-1 0 0,-21-21 0,22 21 16,-1-21-16,0 0 0,43-43 16,-64 43-1,0-21-15,0 21 0,-21-22 0,0 1 16,0 21-16,0-22 0,0 22 16,0-21-16,0 21 0,0 0 15,-21 21-15,21 21 16,-21 0-16,21 0 0,-21 21 15,21-20-15,0 20 0,-21-21 0,21 21 16,-21-20-16,21 20 0,-22-21 0,22 0 16,0 0-16,-21 22 15,21-22-15,0-42 47,21 0-47,1-1 0,-1 1 16,0-21-16,-21 21 0,21-22 0,0 22 15,0-21-15,-21 21 0,43-64 16,-22 64-16,-21 0 0,21 21 16,0 0-16,-21 21 15,0 0-15,0 0 16,0 22-16,0-22 0,0 21 0,0-21 16,0 22-16,0-22 0,0 0 0,0 21 15,21-21-15,1 1 0,-1-1 16,0 0-16,0 0 0,21-21 0,-20 0 15,20 0-15,21 0 16,1 0-16,-22 0 16,1-21-16,-22 0 0,21 0 15,-21-1-15,22 1 0,-22-21 0,0 0 0,0-1 16,-21 1-16,42-127 16,-42 105-16,0 22 0,0-22 15,0 1-15,0 20 0,0-20 16,0 21-16,0-1 0,0 22 0,0 0 15,0 42 1,0 0-16,0 22 16,-21-22-16,21 21 0,-21 0 0,21 1 15,-21-1-15,21 0 0,0 1 16,-21 63-16,21-64 16,0 43-16,0-43 0,0 0 15,0 1-15,0-22 0,0 0 0,21 21 16,0-21-16,0 1 0,0-22 15,1 21-15,-1-21 0,42 0 16,1 0-16,-43 0 0,21 0 16,1-21-16,-1-1 0,-21 1 15,21 0-15,1 0 0,-1 0 0,-21-22 16,0 22-16,1-21 0,-22 0 16,0-1-16,0 1 0,0 21 15,0-22-15,-22 22 0,1-21 0,0 21 16,0 21-16,0-21 0,-22 21 0,22 0 15,-21 0-15,0 0 0,20 21 16,-62 21-16,63-21 0,-1 22 16,-20-22-16,21 21 0,0-21 15,21 22-15,0-22 0,0 21 16,0-21-16,0 0 0,0 22 0,0-22 0,21 0 16,0 0-16,0-21 15,43 0-15,-43 0 0,21 0 16,-21 0-16,22-21 0,-1 0 0,-21 21 15,22-21-15,-1 0 16,0-1-16,-21-20 0,22-21 16,-22 41-16,0-62 0,-21 63 15,0-22-15,0 22 0,0 0 16,0 0-16,-21 21 16,0 0-16,0 0 0,21 21 15,-22 0-15,1 0 0,21 0 16,-21 22-16,21-22 0,0 21 15,0-21-15,0 22 0,0-22 0,0 0 0,0 21 16,0-20-16,0-1 0,21 0 16,-21 0-16,21 0 0,22-21 15,-22 0-15,21 21 0,1-21 0,-1 0 0,0 0 16,22 0-16,-22-21 16,0 0-16,1 0 0,-1 0 0,0 0 15,1-1-15,-1-41 16,-21 42-16,0-22 0,-21 1 0,22 0 15,-22 21-15,0-22 0,0 22 0,0 0 16,0 0-16,-22 21 16,1 0-16,0 21 15,0 0-15,21 21 0,-21-20 0,0 20 16,21-21-16,-22 21 0,22 1 16,-21-22-16,0 0 0,21 21 15,0-20-15,0-1 0,0 0 0,0 0 16,0 0-16,0-42 31,21 0-15,0 0-16,-21 0 0,22-1 0,-1-20 15,-21 21-15,21-21 0,0-1 16,0 1-16,0 21 0,-21-22 16,22 22-16,-1 0 0,-21 0 0,0 0 0,0 42 31,0 0-31,0 0 0,0 0 15,0 1-15,0 41 0,0-42 16,0 22-16,0-22 0,0 0 16,0 21-16,21-21 0,0 1 0,0-1 15,0 0-15,22-21 0,-22 21 0,21-21 16,1 0-16,20 0 0,-21 0 16,22 0-16,-1 0 0,-20 0 0,20 0 15,-20-21-15,20 0 0,-21 0 0,1-1 16,-1 1-16,-21 0 0,0-21 15,1 21-15,-1-22 0,-21 22 0,0-21 16,0 21-16,0-1 0,0 1 0,-43 0 16,22 21-1,0 0-15,0 0 0,0 0 16,0 21-16,-1 0 0,22 22 16,0-22-16,0 0 0,-21 21 15,21-20-15,0 41 0,0-42 16,0 43-16,0-43 0,21 0 15,1 0-15,-1 0 16,21-21-16,-21 0 0,0 0 0,22 0 16,-22 0-16,0 0 0,21 0 0,-20-21 15,20 0-15,-21 21 0,21-21 16,-20 0-16,-1 0 0,0-1 16,0 1-16,0 0 0,-21 0 0,0-43 15,21 22 1,-21 21-16,0 0 0,-21 21 15,0 21 1,21 0-16,-21 0 16,21 0-16,-21 22 0,21-1 15,0-21-15,0 22 0,0-22 0,0 0 16,0 0-16,21 0 0,0 0 16,0-21-16,22 22 0,-1-22 15,0 0-15,-21 0 0,22 0 16,-1 0-16,-21 0 15,22 0-15,-1-22 0,-21 1 0,0 0 16,0 0-16,1 0 0,-22-22 16,0 1-16,0 21 0,0-21 15,0-1-15,-85-63 16,64 85-16,-22 0 0,1 0 0,21 0 16,-21 21-16,20 0 0,-41 0 15,42 0-15,0 21 0,-1 0 16,1 0-16,0 22 0,0-22 0,21 21 15,0-21-15,0 22 0,0 20 16,0-21-16,42-20 16,-21 20-16,1-21 0,-1 0 0,21 0 0,-21-21 15,22 22-15,-1-22 16,0 0-16,1 0 0,-22 0 0,21 0 16,0 0-16,22-22 0,-22 1 15,-21 0-15,22 0 0,-22 0 16,0 0-16,0-22 0,0 22 15,1-21-15,-1-1 0,-21 22 0,0-42 16,21 20-16,-21 22 16,0 0-16,-21 21 15,0 0-15,21 21 0,-22 0 0,1 1 16,21-1-16,0 0 0,-21 0 16,21 21-16,0 1 15,0-1-15,0-21 0,0 0 0,0 1 16,0-1-16,21 0 0,0 0 15,1 0-15,-1-21 0,21 0 16,22 0-16,-43 0 0,21 0 16,-21 0-16,22 0 0,-22-21 15,0 0-15,21 21 0,-21-21 0,22-43 16,-22 43-16,0-21 0,0 21 16,-21-43-16,0 1 15,0 41-15,0 1 0,0 0 16,0 42-1,0 0 1,0 1-16,0-1 0,0 42 16,0-20-16,0 20 0,0-42 15,0 22-15,0-22 0,0 0 16,0 0-16,0 0 0,21 0 16,-21 1-16,22-22 0,-22 21 0,21-21 15,0 0-15,-21-21 31,0-1-31,0 1 0,-21 0 16,21 0-16,-21 0 0,-22-22 16</inkml:trace>
  <inkml:trace contextRef="#ctx0" brushRef="#br0" timeOffset="122523.51">9186 13928 0,'0'21'0,"0"-42"0,0 63 16,0-21-16,21-21 16,22 0-16,-22 0 15,42 0-15,1-21 16,-43 0-16,21 21 0,1-21 0,-22 21 15,0-21-15,0-1 0,0 22 16,-21-21-16,0 0 0,-21 21 16,0-21-16,0 21 15</inkml:trace>
  <inkml:trace contextRef="#ctx0" brushRef="#br0" timeOffset="122698.41">8064 14034 0,'0'21'0,"0"-42"0,0 63 16,0-21-1,0 0 1,0-42 15</inkml:trace>
  <inkml:trace contextRef="#ctx0" brushRef="#br0" timeOffset="123843.27">13504 13780 0,'0'0'15,"-21"-22"-15,21 1 0,0 0 16,-21 21-16,21-21 0,0 0 0,-21 21 16,0 0-16,-1 0 15,1 0-15,0 0 0,0 21 16,0 0-16,0 21 0,-1 1 0,1-22 16,21 21-16,0 1 0,-21-1 15,21 0-15,-21 1 0,21-1 0,0 0 16,0 1-16,0 20 15,0-42-15,0 0 0,21 1 16,0-22-16,22 21 0,-1-21 16,-21 0-16,21 0 0,-20 0 0,20-21 15,-21-1-15,43 1 16,-22 0-16,0-21 0,-21 21 16,1-1-16,-22 1 0,0 0 15,0-21-15,0 21 0,0-22 0,-22 1 16,-41-22-1,42 43-15,-22 0 0,1 0 0,21 21 16,-21 0-16,20 0 0,1 0 0,0 0 16,0 0-16,21 21 31,21-21-31,0 0 0,0 0 0,22 0 16,-22 0-16,21 0 0,1 0 0,-1-21 15,64 0-15,-64 0 16,0-1-16,22 1 0,-22 0 0,1 0 15,20 0-15,-21 0 0,1-1 16,-22 1-16,21 0 0,-21 21 0,1-21 16,-44 42 15,1 21-31,0-20 16,21 20-16,-21 0 0,21 1 15,0-1-15,-21 64 16,21-43-16,0-20 0,0 20 0,0 22 15,0-22-15,0 22 0,0 0 0,0-1 16,0 1-16,0 0 0,0-1 16,0 107-16,0-85 0,0 105 15,0-105-15,0 0 0,0 0 16,-21-22-16,21 22 0,0 0 16,0 63-16,0-84 0,0 0 15,0-22-15,0 1 0,0-1 0,-22 22 16,22-43-16,0-21 0,0 1 15,-21-22-15,0-22 32,0 1-32,0 0 0,0 0 0,-1-21 15,1 20-15,0-20 0,-21-21 0,21 20 16,-22-20-16,-105-128 16,106 107-16,-1-1 0,1 21 15,0-20-15,-1-22 0,22 21 0,21-21 16,0 22-16,0-22 0,0 21 15,21 1-15,1-1 0,-1 0 0,0 22 16,21-22-16,-21 22 0,22 20 0,-1-20 16,-21-1-16,22 22 0,-22 0 15,0 20-15,21-20 0,-21 21 16,-21 0-16,22 0 0,-22-1 0,21 1 16,0 0-16,-21 0 15,21 21 1,0-21-16</inkml:trace>
  <inkml:trace contextRef="#ctx0" brushRef="#br0" timeOffset="126166.67">15409 14330 0,'0'0'0,"0"21"0,0 0 0,0 0 16,21-21-16,-21 22 16,22-22-16,-1 0 15,0 0-15,-21-22 0,21 1 16,0 21-16,0-42 0,1 21 16,-1-22-16,0 22 0,-21 0 15,21-21-15,-21 21 0,21-22 16,-21 22-16,0-21 0,0 21 0,0-22 0,0 22 15,0-42 1,-42 41-16,21 22 0,0 0 16,-1 0-16,1 22 0,0-22 0,0 21 15,0 21-15,0-21 0,-1 0 16,22 22-16,0-1 0,-21 0 0,21 1 16,0-1-16,0 0 0,0 1 15,0-1-15,21-21 0,-21 22 16,22-22-16,-1 21 0,21-21 0,-21-21 0,0 21 15,22-21-15,-1 0 0,22 0 16,-22 0-16,43-21 16,-43 0-16,0 0 0,1-21 0,-1 20 15,0-20-15,-21 21 0,85-85 16,-63 21 0,-43 22-16,0 21 0,21-1 15,-21-20-15,0 20 0,0 1 16,0 0-16,0-43 15,0 64-15,0 0 0,0 0 0,0-1 0,-21 22 16,-1 22-16,1-1 16,21 21-16,0-21 0,0 22 0,-21-1 15,21 21-15,0-20 0,-21 20 16,21-20-16,0 62 16,0-62-16,0 20 0,0 22 15,21-64-15,0 21 0,0-20 0,1 20 16,-1-21-16,0-21 0,0 21 15,43-21-15,20 0 16,-63 0-16,22-21 0,-1 21 16,0-21-16,1 0 0,-1-22 0,43-41 15,-64 63-15,0-22 16,0 22-16,-21-21 0,0 21 16,0-1-16,0 1 0,0 0 0,-21 21 15,0 0-15,0 0 16,0 0-16,-1 0 15,22 21-15,-42 43 0,42-43 0,-21 0 16,21 21-16,0-20 0,0-1 16,0 21-16,0-21 0,21 0 15,0 1-15,0-1 0,1 0 0,-1-21 16,21 21-16,-21-21 0,22 0 0,-22 0 16,21 0-16,0 0 0,1 0 15,-22 0-15,21-21 0,1 0 0,-22 0 16,0-1-16,21 1 0,1-42 15,-22 20-15,-21 22 16,0 0-16,0 0 0,0-21 0,0 20 16,0 1-16,0 0 0,-21 21 31,-1 21-31,22 0 16,-21 1-16,21-1 0,0 0 0,-21 0 15,21 21-15,0-20 0,0-1 16,0 21-16,0-21 0,0 0 15,0 1-15,0-1 0,0 0 0,0 0 16,0-42 15,0 0-15,0 0-16,0-1 16,0-20-16,0 21 0,21-43 15,0 22-15,1-21 16,-1 41-16,0 1 0,-21-21 0,21 21 15,0 21-15,0 0 16,-21 21-16,0 0 16,22 0-16,-22 0 0,21 22 15,-21-22-15,0 21 0,21-21 0,-21 22 16,21-1-16,-21-21 16,0 0-16,21 1 0,-21-1 0,21-21 15,-21 21-15,22-21 16,-1 0-16,0 0 0,0-21 15,0 0-15,0-1 0,1 1 16,-1-21-16,0 21 16,0 0-16,21-43 0,-20 43 15,-1-21-15,0 20 0,0 1 0,0-21 16,-21 21-16,21 0 16,1-1-16,-22 44 15,0-1 1,0 0-16,0 0 0,0 21 15,0-20-15,0 20 0,0 0 16,0-21-16,21 22 0,0-22 16,-21 0-16,21-21 0,0 21 0,43 22 15,-1-22 1,-20-21-16,-22 0 16,21 0-16,-21 0 0,22 0 15,-1-21-15,-21-1 0,21 1 0,1 21 16,-22-42-16,21 0 15,1-1-15,-43 1 0,21 21 16,-21-22-16,0 22 0,0-21 0,0 21 16,0-22-16,-21 22 0,-1 21 15,1 0-15,0 0 16,0 0-16,0 0 0,0 21 0,-1 1 16,1-1-16,21 0 0,0 0 15,0 0-15,0 0 0,0 1 16,0-1-16,0 0 0,21 0 0,1 0 15,-1 0-15,21 1 0,-21-1 0,22-21 16,-1 21-16,21-21 0,-20 0 16,20 0-16,-20 0 0,20 0 0,1 0 15,-22 0-15,21 0 0,-20-21 0,-1 0 16,0-1-16,1 22 0,-22-21 16,21-21-16,-21 21 0,-21 0 0,0-1 15,22-20-15,-22 21 0,0 0 0,0-22 16,0 22-16,0 0 15,-22 21-15,22 21 16,-21-21-16,21 21 0,-21 22 16,0-22-16,21 0 0,0 21 15,0-20-15,-21-1 0,21 21 0,-21 22 16,21-22-16,0-21 16,0 0-16,0 0 15,0-42 1,0 0-1,0 0-15,21 0 0,0 0 0,0-1 16,0-20-16,0 21 16,22-21-16,-1-1 0,-21 22 0,22-21 15,-1-1-15,0 22 0,1-21 0,-22 42 16,21-21-16,-21 21 0,0 0 16,-21 21-16,0 0 0,0 0 15,0 0-15,0 22 0,0-22 0,0 21 16,0 22-1,22-43-15,-1 42 0,0-20 0,0-22 16,0 0-16,0 0 0,1 0 0,20-21 16,-21 22-16,21-22 0,1 0 15,-1 0-15,64-22 16,-64 22-16,1-21 0,-22 0 16,21-21-16,-21 21 0,0-1 15,1-20-15,-1 0 0,0-1 0,-21 1 0,0 0 16,21-22-16,0-20 15,-21 20-15,0 22 0,0-1 16,0 22-16,21-21 0,-42 84 31,0-21-31,0 22 0,21-1 16,-21 0-16,0 1 0,-1-1 0,1 43 16,21-43-16,-21 0 0,21 1 15,-21-1-15,21-21 0,0 22 16,0-22-16,0 42 15,63-20-15,-41-43 16,-1 0-16,0 0 16,0 0-16,0-22 0,22 22 0,-22-21 15,0 0-15,-21 0 0,42-21 16</inkml:trace>
  <inkml:trace contextRef="#ctx0" brushRef="#br0" timeOffset="126349.57">20024 13991 0,'-22'21'0,"44"-42"0,-44 64 16,22-22-1,22-21 1,-1 0-16,0 0 0,0 0 0,0 0 16,0 0-16,1 0 15,20 0-15,21 0 0,-20-21 0,-1 21 16,0 0-16,1-22 0,-1 22 0</inkml:trace>
  <inkml:trace contextRef="#ctx0" brushRef="#br0" timeOffset="126684.63">21907 13991 0,'0'21'32,"0"1"-32,0-1 15,0 0-15,0 21 0,-21-21 16,0 22-16,21-1 0,-21-21 15,0 22-15,0 20 0,-1-21 16,1-20-16,0-1 0,21 0 16,-21 0-16,42-42 31,0 0-31,22 21 0,-22-21 16,21-1-16</inkml:trace>
  <inkml:trace contextRef="#ctx0" brushRef="#br0" timeOffset="127031.43">22521 14012 0,'43'-21'0,"-86"42"0,107-63 0,-43 42 0,-21-21 16,-21 21-1,0 0-15,-22 0 16,1 21-16,21 0 0,-22-21 0,1 21 16,0 1-16,21-1 0,-1 0 15,1 0-15,0 21 0,21-20 16,0-1-16,21-21 15,0 21-15,1-21 0,20 0 0,0 0 16,1 21-16,-1-21 0,0 0 16,1 0-16,-1 21 0,0-21 0,1 0 15,-1 21-15,-21-21 0,0 22 0,0-1 16,-21 0-16,-42 0 16,21-21-1,0 21-15,-22-21 0,1 21 0,0-21 16,-1 0-16,1 0 0,21 22 0,-21-22 15,-1 0-15,1 0 0,21 0 16,0 0-16,-1 0 0,1 0 0,0-22 16,21 1-16,-21 0 0,21 0 0,0 0 15,0 0-15</inkml:trace>
  <inkml:trace contextRef="#ctx0" brushRef="#br0" timeOffset="127234.31">22056 13716 0,'0'0'0,"-22"0"0,22 21 62,-21-21-46,21 21-16</inkml:trace>
  <inkml:trace contextRef="#ctx0" brushRef="#br0" timeOffset="127601.1">24342 13504 0,'-22'0'0,"44"0"0,-65 0 15,22 0-15,0 0 16,0 0-16,21 22 15,-21 20-15,21-21 0,0 21 16,0 1-16,-22 20 0,22-20 0,0-1 16,0 0-16,0 1 0,0-1 0,0 0 15,0 1-15,0-22 0,0 42 16,0-42-16,0 1 0,0-1 16,0 0-16,22-21 15,-1 0-15,0 0 16,0-21-16</inkml:trace>
  <inkml:trace contextRef="#ctx0" brushRef="#br0" timeOffset="127783.31">24066 13928 0,'-21'0'0,"42"0"15,1 0-15,-1 0 16,0 0-16,0 0 0,0-21 15,0 21-15,1 0 0,-1 0 0,0-22 16,21 22-16,-21 0 0,1-21 16,20 21-16,-21-21 0,0 21 0,0-21 15,1 21-15,-1 0 0</inkml:trace>
  <inkml:trace contextRef="#ctx0" brushRef="#br0" timeOffset="128165.08">24638 13991 0,'0'21'0,"-21"-21"0,21 22 0,21-22 31,0-22-15,0 1-16,22 21 0,20-42 15,64 0 1,-85 20-16,-20 1 0,20 0 15,-21-21-15,0 21 0,-21-1 0,0 1 16,0 0-16,0 0 0,0 0 0,-21 21 16,0 0-1,0 0-15,0 21 0,-1 0 0,1 0 16,0 0-16,0 22 0,0-1 16,21-21-16,0 22 0,0-22 0,0 21 15,0 0-15,0 1 16,21-22-16,0 0 15,0 0-15,0 0 0,22-21 0,-22 0 0,21 0 16,-21 0-16,22 0 0,-1 0 16,0 0-16,1 0 0,-1 0 15,0-21-15,43 0 0,-43 0 16</inkml:trace>
  <inkml:trace contextRef="#ctx0" brushRef="#br0" timeOffset="129926.98">25866 13822 0,'0'-21'0,"0"42"0,0-63 15,0 20-15,0 1 0,-22 21 16,1-21-16,0 21 0,-106 21 16,42 22-1,43-22-15,21 0 0,-21 0 16,-1 21-16,22-20 0,0-1 16,0 0-16,0 21 0,21-21 0,0 1 15,0 20-15,21 0 16,0-21-16,0-21 15,0 0-15,0 0 0,1 0 0,20 0 16,-21 0-16,64 0 16,-22-21-16,-20 0 0,-22 0 15,21 21-15,-21-42 0,22 20 0,-22-20 16,0 21-16,0-21 0,-21-22 16,21 22-16,0-22 0,1-42 15,-22 64-15,0-64 16,0 64-16,0 21 0,0-22 15,0 22-15,0 0 0,-22 21 16,1 21-16,0 0 16,0 1-16,0-1 0,0 63 15,21-41-15,-22 20 0,22-20 16,0 20-16,0-21 0,0 1 16,0 20-16,0-20 0,0-22 0,0 21 15,22 43-15,20-43 16,-21-21-16,21-21 15,-20 0-15,-1 21 0,21-21 0,-21 0 16,43 0-16,-43 0 16,21-21-16,-21 21 0,1-21 0,-1 0 15,21 0-15,-21 0 0,0-1 16,1 1-16,-22-21 0,21 21 0,0-22 16,0 22-16,-21 0 0,0-21 15,0 21-15,0 42 16,0 0-1,0 0-15,-21 21 0,21-20 16,-21-1-16,21 21 0,-21-21 0,21 0 16,0 1-16,0 20 0,0-21 15,0 0-15,0 0 16,21 1-16,0-22 0,0 0 0,0 21 16,0-21-16,1 0 0,20 0 0,-21 0 15,21 0-15,-20 0 0,20-21 16,-21-1-16,0 22 0,22-21 0,-22 0 15,0 0-15,64-64 16,-85 43-16,21 21 0,0 0 16,0-1-16,-21 1 0,21 0 0,-21 42 31,0 0-31,-21 1 0,0 20 16,0 64-1,0-85-15,21 0 0,0 0 16,0 0-16,0 1 0,0-1 15,21-21-15,0 21 0,0-21 0,64 21 16,-1-21 0,-41 0-16,-1 0 0,-21 0 15,22-21-15,-1 21 0,-21-21 0,21-22 16,-20 22-16,-1 0 16,-21-42-16,0 20 0,0-84 15,-21 85 1,-1 0-16,1-1 0,-21 22 0,21 0 15,-22 0-15,1 21 0,0 0 16,21 0-16,-22 21 0,1-21 16,21 42-16,-22-21 0,22 1 0,-21 20 15,21 0-15,21-21 0,0 22 0,0-22 16,0 21-16,0-21 0,0 1 16,0 20-16,21-21 0,0 0 0,43 0 15,-1 1-15,-21-22 16,1 0-16,-22 0 0,21 0 15,1 0-15,-1 0 0,0 0 16,-21 0-16,22-22 0,-22 22 0,64-63 16,-43 42-1,-21-22-15,0 22 0,-21-21 0,21 0 16,1 20-16,-1 1 0,-21-21 0,21 42 16,-21-21-16,0 42 31,0 0-31,-21 0 0,21 0 0,-21 1 15,21 20-15,-22-21 16,22 0-16,0 22 0,0-22 0,0 0 0,0 0 16,0 0-16,0 22 0,0-22 15,22 0-15,-1 0 16,0-21-16,0 0 0,43 21 16,-43-21-16,0 0 0,0 0 15,0 0-15,0 0 0,1-21 16,-1 0-16,0 21 0,0-21 0,21-22 15,-42 22-15,22 0 0,-22 0 16,21 0-16,-21 0 0,21-1 16,-21 1-16,-21 42 31,0 1-31,-1-22 0,22 21 0,-42 21 16,42-21-16,-21 0 0,21 1 15,0-1-15,0 0 0,0 0 16,0 0-16,42 0 15,-21-21-15,1 0 0,-1 22 16,0-22-16,0 0 0,21 0 16,149-22-1,-149 1 1,-21 0-16,22 0 0,-22 0 0,21 0 16,-21-22-16,1 22 0,-1-21 0,0-1 15,0 22-15,-21-21 16,0 0-16,0 20 0,0-20 0,0 0 15,-21 42 1,0 0-16,0 0 0,21 21 0,-22 0 16,1 0-16,21 22 0,-21-22 0,21 21 15,0-21-15,0 43 16,0-22-16,0-21 0,0 0 16,0 22-16,0-22 15,0 0-15,21 0 0,-21 0 0,21-21 16,-21 22-16,0-1 0,0 0 15,-21-21 1,0 0-16,0 0 0,0 0 16,0 0-16,-1 0 0,1 0 15,0-21-15,0 21 0,0-21 0,0-1 16,-1 1-16,1 0 0,0 0 16</inkml:trace>
  <inkml:trace contextRef="#ctx0" brushRef="#br0" timeOffset="130117.87">27390 13568 0,'0'0'0,"-22"0"0,1 0 16,-21 0-16,42 21 16,-21-21-16,21 21 15,21-21 32</inkml:trace>
  <inkml:trace contextRef="#ctx0" brushRef="#br0" timeOffset="130599.11">30035 14076 0,'0'0'0,"22"0"16,-1 0-16,0 0 0,0 0 16,0 0-16,0 0 15,1 0-15,-22-21 0,21 0 16,0 21-16,0-22 0,-21 1 0,21 0 15,0 0-15,-21 0 16,0 0-16,22 21 16,-22 21-1,0 21-15,0-21 16,0 22-16,0-1 0,0 0 0,0 22 16,0-1-16,0 1 0,0-1 15,0 1-15,0 126 16,-22-126-16,1 42 15,0-43-15,0 1 0,0-22 16,0 21-16,-1-20 0,22-1 0,-21 22 16,0-22-16,0 0 0,21 1 0,-21-1 15,0-21-15,-1 0 0,1 0 16,0 1-16,-21-1 0,21-21 0,-1 0 16,1 0-16,21-21 0,-21-1 15,21 1-15,0 0 0,0-64 16,0 43-16,0 0 0</inkml:trace>
  <inkml:trace contextRef="#ctx0" brushRef="#br0" timeOffset="130958.9">30268 13399 0,'0'0'16,"-21"21"-16,0-21 0,0 21 0,0 0 16,21 0-16,-22 0 0,22 1 0,-21-1 15,21 0-15,0 0 0,0 0 16,21-21 0,1 0-16,-1 0 0,0 0 0,0 0 15,0-21-15,22 21 0,-1-42 16,-42 21-16,21-1 0,-21 1 15,0 0-15,0 0 16,0 0-16,0 0 0,0-1 0,-21 22 16,0 0-1,0 0-15,-1 0 0,1 22 16,21-1-16,-21 0 16,21 0-16,0 0 0,0 0 0,0 1 15,0-1-15,21 0 16</inkml:trace>
  <inkml:trace contextRef="#ctx0" brushRef="#br0" timeOffset="131370.94">30946 13610 0,'0'-21'15,"-22"21"-15,1 0 16,0 0-16,0 21 0,0-21 15,0 21-15,-1 22 0,1-22 16,0 0-16,0 21 0,0 1 0,0-1 16,21-21-16,0 64 15,-22-22-15,22-41 0,0 20 16,22-21-16,-22 0 16,21 0-16,0 1 0,0-22 0,21 21 0,-20-21 15,-1 0-15,0 0 0,42 0 16,-41 0-16,41-43 15,-42 22-15,0 0 0,1 0 16,-22-21-16,21 20 0,-21-20 0,21 0 16,-21-22-16,0 22 0,0 21 0,0-22 15,0 1-15,0 21 0,-21 0 16,0 0-16,-1 21 0,1 0 16,0 0-16,0 0 15,0 0-15,0 0 0,-1 21 0,22 0 16,0 0-1,22-21 1</inkml:trace>
  <inkml:trace contextRef="#ctx0" brushRef="#br0" timeOffset="131903.15">31644 13335 0,'21'-21'15,"-42"42"-15,42-63 0,0 21 0,-21 42 32,0 0-32,-21 0 15,0 0-15,21 22 0,-21-22 16,0 42-16,0-20 0,-1-1 0,1 21 16,0-20-16,0-1 0,21 22 15,-21-22-15,21 0 0,-21 1 0,21-1 16,0 0-16,0-21 0,0 1 15,0-1-15,0 0 0,0 0 0,0 0 16,0 0 0,-22-21-1,22-21 1,0 0 0,0 0-16,0 0 0,0 0 0,22-1 15,-22 1-15,21 0 0,21 0 16,-21 0-16,22 0 0,-1-1 0,-21 1 15,21 0-15,1 21 0,-1 0 16,0 0-16,-20 0 0,-1 0 0,21 0 16,-21 21-16,-21 0 15,0 1-15,0-1 0,0 0 0,-21 0 16,21 0-16,-42 0 0,21 1 16,-1-1-16,-20 0 0,0 0 15,-1 0-15,1-21 0,0 21 0,-1-21 16,1 0-16,0 0 0,-1 0 15,1 0-15,-21 0 16,41 0-16,1 0 0,0 0 16,42-21-16,0 0 15,22 0-15</inkml:trace>
  <inkml:trace contextRef="#ctx0" brushRef="#br0" timeOffset="132119.17">32639 14012 0,'0'0'0,"-21"0"0,0 0 0,-22 0 16,22 0-16,21 22 15,-42-22 1,42-22-1,0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53:37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1143 0,'0'-21'16,"0"0"-16,0 0 15,0-1-15,0 1 16,0 0-16,0 0 0,0 0 0,0 0 16,0-1-16,0 1 15,0 0 1,0 0-1,0 42 32,0 0-47,0 0 0,0 1 16,0-1-16,0 21 16,0-21-16,0 22 0,21-1 0,-21 0 15,0 1-15,0-1 0,0 0 16,0 1-16,0 20 0,0-21 0,0 1 15,0-1-15,0 0 0,0 1 16,0 41-16,0-62 0,0 20 16,0-21-16,0 0 0,0 0 15,0-42 17,0 0-32,0 0 0,21 0 15,-21-22-15,21 22 0,-21-21 16,0 21-16,0-22 0,43-41 15,-43 41-15,21 1 0,0 21 16,-21-21-16,21-1 0,0 1 16,1 21-16,-22 0 0,21-1 0,0 1 15,0 21 1,0 0-16,0 21 0,-21 1 16,0-1-16,0 21 15,22-21-15,-22 0 0,0 22 16,0-22-16,21 0 0,-21 21 0,0-20 15,0-1-15,0 21 16,21-21-16,0 0 0,0 1 0,-21-1 16,21-21-16,1 21 0,-1-21 15,0 0-15,0 0 0,0 0 0,0 0 16,1 0-16,-1 0 0,21-21 16,-21 21-16,22-43 0,-22 22 15,0 0-15,0-21 0,0 21 16,0-1-16,-21-20 0,22 21 0,-22-21 15,0-1-15,0 22 0,0-21 16,0 21-16,0-22 0,0 22 16,0 0-16,0 0 0,0 0 0,0-1 15,0 1-15,0 0 16,0 42 0,0 0-1,-22 1-15,22-1 0,0 0 0,0 0 16,0 0-16,0 22 0,0-22 15,0 0-15,0 21 0,0-21 0,0 1 16,0-1-16,0 21 0,0-21 16,22 0-16,-1 1 0,-21-1 0,21 0 15,0-21-15,-21 21 0,21 0 16,0-21-16,1 21 0,-1-21 16,0 0-16,0 0 0,0 0 15,0 0-15,1 0 0,-1 0 16,0 0-16,-21-21 0,21 21 15,0-21-15,0 0 0,1 0 0,-1 0 16,0-1-16,0 1 0,0-21 16,0 21-16,1-22 0,-1 1 0,0 0 15,0-1-15,0 1 0,0-43 16,1 1 0,-22 41-16,0 22 0,0-21 15,0 21-15,0 0 0,0-1 16,-22 22-1,1 22-15,21-1 0,-21 0 16,0 0-16,21 21 0,0-20 16,-21 20-16,21 0 0,-21 43 15,-1-43-15,22 22 0,-21-43 16,21 21-16,0 1 0,0-1 16,-21-21-16,21 21 0,0-20 0,-21 20 15,21-21-15,0 0 0,0 0 16,0 1-16,0-1 0,0 0 15,21-42 17,-21 0-32,21-1 15,0 22-15,-21-21 0,0 0 0,22 0 16,-1-21-16,-21 20 0,21 1 16,0 0-16,0-21 0,-21 21 0,21-1 15,1 1-15,-1 21 0,0-21 16,0 21-16,0 0 15,0 0-15,-21 21 16,22 0-16,-22 1 0,0-1 16,21 0-16,-21 0 0,0 0 15,21 0-15,-21 1 0,0-1 0,21 0 16,0 0-16,-21 0 16,21-21-16,1 21 0,-1 1 0,0-22 15,21 0-15,-21 0 16,1 0-16,-1 0 0,21 0 0,-21 0 15,22 0-15,-22 0 0,21 0 16,-21-22-16,43 1 0,-43 21 16,0-21-16,21 0 0,-20 0 15,-1 0-15,0-1 0,0 1 0,0-21 16,0 21-16,1 0 0,-1-43 16,-21 43-16,0-21 15,0 20-15,0-20 0,0 21 0,-21 0 16,-1 0-16,1 21 0,21-22 0,-21 22 15,0 0-15,0 0 0,0 0 16,-1 22-16,1-22 0,-21 42 16,21-21-16,21 21 0,-21-20 15,-1-1-15,22 21 0,0-21 16,0 43-16,-21-43 0,21 0 16,0 0-16,0 0 0,0 1 15,0-1-15,0 0 0,21-21 16,1 0-16,-1 21 15,0-21-15,0 0 16,0 0-16,0 0 0,-21-21 16,22 0-16,-1 21 0,0-43 15,0 22-15,-21 0 16,21 0-16,-21 0 0,21 0 0,-21-1 16,22-20-16,-1 21 0,-21 0 15,0 0-15,0-22 0,21 43 0,-21-21 16,0 0-16,0 42 31,0 0-31,0 0 16,0 1-16,0 20 0,0-21 0,0 0 15,0 0-15,0 1 0,0-1 16,0 21-16,0-21 0,0 0 0,0 1 16,0-1-16,21 0 15,-21 0-15,21-21 0,0 21 16,1-21-16,-1 0 0,0 0 15,21 0-15,-21 0 0,1 0 16,-1 0-16,21 0 0,0-21 16,-20 0-16,20 0 0,-21 21 15,0-21-15,0-1 0,1-20 16,-1 21-16,-21 0 0,21-22 0,0 22 0,0-21 16,-21 0-16,0-1 0,21-63 15,1 22 1,-22 41-16,0 1 0,0 0 0,21 21 15,-21-1-15,0 1 0,0 0 16,0 0-16,0 42 16,0 0-1,0 0-15,0 22 0,-21-1 16,21 0-16,0 1 0,-22-1 0,1 0 16,21 1-16,-21-1 0,21 22 15,0-22-15,-21 0 0,21-21 0,-21 22 16,21-1-16,0-21 0,0 0 15,0 1-15,0-1 0,0 0 0,0 0 16,0 0-16,21 0 0,0-21 16,0 0-16,0 0 0,1 0 15,41 0 1,-42-21-16,0 21 0,22-21 16,-22 0-16,-21 0 0,21 0 0,0-1 15,-21 1-15</inkml:trace>
  <inkml:trace contextRef="#ctx0" brushRef="#br0" timeOffset="224.38">3535 1185 0,'0'22'0,"21"-22"15,0 0 1,0 0-16,0 0 0,1 0 0,20 0 15,-21 0-15,43-22 16,-22 22-16,21-21 0,-20 0 16,-22 21-16,0 0 0,21-21 15,-20 21-15,-1 0 0,0-21 16,0 21-16</inkml:trace>
  <inkml:trace contextRef="#ctx0" brushRef="#br0" timeOffset="660.26">5503 1058 0,'0'0'0,"21"0"0,-21-21 16,0 0-1,0 42 16,0 0-31,0 1 0,0-1 0,0 21 16,0-21-16,-21 0 0,21 22 16,0-22-16,0 0 0,-21 21 0,0-20 15,0 20-15,21-21 0,-21 0 16,21 0-16,0 1 16,21-22 15,0-22-16,0 1-15</inkml:trace>
  <inkml:trace contextRef="#ctx0" brushRef="#br0" timeOffset="1112.04">6032 974 0,'22'0'16,"-44"0"-16,44-21 0,-1-1 0,-42 22 31,-1 22-15,1-1-16,-21 0 0,21 0 0,-22 0 15,22 22-15,0-22 0,-21 0 16,21 0-16,-1 0 0,22 0 0,0 1 16,-21-1-16,21 0 15,21 0 1,1-21-16,-1 0 0,21 0 15,-21 0-15,0 0 0,22 0 16,-22 0-16,21 21 0,1-21 16,-1 21-16,-21 1 15,0-22-15,0 21 0,-21 0 16,0 0-16,0 0 16,0 0-16,-21 1 15,-21-22-15,21 21 0,0-21 0,-22 21 16,22-21-16,-21 0 0,21 21 15,-1-21-15,-20 0 0,21 0 0,0 0 16,0 0-16,-1 0 0,1 0 16,0 0-16,0 0 0,0 0 0,21-21 15,0 0-15,0 0 16,0-1-16,0 1 0,0 0 16,0 0-16</inkml:trace>
  <inkml:trace contextRef="#ctx0" brushRef="#br0" timeOffset="1342.9">5524 677 0,'-21'0'16,"0"0"-1,0 0 1,0 0 0,0 22-1,-1-22-15,22 21 16</inkml:trace>
  <inkml:trace contextRef="#ctx0" brushRef="#br0" timeOffset="2024.63">7980 720 0,'0'-21'0,"0"42"0,-21-42 16,-1 21-16,1 0 15,0 0-15,0 0 16,0 0-16,0 21 0,21 0 0,-22 21 16,1-21-16,0 22 0,0-1 15,0 0-15,0 22 0,-1-22 0,1 1 16,-21 20-16,21-21 0,0 1 16,21-1-16,-22 0 0,22-20 0,-21 20 15,21-21-15,0 21 0,0-20 16,21-22-16,1 21 0,-1-21 0,21 21 15,0-21-15,1 0 0,-1 0 16,0-21-16,1 0 16,-1-1-16,0 1 0,1 0 0,-1 0 15,0 0-15,-20-22 0,20 22 16,0-21-16,-21 0 0,1-1 0,-22 1 16,0-43-16,0 43 15,0 0-15,0-1 0,-22 1 0,1 0 16,0 20-16,-21-20 0,-1 21 0,1 21 15,0-21-15,-22 21 0,22 0 16,0 0-16,-22 0 0,22 21 16,-64 21-16,64-21 0,-1 22 15,1-22-15,21 21 0,0 1 16,-1-22-16,1 21 0,21 0 16,0-20-16,0 20 0,0-21 0,21 43 15,1-43-15,20-21 16,-21 21-16,21-21 0,1 0 0</inkml:trace>
  <inkml:trace contextRef="#ctx0" brushRef="#br0" timeOffset="2577.31">8445 614 0,'0'-21'0,"0"42"0,0-63 0,-21 42 15,0 0-15,0 21 16,21 0-16,-21 0 0,21 0 16,0 22-16,0 20 0,-21-21 15,21 22-15,-22 42 0,22-64 16,-21 22-16,21-22 0,0 0 16,0 1-16,0-1 0,-21 0 15,21 1-15,0-22 0,0 0 0,0 0 16,0 0-16,0-42 47,0 0-47,0 0 0,0 0 15,21-1-15,-21 1 0,21 0 16,-21-21-16,22 21 0,-1-1 16,21-41-16,-21 42 0,0 21 0,1-21 15,-1-1-15,21 22 0,-21 0 16,22 0-16,-22 22 0,21-22 0,-21 21 15,0 0-15,22 0 0,-43 0 16,21 22-16,-21-22 0,0 0 0,0 0 16,0 0-16,0 0 0,-21 1 15,0-1-15,-1 0 0,-20 0 0,0 0 16,21 0-16,-22-21 0,1 22 16,0-22-16,20 0 0,-20 0 15,0 0-15,21 21 0,-1-21 0,1 0 16,0 0-16,0 0 0,0 0 15,21-21 1,21 21 0,0 0-16,0-22 15,0 22-15</inkml:trace>
  <inkml:trace contextRef="#ctx0" brushRef="#br0" timeOffset="3011.32">8890 1439 0,'21'0'0,"0"0"0,0-21 0,22-42 31,-22 42-31,-21-1 0,0 1 16,21 0-16,0 0 0,-21-21 16,21 20-16,1-20 0,-22 21 0,21-21 15,-21 20-15,21 1 0,-21 0 16,0 0-16,0 0 0,0 42 31,0 0-31,0 21 0,0-20 0,0 20 16,0 0-16,-21 1 0,21-1 15,0 0-15,0 1 0,0-1 0,0 21 16,0-20-16,0 20 0,0 1 16,0-1-16,0 1 0,0-1 0,0 1 15,0-1-15,0 22 0,0-43 0,0 22 16,0 63-1,0-64-15,0 43 0,0-64 0,0 1 16,-21-1-16,21 0 0,-22 1 0,22-22 16,0 0-16,-21 0 15,0-21-15,0 0 0,21-21 16,-21 0-16,21 0 0,-21 0 16,21-22-16,-22 22 0,22-21 15,0-22-15,-21 22 0,21 0 0,-21-22 16</inkml:trace>
  <inkml:trace contextRef="#ctx0" brushRef="#br0" timeOffset="3220.2">8826 931 0,'0'0'15,"0"-21"-15,-21 0 0,21 0 16,-21 21-1,21 21 1,0 0-16,0 0 16,0 1-16,21-22 0,-21 21 15,0 0-15,21-21 0,1 21 16,-22 0-16</inkml:trace>
  <inkml:trace contextRef="#ctx0" brushRef="#br0" timeOffset="3560.01">9186 1291 0,'0'0'0,"21"0"0,1 0 16,-1 0-1,0 0-15,0-21 0,0 0 16,0 0-16,-21 0 16,22-1-16,-1 1 0,-21 0 15,0 0-15,0 0 0,0 0 16,0-1-16,0 1 15,-21 21-15,-1 0 0,1 21 16,0 1-16,0-1 0,0 0 16,0 0-16,21 21 0,-22 1 15,1-22-15,21 21 0,-21-21 16,21 22-16,0-22 0,0 0 0,0 21 16,0-20-16,0-1 15,0 0-15,21-21 0,0 0 0,1 0 16,-1 0-16,21 0 0,-21 0 0,0 0 15,22 0-15,-22-21 0,21 0 16,1-1-16,-1 1 0,0 0 0,1 0 16</inkml:trace>
  <inkml:trace contextRef="#ctx0" brushRef="#br0" timeOffset="3839.85">9927 974 0,'0'-43'0,"0"86"0,0-128 0,0 64 15,0 0-15,0-22 0,0 22 16,-21 0-16,0 21 15,0 0-15,-1 0 16,1 21-16,0 0 0,0 1 16,0 20-16,21-21 0,0 43 0,-21-22 15,21 0-15,-22 1 0,22-1 16,0 21-16,0-20 0,0-22 0,0 21 16,0 1-16,0-1 0,0-21 0,0 0 15,0 0-15,22 1 0,-1-1 16,0 0-16,0-21 0,0 0 0,22 0 15,-22 0-15,21 0 0,-21 0 16,22 0-16,-22 0 0,42-21 16,-42 21-16,22-21 0,-22-1 15,-21 1-15,21-21 0,-21 21 16</inkml:trace>
  <inkml:trace contextRef="#ctx0" brushRef="#br0" timeOffset="4029.89">9779 1101 0,'-21'0'0,"42"0"0,-63 21 0,20-21 0,1 0 16,21 21-16,0 0 15,21-21 1,22 0-16,-22 0 16,21 0-16,-21 0 0,22 0 0,-1 0 15,22 0-15,-22-21 0,0 0 16,22 21-16,-22-21 0,0 0 0,22-1 15</inkml:trace>
  <inkml:trace contextRef="#ctx0" brushRef="#br0" timeOffset="4327.39">11197 677 0,'0'-21'0,"-21"21"16,21-21-16,-21 21 15,0 0-15,-1 0 16,1 0-16,0 21 0,0 0 16,21 1-16,-21 20 0,0 0 15,-1 1-15,1 20 0,-21 1 0,21-1 16,0 1-16,-22-1 0,22 1 16,0-1-16,-21 1 0,20-1 15,-20 1-15,21-1 0,0 1 0,0-22 0,-1 21 16,1-20-16,0-1 0,21 43 15,0-64-15,0 0 16,0 0-16,21-21 16,0 0-16,1-21 15</inkml:trace>
  <inkml:trace contextRef="#ctx0" brushRef="#br0" timeOffset="7039.84">11515 1101 0,'0'-21'62,"21"21"-46,0-22-16,0 22 0,0-21 15,0 0-15,1 0 0,-1 21 16,21-21-16,-21 0 0,0-22 0,1 22 16,-1 0-16,-21 0 0,0 0 15,0-1-15,0 1 0,0 0 0,0 0 16,-21 0-16,-1 21 0,-20 0 16,21 0-16,0 0 0,-22 0 0,1 21 15,21 0-15,-21 0 0,20 0 0,-20 22 16,21-22-16,-21 21 0,-1 43 15,43-43-15,0 22 16,0-43-16,0 42 16,21-41-16,1-1 0,-1-21 15,0 21-15,0-21 0,0 0 16,22 0-16,-22 0 0,21 0 0,-21 0 16,22 0-16,-22 0 0,0 0 0,0 0 15,0 0-15,0 0 0,-21-21 16,-21 21-1,0 0-15,0 0 16,0 0-16,-22 21 0,22 0 16,0 0-16,-21 0 0,-1 22 0,22-1 15,0-21-15,0 22 16,0-22-16,21 21 0,0-21 0,0 43 16,0-43-16,0 0 15,21 0-15,0-21 0,21 21 16,-20-21-16,-1 0 0,21 0 0,-21 0 15,22-21-15,-1 0 0,0 0 16,64-21-16,0-22 16,-64 43-16,1-21 0,20-1 15,-21 1-15,1 0 0,-22-1 0,21 1 16,-21-22-16,1 22 0,-1-21 16,0-43-16,-21 63 0,0 1 15,0 0-15,0 21 0,0-22 16,0 22-16,0 42 31,0 0-31,0 22 0,0-1 16,-21 0-16,0 1 0,21 20 0,-22-20 15,22 20-15,-21-21 0,21 22 16,0-22-16,0 1 0,-21-1 0,21 0 16,0 1-16,0-1 0,0-21 15,0 21-15,0-20 0,21-1 0,0 0 16,1 0-16,-1 0 0,42-21 15,-42 0-15,22 0 0,-22 0 16,21-21-16,1 0 0,-22 0 16,21 0-16,0-1 0,-20 1 0,20 0 15,-21-21-15,0 21 0,0-22 16,1 22-16,-1-21 0,-21 21 0,0-1 16,0 1-16,0 0 0,-21 0 15,-1 21-15,1 0 16,0 0-16,0 0 0,0 0 0,-22 21 15,22 0-15,0 0 16,0 1-16,21-1 0,-21 0 0,21 0 16,0 0-16,0 0 0,0 1 15,0-1-15,0 0 0,21-21 0,0 21 16,0-21-16,0 21 16,1-21-16,20 0 0,-21 0 0,21 0 15,-20 0-15,20 0 0,-21-21 16,21 0-16,-20 21 0,20-21 0,-21 0 15,0-1-15,0 1 0,1 0 16,-1-21-16,0 21 0,0-1 0,-21 1 16,0 0-16,0 0 0,0 42 31,0 0-15,-21 0-16,21 1 0,0-1 15,0 0-15,-21 0 0,21 0 0,-21 0 16,21 1-16,0 20 0,0-21 15,0 0-15,-22 0 0,22 1 16,0-1-16,0 0 0,0 0 16,0-42 15,0 0-31,0 0 0,22-22 16,-22 22-16,0 0 15,21 0-15,-21-22 0,21 22 0,0 0 16,-21-21-16,21 21 0,0-22 0,1 22 15,-1 0-15,-21 0 16,21 21-16,0 0 0,0 0 16,0 21-1,-21 21-15,22-21 0,-22 1 16,0-1-16,21 21 0,0-21 0,-21 22 16,0-22-16,21 0 0,-21 21 15,21-21-15,-21 22 0,21-1 16,1-42-1,-1 0 1,0-21 0,-21 0-16,21 0 0,0-1 15,-21 1-15,21-21 0,1 21 16,-1-22-16,-21 22 0,21-21 0,0 0 16,0 20-16,0-20 0,1 21 15,-22 0-15,21 0 0,-21-1 0,21 1 16,-21 42-1,0 1 1,0-1-16,0 0 0,0 21 0,0-21 16,0 1-16,0 20 0,0-21 15,0 21-15,0 43 16,0-64-16,21 0 0,-21 1 16,21-22-16,0 21 15,1 0-15,-1-21 0,0 0 0,0 0 0,0 0 16,43 0-1,-22 0-15,-21-21 0,22 0 0,-22-1 16,21 1-16,0-21 0,-20 21 16,-1 0-16,0-1 0,-21 1 15,0-21-15,0 21 0,0 0 0,0-1 16,0 1-16,-21 0 16,0 21-16,-1 0 0,1 0 15,0 0-15,0 21 0,0 0 0,0 22 16,21-22-16,0 0 15,0 0-15,0 0 0,0 1 16,0-1-16,0 0 0,0 0 16,21-21-16,0 21 0,0-21 15,0 0-15,0 21 0,22-21 0,-22 0 16,0 0-16,21 0 0,-20 0 0,20 0 16,-21-21-16,21 21 0,-20-21 15,41-21 1,-42 21-16,-21-22 0,0 1 15,0 21-15,0 0 0,0-1 0,0 1 16,0 42 15,-21 1-31,21-1 16,-21 0-16,21 0 0,0 21 0,0-20 16,0-1-16,-21 0 0,21 0 15,0 0-15,0 0 0,0 1 0,0-1 16,0 0-16,0-42 47,21 0-47,-21-1 0,0 1 15,21 0-15,0 0 0,-21 0 0,21 0 16,1-43-16,-1 22 0,0 21 16,0-22-16,0 22 15,0 0-15,-21 0 0,22 0 0,-22 42 31,0 0-31,0 0 0,0 0 0,0 0 16,0 22-16,0-1 0,0-21 16,0 0-16,0 1 0,0-1 15,0 0-15,21 0 0,-21 0 0,21 0 16,0 1-16,0-1 16,0-21-16,1 0 15,-1 0-15,0 0 0,0-21 16,0-1-16,0 22 0,1-21 0,20 0 15,-21 0-15,0 0 0,0 0 16,43-43-16,-22 1 16,-42 20-16,21-20 0,1 20 15,-22 1-15,0 0 0,0-22 0,0 22 16,0 0-16,0 20 0,0 1 16,0 0-16,0 42 15,-22 0-15,1 22 16,0-1-16,21 0 0,0 1 0,-21 20 15,0-20-15,21-1 0,0 0 0,-21 1 16,21 62 0,0-41-16,0-43 15,0 0-15,0 0 0,0 1 0,0-1 16,21-21-16,0 0 16,0 0-16,0 0 0,0 0 15,1-21-15,-1-1 16,0 22-16,0-21 0,-21 0 0,21-21 15,0 21-15,-21-1 0,22-20 0</inkml:trace>
  <inkml:trace contextRef="#ctx0" brushRef="#br0" timeOffset="7235.76">14859 1122 0,'-42'0'0,"84"0"0,-106 0 0,86 0 31,-1 0-31,21 0 16,-21 0-16,22 0 0,20 0 16,-21 0-16,22 0 0,-22 0 0,1 0 15,20-21-15,-21 21 0,-20 0 0,20 0 16,-21 0-16,0 0 0,0-21 16</inkml:trace>
  <inkml:trace contextRef="#ctx0" brushRef="#br0" timeOffset="7808.44">16806 1143 0,'0'-21'0,"0"42"0,0-63 15,0 21-15,0-1 0,0 1 16,0 42 15,0 1-31,0-1 0,-21 21 0,21 0 16,-21 1-16,21 20 0,0-20 15,0-1-15,-21 0 0,0 64 16,-1-64-16,22 1 0,-21-1 16,0-21-16,0 22 0,21-22 0,0 0 15,0 0-15,-21 0 0,21 0 16,0-42 15,0 0-31,0 0 0,0 0 16</inkml:trace>
  <inkml:trace contextRef="#ctx0" brushRef="#br0" timeOffset="8247.78">16658 1143 0,'0'0'0,"0"-42"0,0 21 16,21-22-16,-21 1 0,0 21 15,21-22-15,-21 1 0,22 21 0,-1-21 16,0 20-16,0 1 16,0 0-16,43 0 0,-43 21 0,21 0 15,1 0-15,20 0 16,-21 21-16,1 21 0,-1-20 0,-21 41 16,22-21-16,-43 1 0,0 20 15,0-20-15,0-1 0,-22 0 0,-41 43 16,21-64-16,-22 21 15,22-20-15,-1-1 0,1 0 0,0 0 16,-1 0-16,1-21 0,21 0 0,0 0 16,0 0-16,-1 0 0,22-21 15,0 0 1,0 0-16,0 0 16,0-1-16,22 22 15,-1 0-15,0 0 0,0 22 16,0-1-16,0 0 15,-21 0-15,22 0 0,-1 0 0,-21 1 16,21 20-16,0-21 0,-21 0 16,0 0-16,21 1 0,0-1 0,-21 0 15,0 0-15,43 0 16,-1-21 0,-21 0-16,0 0 0,1-21 15</inkml:trace>
  <inkml:trace contextRef="#ctx0" brushRef="#br0" timeOffset="8611.96">17230 1461 0,'21'0'16,"0"0"0,0 0-16,0 0 15,0 0-15,1 0 0,-1 0 16,0 0-16,21-22 0,-21 1 0,1 0 15,-1 0 1,-21 0-16,0 0 16,-21 21-16,-1 0 0,1 0 15,-21 0-15,21 0 16,0 0-16,-1 21 0,1 0 0,0 0 16,0 0-16,0 0 0,0 22 15,21-22-15,0 21 0,0-21 0,0 22 16,0-22-16,0 0 0,0 0 15,21 0-15,0-21 0,0 0 16,21 0-16,-20 0 0,20 0 0,0 0 16,-21-21-16,22 0 0,-1 21 15,0-21-15,1 0 0,-22 0 0,21-1 16,-21 1-16,22 0 0,-22-21 16,-21 21-16</inkml:trace>
  <inkml:trace contextRef="#ctx0" brushRef="#br0" timeOffset="8920.07">17843 1312 0,'0'-21'0,"0"42"0,0-63 15,0 63 1,-21 22 0,0-22-16,0 0 0,21 21 15,-21 1-15,21-1 0,0 0 16,-21 22-16,21-1 0,-22 1 0,22-1 16,0 1-16,0-1 0,0 1 0,0 20 15,0-20-15,0 21 0,-21-1 16,21 1-16,0 0 0,-21-1 15,21 1-15,-21 0 0,21-1 0,-21-20 16,21 20-16,-21-20 0,-1-1 16,22 1-16,-21-22 0,0 22 0,0-43 15,21 21-15,-21-21 0,21 1 0,-21-1 16,21 0-16,0-42 16,0 0-16,0-1 15,0-20-15,0 21 0,0-21 0,0-22 16,21-42-1,-21 43-15,0-22 0,21 22 0,0-22 0,0-21 16</inkml:trace>
  <inkml:trace contextRef="#ctx0" brushRef="#br0" timeOffset="9187.12">17695 1799 0,'0'-63'0,"0"126"0,21-211 0,-21 106 0,22-22 16,-1 22-16,-21 0 0,21-22 15,21-21 1,-21 85-16,1-21 0,-1 21 15,-21-21-15,21 21 0,0 0 16,-21 21-16,0 0 0,0 1 16,0-1-16,0 21 0,0-21 0,0 0 15,0 22-15,0-22 0,-21 21 0,21-21 16,-21 1-16,0-1 0,-1 0 16,1 0-16,21 0 0,-21 0 15,0-21-15,0 22 16,21-44-1,0 1-15,0 0 16,0 0-16,21-21 16,0 20-16</inkml:trace>
  <inkml:trace contextRef="#ctx0" brushRef="#br0" timeOffset="9592.32">18373 1143 0,'0'0'0,"-22"0"15,22 21 1,-21-21-16,0 21 0,0 1 16,0-1-16,-22 21 0,22-21 0,0 0 15,0 1-15,0 20 0,0-21 16,21 0-16,0 22 0,0-22 0,0 0 16,0 0-16,0 0 0,0 0 15,0 1-15,21-1 0,0-21 16,0 0-16,0 0 0,0 0 15,1 0-15,20 0 0,-21 0 0,21 0 16,1-21-16,-22-1 0,21 22 0,-21-21 16,1 0-16,-1 0 0,-21 0 15,0 0-15,0-22 0,0 22 16,0 0-16,0-21 0,0 20 0,-21 1 16,-1 0-16,1 0 0,-21-21 15,0 42 1,20 0-16,1 0 0,0 0 0,0 0 15,0 21-15,21 0 16,-21 0-16,21 0 0,0 0 16,0 1-16,21-1 15,0-21-15,0 0 0,21 0 16</inkml:trace>
  <inkml:trace contextRef="#ctx0" brushRef="#br0" timeOffset="9947.33">18923 1228 0,'21'0'0,"-42"0"0,42-21 16,-42 21 0,0 0-1,-22 0-15,22 0 0,0 0 0,0 0 16,0 21-16,0-21 0,-1 21 16,1 0-16,21 0 0,0 0 15,0 1-15,0-1 16,21-21-16,22 21 0,-1 0 15,43 21 1,-64-42-16,0 22 16,0-22-16,0 21 0,-21 0 15,0 0-15,0 0 0,-21-21 16,0 0-16,0 21 16,0-21-16,0 0 0,-22 0 0,22 0 15,0 0-15,0 0 0,0 0 16,-1 0-16,1 0 0,0 0 15,21-21 1,21 0 0,0 21-1</inkml:trace>
  <inkml:trace contextRef="#ctx0" brushRef="#br0" timeOffset="10191.74">19431 1207 0,'-21'0'31,"0"21"-31,-1 0 0,1 0 16,21 0-16,-21 0 0,0 1 0,0 41 16,21-42-16,-21 0 15,21 1-15,-22-1 0,22 0 16,0 0-16,0 0 0,0 0 15,0 1-15,22-22 32,-1 0-32,-21-22 0</inkml:trace>
  <inkml:trace contextRef="#ctx0" brushRef="#br0" timeOffset="10555.04">19473 910 0,'0'0'0,"-63"-21"32,42 21-32,21 21 0,-22-21 15,1 21-15,21 1 0,0-1 0,-21 0 16,21 0-16,0 0 0,0 0 16,0 1-16,0-1 0,0 0 15,21-21-15,0 0 0,1 0 16,-1 0-16,0 0 0,0 0 15,0-21-15,22-22 16,-43 22-16,0 0 0,21 0 16,-21-21-16,0-1 0,0 22 15,-21 0-15,-1 0 16,1 0-16,0 21 0,0 0 16,0 0-16,0 0 0,21 21 15,-22-21-15,1 21 0,0 0 0,0 0 16,21 0-16,0 1 0,0-1 15,-21 0-15,21 0 0,0 0 16,0 0-16</inkml:trace>
  <inkml:trace contextRef="#ctx0" brushRef="#br0" timeOffset="10835.03">19812 889 0,'0'-21'0,"0"42"0,0-63 0,21 21 15,0-1-15,-21 1 16,0 42 0,0 1-16,0-1 15,0 21-15,-21 0 0,0 1 0,0-1 16,0 0-16,21 1 0,-22-1 16,1 22-16,0-22 0,0-21 0,0 64 15,21-22 1,-21-42-16,21 1 0,0-1 0,0 0 15,0 0-15,0 0 16,21-21-16,0 0 16,0 0-16,-21-21 15,0 0-15</inkml:trace>
  <inkml:trace contextRef="#ctx0" brushRef="#br0" timeOffset="11311.04">19600 1291 0,'0'-42'31,"21"42"-31,1-21 16,-1 21-16,0 0 0,21-21 0,-21-1 15,22 22-15,-1-21 16,0 21-16,-20-21 0,20 21 0,0 0 16,22 0-16,-43 0 15,0 0-15,0 0 0,-21 21 16,0 0-16,0 1 15,0-1-15,0 0 0,-21 0 0,21 0 16,-21 0-16,0 1 0,21-1 16,-21 0-16,21 0 0,0 0 0,0 0 15,0 1-15,0-1 0,0 0 16,21-21 0,0 0-16,0 0 15,0 0-15,0 0 16,1 0-16,-1 0 0,0-21 0,0 0 15,0-1-15,22 22 0,-22-21 0,0-21 16,-21 21-16,0 0 0,21-22 16,-21 22-16,0-21 0,0 21 0,0-1 15,-21-20-15,0 42 0,0-21 16,-1 0-16,1 21 0,0 0 0,0 0 16,0 0-16,-22 0 0,22 21 15,0-21-15,21 21 0,-21 0 0,21 0 16,-21 1-16,21-1 15,0 0-15,0 0 0,0 0 16,21-21-16</inkml:trace>
  <inkml:trace contextRef="#ctx0" brushRef="#br0" timeOffset="11697.3">20743 1122 0,'0'0'16,"0"-21"-16,0 0 0,0-1 16,21 22-1,1 0-15,-1 0 16,0 0-16,0 0 16,0 22-16,0 20 0,1 0 15,-22-21-15,0 22 0,21-22 16,-21 21-16,0-21 0,0 22 0,0-22 15,0 21-15,0-21 0,0 1 16,0-1-16,-21 0 0,21 0 0,-22-21 16,1 21-16,0-21 0,0 0 15,0 0-15,21-21 16,0 0 0,0 0-16,0 0 15,0-1-15,0 1 0,0 0 0,21-21 16,0 21-16,0-1 0,0-20 15,1 21-15,-1 0 0,0 0 0,0-1 16,0 1-16,0 0 0,1 21 16,-1-21-16,0 21 0,0 0 0</inkml:trace>
  <inkml:trace contextRef="#ctx0" brushRef="#br0" timeOffset="12319.76">21484 1122 0,'-21'21'0,"0"-21"0,0 21 16,-1 0-16,1 22 15,0-22-15,21 0 0,-21 0 16,21 0-16,0 1 0,0-1 0,-21 0 16,21 0-16,0 0 0,0 0 0,0 1 15,0-1-15,21-21 16,0 0-1,0 0-15,22 0 0,-22 0 16,21 0-16,-21 0 0,22-21 0,-1-1 16,0 1-16,-21 21 0,22-21 15,-22-21-15,21 21 0,-21-1 0,1 1 16,-1-21-16,0 21 0,0 0 0,-21-22 16,21 22-1,-21 0-15,0 42 31,-21 0-31,0 0 0,0 22 0,0-22 16,-1 21-16,1-21 0,0 22 16,0-1-16,0 0 0,-22 64 15,22-63-15,0 20 0,21-21 16,0 22-16,-21-1 0,21 1 0,0-22 16,0 22-16,0-1 0,0-20 15,0 20-15,0-21 0,0 22 16,0 63-16,0-64 0,-21 1 15,21-22-15,0 22 0,-21-1 0,21-20 16,0-1-16,-22 21 0,1-41 16,0 20-16,-42 21 15,41-41-15,1-22 0,-21 0 0,21 0 16,-22 0-16,22 0 0,-21-22 16,21 1-16,-22 0 0,22 0 0,-21-21 15,21-1-15,0 1 0,-1 0 0,1-1 16,21-20-16,0 20 0,0 1 15,0-21-15,0 20 0,0 1 0,21 0 16,1-22-16,-1 22 0,0-1 16,21 1-16,1 0 0</inkml:trace>
  <inkml:trace contextRef="#ctx0" brushRef="#br0" timeOffset="12731.53">22775 1122 0,'0'-21'0,"-42"-43"31,42 43-31,0 0 0,-21 0 0,21 0 16,0-1-16,0 1 0,0 0 15,0 0-15,0 0 0,42 0 16,43 21 0,-64 0-16,0 0 15,21 0-15,-20 0 0,20 21 0,-21 42 16,-21-42-16,0 1 16,0 20-16,0 0 0,0-21 0,0 22 15,-21-22-15,0 0 0,0 21 16,-1-20-16,1-1 0,-21 0 15,21 0-15,0 0 0,-22 0 16,22 1-16,21-1 16,-21-21-16,21 21 0,0 0 15,0 0 1,0 0-16</inkml:trace>
  <inkml:trace contextRef="#ctx0" brushRef="#br0" timeOffset="12988.38">22691 1820 0,'0'22'0,"0"-44"0,0 65 0,0-22 15,21-21 1,0 0-16,0 0 0,0 0 16,0-21-16,1 21 15,-22-21-15,0-1 0,0 1 16,-22 21-1,1 0 1,0 0 0,0 0-16,0 0 15,0 0 1,-1 0 0</inkml:trace>
  <inkml:trace contextRef="#ctx0" brushRef="#br0" timeOffset="15408.32">656 2963 0,'-42'0'31,"21"0"0,42 0 1,0 0-32,0 0 15,0 0-15,0-21 0,1 21 0,-1-21 16,21 21-16,0-42 15,-20 42-15,-1-21 0,0-1 16,-21 1-16,21 21 0,-21-21 16,0 0-16,0 0 15,0 0-15,0-1 0,0 1 16,-21 21 0,21 21-1,0 1-15,-21-1 0,21 0 16,0 0-16,0 21 0,0-20 15,0 20-15,0-21 0,0 21 16,0-20-16,0 20 0,0 0 0,0 1 16,0-22-16,0 21 0,0 0 15,0 1-15,0-1 0,0 0 16,0 43 0,0-64-16,0 22 0,0-22 0,0 0 15,0 0-15,-21-21 16,-1 21-16,1-21 15,0 0-15,0 0 0,0 0 16,0 0-16,-22 0 0,22-21 16,-21 21-16,21 0 0,-1-21 0,1 21 15,0 0-15,0-21 0,0 21 16,21-21-16,-21-1 0,21 1 16,21 21-1,0-21-15,0 21 0,0-21 16,0 0-16,1 0 0,20 21 15,-21-22-15</inkml:trace>
  <inkml:trace contextRef="#ctx0" brushRef="#br0" timeOffset="15713.15">1228 2752 0,'0'-21'16,"0"42"-16,0-64 0,0 22 0,0 0 15,-22 21 1,22 21 0,0 0-16,-21 1 0,21-1 0,-21 21 15,21-21-15,0 22 0,0-1 16,0-21-16,0 21 0,-21 1 16,21-22-16,0 21 0,0 1 15,0-22-15,0 21 0,0 0 16,-21 22-16,21-43 0,0 0 15,0 0-15,0 1 0,0-1 16,21-21-16,0 0 0,0 0 16,0 0-16,1 0 0,-1 0 15,63-64-15</inkml:trace>
  <inkml:trace contextRef="#ctx0" brushRef="#br0" timeOffset="16052.17">1693 3006 0,'21'-21'0,"-42"42"0,64-64 0,-22 22 15,-21 0-15,-21 21 32,-1 0-32,1 21 0,0-21 15,0 21-15,0 1 0,-22-1 16,22 0-16,0-21 0,0 21 0,21 0 16,0 0-16,0 1 15,0-1-15,0 0 0,21-21 16,0 0-16,0 21 0,1-21 15,-1 21-15,21-21 0,-21 21 0,0-21 16,1 22-16,-1-1 16,-21 0-16,21 0 15,-21 0-15,0 0 16,-21-21-16,0 0 0,-1 0 0,1 22 16,0-22-16,0 0 15,0 0-15,-22 0 16,22 0-16,0 0 0,0-22 0,21 1 15,-21 0-15,21 0 0,-21-21 16,21 20-16</inkml:trace>
  <inkml:trace contextRef="#ctx0" brushRef="#br0" timeOffset="16286.04">1249 2921 0,'0'-21'15,"21"21"-15,0-21 16,21 21-16,-20 0 0,20-21 16,0 21-16,1-22 0,-1 22 0,0 0 15,22-21-15,-43 0 0,21 21 16,1 0-16,-22 0 0,0 0 0,0 0 16,-42 0 15,0 0-16</inkml:trace>
  <inkml:trace contextRef="#ctx0" brushRef="#br0" timeOffset="16893.53">3450 2815 0,'0'-21'0,"0"42"0,0-63 0,0 21 15,0-22-15,0 22 16,0 0-16,-21 0 15,0 0-15,0 21 0,-1-21 0,1 21 16,-21 0-16,21 0 0,-22 0 16,22 0-16,-21 21 0,0 0 0,20 0 15,-20 21-15,0 1 0,21-22 16,-22 42-16,22-20 0,0-1 0,-21 0 16,20 22-16,1 63 15,21-85-15,-21 22 0,21-1 0,0-20 16,0-1-16,0 0 15,21 1-15,0-22 0,22 0 0,-22 0 16,21 0-16,-21 0 0,22-21 0,-1 0 16,0 0-16,1 0 0,41-21 15,-41 0-15,20 0 0,-20 0 16,-1-22-16,21 22 0,-20-21 16,-1 0-16,0-1 0,-20 1 0,20 21 15,-21-22-15,0 1 0,0 0 16</inkml:trace>
  <inkml:trace contextRef="#ctx0" brushRef="#br0" timeOffset="17292.25">3789 3048 0,'0'-21'0,"0"0"0,0 84 0,0-84 16,-21-21 0,-1 63-16,1 0 15,0 0-15,21 0 16,-21 1-16,0 20 0,21-21 0,0 0 16,-21 22-16,21-22 0,0 21 15,0-21-15,0 0 0,0 22 0,0-22 16,0 0-16,21-21 15,0 0-15,0 0 0,0 0 0,22 0 16,-22 0-16,21 0 0,-21 0 0,22-21 16,-22 0-16,0 0 0,21-1 15,-21 1-15,1 0 0,-1-21 0,0 21 16,-21-1-16,21-20 0,-21 21 16,0 0-16,0-22 0,0 22 15,-63-42-15,41 42 16,1-1-16,0 22 0,-21 0 15,21 0-15,-1 0 0,-20 0 0,21 0 16,0 0-16,-43 43 16,43-22-16,0 0 0,21 0 0,-21 0 15,21 22-15,0-22 0,-21 21 16,21-21-16,0 22 0,0-22 0,0 21 16,21-21-16,0 1 0,0-1 15,0-21-15,22 21 16,-1-21-16,-21 0 0,21 0 0,-20 0 15,20-21-15,0 21 0,-21-21 16</inkml:trace>
  <inkml:trace contextRef="#ctx0" brushRef="#br0" timeOffset="17588.08">4424 2540 0,'0'-21'0,"0"42"0,0-63 15,-21 42 1,-1 0-16,22 21 0,0 0 16,0 21-16,-21 1 0,21-1 0,-21 0 15,21 1-15,-21-1 0,21 22 16,0-22-16,0 0 0,0 1 16,-21 20-16,21-21 0,-21 64 15,21-63-15,0-1 16,0 0-16,0 1 0,0-1 0,0 21 15,0-41-15,0-1 16,21-21-16,0 0 0,0 0 0,0 0 16,0-21-16,1-1 0,-1 1 15,0 0-15,21-21 0,-21-1 0</inkml:trace>
  <inkml:trace contextRef="#ctx0" brushRef="#br0" timeOffset="17840.93">4868 2582 0,'0'-21'0,"0"42"0,-21-42 16,0 42-16,0 1 15,21-1-15,-21 0 0,-1 21 0,22 1 16,0-1-16,-21 0 0,0 1 0,21-1 16,-21 0-16,21 1 0,-21 20 15,21-21-15,0 1 0,0 20 0,-21-20 16,21-1-16,0 0 0,0-21 15,0 22-15,0-22 0,0 0 16,0 0-16,0 0 0,0 1 0,21-22 16,0 0-16,0 0 15,0 0-15,0-22 0,1 1 16</inkml:trace>
  <inkml:trace contextRef="#ctx0" brushRef="#br0" timeOffset="18238.16">5059 3133 0,'0'21'0,"-21"-21"0,21 21 0,-22-21 0,22 21 15,22-21 17,-1 0-17,0 0-15,0 0 0,0-21 16,0 21-16,1-21 0,-1 0 0,0 21 15,-21-21-15,0-1 16,21 22-16,-21-21 0,0 0 0,0 0 16,0 0-16,0 0 15,-21 21-15,0 0 16,0 0-16,-1 21 0,1 0 0,0-21 16,0 21-16,0 0 15,0 0-15,-1 1 0,22 20 0,-21-21 16,21 21-16,-21-20 0,21-1 15,0 21-15,0-21 0,0 0 16,0 1-16,0 20 0,21-21 0,0-21 16,1 0-16,-1 21 0,0-21 15,21 0-15,-21 0 0,22 0 0,-1-21 16,-21 0-16,22 21 0,-1-21 16,0 0-16</inkml:trace>
  <inkml:trace contextRef="#ctx0" brushRef="#br0" timeOffset="19759.56">5757 2942 0,'0'0'0,"0"-21"0,0 0 15,-21 21-15,0 0 16,0 0-16,0 21 0,-1 0 0,1 0 16,0 1-16,0-1 0,0 0 15,-22 64-15,43-43 16,0 0-16,-21-21 0,21 22 15,0-22-15,0 21 0,0-21 0,0 1 16,21-1-16,-21 0 0,22 0 0,-1-21 16,42 21-1,-42-21-15,1 0 0,20 0 0,-21 0 16,21 0-16,-20-21 0,20 0 0,-21 0 16,21 0-16,-20-1 0,41-41 15,-21 21-15,-20-1 0,-1 1 16,0 0-16,0-1 0,0-20 15,0 20-15,1-20 0,-22 21 0,0-22 16,0 22-16,0-22 0,0 22 0,0 0 16,0 20-16,0-20 0,0 0 15,0 21-15,0 42 16,-22 21 0,22-21-16,-21 22 0,21 20 15,-21-21-15,21 1 0,0 20 16,0-20-16,0-1 0,0 0 15,-21 1-15,21-1 0,-21 0 0,21 1 16,0-1-16,0 0 0,0 1 16,0-1-16,0 0 0,0-21 0,0 1 15,0-1-15,21 0 0,0 0 0,0-21 16,0 0-16,1 0 0,20 0 16,-21 0-16,0 0 0,22 0 15,-22-21-15,0 0 0,21 0 0,-21-1 16,1 1-16,20-21 0,-21 21 0,43-43 15,-43 22-15,0 21 16,0 0-16,0-22 0,-21 22 16,21 0-16,-21 42 31,-21-21-15,21 21-16,-21 0 0,21 1 0,0-1 15,0 0-15,-21 0 0,21 0 16,0 0-16,0 1 0,0-1 0,0 21 15,0-21-15,0 0 16,0 1-16,21-22 0,0 0 0,0 21 16,1-21-16,-1 0 0,21 0 0,-21 0 15,22 0-15,-1-21 16,0 21-16,1-22 0,-1 22 0,21-42 16,1-21-16,-22 41 15,-21 1-15,1 0 0,-1-21 16,-21 21-16,0-1 0,21-41 15,-42 63 17,0 0-32,-1 0 0,22 21 0,-21 0 15,0 0-15,0 1 0,21-1 16,0 0-16,-21 0 0,21 0 0,0 0 16,0 1-16,0-1 0,0 0 0,0 21 15,21-21 1,0-21-16,0 0 15,0 0-15,1 0 0,-1 0 0,21 0 16,-21 0-16,0-21 16,-21 0-16,22 0 0,-22 0 0,0-22 15,0 22-15,0 0 0,0 0 0,0 0 16,0 0-16,-22-1 0,1 1 16,0 0-16,0 0 0,-21-21 15,20 42-15,1 0 0,0-22 16,0 22-16,0 0 0,42 0 47,0 0-47,21 0 0,-20 0 0,-1 0 15,21-21-15,-21 21 0,0 0 0,22 0 16,-22-21-16,0 21 0,43 0 16,-43 0-16,0 0 0,0 0 15,0 0-15,0 0 0,-21 21 16,22-21-16,-22 21 0,0 1 0,0-1 15,0 0-15,0 0 0,0 0 0,0 0 16,0 1-16,0-1 0,0 0 16,0 0-16,0 21 0,0-20 0,0-1 15,0 0-15,0 0 0,0 0 16,0 0-16,0 1 16,-22-22-1,1 0 1,21-22-16,0 1 15,0 0-15,0 0 0,0 0 16,0-22-16,0 22 0,21-21 0,1 21 16,-1-22-16,0 1 0,21 0 15,-21 21-15,22-22 0,-1 22 0,43-21 16,-43 21-16,0 21 16,-20 0-16,20 0 0,-21 21 15,43 0-15,-43 21 0,-21-21 16,0 1-16,21 20 0,-21-21 15,0 21-15,0 1 0,0-22 0,0 21 16,-21-21-16,21 1 0,-21 20 0,-1-21 16,22 0-16,-21 0 0,0 1 15,0-22-15,0-22 32,21-20-17,0 21-15,0 0 0,-21 0 0</inkml:trace>
  <inkml:trace contextRef="#ctx0" brushRef="#br0" timeOffset="19935.46">7535 2498 0,'-21'-21'0,"42"42"0,-63-42 16,21 21-16,0 0 15,-1 21 1,22 0-1,0 0 1,-21-21-16</inkml:trace>
  <inkml:trace contextRef="#ctx0" brushRef="#br0" timeOffset="20117.36">6519 2815 0,'-21'21'0,"42"-42"0,-84 42 15,42 1-15,-1-22 0,1 0 16,21 21-16,21-21 16,22 0-16,-22 0 15,21 0-15,1 0 0,-1 0 16,21 0-16,-20-21 0,20 21 0,1-22 16,-1 22-16</inkml:trace>
  <inkml:trace contextRef="#ctx0" brushRef="#br0" timeOffset="21296.68">9991 3090 0,'0'0'0,"-22"0"16,22-21-1,0 0 1,0 0-16,22 0 0,-1 0 15,-21-1-15,21 1 0,0-21 0,0 21 16,-21 0-16,0-22 0,21 22 16,-21 0-16,22-21 15,-22 20-15,-22 22 16,1 22 0,0-1-16,0 0 0,0 0 0,0 43 15,-1-22 1,1-21-16,0 21 0,0-20 0,21 41 15,-21-42-15,21 0 0,0 1 16,0-1-16,0 0 0,21-21 16,21 0-16,-21 0 0,1 0 15,20 0-15,0 0 0,-21-21 0,22 0 16,-1 21-16,0-22 0,1 1 16,-1-21-1,0 42-15,-20-42 0,-22-1 0,21 22 16,-21 0-16,0 0 0,0 0 15,0-1-15,-21 1 0,-1 0 0,1 0 16,0 0-16,0 21 0,0 0 16,-22 0-16,22 0 0,0 0 0,0 0 15,0 0-15,0 21 0,-1-21 0,1 21 16,21 0-16,-21-21 0,21 21 16,0 1-16,21-22 15,0 0-15,22 0 0,-22 0 16,21 0-16,1 0 0,-1 0 0,0 0 15,1 0-15,-1 0 0,0-22 16,64 1-16,-42 0 16,-22 0-16,0 0 0,22 0 0,-22-1 15,-21-20-15,22 21 0,-22 0 0,0 0 16,0-1-16,-21 1 0,21 0 16,-21 0-16,0 0 0,0 0 0,0-1 15,-21 22 1,0 0-16,21 22 15,0-1-15,0 0 16,-21 21-16,21 43 0,0-43 16,0 1-16,0 20 0,0-21 0,0 1 15,0 20-15,0 1 0,0-22 0,0 43 16,0-22-16,0 1 0,0 84 16,0-21-1,0-42-15,0-22 0,0 1 0,0 20 0,0 1 16,0 0-16,0-1 0,21-20 15,-21 20-15,21 1 0,-21-21 0,21 84 16,0-85-16,-21 64 16,0-63-16,22-1 0,-22 1 15,0-22-15,21 0 0,-21 1 0,0-1 16,0-21-16,0 0 0,0 1 0,0-1 16,-21 0-16,-1-21 0,1 0 0,0-21 15,0 0 1,0-1-16,0-20 0,-1 0 0,1-22 15,0 22-15,21-22 0,-21 1 0,0-1 16,0 1-16,-1-85 16,22-22-16,0 86 0,0-1 15,0 22-15,0-22 0,0 21 0,0 1 16,22-22-16,-1 22 0,21 20 16,-21-20-16,22-1 0,-1 1 0,-21-1 15,21 22-15,1-21 0,-1-1 16,0 22-16,-20-1 0,20 1 0,0-21 15,1-1 1,-1 22-16</inkml:trace>
  <inkml:trace contextRef="#ctx0" brushRef="#br0" timeOffset="24045.25">13187 2773 0,'0'-21'31,"0"0"-31,21 21 0,0-22 16,0 1-16,0 0 0,22-42 16,-22 41-16,-21-20 0,21 21 0,-21-21 15,21 20-15,-21 1 0,0-21 16,0 0-16,-21 20 0,0 22 16,0 0-16,0 0 0,-22 0 15,22 0-15,-21 0 0,21 0 0,-22 22 16,22-1-16,-21 21 0,21 0 15,-1-20-15,1 20 0,0 0 16,0 1-16,21 20 0,0-21 16,0 1-16,0-22 0,21 0 15,0 0-15,-21 0 0,43-21 16,-22 0-16,0 0 0,42 22 16,-20-22-16,-22 0 0,0 0 15,0 0-15,0 0 0,1 0 0,-22-22 16,-22 22 15,1 0-31,0 22 0,0-22 0,-43 42 16,43-21-16,0 0 0,0 0 15,0 1-15,21 20 0,-21-21 16,21 0-16,0 22 0,0-22 0,0 63 16,0-62-1,21-1-15,0-21 0,0 21 0,0-21 16,22 0-16,-22 0 0,21 0 0,0 0 15,-20-21-15,20 0 0,0 21 16,1-22-16,20-20 16,-21 0-16,43-1 0,-64 1 15,22 21-15,-22-21 0,21-1 16,-21 1-16,0 0 0,1-64 16,-22 42-16,0 1 0,0 20 15,0-20-15,0 21 0,0-1 0,0 1 16,0 21-16,0 0 0,0-1 0,-22 1 15,1 21 1,0 21-16,21 22 0,0-22 16,0 21-16,0 22 0,-21-22 15,21 22-15,0-22 0,0 21 0,0-20 16,0 63-16,0-64 0,0 0 16,0-21-16,0 22 0,0-1 15,21-21-15,-21 0 0,21 22 16,0-22-16,1-21 0,-1 21 0,0 0 15,0-21-15,0 0 0,22 0 16,-1 0-16,-21 0 0,21 0 0,-20 0 16,20-21-16,0 21 0,-21-21 0,22 0 15,-22 0-15,0 21 0,0-22 16,0 1-16,-21 0 0,0 0 0,0 0 16,0-22-16,0 22 0,0 0 15,0 0-15,0 0 0,0 0 16,0-1-16,-21 22 15,0 0-15,0 0 0,21 22 16,-21-22-16,0 63 16,-1-42-16,22 22 0,0-22 15,0 0-15,0 0 0,0 21 16,22-20-16,-1-1 16,0-21-16,0 0 0,0 0 0,22 0 15,20 0-15,1 0 16,-43 0-16,21 0 0,0-21 15,-20-1-15,20 22 0,0-21 16,-21 0-16,1 0 0,20 0 0,-21 0 16,0-1-16,-21 1 0,0-21 0,21 21 15,-21 0-15,0-1 16,0 1-16,-21 42 31,21 1-31,0-1 16,-21 21-16,21-21 0,-21 0 0,21 1 15,0-1-15,0 0 0,0 0 0,0 0 16,0 0-16,0 22 16,0-22-16,0 0 0,0 0 15,0-42 32,0 0-31,0 0-16,0 0 0,0-1 0,0-20 15,0 21-15,21 0 0,0 0 0,-21-22 16,21 22-16,1-21 0,-22 21 16,21-1-16,0 1 0,-21 0 0,21 0 15,0 21-15,0 0 16,1 0-16,-22 21 0,21 0 16,-21 0-16,0 1 0,0-1 0,0 0 15,21 0-15,-21 0 0,0 22 16,0-22-16,0 0 0,0 0 15,0 0-15,0 0 0,0 1 16,0-1-16,0 0 31,21-21-31,0 0 0,-21-21 16,21 0-16,1 21 16,-22-22-16,21 1 0,0 0 15,0 0-15,-21-21 0,21 20 16,0 1-16,1 0 0,-22-21 15,21 21-15,0-1 0,0 1 0,0 0 16,-21 42 15,0 0-31,0 1 0,0-1 16,0 0-16,0 0 0,0 0 0,0 0 16,0 1-16,0-1 0,0 0 15,21 0-15,1 0 0,-1 0 16,0-21-16,0 0 0,0 22 15,0-22-15,22 0 0,-22 0 16,0 0-16,21 0 0,-20 0 0,83 0 16,-83-22-1,20 22-15,-21-21 0,21 0 0,-20 21 16,-1-21-16,0 0 0,0-22 0,-21 22 16,0 0-16,0 0 0,0-21 15,0 20-15,0-20 0,0 21 16,0 0-16,0-22 0,0 22 15,0 0-15,-21 21 0,0 0 16,0 0-16,21 21 0,0 0 16,-22 1-16,1-1 0,21 21 15,0-21-15,0 43 16,0-22-16,0 0 0,0-20 16,0 20-16,0-21 0,0 0 0,21-21 15,1 21-15,-1 1 0,0-22 16,21 0-16,-21 0 15,1 0-15,-1 0 0,0 0 0,21 0 16,-21 0-16,1 0 0,-1-22 0,0 1 16,21 21-16,-21-21 0,1 0 15,-22 0-15,21-22 0,-21 22 0,21 0 16,-21 0-16,0 0 0,0 0 0,0-1 16,0 1-16,0 0 0,0 42 31,0 0-31,-21 1 15,21-1-15,-21 0 0,21 0 0,0 0 16,0 0-16,0 1 0,-22-1 0,22 0 16,-21 0-16,21 0 15,0 0-15,-21 1 0,21-1 16,-21-21-16,21 21 16,0-42 15,0 0-31,0-1 0,0 1 15,0 0-15,0 0 0,0 0 16,21-22-16,0 22 0,0 0 0,1-21 16,-1-1-16,21 22 0,-21-21 15,22 21-15,-1 0 0,-21-1 0,21 1 16,1 21-16,-22 0 0,0 0 16,21 43-16,-20-1 0,-1 0 15,-21 1-15,0-22 0,0 21 16,0-21-16,0 22 0,0-22 15,0 0-15,0 0 0,0 0 16,0 0-16,0 1 0,0-1 16,21 0-16,0-21 15,21 0-15,-20 0 0,-1 0 16,0 0-16,21 0 0,-21 0 0,43 0 16,-43-21-16,21 21 15,-20-21-15,-1-1 0,0 1 0,0 0 16,0 0-16,0-21 0,1 20 15,-1-20-15,0 0 0,-21-1 16,21 1-16,0 0 0,0-1 0,-21-62 16,22-1-1,-1 63-15,-21 1 0,0 21 0,0 0 16,0 0-16,0-1 0,0 44 16,0-1-16,-21 0 15,-1 21-15,1 1 0,0-1 0,0 21 16,0 1-16,0-22 0,21 22 15,-22-22-15,22 0 0,-21 1 0,21-1 16,0 22-16,0-22 0,0 0 16,0-21-16,0 1 0,0-1 15,0 0-15,0 21 16,0-21-16,0 1 0,0-1 16,21-21-1,1 0-15,-1 0 0,0 0 16,-21-21-16,21 21 0,0-22 15,0 1-15,1 21 0,-1-21 0,0 0 16</inkml:trace>
  <inkml:trace contextRef="#ctx0" brushRef="#br0" timeOffset="24367.13">16870 2667 0,'0'0'0,"0"21"16,21-21 0,0 0-16,0 0 15,0 0-15,1 0 0,-1 0 16,0 0-16,0 0 15,0 0-15,0 0 16,1-21-16,-22 0 47,-22 21-31</inkml:trace>
  <inkml:trace contextRef="#ctx0" brushRef="#br0" timeOffset="25199.38">19156 3027 0,'0'21'125,"-21"-21"-47,21-21-78,-22 0 15</inkml:trace>
  <inkml:trace contextRef="#ctx0" brushRef="#br0" timeOffset="26166.65">19283 2392 0,'0'0'0,"0"-21"0,0 0 16,21-1-16,-21 1 0,0 0 0,21-21 16,-21 21-16,0-1 15,0 1-15,21 0 0,-21 42 47,-21 0-47,21 1 0,-21 20 0,0 0 16,21 22-16,-21-22 15,-1 22-15,22-1 0,-21 1 0,0-1 16,0 1-16,21-1 0,-21-21 0,0 22 16,-1-22-16,1 1 0,0-1 15,0 0-15,0-21 0,0 22 0,-1-22 16,1 0-16,0 0 0,0 0 15,0-21-15,21-21 32,0 0-32,0 0 0,0 0 15,0 0-15,0-22 0,21 22 16,0-21-16,-21-1 0,21-20 16,-21 21-16,21 20 0,-21-20 0,22 21 15,-22-21-15,0 20 16,0 44-1,0-1-15,0 0 0,0 0 16,0 21-16,0-20 0,0 20 0,21-21 16,-21 21-16,0 1 0,21-22 15,-21 21-15,0-21 0,21 22 0,-21-22 16,21 0-16,0 0 0,-21 0 16,22 1-16,-1-22 0,21 0 15,-21 0-15,22 0 0,-22 0 16,21 0-16,-21-22 0,22 1 0,-1 21 15,-21-21-15,21 0 0,-20-21 16,20 20-16,-21 1 0,0-21 16,0 21-16,1-22 0,-1 22 0,0-21 15,-21 21-15,0 0 0,0-1 0,0 1 16,0 0-16,-21 42 16,0-21-1,-1 43-15,22-22 0,-21 0 16,0 21-16,0-21 0,21 22 0,-21-22 15,21 21-15,0-21 0,0 22 16,0-22-16,0 42 16,42-20-16,-21-43 15,0 21-15,1-21 0,20 0 0,0 0 16,-21 0-16,22-21 0,-1 0 16,-21-1-16,22 1 15,-22 21-15,21-42 0,-21 21 0,0 0 0,-21-1 16,0-20-16,22 21 0,-22 0 15,0-22-15,0 22 0,-43-85 16,22 85-16,-21-21 16,21 42-16,-22 0 0,22 0 15,-21 0-15,21 0 0,-22 0 0,22 0 16,-21 21-16,21-21 0,-1 21 16,1 0-16,0 1 0,21-1 0,0 0 15,0 0-15,0 0 16,21-21-16,22 21 15,-22-21-15,21 0 0</inkml:trace>
  <inkml:trace contextRef="#ctx0" brushRef="#br0" timeOffset="26448.19">20447 2709 0,'0'0'16,"-106"-42"-1,85 42 1,0 0-16,0 21 0,-1 0 0,1 1 16,0-1-16,0 21 0,0-21 15,-22 43-15,43-22 0,-21 22 16,21-43-16,0 21 0,0-21 16,0 22-16,0-22 0,0 21 15,0-21-15,21 0 0,1 1 0,-1-1 16,0 0-16,0 0 0,21-21 15,-20 0-15,20 21 0,0-21 0,1 0 16,-1 0-16,0 0 0,1 0 0,20-21 16,-21 0-16</inkml:trace>
  <inkml:trace contextRef="#ctx0" brushRef="#br0" timeOffset="27184.59">21251 2963 0,'0'0'16,"0"-21"-16,0-21 0,0 21 0,0-22 0,0 22 15,-21-21-15,0 21 0,0 0 16,0 21-16,-1 0 0,-41 0 16,42 0-16,-22 0 0,22 21 15,-21 0-15,21 21 0,-22-21 0,22 22 16,0-22-16,-21 21 0,21 1 16,-1-22-16,1 21 0,0 0 15,21 22-15,0-43 0,0 0 16,0 0-16,0 1 0,21-1 15,0 0-15,1 0 0,20-21 0,-21 0 16,64 0-16,-43 0 16,-21 0-16,0-21 0,22 0 15,-22 0-15,0-1 0,0 1 0,0 0 16,1-21-16,-22 21 16,0-1-16,21-20 0,-21 21 0,21-21 0,-21 20 15,0-20-15,0 21 0,0 0 16,0 0-16,0-1 0,0 1 0,0 42 31,0 1-31,0-1 0,0 0 16,-21 0-16,21 0 0,-21 22 0,21-22 15,0 0-15,0 0 0,0 21 0,0-20 16,0-1-16,0 0 0,42 21 16,-42-21-16,21-21 0,0 22 15,0-22-15,1 0 0,20 0 16,-21 0-16,21 0 0,-20 0 0,20 0 15,43-22 1,-43 1-16,0 0 0,-21 0 0,1 0 16,41-22-16,-42 1 15,0 0-15,-21-1 0,22 1 0,-1 0 16,0-1-16,0-62 16,-21 41-16,21-63 15,-21 85-15,0 21 0,0-1 16,0 1-16,-21 21 0,0 0 15,0 21-15,21 1 0,-21 20 16,-1 0-16,1 22 0,21 42 16,-21-64-16,21 21 0,0-20 15,0-1-15,0 0 0,0 1 0,0 20 16,0-20-16,0-22 16,0 0-16,0 0 0,21 0 0,-21 0 15,21 1-15,1-22 0,-1 0 16,0 0-1,0 0-15,0-22 0,0 1 16,1 21-16,-22-21 0,21 0 0,-21 0 16</inkml:trace>
  <inkml:trace contextRef="#ctx0" brushRef="#br0" timeOffset="27745.27">21759 2942 0,'-21'0'0,"42"0"0,-63 0 0,21 0 15,42 0 1,0 0 0,21 0-16,-20 0 0,20-21 15,0 21-15,1 0 0,-1 0 16,-21-21-16,21 21 0,1-21 0,-1 21 16,-21 0-16,22 0 0,-22 0 15,0 0-15,0 0 0,0-21 0,0 21 16,-42 21 15,0-21-31,0 21 16,21 0-16,-21 0 0,0 0 15,-1 1-15,1-1 0,21 0 16,0 0-16,-21 21 0,21-20 0,0-1 16,-21 0-16,21 0 0,0 0 15,0 0-15,21 22 16,0-43-16,0 0 0,1 21 15,-1-21-15,0 0 0,0 0 0,0 0 16,22 0-16,-22-21 0,0 0 0,21 21 16,-21-22-16,22 1 15,-22 0-15,0 0 0,0 0 0,0 0 0,-21-22 16,22 22-16,-22 0 0,0-21 0,0-1 16,0 22-16,0 0 15,-43-43-15,22 43 0,0 21 16,0 0-16,0 0 0,-22 0 15,22 0-15,0 0 0,0 0 0,-22 21 16,22 1-16,-21-1 16,42 21-16,-21-21 0,21 0 15,0 1 1,21-22-16,0 0 16,21 0-16,-20 0 0,20 0 15</inkml:trace>
  <inkml:trace contextRef="#ctx0" brushRef="#br0" timeOffset="28176.02">22881 2879 0,'-21'0'16,"42"0"-16,-42-21 0,21-1 0,0 1 16,0 0-16,0 0 15,0 0-15,21 0 0,0 21 16,0 0-16,-21-22 0,22 22 15,-1 0-15,0 0 0,0 0 0,0 22 16,0-1-16,1 0 0,-22 0 16,21 0-16,-21 22 0,21-22 0,-21 0 15,0 21-15,0 1 16,0-22-16,0 21 0,0-21 16,0 0-16,-42 1 0,20-1 15,22 0-15,-21-21 0,0 21 16,21-42 15,0 0-31,0 0 16,0-1-16,21 1 0,0 0 0,1 0 15,-22 0-15,21 0 0,0-22 16,0 22-16,0 0 0,-21-21 0,21 20 16,1 1-16,-1 0 0,0 0 15,-21 0-15,21 21 0,0-21 16,0-1-16,1 22 0,-1 0 15,0 0 1,0 0-16</inkml:trace>
  <inkml:trace contextRef="#ctx0" brushRef="#br0" timeOffset="28655.82">24003 2858 0,'0'0'0,"21"0"0,-21-22 0,21 1 16,-21 0-16,0 0 0,0 0 15,-21 0-15,0-1 0,0 22 16,0 0-16,-1-21 0,1 21 16,-21 0-16,21 0 0,-22 0 0,1 21 15,0-21-15,-1 22 0,22-1 16,-21 0-16,0 21 0,-1-21 15,43 1-15,0-1 16,0 0-16,0 0 0,21 0 16,1-21-16,20 21 0,-21 1 0,21-22 15,-20 21-15,20-21 16,-21 21-16,21-21 0,-20 21 0,-1 0 16,0-21-16,0 21 0,0-21 15,-21 22-15,0-1 0,0 0 16,0 0-16,-21-21 15,0 0-15,0 21 0,0-21 16,-22 0-16,22 0 0,-21 0 0,-1 0 0,22 0 16,-21 0-16,21 0 0,-22 0 15,-20 0-15,21 0 16,20 0-16,1 0 0,0 0 16,21-21-16,0 0 31,0 0-31,0 0 15,21 21-15</inkml:trace>
  <inkml:trace contextRef="#ctx0" brushRef="#br0" timeOffset="31635.21">25294 2879 0,'0'-21'15,"0"-1"1,0 1-16,21 21 0,0-21 16,-21 0-16,22 0 0,-1 0 15,-21-1-15,0 1 16,0 0-16,0 0 15,-21 21-15,-1-21 16,1 21-16,0 0 0,0 0 0,0 0 16,0 0-16,-22 21 15,-41 42-15,62-20 16,-41 41-16,-1-20 16,43-22-16,0 1 0,0-22 15,0 21-15,21-21 0,0 22 0,0-22 16,0 0-16,0 0 15,21 21-15,0-42 0,0 0 0,22 0 16,-22 0-16,0 0 0,21 0 16,-21-21-16,22 0 0,-22 0 0,21 0 15,1-22 1,-1 22-16,-21 0 0,21 0 0,-20 0 16,-1-22-16,0 22 0,0 0 0,0-21 15,0 21-15,1-64 16,-22 64-16,0 0 0,0-1 15,0 44 1,0-1 0,0 0-16,-22 0 0,22 0 15,0 22-15,-21-22 0,21 21 0,0-21 16,0 0-16,0 1 0,0-1 0,0 0 16,0 0-16,21 0 0,1-21 15,20 21-15,43-21 16,-43 0-1,0 0-15,-21-21 0,22 21 0,-1-21 16,0 0-16,1 0 0,-1 0 0,0-1 16,1 1-16,-22 0 0,0 0 15,0-21-15,0 20 0,1 1 0,-22 0 16,0 0-16,0 0 0,0 0 16,-22 42-1,1 0-15,0 0 16,21 0-16,-21 0 0,0 1 0,0 20 15,-1-21-15,22 0 0,-21 0 16,21 22-16,-21-22 0,21 0 16,-21 0-16,21 0 0,0 1 15,21-44 17,0 22-17,-21-21-15,21 0 0,1 0 16,-1 0-16,-21 0 0,21-1 0,21-20 15,-21 0-15,1 21 16,-1-1-16,0-20 0,0 21 16,0 0-16,0 21 15,-21 21 1,22-21-16,-22 21 0,0 0 16,21 0-16,-21 1 0,0-1 15,0 0-15,21 21 0,0-21 16,0 1-16,0-1 0,-21 0 15,22-21-15,-1 21 0,0-21 0,0 0 16,0 21-16,0-21 0,43 0 16,-22 0-16,-21 0 0,22 0 15,-1 0-15,0 0 0,1-21 0,-1 21 16,-21-21-16,22 0 0,-1 21 16,-21-21-16,21-1 0,-20 1 15,20-63-15,-42 62 16,0-20-16,0 21 0,0 0 15,0-22-15,0 22 0,-21 0 16,0 21-16,-1 0 0,1 0 16,-21 0-16,21 0 0,-22 0 0,22 21 15,-21 0-15,21 1 0,-22-1 16,22 0-16,-21 0 0,21 0 0,0 22 16,21-22-16,0 0 0,-22 0 15,22 0-15,0 0 0,0 1 16,0-1-16,0 0 0,22 0 15,-1-21-15,0 0 0,0 0 0,0 0 16,22 0-16,-22 0 0,0 0 16,0 0-16,21 0 0,-20 0 0,-1 0 15,0-21-15,21 0 0,-21 21 16,1-21-16,-1-1 0,0-20 0,64-43 16,-64 43-1,0 0-15,0-1 0,0 1 0,0-21 16,1 20-16,-1 1 0,0 0 0,0-1 15,21-41-15,-20 20 16,-22 22-16,21 21 0,-21-1 16,0 44-1,0-1 1,-21 21-16,-1 0 0,1 1 16,0 20-16,0 1 0,0-1 0,0 1 15,21-1-15,-22-20 0,22 20 16,0-21-16,0 1 0,0-22 0,0 21 15,0-21-15,22 1 0,-1-1 0,0 0 16,21 0-16,-21-21 0,1 0 16,20 0-16,0 0 0,-21 0 0,64 0 15,-21-21-15,-22 0 16,0 21-16,22-21 0,-22-1 0,22 1 16,-22 0-16,0 0 0,1 0 15,-22-22-15,21 22 0,-21 0 16</inkml:trace>
  <inkml:trace contextRef="#ctx0" brushRef="#br0" timeOffset="35786.62">847 4318 0,'0'0'0,"0"-21"16,0-21-16,-22 20 0,22-20 0,-21-21 15,0 41-15,21 1 16,0-21-16,-21 42 0,21-21 0,0 0 15,-21 21-15,21 21 16,0 21-16,0 0 0,0 1 16,0-1-16,0 22 0,0-1 15,21-21-15,-21 22 16,21-1-16,-21 1 0,0-1 0,0 1 16,0-1-16,0 1 0,0-1 0,0 1 15,-21-1-15,0-20 0,21-1 16,-21 0-16,21 1 0,0-22 15,-22 0-15,22 0 0,0-42 32,0 0-17,0-21-15,0 20 0,0-20 16,22 0-16,-1-1 0,-21 1 0,21-21 16,0 20-16,0 1 0,0-22 15,22 22-15,-22 21 0,0-21 16,21 20-16,1 1 0,-22 0 15,21 21-15,1 0 0,-1 0 0,-21 21 16,21 0-16,-20 1 0,20-1 16,-21 0-16,0 21 0,-21 1 15,0-1-15,0 43 0,0-43 16,0 0-16,-21-21 0,0 22 16,0-1-16,0 0 0,-43 1 15,43-22-15,0 0 0,0 0 16,-22-21-16,22 0 0,0 0 0,0 0 15,0 0-15,-1 0 0,1-21 16,0 0-16,0 0 0,0 0 16,0-1-16,-1 1 0,1-21 15,0 21-15,0 0 0,21-1 0,-21 1 16,21 0 0,0 42-1,0 0-15,21 1 0,0-22 16,0 21-16,22 0 0,-22 0 15,0 0-15,0 0 0,0 1 0,0-1 16,1-21-16,-1 21 0,21 0 16,22 0-1,-1-21-15,-21 0 0,-20 0 16,20 0-16,0-21 0,1 0 16,-1 0-16,0 0 0,1-1 15,-1 1-15,43-85 16,-64 64-16,0 0 0,0-1 15,-21-20-15,21 21 0,-21-1 16,0 1-16,0 21 0,0-22 0,0 22 16,0 0-16,0 0 0,0 0 15,0 42 1,0 0-16,0 0 16,-21 0-16,21 22 0,0-22 15,0 21-15,0 1 0,0-1 0,0 0 16,0-21-16,0 22 15,0-1-15,0-21 0,21 22 0,0-22 16,-21 0-16,22 0 0,-1-21 16,0 0-16,0 0 0,0 0 15,22 0-15,-22 0 0,0-21 16,0 0-16,21 0 0,1-22 16,-22 1-16,0 0 0,0-1 15,0 22-15,1-64 0,-22 43 16,0 21-16,0-21 15,21 20-15,-21 1 0,0 0 0,0 0 0,-21 21 32,-1 21-17,22 0-15,0 0 0,0 1 16,0-1-16,0 0 0,0 21 16,0-21-16,0 22 0,0-22 0,0 21 15,0-21-15,0 1 0,0 20 16,0-21-16,0 0 0,22 0 0,-22 1 15,21-22-15,0 21 0,0-21 16,0 0-16,0 0 0,22 0 0,-22 0 16,21 0-16,1 0 0,-1-21 15,-21-1-15,64-20 16,-43 0-16,0-1 16,1 22-16,-22-21 0,42-43 0,-41 64 15,20-21-15,-21 21 0,-21-22 16,0 22-16,21 0 0,-42 21 15,0 0 1,0 0-16,0 21 0,-22 0 16,22 0-16,0 1 15,0-1-15,0 21 0,21-21 0,0 0 16,0 1-16,0-1 0,0 0 0,0 21 16,21-21-16,0 1 0,0-1 15,21 42-15,1-42 16,-22 1-16,0-1 15,0 0-15,0-21 0,1 21 0,-1-21 16,-21-21 15,-21 0-31,-1 0 16,1-1-16,0 22 0,0-42 16,0 21-16,0 0 0,-1 0 15,1-1-15,0 22 16,0 0-1,21 22 1,0-1-16,0 0 0,0 0 16,0 0-16,21 0 15,0 1-15,0-22 0,1 21 0,-1-21 16,21 21-16,0-21 0,-20 0 16,20 0-16,-21 0 0,64-21 15,-64 21-15,21-21 0,-21-1 16,22 1-16,-22 0 0,42-42 15,-20 41-15,-22-20 16,0 0-16,21-22 0,-20 43 16,-22-21-16,0 21 0,21-22 0,-21 22 15,0-21 1,-21 42 0,-1 21-16,1 0 0,0 0 15,21 22-15,-21-22 16,21 0-16,0 42 15,0-41-15,0-1 0,0 21 0,0-21 16,0 0-16,21 22 0,0-22 16,-21 0-16,21 0 0,1-21 0,-22 21 0,0 1 15,21-22-15,-21 21 16,21-21-16,-42-21 31,0-1-31,-1 1 16,1 0-16,0 0 0,0 0 15,0 0-15,0-1 16,-1 22-16,1 0 0,0 0 16,0 0-1,21 22-15,0-1 0,0 0 16,0 0-16,0 0 16,21 0-16,0-21 0,22 22 15,41-1-15,-41-21 16,-1 0-16,0 0 0,1 0 15,-1 0-15,21-21 16,-20-1-16,-1 1 0,0 0 0,-20 0 16,20 0-16,-21 0 0,43-64 15,-64 21 1,21 43-16,-21 0 0,0-42 16,0 41-16,0 1 0,0 0 15,-21 42 16,-1 0-31,22 1 0,0-1 16,0 21-16,-21-21 0,21 0 16,0 22-16,0-22 0,0 21 0,0-21 15,0 22-15,0-22 0,0 0 16,21 0-16,1-21 0,-1 21 16,0-21-16,0 0 0,0 0 15,22 0-15,-22 0 0,0 0 16,0 0-16,0-21 0,22 0 0,-22 0 15,42-21-15,-42 20 16,1-20-16,20-21 16,-21 41-16,0 1 0,-21-21 0,0 21 15,0 0-15,0-1 0,0 1 0,0 0 16,0 42 0,0 0-1,0 1-15,-21-1 0,0 42 16,21-20-16,-21-22 0,21 21 15,0-21-15,0 22 0,-21-22 16,21 0-16,0 0 0,0 0 0,-22 0 16,22 1-16,0-44 47,22 1-47,-1 0 0,0 0 15,-21 0-15,21-22 0,0 22 0,0-21 16,1 0-16,-22 20 0,21-20 15,0 21-15,0 0 0,0 0 0,0-1 16,1 1-16,-1 21 0,0 21 31,-21 1-31,0-1 0,0 0 0,0 0 16,0 0-16,0 0 0,0 22 0,21-1 16,-21-21-16,21 22 15,0-22-15,1 0 16,-1 0-16,0-21 0,0 0 0,21 0 0,-20 0 15,20 0-15,0 0 0,1 0 16,84-21 0,-43-21-16,-41 20 0,-1 1 15,-21 0-15,21-21 0,-20 21 16,-1-1-16,-21-20 0,0 21 0,0-21 16,0 20-16,0 1 0,0 0 15,0 0-15,0 0 0,0 0 0,-21 21 16,-1 0-16,1 0 15,0 21-15,0 0 0,0 0 16,21 0-16,-21 22 0,-1-22 0,1 42 16,21-42-16,0 1 15,0 20-15,0-21 0,0 21 16,0-20-16,0-1 0,21-21 0,1 21 16,-1-21-16,21 0 15,0 0-15,-20 0 0,-1 0 16,21-21-16,0 21 0,1-21 0,-1-1 15,0 1-15,1 0 0,-1-21 16,64-22-16,-85 43 16,0-21-16,0 21 0,-21-1 15,0 1-15,0 0 0,0 0 0,0 0 16,-21 21 0,0 0-1,21 21-15,-21 0 0,21 0 0,0 0 16,0 1-16,0-1 0,0 21 15,0-21-15,0 0 16,21 1-16,-21-1 0,21 0 16,-21 0-16,0 0 0,0 0 31,-21-21-15,0 0-16,0 0 15,0 0-15,-1 0 0,1 0 16,21-21-16,-21 21 0,0 0 15,0 0-15,21 21 16,0 1 0,0-1-16,21-21 0,0 0 15,0 21-15,0-21 16,1 0-16,-1 0 0,21 0 0,-21 0 16,22 0-16,-22 0 0,21 0 15,-21 0-15,64-21 0,-64 21 16,21-21-16,1-1 0,-22 1 0,21 0 15,-21 0-15,22-21 0,-22 20 16,0-20-16,0 21 0,0-21 0,22-22 16,-43 43-16,21-21 0,-21-1 15,0 22-15,0 0 0,0 0 16,0 0-16,0-1 0,-21 22 0,0 0 16,-1 0-16,22 22 0,-21-1 0,0 42 15,0 1 1,0-43-16,21 21 0,0-21 15,0 22-15,0-22 0,0 21 0,0-21 16,0 1-16,0 20 0,0-21 16,0 0-16,0 0 0,0 1 0,0-1 15,0 0 1,-21-21 0,-1 0-16,22-21 15,-21 21-15,0-21 0,0-1 0,0 1 16,0 0-16,-1 0 15,-20-21-15,0 20 0</inkml:trace>
  <inkml:trace contextRef="#ctx0" brushRef="#br0" timeOffset="35963.51">4572 4360 0,'-21'0'0,"42"0"0,-63 22 16,20-22 15,22 21-31,-21-21 16,21-21 15</inkml:trace>
  <inkml:trace contextRef="#ctx0" brushRef="#br0" timeOffset="36772.17">8064 4847 0,'0'0'0,"0"21"0,-21-21 15,21-21 17,0 0-32,0 0 15,0 0-15,0 0 0,0-1 0,0 1 16,21 0-16,-21-21 0,22 21 16,-1-1-16,0-20 0,0 21 0,0-21 15,0-1-15,1 1 0,-1 0 0,-21-1 16,21-20-16,0 20 0,0 1 15,-21 0-15,0-1 0,0 1 0,0 21 16,0 0-16,-21 42 31,0 21-31,21-21 0,-21 22 0,0-1 16,-1 0-16,22 1 16,0-1-16,0 0 0,0 22 0,0-22 15,0 1-15,0-1 0,0-21 0,0 21 16,0 1-16,0-22 0,0 21 15,22-21-15,-22 1 0,21-1 16,0 0-16,0-21 0,0 0 0,0 0 16,1 0-16,20 0 0,-21-21 0,0 21 15,22-21-15,-22-1 0,21 1 0,0-21 16,1 21-16,-22 0 16,0-22-16,0 22 0,0 0 15,1 0-15,-22 0 0,0-1 0,0 1 0,0 0 16,-22 21-1,1 21 1,21 0-16,-21-21 0,0 22 0,21-1 16,-21 0-16,21 0 15,-21 0-15,21 0 0,-22-21 16,22 22-16,0-44 47,22 1-47</inkml:trace>
  <inkml:trace contextRef="#ctx0" brushRef="#br0" timeOffset="36948.07">8678 4191 0,'-21'-21'31,"42"21"16,0 0-47,1 0 0,-1 0 0,0 0 16,0 0-16,0-21 0</inkml:trace>
  <inkml:trace contextRef="#ctx0" brushRef="#br0" timeOffset="39151.56">9229 3958 0,'0'43'31,"0"-22"-31,0 0 0,0 21 16,-22 1-16,22-22 0,0 21 15,0 0-15,0 1 0,0-1 0,0 64 16,0-85-16,0 21 16,0-20-16,0 20 0,0-21 0,0 0 15,0 0-15,0 1 0,0-1 16,0 0-16,0 0 0,-21-21 15,21-21 17,0 0-32,0 0 15,0-1-15,0 1 0,0 0 16,0-21-16,21 21 0,1-1 0,-1-20 16,0 21-16,0 0 0,0 0 0,0-1 15,1 1-15,-1 21 0,21 0 16,22 0-1,-43 0-15,0 21 0,0 1 0,0-1 16,0 0-16,1 0 0,-22 43 16,0-43-16,0 0 0,0 0 15,0 0-15,0 0 0,0 1 16,-22-1-16,1 0 0,0 0 0,0 0 16,0-21-16,0 21 0,-1-21 0,1 0 15,0 0-15,0 0 16,0 0-16,0 0 15,21-21-15,-22 0 0,1 0 16,21 0-16,0 0 16,0 42 31,0 0-47,0 0 0,0 0 15,0 0-15,21-21 0,1 22 16,-1-1-16,0-21 15,0 0-15,0 0 0,0 0 16,22 0-16,-22 0 0,21 0 16,-21 0-16,22-21 0,-1 21 0,0-22 15,1 1-15,-1 0 0,0 0 0,43-43 16,-43 43-16,1-42 16,-22 20-16,0 22 0,-21-21 15,21 21-15,-21 0 0,0-1 16,0 1-16,-21 21 0,0 0 15,0 0-15,0 0 0,-1 0 16,1 21-16,0 1 0,0-1 16,21 0-16,0 0 0,0 0 15,0 0-15,0 1 0,21-1 0,0 0 16,-21 0-16,21 0 0,1 22 0,-22-22 16,21 0-16,0 0 0,0 0 15,0 0-15,0-21 0,22 43 16,-22-22-16,0-21 0,21 0 15,-20 0-15,20 0 0,0 0 0,-21 0 16,22 0-16,-1-21 0,0 21 0,1-21 16,-1-1-16,0 1 0,1 0 15,20-21-15,-20 21 16,-22-1-16,21 1 0,-21-21 0,-21 21 16,0-22-16,0 22 0,0 0 0,0-21 15,0 21-15,0-1 0,-21 1 16,0 21-16,0 0 0,0 0 0,-1 0 15,-20 0-15,21 0 0,-21 0 0,-1 21 16,22 1-16,-21-1 0,-1 0 16,22 0-16,0 0 0,-21 22 15,21-22-15,-1 0 0,22 0 0,0 21 0,0-20 16,0 20 0,0-21-16,0 0 0,0 0 0,22-21 15,-1 22-15,0-22 0,0 0 0,21 0 16,-20 0-16,-1 0 0,21 0 15,-21 0-15,0-22 0,43 1 16,-43 0-16,0 0 0,22 0 16,-22 0-16,0-1 0,-21 1 0,21-21 15,0 21-15,-21-22 0,0 22 0,21 0 16,-21 0-16,22-21 0,-22 20 16,0 1-16,0 42 31,-22 1-31,22-1 15,-21 0-15,21 0 0,0 0 16,0 0-16,0 1 0,-21-1 0,21 0 16,0 0-16,0 0 0,0 0 0,0 1 15,0-1-15,0 0 16,21-21-16,0 21 0,1-21 16,20 0-16,0 0 0,-21 0 15,22 0-15,-1 0 0,0-21 16,-20 0-16,20 0 0,0 21 15,1-22-15,-1 1 0,0-21 0,-21 21 16,1 0-16,-1-1 0,0-20 16,0 21-16,0 0 0,-21 0 15,0 42 1,0 0-16,-21-21 16,21 21-16,-21 0 0,21 0 0,0 1 15,0-1-15,0 0 0,0 0 0,0 0 16,0 0-16,0 1 0,0-1 15,21 0-15,21 0 16,-20-21-16,-1 0 16,0 0-16,0 0 0,0 0 0,0 0 15,1 0-15,-1-21 0,0 21 16,0-21-16,0 0 0,22-1 16,-1-20-16,0 21 15,-21-21-15,1 20 0,-1 1 0,-21 0 16,21-21-16,0 21 0,0-22 15,-21 22-15,0 42 32,0 0-32,-21 1 15,0-1-15,21 0 0,-21 0 16,21 0-16,0 0 0,0 22 16,0-22-16,0 0 0,0 0 0,0 0 0,0 1 15,0-1 1,21 0-16,0-21 0,0 21 15,0-21-15,1 0 0,20 0 0,0 0 16,1 0-16,-1 0 0,0 0 16,-21 0-16,22-21 0,-1 0 0,0 21 15,-20-21-15,-1-1 0,21 1 0,-21 0 16,0 0-16,1 0 0,-1 0 16,0-1-16,-21 1 0,0-21 0,0 21 15,0 0-15,0-22 16,-21 43-1,0 0-15,-1 21 16,1 1-16,21-1 0,-21 0 16,21 0-16,0 21 15,0-20-15,0-1 0,0 0 0,0 0 16,0 0-16,0 0 0,0 1 16,21-1-16,0-21 0,1 0 15,20 21-15,-21-21 0,0 0 16,0 0-16,22 0 0,-22 0 0,21 0 15,-21-21-15,22 0 0,-22-1 16,0 22-16,0-21 0,22 0 16,-22-21-16,0 21 0,0-1 0,0-20 15,-21 0-15,21-22 16,1 1-16,-22 42 0,0-1 16,-22 22-1,1 22-15,21-1 16,-21 0-16,21 0 0,0 0 0,0 22 15,0-22-15,0 0 0,0 0 16,0 21-16,0-20 0,0-1 16,0 0-16,0 0 0,0 0 0,-21-21 0,21 21 15,-21 1-15,0-1 0,-1-21 16,1 0 0,0 0-16,21-21 15,0-1-15,0 1 16,0 0-16,0 0 15</inkml:trace>
  <inkml:trace contextRef="#ctx0" brushRef="#br0" timeOffset="39315.47">12467 3979 0,'-21'0'0,"42"0"0,-63 0 15,21 0-15,-1 0 0,1 0 0,0 0 16,21 22-1,21-22 17,0 0-32</inkml:trace>
  <inkml:trace contextRef="#ctx0" brushRef="#br0" timeOffset="39825.62">14478 4487 0,'0'0'0,"0"-21"32,21 0-32,-21 0 15,21 0-15,0 0 0,-21-1 16,22 1-16,-1-21 0,-21 21 0,21 0 0,-21-22 15,21 1-15,-21 21 16,21 0-16,-21 42 16,0 0-1,0 0-15,0 21 0,0-20 16,0 20-16,-21 0 0,0 1 0,21-22 16,0 21-16,-21-21 0,0 22 0,21-22 15,-22 0-15,22 0 0,0 0 16,0 0-16,0 1 15,0-44 1,22 1 0,-1 21-16,-21-21 0,21 0 15</inkml:trace>
  <inkml:trace contextRef="#ctx0" brushRef="#br0" timeOffset="40161.42">14584 3852 0,'0'0'0,"-21"0"0,-1-21 0,1 21 16,-21 0 0,0 21-16,42 1 15,0-1-15,0 0 0,0 0 16,21-21 0,0 0-16,0 0 0,21 0 15,1 0-15,-1-21 0,-21 0 16,0 21-16,1-21 0,-1-1 15,-21 1-15,0 0 0,0 0 16,0 0-16,-21 21 0,-1 0 16,-20 0-16,21 0 15,0 0-15,0 0 0,-22 0 0,1 21 16,21 0-16,0 0 0,21 22 16,0-22-16,0 0 0,0 21 0,0 22 15,0-22-15,21-21 16,0 0-16,0 1 0,21-1 15,1 0-15,-1-21 0</inkml:trace>
  <inkml:trace contextRef="#ctx0" brushRef="#br0" timeOffset="40588.43">15134 4149 0,'-21'0'0,"42"0"0,-63 21 15,21 0-15,-1-21 16,22 21-16,-21 0 0,21 22 15,0-22-15,0 21 16,0-21-16,0 1 0,0-1 16,0 0-16,0 0 0,0 0 0,0 0 15,-21-21 32,21-21-47,0 0 0,0 0 16,0 0-16,0 0 0,0-1 0,0-20 15,21 21-15,0-21 0,1-1 0,-1 1 16,21 21-16,-21-22 0,43 1 16,-22 21-16,0 0 0,22 0 0,-22 21 15,64 0-15,-42 21 16,20 42-16,-63-20 16,22-1-16,-22-21 0,-21 21 0,0 1 15,0-1-15,0 0 0,0-20 16,-21 20-16,0-21 0,-1 0 0,-20 22 15,21-43-15,0 21 0,0 0 0,-1 0 16,1-21 0,21-21-1,21 0-15</inkml:trace>
  <inkml:trace contextRef="#ctx0" brushRef="#br0" timeOffset="41857.86">17653 3789 0,'-21'-21'0,"42"42"0,-63-42 16,42 0-16,-22-1 0,22 1 15,-21 0-15,0 21 16,0 0-16,21 21 16,-21 0-16,0 1 0,21-1 15,-22 21-15,22-21 0,0 43 0,0-22 16,-21 22-16,0 105 15,0-127-15,0 22 0,0 20 16,21-41-16,0-1 16,0 0-16,0-20 0,21-1 0,0 0 15,21 0-15,1-21 0,-1 0 0,0 0 16,1 0-16,-1 0 16,0 0-16,22 0 0,-22 0 0,0-21 15,1 0-15,-1-22 0,0 22 0,1-21 16,-1 21-16,0-22 0,-20-20 15,-1 21-15,0-22 0,-21 1 0,0 20 16,0-20-16,-21-43 16,0 42-16,-1 22 0,-20 0 15,21-22-15,-21 43 0,-1-21 0,1 21 16,0-1-16,-1 22 0,1 0 0,-64 0 16,64 22-16,-43 41 15,43-21-15,21 1 0,-1-1 16,1 22-16,0-1 0,0 1 15,21-1-15,0 1 0,0-1 0,0 1 16,0-22-16,21 0 0,0 1 16,0-1-16,22-21 0,-22 21 0,21-20 15,1-22-15,-1 21 0,21-21 0,-20 0 16,63 0 0,-43 0-16,-21 0 0,22-21 0,-22-1 0,22 1 15,-22 0-15,22 0 0,-22 0 16,0-22-16,-21 22 0,43-42 15,-43 20-15,-21 22 0,0 0 16,0 0-16,0 0 0,0 0 16,-21 21-1,21 21-15,-21 0 0,0 0 16,-1 0-16,1 0 0,21 22 0,-21-22 16,0 0-16,0 21 0,21-20 0,0-1 15,-21 0-15,21 0 0,-22-21 16,22 42-16,22-63 47,-1 0-47,0 0 15,0 0-15,0-22 16,-21 22-16,21 0 0,1-21 0,-1 21 0,0-1 16,0 1-16,0-21 15,0 42-15,-21 21 16,0 0-1,0 0-15,0 1 0,0-1 16,0 0-16,0 0 0,0 0 0,0 22 16,0-22-16,0 0 0,0 0 15,0 0-15,22 0 0,-1 1 0,0-1 16,0 0-16,0-21 0,0 0 16,22 0-16,-22 0 0,0 0 15,21 0-15,1 0 0,-22 0 16,21 0-16,-21-21 0,22 21 0,-1-21 15,-21-1-15,22 1 0,-22 0 16,0 0-16,0 0 0,0 0 0,-21-22 16,21 22-16,-21-42 0,0 20 15,0 22-15,0 0 0,-21 0 16,0 0-16,0 21 0,0 0 16,0 0-16,-1 21 0,22 0 15,-21 0-15,0 21 0,0 1 0,21-1 16,0-21-16,0 22 0,0-1 0,0-21 15,0 0-15,0 22 0,0-22 16,0 0-16,0 0 0,21-21 16,-21 21-16,21-21 0,0 0 0,1 0 15,-1 0-15,0 0 0,21 0 16,22 0-16,-1-42 16</inkml:trace>
  <inkml:trace contextRef="#ctx0" brushRef="#br0" timeOffset="42277.14">20786 4297 0,'0'0'0,"-22"-21"0,22 0 0,-21 21 15,21-22-15,-21 22 0,21-21 0,-21 21 16,0 0 0,21 21-1,-21 1-15,21 20 16,0 0-16,0 1 0,0-1 0,0 0 16,0 1-16,0 20 0,0 1 15,0-1-15,0 1 0,0 84 16,0-64-16,0 1 0,0 0 15,-22-1-15,1 22 0,0-21 0,0 0 16,-21-1-16,20 1 0,-20 0 16,0-1-16,-1-20 0,1-1 0,21 1 15,0-1-15,-22-20 0,22-1 0,21 0 16,-21-21-16,21 1 0,0-1 0,0-42 31,0-1-31,0 1 0,0 0 16,21 0-16,-21-21 0,43-64 0</inkml:trace>
  <inkml:trace contextRef="#ctx0" brushRef="#br0" timeOffset="42598.95">20616 4572 0,'0'-42'0,"0"84"0,0-127 15,21 22-15,1 21 0,-1-1 16,0 22-16,0-21 0,21 21 0,-20-22 15,20 22-15,0 21 0,-21 0 16,22 0-16,-22 0 0,21 0 0,-21 21 16,22 22-16,-22-22 0,0 21 0,-21 0 15,0 1-15,0-22 16,0 21-16,0 1 0,0-22 0,-21 21 16,0-21-16,-22 0 0,22 1 0,-21-1 15,21-21-15,-22 21 0,22-21 16,0 21-16,-21-21 0,21 0 0,-1 0 15,1 0-15,0 0 16,21-21 0,0 0-16,21 21 0,0 0 15,1-21-15,-1 21 0,0-22 0,0 1 16,0 0-16</inkml:trace>
  <inkml:trace contextRef="#ctx0" brushRef="#br0" timeOffset="42855.81">21653 3874 0,'0'0'0,"0"-22"0,0 1 15,-21 21-15,0 0 16,0 0-16,0 21 0,21 1 16,-21-1-16,-1 21 0,22 0 15,0 1-15,0-1 0,-21 0 16,21 1-16,0 20 0,0-20 0,-21-1 15,21 0-15,0 22 0,0-43 16,0 0-16,-21 21 0,21-20 16,0-1-16,0 0 0,21-21 31,0 0-31,22 0 0,-22-21 16</inkml:trace>
  <inkml:trace contextRef="#ctx0" brushRef="#br0" timeOffset="43909.8">22140 4255 0,'0'-22'0,"0"44"0,0-65 16,21 22-16,-21 0 0,0 0 0,0 0 0,0-1 15,0 1-15,-21 0 16,0 0-16,0 21 0,0 0 16,-22 0-16,22 0 15,0 0-15,0 0 0,-21 21 0,20 0 16,1 22-16,0-22 0,0 21 0,0-21 15,0 22-15,-1-1 0,22-21 16,0 21-16,0-20 0,0-1 0,0 42 16,0-42-1,22-21-15,-22 22 0,21-1 0,21-21 16,-21 0-16,22 0 0,-22 0 16,0 0-16,0 0 0,0-21 0,43-43 15,-22 22 1,-21 21-16,0-22 0,-21 22 15,22-21-15,-22 21 0,21-22 16,-21 22-16,21-21 0,-21 21 16,0 42-1,0 0-15,0 0 0,0 0 16,0 0-16,0 22 0,0-22 0,0 0 16,0 21-16,0-20 0,0-1 15,0 0-15,0 0 0,21 21 16,0-20-1,0-22-15,1 0 0,-1 0 0,0 0 16,21 0-16,-21 0 0,1 0 0,-1 0 0,0 0 16,0-22-16,21-20 15,-20 21-15,-1 0 0,0-22 16,0 1-16,0 21 0,0-21 16,1 20-16,-1-20 0,0 21 0,0 0 15,0 0-15,-21-1 0,21 22 0,-21 22 31,0-1-31,0 0 16,0 0 0,22-21 31,-1 0-47,-21-21 0,0 0 15,0 0 1,0-1-16,0 1 0,-21 21 47,-1 21-47,1 1 0,0-1 0,0 21 15,0 0-15,0-20 16,-1-1-16,22 21 0,0-21 0,0 0 16,0 22-16,0-22 0,0 0 0,0 0 15,0 0-15,22 1 16,-1-1-16,0-21 0,21 21 0,22-21 15,-22 21-15,0-21 0,1 0 16,-1 0-16,22 0 0,-22 0 16,106-21-16,-106 21 15,1-21-15,-1 0 0,-21-1 16,22-20-16,-22 21 0,0-21 0,0 20 16,0-20-16,-21 0 0,0 21 0,0-22 15,0 22-15,0 0 16,0 0-16,-42 21 0,21 0 0,0 0 15,-1 21-15,1 0 0,0 0 0,0 0 16,0 1-16,0 20 0,-1 21 16,22-41-16,0 20 0,0-21 15,0 0-15,0 0 0,0 1 16,22-1-16,-1-21 0,0 21 0,0-21 16,0 0-16,0 0 0,1 0 15,20 0-15,-21 0 0,0-21 16,0 21-16,1-21 0,20-1 0,0-41 15</inkml:trace>
  <inkml:trace contextRef="#ctx0" brushRef="#br0" timeOffset="45431.92">25294 4424 0,'0'21'0,"0"-42"0,21 63 15,0-21-15,1-21 16,-1 0-16,0 0 0,0 0 0,0 0 16,0-21-16,22 0 15,-22 0-15,0 0 0,0 0 0,-21-1 16,21 1-16,-21-21 0,22 21 0,-22-22 16,0 1-16,0 0 0,0-1 0,0 1 15,-22 0-15,1-1 0,0 1 16,-21 21-16,21 0 0,-22 0 15,22 21-15,-21 0 0,-1 0 0,1 21 16,0 0-16,-22 0 0,22 0 16,-22 22-16,22-1 0,-21 0 0,20 1 15,-20-1-15,20 21 0,22-20 0,0-1 16,0-21-16,21 22 0,0 41 16,21-63-16,21 1 15,1-22-15,-1 0 16,0 0-16,1 0 0,-1 0 0,22 0 15,-22 0-15,0-22 0,1 1 0,-1 21 16,0-21-16,1 0 0,-22-21 16,0 20-16,21-41 15,-21-1-15,1 22 0,-22 21 16,0-21-16,0 20 0,0 1 16,0 0-16,0 0 0,0 42 31,0 0-31,0 0 0,-22 1 0,22 20 15,-21-21-15,21 21 0,0-20 0,0 20 16,0-21-16,0 0 0,0 0 16,0 1-16,0-1 0,21 0 15,1-21-15,-1 0 0,0 0 0,0 0 16,21 0-16,-20 0 0,20 0 0,-21 0 16,0-21-16,22 0 0,-22-1 0,21 1 15,-21 0-15,0 0 0,1 0 16,-1-22-16,0 22 0,-21-21 15,21 0-15,-21-1 0,21 22 0,-21-21 16,21 21-16,-21 42 31,0 0-31,-21 0 0,0 21 0,0-20 16,0 20-16,21 0 0,-21-21 16,-1 22-16,22-22 0,0 0 15,0 0-15,0 22 0,0-22 16,22-21 15,-1-21-31,0-1 0,0 1 16,0 21-16,0-21 0,1 0 15,-1 0-15,0 0 0,0-22 0,0 22 16,0 0-16,1 0 0,20 0 16,-21-1-16,0 22 0,0 0 0,1 22 15,-22-1-15,0 0 16,0 0-16,0 43 15,0-43-15,0 0 0,0 0 16,0 0-16,21 0 0,-21 1 16,21-22-16,0 21 0,0-21 15,0 0-15,1 0 0,-1 0 0,21 0 16,-21 0-16,22 0 0,-1 0 16,0 0-16,22-21 0,42-1 15,-64 1-15,43-21 0,-43 21 16,0 0-16,-21-1 0,1-20 15,-22 21-15,0-21 0,0 20 16,0-20-16,0 21 0,0 0 0,-22 0 16,1-1-16,-21 22 0,21 0 0,-64 22 15,43-1-15,21 0 16,-22 0-16,22 21 0,0-20 16,0 20-16,0-21 0,21 21 15,0-20-15,0-1 0,0 0 0,0 0 16,0 0-16,0 0 0,21 1 15,0-22-15,0 21 0,21-21 16,-20 0-16,-1 0 0,0 0 0,0 0 16,21-21-16,-20 21 0,-1-22 15,0 1-15,21-21 0,-21 0 16,22-22-16,-22 22 16,42-64-16,-41 64 0,-1-22 15,0 22-15,0-1 0,0 1 0,0 0 16,1-1-16,-22 22 15,0 0-15,0 0 0,0 42 16,-22 0 0,1 22-16,0-22 0,0 21 0,0 0 15,0 1-15,21 20 0,0-20 0,-22-1 16,22 0-16,0 1 0,0-1 16,0-21-16,0 21 0,0-20 0,0-1 15,22 0-15,-22 0 0,21 0 0,0-21 16,0 0-16,0 0 0,0 0 15,43 0-15,-43 0 16,21 0-16,1-21 0,-1 0 0</inkml:trace>
  <inkml:trace contextRef="#ctx0" brushRef="#br0" timeOffset="45666.79">28300 3874 0,'0'0'16,"-21"0"-1,-1 21-15,1 0 0,21 0 16,-21 0-16,0 22 0,0-22 0,0 0 16,21 21-16,-22-21 0,1 1 15,21 20-15,0-21 0,0 0 0,0 0 16,-21-21-16,21 22 0,0-1 16,21-21 15,-21-21-31,21-1 0,1 22 15,-1-21-15,-21 0 0,21 0 0</inkml:trace>
  <inkml:trace contextRef="#ctx0" brushRef="#br0" timeOffset="45967.62">28321 3641 0,'0'0'16,"0"-21"-16,-21 21 0,0 0 0,-1 0 15,1 21-15,0 0 16,0-21-16,21 21 0,0 0 0,0 0 15,21-21 17,0 0-32,0 0 0,1 0 15,-1-21-15,0 0 16,0 21-16,-21-21 0,21 0 0,-21-22 16,0 22-16,0 0 0,0 0 0,0 0 15,0 0-15,0-1 0,-21 22 16,0 0-16,0 0 0,0 0 15,-1 0-15,1 22 0,0-1 16,21 0-16,-21 0 0,21 0 16,0 0-16,0 1 0,0-1 15,21-21-15,0 21 16,22-21-16</inkml:trace>
  <inkml:trace contextRef="#ctx0" brushRef="#br0" timeOffset="46225.47">28744 3598 0,'0'0'0,"21"0"0,-21-42 0,0 21 16,0 42 0,-21 0-1,0 0-15,0 1 0,0 20 0,0 0 16,-1 1-16,1-1 16,21 0-16,-21 1 0,0-1 0,0 0 0,21 1 15,0-1-15,0 0 0,0 1 16,0-22-16,0 0 0,0 21 15,0-21-15,0 1 0,21-22 16,0 0-16,0 0 16,0 0-16,22 0 0,-22 0 0,0-22 15,0 22-15,0-21 0,1 0 16,-1 0-16,0-21 0</inkml:trace>
  <inkml:trace contextRef="#ctx0" brushRef="#br0" timeOffset="46383.38">28638 3852 0,'-21'0'0,"42"0"0,-63 0 16,63 0 31,0 0-47,1 0 0,-1 0 0,21-21 16,0 21-16,1-21 0,20 21 0,-20 0 15,20-21-15,1 21 0</inkml:trace>
  <inkml:trace contextRef="#ctx0" brushRef="#br0" timeOffset="46629.29">29972 3620 0,'0'0'0,"0"21"31,0 0-31,-21 0 16,21 0-16,-21 22 0,-1-22 0,22 21 15,-21-21-15,21 22 0,-21-22 16,0 0-16,21 21 0,0-21 0,-21 1 16,0-1-16,21 0 0,-22 0 15,22 0-15,22-21 32,-1 0-32,0 0 0,21-21 0,-21 0 15</inkml:trace>
  <inkml:trace contextRef="#ctx0" brushRef="#br0" timeOffset="46977.09">30586 3725 0,'0'0'0,"21"-21"0,21 0 0,-42 0 0,0 0 15,0 0-15,-21 21 16,0 0-16,-21 0 16,20 0-16,-20 0 0,0 21 15,-43 0-15,43 0 0,21 0 16,-1-21-16,22 21 0,0 1 15,0-1-15,22 0 16,-1-21-16,0 0 0,21 21 16,-21-21-16,22 0 0,-1 0 15,-21 21-15,22 0 0,-22-21 0,21 22 16,-21-22-16,0 21 0,-21 0 16,0 0-16,0 0 0,0 0 15,-21 1-15,0-22 0,-21 42 16,-1-42-16,22 21 0,-21-21 15,0 0-15,20 21 0,-20-21 16,21 0-16,0 0 0,0 0 0,21-21 31,0 0-15,21 0-16,-21 0 0</inkml:trace>
  <inkml:trace contextRef="#ctx0" brushRef="#br0" timeOffset="47155.99">30205 3366 0,'-64'0'16,"128"0"-16,-149-22 0,64 22 0,0 0 16,0 0 15,-1 0-16,22 22-15</inkml:trace>
  <inkml:trace contextRef="#ctx0" brushRef="#br0" timeOffset="50276.09">1566 5906 0,'0'0'0,"0"21"0,0 0 16,21-21-1,-21 21-15,22-21 16,-22 21-16,21-21 16,0 0-16,0 0 0,0-21 15,0 21-15,1-21 0,20 0 16,-21 0-16,21-1 0,-20 1 15,-1 0-15,-21 0 0,0 0 16,0 0-16,-21 21 16,-1 0-16,-20 0 0,0 0 15,-1 0-15,1 0 0,0 21 16,-22-21-16,22 21 0,0 0 0,-1 0 16,1 0-16,21 1 0,-22-1 0,43 0 15,0 21 1,0-21-16,22 1 15,-1-1-15,0-21 0,21 21 16,1 0-16,-22 0 0,21-21 16,0 21-16,1 1 0,-1-22 0,0 21 15,-20 0-15,-1-21 0,21 21 0,-42 0 16,0 0-16,0 1 16,0-1-16,-21 0 15,0-21-15,-22 21 0,1-21 16,0 0-16,-1 0 0,-20 0 0,21 0 15,-22 0-15,22 0 0,-1 0 16,1-21-16,0 0 0,-1 0 16,1-1-16,21 1 0,-21 0 0,-1-21 15,22 21-15,0-1 16,21 1-16,0 0 0,0 0 16,21 42-1,0-21-15,0 21 16,22 0-16,-1 22 0,-21-22 15,22 0-15,-1 21 0,0-20 0,1 20 16,-22-21-16,85 64 16,-85-64-16,21 0 0,-21 0 15,0-21-15,22 0 16,-22 0-16,21 0 0,1 0 0,-22-21 16,21 0-16,0-21 0,-20 20 15,20 1-15,0-21 0,1 0 0,-22-1 16,21 1-16,-21 0 0,0-1 15,1 1-15,-1-22 0,0 22 0,-21-21 16,0 20-16,0-63 16,0 64-16,0 0 0,0-1 15,0 22-15,-21 21 16,21 21-16,0 1 16,0 20-16,0 0 0,0 1 0,0 20 15,0-21-15,0 1 0,0 20 16,0-20-16,0-1 0,0 0 15,0 1-15,0-1 0,0-21 0,0 21 16,0-20-16,0-1 0,0 21 16,0-21-16,21-21 31,0-21-31,-21 0 16,0 0-16,21 0 0,0-1 15,1 1-15,-22 0 0,21-21 0,0 21 16,0-1-16,-21 1 0,21 21 15,0-21-15,1 21 0,-1 0 16,0 0 0,0 21-16,0 0 15,-21 1-15,0-1 16,21 0-16,-21 0 0,22 0 0,-22 0 16,21 1-16,0-1 0,0-21 0,-21 21 15,21-21-15,22 0 0,-22 21 16,42-21-16,1 0 15,-43 0-15,21-21 0,22 0 16,-22 0-16,0-1 0,-20 1 16,20 0-16,-21 0 0,0 0 15,0 0-15,1-22 0,-22 22 0,0-21 16,0-43 0,-43 22-16,22 41 15,0 1-15,0 0 0,0 21 0,-1 0 16,1 0-16,-21 0 0,21 21 15,0 0-15,-1 1 0,-20-1 0,21 21 16,0-21-16,0 22 0,-1-22 16,1 21-16,21 0 0,0 1 0,0-22 15,0 21-15,0-21 0,0 1 16,0-1-16,0 0 0,0 0 0,21 0 16,1 0-16,-1-21 0,0 0 0,0 0 15,0 0-15,0 0 0,43-21 16,-43 0-16,21 0 15,1 0-15,-22 0 16,0-1-16,-21 1 0,21-21 0,0 21 16,-21 0-16,0-1 0,0-20 0,0 21 15,0 0-15,22-22 0,-22 22 16,0 0-16,0 42 31,0 0-31,0 1 0,0 20 16,0-21-16,21 0 0,-21 0 15,0 1-15,0-1 0,0 0 0,21 0 16,-21 0-16,21 0 0,-21 1 16,21-22-16,0 21 0,1-21 15,-1 0-15,0 0 0,21 0 16,-21 0-16,1 0 0,20 0 16,-21-21-16,21-1 0,1 1 0,-22 0 15,21 0-15,1 0 0,-22 0 0,0-1 16,21-20-16,-21 21 0,-21 0 15,22-43-15,-1 43 16,-21 0-16,0 0 0,0 0 0,0 42 31,0 0-15,-21 0-16,21 0 0,-22 22 0,22-22 16,0 0-16,0 0 0,0 21 15,0-20-15,0-1 0,0 0 16,0 0-16,22 0 15,-1 0-15,0-21 0,0 22 0,0-22 16,22 0-16,-22 0 0,21 0 0,-21 0 16,22 0-16,-22 0 0,85-64 15,-1 22 1,-83 21-16,20-1 0,-21 1 16,0 0-16,0 0 0,1 0 15,-22-22-15,0 22 0,0 0 16,0 0-16,0 0 15,-22 21-15,1 0 0,0 0 0,0 0 16,0 0-16,0 21 0,-1 0 16,1 0-16,21 0 0,-21 1 0,0-1 15,21 0-15,0 21 0,-21-21 16,21 1-16,0-1 0,0 0 0,0 0 16,0 0-16,0 0 0,42-21 0,-21 22 15,0-1-15,1-21 0,20 0 16,0 21-16,1-21 0,20 0 0,-21 0 15,22 0-15,-1 0 0,22 0 16,-21-21-16,-1 21 0,1-21 0,-1-1 16,1 22-16,-22-21 0,64 0 15,-64 0-15,-21 0 0,0 0 16,1-1-16,-22 1 0,0 0 0,0 0 16,0 0-16,0 0 0,0-1 15,-22 1-15,1 0 0,0 0 0,-42 0 16,41 21-1,1 0-15,0 0 0,0 0 0,-43 42 16,43-21-16,0 0 0,0 1 16,0-1-16,21 0 15,0 21-15,-21-21 0,21 22 16,0 20-16,21-63 16,0 21-16,0 1 0,0-22 15,0 0-15,1 0 0,20 0 0,-21 0 16,21 0-16,-20 0 0,41-43 15,-42 22-15,0 0 16,1 0-16,20 0 0,-21-1 0,0 1 16,-21-21-16,21 0 0,1 20 0,-22-20 15,0-21-15,0 20 0,0 1 0,21-22 16,-21 22-16,0-21 0,0-22 16,0 43-16,0-1 0,0 22 15,0 0-15,-21 21 0,21 21 16,-22 0-16,22 22 15,-21-1-15,21 0 0,-21 1 0,21 20 16,0 1-16,0-22 0,0 21 16,0-20-16,0-1 0,0 0 0,0 1 15,0-22-15,0 21 16,42 22-16,-20-43 0,-1 0 16,0-21-16,21 0 0,1 0 0,-1 0 15,0 0-15,1 0 0,20 0 0,-21 0 16,22-21-16,-1 0 0</inkml:trace>
  <inkml:trace contextRef="#ctx0" brushRef="#br0" timeOffset="51427.73">6604 6011 0,'0'22'0,"0"20"31,21-21-31,0-21 0,0 0 15,1 0-15,-1 0 16,0-21-16,-21 0 0,21 0 16,0-1-16,0 1 0,1 0 0,-1 0 15,0 0-15,-21-22 0,21 1 16,0 0-16,-21-1 0,21 1 16,-21 0-16,0-1 0,22-20 0,-22 21 15,0-1-15,0 1 0,0 0 16,0 20-16,0-20 0,0 21 15,-22 21-15,1 21 16,0 21-16,21-20 0,-21 20 16,0 0-16,21 22 0,-21-1 0,21-20 15,0 20-15,0 1 0,0-22 16,0 21-16,0-20 0,0 20 16,0-20-16,21-22 0,21 42 15,-21-42-15,22-21 0,-22 22 16,0-22-16,0 0 0,0 0 15,0 0-15,22 0 0,-22 0 0,0-22 16,0 22-16,0-21 0,1 0 0,-1 0 16,-21 0-16,0 0 0,21-1 15,-21 1-15,0 0 0,21-21 0,-21 21 16,0-1-16,0 1 0,0 0 0,0 0 16,0 42 15,21-21 0,0 0-15,1 0-16,-1 0 0,0 0 15,0 0-15,0 0 0,0-21 16,1 21-16,-1-21 0,0 21 0,0-21 16,0 21-16,0 0 0,-21 21 31,-21-21-16,21 21-15,0 0 0,-21 0 0,0 0 16,21 1-16,0-1 0,0 0 16,0 0-16,-21 0 0,21 0 15,0 1-15,0-1 16,21-21 0,0 0-16,0 0 0,0 0 0,22 0 15,-22 0-15,21-21 0,-21-1 0,1 22 16,20-21-16,-21 0 0,21 0 15,-20 0-15,-1 0 0,0-22 0,-21 22 16,0 0-16,21 0 0,-21 0 0,0-1 16,0 44 15,-21-1-31,21 21 16,0-21-16,0 0 0,-21 22 15,21-1-15,-21-21 0,-1 22 16,22-1-16,-21 0 0,21 1 0,0-1 15,0 21-15,0 1 0,0-22 16,0 22-16,0-1 0,0 22 0,0-22 16,43 149-16,-1-64 15,-21-63-15,0-22 0,0 22 16,1 0-16,20-1 0,-21-20 16,0 21-16,-21-22 0,21 1 15,-21-1-15,0 1 0,0-22 0,0 0 0,0 1 16,-21-22-16,0 21 0,-21-21 15,-1-21-15,1 0 0,-21 0 0,20 0 0,-20-21 16,-1 0-16,1 0 16,20-22-16,1 22 0,0-21 0,-1-22 15,1 22-15,21-21 0,0-1 0,-22-21 16,22 22-16,21-22 0,-21 22 0,21-22 16,0 22-16,0-22 0,0 21 15,0 1-15,0-1 0,21 1 0,0-1 16,22 1-16,-22-1 0,21 1 0,1-1 15,-1 1-15,0-1 0,1 22 16,-1-21-16,0-1 0</inkml:trace>
  <inkml:trace contextRef="#ctx0" brushRef="#br0" timeOffset="53380.08">9080 5652 0,'0'0'16,"-21"-22"-16,21 1 0,0 64 47,0-22-47,0 0 0,0 21 0,21 1 15,-21-1-15,0 0 0,0 1 16,0-22-16,0 21 0,0 0 0,0-20 16,0 41-16,-21-42 0,21 0 15,-21 1-15,21-1 0,0-42 31,0-1-15,0 1-16,0 0 0,0 0 16,0 0-16,0-22 0,21-20 15,0 21-15,-21-1 0,22 1 16,-1 0-16,0-1 0,0 1 16,0 0-16,22 20 0,-22-20 0,0 21 15,0 21-15,0 0 0,0 0 0,1 0 16,-1 0-16,0 21 0,-21 0 15,0 0-15,21 22 0,0-22 0,-21 21 16,0-21-16,0 22 0,0-1 0,0-21 16,0 22-16,21-22 0,-21 21 15,0-21-15,0 22 16,0-22-16,0 0 0,0-42 47,0 0-47,0-1 0,0 1 15,22 0-15,-22 0 0,0 0 16,21-22-16,-21 22 0,21-21 0,0 0 16,-21-1-16,21 1 0,22 0 15,-22 20-15,0-20 0,21 21 16,1 0-16,-22 0 0,21-1 0,-21 22 16,0 0-16,1 0 0,-1 22 0,0-1 0,0 0 15,-21 0-15,21 64 16,-21-64-16,0 21 0,0 1 15,0-22-15,0 21 0,0-21 0,0 22 16,0-22-16,0 0 0,21 0 16,1 0-16,-22 0 0,21 1 0,0-1 15,0-21-15,0 0 0,0 0 0,1 0 16,-1 0-16,21 0 0,-21 0 16,0 0-16,22 0 0,-22-21 0,21-1 15,-21 1-15,1 0 0,-1 0 16,21 0-16,-21 0 0,0-22 0,1 22 15,-22-21-15,21-1 0,0 22 0,-21-21 16,21 21-16,-21-43 16,0 43-16,0 0 15,0 0-15,0 42 16,0 0-16,0 0 16,0 0-16,0 22 0,0-22 15,0 21-15,-21-21 0,21 22 0,0-22 16,-21 21-16,21 1 0,0-22 0,0 21 15,0-21-15,0 0 16,0 1-16,0-1 0,21-21 0,0 0 16,0 0-16,0 0 0,1 0 0,-1 0 15,0 0-15,0 0 0,21 0 16,-20-21-16,20-1 0,-21 22 16,21-21-16,-20 0 0,-1-21 0,0 21 15,0-1-15,0-20 0,0 0 0,1 21 16,-22-22-16,0-20 15,0-1-15,21 43 0,-21 0 16,-21 42 15,21 0-31,0 22 0,0-22 16,0 21-16,-22-21 0,22 22 16,0-22-16,0 21 0,0-21 0,0 22 15,0-22-15,0 0 0,0 0 0,22 0 16,-1 0-16,-21 1 0,21-22 15,0 21-15,0-21 0,22 0 16,-22 0-16,0 0 0,0 0 0,21 0 16,-20 0-16,20 0 0,-21-21 0,21-1 15,-20 1-15,-1 0 0,21 0 16,-21-21-16,22-22 16,41-63-16,-84 64 15,21 20-15,1 1 0,-1 0 0,0-22 16,-21 22-16,0 21 0,21-22 15,-21 22-15,0 0 0,0-21 16,-21 42 0,21 21-16,-21 0 0,0 0 0,-1 21 15,22 1-15,-21-1 0,21 0 16,-21 1-16,21-1 0,0 0 0,0 1 16,0-1-16,0 0 0,0 1 0,0 41 15,21-62 1,0-1-16,-21 0 0,22 0 0,-1-21 15,0 0-15,0 21 0,0-21 0,0 0 16,1 0-16,-1 0 0,0-21 16,64-21-1,-1-43-15,-63 43 16,22-1-16,-22 1 0,0 0 0,21-22 16,-20 22-16,-1 0 0,0-1 15,0 1-15,21-64 16,-42 85-16,0 0 0,0 0 15,0-1-15,-21 22 16,0 22-16,0-1 0,0 0 16,21 0-16,-21 21 0,21 1 15,-22-1-15,22 0 0,-21 1 16,21-1-16,0 0 0,0 1 0,0-1 16,0 0-16,0-20 0,0 20 0,21 21 15,1-41-15,20-1 16,-21 0-16,0-21 0,22 0 15,-22 0-15,21 0 0,-21 0 16,0 0-16,22 0 0,-22-21 0,0 0 16,21-1-16,1-20 0,-1-43 15,-42 64 1,21 0-16,-21-21 0,0 21 0,0-1 16,0 44-1,-21-1-15,21 0 16,-21 0-16,21 0 0,-21 0 15,21 1-15,0-1 0,0 0 16,0 0-16,0 0 0,0 0 16,21-21-1,0 0-15,0 0 16,0 0-16,-21-21 16,22 0-16,-22 0 0,21 21 15,-21-21-15,21 0 0</inkml:trace>
  <inkml:trace contextRef="#ctx0" brushRef="#br0" timeOffset="53539.99">12721 5440 0,'0'-21'0,"0"42"0,0-63 0,0 20 15,-21 22 1,0 0 15,21 22-15,-21-22-1,-1 0-15,22 21 0,-21-21 0</inkml:trace>
  <inkml:trace contextRef="#ctx0" brushRef="#br0" timeOffset="53716.03">12023 5630 0,'0'0'0,"-22"0"0,22 22 0,-21-1 16,42-21 15,1 0-31,-1 0 0,21 0 0,-21 0 16,22 0-16,-1 0 0,0-21 15,1 21-15,-1-22 0,21 22 0,-20-21 16</inkml:trace>
  <inkml:trace contextRef="#ctx0" brushRef="#br0" timeOffset="54067.83">13081 5525 0,'-21'0'15,"0"0"-15,-1 0 0,22 21 16,-21 0-16,0 21 16,21 1-16,-21-22 0,21 21 0,0-21 15,0 22-15,-21-1 0,21 21 16,-21-20-16,21-1 0,0 22 0,0-22 15,0 21-15,-22-20 0,22 20 0,-21 1 16,21-1-16,0 22 0,-21-22 0,0 1 16,0 21-16,21-22 0,-21 1 15,-1-1-15,1 22 0,21-22 16,-21 1-16,0-1 0,0 1 0,21-1 16,0-20-16,-21 84 15,21-85-15,0-63 31,0 0-31,21-22 0,-21 22 16,21-21-16,0-1 0,0 1 0,0-21 16,1-1-16,-1 1 0</inkml:trace>
  <inkml:trace contextRef="#ctx0" brushRef="#br0" timeOffset="54360.23">12933 6138 0,'0'0'0,"0"-63"0,0-1 0,0 1 16,42-64-16,-21 85 0,0-43 15,1 43-15,-22 20 0,21 1 16,0 0-16,-21 0 0,21 21 16,0 0-16,0 0 0,1 0 15,-1 42-15,-21-21 16,21 1-16,-21 20 0,0-21 0,0 21 16,0-20-16,0 20 0,-21-21 0,0 21 15,-22-20-15,22-1 0,0 0 16,-21 0-16,20 0 0,-20-21 0,21 21 15,0-21-15,-22 0 0,43-21 47,22 21-31,-1-21-16,0 0 0,0 0 0,21 0 16</inkml:trace>
  <inkml:trace contextRef="#ctx0" brushRef="#br0" timeOffset="54616.09">13610 5355 0,'0'-21'0,"0"42"0,0-63 15,0 21-15,0 42 32,-21 0-32,-21 106 15,42-85 1,-22 43-1,22-43-15,0 1 0,-21 20 16,21-20-16,0-22 0,0 21 0,0-21 16,0 0-16,0 1 0,0-1 15,21-21-15,1 0 16,-1 0-16,0-21 16,0 21-16,21-22 0</inkml:trace>
  <inkml:trace contextRef="#ctx0" brushRef="#br0" timeOffset="54975.88">13779 5715 0,'0'-21'16,"22"21"-1,-1-21-15,0 21 16,0 0-16,-21-21 0,21 21 0,22-22 16,-22 22-16,0-21 0,0 21 15,21-21-15,-20 0 0,-1 0 0,0 0 16,-21-1-16,0 1 0,0 0 15,0 0 1,-21 21-16,0 0 16,-1 0-16,1 0 0,0 21 0,-21-21 15,21 21-15,-1 22 0,1-22 16,-21 0-16,42 21 0,-42 64 16,42-42-1,0-43-15,0 0 0,0 0 16,21 0-16,0-21 0,0 21 0,0 1 15,0-22-15,1 0 0,-1 0 16,0 0-16,64 0 16,-64 0-16,21-22 15,-21 1-15,0 21 16,1-21-16,20 21 0</inkml:trace>
  <inkml:trace contextRef="#ctx0" brushRef="#br0" timeOffset="55147.78">14838 5800 0,'0'0'15</inkml:trace>
  <inkml:trace contextRef="#ctx0" brushRef="#br0" timeOffset="69819.66">677 8911 0,'0'-21'63,"0"0"-63,21 21 0,-21-21 15,22 0-15,-22-1 0,0 1 16,0 0-16,0 0 0,0 0 16,0 0-16,0-1 0,0 1 0,0 0 15,0 0-15,0 0 16,0 0 0,0 42-1,0 0 1,0 0-16,0 0 0,0 22 15,0-1-15,0 0 0,0 1 0,0-1 16,0 0-16,0 22 0,0-22 16,0 0-16,0 1 0,-22-1 0,22-21 15,0 22-15,0-22 0,0 0 16,0 0-16,0 0 0,22-21 31,-1 0-31,0-21 16,0 0-16,0 0 15,0 0-15,1-1 0,-22-20 0,21 21 16,0-21-16,0 20 0,0-20 16,-21 21-16,21-21 0,1 20 0,-22 1 15,0 0-15,21 0 0,0 21 32,-21 21-32,0 0 15,0 0-15,0 1 0,0-1 16,0 0-16,0 0 0,0 0 15,0 0-15,21 1 0,-21-1 0,21 0 16,-21 0-16,21-21 16,-21 21-16,22-21 0,-1 0 15,0 0-15,0 0 16,0 0-16,0-21 0,1 0 0,-1 0 16,0 0-16,0-1 0,0 1 15,0 0-15,1-21 0,-1-1 0,0 1 16,0 0-16,0 21 0,0-22 15,-21 1-15,0 0 0,0 20 0,22 1 16,-22-21-16,21 42 0,-21-21 16,0 0-16,0 42 15,0 0 1,0 0-16,0 0 0,0 0 16,0 22-16,0-22 0,0 21 15,0 1-15,-21-1 0,21-21 0,0 21 16,0-20-16,0 20 0,0-21 15,0 0-15,21 22 0,0-22 16,0 0-16,0-21 0,0 0 16,1 0-16,-1 0 0,21 0 0,-21 0 15,22 0-15,-22 0 0,21-21 16,-21 0-16,43-43 16,-43 43-16,0-21 0,0-1 0,0 1 15,1 0-15,-1-1 0,-21 1 16,0 0-16,0-22 0,0 22 15,0-1-15,0 22 0,0-21 0,0 0 16,0 20-16,-21 1 0,21 0 16,-22 0-16,1 21 15,0 21-15,21 0 0,0 0 16,-21 22-16,21-22 0,0 21 16,0 1-16,0 41 0,0-41 15,0 20-15,0-21 16,0 1-16,0-1 0,0 0 0,0 1 0,0-1 15,0 0-15,0-20 0,0-1 16,0 0-16,0 0 0,0 0 16,21-21-16,0 0 15,0 0-15,1-21 16,-22 0-16,0 0 16,21 0-16,-21-22 0,21 22 0,-21-21 15,0 21-15,21-22 0,0 1 0,-21 21 16,21 0-16,-21-1 0,0 1 15,0 0-15,22 21 0,-1 0 16,0 0 0,-21 21-16,21 0 0,-21 1 15,21-1-15,-21 0 0,0 0 16,21 0-16,1 0 0,-1 1 16,0-1-16,-21 0 0,21 0 15,0 0-15,22 0 0,-22 1 0,21-22 16,-21 21-16,22-21 0,-1 0 15,0 0-15,1 0 0,20 0 0,-21 0 16,1 0-16,-1 0 0,0 0 0,1-21 16,-1-1-16,0 1 0,1 0 15,41-64-15,-62 43 16,-22 21-16,0-21 0,21-1 16,-21 1-16,0 21 0,0-22 0,0 1 15,0 0-15,0 21 0,0-1 16,-21-20-16,-1 21 0,1 21 15,0-21-15,0 21 0,0 0 0,-22 0 16,22 0-16,0 21 0,0 0 0,-21 0 16,20 0-16,1 22 0,21-22 15,-21 21-15,21-21 0,-21 22 0,21-1 16,0-21-16,0 22 0,0-22 16,0 21-16,0-21 0,21 0 0,0 1 15,0-1-15,1 0 0,-1 0 16,0-21-16,0 0 0,0 0 0,0 0 15,1 0-15,20 0 16,-21 0-16,0 0 0,0-21 0,1 0 16,-1 0-16,0-1 0,0-20 15,0 21-15,-21-21 0,0-1 0,0 22 16,21-21-16,-21 21 0,22-22 16,-22 22-16,0 0 0,0 0 0,0 0 15,0-1-15,0 44 31,0-1-15,0 0-16,0 0 0,0 0 16,0 22-16,0-1 0,0-21 15,0 0-15,0 0 0,0 22 16,0-22-16,21 0 0,0 0 0,-21 0 16,21-21-16,0 22 0,0-1 15,1-21-15,-1 0 0,0 0 16,21 0-16,-21 0 0,22 0 0,-22 0 15,21 0-15,-21-21 0,22-1 0,-22 1 16,21 0-16,-21 0 0,1-21 16,-1 20-16,0-20 0,0 0 0,0 21 15,-21-22-15,21 1 0,-21 0 16,0-1-16,0 1 0,0 0 0,0-1 16,22 22-16,-22-21 0,0 21 0,0-1 15,0 1-15,0 0 16,0 42-1,0 22-15,0-22 16,0 21-16,-22-21 0,22 64 16,0-43-16,0-21 0,0 22 15,0-1-15,0 0 0,0 1 0,0-22 16,0 21-16,0 1 0,22-22 16,-22 0-16,21 0 0,-21 21 0,21-42 15,0 22-15,-21-1 0,21-21 16,0 0-16,1 0 0,-1 0 15,0-21-15,0-1 16,0 1-16,-21-21 16,0 21-16,21-22 0,-21 22 0</inkml:trace>
  <inkml:trace contextRef="#ctx0" brushRef="#br0" timeOffset="70031.53">3831 8467 0,'0'0'0,"-21"0"0,0 0 0,0 0 15,-1 0-15,44 0 32,-1 0-32,0 0 0,0 0 15,21 0-15,-20 0 0,-1 0 16,21 0-16,-21 0 0,22 0 16,-22 0-16,0 0 0,0 0 0,0 0 15,0 0-15,1 0 0,-1 0 16,0 0-16,0 0 15</inkml:trace>
  <inkml:trace contextRef="#ctx0" brushRef="#br0" timeOffset="70503.39">5567 8530 0,'0'-21'0,"0"42"0,0-63 16,0 21-16,0 0 16,0-1-16,0 1 15,0 42 17,0 1-17,0-1-15,0 0 0,0 0 16,0 0-16,0 0 0,0 1 15,0 20-15,0-21 0,0 0 0,0 0 16,0 1-16,0-1 0,0 0 0,0 0 16,0 0-16,0 0 0,0 1 15,0-1 1,21-21-16,0-21 16,0 21-1,0-22-15,1 1 0</inkml:trace>
  <inkml:trace contextRef="#ctx0" brushRef="#br0" timeOffset="70883.52">6181 8403 0,'21'-21'0,"-42"42"0,63-63 0,-21 21 15,-21 0-15,21-1 0,-21 1 16,-21 42 15,0-21-31,-21 22 0,20-1 0,1 0 0,-21 0 16,21 0-16,-22 0 15,22 1-15,0-1 0,21 0 16,0 0-16,0 0 0,21 0 16,0-21-1,22 22-15,-22-22 0,21 0 0,-21 0 16,22 21-16,-22-21 0,0 21 0,21-21 16,-20 21-16,-1-21 0,0 21 0,0 0 15,-21 1-15,0-1 16,0 0-16,0 0 15,-21 0-15,0 0 0,-22-21 0,22 22 16,0-22-16,0 0 0,-21 21 0,20-21 16,1 0-16,0 0 0,0 0 15,0 0-15,0-21 16,21-1-16,-22 1 16,22 0-16,0 0 0,0 0 0,0 0 15,0-1-15,0 1 0,0 0 0</inkml:trace>
  <inkml:trace contextRef="#ctx0" brushRef="#br0" timeOffset="71203.56">5715 8107 0,'0'0'16,"-42"0"-16,20 21 0,1 0 0,0-21 0,0 21 15,0 1-15,0-1 0,21 0 16,0 0-16,0 0 0,21-21 15,0 0-15,0 0 16,0 0-16,22 0 0,-22-21 16,21 21-16,-21-21 0,22 0 0,-22 0 15,0 21-15,-21-22 0,0 1 16,0 0-16,0 0 0,0 0 0,0 0 16,-21-1-16,-43 1 0,22 21 15,21 0-15,-22 0 0,22 0 16,0 0-16,-21 21 0,21 1 15,-1-1-15,22 0 0,0 0 0,-21 0 16,21 22-16,0-22 0,0 0 16,0 0-16,0 0 0,21 0 0,1 1 15,-1-1-15</inkml:trace>
  <inkml:trace contextRef="#ctx0" brushRef="#br0" timeOffset="71651.97">8445 8213 0,'0'-21'0,"0"42"0,0-64 16,0 22-16,0 0 0,0 0 16,0 42-1,0 0-15,0 22 16,0-1-16,0-21 0,0 21 0,0 22 15,0-22-15,0 1 0,0-1 0,22 21 16,-22-20-16,0-1 0,21 0 16,-21 22-16,0-22 0,0 43 15,0 0-15,0-64 16,0 0-16,0 0 0,0-42 47,0-21-47,0 20 0,0 1 15</inkml:trace>
  <inkml:trace contextRef="#ctx0" brushRef="#br0" timeOffset="71977.78">8382 8424 0,'0'-21'0,"0"42"0,-21-84 0,21 42 0,0 0 16,0-22-1,0 22-15,0 0 0,21 0 16,0 21-16,0-21 0,22-1 0,-1 22 15,-21 0-15,43-21 0,-22 21 16,0 0-16,22 0 0,-22 0 16,22 0-16,-22 21 0,0 1 0,1-1 15,-22 0-15,0 21 0,0-21 16,-21 1-16,0 20 0,0-21 0,-21 0 16,-21 0-16,20 1 0,-20-1 0,0 0 15,-1 0-15,1-21 0,0 21 16,21-21-16,-22 0 0,1 21 0,21-21 15,0 0-15,-1 0 0,1 0 0,0 0 16,42 0 15,0 0-31,1 0 0,-1 0 0,21-21 16,22 0-16</inkml:trace>
  <inkml:trace contextRef="#ctx0" brushRef="#br0" timeOffset="72445.02">9440 8149 0,'-21'0'31,"0"0"-31,0 21 16,21 22-16,-21-22 0,-1 0 15,22 21-15,-21-20 0,0 20 0,21 0 16,0-21-16,-21 22 0,21-1 0,-21 22 15,21-1 1,0-42-16,0 0 0,0 22 0,0-1 16,21-21-16,0 0 15,0-21-15,0 0 0,22 0 16,-22 0-16,21 0 0,-21 0 0,22-21 16,-1 0-16,0 0 0,1 21 0,-1-21 15,-21-22-15,22 22 0,-1 0 16,-21 0-16,0-21 0,0 20 15,1-20-15,-22 0 0,0 21 0,0-22 16,-22 1-16,1 0 0,0-1 16,-21 1-16,21 21 0,-22-22 0,1 22 15,0 21-15,-1-21 0,1 21 16,0 0-16,-1 0 0,-41 42 16,62-20-16,1-1 15,0 0-15,0 21 0,21-21 16,0 1-16,0 20 0,0-21 0,0 21 0,0-20 15,0-1-15,0 0 0,0 0 0,21 0 16,21-21-16,-20 0 0,83 21 16</inkml:trace>
  <inkml:trace contextRef="#ctx0" brushRef="#br0" timeOffset="72725.86">10372 8192 0,'0'0'16,"0"-22"-16,0 1 0,0 0 16,-22 42-1,1 0-15,21 22 0,0-22 16,-21 21-16,21-21 0,-21 22 0,21-22 16,0 21-16,0 1 0,0-22 15,0 21-15,0-21 0,0 22 16,0-22-16,0 0 0,0 21 0,0-21 15,0 1-15,0-1 0,0 0 0,0 0 16,0 0-16,21-21 16,0 0-16,-21-21 15,0 0 1</inkml:trace>
  <inkml:trace contextRef="#ctx0" brushRef="#br0" timeOffset="73227.57">10372 8297 0,'0'-21'0,"0"42"0,0-84 16,0 42-16,0-22 0,0 22 0,0 0 16,0 0-16,21 21 31,0 21-31,-21 0 0,21 0 0,0 1 16,0-1-16,1 21 0,-1-21 15,0 22-15,-21-22 0,21 0 0,0 0 16,0 21-16,-21-20 0,22-1 0,-1-21 15,-21 21-15,21 0 0,0-21 16,0 0-16,0 21 0,22-21 16,-22 0-16,0 0 0,21 0 0,1 0 15,-1-21-15,0 0 0,1 0 0,-1 0 16,0-1-16,1 1 16,-1-21-16,0 21 0,-20-22 0,20 1 15,-21 21-15,43-85 16,-43 64-16,-21 21 0,0-1 15,-21 22 1,-1 22-16,1-1 0,0 0 16,0 21-16,0 1 0,0-1 15,-43 21-15,43-20 0,0-1 16,0 0-16,-22 43 16,43-64-16,-21 22 0,0-1 0,0 0 15,21-21-15,0 22 0,-21-22 16,21 21-16,-22-21 0,22 1 0,0-1 15,0 0-15,0 0 0,0 0 16,0 0-16,0 1 16,0-44-1,22 22-15,-1-21 16,-21 0-16,21-21 0</inkml:trace>
  <inkml:trace contextRef="#ctx0" brushRef="#br0" timeOffset="74861.42">13568 8488 0,'0'0'0,"21"0"15,0 0-15,-21-21 16,0 0-16,21 21 0,-21-22 15,21 1-15,-21 0 0,0 0 16,0 0-16,0 0 0,22-1 0,-22 1 16,0 0-16,0 0 0,0 0 15,0-22-15,-43 1 16,22 21-16,-21 0 0,21 0 0,-1 21 16,-20 0-16,21 0 0,-21 0 0,-22 21 15,-21 21 1,64-21-16,-21 22 0,21-22 0,-22 21 15,22 0-15,0 1 0,0-22 16,21 21-16,0 1 0,0-22 0,0 21 16,0 22-16,0-43 0,21 0 15,0 0-15,22 0 16,-22-21-16,0 0 0,21 0 0,-21 0 16,22 0-16,-1 0 0,-21-21 0,22 0 15,20 0-15,-21 0 16,-20-1-16,-1 1 0,21-21 0,-21 21 15,0-22-15,1 1 0,-1 0 16,0-1-16,0 1 0,0-21 0,-21-1 16,21 22-16,-21-22 0,22 1 15,-1 20-15,-21 1 0,0 0 0,0 21 16,0-1-16,0 1 0,0 0 16,0 42-1,0 0-15,0 1 0,-21-1 0,21 21 16,-22 0-16,22 1 0,-21 20 15,21-20-15,0 20 0,-21-21 0,21 1 16,-21 20-16,21-20 0,0-1 0,0 0 16,-21 1-16,21-22 0,0 63 15,42-20 1,-21-64-16,0 0 16,22 0-16,-22 0 0,0 0 0,21 0 15,1 0-15,-1 0 0,-21-21 16,127-43-1,-105 43-15,-1-21 0,0 21 0,1-22 0,-1 1 16,-21 0-16,0-1 0,22 1 16,-43 21-16,21-22 0,-21-20 15,0 42-15,0 0 0,-21 21 16,0 0-16,-1 21 16,1-21-16,0 21 0,0 0 0,0 0 15,0 0-15,-1 22 0,1-22 16,0 0-16,0 0 0,21 43 15,0-43-15,0 0 0,0 0 16,21 0-16,0-21 0,0 22 16,22-1-16,-22-21 0,21 0 0,-21 21 15,64-21-15,-43 0 0,22 0 16,-22 0-16,1-21 0,-1 0 16,-21-1-16,21 22 0,1-42 15,-22 21-15,21 0 0,-21 0 0,1-22 16,-1 22-16,0 0 0,-21 0 15,0 0-15,0-1 0,0 1 0,0 0 16,-21 21 0,0 0-16,-1 21 15,1 0-15,0 22 0,0-22 16,21 0-16,-21 0 0,21 0 0,0 1 16,0-1-16,0 0 0,0 0 15,0 0-15,0 0 0,21 1 16,-21-1-16,21-21 0,-21 21 0,0 0 15,0 0 1,0-42 15,-21 0-31,0 0 0,0 0 16,21-1 0,-22 1-16,1 0 0,21 0 15,-21 21-15,21 21 31,0 0-31,0 0 16,0 1-16,21-22 16,0 21-16,1-21 15,-1 0-15,0 21 0,42-21 16,-41 0-16,41 0 16,-21 0-16,1 0 0,-1 0 0,-21 0 15,22 0-15,-1-21 0,21 0 16,-20-1-16,-22 1 0,0 0 15,21 0-15,-42 0 0,22-22 16,-1 22-16,-21 0 0,21-21 0,-21-1 16,0 22-16,0 0 0,0-21 0,0 21 15,0 42 1,0 0 0,0 21-16,0-21 0,-21 22 0,21-22 15,-21 21-15,21-21 0,0 22 16,-22-22-16,22 0 0,0 0 0,0 0 15,0 1-15,0-1 0,22-21 32,-1 0-32,0 0 15,0 0-15,0 0 16,-21-21-16,0-1 0,0 1 16,21 0-16</inkml:trace>
  <inkml:trace contextRef="#ctx0" brushRef="#br0" timeOffset="75056.3">15557 7811 0,'-21'0'0,"0"0"16,0 0 0,42 0 30,0 21-46,0-21 0,1 0 16,-1 0-16,0 0 0</inkml:trace>
  <inkml:trace contextRef="#ctx0" brushRef="#br0" timeOffset="75895.82">16129 8234 0,'0'0'16,"0"-21"-16,0 0 16,0-1-16,0 1 0,0 0 15,0 0-15,0-21 0,0 20 0,0 1 16,0 0-16,0-21 0,0 21 0,-21 21 16,0-22-16,21 1 0,-22 21 15,1 0-15,0 0 0,0 0 16,-21 0-16,20 21 0,1 1 0,0-1 0,-21 0 15,-1 64 1,1-22-16,42-21 0,0-20 16,0 20-16,0-21 0,0 0 0,0 22 15,0-22-15,0 0 0,21 0 16,0 0-16,1-21 0,-1 21 0,21-21 16,-21 0-16,22 0 15,-22 0-15,0 0 0,21 0 0,-21 0 16,1-21-16,-1 21 0,0-21 0,0 0 15,-21 0-15,0 0 0,21-1 16,-21 1-16,21 0 0,-21-21 0,0 21 16,0-1-16,0-20 0,0 21 0,0 0 15,0 0-15,0-1 16,0 1-16,0 42 31,0 1-31,0 20 0,0-21 16,0 0-16,0 22 0,-21-1 0,21-21 15,0 21-15,-21 1 0,21-1 0,0 0 16,-21 1-16,21-1 0,0 22 16,0-22-16,0 21 0,0 1 0,0-1 15,0 1-15,21 21 0,0-22 0,-21 22 16,21-22-16,1 1 0,-1 20 16,0 1-16,0-21 0,21 20 15,-20-20-15,20 20 0,-21-20 0,0 21 16,0-22-16,22 1 0,-22-1 0,-21 1 15,21-1-15,-21-21 0,0 1 16,0 63-16,-21-22 16,0-63-16,0 1 0,-22 20 0,-41-21 15,41 0-15,1-21 0,0 0 16,-22 0-16,1-21 0,20 0 16,-20 0-16,-1-22 0,1 1 0,-1 0 15,-147-106-15,147 84 16,1 1-16,20-22 0,1 21 15,0 1-15,-1-22 0,43 22 0,0-22 16,0 22-16,0-1 0,0 1 16,0 20-16,0-20 0,21 20 15,22 1-15,-22 0 0,0-22 0,64-20 16,-1-1 0,-20 21-16,-22 22 0,22 0 0,-22-1 15,22 1-15,-22 0 0,21-1 16,1 1-16,-22 0 0,22-1 0</inkml:trace>
  <inkml:trace contextRef="#ctx0" brushRef="#br0" timeOffset="76343.57">16404 8255 0,'0'-21'0,"0"42"0,0-63 15,0 21-15,0-1 0,0-20 16,0 21-16,0 0 16,0 42 15,-21 0-31,21 21 0,-21-20 0,21 20 15,-21-21-15,21 21 0,0-20 16,0 20-16,0-21 0,0 21 0,0-20 16,0-1-16,0 0 15,0 0-15,0 0 16,0-42 15,0 0-31,0 0 16,0 0-16,0-22 0,0 22 0,0 0 15,42-64-15,-21 64 16,0-21-16,0-1 0,22 1 0,-1 0 16,0-1-16,1 22 0,-1-21 0,0 21 15,1 0-15,-1 21 0,0 0 16,22 0-16,-43 42 0,21 21 16,-20-41-16,-22 20 15,0 21-15,0-20 0,0-1 0,0 0 16,0 1-16,0-1 0,-22 0 0,1-20 15,0 41 1,0-42-16,0 22 0,21-22 16,0-42 15</inkml:trace>
  <inkml:trace contextRef="#ctx0" brushRef="#br0" timeOffset="76776.32">18584 7684 0,'0'0'15,"0"-22"-15,0 1 0,0 0 16,0 0-16,0 42 31,0 0-31,0 22 0,0-22 0,0 21 16,0 0-16,-21 22 15,21-22-15,-21 22 0,21-1 0,0 1 16,-21-1-16,0-20 0,21 20 0,-22-21 16,22 22-16,-21-22 0,0 22 15,21-22-15,0-21 0,-21 22 16,21-22-16,0 0 16,0-42 15,0 0-31,0-1 15</inkml:trace>
  <inkml:trace contextRef="#ctx0" brushRef="#br0" timeOffset="77108.13">18267 7832 0,'0'0'0,"-21"-43"0,21 22 0,0-21 0,-22 21 15,22-22 1,0 22-16,0-21 0,0 21 0,22 0 0,-1-1 15,0 1-15,21 21 0,1-21 16,20 0-16,-21 21 0,22 0 0,-1 0 16,-20 0-16,20 21 0,-20 0 15,20 22-15,-21-22 0,1 63 16,-22-41-16,-21 20 0,0-20 16,-21 41-16,0-20 15,-22-22-15,1 0 0,0 1 0,-22-22 16,22 21-16,-106 22 15,126-43-15,-20 0 0,21-21 16,0 0-16,0 21 0,42-42 31,0 21-15,0-21-16,0 21 0,22 0 0,-22-21 16</inkml:trace>
  <inkml:trace contextRef="#ctx0" brushRef="#br0" timeOffset="77689.78">19219 8276 0,'21'0'0,"-42"0"0,64 0 0,-22 0 0,0 0 16,0-21-16,0 0 15,-21 0-15,0 0 0,0-1 16,0 1-16,0 0 0,0 0 0,-21-21 15,0 20-15,0 1 0,0 0 16,-22 0-16,22 21 16,0 0-16,-43 0 0,22 21 15,21 0-15,-21 0 0,20 1 16,-20 20-16,21-21 0,-21 21 0,20-20 16,1 20-16,0-21 0,0 21 0,0-20 15,21 20-15,0 0 16,0-21-16,0 1 0,63-1 15,-42-21-15,1 21 0,-1-21 16,0 0-16,0 0 0,21 0 16,-20 0-16,-1 0 0,0 0 0,21-21 15,-21 21-15,1-21 0,-1-1 16,0 1-16,0 0 0,0 0 16,0 0-16,1-22 0,-1 22 0,0-21 15,-21 0-15,0 20 0,21-20 0,-21 21 16,21 0-16,-21 0 0,0-1 15,0 44 1,0-1-16,0 0 16,0 0-16,0 0 0,-21 22 0,21-22 15,0 21-15,0-21 0,0 22 16,0-1-16,0-21 0,0 0 16,21-21-16,-21 21 0,21 1 0,1-22 15,-1 0-15,0 21 0,0-21 16,0 0-16,22 0 0,-22 0 15,0 0-15,0 0 0,0 0 0,0-21 16,1-1-16,-1 1 0,0 21 0,0-21 16,0-21-16</inkml:trace>
  <inkml:trace contextRef="#ctx0" brushRef="#br0" timeOffset="77971.63">20002 7620 0,'0'0'0,"0"-21"0,0 0 0,0 42 32,-21 0-32,21 0 15,-21 22-15,21-22 0,0 21 16,0 0-16,-21 22 0,21-22 0,-21 1 16,21 20-16,-21-21 0,21 1 0,-22-1 15,22 0-15,0 1 0,0-1 16,-21-21-16,21 22 0,-21-22 0,21 21 15,0-21-15,0 0 16,0 1-16,21-44 31,0 1-31,1 21 0,-1-21 16,0-21-16</inkml:trace>
  <inkml:trace contextRef="#ctx0" brushRef="#br0" timeOffset="78227.48">20383 7599 0,'22'0'0,"-44"0"0,44-21 16,-44 42-1,1 0 1,0 21-16,21-20 0,0 20 16,-21 0-16,-21 85 15,20-42 1,22-22-16,-21-20 0,0-1 0,21-21 15,0 22-15,-21-1 0,21-21 16,-21 0-16,21 22 0,-21-22 0,21 0 16,0 0-16,0-42 31</inkml:trace>
  <inkml:trace contextRef="#ctx0" brushRef="#br0" timeOffset="78504.33">19960 7980 0,'0'0'0,"-21"0"0,42 0 47,0 0-47,0 0 0,1 0 16,-1 0-16,0 0 0,0 0 15,0 0-15,0 0 0,-21 21 0,43-21 16,-22 0-16,0 0 16,0 0-16,0 0 0,1 0 15,-1 0-15,0 0 0,0 0 16,0 0 0,0 0-1,1 0-15</inkml:trace>
  <inkml:trace contextRef="#ctx0" brushRef="#br0" timeOffset="78896.1">20595 8192 0,'21'0'0,"-42"0"0,63 0 15,-20 0-15,-1 0 16,0 0-16,0-22 0,0 1 15,0 0-15,1 0 16,-22 0-16,21 21 0,-21-21 0,0-1 16,21 1-16,-21 0 0,0 0 0,0 0 15,0 0-15,0-1 16,-21 22 0,0 0-16,-1 22 0,1-1 0,21 0 15,-21 0-15,0 0 0,21 22 16,0-22-16,-21 0 0,21 21 0,-21-21 15,21 1-15,0 20 0,0-21 16,0 21-16,0-20 16,0-1-16,0 0 0,0 0 15,21-21-15,0 21 16,0-21-16,0 0 0,0 0 16,1 0-16,-1 0 0,0 0 0,0 0 15,0 0-15,0-21 0,1 0 16,-1 21-16,0-21 0</inkml:trace>
  <inkml:trace contextRef="#ctx0" brushRef="#br0" timeOffset="79298.87">21209 8065 0,'0'0'16,"0"-22"-16,0 1 0,0 0 15,21 21-15,0-21 16,0 21-16,1 0 0,-1 0 0,0 0 15,0 0-15,21 0 0,-20 0 16,-1 21-16,0 0 0,0-21 0,0 21 16,-21 1-16,0 20 0,21-21 0,-21 0 15,0 0-15,0 22 0,0-22 16,0 0-16,0 0 0,0 22 16,-21-22-16,21 0 15,0 0-15,-21 0 0,0-21 16,21-21 31,21 21-47,-21-21 0,21 0 0,-21 0 15,43-22-15,-22 1 16,0 21-16,0 0 0,-21-22 16,21 22-16,-21 0 0,21 0 15,1 21 1,-1 0-1</inkml:trace>
  <inkml:trace contextRef="#ctx0" brushRef="#br0" timeOffset="79868.53">22098 8043 0,'0'0'0,"0"-21"0,0 0 0,0 0 16,0 0-16,0 0 16,0 42 15,0 0-31,-21 0 16,21 0-16,0 22 0,0-22 0,-21 0 15,-1 42-15,1-20 16,21-22-16,-21 0 0,0 21 0,21-20 15,-21-1-15,0 0 0,21 0 0,-22 0 16,22 0-16,0 1 16,0-1-16,-21-21 0,21 21 15,0-42 1,0 0 0,0-1-16,0 1 0,0 0 15,0 0-15,21 0 0,-21 0 16,22-22-16,-1 1 0,0 21 15,0-22-15,0 1 0,0 0 0,22-1 16,-22 1-16,0 21 0,21-21 0,-20 20 16,20 1-16,0 0 0,-21 21 15,22 0-15,-1 0 0,0 0 0,-20 0 16,20 21-16,-21 0 0,0 22 16,0-22-16,1 21 0,-22 1 0,0-1 15,0 21-15,0-20 16,0-1-16,-22 0 0,1-20 15,0-1-15,0 21 0,0-21 0,0 0 16,21 1-16,-22-1 0,1-21 0,0 21 16,21 0-16,-21-21 15,21 21-15,-21-21 0,21-21 32</inkml:trace>
  <inkml:trace contextRef="#ctx0" brushRef="#br0" timeOffset="80047.44">23050 8530 0,'0'0'0,"-21"0"15,0 0-15,0 0 31,0 0-15</inkml:trace>
  <inkml:trace contextRef="#ctx0" brushRef="#br0" timeOffset="81067.88">1037 10139 0,'-42'0'15,"84"0"-15,-105 0 0,20 0 0,22 0 16,-21 0-16,21 0 0,-22 0 15,22 0-15,0 0 0,0 0 16,63 0 15,-21 0-31,22 0 0,-1 0 16,64 0-16,-43 0 0,22-21 16,-22 21-16,22 0 0,-21-21 15,20 21-15,-20 0 0,-1 0 0,1 0 16,20 0-16,-41 0 15,-22 0-15,0 0 0,-42 0 16,0 0 0,0 21-16,-22-21 0</inkml:trace>
  <inkml:trace contextRef="#ctx0" brushRef="#br0" timeOffset="81460.66">1291 10139 0,'0'21'47,"0"0"-47,0 22 15,0-22-15,21 0 16,-21 21-16,0 1 0,21-1 0,1 21 16,-22-20-16,21 20 0,0-20 0,0 20 15,-21-21-15,21 22 16,-21-22-16,0 1 0,21-1 0,-21 0 0,0 1 15,0-1-15,0 0 0,0 1 16,-42 41 0,21-41-16,0-22 0,0-21 15,-1 21-15,-20-21 0,21 0 0,-21 0 16,-1 0-16,1 0 0,0-21 16,-1 0-16,1-1 0,0 1 0,-1 0 15,1 0-15,0-21 0,-1 20 16,22-20-16,-21 0 0,21 21 15,-1-22-15,1 22 0,21 0 0,0-21 16,0 20-16,21 1 0,1 21 16,-1-21-16,42 21 15,-20 0-15,-1 0 0</inkml:trace>
  <inkml:trace contextRef="#ctx0" brushRef="#br0" timeOffset="82861.81">2180 10647 0,'0'-21'0,"0"42"0,-21-63 16,0-1-16,0 22 0,-1 0 15,1 0-15,0 21 0,0-21 0,-21 21 16,20 0-16,1 0 0,-21 0 15,21 21-15,0 0 0,-22 0 0,22 0 16,0 22-16,0-22 0,0 21 16,-1 0-16,22 1 0,0-1 0,-21 64 15,21-64 1,0-21-16,0 22 0,0-22 0,21 0 16,1 0-16,-1 0 0,0-21 0,0 0 15,21 0-15,-20 0 16,-1 0-16,0 0 0,0-21 15,0 0-15,0 0 0,22 0 16,-22 0-16,0-1 0,0 1 0,0-21 0,1 0 16,20-22-1,-42 22-15,21-43 0,-21 64 16,0-21-16,0-1 0,0 22 0,0 0 16,0 0-16,0 0 0,0 42 31,0 0-31,0 21 15,0-21-15,0 22 0,0-22 0,0 21 16,0-21-16,0 22 0,0 20 16,0-42-16,21 22 15,0-22-15,-21 0 0,22 0 16,-1 0-16,0 1 0,0-22 16,0 0-16,0 0 0,1 0 15,-1 0-15,0 0 0,21 0 16,-21-22-16,22-20 15,-1 21-15,0-21 0,-20-1 0,-1 22 16,0-21-16,0 21 0,-21-22 16,0 1-16,21 21 0,-21-22 0,0 22 15,0-21-15,0 21 16,0 0-16,0 42 16,0 0-1,0 0-15,0 21 16,0-20-16,0-1 0,0 0 0,0 21 15,0-21-15,0 1 0,0-1 16,0 21-16,0-21 0,0 0 0,21 1 16,1-1-16,-1-21 0,0 21 0,0-21 15,0 0-15,0 0 0,22 0 16,-1 0-16,-21 0 0,22-21 16,-1 21-16,-21-21 0,0-1 15,0 1-15,-21 0 0,22 0 16,-1-21-16,-21-1 0,0 22 15,0 0-15,0-21 16,0 20-16,0-20 0,0 21 0,0 0 16,-21 0-16,-1-1 0,22 1 0,-21 21 15,42 0 32,1 0-47,-1 0 0,21 0 0,-21 0 16,22 0-16,-1 0 0,21 0 15,-20 0-15,-1 0 0,0 0 0,1-21 16,-1 21-16,0 0 0,-20 0 0,-1-21 16,0 21-16,0 0 0,-42 0 47,0 0-47,0 21 0,-1 0 15,1 0-15,0 1 0,0 20 16,0-21-16,-22 0 0,22 22 0,0-1 15,0-21-15,-21 21 0,20-20 16,1 20-16,21-21 0,0 21 0,-21-20 16,21-1-16,0 0 0,0 0 15,0 0-15,21-21 16,0 0-16,22 0 0,-22 0 16,0 0-16,0 0 0,22-21 15,-22 0-15,42 0 16,-42 0-16,22-22 0,-22 22 0,0 0 15,0 0-15,0-22 0,1 22 0,-1-21 16,-21 21-16,21-22 0,-21 22 16,0-21-16,0 21 0,0-22 0,0 22 15,0 0-15,0 0 0,-21 21 16,21 21 0,-21 0-16,21 22 0,0-22 15,0 21-15,0-21 0,0 22 16,0-1-16,0-21 0,0 0 0,0 22 15,21-1-15,0-21 0,-21 0 16,21-21-16,0 21 16,-21 1-16,21-22 0,1 0 0,-1 0 15,0 0-15,0 0 16,0 0-16,0 0 0,1-22 0,-1 1 16,0 0-16</inkml:trace>
  <inkml:trace contextRef="#ctx0" brushRef="#br0" timeOffset="84482.77">5673 10541 0,'21'0'0,"-42"0"0,63 0 15,-21 0-15,0 0 16,0-21-16,1 0 0,-1 21 0,-21-21 16,21-1-16,0 22 0,0-42 15,-21 21-15,0 0 0,0 0 16,0-1-16,0 1 0,0 0 0,0 0 16,-42-21-16,21 20 15,0 1-15,-1 0 0,-20 21 16,21-21-16,-21 21 0,-1 0 15,22 0-15,-21 0 0,-1 0 0,1 21 16,0 0-16,21 0 0,-22 1 16,1 20-16,0 43 0,-1-43 15,22 0-15,21 1 0,0 20 0,-21-21 16,21 1-16,0-22 0,0 21 16,0-21-16,0 1 0,21-1 0,-21 0 15,42-21-15,-20 0 0,-1 0 0,0 0 16,21 0-16,-21 0 15,22 0-15,-1-21 0,0 0 0,1-1 0,-1 1 16,0 0-16,1-21 0,-1 21 0,0-22 16,1 1-16,-22-22 15,21 22-15,-21 0 0,1-1 0,-1-20 0,-21 21 16,0-1-16,0 1 0,21-22 16,-21 22-16,0 0 0,0-1 15,0-41-15,0 41 0,-21 22 16,21-21-16,-21 42 15,-1 0-15,1 21 0,21 0 16,0 22-16,-21-1 0,21 0 0,-21 1 16,21-1-16,-21 21 0,21-20 15,0 20-15,0-20 0,0 20 0,0-21 16,0 22-16,0-22 0,0 1 0,21-1 16,0 0-16,-21 1 15,21-22-15,0 0 0,1 21 0,41-21 16,-42 1-16,0-22 0,22 0 15,-22 0-15,21 0 0,1 0 0,-22 0 16,21-22-16,0 1 0,22-21 16,-22 21-16,-21 0 0,43-43 15,-22 43-15,-21-21 16,1-1-16,-1 22 0,-21-21 0,0 21 16,0-22-16,0 22 0,0 0 0,0-21 15,-21 20-15,-1 22 0,1 0 16,0 0-16,0 0 0,0 0 15,0 22-15,-1-1 0,1 0 16,0 0-16,21 21 0,-21-20 0,21 20 0,-21-21 16,21 21-16,0-20 15,0-1-15,0 21 0,0-21 0,0 0 16,21 1-16,0-1 0,0-21 16,0 0-16,1 0 0,20 0 15,-21 0-15,21 0 0,-20-21 0,20-1 16,0 1-16,1 0 0,-1 0 0,0 0 15,1-22-15,-1 22 0,-21-21 16,21 21-16,-20-22 0,20 22 0,-21-21 16,-21 21-16,0-22 0,21 22 0,-21 0 15,0 0-15,0 0 16,-21 21 0,0 21-16,21 0 0,-21-21 15,21 21-15,0 22 0,0-22 0,0 0 16,0 0-16,0 21 0,0-20 15,0 20-15,21-21 0,0 0 0,0 0 16,-21 1-16,43 41 16,-43-42-16,21-21 15,-42 0 17,-1-21-32,1 21 0,21-21 15,-21 0-15,0 0 0,0-1 16,0 1-16,-1 0 0,1 0 0,-21 0 15,21 21-15,21 21 32,0 0-32,0 0 0,0 22 15,0-22-15,21 0 0,0 0 16,0 0-16,0-21 0,1 21 0,41 1 16,-42-22-16,0 0 0,22 0 15,-22 0-15,0 0 0,0 0 16,22-22-16,-22 22 0,0-21 0,64-42 15,-64 42-15,0-1 16,0-20-16,0 21 0,-21-21 16,0 20-16,21-20 0,-21 21 15,22-21-15,-22 20 0,0-20 16,21 21-16,-21 0 0,0 42 31,0 0-31,0 0 0,0 0 0,0 22 16,-21-22-16,21 21 15,0-21-15,-22 1 0,22-1 0,0 0 16,0 0-16,0 0 0,0 0 0,0 1 16,0-1-16,22-21 31,-1-21-15,-21-1-16</inkml:trace>
  <inkml:trace contextRef="#ctx0" brushRef="#br0" timeOffset="84663.67">7535 10012 0,'0'0'0,"0"-21"0,-21 21 0,0 0 15,21-21-15,-21 21 0,21 21 47,0 0-31,21 0-16,0-21 15,0 21-15,0 0 0,1 1 0</inkml:trace>
  <inkml:trace contextRef="#ctx0" brushRef="#br0" timeOffset="85383.18">8318 10287 0,'0'-85'31,"0"64"-31,0 0 0,0 0 16,-21 0-16,0 21 0,21-21 16,-42-1-16,21 22 15,-22 0-15,22 0 0,0 0 0,-21 22 16,20-1-16,-20 0 0,21 0 0,-21 0 16,20 0-16,-41 43 15,42-22-15,21-21 0,-21 43 16,21-22-16,0-21 0,0 1 0,0-1 15,21 0-15,0-21 0,0 0 16,21 0-16,-20 0 0,20 0 0,64 0 16,-43-42-1,-20 20-15,-22 1 0,21 0 16,-21 0-16,0-21 0,1 20 16,20-20-16,-42 21 0,0 0 15,0 0-15,21-1 0,-21 1 16,0 0-16,-21 42 31,21 0-31,-21 1 0,21-1 0,0 21 16,-21 0-16,21 1 0,-22-1 15,22 22-15,0-1 0,0-21 0,0 22 16,0-1-16,0 1 0,0-1 0,0 22 16,0-21-16,0 20 15,0 1-15,0 0 0,0 20 0,0-20 16,22 0-16,-1-1 0,-21 22 0,0-21 15,0 21-15,21-22 0,-21 1 0,21 0 16,-21-1-16,0-20 0,0-1 16,0 1-16,0-1 0,0-20 0,0-1 15,0-21-15,-21 22 0,0-22 0,-64-21 16,64 0-16,-21 0 16,-1-21-16,-20-1 0,-1 1 15,1 0-15,-1-21 0,-20-1 0,20-20 16,1 21-16,-22-22 0,21 1 0,1-22 15,21 21-15,-1-20 0,1 20 16,0-20-16,20 20 0,22 1 0,0-22 16,0 21-16,0-84 15,0 85-15,43-1 0,-22-20 0,0 20 16,21 1-16,1 20 0,20-20 0,-20-1 16,20 1-16,1-1 0,20 22 15,-20-22-15,-1 1 0,22-1 0</inkml:trace>
  <inkml:trace contextRef="#ctx0" brushRef="#br0" timeOffset="85818.93">8551 10160 0,'0'-21'16,"0"42"15,0 0-15,0 0-16,0 1 0,-21-1 15,21 21-15,0-21 0,0 0 16,0 1-16,0-1 0,0 0 0,0 0 16,0 0-16,0 0 0,0 1 15,-21-22-15,21 21 0,-21-21 16,21-21 0,0-1-16,0 1 15,0 0-15,0 0 0,0 0 16,0 0-16,0-22 0,0 22 0,21-21 15,0-1-15,21 22 0,-20-21 0,20 21 16,0-22-16,1 22 0,-1 0 16,21 0-16,-20 21 0,20 0 0,-20 0 15,-1 0-15,0 21 0,-21 0 0,22 0 16,-22 1-16,21-1 0,-42 21 16,21 22-16,-21-22 0,0 0 15,0 1-15,0-22 0,-21 21 0,0-21 16,0 22-16,21-22 0,-21 0 15,0 0-15,-1 0 0,22 0 16,0-42 0</inkml:trace>
  <inkml:trace contextRef="#ctx0" brushRef="#br0" timeOffset="86668.45">10985 10224 0,'0'0'0,"0"-22"31,0 1-31,22 21 0,-1-21 16,-21 0-16,21 21 0,0-21 0,-21 0 16,21-1-16,0 1 0,-21-21 0,0 21 15,22 0-15,-22-1 0,21-20 16,-21 21-16,0-21 0,0 20 0,0-20 15,0 0-15,0 21 0,0-1 16,0 1-16,0 0 0,0 0 0,0 0 16,-21 42-1,21 0-15,-22 0 0,22 22 16,0-1-16,0 0 0,0 64 16,0-64-16,0 22 0,0-1 15,0 1-15,0-1 0,0 1 16,22 21-16,-22-1 0,21-20 0,-21 20 15,0 1-15,0-21 0,0 20 0,0 1 16,0 21-16,0-22 0,0 1 16,-21 21-16,-1-21 0,1-1 15,21-20-15,-21 20 0,0-20 0,21-1 0,0 1 16,-21-22-16,21 1 0,0-22 16,0 0-16,0-42 15,21 0-15,-21-22 16,21 1-16,0 0 0,22-1 15,-22-20-15,0-1 0,0-20 0,0-1 16</inkml:trace>
  <inkml:trace contextRef="#ctx0" brushRef="#br0" timeOffset="86993.26">11303 10160 0,'-21'-42'15,"42"84"-15,-63-105 0,20 41 0,1 1 0,21 0 16,0-21-16,0-22 15,0 43-15,43 0 16,-22 0-16,42 0 0,-20-1 16,-1 22-16,0 0 0,1 0 15,-1 0-15,-21 0 0,21 22 0,-20-1 16,-1 0-16,0 21 0,-21-21 0,0 22 16,0-22-16,0 21 15,-21-21-15,-22 22 0,22-22 0,-21 0 16,0 0-16,20 0 0,-20 1 0,-21 20 15,-1-21 1,64 0-16,-21-21 0,42-21 31,0 21-31,0-21 32</inkml:trace>
  <inkml:trace contextRef="#ctx0" brushRef="#br0" timeOffset="88775.58">12277 9843 0,'0'-22'0,"0"44"0,-22-65 0,1 43 0,0 0 16,0 0-16,0 0 0,0 0 16,-1 0-16,-20 21 0,-21 22 15,41-22-15,1 0 0,-21 21 16,21 1-16,0-22 0,-1 21 15,1 1-15,0-1 0,21-21 0,-21 21 16,21-20-16,0 20 0,0-21 0,0 0 16,21 22-16,21-22 15,-20-21-15,-1 0 0,21 0 16,-21 0-16,22 0 0,-22-21 0,42-22 16,-20 43-16,20-42 15,-42 21-15,0-22 0,1 22 16,-1 0-16,0-21 0,-21 21 15,21-22-15,-21 22 0,0-21 0,0-1 16,0 22-16,0 0 0,0 0 16,0 0-16,0 0 0,-21 21 15,0 0-15,0 21 0,21 0 16,-22 0-16,22 0 0,0 0 16,-21 1-16,21 20 0,0-21 0,0 21 15,0-20-15,0 41 16,0-42-16,21 22 0,1-22 0,-22 0 15,21 0-15,0 0 0,21-21 0,1 21 16,-22-21-16,21 0 0,-21 0 16,0 0-16,1 0 0,20-21 15,-21 21-15,0-21 0,22 0 16,-22 0-16,0 0 0,0-1 0,0 1 16,0-21-16,1 21 0,-22-22 0,21 1 15,-21 0-15,21-1 0,-21-105 16,21 106-16,-21 0 15,0-1-15,0 22 0,0-21 16,0 21-16,-21 21 16,21 21-16,0 0 0,-21 0 15,0 21-15,21-20 0,-22 20 16,22 0-16,0 1 0,0-1 0,0 0 16,0 1-16,0-1 0,0 21 15,0-20-15,0 20 16,22-42-16,-1 1 0,0-1 15,0 0-15,0-21 0,22 21 16,-1-21-16,-21 0 0,21 0 0,22 0 16,-1-21-1,-20 0-15,-22 0 0,0-1 0,0 1 16,0 0-16,1-21 0,-1 21 0,0-22 16,0 22-16,-21-21 0,21-1 15,-21-20-15,21 21 0,-21-1 0,0 1 16,22-43-16,-1 43 0,-21 21 15,0-22-15,0 65 32,-21 20-32,21-21 15,-22 21-15,22-20 0,-21 20 16,0 0-16,21 1 0,0-1 0,-21 0 16,21 1-16,0-1 0,-21 21 15,21-41-15,0 20 0,0 0 16,21-21-16,0 1 15,0-1-15,0 0 0,1-21 0,-1 21 16,0-21-16,0 0 0,21 0 0,-20 0 0,41 0 16,-21-21-16,1 21 15,-22-21-15,21 0 0,-21 21 16,22-22-16,-22 1 0,0 0 0,0-21 16,0 21-16,1-1 0,-22 1 0,0-21 15,0 21-15,0 0 0,0-1 16,0 1-16,-22 0 15,1 21-15,0 0 0,0 0 16,0 21-16,0 0 0,21 1 16,-22-22-16,1 21 0,21 21 0,-21-21 15,21 0-15,0 1 0,0-1 0,0 0 16,0 0-16,0 0 0,0 0 0,0 1 16,21-1-16,0 0 15,1-21-15,-1 0 0,21 0 16,0 0-16,-20 0 0,20 0 15,-21 0-15,21 0 0,-20 0 16,20-21-16,-21 0 0,21-1 0,-20 1 16,-1 0-16,21 0 0,-21 0 0,22-43 15,-43 43-15,21 0 16,-21 0-16,0 0 16,0 42-1,0 0 1,-21 0-16,21 0 0,0 0 15,0 1-15,0-1 0,0 0 16,0 0-16,0 0 0,0 0 16,21 1-16,0-22 15,0 0-15,21 0 0,-20 0 16,-1 0-16,21 0 0,-21 0 0,0 0 16,22 0-16,-22 0 0,42-22 15,-41 1-15,-1 0 0,0 0 16,0 0-16,-21 0 0,21-1 0,-21 1 15,21 0-15,-21 0 0,0 0 16,0 0 0,0 42-16,-21 0 15,21 0-15,-21 0 0,0 0 16,21 1-16,0-1 0,-21 0 16,0 0-16,21 0 0,-22-21 15,22 21-15,-21 1 0,21-1 16,0 0-16,-21-21 15,21-21 17,0 0-32,0-1 0,0 1 15,21 0-15,-21 0 0,21-21 0,1 20 16,-1-20-16,0 0 16,0 21-16,0-22 0,0 22 0,1 0 15,-1 0-15,0 21 0,21 0 16,-21 21-16,1 0 15,-22 0-15,21 22 0,-21 20 16,21-21-16,-21-20 0,0 20 0,0 0 16,0 1-16,0-22 0,0 0 15,0 42-15,0-41 0,0-1 16,0 0-16,-21-42 31,21 0-31,-21 21 16,21-22-16,0 1 0,-22 0 0</inkml:trace>
  <inkml:trace contextRef="#ctx0" brushRef="#br0" timeOffset="88979.47">13250 9864 0,'-63'0'15,"126"0"-15,-105 0 0,63 0 16,0 0-16,22 0 0,-1 0 0,21-21 16,-20-1-16,20 22 0,1-21 0,-1 21 15,-20-21-15,20 21 0,1-21 0,-22 21 16,0 0-16,1-21 0,-1 21 16</inkml:trace>
  <inkml:trace contextRef="#ctx0" brushRef="#br0" timeOffset="89604.11">16827 9864 0,'-21'0'0,"42"0"0,-21 0 32,22 0-32,-1-21 15,21 21-15,-21-22 0,0 1 16,1 21-16,-1-21 0,0 0 0,0 0 15,0 0-15,0-1 0,-21 1 16,22-42-16,-22 20 0,0 22 16,21-21-16,-21 21 0,0-22 15,0 22-15,0-42 16,0 42-16,-21 21 31,-1 0-31,1 21 0,21 21 0,-21 0 16,21 1-16,-21-1 0,21 22 15,-21-1-15,21 22 0,0-22 0,0 1 16,0 20-16,0-20 0,0 21 0,0-1 16,0 1-16,0 21 0,0 63 15,0-63-15,0-21 0,0 105 16,-21-105-16,-22 84 16,22-84-16,0-1 0,0-20 15,21-1-15,-21 1 0,-1-1 16,1-20-16,0 20 0,21-42 15,0 1-15,0-44 16,0 1-16,0-21 16,0 0-16,0-1 0,21 1 15,-21-22-15,21 1 0,1-1 0,-22-20 16,21 20-16,0-20 0,-21-1 0</inkml:trace>
  <inkml:trace contextRef="#ctx0" brushRef="#br0" timeOffset="89892.94">17018 10054 0,'0'0'0,"0"-63"0,0-1 0,21-42 16,0 64-16,-21-21 16,21 41-16,1-20 0,-1 0 0,0 21 15,0-1-15,0 1 0,22 0 0,-22 21 16,21 0-16,0 0 0,-20 0 16,62 21-16,-63 0 0,1 1 15,-1 20-15,0-21 0,-21 21 16,0 1-16,0-1 0,0 0 0,-21 1 15,-22 20-15,1-42 16,0 22-16,-1-22 0,1 0 0,0 0 16,-1 0-16,22-21 0,-21 22 15,21-22-15,0 0 0,21 21 16,21-21 15,0-21-31,0 21 0,0-22 0,22 22 16,-22-21-16</inkml:trace>
  <inkml:trace contextRef="#ctx0" brushRef="#br0" timeOffset="92101.78">17589 9948 0,'0'-21'31,"0"0"-15,0 0-16,22 0 15,-1 0-15,21-1 16,-21-41-16,0 42 0,1 0 16,-1-22-16,0 22 0,0 0 0,-21 0 15,0 0-15,0-1 0,0 1 16,-21 21 0,0 21-1,0-21-15,-1 22 0,1-1 16,21 0-16,0 0 0,-21 21 15,21 1-15,0-22 0,0 0 16,0 0-16,0 0 0,0 1 0,21 20 16,0-21-16,-21 0 0,22 0 0,-1 1 15,0-22-15,0 21 0,-21 0 16,21-21-16,0 0 0,1 21 0,-1-21 16,0 0-16,0 0 0,0 0 0,0 0 15,1 0-15,20 0 0,-21-21 16,0 0-16,0 21 0,1-21 15,20-1-15,-21-20 0,0 21 16,0 0-16,1-22 0,-22 1 0,21 21 16,-21-43-16,0 22 15,0 21-15,0 0 0,-21 21 16,-1 0 0,1 21-16,21 0 15,-21 0-15,0 0 0,21 22 0,-21-22 0,21 0 16,0 21-16,0-20 0,0-1 15,0 0-15,0 0 0,0 0 0,21 22 16,0-22-16,21-21 16,-20 21-16,-1-21 0,21 0 0,-21 0 15,22 0-15,-1 0 0,0-21 16,1 0-16,20 21 0,-21-22 16,1 1-16,-22 0 0,21-21 0,-21 21 15,22-22-15,-22 1 0,0 0 16,21-1-16,-20 1 0,-1 0 0,-21-22 15,21 22-15,0-1 0,-21 1 0,0 21 16,0-21-16,0 20 0,0 1 16,0 0-16,0 0 0,0 42 15,0 0 1,0 0-16,-21 1 0,21-1 16,-21 21-16,0 0 0,21 1 15,-22 20-15,22-20 0,-21 20 0,0 1 16,0-22-16,21 21 0,-42 43 15,20-42-15,1-1 0,0 1 16,0-1-16,0 1 0,-22-1 0,22 1 16,21-1-16,-21 1 0,21-1 15,0 1-15,0-1 0,0 1 0,0-1 16,0 43-16,0-42 0,21-22 16,0 0-16,1 1 0,-1-22 0,0 0 15,0 0-15,0 0 0,0-21 16,43 0-16,-43-21 0,21 0 15,-20 0-15,-1 0 0,0-1 16,21-20-16,-21 0 0,1-1 0,-1 1 16,0 0-16,-21-1 0,0-20 15,0-1-15,0-126 16,-21 126-16,0 1 0,-1-1 0,-20 1 16,21-1-16,-21 22 0,-1-21 15,1 20-15,0 22 0,-1-21 0,1 21 16,21-1-16,0 1 0,-1 0 15,44 21 1,20-21-16,-21 21 0,21-21 16,1 21-16,-1-21 0,0 21 15,22-22-15,-1 1 0,1 0 0,63-21 16,-42 21-16,126-85 16,-147 85-16,-1-22 15,-20 22-15,-1-21 0,-21-1 16,21 22-16,-42-21 0,0 21 0,0-22 15,0-41-15,0 41 16,0 22-16,0 0 0,0 0 16,0 0-16,-21 21 0,0 0 0,0 0 15,0 21-15,0 21 0,-1-21 16,1 22-16,21 20 0,-21-20 16,0 20-16,0 22 0,0-22 15,21 22-15,0 0 0,-22-22 0,1 22 0,21-22 16,0 1-16,0 20 15,-21-20-15,21 21 0,-21-22 0,0 85 16,21-63-16,-21 42 16,-1-42-16,1-22 0,21 1 0,-21-22 15,0 21-15,0-20 0,0 20 16,21-20-16,0-1 0,-22-21 0,22 0 16,0 0-16,0 1 0,22-22 15,-1-22-15,0 1 16,21 0-16,-21-21 0,22 21 15,63-106 1,-64 63-16,-21 22 0,21-22 0,-20 1 16,-1-1-16,0 1 0,0-22 0,-21 22 15,0-22-15,0 21 0,-21 1 16,0-1-16,0 1 0,-22 21 0,1-1 16,0 1-16,20 0 0,-20 20 0,0-20 15,21 21-15,-22 21 0,22-21 16,0 21-16,0 0 0,21-21 0,0-1 31,21 22-31,0-21 0,0 21 16,22 0-16,-22-21 0,21 21 0,-21 0 15,22-21-15,-1 21 0,0-21 0,-21 21 16,22 0-16,20-43 16,-42 43-16,1-21 15,-1 21-15,-21-21 0,0 0 16,0 0-1,0 42 17,0 0-17,0 0-15,0 0 0,0 22 16,0-22-16,0 0 0,0 0 0,0 0 16,0 1-16,0-1 0,0 0 15,0 0-15,21-21 0,0 21 0,0-21 16,0 0-16,1 0 0,-1 0 15,0 0-15,0 0 0,0 0 16,0-21-16,1 0 0,-1 21 0,0-21 16,0 0-16,0-1 0,0 1 0,1 0 15,-1-21-15,0 21 0,0-1 16,0 1-16,22-21 0,-43 21 16,21 21-16,-21 21 31,0 0-16,0 0-15,0 0 16,0 1-16,0-1 0,0 0 16,0 0-16,0 0 0,0 22 15,21-22-15,0-21 16,0 21-16,0-21 0,1 0 16,-1 0-16,0 0 0,0 0 0,0 0 15,22 0-15,-22-21 0,0 21 0,0-21 16,-21-1-16,21 1 0,0 21 15,-21-21-15,22 0 0,-22-21 0,0 20 16,0 1-16,0 0 0,0 0 0,0 0 16,0 0-16,0-22 15,-22 43 1,1 0-16,0 0 0,21 21 16,0 1-16,-21-1 0,0 21 15,21-21-15,0 22 16,0-1-16,0 0 0,0-21 0,0 1 15,0-1-15,21 0 0,0-21 16,21 21-16,1-21 0,-1 0 0,0 21 16,22-21-16,42 0 15,-43 0-15,1 0 0,-1 0 0,1 0 16,-22 0-16,22-21 0</inkml:trace>
  <inkml:trace contextRef="#ctx0" brushRef="#br0" timeOffset="92559.52">21632 9694 0,'0'-21'0,"0"42"0,0-63 15,0 0-15,0 21 0,-21-1 0,0 22 16,0-21-16,0 0 0,-1 21 16,1 0-16,0 0 0,0 0 0,-43 21 15,43 0-15,-21 1 0,21-1 16,0 0-16,-1 0 0,1 0 16,0 22-16,21-22 0,0 0 0,0 21 15,0 1-15,0-22 0,0 21 16,0-21-16,21 0 15,0-21-15,1 0 0,-1 0 16,0 0-16,0 0 0,0 0 16,0 0-16,1 0 0,-1 0 15,21-21-15,-21 21 0,0-21 0,1-21 16,-1 21-16,42-64 0,-42 43 16,1-1-16,20 1 0,0-64 15,1 0 1,-22 64-16,0 0 0,0-1 0,-21 1 15,0 0-15,0 20 0,0 1 0,0 0 16,-21 42 0,21 0-16,-21 1 0,0-1 0,-1 21 15,1 0-15,0 1 0,21-1 16,0 0-16,-21 1 0,21-1 16,-21 0-16,21 1 0,0-1 0,0 0 15,0 1-15,0-22 0,21 0 0,0 0 16,0 0-16,0 1 0,1-22 15,-1 0-15,21 0 0,0 0 0,1 0 16,-1 0-16,0 0 0,1-22 0,20 1 16</inkml:trace>
  <inkml:trace contextRef="#ctx0" brushRef="#br0" timeOffset="93849.51">23453 8975 0,'0'21'0,"0"-42"0,0 0 0,0-1 0,0 1 15,0 0-15,0 42 32,0 0-32,0 1 15,0 20-15,0 0 0,0 1 0,0-1 16,0 0-16,0 1 0,0 41 16,0-20-16,0-22 0,0 0 15,0 1-15,0 20 0,0-20 16,-22-22-16,22 0 0,0 0 0,0 0 15,0 0-15,-21-21 0,0-21 32,21 0-32,0 0 0,0 0 15,0 0-15,0-1 0,0-20 16,21 21-16,0-21 0,22 20 16,-22 1-16,42-42 0,22 42 15,-43-1-15,1 22 0,-1 0 16,0 0-16,1 0 0,-22 0 15,21 0-15,1 43 16,-22-22-16,-21 21 0,0 1 0,0-22 16,0 21-16,-21-21 0,-1 0 15,1 1-15,-21-1 0,21 21 0,-22-42 16,1 21-16,21 0 0,-43 1 16,22-22-16,21 21 0,0-21 15,42 0 16,0 0-31,0 0 16,0 0-16,1 0 0,20 0 16,-21 0-16,21 0 0,1 0 0,-22 0 15,64 0-15,-22 0 16,-21-21-16,1-1 0,-1 22 16,-21-21-16,22 0 0,-22-21 0,21 21 15,-21-1-15,0 1 0,1-21 16,-1 21-16,0 0 0,0-22 15,-21 22-15,0-21 0,0 21 16,0 42 15,-21-21-31,21 21 0,-21 0 16,21 0-16,0 0 0,0 1 16,0-1-16,0 0 0,0 0 15,21-21-15,0 21 0,0-21 16,22 0-16,-22 0 0,0 0 0,21 0 15,1 0-15,-1 0 0,0 0 16,1-21-16,-1 21 0,0-21 0,-21 0 16,22 21-16,-22-21 0,0-1 0,21 1 15,-42 0-15,0 0 0,0 0 16,0 0-16,0-1 16,0 44 15,-21-1-31,21 0 15,0 0-15,-21 0 0,0 22 0,21-1 16,-21 0-16,21 1 0,-21-1 0,21 21 16,-22-20-16,1 20 15,21-20-15,0 62 0,-21-41 16,21-1-16,0 128 0,0-106 16,0-1-16,0-20 0,0 20 0,0 1 15,21 0-15,-21-1 0,0-20 16,21 105-16,1-105 15,-22 20-15,0-20 0,0-1 0,0 1 16,0-22-16,0 1 0,-22-22 0,1 21 16,0-42-16,-21 21 0,-1-21 15,22 0-15,-21-21 0,21 0 0,-22 0 16,22-22-16,-21 1 0,21 0 0,-22-22 16,22 1-16,0-1 0,0-20 0,0 20 15,21-21-15,0 1 0,0-1 16,0-21-16,0 22 0,0-22 0,0 21 15,21 0-15,21-63 16,22 42-16,-22 43 0,-21 21 16,22-1-16,-1 1 0,-21 21 15,21-22-15,-20 22 0,20-21 0,-21 21 16,0 0-16,0-22 0</inkml:trace>
  <inkml:trace contextRef="#ctx0" brushRef="#br0" timeOffset="96253">27157 9440 0,'42'-42'32,"-42"21"-32,0 0 15,0 0-15,0-1 16,0 1-16,0 0 0,-21 0 0,0 21 16,0-21-16,-1 0 0,1 21 15,-21 0-15,0 0 0,-43 0 16,43 0-16,-1 0 0,1 21 15,0 0-15,-1-21 0,1 21 0,0 0 16,-1 0-16,22 1 0,-42 20 16,63-21-16,0 0 0,0 0 15,21-21 1,0 0-16,21 0 0,-21 0 16,85 0-16,-63 0 0,20 0 15,-21 0-15,1-21 0,20 21 0,-20-21 16,-1 21-16,0-21 0,-21 21 15,1 0-15,-1-21 0,0 21 0,0-21 16,-42 42 15,0-21-31,0 21 16,-1 0-16,22 21 0,-42 22 16,21-22-16,21 1 0,0-1 15,0 0-15,-21 64 16,21-42-16,0-22 0,0 21 0,0 1 0,0-1 15,0 1-15,0 21 0,0 63 16,0-64-16,0 65 16,-21-65-16,-1-20 0,-20 63 15,21-64-15,0 1 0,-22-1 0,22-20 16,-21-1-16,21 0 0,-22 1 0,22-22 16,0 21-16,-21-42 15,21 21-15,-1-21 0,1 0 0,0 0 16,0 0-16,0-21 0,-22 0 0,22 0 15,-21-22-15,0 1 0,-1 0 0,1-22 16,21 1-16,-22 20 0,22-20 16,0-22-16,0 22 0,21-22 0,0 0 15,21-63-15,21 64 16,1-1-16,-22 0 0,42 22 0,-20-22 16,20 0-16,149-147 15,-127 147-15,-1 21 0,1 22 16,-22-21-16,22 20 0,42-20 15,-85 42-15,1-1 0,-22 22 16,0 0-16,0 0 0,-42 0 16,0 0-1,0 22-15,0-1 0,-1 0 16,1 0-16,0 0 0,0 0 16,0 22-16,0-1 15,21-21-15,0 0 0,0 1 16,0-1-16,0 0 0,0 0 0,21 0 15,0 0-15,0-21 0,0 22 16,0-22-16,1 0 0,20 0 16,-21 0-16,64 0 15,-43 0-15,-21-22 0,0 1 0,1 21 16,-1-21-16,0 0 0,0 0 16,-21-22-16,0 22 0,0 0 0,0 0 15,0-21-15,-21 20 0,0 1 16,0 0-16,-1 0 0,1 0 15,0 0-15,0 21 0,-43 0 16,43 0-16,0 0 0,0 0 16,42 0 15,0 0-31,0 0 0,1 0 0,-1 0 16,21 0-16,-21 0 0,43-22 15,-22 22-15,0-21 0,-20 21 16,20 0-16,0 0 0,1-21 15,-22 21-15,0 0 0,0 0 0,0 0 16,0 0-16,-42 0 31,0 21-31,0 0 0,0-21 0,21 22 16,-21-22-16,-1 21 0,1 0 16,0 0-1,21 0 1,0 0-16,0 1 15,21-22 1,0 0 0,1 0-1,-1 0-15,-21-22 16,0 1 0,0 0-1,-21 21 16,-1 0-31,1 0 16,0 21-16,0 0 16,21 1-16,0-1 15,-21 0-15,21 0 0,0 0 16,0 0-16,0 1 0,0-1 16,21-21-16,-21 21 15,21-21-15,0 0 0,0 0 16,1 0-16,-1 0 0,0 0 0,0 0 0,0-21 15,0 21-15,22-21 0,-1-22 16,22 22 0,-43 0-16,-21-21 0,21 20 0,-21 1 15,21 0-15,-21 0 0,0 0 0,0 0 16,0-1-16,0 1 0,-21 0 0,0 0 16,0 21-16,-22 0 15,1-21-15,0 21 0,-1 0 16,22 0-16,0 0 0,0 0 15,0 0-15,42 0 32,21 0-32,-21 0 0,22 0 15,-22 0-15,21 0 0,22 0 16,-22 0-16,64 0 16,-43 0-16,1 0 0,42 0 15,-43 0-15,-21 0 0,22 0 0,-22 0 16,1 0-16,-22 0 0,42 0 15,-42 0-15,-42 0 32,0 0-32,0 0 0,0 0 15,0 21-15,-22-21 0,22 21 16,0-21-16,0 21 0,0 0 0,-1-21 16,1 22-16,0-1 0,0 0 0,0-21 15,21 21-15,0 0 0,0 0 16,0 1-16,0-1 0,0 0 15,21-21 1,0 0-16,0 0 0,0 0 16,1 0-16,41 0 15,-21 0-15,1-21 0,-22 21 16,0-21-16,21 21 0,-20-22 16,-1 1-16,0 0 0,0 21 0,-21-21 15,0 0-15,21 0 0,-21-1 16,0 1-1,-21 42 1,0-21-16,21 22 0,-42 41 16,42-42-1,-22 22-15,1-1 0,0 0 0,0 43 16,0-22-16,21-20 0,-21 20 16,21-20-16,0 20 0,0-21 15,0 128-15,0 20 16,0-126-16,0-1 15,0 1-15,0 20 0,0-20 0,0 21 16,0-22-16,0 1 0,0-1 16,0 22-16,0 42 0,0-85 15,0 0-15,0 1 0,-22-1 0,1-21 16,0 0-16,-21-21 0,21 0 16,-22 0-16,1 0 0,-22-42 15,22 0-15,21 21 0,-21-22 16,-1-20-16,1 20 0,-22-84 15,22 64-15,0-1 0,21 1 16,-1-22-16,1 22 0,21-22 0,0 22 16,0-22-16,21 21 0,1 1 0,-1-1 15,21 1-15,-21 21 0,22-22 0,-1 22 16,0-22-16,1 22 0,-1-22 16,64-41-16,42-44 15</inkml:trace>
  <inkml:trace contextRef="#ctx0" brushRef="#br0" timeOffset="96519.85">29358 8890 0,'0'-21'0,"0"42"0,0-63 16,-21 21-16,0 21 0,0 0 16,-1 0-16,1 21 15,0 21-15,0-21 0,0 22 0,0-22 16,-1 21-16,22 0 0,-21 22 15,0-22-15,21 1 0,-21-1 16,21 0-16,0-21 0,-21 22 0,21-1 16,-21-21-16,21 22 0,0-22 0,0 21 15,0-21-15,0 0 16,21-21 15,0 0-31,0 0 0,0 0 16,0-21-16</inkml:trace>
  <inkml:trace contextRef="#ctx0" brushRef="#br0" timeOffset="96827.67">29252 9525 0,'-63'21'15,"126"-42"-15,-42 21 0,1 0 0,-1 0 0,0 0 0,0 0 16,43-21 0,-43 0-16,0 21 0,42-43 0,-20 22 15,-22 21-15,21-21 0,-21 0 16,1 0-16,-22 0 0,0-1 15,0 1-15,0 0 0,-22 21 16,-20-21-16,21 21 16,-21 0-16,20 0 0,-20 21 15,21 0-15,-21 0 0,20-21 0,1 22 16,0 41-16,0-42 0,21 0 16,0 1-16,0-1 0,0 0 15,21 0-15,0-21 0,0 21 0,1 0 16,-1 1-16,0-22 0,0 0 15,0 21-15,0-21 0,1 0 16,-1 0-16,21 0 0,-21 0 0,22 0 16,-22 0-16,21-21 0,0-1 15,1 22-15</inkml:trace>
  <inkml:trace contextRef="#ctx0" brushRef="#br0" timeOffset="97126.72">31051 8805 0,'22'-42'0,"-44"84"0,44-105 0,-22 42 15,0 0-15,0-1 0,-22 22 32,22 22-32,-21 20 0,0-21 15,0 21-15,0 22 0,0-22 16,-1 1-16,22 20 0,-21-21 0,0 22 15,21-22-15,-21 1 0,21 20 16,-21 1-16,21-22 0,-21 0 16,21-21-16,0 1 0,-22 20 0,22-21 15,0 0 1,0 0-16</inkml:trace>
  <inkml:trace contextRef="#ctx0" brushRef="#br0" timeOffset="97511.5">31327 9271 0,'-22'0'32,"1"21"-32,0-21 0,-21 21 15,21 1-15,-1-1 0,-20 0 0,21 21 16,0-21-16,0 1 0,-1-1 15,22 0-15,0 0 0,0 0 0,0 22 16,0-22-16,43 0 16,-22-21-16,42 0 15,1 0-15,-22 0 0,1 0 16,-1 0-16,0-21 0,1 0 16,-22-1-16,21 1 0,-21-21 0,0 21 15,22-22-15,-43 22 0,21-21 16,-21 0-16,0-22 0,0 43 15,0 0-15,0 0 0,-21 21 16,0 0-16,-22-22 0,1 22 0,21 0 16,-22 0-16,1 0 0,0 0 0,-1 0 15,22 22-15,-21-22 16,21 0-16,-22 0 0,22 21 0,0-21 16,0 0-16,0 0 15</inkml:trace>
  <inkml:trace contextRef="#ctx0" brushRef="#br0" timeOffset="97748.19">30501 9059 0,'0'0'0,"21"0"15,22 0 1,-22 0-16,21 0 0,0 0 15,1 0-15,20 0 0,-20 0 16,20 0-16,1 0 0,20 0 0,-20 0 16,-1 0-16,1 0 0,-22 0 0,22 0 15,-22 0-15,-21 0 0,0 0 16,0 0-16,1 0 0,-44 0 16,1 0-1</inkml:trace>
  <inkml:trace contextRef="#ctx0" brushRef="#br0" timeOffset="101448.89">974 12742 0,'0'-21'15,"0"42"-15,-22-63 0,1 42 0,21-21 16,-21 21-16,21-21 0,-21 21 16,0 0-16,0 0 15,21 21-15,0 0 0,0 0 16,0 22-16,0-1 0,0 0 15,0 1-15,0 41 0,0-41 16,21-1-16,-21-21 0,0 21 16,0-20-16,0 20 0,0-21 15,0 0-15,0 0 0,0 1 0,0-44 47,0 1-47,0 0 16,0 0-16,0 0 0,0-43 15,0 22-15,0 0 16,0-1-16,0 1 0,21 0 0,0-1 16,-21 1-16,21 0 0,0 20 15,1-20-15,-1 21 0,0 21 0,21 0 16,-21 0-16,1 0 0,20 0 16,-21 21-16,0 0 0,22 0 0,-22 22 15,0-22-15,0 21 0,0 1 16,0 20-16,-21-42 15,22 22-15,-22-22 0,0 21 0,0-21 16,0 0-16,0 1 0,0-44 47,0 1-47,0 0 0,0 0 16,21-21-16,-21 20 0,0-20 0,21 0 15,0-1-15,-21 1 0,21 0 16,0-1-16,1 1 0,-1 21 15,21-21-15,-21 20 0,0 1 16,1 0-16,20 21 0,-21 0 0,0 0 16,0 21-16,1 22 0,-1 20 15,0-21-15,-21 1 16,0-1-16,0 0 0,0 1 0,0-1 16,21 0-16,-21 1 0,21-22 15,-21 21-15,21-21 0,1 1 16,-1-1-16,42 0 0,-20-21 15,-1 0-15,0 0 0,1 0 16,84-21-16,-85 0 0,21-1 16,1 1-16,-22 0 0,22 0 15,-22-21-15,0 20 0,1-20 16,-1 0-16,-21-22 0,-21 22 16,0 0-16,0-1 0,0 22 15,0-21-15,-21 21 0,0-1 0,-21 1 16,20 0-16,-20 0 0,21 21 15,-21 0-15,-1 0 0,1 0 0,21 21 16,-22 0-16,22 0 0,-21 22 16,21-1-16,-22 0 0,22 1 0,0-1 15,0 0-15,0 1 0,21-1 16,0 0-16,0-20 0,0 20 0,0-21 16,0 0-16,21 0 0,0 1 15,0-22-15,0 0 0,22 0 0,-22 0 16,64 0-16,-43-22 15,-21 1-15,21 0 0,1 0 16,-1 0-16,-21-22 0,0 22 0,1-21 16,-1 21-16,0-22 0,-21 1 15,0 21-15,0-21 0,0-22 16,0 43-16,0 0 0,0 0 16,-21-1-16,21 1 0,-21 21 15,-1 21 1,22 1-16,-21-1 0,21 21 15,0-21-15,0 22 0,0-1 0,0-21 16,0 21-16,0 1 0,0-1 16,21-21-16,1 0 0,-1 22 0,0-22 0,0 0 15,0-21-15,43 21 16,-22-21-16,0 0 0,-20 0 16,20 0-16,0-21 0,-21 0 15,22 0-15,-22 0 0,21-1 0,-21 1 16,22 0-16,-22 0 0,0-21 15,0 20-15,0-20 0,-21 0 0,0 21 16,0-1-16,0-20 0,0 21 0,0 0 16,0-22-16,-21 43 15,0 0 1,21 22-16,0 20 16,0-21-16,0 0 0,0 43 15,0-22-15,0 0 0,0-20 16,0 20-16,0-21 0,0 21 15,0-20-15,21-1 0,0 0 0,1-21 16,20 21-16,-21 0 0,21-21 16,-20 0-16,20 0 0,43 0 15,-43-21-15,-21 0 0,21 21 16,1-21-16,-22 0 0,21-1 0,-21 1 16,1-21-16,-1 21 0,0 0 0,-21-22 15,0 22-15,0-21 0,0-1 16,0 1-16,0 21 0,0 0 15,-21 21 1,21 21 0,-21 0-16,21 21 0,-22-20 15,22 20-15,0-21 0,-21 21 16,21 64-16,0-85 16,0 1-16,0-1 0,0 0 15,0 0-15,0 0 0,21-21 31,1-21-15,-22 0-16,21 0 0,0 0 16,0-1-16,-21 1 0,21-21 0,0 21 15,-21-22-15,22 1 0,20-21 16,-42 41-16,0 1 0,21 21 16,0 0-16,-21 21 15,0 1 1,0 20-16,0-21 0,0 0 0,0 22 15,0-22-15,0 0 0,0 21 16,0-21-16,21 43 16,1-43-16,-1 0 0,0 0 15,0 1-15,0-22 0,0 0 0,1 0 16,105 0 0,-106-22-16,0 22 15,21-21-15,-21 0 0,22 0 0,-22-21 16,21 20-16,-21-20 0,22 0 0,-22-1 15,0 1-15,0 0 0,22-64 16,-43 64-16,0-1 0,21-20 16,-21 20-16,0 1 0,0 0 15,0-1-15,0 22 0,0-21 0,0 21 16,0 0-16,0-1 0,-21 22 0,-1 0 16,1 22-16,0-1 15,0 0-15,0 0 0,0 21 16,21-20-16,0 20 0,0 0 0,0 1 0,0-1 15,0 64 1,0-22-16,0-41 0,21-1 16,0 0-16,0 1 0,21-1 0,-20-21 15,-1 0-15,0 22 0,0-22 16,21-21-16,43 42 16,-64-42-16,0 0 0,22 0 15,-22 0-15,42-42 0,-20 21 16,-22 0-16,21-1 0,-21 1 0,1-21 15,20 21-15,0-64 16,-21 43-16,-21-1 0,0 1 16,22 0-16,-22-1 0,0 22 0,0 0 15,0-21-15,-22 21 16,1 21-16,0 0 0,0 0 0,0 0 16,-43 21-16,43-21 0,0 21 15,-21 21-15,20-21 0,22 22 16,-21-22-16,0 21 0,21 1 0,-21-1 15,21 0-15,0 1 0,0-22 0,0 21 16,0 0-16,21-20 16,0-1-16,0 0 0,1 0 0,-1-21 15,0 0-15,0 0 0,0 0 16,0 0-16,43-42 16,-43 42-16,-21-21 0,21-1 15,0 1-15,1-21 0,-22 21 16,0-22-16,21 22 0,-21-21 0,21 0 15,-21-1-15,0 22 0,0-21 0,21-1 16,-21 22-16,0 0 16,0 42-1,0 0-15,0 1 16,0-1-16,0 21 0,0-21 16,0 22-16,0-22 0,0 21 0,0-21 15,0 22-15,0-22 0,0 0 0,0 0 16,21 0-16,0 0 0,-21 1 15,43-22-15,-22 21 16,0-21-16,0 0 0,0 0 0,1 0 16,-1 0-16,0-21 0,21-1 15,-21 1-15,1 0 0,-1 0 0,0 0 16,0 0-16,21-43 16,1-21-16,-22 64 15,-21 0-15,0 0 0,0 0 0,0 0 16,0 42-1,0 0-15,0 0 16,-21 0-16,21 0 0,-21 1 16,21-1-16,0 21 0,0-21 0,0 0 15,0 1-15,0-1 0,0 0 16,0 0-16,0 0 0,21-21 0,21 21 16,-21-21-16,22 0 15,20 0-15,-42 0 0,43 0 16,-22-21-16,-21 0 0,0 21 15,22-21-15,-43-21 0,21 20 16,0-41-16,-21 42 0,0-22 16,0 22-16,0 0 0,0-21 0,0 21 15,0-1-15,0 1 16,0 42 0,0 1-16,0-1 0,0 0 15,0 0-15,-21 0 0,21 22 16,-21-22-16,21 0 0,0 21 15,0-21-15,0 1 0,-21-1 0,21 0 16,0 0-16,-22 0 0,22 0 16,0-42 15,0 0-15,0-21-16,0 21 0,0-1 15,22-20-15,-1 0 0,0-1 0,21 1 16,-21 0-16,22-1 0,-1 22 15,-21-21-15,22 0 0,-1 20 16,0 1-16,1 0 0,-1 21 0,-21 0 16,0 0-16,0 0 0,-21 21 15,0 0-15,0 1 0,0-1 0,0 21 16,-21 0-16,0 1 0,0-1 0,0-21 16,0 22-16,21-1 0,-22 0 15,22-21-15,-21 1 0,21 20 16,-21-21-16,21 0 0,0-42 47,0 0-47,0 0 0,0 0 0</inkml:trace>
  <inkml:trace contextRef="#ctx0" brushRef="#br0" timeOffset="101635.77">6117 12234 0,'-21'-21'0,"42"42"0,-63-42 0,21 21 0,-1 0 0,1 0 16,0 0-16,0 0 15,21 21 17,-21 1-17,0-22-15,-1 0 16</inkml:trace>
  <inkml:trace contextRef="#ctx0" brushRef="#br0" timeOffset="101859.55">4381 12531 0,'0'0'0,"-63"21"0,21 0 0,20-21 0,-20 21 15,21-21-15,21 21 16,21-21-1,0 0-15,0 0 0,22 0 16,-1 0-16,0-21 0,1 21 16,-1-21-16,22 21 0,-22-21 0,0 21 15,1 0-15,-1-21 0,-21 0 16,21 21-16,-42-22 0,0 1 16</inkml:trace>
  <inkml:trace contextRef="#ctx0" brushRef="#br0" timeOffset="102051.47">3344 12446 0,'-21'0'0,"42"0"0,-84 0 0,42 0 16,-22 0-16,22 0 15</inkml:trace>
  <inkml:trace contextRef="#ctx0" brushRef="#br0" timeOffset="104936.12">9165 12806 0,'0'0'0,"-21"0"16,21-21-1,0 0-15,0-1 16,21 1-16,0 0 0,0-21 0,1 21 15,-1-1-15,0-20 0,42-64 16,-63 22 0,22 41-16,-22 1 0,0 0 15,0 20-15,0-20 0,0 0 0,0 21 16,0-1-16,0 1 0,-22 21 16,1 0-16,0 0 0,-21 0 0,21 21 15,-22 1-15,22-1 0,-21 21 0,21 0 16,-22 1-16,22-1 0,0-21 15,0 22-15,21-1 0,-21 0 0,21 1 16,0-22-16,0 21 0,21-21 0,0 22 16,0-22-16,0 0 0,0 0 15,22 0-15,-1 0 0,-21-21 16,22 0-16,-1 0 0,0 0 16,1 0-16,-22 0 0,63-42 15,-41 21-15,-1 0 0,0 0 0,1-1 16,-22-20-16,21 21 0,1-21 0,-22 20 15,0-20-15,0 0 0,21-64 16,-42 64-16,0-22 0,0 22 16,0-22-16,0 1 0,0 20 15,0-20-15,0 21 0,0-1 0,-21 1 16,0 21-16,21-22 0,0 22 0,-21 21 16,0 0-16,0 0 15,-1 43-15,22-22 16,0 21-16,0 0 0,0 1 0,0-1 15,0 22-15,0-22 0,0 21 16,22 22-16,-1-21 16,0 20-16,0-41 0,0-1 15,-21-21-15,21 21 0,1-20 16,20-1-16,-21 0 0,0 0 0,22 0 16,-22-21-16,63 0 0,-62 0 15,20 0-15,0 0 0,-21 0 16,22 0-16,-1-21 0,-21 0 0,0 21 15,1-21-15,-1 0 0,21-22 16,-42 1-16,0 21 0,0 0 16,0-1-16,0 1 0,0 0 0,0 0 15,-21 21-15,0-21 0,0 21 16,-1 0-16,1 0 16,0 0-16,21 21 0,-21-21 0,0 42 15,0-21-15,21 1 0,0 20 16,0-21-16,0 0 15,0 0-15,0 1 0,21-1 0,0-21 16,0 21-16,21 0 16,1 0-16,-1-21 0,-21 0 15,0 0-15,22 0 0,-22 0 0,21 0 16,-21-21-16,22 21 0,-1-21 0,-21 0 16,22 21-16,-22-21 0,0-1 15,21 1-15,-42 0 0,21-21 16,-21 21-16,22-1 0,-22 1 0,0 0 15,0-21-15,0 21 0,0-1 16,-22 22-16,1 0 16,21 22-16,0-1 15,-21 0-15,21 0 0,0 0 0,0 0 16,-21 22-16,21-22 0,0 0 16,0 21-16,0 1 15,0-22-15,0 0 0,0-42 47,0 0-31,21 0-16,0-22 15,-21 22-15,0 0 0,21 0 0,1-22 16,-1 1-16,-21 0 0,0 21 16,21-22-16,0 22 0,0 0 15,-21 0-15,21 21 16,1 0-16,-22 21 15,21 0-15,0 0 0,-21 0 16,21 1-16,-21 20 0,0 0 16,21 1-16,0-22 0,-21 0 15,22 0-15,-22 0 0,0 22 0,21-22 16,0-21-16,-21 21 0,0 0 0,21-21 16,0 21-16,0-21 15,1 0-15,-1 0 0,0-21 16,0 0-16,0 21 15,0-21-15,1 0 0,-1-22 0,0 22 16,0 0-16,0-21 0,0 20 0,-21-20 16,22 0-16,-1-1 0,0 1 15,0 21-15,0-21 0,0 20 0,1 1 16,-1 0-16,0 0 0,0 21 16,-21 21-1,0 0-15,0 0 16,0 22-16,0-22 0,0 0 0,0 0 15,0 22-15,0-22 0,-21 21 16,21-21-16,0 22 0,0 20 16,0-42-16,0 0 0,21 1 15,-21-1-15,21 0 0,0-21 16,22 0-16,-22 21 0,0-21 0,21 0 16,-20 0-16,20 0 0,0 0 0,1 0 15,-1-21-15,0 21 0,1-21 0,-1 0 16,0-1-16,1 1 0,-1 0 15,-21 0-15,21 0 0,-20-22 16,-1 22-16,0-21 0,0 21 0,-21-22 16,21 1-16,-21 0 15,0 21-15,-21-1 0,0 22 16,0 0-16,0 0 0,-1 0 0,1 0 16,0 22-16,0-1 0,0 0 15,0 0-15,21 0 0,-22 22 16,22-22-16,0 42 0,0-42 15,0 1-15,22-1 0,-22 0 16,21 0-16,0-21 0,0 21 16,0 0-16,0-21 0,1 0 0,20 0 0,-21 0 15,85 0 1,-64 0-16,1-21 0,20 0 16,-21 0-16,-20 21 0,20-21 15,-21 0-15,0-1 0,22 1 16,-22-21-16,0 21 0,-21 0 0,21-1 15,0-41-15,-21 42 16,0 0-16,0 42 16,-21 0-1,0 0-15,0 21 16,0-20-16,21 41 0,-22-42 16,1 0-16,0 1 0,21-1 15,0 0-15,0 0 0,0 0 0,0 0 16,0 1-16,0-44 47,0 1-47,21 0 0,-21 0 0,21 0 15,1 0-15,-1-1 0,0-20 16,0 21-16,0-21 0,22-1 0,-1 1 16,-21 0-16,21 20 0,1-20 15,-1 21-15,0 0 0,1 0 0,-22-1 16,42 22-16,-63 22 15,22 20-15,-1 0 0,-21-21 16,0 22-16,0-22 0,0 21 0,0 1 16,0 41-1,0-20-15,0-43 0,0 0 16,21 0-16,0 0 16,0-21-16,0 0 0,43 0 15,-43 0-15,0 0 0,22 0 0,-22 0 16,0 0-16,21-21 0,-21 0 15,1 0-15,-1 0 0,0 0 0,-21-1 16,21-20-16,0 0 0,0-43 16,-21 22-16,43-43 15,-22 42-15,-21 1 0,42-43 16,-21 42-16,-21 1 0,22 21 16,-22-1-16,21 1 0,-21 21 15,0-22-15,0 65 16,-21 20-16,-1-21 0,22 21 15,-21 22-15,0-22 0,0 22 16,0-1-16,21 1 0,-21-1 0,21-20 16,-22 20-16,22 43 15,0 21-15,0-106 16,0 21-16,22-20 0,-1-1 0,0 0 16,0-21-16,21 21 15,-20-21-15,-1 0 0,21 0 0,-21 0 16,22 0-16,-1-21 0,-21 0 15,21 0-15,1 21 0,-1-22 0,0-20 16,-20 21-16,20 0 0,-21-22 0,21 22 16,-20-21-16,20-22 15,-21 22-15,-21 21 0,0 0 16,0 0-16,0-1 0,-21 22 16,0 22-16,0-22 0,-22 21 15,22 0-15,0 21 0,0-21 16,21 1-16,0 20 0,0-21 0,0 0 15,0 0-15,0 1 0,0-1 16,0 0-16,21 0 0,0 0 0,0 0 16,0-21-16,1 22 0,-1-1 15,-21 0-15,21-21 16,-21 21-16,-21-21 16,0 0-16,-1 0 15,1 0-15,0 0 0,0 0 0,0 0 16,-22 0-16,22-21 0,-21 0 15,0 0-15,20 21 16,-41-64-16,-1 22 16,43 21-16</inkml:trace>
  <inkml:trace contextRef="#ctx0" brushRef="#br0" timeOffset="105116.02">13568 12023 0,'21'0'0,"0"0"15,0 0-15,0 0 0,1 0 16,-1-21-16,0 21 0,21-22 0,-21 1 16,1 0-16,41 0 0,-21 0 15,-20 21-15,20-21 0,0-1 16,-21 22-16,22-21 0,-22 0 0,21 21 16,-21-21-16,22 21 0</inkml:trace>
  <inkml:trace contextRef="#ctx0" brushRef="#br0" timeOffset="105507.8">16087 11980 0,'0'-21'0,"0"-63"32,0 62-32,0 44 31,0-1-31,0 0 15,0 0-15,0 21 0,0-20 0,0 20 16,0-21-16,0 0 0,0 22 16,-22-22-16,22 0 0,-21 0 15,21 0-15,0 0 0,-21-21 16,0 0-16,0 0 16,0-21-1</inkml:trace>
  <inkml:trace contextRef="#ctx0" brushRef="#br0" timeOffset="105668.87">15917 11790 0,'0'-21'15,"0"42"-15,0-63 0,0-1 0,0 22 0,0 0 16,0 0 0,21 21-1,-21 21 1,22-21-16,-1 21 15,0 0-15,0-21 0,0 21 16</inkml:trace>
  <inkml:trace contextRef="#ctx0" brushRef="#br0" timeOffset="106099.5">16573 11790 0,'0'21'31,"0"0"-31,0 0 0,0 1 16,0 20-16,0-21 16,0 21-16,0 1 0,0-22 15,0 21-15,0-21 0,0 1 16,0-1-16,0 0 0,-21-21 0,21 21 16,-21 0-16,0-21 31,21-21-31,0 0 15,0 0-15,0 0 0,0-22 16,0 22-16,21 0 0,21-64 16,64-21-1,-63 85-15,-1-21 0,0 21 16,1 0-16,-1 21 0,0 0 16,-21 0-16,22 0 0,-22 21 0,42 21 15,-63 0-15,0 1 0,22-1 16,-22 22-16,0 20 15,0-63-15,-22 22 0,1-22 16,21 0-16,-21 0 0,0 0 0,0 1 16,21-1-16,-21-21 15,21 21-15,-22-21 0</inkml:trace>
  <inkml:trace contextRef="#ctx0" brushRef="#br0" timeOffset="107611.86">18754 11578 0,'0'-21'0,"0"42"0,0-63 16,-22 21-16,1 21 16,0 0-1,21 21-15,0 21 16,0-21-16,0 22 0,0-22 15,0 21-15,0-21 0,-21 22 16,21-1-16,0 0 0,-21-20 0,21 20 16,0-21-16,-21 21 0,-1-20 0,22-1 15,-21 0-15,21 0 0,0 0 0,-21 0 16,21-42 15,0 0-31,21 0 16,0 0-16,1 0 0,-1-1 0,21-41 15,-21 42-15,0-22 16,22 22-16,-22-21 0,0 21 0,21 0 16,-20-1-16,20 1 0,-21 21 0,21 0 15,1 0-15,-22 21 16,0 1-16,0-1 0,0 0 16,-21 21-16,22-21 0,-22 22 0,0-22 0,0 21 15,0-21-15,0 1 0,0-1 16,0 0-16,21 0 0,-21 0 15,21-21-15,0 0 16,0 0-16,0 0 0,1 0 16,-1 0-16,0-21 0,0 0 15,21 0-15,-20 0 0,-1-1 0,0 1 16,0 0-16,0-21 0,0 21 0,1-22 16,-1 22-16,0-64 15,0 64-15,-21-21 0,21 0 0,-21-1 16,0 1-16,0 21 0,0 0 0,21-1 15,-21 1-15,0 42 32,-21 1-32,21-1 0,-21 21 0,21-21 15,0 22-15,-21-22 0,21 21 16,0-21-16,0 0 0,0 22 0,0-22 16,0 21-16,0-21 0,0 1 0,21-1 15,0 0-15,0 21 0,1-42 16,20 21-16,0 1 0,-21-22 0,22 0 15,-1 0-15,0 0 0,1 0 16,-1 0-16,43 0 0,-64-22 16,21 1-16,-21 0 0,1 0 15,-1 0-15,0 0 0,0-1 0,0 1 16,-21 0-16,21-21 0,-21 21 0,0-22 16,0 22-16,0 0 15,-21 21-15,0 0 0,-21 0 16,21 21-1,-1 0-15,1 0 0,21 1 0,0-1 16,-21 0-16,21 21 0,-21-21 0,21 1 16,0 20-16,0-21 0,0 0 15,0 22-15,0-22 0,0 0 0,0 0 16,21 0-16,0-21 0,0 21 0,1-21 16,-1 0-16,42 0 15,22 0-15,-43-21 16,1 21-16,-1-21 0,21-21 15,-20-1-15,-22 22 0,21-21 16,-21 21-16,1-22 0,41-20 16,-42 21-16,0-1 0,1 1 0,-22-22 15,21 22-15,0 0 0,0-1 16,-21 22-16,0-21 0,21 21 0,-21 0 16,0-1-16,0 44 15,-21-1-15,0 21 0,0 0 16,0-20-16,-1 20 0,1 0 0,0 1 15,0-1-15,0 0 0,0 1 16,21-1-16,-22 0 0,22 1 16,0-1-16,0-21 0,0 21 0,0-20 15,0-1-15,22 0 0,-1 0 0,0 0 16,0-21-16,21 0 16,-20 0-16,-1 0 0,21 0 0,-21 0 0,22 0 15,-22-21-15,21 0 0,-21 0 16,0 0-16,22-1 0,-22-20 0,21 21 15,-21-21-15,22 20 0,20-62 16,-42 41-16,22-41 0,-22 41 16,-21 1-16,0 0 15,0 21-15,0-22 0,0 22 0,-21 21 16,0 0-16,-1 21 16,-20 43-16,21-22 0,0 0 15,0 1-15,-1-1 0,22-21 16,0 22-16,-21-1 0,21 0 0,0 22 15,0-22-15,0-21 0,0 22 16,0-1-16,21-42 16,1 21-16,-1 0 0,0-21 15,0 0-15,21 0 0,-20 0 0,20 0 16,21-42 0,-20 21-16,-22 0 0</inkml:trace>
  <inkml:trace contextRef="#ctx0" brushRef="#br0" timeOffset="108209.52">22966 11176 0,'-21'-21'16,"42"42"-16,-64-42 0,22 21 0,0 0 0,-21 0 16,21 21-16,-1 0 0,1 0 15,0 22-15,0 20 0,-21-20 0,42 20 16,-22-21-16,1 22 0,21 42 15,-21-64-15,21 0 0,0 1 16,0-1-16,42 64 16,-20-64-16,20-21 0,-21 1 15,21-1-15,1 0 0,20-21 0,-20 0 16,-1 0-16,0 0 0,106-21 16,-105 0-16,84-43 15,-106 22 1,21-1-16,-21 22 0,1-21 0,-22 0 15,0-22-15,0 22 0,0-22 0,0 1 16,0-64-16,-85-43 16,64 128-16,-43 0 15,22 21-15,21 21 0,-22 0 16,1 0-16,0 21 0,-1 0 16,1 21-16,0 1 0,21-1 15,-43 43-15,43-43 0,0 21 16,21-20-16,0 41 15,0-62-15,21 20 0,0 0 0,21-21 16,-20 22-16,20-22 0,-21 0 0,64 21 16,-1-42-1,-62 22-15,20-22 0</inkml:trace>
  <inkml:trace contextRef="#ctx0" brushRef="#br0" timeOffset="108567.31">23516 11790 0,'0'-21'0,"0"42"0,0-63 0,0 20 15,21 1-15,-21 0 0,0 0 0,21 0 16,1 0-16,-1-1 16,21 1-16,-21 21 0,22-21 15,20 21-15,-42 0 0,22 21 16,-22-21-16,0 21 0,0 1 16,0 20-16,0 43 15,-21-64-15,0 21 0,0 0 0,0-20 16,-21 20-16,21-21 0,-21 0 15,0 0-15,0 1 0,0-1 0,-1-21 16,1 0-16,21-21 31,0-1-31,0 1 0,0 0 16,21 0-16,1 0 0,20-22 16,-21 1-16,0 21 15,0 0-15,1-22 0,-1 22 0,0 0 16,0 0-16,0 0 0,0 0 0,1 21 15,-1 0-15,0 0 16,0 0 0,-21 21-16,0 0 0</inkml:trace>
  <inkml:trace contextRef="#ctx0" brushRef="#br0" timeOffset="109276.91">24701 11811 0,'43'0'0,"-86"0"0,107-21 0,-43 0 0,0 21 16,0-21-16,-21-1 0,22 1 16,-22 0-16,0-21 15,0 21-15,0-1 0,-22 1 0,1 0 16,0 21-16,-21 0 0,21 0 16,-1 0-16,-20 0 0,21 0 0,-21 21 15,20 0-15,-20 1 0,21 20 16,-21-21-16,20 0 0,-20 22 0,21-22 15,0 21-15,0-21 0,21 22 16,0-22-16,0 0 0,0 21 0,0-21 0,0 1 16,21-1-1,21-21-15,-21 0 0,0 0 0,22 0 16,-22 0-16,21 0 0,1 0 0,-22 0 16,21-21-16,-21-1 0,0 1 0,22 21 15,-22-21-15,0 0 0,-21 0 16,21 0-16,-21-1 0,21 1 0,-21 0 15,0 0-15,0 42 32,0 0-17,-21 0-15,0 22 0,21-1 16,-21 0-16,0 1 0,21-1 16,0 0-16,-21 22 0,21-1 0,0-20 15,0 84-15,0-64 0,0 85 16,0-63-16,0 0 15,0-1-15,0 1 0,0 0 0,0-1 16,21 1-16,-21 0 0,0 21 0,0-22 16,0 1-16,0 105 0,-21-105 15,-1 0-15,1-1 0,0-20 16,-21-1-16,21 1 0,-22-1 0,22-20 16,-21-1-16,-1-21 0,22 0 0,-21 1 15,0-22-15,20 0 0,-62-22 16,20-20-16,22 0 15,0-1-15,-1-20 0,1 21 16,0-22-16,-1-21 0,-41-169 16,62 170-16,22-1 0,0 0 15,0-20-15,22 20 0,-1-21 16,0 21-16,21 1 0,-21-22 0,22 21 16,-1 22-16,0-22 0,1 22 0,20-64 15,-20 63-15,-22 1 16,21-1-16,0 1 0,-20 20 0</inkml:trace>
  <inkml:trace contextRef="#ctx0" brushRef="#br0" timeOffset="110391.27">24744 11726 0,'0'0'0,"21"0"16,0 0-16,-21-21 15,21 0-15,0 21 0,22-21 0,-22 21 16,0-21-16,0 21 0,0-21 16,-21-1-16,0 1 0,22 21 15,-22-21-15,0 0 0,0 0 0,0 0 16,-22-1-16,1 22 16,0 0-16,-21 0 0,21 0 15,-1 0-15,1 22 0,-21-1 0,21 0 16,0 0-16,-22 21 0,22 1 0,0-22 15,0 21-15,0 1 0,21-22 16,0 21-16,0 0 0,0-20 0,0-1 16,0 21-16,0-21 0,21 0 15,0-21-15,0 0 0,21 0 16,-20 0-16,-1 0 0,21 0 0,-21 0 16,22 0-16,-22-21 0,21 0 15,-21 0-15,0 0 0,22 0 16,-22-1-16,0 1 0,-21 0 0,21 0 15,-21 0-15,21-22 0,-21 22 0,0 0 16,0 0-16,0 0 0,0 0 16,0-1-16,0 44 15,0-1 1,0 0-16,0 0 0,0 0 16,0 0-16,0 1 0,0 20 0,0-21 15,0 21-15,0 22 16,0-43-16,22-21 0,-1 21 15,0-21-15,0 0 0,0 0 16,0 0-16,1 0 0,20 0 16,-21 0-16,0 0 0,0 0 0,1-21 15,-1 0-15,0 0 0,0 0 16,0-1-16,22-20 16,-22 21-16,-21-21 0,21 20 0,-21 1 0,21-21 15,-21 21-15,0 0 0,0-1 16,0 44-1,0-1-15,0 0 16,0 0-16,-21 0 0,0 0 16,0 1-16,21 20 0,-22-21 15,1 0-15,0 0 0,0 1 0,21-1 16,0 0-16,-21-21 0,21 21 0,-21-21 16,21-21 15,0 0-16,21 0-15,0-1 0,0 1 16,0 0-16,43-21 0,-22-22 16,0 43-16,-20 0 0,20 0 15,-21 0-15,0 21 0,0 0 16,1 0-16,-1 0 0,-21 21 16,0 0-16,0 0 0,0 0 15,0 22-15,0-22 0,0 0 16,0 0-16,0 21 0,0-20 0,0-1 15,0 0-15,21 0 0,0 0 0,-21 0 16,21-21-16,0 22 0,1-22 16,20 0-16,-21 0 0,0 0 0,22 0 15,-22 0-15,21 0 0,-21-22 0,0 1 16,1 0-16,-1 21 0,0-21 0,0 0 16,0 0-16,0-22 0,-21 22 15,0 0-15,22 0 0,-22-22 0,21 22 16,-21 0-16,-21 42 31,-1 0-31,22 1 0,-21-1 16,0 21-16,0-21 0,21 0 15,0 1-15,-21 20 0,0-21 16,21 0-16,-22 0 0,22 1 0,0-1 16,22-21 15</inkml:trace>
  <inkml:trace contextRef="#ctx0" brushRef="#br0" timeOffset="110580.16">26204 11557 0,'0'0'16,"0"-21"-16,-21 21 15,0 0 1,0 0-16,21 21 31,21-21-15,0 0-1,-21 21-15</inkml:trace>
  <inkml:trace contextRef="#ctx0" brushRef="#br0" timeOffset="111154.83">26522 11705 0,'21'0'32,"0"0"-17,0-21-15,0 21 0,1 0 0,-1 0 16,0 0-16,0 0 0,0 0 16,0 0-16,-21 21 0,0 0 15,0 1-15,0-1 0,0 0 0,0 0 16,0 21-16,-21-20 0,0 20 15,-21-21-15,21 21 0,-22-20 16,22-1-16,-64 42 0,43-42 16,21 1-16,-21-1 0,20-21 0,1 21 15,0 0-15,0-21 0,42 0 32,0 0-32,0 0 0,1 0 15,20 0-15,-21 0 0,21 0 16,-20 21-16,-1 0 0,42 1 15,22 20-15,-64 0 0,21-21 16,-20 22-16,20-22 0,0 21 16,-21 1-16,1-1 0,20 0 0,-21 22 15,0-22-15,22 22 0,-22-1 16,-21-21-16,21 22 0,-21-1 0,0 1 16,0-1-16,0 1 0,0-1 15,-21-20-15,0 20 0,-1 1 0,-20-22 16,0 22-16,-1-22 0,1 0 0,-21-21 15,20 1-15,-20-1 0,-1 0 0,1-21 16,-1 0-16,1 0 0,20 0 16,-126-42-1,63-22-15,85 22 0,-21-1 16,42 22-16,0-21 0,0 0 16,0-1-16,0-20 0,21 20 0,0 1 15,0-21-15,106-128 16,-21 64-16,-42 64 15</inkml:trace>
  <inkml:trace contextRef="#ctx0" brushRef="#br0" timeOffset="111496.03">27030 11917 0,'0'0'15,"0"-21"-15,0 0 0,0-1 16,21 22-16,0-21 0,0 21 15,22-21-15,-22 21 16,0 0-16,0-21 0,21 0 0,22 0 16,-43 21-16,21-22 15,-20 1-15,-1 21 0,-21-21 0,0 0 16,0 0 0,-21 21-16,-1 0 0,1 0 15,-21 0-15,0 21 0,-1 0 16,22 0-16,-21 0 0,-22 22 15,43-22-15,0 0 0,0 0 0,21 0 16,0 22-16,0-22 16,0 0-16,0 0 0,0 0 15,21 1-15,0-22 0,21 21 0,64-21 16,-63 0 0,-1 0-16,0 0 0,1 0 0,-1 0 15</inkml:trace>
  <inkml:trace contextRef="#ctx0" brushRef="#br0" timeOffset="112015.22">28194 11790 0,'0'0'0,"21"-21"0,-21-22 0,0 22 0,0 0 15,0 0-15,-21 0 16,0 0-16,0 21 0,-1 0 0,1-22 16,-21 22-16,21 0 0,-22 0 0,22 0 15,-21 22-15,0-1 16,20 0-16,-20 0 0,0 0 0,21 0 15,-1 22-15,1-22 0,0 0 0,0 21 16,21-20-16,0-1 0,0 21 16,0-21-16,0 0 0,0 1 15,21-1-15,0-21 0,22 21 0,-22-21 0,42 0 16,-20 0-16,-1 0 16,0 0-16,1 0 0,-1-21 0,-21 0 15,21-1-15,1 1 0,-1 0 0,-21-21 16,22 21-16,-22-22 0,0 1 15,42-43-15,-41 22 16,-1 20-16,0-20 0,0 21 0,0-22 16,0 1-16,1 20 0,-1-20 15,0 20-15,-21 1 0,0 0 0,0 21 16,0-1-16,-21 44 16,0-1-16,-1 0 15,-20 21-15,21 1 0,0 20 0,0-21 16,-1 1-16,1 20 0,0-20 15,21-1-15,0 21 0,0-20 0,0-1 16,0-21-16,0 22 0,21-1 0,0-21 16,1 21-16,20-20 15,-21-1-15,21 0 0,-20 0 0,20-21 0,0 0 16,1 0-16,-1 0 0,21 0 16,43-42-1,-63 21-15,-1-1 0,-21 1 16</inkml:trace>
  <inkml:trace contextRef="#ctx0" brushRef="#br0" timeOffset="113922.06">29760 11176 0,'0'0'0,"0"-21"15,0 0-15,0 0 16,0-1 0,0 1-16,0 42 125,0 1-125,0-1 0,0 0 15,-21 21-15,0-21 0,21 22 0,-21-1 16,0 0-16,-1 1 0,22-1 15,-21 0-15,0 43 16,21-64-16,0 22 0,0-1 16,0-21-16,0 0 0,21-21 15,-21 21-15,21-21 0,1 0 16,-1 0-16,0 0 0,0 0 16,0-21-16,0 0 0,22 0 15,-22 21-15,0-21 0,0 0 0,43-43 16,-43 43-16,21 0 15,-21 0-15,1-22 0,-1 22 0,0 0 16,0 21-16,-21-21 0,0 42 31,-21 0-31,0 0 0,21 0 16,0 1-16,-21-1 0,21 0 16,-22 0-16,22 0 0,0 0 15,0 1-15,22-1 0,-1 0 16,0-21-16,0 21 0,21-21 15,-20 0-15,20 21 0,0-21 0,-21 0 16,22 0-16,-1 0 0,22 0 16,-43-21-16,0 0 0,0 0 15,0 0-15,-21-1 0,0-20 0,0 0 16,21-1-16,-21 1 0,0 0 16,0-1-16,0 1 0,0 0 0,0-1 15,-21 22-15,21 0 0,0-21 16,0 21-16,0-1 15,21 22 1,22 0-16,-22 0 16,21 0-16,1 0 0,-1 0 0,0 0 15,22 0-15,-1 0 0,1 0 16,-22 0-16,22 22 0,-1-22 0,-21 21 16,22-21-16,-43 0 0,21 0 0,-20 0 15,-1 0-15,-21 21 0,0 0 16,-21 0-16,-1-21 15,-20 21-15,21 1 0,-21-1 16,-1-21-16,1 21 0,0 21 16,-1-21-16,22 1 0,-21 20 0,-22 0 15,1 22 1,42-22-16,-1-21 0,22 0 0,0 1 16,-21-1-16,21 0 0,0 0 15,0 0-15,0 0 0,0 1 16,43-22-16,-22 0 0,0 0 15,0 0-15,0 0 0,22 0 16,-1 0-16,-21 0 0,21-22 16,-20 1-16,-1 0 0,21 0 15,-21 0-15,43-43 0,-43 43 16,21-42-16,-21 20 16,1 22-16,-22 0 0,0 0 15,-22 21 1,1 21-1,0 0-15,0-21 0,21 21 16,0 0-16,-21 1 0,21-1 16,-21 0-16,21 0 0,0 0 0,0 0 15,0 1-15,0-1 16,21 0-16,0-21 0,0 0 0,0 21 16,0-21-16,1 0 0,41 0 15,-21 0-15,-20 0 0,20-21 16,-21 21-16,0-21 0,22 0 0,-22-1 15,0 1-15,0 0 16,0 0-16,0 0 0,1 0 0,-1-22 16,-21 22-16,0 0 15,0 42 1,-21 0-16,-1 0 16,1 1-16,21-1 0,-21 0 15,0 0-15,21 0 0,0 0 0,0 1 16,0-1-16,0 0 15,0 0-15,21 0 0,21-21 0,-20 0 16,20 21-16,-21-21 0,21 0 16,1 0-16,-1 0 0,0 0 0,22-21 15,-43 0 1,21 0-16,-20 0 0,-1 0 0,0-1 16,0 1-16,0-21 0,0 21 15,-21-22-15,0 22 0,22-21 0,-22 0 16,0 63-1,-22 0 1,22 21-16,-21-21 16,0 1-16,0 20 0,0 0 0,0-21 15,-1 22-15,1-1 0,0 0 16,0 1-16,21-1 0,0 0 0,-21 22 16,21-22-16,-21 22 0,21-1 0,0 1 15,0-1-15,-22 22 16,22-22-16,0 1 0,-21 21 0,21-1 15,-21 1-15,21 0 0,0-1 16,-21 1-16,0 0 0,0-1 0,21-20 16,-22 20-16,1 1 0,-21 63 15,21-63-15,0-22 0,-22 1 16,22 21-16,0-43 0,0 21 0,-22-20 16,22-1-16,0 0 0,0-20 15,0-1-15,0 0 0,-1-21 16,-41-42-16,21-22 15,20 22-15,1-22 16,21 1-16,-21-1 0,21-20 0,-21-1 0,21 21 16,21-105-16,0 84 15,0 1-15,22-1 0,-1 0 16,0 1-16,22 20 0,-22-20 0,1 20 16,20 1-16,-21 20 0,22-20 15,-22 20-15,106-105 16,-84 106-16,-22 21 0,22-22 15,-22 1-15,22 0 0,-22 21 0,0-22 16</inkml:trace>
  <inkml:trace contextRef="#ctx0" brushRef="#br0" timeOffset="114095.96">32808 11853 0,'-21'0'47,"0"0"-47,0 0 0,0 0 16,-1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55:48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339 0,'0'0'0,"0"-21"0,0-1 0,0 1 15,0 0-15,0 0 16,-21 21 15,-1 21-15,22 0-16,0 0 0,0 64 15,0-43-15,-21 1 16,21 20-16,-21 1 0,0-1 0,0 1 16,0 20-16,-1-20 0,1 21 15,0-1-15,0-20 0,0 20 0,-43 43 16,22 43-1,21-128-15,0 0 0,21 1 16,0-1-16,0-21 0,0 0 16,-22-21-16,22-21 15,0 0 1,0-21-16,0 21 0,22-22 16,-22 1-16,21-22 0,0 22 0,-21-21 15</inkml:trace>
  <inkml:trace contextRef="#ctx0" brushRef="#br0" timeOffset="267.41">2413 360 0,'0'0'15,"0"-21"-15,21 0 16,-21 42-16,0 0 16,0 21-16,21 22 0,-21-22 15,0 22-15,0-1 0,0 1 0,0 84 16,0-85-16,0 1 15,0 20-15,0-20 0,0-22 0,0 22 16,0-22-16,-21 0 0,21 1 16,0-1-16,0 0 0,0-20 15,0-1-15,0 0 0,0 0 16,0 0-16,0-42 31,-21 21-31,0-21 0,21 0 16,-21 0-16</inkml:trace>
  <inkml:trace contextRef="#ctx0" brushRef="#br0" timeOffset="441.3">1947 1355 0,'0'0'0,"-21"0"32,42 0-17,0 0 1,1 0-16,20 0 0,-21 0 15,21-21-15,1 21 0,-1-22 0,64 1 16,-64 0-16,22 21 16,-22-21-16</inkml:trace>
  <inkml:trace contextRef="#ctx0" brushRef="#br0" timeOffset="1047.96">3069 1185 0,'42'-21'31,"-42"0"-31,0 0 0,0 0 16,0 0-16,0-1 15,0 1-15,-21 0 0,0 21 16,0-21-16,0 21 0,0 0 16,-1 0-16,1 0 0,0 0 15,0 21-15,0 0 0,-22 43 16,22-22-16,0 0 0,0-20 15,0 20-15,21 0 0,0 1 16,0-1-16,0 0 0,0 1 16,0-1-16,0 21 0,21-20 15,0-22-15,0 0 16,0-21-16,1 0 0,-1 0 0,21 0 16,-21 0-16,0-21 0,22 0 15,-22 0-15,0-1 0,21 1 0,-20 0 16,20-21-16,-21 21 0,0-22 15,0 1-15,43-127 16,-43 105-16,-21 1 16,0-1-16,21 1 0,-21-1 0,0 1 15,0-1-15,0 1 0,0 20 16,0 1-16,0 0 0,-21-1 0,0 22 16,21 0-16,-21 0 0,0 21 15,-1 0-15,1 21 16,0 0-16,21 0 0,0 22 0,-21-1 15,21 21-15,-21-20 0,21 20 16,0 22-16,0-22 0,0 64 16,0-63-16,0-1 0,0-20 15,0 20-15,0-20 0,0-1 0,0 0 16,0-21-16,21 22 0,0-22 16,0 0-16,0 0 0,1 0 15,-1-21-15,21 0 0,-21 0 16,0 0-16,43 0 0,-22 0 15,-21-21-15,1 0 0,20 21 16,-21-21-16</inkml:trace>
  <inkml:trace contextRef="#ctx0" brushRef="#br0" timeOffset="1427.74">3704 1164 0,'0'-21'0,"0"42"15,0-21 16,0 21-31,0 1 16,21-1-16,0 0 16,1 0-16,-22 0 0,21 0 0,-21 1 15,21 20-15,-21-21 0,21 0 16,-21 0-16,0 1 0,0-1 0,0 0 16,0 0-16,0 0 0,0 0 15,0 1-15,21-22 16,0-22-1,-21 1-15,0 0 16,22 0-16,-1 0 0,-21-22 16,21 22-16,0-21 0,0 0 15,0-1-15,1 1 0,-1 0 0,0-1 16,0 1-16,0-22 16,0 43-16,1 0 0,-1 21 15,-21 21 16,0 0-31,0 1 16,0-1-16</inkml:trace>
  <inkml:trace contextRef="#ctx0" brushRef="#br0" timeOffset="2684.68">4614 1439 0,'64'-42'32,"-64"21"-32,21 0 0,-21 0 15,0-1-15,21 1 0,-21 0 16,0 0-16,0 0 0,0-43 16,-21 43-16,-21-21 15,20 21-15,1 21 0,0 0 0,-21 0 16,21 0-16,-22 0 0,1 21 15,21 0-15,-22 0 0,1 0 16,0 22-16,21-22 0,-22 21 16,22 0-16,0-20 0,0 20 0,0 0 15,21-21-15,0 22 0,0-22 16,0 0-16,0 0 0,0 0 0,21 1 16,0-1-16,0-21 0,0 0 15,22 0-15,-22 0 0,21 0 0,0-21 16,-20 21-16,20-22 0,0 1 15,-21 0-15,22 0 0,20-21 16,-42-1-16,1 22 0,-22-21 16,21 21-16,-21-22 0,21 22 0,-21-21 15,0 21-15,0-1 0,0 1 16,-21 21 0,0 0-16,-1 21 15,22 1-15,0-1 0,-21 0 16,0 0-16,21 0 0,-21 22 0,21-22 15,0 0-15,0 21 0,0-21 16,0 1-16,0-1 0,0 0 0,21 0 16,0 0-16,0 0 0,1-21 15,-1 0-15,21 22 0,-21-22 16,22 0-16,-1 0 0,0 0 0,-21-22 16,22 1-16,20-21 0,1 0 15,-43 20-15,0 1 16,0 0-16,-21-21 0,0 21 15,21-22-15,-21 22 0,0 0 0,22-21 16,-22 20-16,0 1 16,0 42-1,0 1 1,-22-1-16,22 0 0,0 0 0,-21 21 16,21-20-16,0-1 0,0 21 15,0-21-15,-21 0 0,21 1 0,0 20 16,0-21-16,0 0 0,0 0 15,0 1-15,21-22 32,0 0-32,-21-22 15,22 1-15,-1 0 0,-21 0 0,21 0 16,0 0-16,0-22 0,0 22 16,1-21-16,-1 21 0,0-1 0,0 1 15,21 0-15,-20 21 16,-22 21-1,0 0 1,0 1-16,0-1 16,21 0-16,-21 0 0,21 0 15,0 0-15,-21 1 0,21-1 16,0-21-16,-21 21 0,22-21 16,-1 0-16,21 21 0,-21-21 15,0 0-15,22 0 0,-22 0 0,42 0 16,-20-21-16,20 0 15,-42 0-15,1-1 0,-1-20 16,0 21-16,0-21 0,0-1 0,-21 1 16,21 0-16,-21-1 0,22-20 15,-22-1-15,0 1 0,0-1 0,0 22 16,21 0-16,-21-1 0,0 22 16,0-21-16,0 21 0,0 42 31,0 21-16,-21-21-15,-1 22 0,22-1 16,-21 21-16,0-20 0,21 63 16,-21-64-16,21 0 0,0 22 15,-21-22-15,21-21 0,0 22 0,0-1 16,0-21-16,0 0 0,21 0 0,0 1 16,0-1-16,0-21 0,1 0 15,-1 0-15,0 0 0,0 0 16,21 0-16,-20 0 0,-1 0 0,0 0 15,21-21-15,-21-1 0,43-20 16,-64 21-16,0 0 0</inkml:trace>
  <inkml:trace contextRef="#ctx0" brushRef="#br0" timeOffset="2889.57">5863 1080 0,'0'0'0,"0"21"16,21-21 0,0 0-1,1 0-15,-1 0 0,21 0 0,-21-21 16,22-1-16,-22 22 0,21 0 0,0-21 16,-20 21-16,20 0 0,-21-21 15,0 21-15,0 0 0,1 0 0,-1 0 16</inkml:trace>
  <inkml:trace contextRef="#ctx0" brushRef="#br0" timeOffset="4196.82">6879 1397 0,'21'0'0,"-42"0"0,63 0 0,-20 0 0,-1 0 15,0 0-15,0 0 0,0-21 16,0 0-16,1 0 0,-22-1 0,21 1 16,-21 0-16,21 0 0,-21 0 0,0 0 15,0-22-15,0 22 0,-42-42 16,20 41-16,1-20 16,-21 42-16,21-21 0,-22 21 15,22 0-15,-21 0 0,0 0 0,20 0 0,-20 21 16,0 0-16,21 22 0,-22-22 15,22 21-15,0 0 0,0-20 0,0 20 16,-1 0-16,22-21 16,0 22-16,0-22 0,0 21 0,0-21 0,0 1 15,43 20-15,-22-21 16,21-21-16,-21 0 0,1 0 16,41 0-16,-21 0 0,-20 0 15,20 0-15,-21 0 0,21-21 16,1 0-16,-22 0 0,21-1 0,-21 1 15,1-21-15,-1 21 0,0 0 0,0-22 16,-21 1-16,0 21 0,0-22 16,0 22-16,0-21 0,0 21 15,0 0-15,0-1 0,0 44 32,0-1-32,0 0 15,0 0-15,0 21 0,0-20 0,0-1 16,0 21-16,0-21 0,0 22 15,0-22-15,0 0 0,0 0 0,21 0 16,0 0-16,1 1 0,-1-1 0,0-21 16,0 0-16,21 0 0,22 0 15,-22 0-15,1 0 0,20 0 16,-21 0-16,1-21 0,-1-1 16,22 1-16,-43 0 0,21 0 0,0 0 15,-20 0-15,-1-22 0,0 22 16,0-21-16,-21 21 0,0-22 15,0 1-15,0 0 0,0 20 16,-21 1-16,0 0 0,-22 21 16,22 0-16,0 0 0,-21 0 0,21 21 15,-22 0-15,22 1 0,-21-1 16,21 21-16,-22-21 0,22 22 16,0-22-16,0 0 0,0 21 0,21-21 15,0 1-15,0-1 0,0 0 0,0 0 16,0 0-16,21-21 15,0 0-15,21 0 0,-21 0 16,1 0-16,20 0 0,-21 0 16,21 0-16,-20-21 0,-1 0 0,21 0 15,-21 21-15,0-21 0,1-1 16,-1 1-16,0 0 0,0-21 0,-21 21 16,0-1-16,21 1 15,-21 0-15,0 42 47,0 0-47,0 1 16,0-1-16,-21 0 0,21 21 15,0-21-15,-21 1 0,0 20 0,0 0 0,21 1 16,0-1-16,-22 21 16,22-20-16,0 20 0,0 1 0,0 126 15,0-42 1,0-84-16,22-1 0,-22 22 15,21 0-15,-21-1 0,21-20 0,0 21 16,-21-22-16,21 22 0,0-22 0,-21 1 16,22-1-16,-1-20 0,-21 62 15,0-41-15,21-22 0,-21-21 16,0 22-16,0-22 0,0 0 0,-21 0 16,0-21-1,-1 0-15,1 0 16,0-21-16,-21-21 0,21 21 15,-1-1-15,1-20 0,-21 0 0,21-1 16,0 1-16,-1 0 0,-20-22 16,21 1-16,0-1 0,0 1 0,21-22 15,0 0-15,0 22 0,0-22 16,0 22-16,0-22 0,0 22 16,21-1-16,0 1 0,0-1 0,0 1 15,0 20-15,1-20 0,20 20 0,-21 1 16,21-21-16,1 20 0,-22 1 15,21 21-15,1-22 0,-1 1 0,-21 21 16,21-21-16,1 20 0,-22 1 16,21-21-16</inkml:trace>
  <inkml:trace contextRef="#ctx0" brushRef="#br0" timeOffset="4819.46">8276 1291 0,'0'0'0,"-21"0"16,21-21 15,0 0-31,21 0 16,0 0-16,-21-1 0,21 1 15,1 0-15,-22 0 0,0 0 16,21-22 0,-21 22-16,-21 42 31,-1 1-31,22-1 15,-21 0-15,0 0 0,21 0 0,-21 22 16,21-22-16,0 0 0,-21 21 16,21-21-16,0 1 0,0-1 0,0 0 15,0 0-15,0 0 0,0 0 0,21 1 16,0-22-16,0 0 16,0 0-16,1 0 0,20 0 15,-21 0-15,21 0 0,-20 0 0,20 0 16,0-22-16,1 1 0,-1 0 15,0 0-15,1 0 0,-22 0 0,21-22 16,0 22-16,1-21 0,-22-1 16,21 22-16,-42-21 0,21-22 15,-21 22-15,0 21 16,-21 21-16,-21 0 16,21 0-16,0 0 0,-22 21 15,22 0-15,-21 0 0,21 1 0,-1 41 16,22-21-1,0 1-15,0-22 0,0 0 0,22 0 16,-1 0-16,0 1 0,21-1 16,-21 0-16,1 0 0,-1 0 15,0-21-15,21 21 0,-42 1 16,-21-22 0,0 0-1,-21 0-15,20 0 0,1 0 0,-21 0 16,21 0-16,0 0 0,-1 0 15,1 0-15,0 0 0,0 0 0,0 0 16,0 0-16,-1 0 0,1 0 16,0 0-16,0 0 0</inkml:trace>
  <inkml:trace contextRef="#ctx0" brushRef="#br0" timeOffset="5527.47">1185 2244 0,'0'0'0,"-21"0"0,0 0 0,42 0 46,21 0-46,-20 0 0,20 0 16,0 0-16,85 0 16,-63 0-16,20 0 0,1 0 15,0 0-15,21 0 0,-1 0 16,22 0-16,22 0 0,-1 0 0,0 0 16,21 0-16,1 0 0,-1-21 15,21 21-15,1-22 0,21 22 0,-22-21 16,43 21-16,-21-21 0,20 21 15,-20-21-15,0 0 0,21 21 16,-1-21-16,-20-1 0,211 1 0,-190 0 16,-21 0-16,0 21 0,-1-21 15,1 21-15,-22-21 0,22-1 0,-21 22 16,-22-21-16,0 21 0,1-21 16,-22 21-16,148-21 15,-169 21-15,-21 0 0,0-21 0,-22 21 16,1 0-16,-21 0 0,20-21 15,-63 21-15,1 0 0,-1 0 16,0 0-16,-42 0 47,0 0-47,-1 0 16,1 0-16,0 0 15,0 0 1</inkml:trace>
  <inkml:trace contextRef="#ctx0" brushRef="#br0" timeOffset="5675.38">9483 1799 0,'21'21'0,"-42"-42"0,63 42 16,-21-21-1,0 0-15,-21 22 16</inkml:trace>
  <inkml:trace contextRef="#ctx0" brushRef="#br0" timeOffset="10840.66">254 3577 0,'0'0'0,"-21"0"16,-22 21-16,22-21 0,-21 0 0,21 0 15,0 0-15,-1 0 0,-20 0 16,21 0-16,21 22 15,21-22 17,21 21-32,1-21 0,-1 0 15,85 0-15,-42 0 0,-22 0 16,22 0-16,0 0 0,-22 0 16,22 0-16,-22 0 0,22 0 0,-22 0 15,1 0-15,-1-21 16,1 21-16,-22 0 0,22 0 0,-22 0 15,-21-22-15,22 22 0,-22 0 16,0 0-16,-21-21 16,-21 0-1,0 21-15,-1 0 0,1-21 16,-21 0-16,21 21 0,-22-21 0,22 21 16,-21 0-16,21-22 0,-22 22 15,22 0-15,-21-21 16,21 21-16,0 0 0,-1 0 15,44 0 1,-1 0-16,0 0 16,21 0-16,-21 0 0,22 0 15,-22 21-15,21-21 0,-21 0 16,22 22-16,-22-1 0,0-21 0,0 21 16,-21 0-16,0 0 0,0 0 15,0 1-15,0 20 0,-21-21 16,0 0-16,0 0 0,0 22 0,-1-22 15,-20 0-15,21 0 0,0 0 16,0 1-16,-1-1 0,22 0 16,0-42-1,0 0-15</inkml:trace>
  <inkml:trace contextRef="#ctx0" brushRef="#br0" timeOffset="11208.45">1884 3175 0,'-21'-21'0,"42"42"0,-64-63 15,43 21 1,0 42 0,0 0-16,0 0 15,0 21-15,0 1 0,0-1 0,0 0 16,0 1-16,0-1 0,0 0 16,0 22-16,0-22 0,0 1 15,0-1-15,0 0 0,0 1 0,0 20 16,-21-42-16,21 22 15,0-22-15,0 0 0,21-21 16,1-21 0,-22 0-16,21-1 15,0 1-15,0 0 0</inkml:trace>
  <inkml:trace contextRef="#ctx0" brushRef="#br0" timeOffset="11457.31">2180 3090 0,'0'0'0,"0"22"32,0-1-32,0 0 0,0 0 0,0 21 15,0 1-15,0-1 16,0 0-16,0 1 0,0-1 0,0 0 16,0 1-16,0-1 0,0 0 15,0 1-15,0-1 0,0 0 0,0-20 16,0 20-16,0-21 0,0 0 15,0 0-15,0 1 0,0-1 16,0-42 0,0-1-1</inkml:trace>
  <inkml:trace contextRef="#ctx0" brushRef="#br0" timeOffset="11636.24">1820 3641 0,'0'0'0,"-21"0"16,42-21 0,0 21-1,1 0-15,-1 0 0,0-22 16,21 22-16,-21 0 0,22-21 0,-1 21 16,-21-21-16,22 21 0,-1-21 15,0 21-15,1-21 0,-22 21 0</inkml:trace>
  <inkml:trace contextRef="#ctx0" brushRef="#br0" timeOffset="12248.88">2857 3598 0,'0'0'0,"22"0"0,-1 0 16,0 0-16,-21-21 15,21 0-15,-21 0 0,0 0 0,21 0 16,-21-1-16,0 1 0,0 0 16,0 0-16,0 0 0,0 0 0,0-22 15,-21 22-15,0 0 16,0 0-16,0 21 0,-1-21 0,-41 21 16,42 0-16,0 0 15,-22 0-15,22 21 0,-21 0 0,21 0 16,-22 21-16,22-20 0,0 20 0,0 0 15,0 1-15,-1-1 0,22 0 16,0 1-16,0-1 0,0-21 0,0 21 16,0-20-16,0-1 0,0 0 15,43 21-15,-22-42 0,0 0 16,0 21-16,0-21 0,1 0 16,20 0-16,-21 0 0,21-21 0,-20 0 15,20 21-15,-21-21 16,21 0-16,-20 0 0,-1-22 0,0 22 15,0 0-15,0-85 16,-21 43-16,0 20 16,0 22-16,0-21 0,0 21 0,0-1 15,0 1-15,-21 21 16,0 0 0,21 21-16,0 22 0,0-22 15,-21 21-15,21-21 0,0 22 0,0-22 16,0 21-16,0-21 0,0 22 15,0-22-15,21 0 0,-21 0 0,21 0 16,0 1-16,0-22 0,1 21 16,-1-21-16,0 0 0,0 0 15,0 0-15,0 0 0,22 0 0,-22 0 16,0 0-16,21-21 0,-20-1 16,20-20-16,-21 21 0,0 0 15</inkml:trace>
  <inkml:trace contextRef="#ctx0" brushRef="#br0" timeOffset="12696.18">3387 3344 0,'0'0'16,"0"-21"0,0 42-1,-22 1-15,22-1 16,0 0-16,0 21 0,0-21 16,0 1-16,0-1 0,0 0 0,0 21 15,0-21-15,0 22 16,0-22-16,0 0 0,0 0 15,0 0-15,0 1 16,-21-22 15,21-22-15,0 1-16,0 0 0,0 0 16,0 0-16,0 0 15,0-1-15,0-20 0,0 21 0,21-21 16,1-1-16,20 1 0,-21 21 15,21-22-15,1 22 0,-22 0 0,21 0 16,1 21-16,-1 0 0,-21 0 16,21 21-16,-20 0 0,-1 0 0,21 1 15,-42 20-15,21-21 0,-21 21 0,0-20 16,0 20-16,0 21 16,0-41-16,-42 62 15,21-63-15,21 1 16,0-1-16,-21-21 0,21 21 15,0-42 17,21 0-32,-21-1 0</inkml:trace>
  <inkml:trace contextRef="#ctx0" brushRef="#br0" timeOffset="13279.86">4424 3493 0,'0'-85'31,"0"64"-31,-21 0 0,-1-1 16,1 1-16,21 0 0,-21 21 0,0-21 16,0 21-16,0 0 0,-1 0 15,1 0-15,0 0 0,0 21 16,0 0-16,0 0 0,-22 43 15,22-22-15,0-21 0,0 22 16,0-22-16,21 21 0,0 1 0,-22-22 16,22 0-16,0 21 0,0-21 0,0 1 15,0-1-15,43 42 16,-22-63-16,0 21 16,0-21-16,0 0 0,1 0 15,-1 0-15,21-21 0,-21 21 16,0-21-16,22 0 0,-22 0 0,21 0 15,-21-22-15,1 22 0,20-21 16,-21-1-16,0 1 0,0 0 0,1-22 16,-1 1-16,-21-43 0,21 64 15,-21-1-15,0 1 0,0 0 16,0 20-16,0-20 0,0 21 16,-21 21-1,21 21-15,0 0 0,0 0 16,0 22-16,0-1 0,-21 0 0,21 1 15,0-1-15,0 0 0,0 22 16,0-22-16,-22 1 0,22-1 16,0 21-16,0-20 0,0-22 15,0 21-15,0-21 0,22 1 16,-1-1-16,0-21 0,0 21 0,21-21 16,22 0-16,-1 0 15,-41 0-15,20-21 0,-21 0 16,21-1-16,-20 1 0,20 0 0,-21 0 15</inkml:trace>
  <inkml:trace contextRef="#ctx0" brushRef="#br0" timeOffset="13536.19">5249 3027 0,'0'0'16,"0"-21"-16,0 0 0,0-1 0,0 1 0,0 42 31,0 1-31,-21-1 0,21 0 0,0 21 15,-21 1-15,21-1 0,-21 0 0,21 1 16,0 20-16,0-21 0,-21 1 16,21 20-16,-22-20 0,22-1 0,0 0 15,0 1-15,-21-22 0,21 21 16,0-21-16,0 0 0,0 1 0,0-1 16,0 0-16,0 0 0,21-21 15,1 0 1,-1 0-16,0 0 0,0-21 15,0 0-15,0 0 0</inkml:trace>
  <inkml:trace contextRef="#ctx0" brushRef="#br0" timeOffset="13945.95">5419 3408 0,'0'21'0,"0"-42"0,-22 63 0,1-21 16,21 1-16,0-1 15,0 0-15,21-21 32,1 0-32,-1 0 0,0 0 0,0 0 15,0 0-15,22 0 0,-22-21 0,0 21 16,21-21-16,-21-1 0,22 1 16,-22 0-16,0 0 0,0 0 0,-21 0 15,0-1-15,0 1 0,0 0 16,0 0-16,0 0 0,-21 21 15,0 0-15,0 0 0,0 0 16,-1 0-16,1 21 0,0 0 16,0 0-16,-21 22 0,20-22 15,1 21-15,21 0 0,-21-20 0,0 20 0,21-21 16,-21 21-16,21-20 16,0-1-16,0 21 0,0-21 0,0 0 15,21 1-15,21-22 16,-21 0-16,1 0 0,20 0 15,-21 0-15,21 0 0,-20 0 0,20-22 16,0 1-16,-21 0 0,22 0 0,-22 0 16,0 0-16</inkml:trace>
  <inkml:trace contextRef="#ctx0" brushRef="#br0" timeOffset="14648.55">7747 3344 0,'-21'0'32,"42"-21"-32,0 0 15,0 0-15,22 0 0,-22 0 16,0-1-16,0-20 0,0 21 15,0 0-15,-21 0 0,0-1 0,0 1 16,0 0-16,-21 0 16,0 21-16,-21 0 15,21 0-15,-22 0 0,1 21 0,0 0 16,20-21-16,-20 21 0,0 1 16,-1-1-16,22 0 0,0 0 0,0 0 15,21 0-15,0 22 0,0-22 0,0 0 16,21 0-16,21 22 15,1-22-15,-22 0 0,21 0 0,-21 0 16,22 0-16,-1 1 0,0-1 0,1 0 16,-22 0-16,21 0 15,-21 0-15,1 1 0,-1-1 0,-21 0 0,0 0 16,0 0-16,0 0 0,-21 1 16,-1-1-16,-20-21 0,0 21 0,-22 0 15,1-21-15,20 0 0,-20 21 16,-1-21-16,-41 0 0,62 0 15,-20 0-15,42-21 0,-22 0 16,22 0-16,-21 0 0,-1-22 16,22 22-16,21-21 0,0 21 15,0-1-15,0 1 0,0-21 0,0 21 16,21 0-16,1-1 0,-1 22 0,0-21 16,21 21-16,-21 0 0,22-21 15,-22 21-15,21 0 0,43 0 16,-43-21-16</inkml:trace>
  <inkml:trace contextRef="#ctx0" brushRef="#br0" timeOffset="14929.49">8297 3069 0,'0'21'15,"-42"149"17,21-128-32,21 0 0,-21 1 0,21-1 0,0 0 15,0-20-15,-22 20 0,22 0 16,0-21-16,0 1 0,0-1 16,0 0-16,0 0 0,0 0 15,0 0-15,22-21 16,83-42-1,-105 21 1,22 0-16</inkml:trace>
  <inkml:trace contextRef="#ctx0" brushRef="#br0" timeOffset="15112.39">8043 3408 0,'-21'0'0,"42"0"0,-42 21 0,0-21 0,21 21 31,21-21-31,0 0 0,22 0 16,-22 0-16,0 0 0,21 0 15,1 0-15,20-21 0,-21 0 16,1 21-16,41-21 16,-41 21-16,-1-21 0</inkml:trace>
  <inkml:trace contextRef="#ctx0" brushRef="#br0" timeOffset="15683.08">8805 3408 0,'21'-21'32,"-21"0"-32,0-1 0,0 1 15,0 0-15,0 0 0,0 0 16,0 0-16,0-1 0,0 1 15,0 0-15,-21 0 0,0 21 0,0 0 16,0-21-16,0 21 0,-1 0 16,1 21-16,0-21 15,0 42-15,0-21 0,-22 22 0,22-22 16,0 21-16,0 1 0,0-1 0,0 0 16,21 1-16,0-1 0,-22-21 15,22 21-15,0-20 0,0 41 16,22-63-16,-1 0 15,0 21-15,0-21 0,0 0 0,0 0 16,22 0-16,-22-21 0,0 0 0,64-21 16,-22-1-1,-42 1-15,1 21 0,-1 0 16,-21-22-16,21 1 0,-21 21 0,21-64 16,-21 64-16,0 0 15,0 0-15,0-1 0,0 1 16,-21 21-1,21 21-15,-21 1 0,21-1 16,-21 0-16,21 21 0,-22 1 16,22-22-16,0 63 0,0-41 0,0-22 15,0 21-15,0-21 0,0 22 16,0-22-16,0 0 0,22 0 16,-22 0-16,21-21 0,0 0 0,21 0 15,-21 0-15,1 0 16,20-21-16,-21 0 0,21 0 0,22-21 15,-43 20-15,0 1 0,22 0 16,-22-21-16,0-1 0,0 1 16</inkml:trace>
  <inkml:trace contextRef="#ctx0" brushRef="#br0" timeOffset="15895.96">9398 3133 0,'0'0'0,"0"-43"16,0 1-16,0 21 0,0 0 16,0 0-16,-21 21 0,0 0 15,-1 0-15,22 21 16,-21 0-16,0 21 0,21-21 0,0 22 15,0-1-15,-21 0 0,21 1 0,0-1 16,-21 0-16,21 1 0,0-1 16,0 0-16,0 1 0,0-1 0,0-21 15,0 22-15,0-22 0,0 0 0,0 0 16,0 0-16,0 0 16,42-21-1,-21 0-15,0 0 0,1-21 16,-22 0-16,21 0 0</inkml:trace>
  <inkml:trace contextRef="#ctx0" brushRef="#br0" timeOffset="16278.74">9546 3471 0,'0'0'0,"0"22"15,0-1-15,21-21 31,0 0-31,1 0 0,-1 0 16,0 0-16,0 0 0,0-21 16,0-1-16,22 1 0,-22 21 0,0-21 15,0 0-15,0 0 0,1 0 0,-22-1 16,0 1-16,0 0 0,0 0 16,0 0-16,-22-43 15,1 64-15,0 0 0,0 0 16,0 0-16,0 0 0,-22 21 0,22 1 15,0-1-15,-21 0 0,20 21 0,1-21 16,0 22-16,0-1 0,21 0 16,0-20-16,-21 20 0,21-21 15,0 21-15,0-20 0,0-1 0,0 21 16,0-21-16,21-21 16,0 0-16,0 0 0,0 0 15,22 0-15,-22 0 0,21-21 0,-21 0 16,22 21-16,-1-21 0,-21 0 0</inkml:trace>
  <inkml:trace contextRef="#ctx0" brushRef="#br0" timeOffset="17009.41">10139 3027 0,'-21'0'0,"42"0"0,-42 21 0,21 0 16,-22-21-16,22 21 0,0 1 15,22-22 1,-1 0-16,0 0 0,0 0 16,0 0-16,22 0 0,-22-22 15,21 22-15,-21-21 0,22 0 0,-1 21 16,-21-21-16,64-21 16,-64 20-16,-21-20 15,0 21-15,0 0 16,0 0-16,-21-1 0,0 22 0,-1 0 15,-20 0-15,21 0 0,-21 0 0,-1 0 16,1 22-16,0-22 0,-1 21 16,1 0-16,21 0 0,-22 0 15,22 0-15,0 22 0,0-22 0,21 0 16,0 0-16,0 0 0,0 1 0,0-1 16,0 0-16,21 0 0,21 21 15,1-20-15,-22-22 16,21 0-16,1 0 0,-22 21 0,21-21 0,0 0 15,22 0 1,-43 0-16,21 0 0,-42-21 16,-21 21-1,0 0 1,-21 0-16,21 0 0,-22 21 0,1-21 16,0 21-16,-1 0 0,22 0 0,-21 0 15,-1 22-15,1-22 0,21 21 16,-21-21-16,20 22 0,1-22 0,21 21 15,0 1-15,0-22 16,0 0-16,21-21 0,1 21 0,20 0 16,-21-21-16,21 0 0,1 0 0,-1 0 15,22 0-15,-22 0 0,21 0 16,43-21-16,-63 0 0,62-21 16,-62 20-16,-1 1 15,0 0-15,1-21 0,-1 21 0</inkml:trace>
  <inkml:trace contextRef="#ctx0" brushRef="#br0" timeOffset="17273.21">10901 2709 0,'0'0'0,"-21"0"16,-1 22-16,22-1 15,0 21-15,-21-21 0,0 64 16,21-43-16,0 1 0,-21 20 15,21-21-15,0 22 0,0-1 16,-21-20-16,0 20 0,-1 1 0,22-22 0,0 0 16,-21 1-16,21-1 15,0-21-15,-21 22 0,21-22 0,0 0 16,0 0-16,21 0 16,0-21-16,1 0 0,-1 0 15,0 0-15,0-21 0,0 0 0,0 0 16,1 0-16,-1-1 0</inkml:trace>
  <inkml:trace contextRef="#ctx0" brushRef="#br0" timeOffset="17666.99">10985 3387 0,'0'0'0,"-21"0"16,21 21-16,0 0 15,-21-21-15,21 21 0,0 0 16,21-21-1,0 0 1,1 0-16,-1-21 0,21 0 0,22-21 16,-43 42-1,21-21-15,-21-1 0,0 1 0,-21 0 16,22 0-16,-22 0 0,0 0 16,0-1-16,-22 22 15,1 0-15,-21 0 16,21 0-16,0 0 0,-1 22 15,1-1-15,0 0 0,0 0 16,-21 43-16,20-43 0,1 21 16,21-21-16,0 43 0,0-43 15,0 21-15,0-21 0,0 1 16,0-1-16,0 0 0,21 0 16,1-21-16,20 0 0,-21 0 15,21 0-15,-20 0 0,20 0 0,0-21 16,1 0-16,-1 21 0,0-21 15,-21-1-15,22-20 0,-1 21 0,-21 0 0</inkml:trace>
  <inkml:trace contextRef="#ctx0" brushRef="#br0" timeOffset="19189.45">11620 3196 0,'0'21'31,"-21"1"-31,21-1 0,-21 0 16,21 0-16,0 0 0,0 0 0,0 1 15,-21 20-15,21-21 0,-21 21 16,21 1-16,-21-22 0,21 21 16,0-21-16,0 1 0,0-1 15,0 0-15,0 0 16,0-42 15,0 0-31,0 0 16,21-1-16,-21 1 0,21-21 15,0 21-15,-21-22 0,21 22 0,0-21 16,1 0-16,-1 20 0,0-20 16,0 21-16,0 0 0,0 0 0,1-1 15,20 22-15,21 0 16,-41 0-16,-1 0 16,-21 22-16,21-1 0,0 0 0,-21 0 0,0 21 15,0-20-15,0-1 0,0 21 0,0-21 16,0 22-16,0-22 15,0 0-15,0 21 0,0-21 16,0 1-16,0-1 0,0-42 47,0-1-47,21 1 0,0 0 16,1 0-16,-22 0 0,21 0 15,0-22-15,0 22 0,0-21 16,0 21-16,22-22 0,-22 1 0,42 0 15,-41 20-15,-1 1 0,0 21 16,0 0-16,0 0 0,0 0 16,1 21-16,-22 1 0,0-1 15,0 0-15,0 21 0,0-21 16,0 1-16,0 20 0,0-21 0,0 0 16,0 0-16,-22 22 0,22-22 0,0 0 15,0 0-15,0 0 16,0 1-16,22-22 0,-1 21 0,21-21 15,-21 0-15,0 0 0,1 0 16,20 0-16,-21 0 0,21 0 16,-20 0-16,20-21 0,-21-1 15,21 22-15,-20-21 0,20 0 0,-21 0 0,0 0 16,0-22-16,1 22 16,-22-21-16,0 21 0,0-22 0,21 22 15,-21-21-15,0 21 0,0 0 0,0-1 16,-21 22-16,-1 0 15,1 0-15,0 0 0,21 22 0,-21-1 16,0-21-16,0 42 0,21-21 0,0 0 16,-22 43-16,22-43 15,0 21-15,0-20 0,0-1 0,0 0 16,0 0-16,0 0 0,22 0 16,-1-21-16,0 0 0,0 22 15,21-22-15,-20 0 0,20 0 0,0 0 16,-21 0-16,22 0 0,-1-22 15,-21 22-15,43-42 0,-43 21 16,21 0-16,-21 0 0,1-1 16,-1 1-16,-21-21 0,21 21 0,0-22 15,-21 22-15,0 0 0,0 0 16,0 0-16,0 42 31,0 0-31,0 0 0,-21 0 16,21 22-16,-21-22 0,0 21 15,-1-21-15,22 1 0,-21-1 16,21 0-16,0 0 0,-21 0 0,0 0 16,0-21-1,21-21 17,21 0-32,0 0 0,-21 0 15,21 0-15,22-43 0,20 1 16,-42 20-16,0 1 15,43 0-15,-43-1 0,21 43 16,1-21-16,-22 21 16,0 21-16,-21 0 15,0 22-15,0-22 16,0 0-16,0 43 0,0-43 16,0 0-16,21 21 0,-21-21 15,21 1-15,-21-1 0,0 0 0,22 0 16,-1 0-16,0-21 0,0 0 0,-21 21 15,21-21-15,0 0 0,1 0 0,-1 0 16,0 0-16,0-21 0,0 0 16,22-21-16,-1-1 15,-42 22-15,21-21 0,0 0 16,0-1-16,1 1 0,-1 0 0,0-1 16,0 1-16,0 0 0,-21-1 0,43-63 15,-43 64 1,0 21-16,-22 21 15,1 21 1,21 0-16,-21 0 0,0 22 16,0-22-16,0 21 0,-1 43 15,-20 42-15,42-85 16,-21 1-16,21-1 0,0-21 16,0 21-16,0-20 0,0-1 15,0 0-15,0 0 0,0 0 0,42-21 16,-21 0-16,1 0 15,-1 0-15,21-21 16,-21 0-16,0 0 0,22 0 0,-22-1 16,21-20-16</inkml:trace>
  <inkml:trace contextRef="#ctx0" brushRef="#br0" timeOffset="19371.87">13949 3069 0,'0'0'0,"-43"0"0,22 0 15,0 0-15,0 21 0,21 1 16,21-22 0,0 0-16,22 0 0,-22 0 15,21 0-15,-21 0 0,22 0 0,-1 0 16,0 0-16,-21-22 16,22 22-16,-22-21 0,21 21 0,-21-21 15</inkml:trace>
  <inkml:trace contextRef="#ctx0" brushRef="#br0" timeOffset="19895.57">14922 2921 0,'0'-21'0,"0"42"0,0-63 16,0 63 15,0 0-31,0 21 0,0-20 0,0 20 16,0-21-16,0 21 0,0 1 15,0-1-15,-21 0 0,21 1 0,-21-1 16,0 0-16,-21 43 16,20-64-16,-20 43 0,42-43 15,0 0-15,0 0 0,0-42 47,0 0-47,0 0 0,0 0 16,21-1-16,-21-20 0</inkml:trace>
  <inkml:trace contextRef="#ctx0" brushRef="#br0" timeOffset="20343.83">14859 2900 0,'0'-42'0,"0"84"0,0-106 16,0 43-16,0-21 0,0 21 16,0 0-16,0-22 0,21 22 0,0 0 15,0 0-15,1 0 0,-1 21 16,0 0-16,21 0 0,-21 0 15,43 0-15,-22 21 0,22 0 0,-22 0 16,22 21-16,-22 1 0,0-1 16,-21-21-16,22 22 0,-43-1 0,0-21 15,0 21-15,-21-20 0,-43 41 16,22-21-16,-22-20 0,1-1 16,-1 0-16,-42 0 15,43-21-15,21 0 0,-1 0 0,1 0 0,0 0 16,20 0-16,1-21 0,0 21 15,0-21-15,0 0 0,21-1 16,0 1-16,0 0 0,0 0 16,21 42-1,0 0 1,-21 0-16,21 1 0,0-1 0,1 21 16,-22-21-16,21 22 0,0-1 15,0-21-15,0 43 0,0-22 16,-21-21-16,22 0 0,-1 0 15,0 1-15,0-1 0,0-21 0,0 0 16,22 21-16,-22-21 0,0 0 0,21 0 16,-20 0-16,20 0 0,-21-21 15,0 0-15,22 21 0,-22-43 0,0 22 16</inkml:trace>
  <inkml:trace contextRef="#ctx0" brushRef="#br0" timeOffset="20708.86">15557 3175 0,'0'0'0,"-21"21"0,0 0 16,21 1-1,21-22 1,0 0 0,1 0-16,-1 0 0,21 0 15,-21-22-15,22 1 0,-22 21 0,21-21 16,-21 0-16,0 21 0,22-21 15,-22 0-15,-21-1 0,0 1 16,0 0 0,-21 21-16,-22 0 0,22 0 15,0 21-15,-21-21 0,-1 21 16,22 1-16,-21-1 0,21 0 0,-22 0 16,22 21-16,0-20 0,0-1 0,0 21 15,21-21-15,0 0 0,0 1 16,0-1-16,0 0 0,21 0 15,0-21-15,0 0 0,22 21 0,41-21 16,-41 0-16,-1 0 16,0-21-16,22 0 0,-22 0 0,22 0 15,63-22-15</inkml:trace>
  <inkml:trace contextRef="#ctx0" brushRef="#br0" timeOffset="22688.36">16531 2392 0,'0'0'0,"-21"0"0,0 0 0,0 21 15,-1 0-15,1 0 0,21 22 16,-21-1-16,21 0 0,-21 22 16,0-1-16,21 1 0,0-1 0,-21 1 15,-1-1-15,22 22 0,-21-21 16,0 20-16,21-20 0,-21 20 0,-21 65 15,20-86-15,-20 85 16,21-63-16,0 0 0,0-1 16,-1 1-16,-20 0 0,21-1 0,0 1 15,0 0-15,-1-22 0,1 22 0,0 148 16,21-170-16,0 1 16,0-1-16,0-21 0,0 1 15,0-1-15,0-21 0,21 0 0,0-21 16,22 0-16,-22 0 0,21-21 15,1 21-15,-1-21 0,0 0 0,1-21 16,-1 20-16,0-20 0,1 21 16,20-21-16,-21-1 0,-20 22 0,20-21 15,0-1-15,22-41 0,-43 41 16,0 1-16,0 0 0,-21-1 16,0-20-16,0-1 0,0 1 0,0-1 15,0 1-15,-21-1 0,0 1 0,-21-1 16,20 1-16,-41-1 0,21 22 15,-22-21-15,22 20 0,-22 1 16,1 21-16,20-22 0,1 22 0,21 21 16,0-21-16,0 0 0,-1 21 15,22-21-15,22 0 16,-1-1-16,0 22 0,0-21 16,0 21-16,22-21 0,-1 0 15,0 0-15,-21 0 0,22-1 0,-1 1 16,0 0-16,1 0 0,-22-21 15,0 20-15,21-41 16,-20 42-16,-1-43 0,-21 43 0,0 0 16,0 0-16,0 0 15,0 42 32,0 0-47,0 0 0,0 0 16,0 0-16,21 1 0,-21-1 15,21 0-15,0 0 0,0 0 16,-21 0-16,22 1 0,-1-22 0,0 21 16,0-21-16,0 0 0,0 0 15,1 0-15,-1 0 0,0 0 0,21 0 16,-21 0-16,1 0 0,20-21 0,-21 21 16,0-22-16,0 1 15,1 0-15,-1 0 0,0 21 0,0-21 0,0 0 16,-21-1-16,0 1 0,0 0 0,0 0 15,0 0-15,0 0 16,0-1-16,0 1 0,-21 21 31,0 0-31,0 21 0,21 1 16,-21-1-16,-1 0 0,22 0 0,0 21 16,0-20-16,-21-1 0,21 0 15,0 0-15,0 0 0,0 22 16,21-22-16,-21 0 0,22-21 15,-1 0-15,0 21 0,0-21 16,21 0-16,-20 0 0,20 0 0,0 0 0,43-21 16,-43 0-16,22 0 15,-22-1-15,0 1 0,1 0 16,-1 0-16,-21 0 0,22 0 0,-22-22 16,0 22-16,0 0 0,-21 0 0,0 0 15,0-1-15,0 1 0,-21 21 16,0 0-1,0 0-15,-1 21 16,1 1-16,21-1 0,-21 0 16,21 0-16,0 0 0,-21 22 0,21-22 0,-21 0 15,21 0-15,0 0 16,0 0-16,0 1 0,0-1 0,0 0 16,21-21-1,0 0 1,0-21-16,-21 0 15,21-1-15,1 1 0,-1 0 16,-21-21-16,21 21 0,0-1 0,21-41 16,-20 42-16,-22 0 0,21-1 15,-21 1-15,21 21 0,0 0 16,-21 21 0,0 1-16,0-1 0,0 0 15,0 0-15,21 21 16,-21-20-16,21-1 0,-21 0 0,22-21 15,-1 42-15,0-42 16,0 0-16,0 21 0,0-21 0,22 0 16,-22 0-16,0 0 0,0 0 0,22 0 15,-22-21-15,0 21 0,21-21 16,-21 0-16,1 0 0,-1 0 0,0-1 16,0 1-16,0 0 0,0-21 15,1 21-15,-22-1 0,21 1 0,0 0 16,-21 0-16,0 0 0,21 0 15,-21 42 1,0 0 0,0 0-16,0 0 0,0 0 0,0 1 15,0-1 1,21-21 0,0 0-1,1 0-15,-22-21 16,21-1-16,-21 1 15,0 0-15,0 0 16,0 0-16,0 0 0,0-1 16,-21 22-1,-1 0 1,1 0-16,0 0 0,-21 22 16,21-1-16,-1 0 0,1 21 15,0-21-15,-21 64 16,42-64-16,-21 0 0,21 1 0,0 20 15,0-21-15,0 0 0,21 0 16,0 1-16,-21-1 0,42-21 0,1 21 16,-22-21-16,21 0 15,0 0-15,1 0 0,-1 0 0,22 0 16,-22-21-16,0 0 0,1-1 16,-1 1-16,0 0 0,-21 0 15,43-21-15,-43-1 16,0 22-16,0-21 0,1 21 15,-22-1-15,0 1 0,0 0 0,0 0 16,-22 21-16,1 0 16,0 0-16,0 21 0,21 0 15,-21 0-15,0 1 0,21 20 0,-22-21 16,22 0-16,0 0 0,0 22 16,0-22-16,0 0 0,0 0 0,0 0 15,22-21-15,-1 22 0,0-22 0,0 0 16,0 0-16,0 0 15,1 0-15,-1 0 0,21 0 0,-21 0 16,22-22-16,-22 1 0,0 0 0,21 0 16</inkml:trace>
  <inkml:trace contextRef="#ctx0" brushRef="#br0" timeOffset="23391.25">19918 2604 0,'-21'0'0,"42"0"0,-64 0 0,22 0 15,0 0-15,0 0 0,0 0 0,42 0 47,21 0-31,-21 0-16,22 0 0,-22 0 15,21-22-15,1 22 0,-1-21 0,0 0 16,1 0-16,-22 21 0,21-21 0,0-22 16,-20 22-16,-1 0 0,0 0 15,0 0-15,-21 0 0,0-1 16,0 1-16,0 0 0,-21 0 15,0 0-15,-22 21 0,-20-21 16,-22 21-16,43 0 0,-22 0 16,22 0-16,0 0 0,-1 21 15,1 0-15,-64 85 16,85-85-16,0 21 0,21 1 16,0-1-16,0-21 0,0 21 0,0-20 15,0 20-15,21-21 0,0 0 0,0 0 16,1 1-16,20-1 0,-21 0 15,21-21-15,1 0 0,41 21 16,-41-21-16,-22 0 16,0 0-16,0 0 0,0 0 0,-21-21 31,-21 21-31,0 0 0,-21 0 16,21 0-16,-22 0 0,1 0 0,0 21 15,-1-21-15,1 21 0,0 0 16,-1 1-16,1-1 0,21 21 0,0-21 15,-1 0-15,-20 43 0,42-43 16,0 0-16,0 22 0,0-22 16,0 0-16,21 0 0,0 0 0,22-21 15,-1 21-15,-21-21 0,22 0 16,20 0-16,-21 0 0,1 0 16,-1 0-16,22 0 0,-22-21 0,0 21 15,22-21-15,-22 0 0,0 0 16,1 0-16</inkml:trace>
  <inkml:trace contextRef="#ctx0" brushRef="#br0" timeOffset="23584.14">20447 2815 0,'0'0'0,"0"21"31,0 1-31,0-1 16,21 21-16,21 22 15,-42-43-15,22 0 16,-1 0-16,0 0 0,0-21 15,0 21-15,0 1 0,1-22 0,-1 0 16,0 0 0,0 0-16,0 0 15,0-22-15,-21 1 0</inkml:trace>
  <inkml:trace contextRef="#ctx0" brushRef="#br0" timeOffset="23796.02">20934 2752 0,'-148'42'32,"105"-21"-32,22 0 0,-21 1 15,-1 20-15,22-21 0,-21 0 0,21 0 16,-22 22-16,22-22 0,-21 0 0,0 43 16,20-43-16,1 0 15,21 0-15,0 0 0,0 0 16,21-21-1,1 0-15,20 0 0,0 0 0,-21 0 16</inkml:trace>
  <inkml:trace contextRef="#ctx0" brushRef="#br0" timeOffset="24119.84">21209 2836 0,'0'0'0,"0"-21"16,0 42 15,-21 1-31,21-1 16,-21 21-16,21-21 0,-22 22 0,1-1 15,0 64-15,0-64 16,0 22-16,21-1 0,-21 1 16,-1-1-16,1 1 0,0-1 0,21 1 0,-21 20 15,0-20-15,21 20 0,-21 1 0,-1 0 16,22-1-16,-21 1 15,21-21-15,0 20 0,0-20 0,0-1 16,0 1-16,0-1 0,0 1 0,0-22 16,0 0-16,0-20 0,0 20 0,0-21 15,0-42 1,0 0 0,0 0-16,0-1 0,0 1 0</inkml:trace>
  <inkml:trace contextRef="#ctx0" brushRef="#br0" timeOffset="24442.82">21082 3069 0,'0'0'0,"0"-42"0,0 0 0,21 20 15,-21-20-15,0 21 0,21 0 16,-21 0-16,21-1 0,1 1 15,-1 21-15,0-21 0,0 21 0,0 0 16,22 0-16,-22 0 16,0 21-16,0 0 0,0 1 0,0-1 0,-21 21 15,0-21-15,0 0 16,0 22-16,0-22 0,-21 0 0,0 0 16,0 22-16,0-22 0,-22 0 0,22-21 15,-21 21-15,21 0 0,-22 0 16,22-21-16,-21 0 0,21 22 0,-22-22 15</inkml:trace>
  <inkml:trace contextRef="#ctx0" brushRef="#br0" timeOffset="28677.54">974 5440 0,'0'21'0,"0"0"47,-22-21-31,1 0-16,-21 0 0,21 0 15,-22 21-15,22-21 0,-21 0 16,21 0-16,-22 0 0,22 0 16,-21 0-16,0 0 0,20 0 0,-20 0 15,21 0-15,-21 0 0,20 0 16,-20 0-16,21 0 0,0 0 0,0 0 16,-1 0-1,44 0 16,-1 0-31,0 0 16,21 0-16,1 0 0,-1 0 0,0 0 16,1 0-16,-1 0 0,0 0 15,1 0-15,-1 0 0,21 0 16,-20 0-16,-1 0 0,0-21 0,22 21 16,-22 0-16,22 0 0,-22-21 15,22 0-15,-22 21 0,21 0 0,-20-21 16,41 21-16,-41 0 15,-22-21-15,0 21 0,0 0 16,0 0-16,-21-22 16,-21 22 15,0-21-31,0 21 0,0 0 16,0 0-16,-1-21 0,1 21 0,0-21 15,0 21-15,0 0 0,0-21 16,-1 21-16,1 0 0,0-21 15,0 21-15,0 0 0,0 0 16,21-22-16,-22 22 16,44 0 46,-1 22-62,0-22 16,0 21-16,0-21 0,0 0 15,1 0-15,-1 21 0,0-21 0,0 0 16,21 0-16,-20 0 0,20 0 16,-21 0-16,21 0 0,-20 0 0,20 0 15,-21 0-15,21 0 0,-20 21 16,-1-21-16,0 0 16,-21 21-16,0 0 15,0 1-15,-21-22 16,21 21-16,-21 0 0,-1 0 15,1 0-15,-21 0 0,21 1 16,-43 20-16,43-21 0,-21 21 16,21-20-16,-22-1 0,22 0 15,-21 0-15,21 0 0,-1-21 16,1 21-16,21 1 16,-21-22-16,42-22 46,0 1-30</inkml:trace>
  <inkml:trace contextRef="#ctx0" brushRef="#br0" timeOffset="30487.54">2730 4784 0,'0'0'0,"0"-21"0,-21 21 266,21 21 453,0-42-594,0-1-110,0 1 1,0 0-1,0 42 17,0 22-17,0-22-15,0 21 0,0 22 0,0-22 16,0 21-16,-21-20 0,21 20 16,-21 1-16,0-22 0,21 22 15,-21-22-15,-1 21 0,22-20 0,0-1 16,-21 0-16,21 1 0,-21-1 15,21 0-15,0-20 0,0-1 0,0 0 16,0 0-16,0-42 47,0 0-47,0 0 0,0-1 16</inkml:trace>
  <inkml:trace contextRef="#ctx0" brushRef="#br0" timeOffset="34401.65">2561 5101 0,'0'0'0,"0"-21"16,-21-21-16,21 21 15,0-22-15,-21 22 0,21 0 0,-21-21 16,21 20-16,0 1 0,0 0 0,0 0 16,0 0-16,21 0 0,0-1 15,0 22-15,0-21 0,22 21 0,-22 0 16,21 0-16,0 0 0,1 0 15,-1 21-15,0 1 0,1-1 16,-1 0-16,-21 21 0,22-21 16,-22 22-16,0-22 0,-21 21 0,0 1 15,0-22-15,0 21 0,-21 0 0,0-20 16,-22 20-16,1-21 0,-43 43 16,43-43-16,0-21 0,-1 21 15,1-21-15,0 0 0,-1 0 16,1 0-16,21 0 0,0-21 15,-1 0-15,22-1 16,22 22 0,-1 0-16,0 0 0,0 0 15,0 0-15,0 0 0,1 0 16,20 22-16,-21-1 0,0 0 16,0 0-16,1 0 0,-1 0 0,0 1 15,-21-1-15,21 0 0,21 21 16,1 1-1,-22-22-15,0-21 0,21 0 16,-20 0-16,-1 0 0,21 0 0,-21 0 16,22-21-16,-1-1 0,64 1 15,-64-21-15,22 21 0,-22 0 16,21-1-16,-20 1 0,-1-21 16,-21 21-16,22 0 0,-22-1 0,-21-20 15,0 21-15,0 0 0,0-22 16,0 1-16,-21 21 15,-1 21-15,1-21 0,0 21 0,0 0 16,-21 0-16,20 0 0,1 21 16,0-21-16,0 21 0,0 0 0,0 22 15,-1-22-15,1 0 0,21 21 16,0-21-16,0 22 0,0-22 0,0 21 16,0-21-16,0 22 0,21-22 15,1 0-15,-1 0 0,0 0 0,0 1 16,0-22-16,22 0 0,-22 21 15,21-21-15,64 0 16,-64-21-16,1 21 0,20-22 0,-21 1 16,1 0-16,-1 0 0,0 0 15,1 0-15,-1-22 0,0 22 0,1-42 16,-22 41-16,0-20 16,-21 21-16,21 0 0,-21 0 0,0-1 15,0 1-15,-21 21 0,0 0 16,0 0-16,0 21 15,-1 1-15,1-1 0,0 0 0,21 0 16,0 0-16,0 0 0,0 1 16,0-1-16,0 0 0,0 0 0,0 0 15,0 0-15,21 1 16,0-1-16,-21 0 0,22 0 16,-1-21-16,-21 21 15,-21-21 16,-1 0-31,1 0 16,0-21-16,0 21 0,0-21 16,0 21-16,21-21 0,-22 21 15,22 21 17,0 0-32,0 0 15,22 0-15,-1 1 16,0-22-16,0 0 0,0 21 0,0-21 15,1 0-15,-1 0 0,21 0 16,22 0-16,-22 0 0,0-21 16,43-1-16,-22 1 15,-20 0-15,-1 0 0,0 0 0,1 0 16,-1-1-16,-21 1 0,22 0 0,-22-21 16,0 21-16,-21-43 15,21 43-15,-21-21 0,0 20 0,0 1 16,0 0-16,0 0 0,0 0 15,-21 21-15,0 0 16,0 0-16,21 21 0,-22 0 16,1 0-16,21 22 0,-21-22 15,21 0-15,0 21 0,-21-21 0,21 43 16,0-22-16,0-21 16,0 1-16,0-1 0,0 0 0,0 0 15,0 0-15,21 0 0,0-21 0,0 0 16,22 0-16,41 0 15,-62 0-15,20 0 0,0-21 16,-21 21-16,22-21 0,-1 0 0,-21 0 16,22 0-16,-22-1 0,0 1 15,0 0-15,21-42 16,-20 20-16,-22 22 0,21 0 16,-21-21-16,0 20 0,0-20 15,0 21-15,-21 21 16,-1 0-1,1 21-15,21 0 0,-21 0 16,21 1-16,-21 41 16,21-42-16,0 22 0,0-22 15,0 21-15,0-21 0,0 22 0,0-22 0,0 0 16,0 0-16,0 0 0,21 0 16,0 1-16,0-1 0,22-21 0,20 0 15,1 0-15,-22 0 16,22 0-16,-22 0 0,21 0 0,1-21 15,-22-1-15,22 1 0,-22 0 16,0 0-16,1 0 0,-22 0 16,21-43-16,-21 43 0,-21-21 15,0-1-15,0-20 0,0 20 16,0 1-16,0 21 0,-21-21 16,0 20-16,0 1 0,-21 21 15,20 0-15,-20 0 0,21 0 16,0 0-16,0 21 0,-22 22 0,22-22 15,0 0-15,0 21 0,0 1 16,-1-22-16,1 21 0,0 1 0,21 20 16,-21-42-16,21 0 15,0 22-15,0-22 0,0 0 0,0 0 16,21 0-16,0-21 16,22 0-16,-22 0 0,0 0 15,21 0-15,1-21 16,-22 0-16,0 21 0,21-21 0,-21 0 15,1 0-15,-1-1 0,0-20 16,-21 21-16,21 0 0,-21-22 0,21 22 16,-21-21-16,0-22 15,0 22-15,0 21 0,0 0 0,0 0 0,0-1 16,-21 22 0,21 22-16,-21-1 15,21 0-15,0 0 0,0 21 16,-21-20-16,21-1 0,0 21 0,0 0 15,0-20-15,0-1 0,0 21 16,0-21-16,0 0 0,0 1 0,0 20 16,21-21-16,0 0 0,0-21 15,0 0-15,1 0 0,-1 0 16,21 0-16,-21 0 0,22 0 16,20-42-16,-42 21 0,22 0 15,-22-1-15,0 1 0,21-21 16,-21 21-16,1-22 0,-1 1 15,-21 0-15,21-1 0,-21 1 0,21 0 16,-21-1-16,0-20 0,0 21 16,0-1-16,0 1 0,0 21 0,0 0 15,0-1-15,0 1 0,-21 21 0,0 0 16,0 0-16,21 21 16,0 1-16,-22 20 0,1 43 15,21-43-15,0 0 0,-21 22 16,21-22-16,0 0 0,0 1 0,0-1 15,0 0-15,0 1 0,-21 63 16,21-85 0,0 0-16,0 0 0,21 0 0,0-21 15,0 21-15,22-21 0,-22 0 16,0 0-16,0 0 0,0-21 16,22 0-16,-22 0 0,0 21 15,0-21-15,0 0 0,1-1 0,-22-20 16,0 21-16,21 0 0,-21 0 15,0-43-15,0 43 0,0 0 16,0 0 0,0 42 15,21 0-15,0-21-16,0 0 15,0 0-15,1 0 0,-1 0 0,0 0 16,0 0-16,21-21 0,-20 0 15,-1 21-15,0-22 0,0 1 0,0 21 16,0-21-16,1 0 0,-22 0 16,0 0-16,0-1 15,-22 22 1,1 22 0,21-1-16,-21-21 0,21 21 0,0 0 15,-21 0-15,21 0 0,-21 22 16,21-22-16,0 0 0,0 0 15,0 0-15,0 22 0,0-1 16,0-21-16,0 0 16,21-21-16,0 22 15,0-22-15,0 0 0,43 0 16,-22 0-16,1 0 0,-22 0 16,21-43-1,-21 22-15,0 0 0,22-21 0,-22 20 16,0-20-16,0 21 0,-21-21 15,0-1-15,21-41 16,1 20-16,-22 22 0,0-1 0,0 1 16,21 0-16,-21-1 0,0 22 15,0-21-15,21 21 0,-21 0 16,0 42 0,0 0-1,0 21-15,0-21 0,0 22 0,-21-1 16,21 0-16,-21 1 0,21-1 0,0 43 15,0-43 1,0-21-16,-22 22 0,22-1 0,0-21 0,0 0 16,0 43-16,0-43 15,0 0-15,22-21 16,-1 0-16,0 0 0,0 0 16,21 0-16,-20 0 0,-1 0 0,21-21 15,-21 0-15,22 0 0,-22-1 16,21 1-16,0 0 0,22-42 15,-43 20-15,0 1 0,0 21 16,1-22-16,-1 1 0,-21 21 0,0-43 16,0 22-1,0 21-15,-21 21 16,-1 21 0,22 0-16,-21 0 0,21 1 15,0-1-15,0 21 0,0-21 16,0 0-16,0 22 0,0-22 0,0 0 15,0 21-15,0-20 0,0-1 16,0 0-16,0 0 0,21-21 16,1 0-16,-1 0 15,0 0-15,0 0 0,0 0 16,0-21-16,1 0 0,-1 0 0,0-1 16,0-20-16,0 21 0,-21-21 0,21-1 15,43-105 1,-43 106-16,0-1 0,-21-20 15,21 21-15,1-1 0,-22 22 0,21-21 16,-21 21-16,0-1 0,0 1 16,0 0-16,0 42 15,0 0-15,0 1 16,-21-1-16,-1 0 0,22 21 0,-21 43 16,0-43-16,21 1 0,-21-1 15,21 0-15,0 22 0,0-22 16,0 0-16,0 22 0,0 21 15,0-64-15,0 0 16,0 0-16,21 0 0,0 0 0,0-21 16,43 0-1,-43 0-15,21 0 0,-20 0 0,-1 0 16,21-21-16,-21 21 0,0-21 16,1 0-16,-1 0 0,0-22 0,0 22 15,0 0-15,0-64 16,-21 43-1,0 21-15,0 42 16,-21 0 0,0 0-16,0 1 0,21-1 0,-21 21 15,21-21-15,-21 0 16,21 1-16,0-1 0,0 0 16,0 0-16,0 0 0,21-21 15,0 0-15,0 0 0,0 0 16,0 0-16,1 0 0,20 0 15,-21 0-15,21-21 0,-20 21 0,-1-21 16,21 0-16,-21 0 0,-21-22 16,21 22-16,1 0 0,-1-21 0,-21 20 15,21-20-15,-21 21 0,0-21 0,0 20 16,0 1-16,0 0 16,0 42 15,-21 0-31,21 1 0,0-1 0,-21 0 15,-1 21-15,1-21 0,21 22 16,-21-1-16,0 0 0,21 1 0,-21-1 16,21 22-16,-21-22 0,-1 21 15,22 64-15,0 22 16,-21-65-16,21-20 0,0 20 0,-21 1 16,21-21-16,0 20 0,0 1 15,0-22-15,0 22 0,0 0 0,0-22 16,0 22-16,0-22 0,0 1 0,0-22 15,0 1-15,0-1 0,0 0 0,21-21 16,-21 1-16,-21-44 31,0 1-31,21 0 16,-21 0-16,0 0 0,21 0 16,-22-22-16,22 22 0,-21 0 15,0-21-15,21-1 0,-21 22 0,0-21 16,0-1-16,21-20 0,-22 21 0</inkml:trace>
  <inkml:trace contextRef="#ctx0" brushRef="#br0" timeOffset="34628.51">8022 4974 0,'0'-21'0,"0"42"0,21-63 15,0 21-15,22 21 0,-22-21 0,21 21 16,-21-22-16,64 22 0,-43-21 16,-20 21-16,20 0 0,-21-21 15,21 21-15,-20 0 0,-1 0 0,0 0 16,0-21-16,-21 0 16,-21 0-1,0 21-15</inkml:trace>
  <inkml:trace contextRef="#ctx0" brushRef="#br0" timeOffset="34801.42">7408 4720 0,'-21'21'16,"42"-42"-16,-63 42 0,21 1 16,42-22 30,-42-22-30</inkml:trace>
  <inkml:trace contextRef="#ctx0" brushRef="#br0" timeOffset="34957.33">6583 4805 0,'-21'0'16,"42"0"-16,-42 21 0,-1-21 0,22 21 15,22-21 17,-1 0-17</inkml:trace>
  <inkml:trace contextRef="#ctx0" brushRef="#br0" timeOffset="36127.28">9864 5165 0,'0'0'0,"-22"21"0,22-42 31,22 0-15,-1 21-16,0-22 0,-21 1 0,21 0 16,0-21-16,0 21 0,22-43 15,-22 22-15,0 21 16,-21-22-16,21 1 0,0 21 0,-21-22 15,22 22-15,-22 0 0,0 0 16,0 42 0,0 0-16,-22 22 15,1-22-15,21 21 0,-21 0 16,0 1-16,0-1 0,0 0 0,-1 1 16,22-1-16,0 0 0,0-20 15,0 20-15,0-21 0,0 0 0,0 0 16,0 1-16,22-22 0,20 0 15,-21 0-15,0 0 0,22 0 16,-1 0-16,21-22 16,-20 1-16,-1 0 0,0 0 0,-20 0 0,20-22 15,-21 22-15,0 0 0,-21-21 16,0-1-16,0 22 0,0-21 0,0 0 16,0 20-16,0-20 0,-21 21 15,0 0-15,0 0 0,-22-1 16,-41 22-16,20 0 15,43 22-15,-21-22 16,21 21-16,-1 0 0,1 0 0,0 0 16,21 0-16,0 22 0,0-22 15,21 0-15,0-21 16,22 0-16,-22 0 0,148 0 16,-126-21-1,-1 21-15,0-21 0,43-22 16,-22 22-16,-41 0 0,20-21 15,0 21-15,1-1 0,-22 1 0,0 0 16,0 0-16,0 0 0,-21 0 16,0-1-16,0 1 15,0 42 17,0 1-17,0 20-15,-21-21 0,21 21 16,0 1-16,0-1 0,-21 22 0,21-22 15,0 21-15,0 1 0,0-1 16,0 22-16,0-21 0,0 20 0,0 1 16,0 84-16,0-84 0,0 0 15,0-1-15,0 1 0,21 0 0,0-1 16,0 1-16,1 0 16,-1-22-16,0 22 0,0-1 0,0-20 15,0 21-15,1-22 0,-22-21 0,21 22 16,-21-22-16,21 22 0,-21-22 0,0 0 15,0-20-15,0 20 0,0-21 16,0 0-16,-21 0 0,0-21 0,-22 0 16,1 0-16,21 0 0,-22-21 15,22 0-15,-21 0 0,21 0 0,-22-22 16,1 1-16,0 0 0,-1-22 16,22 1-16,-21-1 0,0-20 0,-1-86 15,1 86-15,21-1 16,21 0-16,0 1 0,0-1 0,0 0 15,0 1-15,0 20 0,0-21 16,42 1-16,-21 20 0,0 1 0,22-1 16,-1 22-16,-21-22 0,22 22 15,-1 0-15,21-43 0,-20 43 16,-22-1-16,0 22 0,0-21 16,0 21-16,-21 0 0,22-1 0,-22 1 15,0 0-15</inkml:trace>
  <inkml:trace contextRef="#ctx0" brushRef="#br0" timeOffset="38792.19">12404 5334 0,'0'0'0,"0"21"31,0-42-15,21 0-16,-21 0 15,21 0-15,0-1 0,-21 1 16,21-21-16,0 21 0,1-22 15,-22 1-15,21 0 0,0-1 0,-21 1 16,0 0-16,0-1 0,0 1 16,0 21-16,0-21 0,0 20 0,0 1 15,0 0-15,-21 21 32,21 21-32,-21 0 0,-1 22 0,1-22 15,21 21-15,-21 1 0,0-22 16,21 21-16,0 0 0,0 22 0,0-43 15,-21 21-15,21 1 0,0-1 0,0-21 16,0 22-16,0-22 16,21 0-16,0 0 0,0 21 15,0-42-15,22 0 0,-22 0 0,0 0 16,0 0-16,22 0 0,-22 0 16,21 0-16,0-21 0,1 0 0,-22 0 15,21 0-15,1 0 0,-1-1 0,0 1 16,1-21-16,-1 21 0,-21-22 15,21 1-15,-20 0 0,-1-1 16,0 1-16,0 0 0,-21-1 0,21 1 16,-21 21-16,0-21 0,0-1 0,0 1 15,0 21-15,-42-43 16,21 43-16,21 0 16,-21 21-16,-1 0 0,1 0 15,21 21-15,0 0 0,0 0 16,0 1-16,0 20 0,0 43 15,-21-1 1,21-20-16,0-22 0,0 0 0,0 1 16,0-1-16,0 0 0,0 1 0,0-22 15,21 21-15,-21-21 0,21 1 0,22 20 16,20-42 0,-42 0-16,22 0 0,-1 0 0,-21 0 15,22 0-15,-1 0 0,0-21 0,-21 0 16,22-1-16,-1 1 0,-21 0 15,43-21-15,-43-1 16,0 22-16,-21-21 0,0 21 0,21-22 16,-21 22-16,0-21 0,0 21 15,0 0-15,0-1 0,-21 22 0,0 0 16,0 0-16,0 0 16,-1 22-16,1-1 0,21 0 15,-21 0-15,21 0 0,-21 22 0,21-22 16,0 0-16,0 42 15,0-41-15,0-1 0,0 0 16,0 0-16,21 0 0,0 0 16,0-21-16,1 0 0,20 0 15,-21 0-15,0 0 0,22 0 0,-1 0 16,-21 0-16,21-21 0,43 0 16,-43 0-16,-20 0 0,20 0 15,-21-1-15,0 1 0,0-21 0,1 21 16,-22 0-16,0-22 0,0 1 15,0 0-15,0-1 0,0 22 16,0 0-16,-22 21 16,22 21-16,-21 0 15,21 0-15,0 43 16,-21-43-16,21 21 0,-21 1 16,21-22-16,0 21 0,0-21 0,-21 22 15,21-22-15,-21 0 0,21 0 0,0 0 16,0 1-16,0-1 15,0-42 17,0-1-32,21 1 15,-21 0-15,21-21 0,-21 21 16,0-1-16,21-20 0,-21 21 16,21-21-16,0 20 0,-21-20 0,22 21 15,20-21-15,-42 20 16,21 22-16,0 0 0,-21 22 15,21-1 1,-21 0-16,0 21 0,22-21 16,-22 1-16,0-1 0,0 21 0,21-21 15,-21 0-15,21 1 0,-21-1 0,0 0 16,0 0-16,21 0 0,-21 0 16,21-21-16,0 0 15,1 0 1,-22-21-16,21 21 15,-21-21-15,21 0 0,-21 0 16,0 0-16,21-1 0,0-20 0,0 21 16,-21-21-16,22-1 0,-1 1 15,0 21-15,0-22 0,-21 22 0,21-21 16,0 21-16,1 21 0,-22-21 16,21 21-16,-21 21 15,0 0-15,0 0 0,0 21 16,0-20-16,0-1 0,0 21 15,0-21-15,0 43 0,0-43 16,0 0-16,0 21 0,0-20 0,0-1 16,21 0-16,0 0 0,-21 0 15,21 0-15,0-21 0,1 0 16,-1 22-16,21-22 0,-21 0 16,0 0-16,22 0 0,-1 0 15,0 0-15,1-22 0,-1 1 0,0 21 16,-20-21-16,20 0 0,0 0 15,-21 0-15,1-22 0,20 22 0,-42-21 16,0 21-16,21-1 0,-21-20 16,0 21-16,0 0 0,0 0 15,-21 21-15,0 0 0,0 0 0,-1 0 16,1 0-16,0 21 0,0-21 16,0 21-16,0 0 0,21 21 15,-22-20-15,22-1 0,0 0 0,0 21 16,0-21-16,0 1 15,22 20-15,41 0 16,-42-42-16,0 0 16,22 0-16,-22 0 0,21 0 15,1 0-15,-22 0 0,21 0 0,0 0 16,1-21-16,-1 0 0,-21 21 16,43-64-16,-43 43 15,-21-21-15,21 21 0,-21 0 0,0-22 16,0 22-16,0-21 15,0 21-15,0 42 16,-21 21 0,21-21-1,0 0-15,-21 22 0,21-22 0,-43 42 16,43-41-16,0-1 0,-21 0 16,21 0-16,-21 0 0,21 0 15,0 1-15,-21-22 0,42-22 47,0 22-47,0-21 0,-21 0 16,22 0-16,-1 0 15,-21-22-15,21 22 0,0-21 0,0 21 0,0-22 16,1 1-16,-1 0 0,0-1 16,0 22-16,0 0 0,0 0 15,1 21-15,-22 21 16,0 0-16,0 22 15,0-22-15,0 21 0,0-21 16,0 22-16,0-1 0,0-21 0,0 21 0,0-20 16,21-1-16,0 0 0,21 21 15,-21-21-15,43 1 16,-43-22-16,21 0 0,22 0 16,-22 0-16,1 0 0,-22 0 15,42-22-15,-20 1 16,-22 0-16,0 0 0,0-21 0,0 20 15,0-20-15,1 0 0,-1-1 16,0 1-16,0-21 0,0 20 0,0 1 16,1-22-16,-1 22 0,0 0 15,-21-1-15,21 1 0,0 0 0,-21 21 16,0-1-16,0 1 0,0 0 0,0 42 31,0 0-31,-21 1 0,-21 62 16,21-63-16,-1 43 0,22-22 15,-42 1-15,42 20 0,-42-21 16,42 1-16,-21 20 0,-1-20 0,1-1 16,21 0-16,-21-21 0,21 22 0,0-22 15,0 0-15,0 0 0,0 0 16,0 1-16,21-22 0,0 0 0,1 0 16,-1 0-16,0 0 0,0 0 15,21 0-15,-20 0 0,-1 0 0,0-22 16,42-20-16,-41 21 15,-1 0-15,-21 0 0,21-1 0</inkml:trace>
  <inkml:trace contextRef="#ctx0" brushRef="#br0" timeOffset="38995.07">16510 4868 0,'-21'22'16,"42"-44"-16,-42 65 15,42-43 1,0 0-16,0 0 0,0 0 16,22 0-16,-22 0 0,0 0 15,0 0-15,0 0 0,1 0 0,-1 0 16,-21-21-16,21 21 16,-21-22-16,21 1 0</inkml:trace>
  <inkml:trace contextRef="#ctx0" brushRef="#br0" timeOffset="40175.47">18224 4847 0,'-21'0'15,"42"0"-15,-63 0 0,21 0 0,0 0 16,0 0-16,-1 0 15,1-21-15,21 0 0,-21 0 16,21-22-16,0 22 0,0 0 16,0 0-16,0-21 0,0 20 0,21-20 15,0 21-15,1 0 0,20-22 16,-21 22-16,21 0 0,-20 21 16,20-21-16,0 21 0,-21 0 0,22 0 15,-22 0-15,0 21 0,0 0 16,0 0-16,1 1 0,-1 20 0,0 21 15,-21-20-15,0-1 16,0 0-16,0 1 0,0-1 16,0 0-16,0 1 0,0-1 0,0 0 0,-21-20 15,21 20-15,-21-21 0,-1 0 16,22 0-16,0 1 0,-21-22 16,21-22-1,0 1 1,0 0-16,0-21 15,0 21-15,0-22 0,0 1 16,21 0-16,1-1 0,-1 1 0,0 0 16,21-43-16,1 43 0,-22-1 15,21 1-15,0 21 0,1 0 16,-1-1-16,-21 1 0,22 21 0,-22 0 16,0 0-16,0 0 0,0 21 15,0 1-15,-21-1 0,0 0 0,0 21 16,0-21-16,0 22 0,0-22 15,0 21-15,0 1 0,0-22 16,0 21-16,0-21 0,0 22 0,0-22 16,0 0-16,0 0 0,0 0 15,0 0-15,0 1 0,22-22 16,-1 0-16,0 0 0,0 0 16,0 0-16,0 0 0,43-22 15,-22 1-15,-21 0 0,1 0 16,20 0-16,-21 0 0,0-22 0,22 22 15,-22 0-15,0-21 0,-21 20 16,21 1-16,-21 0 0,21 0 0,-21 0 16,0 0-16,0-1 15,-21 22 1,0 22-16,0-1 16,21 0-16,0 0 15,-21 21-15,21-20 0,-22-1 0,22 21 16,0-21-16,0 22 0,0-22 0,0 0 15,0 0-15,0 0 0,22 0 16,-1 1-16,-21-1 0,21-21 0,42 0 16,-41 0-16,-1 0 15,21 0-15,0 0 0,-20 0 0,20 0 16,-21-21-16,21-1 0,-20 22 0,20-42 16,-21 21-16,0 0 0,0-22 15,1 22-15,-22-21 0,0 0 0,0-1 16,0 1-16,0 21 0,-22-22 15,1 1-15,0 0 0,-85-22 16,64 43-16,0 21 16,-1 0-16,1 0 0,0 21 15,-1 0-15,1 1 0,0-1 0,-1 0 16,22 0-16,-21 21 0,-1 22 16,22-43-16,21 0 0,0 0 15,-21 1-15,21-1 0,0 0 0,0 0 16,21-21-1,0 0-15,1 0 16,-1 0-16</inkml:trace>
  <inkml:trace contextRef="#ctx0" brushRef="#br0" timeOffset="41847.83">20891 4614 0,'0'0'16,"0"-21"0,0 0-1,0 0-15,0 0 0,0 0 16,0-1-16,22 1 0,20-21 16,-21 21-16,21 0 15,-20 21-15,-1 0 16,0 0-16,0 0 0,0 0 0,-21 21 15,21 0-15,1 0 16,-1 43-16,-21-43 0,21 21 16,-21-21-16,0 0 0,0 22 0,0-22 15,0 21-15,0-21 16,0 22-16,0-1 0,0-21 0,0 0 16,0 1-16,0-1 15,0-42 1,0-1-1,0 1-15,0 0 16,0 0-16,0-21 0,0 20 16,21 1-16,0 0 0,0-21 0,-21 21 15,22-22-15,-1 1 0,0 21 16,0-22-16,0 1 0,22 21 0,-1-43 16,-21 64-16,0-21 0,0 21 15,-21 21 1,22 1-16,-22-1 0,0 0 0,0 21 15,21-21-15,-21 22 0,0 20 16,0-42-16,0 1 16,0 20-16,0-21 0,0 0 0,0 0 0,0 22 15,21-43-15,0 21 16,0 0-16,0-21 0,22 21 16,-1-21-16,-21 0 0,22 0 15,-22 0-15,63-21 16,-62 0-16,20 21 0,21-42 0,-41 20 15,-1 1-15,21 0 0,-21 0 16,0-21-16,-21 20 0,43-62 16,-43 63-16,0-22 15,0 22-15,0 0 0,0 0 16,-21 21-16,-1 0 16,1 0-16,0 21 15,21 0-15,0 0 0,-42 22 16,42-22-16,0 21 0,0-21 15,0 0-15,0 22 0,0-22 16,0 0-16,0 21 0,0-20 0,21-1 16,21 42-1,-21-42-15,85 22 0,-85-43 16,64 0-16,-21 0 0,-22 0 16,0 0-16,22 0 0,-22 0 15,0-21-15,107-22 16,-107 1-16,0 21 0,-21 0 15,1-1-15,-1-20 0,0 21 16,0 0-16,-21-22 0,0 22 0,0 0 16,0 0-16,0 0 0,0 0 15,-21 21-15,0 0 0,-22 0 16,22 0 0,0 21-16,0 0 0,0 0 0,0 0 15,-1 0-15,22 1 0,-21-1 0,21 0 16,0 0-16,0 0 0,0 22 15,0-22-15,21 0 0,22 21 16,-1-42-16,-21 21 16,0 1-16,22-22 0,-1 0 0,0 0 15,107 0 1,-107 0-16,21-22 0,-20 22 16,20-21-16,-20 0 0,20 0 0,-21 0 15,1 0-15,-1-1 0,0 1 0,-20 0 16,-1 0-16,21-21 15,-42 20-15,0 1 0,0 0 0,0 0 16,-21 21-16,0-21 16,0 21-16,-1 0 0,-20 0 0,21 0 15,-21 0-15,-1 0 0,22 21 0,-21-21 16,21 21-16,-22 0 0,22 0 16,0 1-16,0-1 0,21 0 15,0 0-15,0 0 0,0 22 0,0-22 16,0 0-16,0 0 0,0 0 15,21 0-15,-21 1 0,21-22 0,0 21 16,64-21-16,-43 0 16,1 0-16,-22 0 15,0 0-15,0-21 0,0-1 0,-21 1 16,21 0-16,-21 0 0,22-21 16,-22 20-16,0-20 0,21 0 0,-21-1 15,21 1-15,-21 0 0,0-1 16,42-126-1,-42 127-15,21-22 0,-21 22 0,0-22 16,22 22-16,-1 0 0,-21-1 16,0 22-16,0 0 0,0 0 0,0 42 31,0 21-31,-21 1 0,-1-1 0,22 22 16,-21-1-16,21-21 0,-21 22 0,21-1 15,0-20-15,0 20 0,0-20 16,0 20-16,0-21 0,21 43 15,0-64 1,-21 0-16,22-21 0,-1 22 0,0-22 16,21 0-1,-21 0-15,1-22 0,-1 1 16</inkml:trace>
  <inkml:trace contextRef="#ctx0" brushRef="#br0" timeOffset="42691.35">25167 4636 0,'-21'21'0,"42"-42"0,-63 42 0,63-21 47,0-21-47,0-1 0,-21 1 15,21 0-15,1 0 0,-1 0 16,21-43-16,-42 22 0,21 0 16,0-1-16,-21-20 0,22 20 0,-22-20 15,21-1-15,0-20 16,-21 41-16,0-41 15,0 63-15,-21 42 16,0 21 0,-1 0-16,22 1 0,-21-1 15,0 22-15,0-1 0,0 43 16,0-64-16,21 22 0,-22 20 16,22-41-16,0-1 15,0-21-15,0 22 0,0-22 0,0 0 16,43 0-16,-22 0 0,0-21 15,0 0-15,22 0 16,-22 0-16,0 0 0,21 0 0,-21 0 0,22-21 16,-1 21-16,-21-21 0,22 0 0,-22 0 15,42-22 1,22-41-16,-64 62 16,0 1-16,0 0 0,1 0 15,-22 0-15,-22 42 31,1 0-31,0 0 0,0 0 16,21 1-16,0-1 0,-21 0 0,21 0 16,0 0-16,0 0 0,0 1 15,0-1-15,0 0 0,21 0 16,0 0-16,0-21 0,22 0 16,-1 0-16,-21 0 0,21 0 15,-20 0-15,20 0 0,0-21 16,-21 21-16,22-21 0,-22 0 0,0 0 15,21-22-15,-20-20 16,-22 42-16,0-22 0,0 22 16,0-21-16,-22 21 0,1-1 15,0 1-15,-21 0 0,21 0 0,-1 21 16,-20 0-16,-21 0 16,-1 42-16,43-21 0,0-21 15,-22 22-15,22-1 0,0 0 0,0 0 16,0-21-16,0 21 15,-1-21 1,1 0-16,0 0 16,0 0-16</inkml:trace>
  <inkml:trace contextRef="#ctx0" brushRef="#br0" timeOffset="42868.76">24977 4255 0,'-22'0'15,"44"0"-15,-65 0 0,64 0 16,22 0 0,-22 0-16,0 0 0,21-22 15,1 22-15,-1 0 0,-21 0 0,22 0 16,-1 0-16,0 0 16,64-42-16</inkml:trace>
  <inkml:trace contextRef="#ctx0" brushRef="#br0" timeOffset="44673.73">26966 4170 0,'21'-21'0,"22"-64"31,-43 64-31,21 21 16,-21 21-1,0 0 1,0 0-16,0 22 0,0-1 15,0-21-15,0 22 0,0-1 16,0 0-16,0-21 0,0 22 0,0-1 16,0-21-16,0 0 0,-21 1 15,21-1-15,-21 0 0,21 0 0,0 0 16,0-42 15,21 0-31,0 21 16,-21-21-16,21 0 0,0-1 15,0 1-15,1 0 0,-1-21 0,0 21 16,0-22-16,0 22 0,0-21 0,1 21 16,-1-1-16,0 1 15,0 0-15,0 21 16,-21 21 0,0 0-16,21 1 0,-21-1 0,0 21 15,0-21-15,22 0 0,-22 1 0,0-1 16,21 21-16,-21-21 15,21-21-15,0 21 0,0-21 16,0 0-16,1 22 0,-1-22 16,0 0-16,0 0 0,64 0 15,-64-22-15,0 1 16,0 21-16,0-21 0,22-21 16,-22-1-16,0 22 0,-21-21 15,21 21-15,-21-22 0,21 1 0,-21 0 16,22-43-16,-1-21 15,-21 85 1,-21 63 0,-1-20-1,22 20-15,0 0 0,-21-21 16,0 22-16,21-1 0,0 0 0,0 1 16,-21-1-16,21-21 0,0 22 15,0-22-15,0 0 0,0 21 16,0-21-16,21 1 0,0-22 15,0 0-15,1 0 16,20 0-16,-21 0 0,0 0 0,22 0 0,-22 0 16,21-22-16,-21 22 0,22-21 15,-22 0-15,63-21 16,-62-1-16,20 22 0,-21-21 16,0 21-16,0-22 0,1 1 0,-1-21 15,-21 20 1,-21 43-1,-1 0-15,1 21 0,0 1 0,0-1 16,0 0-16,21 0 0,0 0 16,-21 0-16,21 43 15,0-22-15,0 1 16,0-22-16,0 21 0,21-21 16,-21 0-16,21-21 0,0 22 0,0-1 15,0-21-15,1 21 16,-1-21-16,0 0 0,0 0 0,43 0 15,-43 0-15,0 0 16,0 0-16,0-21 0,22 0 16,-22-1-16,0 22 0,0-21 0,21 0 0,-20 0 15,-1-21-15,0 20 0,0 1 16,0-21-16,0 21 0,1 0 0,-22-1 16,0 1-16,0 0 0,21 0 15,-21 42 1,-21 0-16,-1-21 15,22 43-15,-42-1 0,0 43 16,21-64-16,21 0 16,-22 0-16,22 0 0,0 0 15,0 1-15,0-1 0,0 0 16,22-21-16,-1 0 16,0 0-16,42 0 0,-41 0 15,-1 0-15,21 0 0,-21 0 16,0-21-16,43 0 0,-22-1 15,-21 1-15,1-21 0,-1 21 0,21-22 16,-21 1-16,0 0 16,1-64-16,20 21 15,-21 22-15,0 20 0,0-41 16,-21 63-16,22-1 0,-22-20 16,0 63-1,0 0-15,-22 1 16,1 20-16,0 0 0,0 1 15,0 20-15,0-21 0,21 1 0,-22 20 16,1-20-16,21-1 0,0 43 16,0-64-16,0 21 0,0-21 15,0 22-15,0-22 0,0 0 0,0 0 16,43 21 0,-22-20-16,21-22 0,-21 0 15,22 0-15,-22 0 0,21 0 16,-21 0-16,22 0 0,-22 0 0,21 0 15,0-22-15,-20 22 0,20-21 16,0 0-16,1-21 16,-1-1-16,-21 22 0,0 0 0,22-42 15,-43 41-15,0 1 0,0 0 16,0 0-16,-22 21 16,1 0-16,0 21 0,0 0 15,-21 0-15,20 1 0,1-1 0,0 21 16,0-21-16,0 0 0,21 1 15,-21-1-15,21 0 0,0 0 16,0 0-16,21 0 0,0 1 16,0-22-16,0 0 0,0 0 15,1 0-15,-1 0 0,21 0 0,-21 0 16,22 0-16,-1 0 0,-21 0 16,21 0-16,1-22 0,20 1 15,1-42-15,-64 42 16,0-1-16,0 1 0,0 0 15,0-21-15,0 21 0,0-1 0</inkml:trace>
  <inkml:trace contextRef="#ctx0" brushRef="#br0" timeOffset="44891.6">29337 4106 0,'0'22'16,"21"-22"-16,0 0 16,0 0-16,1 0 0,20 0 15,-21 0-15,21 0 0,1 0 0,-1 0 16,22-22-16,-22 1 0,0 21 16,-21 0-16,1 0 15,-1-21-15,-21 0 0,0 0 16</inkml:trace>
  <inkml:trace contextRef="#ctx0" brushRef="#br0" timeOffset="45072.5">28511 3810 0,'-21'21'0,"42"-42"0,-63 42 0,21-21 0,0 0 15,21 21 1,-21 1 0</inkml:trace>
  <inkml:trace contextRef="#ctx0" brushRef="#br0" timeOffset="45977.98">2836 6816 0,'0'-21'16,"0"42"-16,0-64 0,0 22 0,0 0 0,0 0 15,0 0-15,0 0 0,0-1 16,0 1-16,0 0 0,0 0 0,0 0 15,0 0-15,0-1 16,21 22 0,22 22-16,-22-1 0,21 21 15,1 0-15,41 64 16,-20-63-16,-22-1 0,22 21 16,-1-20-16,1 20 0,-22-20 0,21 20 15,-20-21-15,-1 1 0,0-1 16,1 0-16,-22 1 0,21-22 0,1 21 15,-43 1-15,21-43 16,-21-22 15,0 1-31,-21 0 0,21 0 16,0-21-16,0 20 0</inkml:trace>
  <inkml:trace contextRef="#ctx0" brushRef="#br0" timeOffset="46267.82">3704 6646 0,'-21'-42'0,"42"84"0,-42-105 0,21 42 16,0 0-16,-21 21 15,0 21 1,-1 21-16,1 0 0,0-20 16,0 20-16,-21 0 0,20 1 15,-20 20-15,21-21 0,-64 43 16,64-43-16,-21 22 15,-1-22-15,22 1 0,-21-1 0,21 0 16,0 1-16,-1-22 0,1 0 16,21 0-16,0 0 0,0 0 15,21-21 17,1-21-32,-1 21 0,0-21 15,21 0-15,-21 0 0,1 21 16</inkml:trace>
  <inkml:trace contextRef="#ctx0" brushRef="#br0" timeOffset="46616.61">4022 6858 0,'0'0'0,"21"-21"0,-21 0 16,0 0-1,0 42 1,0 0-1,0 21-15,0-21 0,0 1 0,21 62 16,0 22 0,0-64-16,0 22 0,1 63 15,-1-64-15,-21 22 0,0-21 0,0-1 16,21 22-16,-21-1 0,0 86 16,0-86-16,0 86 15,0-107-15,0 22 0,-21 63 16,21-84-16,0-1 0,-21-21 15,21 22-15,-22-22 0,22 1 16,-21-22-16,21 0 0,0-42 16,0-22-1,0 22-15,0-21 0,21 0 0,-21-22 16,0 22-16,22-22 0,-22-20 16,21 20-16</inkml:trace>
  <inkml:trace contextRef="#ctx0" brushRef="#br0" timeOffset="46957.42">4127 7049 0,'0'0'0,"-21"-43"0,21 22 15,0 0-15,0-21 0,0 20 0,0 1 16,0 0-16,0 0 16,0 0-16,21 21 0,22-21 15,-22 21-15,0 0 0,21 0 16,-20 0-16,20 0 0,-21 21 0,21 0 15,-20 0-15,-1 0 0,-21 0 16,0 22-16,0-22 0,0 21 0,0-21 16,-21 1-16,-1 20 0,1-21 0,0 21 15,-42 1 1,20-22-16,22 0 0,0 0 0,0-21 0,0 0 16,-1 0-16,1 0 0,0 0 15,0 0-15,21-21 47,21 21-47,0 0 0,0-21 16,1 21-16,-1-21 0,0 21 0,0-21 15</inkml:trace>
  <inkml:trace contextRef="#ctx0" brushRef="#br0" timeOffset="48217.69">5270 7049 0,'0'0'0,"22"-22"15,-1 1-15,-21 0 0,0 0 16,0 0-16,0 0 16,0-1-16,0 1 0,-21 0 15,-1 0-15,22 0 0,-21 21 16,0 0-16,0 0 15,0 0-15,-22 21 16,22-21-16,-21 42 16,21-21-16,-22 43 15,22-43-15,0 0 0,0 22 0,0-22 16,21 0-16,0 0 0,0 0 16,0 22-16,0-22 0,21-21 31,0 0-31,0 0 0,0 0 15,22-43-15,-1 43 0,0-42 16,-20 21-16,-1 0 16,-21 0-16,21-1 0,0 22 15,-21-21-15,21-21 0,-21 21 0,0 0 16,0-1-16,0-20 16,0 21-16,0 0 0,0 42 31,0 0-31,0 0 15,0 22-15,0-22 0,0 0 16,0 21-16,0-21 0,0 22 0,21-1 16,-21-21-16,22 22 0,20-1 15,-42 0-15,21-21 0,0 1 0,22-22 16,-22 21-16,21-21 0,-21 0 16,22 0-16,-1 0 0,43 0 15,-43-21-15,0-1 0,22-20 16,-22 21-16,0-21 15,-20 20-15,-1-20 0,0 21 0,0-21 16,0-1-16,0 1 0,-21 0 0,0-1 16,0 1-16,0-22 0,0 22 15,0-21-15,0 20 0,0 1 0,0 0 16,0-1-16,0 22 0,0 0 16,0 0-16,0 42 15,0 0-15,0 0 0,0 22 16,0-1-16,0 0 0,-21 1 0,21-1 15,0 0-15,0 1 0,0-1 16,0 0-16,0 1 0,0-1 0,0-21 16,0 21-16,0-20 0,21 20 15,1-21-15,-1 0 0,0 0 0,42 22 16,-20-43 0,-22 0-16,0 0 0,21 0 15,-20-21-15,-1 21 0,0-22 0,0 1 16,0 0-16,0 0 0,1 0 0,-1-43 15,0 22-15,-21 0 16,21-1-16,-21 1 0,21 0 0,-21-22 16,0 22-16,0-1 0,0 1 15,0 0-15,0 21 0,0-1 0,0 1 16,0 42 0,-21 1-16,21-1 15,0 21-15,-21 22 0,0-22 16,21 0-16,0 1 0,-21-22 0,21 21 15,0 0-15,0 43 16,-22-43-16,22 1 16,0-22-16,0 0 0,0 0 15,0-42 32,0 0-47,0 0 0,0 0 0,22-1 16,-1-20-16,0 0 15,0 21-15,0-22 0,22 22 0,-22-21 16,0 21-16,0-1 0,0 1 16,0 21-16,1 0 0,-1 0 15,-21 21-15,21 22 16,-21-1-16,0-21 0,0 0 16,0 22-16,0-22 0,0 0 0,0 0 15,-21 0-15,0 1 16,21 20-16,-22-42 31,1 0-15,21-21-1,-42 0-15,42-1 0</inkml:trace>
  <inkml:trace contextRef="#ctx0" brushRef="#br0" timeOffset="48403.59">5778 6731 0,'0'0'0,"-21"0"16,42 0-1,22 0-15,-22 0 0,21 0 0,1-21 16,-1 21-16,21-21 0,-20 21 16,-1-21-16,0 21 0,22-22 15,-43 22-15,21 0 0,-20 0 16,-1 0-16,0-21 0</inkml:trace>
  <inkml:trace contextRef="#ctx0" brushRef="#br0" timeOffset="49884.74">9461 6879 0,'0'0'0,"22"0"0,-1 0 0,0-21 16,0 21-16,-21-21 16,21 0-16,0 0 0,-21-1 15,0 1-15,0 0 0,0 0 0,0-21 16,0 20-16,0 1 0,-21-21 15,0 21-15,0-22 0,0 22 0,0-21 16,-43 0-16,1 20 16,41 22-16,1 0 0,-21 0 15,21 22-15,-22-1 0,22 0 16,-21 21-16,0-21 0,20 22 16,-20-1-16,21 0 0,-43 64 15,43-63-15,0-1 0,0 0 0,21 1 16,0-22-16,0 21 0,0-21 15,0 0-15,42 22 0,-21-43 16,1 0-16,-1 0 0,21 0 16,-21 0-16,22 0 0,-1-21 0,-21-1 15,21 22-15,1-21 0,63-63 16,-85 62-16,42-20 16,-42 0-16,22 21 15,-22-22-15,-21 22 0,21-21 0,-21-1 16,0 22-16,21-21 0,-21 21 0,0 0 0,0-1 15,-21 22 1,0 0-16,21 22 16,-21-1-16,21 0 0,-21 0 0,-1 0 15,22 22-15,0-22 0,0 21 16,0-21-16,0 85 16,43-42-16,-22-43 15,0 0-15,0 0 0,22 0 16,-1 0-16,0-21 0,1 0 0,20 22 15,-21-22-15,149 0 16,-128 0-16,-20-22 16,20 1-16,1 0 0,-22 0 0,22 0 15,-22 0-15,0-1 0,1 1 0,-22 0 16,0 0-16,0-21 0,-21 20 16,0-41-16,0-1 15,0 43-15,-21 0 0,0 0 0,0 0 16,-1 21-16,1 0 0,0 0 15,-64 0-15,64 0 0,-21 21 16,21 0-16,-22 0 0,1 0 16,21 1-16,0-1 0,0 21 0,-1-21 15,1 0-15,21 1 0,0-1 16,0 0-16,21 42 16,1-63-16,-1 22 0,0-22 15,0 0-15,21 0 0,-20 0 0,20 0 16,-21 0-16,21 0 0,1 0 0,-22 0 15,21-22-15,-21 22 0,43-42 16,-1 0 0,-41 21-16,-22-1 0,0 1 15,0 0-15,0 0 0,0 0 16,-22 21 15,22 21-15,-21 0-16,21 0 0,0 0 15,0 1-15,0-1 0,0 21 0,0-21 16,-21 0-16,21 22 0,0-1 16,-21 0-16,21 1 0,0-1 0,0 64 15,0-43-15,0 1 0,0-1 16,0 1-16,0-1 0,0 1 0,0-1 16,0 1-16,21 21 0,-21-22 15,21 22-15,-21-22 0,21 85 16,1 1-16,-22-86 15,21 1-15,-21-1 0,0 1 0,0-22 0,0 0 16,0 1-16,0 20 16,0-21-16,0-20 15,-21-22-15,-1-22 16,1 1-16,0 0 0,0 0 0,0-21 16,-22-22-16,22 1 15,-21 20-15,0-20 0,-1-1 0,1 1 16,0-22-16,-1 0 0,1 22 0,21-22 15,-43-63-15,43 85 0,21-1 16,0 1-16,0-1 0,0 22 16,0-22-16,21 22 0,0-22 15,22 22-15,-1-21 0,-21 20 0,22-20 0,-1 20 16,0 1-16,-21 0 16,22 21-16,-1-22 0,-21 1 0,0 21 15,22-22-15,-22 22 0,0 0 0</inkml:trace>
  <inkml:trace contextRef="#ctx0" brushRef="#br0" timeOffset="51150.01">11134 6837 0,'21'0'0,"-42"0"0,63 0 0,-21 0 16,0-21-16,22 21 0,-22-21 15,0-1-15,-21 1 0,21 0 0,0 0 16,0-21-16,-21 20 0,0-20 16,0 21-16,0-21 0,0 20 0,0 1 15,0-21-15,-21 21 0,0 21 0,0-21 16,0-1-16,0 22 0,-22 0 16,22 0-16,-21 0 0,21 22 0,-22-1 15,1 0-15,21 0 0,-22 21 16,-20 22-16,42-43 15,0 21-15,-1-20 0,1 20 0,0 0 16,21-21-16,-21 1 0,21 20 16,0-21-16,0 0 0,21 0 15,0 1-15,0-22 0,22 21 16,-1-21-16,-21 0 0,64 0 16,-64 0-16,21 0 0,-20 0 15,20-21-15,-21 21 0,0-22 0,0 1 16,1 0-16,-1 0 0,-21 0 15,21-22-15,0-41 16,-21 63-16,0-1 0,0 1 16,0 0-16,0 0 0,-21 21 31,21 21-31,-21-21 16,21 21-16,-21 0 0,21 1 15,0-1-15,0 0 0,0 21 0,0-21 16,0 1-16,0-1 0,0 0 0,21 0 15,0 0-15,-21 0 0,21-21 16,0 22-16,0-1 0,43 0 16,-43-21-16,0 0 15,22 0-15,-22 0 0,0 0 0,21 0 16,-21 0-16,1-21 0,20 0 0,-21-1 16,0 1-16,0 21 0,1-42 15,-1 21-15,-21 0 0,0-22 16,21 1-16,-21 21 0,0 0 0,0-1 15,0 1-15,0 0 16,0 0-16,-21 21 16,21 21-1,0 0-15,0 0 0,0 1 16,0 20-16,0-21 0,0 0 16,0 0-16,0 1 0,0-1 0,0 0 15,21-21-15,0 21 0,-21 0 16,21-21-16,0 21 0,1-21 0,-1 22 15,21-22-15,43 0 16,-43 0-16,0 0 16,1 0-16,-1-22 0,-21 1 0,22 21 15,-22-21-15,21-21 0,-21 21 16,0-1-16,-21 1 0,0 0 16,0 0-16,0-21 0,0 20 0,0-20 15,0 21-15,0 0 16,0 42-1,0 0-15,-21-21 16,0 64-16,21-43 16,0 0-16,-21 0 0,21 21 15,-21-42-15,21 22 0,0-1 16,0 0-16,0 0 0,-21-21 0,21 21 16,0 0-16,-22-21 31,22-21 0,0 0-31,0 0 0,22 0 0,20-22 16,-21 1-16,-21 0 15,21 21-15,0-22 0,1 1 16,-1 0-16,21 20 0,-21-20 0,0 21 16,1 21-16,-1-21 0,42 42 15,-42 0-15,1 43 16,-1-43-16,0 21 0,-21-21 15,0 22-15,0-1 0,0-21 16,0 21-16,0-20 0,0-1 0,0 0 16,0 0-16,0 0 0,0 0 15,-21-21-15,0 0 16,-1 0 0,1 0-1,0 0-15,21-21 16,-21 0-16,0 21 0</inkml:trace>
  <inkml:trace contextRef="#ctx0" brushRef="#br0" timeOffset="51326.91">11938 6350 0,'-21'0'0,"0"0"31,-1 0-31,22 21 31</inkml:trace>
  <inkml:trace contextRef="#ctx0" brushRef="#br0" timeOffset="52901.01">14901 6964 0,'0'0'0,"-21"0"0,21-21 16,0 0-1,21-1-15,0 1 16,1 0-16,-1 0 0,0 0 0,0 0 16,0-1-16,-21-20 0,21 21 15,-21-21-15,0 20 0,0-20 0,0 0 16,0-1-16,0 1 0,-42-21 15,0 20 1,-1 22-16,22 0 0,-21 21 0,21 0 16,-22 0-16,22 21 0,-21 0 0,0 0 15,-1 1-15,1 20 0,0 0 16,-1 1-16,22-1 0,-21 0 0,21 1 16,-1-1-16,1 0 0,21 1 15,0-1-15,0-21 0,0 0 0,21 22 16,1-22-16,-1-21 0,0 21 0,21-21 15,1 0-15,20 0 16,-42 0-16,0 0 0,22 0 16,-22-21-16,21 0 0,-21-1 0,22 22 15,-1-42 1,0-21-16,-20 41 0,-1 1 16,0-63-16,-21 62 0,0-20 15,0 21-15,0-21 0,0 20 16,0 1-16,-21 21 15,0 21 1,21 1-16,0 20 0,0-21 16,0 0-16,0 22 0,0-22 0,0 21 15,0-21-15,0 0 0,0 1 16,0-1-16,21 0 0,0 0 0,21 0 16,-21-21-16,22 21 15,-22-21-15,21 0 0,1 0 16,-1 0-16,0 0 0,1-21 0,-1 21 15,0-21-15,1 0 0,-1 21 0,-21-21 16,43-22-16,-22-20 16,-42 42-16,0-22 0,0 22 15,0 0-15,0 0 0,0 0 16,0 0-16,-21 42 16,0-21-16,-1 21 15,22 0-15,-21 21 0,21-20 16,-21-1-16,0 0 0,21 21 0,0-21 15,0 1-15,-21-1 0,21 0 16,0 0-16,0 0 0,0 0 16,21-21-1,0 0 1,0 0-16,0 0 0,1 0 16,-1-21-16,21 0 0,-42 0 15,42 0-15,-20 0 0,-1-1 16,0-20-16,0 21 0,-21 0 0,21 0 15,0-22-15,1 22 0,-22 0 16,21 21-16,-21 21 16,21 0-16,-21 0 15,0 1-15,0-1 0,0 0 16,0 0-16,0 0 0,0 0 16,0 1-16,21-1 0,0-21 0,-21 21 15,21 0-15,1-21 0,-1 21 16,21-21-16,22 21 0,-22-21 15,0 0-15,43 0 0,-22 0 16,-20 0-16,-1 0 0,22-21 0,-22 21 16,0-21-16,1 0 0,-22 21 15,21-21-15,-21 0 0,0-1 16,-21 1-16,0-21 0,0 21 0,0-22 16,0 22-16,0 0 0,0-21 0,0 21 15,-21-1-15,0 22 0,0 0 16,0 0-16,-22 0 0,22 0 15,-21 0-15,-22 43 0,22-1 16,0 0-16,21-20 0,-1 20 16,22-21-16,0 21 0,-21-20 15,21-1-15,0 0 0,0 0 0,0 0 16,43 22-16,-22-43 0,0 0 16,21 21-16,-21-21 0,1 0 15,20 0-15,-21 0 0,21 0 0,-20 0 16,20-21-16,-21-1 0,0 22 0,0-21 15,1 0-15,-1 0 0,0-21 16,42-64 0,-63 63-16,22-20 0,-1 21 15,-21-22-15,0 1 0,21 20 0,0-20 16,-21 20-16,21 1 0,-21 0 0,0-43 16,0 43-1,0 63 1,0 0-16,-21 21 0,0-20 15,0 41-15,21-21 0,-21 22 16,21 42-16,0-43 0,0 43 16,0-64-16,0 1 15,0-1-15,0-21 0,0 22 0,21-22 16,0 0-16,0 0 16,0-21-16,0 0 15,1 0-15,-1 0 0,0-21 16,0 0-16,0 0 0</inkml:trace>
  <inkml:trace contextRef="#ctx0" brushRef="#br0" timeOffset="54260.23">18838 6795 0,'0'21'16,"21"-21"0,-21-21-16,22-1 15,-1 1-15,-21 0 16,21 0-16,-21 0 0,0-22 0,0 22 15,0-21-15,0 21 16,0-22-16,0 1 0,0 0 0,-21 21 16,0-22-16,-1 22 0,-20-21 15,21 42-15,-21 0 0,20 0 16,-20 0-16,21 0 0,-21 21 0,-43 42 16,64-20-16,0-22 15,-22 21-15,43 1 0,-21-1 16,0 0-16,21 1 0,-21-1 0,21 0 15,0 1-15,0-1 0,0-21 16,42 64-16,0-43 16,1-21-16,-22-21 15,21 0-15,-21 0 0,22 0 0,-22 0 16,21 0-16,1 0 0,-22-21 16,21 21-16,64-63 15,-85 41-15,0 1 0,0 0 16,1-21-16,-1-22 15,0 43-15,-21-21 0,0 21 0,0-1 0,0-20 16,0 21-16,-21 21 31,0 21-31,21 0 0,-22 0 16,22 1-16,0-1 0,0 21 0,0-21 16,0 0-16,0 1 0,0 41 15,0-21 1,22-20-16,-1-22 0,21 21 15,-21-21-15,22 21 0,-1-21 0,0 0 16,1 0-16,-1 0 0,21 0 16,1 0-16,42-21 0,0-22 15,-64 22-15,0 0 16,1 0-16,-1 0 0,-21 0 0,0-1 16,0-20-16,1 21 0,-22 0 15,0-22-15,0 1 0,0 21 0,0-21 16,-22 20-16,1 1 0,-21 0 15,-22 21-15,22 0 0,21 21 16,-21 0-16,-1 1 0,1-1 16,21 0-16,-22 0 0,22 21 15,0-20-15,0 20 0,0-21 0,21 0 16,0 22-16,0-22 0,0 0 16,0 0-16,21-21 0,0 21 0,0-21 15,0 0-15,22 0 0,-22 0 0,21 0 16,1 0-16,-22 0 0,21 0 15,0 0-15,1 0 0,-22-21 0,0 21 16,21-21-16,-20 0 0,-1 0 0,-21-1 16,21 1-16,-21 0 0,21 0 15,-21-21-15,0 20 0,0 1 16,0 0-16,0 0 0,0 42 31,0 0-15,-21 0-16,21 1 0,0-1 15,0 21-15,-21-21 0,21 22 0,-21-1 16,21 0-16,-22 1 0,22-1 16,0 0-16,0 1 0,-21 20 0,21 64 15,0 64 1,0-128-16,0 1 0,0-1 16,0 22-16,21-22 0,-21 22 0,22-22 15,-22 1-15,0 21 0,21-22 0,0 149 16,-21-85-1,0-85-15,0 22 0,0-1 16,0 22-16,0-43 0,0 0 16,0 1-16,-21-22 0,21 0 15,-106 0 1,42-21-16,22 0 0,21 0 16,-21-42-16,-22-22 0,22 22 15,-1 0-15,1-1 16,21-20-16,-21 21 0,-22-170 15,64 43-15,0 84 16,21 0-16,0 22 0,1-22 16,-1 0-16,21 22 0,-21-22 0,22 22 15,-1-22-15,0 22 0,1-1 0,20-42 16,-42 64-16,0 0 16,22-1-16,-43 1 0,21 0 15,0-1-15,0 22 0,0-21 0,-21-1 0</inkml:trace>
  <inkml:trace contextRef="#ctx0" brushRef="#br0" timeOffset="55552.18">20362 6604 0,'0'-21'16,"0"42"-16,21-63 0,1 21 15,-22-1-15,0 1 0,0 0 16,0 0-16,0 0 0,0 0 16,0-1-16,0 1 0,-22 0 15,1 21-15,0 0 0,0-21 0,-21 21 16,20 0-16,-20 0 0,21 21 0,0 0 16,-22 0-16,22 1 0,0 20 15,0-21-15,0 21 0,0 1 0,-22 41 16,22-41-16,21-22 15,0 21-15,0 1 0,0-22 16,0 21-16,0-21 0,0 0 16,21 1-1,0-22-15,1 0 0,-1 0 16,0 0-16,42 0 0,-41-22 0,-1 1 16,21 21-16,-21-21 0,0 0 15,22 0-15,-22 0 0,0-1 0,0 1 16,0-21-16,1-43 15,-1 64-15,-21-21 16,0 21-16,0-1 0,0 1 0,0 0 16,0 42-1,0 0 1,-21 1-16,21-1 0,-22 42 16,22-42-16,-21 22 0,21-22 15,0 0-15,0 21 0,0-20 0,0-1 16,0 0-16,0 0 0,21 0 0,1 0 15,-1-21-15,42 22 16,-42-22-16,22 0 16,-22 0-16,0 0 0,21 0 0,1-22 0,-22 1 15,21 0-15,-21 21 16,22-21-16,41-64 16,-41 43-16,-22 0 0,0 20 15,-21-20-15,21 21 0,-21-21 16,0 20-16,0 1 0,0 0 15,0 42 1,0 0-16,0 1 16,-21-1-16,21 0 0,-21 0 0,21 0 15,-21 22-15,21-22 0,0 0 16,0 0-16,0 21 0,0-20 0,0 20 16,0-21-1,21 0-15,21-21 16,-21 0-16,1 0 0,-1 0 0,21 0 15,-21 0-15,22 0 0,-22-21 0,21 21 16,-21-21-16,22 0 0,-22 0 16,21-1-16,-21 1 0,0 0 0,1-21 15,-1 21-15,0-22 16,-21 22-16,0-21 0,0 21 0,0-1 16,0 1-16,0 42 15,-21 1 1,21-1-16,0 21 0,-21-21 15,-1 22-15,1-22 16,21 21-16,0-21 0,-21 0 16,21 1-16,-21-1 0,21 0 15,0 0-15,-21 0 16,21-42 31,0 0-47,0 0 15,0 0-15,0-1 0,21 1 0,0 0 16,0-21-16,0 21 0,1-22 16,-1 1-16,21 21 0,0-22 0,-20 22 15,62-42 1,-20 63-16,-43 0 0,21 0 16,-21 0-16,-21 21 0,0 21 0,0-21 15,0 22-15,0-22 0,0 21 16,0 1-16,0-22 0,0 42 15,0-20-15,0-1 16,0-21-16,22-21 16,-1 0-16,0 0 0,0 0 0,0 0 0,22 0 15,-22 0-15,21 0 0,-21 0 0,0 0 16,43-21 0,-43 0-16,0 21 0,0-21 0,1-22 15,-22 22-15,0 0 0,0 0 16,0 0-16,0-1 0,0 1 15,-22 0-15,1-21 0,-21-1 16,21 22-16</inkml:trace>
  <inkml:trace contextRef="#ctx0" brushRef="#br0" timeOffset="55772.05">21167 6223 0,'-22'0'0,"44"0"0,-65 0 0,22 0 15,42 0 32,0 21-31,1-21-16,-1 0 0</inkml:trace>
  <inkml:trace contextRef="#ctx0" brushRef="#br0" timeOffset="55974.94">22775 6689 0,'0'21'32,"-21"-21"-17,0 0-15,0 21 16,0-21-16,-1 0 0</inkml:trace>
  <inkml:trace contextRef="#ctx0" brushRef="#br0" timeOffset="67773">402 9504 0,'-21'0'31,"0"-21"-15,0 21-16,-1 0 15,1 0-15,0-21 0,0 21 16,0 0-16,0 0 0,-22 0 16,22 0-16,0 0 0,0-22 15,0 22-15,-1 0 0,1 0 0,0 0 16,0 0 0,42 0 15,0 0-31,22 0 15,20 0-15,1 0 16,-1 0-16,22 0 0,-1 0 0,22 0 16,-21 0-16,21-21 0,-22 21 0,1 0 15,21 0-15,-21-21 0,-1 21 16,1 0-16,-22 0 0,1 0 16,-1 0-16,1 0 0,-22 0 0,1-21 15,-1 21-15,0 0 16,-21 0-16,-21-21 31,-21 21-31,-21 0 0,21-21 16,0-1-16,-22 22 0,1 0 15,21-21-15,-22 21 0,1-21 16,21 21-16,-21-21 0,20 21 16,-20 0-16,21-21 0,-21 21 0,20 0 15,1 0-15,0 0 0,21-21 16,-21 21-16,42 0 47,0 0-47,0 0 0,43 0 15,-22 0-15,1 21 0,-1-21 16,0 0-16,1 0 0,-1 21 0,0-21 16,-21 0-16,22 0 0,-1 21 15,-21-21-15,22 0 0,-22 0 16,0 0-16,0 0 0,0 21 15,-42 0 32,0-21-47,0 0 16,0 0-16,-1 22 0,1-22 0,0 21 16,-21 0-16,21-21 0,-1 21 15,-20 0-15,21 0 0,-21-21 0,20 22 16,-20-1-16,21 0 0,-21 0 15,-22 64-15,43-64 16,0 0-16,0 0 16,-1 0-16,22 1 0,-21-22 0,21 21 15,-21 0-15,21 0 0,-21 0 16,21 0-16,0 1 16,21-22 15</inkml:trace>
  <inkml:trace contextRef="#ctx0" brushRef="#br0" timeOffset="68772.42">2392 9165 0,'0'0'0,"-21"-21"16,21 0-1,0 0-15,-22 21 16,22-21-16,-21 21 0,21 21 31,0 0-31,0 0 0,0 0 16,0 22-16,0-1 0,0-21 16,0 21-16,0 1 0,0 20 0,0-20 15,0-1-15,0 21 16,0 64-16,0-84 0,0-1 15,0-21-15,0 22 0,0-22 16,0 0-16,0 0 0,0 0 0,0 0 16,-21-21-1,0 0 1,0-21-16,21 0 16,0 0-16,-21 0 15,21 0-15,-22-1 0,22 1 0,-21-21 16,21 21-16,0-22 0</inkml:trace>
  <inkml:trace contextRef="#ctx0" brushRef="#br0" timeOffset="70612.38">2032 9250 0,'0'-21'31,"0"0"-15,0-1-16,0 1 16,0 0-16,0 0 15,0 0-15,0 0 0,0-1 16,0 1-16,21 0 15,-21 0-15,0 0 0,21 21 0,0-21 16,1 21-16,-1 0 16,21 0-16,0 21 0,1 0 15,-1 0-15,0 21 0,-20-20 16,20 20-16,0 0 0,1 1 0,-22-1 16,0-21-16,21 21 0,-42 1 15,21-1-15,1 0 0,-22 1 0,21-22 16,-21 21-16,0-21 0,0 22 15,0-22-15,0 0 0,21 0 0,-21 0 16,21-21 0,-21-21-1,21 0 1,-21 0-16,21 0 0,-21-22 0,0-20 16,22 21-16,-1 20 15,-21-20-15,21 0 0,21-64 16,-42 64-16,21-1 0,22-20 0,-22 20 15,0 1-15,0 0 0,0-1 16,1 22-16,-1 0 0,0 0 0,0 21 16,0 21-1,0 21-15,-21-20 0,0 20 16,0-21-16,0 21 0,0 1 16,0-1-16,0 0 0,0 22 0,0-22 15,0 1-15,0-1 0,0 0 16,0 1-16,0 20 0,0-21 0,0 1 15,0-1-15,0 0 0,0-20 0,0 20 16,22-21-16,-1 0 0,0 0 16,-21 1-16,21-1 0,0-21 15,0 0-15,22 0 0,-22 0 0,0 0 16,21 0-16,-20-21 0,20-1 0,-21 1 16,21 0-16,1 0 0,-22-21 15,42-22-15,-41 22 16,-1-1-16,-21 1 0,21 21 0,-21-21 15,21 20-15,-21-20 0,0 21 16,0 0-16,0 0 0,0 42 31,-21 0-31,21 0 16,-21 0-16,0 22 0,21-22 16,0 21-16,0-21 0,0 22 15,0-1-15,0 0 16,0-21-16,21 1 0,0 20 0,0-21 15,0-21-15,0 21 0,1 0 16,-1-21-16,0 0 0,0 0 16,0 0-16,22 0 0,-22 0 0,0 0 15,0 0-15,0 0 0,0-21 0,1 0 16,-1 0-16,0 0 0,-21 0 16,0-1-16,0-20 0,0 21 0,0-21 15,0 20-15,0-20 0,-21 21 0,0-21 16,-1 20-16,1 1 0,-21 0 15,21 21-15,-22-21 0,1 21 0,21-21 16,-21 21-16,20 0 0,-20 0 16,21 0-16,0 0 0,42 0 31,21 0-31,1 0 16,-1 0-16,0-21 0,22 21 0,-22 0 15,22-22-15,-1 22 0,1 0 16,-1-21-16,1 21 0,-1-21 0,1 21 15,-1 0-15,-21-21 0,64 0 16,-63 21-16,-22 0 0,0 0 16,0 0-16,-42 0 15,0 0-15,0 0 16,-22 21-16,22 0 0,-21-21 0,-1 21 16,22 0-16,-21 1 0,0-1 15,-1 0-15,22 0 0,-21 0 0,-1 0 16,22 1-16,0 20 0,-42 0 15,41 1-15,22-22 0,0 21 16,0-21-16,0 0 0,0 1 16,0-1-16,0 0 0,0 0 0,22 0 15,-1-21-15,0 0 0,0 0 16,0 0-16,43 0 0,-22 0 16,22-21-16,-22 21 0,0-21 15,-21 0-15,22 0 0,-1-22 16,-21 22-16,22-21 0,-22 21 0,0-22 15,0 1-15,0 0 0,0-1 16,1 1-16,-1 0 0,0-64 16,0 0-16,0 64 15,-21-22-15,0 22 0,0-1 16,0 1-16,0 21 0,0-21 0,0 20 16,0 1-16,-21 21 15,0 0-15,21 43 16,0-22-16,0 21 0,0 0 15,0 1-15,-21-1 0,21 0 0,0 1 16,0-1-16,0 0 0,0 1 0,0-22 16,0 21-16,0 1 0,0-22 15,0 21-15,0-21 0,0 22 0,21-22 16,-21 21-16,21-21 0,0 0 0,0 1 16,1-1-16,-1-21 15,0 21-15,21-21 0,-21 0 0,1 0 16,20 0-16,-21 0 0,0 0 15,22-21-15,-22 21 0,0-21 16,0-1-16,21 1 0,-20-21 0,-1 21 16,-21 0-16,21-1 0,-21 1 15,0 0-15,0 0 0,0 0 16,-21 21 0,0 21-16,-1 0 15,22 0-15,0 0 0,0 1 16,0-1-16,-21 0 0,21 0 15,0 0-15,0 0 0,0 1 16,0-1-16,0 0 16,21-21-1,1 0 1,-22-21-16,21 0 0,0-1 16,-21 1-16</inkml:trace>
  <inkml:trace contextRef="#ctx0" brushRef="#br0" timeOffset="70780.28">5313 9165 0,'0'-21'0,"0"42"0,-21-42 15,-1 21 1</inkml:trace>
  <inkml:trace contextRef="#ctx0" brushRef="#br0" timeOffset="71796.69">5609 9567 0,'-21'22'0,"42"-44"0,-63 65 16,42-22-16,0 0 0,0 0 16,21-21-16,0 21 15,0-21-15,0 0 0,1 0 16,-1 0-16,21-21 0,-21 21 0,22-21 15,-22 0-15,21 0 0,0-22 16,-20 22-16,20 0 0,0-21 0,1 21 16,-22-1-16,21-20 0,-21 21 0,0-21 15,1 20-15,-1-20 0,0 0 16,-21-1-16,0 22 0,0-21 0,0 0 16,0-1-16,0 22 15,0-42-15,0 41 0,-21 1 0,0 42 16,-1 1-1,22-1-15,-21 21 0,21 0 16,0 1-16,-21-1 0,0 22 16,0-22-16,21 21 0,0 1 0,-21-1 15,21 22-15,-22-21 0,22 20 16,-21 1-16,21 0 0,0-1 0,0 1 16,0 0-16,-21 20 0,21 1 0,-21 106 15,-21-22 1,42-84-16,0 0 0,-22-21 0,22 21 15,-21-22-15,21 1 0,0 0 0,0-22 16,0 1-16,0-1 0,0-21 0,0 1 16,21-1-16,-21-21 0,22 0 15,-1 1-15,0-22 0,0 0 16,0-22-16,22 1 0,-22 0 16,42-64-16,-20 43 0,-1-21 15,0-1-15,1 1 0,-1-22 16,0 21-16,1-20 0,-1-1 0,-21 22 15,21-22-15,-20-84 0,-22 84 16,0 0-16,0 1 0,-43 20 16,22-21-16,-21 22 0,-1-1 0,1 22 15,0-21-15,-1 20 0,1 22 0,0-21 16,-22 21-16,22-1 0,0 1 16,-1 21-16,22 0 0,-21-21 0,21 21 15,-1 0-15,1 0 0,21-21 31,21 21-31,22-21 0,-22 21 0,21-21 16,43-1-16,-43 1 0,43-42 16,-43 42-16,1-1 15,-1 1-15,21-21 0,-20 21 0,-1-22 16,-21 22-16,22-21 0,-22 21 16,0 0-16,-21-1 0,0 1 0,0 0 15,0-21-15,0 21 0,-21-1 16,0 22-16,-1 0 0,1 0 15,21 22 1,-21-1-16,21 0 0,-21 64 16,21-64-16,0 0 15,0 21-15,0-21 0,0 1 16,0-1-16,0 0 0,0 0 0,0 0 16,21-21 15,-21-21-31,21 0 0,-21 0 15,0 0-15,0-1 0,0 1 16</inkml:trace>
  <inkml:trace contextRef="#ctx0" brushRef="#br0" timeOffset="71960.6">6562 9229 0,'0'-21'0,"0"42"78,21-21-78,0 0 15,0 0-15,-21 21 0</inkml:trace>
  <inkml:trace contextRef="#ctx0" brushRef="#br0" timeOffset="73900.49">7197 9208 0,'0'0'0,"21"0"16,-21-22-16,-21 22 31,-1 0-31,1 0 16,0 0-16,0 22 0,0-1 16,0 0-16,-1 0 0,22 0 15,-21 22-15,21-22 0,-21 0 0,21 21 16,0-21-16,0 22 0,0-1 0,0-21 15,0 43 1,21-43-16,22 21 0,-1-42 0,-21 21 16,0-21-16,22 22 0,-22-22 15,21 0-15,0 0 0,1 0 16,-1-22-16,0 1 0,1 21 0,63-42 16,-64 21-16,0-22 15,1 22-15,-1 0 0,0 0 0,1-21 16,-22 20-16,0 1 0,-21-21 0,0 0 15,0 20-15,0-20 16,0 21-16,0 0 0,-21 21 16,0 0-16,-1-21 0,1 21 0,0 0 15,0 0-15,-21 0 0,20 21 16,-20 0-16,21 0 16,0 0-16,0 0 0,-1 1 0,1-1 15,0 0-15,21 21 0,0-21 16,-21 1-16,21-1 0,0 0 0,0 0 15,0 0-15,0 0 16,0 1-16,0-1 0,42-21 0,-21 0 16,1 0-16,-1 0 0,0 0 0,0 0 15,0 0-15,22-21 0,-22-1 16,0 1-16,21 0 0,22-42 16,-43 41-16,0 1 0,-21 0 15,0-21-15,21 21 16,-21-1-16,0 1 0,0 0 0,0 0 15,0 0-15,0 42 32,-21 0-32,21 0 0,0 0 15,0 1-15,0-1 0,0 0 0,0 0 16,0 0-16,0 0 0,0 43 16,0-43-16,21 0 15,0-21-15,1 21 0,-1-21 16,0 0-16,0 0 0,0 0 15,0 0-15,1 0 0,41 0 16,1-21-16,-43 0 16,21 0-16,-21 0 0,0 0 0,22-22 15,-22 22-15,0 0 0,0-21 0,0-1 16,1 1-16,-1 0 0,-21-1 16,0 1-16,21 0 0,-21-1 0,21 1 15,-21 0-15,0 20 0,0-20 16,0 21-16,0 0 0,0 0 0,0-1 15,0 44 1,0-1-16,-21 0 0,21 0 16,-21 21-16,21 1 0,0-1 0,0 0 15,0 1-15,0-1 16,0 0-16,0 1 0,0-22 0,0 21 16,0 1-16,0-22 0,0 0 0,0 21 15,0-21-15,0 1 0,21-22 16,0 21-16,-21 0 0,21-21 0,0 0 15,1 0-15,62 0 16,-20-21 0,-43 0-16,0-1 0,0 1 0,0 21 0,1-21 15,-1 0-15,21-43 0,-21 43 16,0 0-16,1-21 16,-22 21-16,0-1 0,0 44 46,0-1-46,-22 0 0,22 0 16,-21 0-16,21 0 0,-21 22 16,21-22-16,0 0 0,0 0 15,0 0-15,0 1 0,0-1 0,0 0 16,21-21-16,0 0 16,1 0-16,20 0 0,-21 0 0,0 0 15,22 0-15,-1 0 0,-21-21 0,21 0 16,-20-1-16,20 22 0,-21-21 15,43-21-15,-43 21 0,0-22 16,0 22-16,-21 0 0,0 0 16,21 0-16,-21 0 15,-21 21 1,0 21 0,21 0-16,0 0 0,-21 0 15,0 0-15,21 1 0,-22-1 0,22 21 16,0-21-16,0 0 15,0 1-15,0-1 16,22-21-16,-1 0 16,0 0-16,0 0 15,0 0-15,0 0 0,-21-21 0,22 21 16,-1-22-16,-21 1 0,0 0 16,0-21-16,0 21 15,0-1-15,0 1 0,0 0 0,0 0 16,0 0-16,0 0 0,-21-1 0,-1 1 15,1 21-15,0 0 0,0 0 16,0 0-16,42 0 31,0 0-15,0 0-16,0 0 0,1 0 0,-1 0 16,21 0-16,-21 0 0,0 0 15,22 0-15,-1 0 0,-21 0 16,22 0-16,-1 0 0,-21 0 0,64 0 15,-85 21 1,0 1-16,0-1 0,0 0 16,0 0-16,0 0 0,0 0 0,0 1 15,0-1-15,0 0 0,-21 0 16,-1 0-16,1 0 0,21 1 16,-21-1-16,0-21 15,21 21-15,-21-21 16,21-21 15,0 0-31,0-1 16,0 1-16,21 0 0,0 0 15,0 0-15,0-22 0,1 22 0,-1-21 16,0 21-16,21-22 0,1 22 16,-22-21-16,21 21 0,0 0 0,-20-1 15,-1 1-15,0 21 0,0 0 0,0 21 16,-21 1-16,0-1 15,0 0-15,0 0 0,0 21 0,0 1 0,0-22 16,0 21-16,-21-21 0,0 1 0,0 20 16,21-21-16,-21 0 0,-1 0 15,22 22-15,-21-43 16,21 21-16,-21-21 16,21-21-1,0 0-15,0-1 16,0 1-16,0 0 0</inkml:trace>
  <inkml:trace contextRef="#ctx0" brushRef="#br0" timeOffset="74076.38">9546 8784 0,'0'0'0,"-42"-21"0,21 0 16,-1 0-16,1 21 0,0-21 15,0 21-15,0 0 16,21 21-1,0 0 1,0 0-16,-21-21 31</inkml:trace>
  <inkml:trace contextRef="#ctx0" brushRef="#br0" timeOffset="74252.28">8382 9102 0,'0'0'0,"-21"21"0,21 0 0,0 0 16,21-21-1,21 0-15,1 0 0,-22 0 16,42 0-16,-20 0 0,20 0 0,43-21 16,-43 0-16,-20 0 15,20 21-15</inkml:trace>
  <inkml:trace contextRef="#ctx0" brushRef="#br0" timeOffset="74707.61">11472 9059 0,'0'0'0,"21"0"0,1 0 16,-22 22-1,0-1-15,0 0 16,0 0-16,0 0 0,0 0 16,-22 1-16,22-1 0,0 0 15,0 0-15,-21 0 0,0 0 16,0 1-16,21-1 15,0-42 17,0-1-17,0 1-15</inkml:trace>
  <inkml:trace contextRef="#ctx0" brushRef="#br0" timeOffset="74859.53">11472 8890 0,'0'0'0,"0"-21"0,0 42 47,21-21-47,1 0 16,-1 0-16,0 0 16</inkml:trace>
  <inkml:trace contextRef="#ctx0" brushRef="#br0" timeOffset="75332.25">11874 8954 0,'0'0'0,"0"21"16,0 0-16,0 0 0,0 0 15,0 0-15,0 22 0,0-22 16,0 0-16,-21 0 0,21 0 0,-21 1 15,21-1-15,0 0 0,-21 42 16,21-41-16,-21-1 16,21 0-1,0-42 17,0 0-17,0-1-15,0-20 16,0 21-16,0 0 0,0 0 0,21-22 15,0 1-15,0 21 0,22-22 16,-22 1-16,21 0 0,0 21 16,1-22-16,-1 22 0,0 0 0,1 0 15,-1 21-15,-21 0 0,22 0 16,-22 21-16,21 0 0,-21 0 0,-21 0 16,21 22-16,-21-22 0,0 64 15,0-22 1,0-21-16,-21-20 0,21-1 0,-21 21 0,0-21 15,21 0-15,-21 1 0,21-1 16,-21-21-16,21-21 31</inkml:trace>
  <inkml:trace contextRef="#ctx0" brushRef="#br0" timeOffset="77069.24">13779 9271 0,'0'0'0,"-21"0"0,0 0 16,21-21-1,0 0 1,0 0-16,21-22 0,0 22 16,1 0-16,-1-21 0,0 20 15,0-20-15,0 0 0,0 21 16,1-22-16,-1 1 0,-21 0 0,21 20 15,0-20-15,-21 21 0,0 0 16,21 0-16,-21 42 31,0 0-31,0 0 0,0 21 0,0-20 16,0 20-16,0-21 0,0 43 16,0-22-16,0-21 0,0 0 15,0 22-15,21-22 0,1 0 0,-22 0 16,21 0-16,0-21 0,0 21 0,0-21 15,0 22-15,1-22 0,20 0 16,-21 0-16,21 0 0,-20 0 0,20 0 16,-21-22-16,21 1 0,-20 21 15,20-21-15,-21 0 0,21 0 0,22-64 16,-43 64 0,0-21-16,0 20 0,-21-20 15,0-21-15,0 41 0,0-20 16,0 21-16,0 0 0,-21 0 15,0 21 1,0 0-16,21 21 0,-21 0 0,0 0 16,21 0-16,-22 22 0,22-22 0,-21 21 15,21-21-15,0 22 0,0-22 16,-21 21-16,21-21 0,0 22 0,0-22 16,0 0-16,0 21 15,21-21-15,0-21 0,-21 22 0,43-22 16,-22 0-16,0 0 0,0 0 0,0 0 15,22 0-15,-22-22 0,21 22 16,1-21-16,-1 0 0,0 0 16,1 0-16,20 0 0,-21-22 0,1 22 15,-1-21-15,-21-1 0,22 1 16,-1-21-16,-21 20 0,-21 1 16,0 21-16,0 0 15,0-1-15,-21 22 16,0 0-1,0 0 1,21 22 15,0-1 79,-22-21-95,22 21-15,-21-21 16,21 21-16,0 0 16,-21-21-16,21 21 15,0 1-15,-21-22 0,21 21 16,0 0-16,0 0 0,0 0 15,0 0-15,0 1 16,0-1-16,0 0 16,21-21-16,0 21 0,-21 0 15,21-21-15,1 21 0,-1 1 16,0-1-16,0 0 16,0-21-16,-21 21 0,0 0 15,21-21-15,-21 21 0,-21-21 31,21 22-31,-21-22 0,0 0 0,0 0 16,0 0-16,-1 0 0,1 0 16,0 0-16,0 0 0,21-22 0,-21 22 15,0 0-15,42 0 47,0 0-31,0 22-16,0-22 0,22 0 15,-22 0-15,0 0 0,0 0 16,0 0-16,22 0 0,-1 0 0,0 0 16,-21 0-16,22 0 15,-1-22-15,-21 1 0,43 0 16,-43 21-16,0-21 0,0 0 0,0 0 16,-21-1-16,0 1 0,0 0 15,22 0-15,-22 0 0,0 0 16,0-1-16,0 1 0,0-21 0,0 21 15,0 0-15,0-1 0,0 1 16,0 0 0,0 42 15,0 0-31,0 22 0,0-22 16,0 0-16,-22 21 0,22 1 15,0-1-15,0 0 0,-21 64 16,21-63-16,-21 20 0,21 1 15,0-1-15,0 22 0,0-1 0,-21-20 16,21 21-16,-21-1 0,0 1 0,21 0 16,-22 20-16,22-20 0,0 0 15,-21 21-15,0-22 0,21 1 0,0 0 16,-21-1-16,21 1 0,-21-22 0,0 1 16,21-1-16,0 1 0,0-1 0,-22-20 15,22-1-15,0-21 0,0 22 16,0-22-16,0-42 15,0-1 1,0 1-16,0-21 0,22 0 0,-1-22 16,21-42-16</inkml:trace>
  <inkml:trace contextRef="#ctx0" brushRef="#br0" timeOffset="77384.06">15748 9335 0,'0'0'15,"0"-64"-15,0 22 0,0-1 0,0 1 16,0 0-16,0-1 0,0 1 16,0 0-16,21-1 0,0 1 15,0 21-15,1-21 0,-1 20 0,21 1 16,-21 0-16,22 0 0,-1 0 0,0 21 16,43 0-16,-64 21 15,0 21-15,0-21 0,-21 1 0,0 20 16,0 0-16,0 1 0,-42 20 15,0-42-15,21 0 0,-22 22 16,1-22-16,-22 0 0,22-21 16,0 21-16,21 0 0,-22-21 0,22 0 15,0 0-15,0 0 0,0 0 16,21-21 0,0 0-1,21 0-15,0 0 0,0 0 0</inkml:trace>
  <inkml:trace contextRef="#ctx0" brushRef="#br0" timeOffset="80047.87">16722 8700 0,'0'0'0,"-22"0"15,1 21-15,0 0 16,0 0-16,21 0 0,-21 22 16,21-22-16,0 0 0,-21 21 15,21-21-15,-22 22 0,22-1 0,0-21 16,0 22-16,0-22 0,0 0 0,0 0 15,0 21-15,0-20 16,0-1-16,22-21 0,-1 0 16,0 21-16,0-21 0,0 0 0,0 0 15,22 0-15,-22 0 0,21-21 16,-21 0-16,1 21 0,20-22 0,21-41 16,-41 42-16,-1-22 0,0 22 15,0-21-15,0 0 0,-21-1 16,0 1-16,0 0 0,0-1 0,0 1 15,-21 0-15,0-1 0,-21 22 0,20 0 16,1 0-16,-21 0 16,21 21-16,-22 0 0,22 0 0,-21 0 0,0 0 15,-1 21-15,22-21 0,-21 21 16,-1 0-16,22 0 0,0 0 16,0 1-16,0 41 0,21-42 15,0 0-15,0 1 0,21-1 16,0 0-16,0-21 0,0 21 0,22-21 15,-1 0-15,0 0 0,1 0 0,-1 0 16,0 0-16,1 0 0,20-21 16,-20 0-16,84-22 0,-85 22 15,21 0-15,-20 0 0,-1 0 16,0 0-16,1 21 0,-22-22 0,0 22 16,-42 0-1,0 0-15,0 0 16,-22 0-16,22 22 0,0-1 15,0-21-15,0 21 0,-1 0 0,22 0 16,0 0-16,0 1 0,0-1 16,0 0-16,0 0 0,0 0 0,0 0 15,22 1-15,-22-1 0,21 0 16,0 0-16,-21 0 0,0 0 16,21-21-16,-21 22 0,-21-22 31,0 0-16,0-22-15,-1 1 0,1 0 16,0 21-16,21-21 0,-21 21 16,0 0-1,0 0-15,21 21 32,0 0-32,0 0 0,0 1 15,21-22-15,0 21 0,0 0 16,0-21-16,0 0 0,1 21 0,20-21 15,-21 0-15,21 0 0,-20 0 0,20 0 16,0 0-16,1 0 0,-22 0 16,21 0-16,0-21 0,-20 0 0,41-22 15,-42 22-15,0 0 0,1 0 16,-22-21-16,21 20 16,0-62-16,-21 41 0,0 22 15,21-21-15,-21 0 0,21 20 16,-21 1-16,0 0 0,0 42 31,0 0-31,-21 1 16,0-1-16,21 21 0,-21-21 0,21 22 15,-21-1-15,21-21 0,0 21 0,0 1 16,0-22-16,0 21 0,0-21 16,0 1-16,0-1 0,21 21 15,0-21-15,0-21 16,0 0-16,0 0 0,1 0 15,20 0-15,-21 0 0,21 0 0,-20-21 16,20 0-16,-21 0 0,21 0 0,43-43 16,-64 22-16,43-64 15,-22 64-15,-21-22 0,43-42 16,-43 64-16,0-22 0,0 22 16,-21-21-16,21-1 0,1 22 15,-1-22-15,-21 1 0,0 20 0,0 1 16,0 0-16,0 21 0,0-22 15,0 86 1,-21-22-16,21 42 16,-22-20-16,1 20 0,0-21 15,21 22-15,-21-1 0,21-20 16,-21 20-16,0 1 0,21-22 0,0 22 16,0-1-16,-22-21 0,22 1 0,0 20 15,0-20-15,0-1 0,0 0 0,0-21 16,0 1-16,22 20 0,-1-21 15,0-21-15,0 21 0,64-21 16,-64 0-16,21 0 16,-21 0-16,22-21 0,-22 0 0,21 0 15,-21 0-15,1-1 0,-1 1 16,21-21-16,-21 21 0,0-22 16,1-62-16,-1 41 15,-42 64 16,-1 0-31,1 21 0,0 0 16,21 1-16,0 20 0,-21-21 16,0 0-16,21 0 0,0 22 0,0-22 15,0 0-15,0 43 16,0-43-16,0 0 0,21 0 16,0-21-16,0 21 0,0-21 15,1 0-15,-1 0 0,0 0 0,21 0 16,-21 0-16,22 0 0,-22-21 15,21 21-15,-21-21 0,43-21 16,-64 20-16,21-20 0,0 21 0,-21-21 16,21-1-16,-21 1 0,0 0 15,0-1-15,0 22 0,0-21 0,0 21 16,-21-22-16,0 22 0,0 21 0,0-21 16,0 21-16,-1 0 0,-41 0 15,42 0-15,0 21 0,-22 0 16,22 0-16,0 1 0,21 20 15,-21 0-15,0 22 16,21-22-16,0 43 0,0-64 16,0 0-16,0 21 0,21-20 0,0-1 15,0 0-15,0-21 0,0 21 16,22-21-16,-22 0 0,85 0 16,-64 0-16,0 0 15,1-21-15,-1 0 0,22-22 16,-22 22-16,-21 0 0,0-21 0,0 21 15,1-22-15,-1 1 0,21 0 16,-42-1-16,21 22 16,-21 0-16,0 0 0,-21 21 15,0 21 1,21 0-16,-21-21 0,21 21 16,-21 22-16,-1-22 0,22 0 0,0 0 15,0 21-15,0-20 0,0-1 16,0 0-16,0 0 0,0 0 15,0 0-15,0 22 0,22-43 16,-1 21-16,0-21 0,0 0 0,21 0 16,-20 0-16,20 0 0,0 0 0,1 0 15,-1 0-15,-21-21 0,21 0 16,1-1-16,-22 1 0,21 0 16,-21 0-16,1-21 0,-1 20 0,0 1 15,0-21-15,-21 21 0,0 0 16,0-1-16,-21 44 31,0-1-31,0 0 16,21 0-16,0 0 0,-22 0 0,22 1 15,0 41-15,0-42 16,0 0-16,0 1 0,0-1 16,22-21-16,-1 21 0,0-21 0,21 0 15,1 0-15,-22 0 0,21 0 16,0 0-16,22 0 15,-22-21-15,1 21 0,-1-21 0,0-22 0,1 22 16,-22 0-16,21-21 0,0 20 16,-20-20-16,-1 21 0,-21 0 15,21-22-15,-21 22 0,0 0 16,0 0-16,0 0 0,-21 21 31,0 21-31,21 0 16,-22 0-16,1 0 0,0 1 0,21 20 15,-21-21-15,0 21 0,0 43 16,-1-43-16,1 1 0,0-1 16,0 0-16,0 1 0,0 20 0,21-20 15,-22-1-15,22 21 0,-21 1 0,21-1 16,0 1-16,-21-1 0,21 1 16,-21-1-16,21 22 0,0-21 15,0-1-15,0 1 0,0-1 0,0 1 16,0-1-16,-21 22 0,21-22 15,0 1-15,-43 63 0,43-85 16,-21 22-16,0-22 0,0 0 0,0-21 16,0 22-16,-1-22 0,1-21 0,0 21 15,-21-21-15,21 21 0,-1-21 16,-20 0-16,21 0 0,0 0 16,0 0-16,-1-21 0,1 0 0,0 21 0,21-21 15,0 0-15,-21-1 0,21-62 16,0 20-1,0 22-15,0-22 0,0 22 16,0-21-16</inkml:trace>
  <inkml:trace contextRef="#ctx0" brushRef="#br0" timeOffset="80299.73">18627 8657 0,'0'0'16,"21"-21"-1,0 21-15,0 0 0,21 0 16,1-21-16,-1 21 0,0 0 16,1 0-16,-1-21 0,0 21 0,1 0 15,-1 0-15,0 0 0,43-21 16,-43 21-16,1 0 0,-22 0 15,0 0-15,-21-22 0,-21 22 16</inkml:trace>
  <inkml:trace contextRef="#ctx0" brushRef="#br0" timeOffset="80483.62">18055 8446 0,'-21'21'0,"42"-42"0,-63 42 16,21 0 0,-1-21 15</inkml:trace>
  <inkml:trace contextRef="#ctx0" brushRef="#br0" timeOffset="81067.61">21780 8594 0,'0'-21'15,"0"42"-15,0-64 0,0 22 16,0 0-1,0 42 17,0 0-32,0 1 15,0 20-15,-21-21 0,21 0 0,-21 0 16,0 22-16,21-22 0,0 21 16,-21-21-16,21 22 0,-21-22 15,-1 0-15,22 0 0,0 0 0,0 1 16,0-44 15,22 1-31,-1 0 16,0-21-16</inkml:trace>
  <inkml:trace contextRef="#ctx0" brushRef="#br0" timeOffset="81423.41">22288 8424 0,'22'0'0,"-44"0"0,65-21 0,-64 21 31,-1 0-31,1 0 16,0 0-16,-21 0 0,21 21 15,-1-21-15,1 22 0,21-1 16,-21-21-16,21 21 0,-21 0 0,21 0 16,0 0-1,21-21-15,0 22 16,0-22-16,1 0 0,-1 21 0,0-21 15,-21 21-15,21-21 0,0 21 0,0 0 16,-21 0-16,0 1 16,0-1-16,0 0 0,0 0 15,-21 0-15,0 0 16,0-21-16,0 22 0,0-22 0,-22 0 16,1 21-16,21-21 15,0 0-15,-1 0 0,1 0 0,21-21 16,-21-1-16,21 1 15,-21 0-15,21 0 0,0 0 0,0 0 16,0-1-16</inkml:trace>
  <inkml:trace contextRef="#ctx0" brushRef="#br0" timeOffset="81603.31">21780 8192 0,'0'0'0,"0"-22"0,-21 22 16,21-21-16,-21 21 15,21 21 48</inkml:trace>
  <inkml:trace contextRef="#ctx0" brushRef="#br0" timeOffset="82085.03">23664 8573 0,'0'0'16,"-21"0"-16,21-22 31,21 1-31,0 0 0,1 21 16,-1-21-16,0 0 0,85-64 15,-85 64-15,21-21 16,-21 20-16,22-20 0,-22 0 15,0 21-15,0-22 0,-21 1 0,0 21 16,0-22-16,0 22 0,0 0 16,-21 21-16,-21 0 15,21 0-15,-1 21 0,1 0 0,0 1 16,-21-1-16,21 21 0,-1 0 16,1 1-16,21-1 0,0 0 0,0 1 15,0-1-15,0-21 0,0 22 16,0-22-16,0 21 0,21-21 15,43 22-15,-1-1 16,-20-21-16,-1-21 0,0 0 0,22 21 16,-22-21-16,1 0 0,-1 0 15,21 0-15,-20-21 0</inkml:trace>
  <inkml:trace contextRef="#ctx0" brushRef="#br0" timeOffset="83616.14">24977 8255 0,'0'-21'15,"0"42"-15,0-84 0,0 41 0,0-20 16,-22 21-16,1 0 0,0 0 16,0 21-16,0 0 0,-22 0 15,22 0-15,0 0 0,-21 0 0,21 21 16,-22 21-16,22-21 0,-21 22 0,21-1 16,-22 0-16,22 1 0,-21-1 15,21-21-15,-22 64 16,22-64-16,21 21 0,0-21 0,0 22 15,0-22-15,0 0 0,21-21 16,0 0-16,1 0 16,20 0-16,-21 0 0,21 0 0,1 0 15,-1-21-15,0 0 0,43-22 16,-43 22-16,-20-21 16,20 21-16,-21-22 0,21 1 0,-20 21 15,-1-21-15,0-1 0,-21 1 16,0 0-16,21-22 15,-21 43-15,0 0 0,0 0 0,0 42 32,-21 0-32,0 0 0,21 21 15,-21-20-15,-1 20 0,22 21 16,-42 43 0,42-85-16,0 22 0,0-22 0,0 0 15,0 0-15,0 0 0,21-21 0,0 22 16,1-1-16,-1-21 0,42 0 15,1 0 1,-22 0-16,0 0 0,-20 0 0,62-43 16,-41 22-16,-1 21 0,0-42 15,1 21-15,-1 0 0,0-1 16,-21-20-16,22 21 0,-22 0 0,-21 0 16,0-1-16,0 1 0,-21 21 15,0 0-15,-22 0 0,1 0 16,0 0-16,-22 21 15,43 1-15,-21-1 0,20 0 0,1 0 16,21 0-16,0 22 0,0-22 0,0 0 16,0 0-16,21 0 0,1 0 15,-1 1-15,0-22 0,21 42 16,1-21-16,-22-21 16,0 0-1,-42 0 16,0-21-31,21 0 0,-22 21 16,1 0-16,0 0 16,21-21-16,0 42 31,21 0-15,0-21-1,1 0-15,-1 0 0,0 0 0,21 0 16,-21 0-16,22 0 15,-1 0-15,0 0 0,1-21 0,-1 21 0,0-21 16,1-1-16,20 1 0,-42 21 0,22-21 16,-1 0-16,-21 0 0,0 0 15,1-1-15,-22-62 16,0 63-16,0-1 16,0 1-16,-22 21 15,1 21 1,0 1-16,0 20 15,0-21-15,21 0 0,0 0 0,-21 1 16,21-1-16,0 21 0,0-21 0,0 0 16,0 1-16,21-1 15,-21 0-15,42 0 0,-21-21 0,0 0 16,22 21-16,-1-21 0,-21 0 0,22 0 16,-1 0-16,0 0 0,1 0 15,-1-21-15,0 0 0,-21 0 0,22 21 16,-22-21-16,21-1 0,-21-20 0,1 21 15,-1 0-15,-21 0 0,21-22 16,-21 22-16,21-21 16,-21-1-16,0 22 0,0 0 15,0 42 17,0 0-17,0 1-15,-21 20 0,0 21 16,0-41-16,21 20 0,-22-21 0,1 21 15,0 1-15,0-1 0,21 22 16,-21-1-16,0 1 0,-1-1 0,22 64 16,-21-42-16,21-22 15,-21 107-15,21-86 16,0 22-16,0-21 0,0 21 0,0-22 16,21 213-16,-21-213 15,43 107-15,-22-107 0,-21 1 16,0-21-16,0 20 0,0-20 15,0-1-15,0-20 0,0 20 0,0-21 16,-21 1-16,-1-22 0,-20 21 16,0-42-16,21 0 0,-1 0 15,-20-21-15,21 0 0,0 0 0,0-22 16,-1 1-16,1-21 0,0-1 16,0 1-16,0-22 0,21 0 0,0-21 15,0 22-15,-21-22 0,21-233 16,0 233-1,21 1-15,0-1 0,0 21 0,0 0 16,0 1-16,1 20 0,-1 1 0,0-1 16,0 22-16,0-22 0,-21 22 0,21 0 15,1-1-15,-1 1 0,-21 21 16,0-21-16,21-1 0,0 22 0,0-21 16,-21 21-16,21-22 0</inkml:trace>
  <inkml:trace contextRef="#ctx0" brushRef="#br0" timeOffset="85486.15">28003 8255 0,'0'-21'0,"0"42"16,0-63-16,0 21 0,22-1 0,-1 1 15,-21 42 17,0 1-32,0-1 15,0 0-15,0 21 0,0-21 0,0 22 16,0-1-16,-21-21 0,-1 22 15,1 20-15,21-42 0,0 22 16,-42 20-16,42-42 16,0 0-16,21-21 31,-21-21-31,21 21 16,0-21-16,1 0 0,-1 0 15,-21 0-15,21-1 0,0-20 16,0 21-16,0-21 0,1 20 15,-1-20-15,0 0 0,0 21 0,0-22 16,-21 22-16,21 21 0,1 0 16,-22 21-1,0 0-15,0 1 0,0-1 16,0 0-16,0 0 0,0 0 0,0 22 16,0-22-16,0 0 0,0 0 15,21 0-15,0 0 0,0-21 16,-21 22-16,21-22 0,0 0 15,1 0-15,-1 0 0,0 0 0,0 0 16,0 0-16,22 0 16,-22 0-16,0-22 0,21 1 15,-21 0-15,1 0 0,-1 0 0,0 0 16,0-1-16,0-20 0,0 21 0,-21-21 16,22-1-16,-1 1 0,-21 21 15,21-22-15,-21 22 0,0-21 16,0 84-1,-21-21 1,0 1-16,21 20 0,-22-21 0,22 21 16,0-20-16,-21 20 0,21-21 15,0 21-15,0-20 0,0-1 0,0 0 16,0 0-16,0 0 0,21 0 16,-21 1-16,22-22 15,-1 0-15,0 0 0,0 0 0,0 0 16,22 0-16,-22 0 0,0 0 0,0 0 15,21-22-15,-20 22 0,20-21 16,-21 0-16,0 0 0,22 0 0,-22-22 16,0 1-16,0 0 0,21 21 15,-20-43-15,-1 22 0,0-1 0,0-20 16,0 21-16,-21-22 0,0 22 16,21-1-16,-21-20 15,0 21-15,0 20 0,0 1 16,-21 21-1,21 21-15,-21 1 0,0 20 16,0 0-16,21 1 0,-21-1 16,-1 0-16,1 22 0,0-22 0,21 22 15,-42 20-15,42-41 0,-21-1 16,21-21-16,0 21 0,-22-20 16,22-1-16,-21 0 0,21 0 0,0 0 15,0 0-15,21-21 47,1-21-47,-22 0 0,21 21 16,0-21-16,21 0 15,-21 0-15,22-22 0,-22 43 16,-21-21-16,21 21 0,0 0 16,0 0-16,1 21 15,-22 0 1,0 1-16,0-1 15,21 0-15,21 21 16,-21-42-16,0 21 16,1-21-16,-1 0 0,0 0 0,0 0 15,0 0-15,22 0 0,-22 0 0,21 0 16,-21 0-16,64 0 16,-64-21-16,21 21 0,-20-21 15,20 0-15,-21 0 0,0 0 16,0-1-16,1 1 0,-1 0 0,-21 0 15,0-21-15,0 20 0,0 1 0,0 0 16,0 0 0,-21 21-1,-1 21-15,1-21 0,0 21 0,0 22 16,21-22-16,0 0 0,-21 0 0,21 0 16,0 0-16,0 22 15,0-22-15,0 0 0,0 0 16,21 0-16,0-21 0,0 22 0,22-22 15,-1 0-15,-21 0 0,21 0 16,1 0-16,-1 0 0,0 0 0,-20 0 16,62-22-16,-63 1 0,22 0 15,-22 21-15,0-21 0,0-21 16,-21 20-16,21 1 0,1 0 0,-22-21 16,0 21-16,0-1 0,0 44 31,-22-1-16,1 0-15,21 0 0,-21 21 0,0-20 16,0-1-16,21 0 0,-21 21 16,-1 1-16,1-22 0,21 0 15,0 0-15,-21 0 16,21 0-16,0-42 47,0 0-47,0 0 15,0 0-15,0-22 0,21 22 16,0 0-16,1-21 0,20-1 16,-21 1-16,21 0 0,-20-1 0,20 22 15,0-21-15,-21 0 16,22 20-16,-1 1 0,0 21 0,1 0 16,-1 0-16,-21 21 0,0 1 15,1-1-15,-1 21 0,-21-21 0,0 22 16,0-1-16,0 21 0,-21-41 15,-1 20-15,1-21 0,0 0 16,0 0-16,0 1 0,0-1 0,-1 0 16,1 0-16,0 0 0,0-21 15,0 21-15,0 1 0,-22 20 16,22-21-16,-42 43 16,20-43-16</inkml:trace>
  <inkml:trace contextRef="#ctx0" brushRef="#br0" timeOffset="87095.22">3746 10880 0,'0'-21'15,"0"42"-15,0-64 0,-21 22 0,0 21 16,0-21-16,-21 0 15,-1 21-15,22-21 0,-21 21 0,21 0 16,-22 0-16,1 21 0,21 0 16,-22 0-16,22 0 0,0 22 0,-21-1 15,21 0-15,-1 22 0,1-1 16,0 1-16,0-1 0,21 22 0,-21-21 16,21-1-16,0 1 0,0-1 15,21 64-15,0-106 16,21 0-16,-20 1 0,20-1 15,0-21-15,1 0 0,-1 0 0,21 0 16,86-43 0,-86 22-16,-21 0 0,1 0 15,-1 0-15,-21-22 0,22 22 0,-22 0 16,-21 0-16,0-21 0,0 20 16,0 1-16,0 0 0,-21-21 0,-1 21 15,-20-1-15,0 1 0,-1 0 16,1 21-16,0 0 0,-1 0 15,1 0-15,0 0 0,21 0 0,-22 0 0,22 0 16,0 0-16,0 0 0,42 0 47,0-21-47,0 21 0,22 0 0,-22 0 16,42 0-16,-20 0 15,-22 0-15,21 21 0,-21 0 16,0 0-16,1 22 0,-1-22 0,0 21 15,0-21-15,0 22 0,-21-1 16,21 0-16,-21 1 0,0 63 16,0-22-16,0-20 0,0-22 15,0 22-15,0-1 0,0-21 16,-21 22-16,21-22 0,-21 22 0,21-22 16,-21 0-16,21-20 0,0 20 15,0-21-15,0 0 16,0 0-16,0-42 31,0 0-31,0 0 0,0 0 0,21 0 16,0-64-16,-21 43 15,0-1-15,21-20 0,1 20 0,-22-20 16</inkml:trace>
  <inkml:trace contextRef="#ctx0" brushRef="#br0" timeOffset="87535.97">4254 10901 0,'0'-21'0,"0"42"0,0-63 16,0 20-16,0 44 31,0-1-31,0 0 16,0 0-16,0 21 0,0 1 0,0-1 15,0 22-15,0-22 0,0 21 16,0 1-16,0-22 0,0 22 0,22-22 15,-22 22-15,21-22 0,-21-21 16,21 21-16,0-20 0,-21-1 0,21 0 16,0 0-16,1-21 0,-1 0 15,21 0-15,-21 0 0,22 0 16,-22-21-16,21 0 0,-21 0 0,22-1 16,-1-20-16,-21 21 0,64-106 15,-64 85-15,0-1 16,0 1-16,-21 0 0,0-1 0,0 1 15,0-43-15,0 64 16,0 0-16,0 0 0,-21 0 0,21-1 16,-21 22-16,0 0 15,21 22 32,0-1-31,21-21-16,0 0 0,0 0 15</inkml:trace>
  <inkml:trace contextRef="#ctx0" brushRef="#br0" timeOffset="87824.8">5292 10837 0,'21'0'0,"-42"0"0,42-21 15,-21 0 1,0 42 15,0 0-15,0 1-16,0-1 0,0 42 15,-21-42-15,21 22 0,0-1 16,0 0-16,0-20 0,0 20 0,-22 0 16,22 1-16,0-22 0,0 21 0,0-21 15,0 0-15,0 1 0,0 20 16,0-21-1,0-42 1,0 0 0,0 0-16,0-1 0,0 1 0</inkml:trace>
  <inkml:trace contextRef="#ctx0" brushRef="#br0" timeOffset="88087.65">5122 11261 0,'-21'21'0,"42"-42"0,-63 63 0,42-21 16,0 22-16,0-1 16,0-21-16,0 0 0,0 0 0,0 1 15,0-1-15,21 0 0,0 0 0,0-21 16,1 21-16,-1-21 0,0 0 16,0 0-16,0 0 0,22 0 15,-22 0-15,21 0 0,-21 0 0,22 0 0,-22 0 16,21-21-16,-21 21 15,0-21-15,1 21 0,-1-21 0,-21 0 16,21-1-16,-21 1 0,0 0 16,0 0-16,0 0 0,0-22 15,0 22-15,-21-21 0,21 21 0</inkml:trace>
  <inkml:trace contextRef="#ctx0" brushRef="#br0" timeOffset="88355.5">5101 10837 0,'21'0'47,"0"0"-47,1 0 0,-1 0 16,0 0-16,21 0 0,-21-21 0,1 21 15,20-21-15,-21 21 0,21 0 0,1 0 16,-22 0-16,0 0 15,0 0-15,0 0 0,-42 0 47,0 0-47</inkml:trace>
  <inkml:trace contextRef="#ctx0" brushRef="#br0" timeOffset="91588.17">7451 11345 0,'0'22'0,"-43"-22"16,43-22 15,0 1-31,21 0 0,1 0 15,-1 0-15,0 0 0,0-1 16,21 1-16,-20 0 0,20-21 16,0 21-16,1-1 0,-1-20 0,-21 21 15,21-21-15,-20 20 0,20-20 16,-21 21-16,0-21 0,-21-1 0,0 22 16,0-21-16,0-1 0,0 1 0,0 0 15,0 21-15,0-43 16,-21 22-16,0 21 0,0-1 0,21 1 15,-21 0-15,-1 0 0,1 21 16,0 0-16,0 0 0,0 0 16,0 21-16,21 0 0,-22 0 15,1 1-15,0-1 0,21 21 0,-21 0 16,0 1-16,21 20 0,0-20 16,-21-1-16,-1 21 0,22-20 15,-21 20-15,21 64 0,0-42 16,0 42-16,0-42 0,0-22 15,0 22-15,0-22 0,-21 22 16,21 0-16,0-22 0,0 22 0,0 21 16,0-22-16,0 1 0,0 0 0,0-1 15,0 1-15,0 84 16,0-105-16,0 20 0,0 1 0,0-21 16,0-1-16,0 1 0,0-1 0,0-21 15,21-20-15,-21 20 0,0-21 16,21-21-1,1 0-15,-1 0 0,0-21 0,-21 0 16,21 0-16,21-22 0,-20 1 16,-1 0-16,0-22 0,21 22 0,22-106 15,-22 84-15,0-21 0,-20 22 16,20-22-16,-21 1 0,21-22 16,-20 21-16,-22-21 0,0 22 0,0-1 15,-22-127 1,1 149-16,-21 20 0,0 1 15,-1 0-15,-20 21 0,20-1 0,1 22 16,-21 0-16,20 0 0,1 0 0,0 0 16,-1 0-16,-20 0 15,42 0-15,21 22 0,21-22 32,0 0-32,0 0 0,0-22 0,22 1 15,-1 21-15,0-21 0,1 0 16,-1 0-16,0 0 0,1-1 15,-1 1-15,0-21 0,1 21 0,-22 0 0,21-1 16,-21 1-16,0 0 0,1-21 16,-22 21-16,21-1 15,-42 22 17,21 22-17,0-1-15,0 0 0,0 0 16,0 21-16,0-20 0,0-1 0,0 21 15,0-21-15,21 22 0,0-22 16,21 42-16,-21-42 16,1 1-16,-1-1 0,0 0 0,0-21 15,0 0-15,0 0 0,1 0 16,-1 0-16,21 0 0,-21 0 0,0-21 16,22 0-16,20-22 15,-20 1-15,-22 21 0,0 0 16,0-22-16,0 1 0,0 21 0,-21-22 15,0 1-15,0 21 0,0 0 0,0-22 16,0 22-16,-21 0 16,0 21-16,0 0 0,0 0 15,0 0-15,-1 0 0,1 0 16,0 21-16,0-21 0,0 43 0,21-22 16,0 0-16,0 0 0,0 21 0,0-20 15,0 41 1,21 1-16,0-43 0,0 21 0,0-21 15,1 0-15,20-21 0,-21 22 16,64-1-16,-22-21 16,-20 0-16,20 0 0,-21 0 0,22 0 15,-1 0-15,1-21 0,-22-1 16,22 22-16,-22-21 0,22 0 0,-22-21 16,0 21-16,-21-1 0,22-41 15,-22 21-15,-21 20 0,0-20 16,0 21-16,0-21 0,-21-1 15,0 22-15,-1 0 0,1 21 0,0-21 16,0 21-16,0 0 0,-43 0 16,43 0-16,0 21 15,0 0-15,-22 0 0,22 0 0,0 1 16,21-1-16,-21 21 0,21 0 0,-21 43 16,21-21-1,21-43 1,0 0-16,0-21 0,0 0 0,1 0 15,-1 0-15,0 0 0,0 0 0,0 0 16,22 0-16,-22-21 16,0 0-16,0 21 0,0-22 0,0 1 15,1 0-15,-1 0 0,-21-43 0,21 43 16,-21 0-16,0 0 0,21 0 16,-21 0-16,0-1 0,0 1 15,0 42 16,0 1-31,0-1 0,0 0 0,0 21 16,0 1-16,0-22 0,0 21 16,0 0-16,0 1 0,0 20 0,-21 22 15,21-43-15,0 22 0,0-1 16,0-20-16,0 41 0,0-20 16,0-1-16,0 22 0,0-22 0,0 22 15,0-21-15,0 20 0,0-20 16,0-1-16,0 1 0,0-1 0,0 1 15,0-1-15,0-20 0,0-1 0,0 0 16,0 1-16,0-1 16,21-84-1,0 20 1,0-20-16,-21 21 0,22-43 0,-1 22 16,0-21-16,0 20 0,0-20 0,-21-22 15,21 0-15,1 1 16,-1-1-16,0-21 0,0 22 0,0-1 15,0-21-15,1 21 0,-22 1 0,21-22 0,-21 21 16,21 22-16,-21-22 16,0 22-16,0 20 0,0-20 0,0 42 0,0-22 15,0 22-15,0 0 0,-21 21 16,0 0-16,-1 0 16,1 21-1,21 0-15,0 0 0,0 1 16,0 20-16,0-21 0,0 21 0,0-20 15,0 20-15,0-21 0,0 21 0,0-20 16,21-1-16,1 21 0,-1-21 16,0-21-16,-21 21 0,42 1 0,-21-22 15,1 0-15,20 0 16,0 0-16,-21 0 0,1 0 16,20-22-16,-21 1 0,21 0 0,-20 0 0,-1 0 15,0 0-15,0-22 0,0 22 16,0-21-16,-21-1 0,22-20 15,-22 42-15,0-22 0,0 22 16,0 0-16,0 0 16,0 0-16,-22 21 0,1 0 15,0 0-15,21 21 16,-21 0-16,21 0 16,0 0-16,0 1 0,0-1 0,0 21 15,0-21-15,0 22 0,0-22 0,21 21 16,0-21-16,0 0 0,-21 1 15,22-1-15,20 21 16,21-42-16,-41 21 0,-1-21 16,21 0-16,-21 0 0,22 0 15,-22-21-15,63 0 0,-62 0 16,20 0-16,0-1 0,-21 1 0,22-21 16,-22 21-16,21-22 0,-21 22 15,-21-21-15,0 0 0,22 20 0,-22-20 16,0 21-16,0 0 0,0 0 15,0-1-15,0 1 0,-22 21 0,1 0 16,0 0-16,0 0 0,-21 21 16,42 1-16,-22-1 15,22 0-15,-21 0 0,21 0 16,0 22-16,0-22 0,0 0 0,0 21 0,0-21 16,21 1-16,1-1 15,-1 0-15,0 0 0,0 0 0,0-21 16,0 0-16,43 0 15,-43 0-15,21 0 0,-20-21 0,20 21 16,-21-21-16,0 0 0,22 0 0,-22-1 16,0 1-16,0 0 0,21-21 0,-20 21 15,-22-1-15,21-20 16,-21 21-16,0-21 0,0 20 16,-21 22-1,21 22 1,-22-1-16,22 0 0,-21 0 15,0 21-15,21-20 0,0-1 0,-21 21 16,21-21-16,-21 0 0,21 1 16,0 20-16,0-21 0,-21 0 15,21 0-15,21-42 32,-21 0-32,21 21 15,0-21-15,-21 0 0,21-22 16,0 22-16,-21 0 0,22-21 0,-1 21 15,-21-22-15,21 22 0,0-21 16,0 21-16,22-22 16,-43 22-16,21 21 0,-21 21 15,0 0-15,0 1 16,0-1-16,0 0 0,0 21 16,0-21-16,0 22 0,0 20 15,0-42-15,21 1 0,-21 20 0,0-21 16,21 0-16,0 0 15,0-21-15,1 0 0,-1 0 16,0 0-16,0 0 0,0 0 16,0 0-16,43-42 15,-43 0-15,0 21 0,-21-1 16,21-20-16,1 0 0,20-1 0,-21 1 0,0 0 16,0-1-16,1-20 15,-1-43-15,0 64 0,-21-1 16,21 1-16,-21 0 0,0 21 15,0-22-15,-21 64 16,0 1-16,0 20 16,-1 0-16,1 1 0,21-1 15,-21 0-15,0 1 0,21-1 0,0 0 16,0 1-16,-21-1 0,21 0 16,0 1-16,0-1 0,0 0 15,0 1-15,0-22 0,0 21 0,0-21 16,0 0-16,0 1 0,21-1 0,0-21 31,0 0-31,0 0 0,-21-21 16,22 21-16,-22-43 0,21 22 0,-21 0 15,0-21-15,0 20 0</inkml:trace>
  <inkml:trace contextRef="#ctx0" brushRef="#br0" timeOffset="91812.04">11790 10774 0,'-21'0'16,"42"0"-16,-64 0 0,65 21 31,-1-21-31,0 0 0,0 0 16,21 0-16,-20 21 0,20-21 16,0 0-16,1 0 0,-1 0 0,0 0 15,1 0-15,-22 0 0,21 0 16,-21 0-16,0 0 0,1 0 0,-1 0 15,-42-21 17</inkml:trace>
  <inkml:trace contextRef="#ctx0" brushRef="#br0" timeOffset="93139.37">13017 10901 0,'0'-21'31,"0"0"-15,0-1-16,22 1 0,-1 21 15,0-21-15,0 0 0,0 0 0,0 21 16,1-21-16,20-1 0,0 22 0,-21 0 16,22 0-16,-1 0 15,0 0-15,43 43 0,21 41 16,-64-62-16,-21 20 15,-21 0-15,22 1 0,-22-1 16,0 0-16,0 1 0,0-1 0,0 0 16,0-21-16,-22 22 0,1-1 15,0-21-15,0 0 0,0-21 16,0 0-16,21-21 16,0 0-16,0 0 0,0-21 15,0 20-15,0-20 0,0 0 16,0 21-16,21-64 15,0 43-15,0 20 0,-21-20 0,21 0 16,0-1-16,-21 22 0,22-21 16,-1 21-16,0 0 0,0-1 0,0 1 15,-21 0-15,21 21 0,1 0 0,-1 0 32,-21 21-32,21-21 0,-21 21 0,21 1 15,-21-1-15,0 0 16</inkml:trace>
  <inkml:trace contextRef="#ctx0" brushRef="#br0" timeOffset="94583.35">14076 11007 0,'0'0'16,"21"0"-16,0 0 0,0 0 15,0-21-15,1 21 0,-1-22 16,0 1-16,0 21 0,0-21 0,0 0 15,1 0-15,-1 0 16,0-1-16,-21 1 0,21 0 0,-21 0 0,0 0 16,-42 21-1,21 0-15,-1 0 0,1 0 16,0 21-16,-21 0 0,21 0 0,-1 0 16,-20 1-16,21 20 15,0-21-15,0 21 0,21-20 0,0 83 16,0-83-16,0 20 15,0-21-15,21 0 0,21 0 16,-21 1-16,22-22 0,-1 21 0,0-21 16,1 0-16,62 0 15,-41 0-15,-1-21 0,1-1 0,-1 22 16,1-42-16,-1 21 0,1 0 0,-1 0 16,-20-1-16,20-20 15,-20 21-15,-1-21 0,0 20 0,-21-20 16,1 21-16,-22-21 0,0 20 0,0-41 15,0-1 1,-43 43-16,22 0 0,0 21 0,0 0 16,-22 0-16,22 0 0,-21 0 0,21 21 15,-22 0-15,22 1 0,-63 62 16,62-41-16,1-22 16,0 21-16,0-21 0,21 22 15,-21-22-15,21 0 0,0 21 0,0-21 16,0 1-16,21-1 0,0-21 0,0 21 15,0-21-15,1 21 0,20-21 16,-21 0-16,21 0 0,-20 0 0,20-21 16,-21 0-16,21 21 0,-20-21 15,-1-1-15,21 1 0,-21 0 16,0 0-16,-21 0 0,22-22 16,-1 22-16,-21 0 0,0 0 15,0 0-15,0 0 0,0-1 16,0 44 15,0-1-31,0 21 0,0-21 0,0 22 16,0-1-16,0 21 0,-21-20 0,21 20 15,-22 1-15,22-1 16,-21 1-16,21-1 0,0 1 0,0-1 16,0 22-16,0 0 0,0-22 0,0 22 15,0-1-15,0 1 0,0 0 16,0-22-16,0 85 0,0 22 15,0-107-15,0-20 16,0 20-16,0-42 16,0 0-16,0 1 0,0-44 15,0 1-15,21 0 16,1-21-16,-1-1 0,0 1 16,0 0-16,21-22 0,-20 1 0,20-22 15,0 0-15,64-190 16,-42 85-1,-43 84-15,0 21 0,0-21 0,0 1 16,0 20-16,-21 21 0,0-20 0,0 20 16,0 22-16,0 0 0,0-1 15,0 22-15,0 0 0,-21 21 16,0 21-16,21 0 16,0 0-16,-21 1 0,21 20 15,-21-21-15,21 21 0,0 1 16,0-22-16,0 21 0,0-21 0,21 1 0,-21-1 15,21 0-15,0 0 16,0 0-16,1-21 0,-1 0 0,21 0 16,-21 0-16,64-21 15,-43 21-15,1-21 0,-22 0 16,21 0-16,-21-22 0,0 22 0,1-21 16,20 21-16,-42-22 0,21 22 0,0-21 15,-21 21-15,21-1 0,-21-20 16,0 21-16,0 0 0,0 42 31,-21-21-31,21 21 0,-21 0 0,21 0 16,0 1-16,0 20 0,0-21 0,0 21 15,0 1 1,0-22-16,21-21 16,22 0-16,-22 0 0,0 0 15,21 0-15,-21-21 16,1 0-16,-1-1 0,0 1 0,0 0 15,21 0-15,-20 0 0,-1-22 0,0 22 16,0-42 0,0 42-16,-21-1 0,21 1 0,-21 42 31,0 1-31,0-1 0,-21 0 16,0 21-16,0-21 0,-21 43 15,42-22-15,0 1 0,-22-22 16,22 0-16,0 21 0,0-21 0,0 1 15,0-1-15,0 0 0,22-21 16,-1 0-16,0 0 16,-21-21-16,0 0 15,0-1-15</inkml:trace>
  <inkml:trace contextRef="#ctx0" brushRef="#br0" timeOffset="94771.25">16468 10689 0,'0'0'0,"-22"-21"16,1 21-16,0 0 0,0-21 31,42 21 0,0 21-31,0-21 16,1 0-16,20 21 0</inkml:trace>
  <inkml:trace contextRef="#ctx0" brushRef="#br0" timeOffset="95151.03">16679 10880 0,'21'0'0,"-21"-21"0,22 21 15,-22-22-15,21 22 0,-21-21 16,21 21-16,0-21 15,0 21-15,0 0 16,1 21-16,-22 0 16,0 1-16,21-1 0,-21 0 0,0 21 15,0-21-15,0 22 0,0-1 16,0-21-16,0 22 0,0-1 0,-21-21 16,21 21-16,-22-20 0,1-1 0,21 0 15,0 0-15,-21-21 16,21-21-1,0 0 1,0-22-16,21 22 0,-21 0 16,21 0-16,1-21 0,-22 20 0,21-20 15,0 21-15,-21 0 0,21-22 0,0 22 16,-21 0-16,21 0 0,-21 0 16,22 0-16,-1-1 0,0 22 15,-21-21-15,21 21 0,0 0 16</inkml:trace>
  <inkml:trace contextRef="#ctx0" brushRef="#br0" timeOffset="96703.8">17357 11007 0,'0'0'0,"21"0"16,-21-21-16,21-1 15,0 22-15,0-21 0,0 0 16,-21 0-16,22 21 0,-1-21 0,-21 0 16,0-1-16,0 1 0,0 0 0,0 0 15,-21 21 1,-1 0 0,1 21-16,0 0 0,0 0 0,0 1 15,21-1-15,0 0 0,-21 0 0,21 0 16,0 0-16,0 22 0,0-22 15,21 21-15,0-21 0,0 1 16,0-22-16,0 21 0,22-21 16,-22 0-16,0 0 0,21 0 0,-20 0 15,20 0-15,-21 0 0,0-21 0,22 21 16,-22-22-16,0 1 0,0 0 16,0 0-16,22-43 15,-1 1-15,-42 42 16,21-22-16,-21 22 0,21 0 15,-21 0-15,0 42 32,0 0-32,0 0 0,0 1 15,0-1-15,-21 21 0,21-21 0,-21 0 16,21 1-16,-21 41 16,21-42-16,0 0 0,-21 1 15,21-1-15,0-42 31,0-1-31,21 1 16,-21 0-16,0 0 16,21 0-16,0 0 0,-21-1 15,21-20-15,43-64 16,-43 85-16,21-21 16,-21 21-16,1-1 0,-1 1 0,0 0 0,0 0 15,0 21-15,-21 21 16,0 0-16,0 0 15,0 1-15,0 62 16,0-63-16,0 1 0,0 20 16,0-21-16,0 0 0,0 22 0,0-1 15,0-21-15,0 0 0,0 0 16,21 1-16,-21-1 16,22-21-16,-1 0 15,0 0-15,-21-21 16,21-1-16,0 1 15,22-21-15,-22 0 0,0 20 16,0 1-16,0-21 0,0 21 0,1-22 16,-1 22-16,0-21 0,0 21 15,0-22-15,0 22 0,1 0 16,-22 0-16,21 21 16,-21 21-16,0 0 15,0 0-15,-21 1 0,21 20 16,-22-21-16,22 0 0,0 0 15,0 1-15,0-1 0,0 0 0,0 0 16,0 0-16,22 0 0,-1 1 0,0-1 16,21 0-16,-21-21 0,1 21 15,20-21-15,-21 0 0,21 0 0,22 0 16,-43 0-16,21 0 0,-20 0 16,-1-21-16,21 0 0,0-22 15,-20 22-15,-1 0 16,-21 0-16,0-21 0,21 20 0,-21 1 15,21-42 1,-42 63 0,0 0-16,21 21 15,-21 0-15,-1-21 0,22 42 16,-21-20-16,0-1 0,21 0 16,0 0-16,0 0 15,21-21 16,0 0-31,1-21 16,-1 21-16,0-21 0,0 0 16,0 21-16,0-21 0,1-1 0,-1 1 0,-21 0 15,21 0-15,0 21 0,0 0 16,-21 21 0,0 0-1,0 0-15,0 1 0,0 20 16,0-21-16,0 0 0,0 0 15,0 1-15,0-1 0,21-21 0,1 0 16,-1 21-16,0-21 0,0 0 16,0 0-16,0 0 0,22 0 0,-22 0 15,21-21-15,1 0 16,-1 21-16,-21-22 0,64-20 0,-64 0 16,21 21-16,1-64 0,-22 43 15,0-1-15,0 1 0,0-22 16,0 22-16,-21-21 0,0-22 15,0 64-15,0 0 0,0-1 16,-21 44 0,0-1-16,0 0 0,21 21 15,-21 1-15,0-1 0,-1 0 16,22 22-16,-21-22 0,0 0 0,0 1 16,21-1-16,0 0 0,0 1 0,0-1 15,0-21-15,0 22 0,0-22 16,0 42-16,21-42 15,0-21-15,0 0 16,1 0-16,-1-21 16,0 0-16,0 0 0,0 0 15,0 0-15</inkml:trace>
  <inkml:trace contextRef="#ctx0" brushRef="#br0" timeOffset="96879.7">19770 10605 0,'-22'-22'0,"44"44"0,-86-44 15,43 22-15,42 0 47,0 0-47,0 0 0,22 0 0,-22 0 0,0 0 16,21 0-16,-20 0 16,-1 0-16,21 0 0,-21-21 0,0 0 15,1 21-15,-1-21 0</inkml:trace>
  <inkml:trace contextRef="#ctx0" brushRef="#br0" timeOffset="99568.29">21675 10414 0,'0'0'0,"0"-21"0,0 0 16,0 0-16,0-1 0,0 1 15,0 0-15,0 0 16,-22 21-16,1 0 15,0 21-15,0 0 16,-21 43-16,42-22 0,-22 43 16,1-43-16,21 0 15,0 1-15,0-1 0,0 0 16,0-20-16,0 20 0,0 0 16,0 1-16,21-22 0,1-21 0,-1 21 15,21 0-15,-21-21 0,22 0 16,-1 0-16,21 0 0,-20 0 0,-1 0 15,0 0-15,1-21 0,-1 21 0,0-21 16,-20-22-16,20 22 0,0 0 16,-21-21-16,1-1 0,20 1 0,-42 0 15,21-22-15,0 1 0,-21 20 16,21-20-16,-21-1 0,0 22 0,0 0 16,0-1-16,0 22 0,0 0 15,0 0-15,-21 21 16,0 21-16,21 21 15,-21-20-15,21 62 0,0-20 16,-21-22-16,21 22 0,0-22 16,-21 0-16,21 22 0,0-43 0,0 21 15,0 1-15,0-22 0,0 21 16,0-21-16,0 0 0,0 1 16,0-1-16,21-21 31,0-21-31,0-1 0,0 1 15,0 0-15,1 0 0,-1 0 0,21-22 16,-21 22-16,0 0 0,1 0 16,20-21-16,-21 42 0,0-22 0,0 1 15,1 21 1,-22 21-16,0 1 16,0-1-16,0 0 0,0 0 0,0 0 15,0 0-15,0 1 0,21-1 16,-21 0-16,21 0 0,0 0 15,0-21-15,0 21 0,1-21 16,-1 0-16,21 0 0,-21 0 16,22 0-16,-1 0 0,-21 0 0,21 0 15,1 0-15,-1-21 0,0 0 16,-20 21-16,20-21 0,-21 0 0,0-22 16,0 22-16,1 0 0,-22-21 15,0-1-15,0 22 0,0-21 0,0 0 16,0 20-16,0-20 0,0 21 0,-22 0 15,1 21-15,-21 0 16,21 0-16,-22 0 0,22 21 0,-21 0 16,21 0-16,-22 0 0,22 22 0,-42-1 15,63 22 1,-21-43-16,21 0 0,0 0 16,0 0-16,0 0 0,21 1 0,-21-1 15,21-21-15,21 0 0,-21 0 16,1 0-16,20 0 0,-21 0 0,0 0 15,22 0-15,-22-21 0,0 21 16,21-22-16,-21 1 0,1 0 0,-1 0 16,0 0-16,0 0 0,-21-1 0,21 1 15,-21 0-15,21 0 0,-21 0 16,0 42 15,0 0-31,0 0 0,0 0 0,0 1 16,0-1-16,-21 0 0,21 0 15,0 0-15,0 0 0,0 1 16,0-1-16,0 0 0,21 0 16,1-21-16,20 0 0,-21 0 15,0 0-15,22 0 0,-1 0 16,-21 0-16,21-21 0,1 21 0,-1-21 16,0 0-16,-20-1 0,20 1 15,-21 0-15,0-21 0,0 21 0,1-22 16,-22 1-16,0 21 15,0 0-15,0-1 0,-22 44 32,22-1-32,0 0 0,-21 0 15,0 0-15,21 0 0,-21 1 0,21 20 16,0-21-16,0 0 0,0 0 0,-21-21 16,21 22-16,0-1 0,0 0 15,21-21 16,0 0-15,0-21-16,0 0 0,1-1 0,-1 1 16,0 0-16,21-21 15,1-1-15,-1 22 0,0 0 16,-21-21-16,22 21 0,-1-1 0,-21 1 16,0 0-16,1 21 0,-22 21 15,0 0 1,0 1-16,0-1 0,0 21 15,-22-21-15,22 0 0,-21 1 0,21-1 16,0 0-16,0 0 16,0 0-16,0 0 0,21 1 0,1-22 15,-1 0-15,21 21 0,-21-21 0,22 0 16,-22 0-16,21 0 0,0 0 16,1 0-16,-22 0 0,21 0 15,1 0-15,-22-21 0,21-1 0,-21 1 16,0 0-16,1 0 0,-1-21 15,0 20-15,0-20 0,0 21 0,-21 0 16,0-22-16,0 22 0,0 0 16,0 0-16,-21 21 0,0 0 15,-21 0-15,20 0 0,1 0 0,-21 21 16,21-21-16,-22 21 0,22 0 16,-21 22-16,21-22 0,0 21 15,21-21-15,0 1 16,0-1-16,0 0 0,0 0 15,21-21-15,0 21 0,0-21 16,0 0 0,0 0-16,1 0 0,-1 0 0,0 0 15,0 0-15,0 0 0,0-21 0,1 0 16,-1 21-16,21-42 16,-21 42-16,-21-22 0,21 1 0,1 0 15,-22 42 16,0 0-15,-22 1-16,22-1 0,-21 21 16,0-21-16,21 0 0,0 22 0,-21 41 15,0-62-15,0 20 0,21 21 16,0-20-16,0 20 16,0-20-16,0 20 0,0 1 0,0-1 15,0 1-15,0-1 0,0 1 0,0-1 16,0 1-16,0 20 0,0 107 15,0-128-15,0 1 16,0-1-16,-22 1 0,22-22 0,-21 22 16,0-22-16,21 0 0,-21-21 15,0 1-15,-64 41 16,43-63-16,-1 0 0,22 0 16,0-21-16,-42-21 15,41 20-15,1 1 0,0-21 0,0 0 16,21-1-16,0 1 0,0-64 15,0 43-15,42-43 16,1 63-16,-22-20 0,21-1 16,0 1-16,1-1 0,-1 1 0,22-22 15,-1 22-15,1-22 0,-1 22 0,64-86 16,0 44 0,-63 41-16,-1 1 0,-21 20 15,22-20-15,-22 20 0,1 1 16,-22 0-16,21-1 0,-21 22 0,0 0 15,1-21-15,-22 21 0,0-1 0,-22 22 32,1 0-32,0 22 15,0-1-15,0 0 16,0 0-16,-1 0 0,22 0 0,-21 1 16,21-1-16,0 0 0,0 21 15,0-21-15,0 1 0,0-1 16,21 0-16,1-21 15,-1 21-15,0-21 0,0 0 0,0 21 16,0-21-16,1 0 0,20 0 0,21 0 16,-20 0-16,63 0 15,-64 0-15,43-21 16,-22 21-16,-21-21 0,1 0 16,-1 0-16,0-1 0,1 1 0,-22 0 15,42-21-15,-63-1 16,0 22-16,22 0 0,-22 0 0,0 0 15,0 0-15,-22 21 16,1 0-16,0 0 0,0 0 16,0 21-16,0 0 0,-1 0 15,1 0-15,0 0 0,21 1 0,0-1 16,0 21-16,0-21 16,0 0-16,0 1 15,0-1-15,0 0 0,21-21 16,0 21-16</inkml:trace>
  <inkml:trace contextRef="#ctx0" brushRef="#br0" timeOffset="100819.79">889 13716 0,'21'42'31,"0"-42"-31,0 22 0,22-22 0,20 0 16,1 21-16,-1-21 0,22 0 15,0 0-15,-1 0 0,1 0 16,-22 0-16,22 0 0,0 0 15,-22 0-15,1 0 0,-1 0 0,1 0 16,-22 0-16,22-21 0,-22 21 16,0 0-16,-21-22 0,1 22 0,20 0 15,-42-21-15,0 0 16,-21 21-16,0-21 16,-22 21-16,22 0 0,-21 0 15,-22-21-15,22 21 0,0 0 16,20 0-16,1 0 0,-21 0 15,21 0-15,21-21 0,-21 21 16,42 0 0,0 0-1,0 0-15,21 0 0,-20 21 16,-1 0-16,0 0 0,0 0 16,0 0-16,0 22 0,-21-1 15,0 0-15,0-20 16,0-1-16,0 21 0,-42 0 0,21-20 15,0-1-15,0 0 0,21 0 16,0-42 0</inkml:trace>
  <inkml:trace contextRef="#ctx0" brushRef="#br0" timeOffset="101224.36">4022 13123 0,'0'0'16,"-22"0"-16,22-21 0,-21 21 15,21 21 1,0 1 0,0-1-16,0 21 0,0 0 0,0 1 15,0-1-15,0 22 0,0-22 16,0 21-16,0 1 0,0-22 0,0 22 15,0-22-15,-21 0 16,21 1-16,0-1 0,0-21 0,0 22 0,0-22 16,0 0-16,0 0 15,-21-21 1,0 0-16</inkml:trace>
  <inkml:trace contextRef="#ctx0" brushRef="#br0" timeOffset="101780.21">3598 13674 0,'0'0'0,"-42"-43"0,21 1 0,21 21 16,-21-21-16,-1-64 15,22 63-15,0 1 0,0 21 0,0-21 16,0 20-16,22-20 0,-1 21 16,21 0-16,-21 0 0,22-1 15,-22 1-15,21 0 0,64 21 16,-64 0-16,1 21 0,20 0 15,-21 22-15,1-22 0,20 21 16,-20-21-16,20 64 16,-42-64-16,22 22 0,-43-1 0,21 0 15,-21 1-15,0-1 0,0 0 0,0-21 16,0 22-16,0-22 0,0 0 16,0 0-16,0 0 0,-21-21 31,21-21-31,0 0 15,0 0-15,-22 0 0,22 0 0,0-22 16,0 22-16,0-21 0,0-1 16,0 1-16,0 0 0,0-1 0,22 1 15,-1 0-15,0-1 0,0 1 16,0 0-16,0-1 0,22 1 0,-22 21 16,21 0-16,1 21 0,-22 0 15,63 0-15,-41 21 0,-22 21 16,21-21-16,-21 22 0,1-1 15,-22 0-15,0 1 0,0-1 0,0 0 16,0 22-16,0-22 16,0 1-16,0 20 0,0-21 0,0 1 15,-22-1-15,22 22 16,0-43-16,0 0 0,0 0 16,0-42-1,22 0 1,-1-22-16,0 22 0,0 0 15</inkml:trace>
  <inkml:trace contextRef="#ctx0" brushRef="#br0" timeOffset="102187.98">5165 13250 0,'0'0'0,"0"22"15,0-1 1,0 0-16,0 0 0,-22 0 0,22 22 15,-21-22-15,21 21 0,0 43 16,0-64-16,0 21 0,0 1 16,0-22-16,0 21 0,0-21 15,0 0-15,0 1 0,0-1 0,21 0 16,1-21-16,-1 0 0,0 0 16,0 0-16,0 0 0,0-21 0,22 0 15,-22-1-15,0 1 0,21 0 16,-20-21-16,-1 21 0,21-64 15,-21 21-15,-21 22 16,0 0-16,0 21 0,0-22 16,-21 22-16,0-21 0,0 21 0,0-1 15,-1 1-15,1 21 0,0 0 16,-21 0-16,21 0 0,-1 0 0,1 21 16,0-21-16,0 22 0,0-1 15,0 0-15,-1 0 0,22 21 0,-21-20 16,21 20-16,0-21 15,0 0-15,0 0 0,0 1 0,0-1 16,21-21-16,1 0 0,-1 0 16,21 0-16</inkml:trace>
  <inkml:trace contextRef="#ctx0" brushRef="#br0" timeOffset="102579.76">5715 13314 0,'0'0'0,"0"-21"0,0 0 0,0-1 16,0 1-1,21 21-15,0 0 0,0 0 16,1 0-16,20 0 0,-21 0 16,21 21-16,-20 1 0,20-1 15,-21 0-15,21 0 0,-20 0 0,-1 22 16,0-22-16,-21 21 0,0 0 15,0 22-15,0-43 0,0 21 16,-21 1-16,21-1 0,-21-42 16,21 21-16,-22 0 0,1-21 15,0-21 1,21 0-16,0 0 16,0 0-16,0-22 0,0 1 0,0 21 15,0-21-15,0-1 0,21 1 16,0 21-16,-21-22 0,43 1 15,-43 21-15,42-21 16,-21 42-16,-21-22 0,21 22 16,1 0-16,-1 0 0,0-21 0,0 21 15,0 0-15</inkml:trace>
  <inkml:trace contextRef="#ctx0" brushRef="#br0" timeOffset="102943.55">6435 13526 0,'0'21'0,"0"-42"0,21 63 16,0-42-1,0 0-15,0-21 0,0 21 16,1-21-16,-22-1 0,21 1 16,0 0-16,0 21 0,0-21 0,0 0 15,1-22-15,-1 1 0,-21 21 16,0 0-16,0 0 0,0-1 15,0 1-15,0 0 0,-21 0 0,-1 21 16,1 0-16,-21 21 0,21 0 16,0 0-16,-1 1 0,1-1 15,0 21-15,0-21 0,0 22 0,0-1 16,21 0-16,0 22 16,0-22-16,0 0 0,0-20 15,21-1-15,0 0 0,0 0 0,21 0 16,-20 0-16,20-21 0,-21 0 15,21 0-15,-20 0 0,20 0 0,0 0 16,-21 0-16,1-21 0,20 0 16,-21 0-16,0 0 0</inkml:trace>
  <inkml:trace contextRef="#ctx0" brushRef="#br0" timeOffset="103532">8234 13293 0,'0'0'0,"-21"0"0,21-21 0,0-1 16,0 1-16,0 0 0,0 0 15,0 0-15,0 0 0,21-1 16,0 1-16,0 0 0,0 0 0,0 21 15,1-21-15,-1 21 0,21 0 16,-21 0-16,64 42 16,-64-21-16,21 0 0,1 22 0,-1 20 15,-21-20-15,0-22 16,-21 21-16,0 0 0,0-20 0,0 20 16,0 0-16,0-21 0,-21 1 15,0 20-15,21-21 0,-21-21 0,0 21 16,0-21-16,-1 0 0,1 0 15,0-21-15,21 0 16,0 0-16,0-22 0,0 22 0,0 0 16,0-21-16,0-1 0,0 22 15,0-21-15,21 0 0,0-1 0,1 1 16,-1 0-16,21 20 0,0-20 0,1 21 16,-22 0-16,21 0 15,1-1-15,-1 22 0,0 0 0,1 0 16,-22 0-16,0 0 0,0 0 15</inkml:trace>
  <inkml:trace contextRef="#ctx0" brushRef="#br0" timeOffset="107000.01">9186 13462 0,'0'0'0,"0"21"0,21-21 0,1 0 31,-1 0-31,0-21 0,0 0 15,0 21-15,0-21 0,1 0 0,-1-1 16,-21 1-16,21-21 16,0 0-16,0-1 0,-21 22 15,0-21-15,0 21 16,0-1-16,0 1 0,-21 21 16,0 0-16,0 0 0,-22 21 15,22 1-15,0-1 0,0 0 16,-21 0-16,20 21 0,1-20 15,0-1-15,0 21 0,21-21 0,-21 22 16,21-22-16,0 21 0,21 22 16,0-22-16,21-21 0,-20 0 0,20 0 15,0 1-15,1-1 0,-1 0 16,0-21-16,22 0 0,105 0 16,-105 0-1,-1-21-15,22 0 0,-22-1 0,1 1 16,-22-21-16,22 21 0,-22 0 0,21-22 15,-41 22-15,20-21 0,-21-1 16,21-41-16,-42 41 16,0 22-16,0-21 0,0 21 15,-21 0-15,0 21 0,0-22 0,-21 22 16,20 0-16,-20 0 0,21 0 0,-21 0 16,-1 22-16,-20 20 15,-22 21 1,64-41-16,0-1 0,21 21 0,-21-21 15,21 0-15,0 43 16,0-43-16,0 0 0,21 0 0,0 1 16,0-1-16,0 0 0,0-21 15,1 0-15,-1 0 0,0 0 0,21 0 16,-21 0-16,1 0 0,20-21 0,21 0 16,1-43-1,-43 22-15,0 21 0,0-1 16,1 1-16,-1-21 0,0 21 15,-21 0-15,0-1 0,0 1 0,21 0 16,-21 42 15,0 0-31,0 1 0,0-1 16,0 0-16,0 0 0,0 0 0,0 0 16,0 22-16,0-22 0,0 0 15,0 0-15,21 0 0,0 1 0,22-1 16,-22 0-16,21-21 15,-21 0-15,22 0 0,41 0 16,-20 0-16,-22 0 0,1-21 16,20 0-16,-21-1 0,64-20 15,-63 21-15,-22 0 0,21 0 16,-21-1-16,0-20 0,-21 21 0,0 0 16,0-22-16,0 22 0,0-21 15,0 21-15,-21 0 0,0-1 0,0 1 16,-21 21-16,20 0 0,1 0 15,-21 0-15,0 0 0,20 0 0,-20 21 16,0 1-16,21-1 0,-22 21 0,22-21 16,0 22-16,0-22 0,21 21 15,-21-21-15,21 22 0,0-1 0,0-21 16,0 21-16,0-20 0,21-1 16,0 21-16,0-42 0,0 21 0,22 0 15,-22-21-15,21 0 0,43 0 16,-43-21-16,0 21 0,1-21 15,-22 0-15,21-21 0,1 20 16,-22 1-16,21-21 0,-21 21 0,0-22 16,1 1-16,-1 0 0,0-1 15,0-20-15,-21 21 0,0-22 0,21 1 16,-21-1-16,0 1 0,0 20 0,21-20 16,-21 20-16,0 1 0,0 21 15,0 0-15,0 0 0,-21 42 16,0 0-1,0 0-15,0 21 0,0 22 16,21-22-16,-22 22 0,1-22 0,0 22 16,21-22-16,-21 64 15,21-64-15,0 43 0,0-43 16,0 0-16,21-20 0,0 20 0,0-21 16,1 21-16,20-20 0,0-1 15,1 0-15,-1-21 0,43 0 16,-22 0-16,43 0 15,-64-21-15,22 21 0,-22-21 0,22-1 16,-22 1-16,0 0 0,22-42 16,-43 41-16,21-41 15,-42 21-15,0 20 0,0-20 16,0 0-16,0 21 0,-21-1 0,0 1 16,0 0-16,-22 0 0,22 21 15,-85 0-15,43 42 16,21-21-16,20 1 15,1-1-15,-21 21 0,21-21 16,0 0-16,21 22 0,-22-22 0,22 21 16,-21-21-16,21 22 15,0-22-15,21 42 0,1-63 16,20 0-16,-21 0 0,0 0 16,22 0-16,-1 0 0,-21-21 15,21 21-15,64-63 16,-42-1-1,-22 43-15,-21-21 0,0 21 0,-21-22 16,0 1-16,22 21 0,-22-22 0,0 22 16,0-21-16,0 21 0,0 0 15,-22 21-15,1 0 0,0 0 16,0 21-16,0 0 16,0 0-16,21 0 0,-22 22 0,1-22 15,21 63-15,0-20 16,0-43-16,0 0 0,0 22 15,0-22-15,0 0 0,0 0 0,21 0 16,1 0-16,20-21 0,-21 0 16,0 0-16,43 0 15,-22 0-15,0 0 0,1 0 0,-22-21 16,21 0-16,1 0 0,-1 0 16,-21-22-16,0 22 0,22-21 15,-22 0-15,0-1 0,42-105 16,-20 42-1,-22 43-15,0 20 0,-21-20 0,0 21 0,0-1 16,0 22-16,0 0 0,0 0 16,0 0-16,-21 21 15,0 21-15,0 21 0,21-21 0,-22 22 16,22-1-16,-21 21 16,21-20-16,0-1 0,0 22 0,0-22 15,0 21-15,0-20 0,0-1 0,0 0 16,0-20-16,0 20 0,0 21 15,0-41-15,0-1 0,21 0 16,1 0-16,-1 0 0,0-21 0,0 0 16,0 0-16,22 0 0,-22 0 15,21 0-15,-21-21 0,22 0 0,-22 21 16,0-21-16,0 0 0,0-1 16,0 1-16,1-63 15,-1 41-15,-21 22 16,0 0-16,0 0 0,21 21 47,0 0-32,0 0-15,0 0 0,1 0 0,-1 0 16,21 0-16,-21-21 16,0 21-16,1 0 0,-1 0 0,0-22 15,0 22-15,0-21 0,0 21 16,-21 21 15,-21-21-15,0 22-16,21-1 0,-21 0 15,0 21-15,0-21 0,21 1 16,-22-1-16,22 0 16,0 0-16,0 0 0,0 0 0,0 1 0,0-1 15,0 0-15,0 0 16,22 0-16,-1-21 0,0 0 15,0 0-15,21 0 0,-20 0 0,-1 0 0,21 0 16,0 0-16,1 0 0,-22-21 16,21 0-16,-21 0 0,22 0 0,-22-1 15,21 1-15,-21-21 16,1 0-16,-1-1 0,21 1 0,-21-22 16,-21 22-16,21-21 0,1-1 0,-1 22 15,0-64-15,-21 42 16,0 43-16,0 0 0,0 0 15,0 42 1,0 0-16,-21 0 0,21 1 0,0 20 16,0 0-16,0 1 0,0 20 0,0-21 15,-21 1-15,21 41 16,0-20-16,0-22 0,0-21 16,0 22-16,0-22 0,0 0 0,0 0 15,0 0 1,0 1-16,21-22 0,0 0 15,0 0-15,0 0 0,0 0 16,1-22-16,-1 1 0,0 0 16,21 0-16,-21 0 0,1 0 0,20-22 0,-21 22 15,0-21-15,0 21 0,22-43 16,-22 43-16,0 0 0,0 0 16,-21 42-1,0 0-15,0 0 16,0 0-16,0 22 0,-21-22 0,21 0 15,0 0-15,-21 0 0,21 22 16,0-22-16,0 0 16,0 0-16,0 0 0,21-21 0,-21 21 15,21-21-15,22 0 16,20 0-16,-42 0 16,0 0-16,22-21 0,-22 0 15,21 0-15,-21-21 0,1 20 16,-1-20-16,0 0 0,21-64 15,-42 42-15,21 1 0,1-1 16,-1 1-16,0-1 0,-21 22 16,0 0-16,0-1 0,0 1 0,0 21 15,0 0-15,0 0 0,-21 42 32,21 0-17,-21 21-15,21-21 0,0 22 0,0 20 16,0-20-16,0 62 0,0-62 15,0 20-15,0-20 0,0-1 16,0 0-16,0 1 0,0-22 0,0 0 16,0 21-16,21-21 0,0 1 0,0-1 15,0-21 1,0 0-16,1 0 0,-1 0 16,42-21-16,-42-1 15,1 1-15,20 0 0,-21 0 16,0 0-16,22 0 0,20-43 15,1 1 1,-43 63-16,-21-22 0,0 44 31,0-1-31,0 0 0,0 0 16,0 0-16,0 0 0,0 1 16,0-1-16,0 0 0,0 0 15,0 0-15,0 0 0,21 1 16,0-22-16,43 21 15,-43-21-15,0 0 0,21 0 16,-21 0-16,1 0 0,20 0 16,-21 0-16,0-21 0,0-1 15,1 1-15,41-42 16,-63-1-16,21 22 16,-21 21-16,21-22 0,-21 22 0,0 0 15,0 0-15,0 0 0,0 0 0,-21 42 31,21 0-31,-21 21 16,21-21-16,-21 22 0,0-1 16,21 0-16,-21 1 0,-1-1 0,22 22 15,-21-22-15,21 21 0,0-20 0,0 20 16,0 1-16,-21 63 16,0-64-16,21 1 0,-21-1 15,21 22-15,0-22 0,-21 1 0,-1-1 16,1 1-16,21-1 0,0 1 15,-21 105-15,0-21 16,21-105-16,0-22 16,0 21-16,0-21 0,0 1 15,0-1-15,-21-21 16,0-21-16,21-22 16,-22 22-16,1-21 0,0-1 15</inkml:trace>
  <inkml:trace contextRef="#ctx0" brushRef="#br0" timeOffset="107262.46">14711 13145 0,'0'0'16,"0"-22"-16,0 1 0,0 0 15,21 0-15,0 0 0,21 21 0,-20-21 16,-1 21-16,21-22 0,-21 22 16,22 0-16,-22-21 0,21 0 15,-21 21-15,43-21 16,-22 0-16,-42 0 16,0-1-16,0 1 15,0 0-15</inkml:trace>
  <inkml:trace contextRef="#ctx0" brushRef="#br0" timeOffset="107463.32">13970 12785 0,'-21'0'32,"0"0"-32,-1 0 0,1 0 15,0 0-15,0-21 0</inkml:trace>
  <inkml:trace contextRef="#ctx0" brushRef="#br0" timeOffset="107640.23">12848 12700 0,'0'0'15,"-21"0"-15,21-21 0,0 0 16,-21 21 15,0 21-31,-1 0 16</inkml:trace>
  <inkml:trace contextRef="#ctx0" brushRef="#br0" timeOffset="108570.92">593 15558 0,'-339'0'15,"275"0"1,22 0-16,0 0 0,21 0 0,-1 0 16,65 0-1,-1 0-15,0 0 0,22 0 16,21 0-16,-22 21 0,22-21 0,-1 0 15,1 0-15,0 0 0,-1 0 16,22-21-16,64-1 16,-86 22-16,1-21 0,0 0 0,-1 0 15,-20 21-15,-22-21 0,22 0 16,-43 21-16,21-22 0,-21 22 16,-21-21-16,-21 0 15,0 21-15,0 0 0,-22-21 16,1 21-16,0 0 0,-22-21 15,22 21-15,0 0 0,20 0 16,-20 0-16,21 0 0,42 0 31,0 21-31,0 0 16,22-21-16,-22 21 0,21 22 16,-21-22-16,1 0 0,-1 21 15,0-21-15,-21 22 0,0-22 16,0 21-16,0 1 0,-42 20 15,20-42-15,-20 22 0,21-22 16,0 0-16,0 0 0,-1 0 16,22 0-16</inkml:trace>
  <inkml:trace contextRef="#ctx0" brushRef="#br0" timeOffset="112659.65">3260 14965 0,'0'0'0,"-22"0"16,-20-21-16,21 21 0,-21 0 15,20 0-15,1 0 0,21 21 16,0 21-16,0 1 16,0-1-16,0 0 0,0 22 15,21-1-15,-21 1 0,22-1 0,-22 1 16,21-22-16,-21 22 16,0-22-16,0 0 0,0 22 0,0-43 15,0 21-15,0 1 0,0-1 16,0-21-16,-21-21 31,21-21-31,0 0 0,0-22 16,0 22-16,0 0 15,0-21-15,0-43 0,0 43 0,0-1 16,0-20-16,0 21 0,0-22 16,0 1-16,0-1 0,0 1 0,0 20 15,0 1-15,0 0 0,0 20 16,0 1-16,0 0 0,21 21 15,0 21-15,-21 0 16,21 1-16,0 20 0,0 64 16,1-64-16,-1 22 0,0-22 15,0 0-15,0 1 0,0 41 16,1-41-16,-22-1 0,21-21 16,0 21-16,0-20 15,0-22-15,0 0 0,1 0 16,-1-22-16,0 22 0,21-21 15,-21 0-15,1-21 0,-1 21 16,21-22-16,-21 1 0,0 0 0,1-1 16,20-20-16,-21 20 0,0-20 15,0 21-15,22-64 16,-43 63-16,0 1 0,21 0 0,-21 21 16,0-1-16,0 1 0,0 42 15,0 1 1,0-1-16,0 21 0,0 0 15,-21 22-15,21-22 0,-21 22 0,21-1 16,0 1-16,0-1 0,0-20 16,0 20-16,0-21 0,0 1 0,21 41 15,0-41-15,0-1 16,0-21-16,22 0 0,-22 22 16,21-22-16,-21-21 0,22 0 15,-1 0-15,0 0 0,1 0 0,20 0 16,-21-21-16,22 0 0,-22-1 0,22 1 15,-22-21-15,22 21 0,-22-22 16,-21 22-16,21-21 0,-20 0 0,-1-1 16,0 1-16,-21 0 0,0-1 15,0 1-15,-21-22 16,0 43-16,-22 0 0,22 21 16,-21 0-16,-1 0 0,1 0 0,0 0 15,-1 21-15,1-21 0,0 43 0,-1-22 16,1 0-16,0 21 0,-1 22 15,22-43-15,0 21 16,21-21-16,0 22 0,0-22 16,0 0-16,0 0 0,0 22 0,21-43 0,0 21 15,-21 0-15,43-21 0,-22 0 16,0 0-16,0 0 0,22 0 0,-22 0 16,21 0-16,0-21 0,1 0 15,-22-1-15,21 1 0,1 0 0,-1 0 16,-21 0-16,21-22 15,-20 22-15,-1-21 0,0 21 0,0-22 16,-21 22-16,0-21 0,0 21 0,0-22 16,0 1-16,0 21 15,-21 21-15,0 21 16,0 21 0,21-20-16,0-1 0,0 21 15,0-21-15,0 22 0,0-1 0,0-21 16,0 21-16,0-20 0,0 20 0,0-21 15,0 0-15,0 0 0,21 1 16,0-1-16,0-21 0,43 0 16,-43 0-16,21 0 0,0 0 15,1 0-15,-1-21 0,-21 21 16,22-22-16,-1 1 0,0-21 0,85-43 16,-106 64-1,1-21-15,-1 21 0,0-22 0,0 22 16,-21-21-16,0 21 0,0-1 0,0 1 15,0 0-15,0 0 0,-21 21 16,0 0-16,0 21 16,-1-21-16,22 21 0,-21 22 15,21-22-15,0 0 0,0 21 16,0-21-16,0 22 0,0-22 0,0 21 16,0-21-16,21 1 0,1-1 15,-1 0-15,0 0 0,42-21 16,-41 21-16,20-21 0,-21 0 15,21 0-15,1 0 0,-22-21 0,21 21 16,-21-21-16,22 0 0,-1-22 16,0 22-16,-20 0 0,-1 0 15,-21-21-15,0 20 0,21 1 16,-21-21-16,0 21 0,0-22 0,0 22 16,0 0-16,0 0 0,-21 21 15,21 21 1,-21 0-16,21 0 15,-22 1-15,22 20 0,-21-21 16,21 43-16,0-43 16,0 0-16,0 42 0,0-41 15,0-1-15,0 0 16,21-21 0,1 0-1,-1-21-15,0 0 0,0 21 16,0-22-16,0-20 0,1 21 0,-1 0 15,0 0-15,-21-22 0,21 22 16,0-21-16,-21 21 0,0-1 16,21 1-16,-21 42 31,0 1-31,0 20 0,0-21 0,0 43 16,0-22-1,0 0-15,0-21 0,0 1 16,0-1-16,22 0 0,-1 0 15,-21 0-15,21-21 0,0 21 0,21-21 16,-20 0-16,-1 0 0,0 0 0,21 0 16,-21 0-16,1 0 0,20-21 15,0-21-15,1 21 16,-22 0-16,21-22 0,-21 1 0,0 0 16,22-1-16,41-105 15,-20 42-15,-43 64 16,0-22-16,0 22 0,-21 0 15,0-1-15,0 1 0,0 21 0,0-21 16,0 20-16,-21 1 16,0 21-16,0 0 0,0 0 0,0 21 15,-1 1-15,1-1 0,0 0 0,21 21 16,-21 1-16,21-1 0,0 21 16,0-20-16,0 20 0,0 1 0,0 42 15,0-64-15,0 0 16,0 1-16,21-1 0,-21 0 0,21 1 15,22-22-15,-22 21 0,21-21 16,22 0-16,-22 1 0,21-22 16,-20 0-16,84 0 0,-64 0 15,1 0-15,-22 0 0,22 0 16,-1-22-16,-21 1 0,1 0 0,-1 0 16,0-21-16,-20 20 0,20-20 0,-21 21 15,-21-21-15,0-43 16,0 43-16,0 20 0,0-20 0,-21 21 15,0 0-15,0 0 0,-1-1 16,1 22-16,-21 0 0,-43 22 16,64-1-16,-21 0 15,21 21-15,-1-21 0,-20 43 16,21-22-16,21-21 0,0 22 16,0-22-16,0 21 0,0-21 15,0 22-15,0-22 0,0 0 16,21-21-16,0 0 15,0 0-15,1 0 0,20 0 0,-21 0 16,0 0-16,0-21 0,1 0 0,-1 0 16,21-1-16,-21 1 15,0 0-15,22-64 0,-22 43 16,-21 0-16,0 21 0,21-22 16,-21 22-16,0 0 0,21 0 0,-21 42 46,0 0-46,0 0 0,0 0 0,-21 22 16,21-22-16,0 0 0,0 21 16,0-20-16,0-1 0,0 0 0,0 21 15,21-21-15,0 1 0,1-22 16,-22 21-16,21 0 0,0-21 0,64 0 16,-22 0-1,-21 0-15,-20 0 0,20-21 16,0 0-16,1-1 0,-22 1 0,21 0 15,-21 0-15,0-21 16,1 20-16,-1-20 0,-21 0 0,0 21 16,0-22-16,21 22 0,-21 0 0,0 0 15,21 0-15,-21 42 16,0 0 0,0 21-16,-21-21 15,21 1-15,0-1 0,0 21 0,0-21 16,0 0-16,0 1 0,0-1 15,21 0-15,-21 21 16,21-21-16,0-21 0,1 22 0,-1-22 0,0 0 16,0 0-16,0 0 15,22 0-15,-22 0 0,21 0 0,22-43 16,-43 43-16,21-63 16,-21 42-16,0-22 0,1-20 15,-22 42-15,0-22 0,0 22 16,0 0-16,0 0 0,0 0 15,0 42 1,0 0-16,0 21 16,0-21-16,0 1 0,-22-1 0,22 21 15,-21-21-15,21 0 0,-21 1 0,21-1 16,0 0-16,0 0 0,0 0 16,21-21-1,0 0 1,1 0-16,-1-21 15,0 0-15,21 0 0,-21 0 16,-21-22-16,22 22 0,-1 0 16,-21-21-16,21 20 0,-21 1 0,21 0 15,0 0-15,-21 0 0,21 21 16,-21 21 0,22 0-16,-22 0 0,0 0 0,0 22 15,0-22-15,0 21 0,0-21 16,0 1-16,21-1 0,-21 21 15,21 0-15,0-20 0,0-1 16,22-21-16,-22 21 0,21 0 16,0-21-16,85 0 15,-84 0-15,20 0 0,-20 0 16,-1 0-16,0-21 0,1 21 0,-1-21 16,0 0-16,-21-1 0,22 1 0,-22-21 15,0 21-15,21-64 16,-42 43-16,0-1 0,0 22 0,0-21 15,0 21-15,0 0 16,0-1-16,-21 44 16,21-1-16,-21 21 15,0-21-15,21 22 0,-21 20 16,21-42-16,0 22 0,0-22 16,0 21-16,0-21 0,0 0 15,0 43-15,21-43 16,0 0-16,0-21 0,0 0 15,1 0-15,-1 0 0,0 0 16,0 0-16,21 0 0,-20-21 0,-1 21 16,21-42-16,43-22 15,-64 43-15,0 0 16,-21-21-16,21 20 0,-21 1 0,21-21 16,-21 21-16,22 0 0,-22-1 15,0 1-15,0 42 31,0 1-15,0-1-16,0 0 0,0 0 16,0 0-16,0 0 0,0 1 15,0-1-15,0 0 0,0 0 0,0 0 16,21 0-16,0-21 16,0 0-16,0 0 15,0 0-15,1 0 0,-1 0 16,-21-21-16,0 0 0,21 0 15,-21 0-15,21 0 0,-21-22 0,0 22 16,0-21-16,0-1 16,0 1-16,0 0 0,0-1 0,-21 1 15,0 21-15,-22-21 0,1 20 16,21 1-16,0 21 0,0 0 16,-1 0-16,-41 43 15,42-22-15,0 0 0,21 0 0,0 21 16,-22 1-16,22-22 0,0 21 0,0 1 15,0-1-15,0-21 0,22 21 0,-1-20 16,0-1-16,0 0 0,0 0 16,0 0-16,64 0 15,-64-21-15,0 0 16,1 0-16,-1 0 0,21 0 0,-21 0 16,43-42-16,-43 21 0,0 0 15,0 0-15,43-22 16,-43 1-16,42-22 0,-41 22 15,-1 21-15,-21 0 0,21 0 16,-21 42 0,0 0-16,0 0 15,0 0-15,-21 0 0,21 1 0,0-1 16,0 0-16,0 21 16,0-21-16,0 1 0,21-22 15,-21 21-15,21-21 0,0 0 16,0 0-16,1 0 15,-1 0-15,0-21 16,0 21-16,0 0 0,-21-22 16,21 22-16,1 0 15,-22 22 1,0-1 0,-22 0-16,1-21 15,0-21 1,21 0-1,-21-1-15</inkml:trace>
  <inkml:trace contextRef="#ctx0" brushRef="#br0" timeOffset="112871.42">9313 14711 0,'0'0'0,"-63"0"0,20 0 0,1 0 16,0 0-16,-1 0 0,22 0 0,0 21 16,0-21-16,0 0 15,21-21 1,-21 0 0,-1 21-16,1-21 15</inkml:trace>
  <inkml:trace contextRef="#ctx0" brushRef="#br0" timeOffset="113077.15">7535 14880 0,'0'0'0,"-42"21"0,21 1 16,-22-1-16,22-21 0,0 21 15,42-21 1,0 0-16,1 0 15,-1 0-15,0 0 0,21-21 16,1 21-16,-22-21 16,0-1-16,0 22 0,-21-21 0,0 0 15</inkml:trace>
  <inkml:trace contextRef="#ctx0" brushRef="#br0" timeOffset="113235.06">6350 14817 0,'0'0'0,"-64"21"16,22-21-16,0 0 0,-1 21 16,-20-21-16,84 0 31,0 0-15,22 0-16</inkml:trace>
  <inkml:trace contextRef="#ctx0" brushRef="#br0" timeOffset="113735.77">12213 14774 0,'0'0'0,"21"-21"15,0 21-15,-21-21 0,0 42 32,22 0-17,-22 1-15,0 20 0,0-21 0,0 0 16,0 0-16,0 22 0,0-22 15,0 0-15,0 21 0,0-20 0,0-1 16,0 0-16,0 0 16,0 21-16,21-20 15,0-22-15,0 0 0,21-22 16,-20 22-16,-1-21 16,0 0-16</inkml:trace>
  <inkml:trace contextRef="#ctx0" brushRef="#br0" timeOffset="114060.11">12848 14690 0,'0'-21'0,"-21"21"31,0 0-31,0 21 0,-1-21 16,-20 21-16,21 0 0,0 0 16,0-21-16,-1 21 0,1 1 15,0-1-15,21 0 0,0 0 16,21-21-1,22 0-15,-22 21 0,21-21 16,0 21-16,1-21 0,-1 22 0,0-22 16,1 21-16,-1 0 0,-21-21 15,22 21-15,-43 21 16,0 1-16,0-22 16,-22 0-16,1-21 0,-21 21 0,0 0 15,-1-21-15,22 22 0,-21-22 16,-1 0-16,-20 0 0,21 0 15,-1 0-15,1 0 0,-85-43 16,42 1-16</inkml:trace>
  <inkml:trace contextRef="#ctx0" brushRef="#br0" timeOffset="114245">11874 14520 0,'0'0'15,"0"-21"-15,22 21 63,-1 0-47,-21 21-16,21-21 0</inkml:trace>
  <inkml:trace contextRef="#ctx0" brushRef="#br0" timeOffset="114689.74">14457 14965 0,'21'0'16,"-21"-21"-16,0 0 0,0-1 15,21 1-15,0 0 0,-21 0 16,0 0-16,21-22 0,1 22 0,-22-21 16,21 21-16,-21-22 0,0 1 15,21 0-15,-21-1 0,0 1 0,0 0 16,0 21-16,0-1 0,0 1 15,0 42 1,0 1-16,-21 20 16,21 0-16,-21-21 0,21 22 15,0-1-15,0 0 0,0 1 0,0-1 16,0 0-16,0-20 0,0 20 0,0-21 16,21 21-16,0-20 0,0-1 15,0 0-15,0-21 0,22 21 0,-22-21 16,21 21-16,1-21 0,-1 0 15,0 0-15,22 0 0,-1-21 0,1 0 16,63 0-16,-43 0 16,-20-1-16</inkml:trace>
  <inkml:trace contextRef="#ctx0" brushRef="#br0" timeOffset="116248.03">15769 14647 0,'21'-42'0,"-42"84"0,42-105 0,-21 21 0,0 20 15,0-20-15,-21 21 0,0 0 0,0 0 16,-43 21-1,43 0-15,0 0 0,0 0 0,-22 21 16,22 0-16,-21 21 0,21-21 16,-22 22-16,22-1 0,-21 22 15,21-22-15,0-21 0,21 21 16,0-20-16,0-1 0,0 42 16,0-42-16,21 1 15,0-22-15,0 0 0,0 0 16,22 0-16,-22 0 0,21 0 0,22-22 15,-22 1-15,-21 0 0,21 0 16,-20 0-16,20 0 0,-21-1 16,0 1-16,0-21 0,-21 21 0,0-22 15,22-20-15,-1 21 16,-21-22-16,0 43 0,0 0 16,0 42-1,0 0 1,0 43-1,-21-43-15,21 21 0,-22 0 0,22-20 16,0-1-16,0 21 0,0 22 16,0-43-1,0 0-15,22 0 0,-1-21 0,0 0 16,0 0-16,21 0 0,-20 0 0,20 0 16,-21 0-16,21 0 0,22-21 15,-22 0-15,1 21 0,-1-21 0,21-22 16,-20 22-16,-1 0 0,0 0 15,1-22-15,-1 22 0,-21-21 0,0 21 16,1 0-16,-22-1 0,0 1 0,0 0 16,-22 21-1,1 0-15,0 0 0,0 21 16,0 0-16,0 1 0,-1 20 16,22-21-16,-21 0 0,21 0 0,0 22 15,0-22-15,0 0 0,0 0 0,0 0 16,0 1-16,0-1 0,0 0 15,0 0-15,0-42 63,0 0-63,-21 21 16,0-21-16,21-1 0,-21 1 15,21 0-15,-21 21 0,-1 0 16,22 21-1,0 0-15,0 1 16,0-1-16,22-21 16,-1 21-16,21-21 0,0 21 15,-20-21-15,-1 0 0,21 0 16,0 0-16,1 0 0,-1 0 16,0-21-16,43 0 15,-43 0-15,1 21 0,-22-22 16,0 1-16,21 0 0,-42 0 0,22 0 15,-1 0-15,-21-1 0,21 1 0,-21 0 16,0 0-16,0 0 0,0 0 16,0-1-16,-21 44 31,21-1-31,0 0 0,-21 21 16,21-21-16,0 1 0,0-1 15,0 0-15,0 0 0,0 0 16,0 0-16,0 1 0,21-1 15,0-21-15,0 0 0,0 0 16,0 21-16,1-21 0,-1 0 16,21 0-16,-21 0 0,0-21 0,22 21 15,-22-21-15,0-1 0,21 1 16,-20 21-16,20-63 16,-21 20-16,0 22 0,-21 0 0,0 0 15,0 0-15,0-22 0,0 22 16,21 0-16,-21 0 0,0 42 31,0 0-15,0 0-16,0 1 0,-21-1 15,21 21-15,0-21 0,-21 22 0,0-22 16,0 21-16,0 0 0,21 1 16,-22-1-16,22 0 0,0 22 0,0-1 15,0 1-15,0-1 0,0 1 16,0-1-16,0 22 0,22-21 0,-22-1 15,21 22-15,0-22 0,21 22 16,-21-22-16,22 107 0,20-22 16,-20-63-16,-22-1 0,0-20 15,21-1-15,-21 1 0,1 20 16,-22-20-16,21-22 0,-21 22 0,0-1 16,0-20-16,0 62 15,-21-83-15,21-1 16,-22-21-16,1 0 0,-21 0 15,21-43-15,0 22 0,-1 0 0,1-21 16,0-1-16,0-20 0,-43-43 16,22 43-16,0-22 0,-1 21 15,1-20-15,0-22 0,-1 21 16,22 1-16,0-1 0,0 0 0,21 1 16,0 20-16,0 1 0,0-22 0,42-21 15,-21 43-15,1 20 0,20-20 16,0 20-16,-21 1 0,22 0 15,-22-1-15,21 22 0,-21-21 0,22 21 16,-22 0-16,0-1 0,-21 1 16,0 0-16,0 0 15,0 0 1,0 0 0,0-1-16,0 1 15</inkml:trace>
  <inkml:trace contextRef="#ctx0" brushRef="#br0" timeOffset="118943.53">19240 14690 0,'0'21'0,"22"-21"47,-1 0-47,0-21 0,0 21 16,0-21-16,0-1 0,1 1 16,20 0-16,-21 0 0,21-21 0,-20 20 15,20-20-15,-21 0 0,0-1 16,22 1-16,-22 0 0,0-1 0,-21 1 15,0 0-15,0-1 0,0 22 0,0-21 16,0 21-16,0-22 0,0 22 16,-21 21-16,21-21 0,-21 21 15,-1 0-15,1 0 0,21 21 16,-21 0-16,0 22 0,21-22 0,-21 21 16,21 1-16,-21 20 0,-1-21 15,22 22-15,-21-1 0,21 1 0,-21-22 16,21 22-16,-21-22 0,21 0 0,0 1 15,0-1-15,0 0 0,0-20 16,21-1-16,0 0 0,0 0 0,1-21 16,-1 0-16,21 0 0,22 0 15,-22 0-15,-21 0 16,21 0-16,1-21 0,-1 0 0,-21 0 16,22-1-16,-22 1 0,21 0 15,-21 0-15,0-21 0,1 20 0,-1 1 16,-21 0-16,21 0 0,-21 0 15,21 21-15,-21-21 0,0-1 0,21 22 16,-21-21-16,21 21 16,1 0-16,-22-21 0,21 0 15,0 0-15,0 21 0,0-21 16,-21-1-16,21 22 0,1-21 16,20-21-16,-42 21 15,21 0-15,0-1 0,-21 1 0,0 0 16,0 0-16,0 0 15,-21 21 1,0 0-16,0 21 16,0 0-16,-1 0 0,1 0 0,0 22 15,0-22-15,0 21 0,0 1 0,21-1 16,0 0-16,0-21 0,0 22 16,0 20-16,0 1 15,21-43-15,0 0 0,0-21 16,0 21-16,22-21 0,-1 0 0,-21 0 15,21 0-15,1 0 0,-1 0 16,0 0-16,1-21 0,-1 0 16,0 0-16,64-22 0,-85 1 15,22 21-15,-1-21 0,0-1 16,22-41-16,-43 41 0,0 22 16,0-21-16,1 21 0,-1-1 15,-21 1-15,0 42 16,0 1-1,0-1-15,0 0 0,0 0 16,0 0-16,0 0 0,-21 1 0,21-1 16,0 0-16,0-42 62,0 0-62,0-1 0,0 1 16,0 0-16,0 0 0,0 0 15,0 0-15,0-1 0,0 1 0,-22 21 16,22-21-16,-21 21 16,0 21-16,0 22 15,21-22-15,-21 0 0,21 21 16,-21 1-16,-1-1 16,22 64-16,0-64 0,0 0 15,0-20-15,0-1 0,0 21 0,0-21 16,22 0-16,20-21 15,-21 22-15,21-1 0,1-21 0,-1 0 16,0 0-16,1 0 0,20 0 0,-20 0 16,20 0-16,1-21 0,-22-1 15,21 22-15,1-21 0,-22-21 0,22 21 16,-22 0-16,-21-22 0,22 1 16,-22 21-16,0-22 0,0 1 0,-21 0 15,0-1-15,0 1 0,0 21 0,-21-21 16,0 20-16,0 22 0,-22 0 15,22 0-15,-21 0 0,-1 0 0,1 0 16,21 22-16,-21-1 0,-1 0 16,1 21-16,0-21 0,20 22 15,1-1-15,-21-21 0,42 22 0,-21-1 16,21-21-16,0 21 0,0-20 16,0-1-16,0 0 0,21 0 0,0 0 15,0-21-15,0 21 0,1-21 16,41 0-16,-21 0 15,-20 0-15,20 0 0,-21-21 0,21 21 0,-20-21 16,-1 0-16,21 0 0,-21 0 16,0-1-16,-21-20 0,22 0 15,-1 21-15,-21-22 0,0 1 0,0 21 16,0-22-16,0 22 0,0 0 16,0 0-16,0 0 0,0 0 15,0 42 1,0 0-16,0 0 0,-21 0 0,21 22 15,-22-22-15,22 21 0,0-21 16,0 22-16,0-22 0,0 0 0,0 21 16,0-21-16,0 1 0,22-1 0,-1 0 15,0-21-15,21 21 0,-21-21 16,22 0-16,-22 0 0,21 0 0,-21 0 16,22 0-16,-22 0 0,0-21 15,21 0-15,-20 21 0,20-64 16,0 1-16,-21 42 15,1-22-15,-1 1 0,0 0 16,-21-1-16,21 1 0,-21 21 0,0 0 16,0-1-16,0 1 0,0 0 15,0 42 1,0 0-16,0 1 0,-21-1 0,21 21 16,-21-21-16,21 64 15,0-64-15,0 21 0,0-20 0,0-1 16,0 0-16,0 0 0,0 0 15,21 0-15,0 1 0,0-22 0,0 0 16,1 0-16,-1 0 0,0 0 16,0 0-16,21 0 0,-20 0 15,20-22-15,0 1 0,-21 0 0,1 0 16,20-21-16,-21 20 0,0-20 16,0 0-16,1 21 0,-22-22 0,21 1 15,-21 21-15,21 0 0,-21-1 0,0 44 31,0-1-31,-21 0 16,0 0-16,21 21 0,-22 1 16,1-22-16,21 21 0,0-21 15,0 22-15,0-22 0,0 21 0,0-21 16,0 1-16,43-1 0,-22 0 16,0-21-16,21 21 0,-21 0 0,22-21 15,-1 0-15,22 0 0,-22 0 16,0 0-16,1 0 0,-1-21 0,0 0 15,1 21-15,-1-21 0,0-22 16,43-41-16,-43-1 16,-21 43-16,1 21 0,-22-22 15,0 22-15,0 0 0,0 0 16,0 0-16,-22 21 0,22 21 16,-21 0-16,0 0 15,21 0-15,0 0 0,0 1 16,-21 20-16,21-21 0,0 0 0,0 22 15,0-22-15,0 0 0,0 0 16,0 0-16,0 0 0,0 1 0,0-1 16,0 0-16,0 0 15,-21-42 17,0 21-32,21-21 15,0 0-15,-22 21 0,22-22 0,-21 22 16,0-21-16,21 42 31,0 1-31,21-22 16,0 21-16,1-21 15,-1 0-15,0 21 0,0-21 16,0 0-16,0 0 0,22 0 0,-22 0 16,21 0-16,-21-21 0,22 21 15,-1-21-15,0-1 0,-20 22 0,20-21 16,-21 0-16,0-21 0,22 21 15,-22-1-15,0-20 0,21-43 16,-42 64-16,0-21 16,0 21-16,0 0 0,0-1 0,0 1 0,-21 21 15,-21 0-15,21 0 0,-1 0 16,1 21-16,0 1 0,0-1 16,0 21-16,21-21 0,0 0 0,-21 43 15,21-22-15,0-21 16,-22 1-16,22-1 0,0 0 0,0 0 15,0 0-15,0 0 16,22-21-16,-1 0 0,0 0 16,0 0-16,21 0 0</inkml:trace>
  <inkml:trace contextRef="#ctx0" brushRef="#br0" timeOffset="120051.69">25527 14542 0,'0'-43'32,"0"22"-32,0-21 15,21 21-15,0-1 0,0-20 0,-21 0 16,0 21-16,22-22 0,-22 1 16,0 21-16,0-22 0,0 1 0,0 21 15,-22-21-15,1 20 0,-21 1 0,21 21 16,0 0-16,-22 0 0,22 0 15,-21 0-15,21 21 0,-22 1 0,22-1 16,-21 21-16,-1 0 0,22 1 16,-21-1-16,21 0 0,0 1 0,21-1 15,0 0-15,0 1 0,0-1 0,0-21 16,0 22-16,21-22 0,0 0 16,0 0-16,64-21 15,-64 0-15,21 0 0,1 0 16,-22 0-16,21-21 0,0 0 15,-20 0-15,20-1 0,-21 1 0,21-21 16,-20 0-16,-1 20 0,0-20 16,0 0-16,0-43 0,0 22 15,-21 20-15,0 22 0,0 0 16,-21 21 0,0 21-16,0 0 15,0 22-15,0-22 0,21 21 16,-22 0-16,22 1 0,-21-1 15,21 0-15,0 1 0,0-1 0,0-21 16,21 0-16,1 22 0,41-1 16,1-21-1,-22-21-15,0 0 0,1 0 0,20 0 16,-21-21-16,1 0 0,-1 21 0,0-42 16,1 20-16,-1 1 0,-21-21 0,22 0 15,-22-1-15,0 1 0,0-22 16,0 22-16,0 0 0,-21-22 15,0 22-15,22 0 0,-22-1 0,0 1 16,21 21-16,-21 0 0,0-1 0,-21 44 31,-1-1-31,1 21 0,21-21 16,-21 22-16,0-1 0,0-21 0,21 21 16,-21 1-16,21-1 0,0-21 0,0 22 15,0-22-15,0 21 0,21-21 16,0 22-16,0-22 0,21-21 0,-20 21 15,-1 0-15,0-21 0,21 0 16,-21 0-16,43 0 0,-43 0 16,0-21-16,0 0 0,1 0 15,20-1-15,-21 1 0,0 0 0,0-21 16,1-1-16,-1 22 0,0-21 16,0 0-16,0-1 0,0 1 15,1 0-15,-1-1 0,-21 1 0,0 21 16,21-22-16,-21 22 0,0 0 15,-21 42 1,0 22-16,-1-22 0,1 21 16,0 0-16,0 1 0,0-1 15,21 0-15,0 43 16,0 0-16,0-43 0,0-21 16,0 22-16,21-22 0,0 0 0,0 0 15,0 0-15,1 0 0,-1-21 16,0 0-16,0 0 15,0 0-15,0 0 0,1-21 0,-1 0 16,0 0-16,0 0 0</inkml:trace>
  <inkml:trace contextRef="#ctx0" brushRef="#br0" timeOffset="120344.26">28575 13737 0,'0'0'0,"0"21"15,-21 1 1,21-1-16,-21 21 0,21-21 16,-22 22-16,1-1 0,0 0 0,21 1 15,0-1-15,0 0 0,-21 1 16,21-1-16,-21 0 0,21-21 0,-21 22 15,21-22-15,0 0 0,0 0 16,0 0-16,0 1 16,21-44-1,0 1-15,0 0 0,0 21 16</inkml:trace>
  <inkml:trace contextRef="#ctx0" brushRef="#br0" timeOffset="120991.4">28998 13822 0,'0'-21'16,"0"42"-16,0-63 0,0 20 0,21 1 0,-21 42 16,0 1-1,0-1-15,-21 0 0,0 21 0,21 1 16,0-1-16,-21 0 0,21 22 16,0-22-16,0 0 0,-21 1 0,21-22 15,0 21-15,0 1 0,-21-22 0,21 0 16,0 0-16,0 0 15,0-42 17,0 0-32,0 0 15,21 0-15,0-1 0,0-20 0,0 21 16,-21 0-16,21 0 0,1-22 16,20 22-16,-21 21 0,-21-21 0,21 21 15,0 0-15,-21 21 16,0 0-16,0 0 15,0 1-15,0-1 0,0 0 16,0 0-16,22 0 0,-1 0 0,0 1 16,0-1-16,0 0 15,22 0-15,-22-21 0,21 21 0,-21-21 16,22 0-16,-1 0 0,0 0 0,1 0 16,-1 0-16,-21 0 0,21-21 15,1 0-15,-1 0 0,0 0 0,-20-1 16,20 1-16,-21-21 0,21 21 15,1-43-15,-43 22 0,0 21 16,0-22-16,0 22 16,-21 21-16,-1 0 15,1 0-15,0 21 0,0 1 16,21-1-16,-21 42 16,0-42-16,21 1 0,0 20 0,0-21 15,0 0-15,0 0 0,0 1 16,21-1-16,0 0 0,0 0 0,0 0 15,0 0-15,1-21 0,20 0 16,-21 0-16,0 0 0,22 0 0,-22 0 16,0 0-16,21 0 15,1-21-15,-1 0 0,-21 21 0,0-21 16,0 0-16,1 0 0,-1-1 16,0 1-16</inkml:trace>
  <inkml:trace contextRef="#ctx0" brushRef="#br0" timeOffset="121255.25">28236 14076 0,'0'0'0,"-21"21"16,42-21-1,0 0-15,22 0 0,-22 0 0,42-21 16,-20 21-16,-1 0 0,22-21 16,41 0-16,-41 21 15,84 0-15,-84-22 16,-1 22-16,1 0 0,-22 0 0,-21 0 16,0 0-16,-63 0 15</inkml:trace>
  <inkml:trace contextRef="#ctx0" brushRef="#br0" timeOffset="124088.63">9038 16828 0,'0'21'0,"0"-42"0,0 63 15,0-21-15,21-21 16,0 0-16,1 0 15,-1-21-15,0 0 0,21 0 16,-21-1-16,1 1 0,41-42 16,-21 20-1,-20 1-15,-1 21 0,0 0 0,0-22 16,-21 22-16,0 0 0,0 0 16,0 0-16,0-22 0,0 22 0,-21 0 15,0 21-15,0 0 16,-1 0-16,1 0 0,-21 21 15,21 0-15,0 1 16,21-1-16,0 0 0,0 21 0,0-21 16,0 1-16,0 20 0,0-21 0,0 21 15,21-20-15,-21-1 0,42 0 16,-21 0-16,0 0 0,1-21 0,20 0 16,-21 0-16,21 0 15,1 0-15,20 0 0,-20-21 16,-1 0-16,0 0 0,1-22 15,-1 22-15,0 0 0,1 0 0,-22-21 16,0 20-16,0-20 0,0 21 0,0-21 16,-21-1-16,22-63 15,-22 64-15,0-21 16,0 20-16,0 22 0,-22-21 16,1 21-16,0 21 15,21 21-15,-21 0 16,21 21-16,-21-21 0,21 64 15,0-43-15,0 1 0,0-1 0,0 0 16,0 1-16,0-22 0,0 64 16,0-64-16,0 21 15,21-21-15,0 0 0,0 1 16,0-22-16,1 21 0,-1-21 0,0 0 16,0 0-16,43-21 15,20-1-15,-63 1 0,22 0 16,-1 0-16,-21 0 0,0 0 15,1-22-15,-1 22 0,0-21 16,-21 21-16,0-22 16,0 22-16,0 0 0,0 0 15,-21 21-15,0 0 16,-1 21-16,22 0 16,0 0-16,-21 22 0,21-22 15,0 42-15,0-42 16,0 1-16,0 20 0,0-21 0,21 0 15,1 0-15,-1 1 0,0-1 0,0 0 16,21 0-16,1-21 0,-1 0 16,85 0-16,-63-21 15,-22 0-15,0 0 0,1-1 16,-1 1-16,0 0 0,-21-21 0,22 21 16,-22-1-16,-21 1 0,0-21 15,21-43 1,-21 64-16,0 0 0,-21 21 15,0 21 1,0 0 0,21 0-16,0 22 0,0-22 15,0 0-15,0 0 0,-22 0 0,22 1 16,0-1-16,0 0 0,0 0 16,-21 0-16,21 0 0,0 1 0,0-1 15,0-42 16,0-1-31,0 1 16,0 0-16,0 0 0,21 0 16,-21 0-16,0-1 0,22 1 15,-22 0-15,0-21 16,21 21-16,0-22 0,0 22 16,0 21-16,0 0 0,1 0 15,-1 21 1,-21 0-16,0 1 0,42 20 15,-42-21-15,21 21 16,0-20-16,1-1 0,-22 0 16,21 0-16,0 0 0,-21 0 0,21 1 15,0-1-15,0 0 0,22-21 16,-22 0 0,0 0-16,0 0 0,0 0 15,-21-21-15,22 0 0,-1-1 0,-21 1 16,21 0-16,0 0 0,-21-21 15,42-22-15,-42 43 0,43-43 16,-22 43-16,0-21 0,0 0 16,0 42-16,1 0 15,-22 21 1,0 0-16,0 0 16,0 0-16,0 0 0,0 1 0,0-1 15,0 21-15,0-21 0,0 0 16,0 1-16,0 20 0,0-21 15,21 0-15,-21 0 0,21 1 0,0-1 16,0-21-16,0 21 0,1-21 16,-1 0-16,21 0 0,64 0 15,-64 0-15,1 0 16,-1-21-16,0 0 0,43-22 16,-64 22-16,0 0 0,0 0 0,1 0 15,-22-1-15,21 1 0,-21-21 16,0 21-16,0 0 0,0-1 0,0 1 15,-21 21-15,-1 0 0,22-21 16,-21 21-16,0 0 0,0 0 16,21 21-16,-21-21 0,0 21 0,21 1 15,-22 41 1,22 1-16,0-43 0,0 0 16,22 0-16,-1 0 0,0 0 15,0 1-15,0-1 0,0-21 0,22 0 16,-22 21-16,21-21 0,1 0 15,-22 0-15,21 0 0,0-21 0,-20 0 16,20 21-16,-21-22 0,0 1 16,0 0-16,1 0 15,-22 0-15,0 0 0,0-1 0,0 1 16,0 0-16,0 0 0,0 0 16,0 42-1,0 0-15,0 0 16,0 0-16,-22 22 15,22-22-15,0 0 0,0 0 0,0 0 16,0 22-16,0-22 16,0-42 15,0 0-15,0-1-16,22 1 0,-1-21 15,-21 21-15,21 0 16,0-1-16,-21 1 0,21-21 0,-21 21 15,21 0-15,1-1 0,-1 1 16,0 21 0,-21 21-16,21 1 0,-21-1 15,0 0-15,0 0 0,0 21 16,0-20-16,21 20 0,0-21 0,1 0 16,-22 22-16,42-22 0,-21 0 0,43 42 15,20-20 1,-41-43-16,-22 0 15,21 0-15,-21 0 0,0 0 0,22-21 16,-22-1-16,0 22 0,0-42 16,22 0-16,-43-1 0,21 22 15,0-106 1,-21 21-16,21 64 0,-21 0 16,0-22-16,0 22 0,21 0 15,-21 20-15,0 1 0,0 0 0,0 42 16,0 0-1,0 22-15,-21-1 0,21 22 16,-21-22-16,0 43 0,21-43 16,0 0-16,0 1 15,0-1-15,0 0 0,0-21 0,0 22 16,0-22-16,0 0 0,63 21 16,-20-42-1,-22 0-15,0 0 0,0 0 16,0-21-16,22 21 0,-22-21 0,0 0 15,21-21-15,-21 20 0,1 1 0,20 0 16,-21 0-16,0-21 0,0 20 16,1 1-16,-22 0 0,0 0 15,0 42 1,0 0 0,0 22-16,0-22 0,0 0 0,-22 21 15,22-21-15,-21 1 0,21 20 16,-21-21-16,21 0 0,0 0 15,0 1-15,0-1 0,0 0 16,21-21 0,-21-21-16,0 0 15,0-1-15</inkml:trace>
  <inkml:trace contextRef="#ctx0" brushRef="#br0" timeOffset="124264.53">13462 16489 0,'0'0'16,"21"0"0,0 0-1,0 0-15,1 0 0,-1 0 0,0 0 16,0 0-16,21 0 16,-20 0-16,-1-21 0,0 21 0,0-21 15,21-1-15,1 22 0,-1-21 0,0 0 16</inkml:trace>
  <inkml:trace contextRef="#ctx0" brushRef="#br0" timeOffset="125313.92">16446 16383 0,'0'0'0,"0"21"0,0 0 15,22-21 1,-1 0 0,0-21-16,0 0 15,0 0-15,0 0 0,-21 0 0,0-22 16,22 22-16,-22-21 0,0-1 15,0-41-15,-22 20 16,-20 22-16,21 0 0,-21-1 0,-1 22 16,1-21-16,-22 21 0,22-1 15,0 22-15,-22 0 0,22 0 0,0 0 16,-1 22-16,1 20 0,21-21 16,-22 21-16,22 1 0,-21 63 15,21-64-15,21 21 0,0-20 16,0-1-16,0 0 0,0-20 0,0 20 15,0-21-15,21 0 0,0 0 0,0 1 16,22-1-16,-22-21 0,85 0 16,-1 0-1,-62-21 1,-1-1-16,0 1 0,1 0 0,-1 0 16,0 0-16,-20 0 0,20-22 0,-21 22 15,0-21-15,0-1 0,1 22 16,-22-21-16,0 21 0,0-22 15,0 65 1,0-1 0,0 0-16,0 0 0,0 21 15,0-20-15,0 20 0,0-21 0,0 21 16,21 22 0,-21-43-16,21-21 0,0 21 15,0-21-15,0 21 0,1-21 16,-1 0-16,21 0 15,-21-21-15,0 21 0,1-21 0,20 0 16,-21 0-16,43-22 0,-43 22 16,0-21-16,0 21 15,21-22-15,-20 1 0,-22 21 0,21 0 0,0-22 16,-21 22-16,0 0 16,0 42-1,0 0-15,0 1 0,0-1 16,0 0-16,0 21 0,0-21 15,0 1-15,-21 20 0,21-21 0,0 0 16,0 0-16,0 1 0,0-1 16,0 0-16,42 0 15,-21-21-15,0 0 0,1 0 0,20 0 16,0 0-16,1 0 0,-1 0 16,21-21-16,-20 0 0,-1 21 0,22-43 0,20 1 15,-20-21 1,-43 20-16,0 22 0,0-21 15,-21 21-15,0-1 0,0 1 0,0 0 16,-21 21-16,0 0 16,0 0-16,-22 21 0,22 0 15,-21 1-15,21-1 0,0 21 16,-1-21-16,22 0 0,0 1 0,0-1 16,0 42-16,0-42 15,0 1-15,22-1 0,-1-21 16,21 21-1,-21-21-15,0 0 0,1 0 0,-1 0 16,21-21-16,-21 0 0,0-1 0</inkml:trace>
  <inkml:trace contextRef="#ctx0" brushRef="#br0" timeOffset="126496.25">19516 15494 0,'-22'0'0,"44"0"0,-44-21 0,22 0 0,0 0 15,0-1-15,-21 1 16,21 42 15,0 1-31,0-1 0,0 21 0,0 0 16,0 1-16,0 20 0,21-20 0,-21 20 15,0 43-15,0-43 16,0 1-16,0-22 0,0 64 16,0-64-16,0 1 0,0-1 15,-21-21-15,0 22 0,0-22 16,21 0-16,-21-21 0,0 0 15,21-21 1,0 0-16,0-1 0,0 1 0,0 0 16,0-21-16,0-85 15,42 84-15,-21 1 16,0 0-16,22-1 0,-1 1 0,0 0 16,22 21-16,-22-1 0,0 1 15,1 0-15,-1 21 0,0 0 0,-20 0 16,-1 21-16,21 22 15,-42 20-15,0-42 16,-21 0-16,0 1 0,0-1 0,-1 0 16,-20 0-16,-43 21 15,64-42-15,-63 22 16,41-22-16,22 0 0,-21 0 16,21 0-16,-22 0 0,22-22 0,0 1 15,21 0-15,-21 21 16,42 0-1,-21 21 1,21 0-16,0 1 0,0-1 16,1 0-16,-1 0 0,0 0 0,21 0 15,-21 1-15,43-1 16,-1 21-16,-20-42 16,-1 0-16,-21 0 0,22 0 0,-1 0 0,0 0 15,-21 0-15,22 0 0,-1 0 16,-21-21-16,22-21 15,-22 42-15,21-43 16,-42 22-16,0-21 0,0 21 0,0-1 16,0 1-16,0 0 0,0-21 15,0 21-15,0-1 0,-21 22 16,0 0-16,21 22 16,0-1-16,0 0 0,-21 0 15,21 0-15,0 22 0,0-22 0,0 21 16,0-21-16,0 0 0,0 1 0,21 20 15,0 0 1,0-21-16,0-21 0,22 0 16,20 0-16,-21 0 0,-20 0 15,20 0-15,0 0 0,1-21 16,-1 21-16,21-42 0,-20 21 16,-22 0-16,0-22 0,0 22 15,0 0-15,-21-21 0,0 20 0,22 1 16,-22-21-16,21 21 0,-21 0 15,0-1-15,21 1 0,-21 42 16,0 1 0,0-1-16,0 21 0,0 0 15,0 1-15,-21-1 0,0 0 0,21 1 16,-22 20-16,22-20 0,-21 20 16,0-21-16,21 22 0,-21-1 15,21-20-15,0 20 0,-21 1 0,21 20 16,0-20-16,-21-1 0,21 1 15,0 42-15,0-43 0,0 22 16,0-43-16,0 1 0,-22-1 16,22-21-16,0 0 0,0-63 31,0 21-15,0 0-16,22-22 0,-22 1 0</inkml:trace>
  <inkml:trace contextRef="#ctx0" brushRef="#br0" timeOffset="126758.1">20764 16320 0,'43'-170'15,"-86"340"-15,107-382 0,-43 191 0,21-43 16,-20 43-16,-1 0 0,0 0 16,0 21-16,0 0 0,0 0 0,1 0 15,-1 0-15,0 0 0,0 21 0,-21 21 16,0-21-16,0 1 0,0 20 15,0-21-15,0 21 0,0 22 16,0-43-16,-21 0 0,0 0 16,0 1-16,-1-1 0,1 0 15,-42 0 1,42-21-16,-1 0 0,1 0 0,0 0 16,21-21-16,0 0 15,0 0-15,21-1 0</inkml:trace>
  <inkml:trace contextRef="#ctx0" brushRef="#br0" timeOffset="127015.95">21357 15663 0,'0'43'16,"0"-22"-1,-21 21-15,0 1 16,0-1-16,21 0 0,0 1 0,-22-1 15,22 0-15,-21 1 0,0 41 16,21-41-16,0-1 0,0 0 16,0 1-16,0-22 15,0 0-15,0 0 0,21-21 16,0 0-16,1 0 16,-1 0-16,0-21 15,-21 0-15,0 0 16,21-1-16</inkml:trace>
  <inkml:trace contextRef="#ctx0" brushRef="#br0" timeOffset="127175.86">21188 16108 0,'21'0'32,"0"-21"-17,0 21-15,0 0 0,1-21 0,-1 21 16,21 0-16,-21-22 0,22 1 15,-1 21-15,0-21 0,1 0 0,41 0 16</inkml:trace>
  <inkml:trace contextRef="#ctx0" brushRef="#br0" timeOffset="127451.7">22437 15960 0,'0'0'0,"0"21"31,0 0-31,0 0 16,-22 0-16,22 22 0,-21-22 16,21 21-16,0-21 0,0 1 15,-21 20-15,21-21 0,0 0 0,-21 0 16,21 1-16,0-1 0,0-42 47,0-1-32</inkml:trace>
  <inkml:trace contextRef="#ctx0" brushRef="#br0" timeOffset="127624.6">22310 15812 0,'0'0'0,"-22"-22"0,44 22 63,-1 0-47,0 0-16,0 22 15</inkml:trace>
  <inkml:trace contextRef="#ctx0" brushRef="#br0" timeOffset="128055.35">22775 15960 0,'0'21'0,"0"-42"0,0 63 16,0-21-16,0 0 0,0 1 0,0-1 15,0 21-15,0-21 0,0 0 16,0 22-16,-21-1 0,0-21 15,0 0-15,21 1 0,0-1 16,-21 0-16,-1-21 16,1 0-16,21-21 31,0 0-31,0-1 16,0 1-16,0 0 0,0-21 15,0 21-15,21-22 0,1 1 16,-1 0-16,21-1 0,-21 1 0,22 0 15,-1-1-15,0 22 0,1 0 16,-1 0-16,0 0 0,1-1 0,-22 22 16,42 0-16,1 43 15,-64-1-15,0-21 0,21 22 16,-21-1-16,0 0 0,0 1 0,0-1 16,-21 0-16,21 1 0,-21-22 15,-1 21-15,1-21 0,0 0 16,0 1-16,0-1 0,0 0 0,-1-21 15</inkml:trace>
  <inkml:trace contextRef="#ctx0" brushRef="#br0" timeOffset="129231.68">24469 15600 0,'-22'-21'0,"44"42"15,-44-63-15,1 20 0,21 1 0,0 0 0,0 0 16,-21 0-16,0-22 15,21 22-15,-21-21 0,21 21 16,-21 0-16,-1-1 0,22 1 0,-21 21 16,0 0-16,0 0 0,-21 43 15,20-1-15,1 0 16,-21 1-16,21-1 0,21 21 0,-21 1 16,21-22-16,-22 43 0,22-22 0,0 1 15,0-1-15,0 1 0,0-1 16,43 22-16,-22-43 0,0 1 15,0-22-15,0 0 0,22 0 0,-1 0 16,0-21-16,1 0 0,-1 0 16,0 0-16,1-21 0,20 21 0,-20-21 15,20-21-15,-21 21 0,22-22 16,-22 1-16,22 0 0,-22-1 16,0-20-16,-20 20 0,20-20 0,-21 21 15,-21-22-15,0-42 16,0 43-16,-21-1 0,-21 22 0,-1 0 15,1-1-15,0 1 0,-22 21 16,22 21-16,-22 0 0,1 0 0,-1 0 16,22 21-16,-22 0 0,22 21 0,0 1 15,21-1-15,-22 22 0,22-22 16,0 21-16,0-20 0,21 20 0,0 1 16,0-22-16,0 0 0,21 22 15,0-22-15,0-21 0,22 22 0,20-1 16,-21-21-16,22 0 0,-22-21 15,1 0-15,20 0 0,-21 0 16,22 0-16,-22 0 0,22-21 16,-22 0-16,0 0 0,43-21 15,-43 20-15,-20-20 0,20 21 16,0-43-16,-42 43 0,21 0 16,-21 0-16,0 0 0,22 21 15,-22 21 1,0 0-16,0 21 15,-22-20-15,22-1 0,-21 0 0,21 0 16,-21 21-16,21 1 16,-21-22-16,21 0 15,-21-21-15,42-21 32,0 0-17,0 21-15,0-21 0,1-1 0,-22 1 16,21 0-16,0-21 0,0 21 15,-21-1-15,21 1 0,0 21 0,-21-21 16,22 21-16,-1 0 16,0 0-1,-21 21-15,0 0 0,21 1 0,-21-1 16,0 0-16,0 0 16,21 21-16,-21-20 0,21-1 0,1 0 15,-1 0-15,-21 0 0,21-21 0,0 0 16,21 0-1,-20 0-15,20 0 0,-21 0 16,0-21-16,0 21 0,1-21 16,-1 0-16,0 0 0,0-22 0,0 22 15,0-21-15,-21 21 0,22-43 16,-22 43-16,21-21 16,-21 20-16,0 1 0,-21 21 15,-1 0-15,1 21 16,0 1-16,21-1 0,0 0 15,-21 42-15,0 1 16,21-43-16,0 0 0,0 22 16,0-22-16,0 0 0,0 0 15,21 0-15,0-21 0,0 0 16,22 0-16,-1 0 0,0 0 16</inkml:trace>
  <inkml:trace contextRef="#ctx0" brushRef="#br0" timeOffset="129547.5">27284 15727 0,'21'0'16,"-42"0"-16,63 0 0,-63 21 31,0 0-31,0 22 0,-1-1 16,1 0-16,0 22 0,0-1 0,0-20 15,-22 84-15,22-64 0,0-21 16,21 22-16,-21-1 0,0 1 16,0-1-16,21 1 0,-22-1 0,1 1 15,0-1-15,0 1 0,0-1 16,0-20-16,-1 20 0,1-20 16,0-1-16,0-21 0,0 21 0,0-20 15,-1-1-15,22-42 31,22-1-31,-1-20 16,0 21-16</inkml:trace>
  <inkml:trace contextRef="#ctx0" brushRef="#br0" timeOffset="129847.33">26945 16341 0,'21'-64'16,"-42"128"-16,63-191 0,-42 63 0,22 1 15,-22-1-15,21 22 0,21 0 0,0-43 16,1 64-16,-22-22 0,21 22 15,1 0-15,-1 21 0,-21 0 16,21 0-16,1 0 0,-22 0 0,21 0 16,-21 0-16,1 42 0,-1-20 15,-21 62-15,0-41 16,0-1-16,-21 0 0,-1-21 16,1 22-16,0-1 0,-21-21 0,-1 22 15,1-22-15,0 0 0,-1 0 0,1-21 16,-64 21-1,43-21-15,42 0 0,21-21 16,0 0 0,0 0-16,0 0 0,42-22 15,0 22-15,-21-21 16,22-1-16,-1 22 0</inkml:trace>
  <inkml:trace contextRef="#ctx0" brushRef="#br0" timeOffset="131051.63">27855 15494 0,'0'0'0,"0"21"16,-21 0-16,0 1 15,0-1-15,21 21 0,-21 0 16,-1 1-16,1-1 0,0 0 0,21 22 16,0-22-16,-21 1 0,21 20 15,-21-21-15,21 1 0,0-1 16,0-21-16,0 0 0,0 22 0,0-22 0,21 0 15,-21 0 1,21-21-16,0 0 0,22 0 0,-22 0 16,0 0-16,21 0 0,1 0 15,-1 0-15,0-21 0,43-21 16,-22 21-16,-20-1 0,-1 1 16,0 0-16,1-21 0,-22 21 0,21-1 15,-42-20-15,21 21 0,-21 0 16,0 0-16,0-1 0,-21 1 15,0 21-15,0 0 0,0 0 16,0 0-16,-22 0 0,22 21 0,-21 1 16,-22-1-16,1 21 15,42 0-15,-1-20 16,1-1-16,0 0 0,21 0 0,0 0 16,0 0-16,0 1 0,0-1 15,0 0-15,21-21 0,22 21 16,-1-21-16,-21 0 15,0 0-15,0 0 0,22 0 0,-22-21 16,0 0-16,0 0 0,22-1 16,-22 1-16,0 0 0,21-21 15,-21 21-15,-21-22 16,22 22-16,-22 42 31,0 0-15,0 1-16,0-1 0,0 0 0,0 0 15,0 0-15,0 0 16,21 1-16,0-22 16,0 0-16,0 0 0,0 0 15,1 0-15,-1 0 0,0 0 0,0 0 16,0-22-16,-21 1 0,21 0 16,1 0-16,-1 0 0,0 0 0,0-1 15,0-20-15,0 0 0,22 21 16,-22-22-16,21 1 15,-21 21-15,22 0 0,-22 21 16,-21-22-16,0 44 31,0-1-15,21-21 15,0 0-31,0-21 16,-21-1-1,0 1 1,0 0 0,-21 21-1,0 0-15,0 0 0,0 0 16,0 0-16,-1 21 0,22 0 16,-21 1-16,0-1 0,0 0 0,0 0 15,0 21-15,-1-20 0,22 20 16,0-21-16,0 21 0,0-20 0,0-1 15,0 21-15,0 22 16,22-43-16,-1-21 16,21 21-16,-21-21 0,22 0 0,-1 0 0,0 0 15,22 0-15,-22 0 0,0 0 16,22 0-16,-22-21 0,1 0 16,20-1-16,-21-20 0,1 21 15,-22-21-15,21-1 0,-21 1 0,22-22 16,-22 43-16,-21-21 15,0 21-15,0 0 0,-21 21 16,0 0-16,-1 21 16,-20 21-16,21-21 0,0 0 15,21 1-15,-21 20 0,21-21 16,0 0-16,0 0 0,0 1 0,0-1 16,0 21-1,42-21-15,-21-21 0,0 0 16,0 0-16,1 0 15,-22-21-15,21 21 16,-21-21-16</inkml:trace>
  <inkml:trace contextRef="#ctx0" brushRef="#br0" timeOffset="131247.51">30141 16235 0,'-42'21'16,"21"-21"-1,0 0 1,-1 0 0,1 0-16,0-21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58:17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656 0,'0'-21'0,"-21"21"0,21-21 0,0 0 15,0 0 1,0-1-16,0 1 15,0 0-15,0 0 0,0 0 16,-21 21 0,21 21 15,0 0-31,0 21 0,0-20 16,0 20-16,0 0 0,0 22 0,0-1 15,0 1-15,0-1 0,0 1 16,0 20-16,0-20 0,0-1 15,0 1-15,0 21 0,0-22 0,0 1 16,0-1-16,0 64 16,0-63-16,0-22 0,0 0 15,-21 1-15,21-1 0,0-21 16,0 0-16,0 22 0,0-65 31,0 1-15,0-21-16,0 21 0,0 0 15,0-22-15,0 1 0,0 0 16,0-1-16,0-20 0</inkml:trace>
  <inkml:trace contextRef="#ctx0" brushRef="#br0" timeOffset="375.78">1079 910 0,'0'0'0,"-21"-42"0,-21 21 0,0-22 15,42 22-15,-22 0 0,22 0 16,0 0-16,0 0 0,0-22 16,0 1-16,22 42 15,-1-21-15,21 0 0,-21-1 16,22 1-16,20 21 0,43 0 16,-43 0-16,-20 0 0,20 21 15,1-21-15,-1 22 0,-20 20 0,20-21 16,-42 21-16,22 1 15,-22-1-15,-21 22 0,0-22 0,0 21 16,-43-20-16,22-1 0,-21 22 16,0-22-16,-1 0 0,-20 1 15,20-1-15,-20-21 0,-43 43 16,21-22-16,43-21 16,0 0-16,21-21 0,-1 21 15,1-21-15,42 0 31,1-21-31,-1 0 0,21 0 16,-21 0-16</inkml:trace>
  <inkml:trace contextRef="#ctx0" brushRef="#br0" timeOffset="946.45">2265 741 0,'0'0'16,"0"-21"-16,0 0 0,0-1 16,-21 22-1,-1 0-15,1 0 0,0 0 16,0 22 0,0-1-16,0 0 0,21 21 15,-22 1-15,1-1 0,21 21 0,-21-20 16,0 20-16,21 1 0,-21-22 15,21 22-15,-21-22 0,21 21 0,0-20 16,0-1-16,0 22 0,0-22 16,0 0-16,21 1 0,0-22 0,-21 21 15,21 0-15,0-20 0,0-1 16,1 0-16,-1 0 0,0 0 0,21 0 16,1-21-16,20 0 15,-21 0-15,-20-21 16,20 0-16,-21 0 0,21 0 0,-20 0 15,83-85 1,-41 42-16,-43 22 16,0-22-16,0-20 0,-21 20 15,0 1-15,0 20 0,0-41 16,0 20-16,0 1 0,-21-1 0,0 22 16,-21 0-16,21-1 0,-22 1 15,1 21-15,0 0 0,20-1 16,-20 22-16,0 0 0,-1 0 0,1 0 15,0 0-15,-1 0 0,22 0 16,-21 0-16,21 22 0,0-1 0,-1 0 16,1 0-16,21 21 15,0-20-15,0 20 0,0-21 16,0 0-16,0 0 0,0 1 16,21-1-16,1 0 0,20 0 15,0 0-15</inkml:trace>
  <inkml:trace contextRef="#ctx0" brushRef="#br0" timeOffset="1302.08">3365 762 0,'0'0'15,"-21"-21"-15,0 21 16,0 0 0,21 21-1,0 0-15,-21 22 0,21-1 16,0 0-16,0 1 0,0 20 0,0-21 16,-21 22-16,21-22 0,0 22 15,-22-22-15,22 0 0,0 1 16,0-1-16,0 0 0,0 1 15,0-1-15,0 0 0,0-20 0,0 20 16,0-21-16,0 0 16,0 0-16,0-42 31,0 0-31,0 0 0,22-21 0,-22 20 16</inkml:trace>
  <inkml:trace contextRef="#ctx0" brushRef="#br0" timeOffset="1585.92">3387 656 0,'0'0'0,"0"-21"15,0 0-15,0 0 0,0 42 32,21 0-32,0 0 0,0 22 15,0-1-15,0 0 0,22 1 16,-22-1-16,21 21 0,-21-20 0,22-1 15,-22 22-15,21-22 0,-21 0 16,1 1-16,-1-1 0,-21 0 0,0-21 16,21 1-16,-21 20 0,21-21 15,-21 0-15,21-21 32,-21-21-17,21 0-15,1-21 0,-22 20 0,21-20 16</inkml:trace>
  <inkml:trace contextRef="#ctx0" brushRef="#br0" timeOffset="2113.62">4424 529 0,'0'0'0,"-21"0"31,21 21-31,-22 1 0,-20 20 16,21-21-16,0 21 0,0 1 15,-22-1-15,22 0 0,0 1 16,-21 20-16,-1-20 0,22-1 16,-21 0-16,-1 1 0,-20 41 15,42-63-15,0 1 0,-1-1 16,1 0-16,21 0 0,21-21 31,1-21-31,-1 0 16,21 0-16,-21-1 0,22 1 15,-1-21-15,-21 0 0,21-1 0,22-41 16,-22 41-16,-21 1 16,22 0-16,-22-1 0,0 1 15,0 0-15,0 20 0,1-20 0,-22 21 16,21 0-16,0 21 16,-21 21-1,0 0-15,0 0 16,0 22-16,0-1 0,0 0 15,0 22-15,0-22 0,0 22 0,0-1 16,0 1-16,0-1 0,0 1 0,0-22 16,-21 21-16,21-20 0,0-1 15,0 22-15,0-22 0,0-21 16,0 21-16,0-20 0,0 20 0,0-21 16,0 0-16,0 0 15,0-42 16,0 0-31</inkml:trace>
  <inkml:trace contextRef="#ctx0" brushRef="#br0" timeOffset="12589.51">1947 3260 0,'0'0'0,"0"-21"16,0-1-16,0 1 0,0 0 16,0 0-16,0 0 15,0 0-15,0 42 32,0 0-32,0 0 0,0 21 0,0-20 15,0 20-15,0 0 0,0 22 16,0-22-16,21 0 0,-21 1 0,0 20 15,0-20-15,0-1 0,0 0 16,0 85-16,0-84 16,0-22-16,0 21 15,0-21-15,0 22 0,0-22 0,0 0 16,0 0-16,22-42 31,-22 0-31,21 21 16,-21-43-16,21 22 0</inkml:trace>
  <inkml:trace contextRef="#ctx0" brushRef="#br0" timeOffset="12893.33">2498 3577 0,'0'0'0,"0"21"15,0 1-15,0-1 16,0 0-16,0 0 15,21-21 1,0 0 0,0 0-16,0-21 0,0 0 15,1 0-15,-22-1 16,21 22-16,-21-21 0,0 0 0,0 0 16,-21 21-1,-1-21-15,1 21 0,0 0 0,0 0 16,0 21-1,0-21-15,21 21 0,-22-21 0,22 21 0,-21 0 16,21 1 0</inkml:trace>
  <inkml:trace contextRef="#ctx0" brushRef="#br0" timeOffset="13377.12">4487 2942 0,'0'0'0,"0"21"31,0 1-31,0 20 0,0-21 0,0 21 16,0 22-16,21-22 0,-21 22 15,0-22-15,0 22 0,0 41 16,0 1 0,0-63-16,0-1 0,0 0 0,-21 1 0,21-1 15,0-21-15,-21 0 0,21 22 16,0-22-16,0 0 15,21-21 1,-21-21 0</inkml:trace>
  <inkml:trace contextRef="#ctx0" brushRef="#br0" timeOffset="13809.97">4170 3154 0,'0'0'0,"-43"-42"0,22 20 16,0 22-16,0-21 0,21 0 0,0 0 16,0 0-16,0 0 15,0-1-15,0 1 0,21 0 0,0 21 16,0-21-16,22 0 0,-1 21 16,22 0-16,20 0 0,1 0 15,21 0-15,0 0 0,-1 0 0,1 21 16,0 0-16,0 0 0,-21 22 15,20-1-15,-20 0 0,-21 22 0,-1-22 16,1 22-16,-22-1 0,-21 1 16,0-1-16,-21-21 0,0 22 0,-21-1 15,-21-20-15,-1-1 0,1 22 16,-21-22-16,-1 0 0,-21 1 0,22-22 16,-22 21-16,-21 0 0,1-20 0,-1-1 15,0 0-15,0 0 0,0 0 16,0-21-16,22 0 0,-1 0 15,0 0-15,22 0 0,21 0 16,-22-21-16,43 0 0,21 0 16,0 0-16,21-1 15,0 1-15,22 0 0,20-21 16,85-22-16,-84 43 16,-1 0-16</inkml:trace>
  <inkml:trace contextRef="#ctx0" brushRef="#br0" timeOffset="14219.66">5482 3725 0,'0'0'0,"21"0"0,-21 22 15,21-22-15,1 0 16,-1 0-16,0 0 0,0-22 15,0 1-15,0 21 0,1-21 16,-1 21-16,0-21 0,0 0 0,0 0 16,-21-22-16,21 22 15,-21 0-15,0 0 0,0 0 16,-21-1-16,0 1 0,0 21 0,0 0 16,0 0-16,-1 0 15,-20 0-15,21 0 0,0 21 0,0 1 16,-1-1-16,1 0 0,0 0 15,0 21-15,0-20 0,0 41 16,-1-42-16,22 0 0,0 1 16,0-1-16,0 21 0,0-21 0,0 0 15,22 1-15,-1-1 0,0-21 16,0 0-16,0 21 0,22-21 16,-22 0-16,21 0 0,0 0 0,1 0 15,-1 0-15,0 0 0,1-21 16,41 0-16</inkml:trace>
  <inkml:trace contextRef="#ctx0" brushRef="#br0" timeOffset="14509.49">6350 3429 0,'0'0'0,"0"-21"16,-21 21-16,0-21 15,-1 21-15,1 0 0,0 0 16,0 21-16,0-21 0,0 21 15,-1 0-15,1 0 0,0 22 0,0-22 16,-43 64 0,43-43-16,21-21 0,0 0 15,-21 22-15,21-22 0,0 0 0,0 0 16,0 0-16,0 0 0,21 1 16,0-1-16,22 0 0,-1-21 15,0 0-15,-20 0 16,20 0-16,0 0 0,-21-21 0,22 21 15,-1-21-15,22-22 0,-22 22 16,-21-21-16,21 21 0,-20-22 16,20 1-16</inkml:trace>
  <inkml:trace contextRef="#ctx0" brushRef="#br0" timeOffset="14766.34">6710 3493 0,'0'0'0,"21"-64"16,0 1-16,0 20 0,22-63 16,-22 43-16,-21 21 0,0-1 15,21 1-15,-21 21 0,0-43 16,0 43-16,-21 21 15,0 21-15,21 0 16,-22 1-16,1 20 0,0 0 0,21 1 16,0 20-16,-21-21 0,0 22 15,21-1-15,0 1 0,0-22 0,-21 22 16,21-22-16,0 0 0,-22 22 16,22-43-16,0 21 0,0-20 0,0 20 15,0-21-15,0 0 0,0 0 0,0 1 16,0-1-16,22-21 15,-1 0-15,0 0 0,0 0 16,0 0-16,0-21 16,43-1-16</inkml:trace>
  <inkml:trace contextRef="#ctx0" brushRef="#br0" timeOffset="15286.04">7239 3620 0,'0'0'0,"21"0"0,-21-22 15,21 1-15,-21 0 0,0 0 16,0 0-16,0 0 0,0-1 16,0 1-16,0 0 0,-21 0 15,21 0-15,-21 21 0,0-21 0,0-1 16,-1 22-16,1 0 0,0 0 16,0 0-16,0 0 0,21 22 0,-21-1 15,-1 0-15,1 0 0,0 21 0,0-20 16,0-1-16,21 21 0,-21-21 15,-1 22-15,22-22 0,-21 21 0,21-21 16,0 0-16,0 1 0,0-1 16,0 0-16,0 0 0,0 0 15,21-21-15,1 21 0,-1-21 0,0 0 16,0 0-16,0 0 16,0 0-16,22-21 0,-22 0 0,0 21 15,0-21-15,0 0 0,1 0 16,-1-1-16,0 1 0,0-63 15,0-1 1,-21 64-16,0 0 0,0-1 16,0 44-1,0-1-15,0 0 16,0 0-16,0 0 0,0 0 0,0 1 16,0-1-16,0 0 0,0 0 0,0 0 15,0 0-15,0 22 16,0-22-16,0 0 15,0 0-15,21-21 16,1 0-16,-1 0 0,0 0 16,0 0-16,0 0 0,0 0 15,1-21-15,-1 21 0,0-21 16</inkml:trace>
  <inkml:trace contextRef="#ctx0" brushRef="#br0" timeOffset="15645.83">7556 3493 0,'0'-22'16,"0"44"-16,0-65 0,0 22 16,22 21 15,-1 0-31,0 0 0,0 21 16,21-21-16,-20 21 0,-1 1 0,0-1 15,0 0-15,0 0 0,-21 0 16,21 0-16,-21 22 0,22-22 0,-22 0 15,0 0-15,0 0 0,0 1 16,-22-1-16,1 0 0,0-21 16,0 0-16,0 21 0,0-21 15,21-21 1,0 0 0,0 0-16,21-1 15,-21-20-15,21 21 0,0 0 16,0 0-16,-21-22 0,21 22 0,22-42 15,-22 41-15,-21 1 16,21 0-16,0 0 0,0 0 0,-21 0 16,22 21-16,-1-22 0,0 22 15</inkml:trace>
  <inkml:trace contextRef="#ctx0" brushRef="#br0" timeOffset="16309.45">8488 3620 0,'21'-22'16,"0"1"-16,-21 0 0,42-21 16,-20-43-1,-22 64-15,0 0 16,0 0-16,0-22 0,0 22 0,-22 0 16,22 0-16,-21 0 0,0-1 0,0 22 15,0 0-15,-22 0 0,22 0 16,-85 43-16,85-1 15,-21-21-15,21 22 0,0-1 16,-1 0-16,1 1 0,0-1 0,0 0 16,0-21-16,21 22 0,-21-22 15,21 21-15,0-21 0,0 1 0,0-1 16,0 0-16,21-21 0,0 0 16,0 21-16,0-21 0,22 0 15,-22 0-15,0 0 0,21 0 0,-21 0 16,22-21-16,-22 0 0,0 21 0,21-21 15,-20-1-15,20 1 0,-21 0 16,0-21-16,0 21 0,22-43 16,-43 43-16,0-21 0,0-1 15,21 22-15,-21 0 0,0-21 0,0 20 16,0 44 0,0-1-1,-21 0-15,21 0 0,0 21 0,0-20 16,0 20-16,0-21 0,0 21 0,0-20 15,0 20-15,0-21 0,0 0 16,0 43-16,21-43 16,-21 0-16,21-21 15,0 0-15,0 0 0,1 0 0,-1 0 16,21 0-16,-21 0 0,0-21 0,1 0 16,20 0-16</inkml:trace>
  <inkml:trace contextRef="#ctx0" brushRef="#br0" timeOffset="16587.29">9229 2985 0,'0'-22'0,"0"44"0,0-65 0,-22 22 16,-20 21 0,42 21-16,-21 0 0,0 1 15,21 20-15,-21-21 0,21 21 16,0 1-16,0 20 0,-22-20 0,22 20 15,0-21-15,0 22 0,0-22 16,0 1-16,0-1 0,0 0 0,0-21 16,0 22-16,0-22 0,0 0 15,0 0-15,0 0 0,0 1 0,22-1 16,-1-21 0,0 0-16,0 0 15,0 0-15,22-43 0,-22 22 16,0 0-16</inkml:trace>
  <inkml:trace contextRef="#ctx0" brushRef="#br0" timeOffset="16826.16">9546 3281 0,'0'0'16,"0"21"0,0 0-16,0 0 15,0 1-15,0-1 0,0 0 16,0 21-16,-21 1 0,0-1 15,21-21-15,0 0 0,0 22 16,-21-22-16,21 0 0,0 0 0,0 0 16,0 0-16,0 1 15,0-1 1,21-21-16,0 0 0,0 0 16,0 0-16,0-21 0,1-1 15,-1 22-15,21-21 0</inkml:trace>
  <inkml:trace contextRef="#ctx0" brushRef="#br0" timeOffset="17537.93">10096 3366 0,'22'-22'16,"-44"44"0,1-1-16,0 21 15,0-21-15,0 0 0,0 1 0,21 20 16,-22-21-16,1 0 0,21 0 0,0 22 15,0-22-15,-21 0 0,21 0 16,0 0-16,0 1 0,0-1 16,21-21-1,0 0 1,1 0-16,-1 0 16,-21-21-16,0-1 0,0 1 15,0 0-15,0 0 0,0 0 16,0 0-16,0-22 0,0-20 15,21 42-15,-21-22 0,21 22 16,0-21-16,0 21 0,1-22 0,-1 22 16,169-64-1,-169 85-15,22 0 16,-1 0-16,0 22 0,-20-1 16,-1 0-16,21 21 0,-21 1 0,22 62 15,-43-62-15,0-22 16,0 21-16,0-21 15,0 22-15,0-22 0,0 0 0,0 0 16,-22 0-16,22 1 0,-21-22 0,0 21 16,0 0-16,0-21 15,21-21 1,0 0 0,0-1-16,0-20 15,21 21-15,0 0 0,0 0 16,0-22-16,1 1 0,20 0 15,-21-1-15,0 22 0,22-21 0,-1-1 16,-21 1-16,21 21 0,1 0 16,-22 0-16,21 21 0,-21 0 15,22 0-15,-22 21 0,0 0 0,0 0 16,0 21-16,1-20 0,-22 20 16,0 0-16,0 1 0,0-1 0,0-21 15,0 21-15,-22 1 0,1-22 0,21 0 16,-21 0-16,0 0 0,0 1 15,21-1-15,-21 0 0,-1-21 16,22 21-16,-21-21 0,0 0 31,21-21-31,0 0 0,0 0 16</inkml:trace>
  <inkml:trace contextRef="#ctx0" brushRef="#br0" timeOffset="17749.82">10668 3006 0,'0'0'0,"-21"-21"16,0 21-16,-1-22 16,22 1 46</inkml:trace>
  <inkml:trace contextRef="#ctx0" brushRef="#br0" timeOffset="17947.71">9377 3112 0,'-21'0'16,"42"0"-16,-64 21 0,65-21 31,-1 0-31,21 0 0,-21 0 16,22 0-16,-1 0 0,43 0 16,-43-21-16,0 21 0,1 0 15,-22 0-15</inkml:trace>
  <inkml:trace contextRef="#ctx0" brushRef="#br0" timeOffset="18962.13">1418 5080 0,'0'0'0,"21"0"0,0-21 15,-21 0-15,0 0 16,43-64 15,-43 64-31,0 0 16,21 21-16,0-22 0,0 22 15,0 0-15,1 0 0,-1 0 0,0 0 16,0 0-16,0 22 0,22 20 16,-22-21-16,0 21 0,0 1 0,0-1 15,0 0-15,-21 1 0,0-1 16,0 0-16,0 1 0,0-1 0,-21 0 16,0-20-16,0 20 0,-21 0 15,-1 1-15,22-1 0,-21-21 0,-1 21 16,1-20-16,21-1 15,-43 0-15,43-21 0,0 0 16,0 0-16,0 0 0,21-21 16,0 0-1,0-1-15,0 1 0,0-42 16,0 20-16,0 1 16,0 21-16,0 0 0,21 0 0,0-1 15,0 1-15,0 21 0,22 0 16,-22 0-16,21 0 0,-21 0 0,22 21 15,-22 1-15,21-1 0,-21 21 16,1-21-16,-22 0 0,21 22 0,-21-22 16,0 0-16,0 21 0,0 1 15,0-22 1,0 0-16,21 0 0,0-21 31,0-21-31,-21 0 16</inkml:trace>
  <inkml:trace contextRef="#ctx0" brushRef="#br0" timeOffset="19130.04">2138 5355 0,'0'0'0,"21"0"0,0 0 62,0 0-62,-21-21 16</inkml:trace>
  <inkml:trace contextRef="#ctx0" brushRef="#br0" timeOffset="20970.89">4212 5080 0,'-21'-21'16,"42"42"-16,-42-63 0,21 21 0,-21 21 16,0-22-16,-1 22 0,22 22 31,0-1-31,0 0 15,0 0-15,0 0 0,22-21 16,-1 21-16,0-21 16,0 0-16,0 0 15,0 0-15,1 0 0,-1-21 0,0 0 16,0 0-16,0 0 0,22 0 16,-22-1-16,0-20 0,0 21 0,0-21 15,0-1-15,1 22 0,-1-21 16,-21 21-16,0-22 0,0 22 0,0 0 15,0 0-15,0 0 0,0-1 16,-21 22-16,-1 22 16,22-1-16,0 0 15,0 21-15,0 1 0,0 20 0,0-21 16,22 22-16,-22-1 0,21 1 16,0-1-16,-21-20 0,0 20 0,21-20 15,-21 20-15,0-21 0,0 1 0,0 20 16,-21 43-1,21-85-15,-21 22 16,21-22-16,-21-21 0,-1 21 16,22 0-16,-21-21 0,0 0 0,0 0 15,0 0-15,-22-21 16,22 0-16,0 0 0,0-1 0,0 1 16,0-21-16,-22 21 0,22-22 0,0 22 15,0-21-15,-43-22 16,43 43-16,-21-21 0,21 42 15,21 21 17,0 21-32,0-20 0,0-1 15,21 21-15,0 0 0,0 1 16,0-22-16,0 21 0,1 1 0,-1-22 16,0 0-16,0 21 0,0-21 15,0 1-15,22-22 0,-22 21 0,21-21 16,22 0-16,-22 0 0,0 0 15,1-21-15,20-1 0,-20 1 16,-1 0-16,21 0 0,-20 0 0,-1-22 16,43-20-1,-22-22-15,-42 64 0,-21-21 0,0-1 16,0-20-16,0 21 16,0 20-16,0 1 0,0 0 15,0 0-15,-21 21 16,0 21-16,21 0 15,-21 0-15,21 1 0,0-1 0,0 21 16,0-21-16,0 0 0,0 22 16,-21 20-16,0 1 15,21-43-15,0 21 0,0-21 0,0 1 16,0-1-16,0 0 0,0 0 16,21-42 30,-21 0-46,21 0 0,-21-1 0,0-20 16,21 21-16,0 0 0,-21-22 16,21 22-16,1-42 0,-1 20 15,0 22-15,0 0 0,0 0 16,0 0-16,1 21 0,-1 0 16,0 0-16,0 21 15,-21 0-15,21 0 16,-21 0-16,0 1 0,0-1 0,0 0 15,0 0-15,0 21 0,0-20 16,21-1-16,-21 0 0,22 0 16,-1 21-16,-21-20 0,21-22 0,0 21 15,21 0-15,-20-21 16,-1 21-16,0-21 0,21 0 0,-21 0 16,22 0-16,-22-21 0,21 21 0,-21-21 15,22 0-15,-22-1 0,21 1 16,-21 0-16,1-21 0,-1 21 0,0-1 15,0-20-15,0 21 0,-21-21 16,0 20-16,0 1 0,0 0 0,0 0 16,0 0-16,0 0 0,0 42 31,0 0-15,0 0-16,0 0 0,0 22 15,0-22-15,0 0 0,0 21 16,0-21-16,0 1 0,0 20 0,0-21 15,0 0-15,0 0 0,0 1 16,0-1-16,21 0 0,1 0 0,-1-21 16,-21 21-16,21-21 0,0 0 0,0 0 15,0 0-15,43 0 16,-43 0-16,0-21 0,0 0 0,1 0 16,-1 0-16,0-1 0,-21-20 15,21 21-15,0-21 0,0-1 0,-21 1 16,0 0-16,22-1 0,-1-20 15,-21-43-15,0 64 16,21-64-16,-21 42 0,21 22 16,-21 0-16,0-1 0,0 22 15,0 0-15,0 0 0,0 0 0,0-1 16,0 44 0,0-1-16,0 21 0,0 0 15,0 1-15,0-1 0,0 0 0,0 1 16,0 20-16,0-20 0,-21-1 15,21 21-15,0-20 0,0-1 0,0 0 16,0 1-16,0-1 0,0-21 16,0 22-16,0-1 0,0-21 15,0 21-15,0-20 0,21-1 0,-21 0 16,21 0-16,0-21 0,1 0 0,-22 21 16,21-21-16,0 0 0,21 0 15,-21-21-15,1 0 0,-1 0 16,0 0-16,0-1 0,0 1 0</inkml:trace>
  <inkml:trace contextRef="#ctx0" brushRef="#br0" timeOffset="21170.69">6308 5122 0,'0'0'16,"0"22"-16,0-1 15,21-21 1,0 0-16,0 0 0,0 0 0,0 0 16,1 0-16,20 0 0,-21 0 0,0 0 15,22 0-15,-22-21 0,0 21 16,0-22-16,0 22 0</inkml:trace>
  <inkml:trace contextRef="#ctx0" brushRef="#br0" timeOffset="21369.58">5800 5122 0,'-22'0'0,"44"0"0,-65 22 0,22-22 31,42 0 0</inkml:trace>
  <inkml:trace contextRef="#ctx0" brushRef="#br0" timeOffset="22150.13">7683 5419 0,'0'-21'0,"0"42"0,22-64 0,-22 22 0,0 0 15,0-21 1,0 21-16,0-1 0,0 1 0,0 0 0,0 0 15,-22 0-15,1 0 0,0-1 0,-21 1 16,21 0-16,-22 21 16,1 0-16,21 0 0,-22 0 0,1 0 15,0 21-15,21 0 0,-22 1 16,22-1-16,-21 0 0,21 21 0,-1 1 16,-20-22-16,42 21 0,-21 43 15,0-64-15,21 21 0,0 1 16,0-1-16,0 0 0,0-21 0,0 22 15,21-22-15,0 0 0,0 0 0,0 0 16,1 1-16,20-22 0,0 0 16,1 0-16,-22 0 15,21 0-15,-21 0 0,22-22 0,-22 22 16,21-21-16,0-21 0,43-43 16,-64 64-16,0-21 15,1 21-15,-1-22 0,-21 1 16,0 0-16,0 20 0,0-20 0,0 0 15,0 21-15,0-22 0,0 22 0,0 0 16,0 0-16,0 0 0,0-1 16,0 44-1,-21-1-15,21 0 0,0 0 16,-22 21-16,22-20 0,0 20 16,0 0-16,0 22 0,0-22 15,0 0-15,0-20 0,0 20 16,0-21-16,0 0 0,0 0 0,0 1 15,22-1-15,-1-21 0,0 21 0,21-21 16,-21 0-16,22 0 16,-22 0-16,0 0 0,0-21 0,0 0 15,1 21-15</inkml:trace>
  <inkml:trace contextRef="#ctx0" brushRef="#br0" timeOffset="22659.13">8340 4784 0,'0'-21'0,"0"42"0,0-64 0,-22 43 15,1 0 1,21 22-16,0-1 0,-21 0 16,21 21-16,-21-21 0,21 22 15,0-1-15,0 0 0,0 22 0,-21-22 16,21 1-16,0-1 0,0 0 15,-21 1-15,21-1 0,0 0 0,0 1 0,0-1 16,0-21-16,0 21 16,0 22-16,0-1 15,21-41-15,0-22 0,0 21 16,0-21-16,0 0 0,1 0 16,-1 0-16,0 0 0,0-21 0,0-1 15,0 22-15,22-21 0,-22 0 0,0-21 16,0 21-16,-21-1 0,21 1 15,1-21-15,-22 21 0,0 0 0,0-1 16,0-20-16,0 21 16,0 0-16,0 42 15,0 0-15,-22 0 16,22 0 0,0 1-16,-21-1 0,21 0 0,0 0 15,0 0-15,0 0 0,0 1 0,-21-1 16,21 0-16,0 0 0,-21 0 15,21 0-15,0 1 16,0-1-16,0-42 31,21-1-31</inkml:trace>
  <inkml:trace contextRef="#ctx0" brushRef="#br0" timeOffset="22862.01">8678 5122 0,'0'0'0,"-21"0"15,0 0-15,0 0 16,21 22 46</inkml:trace>
  <inkml:trace contextRef="#ctx0" brushRef="#br0" timeOffset="23494.79">8890 5271 0,'21'0'15,"0"-22"1,0 22-16,1 0 0,-22-21 0,21 21 16,0 0-16,0 0 0,0 0 15,0 0-15,1 0 0,-1 0 16,0 21-16,-21 1 0,0-1 0,21 0 16,-21 0-16,0 0 15,0 0-15,0 1 0,0-1 0,-21 21 16,0-21-16,0 22 0,-22-22 15,1 21-15,21-21 0,-22 0 0,1 1 16,21-1-16,-21 0 0,20 0 16,1 0-16,0-21 0,21 21 15,21-21 1,0 0-16,1 0 16,-1 0-16,0 0 0,0 0 15,0 0-15,0 0 0,1 0 0,20 0 16,-21 0-16,0 0 0,0 0 0,1 0 15,20 22-15,-21-22 16,0 21-16,0 0 0,22 0 0,-22 0 16,0 0-16,0 1 0,0-1 0,1 0 15,-1 42 1,0-20-16,0-22 0,-21 21 0,0 1 0,0-1 16,21 21-16,-21-20 0,0-1 0,0 22 15,0-22-15,0 21 0,0-20 16,-21-1-16,0 0 0,0 1 0,-22-1 15,22-21-15,-21 22 0,0-22 16,-1 0-16,1 0 0,0-21 0,-22 0 16,22 21-16,-1-21 0,-20 0 0,21 0 15,-22 0-15,22-21 0,-64-21 16,64 21-16,-1-1 0,22 1 16,-21-21-16,21 21 0,-1 0 0,-20-43 15,42 22-15,0-1 16,0 1-16,0 21 0,0-21 0,0-1 15,0 1-15,21-22 0,0 22 0,1 0 16,20-1-16</inkml:trace>
  <inkml:trace contextRef="#ctx0" brushRef="#br0" timeOffset="24189.97">10075 5334 0,'0'-21'15,"0"0"1,0 0-16,0-1 0,21 22 16,-21-21-16,0 0 0,0-21 15,0 21-15,0-1 0,0 1 16,0-42-16,-21 42 0,0-1 16,0 1-16,-21 0 0,20 21 15,-20 0-15,21 0 0,-64 0 16,43 21-16,0 22 0,20-22 0,-20 21 15,0 0-15,21-20 0,-22 20 16,22 0-16,0 1 0,21-1 16,0 0-16,-21 1 0,21-22 0,0 21 15,0-21-15,0 0 0,0 1 16,21-22-16,-21 21 0,21-21 0,0 0 16,22 0-16,-22 0 0,0 0 0,21-21 15,-21 21-15,22-22 0,-1 1 16,0 0-16,1 0 0,-1 0 0,-21 0 15,22-1-15,-1-20 0,0 21 0,-21-21 16,43-22 0,-43 22-16,0 21 0,-21-22 0,0 22 0,0 0 15,0 0-15,0 0 0,0-1 16,0 44 0,0 20-16,0-21 15,-21 0-15,21 22 0,0-1 16,0-21-16,-21 21 0,21 1 0,0-22 15,0 21-15,0-21 0,0 22 0,0-22 16,0 0-16,0 0 0,0 0 16,21 1-16,0-1 0,0-21 15,1 0-15,-1 0 0,0 0 0,0 0 16,0 0-16,22 0 0,-22-21 16,0-1-16,0 1 0,0 0 0</inkml:trace>
  <inkml:trace contextRef="#ctx0" brushRef="#br0" timeOffset="24479.59">10710 4868 0,'0'0'16,"0"-42"-16,21 0 0,-21-1 0,0 1 15,0 21-15,0 0 0,0 0 16,0-1-16,0 44 16,-21-1-16,21 0 15,-21 21-15,21 1 0,0 41 16,0 22-16,-21-42 15,21-22-15,0 21 0,-21-20 16,21-1-16,-21 0 0,21 1 0,0-1 16,0 0-16,0-20 0,0-1 15,0 21-15,0-21 0,0 0 0,0 1 16,0-1-16,21-21 16,0 0-1,0 0-15,0-21 0,0 21 0,22-43 16,-22 22-16,0 0 0,0-21 15</inkml:trace>
  <inkml:trace contextRef="#ctx0" brushRef="#br0" timeOffset="24736.44">11091 5038 0,'0'0'0,"0"-21"0,21 21 31,-21 21-15,0 0-16,0 21 0,0-21 15,0 1-15,0-1 0,-21 21 16,21-21-16,0 43 16,-21-43-16,21 0 0,-21 0 0,21 0 0,0 1 15,0-1-15,0 0 0,0 0 16,0 0-16,21-21 16,0 0-1,0 0-15,1-21 0,-1 0 16,0 21-16,0-21 0,0 0 0,0-1 15</inkml:trace>
  <inkml:trace contextRef="#ctx0" brushRef="#br0" timeOffset="25470.02">11536 5059 0,'0'0'0,"21"0"0,-21-21 16,0 42 15,0 0-31,-21 0 0,21 0 16,-21 1-16,21-1 0,-22 21 0,22-21 15,0 0-15,-21 1 0,21-1 16,0 0-16,0 0 0,0 0 16,0 0-16,0 1 0,0-1 0,0 0 15,0 0-15,21-21 16,1 0-16,-1 21 16,0-21-16,0 0 15,-21-21-15,21 21 0,-21-21 16,0 0-16,0 0 0,0-1 15,0-20-15,0 21 0,0-21 16,0-1-16,0 22 16,0-21-16,0 21 0,0-22 15,21 22-15,1 0 0,-1-21 0,0 20 0,0 1 16,21 0 0,-20 0-16,41 21 0,-42 0 15,0 21-15,1 0 0,20 0 16,-21 1-16,0-1 0,0 21 0,1 0 15,-1-20-15,0 20 0,0 0 0,0-21 16,-21 22-16,0-1 0,0-21 16,0 0-16,0 22 0,0-22 0,0 0 15,0 0-15,0 0 0,0 1 16,0-1-16,0 0 0,-21-21 16,0 0-16,21-21 31,0 0-31,0-1 15,0 1-15,0-21 0,0 21 16,21 0-16,0-22 0,-21 1 16,21 0-16,1 20 0,20-41 0,-21 21 15,0-1-15,22 1 0,-22 0 0,21-1 16,22 1 0,-22 21-16,-21 21 0,21 0 0,-20 0 0,-1 0 15,21 21-15,-21 21 0,0-21 16,-21 22-16,22-1 0,-22 0 0,0 1 15,0-1-15,0 0 0,0 43 16,0-64-16,-22 22 16,22-22-16,-21 21 0,21-21 0,-21 0 15,0 1-15,21-1 0,0 0 0,-21 0 16,0-21 0,-1-21-1,22 0-15,0 0 16,0-1-16,0 1 0</inkml:trace>
  <inkml:trace contextRef="#ctx0" brushRef="#br0" timeOffset="25680.9">11853 4530 0,'-21'-21'16,"42"42"-16,-63-42 0,21 21 15,0 0 1,21 21 15,-22-21-15</inkml:trace>
  <inkml:trace contextRef="#ctx0" brushRef="#br0" timeOffset="25889.66">10753 4741 0,'21'0'16,"0"0"-16,21 0 15,-21 0-15,22 0 0,-22 0 16,21 0-16,1 0 0,-1 0 0,0 0 15,-21 0-15,22 0 0,-1 0 16,-21 0-16,0 0 0,1 0 0,-1 0 16</inkml:trace>
  <inkml:trace contextRef="#ctx0" brushRef="#br0" timeOffset="26989.85">1566 7133 0,'-42'-42'32,"42"21"-32,0 0 15,0-1-15,0 1 0,21 0 16,0 0 0,0 21-16,1-21 0,-1 21 0,42 0 15,-42 0-15,22 0 16,-22 0-16,0 0 0,0 0 0,0 21 15,1 0-15,-22 0 0,0 0 16,0 1-16,0 20 0,-22 21 16,1-41-16,0 20 0,0-21 15,-21 21-15,20-20 0,1-1 0,0 0 16,0 0-16,0-21 0,0 0 16,21 21-16,-22-21 0,22-21 31,0 0-31,0 0 15,22 0-15,-1 21 0,-21-22 16,21 22-16,42-21 0,-41 21 16,-1 0-16,0 0 0,21 0 15,-21 0-15,22 0 0,-22 21 0,0 1 16,21-1-16,-20 0 0,-1 21 16,-21-21-16,0 64 15,0-43-15,0-20 0,0 20 0,-21 0 16,-1-21-16,-20 22 0,21-22 15,-21 21-15,-1-21 0,-20 1 0,20-1 16,1 0-16,-21 0 0,-1-21 0,22 0 16,-22 0-16,22 0 15,0 0-15,-1 0 0,1 0 0,21 0 16,0 0-16,-1-21 0,1 0 16,0-22-16,21 22 0,0 0 15,0 0-15,0 0 0,0 0 16,0-1-16,0 1 0,0 0 0,21 21 15,0-21-15,1 0 0,-1 21 16</inkml:trace>
  <inkml:trace contextRef="#ctx0" brushRef="#br0" timeOffset="27189.73">2582 7366 0,'0'0'16,"21"0"-16,-42 0 31</inkml:trace>
  <inkml:trace contextRef="#ctx0" brushRef="#br0" timeOffset="28421.17">3365 7768 0,'0'-21'15,"0"0"1,0 0-16,0-22 0,0 22 16,22 0-16,-1-21 0,-21 21 0,21-22 15,0-20-15,-21 20 0,0-20 16,21 21-16,0-22 0,-21 1 0,0-1 15,0 22-15,0-22 0,0-42 16,0 64-16,0 0 0,0 21 16,0-1-16,0 1 0,0 42 31,0 22-31,0-22 0,0 0 0,0 21 16,0 1-16,0-1 15,0 22-15,0 41 0,0-41 16,0-1-16,-21 1 0,21-22 15,0 22-15,0-1 0,0-20 0,0-1 16,0 0-16,21 1 0,1-22 16,-1 0-16,0 0 0,0 0 0,21 0 15,-20-21-15,20 0 0,-21 0 0,21 0 16,-20 0-16,20 0 0,0-21 0,1 0 16,-22 0-16,21 0 0,-21-22 15,22 1-15,-22 0 0,0-1 16,0 1-16,0-21 0,0-1 0,1 1 0,-1-43 15,-21 42 1,0 1-16,0-1 0,0 22 0,0-22 16,0 22-16,0 0 0,0 21 15,0-1-15,0 1 0,0 0 0,0 42 16,-21 0 0,21 1-16,0-1 0,-22 0 15,22 21-15,0 1 0,0-1 0,0 21 16,-21 1-16,21-1 0,0 1 0,0-1 15,-21 1-15,21-22 0,0 22 16,0-1-16,0-20 0,0-1 16,0 0-16,0 1 0,21-1 0,0-21 15,-21 21-15,22-20 0,-1-22 16,0 21-16,21-21 0,-21 0 0,43 0 16,-43 0-16,21-21 0,-20 21 15,20-22-15,0 1 0,-21 0 16,22-21-16,-1 21 0,-21-22 0,22 1 15,-22 0-15,21-22 0,-21 22 0,0-22 16,1 1-16,-1-1 0,-21 1 16,0 20-16,0-20 0,0-1 0,0 22 15,0 0-15,0-1 0,0 1 16,0 21-16,0 0 0,0 0 16,0-1-16,-21 22 15,-1 0-15,22 22 0,-21-1 16,21 0-16,0 21 0,-21 1 0,21-1 15,-21 0-15,21 22 0,0-22 0,0 22 16,0-1-16,0 1 16,0-1-16,0 1 0,0-22 0,0 0 0,0 1 15,0-1-15,0 0 0,0-21 0,21 22 16,0-22-16,0 0 0,1-21 16,-1 0-16,0 0 0,21 0 0,-21 0 15,22 0-15,-22 0 0,0-21 16,43 0-16,-22-22 15,0 1-15,-21 21 0,-21-21 16,22 20-16,-22-20 0,21 0 0,-21 21 16,0-22-16,0 1 0,0 21 15,0 0-15,0-1 0,0 44 16,0-1 0,0 21-16,0-21 0,0 0 15,0 22-15,0-22 0,0 21 0,0-21 16,0 22-16,0-22 0,0 0 0,0 0 15,0 0-15,0 1 16,21-22-16,0 0 16,0 0-16,0 0 0,1 0 15,-1 0-15,0-22 0,0 1 16,0 0-16,0 0 0</inkml:trace>
  <inkml:trace contextRef="#ctx0" brushRef="#br0" timeOffset="28603.19">5397 7027 0,'0'0'0,"-21"0"0,0 0 15,0 0-15,0 0 0,0 0 16,-1 0 0,22 22-1,-21-1 1,0-21-1</inkml:trace>
  <inkml:trace contextRef="#ctx0" brushRef="#br0" timeOffset="28784.26">4445 7345 0,'0'0'0,"-21"21"0,42-21 31,0 0-15,0 0-16,22 0 0,-22 0 16,21-21-16,0 21 0,22-21 0,-22 0 15,1 21-15,-1-22 0,21 22 0</inkml:trace>
  <inkml:trace contextRef="#ctx0" brushRef="#br0" timeOffset="29457.38">5800 6964 0,'0'-21'0,"0"42"0,0-63 0,0 20 0,21-20 16,0 21-16,-21-21 0,0 20 0,0 1 15,0 0-15,0 0 16,0 0-16,-21 21 15,0 21 1,-1 0-16,22 0 0,-21 22 0,21-1 16,-21 0-16,21 1 0,-21-1 0,21 0 15,0 22-15,0-1 0,-21 1 16,21-22-16,-21 22 0,21-1 0,0-21 16,0 22-16,0-22 0,0 1 0,0-22 15,0 21-15,0 0 16,21-20-16,0-1 0,21-21 15,-21 0-15,22 0 0,-22 0 0,21 0 16,-21 0-16,22 0 0,-1-21 16,0 21-16,-20-22 0,20 1 0,-21 0 15,21-21-15,-20 21 0,-1-1 0,0-20 16,0 21-16,-21-21 0,0-1 16,0 22-16,0 0 0,0-21 15,0 63 1,0 0-1,0 0-15,0 0 0,-21 22 16,21-22-16,0 0 0,-21 0 0,21 0 16,0 0-16,0 1 15,0-1 1,0-42 15,0-1-31,0 1 16</inkml:trace>
  <inkml:trace contextRef="#ctx0" brushRef="#br0" timeOffset="29655.3">6350 7027 0,'0'0'0,"0"-21"0,-21 21 47,0 0-32,21 21-15,0 1 16,21-22 0,0 0-16,0 0 15,0 0-15,0 0 0,1 0 0</inkml:trace>
  <inkml:trace contextRef="#ctx0" brushRef="#br0" timeOffset="30306.64">6900 7112 0,'0'21'16,"21"-21"15,1 0-31,-1 0 16,0 0-16,0 0 15,0 0 1,0 0-16,-21 21 0,22 1 0,-22-1 15,0 0-15,0 0 0,0 0 0,0 0 16,0 1-16,-22 20 0,-20 0 16,-21 1-1,20-22-15,22 0 0,0 0 0,-21 0 16,20 0-16,1 1 0,0-22 16,0 21-16,42-21 46,0 0-46,22 0 0,-22 0 16,0 0-16,0 0 0,0 0 0,22 0 16,-22 0-16,0 21 0,21-21 15,-21 21-15,1-21 0,-1 21 0,0 0 16,21 1-16,-42-1 0,21 0 16,1 0-16,-1 0 0,-21 0 0,0 22 15,0-22-15,0 21 0,21 43 16,-21 0-16,0-22 15,0-21-15,0 1 0,0 20 0,0-20 16,-21-1-16,21 0 0,-21 1 16,-1-1-16,1 0 0,0 1 15,0-1-15,-21 0 0,20-21 0,-20 22 0,21-22 16,-21 0-16,-1 0 0,1 0 0,0-21 16,-1 0-16,1 0 0,21 0 15,-22 0-15,1 0 0,0-21 16,21 0-16,-22 0 0,1 0 0,0 0 0,-64-85 15,42 21 1,43 43-16,0-1 0,0 1 16,21 0-16,0-1 0,0 1 15,0 0-15,0 21 0,0-22 0,21 1 16,0 0-16,0-1 0,0 22 0,22-21 16,-22-1-16</inkml:trace>
  <inkml:trace contextRef="#ctx0" brushRef="#br0" timeOffset="31045.62">7832 7366 0,'0'21'0,"0"-42"0,0 63 15,0-63 32,21 0-47,0 0 0,0 0 16,0 0-16,0-1 0,-21 1 15,0 0-15,22-21 0,-22 21 0,0-1 16,0-20-16,0 21 0,0 0 0,0-22 16,-22 22-16,1 0 0,0 0 15,-21 0-15,21 21 0,-1 0 0,-41 0 16,-1 0 0,43 21-16,0 0 0,-21 0 0,21 22 15,-1-1-15,1 0 0,0 1 0,0-1 16,0 21-16,0-20 0,21-1 15,0 0-15,0 22 0,-22-43 16,22 21-16,0 1 0,0-22 0,0 0 16,22 0-16,-1 0 0,0-21 15,0 0-15,21 0 0,-20 0 16,-1 0-16,21 0 0,-21-21 0,22 21 16,-22-21-16,21 0 0,-21 0 15,43-43-15,-43 43 0,0-21 16,21 21-16,-20-22 0,-22 1 0,0 0 15,21-1-15,-21 1 0,0 21 0,0-22 16,0 22-16,0 0 16,0 0-16,-21 21 15,21 21-15,0 0 16,0 0-16,0 1 0,0 20 16,0 21-16,0-20 0,0-1 15,0 0-15,0-20 0,0 20 0,0-21 16,0 21-16,21-20 0,0-1 15,-21 0-15,21-21 0,0 21 0,0-21 16,1 0-16,-1 0 0,0 0 0,0 0 16,0 0-16,0 0 0,1 0 15,-1 0-15,21-21 0,-21 0 0,0 0 16,1-1-16,-1 1 0</inkml:trace>
  <inkml:trace contextRef="#ctx0" brushRef="#br0" timeOffset="31314.07">8551 7006 0,'0'-63'16,"0"126"-16,0-147 0,0 62 0,0 1 16,-21 21-1,21 21-15,-21 1 16,21-1-16,-21 0 0,21 21 0,0-21 16,0 22-16,0-1 0,0 22 0,0-22 15,0 0-15,0 22 0,0-22 16,0 0-16,0 1 0,0-1 15,0-21-15,0 22 0,0-22 0,0 0 16,0 0-16,0 0 0,0 0 16,0 1-16,21-22 15,0 0 1,0 0-16,-21-22 16,21 1-16,1 0 0,-1 0 0</inkml:trace>
  <inkml:trace contextRef="#ctx0" brushRef="#br0" timeOffset="31576.92">9186 7176 0,'0'0'16,"0"-22"-16,0 44 31,-21-1-31,21 0 0,-21 0 0,0 0 16,21 22-16,0-1 0,0-21 0,-21 21 15,21-20-15,-22 20 0,22-21 16,0 21-16,-21-20 0,21-1 0,0 21 16,0-21-16,0 0 15,0 1-15,0-1 16,21-21 0,1 0-16,-1 0 0,21-43 15,22 22-15</inkml:trace>
  <inkml:trace contextRef="#ctx0" brushRef="#br0" timeOffset="32322">9631 7218 0,'0'0'0,"0"-21"16,-21 42 0,-1-21-16,22 21 0,-21 21 0,0-20 15,21-1-15,-21 21 0,21-21 16,-21 22-16,0-22 0,21 21 15,0-21-15,0 22 0,0-22 0,0 0 16,0 21-16,0-21 0,0 1 16,0-1-16,21-21 15,0 0-15,0 0 0,0 0 16,0 0-16,1 0 0,-22-21 16,21 21-16,-21-22 15,21 1-15,-21 0 0,0 0 0,0 0 16,0 0-16,0-1 0,0-41 15,0 21-15,0 20 0,0-20 16,0 21-16,0-21 0,0 20 16,0-20-16,21 21 0,0 0 0,0 0 15,1-1-15,-1 1 0,21 0 0,22 21 16,-1 0 0,-21 0-16,1 0 0,-1 21 0,43 22 15,-43-22-15,-21 21 0,22 0 16,-22 1-16,0-22 0,0 106 15,0-85-15,-21-21 16,0 22-16,0-22 0,0 0 0,0 0 16,0 0-16,0 1 0,0-1 15,-21-21-15,21 21 0,-21-21 16,0 0-16,0 0 16,21-21-1,0 0-15,0-1 0,0 1 16,0 0-16,0 0 0,0 0 0,21-64 15,0 43-15,21-1 0,-21 1 16,22 0-16,-22-22 0,21 22 16,1 0-16,-1-1 0,0 1 15,22 21-15,-22 0 0,22-1 0,-22 1 0,64 21 16,0 21 0,-64 1-16,-21-1 0,21 21 15,-20-21-15,-1 22 0,-21-1 0,0 21 16,0-20-16,0-1 0,0 0 15,-21 1-15,-22 20 0,22-20 16,-21-22-16,21 21 0,-1-21 0,1 0 16,0 1-16,0-22 0,21 21 0,-21-21 15,21-21 17,0-1-32,0 1 15,0 0-15</inkml:trace>
  <inkml:trace contextRef="#ctx0" brushRef="#br0" timeOffset="32585.4">10223 6604 0,'0'0'0,"-21"0"0,0 0 0,0 0 15,0 0-15,0 0 16,-1 0-16,22 21 16,-21-21-16,21 21 0,-21-21 0,42 0 47</inkml:trace>
  <inkml:trace contextRef="#ctx0" brushRef="#br0" timeOffset="32850.25">8467 7027 0,'0'0'0,"-22"22"0,1-1 0,42-21 31,1 0-31,-1 0 0,21 0 0,-21 0 16,0-21-16,22 21 0,-22-22 0,21 22 15,1 0-15,-22 0 0,0-21 16,21 21-16,-21 0 0,1 0 16,-1 0-16,-21-21 15,-21 21 1,-1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1:58:57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635 0,'0'0'0,"0"-21"16,0 0-16,0 0 0,0-1 15,0 1-15,0 0 0,0 0 16,0 0-16,-22 0 0,22-1 16,0 1-1,0 42 1,0 1-1,0 20-15,0 0 0,0-21 16,0 43-16,0-22 0,0 22 16,0-1-16,0 1 0,0-1 15,0 1-15,0-1 0,0 1 16,0-1-16,0 1 0,0-22 0,0 43 16,0-43-16,0-21 15,0 22-15,0-22 0,0 0 16,0 0-16,0-42 31,0 0-31,0 0 0,0-1 16,0 1-16,0 0 0</inkml:trace>
  <inkml:trace contextRef="#ctx0" brushRef="#br0" timeOffset="447.74">444 699 0,'0'0'0,"-42"-22"0,21 1 16,0 0-16,21 0 0,0 0 15,0 0-15,0-1 0,0 1 16,21 21-16,0-21 16,21 21-16,1-21 0,-1 21 0,0 0 15,22 0-15,-1 0 0,1 0 16,-1 0-16,1 0 0,21 21 0,-1 0 15,1 0-15,0 1 16,-1 20-16,22-21 0,63 64 16,-105-43-16,21 0 0,-22 1 15,1 20-15,-22-20 0,0 20 16,-21-21-16,1 22 0,-22-1 0,0-20 16,-22 63-1,1-64-15,-21 0 0,-22 22 0,22-22 16,-43 0-16,22 1 0,-22-1 0,22 0 15,-22-20-15,0 20 16,22-21-16,-1-21 0,1 21 0,-1-21 16,1 0-16,21 0 0,-1 0 15,1 0-15,0 0 0,20-21 0,1 21 16,0-21-16,21 0 0,0 0 16,0-1-16,0 1 0,21 0 15,0 0-15,1 0 0,-1-22 16,21 22-16</inkml:trace>
  <inkml:trace contextRef="#ctx0" brushRef="#br0" timeOffset="867.51">1947 1164 0,'0'21'0,"21"-21"0,1 0 32,-1 0-17,0 0-15,-21-21 0,21 0 16,0 21-16,0-21 0,1 0 16,-1 0-16,0-1 0,-21 1 15,21 0-15,-21 0 16,0 0-16,0 0 0,-21 21 15,0 0-15,0 0 0,-22 0 16,-20 21-16,42 0 16,-22 0-16,22 0 0,0 0 15,0 22-15,0-22 0,21 0 0,-22 21 16,22 1 0,0-22-16,0 42 0,22-41 15,-1-22-15,-21 21 0,21 0 0,0-21 16,0 0-16,0 21 0,1-21 15,-1 0-15,21 0 0,0 0 16,-20-21-16,20 0 16,-21 21-16</inkml:trace>
  <inkml:trace contextRef="#ctx0" brushRef="#br0" timeOffset="1429.83">2815 826 0,'0'0'0,"-21"0"16,0 0 0,0 0-16,-1 21 0,1-21 0,0 21 15,0 0-15,-21 21 0,20-20 16,1 20-16,0-21 0,-21 21 16,21 1-16,-1-1 0,1-21 15,21 22-15,0-1 0,0-21 0,0 0 16,0 22-16,0-22 0,0 0 15,21 0-15,1 0 0,-1-21 0,0 21 16,21-21-16,-21 0 0,22 0 16,-1 0-16,0 0 0,1 0 15,-1-21-15,0 21 0,-20-21 16,20 0-16,0 0 0,-21 0 0,22-1 0,-22-20 16,0 0-16,0-1 0,22-41 15,-22 41-15,0-20 16,0-1-16,-21 22 0,0-21 15,0 20-15,21 1 0,-21 0 16,0-1-16,0 1 0,0 0 0,0 20 16,0 1-16,0 0 15,0 42 1,0 0-16,0 1 0,-21-1 16,21 21-16,0 0 0,0 1 0,0 20 15,-21-20-15,21 20 0,0-21 16,0 22-16,-21-22 0,21 22 15,0-22-15,0 43 16,0-43-16,0-21 0,0 22 0,0-22 16,0 21-16,0-21 0,0 0 0,0 1 15,21-22 1,0 0-16,0 0 0,0 0 16,1 0-16,-1 0 0,0-22 0,21 1 15</inkml:trace>
  <inkml:trace contextRef="#ctx0" brushRef="#br0" timeOffset="2015.65">4000 1058 0,'0'-21'0,"0"0"15,0 0-15,0 0 16,0 0-16,0-1 0,0 1 16,0 0-16,-21 0 0,0 0 0,0 0 15,0-1-15,0 22 0,-1 0 16,1-21-16,0 21 0,-21 0 16,21 0-16,-22 21 0,22 1 0,-21-1 15,21 21-15,-22-21 0,22 22 0,-21-1 16,21 0-16,-1 1 0,1-1 15,0 0-15,21 1 0,0-22 0,0 42 16,0-20 0,0-22-16,0 0 0,0 0 0,21 0 15,0-21-15,1 0 16,20 0-16,-21 0 0,21 0 0,-20 0 16,20 0-16,0-21 0,-21 0 0,22 0 15,-1 0-15,-21-1 16,22 1-16,-22 0 0,0-21 0,21 21 0,-21-22 15,-21 1-15,0 21 0,22-22 16,-22 1-16,0 21 0,0-21 16,0 20-16,0 1 15,-22 42 1,1 22-16,21-22 16,0 0-16,0 0 0,0 22 0,0-22 15,0 21-15,0-21 0,0 22 16,0-22-16,0 0 0,0 0 0,0 0 15,0 0-15,21 1 0,1-22 16,-1 21-16,0-21 0,0 0 16,0 0-16,0 0 15,22-21-15,-22-1 0</inkml:trace>
  <inkml:trace contextRef="#ctx0" brushRef="#br0" timeOffset="2394.42">4297 910 0,'0'0'0,"0"-42"16,21 21-1,0 21 1,0 0-16,0 0 0,1 0 0,-1 0 16,0 0-16,0 0 0,0 21 0,22 0 15,-22 0-15,0 22 0,0-22 0,0 0 16,-21 21-16,21-21 15,-21 22-15,22-22 0,-22 0 0,0 21 16,0-20-16,0-1 0,-43 21 16,22-21-16,0-21 0,0 21 15,0-21 1,21-21 0,0 0-1,0 0-15,0 0 0,0 0 16,0-22-16,21 22 0,0-21 15,-21-1-15,21 1 0,0 21 0,0-21 16,-21-1-16,22 22 0,-1 0 16,0 0-16,0 0 0,-21-1 0,21-20 15,0 42-15</inkml:trace>
  <inkml:trace contextRef="#ctx0" brushRef="#br0" timeOffset="3132.15">5567 826 0,'0'0'0,"0"-22"0,0 1 0,0-21 16,-21 21-16,-1 0 0,1-1 0,0 1 15,0 21-15,-21 0 0,20 0 16,-20 0-16,21 0 0,-21 0 0,20 21 16,1 1-16,-21-1 0,21 0 15,0 21-15,-1 1 0,1-1 0,0 0 16,0 1-16,21-1 0,0 0 16,0 1-16,0-1 0,0 0 15,0 1-15,0-22 0,0 0 0,0 0 16,0 0-16,21 0 0,-21 1 15,21-22-15,0 0 0,1 0 0,-1 0 16,21 0-16,22 0 16,-22 0-16,-21-22 0,0 1 15,0 0-15,22 0 0,-22 0 16,0-22-16,0 22 0,0-21 0,1 21 16,-22-22-16,0 1 0,0 0 15,21-1-15,-21 1 0,0 21 0,0-21 16,0 20-16,0 1 0,0 0 15,-21 21-15,-1 0 16,22 21 0,0 0-16,-21 22 0,21-22 0,0 21 15,0 1-15,0-1 0,0-21 16,0 21-16,0 1 0,0-22 16,21 21-16,-21-21 0,22 1 15,-22-1-15,0 0 0,21 0 0,0 0 16,0-21-16,0 0 0,0 0 15,22 0-15,-22 0 0,0 0 16,21 0-16,-20-21 0,20 0 0,-21 0 16,0 0-16,22-22 15,-22 22-15</inkml:trace>
  <inkml:trace contextRef="#ctx0" brushRef="#br0" timeOffset="3411.98">6202 381 0,'0'0'0,"0"-21"0,-21-43 32,21 86-32,0-1 0,-22 0 15,22 21-15,-21-21 0,21 22 0,-21-1 16,21 0-16,0 22 0,0-22 16,0 1-16,0 20 0,-21 22 15,21-43-15,0 0 0,0 1 16,0-1-16,0 22 0,0-22 15,0-21-15,0 0 0,0 0 16,0 1-16,21-22 0,0 21 16,0-21-16,22 0 15,-22 0-15,0 0 0,0-21 16,0-1-16,22 22 0,-22-21 0,0-21 16</inkml:trace>
  <inkml:trace contextRef="#ctx0" brushRef="#br0" timeOffset="3658.84">6667 699 0,'0'-22'0,"0"44"0,-21-22 47,21 21-47,0 0 16,-21 21-16,0-21 0,21 22 15,-21-22-15,21 21 0,-21 1 16,21-22-16,0 21 0,0-21 0,0 22 15,0-22-15,0 21 16,0-21-16,0 0 0,0 1 0,0-1 16,21-21-16,0 0 15,0 0-15,0 0 0,0 0 0,22 0 16,-1 0-16,-21-21 0,22-1 0</inkml:trace>
  <inkml:trace contextRef="#ctx0" brushRef="#br0" timeOffset="4416.52">7239 762 0,'21'0'16,"-42"0"-1,0 21 1,0 0-16,21 1 0,-22-1 16,1 0-16,21 0 0,-21 0 0,21 22 15,0-22-15,0 0 0,-21 21 16,21-21-16,0 1 0,0-1 0,0 0 15,0 0-15,0 0 0,21 0 16,0-21 0,0 0-16,1 0 15,-1 0-15,-21-21 16,0 0 0,0 0-16,0 0 15,0-22-15,0 22 0,0-21 0,0 21 16,0-22-16,21 1 0,0 21 15,0-21-15,0-1 0,-21 22 0,43 0 16,-22-21-16,0 20 0,21 22 16,-20-21-16,20 21 0,0 0 0,-21 0 15,22 0-15,20 21 0,-20 1 16,-1-1-16,-21 0 0,21 0 16,-20 21-16,20 1 0,-42-22 15,0 21-15,21 1 0,-21 20 16,0-42-16,0 22 0,-21-22 15,-64 85 1,64-106-16,21 21 0,-21-21 16,0 0-1,21-21 1,0-1 0,0 1-16,0 0 0,21 0 0,21-43 15,-21 22 1,1 0-16,-1-1 0,0 1 0,21 0 15,-21-1-15,22 1 0,-1 0 0,0 21 16,1-22-16,-1 22 0,0 0 16,1 21-16,-22 0 0,21 0 0,-21 0 15,1 21-15,-1 0 0,0 0 16,-21 22-16,0-1 0,0-21 0,0 22 16,0-1-16,0 0 0,-21 1 15,0-1-15,21 0 0,-22-21 0,1 22 16,21-22-16,-21 0 15,21 0-15,0 0 0,-21 1 0,0-1 0,21 0 16,-21-21 0,-1 0-1,1-21 1,21 0-16,-21-1 0,0 1 16,21 0-16</inkml:trace>
  <inkml:trace contextRef="#ctx0" brushRef="#br0" timeOffset="4643.5">7345 402 0,'-21'-21'0,"-1"21"15,1 0 1,0 0 46,0 0-62</inkml:trace>
  <inkml:trace contextRef="#ctx0" brushRef="#br0" timeOffset="4863.38">6223 593 0,'-21'0'0,"42"0"0,-42 21 0,0 0 15,42-21 1,0 0-16,0 0 16,21 0-16,-20 0 0,20 0 15,0 0-15,1 0 0,-1 0 0,0 0 16,1 0-16,-22 0 0,21 0 15,-21 0-15,0 0 0,1 0 16</inkml:trace>
  <inkml:trace contextRef="#ctx0" brushRef="#br0" timeOffset="5661.24">1355 1905 0,'0'0'0,"-22"0"0,1 0 15,0 0-15,0 21 0,0-21 16,42 0 31,0 0-47,0 0 15,0 0-15,22 0 0,-1 0 16,0 0-16,22 0 0,63 0 16,-42 0-16,-22 0 15,43-21-15,-21 21 0,147 0 16,-105-21-16,22 21 0,-22 0 16,21-21-16,21 21 0,0-21 0,361-1 15,-149 1 1,-170 21-16,1 0 0,0-21 15,-22 0-15,22 21 0,-22 0 16,212-21-16,-211 21 0,190-21 16,-191 21-16,-20-22 15,-1 22-15,0 0 0,1-21 0,-22 21 16,0-21-16,0 21 0,-21 0 16,0-21-16,0 21 0,-42 0 15,21 0-15,-22 0 0,22-21 16,-42 21-16,-43 0 0,0 0 15,0 0-15,0 0 0,-42 0 32,0 0-32,0 0 15,0 0-15,0 0 16,-1 0-16,-41 0 0</inkml:trace>
  <inkml:trace contextRef="#ctx0" brushRef="#br0" timeOffset="12210.46">741 2963 0,'0'0'0,"21"0"0,0 0 0,-21-21 0,21 21 16,0 0-16,1-21 16,-1 21-16,0-21 0,0 21 15,-21-21-15,21 21 0,0-21 16,1-1-16,-22 1 16,0 0-16,0 0 15,-22 21 1,1 0-16,0 0 0,-21 0 15,21 0-15,-22 0 0,1 0 16,-22 21-16,22-21 16,0 21-16,21 0 0,-1-21 15,-20 22-15,21-1 0,0-21 0,21 21 16,0 0-16,-21 0 0,21 0 16,0 1-1,21-1-15,0 0 0,0-21 16,0 21-16,22-21 0,-22 21 15,21-21-15,-21 21 0,22 1 0,-1-22 16,-21 21-16,21 0 0,-20 0 16,41 43-16,-42-43 15,-21 0-15,0 21 0,0-21 0,0 1 16,0 20-16,-21-21 0,0 21 16,0-20-16,0-1 0,-22 0 15,-41 0-15,41-21 16,1 0-16,0 0 0,-1 0 0,-20 0 15,20 0-15,1-21 0,0 21 16,21-21-16,-22 0 0,22-1 16,-21 1-16,21 0 0,-1 0 15,1 0-15,0 0 0,0-1 0,0 1 16,21 0-16,0 0 0,0 0 0,0 0 16,21 21-1,21 0-15,-21-22 0,22 22 0,-1 0 16,0 0-16,1 0 15,-1-21-15</inkml:trace>
  <inkml:trace contextRef="#ctx0" brushRef="#br0" timeOffset="12887.31">1101 3027 0,'0'0'0,"0"21"31,0 0-31,0 0 16,-22 1-1,22-1-15,0 21 0,0-21 0,0 0 16,0 22-16,0-22 0,0 0 16,0 0-16,0 22 0,0-22 15,0 0-15,22 0 0,-1-21 16,0 0-16,0 0 15,0 0-15,22 0 0,-22 0 0,0-21 16,21 0-16,1 0 0,-22-1 16,21 1-16,-21 0 0,22 0 0,-22 0 15,0-22-15,0 22 0,-21 0 16,21-21-16,-21-1 16,0 22-16,0 0 15,0 42 16,0 0-15,0 1-16,0-1 0,0 0 0,0 21 16,0-21-16,0 22 0,0-1 15,0 0-15,0 1 0,0-1 0,0 0 16,0 1-16,0-1 0,0 22 16,21-22-16,-21 0 0,0 1 0,22-1 15,-1 21-15,-21-20 0,21-1 16,-21 22-16,0-22 0,0 0 15,0 22-15,0-22 0,0 22 16,0-22-16,0-21 0,-21 0 16,0 22-16,-1-43 0,1 21 15,0-21-15,-21 0 0,21 0 0,-22 0 16,1 0-16,0 0 0,-1 0 16,1-21-16,0-1 0,-1 1 0,1 21 15,0-42-15,-1 21 0,22 0 16,0-1-16,0-20 0,0 21 15,21-21-15,0 20 0,0-20 0,0 21 16,0-21-16,0 20 0,21-20 0,0 21 16,0-21-16,0 20 15,22-20-15,-22 21 0</inkml:trace>
  <inkml:trace contextRef="#ctx0" brushRef="#br0" timeOffset="13394.99">1778 3154 0,'0'0'0,"0"21"31,0 0-15,0 0-16,0 85 15,21-85 1,-21 22-16,0-22 0,0 0 15,0 0-15,0 22 0,0-22 16,0-42 31,0-1-47,0 1 16,0 0-16,0 0 0,0 0 15,0-22-15,21 1 16,0 21-16,-21-21 0,22 20 0,-1-20 15,0 21-15,0-21 0,0 20 0,22 22 16,-22-21-16,21 0 0,0 21 16,1 0-16,41 0 0,-62 21 15,20 0-15,-21 1 0,21 20 16,-20 21-16,-22-41 0,0 20 16,0 21-1,0-41-15,0 41 0,-22-42 0,1 0 16,21 1-16,-21-1 0,21 0 15,-21-21-15,42-21 32,0 0-17,-21-1-15,21 1 16</inkml:trace>
  <inkml:trace contextRef="#ctx0" brushRef="#br0" timeOffset="13660.84">2709 2858 0,'0'84'16,"0"-63"0,0 22-16,-21-22 0,21 21 15,0 1-15,0-1 0,0 0 0,0-21 16,0 22-16,-21-1 0,21 0 15,0-20-15,0 41 0,0-42 16,0 0-16,0 1 0,21-22 16,0 0-1,0 0-15,1 0 0,-1 0 16,0-22-16,-21 1 0,21-21 0</inkml:trace>
  <inkml:trace contextRef="#ctx0" brushRef="#br0" timeOffset="13867.72">2646 3090 0,'-21'22'0,"-1"-22"0,1 21 16,42-21 15,1 0-31,-1 0 0,21 0 16,-21 0-16,0 0 0,22 0 0,-22 0 15,0 0-15,0-21 0,0 21 16,-21-22-16,22 22 16,-1 0-16</inkml:trace>
  <inkml:trace contextRef="#ctx0" brushRef="#br0" timeOffset="14479.14">3217 3302 0,'0'0'0,"21"0"0,1 0 0,-1 0 16,0-21-16,0 21 0,0-21 16,0 0-16,1 21 0,-22-22 15,0 1-15,21 0 0,-21 0 16,0 0-16,0 0 0,0-1 15,0 1-15,-21 0 0,-1 0 0,1 0 16,0 0-16,0-1 0,0 22 16,0-21-16,-1 21 0,-20 0 0,21 0 15,0 0-15,0 0 0,-22 21 16,22 1-16,0-1 0,0 0 0,21 0 16,-21 21-16,21-20 0,-22 20 15,22-21-15,-21 21 0,21 22 16,0-43-16,0 21 0,0-20 15,0-1-15,0 0 0,21-21 16,1 21-16,-1-21 0,0 0 0,0 0 16,0 0-16,0 0 0,1 0 15,62-42-15,-63 21 16,1-1-16,-1 1 0,0 0 16,0-21-16,0 21 0,0-1 0,1-20 15,-22 21-15,0 0 0,0 0 16,0-1-16,0-20 15,0 63 1,0 0 0,-22 22-1,22-22-15,0 0 0,-21 21 0,21-20 16,0-1-16,0 0 0,0 21 0,0-21 16,0 1-16,0-1 15,21-21-15,1 21 0,-1-21 16,0 0-16,0 0 15,0 0-15,0 0 0,1-21 0,20 0 16,-21 21-16</inkml:trace>
  <inkml:trace contextRef="#ctx0" brushRef="#br0" timeOffset="14995.84">3810 2985 0,'42'-22'15,"-21"1"1,1 21-16,-1 0 0,0 0 16,21 0-16,-21 0 0,1 0 15,-1 0-15,0 0 0,0 0 0,0 21 16,0 1-16,-21-1 0,0 0 16,0 0-16,0 21 15,0-20-15,0 20 0,0-21 0,-21 0 16,0 22-16,0-22 0,0 0 15,0 0-15,-1 0 0,1-21 0,-21 21 16,42 1 0,0-44-1,21 1-15,0 0 16,0 0-16,1 0 0,-1 0 16,42-64-16,-42 64 15,1-22-15,-1 22 0,0 0 16,0 0-16,-21 0 0,21 0 0,-21-1 15,21 22-15,-42 0 32,0 22-32,0-1 0,21 0 15,0 0-15,-21 0 16,21 0-16,-21 22 0,21-22 0,0 21 16,0-21-16,0 1 0,0-1 0,0 21 15,0-21-15,0 0 0,0 1 16,21-1-16,0 0 0,0-21 15,0 21-15,0-21 16,1 0-16,-1 0 0,0 0 0,0 0 16,0 0-16</inkml:trace>
  <inkml:trace contextRef="#ctx0" brushRef="#br0" timeOffset="15502.99">720 3874 0,'-22'0'16,"44"0"-16,-86 0 0,43 0 0,42 0 31,0-22-15,22 22-16,-1-21 0,0 21 0,22 0 16,-1-21-16,22 0 0,0 21 15,-1 0-15,149-21 16,21 21-16,-127-21 0,0 21 15,21 0-15,0 0 0,1 0 0,-1 0 16,0 0-16,21 0 0,-21 0 16,-21-22-16,22 22 0,-1 0 15,0 0-15,233 0 16,-275 0-16,21 0 0,-21 0 16,-22-21-16,22 21 0,42 0 15,-84 0-15,-22 0 0,0 0 0,-20 0 16,-1 0-16,0 0 0,0 0 15,-21-21 1,-21 0 0,21 0-16</inkml:trace>
  <inkml:trace contextRef="#ctx0" brushRef="#br0" timeOffset="15899.76">5228 3048 0,'21'0'78,"0"0"-62,1 0-16,-22-21 31,0 0-15,-22 21 30,1 21-46,0-21 16,21 21-16,0 0 16,-21 0-16,21 1 31</inkml:trace>
  <inkml:trace contextRef="#ctx0" brushRef="#br0" timeOffset="16196.51">5207 3408 0,'0'21'0,"0"-42"0,21 42 16,0-21 0,0 0-1,-21-21 16,0 0-31,-21 21 32,0 0-17,0 0-15,0 0 16,21 21-16,0 0 16,21-21 15</inkml:trace>
  <inkml:trace contextRef="#ctx0" brushRef="#br0" timeOffset="17356.84">7832 2942 0,'21'-21'15,"-42"42"-15,63-63 0,-42 21 0,0 0 16,0-1-16,0 1 15,0 0-15,-21 0 0,0 0 16,-1 0-16,1 21 0,-42-43 0,42 43 16,-22 0-16,22 0 0,0 0 15,-21 0-15,20 0 0,1 21 16,-21 1-16,21-1 0,0 21 0,-1-21 16,1 22-16,0-22 0,-21 42 15,21-20-15,21-22 0,-22 21 16,22-21-16,0 22 0,0-22 15,0 0-15,0 0 0,0 0 0,0 0 16,22-21-16,20 0 16,-21 0-16,0 0 0,0 0 15,1-21-15,-1 21 0,0-21 0,21 0 16,-21 0-16,1 0 0,20-1 16,0-20-16,-21 21 0,22-21 15,-22 20-15,-21 1 0,21-21 16,-21 21-16,21 0 0,-21-1 0,0-20 15,0 21-15,0 0 0,0 0 16,0 42 15,0 0-31,0 0 16,0 0-16,0 0 0,0 22 0,0-1 16,0 0-16,-21 1 15,21-22-15,0 21 16,0-21-16,0 1 0,0-1 0,21-21 15,0 21-15,1-21 0,-1 0 16,0 0-16,0 0 0,21 0 0,-20 0 16,20-21-16,-21 0 0,0 21 0,22-22 15,-22 1-15,0 0 0,0 0 16,0 0-16,0 0 0,1-22 16,-22 22-16,0-64 15,0-20-15,0 62 16,0-20-16,-22 20 0,1 1 0,-21 0 15,21-1-15,-22 22 0,1-21 16,0 0-16,-1 20 0,-20 1 0,21 0 16,-22 0-16,1 0 0,20 21 15,-20 0-15,-43 0 0,42 0 16,1 21-16,21 0 0,-22 0 16,1 22-16,20-1 0,-20 0 15,20 22-15,-20-1 0,21 1 0,-1-1 16,1 1-16,0-1 0,20 1 0,-20-1 15,21 1-15,0-1 0,0 1 16,21-1-16,0-20 0,0 20 0,0-21 16,42 22-16,-21-22 0,0 1 15,106 41-15,-21-41 16,-64-43-16,1 21 16,20-21-16,-20 0 0,20 0 0,-21 0 15,64 0-15,-42-21 0,-1 21 16,-20-22-16,20 1 0,-21 0 15,22 0-15,-43 0 0,21 0 16,-20-1-16,20-20 0</inkml:trace>
  <inkml:trace contextRef="#ctx0" brushRef="#br0" timeOffset="17859.57">8403 2477 0,'0'-22'0,"0"44"31,0-1-31,0 21 0,0-21 16,0 22-16,0-1 0,0 0 0,0 1 16,0-1-16,0 0 0,0 1 15,0 41-15,0-41 0,0 20 16,0-21-16,0-20 0,0 20 16,-21-21-16,21 0 0,0 0 15,0 1-15,0-1 16,0-42-1,0-1-15,21 1 16,-21 0-16,0 0 0</inkml:trace>
  <inkml:trace contextRef="#ctx0" brushRef="#br0" timeOffset="18100.3">8445 2477 0,'0'-22'15,"0"1"-15,0 0 16,0 0 0,22 21-1,-1-21-15,106 0 16,-106 21 0,42 0-16,-41 0 15,-1 0-15,0 0 0,0 0 0,-21 21 16,0 0-16,0 0 15,0 0-15,-21 0 0,0-21 16</inkml:trace>
  <inkml:trace contextRef="#ctx0" brushRef="#br0" timeOffset="18316.18">8382 2879 0,'21'42'16,"0"-42"0,0 0-16,1 0 0,-1 0 0,0 0 15,0 0-15,0 0 0,0 0 16,1 0-16,-1 0 0,0 0 16,0-21-16,0 21 15,0 0-15</inkml:trace>
  <inkml:trace contextRef="#ctx0" brushRef="#br0" timeOffset="18586.41">8911 2879 0,'0'0'0,"0"21"0,0 0 16,0 0-1,0 0-15,0 1 0,0-1 16,0 0-16,0 0 0,0 0 16,0 0-16,-21-21 15,21 22-15,-21-1 16,21-42 31,0-1-32,0 1-15</inkml:trace>
  <inkml:trace contextRef="#ctx0" brushRef="#br0" timeOffset="18756.32">8932 2688 0,'0'0'16,"0"-21"-16,0 0 0,-21 21 31,0 0-16,0 0-15,21 21 16,0 0-16,0 0 16,21-21-16,0 0 15</inkml:trace>
  <inkml:trace contextRef="#ctx0" brushRef="#br0" timeOffset="19286.98">9207 2836 0,'0'22'0,"0"20"32,0-21-32,0 0 0,0 0 0,0 1 15,0-1-15,0 0 0,0 0 16,0 0-16,0 0 15,0 1-15,0-1 16,-21-21 31,21-21-31,0-1-16,0 1 15,0 0-15,0 0 0,0-64 16,0 64-1,21 0-15,22-43 0,-22 43 16,0 0-16,21 0 0,-20 21 16,20-21-16,-21 0 0,21 21 0,1 0 15,-22 0-15,21 0 0,1 21 0,-22 0 16,21 0-16,0 21 16,-20-20-16,-1 41 15,-21-42-15,0 0 0,0 1 0,0 20 16,0-21-16,-21-21 0,-1 21 0,1 0 15,0 1-15,21-1 0,-21-21 16,0 21-16,21-42 47,21 21-47,0-21 0,0 21 16</inkml:trace>
  <inkml:trace contextRef="#ctx0" brushRef="#br0" timeOffset="19880.09">10520 2709 0,'-21'-21'15,"42"42"-15,-64-42 0,22 0 0,0 0 0,-21 21 16,21 0-16,-1 0 0,-20 0 0,21 0 15,-21 0-15,20 0 0,-20 21 16,21-21-16,-21 21 0,20 0 0,-20 1 16,21 20-16,-21-21 0,20 0 15,1 22-15,0-22 0,0 21 0,0-21 16,21 22-16,0-22 0,0 0 0,0 0 16,0 0-16,0 0 15,42 22-15,-21-22 0,22-21 16,-22 0-16,21 21 0,-21-21 15,22 0-15,-1 0 0,-21 0 0,21 0 16,1-21-16,-22 21 0,21-21 0,-21 0 16,22-1-16,-22 1 0,21 0 15,-21 0-15,1-21 0,-1 20 0,-21-20 16,21 21-16,0-64 0,0 43 16,-21-22-16,0 22 15,0 0-15,0-1 0,0 1 0,0 0 16,0 21-16,0-22 0,-21 22 0,0-21 15,0 42-15,0 0 16,-1 21 0,22 21-16,0 1 15,0-22-15,0 21 0,0 22 0,0-22 16,0 0-16,0 1 0,0-1 16,0 0-16,22 1 0,-22-1 0,0 0 15,21-21-15,-21 22 0,0-22 0,0 0 16,0 0-16,21 0 0,0 1 15,-21-1-15,21-21 0,0 0 16,1 0-16,-1 0 0,0 0 0,0 0 16,0 0-16,0-21 0,22 21 15</inkml:trace>
  <inkml:trace contextRef="#ctx0" brushRef="#br0" timeOffset="20154.93">11239 2350 0,'0'0'0,"-21"0"16,0 0-16,21 21 15,-21-21-15,21 42 0,0-21 16,0 22-16,0-1 0,-21 0 0,21 1 16,0-1-16,0 0 15,-21 1-15,21-1 0,0-21 0,0 21 16,0 1-16,0-22 0,-22 0 0,22 21 15,0-20-15,0-1 16,0 0-16,0 0 16,22-21-16,-1 0 15,0-21-15,0 0 16,-21 0-16</inkml:trace>
  <inkml:trace contextRef="#ctx0" brushRef="#br0" timeOffset="20743.86">11112 2392 0,'0'-21'0,"0"42"0,0-63 0,0 20 0,0 1 15,0 0 1,22 21-16,-1 0 16,0-21-16,0 21 0,21 0 0,-20 0 15,20 0-15,-21 0 0,0 0 16,22 0-16,-1 42 15,-21-21-15,0 1 0,0 20 0,-21-21 16,0 21-16,0-20 0,0 20 16,0 0-16,0-21 0,-63 43 15,42-43-15,-22 0 0,22 0 16,-21 1-16,0-1 0,20-21 0,-20 21 16,21-21-16,0 0 0,0 0 15,21-21 1,21 0-1,0 21-15,0-22 0,0 1 16,0 21-16,22-21 0,-22 21 0,0 0 16,43-21-16,-22 21 0,-21 0 15,21 0-15,-20 0 0,-1 21 16,21 0-16,-21-21 0,0 21 16,1 1-16,-1-1 0,0 0 0,0 0 15,0 21-15,-21-20 16,0-1-16,0 0 0,0 0 0,0 0 15,-21 0-15,0 1 0,0-1 0,0 0 16,-1-21-16,-20 21 0,21 0 16,0 0-16,-22-21 0,22 22 0,-21-22 15,21 0-15,-43 0 16,43 0-16,0 0 0,0 0 16,0 0-16,-1 0 0,1 0 0,0-22 15,21 1 1,0 0-16,0 0 15,21 0 1,0 21-16,1-21 0,-1 21 0,0-22 16</inkml:trace>
  <inkml:trace contextRef="#ctx0" brushRef="#br0" timeOffset="21611.02">12023 2667 0,'0'0'0,"-22"21"47,22 0-47,-21-21 16,21 22-16,0-1 0,0 0 0,0 0 15,-21 0-15,21 0 0,0 1 16,0-1-16,0 0 0,0 0 0,0 0 15,0 0-15,0 1 0,21-1 0,0-21 16,1 21-16,-1-21 0,21 0 16,-21 21-16,0-21 0,22 0 0,20 0 15,-42 0-15,1 0 0,-1 0 16,0-21-16,0 21 16,0-21-16,0 0 0,-21-1 0,0 1 15,22 0-15,-22 0 0,21-21 0,-21 20 16,0 1-16,0 0 0,0-21 15,0 21-15,0-1 0,0 1 16,21 21-16,-21 21 31,0 1-31,0-1 16,0 0-16,0 0 0,0 0 16,0 22-16,-21-22 0,21 0 0,0 21 15,0-21-15,-21 22 0,21-1 16,0-21-16,0 43 0,0-22 15,0 0-15,0 22 0,0-1 0,0-20 16,0 20-16,0 1 0,21-22 0,-21 22 16,21-1-16,-21-21 0,21 22 15,-21-1-15,0 1 0,0-1 0,21 1 16,-21-1-16,21 1 0,-21-22 0,0 22 16,0-1-16,0 1 0,0-22 15,22 22-15,-22-22 0,0 0 0,0 1 16,0 84-1,0-106-15,0 42 0,-22-63 16,1 21-16,21 1 0,-21-22 0,0 0 16,0 0-16,-22 0 0,-20-22 15,-1-20-15,22 21 16,0 0-16,-22 0 0,22-22 16,0 1-16,-1 21 0,-20-43 0,20 22 15,22 0-15,-21-1 0,-22-63 16,43 43-16,0 21 0,0-22 15,21 1-15,0 20 0,0-20 0,0-43 16,0 64-16,21-1 0,0-20 16,0 20-16,-21 1 0,43 0 15,-22-22-15,0 22 0,0 0 16,0-1-16,1 1 0,20 0 0,-21-1 16,0 1-16,0 21 0,1-22 15,-1 22-15,0 0 0,0 0 0,-21 0 16,0 0-16,21-1 0,-21 1 15,0 0-15,0 0 16,0 0-16,0 0 0</inkml:trace>
  <inkml:trace contextRef="#ctx0" brushRef="#br0" timeOffset="22151.02">13335 1884 0,'0'0'0,"21"0"0,-21-21 0,0 0 15,-21 21 1,0 0-16,0 0 15,-1 0-15,1 0 0,0 0 0,0 21 16,-21 0-16,20 21 0,-20-21 16,0 22-16,21-1 0,-22 0 0,1 1 15,0 20-15,-1-20 0,1 20 16,-22 85-16,43-84 16,-42 84-16,63-85 0,0 1 15,0-22-15,0 22 0,0-22 16,21 0-16,0 1 0,0-1 0,22 0 15,-1 1-15,21-1 16,1-21-16,-22 0 0,1 1 0,-1-22 16,0 0-16,43 0 0,-64 0 15,0 0-15,22 0 0,-22-22 16,-21 1-16</inkml:trace>
  <inkml:trace contextRef="#ctx0" brushRef="#br0" timeOffset="26020.05">13547 2350 0,'0'0'0,"21"0"0,-21-22 0,21 1 15,-21 0-15,21 0 16,-21 0-16,0 0 16,0-1-16,21 1 15,-21 42 17,0 1-17,0-1-15,0 21 0,-21 0 0,0 1 16,21-1-16,-21 0 0,0 22 15,-1-22-15,1 22 0,0-22 16,-21 43-16,-1-43 0,22 0 16,0-20-16,0 20 0,0-21 15,0 0-15,-1 0 0,1-21 0,21 22 16,-21-22-16,21-22 31,0 1-31,0 0 16,21 0-16,-21 0 0,21 0 0,1-1 15,-22-20-15,21 21 0,0 0 16,-21 0-16,21 21 0,0-22 16,0 22-1,1 0-15,-1 22 0,0-1 16,0 0-16,-21 0 0,21 0 0,0 0 16,-21 1-16,22-1 0,-22 0 15,21 0-15,-21 0 0,21 0 16,0-21-16,-21 22 15,21-22-15,0 0 16,1 0-16,-1 0 16,-21-22-16,0 1 15,42 0-15,-42 0 0</inkml:trace>
  <inkml:trace contextRef="#ctx0" brushRef="#br0" timeOffset="26303.22">14160 2307 0,'-21'0'0,"42"0"0,-63 0 16,21 0-16,21 21 0,-21 1 16,21-1-16,-21 0 0,-1 21 15,22 1-15,-21-1 0,21 0 0,0 1 16,0-1-16,-21 0 15,0-21-15,21 22 0,-21-1 0,21-21 16,-21 0-16,-1 22 0,22-22 0,0 0 16,0 0-16,22-21 47,-1-21-47,0 0 0,-21 0 15</inkml:trace>
  <inkml:trace contextRef="#ctx0" brushRef="#br0" timeOffset="26535.12">14097 2350 0,'0'0'0,"0"-22"16,0 44 0,21-1-16,-21 0 0,21 0 15,0 0-15,-21 22 0,22-1 0,-1 21 16,0-20-16,-21-1 15,21-21-15,0 22 0,-21-22 0,21 0 16,-21 0-16,0 0 0,22 0 0,-22 1 16,21-22-16,0 21 15,0-21 1,0 0-16,-21-21 16</inkml:trace>
  <inkml:trace contextRef="#ctx0" brushRef="#br0" timeOffset="26811.44">14605 2180 0,'-21'0'31,"21"21"-31,0 22 0,0-22 0,-21 21 16,21 1-16,-22-1 0,22 0 15,-21 22-15,21-22 0,-21 0 16,0 1-16,21-1 0,-21 0 0,21 22 16,-21-22-16,21-21 15,0 1-15,0-1 0,-22-21 0,22 21 16,22-21 0,-1 0-1,-21-21-15,21 21 0</inkml:trace>
  <inkml:trace contextRef="#ctx0" brushRef="#br0" timeOffset="27106.68">15198 2413 0,'21'0'47,"0"0"-47,0 0 0,0 0 16,0 0-16,1 0 0,20 0 16,-21 0-16,21 0 0,1 0 15,-22 0-15,0 0 0,0 0 16,-42 0 15</inkml:trace>
  <inkml:trace contextRef="#ctx0" brushRef="#br0" timeOffset="27319.56">15176 2604 0,'0'0'0,"0"21"15,22-21 1,-1 21 0,0-21-16,0 0 0,0 0 0,0 0 15,1 0-15,-1 0 0,0 0 16,0 0-16,21 0 0,1 0 16,-22 0-16,-21-21 0,0 0 31</inkml:trace>
  <inkml:trace contextRef="#ctx0" brushRef="#br0" timeOffset="28103.11">16319 2159 0,'0'-21'15,"-21"21"1,0 0 0,21 21-16,0 0 31,21-21 16,-21-21-47,21 21 0,-21-21 15,22 21-15,-22-21 0,0 0 16,0-1 0,-22 22-1,1 0-15,0 0 0,0 0 16,0 0-16,0 0 0,-1 0 15,1 0-15,21 22 0,-21-1 16,0 0-16,21 0 0,0 0 16,0 0-1,21-21 1,0 0-16,0 0 16,1 0-16,-1 0 0,0-21 15,0 21-15,-21-21 0,21 21 16,0-21-16,1 0 0,-22 0 15,0-1-15,0 1 16,0 0-16,-22 21 16,1 0-16,0 0 15,0 0-15,0 21 16,21 0-16,0 1 0,-21-1 0,21 0 16,-22 0-16,22 0 15,0 22-15,0-22 0,0 0 0,0 0 16,0 0-16,0 0 0,0 1 0,22-1 15,-1 0-15,0 0 16,21-21-16</inkml:trace>
  <inkml:trace contextRef="#ctx0" brushRef="#br0" timeOffset="28659.79">17081 2159 0,'0'0'0,"0"-21"0,0 0 31,-21 21-31,0 0 0,21 21 16,-21-21-16,0 21 0,0 0 15,21 0-15,0 22 0,-22-22 16,1 21-16,0 43 0,0-22 15,0-20-15,0-1 0,-1 0 16,1 22-16,0-22 0,0 1 0,0-1 16,0-21-16,-1 21 0,1-20 0,0-1 15,0 21-15,0-42 16,21 21-16,0 0 0,-21-21 16,21-21-1,0 0-15,0-21 16,0 21-16,0-1 0,0-20 15,0 0-15,21 21 0,-21-22 16,21 1-16,-21 0 0,21-1 0,0-20 16,-21 42-16,0-1 15,21 22-15,1 0 0,-1 0 16,-21 22-16,21-1 16,-21 21-16,21-21 0,0 0 15,0 43-15,1-22 16,-22-21-16,21 22 0,0-22 15,0 0-15,-21 0 0,21 0 0,0 1 16,1-1-16,-1 0 0,0-21 0,0 21 16,0-21-16,0 0 0,1 0 15,-1 0-15,0 0 0,42 0 16,-20-21-16,-22 0 0</inkml:trace>
  <inkml:trace contextRef="#ctx0" brushRef="#br0" timeOffset="28916.65">17695 2117 0,'0'21'0,"21"0"0,-21 21 15,0-20-15,0-1 0,0 21 16,22 0-16,-22-20 0,21 20 0,-21 0 15,21 1-15,-21-1 0,0 0 16,21-21-16,0 43 16,-21-43-16,0 21 0,0-20 15,21-1-15,1-21 16</inkml:trace>
  <inkml:trace contextRef="#ctx0" brushRef="#br0" timeOffset="29195.49">18246 2011 0,'-43'85'31,"22"-64"-31,0 21 0,0 0 0,0-20 15,-1 20-15,1 21 0,0-20 16,0-1-16,-21 22 0,-1 20 16,22-41-16,0-1 0,0-21 15,21 21-15,-21 1 0,21-22 16,0 0-16,21-42 31,0 0-31,0 0 16</inkml:trace>
  <inkml:trace contextRef="#ctx0" brushRef="#br0" timeOffset="29783.37">18669 2096 0,'0'0'0,"0"21"31,0-42 1,0-1-32,21 22 15,0-21-15,0 21 0,-21-21 16,22 0-16,-1 0 0,0 21 31,-21 21-15,0 0-16,0 0 15,0 0-15,0 1 16,0-1-16,0 0 0,-21 0 16,0 0-1,-1-21-15,22 21 16,-21-21-16,0 0 0,0 0 15,21-21 17,0 0-32,0 0 15,0 0-15,21 0 0,0 21 16,0-22-16,-21 1 0,22 0 16,-1 21-16,-21-21 0,21 21 15,0 0-15,0 0 16,0 21-1,-21 0-15,0 0 0,0 1 16,0-1-16,0 21 16,0-21-16,-21 0 0,0 1 0,-21-1 15,21 0-15,-1 0 0,-20-21 16,21 21-16,0 0 0,-22-21 0</inkml:trace>
  <inkml:trace contextRef="#ctx0" brushRef="#br0" timeOffset="30267.1">19177 1503 0,'-21'0'15,"21"21"1,21-21-16,-21 21 0,21 0 0,0 1 16,0-1-16,1 21 0,20-21 15,-21 22-15,0-22 0,22 21 16,-1 0-16,-21 1 0,21-1 0,-20 0 15,-1 22-15,0-22 0,0 1 16,-21 20-16,0-21 0,0 22 0,0-22 16,-21 22-16,-21-1 0,-1-20 15,1 20-15,0-21 0,-1 22 0,-20-22 16,20-21-16,-20 22 0,21-1 16,-1-21-16,1 0 0,0 1 0,20-1 15,-20 0-15,21-21 0,0 21 0,0-21 16,-1 0-1,1 0 32,0 0-47</inkml:trace>
  <inkml:trace contextRef="#ctx0" brushRef="#br0" timeOffset="31190.99">5736 4424 0,'0'0'0,"0"-21"0,21 0 15,-21-1-15,0 1 0,0-21 16,0 21-16,0 0 0,0-1 15,0 1-15,0 42 32,0 1-32,0 20 15,0 0-15,21 1 0,-21-1 0,22 0 16,-22 1-16,0-1 0,0 21 16,0-20-16,0 20 0,0 1 15,0-1-15,0 1 0,0-1 0,0 1 16,0-22-16,0 22 0,-22-1 15,1-21-15,21 1 0,-21-1 16,0 0-16,21 43 0,-21-43 16,21-20-16,-21 41 0,21-42 15,0 0-15,0-42 32,0 0-32,0-21 15,0 21-15,0-1 0,0-20 0</inkml:trace>
  <inkml:trace contextRef="#ctx0" brushRef="#br0" timeOffset="31555.65">5694 4360 0,'-21'-21'0,"21"0"16,-22 0-16,22 0 0,0 0 15,0-1-15,22 1 16,20 21-16,-21 0 16,0-21-16,22 21 0,-1 0 15,-21 0-15,21 0 0,1 21 0,-1 0 16,0 1-16,1-1 0,-22 0 16,0 21-16,0 1 0,0-22 0,-21 21 15,0-21-15,0 22 0,0-22 16,-21 21-16,0-21 0,0 0 0,-21 1 15,20-1-15,1 0 0,-21 0 0,0 0 16,20-21-16,1 0 16,0 0-16,0 0 0,21-21 47,21 21-47,0-21 0,0 0 15</inkml:trace>
  <inkml:trace contextRef="#ctx0" brushRef="#br0" timeOffset="32008.39">6202 4530 0,'0'-43'31,"0"22"-31,0 0 0,0 0 15,21 0-15,0 21 0,-21-21 16,21-1-16,0 22 0,1-21 0,-1 21 16,0 0-16,0 0 0,0 0 15,22 0-15,-22 0 0,0 0 0,21 21 16,-21 1-16,1-1 0,-1 0 0,0 0 16,-21 0-16,0 0 0,0 22 15,0 20-15,0-42 0,0 1 16,-21 41-16,0-42 15,21 0-15,-22 1 0,22-1 16,-21 0-16,21 0 0,0-42 31,0 0-15,0 0-16,0-1 0,0 1 0,0 0 16,0 0-16,0 0 0,0-22 15,0 22-15,0 0 0,43-42 16,-22 41-16,-21 1 0,21 0 15,0 21-15,-21-21 0,21 0 0,0 21 16,1 0-16,-1-21 0,0 21 0,0 0 16,0 0-16,0 0 0,1 0 15</inkml:trace>
  <inkml:trace contextRef="#ctx0" brushRef="#br0" timeOffset="32259.25">7175 4382 0,'0'21'16,"0"-42"-16,0 63 0,0-21 15,0 0-15,-21 0 0,21 22 16,0-22-16,-21 21 16,21-21-16,0 22 15,0-22-15,-21 0 0,21 0 16,21-21 15,-21-21-15,0 0-16,21 0 15,-21 0-15</inkml:trace>
  <inkml:trace contextRef="#ctx0" brushRef="#br0" timeOffset="32616.56">7070 4064 0,'0'0'0,"-22"0"0,22 21 16,-21-21-16,21 21 0,0 1 15,-21-1-15,21 0 0,0 0 0,0 0 16,0 0-16,0 1 0,0-1 0,21-21 16,0 21-16,1-21 0,-1 0 15,0 0-15,0 0 0,21 0 16,-42-21-1,22 21-15,-1-21 0,-21-1 0,0 1 0,0 0 16,0 0-16,0 0 0,0 0 0,0-1 16,0 1-16,0 0 0,0 0 15,-43-21-15,1 42 16,21 0-16,0 0 16,0 0-16,-1 21 0,22 0 15,0 0-15,-21 21 0,21-20 0,0-1 16,0 42-16,0-20 15,0-1-15,21-21 0,-21 0 16,22 0-16,-1 1 0,0-1 16</inkml:trace>
  <inkml:trace contextRef="#ctx0" brushRef="#br0" timeOffset="33040.32">7451 4360 0,'0'0'0,"0"-21"16,0 42 15,21-21-15,0 22-16,-21-1 0,21 0 0,0 0 16,-21 0-16,0 0 0,21 1 15,1 20-15,-22-21 0,0 0 0,0 43 16,0-22-16,0-21 15,0 0-15,0 1 16,0-1-16,0-42 31,0-1-15,21 1-16,0 0 0,-21 0 16,21-21-16,-21 20 0,21 1 0,0-21 15,-21 21-15,22-22 0,-1 22 16,-21-21-16,21 21 0,0 0 0,0-1 15,-21 1-15,21 0 16,1 21-16,-1 0 31,-21 21-15,0 0 0</inkml:trace>
  <inkml:trace contextRef="#ctx0" brushRef="#br0" timeOffset="33887.87">8424 4593 0,'21'0'0,"43"-42"15,-64 21 1,0 0-16,21-1 0,-21 1 0,21 0 15,-21 0-15,0 0 0,0 0 0,0-1 16,0 1-16,0 0 0,-21 0 16,0 0-16,0 0 0,0-1 15,-22 1-15,22 21 0,0 0 0,-21 0 16,-1 21-16,1-21 0,-43 85 16,43-64-1,21 22-15,-22-1 0,22-21 0,0 21 16,0 1-16,0-22 0,21 21 0,0-21 15,0 22-15,0-22 0,0 0 0,0 21 16,0-20-16,21-1 16,0-21-16,0 0 0,0 0 15,1 0-15,20 0 0,-21 0 16,0-21-16,22 21 0,-22-22 0,0 1 16,21 0-16,-21 0 0,1 0 0,20-22 15,0-20 1,-42 42-16,0-22 0,21 22 15,-21-21-15,0 21 0,0-22 0,0 22 0,0 0 16,0 0-16,0 0 0,0 42 31,-21 0-31,21 0 16,0 0-16,0 22 0,0-22 0,0 21 16,0-21-16,0 22 0,0-22 15,0 0-15,0 21 0,0-20 16,21 20-16,1-21 0,-1-21 15,0 21-15,0 0 0,0-21 0,0 0 16,1 0-16,-1 0 0,0 0 16,21 0-16,-21 0 0,43-42 15,-1 0-15,-41 21 0,20-1 16,0-41-16,-21 42 16,1-22-16,-1 1 0,0-21 15,-21 20-15,0 1 16,0 0-16,0-1 0,0 1 0,0 21 15,0-22-15,0 22 0,0 0 0,-21 42 32,0 0-32,21 1 0,-22 20 15,22 0-15,0-21 0,0 22 16,0-1-16,-21 0 0,21 1 0,0-1 16,0 0-16,0-20 0,-21 20 0,21-21 15,0 21-15,0-20 0,0 20 16,0-21-16,0 0 15,21-21-15,0 21 0,1-21 0,-1 0 16,0 0-16,0 0 0,0 0 0,0 0 16,22 0-16,-1-21 15,-21 0-15,0 0 0</inkml:trace>
  <inkml:trace contextRef="#ctx0" brushRef="#br0" timeOffset="34325.62">9440 4403 0,'-21'21'16,"21"0"-16,0 0 15,0 0-15,21-21 32,0 0-32,1 0 15,-1 0-15,0-21 16,0 21-16,0-21 0,0 0 15,1-21-15,-22 20 16,0 1-16,0 0 0,0 0 16,0 0-16,0 0 0,-22 21 15,1 0-15,0 0 0,0 0 16,0 21-16,0 0 0,-1 0 16,1 0-16,21 0 0,0 1 15,-21 20-15,21-21 0,-21 0 16,21 22-16,0-22 0,0 0 0,0 0 0,0 0 15,0 0-15,21 1 16,0-1-16,0-21 0,22 21 16,-22-21-16,0 0 0,0 0 15,0 0-15,22 0 0,-22 0 0,0 0 16,21 0-16,-20 0 0,-1-21 16,0 21-16,21-21 0,-21-1 0,1-20 15,-1 21-15,0 0 16,-21-22-16</inkml:trace>
  <inkml:trace contextRef="#ctx0" brushRef="#br0" timeOffset="34579.48">9038 4170 0,'-21'21'0,"42"-42"0,-42 63 15,42-42 1,0 0-16,0 0 0,1 0 16,20 0-16,-21 0 0,21 0 15,-20 0-15,20 0 0,-21 0 0,21-21 16,-20 21-16,20 0 0,-21 0 16,0 0-16,0 0 0,1 0 15,-1-21-15</inkml:trace>
  <inkml:trace contextRef="#ctx0" brushRef="#br0" timeOffset="35563.5">11451 4085 0,'0'-21'0,"0"42"0,0-63 16,0 63 15,0 0-31,0 0 0,-21 22 0,21-22 16,0 21-16,0 1 0,-21-1 15,21 0-15,0-21 0,0 22 16,0 20-16,0-42 0,-21 1 15,21 20-15,0-21 16,-22 0-16,22 0 16,0-42 15,0 0-31,0 0 0,0 0 16,22 0-16,-22-1 0,21 1 0,-21 0 15,0 0-15,21-21 0,0 20 16,0 1-16,0-21 0,-21 21 0,43 0 15,-43-1-15,21 22 16,0 22 0,-21-1-16,21 0 0,-21 0 15,21 21-15,-21-20 0,22-1 16,-22 21-16,21-21 0,-21 43 16,21-43-16,0 0 0,0-21 15,-21 21-15,21-21 0,1 0 16,-1 0-16,0 0 0,21 0 15,-21 0-15,1 0 0,20 0 16,-21-21-16,21 0 0,1 0 16,-22 0-16,64-43 0,-64 43 15,21-21-15,-21-1 0,0 1 0,1 0 16,-1-22-16,-21 22 0,21-64 16,-42-21-1,0 85-15,-1 20 0,1 1 16,-21 0-16,21 21 0,-43 0 15,22 0-15,21 0 0,-22 0 16,22 0-16,0 21 0,-21 22 16,21-22-16,21 0 0,0 21 0,0-21 15,0 1-15,0-1 0,0 21 16,0-21-16,21 0 0,0 1 16,21-1-16,-21-21 0,1 21 0,20-21 15,-21 0-15,21 0 0</inkml:trace>
  <inkml:trace contextRef="#ctx0" brushRef="#br0" timeOffset="35957.28">12509 4339 0,'0'0'0,"22"0"16,-1 0-1,0 0-15,0 0 16,0 0-1,0-21-15,-21 0 0,22 0 16,-1 21-16,-21-21 0,21-1 16,-21 1-16,0 0 15,0 0-15,0 0 0,0 0 16,-21-1-16,0 22 0,-1 0 0,1 0 16,0 0-16,0 22 15,0-1-15,0 0 0,-1 0 0,1 0 16,0 22-16,0-22 0,0 21 15,0-21-15,21 43 16,0 20-16,0-62 16,0-1-16,0 0 0,21-21 15,0 21-15,21 0 0,-21-21 16,22 0-16,-22 0 0,64 0 16,-64 0-16,21-21 15,-21 0-15,22 21 0,-1-21 16,-21 0-16,21-1 0,-20 1 0,20 0 0</inkml:trace>
  <inkml:trace contextRef="#ctx0" brushRef="#br0" timeOffset="36460.58">13166 3852 0,'0'0'0,"0"-21"0,0 0 0,0 42 31,-43 106-15,43-84-1,0-1-15,0 21 0,0-20 16,0-1-16,0 0 0,0 1 0,0-1 16,-21-21-16,21 22 0,0-22 0,0 0 15,0 0-15,0 0 16,0 0-16,0-42 47,0 0-47,0 0 0,0 0 15,0 0 1,0-22-16,21 22 0,-21 0 0,21 0 16,22-43-16,20 22 15,-42 42-15,1-21 0,20 21 16,0 0-16,-21 0 0,22 0 0,-1 0 16,-21 21-16,22 0 0,-1 0 15,-21 0-15,21 1 0,-20 20 0,-1-21 16,-21 43-16,0-43 0,0 0 15,0 0-15,0 0 0,-21 0 16,-1 1-16,1-1 0,-21-21 0,21 21 16,-22-21-16,-20 21 15,-1-21-15,43 0 16,-21 0-16,21 0 0,0 0 0,-1 0 16,-20 0-16,21 0 0,0 0 0,0 0 15,21-21-15,-22 21 0,22-21 16,-21 21-16,21-21 0,0-1 15,0 1-15</inkml:trace>
  <inkml:trace contextRef="#ctx0" brushRef="#br0" timeOffset="37290.76">13970 4043 0,'0'0'0,"0"21"31,21-21 0,0 0-31,0 0 0,1 0 16,-1-21-16,0 0 0,21 21 15,-21-21-15,1-1 0,20 22 0,-21-21 16,21 0-16,1 0 16,-1-21-16,-21 20 15,-21 1-15,0 0 0,0 0 16,-21 21-16,0-21 16,-21 21-16,20 0 0,1 0 15,-21 0-15,0 0 0,20 21 16,-20 0-16,21-21 0,-21 42 0,20-20 15,1-1-15,0 21 0,0 22 16,21-43-16,0 21 0,0-21 0,0 22 16,0-22-16,0 0 0,21 0 15,21 0-15,22 0 16,-43-21-16,0 0 0,22 0 16,-22 0-16,0 0 0,21 0 0,1 0 15,-22 0-15,0-21 16,-21 0-16,0 0 15,-42 21 1,20 0-16,1 0 16,0 0-16,0 0 0,0 0 0,-22 21 15,22 0-15,0 0 0,-21 22 16,-1-22-16,22 21 0,21-21 16,-21 1-16,0 20 0,21-21 0,-21 0 15,21 0-15,0 1 0,0-1 0,0 0 16,0 0-16,0 0 0,21-21 15,0 21-15,0-21 0,22 0 0,-22 0 16,0 0-16,21 0 0,-21 0 16,22 0-16,-22 0 0,21 0 15,-21-21-15,22 21 0,-1-21 0,-21 0 16,43-43-16,-22 43 0</inkml:trace>
  <inkml:trace contextRef="#ctx0" brushRef="#br0" timeOffset="37563.04">14732 3577 0,'0'0'0,"0"21"16,0 1-16,-21 20 0,0 21 15,-1-20-15,22 20 0,0-20 16,0 20-16,0 1 0,0-22 0,0 21 15,0 1-15,-21-22 0,21 1 16,0-1-16,0 0 0,0-21 0,0 43 16,0-43-16,0 0 0,0 0 15,0 1 1,21-22-16,1 0 16,-1 0-16,0-22 15,-21 1-15,0 0 0</inkml:trace>
  <inkml:trace contextRef="#ctx0" brushRef="#br0" timeOffset="37963.83">14859 4276 0,'0'21'0,"0"0"31,21-21-31,0 0 0,0 0 16,1 0-16,-1 0 15,0 0-15,0 0 0,0-21 16,22 0-16,-22 21 0,21-21 0,-21-1 16,0 22-16,1-21 0,20-21 15,-42 21-15,0 0 0,0-1 16,0 1-16,0 0 0,-21 0 16,0 21-16,-1 0 0,1 0 15,0 0-15,0 0 0,0 0 16,0 0-16,-1 21 0,1 0 0,0 0 15,0 1-15,-21 41 16,20 1-16,22-22 0,0-21 16,0 21-16,0-20 0,0-1 0,0 0 15,0 0-15,22 0 0,-1-21 16,0 0-16,0 21 0,0-21 16,22 0-16,-22 0 0,21 0 0,0 0 15,1 0-15,-1-21 0,22 21 0,-22-21 16,0 0-16,-21 0 0,22 0 15,-1-1-15</inkml:trace>
  <inkml:trace contextRef="#ctx0" brushRef="#br0" timeOffset="39659.42">15663 4043 0,'0'0'0,"0"21"16,0 0-1,0 0-15,0 1 0,0-1 16,0 0-16,0 0 0,0 21 15,0-20-15,-21 62 16,0-41-16,21-22 16,0 0-16,0 0 0,0 0 0,0 0 15,0-42 32,0 0-47,0 0 16,0 0-1,21 0-15,-21-22 0,21 22 0,-21 0 16,0-21-16,21 20 0,1 1 0,-22-21 16,21 21-16,0-22 0,0 22 15,0 0-15,0 0 0,1 21 16,-1 0-16,0 0 16,0 21-16,-21 0 0,0 0 15,0 1-15,21-1 0,-21 21 16,21-21-16,-21 0 0,22 22 0,-22-22 15,0 0-15,0 0 0,0 0 0,21 1 16,-21-1-16,0 0 16,21-21-16,0 0 15,0 0-15,0-21 32,-21 0-32,0-1 15,22 1-15,-22 0 0,0 0 0,0-21 16,42-22-1,-21 43-15,0-21 0,-21 20 0,64-41 16,-43 21-16,0 20 0,0 22 16,22-21-16,-22 0 0,0 21 0,0 0 15,0 0-15,0 0 0,-21 21 16,0 0-16,0 64 16,0-64-16,0 0 15,0 22-15,0-22 0,0 21 16,0-21-16,0 1 0,0 20 0,0-21 15,0 0-15,0 0 0,0 1 0,0-1 16,0 0-16,0 0 16,22-21-16,-1 0 0,21 21 0,-21-21 15,0 0-15,22 0 0,-1 0 16,-21 0-16,22 0 0,-1 0 0,0-21 16,-21 21-16,22-21 0,-1 0 0,-21 21 15,22-21-15,-22-1 16,0 1-16,0-21 0,0 21 0,0 0 15,-21-1-15,22-20 0,-22 21 0,0 0 16,0-22-16,0 22 0,0 0 16,-22 0-16,1 21 0,0 0 15,0 0-15,0 0 16,0 21-16,-1-21 0,1 21 0,21 0 16,-21 43-16,21-43 15,0 0-15,-21 0 0,21 22 0,0-1 16,0-21-16,0 0 0,0 1 15,21-1-15,0-21 0,0 21 16,1-21-16,-1 0 0,0 0 16,21 0-16,-21 0 0,1 0 0,20 0 15,-21 0-15,21 0 16,-20 0-16,20-21 0,-21 21 0,0-21 16,0-1-16,1 1 0,-1 0 15,0 0-15,0 0 0,0 0 16,0-22-16,-21 22 0,0-21 0,0 21 15,22-22-15,-22 22 0,0 0 16,0 0-16,0 0 0,0 42 31,0 0-31,-22 21 0,22-21 16,0 22-16,0-22 0,-21 0 0,0 21 16,21-20-16,-21-1 15,21 0-15,-21 21 0,21-21 16,0 1-16,-21-22 15,21 21-15,0-42 32,21-1-17,-21 1-15,21 21 0,-21-42 16,21 21-16,0 0 0,0-1 16,1-20-16,-1 21 0,0-21 0,0-1 15,0 22-15,0 0 0,1-21 16,-1 42-16,0-22 0,0 1 0,0 21 15,0 0-15,-21 21 16,0 1-16,22-1 16,-22 0-16,0 0 0,0 21 0,0-20 15,0-1-15,0 0 0,0 0 0,0 21 16,0-20-16,0-1 0,21 0 16,0 0-16,0 0 0,0 0 15,0-21-15,1 22 0,-1-22 16,21 0-16,-21 0 0,0 0 0,1 0 15,62 0-15,-63 0 16,1-22-16,-1 22 16,0-21-16,0 0 0,0-21 0,0 21 15,-21-22-15,22 22 0,-22-42 0,21 20 16,-21 1-16,0 0 0,21-1 16,0 1-16,-21 0 0,21-43 15,0-21 1,1 85-16,-22 0 0,0 0 0,0-1 15,-22 22 1,1 22-16,21-1 16,-21 21-16,0-21 0,21 0 0,-42 64 15,20-21 1,22-22-16,-21 0 0,0 1 16,21-1-16,-21 0 0,21 1 15,0-1-15,0 0 0,0-21 0,0 22 16,0-22-16,0 0 0,0 0 0,21 0 15,0 1-15,22-22 16,-22 0-16,0 0 16,21 0-16,-21 0 0,1 0 0,20-22 15,-21 22-15,0-21 0,0 0 16,22 0-16,-22 0 0,0-22 0</inkml:trace>
  <inkml:trace contextRef="#ctx0" brushRef="#br0" timeOffset="39859.3">18140 3852 0,'0'0'0,"0"22"16,21-22 0,21 0-16,-21 0 15,1 0-15,168 0 31,-169 0-31,0-22 0,1 22 0,-1 0 16,0-21-16,0 21 0</inkml:trace>
  <inkml:trace contextRef="#ctx0" brushRef="#br0" timeOffset="40491.24">20426 3598 0,'84'-84'31,"-62"63"-31,-22-1 0,0-20 16,0 21-16,-22 0 15,1 21-15,0-21 0,0-1 0,-21 22 16,20 0-16,-20 0 0,21 0 16,-21 0-16,20 0 0,-20 0 0,21 43 15,-21-22-15,-1 0 0,22 21 16,-21 1-16,21-1 0,-1 0 0,-20 22 15,21-22-15,0 1 0,0 20 0,-1 1 16,1 41-16,21-41 16,0-1-16,0-20 0,0 20 15,0-20-15,0-1 0,0-21 16,21 21-16,1-20 0,20-1 0,-21 0 16,21-21-16,-20 0 0,20 0 0,0 0 15,22 0-15,-22 0 0,22 0 16,-22 0-16,21-21 0,107-43 15,-107 22-15,-20 0 0,-1 20 16,0-20-16,1 0 16,-22-1-16</inkml:trace>
  <inkml:trace contextRef="#ctx0" brushRef="#br0" timeOffset="41442.78">20891 3852 0,'0'0'0,"-21"0"15,0 22-15,0-1 0,0 0 16,0 0-16,-1 0 0,1 22 0,0-22 15,21 21-15,-21 0 16,21-20-16,-21-1 0,21 21 0,0-21 0,0 0 16,0 1-16,0-1 0,21 0 15,0-21-15,0 0 0,22 0 16,-22 0-16,21 0 0,-21 0 0,22 0 16,-22 0-16,21-21 0,-21 0 15,0-1-15,22 1 16,-43-21-16,0 21 0,0 0 0,0-1 15,0-20-15,0 21 0,0 0 16,-21-22-16,-1 22 0,-20 0 0,21 0 16,-21 0-16,-22 0 15,43 21-15,21-22 16,0 1 0,21 21-16,0 0 15,0 0-15,1-21 0,20 21 0,-21 0 16,21 0-16,1 0 0,-22 0 15,64 0-15,-64 0 16,21 0-16,22 42 0,-22-20 16,-21-1-16,0 21 0,0-21 0,1 0 15,-22 22-15,0 20 16,0 1-16,0-43 16,0 0-16,0 0 0,0 0 15,0 1-15,-22-1 0,1 0 16,0-42 15,21 0-31,0-1 16,0 1-16,0-21 0,0 21 15,0 0-15,0-22 0,0 1 0,0 21 16,0-22-16,21 22 0,-21 0 16,21-21-16,1 21 0,20-1 0,0-20 15,1 42-15,-22 0 16,0-21-16,21 21 0,-21 0 15,1 0-15,-1 21 0,0 0 0,0-21 16,0 21-16,0 22 0,1-22 16,-22 0-16,0 21 0,21-20 15,-21 20-15,0-21 0,0 0 0,0 22 0,0-22 16,0 0-16,0 0 0,-21 0 16,21 0-16,-22-21 0,1 0 15,0 0 1,21-21-1,0 0-15,0 0 16,0 0-16,42-22 16,-42 1-16,22 21 0,-1-21 0,21 20 15,-21-20-15,0 21 0,1 0 16,20 0-16,-21-1 0,0 1 0,22 21 16,-1 0-16,-21 0 0,0 21 15,0 1-15,1-1 0,-22 21 16,0-21-16,0 22 0,0-22 0,0 21 15,0 0-15,0-20 0,-22 20 16,22-21-16,-21 0 0,21 0 16,-21 1-16,21-1 0,0 0 15,21-21 32,0-21-47,1 0 0,-1-1 0,0 1 16</inkml:trace>
  <inkml:trace contextRef="#ctx0" brushRef="#br0" timeOffset="41789.58">22479 3852 0,'0'22'31,"0"-1"-31,-21 0 0,21 0 16,-21 21-16,21 1 0,0-1 0,-22 22 15,22-22-15,-21 21 0,21 1 16,0-1-16,0 64 16,0-42-16,-21 84 0,21-84 0,-21 21 15,21-21-15,-21 20 0,0 1 16,21 0-16,-22 0 0,1 0 0,0 0 16,21-1-16,-63 171 15,41-128-15,22-64 16,-21-41-16,0 20 0,21-20 15,0-22-15,0 0 0,-21 0 0,21-42 16,0 0 0,0-22-16,0 22 0,0-21 0,0 0 15,21-22-15,0 22 0,0-22 16,1 1-16,-1-1 0,0 1 0,0-22 16</inkml:trace>
  <inkml:trace contextRef="#ctx0" brushRef="#br0" timeOffset="42098.59">22310 4360 0,'-22'-42'0,"44"84"0,-44-147 0,1 62 15,21-20-15,0-22 0,0 64 16,21-21-16,1 20 0,20-20 16,-21 21-16,21 0 0,1 0 0,-1-1 15,22 22-15,-22 0 0,0 0 16,22 0-16,-22 0 0,43 0 15,-64 22-15,0-1 0,0 21 16,-21-21-16,0 22 0,0-22 0,-21 21 16,-21-21-16,21 0 0,-22 1 0,1 20 15,0-21-15,-1-21 16,1 21-16,0 0 0,-1-21 0,22 0 16,-21 22-16,21-22 0,-1 0 0,1 0 15,21 21-15</inkml:trace>
  <inkml:trace contextRef="#ctx0" brushRef="#br0" timeOffset="43013.02">23177 3852 0,'-21'0'15,"21"22"1,-21-1-16,0 0 0,0 0 16,0 21-16,21-20 0,-22-1 0,1 21 15,21-21-15,0 22 0,-21-22 0,21 21 16,0-21-16,0 0 0,0 1 0,0-1 15,21-21 1,0 0-16,1 0 0,-1 0 16,0 0-16,0 0 0,0 0 15,0-21-15,1-1 0,-22 1 16,0 0-16,0 0 16,0 0-16,0-22 0,0 22 0,0 0 15,0-21-15,0 21 0,0-22 16,0 22-16,0 0 0,0 0 15,0 0-15,42-22 0,-42 22 16,21 21-16,0 0 0,0-21 0,1 21 16,-1 0-16,0 0 15,0 0-15,0 0 0,0 21 0,1 0 16,-22 0-16,21 22 0,0-22 16,-21 21-16,21 22 0,-21-22 15,0-21-15,0 22 0,0-22 16,0 21-16,0-21 0,0 0 15,0 1-15,0-1 0,-21 0 16,0-21 0,21-21-1,0 0-15,0-1 16,0 1-16,0 0 0,0-42 16,0 20-16,21 22 0,-21-21 15,21 21-15,0-22 0,0 22 16,1 0-16,-1 0 0,0 0 0,21-1 15,-21 1-15,22 21 0,-22 0 16,21 0-16,22 21 16,20 43-16,-62-22 15,-1-21-15,-21 22 0,0-1 16,0 0-16,0 22 0,0-43 16,0 0-16,-21 22 0,-1-43 0,1 21 15,21 0-15,-21 0 0,0-21 16,21 21-16,0-42 31,21 0-15,-21 0-16,21 21 0,0-21 0,1-22 15</inkml:trace>
  <inkml:trace contextRef="#ctx0" brushRef="#br0" timeOffset="43392.82">24066 4001 0,'22'0'16,"-1"0"0,0 0-16,0 0 15,0 0-15,-21-22 0,21 22 16,1 0-16,20-42 0,-21 21 16,0 0-1,0 21-15,-21-21 0,0-1 16,-21 22-1,0 0-15,-21 0 16,21 22-16,-1-22 0,1 21 0,-21 0 16,0 42-16,-1 1 15,22-43-15,0 21 0,21-20 16,-21-1-16,21 21 0,0-21 0,0 0 16,21 1-16,0-1 15,0-21-15,0 21 0,1-21 0,-1 0 16,21 0-16,-21 0 0,22 0 15,-22 0-15,21 0 0,-21 0 0,22-21 16,-1 21-16,-21-21 0,21-1 16,-20 1-16,41-21 15,-42 0-15,0 20 0,1-20 0</inkml:trace>
  <inkml:trace contextRef="#ctx0" brushRef="#br0" timeOffset="44066.95">24638 3916 0,'0'0'0,"0"-21"0,0 42 46,-21 0-46,21 0 0,-21 0 16,21 1-16,0-1 0,0 21 0,0-21 16,-22 0-16,22 1 0,0-1 15,-21 0-15,21 0 0,0 0 0,-21 0 16,21 1 0,0-44 15,0 1-16,0 0-15,21 0 0,0 0 16,1 0-16,-22-22 0,21 22 16,0 0-16,0-21 0,21 20 0,-20 1 15,-1 0-15,21 0 0,-21 0 16,22 0-16,-22 21 0,21 0 16,-21 0-16,0 0 0,1 21 0,-22 0 15,21 0-15,-21 0 0,0 22 16,0-22-16,0 21 0,0-21 15,0 22-15,0-22 0,-21 0 0,21 21 16,0-21-16,0 1 0,0-1 16,0 0-1,21-21 1,0 0-16,0 0 16,0 0-16,0-21 0,1 21 0,20-21 15,-21-1-15,0 1 0,0 0 16,1 0-16,-1-21 0,0-1 0,21-20 15,-21 20-15,1 1 16,-22 0-16,0-1 0,21 1 0,-21 21 16,21-85-1,-21 85-15,0 0 0,0 0 16,0-1-16,0 44 16,-21-1-1,0 21-15,21-21 0,0 22 0,-22 20 16,1 22-1,0-43-15,21 0 0,0 1 0,0-1 16,0-21-16,0 22 0,0-22 0,0 21 16,0-21-16,0 0 0,0 1 15,0-1-15,21 0 0,0-21 16,1 0 0,-1 0-16,0 0 15,0-21-15,-21 0 0,0-1 0,21 1 16</inkml:trace>
  <inkml:trace contextRef="#ctx0" brushRef="#br0" timeOffset="44250.85">25188 3874 0,'0'0'0,"21"0"31,1 0-16,-1 0-15,0 0 16,21 0-16,1 0 0,-1 0 0,0-22 16,1 22-16,-1-21 0,0 21 0</inkml:trace>
  <inkml:trace contextRef="#ctx0" brushRef="#br0" timeOffset="44534.94">26141 3683 0,'0'0'0,"0"-21"16,-21 21 0,-1 0-16,1 21 15,0 0 1,0 0-16,21 1 0,-21 41 16,21-21-16,-43 22 0,43-22 15,0 1-15,0-1 0,-21 0 16,21 1-16,-21-22 0,21 21 0,-21-21 15,21 0-15,0 1 0,0-1 16,0 0-16,0 0 16,0-42 15,0 0-31,0 0 0</inkml:trace>
  <inkml:trace contextRef="#ctx0" brushRef="#br0" timeOffset="44965.04">25739 3768 0,'0'0'0,"0"-21"0,0-1 16,0-83-1,21 83-15,21 22 0,-21-21 16,0 0-16,22 21 0,-1 0 0,-21 0 16,22 0-16,-1 0 0,0 21 15,-21 0-15,22 1 0,-1 20 16,0 0-16,1 1 0,20 62 0,-20-62 15,-22 20-15,21-20 16,-21-1-16,-21 21 0,0-20 0,0-22 16,0 21-16,0-21 0,0 22 15,0-22-15,0 0 0,0 0 16,-21-21 0,0-21-1,21 0-15,0 0 0,0 0 0,0-1 16,0-20-16,0 0 0,0 21 15,0-22-15,0 1 0,0 0 0,21-1 16,0 1-16,0-43 16,1 43-16,-1 0 0,0-1 0,0 1 15,21-22-15,-42 43 16,0 0-16,22 0 0,-1 21 16,-21 21 15,0 0-31,0 0 15</inkml:trace>
  <inkml:trace contextRef="#ctx0" brushRef="#br0" timeOffset="45530.64">27030 4001 0,'0'0'0,"42"-64"16,-42 43-16,21 0 0,-21 0 16,0-1-16,0 1 15,0 0-15,-21 0 0,21 0 0,-21 21 16,0 0-16,0 0 0,-1 0 0,-20 0 16,21 0-16,0 21 0,-22 0 15,22 0-15,0 0 0,-42 43 16,20-1-1,22-20-15,21-22 0,0 21 0,0-21 16,0 22-16,0-22 0,0 0 0,0 0 16,0 0-16,0 1 0,21-1 15,0-21-15,1 0 0,-1 0 16,0 0-16,0 0 0,0 0 16,0 0-16,1-21 0,-1 21 0,0-22 15,0 1-15,0 0 0,0 0 0,1-21 16,-1 20-16,0-20 0,0 0 15,0 21-15,-21-22 0,0 22 0,21 0 16,-21 0-16,0 0 16,0-1-16,0 44 15,-21-1 1,21 0-16,0 0 0,-21 0 16,21 22-16,0-1 0,0 0 15,0-21-15,0 22 16,21-22-16,0 0 0,1 0 0,-1 0 15,0-21-15,21 22 0,1-22 16,41 0 0,-63 0-16,22 0 0,-22-22 15,0 1-15,0 21 0,0-21 0,22 0 16,-22 0-16,0 0 0</inkml:trace>
  <inkml:trace contextRef="#ctx0" brushRef="#br0" timeOffset="46182.84">27644 4043 0,'21'-42'15,"0"20"-15,-85 107 0,86-106 0,20-64 0,-42 64 0,0 0 16,0 0-16,0 42 31,0 0-31,0 0 0,-21 0 16,21 22-16,-21-22 0,21 0 15,-22 21-15,22-20 0,0-1 0,-21 0 16,21 21-16,0-21 0,0 1 16,-21-1-16,0 0 15,0-21 16,21-21-31,0 0 16,0-1-16,0 1 0,0 0 16,0 0-16,0 0 0,0 0 0,0-22 15,21 22-15,0-21 0,0 21 16,0-22-16,1 22 0,-1 0 0,0 0 16,42-22-16,-20 22 0,-22 21 15,21 0-15,-21 0 0,1 0 16,20 0-16,-21 21 0,0 1 0,0-1 15,22 21-15,-22-21 0,0 22 16,-21 41-16,0-63 16,0 43-16,0-22 15,0-21-15,0 1 0,0-1 0,-21 0 16,0 0-16,0-21 0,-1 0 16,1 0-16,0 0 15,0-21 1,21 0-16,0 0 15,0-1-15,0 1 0,21 0 0,21-42 16,-20 20-16,20 22 16,-21-21-16,21-1 0,1 22 15,20-21-15,-20 21 0,-1 0 0,0-1 16,1 1-16,-1 21 0,-21 0 16,43 0-16,-64 21 0,21 1 15,-21 20-15,21-21 0,-21 21 16,0 1-16,0-22 0,0 21 0,0 1 15,0-1-15,0 0 16,-21-21-16,0 1 0,21-1 0,-22-21 16,22 21-16,0 0 0,-21-21 15,21-21 17,0 0-32,21 0 0,1 21 15,-22-22-15</inkml:trace>
  <inkml:trace contextRef="#ctx0" brushRef="#br0" timeOffset="46580.66">28744 4064 0,'21'0'31,"1"0"-31,-1 0 16,0 0-16,0 0 0,0 0 0,0 0 15,1 0-15,-1-21 0,0 0 16,0 21-16,0-21 0,0 21 0,1-22 16,-1 1-16,-21 0 15,0 0-15,0 0 16,-21 21-16,-1-21 0,1 21 16,0 0-16,0 0 0,0 0 15,-22 21-15,22 0 0,0 0 0,-42 21 16,20 22-1,43-22-15,0 1 0,-21-22 16,21 21-16,0-21 0,0 0 0,0 22 16,0-22-16,0 0 0,42 0 15,-20 0-15,-1-21 0,0 0 0,0 0 16,0 0-16,22 0 0,-22 0 16,21 0-16,0 0 0,1 0 15,-1-21-15,-21 21 0,22-21 16,-1-21-16,43-1 0</inkml:trace>
  <inkml:trace contextRef="#ctx0" brushRef="#br0" timeOffset="46990.77">30014 3662 0,'0'0'16,"-21"0"-16,0 0 0,21 21 0,-21-21 16,21 21-16,0 0 0,0 1 31,21-22-15,0 0-1,0 0-15,0 0 16,1 0-16,-22-22 15,0 1-15,0 0 0,0 0 16,0 0 0,-22 21-1,1 0 1,0 0-16,0 0 0,0 21 16,0-21-16,21 21 15,0 0-15,0 0 16,0 1 15</inkml:trace>
  <inkml:trace contextRef="#ctx0" brushRef="#br0" timeOffset="47994.19">29908 4255 0,'0'-22'47,"0"1"-47,22 21 15,-22-21-15,0 42 47,0 0-31,0 1 0,0-1-16,0 0 31,-22-21-16,1 0-15,0 0 16,21-21 0,0 0-1,0-1 1,0 1-16,0 0 16,21 21-16,0-21 15,1 21-15,-1 0 16,0 0-16,-21 21 15,0 0 1,0 0-16,0 1 16,0-1-16,0 0 0,-21-21 15,21 21-15,-21-21 0,-1 0 16,22 21-16,-21-21 16,0 0-16,0 0 15,21-21 1,0 0-16,0 0 0,0 0 15,0-1 1,0 1-16,21 0 0,-21 0 16,21 21-16,0 0 0,-21-21 15,22 21-15,-1 0 0,0 21 32,-21 0-32,0 0 15,0 0-15,0 1 16,0-1-1,-21-21-15,21 21 0,-21-21 16,-1 0 0,1 0 31,21-21-47,0 0 15,0-1-15,0 1 0,0 0 16,21 21-16,1 0 15,-1-21-15,0 21 0,0 0 16,0 0-16,0 0 16,-21 21-16,0 0 0,0 0 15,0 1-15,0-1 0,0 0 0,0 21 16,0-21-16,0 1 0,-21 20 16,0 0-16,0-21 0,-21 1 0,-1 20 15,1-21-15,0 0 0,-1 0 16,-20 1-16,20-1 0,-20 0 0,21 0 15,-1-21-15,1 0 0,0 21 16,20-21-16,1 0 0,0 0 0</inkml:trace>
  <inkml:trace contextRef="#ctx0" brushRef="#br0" timeOffset="49526.34">29930 3704 0,'-22'0'0,"1"0"16,21 21 0,-21-21-16,21 22 0,0-1 31,0 0-31,21 0 31,0-21-15,1 0-16,-1 0 0,0 0 15,0 0-15,-21-21 16,21 21-16,0 0 0,-21-21 16,22 21-16,-22-21 0,0-1 15,0 1-15,-22 21 31,1 0-31,0 0 0,0 0 16,0 0 0,0 0-16,-1 0 0,1 21 0,0-21 0,21 22 15,-21-22-15,21 21 16,0 0-16,0 0 16,21-21 15,0 0-31,0 0 15,1 0 1,-1 0-16,-21-21 16,0 0-1,21 0-15,-21-1 16,0 1 0,0 0-16,-21 21 15,0 0-15,-1 21 16,22 0-16,-21-21 15,21 22-15,0-1 0,0 0 16,0 0 0,21-21-1,1 0 1,-1 0-16,0 0 16,-21-21-1,21 21-15,-21-21 0,0 0 16,21-1-16,-21 1 15,0 0-15,0 0 16,-21 21 0,0 0-16,0 0 15,0 0-15,-1 0 16,22 21-16,-21-21 0,21 21 16,0 0-16,0 1 15,0-1 1,0 0-16,21-21 31,1 0-15,-1 0-1,-21-21 1,21 21-16,-21-21 0,0-1 16,0 1-16,0 0 15,-21 21 1,0 0-16,-1 0 15,1 0 1,21 21 0,0 0-16,0 1 15,0-1-15,0 0 16,0 0 0,21-21-1,1 0 1,-1 0-1,0 0 1</inkml:trace>
  <inkml:trace contextRef="#ctx0" brushRef="#br1" timeOffset="79507.03">762 7472 0,'0'0'0,"0"-21"0,0 0 15,0-1-15,0 1 16,0 0-16,0 0 0,-21 0 16,21 0-1,0-1-15,-21 22 0,-1 0 31,22 22-15,0-1-16,0 0 0,0 0 16,0 21-16,-21 1 0,21-1 15,0 0-15,0 1 0,0-1 0,0 0 16,0 1-16,0-1 0,0 22 16,0-22-16,0 21 0,0-20 0,21 20 15,-21-20-15,22-1 0,-22 0 16,0 1-16,21-1 0,-21 0 0,21 1 15,-21-22-15,21 0 16,0 21-16,-21-21 0,21 1 0,1-1 16,-1-21-16,-21 21 0,21-21 15,0 0-15,0 0 0,0 0 0,1 0 16,-1 0-16,0-21 0,-21 0 16,21-1-16,0 1 0,0-21 0,1 21 15,-1-22-15,0 1 0,0 0 16,-21-1-16,21-20 0,0 21 0,1-1 15,-1-20-15,-21 20 0,21 1 16,0 0-16,-21-22 0,0 22 0,21-43 16,0 43-1,-21 21-15,0-22 0,0 1 0,0 21 16,0 0-16,0 0 0,0-1 16,0 1-16,0 0 15,0 42 16,0 0-31,0 1 16,0-1-16,22 0 16,-22 0-16,21 0 0,-21 0 0,21 1 15</inkml:trace>
  <inkml:trace contextRef="#ctx0" brushRef="#br1" timeOffset="80059.78">1778 8001 0,'21'0'16,"-21"-21"-16,21 21 16,-21-21-16,0 0 15,21-1-15,-21 1 0,22 21 0,-22-21 16,0 0-16,0 0 15,0 0 1,-22 42 15,1-21-31,0 21 0,0 0 16,0 0-16,0 0 0,-1 22 0,1-1 16,0-21-16,21 22 15,-21-22-15,21 0 0,0 0 0,0 21 16,0-20-16,0-1 0,21 0 15,0 0-15,0 0 0,1-21 16,-22 21-16,21 1 0,0-22 16,0 21-16,0-21 0,0 21 0,-21 0 15,0 0-15,0 0 16,0 1 0,-21-22-16,21 21 0,-21-21 15,0 0-15,-21 0 0,20 0 16,1 0-16,0 0 0,0 0 0,-21 0 15,20 0-15,1 0 0,0 0 16,-21 0-16,21-21 0,-1 21 16,22-22-16,-21 22 0,21-21 15,0 0 1,21 21 0,1 0-16,-1-21 0,0 21 15</inkml:trace>
  <inkml:trace contextRef="#ctx0" brushRef="#br1" timeOffset="80418.58">2011 8170 0,'0'0'0,"21"-21"15,-21 0-15,21 21 0,-21-21 0,21 0 16,-21 0-16,0-1 15,21 1-15,-21 0 0,0 0 16,0 0-16,0 0 0,-21 21 31,0 21-15,21 0-16,-21 0 16,21 0-16,-21 22 0,21-22 0,0 0 15,0 0-15,0 0 0,0 0 16,0 1-16,0-1 0,0 0 15,0 0-15,0 0 0,0 0 16,21-21-16,0 0 16,0 0-1,0 0-15,1 0 0,-1 0 16,0-21-16,0 0 16,0 21-16,-21-21 0</inkml:trace>
  <inkml:trace contextRef="#ctx0" brushRef="#br1" timeOffset="80792.32">2222 8022 0,'0'0'0,"0"-21"0,-21 0 0,21 0 15,0 0 1,21-1 0,1 22-16,-1 0 15,0 0-15,0 0 0,0 0 0,0 0 16,22 22-16,-22-1 0,0 0 15,0 0-15,0 0 0,1 0 0,-1 1 16,0-1-16,-21 0 0,0 0 16,0 0-16,0 22 0,0-22 0,0 0 15,0 0-15,-21 0 0,0-21 0,-1 43 16,1-43-16,0 0 16,21-22-1,0 1 1,0 0-16,0 0 0,0 0 15,0 0-15,0-1 0,0 1 16,0-21-16,0 21 0,21 0 0,-21-1 16,21 1-16,1 0 0,-1 0 15,-21 0-15,21 21 0,0-21 0,-21-1 16,21 22-16,0 0 0,1-21 0</inkml:trace>
  <inkml:trace contextRef="#ctx0" brushRef="#br1" timeOffset="81370.99">2942 7874 0,'0'0'0,"-21"0"16,0 0-16,21 21 15,0 0 1,0 1-16,0-1 0,0 0 16,0 0-16,0 0 0,0 0 0,0 1 15,0 20-15,0-21 0,0 0 16,0 0-16,0 1 0,0-1 0,0 0 15,0 0-15,0 0 16,0-42 15,0 0-15,0 0-16,0 0 0,0-1 0,0-20 16,0 21-16,0-21 0,0 20 15,0-20-15,21 21 0,0-21 0,0 20 16,0 1-16,1 0 15,20 0-15,-21 0 0,0 0 0,22 21 16,-22 0-16,21 0 0,-21 0 0,0 0 16,22 21-16,-22-21 0,0 21 15,0 0-15,-21 21 0,0-20 0,0 20 16,0 0-16,0-21 0,0 22 16,0-1-16,0-21 0,0 22 0,-21-1 15,0-21-15,21 0 16,0 0-16,0-42 31,21 0-31,0 0 16</inkml:trace>
  <inkml:trace contextRef="#ctx0" brushRef="#br1" timeOffset="81937.5">3873 7916 0,'0'-21'0,"0"42"0,22-42 0,-22 0 0,0 0 15,0 0 1,0 0-16,0-1 0,0 1 16,-22 0-16,1 21 0,0-21 15,0 21-15,0 0 0,0 0 16,-22 0-16,22 0 0,0 0 0,-21 0 15,-1 42-15,1 1 16,21-22-16,0 21 0,-1-21 16,22 22-16,-21-22 0,21 21 0,0-21 15,0 22-15,0-22 0,0 21 16,0-21-16,21 22 0,1-22 16,-1 0-16,0-21 15,21 0-15,1 0 16,-22 0-16,21-21 0,0 0 0,-20-1 15,-1 1-15,0 0 0,0 0 16,0-21-16,22-43 16,-22 21-1,-21 43-15,0-21 0,0 21 16,0 0-16,0-1 0,0 1 16,0 42-1,0 1-15,0-1 16,-21 0-16,21 0 0,0 21 15,0-20-15,0-1 0,0 0 16,0 0-16,0 21 0,0-20 0,0-1 16,0 0-16,0 0 0,21-21 0,0 21 15,0-21 1,0 0-16,0 0 0,-21-21 16,22 21-16,20-42 0,-21 21 15</inkml:trace>
  <inkml:trace contextRef="#ctx0" brushRef="#br1" timeOffset="82630.89">4212 7726 0,'0'21'32,"0"0"-32,0 0 15,0 1-15,0-1 16,0 0-16,0 0 0,0 21 0,0-20 15,0-1-15,0 0 0,0 0 0,0 0 16,0 0-16,0 1 16,0-1-16,0-42 31,-21 21-15,21-22-16,0 1 0,0 0 15,0 0-15,0 0 0,0-22 0,0 22 16,0 0-16,0 0 0,0 0 15,0 0-15,21-1 0,0 1 0,-21 0 16,21 0-16,22 21 16,-22-21-16,0 21 0,21 0 15,-20 0-15,-1 0 0,0 21 16,0-21-16,0 21 0,0 21 16,1-42-16,-22 22 0,0 41 15,0-42-15,0 0 0,0 1 16,0-1-16,0 0 0,0 0 0,0 0 15,0 0-15,0 1 0,0-1 16,0-42 15,0-1-15,0 1-16,0 0 16,0 0-16,0-21 0,0 20 0,21 1 15,0 0-15,0-21 0,0 21 0,0-1 16,22-20-1,-1 21-15,-21 0 0,0 21 0,22 0 0,-22 0 16,0 0-16,0 0 0,0 0 16,-21 21-16,22 0 0,-22 0 15,0 0-15,21 1 0,-21 20 16,0-21-16,0 0 0,0 0 0,0 1 16,0-1-16,0 0 0,0 0 15,0 0-15,0 0 0,0 1 0,-21-22 16,21 21-16,0-42 31,0-1-15,0 1-16,21 0 0,-21 0 15</inkml:trace>
  <inkml:trace contextRef="#ctx0" brushRef="#br1" timeOffset="83021.42">5165 7811 0,'0'21'31,"21"-21"-15,0 0-16,0-21 16,0-1-16,0 22 15,1-21-15,-1 0 0,0 0 16,-21 0-16,21 0 0,-21-1 15,-21 22 1,0 0-16,0 0 16,-1 0-16,-20 22 15,21-1-15,0 0 0,0 0 0,-1 0 16,1 22-16,21-1 16,-21-21-16,21 21 0,0-20 0,0-1 15,0 21-15,0-21 0,0 0 16,0 1-16,21-1 15,0 0-15,1-21 0,-1 0 0,0 0 16,0 0-16,0 0 0,22-21 16,-22 21-16,0-21 0,0-1 0,21 1 15,-20-21-15,62 0 16</inkml:trace>
  <inkml:trace contextRef="#ctx0" brushRef="#br1" timeOffset="83362.85">5969 7557 0,'0'21'16,"0"0"-16,0 0 16,0 0-1,21-21 1,0 0-1,0-21 1,-21 0-16,0 0 16,0 0-1,-21 21-15,0 0 16,0 0-16,0 0 16,21 21-1,-21-21 1,21 21-16,0 0 0,21-21 31</inkml:trace>
  <inkml:trace contextRef="#ctx0" brushRef="#br1" timeOffset="83670.96">6075 7874 0,'0'0'0,"0"21"0,-21-21 16,21 21-16,21-21 47,-21-21-47,0 0 15,0 0 1,-21 21-1,-1 0-15,1 0 16,0 0-16,0 0 0,21 21 16,-21-21-16,21 21 0,-21-21 15,21 21-15,-22-21 0</inkml:trace>
  <inkml:trace contextRef="#ctx0" brushRef="#br1" timeOffset="84227.64">7324 7218 0,'0'0'15,"0"-21"-15,0 0 0,0-22 16,0 22-16,0 0 16,-22 21-1,22 21-15,0 0 16,0 22-16,0-1 0,0 0 15,0 1-15,0 20 0,0 1 0,0-22 16,0 21-16,0-20 0,0 20 16,0-20-16,0 20 0,0-21 0,0 22 15,0-22-15,0 1 0,0-1 16,0 0-16,0 1 0,0-22 0,0 0 16,0 0-16,0 0 0,0 0 0,0-42 46,0 0-46,0 0 0,22 0 0,-22-22 0,21 22 16</inkml:trace>
  <inkml:trace contextRef="#ctx0" brushRef="#br1" timeOffset="85194.83">7366 7218 0,'-21'-21'32,"42"21"-1,0 0-15,21 0-16,-20 0 0,20 21 15,-21-21-15,21 0 0,22 0 16,-22 0-16,22 0 0,-1 0 0,22 0 15,-22 0-15,22 0 0,0-21 0,-1 21 16,1 0-16,0 0 0,21 0 16,-1 0-16,1 0 0,0 0 0,0 0 15,0-21-15,0 21 0,-1 0 16,-20 0-16,21 0 0,-21 0 0,20 0 16,-20-22-16,21 22 0,-21 0 15,-1 0-15,22-21 0,-42 21 16,20-21-16,-20 21 0,-1 0 0,1 0 15,-22 0-15,22-21 0,-22 21 0,43 0 16,-64 0-16,21 0 16,-21 0-16,0 0 0,1-21 0,-1 21 15,0 0-15,-21 21 47,0 0-47,0 0 16,0 0-16,0 1 15,0-1-15,0 42 0,0-42 16,0 1-16,0 20 0,0-21 0,0 21 16,0 1-16,0-22 0,0 21 15,21-21-15,-21 22 0,0-1 0,0-21 16,0 22-16,0-22 0,0 21 0,0-21 16,21 22-16,-21-22 0,0 0 0,0 0 15,0 21-15,0-20 16,0-1-16,0 0 0,0 0 0,0 0 15,-21-21 1,0 21-16,0-21 16,0 0-16,-1 0 0,1 0 15,0 0-15,-21 0 0,-1 0 16,22 0-16,-21 0 0,21 22 16,-22-22-16,1 0 0,0 21 0,-22-21 15,1 0-15,20 0 0,-41 21 0,20-21 16,1 0-16,-22 21 0,0-21 15,22 21-15,-22-21 0,1 0 0,20 21 16,-21-21-16,1 0 0,-22 22 0,21-22 16,1 0-16,-22 21 0,21-21 15,0 0-15,1 0 0,-1 0 0,22 0 16,-22 0-16,21 0 0,-84 0 16,64 0-16,20 21 15,-21-21-15,22 0 0,-1 0 0,1 0 16,-1 21-16,1-21 0,21 0 0,-22 0 15,22 21-15,-1-21 0,22 0 16,0 0-16,0 0 0,0 0 0,0 0 16,42 0 31,0-21-32,0 21 1</inkml:trace>
  <inkml:trace contextRef="#ctx0" brushRef="#br1" timeOffset="87362.66">1545 9313 0,'0'0'0,"0"-21"0,0 0 15,0 0 1,0 42 15,-21-21-15,0 21-16,0 0 0,-1 1 15,-20 20-15,21-21 0,0 21 0,-22 1 16,1-1-16,21 0 0,-21 1 16,20 20-16,-20-20 0,21-1 0,0 0 15,0 1-15,-1-1 0,1 0 16,0 22-16,0-43 0,0 0 15,0 0-15,21 0 0,0 1 16,-22-22-16,1 0 0,0 0 16,21-22-1,0 1 1,0 0-16,0 0 16,0 0-16,0 0 0,0-1 15,21 1 1,0 21-16,1 0 0,-1-21 0,0 21 15,0 0-15,0 0 0,22 0 16,-22 0-16,21 0 0,-21 21 0,22-21 16,-22 21-16,21-21 0,-21 22 15,0-1-15,1 0 0,20-21 0,-21 21 16,0 0-16,0 0 16,1-21-16,-1 0 15,0 0 1,-21-21-1,21 21 1,-21-21-16,21 21 16</inkml:trace>
  <inkml:trace contextRef="#ctx0" brushRef="#br1" timeOffset="87636.5">1947 9610 0,'0'0'16,"0"21"-1,0 0-15,0 0 16,0 0-16,0 1 0,0-1 16,0 21-16,0-21 0,0 0 0,0 1 15,0-1-15,0 0 0,0 0 16,0 0-16,0 0 15,0-42 17,0 0-32,0 0 15</inkml:trace>
  <inkml:trace contextRef="#ctx0" brushRef="#br1" timeOffset="87975.39">1884 9356 0,'-21'0'0,"42"0"0,-42 21 16,21 0-1,0 0-15,0 0 16,21 1 0,0-22-16,0 0 15,0 0-15,0 0 0,-21-22 0,22 22 16,-1-21-16,-21 0 15,0 0-15,0 0 0,0 0 16,0-1-16,0 1 16,-21 0-16,-1 21 15,1 0-15,0 0 16,0 0-16,0 0 0,0 21 16,-1 0-16,1 1 0,21-1 0,0 0 15,0 0-15,0 0 0,0 0 16,0 1-16,0-1 0,0 0 0,21-21 15,1 21-15,-1 0 0,0 0 16</inkml:trace>
  <inkml:trace contextRef="#ctx0" brushRef="#br1" timeOffset="88455.11">2349 9589 0,'-21'0'0,"0"42"32,21-21-32,0 0 0,0 22 15,-21-22-15,21 0 0,0 0 16,0 21-16,0-20 0,0-1 16,0 0-16,0 0 0,0 0 15,0 0 1,-21-21 15,21-21-31,0 0 0,0 0 16,0 0-16,0-22 0,0 22 15,0-21-15,0 21 0,0-22 16,0 22-16,21-21 0,0 21 0,21 0 16,-20-1-16,-1 1 0,21 0 15,-21 0-15,22 21 0,20 0 16,-21 0-16,1 21 0,-22-21 15,21 21-15,-21 22 0,1-22 0,-1 0 16,0 21-16,-21-21 0,0 22 0,0 20 16,0-20-1,0-1-15,0-21 0,0 0 16,0 0-16,-21 1 0,21-1 16,0-42 15,0-1-31,21 1 0</inkml:trace>
  <inkml:trace contextRef="#ctx0" brushRef="#br1" timeOffset="88835.86">3133 9483 0,'0'0'0,"-22"0"0,1 0 31,21 21-31,0 0 0,0 0 16,0 22-16,0-22 0,0 21 0,0 0 15,0 1-15,0-1 0,0 22 16,21-22-16,-21 21 0,0-20 0,0 20 16,22 1-16,-22 20 0,21-20 15,-21 21-15,0-1 0,0-20 0,0 20 16,0 1-16,0-21 0,0-1 15,0 1-15,0 63 0,0-85 16,0 0-16,0 1 0,0-22 16,0 0-16,0 0 0,0 0 0,0-42 31,0 0-31,0 0 16,0-22-16,0 22 0,0-21 0,0 0 15,0-1-15,0 1 0,0-22 0,0 1 16,0-1-16,0 1 0</inkml:trace>
  <inkml:trace contextRef="#ctx0" brushRef="#br1" timeOffset="89127.32">3090 9843 0,'-21'-43'0,"42"86"0,-63-128 16,42 43-16,0 20 0,0-20 0,0 21 16,0-21-16,0 20 0,0-20 15,0 21-15,21 0 0,0 21 16,0-21-16,22 21 0,-22 0 0,21 0 15,1 0-15,-1 0 0,0 0 16,1 21-16,-1 0 0,-21 0 16,0 21-16,0-20 0,-21-1 0,0 21 0,0-21 15,0 22-15,-21-22 16,0 0-16,0 21 0,-21-21 0,20 1 16,-20-22-16,0 21 0,21 0 0,-1-21 15,-20 0-15,21 21 16,0-21-16,42-21 31,0 21-31,0-21 16,0 21-16,1-21 0,-1-1 0</inkml:trace>
  <inkml:trace contextRef="#ctx0" brushRef="#br1" timeOffset="89824.94">3852 9440 0,'-21'43'32,"0"-22"-32,21 0 0,0 0 15,0 0-15,0 43 0,0-43 16,0 21-16,0-20 0,0 20 0,0-21 16,0 0-16,21 22 15,-21-22-15,21-21 0,22 21 16,-22-21-16,0 0 0,0 0 15,0 0-15,0-21 16,-21 0-16,22-1 0,-1 1 0,0 0 16,-21 0-16,21 0 0,-21 0 15,21-22-15,-21 22 0,0 0 16,0-21-16,0 20 0,21 1 0,-21 0 16,0 0-16,0 42 31,0 0-31,0 0 15,0 1-15,0 20 0,0 0 16,0 22-16,0-22 16,0-21-16,22 0 0,-22 1 0,21-1 15,0 0-15,-21 0 0,21-21 0,0 0 16,-21 21-16,21-21 0,1 0 16,-1 0-16,0 0 0,21-21 15,-21 21-15,1-21 0,20 0 0,-21 0 16,0-22-16,22 22 0,-22-21 0,21-1 15,-21 1-15,0 0 0,-21-1 16,22-41-16,-22-22 16,0 64-16,0-1 0,0 22 15,0-21-15,0 21 0,-22-1 16,1 22 0,21 22-16,-21-1 0,21 0 15,0 0-15,0 21 0,0-20 16,0 20-16,0 0 0,0 1 0,0-1 15,0 0-15,0 43 16,0-43-16,0 1 0,0-1 16,0-21-16,0 0 0,0 22 0,0-22 15,21 0-15,0 0 0,1-21 16,-1 0-16,0 0 0,21 0 16,-21 0-16,1-21 0,-1 21 15,0-21-15,0 0 0,0-22 0,22 1 16</inkml:trace>
  <inkml:trace contextRef="#ctx0" brushRef="#br1" timeOffset="90031.87">4614 9398 0,'-21'0'15,"42"0"-15,-63 0 0,42 21 0,0 0 16,21-21-1,0 0-15,22 0 0,-22 0 16,21 0-16,0 0 0,1-21 16,-1 21-16,0 0 0,1-21 15,-22 21-15,21 0 0,1-21 16,-22 21-16,0 0 0</inkml:trace>
  <inkml:trace contextRef="#ctx0" brushRef="#br1" timeOffset="90523.58">6943 9059 0,'0'-21'16,"0"42"-16,0-63 0,0 21 0,0 0 0,0 0 15,0-1-15,0 44 16,-22-1 0,1 0-16,21 0 0,-21 21 0,21 1 15,-21-1-15,21 0 16,0 1-16,0-1 0,0 0 0,-21 1 16,21-1-16,0 0 0,0 1 0,0-22 15,0 21-15,0-21 16,0 22-16,0-22 0,21 0 0,-21 0 15,42-21-15,-21 0 0,1 0 16,-1 0-16,0 0 0,-21-21 16,21 0-16,0 0 0,22-22 15,-22-20 1,-21 42-16</inkml:trace>
  <inkml:trace contextRef="#ctx0" brushRef="#br1" timeOffset="91201.48">6604 9313 0,'-64'0'16,"128"0"-16,-106 22 16,63-22-16,0 0 15,0 0-15,21 0 0,1 0 0,-1 0 16,0 0-16,1 0 0,-1 0 16,22 0-16,-22 0 0,0-22 15,64 1-15,-64 21 0,-20-21 16,20 21-16,0-21 0,-21 0 0,1 21 15,-1 0-15,0-21 0,-42 42 47,0 0-47,21 0 0,0 0 16,-22 0-16,22 1 0,0-1 16,0 0-16,0 0 0,0 0 0,0 0 15,0 1-15,22-22 16,-22 21-16,21-21 0,21 0 15,-21 0-15,22 0 16,-1-21-16,-21 21 0,21-22 16,-20 1-16,20 21 0,-21-21 15,21 0-15,-20 0 0,-1 0 0,0-1 16,0 1-16,-21 0 0,0 0 16,0 0-16,0 0 0,0-1 15,0 1-15,0 42 31,0 1-31,0-1 0,0 0 0,0 0 16,0 0-16,0 22 0,0-22 0,0 21 16,0 0-16,0 1 0,0-1 0,0 22 15,0-22-15,0 21 0,0-20 16,0 20-16,0-20 0,21 62 16,-21-62-16,21 63 15,-21-64-15,0 0 0,0 1 16,0-22-16,0 21 0,0 0 0,0-20 15,0-1-15,-21 0 0,0 0 0,-64-21 16,64 0-16,-21 0 16,21 0-16,-22-21 0,1 21 0,21-21 15,-21 0-15,-1-1 0,22 1 16,0 0-16,0 0 0,0 0 0,21 0 16,0-22-16,0 22 15,0-21-15,0 21 0,21-1 16,0 1-16</inkml:trace>
  <inkml:trace contextRef="#ctx0" brushRef="#br1" timeOffset="91511.31">8191 9208 0,'-21'0'15,"21"21"-15,0 0 16,0 0-16,0 0 0,0 22 0,0-22 16,0 21-16,0 0 15,0 1-15,0 20 0,0-20 0,0 20 16,0 1-16,0-22 0,0 21 0,0-20 16,0 20-16,0-20 0,0-1 0,0 0 15,0 1-15,0-1 16,0-21-16,-21 43 0,21-43 0,0 0 15,0-42 1,0 0 0,0-1-16,21 1 0,-21-21 15,0 21-15</inkml:trace>
  <inkml:trace contextRef="#ctx0" brushRef="#br1" timeOffset="91809.14">8149 9250 0,'0'-21'0,"0"42"0,0-63 16,0 20-16,0 1 0,0 0 16,0 0-16,21 21 0,0-21 15,1 21-15,-1 0 0,21 0 0,0 0 16,1 0-16,-22 0 0,21 0 16,-21 21-16,1 0 0,-1 0 15,0 22-15,-21-22 0,0 0 0,0 0 16,0 21-16,-21-20 0,0-1 15,-1 0-15,1 0 0,0 0 16,-21 0-16,-1 1 0,22-22 0,0 21 16,-21-21-16,-1 0 0,22 0 15,42-21 17,1-1-32,-1 1 0,0 21 15,0-21-15</inkml:trace>
  <inkml:trace contextRef="#ctx0" brushRef="#br1" timeOffset="92162.93">8699 9250 0,'43'21'31,"-22"-21"-31,0 0 0,0 0 16,0 0-16,1-21 0,-1 21 0,0-21 15,0 0-15,0 21 0,0-22 16,1 1-16,-1 21 0,-21-21 16,0 0-16,0 0 0,-21 21 15,-1 0-15,1 0 16,0 0-16,0 0 0,-21 21 0,20 0 16,1 0-16,0 0 0,0 1 15,21-1-15,-21 0 0,21 21 0,-21-21 16,21 1-16,0 20 0,0-21 15,0 0-15,0 0 0,0 1 0,0-1 16,21 0-16,0 0 0,0-21 16,0 0-16,22 0 0,-22 0 15,21 0-15,0 0 0,-20 0 0,20 0 16,0-21-16,22 21 0,-22-21 0,0 0 16</inkml:trace>
  <inkml:trace contextRef="#ctx0" brushRef="#br1" timeOffset="92378.81">9631 9165 0,'0'21'31,"21"-21"-15,0 0-16,0 0 15,0 0-15,1 0 0,-1 0 0,0 0 16,0 0-16,-21-21 16</inkml:trace>
  <inkml:trace contextRef="#ctx0" brushRef="#br1" timeOffset="92526.73">9546 9292 0,'0'0'0,"0"21"0,0 1 16,0-1-1,21-21 1,0 0-16,1 0 16,-1 0-16,0 0 0,0 0 15,0 0-15,0 0 0,22 0 0,-22 0 16,0 0-16</inkml:trace>
  <inkml:trace contextRef="#ctx0" brushRef="#br1" timeOffset="93126.46">10710 8784 0,'0'0'15,"21"0"1,-21 21 15,-21-21-31,0 22 16,0-22-16,21-22 78,21 1-78,0 21 0,-21-21 16,0 0-16,-21 21 47,0 21-47,21 0 0,0 0 0,-21 1 15,21 20-15,-21-21 0,21 0 16,0 22-16,0-22 0,0 0 0,0 0 15,0 0-15,0 0 0,0 1 0,21-22 16,0 0-16,0 0 0,0 0 0,22 0 16,-22 0-16,21 0 0</inkml:trace>
  <inkml:trace contextRef="#ctx0" brushRef="#br1" timeOffset="93409.3">11472 8678 0,'0'0'0,"-21"0"15,0 0-15,21 22 0,-21-22 16,0 21-16,-1 21 0,1-21 0,21 0 16,-21 22-16,0-1 15,0-21-15,21 22 0,-21-1 0,21 0 0,-22 1 16,22-22-16,0 21 0,0-21 15,0 22-15,0-22 0,0 0 0,0 0 16,0 0-16,22 0 0,-1-21 0,0 22 16,0-22-16,21 0 15,-20 0-15,-1 0 0,0 0 0,0-22 16,0 22-16,0-21 0,1 0 0</inkml:trace>
  <inkml:trace contextRef="#ctx0" brushRef="#br1" timeOffset="93591.2">11155 9017 0,'-21'0'15,"42"0"-15,-42 21 0,21 0 16,21-21 0,0 0-16,0 0 0,21 0 15,-20 0-15,20 0 0,-21 0 16,21 0-16,1-21 0,-1 21 0,-21-21 15,22 0-15</inkml:trace>
  <inkml:trace contextRef="#ctx0" brushRef="#br1" timeOffset="93954.99">11684 9017 0,'0'21'0,"0"-42"0,0 63 0,21-42 47,0 0-47,0 0 16,1-21-16,-1 21 0,0-21 0,0 0 15,21 21-15,-20-21 0,-1 0 0,0 21 16,0-22-16,-21 1 0,21-21 16,-21 0-16,-21 42 15,0 0 1,0 0-16,0 21 0,-1-21 0,-20 42 15,21-21-15,0 0 0,0 22 16,21-22-16,-22 0 0,22 21 16,-21-20-16,21-1 0,0 0 0,0 0 15,0 0-15,0 0 0,0 1 16,43-1-16,-22-21 0,0 0 16,21 0-16,-21 0 0,22 0 15,-22 0-15,21 0 0,1 0 0,-22 0 16,21-21-16,0 21 0,-20-22 0</inkml:trace>
  <inkml:trace contextRef="#ctx0" brushRef="#br1" timeOffset="94174.86">12340 8869 0,'0'0'0,"-21"0"0,21 21 15,0 0-15,0 0 0,0 1 16,21-1-16,0 0 0,-21 0 0,21 0 15,1 0-15,-1 1 0,-21-1 16,21 0-16,0 0 0,0 0 0,43 22 16,-1-22-1,-42-21 1,1 0-16,-22-21 16,0-1-16</inkml:trace>
  <inkml:trace contextRef="#ctx0" brushRef="#br1" timeOffset="94399.23">12700 8827 0,'0'0'15,"-21"0"1,0 0-16,-1 21 16,1 0-16,0 0 0,21 0 0,-21 22 15,0-22-15,0 0 0,-1 21 0,-20 1 16,21-1-16,0-21 0,0 0 15,-1 22-15,1-22 0,21 0 0,0 0 16,0 0-16,0 0 16,21-21-1,22 0-15,-22 0 16,0-21-16</inkml:trace>
  <inkml:trace contextRef="#ctx0" brushRef="#br1" timeOffset="94684.07">13144 8530 0,'0'-21'0,"0"42"0,-21-42 16,21 42-16,-21 0 16,0 1-16,21 20 15,-21-21-15,21 21 0,-21 1 0,21-1 16,-22-21-16,22 22 0,0 20 0,-42 43 15,42-21 1,-21-64-16,21 21 0,0-21 0,0 0 16,0 1-16,0-1 0,0 0 0,21 0 15,0-21-15,0 0 0,1 0 0,-1 0 16,0 0-16,0 0 0,0 0 16,22 0-16,-22-21 0,0 21 15,0-21-15,0 0 0</inkml:trace>
  <inkml:trace contextRef="#ctx0" brushRef="#br1" timeOffset="94861.06">12869 8827 0,'0'0'0,"-21"21"0,21 0 16,0 0-1,21-21 1,0 0-16,1 0 0,20 21 0,-21-21 15,21 0-15,1 0 0,-22 0 0,64-21 16,-64 21-16</inkml:trace>
  <inkml:trace contextRef="#ctx0" brushRef="#br1" timeOffset="95296.99">13779 8573 0,'0'0'15,"-42"-22"1,42 1-16,0 0 16,0 0-1,21 21 1,0 0-1,1 0-15,-22 21 16,21 0-16,-21 0 16,0 1-16,0-1 0,0 0 0,0 0 15,-21 0-15,-1 0 16,1 1-16,-21-22 0,21 21 0,0-21 16,-1 0-16,1 0 0</inkml:trace>
  <inkml:trace contextRef="#ctx0" brushRef="#br1" timeOffset="95746.73">15325 8721 0,'0'-21'0,"0"42"0,21-42 0,-21-1 0,21 1 16,0 21 0,0 0-16,-21 21 15,0 1-15,0-1 16,0 42-16,0-42 16,0 22-16,0-22 0,0 21 0,0-21 15,0 22-15,0-22 0,-21 0 16,0 21-16,21-20 0,-21-1 0,21 0 15</inkml:trace>
  <inkml:trace contextRef="#ctx0" brushRef="#br1" timeOffset="96115.51">15325 8403 0,'-43'0'31,"22"0"-31,21 21 0,0 22 16,0-22-16,21 0 16,0-21-1,1 0-15,-1 0 0,0 0 0,0 0 16,0 0-16,22 0 15,-22-21-15,0 21 0,0-21 0,-21 0 16,21-1-16,-21 1 0,0 0 16,0 0-16,0 0 0,-21 0 15,0 21-15,0-22 16,0 22-16,-1 0 0,1 0 0,0 0 16,0 0-16,0 0 0,0 22 0,21-1 15,-22-21-15,1 21 0,21 42 16,0-41-16,0-1 0,0 0 15,0 0-15,0 0 0,0 0 0,21 1 16,1-1-16,-1 0 0,0-21 16</inkml:trace>
  <inkml:trace contextRef="#ctx0" brushRef="#br1" timeOffset="96684.84">16171 8700 0,'0'-22'0,"0"44"0,0-65 16,-21 22-16,21 0 0,-21 0 15,-21 0-15,20 21 0,1-22 0,0 22 16,0 0-16,-21 0 0,20 0 16,1 0-16,0 0 0,-21 0 15,21 22-15,-1-1 0,-20 21 16,21 0-16,0-20 0,0 20 0,-1 43 15,22-43-15,-21 0 0,21-21 16,0 22-16,0-22 0,0 21 16,0-21-16,0 1 0,21-1 15,1-21-15,-1 21 0,0-21 0,0 0 16,21 0-16,1 0 0,20-21 16,-20 21-16,-22-21 15,42-22-15,-20 22 0,-22-21 16,0-1-16,0 1 0,0 0 0,0-1 15,1 1-15,-1-21 0,-21 20 0,0-20 16,0-64 0,0-21-16,0 126 15,0-20-15,0 21 0,0 42 32,0 0-32,0 22 15,0-1-15,0 0 0,-21 1 16,21-1-16,0 0 0,0 1 0,0 20 15,0-21-15,0 22 0,0-22 0,0 22 16,0-22-16,0 0 0,0 1 0,0-22 16,0 21-16,0-21 0,21 1 15,-21-1-15,21 0 0,0-21 0,0 0 16,0 0-16,1 0 0,-1 0 16,0 0-16,0-21 0,43 0 15</inkml:trace>
  <inkml:trace contextRef="#ctx0" brushRef="#br1" timeOffset="96908.73">17039 8636 0,'21'0'31,"0"0"-31,1 0 16,-1 0-16,0 0 0,0 0 16,0 0-16,0 0 0,1 0 15,-1 0-15,-21 21 16</inkml:trace>
  <inkml:trace contextRef="#ctx0" brushRef="#br1" timeOffset="97046.64">16933 8827 0,'0'0'0,"0"21"0,-21 0 16,21 0-16,0 0 16,21-21-1,0 0-15,1 0 0,-1 0 0,0 0 16,0 0-16,0 0 0,0 0 16,1-21-16,-1 0 0</inkml:trace>
  <inkml:trace contextRef="#ctx0" brushRef="#br1" timeOffset="97557.4">17801 8340 0,'0'0'15,"-21"0"-15,0 0 16,0 21-1,21 0-15,0 0 0,0 0 16,21-21 31,0 0-47,-21-21 0,21 0 16,0 0-16,-21 0 15,0 0-15,0-1 0,0 1 16,0 0-16,-21 21 15,0 0-15,0 0 0,0 21 16,-1-21-16,22 21 0,0 22 16,-21-22-16,0 42 15,21-20-15,0-22 0,0 21 0,0-21 16,0 22-16,0-22 0,0 0 16,0 0-16,21 0 0,0 1 0,-21-1 15,43-21-15</inkml:trace>
  <inkml:trace contextRef="#ctx0" brushRef="#br1" timeOffset="98039.58">18330 8530 0,'0'0'0,"0"-21"31,-21 21-31,0 0 0,0 0 15,0 0-15,21 21 0,-22 0 16,22 1-16,-21-1 0,21 21 16,0-21-16,-21 0 0,21 22 15,0-22-15,0 21 0,-21 22 16,21-22-16,0 0 0,0-20 16,0 20-16,21-42 0,-21 21 15,21 0-15,0-21 0,1 0 0,20 0 16,-21 0-16,0 0 0,85-42 15,-85 21-15,22 0 16,-22-1-16,21 1 0,-21-21 0,0 0 16,1 20-16,-1-20 0,0 0 15,0-1-15,0 22 0,0-21 0,-21 21 16,0-22-16,0 22 0,22 0 16,-22 0-16,0 42 31,-22 0-31,22 0 0,-21 1 15,21-1-15,0 63 16,-21-20-16,21-43 0,0 0 16,-21 0-16,21 1 15,0-1-15,0 0 0,21-21 16,0 0 0,0 0-16</inkml:trace>
  <inkml:trace contextRef="#ctx0" brushRef="#br1" timeOffset="98419.36">19198 8573 0,'0'0'15,"0"-22"-15,0 1 16,-21 21 0,0 0-1,0 0-15,-1 0 0,1 0 0,0 0 16,0 21-16,0 1 0,21-1 15,-21 0-15,21 0 16,0 0-16,0 0 0,0 1 16,0-1-16,21 0 0,0 0 15,21 0-15,-21 0 16,1 1-16,20-1 0,-42 0 16,0 0-16,0 0 15,0 0 1,-21-21-16,0 22 0,-22-22 15,22 0-15,0 0 0,0 21 0,-22-21 16,22 0-16,0 0 0,0 0 16,0 0-16,21-21 31,0-1-31,21 22 0,0-21 16,0 21-16</inkml:trace>
  <inkml:trace contextRef="#ctx0" brushRef="#br1" timeOffset="98723.19">19431 8784 0,'0'0'0,"21"0"0,0-21 15,0 21-15,22-42 16,-22-1-16,0 43 16,-21-21-16,21 0 0,-21 0 15,0 0-15,0 0 0,0-1 16,-21 22-1,0 0 1,0 0-16,0 22 0,-22 20 16,43-21-16,-21 21 0,0-20 0,0-1 15,21 21-15,-21-21 0,21 0 16,0 1-16,0-1 0,0 0 0,0 0 16,0 0-16,0 0 0,21-21 15,0 22-15,0-22 0,0 0 16,22 0-16,-22 0 0,21 0 15,-21 0-15,22-22 0,-22 1 0,21 0 16</inkml:trace>
  <inkml:trace contextRef="#ctx0" brushRef="#br1" timeOffset="99075.5">19897 8636 0,'0'0'16,"0"-21"-16,0 0 0,0 0 15,0-1-15,0 1 0,21 21 16,0-21-16,0 21 0,0 0 15,0 0-15,1 0 0,-1 0 16,0 0-16,0 21 0,21 0 0,-20 1 16,-1-1-16,21 0 0,-21 0 0,0 21 15,1-20-15,-1 41 16,-21-21-16,0-20 0,0-1 16,0 0-16,0 0 0,-21 0 0,-1 0 15,1 1-15,0-22 0,0 0 16,0 0-16,0 0 0,-1 0 0,1 0 15,21-22 1,0-20-16,0 21 0,0-21 16,21 20-16,1 1 0,-1-21 15,0 21-15,-21-22 0,21 22 0,0-21 16,0 21-16,43-43 16,-43 64-16,0-21 15,0 21-15,1 0 0,-22-21 16,21 21-16</inkml:trace>
  <inkml:trace contextRef="#ctx0" brushRef="#br1" timeOffset="99420.84">20786 8382 0,'0'-21'31,"-22"21"-31,1 21 16,0-21-1,21-21 32,0 0-47,21 21 0,0 0 0,1-21 16,-1 21-16,0 0 15,-21 21 1,0 0 0,0 0-16,0 0 0,0 0 0,0 1 15,0-1-15,0 0 0,-42 21 16,20-21-16,1-21 0,21 22 16,-21-22-16,0 0 0</inkml:trace>
  <inkml:trace contextRef="#ctx0" brushRef="#br1" timeOffset="99959">21421 8382 0,'0'0'15,"0"-21"-15,21 21 16,-21 21 0,21-21-1,-21 21-15,21 0 0,-21 1 16,21-1-16,0 0 0,1 0 15,-1 0-15,0 0 0,0 1 0,21-1 16,-20 0-16,20 0 0,-21 0 16,21-21-16,64 43 15,-85-43-15,1 0 0,20 0 16,-21 0-16,0 0 0,0 0 0,1 0 16,-1 0-16,-21-22 15,-21 22 1,-1 0-16,-20 0 15,21 0-15,-21 0 0,-1 0 0,-20 22 16,20-1-16,-20 0 0,21 0 16,-22 0-16,1 22 0,20-22 0,1 0 15,-22 21-15,43-21 0,-21 1 16,0-1-16,20 0 0,1-21 0,21 21 16,-21 0-16,0-21 15,21 21-15</inkml:trace>
  <inkml:trace contextRef="#ctx0" brushRef="#br1" timeOffset="102091.24">1376 12002 0,'-21'0'15,"21"21"-15,-22-21 16,22 21-16,0 0 15,0 0-15,22-21 16,-1 0 0,0 0-16,0 0 0,21 0 0,-20 0 15,20 0-15,0 0 0,1-21 16,-22 0-16,21 0 0,-21 0 0,22-1 16,-22 1-16,0 0 0,0 0 15,-21 0-15,0 0 16,0-1-16,0 1 0,-21 21 15,-43-21-15,22 21 0,0 0 16,-1 0-16,1 0 0,0 0 16,-1 21-16,-105 22 15,85 20-15,20-21 16,22 1-16,-21 20 0,42-20 16,-21-1-16,21-21 0,0 21 15,0-20-15,0 20 0,21-21 16,0 0-16,0-21 0,0 21 0,22 1 15,-22-22-15,21 0 0,1 0 16,-1 0-16,0 0 0,22 0 16,-22 0-16,-21 0 15,22 0-15,-22-22 0,-42 22 32,-1 0-32,1 0 15,-21 0-15,0 0 0,-1 0 16,1 0-16,0 0 0,-1 22 0,22-22 15,-21 21-15,-1 0 0,22 0 16,0-21-16,0 21 0,0 0 0,0 1 16,21-1-16,0 0 0,0 0 15,0 0-15,0 0 0,0 1 16,21-22-16,21 0 16,-21 0-16,0 0 0,22 0 15,-1 0-15,0 0 0,43 0 16,-43-22-16,1 1 0,-1 21 15,22-21-15</inkml:trace>
  <inkml:trace contextRef="#ctx0" brushRef="#br1" timeOffset="102839.33">2328 12277 0,'0'-21'15,"0"42"-15,0-64 0,0 22 0,0 0 16,-21 0-16,0 0 0,0 21 15,0-21-15,-1 21 0,1 0 16,0 0-16,0 0 16,0 0-16,0 0 0,-1 21 0,1 0 15,21 0-15,0 0 0,-21 0 0,0 1 16,0-1-16,21 21 0,0-21 16,0 0-16,0 1 0,0-1 0,0 0 15,0 0-15,21-21 16,0 0-16,0 0 0,0 0 15,1 0-15,20 0 0,-21-21 16,0 0-16,22 21 0,-22-21 16,0-1-16,0 1 0,21 21 15,-20-21-15,-22 0 0,21 0 0,0 0 0,0-1 16,-21 1-16,0 0 16,21 21-16,-21-21 15,21 21 1,-21 21-1,0 0-15,0 0 0,0 1 16,0-1-16,0 0 0,0 0 16,22 21-16,-22-20 0,21 20 0,-21 0 15,0 1-15,21-1 0,0 21 16,-21 1-16,21-1 0,-21 1 16,0-1-16,21 1 0,-21 21 0,22-22 15,-22 1-15,0-1 0,21 22 16,-21-22-16,21 1 0,-21-1 0,0 1 15,0-1-15,0 1 0,0-1 16,0 1-16,0-22 0,0 0 0,0 1 16,0-1-16,0-21 0,-21 0 0,0 1 15,21-1-15,-22-21 0,1 0 16,-21 0-16,21 0 0,-22 0 0,1 0 16,0-21-16,-1-1 0,-20 1 15,-1 0-15,1 0 0,-1-21 0,-63-43 16,85 21-16,-21 1 15,20 21-15,1-22 0,0 1 16,20-1-16,1 1 0,21-1 0,0 1 16,0-1-16,21 1 0,1 20 15,-1-20-15,0-1 0,42-42 16,43-21 0,-85 85-16,22 0 0,-1 21 0,-21-22 15,22 22-15,-22 0 16,0 0-16,0 0 0,-21-1 0,21 22 15</inkml:trace>
  <inkml:trace contextRef="#ctx0" brushRef="#br1" timeOffset="103211.15">3006 12107 0,'0'22'0,"-22"-1"0,1-21 16,21 21-16,21-42 47,-21 0-32,0-1 1,-21 22 31,21 22-31,0-1 15</inkml:trace>
  <inkml:trace contextRef="#ctx0" brushRef="#br1" timeOffset="103718.81">3048 12531 0,'-21'0'16,"21"21"-16,-21-21 0,21-21 47,0 0-32,0-1-15,0 1 16,-22 21 15,1 21-15,21 1-16,-21-22 0,21 21 15,0 0-15,0 0 16,21-21 31,0 0-32,-21-21 1,0 0-16,-21 21 63,42 0-17</inkml:trace>
  <inkml:trace contextRef="#ctx0" brushRef="#br1" timeOffset="125615.01">8276 11303 0,'0'0'0,"0"21"0,0-42 79,0 42-17</inkml:trace>
  <inkml:trace contextRef="#ctx0" brushRef="#br1" timeOffset="126600.45">8403 11388 0,'0'-21'16,"0"-1"-16,0 1 16,0 0-1,0 0-15,0 0 0,0 0 16,0-1-16,0 1 16,0 0-16,-21 0 0,0 21 15,0-21-15,-1 21 0,1 0 0,0 0 0,0 0 16,0 0-16,0 0 0,-22 0 15,22 0-15,0 21 0,-21 0 0,20 0 16,1 0-16,0 1 16,0-1-16,0 0 0,0 21 0,-1 22 15,22-43-15,0 0 0,0 21 16,0-20-16,0-1 0,0 0 16,0 0-16,0 0 0,0 0 0,22 1 15,-1-1-15,21-21 16,-21 0-16,0 0 0,1 0 15,-1 0-15,0 0 0,21 0 0,-21 0 16,1 0-16,-1-21 0,0-1 0,0 22 16,-21-21-16,21 0 0,0 0 15,-21-21-15,0 20 0,22 1 16,-22-21-16,21 21 0,-21-22 0,0 22 16,0 0-16,0 0 0,0 0 0,0 0 15,0-1-15,0 44 47,0-1-47,0 0 0,0 0 0,0 0 16,0 0-16,0 1 0,0-1 15,0 0-15,0 0 0,0 21 0,0 1 16,0-22-16,21-21 0,0 21 16,-21 0-16,21-21 0,0 21 15,1-21-15,-1 0 0,0 0 0,42 0 16,-41 0-16,-1 0 15,21 0-15,-21 0 0,0-21 16,1 21-16,-1-21 0,0 0 0,0 0 16,0 0-16,-21-1 0,0-20 15,0 21-15,0-21 0,0 20 0,0-20 16,0 0-16,0-1 0,-42 1 0,21 0 16,0-1-16,-22 22 0,22-21 15,-21 21-15,-1-22 0,22 22 0,-21 0 16,0 0-16,-1 0 0,-41-22 15,62 43-15,-20 0 0,0 0 16,-22 0-16,22 0 0,0 0 16,-1 22-16,-20-1 0,20 0 0,-20 21 15,21-21-15,-1 22 0,1-1 0,-22 85 16,43-63-16,0-1 16,0 1-16,21-1 0,0-21 15,0 22-15,0-1 0,0-20 0,0 20 16,0-20-16,21-1 0,0 21 0,0-20 15,1-1-15,-1 0 0,42 22 16,-20-43-16,-22 0 16,21 0-16,22-21 0,-22 0 0,0 0 15,1 0-15,20 0 0,-21-21 0,1 0 16,-1 0-16,43-21 16,-1-43-16,-41 64 15,-22 0-15,0-1 0,0 1 16,-21 0-16,0 0 0,21 21 0,-21-21 15,22 0-15,-1 21 16</inkml:trace>
  <inkml:trace contextRef="#ctx0" brushRef="#br1" timeOffset="127069.18">9080 11028 0,'0'0'0,"0"-21"0,-21 21 16,0 0 0,21 21-1,0 0-15,0 0 0,0 0 16,0 22-16,0-1 0,0 0 0,0 64 15,0-63-15,0-1 0,0 0 16,0 1-16,0-1 0,0 0 16,0 43-16,0-64 15,21 0-15,-21 0 0,21-21 32,1 0-17,-22-21-15,0 0 0,0 0 16</inkml:trace>
  <inkml:trace contextRef="#ctx0" brushRef="#br1" timeOffset="127322.03">9123 11091 0,'0'-21'0,"21"21"0,0 0 16,-21-21-16,21 21 0,0-21 0,1 21 16,-1 0-16,0-21 15,0 21-15,0 0 0,0 0 0,1-21 16,-1 21-16,0 0 0,0 0 16,0 0-1,-21 21-15,0 0 16</inkml:trace>
  <inkml:trace contextRef="#ctx0" brushRef="#br1" timeOffset="127566.89">9102 11515 0,'0'0'16,"21"0"-1,0 0 1,0 0-16,0 0 0,0 0 16,1 0-16,-1-21 0,0-1 15,0 22-15,0 0 0,0-21 16,1 21-16,-1 0 31,0 0-15</inkml:trace>
  <inkml:trace contextRef="#ctx0" brushRef="#br1" timeOffset="127834.74">9588 11430 0,'0'21'16,"0"0"-16,-21 1 15,21-1-15,0 0 16,0 0-16,0 0 0,0 0 16,0 1-16,-21-1 0,21 0 15,0 0-15,0 0 0,0 0 16,0-42 31,0 0-32</inkml:trace>
  <inkml:trace contextRef="#ctx0" brushRef="#br1" timeOffset="128036.62">9610 11218 0,'0'0'0,"0"-21"0,0 0 31,0 42-15,0 0 0,0 1-1,0-1 1,0 0-16,21-21 0,0 0 16</inkml:trace>
  <inkml:trace contextRef="#ctx0" brushRef="#br1" timeOffset="128547.33">10054 11409 0,'0'21'0,"0"21"31,0-20-31,0-1 0,0 0 0,0 0 16,0 0-16,0 43 15,0-43-15,21 0 16,-21 0-16,0 0 0,0 1 16,0-1-1,0-42 17,-21 21-17,21-22-15,0 1 0,0 0 16,0 0-16,0 0 0,0-22 0,0 22 15,21-21-15,-21 21 0,21-22 16,1 1-16,20 21 0,-21-21 16,21-1-16,1 22 0,-22 0 0,21 0 15,1 0-15,-1 21 0,-21 0 16,21 0-16,1 0 0,-22 21 0,0 0 16,0 21-16,0-21 0,1 1 0,-1 20 15,-21-21-15,21 21 0,-21 1 16,0-22-16,0 21 0,0 1 0,0-22 15,-21 42-15,21-42 0,-21 1 16,21-1-16,-22-21 0,22 21 16,0 0-16,22-42 47,-1 21-47,0-21 0,0 21 0</inkml:trace>
  <inkml:trace contextRef="#ctx0" brushRef="#br1" timeOffset="129111.99">11261 11494 0,'0'-22'0,"0"44"0,0-65 16,21 22-16,-21-21 0,0 21 0,0-1 16,0-20-16,0 21 0,0 0 0,-43-43 15,22 43-15,0 21 16,0-21-16,0 21 0,0 0 15,-1 0-15,1 0 0,-21 21 0,21-21 16,0 21-16,-22 0 0,22 22 16,0-22-16,0 21 0,0-21 0,-1 22 15,1 20-15,21-20 0,-21-1 16,21-21-16,0 0 0,0 0 16,0 22-16,0-22 0,21 0 15,-21 0-15,21-21 0,1 0 0,-1 21 16,0-21-16,21 0 0,-21 0 15,1 0-15,-1 0 0,0-21 16,21 0-16,-21 21 0,22-42 16,-22 21-16,0-22 0,0 22 15,0-21-15,1 21 0,-1-22 0,0-20 16,0 20-16,-21 1 0,21-21 0,0-64 16,1 42-1,-22 43-15,0-1 0,0 22 16,0 0-16,0 0 0,0 0 0,0 42 31,0 0-31,0 21 16,0 1-16,0-1 0,0 21 0,0-20 15,0 20-15,0-20 0,0 20 16,0-21-16,0 1 0,0-1 0,0 0 16,21 1-16,-21-22 0,0 0 15,0 21-15,21-20 0,0-22 0,0 21 16,0-21-16,1 0 15,-1 0-15,0 0 0,0 0 16,0 0-16,22-21 0,-22 21 0</inkml:trace>
  <inkml:trace contextRef="#ctx0" brushRef="#br1" timeOffset="129363.84">12150 10943 0,'0'-21'15,"0"42"-15,0-63 0,-22 42 16,1 0-16,0 0 0,21 21 16,0 0-16,-21 0 0,21 22 15,-21-1-15,21 0 0,0 1 0,-21-1 16,21 0-16,0 1 0,0-1 0,0 0 16,0 1-16,-22-1 0,22-21 15,0 22-15,-21-22 0,21 0 0,0 0 16,0 0-16,0 0 0,0 1 0</inkml:trace>
  <inkml:trace contextRef="#ctx0" brushRef="#br1" timeOffset="129971.28">12023 11049 0,'-22'-21'0,"44"42"0,-44-63 16,22 21-16,0-1 16,0 1-1,22 0-15,-1 0 16,21 21-16,-21-21 0,22 21 16,-1 0-16,0 0 0,-21 0 0,22 0 15,-1 0-15,-21 0 0,0 0 16,1 0-16,20 21 0,-42 0 15,0 0-15,0 0 0,0 1 16,0-1-16,0 0 0,-21 0 0,0 0 16,-1 0-16,-20 22 0,0-22 15,-1 0-15,22 0 0,-21 0 0,0-21 16,20 22-16,1-22 0,0 0 0,0 0 16,21-22-1,21 22-15,0-21 16,22 0-16,-1 0 0,0 21 15,-21 0-15,22 0 16,-22 0-16,0 0 0,0 0 16,0 0-16,1 21 0,20-21 0,-21 21 15,0 0-15,-21 1 0,21-1 16,1 0-16,-22 0 0,21 0 0,-21 0 16,0 1-16,0-1 0,0 21 15,-21-21-15,-1 0 0,1 1 16,-21-1-16,21-21 0,0 21 0,-22 0 15,22-21-15,-21 0 0,-22 21 16,22-21-16,0 0 0,20 0 16,-20 0-16,21 0 0,0 0 15,0 0-15,-1 0 0,1 0 0,0 0 16,0 0-16,0-21 0,21 0 16,-21 21-1,21-21-15,21 0 16,0-1-16,21 22 15,-21 0-15,1-21 0</inkml:trace>
  <inkml:trace contextRef="#ctx0" brushRef="#br1" timeOffset="130819.71">12785 11113 0,'0'-22'31,"-22"22"-31,1 22 16,21-1-16,-21-21 0,21 21 16,0 0-16,0 21 0,0-20 15,0-1-15,0 0 0,0 0 0,0 0 16,0 22-16,0-1 15,21-21 1,-21 0-16,21-21 0,1 0 0,20 0 16,-21 0-16,64 0 0,-43 0 15,0 0-15,-20 0 0,20 0 16,0 0-16,-21-21 0,1 0 0,-1 0 16,0 0-16,0-1 0,-21 1 0,21 0 15,-21 0-15,0 0 0,0 0 16,0-1-16,0 1 0,0 0 15,0 0-15,-21 21 32,21 21-17,0 0 1,0 0-16,-21 1 0,21-1 16,-21 21-16,21-21 0,0 22 0,-21 41 15,21-41-15,0-1 0,0 0 16,0 1-16,0-1 0,0 21 15,0-20-15,0 20 0,0 1 0,0-1 16,21 1-16,0-1 0,0 1 0,0 63 16,0-64-16,1 1 15,-1-1-15,0 1 0,0-1 16,0 1-16,0-1 0,22 1 0,-22-1 0,0 1 16,0-1-16,0 1 15,1-1-15,-1 22 0,-21-43 16,21 1-16,-21 20 0,0-42 15,0 0-15,0 1 0,-21-22 16,0 0-16,-22 0 0,22 0 16,-21-22-16,-1 1 0,-20-21 0,21 21 15,-1-22-15,-20 1 0,20-21 0,1 20 16,0-20-16,-1-1 0,22 1 16,-21-1-16,21 1 0,-22-1 0,22-63 15,0 64-15,21-1 16,-21 1-16,21-1 0,0 22 0,0-22 15,0 1-15,0 21 0,0-22 0,0 22 16,21-1-16,0 1 0,0 0 16,1-1-16,20-20 0,-21 42 15,0 0-15,22 21 0,-22-22 16,21 1-16,-21 21 0,-21-21 16,0 0-16,0 0 15</inkml:trace>
  <inkml:trace contextRef="#ctx0" brushRef="#br1" timeOffset="131364.6">14224 10753 0,'21'-21'16,"-42"42"-16,63-64 0,-21 22 16,1 0-16,-22 0 0,21 0 0,-21 0 15,0-1-15,0 1 0,0 0 0,0-21 16,-21 42 0,-1 0-16,1 0 0,0 0 15,-21 0-15,21 21 0,-22 0 0,1 21 16,0 1-16,-1-1 15,-41 43-15,62-43 0,-20 22 16,-21 41-16,41-41 0,1-1 16,0 1-16,0-1 0,21 1 15,0 42-15,0-43 0,0-20 16,21 20-16,0-21 0,0-20 16,22-1-16,-22-21 0,21 0 15,1 0-15,-1 0 0,0 0 0,1 0 16,-1 0-16,106-43 15,-127 43-15,22-21 0,-1 0 16,-21 0-16,21 0 0,-20 0 16</inkml:trace>
  <inkml:trace contextRef="#ctx0" brushRef="#br1" timeOffset="131614.47">14647 11049 0,'0'-21'0,"0"42"32,0 0-32,0 0 0,0 1 15,0 20-15,0 0 0,0-21 16,0 22-16,-21-22 0,21 21 0,0-21 16,-21 22-1,21-22-15,-21 0 0,21 0 0,0 0 16,0-42 15,0 0-31</inkml:trace>
  <inkml:trace contextRef="#ctx0" brushRef="#br1" timeOffset="131826.34">14626 10901 0,'-21'0'47,"21"-21"-47,0 42 47,0 0-47,21-21 0,-21 21 16,21-21-16</inkml:trace>
  <inkml:trace contextRef="#ctx0" brushRef="#br1" timeOffset="132432">15473 11261 0,'0'0'0,"0"-21"0,0-1 16,0 1-16,0 0 0,-43-42 16,22 41-1,0 1-15,0 0 0,0 21 0,0-21 16,-1 0-16,1 21 0,0 0 0,0 0 0,0 0 16,-43 0-1,43 21-15,-42 21 0,41-21 16,1 1-16,-21 62 0,21-63 15,0 22-15,-1-1 0,22 0 16,-21-20-16,21 20 0,0-21 0,0 21 16,0-20-16,0-1 0,21 21 15,1-21-15,41 0 16,-42-21-16,0 0 0,1 0 16,20 0-16,-21 0 0,21-21 0,-20 21 15,20-21-15,0 0 0,1 0 16,-22-22-16,21 22 0,0-21 0,-20 0 15,20-1-15,-21-20 0,0 20 16,0-20-16,1 21 0,-1-1 16,0-20-16,-21 20 0,0 1 0,0 0 15,0-1-15,0 1 0,0 0 0,0-1 16,-21 1-16,0 21 16,-1 21-16,1 0 0,0 21 15,0 0-15,0 22 0,21-22 16,0 21-16,0 0 0,0 64 15,0-42-15,0-22 0,0 22 0,0-1 16,21-21-16,-21 1 0,21 20 16,-21-20-16,21-22 0,0 21 0,-21-21 15,22 22-15,-1-22 0,0 0 16,0-21-16,-21 21 0,21-21 16,0 0-16,1 0 0,-1 0 0,0 0 15,0-21-15</inkml:trace>
  <inkml:trace contextRef="#ctx0" brushRef="#br1" timeOffset="132719.23">16425 11049 0,'0'0'0,"21"0"15,1 0 1,-1 0-16,0 0 0,0 0 16,0 0-16,0 0 0,1 0 0,-1 0 15,0 0-15,0 0 0,0 0 16</inkml:trace>
  <inkml:trace contextRef="#ctx0" brushRef="#br1" timeOffset="132887.13">16341 11218 0,'0'22'16,"0"-44"-16,0 65 0,0-22 0,0 0 15,21 0 1,0-21-16,0 0 15,0 0-15,0 0 0,1 0 16,-1 0-16,0 0 0,0 0 16,0 0-16,0 0 0,-21-21 15,22 21-15</inkml:trace>
  <inkml:trace contextRef="#ctx0" brushRef="#br1" timeOffset="133504.78">17314 10647 0,'0'0'0,"0"21"31,-21 0-15,0-21-16,21 21 0,-21-21 0,21 22 15,21-22 16,0 0-15,0 0-16,0 0 0,1-22 16,-1 22-16,-21-21 0,0 0 15,0 0-15,0 0 16,-21 21 0,-1 0-1,1 0-15,0 21 0,21 0 16,-21 0-16,0 0 0,21 1 15,-21 20-15,21-21 0,0 0 0,0 0 16,0 1-16,0-1 0,0 0 0,0 0 16,0 0-16</inkml:trace>
  <inkml:trace contextRef="#ctx0" brushRef="#br1" timeOffset="133968.51">17843 10837 0,'0'0'0,"0"-21"0,0 0 31,-21 21-15,21 21-16,-21 0 15,0 1-15,21-1 16,-21 0-16,21 0 0,0 0 0,0 22 0,-21-22 15,21 0-15,-22 21 0,22 1 16,0-22-16,0 21 0,0-21 16,0 0-16,0 43 0,0-43 15,0 0-15,22 0 0,-1-21 16,0 22-16,0-22 0,0 0 0,0 0 16,1 0-16,-1 0 0,0 0 0,0-22 15,21 1-15,1-21 16,-22 21-16,21-43 0,-21 22 15,1 21-15,20-64 0,-42 43 16,0-1-16,21 22 16,-21-21-16,0 0 0,21 20 0,-21 1 0,0 0 15,0 0-15,0 0 0,0 0 16,-21 21 0,0 0-16,0 0 15,21 21-15,0 0 0,0 0 16,0 21-1,0-20-15</inkml:trace>
  <inkml:trace contextRef="#ctx0" brushRef="#br1" timeOffset="134391.26">18690 10986 0,'0'0'0,"21"-22"0,0 22 0,1-21 0,-1 21 16,0-21-16,-21 0 0,21 21 15,-21-21-15,0 0 0,0-1 16,-21 22-16,0 0 16,-22 0-16,22 0 0,0 0 0,0 0 15,0 0-15,-22 0 0,22 22 16,0-1-16,0 0 0,0 0 16,21 0-16,0 0 15,0 1-15,0-1 0,21-21 16,0 21-16,-21 0 0,21 0 15,0 0-15,1 1 0,-1-1 0,0 0 16,0 0-16,-21 0 0,21 0 16,-21 1-16,21-1 0,-21 0 0,0 0 15,0 0-15,-21-21 16,0 0-16,0 0 0,0 0 16,0 21-16,-22-21 0,-20 0 15,-1 0-15,43 0 0,0 0 16,0-21-16,0 21 0,-1-21 15,1 21-15,21-21 0,-21 0 0,21 0 16,0-1-16,0 1 16,21 21-1,0 0-15,1-21 0,-1 0 0</inkml:trace>
  <inkml:trace contextRef="#ctx0" brushRef="#br1" timeOffset="134722.07">18902 11155 0,'0'0'0,"21"0"0,0 0 0,0 0 16,0-21-16,1 21 0,-1-21 16,0 21-16,-21-22 0,21 22 15,0-21-15,-21 0 0,21 21 0,1-21 16,-22 0-16,21 0 0,-21-1 16,0 1-16,0 0 0,0 0 15,0 0 1,-21 21-16,-1 0 0,1 0 15,0 21-15,0-21 0,0 21 0,0 0 16,-1 0-16,1 1 0,21 20 16,-21-21-16,21 0 0,-21 22 0,21-22 15,0 0-15,0 0 0,0 0 0,0 0 16,0 1-16,0-1 0,21 0 16,0 0-16,0-21 0,1 0 15,-1 0-15,0 0 0,0 0 16,0 0-16,22 0 0,-22 0 15,0-21-15,21 0 0</inkml:trace>
  <inkml:trace contextRef="#ctx0" brushRef="#br1" timeOffset="135108.01">19537 10964 0,'0'0'0,"0"-21"0,0 0 0,0 0 15,0 0 1,0 0-1,42 21-15,-21 0 0,0 0 0,22 0 16,-22 0-16,21 0 0,1 21 16,-1-21-16,0 21 0,-21 0 15,22 21-15,-22-20 0,0-1 0,0 0 16,0 21-16,-21-21 0,0 22 16,0-22-16,0 0 0,0 0 0,-42 22 15,21-22-15,-21 0 16,20-21-16,1 0 15,0 0-15,21-21 16,0 0-16,0-1 16,0 1-16,0 0 0,0 0 15,0 0-15,0 0 0,21-22 0,0 22 16,-21 0-16,22 0 16,-1-22-16,0 22 0,0 21 0,-21-21 15,21 0-15,22 21 0,-22 0 16,0 0-16,0 0 31,0 0-31</inkml:trace>
  <inkml:trace contextRef="#ctx0" brushRef="#br1" timeOffset="135522.79">20468 10626 0,'0'0'0,"0"21"32,0 0-1,-21-21-31,21-21 47,21 21-47,-21-21 15,21 0-15,-21-1 16,21 1-16,1 21 0,-22-21 16,21 21-16,0 0 15,-21 21 1,0 0-16,0 1 0,0-1 15,0 0-15,0 0 0,0 0 0,-21 22 16,0-22-16,-1 0 0,1 0 16,0-21-16,-21 42 0,-1-42 15,22 22-15</inkml:trace>
  <inkml:trace contextRef="#ctx0" brushRef="#br1" timeOffset="135903.57">20955 10329 0,'0'-21'0,"0"42"0,0-63 15,21 42-15,-21-21 16,21 21-16,0 0 0,1 0 15,-1 0-15,0 0 0,0 21 16,0 0-16,0 0 0,1 1 16,-1 20-16,0 0 0,0 1 15,-21-1-15,42 43 0,-20-43 16,-22 21-16,0-20 0,0-1 0,0 0 16,0 1-16,0-1 0,0 0 15,-22 1-15,1-1 0,-21 0 0,21 1 16,0-1-16,-106 64 15,84-85-15,1 21 0,-22-20 16,22-1-16,-21-21 0,20 21 16,-20 0-16,20-21 0,-84 0 15,85 0-15,21 0 16,-21 0-16,20 0 0</inkml:trace>
  <inkml:trace contextRef="#ctx0" brushRef="#br1" timeOffset="136728.97">7387 12975 0,'0'0'0,"0"-21"0,0 0 31,21 21-15,-21 42 0,21-21-16,-21 1 0,0 20 15,0 0-15,0 1 0,0-1 16,0 21-16,0 43 0,0-42 15,0-1-15,0 85 0,0-84 16,0 21-16,0-22 0,0 1 16,0-1-16,0-21 0,-21 22 0,21-22 15,-21 22-15,21-22 0,-21 0 0,21 1 16,0-22-16,0 42 16,0-41-16,-21-22 0,21 21 0,0-42 31,0-22-31,0 22 15,0 0-15,0-21 0,0-22 16</inkml:trace>
  <inkml:trace contextRef="#ctx0" brushRef="#br1" timeOffset="137150.73">7281 13293 0,'0'0'0,"-21"0"16,21-21-16,0-1 0,0 1 16,0 0-16,0 0 15,21 0-15,0 0 0,1-1 16,-1 22-16,0-21 0,0 0 16,21 21-16,22-21 15,-22 21-15,1 0 0,-22 0 16,21 21-16,-21-21 0,0 21 0,1 0 15,20 22-15,-42-22 16,0 0-16,0 0 0,0 0 0,0 1 16,0-1-16,0 0 0,-21 0 0,0 0 15,-1-21-15,1 21 0,0 1 16,0-22-16,0 0 0,21 21 16,-21-21-16,-22 0 0,22 0 0,0 0 15,0 0 1,21-21-1,0-1 1,0 1 0,21 21-16,0 0 15,0-21-15,0 21 0,1 0 16,-1-21-16</inkml:trace>
  <inkml:trace contextRef="#ctx0" brushRef="#br1" timeOffset="137585.48">8086 13187 0,'0'0'16,"0"-21"-16,0-64 31,21 64-31,0 0 0,0 21 16,0-21-16,0 21 0,1 0 15,-1 0-15,21 0 16,-21 21-16,0 0 0,22 21 16,-22-21-16,0 1 0,0 20 15,-21-21-15,21 43 16,-21-43-16,0 21 0,0-21 0,0 22 16,0-22-16,0 0 0,0 0 15,0 21-15,-21-42 0,21 22 0,-21-22 16,0 0-1,21-22 1,0 1-16,0 0 0,0 0 0,0 0 16,0 0-16,0-1 0,0 1 15,0 0-15,0 0 0,0 0 0,0 0 16,0-1-16,0 1 0,0 0 16,0 0-16,0 0 0,21 21 0,0-21 15,0 21-15,1-22 16,-1 1-16,0 0 0,0 21 0,21-21 15</inkml:trace>
  <inkml:trace contextRef="#ctx0" brushRef="#br1" timeOffset="137835.34">8932 12996 0,'0'0'16,"0"22"-16,0-1 0,0 0 15,0 0-15,0 0 0,0 0 16,0 1-16,0-1 0,-21 21 15,21-21-15,0 0 0,-21 1 16,21 41-16,0-42 0,0 0 16,0 1-16,0-1 0,0 0 0,0 0 15,0 0-15,0 0 16,0-42 15,0 0-31,0 0 16,0 0-16,0 0 0,21-1 15</inkml:trace>
  <inkml:trace contextRef="#ctx0" brushRef="#br1" timeOffset="138019.23">8848 12912 0,'-22'0'0,"44"0"0,-65 0 16,22 0-16,0 0 0,0 0 15,21 21 17,21 0-17,21 0-15</inkml:trace>
  <inkml:trace contextRef="#ctx0" brushRef="#br1" timeOffset="138423">9292 13060 0,'21'21'47,"-21"0"-47,21-21 0,1 21 16,-1 1-16,0 41 15,0-42-15,-21 0 0,0 1 16,21-1-16,-21 0 0,21 21 0,-21-21 16,0 1-16,0-1 0,0 0 15,0 0-15,0 0 0,0-42 47,0 0-47,22 21 0,-22-21 0,21 0 16,-21-1-16,0 1 0,0 0 15,21-21-15,-21 21 0,21-1 16,-21-20-16,21 21 0,-21 0 0,21 0 16,-21-1-16,0 1 0,43 0 15,-43 0-15,21 21 16,0 0 0,0 0-16</inkml:trace>
  <inkml:trace contextRef="#ctx0" brushRef="#br1" timeOffset="139000.67">10245 13272 0,'0'0'0,"0"-22"0,21 1 0,0 0 15,-21 0-15,0 0 0,0 0 16,0-1-16,0 1 0,0 0 16,-21 0-16,0 0 0,-1 0 0,-20 21 15,21 0-15,0 0 0,-22 0 16,1 0-16,21 0 0,-21 0 0,-43 42 16,64 0-16,-22-21 15,22 1-15,0 20 0,0 0 16,0-21-16,21 22 0,0-22 0,0 0 0,0 0 15,0 0-15,0 1 16,0-1-16,21 0 0,0-21 0,0 0 16,0 0-16,22 0 0,-22 0 0,21 0 15,-21 0-15,22 0 0,-22-21 16,21 0-16,1-1 16,-22 1-16,42-21 0,-63 21 0,21 0 15,-21-1-15,22-20 0,-22 21 16,0 0-16,21-22 0,-21 22 0,0 0 15,0 0-15,0 0 0,0 0 16,0 42 0,0 0-16,0 21 15,0-21-15,0 1 16,0 20-16,0-21 0,0 0 0,0 22 16,0-22-16,0 0 0,21 0 0,-21 0 15,21 0-15,0-21 0,22 22 16,-1-22-1,-21 0-15,0 0 0,0 0 16,1 0-16,-1 0 0,0-22 16,0 1-16,0 21 0</inkml:trace>
  <inkml:trace contextRef="#ctx0" brushRef="#br1" timeOffset="139263.51">10922 12637 0,'0'-22'0,"0"44"0,-21-44 16,0 22-16,21 22 16,-22-1-16,22 0 0,-21 21 0,21 1 15,-21-1-15,21 21 0,0-20 16,0-1-16,0 106 16,0-105-16,0-1 0,0-21 15,0 21-15,0-20 0,0-1 16,0 0-16,0 0 0,0 0 0,0 0 15,21-21-15,0 0 0,1 0 16,-1 0 0,0-21-16,0 0 0,0 21 0,22-42 15</inkml:trace>
  <inkml:trace contextRef="#ctx0" brushRef="#br1" timeOffset="139651.29">11176 13081 0,'0'21'0,"0"0"0,0 1 16,0-1-16,0 0 16,21-21-1,0 0-15,0 0 16,1 0-16,-1 0 0,0-21 16,0 21-16,0-21 0,0-1 15,1 22-15,-22-21 0,21 21 0,0-21 16,-21 0-16,0 0 0,0 0 15,0-1-15,0 1 0,0 0 16,0 0-16,-21 21 0,0 0 16,-1 0-16,1 21 15,0 0-15,0 0 0,21 1 0,-21 20 16,0-21-16,-1 43 16,22-22-16,0-21 0,0 0 15,0 22-15,0-22 0,0 0 0,22 0 16,-1 0-16,0-21 0,0 0 15,0 0-15,0 0 0,1 0 16,20 0-16,-21 0 0,0 0 0,0 0 16,1 0-16,-1-21 0,0 0 0,0 0 15,0 21-15,0-21 0,1-1 16,-1 1-16</inkml:trace>
  <inkml:trace contextRef="#ctx0" brushRef="#br1" timeOffset="139868.17">10880 12891 0,'0'0'0,"-22"0"0,22 21 16,0 0 0,22-21-16,20 0 0,-21 0 15,0 0-15,22 0 0,-1 0 16,0 0-16,1-21 0,-1 21 0,0-21 15,1 21-15,-1-22 0,-21 22 16,0-21-16,22 21 0,-22 0 0</inkml:trace>
  <inkml:trace contextRef="#ctx0" brushRef="#br1" timeOffset="140736.99">14224 12552 0,'0'0'15,"0"-21"-15,0 0 0,21 21 16,-21 21-1,0 0 1,0 0-16,0 21 0,0-20 16,0 20-16,0 64 0,-21 0 15,21-64-15,-21 0 0,21 1 16,0-1-16,0-21 0,-21 21 16,21-20-16,-22-1 0,22 21 0,-21-21 15,21 0 1,21-42 15,1 0-31,-22 0 0,21-21 16,0 20-16,-21-20 0,21 0 15,0-1-15,0 1 0,1 0 0,-1-1 16,0 1-16,0 21 0,0-21 16,0 20-16,1 22 0,-1 0 15,0 22 1,-21-1-16,0 0 0,0 21 0,0-21 15,0 22-15,0-1 0,0 0 0,0-20 16,21 20-16,0 43 16,0-64-16,1 0 0,-22 0 15,21 0-15,0-21 0,0 0 16,0 21-16,22-21 0,-22 0 0,0 0 16,21 0-16,22-21 15,20-42-15,-62 42 16,20-1-16,-21-20 0,0 0 15,0-1-15,1 1 0,-22 0 0,0-22 16,0 22-16,0 0 0,0-1 16,0 1-16,-22 0 0,1-1 0,0 22 15,0-21-15,0 21 0,0 21 0,-1 0 16,1 0-16,0 0 16,0 0-16,0 0 0,0 0 0,-1 42 15,22-21-15,0 21 0,0-20 16,0 20-16,0-21 0,0 21 15,0-20-15,0 20 0,0-21 0,0 0 16,22 22-16,-1-22 0,0 0 0</inkml:trace>
  <inkml:trace contextRef="#ctx0" brushRef="#br1" timeOffset="141061.79">15282 12996 0,'0'0'0,"21"-21"15,1 0-15,-22 0 0,21 0 16,0 0-16,0-1 16,-21 1-16,0 0 0,0 0 15,0 0-15,-21 21 16,0 0 0,0 21-16,-1 0 0,1-21 15,0 42-15,0-20 0,0-1 0,0 21 16,21-21-16,0 43 15,-22-22-15,22-21 0,0 0 0,0 43 16,0-43-16,22-21 0,-1 21 16,-21 0-16,21-21 0,21 0 15,-21 0-15,1 0 0,-1 0 0,21 0 16,-21 0-16,22 0 0,-1 0 16,-21-21-16,21 0 0,-20 0 15,20 0-15,-21 0 0</inkml:trace>
  <inkml:trace contextRef="#ctx0" brushRef="#br1" timeOffset="141543.53">15938 12531 0,'0'-21'15,"0"42"-15,0-64 0,0 22 0,0 0 16,-21 0-16,0 21 16,0 0-16,21 21 0,0 0 15,-21 22-15,21-22 0,0 21 16,0 0-16,0 1 0,0 63 15,0-64-15,0 21 0,0-20 16,0-1-16,0 0 0,0 1 16,0-22-16,0 21 0,0-21 0,0 1 15,0 20-15,0-21 16,0-42 15,0 0-15,0 0-16,0-1 0,21 1 15,-21-21-15,0 21 0,21 0 0,0-22 16,0 22-16,1 0 0,-1-21 16,21-1-16,0 1 15,1 21-15,-1 21 0,22 0 16,-22 0-16,0 0 0,22 0 0,-22 0 16,0 21-16,-20 21 0,-1-21 0,0 43 15,-42 42 1,-22-85-16,1 21 0,0-21 15,-1 1-15,-20 20 0,21-21 0,-22 0 16,22-21-16,-1 21 0,1 1 16,0-22-16,-1 0 0,22 0 0,0 0 15,-21 0-15,21 0 0,-1 0 16,22-22-16,0 1 16</inkml:trace>
  <inkml:trace contextRef="#ctx0" brushRef="#br1" timeOffset="142303.19">16806 12806 0,'21'-21'31,"1"21"-16,-1-21-15,-21-1 0,42 22 16,-21-21-16,0 0 0,1 21 0,20-21 16,-21 0-16,0 0 0,0-1 15,1 1-15,20 21 0,-42-21 16,0 0-16,21 0 0,-21 0 0,0-1 16,0 1-16,-21 0 0,0 21 15,0 0-15,-1 0 0,1 0 16,-21 0-16,21 0 0,-22 21 15,22 0-15,0 1 0,0-1 16,0 0-16,0 21 0,21-21 0,0 1 16,0 41-16,0-21 15,0-20-15,0-1 0,21 0 0,-21 0 16,42 0-16,-21 0 0,0-21 16,1 0-16,-1 0 0,21 0 15,-21 0-15,0 0 0,43 0 16,-43 0-16,-21-21 15,0 0 1,-21 0-16,0 21 0,0 0 16,-22 0-16,22 0 0,-21 21 15,21 0-15,-1 0 0,1 1 0,-21-1 16,21 0-16,0 21 0,-1-21 0,22 22 16,0-22-16,-21 21 0,21-21 15,0 1-15,0 20 0,0-21 0,0 0 16,0 0-16,21-21 0,1 22 15,-1-1-15,0-21 0,21 0 16,-21 0-16,64 0 0,-21 0 16,-22-21-16,0-1 0,1 1 15,20 0-15,-21 0 0,1 0 16,63-85-16,-64 64 16,-21-1-16,0-20 0,22-1 15</inkml:trace>
  <inkml:trace contextRef="#ctx0" brushRef="#br1" timeOffset="142537.06">17674 12467 0,'0'-42'0,"0"0"16,0 169-16,0-276 0,0 255 0,0-233 0,0 106 0,-21 0 0,0 21 16,0 21-1,21 0-15,-22 0 0,22 43 16,0-22-16,0 1 16,0 20-16,0-21 0,0 22 0,0-1 15,0 1-15,0-22 0,0 22 0,0 63 16,0-85-16,0-21 15,0 22-15,0-22 0,0 21 16,0-21-16,22 0 0,-1-21 16,0 0-1,0 0-15,0 0 0,0-21 16,1 0-16,-22 0 0</inkml:trace>
  <inkml:trace contextRef="#ctx0" brushRef="#br1" timeOffset="142935.82">17886 13018 0,'0'21'0,"-21"-21"15,42 0 17,0 0-17,0 0-15,0-21 0,0 21 16,1-22-16,-22 1 0,21 21 15,0-21-15,-21 0 0,0 0 16,0 0-16,0-1 0,0 1 16,0 0-16,0 0 0,-21 21 15,0 0 1,-1 0-16,1 21 0,21 0 16,-21 0-16,0 1 0,21-1 15,0 0-15,-21 42 0,21-20 0,0-22 16,0 0-16,0 0 0,0 22 15,0-22-15,0 0 0,21 0 16,0-21-16,0 21 0,0-21 16,1 0-16,-1 0 0,0 0 15,21 0-15,-21 0 0,22 0 0,20-21 16,-42 21-16,22-21 16,-22 0-16,0 0 0,21-1 0,-20 1 15,-1-21-15,0 21 0</inkml:trace>
  <inkml:trace contextRef="#ctx0" brushRef="#br1" timeOffset="144455.95">18457 12827 0,'0'42'16,"0"-84"-16,0 63 16,0 0-16,0 1 15,-21-1-15,21 0 0,0 0 16,0 0-16,-21 0 0,21 22 0,0-22 16,0 21-16,0-21 15,0 1-15,0-1 0,0 0 16,0 0-16,0 0 15,21-42 17,-21 0-32,21 21 0,-21-21 15,0 0-15,21-1 0,1 1 0,-1 0 16,-21-21-16,21 21 0,0-22 16,0 22-16,-21-21 0,21 21 15,1-1-15,-1 1 0,-21 0 0,21 0 0,0 21 16,0 21-1,-21 0-15,21 0 0,-21 1 16,0-1-16,22 0 0,-22 0 16,0 21-16,0-20 0,21-1 15,-21 21-15,0 0 0,21-20 16,-21-1-16,21-21 0,-21 21 0,0 0 16,21-21-16,0 0 15,1 0-15,-1 0 16,0 0-1,0-21-15,0 0 0,-21 0 16,21-1-16,1 1 0,-1 0 0,0-21 16,0 21-16,0-22 0,0 1 15,1 21-15,20-64 16,-21 64-16,0 0 0,0 0 0,-21-1 16,22 1-16,-22 42 15,0 1 1,-22-1-16,1 0 0,21 0 0,-21 21 15,21-20-15,0-1 0,-21 21 16,21-21-16,0 22 0,0-22 0,0 0 16,0 0-16,0 0 0,0 0 15,21 1-15,0-1 0,0-21 16,22 0-16,-1 0 16,22 0-16,-22 0 15,-21 0-15,21 0 0,1 0 0,-22-21 16,0 21-16,21-22 0,-20 1 0,-1 0 15,0 0-15,0 0 0,-21-22 16,0 22-16,0 0 0,0-21 16,0 21-16,0-22 0,0 22 0,0 0 0,0 0 15,-21 21-15,0 0 16,0 0-16,-1 0 0,1 0 0,-21 21 16,21 0-16,0 21 0,21-20 15,0-1-15,0 21 0,0-21 16,0 22-16,0-22 0,0 0 0,0 0 15,21 0-15,-21 0 0,21 1 0,0-1 16,0-21-16,22 21 0,-22-21 16,21 0-16,-21 0 0,22 0 0,-22 0 15,21 0-15,-21 0 0,22 0 16,-22 0-16,42-42 0,-42 20 16,1 1-16,-1 0 0,0 0 15,-21-21-15,0 20 0,21-20 0,-21 21 16,0-21-16,21 20 0,-21-20 0,0 21 15,-21 42 17,21 0-32,-21 0 0,21 1 15,-21-1-15,21 0 0,-21 42 16,21-41-16,-22 20 16,22-21-16,0 0 15,0 0-15,22-42 31,-1 21-15,-21-21-16,0 0 0,21 21 0,0-42 16,0 20-16,-21 1 0,21 0 15,1-21-15,-1-1 0,-21 22 0,21-21 16,0 21-16,0 0 0,0-1 0,-21 1 16,22 21-1,-22 21-15,0 1 0,0-1 16,0 21-16,0-21 0,0 43 15,0-43-15,0 21 0,0-21 16,21 1-16,-21-1 0,21 0 16,-21 0-16,0 0 0,21-21 0,0 21 0,0 1 15,22-22-15,-22 0 0,21 0 16,-21 0-16,1 0 0,20 0 0,-21-22 16,0 1-16,22 0 0,-22 0 15,0 0-15,0-22 0,0 1 0,22-64 16,-22 64-16,0-22 0,0 22 15,-21-21-15,21 20 16,0-20-16,-21 20 0,0 1 0,0 0 16,0-1-16,0 22 0,0-21 0,0 21 15,0 0-15,-21 21 16,0 21-16,0 0 16,0 42-16,0-20 15,21-1-15,-22 0 0,22 1 0,0 20 16,0 1-16,0-22 0,0 22 0,0-1 15,0-21-15,22 1 0,-1-1 16,-21 0-16,21 1 0,0 20 16,0-20-16,0-22 15,1 0-15,-1-21 16,0 0-16,0 0 0,0 0 16,0 0-16,1-21 15,-1 0-15,0 21 0,-21-22 0,21 1 16,0-21-16,0 21 0,1 0 0</inkml:trace>
  <inkml:trace contextRef="#ctx0" brushRef="#br1" timeOffset="144730.79">20849 12679 0,'0'0'0,"-21"0"0,0 0 16,42 0 15,0 0-31,0 0 0,22 0 16,-22 0-16,21 0 0,0 0 0,1 0 15,63 0-15,-64-21 16,-21 21-16,21-21 0,1 21 16,-22 0-16,21 0 0,-21 0 0,-21-22 15,22 22-15,-22-21 16,-22 21-1,1 0-15,0-21 0,0 21 16</inkml:trace>
  <inkml:trace contextRef="#ctx0" brushRef="#br1" timeOffset="147975.63">22923 12404 0,'0'0'0,"0"-21"0,0-1 15,0 1-15,0-42 16,0 42-16,0-1 16,0 1-16,0 0 0,0 42 31,-21 0-31,21 1 0,0 20 16,0 0-16,0 1 0,0-1 0,-21 0 15,21 22-15,-21-22 16,21 0-16,0 22 0,-21-22 0,21 22 0,-43 20 15,43-20-15,0-43 16,0 21-16,0 1 0,0-22 16,0 0-16,0 0 0,0 0 0,22-21 15,-1 0-15,21 0 0,-21 0 16,0 0-16,1 0 0,-1 0 0,21-21 16,-21 0-16,0 0 0,22 0 15,-22-22-15,0 1 0,21 0 0,-20-1 16,62-105-16,-63 85 15,1 20-15,-1-20 0,0-1 0,0 22 16,0 0-16,-21-22 16,0 22-16,0 21 0,0-64 15,0 64-15,-21 42 32,21 0-32,0 22 0,-21-22 0,21 21 15,-21-21-15,21 22 0,-21-22 16,21 21-16,0-21 0,0 22 0,0-22 15,0 0-15,0 0 0,0 0 0,0 22 16</inkml:trace>
  <inkml:trace contextRef="#ctx0" brushRef="#br1" timeOffset="148354.85">23791 12700 0,'43'0'0,"-86"0"0,107-21 16,-43 0-16,0 21 0,0-21 15,0-1-15,1 1 0,-1 0 16,-21 0-16,-21 21 16,-1 0-16,1 0 0,-21 0 15,0 0-15,20 0 0,-20 0 0,-21 42 16,-1-21-16,43 1 16,0-1-16,0 21 15,21-21-15,0 22 0,0-22 0,21 0 16,0 0-16,0 0 15,0 0-15,22 1 0,-22-1 0,0-21 16,0 21-16,0 0 0,0-21 16,-21 21-16,0 0 15,-21 1 1,-21-22-16,21 0 0,0 0 0,-22 0 16,22 0-16,0 0 0,0 0 15,0 0-15,-1 0 0,22-22 16,0 1-16,0 0 15,22 0-15,-1 0 16,0 0-16</inkml:trace>
  <inkml:trace contextRef="#ctx0" brushRef="#br1" timeOffset="148954.51">23982 12827 0,'21'0'0,"-42"0"0,63-21 15,-21 21-15,0 0 0,-21-21 0,22 21 16,-1 0-16,0-21 0,-21-1 0,0 1 15,21 0-15,-21 0 16,0 0-16,0 0 0,0-1 16,0 1-16,-21 21 31,0 0-31,0 0 0,21 21 16,0 1-16,-22-1 0,22 0 15,-21 0-15,21 0 0,0 22 16,0-22-16,0 0 0,0 0 0,0 0 15,0 0-15,0 1 0,0-1 16,21 0-16,-21 0 0,22-21 0,-1 0 16,0 21-16,0-21 0,0 0 0,0 0 15,22 0-15,-22-21 16,0 0-16,0 21 0,-21-21 16,21 0-16,1-1 0,-22 1 0,21 0 15,-21-21-15,21 21 0,0-1 16,0 1-16,-21-21 0,21 21 15,1 0-15,-1-1 0,0 1 0,0 21 16,0 0-16,22 0 0,-1 0 16,-21 0-16,0 21 15,0 1-15,1-1 0,-1 0 16,0 0-16,0 21 0,-21-20 16,0 20-16,0 0 0,0-21 0,0 1 15,0-1-15,0 0 0,0 0 16,-21-21-16,0 0 0,0 0 15,-1 0-15,1 0 0,0-21 16,21 0 0,0 0-16,0-1 0,0 1 0,0 0 15,0 0-15,0-21 16,21 20-16,-21 1 0,21 0 0,1 0 16,-1 0-16,0 0 0,0-1 0,0 22 15,0 0-15,1 0 0,-1-21 16,0 21-16,0 0 0,0 0 0</inkml:trace>
  <inkml:trace contextRef="#ctx0" brushRef="#br1" timeOffset="150619.53">25231 12594 0,'-22'21'31,"1"-21"-15,21 22-16,0-1 0,0 21 0,-21-21 15,21 0-15,0 1 0,-21-1 16,21 21-16,0-21 0,0 0 0,0 1 16,0-1-16,0 0 0,0 0 15,0 0-15,-21-21 32,21-21-17,0 0-15,0 0 16,0 0-16,0-1 0,0 1 15,0 0-15,21-21 0,0 21 16,-21-22-16,21 22 0,0 0 0,22-21 16,-22 20-16,0 1 0,0 0 15,0 21-15,1-21 0,-1 21 0,0 0 16,21 21-16,-21 0 16,1 0-16,-22 22 15,0-22-15,0 21 0,0 1 0,0-22 16,0 21-16,0-21 0,0 22 15,0-22-15,0 0 0,21 0 16,-21 0-16,21 0 0,-21 1 16,21-22-16,0 0 15,0 0-15,1 0 0,-1 0 0,21 0 16,-21-22-16,22 22 0,-22-21 16,0 0-16,21 21 0,-21-21 15,22 0-15,-22 0 0,21-22 0,-21 22 16,1 0-16,-22-21 0,0-22 15,0 43-15,0 0 16,-22 0-16,1-1 0,0 22 0,0 0 16,0 0-16,0 0 0,-22 0 15,22 0-15,-21 22 0,21-1 0,-1 0 16,-20 42-16,21 1 16,21-43-16,0 0 15,0 22-15,0-22 0,0 0 0,0 0 16,0 0-16,0 0 0,21-21 15,0 22-15,0-22 0,22 21 16,-22-21-16,0 0 0,0 0 0,0 0 16,1-21-16,-1-1 0,21 22 15,-21-21-15,0 0 0,-21 0 0,22-21 16,-1 20-16,0 1 0,-21-21 16,0 21-16,21-22 0,-21 22 0,0 0 15,21 0-15,-42 21 31,0 0-31,0 21 16,21 0-16,0 0 0,0 22 0,-21-22 16,21 0-16,0 0 0,0 0 15,0 1-15,0-1 0,0 0 0,21 0 16,0 0-16,0-21 0,0 21 16,0-21-16,22 0 0,-22 0 0,21 0 15,22 0-15,-43 0 0,0 0 16,0-21-16,22 21 15,-43-21-15,42-21 0,-42 21 0,21-1 16,-21-20-16,0 21 0,0 0 0,0-22 16,0 22-16,0 0 0,-21 42 47,21 0-47,0 1 0,-21-1 15,21 21-15,-21-21 0,21 0 0,-22 1 16,22-1-16,0 42 15,0-42-15,-21-21 0,21 22 16,0-44 31,0 1-47,0 0 0,21 0 16,1 0-16,-22 0 0,0-1 0,21 1 15,0 0-15,0-21 0,-21 21 16,21-1-16,0 1 0,-21 0 15,22 0-15,-1 21 0,0 0 16,-21 42 0,0-21-1,0 22-15,0-22 0,0 0 0,0 0 16,0 0-16,0 1 0,0 20 16,0 0-1,0-21-15,21-21 0,0 0 16,0 0-1,1-21 1,-1 0-16,0 0 0,0 0 16,-21 0-16,21-1 0,0 1 0,1 0 15,20 0-15,-21-21 0,0 20 16,-21 1-16,21 0 0,1 0 0,-1 21 16,-21 21 15,0 0-31,-21 0 0,-1 1 0,22 20 15,-21-21-15,21 0 0,-21 0 16,21 1-16,0-1 0,0 0 16,0 0-16,0 21 0,0-20 15,21-22-15,0 0 16,1 0-16,-1 0 0,0 0 0,21 0 16,-21 0-16,1 0 0,-1-22 0,21 22 15,-21-21-15,22 0 0,-1-21 16,-21-1-16,0 22 0,0-21 15,1 21-15,-1-22 0,-21 22 16,0 0-16,0 0 0,0 0 0,-21 0 16,-1 21-16,1 0 15,0 0-15,0 21 0,-21 21 16,42-21-16,-22 22 16,22-22-16,-21 0 0,21 0 0,0 21 0,0-20 15,0 20 1,0-21-16,21 0 0,1 0 15,-1-21-15,0 0 0,0 0 16,0 0-16,0 0 0,22 0 0,-22 0 16,21 0-16</inkml:trace>
  <inkml:trace contextRef="#ctx0" brushRef="#br1" timeOffset="150898.35">27771 12488 0,'21'-42'0,"-42"84"0,42-105 15,-21 42-15,0 0 0,0-1 0,0 1 16,-21 21-16,-1 21 16,22 1-16,0-1 0,0 0 15,-21 21-15,21-21 0,-21 22 0,21-1 16,-21 0-16,21-20 0,0 20 16,0 0-16,0 43 0,0-64 15,-21 21-15,21-20 0,0-1 0,0 0 16,0 0-16,0 0 0,0 0 15,21-21 1,0 0-16,0 0 16,0-21-16,-21 0 15,22 0-15,-22-21 0,0 20 16,0 1-16</inkml:trace>
  <inkml:trace contextRef="#ctx0" brushRef="#br1" timeOffset="151531.6">27601 12637 0,'0'0'0,"-21"0"0,0 0 15,21-22-15,21 22 32,0 0-32,0 22 15,22-22-15,-22 0 0,21 0 0,-21 0 16,22 0-16,-1 0 0,22 0 0,-22-22 16,0 22-16,1-21 15,20 21-15,-42-21 0,22 0 0,-1 0 16,-21 0-16,0-1 0,0 1 15,-21 0-15,22 0 0,-22 0 0,0 0 16,0-1-16,0 1 0,-22 21 0,1 0 16,0 0-16,-21 0 15,21 43-15,-1-22 16,22 0-16,-21 21 16,21-21-16,0 22 0,0-1 0,0-21 15,-21 22-15,21-1 0,0-21 0,0 21 16,-21-20-16,21 20 0,0-21 0,0 21 15,0-20-15,0-1 0,0 0 0,0 0 16,0 0-16,0-42 47,0 0-47,0 0 16,0 0-16,0-1 0,21 1 15,0 0-15,0 0 0,22-21 0,-22 20 16,21 1-16,1 0 0,-1 0 15,-21 21-15,21-21 0,1 21 0,-1 0 16,0 0-16,-20 0 0,20 0 16,-21 21-16,0-21 0,-21 63 15,0-41-15,0-1 0,0 0 16,0 0-16,0 21 0,0-20 16,-21-1-16,0 0 0,-21 0 0,20-21 15,1 21-15,-21 0 0,0-21 0,-1 0 16,22 22-16,-64-22 15,64 0-15,-21 0 0,21 0 0,0 0 16,-1 0-16,1 0 0,21-22 31,21 1-15,1 21-16</inkml:trace>
  <inkml:trace contextRef="#ctx0" brushRef="#br1" timeOffset="151763.6">29104 12679 0,'0'-21'16,"0"42"-16,0-63 0,0 20 16,0 1-16,0 0 15,0 42 48,-21 0-63,21 1 15,-21-1-15,21 0 0</inkml:trace>
  <inkml:trace contextRef="#ctx0" brushRef="#br1" timeOffset="152003.46">29019 13102 0,'0'0'0,"0"21"0,0 1 16,22-1 0,-22 0-16,0 0 0,0 0 15,-22 0 1,1 1-16,0-22 0,0 21 0,-21 0 15,-22-21-15,22 21 0,-22-21 0,-105 21 16,84 0-16,-21-21 16,1 0-16,-1 0 0,-21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2:01:57.7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1566 0,'0'0'0,"0"-21"16,-21 0-16,21 0 0,-21 21 15,21-21 1,-21 21-16,0 0 0,0 0 16,21 21-1,-22-21 1,22 21-16,0 0 0,0 0 16,0 1-16,22-22 15,-1 0-15,-21 21 0,21-21 0,0 0 16,21 0-16,-20 0 0,20 0 15,-21-21-15,64-1 16,-43 1-16,0 0 0,1 0 16,-1-21-16,0 20 0,-20-20 0,20 21 15,0-21-15,1-1 0,-1 1 0,-21 0 16,21-1-16,43-105 16,-85 106-16,0-22 15,21 22-15,-21 21 0,0-22 16,0 1-16,-21 21 0,0 0 0,0 0 15,0-1-15,-1 1 16,-20 21-16,-21 0 0,41 0 0,1 0 16,0 0-16,-21 0 0,21 0 15,-1 21-15,22 22 0,-21-22 16,0 21-16,0 1 0,0 20 16,21-21-16,0 43 0,0-21 0,-21-1 15,21 22-15,0-22 0,0 22 16,-22 21-16,22-22 0,0 22 0,0-21 15,0 21-15,0 0 0,-21-1 16,21 1-16,-21 0 0,21 106 16,-21-128-16,21 22 0,-21 0 15,21-21-15,0 21 0,-21-22 16,21 1-16,0 0 0,0-1 0,0-20 16,0-1-16,0 1 0,0-22 15,0 22-15,21-43 0,0 0 16,0 0-16,0-21 0,0 0 15,1-21-15,-1 0 0,0 0 16,0-1-16,21-20 16,22-106-16,-43 84 0,0 1 15,22-1-15,-22-20 16,0 20-16,0 1 0,0-22 0,-21 22 16,0-22-16,0 21 0,-21-63 15,-42 0-15,41 85 16,-20 0-16,0-1 0,21 1 15,-22 21-15,1 0 0,0 0 0,-1 21 16,1 0-16,21 0 0,-22 0 16,22 0-16,0 0 15,42 0 1,0 0-16,1 0 16,-1 0-16,0 0 0,0-22 15,43 1-15,-22 0 16,0 21-16,-21-21 0,22 0 15,20-43-15,-20 43 0,-22-21 16,21 21-16,-21-22 0,22 22 16,-22-21-16,21-1 0,-21 22 15,-21-21-15,21 21 16,-21 0-16,22 21 16,-22 21-1,0 0 1,0 0-16,21 21 0,-21-20 15,0 20-15,0-21 0,0 21 0,0-20 16,0-1-16,0 0 0,0 0 16,0 0-16,0 0 0,0 1 15,0-44 17</inkml:trace>
  <inkml:trace contextRef="#ctx0" brushRef="#br0" timeOffset="224.87">2413 1439 0,'0'0'0,"-21"0"62,0 0-62,21 22 16,0-1-16,21 0 31,0-21-31</inkml:trace>
  <inkml:trace contextRef="#ctx0" brushRef="#br0" timeOffset="688.71">2773 1778 0,'0'0'0,"0"42"0,0-20 0,0-1 16,0 21-16,0 0 15,0-20-15,0-1 0,0 0 16,0 0-16,0 0 0,0 22 15,-21-22-15,-1 0 0,1-21 16,0 0 0,0 0-1,21-21 1,0 0-16,0-1 16,0 1-16,0 0 0,0-21 0,0 21 15,21-22-15,0 1 16,0 21-16,43-64 0,-22 64 0,-21 0 15,22 0-15,-1-1 0,0 22 16,1 0-16,-22 0 0,21 0 0,-21 22 16,1-1-16,-1 21 15,0-21-15,0 43 0,-21-22 16,0-21-16,0 22 0,0-22 0,0 21 16,0-21-16,0 0 0,-21 1 15,21-1-15,-21 0 0,21 0 16,-21-21-16,42 0 31,0 0-31,0-21 16</inkml:trace>
  <inkml:trace contextRef="#ctx0" brushRef="#br0" timeOffset="1280.36">4000 1630 0,'-21'0'0,"42"0"0,-42-21 0,0 0 16,0-1-16,0 22 0,0 0 0,-1-21 16,1 21-16,0 0 0,-21 0 15,21 0-15,-43 43 16,43-22-16,-43 21 15,22 0-15,21 1 0,0-1 0,-22 0 16,22 1-16,0-22 0,21 64 16,0-64-16,0 21 0,0-21 15,0 0-15,0 1 0,0-1 16,0 0-16,21-21 0,0 0 0,22 0 16,-22 0-16,21 0 0,-21 0 0,64 0 15,-64 0-15,43-42 16,-22 20-16,0 1 15,-20 0-15,-1-21 0,21 21 0,-21-22 16,0 1-16,43-64 16,-22 0-16,-21 43 15,1 20-15,-1-62 0,-21 41 16,21 22-16,-21-1 0,0 1 16,0 0-16,0 21 0,0-1 0,0 1 15,0 0-15,-21 21 16,0 0-16,-1 21 0,1 0 15,21 1-15,0 20 0,-21 0 16,21 1-16,-21-1 0,21 0 0,0 85 16,0-84-16,0 20 15,0-21-15,0 22 0,0 21 16,0-64-16,0 21 0,21-21 0,0 0 16,-21 1-16,21-1 15,1 0-15,20-21 0,21 0 16,-20-21-16,-1 0 15</inkml:trace>
  <inkml:trace contextRef="#ctx0" brushRef="#br0" timeOffset="2112.09">4826 1291 0,'0'0'0,"0"21"16,0 1-1,21-22 1,0 0-16,0 0 16,1 0-16,-1 0 0,0 0 0,21 0 15,-21 0-15,22-22 0,-22 1 16,21 21-16,-21-21 0,22 21 15,-22-21-15,21 0 0,-21 0 16,22 21-16,-22-22 0,0 1 0,0 0 16,-21 0-16,0 0 0,0 0 15,0-1-15,-21 22 0,-42-21 16,41 21-16,-62 0 16,41 0-16,1 21 0,0 1 0,-1-1 15,1 0-15,0 0 16,-64 85-16,85-85 15,0 21-15,21-20 0,0 20 16,0-21-16,0 0 0,0 0 0,0 1 16,21-1-16,0 0 0,0 0 15,21-21-15,-20 0 0,-1 21 16,21-21-16,-21 0 0,0 0 0,22 0 16,-22 0-16,21 0 0,-21-21 0,1 21 15,-1-21-15,-21 0 0,0 0 31,-21 21-31,-1 0 16,1 0-16,0 0 0,-21 0 16,21 0-16,-22 0 0,22 21 0,-21 0 15,-22 21-15,43 1 16,0-22-16,0 21 0,-22 0 0,22 1 16,0-1-16,0 0 0,0 1 15,21 41-15,0-62 0,0 41 16,0-42-16,0 0 0,0 1 15,21-1-15,0 0 0,21-21 16,-20 0-16,-1 0 0,21 0 0,0 0 16,43-21-1,-43 21-15,43-43 0,-43 22 16,1 0-16,-22 0 0,21-21 0,1-1 16</inkml:trace>
  <inkml:trace contextRef="#ctx0" brushRef="#br0" timeOffset="2426.91">5694 974 0,'0'0'15,"0"-43"-15,0 22 0,-21-42 16,-1 63 0,1 0-16,21 21 0,-21 21 15,21-21-15,0 43 0,-21-22 16,21 22-16,0-22 0,-21 85 15,21-63-15,0-1 0,-21 1 16,-1 63-16,22-64 16,0 1-16,-21-1 0,21-21 0,-21 22 15,21-22-15,0 1 0,0-22 0,0 21 16,0-21-16,0 0 0,0 1 16,0-1-16,21-21 15,0 0 1,-21-21-16,22 21 0,-22-22 15,21 1-15,0-21 0,-21 21 0</inkml:trace>
  <inkml:trace contextRef="#ctx0" brushRef="#br0" timeOffset="2912.53">5715 1693 0,'0'22'0,"0"-44"0,-21 65 0,21-22 0,0 0 15,0 0-15,0 0 0,0 1 16,0-1-16,0 0 0,0 0 31,21-21-31,0 0 0,0 0 0,0 0 16,22 0-16,-22-21 16,21 21-16,-21-21 0,1 0 0,-1-1 15,0 1-15,0 0 0,0 0 16,0-21-16,-21 20 0,0 1 0,0 0 15,0-21-15,0 21 0,0-1 16,-42 1 0,21 0-16,-21 21 0,20 0 15,1 0-15,0 0 0,0 0 0,0 0 16,0 21-16,-1-21 0,1 21 16,21 1-16,0-1 0,-21 0 15,21 21-15,0-21 0,-21 1 0,21 20 0,0-21 16,0 0-16,0 22 15,0-22-15,21 0 0,0 0 0,-21 0 16,21 0-16,1 1 16,-22-1-16,63 21 0,-42-42 15,0 21-15,1-21 0,-1 0 0,0 0 16,0 0-16,21 0 0,-20 0 16,-1-21-16,21 0 0,0-21 15,1-1-15,-22 22 16,0-21-16,0 21 0,22-64 15,-22 43-15,0 20 0</inkml:trace>
  <inkml:trace contextRef="#ctx0" brushRef="#br0" timeOffset="4654.79">6392 1566 0,'0'0'0,"0"-21"16,0 0-16,-21 42 47,0 0-32,21 1-15,0 20 0,0-21 0,0 0 16,0 0-16,0 22 0,0-22 15,0 0-15,0 21 0,0-20 0,0-1 16,0 0-16,0 0 0,0 0 0,0 0 16,0 1-16,0-1 15,0 0-15,0 0 0,0-42 63,0 0-63,0 0 0,0-1 15,0 1-15,0-21 0,0 21 0,0-22 16,0 1-16,0 21 0,0-21 16,21-1-16,-21 22 0,42-42 15,-20 41-15,-1 1 0,0 0 16,0 0-16,0 21 0,0 0 16,1 0-16,-1 0 0,0 0 15,0 21-15,-21 0 16,21 22-16,0-1 0,-21-21 15,0 0-15,22 22 0,-22-22 16,0 0-16,0 21 0,0-21 0,0 1 16,21-1-16,-21 0 0,0 0 15,21-21-15,-21 21 0,0 0 0,21-21 47,-21-21-47,0 0 16,0 0-16,0 0 0,21 0 0,0-1 15,-21-20-15,22 0 0,-1 21 16,-21-22-16,21 1 0,0 0 16,0 20-16,22-20 0,-1 0 15,-21 21-15,0-1 0,0 1 0,1 21 16,-1 0-16,0 0 16,-21 21-1,0 1-15,0-1 0,0 0 16,0 0-16,0 21 0,0-20 0,0-1 15,0 21-15,0-21 0,0 43 16,0-22-16,0-21 0,0 0 16,21 43-16,0-43 15,-21 0-15,43 0 16,-22 1-16,0-1 0,0-21 0,0 0 16,0 0-16,1 21 0,-1-21 15,21 0-15,-21 0 0,0 0 0,22-21 16,-22 0-16,21 21 0,1-43 15,20 1 1,-42 0-16,0 20 0,-21-20 0,0 21 0,22-21 16,-22-1-16,0 22 0,0-21 15,0 21-15,0-1 0,0 1 0,0 0 16,0 0-16,-22 21 0,1 0 16,0 0-16,0 0 15,0 0-15,21 21 0,-21 0 0,-1 0 16,1 22-16,21-22 0,0 21 15,0 1-15,-21-22 0,21 21 0,0-21 16,0 22-16,0-22 0,0 0 16,0 0-16,0 0 0,42 22 15,22-22-15,-43 0 16,0-21-16,0 0 0,1 0 16,20 0-16,-21 0 0,21 0 0,1-21 15,-22 0-15,21-1 0,1 1 16,-22 0-16,0 0 0,21 0 0,-21-22 15,1 22-15,20-85 16,-21 43 0,-21 42-16,0-22 0,0 22 0,0 0 15,0 42 1,0 0 0,0 1-16,0 20 0,0-21 0,-21 21 15,0-20-15,21 20 0,0-21 16,-21 21-16,-1-20 0,22-1 0,-21 0 15,21 0-15,0 0 0,0 0 16,-21 1-16,21-44 47,0 1-31,21 0-16,0 0 0,-21-21 15,22 20-15,-1-20 0,0 0 0,0 21 16,0-22-16,43-41 15,-43 62-15,0 1 0,21 0 16,-20 0-16,20 0 0,-21 21 0,43 0 16,-43 0-16,0 21 15,-21 0-15,21 0 0,-21 0 16,0 22-16,0-22 0,0 21 0,0 1 16,0-1-16,0-21 0,0 21 0,0 43 15,0-64 1,0 0-16,0 1 0,21-1 15,0 0-15,1-21 0,-1 0 16,21 0-16,-21 0 0,22 0 16,-22 0-16,21 0 0,-21-21 15,22 0-15,20-22 0,-21 22 16,-20-21-16,-1-1 0,0 1 16,0 0-16,0-1 0,0 1 0,1-21 15,-1 20-15,0-20 0,-21 20 16,0-20-16,0 21 0,21-1 15,-21-20-15,21 20 0,-21 1 0,0 21 16,0-21-16,0 20 0,0 1 16,0 42-1,0 1-15,0-1 16,0 21-16,-21 0 0,0 1 0,21 20 16,-21-20-16,0-1 0,21 21 15,0 1-15,-22-22 0,1 22 0,0-22 16,21 64-16,0-64 15,-21 1-15,21-22 0,0 21 16,0-21-16,0 0 0,0 1 0,0-1 16,0 0-16,0 0 15,21-21-15,-21 21 0,21-21 0,0 0 0,1 0 16,-1 0-16,0 0 16,0-21-16,0 0 0,0 21 15,1-21-15,-1 0 0,0-1 0,0-41 16,-21 42-16</inkml:trace>
  <inkml:trace contextRef="#ctx0" brushRef="#br0" timeOffset="4912.74">8911 1566 0,'0'0'0,"-21"0"0,0 0 0,0 0 15,42 0 1,0 0-1,0 0-15,0 0 0,22 0 16,-22 0-16,42 0 16,-20 0-16,-22 0 0,21 0 0,0-21 15,1 21-15,-1 0 0,-21 0 16,0 0-16,1-21 16,-1 21-1,-21-21 1,-21 21-1</inkml:trace>
  <inkml:trace contextRef="#ctx0" brushRef="#br0" timeOffset="7473.3">18309 1799 0,'0'0'0,"0"21"16,21-21 15,0-21-15,1 21-16,-22-21 15,0 0-15,21 0 0,0-22 16,-21 22-16,21 0 16,-21 0-16,0-21 0,0 20 0,0 1 15,0 0-15,-21 0 0,0 0 0,0 21 16,-22-21-16,1 21 15,0 0-15,20 0 0,1 0 16,-21 0-16,21 21 0,-22 0 16,22 0-16,-21 21 0,21-20 0,0 20 15,-43 21-15,64-41 16,-42 62-16,42-63 16,0 1-16,0-1 0,0 0 15,0 0-15,21-21 16,0 0-1,21 0-15,-20-21 0,-1 21 16,21-21-16,-21 0 0,22-1 16,-22 1-16,21 0 0,-21 0 0,22 0 15,-22-22-15,0 22 0,0 0 16,0 0-16,0 0 0,-21 0 0,0-1 16,0 1-16,-21 42 31,21 1-31,-21-1 0,21 0 15,-21 0-15,21 0 0,0 22 16,-21-22-16,21 0 0,-21 0 0,21 0 16,0 22-16,0-1 15,0-21-15,21-21 16,0 21-16,0-21 0,0 0 16,0 0-16,22 0 0,-22 0 0,21 0 15,-21 0-15,43-21 16,-22 21-16,43-63 15,-64 41-15,0 1 0,0 0 16,1-21-16,-22 21 0,0-22 0,0-20 16,0 20-16,0-20 15,-22 21-15,-20-43 16,21 64-16,0-22 0,0 1 0,-22 21 16,22 0-16,-21-22 0,-1 22 15,-62 0-15,-1 21 16,42 0-16,22 21 15,-22 0-15,1 22 0,21-22 0,-22 21 16,22 1-16,-1 20 0,1-21 16,21 22-16,-21-22 0,20 22 0,1-1 15,0 1-15,0-1 0,21-20 16,0 20-16,0-21 0,0 1 0,0-1 16,21 0-16,0-20 0,0 20 15,85 21-15,-63-41 16,-1-22-16,0 0 0,1 21 15,20-21-15,1 0 0,-22 0 16,21 0-16,1-21 0,-22 21 0,22-22 16,-1 22-16,-20-21 0,-1 0 0,0 0 15,-21 0-15,22 0 0,-22-22 16,21 22-16</inkml:trace>
  <inkml:trace contextRef="#ctx0" brushRef="#br0" timeOffset="7776.12">19071 1312 0,'0'0'0,"0"22"15,0-1-15,-21 0 0,21 21 0,-21-21 16,21 22-16,-21-1 0,21-21 15,0 22-15,0 20 0,-22-21 16,22 1-16,0-1 0,-21-21 0,21 64 16,0 0-1,0-64-15,0 0 0,0 0 16,0 0-16,0-42 47,21 0-47,-21 0 0</inkml:trace>
  <inkml:trace contextRef="#ctx0" brushRef="#br0" timeOffset="7992">19008 1376 0,'0'0'0,"0"-21"15,0 0 1,0-1-16,21 22 0,0 0 15,0-21-15,0 21 16,0 0-16,22 0 0,-22 0 0,21 0 16,-21 0-16,22 0 0,-1 0 15,-21 0-15,22 0 0,-22 0 0,0 0 16,0 0-16,-21 21 16,0 1-16,-21-22 0</inkml:trace>
  <inkml:trace contextRef="#ctx0" brushRef="#br0" timeOffset="8193.87">18923 1799 0,'0'21'0,"0"1"16,21-1-1,0-21 1,0 0-16,1 0 0,-1 0 15,0 0-15,0 0 0,0 0 16,0 0-16,1 0 0,41 0 16</inkml:trace>
  <inkml:trace contextRef="#ctx0" brushRef="#br0" timeOffset="8436.74">19431 1820 0,'0'22'16,"0"-1"-16,0 0 16,-21 0-16,21 0 15,-21 0-15,21 1 0,0-1 0,0 0 16,0 0-16,0 0 16,0 0-1,0-42 16,0 0-15,0 0 0</inkml:trace>
  <inkml:trace contextRef="#ctx0" brushRef="#br0" timeOffset="8611.64">19431 1651 0,'0'-21'0,"0"42"0,0-63 16,0 63 62</inkml:trace>
  <inkml:trace contextRef="#ctx0" brushRef="#br0" timeOffset="9124.35">19770 1693 0,'0'0'0,"0"22"16,-22-22-16,22 21 0,0 0 15,-21 0-15,21 0 0,-21 0 0,21 1 16,0-1-16,0 0 15,0 0-15,0 21 0,0-20 16,0-1-16,0 0 16,0 0-16,0 0 0,0 0 31,0-42 0,0 0-31,0 0 0,0 0 16,0 0-16,0-1 15,0-20-15,21 21 0,0 0 16,1-22-16,-1 1 0,0 21 0,21-21 16,-21 20-16,22-20 0,20 21 15,-20 0-15,41 21 16,-63 0-16,22 0 0,-22 0 16,21 21-16,-21 0 0,1 0 0,-22 0 15,0 22-15,0-22 0,0 21 16,0-21-16,0 1 0,0 20 0,-22-21 15,1 0-15,0 0 0,0 1 16,0-1-16,0 0 0,21 0 16,-22-21-1,44-21 17,-1 21-17</inkml:trace>
  <inkml:trace contextRef="#ctx0" brushRef="#br0" timeOffset="9707.95">20849 1609 0,'-21'-21'16,"42"42"-16,-63-42 0,21 21 0,-1 0 0,1 0 15,0 0-15,-21 0 0,21 0 16,-22 21-16,-20 0 0,42 0 16,-1 0-16,1 22 0,-21-22 15,21 0-15,21 0 0,-21 21 0,21-20 16,0-1-16,0 0 0,0 21 16,0-21-16,21 1 15,0-1-15,21-21 0,1 21 16,-22-21-16,21 0 0,-21 0 0,22 0 15,-22 0-15,42-21 16,-20 21-16,-22-21 0,0-1 16,21 1-16,-21 0 0,1 0 15,-1 0-15,0-22 0,0 22 0,-21-21 16,21 0-16,0-1 0,1-20 0,-1-22 16,-21 43-16,42-43 15,-42 43-15,0-1 0,0 1 16,0 21-16,0 0 0,0 0 15,-21 21 1,21 21 0,0 0-16,-21 21 0,0-21 0,21 22 15,-22-1-15,22 0 16,0 1-16,0 20 0,0 22 16,0-22-16,0-20 15,0-22-15,0 21 0,0 22 0,0-43 16,0 21-16,22-21 0,-1-21 15,0 22-15,0-1 0,0-21 0,0 0 16,1 0-16,-1 0 0,0 0 16,0 0-16,0-21 0,0-1 15,1 1-15</inkml:trace>
  <inkml:trace contextRef="#ctx0" brushRef="#br0" timeOffset="9980.79">21675 1291 0,'-22'21'0,"44"-42"0,-44 85 0,1-43 16,0 21-16,0 1 0,0-1 15,0 0-15,-1 1 0,1-1 0,0 0 16,21 1-16,0-22 15,-21 21-15,0 22 16,21-43-16,0 0 0,0 0 16,0-42 15,0 0-31,21 21 0</inkml:trace>
  <inkml:trace contextRef="#ctx0" brushRef="#br0" timeOffset="10571.99">21653 1249 0,'0'-21'0,"22"0"16,-1 21 0,0-22-16,0 22 15,0 0-15,43 0 0,-43 0 16,0 0-16,21 0 0,-20 0 15,-1 22-15,-21-1 0,21 0 16,-21 21-16,0-21 0,0 1 16,-21-1-16,21 0 0,-43 21 0,22-21 15,0 1-15,-21-1 0,-1 0 0,1 0 16,0 0-16,21-21 0,-64 21 16,64-21-16,0 22 15,-1-22-15,1 0 16,64-22-1,-22 22 1,0 0-16,0-21 0,0 21 0,22 0 16,-22 0-16,21 0 0,-21 0 15,0 0-15,22 0 0,-22 0 0,21 0 16,-21 0-16,1 21 0,-1-21 16,0 22-16,0-1 0,0 0 0,-21 0 15,0 0-15,21 0 0,-21 1 16,0-1-16,0 0 0,0 0 0,0 0 15,0 0-15,-21 1 0,0-1 16,0-21-16,-21 21 0,20-21 16,-20 0-16,21 21 0,-21-21 0,-1 0 15,22 0-15,-21 0 0,21 21 16,-22-21-16,22 0 0,0 0 0,-21 0 16,20 0-1,44 0 32,-22-21-47,21 21 0,0-21 0,21 21 16,-21-21-16</inkml:trace>
  <inkml:trace contextRef="#ctx0" brushRef="#br0" timeOffset="11435.78">22394 1482 0,'-21'0'31,"0"21"-31,21 0 0,-42 0 16,-1 43 0,43-22-16,-21-21 15,21 0-15,0 1 0,0-1 16,0 42-16,0-20 15,21-22-15,0 0 16,1-21-16,20 0 0,-21 21 16,21-21-16,-20 0 0,20 0 0,0 0 15,1 0-15,20 0 16,22-21-16,-64 0 0,0 0 16,21-1-16,-20 1 0,-1-21 15,-21 21-15,21 0 0,-21-1 16,0-20-16,0 21 0,0 0 0,0 0 15,0-1-15,0 44 63,0-1-63,0 0 0,0 0 0,0 0 16,0 22-16,0-22 0,-21 21 15,0-21-15,21 22 0,-22-1 0,22 21 16,0-20-16,-21-1 0,21 0 15,-21 1-15,21-1 0,0 0 16,0 1-16,0 20 0,0-20 0,0 20 16,0 1-16,0-1 15,-21 43-15,21-43 0,-21 1 16,21-22-16,0 64 0,0-42 16,0-22-16,0 0 0,-21 22 15,21-22-15,0 0 0,-22 43 16,22-43-16,0-20 15,-21 20-15,21-21 0,0 43 16,-21-64-16,0 21 0,21 0 0,-21-21 0,0 0 16,-1 0-1,1 0-15,0 0 0,21-21 16,-21 0-16,21-1 0,0-20 0,-21 21 16,0-21-16,21-1 0,-22 1 15,22-22-15,-21 22 0,21 0 16,0-22-16,-21 1 0,21-1 0,0 1 15,0-1-15,0 1 0,0-1 16,0 1-16,0-1 0,0 1 0,21-1 16,0 22-16,1 0 0,-1-1 15,0 1-15,42-43 0,-41 64 16,20 0-16,-21-21 0,21 20 16,1 1-16,-22 0 0,0 0 15,21 21-15,-20-21 0,-1 21 0,0 0 16,0 0-16,-21-21 15,21 21-15,-21-22 16</inkml:trace>
  <inkml:trace contextRef="#ctx0" brushRef="#br0" timeOffset="14152.9">2561 2921 0,'-21'0'16,"42"0"-16,-63 0 0,21 0 0,-1 0 15,1 0-15,0 0 0,0 0 16,-21 0-16,20 0 0,1 0 16,0 0-16,-21 0 0,21 0 0,-1 21 15,-20-21-15,21 0 0,0 0 16,0 0-16,-1 0 0,1 21 0,0-21 15,0 0-15,0 0 0,0 0 16,-1 0 0,44 0 31,-1 22-47,0-22 0,0 0 0,0 0 15,22 0-15,20 0 16,-21 0-16,43 0 0,-21 0 0,20 0 15,-20 0-15,20 0 0,22 0 16,-21 0-16,0 0 0,-1 0 0,1 0 16,0 0-16,20 0 0,1 0 15,0-22-15,0 22 0,-21 0 0,20 0 16,1 0-16,0 0 0,-21-21 0,21 21 16,126 0-16,-126-21 15,21 21-15,0 0 0,0-21 16,0 21-16,0-21 0,0 21 0,0-21 15,0 21-15,0-22 0,127 22 16,-127-21-16,106 0 16,-106 21-16,0 0 0,0-21 15,0 21-15,0 0 0,-21 0 0,21-21 16,-21 21-16,-22 0 0,22 0 16,64-21-16,-86 21 0,64 0 15,-84-22-15,-1 22 0,-20-21 16,-1 21-16,0 0 0,1 0 15,-1-21-15,-21 21 0,22-21 16,-43 0 15,-22 21 32,1 0-63</inkml:trace>
  <inkml:trace contextRef="#ctx0" brushRef="#br0" timeOffset="14772.55">3133 3281 0,'0'-21'0,"-22"-43"15,22 43 1,-21 21-16,21 21 31,0 0-31,0 22 0,0 20 16,0-20-16,0 20 0,0-21 15,0 1-15,0 20 0,0-20 0,0-1 16,0 21-16,0-20 0,0-1 16,0 0-16,0 1 0,0 63 15,21-22 1,-21-63-16,0 1 16,0-1-16</inkml:trace>
  <inkml:trace contextRef="#ctx0" brushRef="#br0" timeOffset="14952.46">2688 3704 0,'0'0'0,"0"-21"0,21 21 31</inkml:trace>
  <inkml:trace contextRef="#ctx0" brushRef="#br0" timeOffset="15316.24">3090 3323 0,'-21'-63'31,"42"126"-31,-42-105 31,21 63-31,0 21 0,0-20 0,0 20 16,0 0-16,0 1 0,0-1 15,0 21-15,0-20 0,0-1 0,0 22 16,0-22-16,0 21 0,0-20 16,0-1-16,0 0 0,0 1 15,0-1-15,0 0 0,0-20 0,0-1 16,0 0-16,0 0 0,0 0 15,0-42 17</inkml:trace>
  <inkml:trace contextRef="#ctx0" brushRef="#br0" timeOffset="15610.07">2773 3831 0,'21'0'32,"0"21"-32,-21 1 15,21-22-15,0 42 0,22 0 16,-22-21-16,0 22 0,0-22 16,0 21-16,1-21 0,-1 1 15,-21 20-15,21-21 0,-21 0 0,21 0 16,-21 1-16,21-1 0,-21 0 15,0 0-15,0-42 47,0 0-31,21 0-16,-21-22 0,22 22 16</inkml:trace>
  <inkml:trace contextRef="#ctx0" brushRef="#br0" timeOffset="15795.97">3471 3747 0,'0'0'16,"0"21"-16,0 0 15,0 0-15,0 0 0,-21 0 16,0 1-16,-64 83 16,64-83-16,0 20 0,0-21 15,0 21-15,-1-20 0,1 20 16,-21 21-16,42-41 15,0-1-15,-21-21 0,21 21 16</inkml:trace>
  <inkml:trace contextRef="#ctx0" brushRef="#br0" timeOffset="17063.73">952 5609 0,'-21'43'16,"21"-22"-1,0 0-15,0 0 16,0 0-16,21 0 16,1-21-1,-1 0-15,0 0 0,0 0 16,21-21-16,-20 21 0,20-21 15,0 0-15,1 0 0,-1 0 0,0-1 16,22-41-16,42-22 16,-85 43-16,0 21 15,-21-22-15,0 22 0,0-21 16,0 21-16,0-22 0,0 22 0,0-21 16,-21 21-16,0-22 0,-1 22 15,1 0-15,0-21 0,0 21 16,0-1-16,0 22 0,-22 0 15,1 0 1,21 22-16,21-1 0,-21 21 0,-1 0 16,22 1-16,0-1 0,0 22 15,0-22-15,-21 21 0,21 86 16,-21-86-16,21 22 0,0-1 16,0 65-16,0-65 15,0-20-15,0 20 0,0 1 0,0 84 16,0-84-16,0 0 15,0-1-15,0-20 0,0 21 0,0-22 16,0 1-16,0 20 0,0-41 16,0 126-1,21-106-15,-21-20 0,21-22 16,1-21 0,-1 0-16,0 0 0,0 0 0,0-21 15,0 0-15,1-1 0,20-20 16,21-21-16,-20 20 0,-22 1 15,21 0-15,1-1 0,-1 1 16,0 0-16,1-22 0,-22 22 0,0-22 16,0 1-16,0-1 0,-21 1 15,0-1-15,0 1 0,0 20 0,-21-20 16,0 21-16,-21-1 0,20 1 16,-20 0-16,0 20 0,-43-20 15,22 21-15,20 0 0,1 21 16,21 0-16,-22 0 0,22 0 15,0 0-15,0 0 0,0 0 16,21-21 0,21-1-1,0 22-15,21-21 0,-20 0 0,20 21 16,0-21-16,1 0 0,-1-22 16,0 22-16,1 0 0,-1-21 0,0 21 15,-21-1-15,22-20 16,-22 21-16,21-21 0,-21 42 15,-21-22-15,0 44 16,0-1 0,-21 0-16,21 0 15,-21 0-15,0 0 0,21 1 16,0-1-16,0 0 0,-21 0 16,21 0-16,0 0 0,0 1 15,0-44 32,0 1-47,0 0 16</inkml:trace>
  <inkml:trace contextRef="#ctx0" brushRef="#br0" timeOffset="17235.74">1778 5461 0,'0'0'0,"0"21"47,21 0-32,0-21 1,0 22 0</inkml:trace>
  <inkml:trace contextRef="#ctx0" brushRef="#br0" timeOffset="17684.48">2180 5779 0,'0'0'0,"0"21"0,0 0 0,0 0 15,0 0-15,0 22 0,0-22 16,-21 0-16,21 0 0,0 0 15,-21-21 1,0 0 15,21-21-31,0 0 0,0 0 16,0 0-16,0-1 0,0 1 16,0-21-16,0 21 0,21-22 0,0 22 15,0-21-15,64-43 16,-64 64-16,21 0 15,1 0-15,-1 0 0,0 21 0,1 0 16,-1 0-16,-21 0 0,21 21 0,43 21 16,-64-21-1,0 0-15,1 22 0,-1-22 0,-21 21 16,0 22-16,0-43 16,0 21-16,0-21 0,0 1 0,-21-1 15,-1 0-15,22 0 16,-21 0-16,0 0 0,0-21 15,21-21 1,0 0-16</inkml:trace>
  <inkml:trace contextRef="#ctx0" brushRef="#br0" timeOffset="18258.16">3471 5482 0,'-21'-21'0,"42"42"0,-63-63 0,21 42 0,0-21 15,-1 0-15,1 21 0,-21-22 16,21 22-16,-22 0 0,1 0 16,21 0-16,0 0 0,0 0 15,-1 22-15,1-1 0,0 0 0,21 21 16,-21-21-16,0 22 0,0-1 15,21-21-15,0 22 0,0 41 16,0 1 0,0-43-16,0-21 0,0 1 15,21-1-15,0-21 0,0 0 16,0 0-16,0 0 0,22 0 16,20-21-16,1-1 15,-43-20-15,21 21 0,-21 0 16,22-22-16,-22 22 0,21-21 0,-21 0 15,1-1-15,20 1 0,-21 0 0,0-1 16,-21 22-16,21-21 0,1-43 16,-22 43-16,0-1 0,0 1 15,0 0-15,0 21 16,0-1-16,0 1 0,-22 21 16,1 0-16,21 43 15,-21-22-15,21 21 0,-21-21 16,21 22-16,0 41 15,0-41-15,0 20 0,0-21 0,0 1 16,0-1-16,0 0 0,0 64 16,21-63-16,0-22 15,-21 0-15,21 0 0,1-21 16,-22 21-16,21-21 0,0 0 0,0 0 0,0 0 16,0 0-1,-21-21-15,22 0 0</inkml:trace>
  <inkml:trace contextRef="#ctx0" brushRef="#br0" timeOffset="19018.37">4889 5207 0,'0'0'0,"0"21"16,0 0-16,22-21 15,-1 0 1,0 0-16,0 0 0,0 0 16,0 0-16,22 0 0,-22 0 15,0-21-15,21 21 0,-20-21 0,-1 0 16,21 21-16,0-42 16,1-1-16,-22 22 0,-21 0 15,0 0-15,0 0 0,0-1 16,0 1-16,-21 0 0,0 21 0,-1 0 15,1-21-15,-21 21 0,21 0 16,-22 21-16,-41 0 0,41 0 16,1 22-16,0-22 0,-1 21 15,22 1-15,0-22 0,0 21 16,0 0-16,21-20 0,0-1 0,0 63 16,21-41-1,0-43-15,0 21 0,0-21 16,1 0-16,20 0 0,-21 0 0,21 0 15,-20 0-15,20 0 0,-21 0 16,64-42-16,-43 20 16,-21 1-16,-21 0 15,0 0 1,-21 21-16,0 0 0,0 0 16,-22 0-16,-20 21 0,21 0 0,-1 0 15,22 22-15,-21-22 16,-1 21-16,22-21 0,-21 22 0,21-1 15,0-21-15,21 22 0,-22 20 16,22-21-16,0-20 0,0-1 16,0 0-16,22 0 0,-1-21 15,0 0-15,21 0 0,-21 0 16,22 0-16,-1-21 0,0 0 0,85-43 16,-42 1-1,-43 42-15,1-22 0,-1 1 16</inkml:trace>
  <inkml:trace contextRef="#ctx0" brushRef="#br0" timeOffset="19275.22">5842 4826 0,'0'-42'0,"0"84"0,0-105 16,0 20-16,-21 43 16,0 0-16,-1 0 0,1 0 15,21 21-15,-21 1 0,21 20 16,0 0-16,-21 1 0,21 20 0,0-21 15,-21 22-15,21-1 0,0 1 0,0-1 16,-43 43-16,43-63 16,-21-1-16,21 21 0,-21-20 15,21-22-15,-21 21 0,21-21 0,0 22 16,0-22-16,0 0 0,0 0 16,21-21-16,0 0 15,0-21-15,1 0 0,20 0 16,-21 0-16,0-1 0</inkml:trace>
  <inkml:trace contextRef="#ctx0" brushRef="#br0" timeOffset="19668.99">5927 5461 0,'42'42'31,"-21"-42"-31,0 0 15,0 0-15,1 0 16,-1 0-16,0-21 0,0 21 16,0-21-16,0 0 0,22 21 0,20-64 15,-63 43 1,21 0-16,-21 0 0,0 0 16,0 0-16,-21 21 15,0 0-15,0 0 0,0 0 16,0 0-16,-43 42 15,43-21-15,0 0 0,0 0 16,-1 22-16,1-22 0,0 0 16,21 21-16,0-20 0,0-1 0,0 21 15,0-21-15,0 0 0,0 1 16,21 20-16,22-42 16,-22 0-16,0 0 0,0 0 15,21 0-15,22-21 0,-22 0 16,-21-1-16,22 1 0,-1 0 15,-21 0-15,43-21 0</inkml:trace>
  <inkml:trace contextRef="#ctx0" brushRef="#br0" timeOffset="20887.97">6625 5207 0,'-21'21'31,"0"0"-31,21 1 16,-21 41-16,21 1 15,0-43-15,-22 21 16,22-21-16,0 0 0,0 1 16,0-1-16,0 0 0,0 0 0,0 0 15,0 0 1,0-42 15,0 0-31,0 0 0,0 0 16,0-22-16,22 22 0,-22 0 15,21 0-15,0-21 0,0 20 16,-21-20-16,21 21 0,0-21 0,22-1 16,-22 22-16,42-21 15,-41 21-15,20 21 16,-21 0-16,0 0 0,22 63 16,-43-42-16,21 0 0,-21 22 15,0-22-15,21 0 0,-21 21 16,21-20-16,-21 20 0,0-21 0,0 21 15,0-20-15,0-1 0,0 0 16,0 0 0,21-21-1,0-21-15,1 0 16,-1 0-16,-21-1 0,21 1 16,0 0-16,0-21 0,22-22 15,20-42-15,-42 85 16,0-21-16,1 21 0,-1 0 15,0-1-15,0 1 0,43 0 16,-43 42 0,-21 0-16,0 1 15,0-1-15,0 0 0,0 0 0,0 0 16,0 22-16,0-22 0,0 0 0,0 0 16,0 21-16,0-20 0,0 20 15,0-21-15,0 0 0,0 0 16,0 1-16,21-22 15,0 0-15,0 21 0,0-21 0,1 0 16,-1 0-16,0 0 0,21 0 0,-21 0 16,22-21-16,-22-1 0,21 22 15,22-42-15,-22 21 16,-21 0-16,0 0 0,22-22 0,-43 22 16,21 0-16,0-64 15,-21 22-15,0 42 16,0-1-16,-21 22 15,0 0-15,0 22 16,-1-22-16,1 42 0,0-21 0,21 0 16,-21 0-16,21 22 0,-21-22 0,21 21 15,0-21-15,0 1 0,0 41 16,0-21 0,21-42-16,0 22 0,0-22 0,0 0 15,22 0-15,-22 0 0,0 0 16,21 0-16,1 0 0,-22-22 0,21 22 15,-21-21-15,22 0 0,-22 0 0,21 0 16,-21 0-16,1-1 0,-1 1 16,0 0-16,0 0 0,-21-21 0,0 20 15,21-62 1,-21 63-16,-21 42 31,21 0-31,-21 0 0,21 0 16,-21 22-16,0-22 0,21 0 15,0 0-15,0 21 0,0-20 0,-22-1 16,22 0-16,-21 21 16,21-21-16,0 1 15,0-44 17,0 1-32,0 0 15,0 0-15,0 0 0,21 0 16,22-43-16,-22 22 0,42-22 15,-41 22-15,20 0 16,-21 20-16,21-20 0,1 0 0,-22 21 16,21-1-16,-21 1 0,1 21 0,-1 0 15,21 0 1,-42 85-16,0-43 0,0-21 16,0 22-16,0-1 0,0 0 0,0-20 15,-21 20-15</inkml:trace>
  <inkml:trace contextRef="#ctx0" brushRef="#br0" timeOffset="21215.78">9038 5334 0,'0'-21'0,"85"-64"16,-85 43-16,42-43 15,-21 43-15,22-64 16,-43 64-16,0-1 0,21 1 0,-21 0 15,21-1-15,-21 22 0,0 0 16,0 42 0,0 0-16,-21 1 15,0 20-15,21 0 0,-22 22 0,1-22 16,0 22-16,21-22 16,0 0-16,-42 85 0,42-84 15,0-22-15,0 21 0,0-21 16,0 0-16,0 1 0,0-1 0,0 0 15,21-21 1,0 0-16,0 0 16,0 0-16,-21-21 0,22 0 15,-1-1-15,-21 1 0,0 0 0</inkml:trace>
  <inkml:trace contextRef="#ctx0" brushRef="#br0" timeOffset="21359.7">9102 5059 0,'-22'0'0,"44"0"0,-65 0 0,1 0 0,21 21 16,42-21 0,0 0-1,0 0-15,0 0 0,1 0 0,20 0 16,-21 0-16,21 0 0,-20-21 0</inkml:trace>
  <inkml:trace contextRef="#ctx0" brushRef="#br0" timeOffset="21411.67">9483 5017 0,'21'-22'16,"-21"1"-1</inkml:trace>
  <inkml:trace contextRef="#ctx0" brushRef="#br0" timeOffset="22038.32">8594 5122 0,'0'0'0,"0"22"0,0-1 0,0 0 16,0 0-16,0 0 0,0 0 16,0 1-16,0 20 15,0-21-15,0 0 0,0 0 16,21-21-16,0 22 0,0-22 16,0 0-16,0 0 0,1 0 15,-1 0-15,0 0 0,0 0 0,43-22 16,-22 1-16,-21 0 0,21 0 15</inkml:trace>
  <inkml:trace contextRef="#ctx0" brushRef="#br0" timeOffset="22449.09">10541 4868 0,'0'22'32,"0"-1"-32,0 0 15,0 21-15,0-21 0,0 1 0,-21 20 16,21-21-16,-21 21 0,21-20 16,0-1-16,-43 21 0,43-21 15,-21 0-15,21 1 16,-21-1-16,0-21 15,21-21 17,0-1-32,21 22 0,-21-21 0</inkml:trace>
  <inkml:trace contextRef="#ctx0" brushRef="#br0" timeOffset="22833.86">10499 4614 0,'-22'-21'16,"44"42"-16,-65-42 0,22 21 0,0 0 0,0 0 0,0 0 16,-1 0-16,-20 21 15,21 1 1,21-1-16,21-21 16,0 0-16,0 0 15,1 0-15,-1 0 0,0 0 0,0 0 16,21 0-16,-20 0 0,-1 0 0,0-21 15,0-1-15,0 22 0,22-21 16,-22-21-16,-21 21 16,0 0-16,0-1 0,-21 1 15,-1 21-15,1 0 16,21-21-16,-21 21 0,0 0 0,-21 0 16,20 0-16,-20 42 15,21-42-15,0 43 16,21-22-16,-21 0 0,21 0 15,0 0-15,0 1 0,0-1 16,0 0-16,21 0 16,0-21-16,0 21 0,0-21 15,0 0-15</inkml:trace>
  <inkml:trace contextRef="#ctx0" brushRef="#br0" timeOffset="23293.64">10943 4826 0,'0'21'0,"0"-42"0,0 63 16,0-20-16,0-1 15,0 21-15,0-21 0,0 0 0,0 1 16,0-1-16,-21 21 0,21-21 0,-21 22 16,21-1-1,0-21-15,-21 0 0,21 0 16,-22 1-16,22-44 47,0 1-47,0 0 15,0 0-15,0 0 0,0 0 16,0-1-16,22-20 0,-1 0 16,0-22-16,21 22 0,-21 0 15,1-1-15,20 1 0,0 0 16,1 20-16,-1 1 0,43-21 15,-43 42-15,43 0 16,-43 21-16,0 0 0,1 0 0,-22 22 16,21-1-16,-21 0 0,0 1 15,1 20-15,-22-20 0,0-1 0,0-21 16,0 21-16,-22 43 16,1-43-16,0-20 0,-21-1 15,42 0-15,-21 0 0,-1-21 16,1 21-16,0-21 15,0 0-15</inkml:trace>
  <inkml:trace contextRef="#ctx0" brushRef="#br0" timeOffset="24340.14">2646 6668 0,'0'0'15,"0"-22"-15,0 1 0,0 0 16,-21 21 0,21 21-1,0 0-15,0 22 0,0-22 16,0 21-16,0 1 0,0-1 0,0 0 16,0-21-16,0 22 15,0-1-15,0 0 0,0 1 0,-22-1 16,1 22-16,21-1 15,0-42-15,0 0 0,0 1 16,0-1-16,21-21 16,1 0-1,-1 0-15,0-21 0,0-1 0</inkml:trace>
  <inkml:trace contextRef="#ctx0" brushRef="#br0" timeOffset="24588">3111 6816 0,'0'0'0,"0"-21"16,-21 42 0,0 0-16,0 0 15,0 0-15,0 0 0,-22 22 16,1-1-16,21-21 0,-43 43 16,43-43-16,0 21 0,-21-21 15,20 1-15,1 20 0,0-21 16,0 0-16,0-21 0,21 21 0,21-21 47,0-21-47,0 0 0,0 0 0,1-21 15,20 20-15,-21 1 0</inkml:trace>
  <inkml:trace contextRef="#ctx0" brushRef="#br0" timeOffset="24808.87">3090 6795 0,'0'0'0,"21"0"0,-21 21 16,0 0-16,22 0 0,-1 0 16,-21 0-16,21 1 0,-21-1 0,0 21 15,21 0 1,0-20-16,-21-1 0,21 0 0,-21 0 16,0 0-16,0 0 0,22 1 0,-22-1 15,21-21-15,-21 21 16,21-21-16,0-21 15,0 21-15,0-21 16,1-1-16,-22 1 0,21 0 0</inkml:trace>
  <inkml:trace contextRef="#ctx0" brushRef="#br0" timeOffset="25055.73">3556 6498 0,'0'-21'16,"0"42"-16,0-63 0,-21 42 0,0 0 15,-1 21-15,22 0 16,0 0-16,-42 64 16,42-64-16,-21 22 0,21-1 0,0 0 0,0 1 15,-21-1-15,0 0 0,21-21 16,-22 22-16,22-22 0,-21 21 0,21 1 16,0-1-16,-21-21 15,21 0-15,0 0 0,21-21 31,0 0-31,1 0 0,-1-21 16,0 21-16,0-21 0</inkml:trace>
  <inkml:trace contextRef="#ctx0" brushRef="#br0" timeOffset="25426.52">3641 6985 0,'0'21'46,"21"-21"-30,0 0-16,0 0 0,0 0 16,0 0-16,22-21 0,-22 21 15,0-21-15,0 21 16,0-21-16,1 21 0,-1-21 0,0-1 16,0 22-16,-21-21 0,0 0 0,21 0 15,-21 0-15,0 0 16,-21 21-1,0 0-15,0 0 0,0 21 0,-1-21 16,1 21-16,0 0 0,0 0 16,0 22-16,21-22 0,-21 0 0,21 21 15,-22-21-15,22 1 0,0-1 16,0 21-16,0 0 16,0-20-16,22-1 0,-1-21 15,0 0-15,21 0 0,-21 0 16,1 0-16,20 0 0,-21 0 0,21-21 15,-20-1-15,41-20 16,-42 21-16</inkml:trace>
  <inkml:trace contextRef="#ctx0" brushRef="#br0" timeOffset="25900.25">4318 6456 0,'0'0'0,"0"-21"0,-21 21 16,0 0-1,21 21-15,0 0 0,0 0 0,0 22 16,0-22-16,0 21 0,0 0 0,0 1 16,0-1-16,0 0 15,0 1-15,0-22 0,0 21 0,0 1 16,0-1-16,0 0 0,0-21 16,0 1-16,0-1 0,0 0 15,0 0-15,0-42 47,0 0-47,0 0 16,0-1-16,0 1 0,0 0 15,0 0-15,21 0 0,0 0 0,64-106 32,-43 105-32,21 1 15,-41 21-15,20 0 0,43 21 16,-43-21-16,0 22 0,1 20 15,-22-21-15,21 0 0,-42 0 16,0 22-16,0-22 0,0 0 0,0 21 16,-21 1-16,-21-22 0,20 21 15,-20-21-15,21 1 0,-21-1 16,-22 0-16,22 0 0,-1-21 16,-20 0-1,42 0-15,0 0 0,-1 0 0,22-21 16,0 0-16</inkml:trace>
  <inkml:trace contextRef="#ctx0" brushRef="#br0" timeOffset="26368.13">5927 6456 0,'0'-21'16,"0"42"-16,0-63 0,0 20 0,0 1 15,0 42 17,0 1-32,0-1 0,0 21 0,0 43 15,0-22-15,0-20 0,0-1 16,0 21-16,0-20 0,0-1 15,0 0-15,0 1 0,0-1 0,0 85 16,0-106-16,0 22 16,0-22-16,0 0 0,0 0 15,0 0-15,0 0 0,0-42 32,0 0-32</inkml:trace>
  <inkml:trace contextRef="#ctx0" brushRef="#br0" timeOffset="26703.96">5800 6625 0,'0'-42'0,"0"84"0,0-126 16,-22 62-16,22-20 0,0 21 16,0 0-16,0-22 0,0 22 0,22-42 15,41-1 1,-42 43-16,22 21 15,-22-21-15,21 21 0,0 0 0,-20 0 16,20 0-16,-21 0 0,0 0 0,22 0 16,-22 21-16,-21 0 0,21 22 15,-21-22-15,0 21 0,0 0 16,0 22-16,0-22 0,0 1 0,-21-1 16,0 0-16,-22 1 0,22-1 15,-21-21-15,-1 21 0,22-20 0,-21 20 16,21-21-16,-43 0 0,43 0 15,21 1-15,-21-22 16,42 0 0,0 0-16,0 0 0,1 0 15</inkml:trace>
  <inkml:trace contextRef="#ctx0" brushRef="#br0" timeOffset="28073.06">6731 6943 0,'21'0'0,"-42"0"0,63 0 16,-21 0-16,-21-21 15,22 21-15,-22-22 0,0 1 16,0 0-16,0 0 16,0-43-16,0 43 0,0 0 15,-22-21-15,1 21 0,0-1 16,0 1-16,21 0 0,-21 0 15,0 0-15,-1 21 0,1 0 16,-21 21 0,21 21-16,0-21 0,-1 1 0,1 20 15,0-21-15,0 21 0,0 1 16,21-22-16,-21 21 0,21-21 0,-22 22 16,22-22-16,0 21 0,0 43 15,0-64 1,0 0-16,22 0 15,-1-21-15,0 0 0,0 0 0,0 0 16,0 0-16,1 0 0,-1-21 16,0 0-16,0 0 0,21 21 0,-20-21 15,41-43 1,1 1-16,-43 42 0,0-22 16,0 22-16,-21-21 0,21 21 15,0-43-15,-21 43 0,0 0 16,0 0-16,0-1 15,0 44 1,0-1 0,0 0-16,0 0 0,0 21 15,-21-20-15,21 20 0,0-21 0,0 21 16,0-20-16,0-1 0,0 42 16,0-42-16,0 22 15,21-22-15,1 0 0,-1 0 0,21 0 0,-21-21 16,22 22-16,-22-22 0,21 0 15,22 0-15,-1 0 16,-21 0-16,1-22 0,-1 22 16,43-42-16,-43 21 0,0 21 15,1-21-15,-1 0 0,0-1 16,1-20-16,-1 0 16,-21 21-16,0-43 0,-21 43 0,0 0 15,0-22-15,0 22 0,-21 0 16,0 0-16,0 21 0,0-21 0,0 21 15,-85 0 1,42 21 0,43 0-16,0 0 0,-21 22 15,20-22-15,1 21 0,21 0 16,0-20-16,0-1 0,0 0 16,0 0-16,0 0 0,0 0 0,21 1 15,1-22-15,-1 21 16,0-21-16,0 0 0,0 0 15,0 0-15,22 0 0,-22 0 0,0 0 16,21-21-16,-20-1 0,20 1 16,-21 21-1,0-42-15,-21 21 16,21 0-16,-21-1 0,0 1 16,0 0-16,0 0 15,0 0 1,0 42 15,22 0-31,-22 0 0,0 0 16,0 1-16,0-1 0,0 21 0,0-21 15,0 0-15,0 22 0,0-22 16,0 21-16,0 1 0,21 20 0,0-21 16,-21 22-16,21-1 0,0 1 15,0 63-15,1-64 0,-1 1 16,0-1-16,0 22 0,-21 0 15,21-22-15,0 22 0,-21 0 0,0-22 16,22 22-16,-1-22 0,-21 22 0,0-22 16,0 1-16,0-1 0,21 1 0,-21-1 15,0-20-15,0-1 0,0 22 16,0-43-16,0 21 0,-21-21 0,21 22 16,-43-22-16,22-21 15,0 0-15,0-21 16,0 21-16,0-64 15,-1 43-15,22-21 0,-21-1 0,0-20 16,0 20-16,0-20 0,0-1 0,-1 1 16,1-1-16,0-20 0,-64-170 15,43 84 1,21 86-16,21-1 0,0 22 0,-21-22 16,21 0-16,0 22 0,0-1 0,0-20 15,0 20-15,0 1 0,21-1 16,21-42-16,43-21 15,-64 106-15,21 0 16,-20 0-16,-1 0 0,21-1 16,-21 1-16,0 21 0,1 0 0</inkml:trace>
  <inkml:trace contextRef="#ctx0" brushRef="#br0" timeOffset="28438.88">8064 6943 0,'0'21'0,"0"-42"0,22 42 15,-1-21-15,0 0 16,0 0-16,0 0 0,-21-21 16,21 21-16,22-21 15,-22-1-15,0 1 0,0 0 16,0 0-16,1 0 0,-1-22 0,0 22 16,-21 0-16,0-21 0,0 21 0,0-1 15,0 1-15,0 0 0,0-21 16,-21 42-16,0 0 15,-1 0-15,1 21 0,0 0 0,0 0 16,0 0-16,0 1 0,-1 20 16,1 64-16,21-43 15,0-42-15,0 1 16,0 41-16,0-42 0,21-21 16,-21 21-16,43 1 0,-22-1 15,0-21-15,0 0 0,0 0 16,22 0-16,-22 0 0,0 0 0,21 0 15,-20-21-15,-1 21 0,21-22 0,-21 22 16,0-21-16,22 0 16</inkml:trace>
  <inkml:trace contextRef="#ctx0" brushRef="#br0" timeOffset="28588.34">8805 6900 0,'0'0'16,"21"0"-16,1 0 0,-44 0 62,1 0-62</inkml:trace>
  <inkml:trace contextRef="#ctx0" brushRef="#br0" timeOffset="36451.51">16087 4255 0,'0'0'0,"-22"0"0,1 0 16,0 0-1,0 0-15,0 0 16,0 0 0,-1 0-1,1 0-15,0 0 16,0 0-16,0 0 16,0 0-16,-1 0 0,1 0 15,0 0-15,0 0 0,0 0 0,-22 0 16,22 0-16,0 0 15,-21 0-15,21 0 0,-22 0 0,22 0 16,0 0-16,0 0 0,0 0 16,42 0-1,0 0-15,21 0 16,1 0-16,-1 0 0,0 0 16,22 0-16,-1 0 0,1 0 0,-1 0 15,1 0-15,20 0 0,-20 0 16,21 0-16,-22 0 0,22 0 0,-22 0 15,1 0-15,-1 0 0,1-22 0,-1 22 16,-20 0-16,-1 0 0,-21 0 16,0 0-16,0 0 0,1 0 15,-22-21-15,21 21 0,-21-21 16,0 0-16,0 0 16,-21 21-16,-1-21 0,1 21 15,0-22-15,-21 1 0,21 21 16,-22-21-16,22 0 0,-21 21 0,-1-21 15,22 0-15,-21 21 0,21-22 16,-22 22-16,22 0 0,0 0 0,0-21 16,0 21-16,42 0 31,0 0-15,21 21-16,-20-21 0,20 0 15,0 0-15,-21 22 0,22-22 0,-1 0 16,0 0-16,-20 0 0,20 0 15,-21 21-15,0-21 0,22 0 0,-22 0 16,-21 21-16,21-21 0,-21 21 16,0 0-16,0 0 0,0 1 0,0-1 15,0 0-15,0 0 0,-21 21 16,0-20-16,-1-1 0,-20 21 0,21-21 16,-43 43-16,43-43 15,-21 21-15,21-21 0,-22 1 0,22-1 16,0 0-16,-21-21 0,21 21 15,-1 0-15,1-21 16,21-21 0,0 0-1</inkml:trace>
  <inkml:trace contextRef="#ctx0" brushRef="#br0" timeOffset="38276.3">18521 4022 0,'0'21'0,"-21"-21"0,21 21 15,0 0 1,0 0 0,0 1-16,0-1 15,21-21-15,0 0 16,0 0-16,0 0 0,22 0 16,-1 0-16,-21-21 0,21-1 15,-20 22-15,20-21 0,-21 0 0,21 0 16,-20 0-16,-1 0 0,21-1 0,0-41 31,-20 42-31,-22 0 0,0-1 0,0 1 16,0 0-16,0-21 15,0 21-15,0-1 0,-22 1 0,1 21 16,21-21-16,-21 21 16,0 0-16,0 0 15,0 0-15,-1 21 16,22 0-16,-21 1 0,0 20 15,21-21-15,-21 21 0,21 1 0,-21 20 16,0-20-16,21 20 0,-22 1 16,1-1-16,0 1 0,0-1 0,0 1 15,21 20-15,-21-20 0,-1-1 0,1 22 16,0-22-16,-42 191 16,-1-42-1,43-127-15,0-22 0,0 1 16,-1-1-16,22 1 0,0-22 15,0 43-15,0 21 16,22-85-16,-1 0 0,21-21 16,-21 0-16,0 0 15,22 0-15,-22 0 0,21-21 0,1 0 16,-22-1-16,21 1 0,0-21 0,1 0 16,-22-1-16,21 1 0,-21 0 15,1-1-15,-1-20 0,0 20 0,-21-20 16,21 21-16,-21-22 0,0 1 0,0-1 15,-42-63 1,21 64-16,-43-64 0,22 84 16,21 1-16,-22 0 0,1-1 0,0 22 15,20 0-15,-20 0 0,0 0 16,21 21-16,-1 0 0,1-22 0,42 22 31,1 0-15,-1-21-16,21 21 0,-21 0 0,22 0 15,-22-21-15,21 0 0,0 21 16,1-21-16,-1 0 0,0-1 0,-20 1 16,20 0-16,-21 0 15,21 0-15,-20 0 0,-22-1 0,21 1 16,0-21-16,-21 21 16,0 0-16,-21 21 31,21 21-31,-21 0 15,21 21-15,0-21 0,0 43 16,-22-1-16,1-41 16,21-1-16,0 0 0,0 0 15,0 0-15,0-42 47,0 0-31,0 0-16</inkml:trace>
  <inkml:trace contextRef="#ctx0" brushRef="#br0" timeOffset="38444.21">19071 3979 0,'0'0'0,"0"-21"16,0 42-1,0 1 1,0-1-16,0 0 15,0 0 1,0 0 0</inkml:trace>
  <inkml:trace contextRef="#ctx0" brushRef="#br0" timeOffset="38879.91">19283 4149 0,'0'21'0,"0"64"15,0-64-15,0 21 16,0-21-16,0 0 0,0 1 16,0-1-16,0 0 0,-21 0 15,21 0-15,0 0 16,-22-21 0,22-21 15,0 0-31,-21 21 0,21-21 15,0 0-15,0 0 0,0-1 16,0 1-16,21-21 0,22-22 16,-1 1-16,0 42 15,-20-22-15,62 1 16,-41 21-16,-1 21 0,64 0 16,-64 0-16,-21 0 0,22 21 15,-22 21-15,0-20 0,0-1 0,-21 21 16,21 22-16,-21-43 0,0 0 15,0 21-15,-21-21 0,0 1 16,0-1-16,0 0 0,-1 0 0,1-21 16,0 21-16,0-21 0,21 21 15,-21-21 1,42 0 0,0 0-16,-21-21 0,42 0 0,-20 21 15,-1-21-15</inkml:trace>
  <inkml:trace contextRef="#ctx0" brushRef="#br0" timeOffset="39422.6">20383 4149 0,'0'-21'0,"0"42"0,0-64 0,0 22 16,0 0-16,0 0 0,-21 0 15,21 0-15,-21-1 0,0 1 16,0 21-16,0 0 0,-1-21 0,1 21 15,0 0-15,0 0 0,0 21 16,0 0-16,-1 1 0,1-1 0,0 21 0,-21 22 16,21-22-1,-1 0-15,1 1 0,21-1 0,0-21 0,-21 43 16,21-43-16,0 0 16,0 0-16,0 0 0,0 0 15,21-21-15,0 0 0,1 0 0,-1 0 16,0 0-16,21 0 0,-21 0 15,1 0-15,41-21 0,-42 0 16,0 0-16,22 0 0,-22 0 16,0-22-16,64-63 15,-64 64-15,21-43 16,-21 22-16,-21 21 0,0-1 16,22 1-16,-22 21 0,21-64 15,-21 64-15,21 0 0,-21 0 0,0-1 16,0 65 15,-21-22-31,21 0 0,-21 21 0,-1 22 16,22-22-16,-21 22 0,21-22 0,0 22 15,-21-22-15,21 0 0,0 1 16,-21-1-16,21 0 0,0-21 0,0 22 16,0-22-16,0 0 0,21 0 0,0-21 15,0 21-15,1-21 0,-1 0 16,0 0-16,42 0 15,-41 0-15,62-42 0,-41 21 16</inkml:trace>
  <inkml:trace contextRef="#ctx0" brushRef="#br0" timeOffset="41940.53">21442 3937 0,'0'-21'47,"21"21"-47,0 0 15,0-21-15,0 21 0,1-21 16,-1 21-16,0-22 0,0 22 0,0-21 16,-21 0-16,0 0 15,0 0-15,-21 21 16,0 0-16,-21 0 0,20 0 15,-41 0-15,21 21 0,-1-21 16,22 21-16,0 0 0,-21 22 16,20-22-16,1 42 0,21-42 15,-21 22-15,21-1 16,21 43 0,0-64-16,22-21 0,-22 0 15,0 21-15,21-21 0,1 0 0,-22 0 16,21 0-16,-21 0 0,22 0 15,-1-21-15,-21-21 16,-21 20-16,-21 22 31,0 0-31,-21 0 0,20 0 0,-20 22 16,-21 20-16,20-21 0,22 21 16,0-20-16,-21-1 0,20 21 15,1-21-15,0 22 0,0-22 16,21 0-16,0 42 0,0-41 15,0-1 1,21-21-16,0 0 0,0 0 0,22 0 16,-22 0-16,21 0 0,1 0 0,-1 0 15,0 0-15,1 0 0,62-43 16,44-20 0,-107 42-16,0-22 0,43-20 15,-64 21-15,0-1 0,22-20 16,-22 20-16,0 1 0,0-21 0,0-22 15,-21 43-15,21-1 0,-21 22 16,0-21-16,0 21 0,0-1 16,0 1-16,0 42 15,-21 1 1,0 20-16,0-21 16,21 21-16,0 1 0,-21 20 0,21-20 15,-21 62-15,-1-62 0,22-1 16,0 0-16,0 1 0,0-22 15,0 21-15,0 22 16,22-43-16,-1 0 16,0-21-16,0 0 0,21 0 0,-20 0 15,20 0-15,0 0 0,106-21 16,-105 21 0,-1-21-16,0 0 0,-20-1 0,20 1 15,-21-21-15,0 21 0,0-22 0,1 22 16,-22 0-16,0-21 0,0 21 15,0-22-15,-22 43 16,1 0-16,0 0 0,0 0 16,0 21-16,0 1 0,-1-1 15,1 0-15,0 0 0,0 21 0,21-20 16,-21 20-16,21-21 0,0 21 16,0-20-1,21-1-15,0-21 0,0 0 0,22 0 16,-22 0-16,0 0 0,21 0 15,-21 0-15,64 0 16,-64-21-16,43-22 0,-22 22 16,-21 0-16,0 0 0,1 0 15,-1-22-15,0 22 0,-21-21 0,21 21 16,-21-22-16,21 22 0,-21-21 0,0 21 16,0-1-16,0 44 15,0-1 1,0 0-16,-21 0 0,0 21 15,0 22-15,0 21 16,-1-64-16,22 0 0,0 0 16,0 0-16,0 0 0,0 1 15,-21-22-15,21 21 0,0-42 47,0-1-31,0 1-16,0 0 0,0 0 0,0 0 15,21-22-15,-21 22 0,22 0 16,-1-21-16,0-1 0,21-20 16,1 21-1,-22 20-15,0 1 0,0 21 0,0 0 16,0 0-16,1 0 0,-1 0 0,-21 21 16,0 22-1,0-1-15,0-21 0,0 22 0,0 41 16,0-63-16,0 22 15,0-22-15,0 0 0,0 0 16,0 0-16,0 1 16,-21-22-1,21-22 1,0 1-16,0 0 16,21 0-16,-21 0 15,21 0-15,21-43 16,1-21-16,-1 43 15,-21 21-15,0-21 0,0 20 16,22 1-16,-22 0 0,42 0 16,-63 42-1,0 0-15,0 22 16,0-22-16,0 21 0,-21-21 0,21 22 16,-21-22-16,0 21 0,21-21 0,-21 0 15,21 1-15,0 20 16,0-21-16,0 0 0,0 0 15,21-21-15,0 0 0,0 0 16,0 0-16,1 0 0,-1 0 16,0 0-16,21-21 0,-21 21 15,22-21-15,-22 0 0,21 0 0,-21 0 16,22-1-16,-22 1 0,0-21 0,0 21 16,0 0-16,1-22 0,-22 22 15,0-21-15,0-1 0,0 22 16,-22 21-1,-20 21-15,21 1 16,0-1-16,0 21 0,-1 22 16,-20 20-16,42-63 15,0 1-15,0-1 0,0 0 16,0 0-16,0 0 0,0 0 0,21-21 16,22 22-16,-22-22 0,63 0 15,-41 0-15,-1 0 0,0 0 16,1 0-16,-22 0 0,64-22 15,-64 1-15,0 0 0,21 0 16,-21 0-16,-21 0 0,22-22 0,-22 22 16,21 0-16,-21-21 0,21 20 15,-21 1-15,-21 42 16,0 1 0,-1-1-16,22 0 15,-21 0-15,21 0 0,0 0 0,0 1 16,-21-1-16,21 0 0,-21-21 15,21 21 1,0-42 15,21 21-31,0-21 16,-21 0-16,21-1 0,1 1 0,-22 0 16,21 0-16,0 0 0,0 0 0,0-1 15,0 1-15,1 0 0,-22 0 16,21 21-16,-21 21 15,0 0-15,0 22 16,0-22-16,0 0 0,-21 0 16,21 21-16,0-20 0,0-1 0,-22 0 15,22 0-15,0 0 0,0 0 16,0 1-16,0-1 16,22-21-1,-1 0-15,0 0 0,0 0 16,0-21-16,0-1 0,1 1 15,-1 0-15,0-21 0,0 21 16,0-22-16,0 1 0,43-43 16,-22-21-16,-21 64 15,1 0-15,-1 21 0,0-22 16,0 1-16,-21 21 0,21 0 0,-21-1 16,-21 22-1,-21 22 1,21-1-16,-1 0 0,1 0 0,0 21 15,0-20-15,21 20 0,-21 0 16,-22 106-16,22-84 16,21-22-16,0 1 0,-21-22 15,21 0-15,0 21 0,0-21 16,0 1-16,0-1 0,0 0 16,21-21-16,0 21 15,1-21-15,-1 0 16,0 0-16,0-21 15,43-21-15,-43 20 16,0 1-16,0 0 0,-21 0 16,21 0-16</inkml:trace>
  <inkml:trace contextRef="#ctx0" brushRef="#br0" timeOffset="42208.38">24553 3979 0,'0'0'0,"-21"0"0,42 0 31,22 0-31,-22 0 0,21 0 0,0 0 16,1 0-16,20 0 0,-20 0 16,20 0-16,-21 0 0,22-21 0,-22 21 15,1 0-15,-1 0 0,0 0 16,-21 0-16,22 0 0,-22 0 15,-21-21-15,-21 21 32,0 0-32,-1 0 15,1 0-15</inkml:trace>
  <inkml:trace contextRef="#ctx0" brushRef="#br0" timeOffset="44283.91">15452 6689 0,'-22'0'15,"1"0"1,0 0-16,0 0 16,0 0-16,0 0 15,-1 0-15,44 0 47,-1 0-47,21 0 16,0 0-16,1 0 0,20 0 15,-20 0-15,20 0 0,1 21 16,-1-21-16,22 0 0,-1 0 0,1 0 16,21 0-16,-21 0 0,20 0 15,-20-21-15,21 21 0,-21 0 0,-1-21 16,-20 21-16,20 0 0,-41 0 0,20 0 15,-20 0-15,-22-22 0,0 22 16,0 0-16,-21-21 16,-21 0-1,0 0-15,0 21 0,-1-21 16,1 0-16,0-1 0,0 22 0,0-21 16,0 0-16,-1 0 0,1 0 15,-21 0-15,21-1 0,0 1 16,-1 21-16,-62-42 15,41 21-15,22 21 16,0 0-16,0-21 0,0 21 0,21-22 16,21 22 15,0 0-31,0 22 16,0-1-16,22-21 0,-22 21 15,21 0-15,1-21 0,-22 21 16,21 0-16,0-21 0,-20 22 0,41-1 15,-21 0-15,-20-21 0,20 0 16,-21 21-16,21-21 0,-20 0 0,-1 0 16,0 21-16,0-21 0,0 0 31,-21 21-31,-21-21 16,0 22-16,0-22 0,0 0 15,-1 21-15,1 0 0,0-21 16,0 21-16,0 0 0,0-21 0,-1 21 15,-20 1-15,21-1 0,0 0 16,0 0-16,-1 0 0,-41 22 16,42-22-16,-22 0 15,43 0-15,-21 0 0,0-21 16,21 21-16,-21-21 0,0 0 16</inkml:trace>
  <inkml:trace contextRef="#ctx0" brushRef="#br0" timeOffset="45938.16">19685 6710 0,'0'0'0,"21"0"0,0-21 0,-21 0 0,0-1 15,21 1-15,-21 0 0,0 0 16,0-21-16,0 20 0,0-20 0,-21 21 16,0-21-16,21 20 0,-42-20 0,21 21 15,-1 0-15,-41-43 16,42 64-16,-22-21 0,-20 0 15,42 21-15,-22 0 0,22 0 16,-21 21-16,21 0 0,-22-21 0,22 43 16,-42-1-16,-22 85 15,64-85-15,0 1 16,0-1-16,21 0 0,0 1 16,0-1-16,0-21 0,0 21 0,0-20 15,0-1-15,42 21 0,-21-42 16,0 0-16,22 0 0,-22 0 15,63 0-15,-41 0 0,-1 0 16,0-21-16,22 0 0,-22 0 0,1-22 16,-1 22-16,43-42 15,-1-86 1,-63 107-16,1 0 0,-22-1 0,0 1 16,0-21-16,21 20 0,-21 1 15,0 0-15,0 20 0,0-20 0,0-64 16,-21 64-1,-1 42 1,22 21-16,-21 21 16,21-20-16,0 20 0,-21 0 0,21 43 15,0-43-15,0 1 0,0-1 16,0 21-16,0-20 0,0-1 16,0 0-16,0 1 0,0-1 0,0-21 15,21 22-15,0-1 16,22-21-16,-22 0 15,0-21-15,0 0 0,0 0 16,1 0-16,-1 0 0,21-42 16</inkml:trace>
  <inkml:trace contextRef="#ctx0" brushRef="#br0" timeOffset="46336.26">20151 6371 0,'0'21'16,"0"1"0,21-22-16,0 0 15,0 0-15,0 0 16,0 0-16,1 0 0,-1 0 0,0 0 16,0-22-16,0 22 0,22-21 15,-22 21-15,0-21 0,0 21 0,-21-21 16,0 0-16,21 21 0,-21-21 0,0-1 15,-21 1 1,0 21-16,0 0 16,0 0-16,-22 0 0,22 0 15,0 21-15,0-21 0,0 22 0,-1-1 16,1 21-16,0-21 0,21 0 16,0 22-16,-21-22 0,21 21 0,-21 22 15,21-43-15,0 0 16,0 0-16,0 0 0,0 1 0,21-22 15,0 21-15,0-21 0,0 0 0,1 0 16,-1 21-16,0-21 0,21 0 0,64 0 16,-42-21-1,-22 0-15</inkml:trace>
  <inkml:trace contextRef="#ctx0" brushRef="#br0" timeOffset="46872.95">20955 6181 0,'0'0'0,"-21"0"0,0 0 15,-1 21-15,22 0 0,-21-21 0,0 21 16,0 0-16,0 1 0,21 20 16,0-21-16,-21 0 0,21 22 0,-22-22 15,22 21-15,0-21 0,0 43 16,0-43-16,22 21 15,-1-21-15,0-21 0,0 22 0,21-22 16,-20 0-16,20 0 16,-21 0-16,0 0 0,64-22 15,-22-41 1,-41 42-16,-1 0 16,0-22-16,0 1 0,0 21 15,0-22-15,1-41 16,-22 41-16,21-41 0,0 41 0,-21 22 15,0-21-15,0 0 0,0-1 16,0 22-16,0 0 0,0 0 0,0 42 31,-21 0-31,0 0 16,21 0-16,-22 22 0,22-1 16,0-21-16,0 22 0,0-1 0,-21 0 0,21-21 15,0 22-15,0 63 16,0-1-1,0-83-15,0-1 0,0 0 16,21 0-16,-21 0 0,22-21 16,-1 0-16,0 0 0,0 0 15,21 0-15,-20 0 0,-1 0 16,0-21-16,21 0 0,-21 0 0,22 0 16,-22-1-16,21 22 0</inkml:trace>
  <inkml:trace contextRef="#ctx0" brushRef="#br0" timeOffset="47332.69">21929 6244 0,'0'0'0,"21"0"0,-21-21 0,0 0 15,0 0 1,-21 21-16,-1 0 16,1 0-16,0 0 0,21 21 0,-42 0 15,21 0 1,-1 0-16,1 1 0,0 20 0,0 0 15,0 1-15,0-22 0,21 21 0,-22 0 16,22 1 0,0-22-16,0 0 0,22-21 15,-1 0-15,0 0 16,0 0-16,0 0 16,0 0-16,22-21 0,20-43 15,-63 43-15,21 0 16,1-21-16,-22 21 0,0-1 15,0-20-15,21 21 0,-21 0 0,21 0 16,-21-1-16,0-20 16,0 63 15,0 0-31,0 1 0,-21-1 0,21 0 16,0 0-16,0 21 0,0-20 15,0-1-15,0 0 0,0 0 16,0 0-16,0 0 0,0 1 15,0-1-15,21-21 0,0 0 16,0 0-16,0 0 16,1 0-16,-1 0 0,0 0 0,21 0 15,-21-21-15</inkml:trace>
  <inkml:trace contextRef="#ctx0" brushRef="#br0" timeOffset="47740.45">22331 6244 0,'0'0'0,"0"-21"0,0 0 0,0 0 16,0 0 0,21 21-16,0-22 15,0 22-15,0 0 16,1 0-16,-1 0 0,0 0 0,21 0 16,-21 0-16,1 22 0,-1-1 0,0 0 15,0-21-15,0 42 0,-21-21 16,0 1-16,0-1 0,0 21 0,0-21 15,0 22-15,0-22 0,-21 0 0,0 21 16,0-21-16,0 1 0,-1-1 0,1-21 16,21 21-16,-21-21 0,0 0 15,21-21 17,0 0-32,21-1 15,0 1-15,-21-21 0,21 21 0,1 0 16,-1-22-16,21-41 15,0 20-15,-20 43 0,-1 0 16,0 0-16,0 21 0,-21-22 16,21 1-16,0 21 0,1 0 15,-1 0 1,-21 21 0</inkml:trace>
  <inkml:trace contextRef="#ctx0" brushRef="#br0" timeOffset="48155.48">23156 6414 0,'21'0'16,"1"0"-1,-1 0-15,-21-22 0,21 22 16,0-21-16,0 0 0,0 21 15,1-21-15,-1 0 0,0 0 16,21-1-16,1 1 0,-43 0 16,21 21-16,0-42 0,-21 21 15,-21 21 1,0 0-16,-1 0 16,1 0-16,-21 21 0,21-21 15,0 21-15,-22 0 0,22 21 0,0-20 16,0-1-16,0 0 0,-1 0 0,22 21 15,-21-20-15,21-1 0,0 0 16,0 0-16,21 0 0,1 0 16,-1 1-16,0-22 15,0 0-15,43 0 0,-43 0 16,0 0-16,21 0 0,-21 0 16,1 0-16,20 0 0,-21 0 0,0 0 15,22 0-15,-43-22 0,21 22 16,-21-21-16,21 21 0,-21-21 15</inkml:trace>
  <inkml:trace contextRef="#ctx0" brushRef="#br0" timeOffset="48405.53">23961 6519 0,'0'22'47,"-22"-22"-31,1 0-16,0 0 0,0 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02:03:27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614 0,'0'0'0,"-21"-21"0,21 0 0,0-1 16,-21 1-16,0 0 0,-1 0 15,1 21 1,0 0-1,21 21-15,0 0 0,0 0 16,0 1-16,0-1 0,0 0 16,0 0-16,0 0 0,21 22 15,0-22-15,1 21 0,-1-21 0,0 0 16,42 22 0,-41-43-16,41 21 0,-21-21 15,22 0-15,-43-21 16,21 21-16,-20-21 0,20-1 15,-21 1-15,21-21 0,22 0 16,-1-43 0,-63 43-16,0 20 0,22-20 15,-22 21-15,0-21 0,0-22 16,0 43-16,0 0 0,0 0 16,0-1-16,-22 22 15,1 22 1,21-1-16,0 0 0,-21 0 15,21 21-15,0-20 0,0 20 0,0 0 16,0-21-16,0 22 16,0-1-16,0 0 0,0 22 0,0-22 15,0 22-15,0-22 0,0 22 16,21-22-16,-21 21 0,21-20 16,-21 63-16,0-64 0,0 0 15,0 1-15,0-1 0,0-21 16,0 21-16,0-20 0,0-1 0,0 0 15,0 0-15,0 0 16,-21-21-16,0 0 16,0-21-1,0 0-15,0 0 0,21 0 0,-22-1 16,1 1-16,-21 0 16,21 0-16,0 0 0,-1 0 0,-20-1 15,21 1-15,0 0 0,0 21 16,-1 0-16,1 0 15,21 21 1,0 0-16,0 1 16,0-1-16,21 0 0,1 0 0,-1 0 15,-21 0-15,21 1 0,42 20 16,-41-21-16,20-21 16,-21 0-16,0 0 15,22 0-15,-22 0 0,21 0 0,-21 0 16,22 0-16,20-42 15,-21 42-15,22-43 16,-22 22-16,1-21 0,-22 21 16,21 0-16,-21-22 0,0 22 0,1-21 15,-1-1-15,-21 1 0,0 21 0,0-43 16,21 22 0,-21 21-16,0 0 0,0 42 15,0 0 1,0 0-16,0 22 0,-21-22 15,21 0-15,-21 85 16,21-85-16,-22 21 16,22-21-16,-21 22 0,21-22 15,0 64-15,-21-64 16,21 0-16,0 0 16,0 0-1,0-42 1,0 0-1,0 0-15,0 0 0,0-1 0,21 1 16,-21 0-16,21-21 0,1 21 16,-22-22-16,21 1 0,0 0 15,0-1-15,21 22 0,-20-21 16,-1 21-16,0-1 0,21 1 0,-21 0 16,1 0-16,-1 21 0,21 0 15,-21 0-15,-21 21 16,0 0-16,21 0 0,-21 1 15,0-1-15,22 0 0,-22 0 0,0 21 16,0-20-16,0-1 0,0 0 16,0 21-16,0-21 0,21 1 0,0-1 15,-21 0-15,21 0 16,0-21-16,0 0 16,-21 21-16,43-21 15,-22 0-15,0 0 16,0 0-16,0-21 0,1 21 0,-1-21 15,0 0-15,0 0 0,0-1 16,0-20-16,1 21 0,-22 0 0,21-64 16,0 64-16,-21-21 15,21-1-15,-21 22 0,0 0 0,0 0 16,0 0-16,0-1 0,0-20 16,0 63 15,0 0-31,0 1 15,0 20-15,0-21 0,0 21 16,0-20-16,0 20 0,0 43 16,0-43-16,0-21 15,0 43-15,0-43 16,0 0-16,0 0 0,21-21 16,0 0-16,-21 21 0,22-21 15,-1 0-15,0 0 0,0 0 0,0 0 16,0 0-16,1-21 0,-1 21 15,0-21-15,21 0 0,-21 0 0,1-1 16,20-20-16,0-21 16,-21 20-16,43-63 15,-43 64-15,0-21 0,0 20 16,-21-20-16,22 20 0,-1 1 0,-21 0 16,0-1-16,0 1 0,21 0 15,-21 21-15,0-1 0,0 1 0,0-21 16,0 63 15,-21 0-15,21 22-16,0-22 0,0 21 0,-21 0 15,21 22-15,-22-22 0,22 1 16,-21 20-16,21-21 0,0 22 0,0-22 16,-21 1-16,21-1 0,-21 0 15,21 85 1,0-106-16,0 1 15,0-1-15,0 0 0,21-21 16,0 0-16,0 0 16,1 0-16,-1 0 0,0 0 15,0-21-15,0 0 16,0-1-16,-21 1 0,0 0 0,22 0 16,-22-21-16</inkml:trace>
  <inkml:trace contextRef="#ctx0" brushRef="#br0" timeOffset="243.85">3641 889 0,'42'0'15,"-42"21"-15,21-21 16,43 0-16,-43 0 15,21 0-15,-21 0 0,0 0 16,1-21-16,-1 21 0,0-21 16,21 21-16,1-21 0,-43 0 15,21 21-15,-21-22 16</inkml:trace>
  <inkml:trace contextRef="#ctx0" brushRef="#br0" timeOffset="471.39">3323 783 0,'-21'0'0,"0"0"31</inkml:trace>
  <inkml:trace contextRef="#ctx0" brushRef="#br0" timeOffset="1203.06">4614 1312 0,'21'0'16,"1"0"-1,-22-21-15,21 0 16,-21 0-16,21 21 0,-21-21 16,0 0-16,0-1 0,0-20 15,0 21-15,0 0 0,0 0 16,0-22-16,0 22 0,-21-21 0,0 21 16,-1-1-16,1-20 0,0 21 15,0 0-15,0 21 0,0 0 0,-43 0 16,43 0-16,-43 21 15,22 0-15,0 0 16,21 22-16,-22-1 0,22 0 0,-21 1 16,21-1-16,-1 0 0,1 1 15,0 41-15,0-41 16,21-22-16,0 42 0,0-20 16,0-1-16,0-21 15,21-21-15,0 21 0,0-21 0,1 0 16,-1 0-16,21 0 15,0-21-15,-20 0 0,20 21 0,-21-21 16,0 0-16,43-43 16,-43 43-16,0 0 0,0-22 0,0 1 15,1 0-15,-1 21 0,-21-22 16,21 1-16,-21-43 16,0 64-16,0-21 0,0 21 0,0-1 15,0 44 1,0-1-1,0 0-15,-21 21 0,21-21 16,0 22-16,0-1 0,0 22 16,0-43-16,0 21 0,0-21 15,0 0-15,0 22 0,0-22 16,0 0-16,21 0 0,0-21 16,0 21-16,0-21 15,1 0-15,-1 0 0,0 0 0,0 0 16,0-21-16,22 21 0,-22-21 0,0 0 15,21-21-15,-21 20 16,1 1-16,-1-21 0,42-43 0</inkml:trace>
  <inkml:trace contextRef="#ctx0" brushRef="#br0" timeOffset="1675.79">5122 593 0,'0'-43'0,"0"86"0,0-107 15,0 43-15,0 0 16,0 42-1,0 0-15,0 22 16,-21-1-16,21 0 0,-21 1 0,21-1 16,-21 21-16,21 1 0,0-22 15,0 22-15,-21 42 16,-1-22-16,22-41 0,0-22 16,0 42-16,0-42 0,0 1 15,0-1-15,0 0 16,22 0-16,-1-21 0,0 0 15,0 0-15,0 0 0,0 0 0,1 0 16,-1 0-16,0-21 0,21-21 16,22-1-1,-43 1-15,0 0 0,0 20 0,-21-20 16,21 0-16,1-1 0,-22 22 16,0-21-16,0 21 0,0 0 0,0-1 15,0 1-15,0 42 16,0 1-16,0-1 15,0 0-15,0 0 0,0 0 0,0 22 16,0-1 0,0 21-16,0-41 0,0-1 15,0 0-15,0 0 0,0 0 16,0 0-16,0-42 47,21 0-47,-21 0 0,21 0 15,-21 0-15</inkml:trace>
  <inkml:trace contextRef="#ctx0" brushRef="#br0" timeOffset="1851.69">5482 656 0,'0'0'0,"-21"0"16,0 0-1,21 21-15,0 1 16,0-1 0,21-21-1,0 0-15</inkml:trace>
  <inkml:trace contextRef="#ctx0" brushRef="#br0" timeOffset="2509.31">5800 889 0,'0'21'0,"0"-42"0,21 21 63,0 0-63,0 0 0,0-21 0,0 21 15,1 0-15,-1 0 0,0 0 16,0 0-16,0 0 0,0 21 15,22 21-15,-43-20 16,0-1-16,0 0 0,0 0 0,0 0 16,0 22-16,0-22 0,-21 0 0,-1 0 15,-41 43-15,21-43 16,-22 42-16,22-42 0,-1-21 16,22 22-16,-21-1 0,21 0 15,0-21-15,21 21 16,21-21-1,0 0 1,0 0-16,0 0 0,22 0 16,-22 0-16,21 0 0,22 0 15,-22 0-15,0 0 16,1 0-16,-22 0 0,0 21 16,0-21-16,21 21 0,-20 1 0,-1-22 15,0 21-15,0 21 0,0-21 16,0 22-16,22-22 0,-43 21 0,21 0 15,-21 1-15,21 20 0,-21-20 0,0-1 16,0 21-16,0-20 0,0-1 16,-21 22-16,0-22 0,0 0 0,-1 1 15,-20-1-15,-43 21 0,43-20 16,0-22-16,-1 0 0,-20 0 16,-43 22-16,43-43 15,-1 0-15,1 0 0,-1 0 0,22 0 16,-22-22-16,22 1 0,0 0 15,-1 0-15,1-21 0,0 20 0,20 1 16,-20 0-16,21-21 0,21 21 16,0-22-16,-21 22 0,21-42 15,0 41-15,0-20 0,21 21 16,-21-21-16,21-1 0,21 1 0,-20 0 16,20-1-16,0 1 0,1 0 15</inkml:trace>
  <inkml:trace contextRef="#ctx0" brushRef="#br0" timeOffset="4429.66">6540 1185 0,'0'0'0,"22"-21"0,41-21 16,-63 21-1,21 0-15,0-1 0,1 1 16,-1 0-16,-21-42 0,21 41 16,-21-20-16,0 21 0,0-43 15,-21 43 1,0 21-16,-1 0 0,1 0 0,-21 0 16,21 0-16,-22 21 0,22 1 15,-42 62-15,20-41 0,22-1 16,0 0-16,-21 1 0,21 20 15,-1-21-15,22 1 0,0-1 0,-21 0 16,21-20-16,0 20 0,0-21 16,0 0-16,0 0 0,0 1 0,0-1 15,21 0-15,1-21 0,-1 0 16,0 0-16,0 0 0,0 0 16,22 0-16,-22-21 0,0 21 0,21-21 15,-21-1-15,43-41 16,-43 42-16,0-22 0,0 1 0,1 0 15,-1-1-15,0 1 0,-21 0 16,0-1-16,0 1 0,0 21 0,0-21 16,0 20-16,0 1 15,0 42 1,-21 1-16,0-1 0,21 0 16,-22 0-16,22 21 0,0 1 0,0 20 15,0-20-15,0-22 16,0 21-16,0-21 0,0 0 0,0 1 15,22 20-15,-1-42 0,0 21 16,0 21-16,21-42 16,-20 0-16,-1 0 0,21 0 15,-21 0-15,0 0 0,22 0 16,-22-21-16,0 21 0,21-21 0,-20-21 16,20 21-16,-21-1 0,0-20 15,22-43-15,-22 22 16,0 21-16,0-22 0,-21 1 0,0-1 15,0 22-15,0-1 0,0-41 16,0 63-16,0-22 0,0 22 16,0 0-16,-21 21 31,21 21-31,-21 0 0,0 0 16,21 22-16,0-1 0,0 43 15,0-43-15,0 22 0,0-22 16,0 0-16,0 1 0,0 20 0,0-42 15,0 22-15,0-1 0,0-21 16,0 21-16,0-20 0,21-1 0,0 21 16,0-42-16,-21 21 15,21-21-15,0 0 0,1 0 0,-1 0 16,0 0-16,0 0 0,0-21 0,22 0 16,-1 0-1,-21-22-15,21 1 16,1 0-16,-22-1 0,-21 22 0,21-21 15,0 0-15,0 20 0,-21-20 0,0 21 16,0 0-16,0 0 0,0 42 31,0 0-31,0 0 16,0 0-16,0 0 0,0 1 0,-21 20 16,21-21-16,-21 0 0,21 0 0,0 1 15,0-1-15,0 0 0,0 0 16,0 0-16,0 0 0,0 1 0,0-1 15,21-21-15,0 0 16,22 0-16,-22 0 0,0 0 16,0 0-16,22 0 0,-22 0 0,0-21 15,21-1-15,-21 1 0,1 0 16,-1 0-16,0 0 0,0-22 0,0 22 16,0-21-16,1 0 0,-1 20 15,-21-20-15,0 21 0,0 0 0,0 0 16,21 21-16,-21 21 31,-21 0-31,21 0 0,-21 0 16,-1 22-16,22-22 0,-21 0 0,21 0 15,-21 21-15,21-20 16,0-1-16,0 0 0,0 0 0,0 0 16,0 0-16,21-21 0,0 22 0,1-22 15,-1 0-15,0 0 0,21 0 16,-21 0-16,1 0 0,-1 0 15,0-22-15,-21 1 16,21 0-16,-21 0 0,0 0 0,0-22 16,0 1-16,-21 21 15,0-21-15,0 20 0,-1 1 16,1-21-16,0 21 0,0 21 0,0-21 16,0-1-16,-1 22 15,22-21-15,22 0 31,-1 21-31,0 0 0,21-21 16,-21 21-16,22 0 0,-1-21 16,0 21-16,1-21 0,-1 21 0,22 0 15,-43 0-15,21 0 0,0 21 16,1 0-16,-22-21 0,0 21 0,0 21 16,0-20-16,-21 20 15,0 0-15,0-21 0,0 22 0,0-22 16,0 0-16,0 21 0,0-20 15,0-1-15,-21 0 0,21 0 0,0 21 16,-21-20-16,0-1 16,21 0-1,-21-21 1,21-21 0,0 0-1,0-1-15,0 1 0,0 0 0,0-21 16,0 21-16,21-22 0,0 22 15,-21-21-15,21-1 0,22 1 16,-22 0-16,21-22 0,-21 43 16,22-21-16,-22 21 0,63-22 15,-62 22-15,-1 21 0,21 0 0,0 21 16,1 64 0,-43-43-16,0-21 15,0 22-15,0-1 0,0 0 0,0 85 16,0-105-16,0 20 15,0-21-15,0 0 0,0 0 16,0 1-16,0-1 0,21-21 16,0 0-16,0 0 15,0 0-15,1 0 0,-1 0 0,63-43 16,-62 22 0,-1-21-16,0 21 0,0 0 15,-21-22-15,21-20 0,0 42 0,-21-22 16,0 1-1,-21 0-15,-21-1 0</inkml:trace>
  <inkml:trace contextRef="#ctx0" brushRef="#br0" timeOffset="4653.54">8424 445 0,'-21'0'31,"21"-22"16,-21 22-47</inkml:trace>
  <inkml:trace contextRef="#ctx0" brushRef="#br0" timeOffset="4908.87">7302 741 0,'-21'21'16,"42"-42"-16,-21 42 31,22-21-31,-1 0 0,21 0 16,-21 0-16,0 0 0,43-21 15,-43 21-15,21 0 0,-20-21 16,-1 21-16,21 0 0,-21 0 16,-42 0 15</inkml:trace>
  <inkml:trace contextRef="#ctx0" brushRef="#br0" timeOffset="5769.4">931 1905 0,'0'0'0,"0"21"0,21-21 47,1 0-47,-1 0 0,0 0 16,0 0-16,21 0 0,1 0 15,-1 0-15,0 0 0,22 21 0,-22-21 16,43 0-16,-22 0 16,1 0-16,21 0 0,-1 0 0,-20 0 0,20 0 15,107 0 1,-85 0-16,0 0 0,-1 0 0,22 0 15,0 0-15,0 0 0,0 0 16,22 0-16,-22 0 0,21 0 0,21 0 16,-21 0-16,0 0 0,22 0 15,-22 0-15,21 0 0,1 0 0,-1-21 16,0 21-16,1 0 0,-1 0 16,21 0-16,-20 0 0,-1 0 0,0 0 15,1 0-15,-22 0 0,381-21 16,-42 21-1,-318 0-15,-21 0 16,22 0-16,-22 0 0,0 0 0,0 0 16,-21 0-16,0-21 0,0 21 15,-21 0-15,0 0 0,0 0 16,84-21-16,-105 21 0,0 0 16,-1 0-16,-20 0 0,-1 0 0,1 0 15,42 0 1,-64 0-16,21 0 0,-41 0 0,-1 0 15,0 0-15,0 0 0,-21-21 79,0-1-64</inkml:trace>
  <inkml:trace contextRef="#ctx0" brushRef="#br0" timeOffset="5888.33">9673 1799 0,'0'21'47</inkml:trace>
  <inkml:trace contextRef="#ctx0" brushRef="#br0" timeOffset="7168.03">2900 3598 0,'21'0'0,"-42"0"0,63 0 0,-42-21 16,0 0-1,0 0-15,0 0 0,0 0 16,0-1-16,-21 22 15,0 0-15,0 0 0,-1 0 16,1 0-16,-21 0 16,21 0-16,-22 0 0,22 22 0,-21-1 15,21 21-15,0-21 0,-43 43 16,22-1 0,-1-20-16,22-1 0,0 21 0,0-20 15,-21 20-15,20-20 0,1 20 0,21 1 16,-21-22-16,21 21 0,0-20 0,0-1 15,0 0-15,0 1 16,21-1-16,0 0 0,1-20 0,-1-1 16,21 0-16,-21 0 0,22-21 15,41 0-15,-41 0 0,20 0 16,-21 0-16,1 0 16,-1 0-16,106-63 0,-105 41 15,20-41-15,-21 21 16,-20-1-16,20 1 0,-21 0 0,0-1 15</inkml:trace>
  <inkml:trace contextRef="#ctx0" brushRef="#br0" timeOffset="7951.59">3302 3895 0,'0'0'0,"0"-21"0,-21 42 31,21 0-15,-21 0-16,-1 0 0,22 22 15,0-1-15,-21-21 0,0 21 0,21 1 16,-21-1-16,21 0 0,0 1 15,0-22-15,0 21 0,0-21 0,0 43 16,0-43 0,0 0-16,21-21 0,0 0 15,0 0-15,1 0 0,20 0 0,-21-21 16,0 0-16,0 0 16,64-43-16,-64 43 15,0-21-15,-21 21 0,0-22 16,0 1-16,0 0 0,0-22 15,0 43-15,-21 0 0,0 0 16,0-1-16,0 1 0,0 21 16,-22 0-16,22 0 0,0 0 0,0 0 15,0 0-15,-1 0 0,1 0 16,21-21-16,21 21 16,1-21-16,-1 21 15,0 0-15,21-21 0,1 21 0,-22 0 16,21 0-16,0-21 0,1 21 15,41 0-15,-20 0 16,-22 0-16,-21 21 16,22-21-16,-22 21 0,0 0 0,0 0 15,0 0-15,1 1 0,-1-1 0,-21 0 16,0 42 0,0-41-16,0 41 0,0-21 0,0-20 15,0-1-15,-21 0 0,-1 0 16,22 0-16,0 0 0,0 1 0,-21-22 15,21-22 17,0 1-32,0 0 0,0 0 15,0 0-15,0-22 0,0 1 16,21 21-16,-21-21 0,22-1 16,-1 1-16,0 0 0,0 20 15,0-20-15,0 21 0,22-21 0,-22 20 16,21 22-16,1-21 0,-22 21 0,21 0 15,0 0-15,-20 0 0,-1 0 16,21 21-16,-21 1 0,-21-1 0,21 21 16,-21-21-16,0 22 0,0-22 15,0 21-15,0 0 0,0-20 0,-21 20 16,-21 21-16,42-41 16,-21-1-16,0 0 0,-1 0 15,22 0-15,0 0 0,-21 1 16,21-44 15,21 1-31,1 0 0,-22 0 0,21 0 16</inkml:trace>
  <inkml:trace contextRef="#ctx0" brushRef="#br0" timeOffset="8830.46">5016 3874 0,'0'0'0,"0"-22"0,0 1 16,-21 0-16,0 21 15,0-21-15,0 21 16,0 0-16,-1 0 0,1 0 16,0 0-16,0 0 0,0 21 0,0-21 15,-1 21-15,1 0 0,0 1 16,0-22-16,21 21 0,0 0 0,0 0 15,0 0-15,0 0 16,21 1 0,0-22-16,0 21 0,22-21 15,-22 0-15,0 0 0,21 21 16,-20-21-16,-1 0 0,21 21 0,-21-21 0,0 21 16,1 0-16,20 1 15,-42-1-15,0 0 16,0 0-16,0 0 0,0 0 15,-21-21-15,21 22 16,-21-22-16,-1 0 0,-20 0 0,21 21 16,0-21-16,0 0 0,-22 0 0,22 0 15,0 0-15,-21-21 0,20 21 16,1-22-16,0 22 0,0-21 0,0 0 16,0 0-16,-1 0 15,1 21-15,21-21 0,-21-1 16,21 44 15,0-1-31,0 0 0,21 0 16,-21 0-16,21 0 0,1 1 15,-1-1-15,-21 0 0,21-21 0,0 21 16,0 0-16,22-21 0,-22 0 0,0 0 16,21 0-16,22 0 15,-22 0-15,-21 0 0,22 0 0,-22-21 16,21 0-16,-21 21 0,0-21 0,22-22 15,-22 22-15,0 0 16,0-21-16,0-22 0,1 22 16,-1-64-16,-21 64 15,21-1-15,-21-20 0,21 21 0,-21-1 16,0-20-16,21 20 0,-21 1 0,21 0 16,-21 21-16,0-1 15,0 1-15,0 0 0,-21 42 16,21 0-1,-21 1-15,21-1 0,-21 21 0,21 0 16,0 1-16,0-1 0,0 0 16,-21 85-1,21-84-15,-21-1 0,21 43 16,0-43-16,0 0 0,0 1 16,0-22-16,0 21 0,0-21 0,0 22 15,63-43 1,-42 0-1,0 0-15,1 0 0,-1 0 0,0-21 16,21-22-16,-42 1 0,21 21 16</inkml:trace>
  <inkml:trace contextRef="#ctx0" brushRef="#br0" timeOffset="9028.36">5292 3789 0,'0'0'0,"21"0"31,0 0-31,0 0 16,0 0-16,22 0 0,-22 0 0,0 0 16,0 0-16,0 0 0,0 0 15,1 0-15</inkml:trace>
  <inkml:trace contextRef="#ctx0" brushRef="#br0" timeOffset="9651.87">5546 3874 0,'0'0'0,"0"-22"0,21 22 0,0-21 16,0 0-16,0 21 16,0-21-16,1 21 15,-1 0-15,0 0 0,0 0 16,0 0-16,0 0 0,1 0 0,20 0 15,-21 0-15,21 21 0,-20-21 16,105 106 0,-127-85-16,21 0 0,-21 0 15,0 22-15,0-22 16,0 0-16,0 0 0,0 0 0,0 1 16,0-1-16,-21 0 0,-1-21 15,1 0 1,21-21-16,0 0 15,0-1-15,0 1 16,0-21-16,0 21 0,0 0 16,0-1-16,0-41 0,0 42 15,21 0-15,1-1 0,-1 1 16,-21 0-16,21 21 0,0-21 0,0 0 16,0 0-16,1 21 15,-1-22-15,0 22 0,0 0 0,0 0 16</inkml:trace>
  <inkml:trace contextRef="#ctx0" brushRef="#br0" timeOffset="10148.6">6435 3683 0,'0'21'16,"0"0"-16,-22-21 15,22 22-15,0-1 0,0 0 16,0 0-16,0 0 0,0 0 0,0 1 15,0-1-15,0 0 0,0 0 16,0 0-16,0 22 0,0-22 0,0 0 16,0 21-16,0-21 0,22-21 15,-22 22-15,21-22 0,0 0 16,0 21-16,0-21 0,0 0 16,1 0-16,-1 0 0,0-21 15,21-1-15,-21 22 0,1-21 16,20 0-16,-21-21 0,0 21 0,22-1 15,-22 1-15,0-21 0,0 21 16,-21-22-16,21 22 0,-21-21 0,21 21 16,-21 0-16,0-22 0,0 1 15,0 0 1,-21 42 0,0 21-16,0 0 15,21 0-15,0 21 0,0-20 0,-21-1 16,21 21-16,0-21 0,-21 64 15,21-64-15,0 21 0,0-20 16,0 20-16,0-21 0,0 0 16,21 22-16,0-43 0,0 21 15,0 0-15,0-21 16,1 0-16,-1 0 0,0 0 0,0-21 16,0 0-16,22 21 0,-22-22 15,0 1-15,21 0 0</inkml:trace>
  <inkml:trace contextRef="#ctx0" brushRef="#br0" timeOffset="10421.44">7493 3620 0,'0'0'0,"-21"0"0,0 0 16,-1 0-16,1 0 0,0 21 15,0-21-15,0 21 0,0 0 0,-1 0 16,1 0-16,0 1 0,0 20 15,0 0-15,0 43 16,21-43-16,0-21 0,0 22 16,0-22-16,0 0 0,0 0 15,21 22-15,0-22 16,0 0-16,21-21 0,-20 0 16,-1 0-16,0 0 0,0 0 0,21 0 15,-20 0-15,-1-21 0,21 0 0,-21-1 16,22 1-16,-22 0 15,21-21-15</inkml:trace>
  <inkml:trace contextRef="#ctx0" brushRef="#br0" timeOffset="10737.26">7874 3493 0,'21'-43'16,"-42"86"-16,42-128 0,-21 43 0,0-1 16,0 1-16,0 21 0,0 0 0,0-22 15,0 1 1,0 63-1,0 0-15,0 0 16,0 22-16,0-1 0,-21 0 16,21 1-16,0-1 0,0 0 0,-21 22 15,0-22-15,21 1 0,0-1 0,-22 0 16,22 1-16,-21-1 0,21 0 16,-21-21-16,21 22 0,0-1 0,0-21 15,0 22-15,0-1 16,0 0-16,0-21 0,0 1 15,21-22-15,0 0 16,1 0-16,-1 0 0,0 0 0,21-22 16,-21 1-16,22 21 0,-22-42 15,0 21-15,21 0 0,-20-1 0,41-41 16</inkml:trace>
  <inkml:trace contextRef="#ctx0" brushRef="#br0" timeOffset="11127.03">8318 3620 0,'0'0'0,"0"21"31,-21 0-15,21 0-16,-21 0 0,21 0 0,0 1 15,-21-1-15,0 21 0,21-21 0,-21 0 16,21 22-16,0-22 0,0 0 16,0 21-16,0 1 15,0-22-15,21 0 0,0-21 16,0 21-16,0-21 15,0 0-15,43 0 0,-43 0 16,0-21-16,0 21 0,22-42 16,-1-1-16,-21 22 15,0-21-15,-21 21 0,0 0 0,0-22 16,0 22-16,0-21 0,0 21 16,0-1-16,0-20 0,0 21 0,-21 0 15,0 21-15,0 0 0,-21 0 16,20 0-16,1 0 0,0 0 15,0 0-15,0 21 0,0 0 16,-1 0-16,1 0 0,0-21 0,0 22 16,21-1-16,0 0 0,0 0 15,21 0 1,0-21-16,0 0 0,22 0 16,-22 0-16</inkml:trace>
  <inkml:trace contextRef="#ctx0" brushRef="#br0" timeOffset="11551.8">8805 3725 0,'-21'0'0,"42"0"0,-63-21 0,42 0 16,-21 21-16,21-21 0,0 0 16,0 0-1,21 21-15,0 0 0,0 0 0,0-22 16,1 22-16,20 0 0,-21 0 0,0 0 15,22 22-15,-22-22 0,0 21 16,0 0-16,0 0 0,0 0 0,1 22 16,-1-22-16,-21 0 0,0 21 15,0 1-15,0-1 16,0-21-16,0 21 0,-21-20 0,-1-1 16,1 0-16,21 0 0,-21 0 15,0-21-15,21 21 0,-21-21 16,0 0-16,21-21 15,0 0 1,0 0-16,21 0 0,0 0 0,0-22 16,0 22-16,0-21 0,22-22 15,20 1 1,-42 20-16,22 1 0,-22 21 0,0-21 16,0 20-16,0-20 0,1 21 0,-1 21 15,-21-21-15,0 0 0,21 21 0,-21-22 16</inkml:trace>
  <inkml:trace contextRef="#ctx0" brushRef="#br0" timeOffset="11801.33">7832 3344 0,'0'0'15,"42"0"-15,-21 0 0,21 0 16,1 0-16,-1 0 0,22 0 16,-22 0-16,21 0 0,-20-21 0,20 21 15,1-21-15,-1 21 0,-20 0 16,62-21-16,1 0 15,-85 21-15</inkml:trace>
  <inkml:trace contextRef="#ctx0" brushRef="#br0" timeOffset="12771.38">11472 2625 0,'0'0'16,"0"-21"-16,0-1 0,0 1 0,-21 0 0,21 0 16,-21 0-16,21 0 0,-21-1 15,0 22-15,-1-21 0,1 21 0,0 0 16,-21 0-16,-1 0 0,22 0 15,-21 0-15,-22 0 0,22 0 0,0 0 16,-1 21-16,1 1 0,0-1 16,-1 0-16,1 0 0,0 0 0,21 0 15,-22 1-15,22 20 16,21-21-16,0 0 0,0 0 16,0 1-16,21-1 0,0 0 0,22 0 15,-22 0-15,21-21 0,1 21 16,20 1-16,-21-1 0,1 0 0,63 21 15,-64-21-15,0 1 0,1-1 16,-1 21-16,0-21 0,-21 0 16,43 43-16,-64-22 0,0 1 15,0-1-15,0-21 0,0 21 16,0 1-16,0-22 0,-42 21 16,20 1-16,-20-22 0,0 21 0,-1-21 0,-20 0 15,-43 22 1,64-22-16,-64 21 0,64-42 15,-1 21-15,22-21 0,-21 0 0,21 0 16,-1 0-16,1 0 0,0 0 16,42-21 15,0 21-31,22-21 0,-22 21 16,21 0-16,1 0 0,-22 0 0,63 0 15,-20 0 1,-22 0-16,-21 21 0,22-21 15,-22 21-15,0 1 0,0-1 16,-21 0-16,0 0 0,0 21 0,0-20 16,0 41-16,-63 85 15,20-105-15,22-1 16,-42 64-16,20-64 16,22 0-16,0 22 0,0-22 15,21 1-15,0 41 0,0-63 0,0 22 16,21 20-16,0-20 15,0-22-15,22 0 0,-22 21 0,21-42 16,1 21-16,-1 1 0,-21-22 0,21 0 16,1 0-16,-22 0 0,0 0 15,21 0-15,-20-22 16,-1 1-16,-21 0 0,21 0 16,-21 0-16</inkml:trace>
  <inkml:trace contextRef="#ctx0" brushRef="#br0" timeOffset="13800.81">12107 12658 0,'0'-21'0,"0"42"0,-21-64 0,0 22 16,21 0-16,0 0 15,0 0 1,21 0-16,0 21 0,22 0 16,-22 0-16,21-22 0,-21 22 0,22 0 15,-1 0-15,-21 0 0,21 0 16,22 22-16,-43-1 0,21 42 16,-20-42-16,-22 1 15,0 20-15,0 43 0,0-43 16,-22 0-16,-20 1 0,21-1 15,-21 0-15,-43 43 16,21-43-16,22 1 0,-64 41 0,64-41 16,0-1-16,-1 0 0,1 1 15,21-1-15,-22 0 0,22-21 16,0 22-16,21-1 0,0-21 0,0 43 16,21-43-1,0 0-15,1-21 0,-1 0 0,21 0 0,0 0 16,-20 0-16,20 0 0,0 0 0,1 0 15,-1-21-15,-21 0 0,21 0 16,-20-1-16,-1 22 0,0-21 16,0 0-16,-42 21 15,0 0 1,-22 21-16,22 0 0,-21 1 16,21-1-16,0 0 0,-22 21 0,22-21 15,0 22-15,0-1 0,0 0 0,-1 1 16,1-1-16,21 0 0,0 1 15,0-1-15,-21 43 16,21-43-16,0 106 16,0-105-16,0-1 0,0 0 0,0 1 15,0-1-15,0-21 0,-21 64 16,0-64-16,21 0 16,-21 0-16,-1 0 0,1 1 0,-21-1 15,21-21-15,0 0 0,-1 0 0,1 0 16,0 0-16,-21 0 0,21 0 0,-64-64 15</inkml:trace>
  <inkml:trace contextRef="#ctx0" brushRef="#br0" timeOffset="17748.36">1228 6583 0,'0'-21'16,"-22"21"-16,22-21 0,0-1 15,-21 22 1,0 0-1,21 22-15,0-1 16,0 0-16,0 21 0,0 1 16,21-1-16,0 0 0,-21 1 15,22 20-15,-22-21 0,0 22 16,21-1-16,-21 1 0,0 21 0,0-22 16,0 22-16,0-22 0,0 1 15,0-1-15,-21 64 16,-1-84-16,1 20 0,21-21 15,0-20-15,-21 20 0,21-21 0,-21 0 0,21 0 16,0 1-16,0-44 31,0 1-31,-21 0 16,21 0-16,0 0 0,0 0 0,0-22 16,0 22-16</inkml:trace>
  <inkml:trace contextRef="#ctx0" brushRef="#br0" timeOffset="18188.11">889 6922 0,'0'0'0,"-21"-22"0,0 22 15,-1-21-15,1 0 0,0 0 0,0 0 16,0 0-16,21-1 0,0 1 15,0 0-15,0 0 0,0 0 16,0-22-16,0 22 0,0-21 0,0 21 16,21 0-16,21-22 0,-21 22 15,22 0-15,-22 0 0,21 0 0,1 21 16,20 0-16,-21 0 0,22 0 16,-1 0-16,1 21 0,-1 21 0,1-21 15,-22 22-15,22-1 0,-1 43 16,-20 20-1,-43-62-15,0-1 0,-22 0 16,1 22-16,-21-22 0,21 1 0,-22-1 16,1 21-16,0-20 0,-1-22 15,22 21-15,-21 1 0,21-22 0,0 0 16,-1 0-16,1-21 0,0 21 16,0-21-16,21-21 31,0 0-31,0 0 15,0 0-15,0-1 0,21 1 16,0 0-16</inkml:trace>
  <inkml:trace contextRef="#ctx0" brushRef="#br0" timeOffset="19617.49">2032 7641 0,'0'-21'16,"21"0"-16,-21 0 15,0 0-15,0-1 0,0 1 16,0-21-16,0 21 0,0 0 15,0-22-15,-21 1 0,0 21 0,0-22 16,-1 22-16,1 0 0,-21-21 16,21 21-16,-43-1 0,22 22 15,21 0-15,0 0 0,-22 22 16,22-22-16,0 21 0,0 21 16,0-21-16,-1 22 0,1-1 0,21-21 15,0 21-15,-21 1 0,21-1 0,0 0 16,0-20-16,0 20 0,0 0 15,0-21-15,0 1 0,0 20 0,21-21 16,-21 0-16,21-21 16,1 21-16,-1-21 0,0 0 0,0 0 15,0 0-15,22 0 0,-22 0 0,0 0 16,0-21-16,0 0 0,0 21 16,1-21-16,20-43 0,0 22 15,-21 0-15,-21-1 16,22-20-16,-22 21 0,21-1 15,-21 22-15,0-21 0,0-1 16,0 22-16,0-21 0,0 21 16,0 0-16,0-1 0,0 1 15,0 42 1,0 1 0,0-1-16,0 0 0,0 42 15,0-41-15,0 20 0,0-21 0,0 21 16,0 1-16,21-22 0,-21 21 15,0-21-15,21 22 0,-21-22 0,0 21 16,0-21-16,64 43 16,-43-43-16,21 0 15,-21-21-15,0 0 16,1 0-16,20 0 0,-21 0 0,0 0 16,22 0-16,-22-21 0,21 0 0,-21 0 15,22 0-15,-1-1 16,-21 1-16,43-63 15,-22 41-15,-42 1 16,0 21-16,0-22 0,0 22 0,0-21 16,0 21-16,0 0 0,-21-1 0,0 1 15,-1 0-15,1 0 0,0 21 16,0 0-16,0 0 0,0 0 0,-1 0 16,1 21-16,0 0 0,0 0 15,0 1-15,0 20 0,21-21 0,-22 21 16,22-20-16,-21 20 0,21-21 15,-21 21-15,21-20 0,0-1 16,0 21-16,0-21 0,0 0 0,0 1 16,0-1-16,0 0 15,21-21-15,0 0 0,1 0 16,-1 0-16,21 0 0,-21 0 16,0-21-16,1 21 0,20-21 0,-21-1 15,0 1-15,0 0 0,1 0 0,-1 0 16,0 0-16,0-1 0,0 1 15,0 0-15,-21 0 0,22 0 0,-22 0 16,0-1-16,0 1 0,0 0 16,0 0-16,0 0 15,0 42 17,0 0-32,0 0 0,0 0 15,0 1-15,0 20 0,0-21 16,0 21-16,0-20 0,0 20 0,0 0 15,0 1-15,0-1 0,21 0 0,-21 22 16,21-1-16,-21 64 16,21-63-16,0 20 0,-21-20 0,21 21 15,-21-1-15,0 1 0,0-22 0,0 22 16,22 0-16,-22-1 0,0-20 16,0 21-16,21-22 0,-21 1 15,0-1-15,0 1 0,0-1 0,0-21 16,0 1-16,0-1 0,0 0 15,-21 1-15,21-22 0,-22 0 0,1 0 16,21 0-16,-21-21 0,0 0 0,0 0 16,0 0-16,-22-21 15,22 0-15,0 21 0,-21-21 0,-1-21 16,22 20-16,-42 1 0,20-21 0,1 0 16,-64-43-1,64 43-15,-22-1 0,22-20 0,0-1 16,20 22-16,1-22 0,0 1 15,0-1-15,21 22 0,0-21 0,0 20 16,0 1-16,0-22 0,21 22 0,0 0 0,0-1 16,1 1-16,-1 0 15,21-1-15,-21 1 0,22 0 0,-22-1 16,21 1-16,0-21 0</inkml:trace>
  <inkml:trace contextRef="#ctx0" brushRef="#br0" timeOffset="20035.58">2836 7451 0,'21'0'31,"1"0"-31,-1 0 16,0-21-16,0 21 15,0-22-15,0 22 0,1-21 0,-1 21 16,0-21-16,0 0 0,0 0 16,-21 0-16,21 21 0,-21-22 15,0 1-15,0 0 0,0 0 16,-21 21 0,0 0-16,0 0 15,0 21-15,0-21 0,-1 21 16,1 0-16,0 1 0,0 20 15,21-21-15,-21 21 0,21-20 0,-21 20 16,21-21-16,0 21 0,0-20 16,0 20-16,0-21 0,0 21 15,0-20-15,0-1 16,21-21-16,0 0 0,0 21 0,0-21 16,0 0-16,1 0 0,-1 0 15,0 0-15,21 0 0,-21-21 0,22 0 16,-22-1-16,21 1 0</inkml:trace>
  <inkml:trace contextRef="#ctx0" brushRef="#br0" timeOffset="20563.95">3895 6541 0,'0'-64'16,"0"85"15,0 0-31,0 1 0,0 20 15,0 0-15,0 1 0,0-1 16,0 64-16,0-64 0,-22 22 16,22-22-16,-21 85 0,0-64 15,21-20-15,-21 20 0,0 1 16,0-1-16,21-20 0,0-1 0,0 0 16,-22 1-16,22-22 0,0 0 15,0 0-15,0 0 0,0 0 0,22-21 31,-22-21-31,21 0 0,0 0 16,-21 0-16</inkml:trace>
  <inkml:trace contextRef="#ctx0" brushRef="#br0" timeOffset="20895.75">3619 6604 0,'0'0'0,"-21"-21"0,0 0 16,0 21-16,0-21 0,0-1 15,21 1 1,0 0-16,21 0 16,0 21-16,0-21 0,0 21 15,22-21-15,-1 21 0,0 0 0,1-22 16,-1 22-16,21 0 0,-20-21 15,41 21-15,-20 0 16,-22 0-16,-21 0 0,1 0 0,-1 0 16,0 0-16,0 21 15,-21 1-15,0-1 0,0 0 16,0 0-16,-21-21 16,0 21-16,0 0 0,-1 1 15,1-22-15,0 21 0</inkml:trace>
  <inkml:trace contextRef="#ctx0" brushRef="#br0" timeOffset="21151.61">3704 7154 0,'0'0'15,"21"0"-15,0 0 0,1 0 0,-1 0 16,0 0-16,0 0 16,0 0-16,0 0 0,1-21 0,-1 21 15,0-21-15,0 21 0,0-21 0,0 21 16,1 0-16,-1 0 0,-21-21 16,21 21-16</inkml:trace>
  <inkml:trace contextRef="#ctx0" brushRef="#br0" timeOffset="21825.74">4635 7260 0,'64'-42'16,"-128"84"-16,149-84 16,-85 0-16,0 20 0,0 1 15,0 0-15,0 0 0,-21-21 16,0 42-16,0-22 16,-1 1-16,-20 0 0,21 0 0,-21 21 15,-64-21 1,63 21-16,22 0 0,-21 0 15,0 0-15,20 21 0,-20 0 0,21 0 16,0 0-16,-22 43 0,22-43 16,0 21-16,21 1 0,0-1 15,0 0-15,0 1 0,0-1 0,0 0 16,0 1-16,0-22 0,0 21 0,21-21 16,0 1-16,-21-1 0,22 0 15,-1 0-15,0-21 0,0 21 0,0-21 16,0 0-16,1 0 0,-1 0 0,0 0 15,0 0-15,0 0 0,0-21 16,22 21-16,-22-21 0,0 0 16,0 0-16,22-1 0,-22 1 0,0-21 15,42-22-15,-20 1 16,-22 21-16,-21-1 0,21 1 16,-21 0-16,21 20 0,-21-20 0,0 21 15,0 0-15,0 0 0,0-1 16,0 44-1,-21-1 1,21 0-16,-21 21 0,21-21 16,0 22-16,0-22 0,0 21 0,0 1 15,0-22-15,0 21 0,0 0 16,0-20-16,0-1 0,0 21 16,0-21-16,0 0 0,0 1 0,21-1 15,-21 0-15,21-21 0,0 0 16,1 0-16,-1 0 0,0 0 15,0 0-15,0 0 0,0 0 0,22-21 16,-1-22-16,22 1 16</inkml:trace>
  <inkml:trace contextRef="#ctx0" brushRef="#br0" timeOffset="22129.57">5334 7027 0,'0'0'0,"0"-21"16,0 0-16,0 0 15,-21 21 1,0 0-16,-1 0 0,1 0 16,21 21-16,-21 0 0,0 0 15,21 1-15,-21-1 0,21 21 16,0-21-16,0 22 0,-21-22 0,21 63 16,0-20-16,0-22 15,0 1-15,0-22 0,0 0 16,0 21-16,0-21 0,0 1 15,0-1-15,0 0 0,21 0 0,0 0 16,0-21-16,0 0 16,0 0-16,22 0 0,-22 0 0,21 0 15,-21-21-15,22 0 0,-1 21 0,0-21 16,85-64 0,-63 22-16</inkml:trace>
  <inkml:trace contextRef="#ctx0" brushRef="#br0" timeOffset="22472.37">5990 6477 0,'0'-42'0,"0"84"0,-21-127 0,21 64 0,-21-21 16,21 21-16,0 0 0,-21 21 16,-1-22-16,1 22 0,0 22 15,21-1 1,-21 0-16,21 0 0,0 21 0,0 22 15,0-22-15,-21 1 0,21 20 0,0 1 16,-21-22-16,21 21 0,-22 1 16,22-22-16,-21 22 0,21-22 0,-21 64 15,0-64-15,21 22 0,0-22 16,0 0-16,0 1 0,0-1 16,0 0-16,0-20 0,0-1 15,0 0-15,0 0 0,0 0 0,21-21 16,0 0-16,0 0 0,1 0 15,-1 0-15,21 0 16,-21-21-16,22 0 0,-22 0 0,0 0 16,0-1-16,0 1 0,0-21 15,1 21-15,-1-22 0</inkml:trace>
  <inkml:trace contextRef="#ctx0" brushRef="#br0" timeOffset="22876.14">6138 7070 0,'0'-21'0,"0"42"0,0-21 31,0 21-31,-21 0 0,21 0 16,-21 0-16,21 22 0,-21 20 16,21-42-16,0 22 0,-21-1 15,21 0-15,0-20 0,0-1 16,0 0-16,0 0 0,0 0 16,21-21-16,0 21 0,0-21 15,0 0-15,0 0 0,1 0 0,-1 0 16,21 0-16,-21 0 15,0-21-15,43-21 0,-43 21 16,0 0-16,22-43 0,-22 43 0,0-21 16,-21 20-16,0-20 15,0 0-15,0 21 0,0-22 0,0 22 16,-21-21-16,21 21 0,-21 21 16,-1-22-16,1 1 0,0 21 0,-64 0 15,1 43 1,63-22-16,-1 0 0,22 0 15,-21 0-15,0 0 0,21 1 0,-21-1 16,21 0-16,0 0 0,0 0 16,0 0-16,21 1 15,0-22-15,0 0 0,1 0 16,-1 0-16,0 0 0,0-22 16</inkml:trace>
  <inkml:trace contextRef="#ctx0" brushRef="#br0" timeOffset="23139.99">5800 6922 0,'0'0'16,"-43"-22"-16,22 22 0,0 0 16,0-21-16,42 0 31,0 21-31,21 0 0,-20-21 15,20 21-15,0 0 0,1 0 16,-1 0-16,0-21 0,1 21 16,-22 0-16,21 0 0,-21 0 0,22 0 15,-22 0-15,0 0 0,0 0 0,0 0 16,-21 21 15</inkml:trace>
  <inkml:trace contextRef="#ctx0" brushRef="#br0" timeOffset="23616.71">6519 7112 0,'-21'0'0,"42"0"0,-63 0 15,21 0 1,21-21 0,0 0-16,21 21 15,0-21-15,0 21 0,0 0 0,1 0 16,-1 0-16,0 0 0,0 0 16,21 0-16,-20 0 0,-1 0 15,42 21-15,-42-21 0,1 21 16,-1 0-16,0 0 0,0 22 15,-21-22-15,0 0 0,0 21 0,0-21 16,0 1-16,0 41 0,-21-42 16,0 0-16,0 1 0,-1-1 15,22 0-15,-21 0 0,0-21 16,21-21 0,0 0-1,21 0-15,0-1 16,-21 1-16,22 0 0,-1-21 15,0 21-15,0-1 0,-21-20 0,21 0 16,0 21-16,1-1 0,-1-20 16,0 0-16,0 21 0,21-1 15,-20 22-15,20-21 16</inkml:trace>
  <inkml:trace contextRef="#ctx0" brushRef="#br0" timeOffset="24360.29">7366 6985 0,'0'21'15,"0"0"1,-21 1-16,0-22 16,21 21-16,-22 0 0,22 0 0,-21 0 15,21 0-15,0 22 0,-21-1 16,21-21-16,0 22 15,0-22-15,0 0 0,0 0 0,0 0 16,0 0-16,21 1 0,0-22 16,1 0-16,-1 0 15,0 0-15,0 0 0,0 0 0,22 0 16,-1-22-16,-21 1 16,21 21-16,-20-21 0,-1 0 0,21 0 15,-21 0-15,0-1 0,1-20 16,-1 21-16,21-64 15,-21 1-15,0 62 16,-21 1-16,0 0 16,0 0-1,-21 21-15,0 0 16,0 21-16,21 0 16,-21 0-16,21 1 0,-21-1 0,-1 21 15,22 22 1,0-22-16,0 0 0,0 1 15,0 20-15,0-21 0,0 1 0,0-1 16,0 22-16,0-22 0,0 0 0,22 128 16,-1-107-16,0 1 15,-21-1-15,21 1 0,0-1 16,-21 1-16,0-1 0,21 1 0,1-1 16,-22 1-16,0-22 0,0 21 0,0 1 15,0-1-15,0 43 16,0 21-16,0-84 0,-22-1 15,1 0-15,0 1 0,-21-1 0,21-21 16,-22 21-16,1-20 0,0-22 16,-1 0-16,-20 0 0,-22 0 15,22 0-15,-1 0 0,1-22 0,20-20 16,-20 21-16,-1 0 0,1-22 16,-1 1-16,22 0 0,-64-43 15,64 43-15,-1-1 0,22 1 0,-42-85 16,63 42-1,-21 64-15,21-21 0,0 0 16,0-22-16,0 22 0,0-1 0,21 1 16,0 0-16,0-22 0,0 22 0,43-43 15,-43 22-15,21 20 16,-21 1-16</inkml:trace>
  <inkml:trace contextRef="#ctx0" brushRef="#br0" timeOffset="24879.99">8149 7112 0,'-21'21'15,"0"22"1,21-22-16,0 0 0,-21-21 15,21 21-15,0 0 16,21-21 0,0 0-1,0-21-15,-21 0 0,42 0 16,-42 0-16,0-1 16,0 1-16,0 0 15,0 0-15,-21 21 31,0 0-31,0 0 16,21 21 0,0 0-16,0 0 15,0 1-15,21-22 16,0 0 0,0 0-16</inkml:trace>
  <inkml:trace contextRef="#ctx0" brushRef="#br0" timeOffset="25299.75">8699 6964 0,'0'0'0,"0"-21"15,0 0 1,22 21-16,-1-22 0,0 1 16,-21 0-16,0 42 46,0 0-30,0 1-16,0-1 0,0 42 16,0-20-16,0-1 15,0-21-15,-21 0 0,21 0 16,0 22-16,0-22 0,0 0 0,0 0 16,-21 0-16,21 1 0,0-44 46,0 1-46,21 21 0</inkml:trace>
  <inkml:trace contextRef="#ctx0" brushRef="#br0" timeOffset="25725.5">8869 6583 0,'-21'-42'0,"42"84"0,-64-106 0,22 43 16,0 21-16,21-21 0,-21 21 0,0 0 15,0 0-15,-1 0 0,1 0 16,0 21-16,21 0 0,-21 1 16,21-1-16,0 63 15,0-62 1,0-1-16,21 0 0,21 0 0,-20-21 16,-1 0-16,0 0 0,0 0 15,0 0-15,22 0 0,-22 0 0,0 0 16,21-21-16,-21 21 0,1-21 15,-1 0-15,0-1 0,0 1 0,0 0 0,-21 0 16,0 0 0,0-22-16,0 22 0,-21 0 0,-21 21 15,21-21-15,-22 0 0,22 0 0,-21 21 16,-22 0-16,22 0 0,0 0 16,-1 0-16,22 21 0,-21 0 0,21 0 15,-1 0-15,1 0 0,21 22 16,-21-22-16,21 21 0,0-21 0,0 22 15,0-22-15,21 21 0,0-21 0,1 1 16,20 20-16,-21-21 0,21 0 16,1-21-16,84 43 15,-85-43-15</inkml:trace>
  <inkml:trace contextRef="#ctx0" brushRef="#br0" timeOffset="26203.23">9292 6837 0,'0'0'16,"-21"0"0,0 0-16,21 21 15,-21-21-15,21 21 0,0 0 0,0 1 16,0-1-16,-22 0 0,22 0 0,0 0 16,0 0-16,-21 1 0,21-1 15,0 0-15,0 0 0,0 0 16,0 22-16,0-22 0,0 0 15,-21-21-15,21 21 0,0-42 47,-21 0-47,21 0 0,0-1 16,0 1-16,0 0 0,0 0 0,0-21 16,0 20-16,21-20 0,0 21 0,22-43 15,-1 1 1,-21 21-16,21 20 0,-20 1 0,20 0 15,-21 21-15,21 0 0,-20 0 0,62 0 16,1 64 0,-64-43-16,-21 21 15,21-21-15,-21 22 0,0-22 0,0 21 16,0-21-16,0 22 0,0-22 0,-21 0 16,0 21-16,21-21 0,-42 22 15,20-22-15,22 0 16,0-42 15,0 0-31,22 0 16,-22-1-16</inkml:trace>
  <inkml:trace contextRef="#ctx0" brushRef="#br0" timeOffset="26435.66">9948 6710 0,'0'0'0,"0"21"16,0 0-16,0 0 0,0 22 16,-21-22-16,0 21 0,21-21 0,-21 22 15,0-22-15,21 21 0,0-21 0,-22 22 16,1-1-16,21 0 16,0-20-16,0-1 0,0 0 15,0 0-15,21-21 31,1 0-31,-22-21 0,0 0 16,21 0-16</inkml:trace>
  <inkml:trace contextRef="#ctx0" brushRef="#br0" timeOffset="26816.44">9948 6435 0,'-21'-21'0,"-64"84"31,85-42-31,-21 0 16,21 1-16,0-1 0,0 0 0,0 0 15,0 0-15,0 0 0,21 1 16,1-22-16,-1 0 0,0 21 16,21-21-16,1 0 15,-1 0-15,-42-21 16,21 21-16,0-22 0,0 1 0,-21 0 15,0 0-15,0 0 0,0 0 16,0-1-16,0-20 0,0 21 16,-21 0-16,0 0 0,-21 21 15,21 0-15,-1 0 0,-20 0 16,21 0-16,-21 0 0,20 0 16,1 21-16,0 0 0,0-21 0,0 42 15,21 1 1,0-22-16,0 0 0,0 0 0,21-21 15,0 21-15,0-21 0,22 0 0,-22 0 16,21 0-16,-21 0 0</inkml:trace>
  <inkml:trace contextRef="#ctx0" brushRef="#br0" timeOffset="27094.28">10583 6202 0,'0'0'15,"0"-21"-15,0 42 16,-21 0 0,0 0-16,21 22 15,-21-1-15,0 0 0,21 1 0,-22 20 16,1-21-16,0 22 0,0 42 16,-21 42-1,42-106-15,0 1 0,0-1 16,0 0-16,0 1 0,0-22 0,0 21 15,0-21-15,21 0 0,0-21 16,0 22-16,0-22 0,0 0 16,1 0-16,-1-22 0,0 22 0,0-21 15,0 0-15</inkml:trace>
  <inkml:trace contextRef="#ctx0" brushRef="#br0" timeOffset="27272.18">10308 6752 0,'0'0'0,"21"0"31,0 0-15,1 0-16,20-21 0,-21 21 0,0 0 16,22 0-16,-22-21 0,42 0 15,-42 21-15,1 0 0</inkml:trace>
  <inkml:trace contextRef="#ctx0" brushRef="#br0" timeOffset="28067.72">11324 6541 0,'0'21'31,"21"-21"0,0 0-31,1 0 0,-1 0 0,0 0 16,0-21-16,0 21 0,22-22 0,-22 1 16,21 0-16,-21 0 0,22 0 15,20-22-15,-21 22 0,1 0 16,-22 0-16,0 0 0,0 0 0,0-1 15,-21 1-15,0 0 0,-21 0 16,-21-21 0,0 42-16,-22 0 0,1 0 15,20 0-15,1 0 0,0 0 16,-22 0-16,22 21 0,-106 63 16,63 1-1,43-43-15,-1 1 0,22-1 0,0 0 16,0 1-16,0-1 0,21 0 0,0 1 15,0-22-15,0 0 0,0 21 0,21-20 16,21-22-16,-21 21 0,22 0 16,-1-21-16,0 0 0,1 0 0,-1 0 15,0 0-15,1 0 0,-22 0 0,21-21 16,-21 21-16,0-21 0,1 21 16,-22-22-16,0 1 0,0 0 15,-22 21-15,-20 0 16,21 0-16,-21 0 0,-1 0 15,22 0-15,-106 42 16,21 22-16,85-43 16,-21 0-16,-1 64 15,43-64-15,0 21 0,0-20 0,0 20 16,0-21-16,0 21 0,0-20 0,22-1 16,20 0-16,-21 0 0,21 0 15,1-21-15,-1 21 0,0-21 16,1 0-16,-1 0 0,22 0 0,105-42 15,0-43 1,-105 64-16</inkml:trace>
  <inkml:trace contextRef="#ctx0" brushRef="#br0" timeOffset="28365.55">12361 6033 0,'0'-22'0,"0"44"0,0-65 0,0 22 0,-21 21 16,0 21 0,21 0-16,-21 22 0,0-22 15,21 21-15,0 1 0,-22 20 0,1 1 0,0-1 16,21 1-16,-21 20 0,0-20 16,-43 147-1,64-147-15,-21-22 0,0 22 0,21-22 16,0 0-16,-21 1 0,21-1 0,0 0 15,0-20-15,0-1 0,0 0 16,0 0-16,21-21 16,0 0-16,0 0 0,0-21 15,1 0-15,-1 0 0,0-1 16,0 1-16,0 0 0</inkml:trace>
  <inkml:trace contextRef="#ctx0" brushRef="#br0" timeOffset="28757.33">12340 6858 0,'0'21'0,"0"0"16,0 1-1,21-22 1,0 0-16,1 0 16,-1 0-16,0 0 0,0 0 0,0 0 15,22-22 1,-22 1-16,0 0 0,0 0 0,0 21 0,-21-21 15,0 0-15,0-1 0,0-20 16,0 21-16,0 0 16,0 0-16,-21 21 15,0 0-15,0 0 0,0 0 0,-43 42 16,43-42-16,0 21 16,0 0-16,-1 22 0,1-22 0,0 0 15,21 0-15,0 43 0,0-43 16,0 42-16,0-42 15,0 1-15,0-1 0,21 0 0,0-21 16,1 21-16,-1 0 0,0-21 0,0 0 16,21 21-16,-20-21 0,-1 0 15,21 0-15,0 0 0,1 0 16,-1-21-16,-21 0 0,22 21 0,-1-21 16,0 0-16,1 0 0,-22-22 0</inkml:trace>
  <inkml:trace contextRef="#ctx0" brushRef="#br0" timeOffset="30116.99">13060 6773 0,'0'-21'0,"0"42"0,0-63 0,0 21 0,0 0 16,-21 21 0,-1 21-1,22 0-15,-21 0 0,21 0 16,0 1-16,0-1 0,0 0 16,0 21-16,0-21 15,0 22-15,-21-1 0,21-21 16,0 0-16,-21 1 15,21-1-15,0 0 16,0-42 15,0 0-15,21-1-16,-21 1 0,21-21 16,0 21-16,1-43 15,-1 43-15,21-42 16,-21 20-16,0 22 0,1 0 0,-1 21 15,0-21-15,0 21 0,0 0 0,0 0 16,1 21-16,-1 0 16,-21 0-16,21 0 0,-21 22 15,21-22-15,-21 0 0,0 0 0,0 0 16,0 1-16,0-1 0,0 0 16,0 0-16,21 0 0,-21 22 15,21-43 1,-21-22 15,22 1-15,-22 0-16,21 0 15,-21 0-15,0 0 0,21-1 16,0-20-16,0 21 0,0-21 0,1 20 16,-22-20-16,21 0 0,0 21 0,0-1 15,0-20-15,0 21 0,22 0 16,-22 21-16,0 0 0,0-21 0,43 21 15,-64 21 1,21 0-16,0 0 0,0 0 0,-21 43 16,0-43-16,0 0 0,0 21 15,0-20-15,0-1 0,0 21 0,0 0 16,0 1 0,0-22-16,0 0 0,0 0 15,21 0-15,1 1 0,-1-22 16,0 21-16,0-21 0,0 0 15,22 0-15,-22 0 0,21 0 16,0 0-16,1 0 0,-1 0 16,-21-21-16,22-1 0,-22 1 15,-21 0-15,0 0 0,21 0 16,-21 0-16,0-22 0,21 22 0,-21-21 16,0 21-16,0-1 0,0-20 15,0 21-15,0 0 0,-21 21 16,0 0-16,0 0 0,-1 0 15,1 21-15,21 0 0,-42 21 16,21 43 0,21-64-16,0 0 0,0 22 15,0-22-15,0 0 16,21 0-16,0-21 0,0 0 16,0 0-16,22 0 0,63 0 15,-85 0-15,21 0 16,-21 0-16,22-21 0,-22 0 15,0 0-15,0 0 0,0-1 0,0 1 16,-21 0-16,22-21 16,-22-1-16,0 22 0,0 0 15,0 0-15,0 0 0,0 42 32,-22 0-32,22 0 15,0 0-15,0 22 0,-21-22 0,21 0 16,-21 0-16,21 0 0,-21 1 0,21-1 15,0 0-15,0 0 0,0 0 16,0 0 0,0-42 15,0 0-15,0 0-16,21 0 0,0 21 15,-21-21-15,21-22 0,1 22 16,-1 0-16,0 0 0,0-22 15,0 22-15,0-21 0,43 0 16,-22-1-16,-21 22 0,22 21 16,-22 0-16,0 0 0,0 21 15,0 22-15,1-1 16,-22 0-16,21 22 16,-21-22-16,0-21 0,0 22 0,0-22 15,0 0-15,0 0 0,0 0 16,-21 0-16,21 1 0,0-1 0,0-42 62,0-1-62,21 22 0,0-21 0,0 0 16,0 0-16,0 0 0,1 0 0</inkml:trace>
  <inkml:trace contextRef="#ctx0" brushRef="#br0" timeOffset="30432.16">15515 6244 0,'21'-42'0,"-42"84"0,42-105 0,-21 42 16,0-1-16,0 1 15,0 42 1,0 22 0,0-22-16,0 0 0,0 21 0,0 22 15,0-22-15,-21 22 0,21-1 16,-21-20-16,21 20 0,-21-21 0,0 22 15,-1-22-15,22 1 0,-21-1 0,0 21 16,0-20 0,21-22-16,0 0 0,0 0 15,21-21 17,0 0-32,0 0 0,22 0 15,-22-21-15,0 0 0,21 0 0,-20 0 16,20-1-16,-21 1 0,21 0 0,1-21 15,-22 21-15</inkml:trace>
  <inkml:trace contextRef="#ctx0" brushRef="#br0" timeOffset="30735.99">15790 6752 0,'106'-127'16,"-85"85"0,-148 211-16,254-359 15,-148 211 1,0-21-16,0 21 0,0 0 16,-1 0-16,1 1 0,0-1 15,0 0-15,21 0 0,0 0 0,0 0 16,0 1-16,0-1 15,21-21-15,0 0 16,0 21-16,1-21 0,20 21 16,0-21-16,1 0 0,20 21 15,-42 0-15,0-21 16,-21 22-16,0-1 16,0 0-16,-21 0 15,0 0-15,0-21 0,0 21 16,-85 1-16,85-22 15,-22 0-15,22 21 0,-21-21 0,21 0 16,-22 0-16,22 0 0,0 0 0,21-21 31,0-1-31,0 1 16,0 0-16,0 0 0</inkml:trace>
  <inkml:trace contextRef="#ctx0" brushRef="#br0" timeOffset="30979.84">15303 6371 0,'0'0'16,"64"0"0,-22 0-16,1 0 0,20 0 15,-21 0-15,1 0 0,20 0 16,-20 0-16,-1-21 0,0 21 0,1 0 15,-22 0-15,21 0 0,-21 0 16,-42-21 15,0 21-31,0 0 16</inkml:trace>
  <inkml:trace contextRef="#ctx0" brushRef="#br0" timeOffset="31527.53">17462 6054 0,'22'-21'0,"-1"-1"0,0-20 16,0 21-16,-21-43 15,21 43-15,-21-21 0,0 21 0,0-22 16,-21 43-16,0-21 0,0 21 16,-22 0-16,-62 43 15,83-22-15,-20 0 0,0 21 16,21 22-16,-22-22 0,1 22 0,0 63 16,-1-64-16,22 22 15,0-1-15,-21 1 0,20-21 16,1 20-16,-21 1 0,21-22 0,0 1 15,-22 63 1,43-64-16,0 1 0,0-1 0,0 1 0,21-1 16,1-20-16,-1 20 0,0-20 0,21-22 15,-21 21-15,22-21 0,-1 0 16,-21 1-16,22-22 0,20 0 16,-21 0-16,43-43 15,-64 22-15,22 0 0,-1 0 0,21-22 16</inkml:trace>
  <inkml:trace contextRef="#ctx0" brushRef="#br0" timeOffset="32060.22">18182 6562 0,'0'0'16,"0"-21"-16,-169-64 31,126 85-31,22 0 0,-21 0 15,0 21-15,-43 21 16,43 1-16,-43 20 0,64-20 0,-22-1 16,22 0-16,0 1 15,0-1-15,21-21 0,0 21 0,0-20 16,0-1-16,0 0 0,0 0 0,21 0 16,0 0-16,0-21 0,1 0 0,-1 0 15,21 0-15,-21 0 0,22 0 16,-22 0-16,21 0 0,22-21 15,-43 0-15,0 0 0,21 0 16,-21 0-16,1-22 0,20 1 0,-21 21 16,0-22-16,0 1 0,1-64 15,-1 43-15,-21 20 0,21-20 16,-21-85-16,0 84 16,0 22-16,0 21 15,0-22-15,-21 43 16,0 22-1,21-1-15,-22 21 0,22 0 0,0 1 16,-21-1-16,21 22 0,0-1 16,0-21-16,0 22 0,0-1 0,0-20 15,0-1-15,0 0 0,0 1 0,0-1 16,21-21-16,-21 22 0,0-22 16,22 0-16,-1 0 15,0-21-15,0 21 0,0-21 16,0 0-16,1 0 0,-22-21 0,42 0 15,-21 0-15</inkml:trace>
  <inkml:trace contextRef="#ctx0" brushRef="#br0" timeOffset="32440.01">18478 6625 0,'0'0'16,"0"-21"-16,-21 21 0,21-21 15,0 0 1,21 21-1,1 0-15,-1 0 0,0 0 16,0 0-16,0 0 0,0 0 0,22 0 16,-22 21-16,0-21 0,0 21 0,0 0 15,1 0-15,-1 43 16,0-1-16,0-41 16,-21-1-16,0 21 0,0 0 15,0-20-15,0-1 0,-21 0 16,0-21-16,0 0 0,-1 21 15,22-42 17,0 0-32,0 0 0,0-1 15,0 1-15,0 0 0,22-42 16,-1 41-16,0-20 0,0 21 16,-21 0-16,21-22 0,0 22 0,22-21 15,-43 21-15,21 0 16,21 21-1,-21 0-15,22-22 0,-22 22 16</inkml:trace>
  <inkml:trace contextRef="#ctx0" brushRef="#br0" timeOffset="32672.88">19283 6541 0,'0'0'0,"0"21"0,0 0 15,-21 0-15,21 0 0,-22-21 0,22 21 16,0 1-16,0-1 0,-21 0 16,21 0-16,0 0 0,0 0 0,-21 1 15,21-1-15,0 0 16,0 0-16,0 0 16,0-42 30,0 0-46</inkml:trace>
  <inkml:trace contextRef="#ctx0" brushRef="#br0" timeOffset="32979.71">19304 6244 0,'0'0'16,"-21"0"-16,0 0 0,-1 0 15,1 0-15,21-21 47,21 21-47,1 0 0,-22-21 16,21 21 0,-21-21-1,-21 21 1,-1 0-16,1 0 15,0 21 1,21 0-16,-21-21 0,21 21 16,0 0-16,21-21 15,0 22-15,0-22 0,1 0 16</inkml:trace>
  <inkml:trace contextRef="#ctx0" brushRef="#br0" timeOffset="33384.37">19685 6414 0,'0'0'16,"-21"0"-16,21 21 0,-21-21 0,21 21 16,0 0-1,0 0-15,0 22 0,0-22 16,21 0-16,0 42 15,-21-41-15,0 20 0,21-21 0,-21 21 16,21-20-16,-21-1 0,0 0 0,0 0 16,0 0-16,0 0 0,0 1 15,0-1 1,21-21 0,1-21-1,-22-1-15,21 1 16,0 0-16,0 0 0,-21 0 0,42-22 15,-20 1-15,-1-21 16,0 20-16,0 22 16,0-21-16,0 21 0,1-22 0,-22 22 0,42 0 15,-42 0-15,21 21 16,0 0-16,-21 21 16,0 0-16,0 0 15</inkml:trace>
  <inkml:trace contextRef="#ctx0" brushRef="#br0" timeOffset="33712.26">20108 6837 0,'21'0'16,"1"0"0,-1-21-16,0 0 0,-21-1 0,42 22 15,-21-21-15,1 0 0,-1-21 16,0 21-16,0-1 0,0 1 0,0 0 15,1 0-15,-22 0 0,0 0 16,-43 21 0,22 21-16,-21 21 15,21-21-15,-1 0 0,1 22 16,0-22-16,0 0 0,0 64 16,21-64-16,0 21 15,0-21-15,0 1 16,21-1-16,0-21 0,0 0 15,-21 21-15,21-21 0,1 0 0,-1 0 16,63 0 0,-62-21-16,-1 21 0,0-21 15</inkml:trace>
  <inkml:trace contextRef="#ctx0" brushRef="#br0" timeOffset="34080.08">20616 6668 0,'0'-22'0,"0"44"0,21-65 0,-21 1 16,22 21-16,-1 0 0,0-22 15,0 22-15,0 21 0,0-21 16,1 21-16,-1 0 0,0 0 0,0 0 16,21 0-16,-20 21 0,-1 0 0,0 0 15,0 1-15,0 20 0,-21-21 16,0 43-16,0-1 16,0-21-16,0-20 0,0-1 15,0 21-15,-21-21 0,0 0 16,0 1-16,0-22 15,-1 21-15,1-21 16,0 0 0,21-21-16,0-1 15,0 1-15,0 0 0,0 0 16,0-21-16,21 20 0,0-20 0,1 21 16,-1-21-16,21-22 15,-42 43-15,21-21 0,0 20 0,1 1 16,-1 0-16,0 0 0,0 21 0,0-21 15,0 0 1</inkml:trace>
  <inkml:trace contextRef="#ctx0" brushRef="#br0" timeOffset="34815.55">21272 6922 0,'22'0'15,"-1"0"1,0 0-16,0 0 15,0 0-15,-21 21 32,0 0-17,0 0 1,21-21 15,1 0-15,-1 0-16,-21-21 15,21 0-15,0 21 16,-21-21-16,21 21 0,0-22 16,-21 44 15,-21-1-15,0-21-16,21 21 0,-21 0 0,0 0 15,0-21-15,-1 21 0,1 1 16,0-1-16,-21 21 15,21-42-15,-1 21 0,-20-21 16,42 21-16,-21-21 0,21-21 31,0 0-31,0 0 16,0 0-16,21 0 0,0 21 0,0-22 16,1 1-16,-1 0 0,0 0 15,0 0-15,21-22 0,43 22 16,-64 21-1,22 0-15,-22 0 0,0 0 0,0 21 16,21 43 0,-42-22-16,22 22 0,-22-43 15,0 21-15,0 1 0,0-22 16,-22 21-16,1 0 0,0 1 0,0-22 16,-21 21-16,-1-21 0,1 22 0,0-22 15,-1 0-15,-41 21 16,20-20-16,22-1 0,-1 0 0,1-21 15,0 0-15,-1 0 0,1 0 0,21 0 16,-21 0-16,20 0 0</inkml:trace>
  <inkml:trace contextRef="#ctx0" brushRef="#br0" timeOffset="35251.69">22500 6202 0,'0'-21'0,"0"42"16,0-63-16,0 20 0,0 1 0,0 0 15,0 0-15,0 0 0,21 21 0,-21 21 32,0 0-32,0 21 15,-21-20-15,21 20 0,-21 0 0,21 1 16,-21-1-16,-22 64 0,22-43 15,21-20-15,-21-1 0,0 0 16,21 1-16,0-1 0,-21-21 16,21 21-16,0-20 0,-21-1 0,21 0 0,0 0 15</inkml:trace>
  <inkml:trace contextRef="#ctx0" brushRef="#br0" timeOffset="35896.87">21929 6519 0,'42'0'32,"-21"0"-32,0 0 0,22 0 0,-22 0 15,21 0-15,-21 0 0,22 0 0,20 0 16,-21 0-16,22 0 15,-1-21-15,1 0 0,21 21 0,-22-21 16,22 0-16,-22 0 0,1-22 0,-22 22 16,22 0-16,-22 0 0,-21 0 15,21-1-15,-42-20 0,0 21 0,0 0 16,0 0-16,0-1 0,0 1 16,-21 21-16,0 0 0,0 0 15,0 0-15,-22 0 0,43 21 16,-21 22-16,0-22 0,0 21 15,0 1-15,21-1 0,-21 0 0,21 1 16,-22-1-16,1 21 0,21-20 16,-21-1-16,21 0 0,0 1 15,0-22-15,-21 21 0,21-21 0,-21 1 16,21-1-16,0 0 0,0 0 0,0 0 16,-21-21-1,21-21 16,0 0-31,0 0 0,21 0 16,0-22-16,0 22 0,0 0 16,22-21-16,-1 20 0,-21 1 15,21-21-15,1 21 0,-1 0 16,0-1-16,1 1 0,63 21 16,-64 21-1,-21 22-15,-21-22 0,0 0 0,0 21 16,0 1-16,0-22 0,0 64 15,0-43-15,-21-21 16,0 0-16,0-21 0,21 43 16,-22-43-16,1 21 0,21-42 47,0-1-47,0 1 15,21 21-15,1-21 0</inkml:trace>
  <inkml:trace contextRef="#ctx0" brushRef="#br0" timeOffset="36120.1">23558 6519 0,'-21'85'16,"0"-64"-1,0 0-15,21 1 0,0 20 0,-42 0 16,20 1-1,1-22-15,21 0 0,0 0 0,-21 0 16,0 0-16,21-42 47,0 0-47</inkml:trace>
  <inkml:trace contextRef="#ctx0" brushRef="#br0" timeOffset="36431.92">23580 6265 0,'0'0'0,"-22"0"16,-41 22 0,63-1-1,21-21 1,0 0-16,0 0 0,1 0 15,20-21 1,-42-1-16,21 22 0,-21-21 16,0 0-16,0 0 15,-21 21 1,0 0-16,0 0 0,-1 0 16,1 0-16,0 0 0,0 21 15,0 0 1,21 0-16,0 1 0,0-1 15,0 0-15,21 0 16</inkml:trace>
  <inkml:trace contextRef="#ctx0" brushRef="#br0" timeOffset="36823.69">24130 6456 0,'21'0'15,"-42"0"-15,0 0 16,0 0-16,-22 0 0,22 0 16,0 0-16,-21 21 0,20-21 15,1 21-15,0 0 0,0-21 0,0 22 16,21-1-16,0 0 16,0 0-16,0 0 0,21 0 15,0-21-15,0 0 0,0 22 16,1-22-16,-1 0 0,0 21 15,0-21-15,0 21 0,0-21 0,-21 21 16,0 0 0,0 0-16,-21 1 15,0-22-15,0 0 0,0 21 16,0-21-16,-1 0 0,-20 0 16,21 21-16,0-21 0,0 0 15,-1 0-15,1 0 0,0 0 0,0 0 16,21-21 15,21 0-31,0 21 16</inkml:trace>
  <inkml:trace contextRef="#ctx0" brushRef="#br0" timeOffset="37249.44">24109 5800 0,'0'0'0,"0"-43"16,0 22-16,21 21 16,21 0-1,-21 0-15,1 0 0,20 0 0,-21 21 16,21 1-16,-20 20 0,20-21 15,-21 21-15,21 1 0,1-1 0,-22 22 0,21-22 16,-21 0-16,43 64 16,-43-64-16,-21 22 0,0 42 15,0-43-15,0-20 0,0 20 16,0-21-16,-21 1 0,0-1 16,-22 43-16,1-43 0,-21 22 15,20-43-15,22 0 0,-21 0 16,-1 0-16,22 0 0,-21-21 15,21 22-15,-43-22 16,43 21-16,0-21 0,21-21 31,21 21-15,0-22-16,0 1 0,1 21 16,-1-21-16</inkml:trace>
  <inkml:trace contextRef="#ctx0" brushRef="#br0" timeOffset="37488.31">25040 6519 0,'0'0'0,"0"-21"0,-21 21 46,21 21 1,0 1-31</inkml:trace>
  <inkml:trace contextRef="#ctx0" brushRef="#br0" timeOffset="37712.18">25082 6964 0,'0'21'0,"0"-42"0,0 63 16,0-21 0,0 1-16,0-1 0,-21 0 15,0 0-15,21 0 0,-21 0 16,-21 43-16,20-43 0,-20 0 15,21 0-15,0 1 0,-22-1 0,22 0 16,-63 0-16,62-21 16,-41 21-16,21-21 0</inkml:trace>
  <inkml:trace contextRef="#ctx0" brushRef="#br1" timeOffset="48908.39">16849 1164 0,'0'-21'0,"0"0"0,0 0 16,0 0-16,0-1 16,0 1-16,0 0 0,-22 0 15,22 0-15,-21 0 0,21-1 16,-21 1-16,21 0 16,-21 0-1,21 42 1,0 0-16,0 0 15,0 22-15,0-1 0,0 0 0,0 1 16,0-1-16,0 0 0,21 22 16,-21 42-16,21-43 15,0 1-15,-21 84 0,0-85 0,0 22 16,0-21-16,0 20 16,0-20-16,0 126 15,-21-105-15,0 42 0,21-64 16,0 1-16,-21-22 15,0 22-15,21-22 0,-21 0 0,21 1 0,-22-1 16,22 0-16,0-20 0,0-1 0,-21 0 16,21-42 15,0 0-31,0-1 0,0-20 16,0 0-16,0 21 0,21-43 15,1 22-15,-22-22 0,0 22 0,21-22 16</inkml:trace>
  <inkml:trace contextRef="#ctx0" brushRef="#br1" timeOffset="50023.75">16806 1058 0,'0'0'15,"0"-21"-15,0 0 0,0 0 16,0 0 0,0 0-16,21-1 15,1 22 1,-1 0-1,0 0-15,0 0 0,0 0 16,22 0-16,-22 0 0,42 0 16,-20 0-16,41 0 0,-20 0 15,42 0-15,-22 0 0,22 0 16,0 0-16,106 22 0,-107-22 16,22 0-16,0 0 0,0 21 0,0-21 15,0 0-15,-21 0 0,0 21 16,0-21-16,0 21 0,0-21 0,-1 0 15,1 0-15,-21 21 0,21-21 16,0 0-16,-22 0 0,1 21 16,21-21-16,-43 0 0,22 0 0,84 0 15,-105 22-15,20-22 16,-20 0-16,-1 0 0,1 0 0,-1 0 16,-20 0-16,-1 0 0,0 0 15,-20 0-15,-1 0 0,0 0 16,0 0-16,0 0 0,-21 21 47,0 0-32,0 0-15,0 0 16,0 0-16,0 1 16,0-1-16,0 0 0,0 0 15,0 0-15,0 22 0,0-22 16,0 21-16,-21-21 0,21 22 0,-21 20 0,0-21 15,21 1-15,-21 20 16,21 1-16,0-22 0,-22 22 0,1 105 16,0-127-1,21 1-15,-21 20 0,21 22 16,0-22-16,-21-20 0,0 20 0,21-21 16,-22 22-16,22-22 0,0 22 15,-42 20-15,42-41 16,-21-1-16,21 0 0,0-20 0,0 20 15,0-21-15,-21 0 0,21 0 0,0 1 16,0-1-16,0 0 0,-21 0 0,21 0 16,-22-21-1,22 21 1,-21-21-16,0 0 0,0 0 16,0 0-16,0 0 15,-1 0-15,1 0 0,0 0 16,0 0-16,0 0 0,-22 0 15,22 0-15,0 0 0,-21 0 16,-1 0-16,1 0 0,-64 0 16,43 0-16,-22 0 0,0 0 0,1 0 15,-22-21-15,0 21 0,0-21 16,0 21-16,-21 0 0,22-21 0,-149 21 16,127 0-16,-22-21 15,22 21-15,0 0 0,-21-21 16,21 21-16,0 0 0,0-22 0,21 1 15,1 21-15,-1 0 0,21 0 0,22 0 16,-64-21-16,84 21 16,-41 0-16,62 0 0,1 0 15,21-21-15,-21 21 16,21-21 0,0 0-16,0-1 15,0 1-15,0 0 0</inkml:trace>
  <inkml:trace contextRef="#ctx0" brushRef="#br1" timeOffset="50976.61">17166 868 0,'0'0'16,"0"-21"-16,0 0 15,0-1-15,-21 22 16,0-21-16,0 21 15,-1 0-15,1 0 16,0 0-16,0 0 0,0 0 16,0 21-16,-1-21 15,-20 43-15,21-22 16,0 0-16,0 21 0,-43 43 16,43-43-16,21 1 0,0-22 15,-21 0-15,21 21 0,-21-20 16,21-1-16,0 21 0,0-21 15,0 22-15,0-22 0,21 0 16,21 0-16,-21 0 0,0-21 16,43 21-1,-22-21-15,1 0 16,-22 0-16,21 0 0,-21 0 0,22 0 16,-22-21-16,21 21 0,0-21 15,-20 0-15,62-21 16,-41 20-16,-22 1 15,0-21-15,-21 21 0,0 0 0,21-22 0,-21 22 16,0-21-16,0-1 0,0 22 0,-21-21 16,0 0-16,0 20 0,-22-41 15,1 42-15,21 0 16,-22-1-16,22 22 0,-21 0 0,0 0 16,20 0-16,-20 0 0,21 22 0,-21-1 15,20 0-15,-20 0 0,21 0 16,0 0-16,0 1 0,-22-1 15,22 0-15,0 0 0,0 0 16,-22 22-16,43-22 0,-21-21 16,0 21-16,0-21 0,0 0 15,0 21-15,-1-21 0</inkml:trace>
  <inkml:trace contextRef="#ctx0" brushRef="#br1" timeOffset="51972.42">12954 1037 0,'0'0'0,"0"-21"16,0 0-1,0 0 1,21 21-16,0 0 0,0-21 16,1 21-16,-1 0 15,0 0-15,21 0 0,-21 0 0,1 21 16,-1-21-16,0 21 0,0 21 16,0-21-16,0 1 0,-21-1 15,22 21-15,-22-21 0,0 64 16,0-43-1,0-21-15,0 1 0,-22-1 16,1-21-16,0 21 0,21-42 47,0 0-47,0-1 16,0 1-16,0 0 0,0 0 15,0 0-15,21 0 0,-21-1 0,21 1 16,1-21-16,-22 21 15,21 0-15,0 21 0,-21-22 0,21 1 16,0 21-16,-21-21 16,43 21-16,-22 0 15</inkml:trace>
  <inkml:trace contextRef="#ctx0" brushRef="#br1" timeOffset="52358.65">13547 1185 0,'21'0'15,"21"0"1,-21 0-16,0-21 16,1 21-16,-22-21 0,21 0 15,0 0-15,-21 0 16,21-1-16,-21 1 0,21 0 0,-21 0 15,0 0-15,0 0 16,-21 21-16,0 0 16,0 0-1,0 21-15,-1-21 0,1 42 16,21 0-16,-21 1 0,21-22 16,0 0-16,0 0 0,0 0 15,0 1-15,0-1 0,0 0 16,0 0-16,21-21 15,0 0-15,1 0 0,-1 0 16,0 0-16,0 0 0,0 0 16,0 0-16,1 0 0,-1-21 0,21 0 15,0 0-15,-20-1 0</inkml:trace>
  <inkml:trace contextRef="#ctx0" brushRef="#br1" timeOffset="52844.37">14139 741 0,'0'21'31,"0"0"-31,0 0 0,0 1 16,-21-1-16,21 21 0,0-21 0,0 22 16,-21-1-16,0 0 0,21 1 15,-43 84-15,22-85 16,21 0-16,-42 43 15,42-43-15,-21 22 0,21-22 16,-21 0-16,-1 1 0,22 20 0,0-20 16,0-1-16,0 0 0,0-21 0,0 43 15,0-1 1,0-41-16,0-1 16,22-21-1,-1 0-15,-21-21 0,21 21 16,42-64-1,-41 22-15,-1 21 0,0-22 16,0 22-16,0-21 0,-21 21 0,21-22 16,-21 1-16,0 0 0,22 20 15,-22-20-15,0 21 0,0-21 16,0 20-16,-22 1 0,1 0 0,0 0 16,0 21-16,0-21 0,0 21 0,-1 0 15,1 0-15,0 0 0,0 0 16,0 0-16,0 0 15,42-21 1,0 21 0,0 0-16,0 0 0,0-22 0,1 22 15,-1-21-15</inkml:trace>
  <inkml:trace contextRef="#ctx0" brushRef="#br1" timeOffset="53255.92">14287 1122 0,'0'0'0,"-21"-21"16,21 0-16,-21-1 15,21 1-15,0 0 16,21 21 0,0 0-16,1-21 0,-1 21 15,21 0 1,-21 0-16,0 0 0,-21 21 0,22-21 15,-1 21-15,0 0 0,-21 1 16,0-1-16,0 21 16,0-21-16,0 0 0,0 1 0,0-1 15,0 0-15,0 0 16,-21-21-16,0 0 0,21 21 0,-22-21 16,22-21 15,0 0-31,0 0 15,22 0-15,-1-1 16,-21 1-16,21 0 0,0 21 0,-21-21 16,21 0-16,-21 0 0,21-1 15,-21 1-15,22 0 0,-1 21 16,-21-21-16,21 21 0,0 0 16</inkml:trace>
  <inkml:trace contextRef="#ctx0" brushRef="#br1" timeOffset="53899.46">14668 1101 0,'22'21'15,"-1"-21"-15,0 0 32,0 0-32,0 0 15,0-21-15,1 0 16,-1 21-16,0-22 0,0 22 0,-21-21 15,21 0-15,-21 0 16,-21 21 0,0 0-1,0 0-15,0 21 0,-1 0 16,1 0-16,21 1 0,0-1 16,-21 0-16,0 0 0,21 0 15,-21 0-15,21 1 0,0-1 16,0 0-16,21-21 31,0 0-15,0 0-16,0 0 15,1 0-15,-1 0 0,0-21 0,0 0 16,21 21-16,-20-22 0,20-20 16,0 21-16,-21 0 0,1 0 15,-1-1-15,0 1 0,0 21 0,0-21 16,-21 0-16,21 21 0,-42 0 31,0 0-31,0 21 16,0-21-16,21 21 0,0 0 15,0 1-15,0-1 16,0 0-16,0 0 16,0 0-16,0 0 0,21 1 15,-21-1-15,21-21 0,-21 21 16,0 0-16,-21-21 31,0 0-15,0 0-16,-1 0 0,1 0 15,0 0 1,0 0-16,21-21 16,0 0-16,0 0 15,0-1-15,21 1 16</inkml:trace>
  <inkml:trace contextRef="#ctx0" brushRef="#br1" timeOffset="54363.19">15473 762 0,'0'0'0,"0"-21"0,0 42 31,0 0-15,0 0-16,0 1 15,0-1-15,0 63 16,0-41-16,-21-22 0,21 21 16,0-21-16,0 1 0,0 20 0,0-21 15,0 0-15,0 0 0,-22 1 0,22 20 16,0-21 0,-21-21-16,21-21 46,0 0-30,21 0-16,1-1 0,-1 1 16,0 0-16,0 0 0,0 0 15,22 0-15,-22-1 0,0 1 16,21 0-16,-21 21 0,64 0 16,-43 0-1,1 21-15,-22 0 0,0 1 16,-21 20-16,0-21 0,0 0 0,0 0 15,0 1-15,0-1 0,0 21 16,-21-21-16,-21 0 16,20 1-16,1-1 15,42-42 1</inkml:trace>
  <inkml:trace contextRef="#ctx0" brushRef="#br1" timeOffset="55252.4">17187 931 0,'0'0'0,"0"-21"0,-63-21 31,42 42-15,-1 0-16,1 0 0,0 0 15,21 21-15,-21-21 0,0 21 0,0 0 16,-1 1-16,22 20 15,-21-21-15,0 0 0,0 22 0,21-22 16,0 21-16,-42 64 16,42-85-16,0 0 15,0 0-15,0 1 16,0-1-16,21 21 0,0-21 16,0-21-16,0 0 0,0 0 0,1 0 15,20 0-15,-21 0 0,0 0 16,22 0-16,41 0 15,-41-42 1,-22 42-16,0-21 0,0 0 0,-21-1 16,21 1-16,-21 0 0,0 0 0,0 0 15,0-22-15,0 22 0,-21 0 16,0-21-16,0 21 0,0 21 0,-1-22 16,1 1-16,0 21 0,-21 0 15,21 0-15,-1 21 0,1 1 16,0-22-16,0 21 0,0 0 15,0 0-15,-1 0 0,22 0 16,0 1-16,0-1 0,0 0 16,0 0-16,22-21 31,-1 0-31,0 0 16,0 0-16</inkml:trace>
  <inkml:trace contextRef="#ctx0" brushRef="#br1" timeOffset="55724.16">14986 1545 0,'0'0'16,"0"-21"-16,0 0 0,21 21 0,-21-21 16,0 42 15,0 0-31,0 0 0,0 0 16,0 1-16,0 20 0,0 0 15,0 1-15,0-22 0,0 21 0,0 0 16,-21-20-16,21 20 0,0 0 15,-21 1-15,0-22 16,21 0-16,-22 0 0,22 0 16,-21-21-1</inkml:trace>
  <inkml:trace contextRef="#ctx0" brushRef="#br1" timeOffset="55972.02">14753 1863 0,'0'21'15,"0"0"1,21 0-16,0 0 0,-21 1 16,22-1-16,-22 0 15,21-21-15,-21 21 0,21-21 16,-21 21-16,0 0 15,21-21-15,0 0 16,0 0 0,1-21-1,-1 21-15</inkml:trace>
  <inkml:trace contextRef="#ctx0" brushRef="#br1" timeOffset="56128.93">15219 1884 0,'-43'21'32,"22"-21"-32,0 21 0,0 0 15,0-21-15,0 22 0,-1-1 0,1 0 16,0-21-16,0 21 0,0-21 0,0 21 16,-1 0-16</inkml:trace>
  <inkml:trace contextRef="#ctx0" brushRef="#br1" timeOffset="56812.53">13271 2582 0,'0'0'0,"0"-21"0,0 0 15,22 0-15,-22 0 16,0 0-16,0-1 16,0 1-16,0 0 0,-22 0 0,22 0 15,-21 0-15,0-1 0,0 22 16,0 0-16,0 0 16,-1 0-16,1 0 0,0 0 15,0 22-15,21-1 0,-21 0 16,21 21-16,-21-21 0,21 1 15,0 20-15,-22-21 0,22 0 0,0 22 16,0-22-16,0 0 0,0 0 16,0 0-16,0 0 0,22-21 15,-1 0-15,0 0 16,0 0-16,0 0 0,0 0 16,1-21-16,20 0 0,-21 0 0,0 0 15,0 0-15,22-1 0,-22 1 16,-21 0-16,21 0 0,0 0 0,0-22 15,-21-20-15,0 42 16,0 42 0,0 0-1,0 0-15,0 0 0,0 1 16,0 20-16,0-21 16,0 21-16,-21-20 0,21-1 0,0 0 15,0 0-15,0 0 0,0 0 16,21-21-16,1 0 15,-1 0-15,21 0 0,-21 0 16,0 0-16,1 0 0</inkml:trace>
  <inkml:trace contextRef="#ctx0" brushRef="#br1" timeOffset="57284.26">13864 2477 0,'0'0'0,"0"-22"0,0 1 0,0 0 16,0 0-16,-21 0 15,0 21 1,-22 0-16,22 0 0,0 21 16,0-21-16,0 21 0,0 0 15,-22 43-15,22-22 16,0 0-16,21-20 0,0-1 16,0 0-16,0 0 0,0 0 15,0 0-15,21-21 16,0 0-1,0 0-15,1 0 0,-1 0 16,0-21-16,0 0 0,0 21 0,0-21 16,1 0-16,-1 0 0,0-1 15,0 1-15,-21-21 0,21 21 0,-21 0 16,21-22-16,-21 22 0,0-21 0,0 21 16,0-1-16,0 1 0,0 0 15,0 0-15,0 0 0,-21 42 31,21 0-31,-21 0 16,21 0-16,0 22 0,0-22 0,0 0 16,0 21-16,0 1 15,-21-22-15,21 21 0,0-21 0,0 1 16,0-1-16,0 21 0,0-21 16,0 0-16,21-21 0,0 0 15,0 0-15,1 0 0,-1 0 16,0 0-16,0 0 0</inkml:trace>
  <inkml:trace contextRef="#ctx0" brushRef="#br1" timeOffset="57779.98">14330 2519 0,'0'-21'0,"0"42"0,0-63 16,0 20-16,0 1 15,-21 21-15,-1 0 16,1 0-16,0 0 0,0 0 15,0 0-15,0 0 16,-1 21-16,1 1 0,0-1 0,0 0 16,0 0-16,0 21 15,-1-20-15,22-1 0,-21 0 0,21 0 16,0 0-16,0 0 0,0 1 0,0-1 16,21-21-1,1 0-15,-1 0 0,0 0 16,0 0-16,0 0 0,0 0 0,1-21 15,-1 21-15,0-22 0,0 1 16,0 0-16,0 0 0,1-21 16,-1 20-16,0 1 0,-21-21 0,0 0 15,21 20-15,-21-20 0,21 21 16,-21-21-16,0 20 0,0 1 0,0 0 16,0 0-16,0 42 31,0 0-31,0 0 0,-21 1 0,21 20 15,-21-21-15,21 21 0,-21 1 16,21-22-16,0 21 0,0-21 0,0 22 16,0 20-1,0-20-15,0-22 16,21-21-16,0 0 16,0 0-16,0 0 0,1 0 15,-1-21-15,0-1 0,0 22 16,-21-21-16</inkml:trace>
  <inkml:trace contextRef="#ctx0" brushRef="#br1" timeOffset="58152.5">14605 2540 0,'0'-21'0,"-21"21"32,21-21-32,0 0 15,21 21 1,0 0-1,0 0-15,0 0 0,1 0 16,-1 0-16,0 21 16,0 0-16,0 0 0,-21 0 15,21 0-15,-21 22 16,0-22-16,0 0 0,0 0 16,-21 0-16,0 1 15,0-22 1,21-22-1,0 1 1,0 0-16,0 0 16,0 0-16,0 0 0,0-1 15,21 1-15,-21 0 0,21-21 16,-21 21-16,21-1 0,1 22 16,-22-21-16,21 21 0,0 0 0,-21-21 15,21 21-15,0 0 16</inkml:trace>
  <inkml:trace contextRef="#ctx0" brushRef="#br1" timeOffset="59092.95">14965 2540 0,'21'0'31,"0"0"-31,0 0 16,0-21-16,1 21 0,-22-21 15,21 0-15,0 21 0,0-43 16,0 43-16,0-21 0,-21 0 16,0 0-16,-21 21 31,0 21-31,0 0 16,0-21-16,21 21 0,-21 0 0,-1 1 15,1 20-15,21-21 0,0 0 0,-21 0 16,21 1-16,0-1 15,0 0-15,0 0 0,0 0 0,0 0 16,21-21 0,0 0-16,1 0 0,-1 0 15,0 0-15,0 0 0,21 0 0,-20 0 16,-1-21-16,0 0 0,21 21 16,-21-21-16,1 0 0,-1 0 0,0-1 15,0 1-15,0 0 0,22-21 16,-43 21-16,21-1 0,-21 1 15,0 0-15,-21 21 32,-1 21-17,22 0-15,0 1 0,0-1 16,0 0-16,0 0 0,0 0 16,0 0-16,0 1 0,0-1 15,0 0 1,22-21-16,-44-21 47,1 21-32,21-21-15,-21 21 16,21-22 0,-21 22-16,21 22 15,0-1 1,0 0-16,0 0 15,21 0 1,0-21-16,0 0 16,1 0-16,-1 0 0,0 0 0,0 0 15,0 0-15,0 0 0,22 0 16,-22 0-16,0-21 0,0 21 0,0-21 16,22 0-16,-22 21 0,0-21 0,0-1 15,0 1-15,1 0 0,-1 0 16,0 0-16,0 0 0,-21-1 15,0-20-15,0 21 16,-21 42 0,0 0-1,21 0-15,0 1 16,0-1-16,0 0 0,0 0 16,0 21-16,0-20 15,0-1-15,0 0 16,-21-21-16,21 21 0,-22-21 31,1 0-31,0 0 16,0 0-16,0-21 15</inkml:trace>
  <inkml:trace contextRef="#ctx0" brushRef="#br1" timeOffset="59570.69">16616 2350 0,'0'-22'0,"0"1"16,-43-21-1,22 42-15,0 0 16,0 0-16,0 0 0,-22 0 15,22 21-15,0-21 0,0 21 16,0 0-16,0 22 0,-1-22 16,22 0-16,0 43 0,0-22 15,0 0-15,0-21 16,0 1-16,0-1 0,22 0 0,-22 0 16,21-21-16,0 21 0,0-21 0,21 0 15,-20 0-15,-1 0 16,21 0-16,43 0 0,-43-21 15,-21 0-15,0 0 0,22 0 16,-22-1-16,0 1 0</inkml:trace>
  <inkml:trace contextRef="#ctx0" brushRef="#br1" timeOffset="60015.44">16912 2138 0,'0'0'0,"0"-21"15,0 42 1,0 0-1,-21 0-15,21 0 0,0 1 16,-21 20-16,21-21 0,0 21 0,0-20 16,0 20-16,0-21 0,0 21 0,0-20 15,-21-1-15,21 0 16,0 0-16,0 0 0,0 0 0,-22 1 16,22-44 30,0 1-46,0 0 16,0 0-16,0 0 0,0 0 16,22-22-16,-1 22 0,-21 0 0,21 0 15,0 0-15,0-1 0,0 1 16,1 21-16,20 0 16,-21 0-16,0 0 0,0 21 15,1 1-15,-22-1 0,0 0 16,0 0-16,0 0 0,0 0 15,0 1-15,0 20 0,0-21 0,0 0 16,0 0-16,-22 1 16,22-1-16,-21-21 15,42-21 17,-21-1-32,22 22 15,-1-21-15</inkml:trace>
  <inkml:trace contextRef="#ctx0" brushRef="#br1" timeOffset="61378.94">17441 2371 0,'0'0'0,"0"-21"16,21 21-16,-21-22 0,0 1 16,0 0-16,0 0 15,-21 21-15,0 0 16,0 0-16,0 0 0,0 0 15,-1 0-15,1 21 0,0 0 0,0 0 16,0 1-16,0-1 0,-1 0 16,1 0-16,0 43 15,0-1-15,21-42 16,0 0-16,0 1 16,21-22-16,0 0 15,0 0-15,1 0 0,-1 0 16,0 0-16,0 0 0,0-22 15,22 22-15,-22-21 0,0 0 0,0 0 0,0 0 16,0 0-16,-21-22 16,22 22-16,-22 0 0,0 0 0,0 0 15,0-1-15,0 44 47,0-1-47,-22-21 0,22 21 16,-21 0-16,21 21 0,-21-20 0,21-1 15,0 0-15,0 0 0,0 0 16,0 0-16,21 1 16,0-22-16,1 0 0,-1 0 15,0 0-15,0 0 0,0 0 16,0 0-16,1-22 0,20 22 0,-21-21 16,0 21-16,0-21 0,1 0 0,-1 0 15,-21-22 1,21 22-16,-21 0 0,21-21 0,-21 21 15,0 42 17,-21 0-32,0 0 15,21 0-15,0 0 0,-21 1 16,21-1-16,-22 0 0,22 0 0,-21 0 16,21 0-16,0 1 15,0-44 16,21 22-15,-21-21-16,22 0 0,-1 0 16,0 0-16,0 0 0,-21-1 15,21 1-15,-21 0 0,0 0 16,21 0-16,1 21 16,-22 21-1,0 0-15,0 0 16,0 0-16,0 1 0,0-1 0,0 0 15,0 0-15,0 0 0,0 0 16,21 1-16,0-22 0,0 21 16,0-21-16,0 0 15,1 0-15,-1 0 0,63 0 16,-41 0-16,-22-21 0,21 21 16,-21-22-16,22 1 15,-22 0-15,0 0 0,0 0 0,0 0 16,-21-22-16,0-20 15,0 42-15,0-1 16,-21 22-16,0 0 16,0 0-16,-21 0 0,20 0 15,1 22-15,0-1 0,0 0 0,0 0 16,0 0-16,21 0 0,0 1 16,-22-1-16,22 0 0,0 0 15,0 0-15,22-21 16,-1 0-16,0 0 15,0 0-15,0-21 16,0 0-16,1 21 0,-22-21 16,21 21-16,0-21 15,-21-1-15,0 44 32,0-1-17,0 0-15,0 0 16,-21 0-16,21 0 0,0 22 0,0-22 15,-21 0-15,21 21 0,-22-20 16,22 62-16,0-63 0,0 22 16,0-1-16,0 0 0,0-20 0,0 20 15,0 0-15,0 1 0,-21-1 16,21-21-16,0 43 16,-42 20-16,21-63 15,21 1-15,-21-22 0,-1 21 16,1-21-16,0 0 15,0-21-15,21-1 16,-21 22-16,21-21 0,0 0 16,0 0-16,0 0 0,0 0 0,0-1 15,0 1-15,0 0 0,0 0 0,0 0 16,21 0-16,-21-1 0,21-20 0,21 0 16</inkml:trace>
  <inkml:trace contextRef="#ctx0" brushRef="#br1" timeOffset="61721.81">18521 2540 0,'0'0'0,"21"0"32,0-21-17,0 21-15,0-21 16,1 0-16,-1 21 0,-21-22 15,21 1-15,-21 0 16,-21 21 15,0 0-15,-1 21-16,1 0 0,0 1 16,21-1-16,-21 0 0,21 0 15,0 0-15,0 0 0,0 1 16,0-1-16,0 0 15,21-21-15,0 0 16,0 0-16,1 0 0,-1 0 16,0 0-16,21 0 15,1-42-15</inkml:trace>
  <inkml:trace contextRef="#ctx0" brushRef="#br1" timeOffset="62232.68">19008 2392 0,'21'-21'0,"-21"-22"31,-21 43-31,-1 0 16,1 0-1,0 22-15,0-22 0,21 21 0,-42 21 16,20-21-16,22 0 16,-21 1-16,21-1 0,-21 0 0,21 0 15,0 0-15,0 0 0,0 1 16,0-1-16,0 0 15,21-21 1,0 0-16,1 0 0,-1 0 16,0 0-16,0-21 15,0 0-15,0-1 0,1 1 16,-1-21-16,-21 21 0,21-22 16,0 1-16,-21 0 0,21 21 15,0-22-15,-21 22 0,0-21 16,0 21-16,22-1 0,-22-20 15,21 0-15,-21 21 16,0-1-16,0 1 0,0 42 31,0 1-31,-21 20 16,21-21-16,-22 0 0,1 22 0,21-1 16,0 0-16,-21 1 0,21-1 0,-21 43 15,21-1 1,0-63-16,0 22 0,0-22 15,21 0-15,0-21 16,0 0-16,1 0 0,-1 0 0,0 0 16,0 0-16,21 0 0,1-21 15,-1 0-15,-21 21 0,22-21 16,-1-1-16</inkml:trace>
  <inkml:trace contextRef="#ctx0" brushRef="#br1" timeOffset="62791.83">14753 2942 0,'0'-21'15,"0"42"1,0 0-1,0 1-15,0 20 16,0-21-16,0 0 0,0 22 0,0-1 16,0-21-16,0 21 0,0-20 15,0 20-15,0-21 0,0 0 16,0 0-16,-21 22 0,21-22 0,0 0 16,-21 0-16,0-21 15,-1 0 1,1 0-1</inkml:trace>
  <inkml:trace contextRef="#ctx0" brushRef="#br1" timeOffset="62999.71">14457 3196 0,'0'21'31,"0"1"-31,0-1 0,21 0 0,0 0 15,-21 0-15,21 0 0,0 1 0,1-22 16,-22 21-16,21 0 0,21 21 16,-21-42-1,0 0 1,1-21 0</inkml:trace>
  <inkml:trace contextRef="#ctx0" brushRef="#br1" timeOffset="63159.61">14838 3260 0,'0'21'15,"0"0"-15,-21 0 0,-1 0 16,-41 43 0,63-43-16,0 0 15,-21-21 1</inkml:trace>
  <inkml:trace contextRef="#ctx0" brushRef="#br1" timeOffset="63764.3">13293 3852 0,'0'0'15,"21"0"-15,0-21 0,0 21 0,0-21 16,22 0-16,-22 0 0,-21 0 16,0-1-1,-21 22 1,-1 0-16,1 0 0,0 0 16,0 0-16,-21 22 0,-22-1 15,22 21-15,21-42 0,-1 21 16,1 0-16,21 1 0,0-1 15,0 0-15,0 0 0,0 0 16,21 0-16,1 1 0,-1-22 16,0 21-16,21-21 0,-21 21 15,22 0-15,-22-21 0,0 21 0,0 0 16,0-21-16,1 22 0,-1-1 0,-21 0 16,0 0-1,-21-21-15,-1 21 0,1-21 16,-42 0-16,42 21 0,-1-21 15,-20 0-15,21 0 0,-21 0 16,20 0-16,1-21 0,0 21 0,0-21 16,0 21-16,0-21 0,21 0 15,0-22 1,0 22-16,0 0 0,0 0 16,0 0-16,21 0 0,0 21 15,0-22-15</inkml:trace>
  <inkml:trace contextRef="#ctx0" brushRef="#br1" timeOffset="63995.17">13674 3704 0,'0'43'32,"0"-22"-32,0 0 15,0 0-15,0 0 0,0 22 0,0-22 16,0 0-16,0 0 0,0 21 15,-43 22-15,22-1 16,21-41-16,0-1 16,0 0-16,0 0 0,0 0 15</inkml:trace>
  <inkml:trace contextRef="#ctx0" brushRef="#br1" timeOffset="64162.07">13547 4064 0,'-22'0'0,"44"0"31,-1 0-15,0 0-16,0 0 0,0 0 15,0 0-15,1 0 0,-1-21 16,42 0-16</inkml:trace>
  <inkml:trace contextRef="#ctx0" brushRef="#br1" timeOffset="64677.78">14160 3937 0,'0'0'0,"0"-21"16,-21 21-16,0 0 0,0-42 15,0 42-15,0 0 16,-1-22-16,1 22 0,0 0 16,0 0-16,0 0 0,0 43 15,-22-1 1,43-21-16,-21 0 0,0 1 16,0-1-16,21 21 0,0-21 0,0 0 0,0 1 15,-21-1-15,21 0 16,0 21-16,0-21 15,21-21-15,0 0 16,0 0-16,0 0 0,-21-21 16,43 0-16,-1 0 0,43-43 15,-64 43-15,0 0 16,0 0-16,0 0 0,-21-22 16,0 22-16,0 0 0,0 0 0,0 0 15,0 42 16,0 0-15,-21 0-16,21 0 0,0 22 16,-21-22-16,21 0 0,0 0 15,0 0-15,0 1 0,0 20 0,0-21 16,0 0-16,0 0 16,21-21-1,0 0-15,0 0 0,1 0 16,-1-21-16,0 21 0,21-21 0,-21 0 15,1 0-15</inkml:trace>
  <inkml:trace contextRef="#ctx0" brushRef="#br1" timeOffset="64903.64">14520 3789 0,'0'0'0,"0"-21"0,0-22 16,-21 43 15,21 22-31,-21-1 0,21 0 0,0 0 15,-21 0-15,21 0 0,-21 1 16,21 20-16,0-21 0,0 21 0,-22-20 16,22 20-16,0-21 0,0 21 0,0-20 15,0-1-15,0 0 0,0 0 16,22-21 0,-1 0-1,0-21-15,-21 0 16</inkml:trace>
  <inkml:trace contextRef="#ctx0" brushRef="#br1" timeOffset="65245.45">14563 4001 0,'0'21'16,"21"-21"-16,0 0 15,0 0-15,0 0 16,0 0-16,1 0 15,-1 0-15,0-21 0,0 21 16,0-22-16,0 22 0,1-21 16,-1 21-16,0-21 15,-21 0-15,0 0 16,-21 21-16,0 0 16,-1 0-16,1 0 0,0 0 15,0 21-15,0 0 0,21 0 0,-21 0 16,-22 22-16,43 20 15,0-42-15,0 1 0,0 20 16,0-21-16,0 0 16,21-21-16,1 0 15,-1 0-15,0 0 16,0 0-16,21-21 0,-20 21 16</inkml:trace>
  <inkml:trace contextRef="#ctx0" brushRef="#br1" timeOffset="65941.06">15409 3852 0,'21'0'31,"1"0"-31,-1 0 16,0 0-16,0 0 0,0 0 15,0-21-15,1 0 0,-1 21 16,0-21-16,0 21 0,-21-21 0,21 21 15,-21-21-15,21 21 0,-21-22 16,0 1-16,-21 21 16,0 0-16,0 0 15,0 0-15,0 0 0,-1 0 16,-20 0-16,21 0 0,0 21 0,0 1 16,-1-22-16,1 21 0,0 0 0,21 0 15,0 0-15,0 0 16,0 1-16,21-1 15,0-21-15,1 0 16,-1 0-16,0 0 0,0 0 16,0 0-16,0 0 0,-21-21 47,-21 21-32,0 0-15,0 0 0,0 0 0,-22 0 16,22 21-16,0-21 0,0 21 15,0 0-15,0 0 0,21 22 16,-22-22-16,1 21 16,21 0-16,0-20 0,0-1 15,0 0-15,21 0 0,1-21 0,20 0 16,21 0 0,-41 0-16,20 0 0,0 0 0,-21 0 15,22 0-15,-1-21 0,-21 0 16,22 0-16,-1 21 0,-21-22 0,21-20 15,-20 21-15,20 0 0,-21-22 16,21-20-16</inkml:trace>
  <inkml:trace contextRef="#ctx0" brushRef="#br1" timeOffset="66157.92">16002 3662 0,'0'-21'16,"0"42"-16,0-63 0,-21 42 31,21 21-31,-21 0 0,21 0 16,0 0-16,0 22 0,-22-22 0,22 21 15,0-21-15,-21 22 16,21-22-16,-21 63 16,21-41-16,-21-22 0,21 0 0,-21 0 15,21 0-15,0 1 0,0-1 16,21-21 15,0 0-31,-21-21 0,21 21 0,0-43 16</inkml:trace>
  <inkml:trace contextRef="#ctx0" brushRef="#br1" timeOffset="67863.61">16044 3958 0,'21'0'0,"1"0"31,-1 0-31,-21-21 0,21 21 16,0 0-16,-21-21 0,21 21 15,-21-21-15,21 21 16,-21-21-16,-21 21 31,0 0-31,0 0 0,0 0 16,0 0-16,21 21 0,-22 0 16,1 0-16,21 0 0,-21 0 15,21 1-15,0-1 0,0 0 16,0 0-16,0 0 0,0 0 15,0 1-15,21-1 16,0-21-16,1 0 0,-1 0 16,0 0-16,0 0 0,0 0 15,0 0-15,43-43 0,-22 22 16,-21 0-16,1 21 0,-1-21 16,0 0-16,0 0 0,-21-1 15,0 1-15,0 0 0,0 0 0,21 0 16,-21 0-16,0 42 47,0 0-47,0 0 0,-21 0 15,21 0-15,0 1 16,0-1-16,0 0 0,0 21 16,0-21-16,0 1 0,0-44 62,0 1-62,0 0 16,21 0-16,0 0 0,-21 0 0,0-1 15,22 1-15,-1 0 16,0 0-16,-21 0 0,21 21 16,0 0-16,-21-21 0,21 21 15,1 0-15,-22 21 16,0 0-16,0 0 0,0 0 15,0 0-15,0 1 0,0-1 0,0 0 16,0 0-16,21 21 16,-21 1-1,21-43-15,-21 21 0,21-21 32,0 0-32,-21-21 0,21 0 15,1 21-15,-22-22 0,21 1 16,0 0-16,-21 0 0,21 0 15,0 0-15,0-1 0,1 1 0,-1-21 16,0 21-16,0 21 16,0-21-16,-21 42 31,0 0-31,0 0 16,0 0-16,-21 0 0,21 1 15,0-1-15,-21 0 0,21 0 16,0 0-16,0 0 15,0 1-15,0-1 0,21 0 16,0-21-16,0 0 0,1 0 16,-1 0-16,0 0 15,0 0-15,0 0 0,0 0 0,22-21 16,-22 0-16,0 21 0,0-22 16,0 22-16,1-21 0,-22 0 0,0 0 15,21-21-15,-21 20 0,0 1 16,0 0-16,0 0 15,-21 21 1,-1 0-16,1 0 0,21 21 16,-21-21-1,21 21-15,-21 0 0,21 1 0,0-1 16,0 0-16,0 0 0,0 0 16,0 0-16,21 1 15,0-22-15,0 0 16,1 0-16,-1 0 0,0 0 15,21-22-15,-21 1 16,1 0-16,-1 21 0,0-21 0,0 0 16,0 0-16,0-1 15,-21 1-15,0 0 0,0 0 16,0 42 0,0 0-1,0 0-15,0 1 16,0-1-16,0 0 0,0 0 15,0 0-15,0 0 16,22-21 0,-1 0-16,0 0 15,0 0-15,0 0 16,0 0-16,1-21 0,-1 21 16,0 0-16,0 0 15,0 0 63,0-21-62,-21 0-16,22 21 0,-22-21 16,21 0-16,0-1 0,-21 1 15,0 0-15,0 0 0,0 0 16,21 0-16,-21-1 0,0 1 0,21-42 15,-21 42-15,0-22 16,-21 64 15,21 22-31,0-22 16,-21 0-16,0 0 0,0 22 16,21-22-16,0 21 0,0-21 15,-22 0-15,22 1 0,0 20 0,0-21 16,0 0-16,0 0 0,0 1 15,22-22 1,-1 0-16,0 0 16,0-22-16,-21 1 15,0 0-15,0 0 16,0 0-16,0 0 0</inkml:trace>
  <inkml:trace contextRef="#ctx0" brushRef="#br1" timeOffset="68040.5">17695 3852 0,'0'0'0,"-21"0"0,42 0 63,0 0-63,1 0 16,-1 0-16,21 0 0,-21 0 15,22 0-15,-22-21 0,0 21 31</inkml:trace>
  <inkml:trace contextRef="#ctx0" brushRef="#br1" timeOffset="68427.3">18076 3747 0,'0'-22'0,"0"1"31,0 42-16,0 1 1,0-1-16,0 0 0,0 0 0,0 21 16,0-20-16,0-1 0,0 21 15,0-21-15,0 0 0,0 22 16,0-22-16,0 0 0,0 0 0,-21-21 16,21 21-16,0-42 31,0 0-16,0 0-15,21 0 0</inkml:trace>
  <inkml:trace contextRef="#ctx0" brushRef="#br1" timeOffset="68811.85">18076 3725 0,'0'-21'0,"0"42"0,0-63 0,0 21 16,0 0-16,0 0 15,21 21-15,1 0 16,-1-22-16,0 22 0,0 0 0,0 0 15,22 0 1,-43 22-16,21-1 0,0-21 0,0 21 16,-21 0-16,0 0 0,0 0 15,0 1-15,-21-1 16,0-21-16,0 0 0,-1 21 0,1-21 16,-21 21-16,21-21 0,0 0 0,-1 0 15,1 0-15,0 0 0,0 0 16,21 21 15,0 0-31,0 1 16,21-22-16,0 21 0,-21 0 0,0 0 15,21 0-15,1 0 16,-1 1-16,-21-1 0,21 0 0,0-21 16,-21 21-16,64 0 15,-43-21-15,0 0 16,0 0-16,0 0 15,0 0-15,1-21 0,-1 0 0,0 0 16</inkml:trace>
  <inkml:trace contextRef="#ctx0" brushRef="#br1" timeOffset="69591.66">18436 3937 0,'21'0'31,"0"0"-15,1 0-16,-1 0 15,0 0-15,0 0 0,0 0 16,0 0-16,1 0 16,-1 0-16,0-21 0,0 21 15,-21-21-15,0 0 16,0-1 0,-21 22-16,0 0 0,0 0 15,-1 0-15,1 0 16,21 22-16,-21-22 0,-21 42 15,42-21-15,-21 21 16,21-20-16,0-1 0,0 0 16,0 0-16,0 0 0,0 0 15,21-21-15,-21 22 0,21-22 0,21 0 16,-21 0-16,1 0 0,20 0 16,21 0-16,-20 0 15,-1-22-15,-21 1 0,43-21 16,-43 21-16,0 0 0,0-1 15,0 1-15,-21-21 0,22 21 0,-1-43 16,-21 43-16,21 0 16,-21 0-16,0-22 0,0 22 0,0 0 15,0 42 17,-21 0-32,21 1 0,-43 20 15,1 21-15,42-20 16,-21-1-16,0 0 0,21 1 0,-21-1 15,21 0-15,-22 1 0,1 41 16,21 1-16,-21-43 16,21 1-16,-21 20 15,21-42-15,0 22 0,0-22 0,0 0 16,0 21-16,0-20 0,0-1 0,0 21 16,21-42-1,0 21-15,0-21 0,1 0 16,-1 0-16,21-21 15,-21 21-15,0-21 0,1 0 16,-1 21-16,0-43 0,-21 1 16,0 21-16,0 0 0,0-22 15,0 22-15,0-21 0,0 21 0,0-22 16,-21 1-16,0 21 0,-1-21 0,1 20 16,0 22-16,0-21 15,0 0-15,0 21 0,42 0 47,0-21-31,0 21-16,0-21 0,0 21 15,1-21-15</inkml:trace>
  <inkml:trace contextRef="#ctx0" brushRef="#br1" timeOffset="70195.82">19219 3768 0,'21'0'0,"-42"0"0,64 0 0,-22 0 15,0 0-15,0 0 0,0 0 0,22 0 16,-22 0-16,0 0 0,0 0 0,0 0 16,0 0-16,43-21 15,-43-1 1,-21 1-16,0 0 16,-21 0-16,0 21 0,0 0 15,-1 0-15,-20 0 0,21 0 16,0 0-16,0 0 0,-22 21 15,22 0-15,0-21 0,0 21 0,21 1 16,-21 20 0,21-21-16,0 0 0,0 0 15,21 1-15,0-22 0,0 0 16,0 0-16,0 0 0,1 21 0,-1-21 16,21 0-16,-21 0 0,0 0 15,1 0-15,-44 0 31,1 0-31,0 0 16,-21 0-16,21 0 0,-43 0 16,1 21-1,41 0-15,1 0 0,-21 0 16,21 1-16,21-1 0,-21 0 16,21 0-16,0 0 15,21-21-15,0 0 0,0 0 16,0 0-16,22 0 0,-22 0 15,0 0-15,21 0 0,1 0 0,20-21 16,-42 21-16,22-21 0</inkml:trace>
  <inkml:trace contextRef="#ctx0" brushRef="#br1" timeOffset="70435.74">19685 3895 0,'0'0'0,"21"0"46,0 21-30,-21 0-16,21 0 0,1 0 16,-1 1-16,0-1 15,0 0-15,-21 0 0,21 0 16,0-21-16,-21-21 47,0 0-47,0 0 15,0 0-15,22-1 0,-22 1 16</inkml:trace>
  <inkml:trace contextRef="#ctx0" brushRef="#br1" timeOffset="70627.78">19918 3874 0,'0'21'0,"0"-42"0,21-1 0,-42 22 32,0 22-32,21-1 15,-22-21-15,1 21 0,0 0 16,0 0-16,0-21 0,0 21 0,-1 1 15,1-1-15,0 0 0,0 0 16,0 0-16,0 0 16,42-21 15,0 0-31,0 0 0,0 0 16,0 0-16</inkml:trace>
  <inkml:trace contextRef="#ctx0" brushRef="#br1" timeOffset="70918.95">20151 3831 0,'0'0'0,"0"-21"0,0 42 31,0 0-15,0 1-16,0-1 0,0 0 0,0 21 15,-22-21-15,22 22 0,-21-1 16,21 0-16,0 1 0,0-1 0,-21-21 15,21 22-15,-21 41 16,0-41-16,21 20 16,0-21-16,-21-20 0,21-1 0,-22 42 15,1-42-15,21 1 0,0-1 16,0 0-16,0 0 0,21-21 47,1 0-47,-22-21 0,21 0 15</inkml:trace>
  <inkml:trace contextRef="#ctx0" brushRef="#br1" timeOffset="71221.81">20151 3937 0,'0'-21'0,"0"42"0,0-63 15,0-22 1,0 43-16,21 21 15,-21-21-15,21 21 0,0 0 16,0 0-16,0 0 16,-21 21-16,22-21 0,-22 21 15,21 0-15,-21 1 0,0-1 16,0 0-16,0 0 0,0 21 16,0-20-16,-21-1 0,-1-21 0,22 21 15,-21 0-15,0-21 0,0 0 16,0 21-16,0-21 0,-1 0 0,1 0 15,0 0-15,0 0 16</inkml:trace>
  <inkml:trace contextRef="#ctx0" brushRef="#br1" timeOffset="74591.35">17208 931 0,'0'22'0,"0"-44"47,0-20-31,0 21-1,-21 21-15,21-21 0,-21 21 0,0-21 16,21-1 0,-21 22-16,0 0 0,-1 0 15,1 0-15,0 22 16,0-1-16,0 0 0,0 21 0,-1-21 16,1 22-16,-42 20 15,63-20-15,-21-1 0,-22 21 16,43-20-16,0-1 0,0-21 15,0 22-15,0-22 0,0 0 0,0 0 16,21 21-16,22-20 16,-22-1-16,0 0 0,0-21 15,43 0-15,-22 0 0,-21 0 16,22 0-16,-1 0 0,0-21 0,1 21 16,-1-21-16,0-1 15,-21 1-15,22 0 0,-1 0 0,-21 0 16,0 0-16,1-22 0,-1 22 0,0-21 15,-21-1-15,0 1 0,0 0 16,0-1-16,0 1 0,-42-43 16,20 64-16,-20-21 15,21 21-15,-21 0 0,-1-1 0,1 22 16,21 0-16,-22 0 0,1 0 0,0 0 16,-1 0-16,1 22 0,-43 41 15,64-21-15,-21 1 0,21-1 16,0 0-16,-1 1 0,22-1 15,0 0-15,0 1 0,0-1 0,0 22 16,0-43-16,22 42 16,-1-42-16,0-21 0,0 22 15,21-1-15,-20-21 0,20 0 16,-21 0-16,21 0 0,-20 0 0,20 0 16,64-43-16,-64 22 15,-21 0-15,0 21 0,1-21 16,-1-21-16,-21 20 0,0 1 15,0 0-15,0-21 0,0 21 16,0-22-16,-21 22 0,-64-42 16,64 41-16,0 22 15,-22 0-15,22 0 0,-21 0 0,21 0 16,-22 22-16,22-1 0,-42 21 16,63 0-16,-22-20 0,1-1 15,21 21-15,0-21 0,0 0 16,0 22-16,0-22 0,0 0 0,0 0 15,21 0-15,1 1 0,-1-22 16,0 0-16,21 0 16,-21 0-16,1 0 0,-1 0 15,0 0-15,0-22 0,21 22 16,-20-21-16,-1 0 0,-21 0 0,21 0 16,-21 0-16,0-22 15,0 1-15,0 21 0,0 0 0,0-22 16,-21 22-16,0 0 0,-1 21 0,1-21 15,0 21-15,-21 0 16,-1 21-16,1 0 0,21 0 16,0 0-16,21 22 15,0-22-15,-21 0 0,21 0 0,0 0 0,0 1 16,0-1-16,0 0 0,42 0 16,-21 0-16,-21 0 15,21-21-15,0 0 0,1 0 0,-1 0 16,0 0-16,0 0 0,0 0 15,0 0-15,1-21 0,-1 0 0,-21 0 16,0 0-16,0-22 16,0 22-16,0 0 0,0-21 15,-21 21-15,21-1 16,-22 22-16,1 0 0,0 0 16,0 0-16,0 0 15,21 22-15,-21-22 0,21 21 16,0 0-16,0 0 0,0 0 15,0 0 1,0 1-16,0-1 16,0 0-16,0 0 15</inkml:trace>
  <inkml:trace contextRef="#ctx0" brushRef="#br1" timeOffset="84651.45">14774 3027 0,'21'0'110,"-21"-21"-110,22 21 31,-22-21-15,0 42 62,0 0-78,0 0 15,0 0-15,0 0 0,0 1 16,-22-1-16,22 0 0,0 0 16,0 0-16,0 22 0,0-22 15,0 0-15,0 0 0,0 0 0,0 0 16,0 1-16,0-1 0,0 0 15,0 0-15,-21 21 16,21-20-16,0-1 16,-21-21 171,0 0-140,0-21-31,0 21-16,-1 0 15,22-22-15,-21 22 16,0-21-16,0 0 0,0 0 16,0 21-16,-22-42 15,22-1-15,0 43 0,21-21 16,-21 0-16,21 0 0,0 0 15,0-1 1,0 1 0,0 0-1,0 42 48,21 0-63,-21 1 15,21-1-15,0-21 0,-21 21 16,21 0-16,-21 0 0,22 0 16,-1-21-16,-21 22 0,0-1 15,21 0-15,0-21 0,-21 21 0,0 0 16,21-21-16,-21 21 0,21 1 0,1-1 16,-22 0-1,21 0 1,-21 0-1,21-21 32,0 0-31,-21-21 0,21 0-1,0 0-15,1 0 0,-22-1 16,21 22-16,0-21 0,-21 0 0,21 0 15,0 21-15,22-42 16,-43 20-16,21 22 16,0-21-16,-21 0 0,21 21 0,0 0 15,-21-21-15,21 21 16,1-21-16,-1 0 16,-21-1 15,21 22-16,-21 22 64,-21-22-48,0 21-16,-1 0 1,1-21 0,21 21-16,-21-21 0,0 21 0,21 0 15,-21-21-15,0 22 0,-1-22 16,1 21-16,0-21 0,0 21 0,0 0 16,0-21-16,21 21 0,-22-21 15,1 21-15,21 1 16,-21-22-16,21 21 15,0-42 79,0-1-94</inkml:trace>
  <inkml:trace contextRef="#ctx0" brushRef="#br1" timeOffset="88048.5">14986 1651 0,'0'-21'0,"0"0"32,-21 21 77,21-21-78,0-1-15,0 1-1,0 0 1,0 0 15,-21 21 1,21 21-17,0 0 1,0 0-16,0 22 0,0-22 15,0 0-15,0 21 0,0-20 0,0 20 16,0-21-16,-22 21 0,22-20 16,0 20-16,0-21 0,0 0 0,0 22 15,-21-22-15,21 0 0,0 0 16,0 0-16,0 0 16,0 1-16,0-1 15,0 0-15,0 0 0,-21-21 16,21 21-16,-21-21 94,0-21-48,0 0-30,21 0 0,-22 21-16,1-21 15,21-1-15,-21 22 0,21-21 16,0 0-16,-21 0 16,0 0-16,21 0 0,-21 21 15,21-22-15,0 1 16,0 0-16,0 0 0,0 0 15,-22 0-15,22-1 16,0 44 31,0-1-47,22 0 16,-22 0-16,0 0 0,21 0 0,-21 1 15,21-1-15,-21 0 0,21-21 16,-21 21-16,21 0 0,-21 0 0,0 1 15,21 20 1,1-21-16,-22 0 16,0 0-1,21-21 1,0 22 0,0-22 15,0 0-16,-21-22 1,21 22-16,1 0 0,-1-42 16,21 0-16,-21 42 15,0-21-15,1-1 0,-1 1 16,0 21-16,0-21 0,21 0 16,-20 0-16,-1 21 15,0-21-15,0 21 0,-21-22 16,21 22-16,-42 0 78,21 22-78,-21-22 16,0 0-16,21 21 0,-21 0 15,-1-21-15,1 0 16,21 21-1,-21-21 32,0 21-31,0-21 0,0 0-1,-1 0-15,22-21 47,0 0-31,22 21-16,-1-21 15,0 0-15,0 21 16,0-22-16,0 1 0,1 21 16,-22-21-16,21 21 0,0-21 0,0 0 15,0 0 1,-42 42 15,0 0-15,0-21-16,0 21 0,-1 21 15,1-42-15,0 22 0,0-1 0,21 0 16,-21-21-16,0 21 0,-1 0 16,22 0-16,-21-21 0,21 22 15,-21-22 1,21 21-16,-21-21 15,0 0 32,0 0-47,21-21 32,-22 21-17,22-22 1,-21 44 62,21-1-62,-21 0-1,0-21 1,21 21-16,-21-21 47,21-21-32,0 0 1,0 0-16,-21 21 0,21-22 16,0 1-16,0 0 0,0 0 15,0 0-15,-22 21 16,22-21-16,0-1 0,-21 22 0,21-21 15,0 0-15,0 0 16,-21 21-16,21-21 16,-21 21 46,21 21-31,0-42 16,0 0-15,0 42 14</inkml:trace>
  <inkml:trace contextRef="#ctx0" brushRef="#br1" timeOffset="95783.53">9504 7641 0,'0'0'0,"-21"0"32,-1 0-32,1 0 15,0 0 1,0 0 0,0 0-16,0 0 15,-1 0-15,1 0 0,0 0 16,0 0-1,0 0-15,0 0 16,-1 0 0,1 0-1,21 21 17,0 1-1,21-22-16,1 0-15,-1 21 16,0-21-16,0 0 0,0 0 16,0 0-16,1 0 0,-1 0 15,0 0-15,0 0 0,21 0 0,-20 0 16,-1 0-16,0 0 0,42 0 16,22 21-1,-64-21-15,22 0 0,-22 0 0,21 21 16,-21-21-16,22 0 0,41 0 15,43 0 1,-84 0-16,-1 0 0,21 0 0,-20 0 16,20 0-16,-20 0 0,20 0 0,1 21 15,-22-21-15,21 0 0,22 0 16,-21 0-16,-1 0 0,22 0 16,-22 0-16,22 0 0,0 0 0,-1 0 15,64 0-15,-63 0 0,0 0 16,-22 21-16,22-21 0,0 0 15,-22 0-15,22 0 0,-1 0 0,1 0 16,0 0-16,84 0 0,-84 0 16,-22 0-16,22 0 0,0 0 15,-1 0-15,86 0 0,-65 0 16,-20 0-16,0-21 0,105 21 16,-105 0-16,0 0 0,-1 0 15,1 0-15,84-21 16,-63 21-16,-21 0 0,-1 0 0,1 0 15,21 0-15,-21 0 0,-1 0 0,64 0 16,22-21 0,-86 21-16,1 0 0,0 0 0,84 0 15,-105 0-15,20 0 0,1-21 16,-22 21-16,22 0 0,-21 0 16,-1 0-16,1 0 0,-1 0 0,-21 0 15,22 0-15,-22 0 0,1 0 0,-1 0 16,0 0-16,1 0 0,-22 0 15,0 0-15,21 0 16,1 0-16,-43-21 47,-22 21 125,22-22-172</inkml:trace>
  <inkml:trace contextRef="#ctx0" brushRef="#br1" timeOffset="100274.92">13335 6138 0,'21'0'0,"-21"22"0,0-1 47,-21-21 31,0-21-62,21-1 0,-43-20 15,22 42-31,21-21 15,0 0-15,0 0 16,0-1 0,0 1-16,0 0 15,0 0-15,0 0 16,21 21-16,-21-21 0,22 21 16,-1-22-16,-21 1 0,21 0 15,0 0-15,0 21 16,-21-21-16,21 0 0,1-1 0,-1 22 15,0-21-15,0 0 0,-21 0 16,21 21-16,0-21 0,1 0 0,-1-1 16,21 1-16,-21 0 0,0 21 15,1-21-15,20 0 0,-21 21 16,0-21-16,0-1 0,22 22 0,-22-21 16,0 21-16,21-21 0,-20 0 0,20 21 15,-21-21-15,21 21 16,1-21-16,20-1 0,-20 22 0,-1-21 15,64 0 1,-22 0-16,-41 21 16,-22-21-16,21 21 0,1-21 0,-22 21 15,21-22-15,22 1 0,-22 21 16,0-21-16,-21 21 0,22 0 16,-22-21-16,21 0 0,-21 21 0,64-21 15,-43-1-15,1 22 16,-1 0-16,0-21 0,1 0 15,-1 21-15,0 0 0,1 0 0,20-42 16,-20 42-16,-1 0 0,21-21 16,-20 21-16,63-43 15,-64 43-15,-21-21 0,21 21 16,-20 0-16,20 0 16,-21-21-16,43 21 0,41-21 15,-62 21-15,-1-21 16,0 21-16,1-22 0,-1 22 15,0 0-15,1 0 0,-1 0 0,22-21 16,-22 21-16,0 0 0,1 0 16,-1-21-16,64 21 0,-64 0 15,0 0-15,1-21 0,-1 21 16,22 0-16,-22 0 0,0 0 0,22 0 16,-1-21-16,-20 21 0,84 0 15,-85 0-15,21-21 16,1 21-16,-1 0 0,43 0 15,-42 0-15,-22 0 0,22-22 0,-22 22 16,21 0-16,-20 0 0,-1 0 16,0 0-16,22 0 0,-22-21 0,1 21 15,62 0-15,-62 0 0,20-21 16,-20 21-16,-1 0 0,21 0 16,-20 0-16,-1-21 0,0 21 0,1 0 15,20 0-15,-20 0 0,-1 0 16,0-21-16,1 21 0,20 0 0,-21 0 15,22 0-15,-22 0 0,22 0 0,-1 0 16,85 0 0,43-21-16,-106 21 15,-22 0-15,1 0 0,-1 0 0,1 0 16,-1 0-16,1 0 0,-1 0 16,1 0-16,20-22 0,-20 22 0,-1 0 15,22 0-15,-22 0 0,22-21 16,-21 21-16,-1 0 0,64-21 15,-63 21-15,-1-21 0,1 21 0,41-21 16,-62 21-16,20-21 16,1 21-16,-22-22 0,22 22 15,-22-21-15,21 0 0,-20 21 0,63-42 16,-43 21-16,-21 21 16,1-22-16,41-20 0,-41 21 15,20-21-15,-20 20 0,-1 1 16,0 0-16,-21 0 0,22 0 15,-1 0-15,0-22 0,1 22 0,-1 0 16,0 0-16,22-43 16,21 22-16,-43 21 0,0-22 15,-21 22-15,22 0 0,-1 0 0,-21 0 16,22-22-16,-1-20 16,0 42-16,1-64 15,-22 64-15,0-21 0,0-1 16,0 1-16,0-22 0,-21 22 0,0 0 15,22-1-15,-22 1 0,21 0 0,-21-1 16,0 22-16,0-21 0,0-43 16,0 43-16,0 21 0,0-22 15,0 1-15,0 0 0,0-43 16,0 43-16,0-1 0,-21-20 16,-1 21-16,22-1 0,-21-20 15,0 20-15,0 1 0,0 21 16,0-21-16,-1-1 0,1 22 15,0-21-15,-42-22 16,41 43-16,-20-21 0,0-1 0,21 22 16,-22-21-16,1 0 0,0 20 15,-1-20-15,1 21 0,0-21 0,-22-1 16,22 22-16,-1-21 0,-41-1 16,-22-20-1,64 42-15,-1 0 0,1-1 0,-22 22 16,22-21-16,0 0 0,-1 0 15,-20 21-15,-1-21 0,22 0 0,-21 21 0,-64-22 16,21 1 0,42 0-16,1 21 0,20-21 15,-84 0-15,64 0 0,-1 21 16,1-22-16,-1 22 0,1-21 16,-85 0-16,84 21 0,-84-21 15,85 0-15,20 21 16,-20 0-16,-1 0 0,1-21 0,-1 21 15,1 0-15,-22 0 0,22 0 16,-22 0-16,-21-22 0,21 22 0,1-21 16,-1 21-16,0 0 0,22 0 15,-1 0-15,1 0 0,-1 0 0,1 0 16,21 0-16,-1 0 0,-20 0 16,20 0-16,1 0 0,-64 0 15,64 0-15,0 0 16,-22 0-16,22 0 0,-1 0 0,-20 0 15,42 0-15,-22 0 0,1 0 0,21 0 16,0 0-16,0 0 0,-22 21 16,22-21-1,0 0 1,0 0 15,0 0-15,-1 0-1,1 0 1,0 0-16,0 0 16,0 0-16,0 0 15,-1 22-15,1-22 16,0 0-16,0 0 16,0 0-1,0 21-15,42-42 110,0-1-110,0 22 15,-21-21-15,21 0 0</inkml:trace>
  <inkml:trace contextRef="#ctx0" brushRef="#br1" timeOffset="100836.6">18161 804 0,'21'0'0,"-42"0"0,42-21 0,0 21 15,-21-21-15,21 21 16,-21-21-16,0 0 16,22 0-1,-22-1 16,0 44 1,0-1-17,-22 0-15,1 0 0,0 0 0,0 0 16,0 1-16,-22-1 0,22 21 16,-63 43-16,41-43 15,22-21-15,-21 0 16,21 22-16,-22-22 0,22 0 0,0 0 15,0-21-15,0 21 0,-1-21 0,1 22 16,42-22 47,1 0-63,-1 0 0,0 0 15,0 21-15,0 0 0,0-21 0,1 21 16,20-21-16,-21 21 0,43 0 15,63 43 1,-85-43-16,-21 0 16,21-21-16,1 21 0,-22 1 0,0-22 0,21 21 15,-20-21-15,-1 21 16,0-21 0,-21 21-1,-21-21 48,0 0-63,-1 0 0</inkml:trace>
  <inkml:trace contextRef="#ctx0" brushRef="#br1" timeOffset="156999.89">17865 7747 0,'0'0'0,"-22"0"0,1 0 31,0 0-15,42 0 109</inkml:trace>
  <inkml:trace contextRef="#ctx0" brushRef="#br1" timeOffset="157647.53">17886 7726 0,'-21'0'16,"-1"0"-16,1 0 16,0 0-16,0 0 15,0 0-15,0 0 0,-1 0 16,1 0-16,0 0 15,0 0 1,42 0 47,0 21-63,0-21 0,22 0 15,-22 0-15,0 0 0,21 0 0,1 0 16,-1 0-16,0 0 0,1 0 0,20 0 15,22 0-15,-22 0 0,22 0 16,21 0-16,-21 0 0,20-21 0,86 21 16,-85 0-16,-22-21 15,22 21-15,-21 0 0,0 0 0,20-21 16,86 21-16,-106 0 0,-1-22 16,-20 22-16,20-21 0,43 21 15,-63 0-15,-1-21 0,1 21 16,-1 0-16,1 0 0,-22 0 15,22 0-15,-22 0 16,0 0-16,1 0 0,41 0 0,-62 0 16,-1 0-16,0 0 0,0 0 15,0 0-15,0 0 16,1 0 0,-1 0-1,-21-21 1,-21 21 78,-1 0-94,1 0 15,0 0-15,0 0 0</inkml:trace>
  <inkml:trace contextRef="#ctx0" brushRef="#br1" timeOffset="158251.19">18754 8213 0,'0'0'0,"0"-21"0,-22-1 0,22 1 0,0 0 15,-21 0-15,21 0 16,0 0-16,0-1 0,0 1 0,0 0 0,0-21 15,0 21 1,0 42 0,0 0-1,0 0-15,0 21 0,21 43 16,1-43-16,-22 22 0,21-22 16,-21 22-16,0-22 0,0 0 0,0 22 15,0 21 1,0-43-16,0 43 0,0-43 0,0 0 15,0-21-15,0 22 0,0-22 0,0 0 16,0 0-16,0 0 0,0 1 16,-21-22 15,21-22-15,0 1-16,-22 0 0</inkml:trace>
  <inkml:trace contextRef="#ctx0" brushRef="#br1" timeOffset="158467.06">18478 8594 0,'0'0'0,"0"21"15,0 0 1,22-21-16,-1 21 16,0 0-16,0 1 0,0-1 15,0 0-15,1 0 0,-1 0 16,0 0-16,0-21 0,0 22 15,0-1-15,1-21 0,-1 21 16,0-21-16,0 0 0,0 0 16,0 0-1</inkml:trace>
  <inkml:trace contextRef="#ctx0" brushRef="#br1" timeOffset="158651.96">19071 8551 0,'-21'43'16,"0"-22"-1,0 0-15,21 0 0,-22 0 16,1 1-16,0-1 0,21 0 0,-21 0 16,0 0-16,0 0 0,-1 1 0,22-1 15,-21 0-15,0 0 0,0 0 16</inkml:trace>
  <inkml:trace contextRef="#ctx0" brushRef="#br1" timeOffset="159401.62">16044 9758 0,'0'-21'0,"-21"21"16,21-21-16,0-1 15,0 1-15,0 0 0,0 0 16,0 0-16,0 0 0,-21-1 16,21 1-16,0 0 0,-21 0 0,21 0 15,0 0-15,-21-1 0,-22 1 16,43 0-16,-42 21 15,0 0-15,20 0 0,1 0 0,0 0 16,-21 0-16,21 21 0,-22-21 16,-20 64-16,-22 20 15,64-41-15,0 20 16,21-20-16,0-1 0,0 0 0,0 1 16,0-1-16,0-21 0,0 21 15,21 1-15,0-22 0,0 0 16,22 0-16,-22-21 15,0 0-15,0 0 0,0 0 0,0 0 16,22 0-16,-22 0 0,0-21 0,0 0 16,0 0-16,1 0 15,-1-1-15,0 1 0,0 0 0,0-21 16,-21 21-16,21-22 0,1-20 16,-22 42-16,0-22 0,0 22 15,0 0-15,0 0 0,0 0 0,0 42 31,0 0-31,0 0 0,0 0 16,0 0-16,0 22 0,0-22 0,0 0 16,0 21-16,21 1 15,-21-22-15,21 0 0,-21 0 0,21 22 16,0-22-16,0-21 0,1 0 16,-1 0-16,0 0 0,21 0 15,-21 0-15,43-43 0</inkml:trace>
  <inkml:trace contextRef="#ctx0" brushRef="#br1" timeOffset="159675.46">16489 9610 0,'0'-21'0,"0"42"0,0-64 0,0 22 0,0 0 16,-21 21-16,21 21 16,-22 0-1,22 22-15,0-22 0,0 21 0,0 1 16,0-1-16,0 0 0,0 22 0,0-22 15,0 22-15,0-1 0,0-21 16,22 22-16,-22-1 0,0 1 0,0-1 16,0 1-16,0-1 0,0 1 15,-22 42-15,1-22 16,21-41-16,-21-22 0,21 0 16,0 21-16,0-63 31,0 0-31,0 0 0,0-21 15,0 20-15,0-20 0</inkml:trace>
  <inkml:trace contextRef="#ctx0" brushRef="#br1" timeOffset="159987.56">16446 9864 0,'0'-43'16,"0"86"-16,0-107 0,0 22 0,-21 21 15,21-22-15,0 22 0,0 0 0,0-42 16,0 41-1,21 22-15,1-21 0,20 21 0,-21 0 16,21 0-16,-20 0 0,20 0 0,0 21 16,-21 1-16,22-1 0,-22 0 15,-21 42-15,0-20 0,0 63 16,-21-85-16,-22 21 16,22-21-16,0 0 15,-21 1-15,-1-1 0,22 0 0,0-21 0,-21 21 16,21-21-16,-1 0 15,44-21 17,-1 0-32,0 0 0,21-1 15,-21 22-15,1-21 0,20 0 16,-21 0-16,21 0 0</inkml:trace>
  <inkml:trace contextRef="#ctx0" brushRef="#br1" timeOffset="160283.39">16997 9567 0,'0'22'31,"0"-1"-31,0 0 0,0 0 16,0 21-16,0-20 0,21 20 0,0 0 16,-21 1-16,21-1 0,-21 0 0,0 1 15,21-1-15,-21 0 0,22 1 16,-22-1-16,0 0 0,0 22 0,0-22 15,0 0-15,0 1 0,0-1 0,0 0 16,0 1-16,0-22 0,0 21 16,0-21-16,0 1 0,0-1 15,0-42 1,0-1 0,0 1-16,0 0 15,0-21-15,0-1 0,0 1 0,0 0 16,0-1-16,0 1 0</inkml:trace>
  <inkml:trace contextRef="#ctx0" brushRef="#br1" timeOffset="160565.21">17103 9758 0,'0'-42'0,"0"84"0,0-127 0,0 43 15,0 21-15,21-22 0,0 22 16,0 0-16,0 21 0,0-21 0,1 21 16,20-21-16,-21 21 0,21 0 15,1 0-15,-1 0 0,0 21 16,1 0-16,-22 0 0,21 22 0,-21-22 15,1 21-15,-22 0 0,0-20 16,0 20-16,-64 64 16,-42-22-16,43-62 15,20-22-15,1 21 0,0 0 16,-1-21-16,22 0 0,0 21 0,-21-21 16,21 0-16,21-21 31,21 0-31,0 0 0,0-1 15,0 1-15,22 0 0,-22 0 0,21 0 16</inkml:trace>
  <inkml:trace contextRef="#ctx0" brushRef="#br1" timeOffset="161004.04">17843 9356 0,'0'-21'0,"0"42"0,0-64 15,0 65 16,0-1-31,0 0 16,0 0-16,-21 21 0,21 1 0,0-1 16,-21 0-16,21 1 0,0-1 15,0 106 1,0-127-16,0 22 0,0-1 0,0-21 16,0 0-16,0 1 0,0-1 15,0 0-15,21-21 0,22 21 16,-22-21-16,0 0 0,0 0 15,0 0-15,0-21 0,1 0 16,-1 0-16,0-22 16,0 1-16,-21 21 0,21 0 0,-21-43 15,0 43-15,0 0 16,0 42 15,0 0-31,0 0 0,0 0 16,0 1-16,0-1 0,0 0 15,0 0-15,0 0 0,0 0 16,0 1-16,0-1 16,0-42 15,0-1-15,21 1-16</inkml:trace>
  <inkml:trace contextRef="#ctx0" brushRef="#br1" timeOffset="161172.34">18097 9589 0,'0'0'0,"0"-22"16,0 1-16,-21 21 15,0 0 1,21 21 15,0 1-15,0-1-1</inkml:trace>
  <inkml:trace contextRef="#ctx0" brushRef="#br1" timeOffset="163124.22">18521 9652 0,'0'-42'15,"0"84"-15,0-105 0,0 41 16,-21 22 0,21-21-16,-22 21 0,1 0 15,0 0-15,0 0 16,21 21-16,-21 1 0,0-1 0,-1 0 16,22 42-16,0-41 15,0 20-15,0-21 0,0 21 0,0-20 16,0 20-16,22-21 0,-1 0 15,0 0-15,21 22 16,-21-22-16,22-21 0,-22 0 0,42 21 16,-20-21-16,-22 0 0,21 0 15,1 0-15,20 0 0,-42-21 16,22 0-16,-22 21 0,0-21 0,0-1 16,21 1-16,-20 0 0,-1 0 15,-21-21-15,21 20 0,0-41 16,0 21-16,-21 20 0,0-20 15,0 21-15,0 0 0,0 0 0,0-1 16,-21 22-16,0 0 0,0 0 16,0 0-16,-22 22 15,22-1-15,0 0 0,0 21 16,0-21-16,-1 1 0,1 20 0,21-21 16,-21 43-16,0-43 15,21 0-15,0 0 0,0 0 0,0 0 16,0 1-16,0-1 15,21-21 1,0 0-16,0 0 0,1 0 16,-1-21-16,0 21 0,0-22 15,0 1-15,0 0 0,-21 0 16,0-21-16,22 20 0,-1 1 16,-21-21-16,21 21 0,-21-43 15,21 64 1,-21 21-1,0 1-15,0-1 16,0 21-16,0-21 0,0 0 16,0 1-16,0-1 0,0 0 0,0 0 15,0 0-15,0 0 0,21 1 0,0-22 16,-21 21-16,22-21 0,-1 0 16,0 0-16,0 0 0,0 0 15,43 0-15,-43 0 0,0-21 16,0 21-16,-21-22 15,21 1-15,1 0 0,-1-21 0,0 21 16,-21-22-16,0 1 0,21-43 16,0 22-16,-21 20 15,0 1-15,0-21 0,21-22 0,-21 64 16,0-22-16,0 22 0,0-21 16,0 21-16,0 0 0,-21 21 15,0 21 1,21 0-16,0 0 0,-21 0 0,21 22 15,-21-1-15,21 0 16,0 1-16,0-1 0,0 0 0,0 1 0,0-1 16,0 0-16,0 1 0,0-1 15,0 0-15,21-21 0,-21 1 16,21 20-16,-21-21 0,21-21 0,0 21 16,-21 0-16,22-21 0,-1 0 0,0 0 15,0 0-15,0 0 16,0 0-16,22-21 15,-1 0-15,0-42 0,-20 41 16,-1 1-16,0 0 0,0-21 0,0 21 16,-21-1-16,0 1 0,21 0 0,-21 0 15,0 42 17,-21 0-32,21 0 15,-21 22-15,21-22 0,0 0 0,0 0 16,0 0-16,0 1 0,0-1 15,0 21-15,0-21 16,0 0-16,21-21 0,0 0 16,1 0-16,-1 0 15,21 0-15,22-42 16,-22 21-16,-21 0 0,0 0 16,0-22-16,1 22 0,20-42 15,-42 20-15,21 22 0,0 0 16,22-43-1,-43 43-15,0 42 16,0 1 0,0-1-16,0 0 0,-22 0 15,1 0-15,21 0 0,-21 22 16,21-22-16,0 0 0,0 0 16,0 0-16,0 1 0,0-1 0,0 0 15,21-21-15,-21 21 16,21-21-16,1 0 0,-1 0 15,0 0-15,0 0 0,0-21 16,-21 0 0,0 0-16,21 21 0,-21-22 0,0 1 15,0 0-15,0-21 0,0 21 0,0-1 16,0 1-16,-21 0 0,0 0 16,21 0-16,0 0 0,-21-1 0,0 1 15,21 0 1,0 0-1,0 0-15,21 21 0,0 0 16,0-21-16,0 21 0,43 0 16,-22 0-16,1 0 15,-22 0-15,0 0 0,0 0 16,0 0-16,0 21 0,1 0 16,-22 0-16,21 0 0,-21 22 0,21-22 15,-21 0-15,0 21 0,0 43 16,0-64-16,-21 64 15,21-64-15,0 0 16,-21-21-16,21 21 0,0 0 0,0 1 16,0-44 15,0 1-15,0 0-16,0 0 0,0 0 0,0 0 15,0-1-15,0 1 16,21-21-16,0 0 0,0 20 0,0-20 15,0 0-15,1 21 0,-1-22 0,21 22 16,0-21-16,-20 21 0,20-1 16,-21 1-16,64 21 15,-64 0-15,0 0 0,0 0 0,0 21 16,-21 1-16,22 20 16,-22 0-16,0-21 0,0 22 0,0-1 0,0-21 15,0 22-15,0-1 0,-22 21 16,1-20-1,0-22-15,21 0 0,-21 0 16,0-21-16,0 21 0,-1-21 31,22-21-15,0 0-16,0 0 16,0 0-16</inkml:trace>
  <inkml:trace contextRef="#ctx0" brushRef="#br1" timeOffset="163324.1">20405 9186 0,'0'0'0,"-43"0"16,22-21-16,0 21 0,0 0 0,0-21 16,-1 21-1</inkml:trace>
  <inkml:trace contextRef="#ctx0" brushRef="#br1" timeOffset="163531.99">19135 9419 0,'-22'0'0,"44"0"0,-65 0 0,64 0 31,22 0-31,-22 0 0,21 0 16,1-21-16,-1 21 0,0-21 0,22 21 16,-22-21-16,0 21 0,1 0 15,-1 0-15,-21-21 0,0 21 0,1 0 16</inkml:trace>
  <inkml:trace contextRef="#ctx0" brushRef="#br1" timeOffset="165363.76">16997 10964 0,'0'-21'0,"0"42"0,0-63 0,0 21 0,0 0 15,0 0-15,0-1 0,-21 44 31,21 20-15,0-21-16,0 21 0,0 1 0,0 20 16,0-20-16,0 20 0,0 1 15,0-1-15,0 106 16,-22-126-16,-20 41 0,21-41 16,0-1-16,0-21 0,-1 0 15,1 1-15,0-1 0,0-21 16,0 0-16,0 0 0,-1-21 15,22-1-15,-21 1 16,21 0-16,0 0 16,0-21-16,0 20 0,0-20 0,0 0 15,0-1-15,0 1 0,0-21 0,0 20 16,0-41-16,43-1 16,-43 64-16,21 42 15,-21 0 1,21 0-16,-21 22 0,21-1 15,-21-21-15,21 64 0,0-43 16,1 22-16,-1-22 0,0-21 16,-21 21-16,21-20 0,0-1 15,22-21-15,-22 21 0,0-21 0,21 0 16,-21 0-16,22 0 0,41 0 16,-41 0-16,-1-21 15,0 0-15,1-1 0,20-20 16,-20 21-16,-1-21 0,-21 20 0,0-20 15,0 0-15,1 21 0,-22-22 16,0-41-16,0 20 16,0 43-16,0 0 0,0 0 0,-22 21 15,1 0-15,0 0 0,0 0 16,0 21-16,0 0 0,-1 21 16,-20 22-16,21-22 15,0-21-15,21 22 0,-21-1 0,21 0 16,0-21-16,0 22 0,0-22 15,0 21-15,0-21 0,21 1 0,0-1 16,0 0-16,0 0 0,0-21 16,1 0-16,41 0 0,-21 0 15,1 0-15,-22 0 0,21 0 0,-21 0 16,22-21-16,-22 0 0,21 21 16,-21-21-16,1-22 0,-1 22 0,0 0 15,0 0-15,0-22 0,22-41 16,-22 63-1,-21-1-15,21 1 0,-21 0 0,0 42 32,0 0-17,0 1-15,0-1 0,0 21 16,0-21-16,0 0 0,0 1 0,0-1 16,0 21-16,0-21 15,21 0-15,0 1 0,-21-1 0,21-21 16,-21 21-16,22-21 0,-1 0 0,0 0 15,21 0-15,-21 0 16,1 0-16,-1 0 16,0-21-16,0 0 0,0-1 0,0 1 0,1 21 15,-1-21-15,-21-21 0,21 21 16,0-1-16,0 1 0,-21 0 16,0 0-16,0 0 0,21-22 15,-21 65 1,0-1-1,0 0-15,-21 0 0,21 0 16,0 0-16,0 1 0,0-1 0,0 0 16,0 0-16,0 0 0,0 0 15,0 1-15,0-1 0,21 0 16,1 0-16,-1-21 0,0 0 0,0 21 16,0-21-16,0 0 15,1 0-15,-1 0 0,21 0 0,-21 0 16,0 0-16,22-21 0,-22 21 0,21-21 15,-21 0-15,1 0 0,-1-1 16,0 1-16,0 0 0,-21-21 16,21-43-16,-21 43 15,0 21-15,0-1 0,0 1 16,-21 21-16,0 0 16,0 0-16,0 0 0,-1 21 15,1 1-15,21-1 0,0 21 16,0-21-16,0 0 0,0 22 15,0-22-15,0 0 0,0 21 0,0-20 0,0 20 16,21-21 0,-21 0-16,22-21 0,-1 21 0,21-21 15,-21 22-15,0-22 0,1 0 0,20 0 16,-21 0-16,21 0 0,-20-22 0,20 1 16,0-21-16,1 21 15,20-43-15,-42 43 0,0-21 16,1-1-16,-1 1 0,0-21 0,0 20 15,0-20-15,-21 20 0,0 1 16,0-21-16,0-1 16,0 22-16,0-1 0,-21 43 15,0 0-15,0 0 16,0 43-16,-1-22 0,1 64 16,21-43-16,-21 64 15,21-43-15,0-20 0,0-1 16,0 21-16,0-20 0,21-22 0,0 21 15,1-21-15,-1 22 0,0-22 0,21 0 16,-21 0-16,43-21 16,-43 0-16,21 0 0,-20 0 15,20 0-15,-21-21 0,21 0 0,-20 0 16,-1 21-16,21-21 0</inkml:trace>
  <inkml:trace contextRef="#ctx0" brushRef="#br1" timeOffset="167819.99">17420 13145 0,'0'0'16,"21"0"-16,0 0 0,1 0 16,-1 0-16,0 0 15,-21-22-15,0 1 0,0 0 16,21 0-16,-21 0 16,0 0-16,0-22 0,0-20 15,0 42-15,-63-85 16,41 85-16,-20-1 15,21 1-15,-21 0 0,-1 0 0,1 21 16,0 0-16,-1 0 0,1 21 0,-43 21 16,-21 64-1,85-63-15,0-22 0,0 21 16,21 0-16,-21 1 0,21-1 0,0-21 16,0 22-16,0-22 15,21 0-15,0 0 0,0-21 0,22 0 16,-22 0-16,21 0 0,-21 0 0,22 0 15,-1 0-15,0-21 0,1 21 16,-22-21-16,21 0 0,0-1 0,-20 1 16,-1 0-16,21-42 15,-42-1-15,0 43 0,0 0 16,0-22-16,0 22 16,0 0-16,0 42 15,0 0-15,0 1 0,0-1 16,0 21-16,0-21 0,0 22 0,0-1 15,0-21-15,21 21 16,0 22-16,1-43 0,-1 21 16,-21-20-16,21-1 0,0-21 0,0 21 15,-21 0-15,21-21 0,1 0 16,-1 0-16,21 0 0,-21 0 0,0 0 16,22-21-16,-1 0 0,0-22 15,-20 22-15,-1 0 16,0-42-16,-21 20 0,21 1 15,-21 21-15,0-22 0,0 1 16,21 21-16,0-43 16,-21 43-16,0 0 0,22 21 15,-22 21 1,0 0-16,0 1 16,0-1-16,21 0 15,-21 0-15,21-21 31,-21-21-15,0 0-16,0 0 16,0-1-16,0 1 0,0 0 15,-21-21 1,0 42-16,-1 21 16,22 0-1,0 0-15,-21 0 0,21 22 16,0-22-16,0 21 0,0-21 15,0 22-15,0-1 0,0-21 0,0 22 16,0-22-16,21 0 0,1 21 16,-1-21-16,0 1 0,21-1 15,1 0-15,-1-21 16,0 0-16,-21 0 0,1 0 0,20 0 16,-21 0-16,0-21 0,0 0 0,1-1 15,-1 1-15,0 0 0,0 0 16,0 0-16,-21-22 0,21-20 15,1 21-15,-22-1 0,21-20 16,0 20-16,-21 22 0,0 0 16,21 0-16,0 21 15,0 0-15,-21 21 0,0 0 16,22 0-16,-22 1 16,21-1-16,-21 0 0,0 0 0,0 0 15,0 0-15,0 1 0,21-22 16,0 0 15,-21-22-31,0 1 16,0 0-16,0 0 15,0 0-15,0 0 0,0-1 0,0-20 16,-21 21-16,21 0 16,-21 21-16,0 0 15,-1 0-15,-20 21 16,42 0-16,-21 0 0,0 0 15,21 22-15,-21-22 0,21 21 0,0-21 16,0 22-16,0-22 0,0 21 0,0-21 16,0 22-16,0-22 0,0 0 15,21 0-15,0 0 0,0-21 0,21 43 16,-20-43-16,20 0 0,-21 0 16,64 0-1,42 0-15,-106-21 16,21 21-16,1-22 0,-1 1 0,-21 0 15,0 0-15,22 0 0,-22 0 16,-21-1-16,21 1 0,-21-21 16,0 21-16,21-22 0,-21 22 0,0 0 0,0 0 15,-21 21 1,0 0-16,21 21 0,-21 0 16,-1 22-1,1-22-15,21 21 0,0-21 16,0 0-16,0 1 0,0-1 0,0 0 15,0 0-15,0 0 0,0 0 16,21 1-16,1-22 16,-1 21-16,0-21 0,0 0 0,0 0 15,0 0-15,1 0 0,20 0 0,-21-21 16,0 21-16,0-22 0,22 1 16,-22 0-16,21-21 0,1-22 15,-43 22-15,21 21 16,-21 0-16,0-22 0,0 22 15,0 0-15,-21 21 16,-1 0 0,1 21-16,21 0 0,0 0 15,-21 1-15,21-1 0,0 0 0,0 0 16,0 0-16,0 0 16,0 1-16,42 20 15,-20-21-15,-1 0 0,0-21 16,0 0-16,-21 21 0,0 1 15,-21-22 32,0 0-47,0 0 0,21-22 0,-22 1 16,-20 0-16,21 21 16,0-21-1,0 21-15,-1 0 16,22 21-1,0 0-15,0 0 16,22-21-16,-1 22 0,0-22 0,0 21 16,0-21-16,22 0 0,-1 0 15,21 21-15,-20-21 16,-22 0-16,21 0 0,-21 0 0,22-21 16,-1 21-16,-21-21 0,22-1 0,-22 22 15,21-21-15,-21 0 0,22-21 16,-22 21-16,0-1 0,42-41 15,-41 21-15,20-1 0,-21 22 16,0 0-16,0 0 0,1 0 16,-44 21-1,1 21-15,-21 0 0,21 0 16,-22 0-16,22 0 0,-21 1 16,21-1-16,0 0 0,-1 0 0,1 0 15,21 0-15,0 1 0,0-1 0,0 0 16,21 0-16,1-21 15,-1 21-15,42-21 16,-42 21-16,43-21 0,-43 0 16,-21 22-16,21-22 0,-42 0 31,0 0-15,0 0-16,0 0 0,-1 0 15,1 0-15,0 0 0,0 0 16,0 0-16,0 0 15,21-22-15,0 1 16</inkml:trace>
  <inkml:trace contextRef="#ctx0" brushRef="#br1" timeOffset="171813.33">22648 7408 0,'0'0'0,"-21"0"47,0 0-31,0 0-16,0 0 0,-1 0 15,-20 0-15,21 0 0,0 0 16,-85 22 0,64-22-16,20 0 0,-20 21 0,21-21 0,0 0 15,-22 0-15,22 21 16,0-21-16,42 0 31,22 0-15,-22 0-16,21 0 0,22 0 0,-1 0 15,22-21-15,-1 21 0,1 0 16,21 0-16,106-21 0,-22 21 16,-84 0-16,0-22 15,0 22-15,-1 0 0,1 0 0,-21 0 16,0 0-16,-22 0 0,1-21 0,-22 21 15,0 0-15,-21 0 0,1 0 16,-1 0-16,0 0 16,-21-21-1,-21 21 48,0 0-63,-1 21 15,1-21-15,0 21 0,0-21 16,0 22-16</inkml:trace>
  <inkml:trace contextRef="#ctx0" brushRef="#br1" timeOffset="174116.3">23072 8805 0,'63'-105'16,"-63"83"0,21 1-16,-21 0 0,0 0 15,0 0-15,0 0 16,-21 21-16,0-22 0,0 22 0,0 0 15,-1 0-15,1 0 16,0 22-16,-21-1 0,21 21 0,-1-21 16,1 22-16,-21 62 15,21-62-15,0 20 0,-1-20 16,22 20-16,-21 43 0,21-64 16,0 22-16,0-22 0,0 0 0,0-20 15,0 20-15,21 0 0,1-21 16,-1 1-16,0-1 0,21 0 0,1-21 15,-22 0-15,21 0 0,22 0 16,-22 0-16,0 0 0,-21 0 16,22-21-16,-22 0 0,0-1 0,0 1 15,22 0-15,-43 0 0,21 0 16,0-22-16,-21 22 0,21-21 0,-21 21 16,0-22-16,0 22 0,0-21 0,0 21 15,0-22-15,0 22 16,0 0-16,0 42 15,0 0 1,0 1-16,0-1 0,0 0 16,0 0-16,0 21 15,0-20-15,0-1 0,0 0 0,0 0 16,0 0-16,0 0 0,21 1 16,0-22-1,1 0-15,-1 0 16,0 0-16,0 0 15,0-22-15,0 1 0,1 21 0,-1-21 16,0 0-16,0 0 0,0 0 16,0-1-16,-21-20 0,22 21 0,-22 0 15,21 0-15,-21-1 16,0 44 15,-21-1-31,21 0 16,0 0-16,-22 21 0,22 22 15,0-43 1,0 0-16,0 0 0,0 1 16,0-1-16,22 0 0,-1 0 15,0-21-15,0 0 0,21 0 16,-20 0-16,20 0 16,-21 0-16,21 0 0,1 0 0,-22-21 15,21 0-15,-21 21 0,22-21 0,-22-1 16,0 1-16,0 0 0,0 0 15,1 0-15,-22-22 0,21 22 0,-21-42 16,0 42 0,0-1-16,-21 1 0,-1 21 0,1 0 15,0 0-15,0 0 0,0 0 0,0 0 16,21 21 0,0 1-16,21-1 15,0 0-15,0 0 0,0-21 16,0 42-16,22 1 15,-43-22-15,0 0 16,21 0-16,-21 0 0,0 1 0,21-22 16,-21 21-16,0 0 0,0 0 15,0 0 1,21-21 0,0 0-16,1 0 0,-1 0 15,0 0-15,0-21 16,0 21-16,0-21 0,1 0 15,-1 21-15,0-21 0,0-1 0,0 1 16,0 0-16,1 0 0,-1 0 16,0 0-16,-21-1 0,0 1 0,0-21 15,0 21-15,-21 21 16,0 0-16,-1 0 16,1 0-16,0 0 0,0 0 15,21 21-15,-21-21 0,21 21 0,0 0 16,0 0-16,0 1 15,0-1-15,0 0 0,0 0 0,21 0 16,0 0-16,-21 1 0,21-22 16,-21 21-16,21-21 0,1 21 15,-1-21-15,0 0 0,0 0 16,0 21-16,0-21 16,22 0-16,-22 0 0,21 0 0,-21 0 0,22-21 15,-22 21-15,21-21 0,-21 21 16,22-21-16,-22-1 0,0 1 0,21 0 15,1-42 1,-22 41-16,-21 1 0,0 0 0,21 21 16,-21-21-16,0 0 0,-21 21 31,21 21-15,-21-21-16,0 21 0,21 0 0,-22 0 15,22 1-15,-21-1 0,21 0 16,0 0-16,0 0 0,0 0 15,0 1-15,0-1 16,21-21-16,1 0 0,-1 0 16,0 0-16,0 0 0,0 0 15,0 0-15,1 0 0,-1 0 0,0 0 16,0 0-16,21-21 0,-20-1 16,-1 1-16,-21 0 0,21 0 15,-21 0-15,21 0 0,-21-1 16,0 1-16,0 0 15,0 42 1,0 0-16,0 1 16,0-1-16,0 0 15,0 0-15,-21 0 0,21 0 16,0 1-16,0-1 16,21-21 15,0 0-31,0-21 15,1 21-15,-1-22 0,0 1 16,0 0-16,0 0 0,0 0 16,1 0-16,-22-1 0,21 1 15,-21 0-15,21 21 0,-21 21 32,0 0-17,0 1-15,-21-1 0,0 0 0,21 0 16,0 0-16,0 0 0,0 1 15,0-1-15,0 0 16,21-21-16,0 0 0,0 0 0,0 0 16,22 0-16,-1 0 15,-21 0-15,21-21 0,-20 21 16,-1-21-16,0-1 0,0 1 16,0 0-16,0 0 0,1 0 0,-1-22 15,-21 22-15,21-21 0,-21 0 16,21-1-16,0-41 0,-21 41 15,0-20-15,0 42 16,0-1-16,-21 44 16,0-1-16,21 21 15,-21-21-15,0 22 0,-1-1 16,1 0-16,0 64 16,0-85-16,21 43 15,0-22-15,0 0 16,0-20-16,21-1 0,21 0 15,22 0 1,-43-21-16,0 0 16,0 0-16,1 0 0,-1-21 0,0 0 15,0 0-15,0 21 0,-21-22 16,21 1-16,-21 0 0</inkml:trace>
  <inkml:trace contextRef="#ctx0" brushRef="#br1" timeOffset="174315.19">25844 9059 0,'-21'0'16,"42"0"-16,-42 22 0,42-22 15,1 0-15,20 0 16,-21 0-16,21 0 0,1 0 16,-1 0-16,-21 0 0,43 0 15,-1 0 1,-20-22-16,-22 22 0,0 0 15,-42 0 1</inkml:trace>
  <inkml:trace contextRef="#ctx0" brushRef="#br1" timeOffset="174814.9">23812 10245 0,'0'0'0,"0"-21"0,-21-22 16,21 64 15,0 1-31,0 20 0,0 0 15,0 1-15,0-1 0,0 0 16,0 22-16,0-22 0,0 0 0,21 1 16,-21 41-16,0-41 0,0-1 15,0-21-15,0 22 0,0-22 16,0 0-16,0 0 0,0 0 16,0 0-16,0 1 15,-21-44 16,21 1-31,0 0 0,-21 0 16</inkml:trace>
  <inkml:trace contextRef="#ctx0" brushRef="#br1" timeOffset="175099.74">23685 10626 0,'-21'-43'16,"85"234"-16,-107-339 0,22 63 0,0 43 0,21-1 0,0 1 0,0-43 16,0 43-16,0 0 15,21 21-15,0-1 0,1-20 16,20 21-16,-21 0 0,21 0 0,1 21 15,-1-22-15,0 22 0,1 0 16,-1 0-16,0 0 0,1 22 0,-22-1 16,21 0-16,1 42 15,-43 43-15,-22-63 16,1-1-16,-21-21 0,0 21 0,-1-20 16,1-1-16,0 0 0,-1 0 15,22 0-15,-21 0 0,-22 1 16,43-1-1,21 0-15,21 0 16,0-21 0,-21 21-16,22-21 0,-1 0 0,0 21 15,0 1-15,21-22 0</inkml:trace>
  <inkml:trace contextRef="#ctx0" brushRef="#br1" timeOffset="176148.19">24447 10732 0,'22'0'16,"-44"0"-16,65-22 0,-43 1 0,0 0 0,0 0 16,0 0-16,0-22 0,0 22 15,0 0-15,-21-42 16,-43 41 0,43 22-16,0 0 15,0 0-15,-1 0 0,1 22 0,-21 20 16,21 0-16,0-21 0,21 22 15,0-22-15,-22 42 16,22-41-16,0 20 0,0-21 0,0 0 16,0 0-16,0 1 0,43 20 15,-22-42-15,0 21 16,0-21-16,0 0 0,1 0 16,-1 0-16,0 0 0,0-21 15,43-21-15,-43 20 16,0 1-16,-21 0 15,21 0-15,-21 0 0,0 0 0,0-22 16,0 22-16,0 0 0,0 0 0,0 0 16,0 42 15,0 0-31,0 0 0,0 0 16,0 0-16,0 1 0,0 41 15,0-42-15,0 0 0,0 1 16,21-22-16,0 21 0,1 0 0,-1-21 0,21 0 15,0 21-15,1-21 16,-1 0-16,22 0 0,-22 0 0,106 0 16,-106-21-16,64 0 15,-63 0-15,-1-1 16,-21 1-16,21 0 0,-20 0 0,-1 0 16,0-22-16,-21 22 0,21 0 0,-21 0 15,0 0-15,0 0 0,-63-1 16,41 22-16,-20 0 15,21 0-15,-21 22 0,-22-22 0,22 21 16,-1 0-16,22 0 0,-21 0 16,-43 22-1,64-22-15,21 0 0,0 0 0,0 0 16,21-21 0,0 0-16,1 0 0,20 0 0,-21 0 15,21 0-15,-20 0 0,-1 0 0,21 0 16,-21-21-16,22 21 0,-22-21 15,0 21-15,0-21 0,21 0 16,-42-1-16,22 1 16,-1 21-16,-21 21 31,0 1-31,0-1 0,0 21 16,0-21-16,0 0 0,0 22 15,0-22-15,0 21 0,0 1 0,21-1 16,-21 0-16,0 1 0,0-1 0,21 21 15,-21-20-15,21-1 0,-21 22 16,0-22-16,0 0 0,21 1 16,-21-1-16,0 0 0,0 1 0,0-1 15,0 0-15,0-21 0,-21 22 0,0-22 16,0 0-16,-21 21 16,20-20-16,-41-1 15,42-21-15,0 0 0,-1 0 0,1 0 16,0 0-16,21-21 0,-21-1 0,21 1 15,-21-21-15,21 21 0,0-22 0,0 1 16,0-21-16,0 20 0,0-20 16,21-1-16,-21-20 0,21 20 0,0 1 15,22-1-15,-22 22 0,0-22 0,0 22 16,21 0-16,-20-1 0,20 22 16,-21 0-16,0-21 0,22 20 0,-22 1 15,21 0-15</inkml:trace>
  <inkml:trace contextRef="#ctx0" brushRef="#br1" timeOffset="176482.99">25633 10753 0,'0'0'0,"21"-21"31,0 21-15,0-22-16,0 22 0,-21-21 15,22 0-15,-1 0 0,0 21 0,-21-21 16,0 0-16,21-1 0,-21 1 0,0 0 16,-21 21-1,0 21 1,0 0-16,-1 1 0,1-1 0,0 21 16,0-21-16,0 22 0,0-22 15,-1 0-15,22 0 0,-21 0 16,21 0-16,0 1 0,0-1 0,0 0 15,0 0 1,43-21-16,-22 0 0,0 0 16,0 0-16,0 0 0,0 0 15,1 0-15</inkml:trace>
  <inkml:trace contextRef="#ctx0" brushRef="#br1" timeOffset="178683.93">23241 12404 0,'0'-21'31,"0"-1"-15,0 1-16,21 0 0,-21 0 0,21 0 16,-21-22-16,0 22 0,0 0 15,0-21-15,0 21 0,-63-64 16,-1 64-1,43 21-15,-42 0 16,41 0-16,1 21 0,0 21 0,0-21 16,0 1-16,0 20 0,-1 0 0,22-21 15,-21 22-15,21-22 0,0 21 16,0-21-16,0 22 0,0-22 16,0 0-16,0 0 0,0 0 0,21-21 0,1 22 15,-1-22 1,0 0-16,0 0 0,0 0 0,22 0 15,-22 0-15,0-22 0,0 1 0,0 0 16,0 0-16,1 0 0,-1 0 16,-21-1-16,0-62 15,0 20-15,0 43 16,0 0-16,21 42 16,-21 0-16,21 0 15,-21 1-15,21 20 0,0-21 16,-21 0-16,22 22 0,-1-22 15,0 0-15,-21 0 0,21 0 0,43 43 16,-22-64 0,-21 0-16,0 0 0,0 0 15,1 0-15,-1 0 0,0 0 0,0 0 16,0-21-16,0-1 0,1 1 0,-22 0 16,21 0-16,-21 0 0,21 0 15,-21-22-15,0 22 0,21-21 0,-21 21 16,21-22-16,-21 22 0,0 0 0,0 0 15,21 0-15,-21 42 32,0 0-32,0 0 0,0 0 15,0 0-15,0 1 16,22-22 15,-1 0-31,-21-22 16,0 1-16,0 0 15,21 21-15,-21-21 0,0 0 0,0 0 16,0-1-16,0 1 16,-21 21-16,0 0 0,-1 0 15,22 21-15,-21 1 16,21-1-16,-21 0 0,21 21 0,0-21 16,0 22-16,0-22 0,0 21 0,0-21 15,0 22-15,0-22 16,21 0-16,22 43 0,-22-43 15,21 0-15,-21 0 0,0-21 16,1 0-16,20 0 0,-21 0 0,21 0 16,-20 0-16,-1 0 0,21 0 15,-21 0-15,0-21 0,1 21 0,-1-21 16,0 0-16,0-1 0,0 1 16,0-42-16,-21 20 15,22 22-15,-22 0 0,21 0 16,-21 0-16,0 0 0,21 21 31,-21 21-15,0 0-16,0 0 15,0 0-15,21-21 32,0 0-17,-21-21 1,0 0-16,0 0 15,0 0-15,0-1 16,0 1-16,-21 21 0,0 0 16,0 0-1,21 21-15,-21 1 0,-1 20 16,22-21-16,0 0 16,0 0-16,-21 22 0,21-22 0,0 0 15,0 21-15,0-20 0,0-1 16,0 0-16,0 0 0,0 0 0,21 0 15,1-21-15,-1 22 0,0-22 0,42 0 16,-41 0-16,62 0 16,-63 0-16,22 0 0,-1-22 15,-21 22-15,22-21 0,-22 0 0,21 0 16,-21 0-16,0 0 0,1-1 0,20-62 16,-42 63-1,0-1-15,0-20 0,0 21 16,0 0-16,-21 21 15,0 0-15,-1 0 0,22 21 16,-21 0-16,21 0 0,-21 0 16,0 1-16,21-1 0,0 0 0,0 0 15,0 0-15,0 0 0,0 1 0,0-1 16,0 0-16,21 0 16,-21 0-16,21-21 0,22 21 15,62-21 1,-62 0-16,-22 0 0,21-21 15,-21 21-15,1-21 0,-1 0 16,0 0-16,0 21 0,0-21 0,22-43 16,-43 1-1,0 41-15,0 1 0,0 0 16,0 42 0,0 0-1,-22 1-15,22-1 16,0 0-16,0 0 0,0 0 0,0 0 15,0 1-15,0-1 0,0 0 16,0 0 0,0-42 46,-21 21-62,0 0 0,21-21 16,-21 21-1,0 0-15,21 21 32,0 0-32,0 0 15,0 0 1,21-21-16,0 0 0,0 0 0,0 22 16,1-22-16,-1 0 0,21 0 15,-21 0-15,0 0 16,1 0-16,-1-22 0,0 1 0,21 21 15,-21-21-15,1 21 0,-1-21 0,0 0 16,0 0-16,0-1 0,0 22 16,1-21-16,-1-42 15,-21 20-15,0 22 0,0 0 16,-21 21-16,-1 0 16,1 0-16,0 0 0,0 0 15,0 21-15,21 0 16,0 1-16,0-1 0,0 0 0,0 0 15,0 0-15,0 0 0,0 1 16,0-1-16,0 21 16,21-42-16,-21 21 0,21-21 15,-21 21-15,-21-21 47,0 0-31,0 0-16,-1 0 0,-20 0 0,21 0 15,0 0-15,0 0 0,-1 0 0,-20 0 16</inkml:trace>
  <inkml:trace contextRef="#ctx0" brushRef="#br1" timeOffset="204006.13">0 5461 0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EC20-1363-441E-BBC9-B2FEBC9C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D8F78-56D0-4EBA-9BA0-70561A627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9AA5-944F-4979-8B9D-274DE0D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AF3A-D5FC-4B96-BCA3-2D85367C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94EB-711C-4B8B-A665-6A41AFFF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CFA8-B2C4-4051-BFE3-580187DD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BCB1-4327-4A35-8223-5084A9BA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18B8-3967-450E-982B-9214A48D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E513-CA00-4C52-A0E7-EC7E0BE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9C64-C0C4-4832-B9E0-41F1D64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33190-E4DD-4D9F-B6BE-DC12F8E09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777A1-0FA6-46F7-B893-043902F2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8E90-5024-48BA-B02F-1B0BDD23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F0D-E1AC-487C-8DE4-CA76591A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432E-0822-467A-AF70-E7B596A0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2C67-9125-48D7-B220-8B2E688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1AC1-4D72-4C48-8482-2402B77D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4D79-8956-480A-8403-1D5B81AA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4E40-7522-4452-A28B-4EB3A0A1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7351-CCB0-4664-BC03-5DA3BA99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ED04-DF43-4EE0-AB91-156A4ADB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537E-B92A-4D66-AC00-67EE9A33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A733-E27C-4BD3-90AF-9839F9CD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305A-1BAF-4305-8E4A-E4F2B99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6BFD3-3EAB-4C08-8D49-AA84D3A9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AF20-1544-42DE-AEF2-7012238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4007-A4F4-4163-BC9E-620D766F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BB79E-889E-454A-A2B5-DD4AECD3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7E78-C648-413E-BC1D-562DE80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1016-0B4E-4AC3-857C-8722AFE7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6696-F64B-4C20-8711-8086950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EEBE-B6AA-4E14-A126-FB0A78D6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B4EF-8998-4A6B-ACC9-DC90C01E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B2037-A33A-49DC-BF5C-A9077953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FA034-0533-4DFA-9123-DAF080034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ACE4B-0B17-4E55-8149-691EC12A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377F4-8EE5-4314-A515-715C2528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FB01B-B106-4AE5-8AD8-227A6004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6BCAE-8565-4519-B22A-4CABAA54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9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12E9-6DD4-40D1-AF6C-A62DFE05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03592-3A59-4BDC-B693-64A1499B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30A7-A94C-4392-A4B3-585411AF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6AEE9-81E9-4F75-8DE5-3F329C3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3CA21-8897-4F3A-B3A0-A472752D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52D5-5E6C-41F4-9EFD-F2639602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63D9-CF51-421A-B5B6-5E475AF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6E00-F4C5-4774-83EA-2DC06CA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9AD8-AD0A-4232-A061-7E8576B1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20F6A-FF96-4F40-A85F-8F50C4B6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4125-76B2-44F0-8FE9-9EF28B84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13033-F64C-4C5A-8583-8A0CA901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8D20-1654-40F1-A2B4-3958663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130B-D679-4E1D-B543-A733DFF5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021AB-0808-4B72-A167-793797179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193E-00EF-4EEB-9C08-A5311B22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972A-AAC1-4A68-A3E4-763F75E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AAA8-6685-4296-A6AE-EC53A98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EA6D-01B6-412B-9B11-74ECD80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F9AA3-5D81-4C38-B3A1-1BE05392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30F8-F41A-43B2-AAB7-ED44DD92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DAC4-9DAC-455E-8BC9-909732A90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BDF9-44E8-4FE2-A52F-16A3CEABD955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DBF7-6430-44A2-8E2F-5034CA570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EF38-B2D5-422A-9F3D-FBD1496C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E59E-901C-44C6-85AB-BDD45D32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7A17D-DCC1-4CBF-ABAF-DF56B3083748}"/>
              </a:ext>
            </a:extLst>
          </p:cNvPr>
          <p:cNvSpPr txBox="1"/>
          <p:nvPr/>
        </p:nvSpPr>
        <p:spPr>
          <a:xfrm>
            <a:off x="771525" y="1876424"/>
            <a:ext cx="8372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u="sng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u="sng" strike="sngStrike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A24432-CE88-48F5-9EAC-B941503D80A8}"/>
                  </a:ext>
                </a:extLst>
              </p14:cNvPr>
              <p14:cNvContentPartPr/>
              <p14:nvPr/>
            </p14:nvContentPartPr>
            <p14:xfrm>
              <a:off x="312480" y="0"/>
              <a:ext cx="8336520" cy="427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A24432-CE88-48F5-9EAC-B941503D8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835524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46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635B32-AF65-4AA9-9436-7D1FEC23C224}"/>
                  </a:ext>
                </a:extLst>
              </p14:cNvPr>
              <p14:cNvContentPartPr/>
              <p14:nvPr/>
            </p14:nvContentPartPr>
            <p14:xfrm>
              <a:off x="609480" y="137160"/>
              <a:ext cx="762804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635B32-AF65-4AA9-9436-7D1FEC23C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27800"/>
                <a:ext cx="764676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22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D77FB-50C4-4B94-A349-C061A0EEA36D}"/>
                  </a:ext>
                </a:extLst>
              </p14:cNvPr>
              <p14:cNvContentPartPr/>
              <p14:nvPr/>
            </p14:nvContentPartPr>
            <p14:xfrm>
              <a:off x="1135440" y="243720"/>
              <a:ext cx="3657960" cy="372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D77FB-50C4-4B94-A349-C061A0EEA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234360"/>
                <a:ext cx="367668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0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C1A35F-6438-480B-98FD-64DA732CF4AA}"/>
                  </a:ext>
                </a:extLst>
              </p14:cNvPr>
              <p14:cNvContentPartPr/>
              <p14:nvPr/>
            </p14:nvContentPartPr>
            <p14:xfrm>
              <a:off x="0" y="495360"/>
              <a:ext cx="570780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C1A35F-6438-480B-98FD-64DA732CF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86000"/>
                <a:ext cx="572652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73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42A98-ED57-4D94-9C71-FFFE138E8F76}"/>
                  </a:ext>
                </a:extLst>
              </p14:cNvPr>
              <p14:cNvContentPartPr/>
              <p14:nvPr/>
            </p14:nvContentPartPr>
            <p14:xfrm>
              <a:off x="22680" y="23040"/>
              <a:ext cx="121467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42A98-ED57-4D94-9C71-FFFE138E8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3680"/>
                <a:ext cx="121654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27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FD6B5-2EDB-4700-BE56-AD9E089DE63D}"/>
                  </a:ext>
                </a:extLst>
              </p14:cNvPr>
              <p14:cNvContentPartPr/>
              <p14:nvPr/>
            </p14:nvContentPartPr>
            <p14:xfrm>
              <a:off x="167760" y="205920"/>
              <a:ext cx="1164348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FD6B5-2EDB-4700-BE56-AD9E089DE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96560"/>
                <a:ext cx="1166220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79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CE5AA-E6AD-4CD8-962C-0D28EB986370}"/>
                  </a:ext>
                </a:extLst>
              </p14:cNvPr>
              <p14:cNvContentPartPr/>
              <p14:nvPr/>
            </p14:nvContentPartPr>
            <p14:xfrm>
              <a:off x="0" y="83880"/>
              <a:ext cx="111484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CE5AA-E6AD-4CD8-962C-0D28EB986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11672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55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2A99F2-E40E-486E-B4EE-D8F2054A3B61}"/>
                  </a:ext>
                </a:extLst>
              </p14:cNvPr>
              <p14:cNvContentPartPr/>
              <p14:nvPr/>
            </p14:nvContentPartPr>
            <p14:xfrm>
              <a:off x="342720" y="167760"/>
              <a:ext cx="4214520" cy="300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2A99F2-E40E-486E-B4EE-D8F2054A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58400"/>
                <a:ext cx="4233240" cy="30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FC4DF-E5CA-4757-B513-CEDDE3E1669B}"/>
                  </a:ext>
                </a:extLst>
              </p14:cNvPr>
              <p14:cNvContentPartPr/>
              <p14:nvPr/>
            </p14:nvContentPartPr>
            <p14:xfrm>
              <a:off x="38160" y="106560"/>
              <a:ext cx="10782720" cy="509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FC4DF-E5CA-4757-B513-CEDDE3E16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7200"/>
                <a:ext cx="10801440" cy="51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43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8B749-01AD-4C54-892D-365B0E5FF99E}"/>
                  </a:ext>
                </a:extLst>
              </p14:cNvPr>
              <p14:cNvContentPartPr/>
              <p14:nvPr/>
            </p14:nvContentPartPr>
            <p14:xfrm>
              <a:off x="335160" y="236160"/>
              <a:ext cx="876348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8B749-01AD-4C54-892D-365B0E5FF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26800"/>
                <a:ext cx="8782200" cy="30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7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ECC-EA8C-4F54-8345-0D8C95B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72696-CCE7-4D00-BD45-252F4743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117ACB-E7D6-401C-8A8E-83E5E719F580}"/>
                  </a:ext>
                </a:extLst>
              </p14:cNvPr>
              <p14:cNvContentPartPr/>
              <p14:nvPr/>
            </p14:nvContentPartPr>
            <p14:xfrm>
              <a:off x="0" y="106560"/>
              <a:ext cx="946440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117ACB-E7D6-401C-8A8E-83E5E719F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48312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66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2021-11-10T02:25:29Z</dcterms:created>
  <dcterms:modified xsi:type="dcterms:W3CDTF">2021-11-10T02:25:47Z</dcterms:modified>
</cp:coreProperties>
</file>