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9T01:36:34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656 0,'21'0'15,"0"-21"1,-21 0 0</inkml:trace>
  <inkml:trace contextRef="#ctx0" brushRef="#br0" timeOffset="376.78">2921 529 0,'0'0'0,"0"-42"32,0 21-32,0 0 0,0-1 15,-21 22 32,21 22-47,-21-1 16,-1 21-16,22-21 0,-21 22 0,0-22 15,0 21-15,21 22 0,-21-22 16,0 21-16,-1-20 0,1 20 0,0 1 16,21-1-16,-21-20 15,0 20-15,0-21 0,-1 1 0,22-1 16,0 0-16,-21-20 0,21 20 0,0-21 15,0 0-15,0 0 16,0 1-16,0-1 16,0-42-1,0-1-15,0 1 16,0 0-16,0 0 0</inkml:trace>
  <inkml:trace contextRef="#ctx0" brushRef="#br0" timeOffset="752.08">3006 381 0,'0'0'16,"0"-21"-16,0 0 15,21 21 16,-21 21-31,0 0 0,0 0 0,21 0 16,-21 22-16,21-22 0,-21 21 16,21 1-16,-21-1 0,0 0 15,0 22-15,0-22 0,0 22 0,0-22 16,0 21-16,0 1 16,0-22-16,0 1 0,0-1 0,0 0 15,0 1-15,0-1 0,0-21 16,0 21-16,-21-20 0,21-1 0,0 0 15,0 0-15,21-21 32,-21-21-17,0 0-15,0 0 0,0-1 16</inkml:trace>
  <inkml:trace contextRef="#ctx0" brushRef="#br0" timeOffset="988.17">2646 1058 0,'-21'0'32,"42"0"-32,0 0 15,0 0-15,0 0 16,0 0-16,22 0 0,-22 0 0,0 0 15,21-21-15,-20 21 16,20 0-16,-21 0 0,0-21 0,22 21 16,-22-21-16,0 21 0,0-21 15,21 21-15,-20 0 0,-1 0 0</inkml:trace>
  <inkml:trace contextRef="#ctx0" brushRef="#br0" timeOffset="1344.96">3619 847 0,'0'0'0,"22"-43"32,-22 22-32,0 0 0,0 0 31,-22 21-16,1 0-15,0 21 0,21 0 0,-21-21 16,0 21-16,0 22 0,-1-22 16,1 21-16,0-21 0,0 22 0,21-1 15,0 0-15,-21-20 0,0 20 16,21 0-16,0-21 0,0 22 0,0-22 16,0 0-16,0 0 0,0 0 15,21 1-15,0-1 0,0-21 16,0 0-16,0 21 0,22-21 15,-22 0-15,0 0 0,21 0 0,1 0 16,-22-21-16,21 0 0,1 21 16,-22-22-16,21-20 0</inkml:trace>
  <inkml:trace contextRef="#ctx0" brushRef="#br0" timeOffset="1664.41">4127 423 0,'0'0'0,"-21"0"0,0 0 31,0 0-31,0 22 0,21 20 16,-21-21-16,21 0 0,0 22 16,0-1-16,-22 0 0,1 1 0,21-1 15,-21 21-15,21-20 0,0 20 16,-21-20-16,0 20 0,21-21 0,-21 1 15,21-1-15,0 0 0,0 1 16,0-22-16,0 21 0,0-21 0,0 1 16,0-1-16,0 0 15,21-21-15,0 0 0,0 0 16,0 0-16,0 0 16,1 0-16,-1 0 0,0-21 15,0 0-15,0-1 0,0 1 16</inkml:trace>
  <inkml:trace contextRef="#ctx0" brushRef="#br0" timeOffset="1949.25">4466 804 0,'0'0'0,"0"-21"16,0 42 15,-21 1-31,21-1 15,0 0-15,-21 0 0,21 21 16,-21-20-16,21 20 0,-22-21 0,22 21 16,0-20-16,0 20 0,0-21 15,-21 0-15,21 22 0,0-22 0,0 0 16,0 0-16,0 0 0,0 0 16,21-21-16,1 22 15,-1-22-15,0 0 16,0 0-16,21 0 0,-20 0 0,-1-22 15,0 22-15,0-21 0,0 0 16</inkml:trace>
  <inkml:trace contextRef="#ctx0" brushRef="#br0" timeOffset="2832.63">4974 826 0,'0'-22'16,"0"44"-16,0-22 31,-21 0-31,21 42 16,-21-21-16,0 0 0,21 0 0,0 22 15,0-22-15,-22 21 0,22-21 16,-21 22-16,21-22 0,-21 0 16,21 21-16,0-20 0,0-1 15,0 0-15,0 0 0,0 0 0,0 0 16,0 1-16,21-22 15,0 0-15,1 0 0,-1 0 16,0 0-16,0 0 0,0 0 16,0-22-16,1 1 0,-1 21 0,0-21 15,-21 0-15,0 0 0,21 0 16,-21-22-16,0 22 0,0-21 0,0 21 16,0-22-16,0 22 0,0-21 15,0 21-15,-21-1 0,0 1 0,0 0 16,-1 0-1,1 21-15,21-21 0,0 0 16,0-1 0,21 22-16,1 0 0,-1-21 15,0 21-15,21 0 0,-21 0 16,22 0-16,-1-21 0,-21 21 0,22 0 16,-1 0-16,0 0 0,1 21 15,-22 0-15,21-21 0,-21 22 0,0-1 16,22 21-16,-22-21 0,-21 0 15,21 22-15,-21-22 0,21 21 16,-21-21-16,0 1 0,0 20 16,0-21-16,0 0 0,0 22 0,0-22 15,0 0-15,0 0 0,-21 0 16,21 0-16,0 1 0,-21-1 16,21-42 30,0-1-46,0 1 16,0 0-16,0 0 0,0 0 0,0-22 16,0 1-16,0 21 15,21-21-15,0-1 0,0 22 0,1-21 0,-1-1 16,21 22-16,-21-21 16,22 21-16,20 0 0,-21-1 0,1 1 15,-1 21-15,0 0 0,1 0 16,-1 0-16,0 0 0,-20 0 0,20 21 15,-21 1-15,0 20 0,0-21 16,1 21-16,-1 1 0,-21-1 0,21-21 16,-21 22-16,0-1 0,0-21 15,0 21-15,0-20 0,0-1 0,0 21 16,0-21-16,0 0 0,-21-21 16,21 22-16,0-1 15,-21-21 1,21-21-1,0-1 1,0 1-16</inkml:trace>
  <inkml:trace contextRef="#ctx0" brushRef="#br0" timeOffset="3345.22">6964 868 0,'0'0'0,"0"-21"0,0 0 15,-21 21-15,-1 0 16,1 0-16,0 0 0,-21 0 16,21 0-16,-22 0 0,22 0 15,-21 0-15,21 21 0,-1 0 0,1 0 16,-21 0-16,42 0 0,-21 1 15,0-1-15,21 0 0,0 0 0,0 0 16,0 0-16,0 1 16,21-22-16,0 21 0,0-21 15,21 0-15,1 0 0,-22 21 0,21-21 16,1 0-16,-1 0 0,0 0 16,-21 0-16,22 0 0,-22 21 0,0-21 15,0 0-15,0 0 0,1 21 16,-1 0-16,-21 1 15,0-1-15,-21 0 16,-1-21-16,1 21 0,0-21 16,0 21-16,0-21 0,-22 21 15,22-21-15,-21 22 0,21-22 0,0 0 16,-43 21-16,43-21 16,0 0-16,0 0 0,-1 21 0,1-21 15,0 0-15,0 0 0,0 0 16,0 0-16,-1 0 15,1 0-15,0-21 16,21 0-16,-21-1 16,0 22-16</inkml:trace>
  <inkml:trace contextRef="#ctx0" brushRef="#br0" timeOffset="3880.1">4889 445 0,'22'0'16,"-44"0"-16,65 0 0,-43 21 16,21-21-16,0 0 0,0 0 15,0 0-15,1 0 16,-22-21-16,0-1 0,21 22 0,-21-21 16,0 0-1,0 0-15,-21 0 16,-1 21-16,1 0 15,0 0-15,0 0 16,0 0-16,0 0 16,-1 21-16,1-21 15,21 21-15,-21-21 16,0 0-16,0 21 0</inkml:trace>
  <inkml:trace contextRef="#ctx0" brushRef="#br0" timeOffset="4216.18">4191 741 0,'21'0'32,"0"0"-32,22-21 15,-22 21-15,21 0 0,-21 0 0,22-21 16,-1 21-16,0 0 16,-21 0-16,22 0 0,-22 0 0,0-22 15,-42 22 32,0 0-47,0 0 16</inkml:trace>
  <inkml:trace contextRef="#ctx0" brushRef="#br0" timeOffset="10904.49">3217 2032 0,'21'0'0,"-21"21"15,0-42 95,-21 21-95</inkml:trace>
  <inkml:trace contextRef="#ctx0" brushRef="#br0" timeOffset="11739.37">3238 2053 0,'-21'0'16,"0"0"-1,0 0-15,0 0 16,0 0-16,-1 0 0,1 0 16,0 0-16,0 0 0,0 0 15,0 0-15,-1 0 0,-20 0 16,21 0-16,0 0 0,-22 0 16,1 0-16,21 0 0,-21 0 0,-1 21 15,22-21-15,-21 0 0,21 0 16,-22 0-16,1 0 0,21 22 0,0-22 15,-1 0-15,1 0 0,0 0 16,0 0-16,42 0 63,0 0-63,0 0 15,22 0-15,-22 0 16,0 0-16,21 0 0,1 0 15,-1 0-15,0 0 0,1 0 0,-1 0 16,0 0-16,22 0 0,-22 0 16,1 0-16,20 0 0,-21-22 0,22 22 15,-1 0-15,1 0 0,-1 0 16,1 0-16,-1-21 0,22 21 0,0 0 16,-1 0-16,1 0 0,0 0 15,-1-21-15,1 21 0,0 0 0,21 0 16,-1 0-16,1-21 0,0 21 15,0 0-15,21-21 0,-21 21 0,0 0 16,-22-21-16,22-1 0,0 22 16,0 0-16,0-21 0,-1 21 15,1 0-15,0-21 0,0 21 0,-21 0 16,20-21-16,-20 21 0,21-21 16,-21 21-16,20 0 0,-20 0 0,21 0 15,-21-21-15,-1 21 0,1 0 16,0 0-16,-22 0 0,1 0 0,-1 0 15,1 0-15,-1 0 0,-21 0 16,22 0-16,-22 0 0,1 0 0,-1 0 16,0 0-16,1 0 0,-1 0 15,-21 0-15,0 0 0,22 0 16,-22 0-16,0 0 0,0 0 16,0-22-16,-42 22 62,0 0-46,0 0-16,0 0 0,-22 0 0,22 0 15,-21 0-15,-1 0 0</inkml:trace>
  <inkml:trace contextRef="#ctx0" brushRef="#br0" timeOffset="12687.44">2455 2138 0,'0'0'0,"-21"0"32,0-21-17,42 21 32,0 0-31,22 0-16,-22 0 15,0 0-15,0 0 0,21 0 0,-20 0 16,20 0-16,-21 0 0,21 0 16,1 0-16,-1 0 0,0 0 0,1 0 15,-1 0-15,0 0 16,1 0-16,20 0 0,1 0 0,-1-21 15,1 21-15,20-22 0,1 22 16,21 0-16,-21 0 0,20-21 0,1 21 16,-21 0-16,21 0 0,-22 0 15,43-21-15,-21 21 0,0 0 0,21 0 16,-21 0-16,21 0 0,-21 0 16,0 0-16,-1 0 0,1 0 0,21-21 15,-21 21-15,0 0 0,0 0 16,0 0-16,-1 0 0,-20 0 15,21 0-15,-21 0 0,-1 0 0,1 0 16,0 0-16,-1 0 0,1 0 16,0 0-16,-1 0 0,-20 0 15,20 0-15,-20-21 0,21 21 0,-22 0 16,64 0-16,-85 0 0,22 0 16,-1 0-16,1 0 0,-22 0 15,22 0-15,-1-21 0,-20 21 0,20 0 16,-21 0-16,22 0 0,-22 0 15,1 0-15,-1 0 0,0 0 0,1 0 16,-22-22-16,21 22 0,-21 0 16,0 0-16,1 0 0,-1 0 0,0 0 15,0 0-15,-21-21 16</inkml:trace>
  <inkml:trace contextRef="#ctx0" brushRef="#br0" timeOffset="17752.12">741 3641 0,'0'-21'0,"0"-1"32,0 1-32,0 0 0,0 0 15,0 0 1,0 0-16,0-1 16,0 44 30,0-1-46,0 0 16,0 0-16,0 0 0,0 22 0,0-22 16,0 0-16,0 21 0,0-21 15,0 22-15,0-22 0,0 21 0,0-21 16,0 22-16,-21-1 16,21-21-16,0 22 0,0-22 0,-22 21 15,22-21-15,0 0 0,-21 1 16,21-1-16,0 0 0,0 0 0,0 0 15,-21-42 17,21 0-17,0 0-15,0 0 16,0-1-16,0 1 0</inkml:trace>
  <inkml:trace contextRef="#ctx0" brushRef="#br0" timeOffset="18196.23">1079 3895 0,'-21'0'0,"21"21"0,0 0 32,0-42 15,0 0-32,21 0-15,-21-1 16,0 1-1,-21 21 17,0 0-32,21 21 15,0 1-15,0-1 32,21-21-1,0 0-16,1 0-15</inkml:trace>
  <inkml:trace contextRef="#ctx0" brushRef="#br0" timeOffset="18788.06">2476 3577 0,'0'0'0,"-21"-42"15,0 42-15,0-21 16,21 0-16,-21 21 0,21-22 15,0 1-15,0 0 0,0 0 32,0 42-1,0 0-31,0 0 0,0 22 16,0-22-16,0 21 0,0 1 15,0-1-15,0-21 0,0 21 0,0 22 16,0-22-16,-21 1 0,-1-1 15,22 21-15,-21-20 0,21-1 0,0 0 16,-21 1-16,21-22 0,-21 21 16,21-21-16,0 1 0,-21-1 0,21 0 15,0 0-15,0-42 32,0 0-17,0 0-15,0-1 0,0 1 0</inkml:trace>
  <inkml:trace contextRef="#ctx0" brushRef="#br0" timeOffset="19419.7">2095 3747 0,'-21'-22'0,"42"44"0,-63-65 0,21 22 16,0 21-16,0-21 0,-1 0 16,22 0-16,0-1 0,0 1 15,0 0-15,0 0 0,0-21 16,22 20-16,-1 1 0,0 0 15,21 0-15,1 0 0,-1 0 16,0-1-16,22 1 0,-1 0 0,1 21 16,-1 0-16,22 0 0,-22 0 15,1 21-15,-1 0 0,1 22 0,-22-22 16,22 21-16,-22 1 0,-21-1 16,22 0-16,-22 1 0,-21-1 0,21 43 15,-21-43-15,0 0 16,0 1-16,0-1 0,0-21 0,-21 21 15,21 1-15,-21-22 0,-1 0 16,1 21-16,21-20 0,-21-1 16,0-21-16,21-21 31,0-1-31,0 1 0,0 0 16,0 0-16,0-21 0,0-1 15,0 22-15,0-21 0,0-1 0,21 1 16,0-21-16,-21 20 0,21 1 15,1-22-15,-1 22 0,0-21 16,21 20-16,-21-20 0,22 20 0,-1 22 16,0-21-16,1 21 0,-1 0 0,22-1 15,-22 22-15,0 0 16,1 22-16,-1-1 0,0 21 0,1-21 0,-1 22 16,-21 20-16,0-21 15,0 1-15,-21-1 0,0 22 0,0-22 16,0 0-16,0 1 0,0-1 0,-21 0 15,0 1-15,21-22 0,-21 21 16,0-21-16,0 22 0,-1-22 0,22 0 16,-21 0-16,21 0 0,-21-21 15,21 21-15,-21-21 0,21-21 32,0 0-32,0 0 15,0 0-15,0 0 0,21-1 0,0 22 16</inkml:trace>
  <inkml:trace contextRef="#ctx0" brushRef="#br0" timeOffset="19920.14">4106 3598 0,'0'0'0,"0"-21"31,-21 21-31,0 21 15,21 1-15,-42 20 0,20-21 16,22 0-16,-21 22 0,0-22 0,21 21 16,0-21-16,-21 22 0,21-1 15,0-21-15,-21 21 0,21 1 16,0-22-16,0 21 0,0-21 16,0 1-16,21-1 0,0 0 0,0 0 15,0-21-15,1 0 0,-1 0 0,21 0 16,-21 0-16,0 0 0,22 0 15,-1-21-15,-21 0 0,22 0 0,-1-1 16,-21 1-16,0-21 16,22-22-16,-22 43 0,-21-21 0,0 0 15,0-1-15,0 1 0,0 0 0,0-1 16,-21 1-16,-1 21 0,1-22 16,0 22-16,0 0 0,0 0 0,0 21 15,-22 0-15,22 0 0,0 0 16,0 0-16,-22 0 0,22 21 15,0 0-15,0 0 0,0 22 16,0-22-16,-1 21 0,22-21 0,0 22 16,-21-1-16,21-21 0,0 22 0,0-1 15,0-21-15,0 21 0,0-20 16,0-1-16,43 42 16,-22-42-16,21 1 0,-21-22 15,0 0-15,1 0 0,20 0 0,0-22 16,-21 1-16</inkml:trace>
  <inkml:trace contextRef="#ctx0" brushRef="#br0" timeOffset="20360.89">4826 3662 0,'21'-21'0,"-42"42"0,42-63 16,0 20-16,-21 1 15,-21 42 1,0 1-1,21-1-15,-21 0 0,21 0 16,0 0-16,-21 22 0,-1-22 0,22 21 16,0-21-16,0 0 0,0 22 15,-21-22-15,21 21 0,0-21 0,0 1 16,0-1-16,0 0 0,0 0 16,0 0-16,21 0 0,1-21 15,-1 22-15,0-22 0,0 0 16,21 0-16,-20 0 0,-1 0 0,21-22 15,-21 1-15,0 0 0,1 0 16,20 0-16,-21 0 0,0-22 0,0 22 16,1-21-16,-1-1 0,0 1 15,-21 21-15,21-21 0,-21 20 0,21-20 16,-21 21-16,0 0 0,0 0 0,0-1 16,0 44 15,0-1-16,-21 0-15,21 0 0,-21-21 16,21 21-16,0 0 0,0 1 16,0-1-16,0 0 15</inkml:trace>
  <inkml:trace contextRef="#ctx0" brushRef="#br0" timeOffset="20776.65">5503 3789 0,'0'0'0,"21"-21"16,-21 0 0,0-1-16,0 1 15,0 0 1,-21 21 0,0 0-16,0 0 15,0 21-15,0 0 0,21 1 16,-22-1-16,22 0 0,0 0 15,0 0-15,0 0 0,0 1 16,0-1-16,0 0 16,22-21-16,-22 21 0,21 0 15,0-21-15,-21 21 0,21 1 16,0-1 0,-21 0-1,-21 0 1,0-21-16,0 0 0,0 0 15,-1 0-15,1 0 0,0 0 0,-21 0 16,21 0-16,-1 0 0,1 0 16,0 0-16,42-21 47,0 21-47,1-21 15</inkml:trace>
  <inkml:trace contextRef="#ctx0" brushRef="#br0" timeOffset="21153.43">5673 3916 0,'0'0'0,"21"0"16,0 0-16,0 0 0,0 0 15,0 0-15,-21-21 0,22 21 16,-1 0-16,0-21 0,0 21 15,0-22-15,0 22 0,1-21 0,-1 0 0,0 21 16,0-21-16,-21 0 16,0 0-16,0-1 0,0 1 15,0 0-15,-21 0 16,0 21-16,0 0 16,-1 0-16,1 0 0,0 21 0,0 0 15,0 0-15,0 1 0,-1 20 16,1-21-16,0 21 0,21-20 0,-21 20 15,21 0-15,0-21 0,0 22 0,0-22 16,0 0-16,0 0 0,0 0 16,42 1-16,-21-1 0,1-21 0,-1 0 15,21 0-15,-21 0 0,22 0 16,-1 0-16,-21-21 0,21-1 16,-20 22-16,20-42 0,-21 21 0,0 0 15,22 0-15</inkml:trace>
  <inkml:trace contextRef="#ctx0" brushRef="#br0" timeOffset="21688.12">6837 3133 0,'0'0'0,"21"0"0,0 0 16,-21 21 0,0 0-1,0 0-15,0 22 0,0-1 16,0 0-16,0 22 0,-21-22 0,21 22 15,-21-1-15,0-21 0,21 22 0,-22-1 16,1-20-16,0 20 0,0-20 16,0 20-16,0 1 0,-1-22 0,1 0 15,0 1-15,0-22 0,21 21 0,0-21 16,0 0-16,0 1 16,0-1-16,21-21 15,0-21-15,0 21 16,1-22-16,-1 1 0,0-21 15,0 21-15,0-22 0</inkml:trace>
  <inkml:trace contextRef="#ctx0" brushRef="#br0" timeOffset="21967.96">7324 3154 0,'0'0'0,"0"-21"0,0 0 0,0-1 0,0 44 31,0-1-31,-22 0 0,22 21 16,0 1-16,-21-1 0,0 21 0,21-20 16,-21 20-16,21 1 0,-21-1 15,21-20-15,-21 20 0,21 1 0,-22-22 16,1 21-16,21-20 0,-21 20 16,21-20-16,0-1 0,-21 0 0,21-21 15,0 22-15,-21-22 0,21 0 0,0 0 16,0 0-16,0-42 31,0 0-31,0 0 16,0 0-16</inkml:trace>
  <inkml:trace contextRef="#ctx0" brushRef="#br0" timeOffset="22545.63">6583 3874 0,'21'0'31,"21"0"-31,-21 0 0,22 0 0,-22 0 16,21 0-16,22 0 0,-22 0 15,0 0-15,22 0 0,-22 0 0,22-22 16,-1 22-16,-20-21 0,20 0 16,-21 21-16,1-21 0,20 0 15,-20 21-15,-1-21 0,-21-1 0,0 1 16,0 21-16,1-21 0,-44 21 47,1 21-47,21 0 0,-21 1 15,0-1-15,21 0 0,0 0 0,-21 21 16,21-20-16,-21-1 0,21 21 16,0-21-16,0 22 0,0-22 15,0 0-15,0 21 0,0-21 0,0 1 16,0-1-16,0 0 15,21-21-15,21 0 0,-21 0 0,0 0 16,22 0-16,-1 0 0,-21 0 0,22-21 16,-1 0-16,0-1 0,1 1 15,-1 0-15,-21-21 0,21 21 0,-20-1 16,-1-20-16,0 0 0,0 21 0,-21-22 16,0 22-16,0-21 0,0 21 15,0-22-15,-21 22 0,-21 0 16,20 0-16,-20 0 0,0 21 0,21 0 15,-22 0-15,1 0 0,0 0 16,-1 0-16,1 21 0,0 0 0,-1 0 16,22 0-16,-21 0 0,21 1 15,-1-1-15,1 21 0,0-21 0,21 0 16,0 1-16,0 20 0,0-21 0,0 0 16,0 0-16,0 1 0,42-1 15,-20-21-15,-1 21 0,21-21 0,-21 0 16,22 0-16</inkml:trace>
  <inkml:trace contextRef="#ctx0" brushRef="#br0" timeOffset="22976.38">8234 3662 0,'0'-21'0,"0"42"47,0 0-31,21 0-16,0 0 0,-21 1 0,21-1 15,-21 0-15,21 21 0,1-21 16,-22 1-16,0 20 0,0-21 0,0 21 16,0-20-16,0-1 0,0 0 0,0 0 15,0 0-15,0 0 0,0 1 16,0-44 15,0 1-31,0 0 0,21 0 16,-21 0-16,21 0 0,-21-22 15,21 22-15,0-21 0,-21-1 0,21 22 16,1-21-16,-1 21 0,0-22 16,0 22-16,-21 0 0,21 0 0,0 0 15,1 0-15,-1-1 0,0 22 0,0 0 16,0 0-16,0 0 0,1 0 15,-1 22 1,-21-1-16,0 0 16,0 0-16,0 0 0,0 0 15</inkml:trace>
  <inkml:trace contextRef="#ctx0" brushRef="#br0" timeOffset="23325.18">8742 3937 0,'84'0'16,"-62"-21"0,-1 0-16,0 21 0,21-21 0,-21 21 15,1-22-15,-1 1 0,21 0 16,-21 21-16,0-21 0,-21 0 16,22 0-16,-22-1 0,0 1 15,0 0 1,-22 21-16,1 0 0,-21 0 15,21 0-15,0 21 0,-1-21 0,1 21 16,-21 1-16,21-1 0,0 0 16,21 0-16,0 0 0,0 0 0,-22 1 15,22 20-15,0-21 0,0 0 0,0 0 16,0 1-16,0-1 16,22 0-16,-1 0 0,0-21 0,-21 21 0,42-21 15,-21 0-15,1 0 0,-1 0 16,0 0-16,21 0 0,-21 0 15,43-21-15,-22 0 0,-21 21 16,1-21-16</inkml:trace>
  <inkml:trace contextRef="#ctx0" brushRef="#br0" timeOffset="23708.02">9377 3747 0,'0'0'0,"0"-22"16,0 1-16,0 0 0,0 0 0,0 0 15,0 0-15,21 21 16,0 0-16,0 0 0,-21-22 0,21 22 15,1 0-15,-1 0 0,0 0 16,21 0-16,-21 0 0,22 22 0,-22-1 16,21-21-16,-21 21 0,22 0 15,-22 0-15,0 22 0,0-22 0,0 0 16,-21 0-16,22 21 0,-22-20 0,0-1 16,0 21-16,0-21 0,0 0 15,-22 1-15,1-1 0,0 0 0,0 0 16,0 0-16,0-21 0,-1 21 15,1-21-15,0 0 16,21-21-16,0 0 16,0 0-16,0 0 0,0 0 0,21-1 15,0 1-15,1 0 16,-1-21-16,0 21 0,0-22 0,21 22 16,-20-21-16,-1 21 0,21-1 0,-21 1 15,22 0-15,-22 0 0,0 21 16,0 0-16,0 0 0,0 0 0,1 0 15,-1 0-15,-21 21 16</inkml:trace>
  <inkml:trace contextRef="#ctx0" brushRef="#br0" timeOffset="25997.35">847 4911 0,'-22'0'0,"1"0"16,21-21-16,0-1 15,0 1-15,0 0 16,0 0-16,0 0 16,0 0-1,21 21-15,1 0 0,-22-22 16,21 22-16,0 0 16,0 0-16,0 0 0,0 22 15,1-1-15,-22 0 0,21 0 16,0 21-16,-21 1 0,0-1 0,0 0 15,0 1-15,0-1 0,0 22 16,-21-22-16,0 0 0,-1 1 16,1-1-16,-21 0 0,21 1 0,-22-22 15,22 21-15,0-21 0,-21 0 16,21 1-16,-1-22 0,1 21 0,0-21 16,0 0-16,0 0 0,0 0 15,-1-21-15,22-1 16,-21 1-16,21 0 0,0 0 15,0 0-15,0 0 0,0-22 16,0 1-16,0 21 0,21-22 0,1 1 16,-22 0-16,42 21 0,-21-1 15,0 1-15,0 0 0,22 21 0,-22 0 16,0 0-16,21 21 0,-20 0 16,-1 1-16,0-1 0,0 0 15,0 21-15,0-21 0,1 1 0,-22 20 16,0-21-16,21 0 15,-21 0-15,21 1 0,-21-1 0,21 0 0,-21 0 16,0 0-16,21-21 16,0 21-16,1-21 0,-1 0 15,0 0-15,0 0 0,0 0 16,22 0-16</inkml:trace>
  <inkml:trace contextRef="#ctx0" brushRef="#br0" timeOffset="26259.22">1820 5376 0,'0'0'0,"0"-21"47,0 0-31,-21 21-1,0 0 1,0 0 0,0 0-1</inkml:trace>
  <inkml:trace contextRef="#ctx0" brushRef="#br0" timeOffset="27319.61">3027 5017 0,'0'-22'15,"0"1"-15,0 0 16,0 0-16,0 0 0,0 0 0,0-1 16,0 1-16,0 0 0,0 0 15,0-21-15,21 42 0,-21-22 16,0 1-16,21 21 16,-21 43-1,0-22 1,0 21-16,0 0 0,0 1 0,-21-1 15,21 22-15,-21-22 0,0 21 0,21-20 16,-22 20-16,1-20 0,0 41 16,0-41-16,21-1 0,-21 0 15,21-21-15,-21 22 0,21-22 16,0 0-16,0 0 0,0 0 0,0 1 16,0-44 15,0 1-16,0 0-15,0 0 0,0 0 0,0-22 16</inkml:trace>
  <inkml:trace contextRef="#ctx0" brushRef="#br0" timeOffset="28015.3">2836 4953 0,'-21'-21'0,"42"42"0,-42-63 0,21 21 0,0-1 16,0-20-16,0 0 15,0 21-15,21-22 0,0 22 0,1 0 16,-1 0-16,0 0 16,21-1-16,1 1 0,-1 0 0,0 21 15,22 0-15,-22 0 0,22 0 16,63 21-16,-85 0 0,21 1 16,-20 20-16,-22-21 0,0 21 15,-21 1-15,0 20 0,0-20 0,-21-1 16,0 0-16,-22 1 0,1-1 0,0-21 15,-22 21-15,22-20 0,0 20 16,-1-21-16,1 0 0,21-21 16,0 21-16,-1-21 0,1 0 0,0 0 15,21-21 1,0 0-16,0 0 16,0 0-16,0 0 0,0-1 15,21 1-15,0 21 0,1 0 16,-1 0-16,0 0 15,0 0-15,-21 21 0,21 22 16,-21-22-16,21 0 0,-21 21 16,0-20-16,0 20 0,0-21 0,0 21 0,0-20 15,22-1-15,-1 21 0,-21-21 16,21 0-16,0 1 0,-21-1 0,42 0 16,-20-21-16,-1 21 0,0-21 15,21 0-15,1 0 0,-1 0 16,-21 0-16,21-21 0,1 21 15,-1-21-15,0 0 0,1-1 0,-22 1 16,42-42-16,-20 42 0,-22-1 16,0-20-16,0 21 0,-21 0 15,0-22-15,21 22 0,-21 0 0,22 0 16,-22 42 0,0 0-1,-22 0-15,1 1 0,21-1 16,0 0-16,0 0 0,0 0 15,-21 0-15,21 1 0,0-1 16,21-21 15,0-21-15,-21-1-16,22 22 16,-22-21-16,0 0 0</inkml:trace>
  <inkml:trace contextRef="#ctx0" brushRef="#br0" timeOffset="28304.14">4064 4784 0,'0'0'0,"-21"0"31,0 0-31,21 21 16,0 0-16,21-21 31,0 0-16,0 0-15,-21-21 16,0 0 0,0 0-16,-21 21 31,0 0-15,0 0-16,21 21 15,0 0-15,21 0 16,0-21-16,0 21 15</inkml:trace>
  <inkml:trace contextRef="#ctx0" brushRef="#br0" timeOffset="29365.16">4784 5376 0,'0'-21'31,"0"0"-15,21 0-16,0 0 0,0 0 15,0-1-15,-21 1 0,21 0 0,1 0 16,-22 0-16,0 0 0,21-1 16,-21 1-16,0-21 0,0 21 0,0 0 15,0-1-15,-21 1 0,-1 0 16,-20 0-16,21 21 0,-21 0 0,-1 0 16,1 0-16,0 0 0,-1 21 15,1 0-15,0 0 0,-1 22 0,1-22 16,0 21-16,20 1 0,-20-22 15,21 21-15,0 0 0,0 1 16,-1-22-16,22 21 0,0-21 0,0 1 16,0-1-16,0 0 0,0 0 15,22-21-15,-1 0 0,0 21 0,21-21 16,-21 0-16,64 0 16,-64-21-16,43 21 0,-22-21 0,0 0 15,1 0-15,-1-1 0,0 1 0,1 0 16,-1 0-16,-21 0 15,0 0-15,22-1 0,-22 1 0,-21 0 16,21 0-16,-21 0 0,21 0 0,-21-1 16,0 1-1,0 42 1,0 1-16,0-1 16,-21 0-16,21 21 0,-21-21 0,21 1 15,0 20-15,0 0 0,0-21 16,0 22-16,-21-1 0,21 0 0,0 1 15,0-1-15,0 0 0,0 22 0,0-22 16,0 22-16,0-22 0,0 22 16,0-22-16,0 21 0,0 1 0,0-22 15,-21 22-15,21-1 0,0 1 16,0-1-16,0-20 0,0 20 16,0 1-16,0-22 0,0 0 0,-22 1 15,22-1-15,0 0 0,-21-21 0,21 1 16,0-1-16,-21 0 0,0-21 15,0 0-15,0 0 0,-22 0 16,22 0-16,0-21 0,-21 21 0,20-21 16,-20-1-16,0 1 0,21-21 15,-22 0-15,1 20 0,21-20 0,0 0 16,-22-22-16,22 22 0,21 0 0,-21-1 16,21 1-16,-21 21 15,21-22-15,0 1 0,0 21 0,0 0 16,0-22-16,0 22 0,21-21 0,0 21 15,0 0-15,0-22 0,1 22 16,20-21-16,-21-1 0,21 1 0,1 0 16,-1-1-16,0-20 0,1 21 15,-1-1-15,0 1 0,1 0 0</inkml:trace>
  <inkml:trace contextRef="#ctx0" brushRef="#br0" timeOffset="30132.74">5334 4741 0,'0'-21'16,"0"42"0,0 1-16,0-1 15,0 21-15,-21 0 0,21-20 0,0 20 16,0 0-16,-21 1 0,21-1 15,-22 0-15,22 1 0,0-22 16,0 21-16,0 0 0,0-20 0,0-1 16,0 0-16,0 0 0,-21 0 0,21 0 15,21-21 17,-21-21-32,0 0 15,22 0-15,-1 0 0,0 0 16,-21-1-16,21 1 0,0-21 0,-21 21 15,21-22-15,1 22 0,-1-21 0,0 0 16,0 20-16,0 1 0,0 0 16,-21 0-16,22 0 0,-1 21 15,0 0-15,-21 21 16,21 0-16,-21 0 0,21 0 0,-21 22 16,0-22-16,0 0 0,0 21 15,0-20-15,0-1 0,21 0 16,-21 0-16,22 0 0,-22 0 0,21 1 15,0-1-15,0 0 0,0-21 16,0 0-16,1 0 0,-1 0 0,0 0 16,0 0-16,0 0 0,0 0 0,22 0 15,-22-21-15,0 0 0,0-1 16,22 1-16,-22 0 0,0 0 16,0 0-16,0-22 0,-21 1 0,21 0 15,1-1-15,-22 1 0,0 0 16,0-22-16,21 22 0,-21 0 0,21-1 0,-21 22 15,0-21-15,0-1 16,0 22-16,0 0 0,21 0 0,-21 42 31,0 0-15,0 0-16,0 1 0,-21 20 0,21 0 16,-21 1-16,21-1 0,0 21 15,-21-20-15,21-1 0,0 0 0,0 1 16,0-1-16,0-21 0,0 0 0,0 22 15,0-22-15,0 0 0,0 0 16,21-21-16,0 0 0,0 0 16,0 0-1,0 0-15,1 0 16,-1-21-16,-21 0 0,21 0 0,-21 0 16</inkml:trace>
  <inkml:trace contextRef="#ctx0" brushRef="#br0" timeOffset="30360.61">6138 4805 0,'21'0'47,"1"0"-32,-1 0-15,0 0 16,0 0-16,0 0 0,0 0 16,1-21-16,-1 21 0,0 0 15,0 0-15</inkml:trace>
  <inkml:trace contextRef="#ctx0" brushRef="#br0" timeOffset="31181.49">7260 4720 0,'0'0'0,"0"-21"0,-21 0 16,0 0-16,0 21 0,21-21 15,-22 21-15,1 0 0,0 0 0,0 0 16,0 0-16,0 0 0,-1 0 15,1 0-15,0 0 0,0 0 0,0 21 16,0 21-16,-1-21 0,1 22 16,0-1-16,0 0 0,0 1 0,0-1 15,-1 21-15,22-20 0,0-1 16,0 0-16,0-20 16,0 20-16,0-21 0,22 21 0,20-20 0,-21-1 15,0-21-15,22 21 0,-22 0 0,21-21 16,0 0-16,-20 0 0,20 0 15,0 0-15,1 0 0,-22 0 0,21-21 16,0 0-16,-20 0 0,20-1 16,0 1-16,-21 0 0,22-21 0,-1 21 15,-21-22-15,22 1 0,-22 0 16,0-22-16,0 22 0,0-22 0,0 22 16,-21 0-16,0-1 0,22-20 15,-22 42-15,0-22 0,21 1 0,-21 21 0,0 0 16,0-1-16,-21 22 31,-1 0-31,1 22 16,0-1-16,0 21 0,21-21 0,-21 22 15,0-1-15,21 0 0,0 1 0,-22-1 16,22 21-16,-21-20 0,21-1 16,0 0-16,0 1 0,0-1 0,0-21 15,0 22-15,0-22 0,0 0 0,0 0 16,0 0-16,21 0 15,1-21-15,-1 22 0,0-22 16,0 0-16,0 0 0,22 0 16,-22 0-16,0-22 0,0 22 0,21-21 15,-20 0-15,-1 0 0,0 21 0,0-42 16,0 20-16,0 1 0,1 0 16,-1-21-16,-21 21 0,21-1 0,-21 1 15,21 0-15,-21 0 0,0 42 31,0 0-15,0 0-16,0 1 0,0-1 0,0 0 16,0 0-16,-21 0 0,21 0 15,0 1-15,0-1 16,21-21 0,0 0-1,0 0-15,1 0 0,-22-21 16,21 21-16,0-22 0,-21 1 15</inkml:trace>
  <inkml:trace contextRef="#ctx0" brushRef="#br0" timeOffset="31508.92">8107 4593 0,'0'0'0,"-21"21"0,-1 43 31,22-43-31,0 0 16,22-21-16,-1 0 15,0 0-15,0 0 0,0 0 16,-21-21 0,21 21-16,-21-21 0,0 0 15,0 0-15,0-1 16,0 1-16,0 0 15,-21 21-15,0 0 16,0 0 0,0 0-16,0 0 0,21 21 15,0 0-15,0 1 16,0-1-16,0 0 16</inkml:trace>
  <inkml:trace contextRef="#ctx0" brushRef="#br0" timeOffset="31840.73">8657 4720 0,'-21'0'0,"42"0"0,-63 0 15,21 0-15,-1 0 16,1 0-16,0 0 0,0 0 0,0 0 15,0 21-15,-1 1 16,1-1-16,0 0 0,0 0 0,21 21 0,0-20 16,-21 20-16,21-21 0,0 21 15,0 1-15,0-22 0,0 21 0,0-21 16,0 22-16,21-22 0,-21 0 0,21 0 16,0 0-16,0 1 15,1-1-15,-1-21 0,0 21 0,0-21 16,21 0-16,-20 0 0,-1 0 0,21 0 15,-21 0-15,22 0 0,-1-21 16,-21 0-16,21-1 0,-20 1 0,20 0 16,-21 0-16</inkml:trace>
  <inkml:trace contextRef="#ctx0" brushRef="#br0" timeOffset="32608.65">9334 4382 0,'0'-22'0,"0"44"0,0-65 0,0 22 15,-21 21 1,0 0-16,0 0 16,0 21-16,21 0 0,-21 1 0,-1-1 15,1 21-15,0 0 0,21 1 16,-21-1-16,0 0 0,21 1 0,0-1 16,-21 0-16,-1 22 0,1-22 15,21 1-15,-21-1 0,21 0 0,0 1 16,-21-22-16,21 0 0,-21 21 0,21-21 15,0 1-15,0-1 16,21-42 31,-21-1-47,21 1 0,0-21 0,-21 21 16,21-22-16,1 1 0,20 0 15,-21-1-15,0 1 0,0 0 0,22 21 16,-22-22-16,0 22 0,21 0 0,-20 0 15,-1 0-15,0-1 0,0 22 16,0 0-16,0 0 16,-21 22-1,0-1-15,0 0 0,0 0 16,0 0-16,-21 0 0,0 1 0,0-1 16,0-21-16,21 21 15,-43 0-15,22-21 0,0 0 0,21 21 16,-21-21-16,0 0 0,0 0 0,-1 0 15,1 0 1,21-21-16,-21 0 16,21 42 15,0 0-15,0 0-16,0 1 0,-21-1 15,21 21-15,0-21 0,0 0 16,0 22-16,0-22 0,0 0 0,21 0 15,-21 0-15,21 1 0,0-1 16,1 0-16,-1-21 0,0 21 0,21-21 16,-21 0-16,22 0 0,41 0 15,-41 0-15,-22 0 16,21-21-16,-21 0 0,1 21 0,20-21 16,-21-1-16,-21 1 0,21 0 15,0 0-15,-21-21 0,22 20 0,-22-20 16,0 21-16,0 0 0,0 0 0,0-1 15,0 1-15,0 0 0,-22 21 32,1 0-17,0 21-15</inkml:trace>
  <inkml:trace contextRef="#ctx0" brushRef="#br0" timeOffset="33667.64">720 6668 0,'0'0'0,"-22"0"0,22-22 32,22 22-17,-1 0-15,0 0 16,0 0-16,0 0 0,0 0 16,1 22-16,-22-1 0,21-21 15,-21 21-15,0 0 0,0 0 0,0 0 16,0 1-16,0 20 15,-21-21-15,-1 0 0,1 0 0,-21 1 16,21-1-16,0 0 0,-22-21 16,22 21-16,-21 0 0,21-21 0,-1 0 15,1 0-15,0 0 0,0 0 16,42-21 0,0 21-1,0 0-15,1-21 0,-1 21 16,0 0-16,21 0 0,-21 0 0,1 0 15,-1 0-15,0 0 16,21 0-16,-21 0 0,1 0 0,-1 21 16,0 0-16,0-21 0,0 21 15,-21 1-15,0-1 0,0 0 0,0 21 16,0-21-16,0 1 0,0 20 16,-21-21-16,-21 21 0,21-20 0,-22-1 15,1 0-15,0 0 0,-1 0 16,1-21-16,0 21 0,-1-21 0,22 0 15,-21 0-15,-1 0 0,22 0 16,-21 0-16,21 0 0,0 0 0,-1 0 16,1-21-16,0 21 0,0-21 15,0 21-15,21-21 0,0 0 16,0 0-16,0-1 16,0 1-1,21 21-15,0-21 0,0 21 0,0-21 16,22 21-16</inkml:trace>
  <inkml:trace contextRef="#ctx0" brushRef="#br0" timeOffset="33853.53">1355 7049 0,'0'0'0,"21"0"15,0 0 1,-21 21 15</inkml:trace>
  <inkml:trace contextRef="#ctx0" brushRef="#br0" timeOffset="34664.44">2667 7027 0,'0'0'0,"21"0"0,0 0 16,-21-21-16,21 0 0,-21 0 15,0 0-15,0 0 16,0-1-16,0 1 0,0 0 16,0 0-16,-21 0 15,0 0-15,-21 21 0,21-22 0,-22 22 16,1 0-16,0-21 16,-1 21-16,1 0 0,0 0 0,-1 21 0,-20 1 15,20-1-15,1 0 16,0 0-16,21 21 0,-22 1 0,22 20 15,0-20-15,21 20 0,-21-21 16,21 22-16,0-22 0,0 22 0,0-22 16,42 0-16,-21-20 0,0-1 15,1 0-15,20 0 0,0-21 0,1 0 16,-1 0-16,21 0 0,-20 0 16,-1-21-16,22 0 0,-1 0 0,-21-22 15,22 22-15,-22-21 0,1-1 0,20 1 16,-21 0-16,1-1 15,-22 1-15,21 0 0,1-1 0,-22-20 0,21 21 16,-21-22-16,0 22 16,-21-22-16,22 1 0,-22-1 0,0 1 15,21 20-15,-21-20 0,0 21 16,0 20-16,0-20 0,0 21 16,-21 21-16,-1 0 0,1 0 0,0 21 15,0 21-15,21 1 0,-21-1 16,0 0-16,-1 22 0,1-22 0,0 22 15,21-1-15,0-20 0,-21 20 16,21-21-16,0 1 0,0-1 0,0 22 16,0-22-16,0-21 0,0 21 15,0 1-15,21-22 0,-21 0 0,21 0 16,0 0-16,1-21 0,-1 0 16,0 0-16,0 0 0,0 0 15,0 0-15,22 0 0,-22-21 0,0 0 16</inkml:trace>
  <inkml:trace contextRef="#ctx0" brushRef="#br0" timeOffset="36128.97">3746 6773 0,'0'0'0,"-21"0"31,-21 22-31,21-22 0,0 21 16,-1 0-16,1 21 0,0-21 15,-21 1-15,21 20 0,-1-21 16,1 21-16,21-20 0,-21 20 0,21-21 16,-21 21-16,21 1 0,0-22 15,0 21-15,0-21 0,0 1 0,0-1 16,21 0-16,0 0 0,0-21 0,22 0 16,-22 0-16,21 0 0,-21 0 15,22 0-15,-1 0 0,0-21 0,-20 0 16,20 0-16,0-1 0,1 1 15,-22 0-15,21-21 0,-21 21 16,0-22-16,1 1 0,-1 21 0,-21-22 16,0 1-16,0 21 0,0-21 15,0-1-15,0 22 0,0-42 16,-21 41-16,-1 1 0,1 0 0,-21 21 16,21 0-16,0 0 0,-22 0 15,22 0-15,-21 21 0,21 0 0,-22 1 16,22-1-16,0 0 0,0 0 15,0 21-15,-1 1 0,1-22 0,21 21 16,0-21-16,0 22 0,0-1 0,43 127 31,-22-147-31,0-22 16,42 21 0,-20 0-16,-22-21 0,21 0 0,1 0 15,-1 0-15,-21-21 0,21 21 0,1-21 16,-22-1-16,21 1 0,-21 0 15,22 0-15,-22 0 0,64-64 16,-64 64-16,0-21 0,0 20 16,-21 1-16,0 0 0,0 0 15,0 0-15,0 0 0,0-1 16,0 44 15,-21-1-31,21 0 0,0 0 0,0 0 16,-21 0-16,21 1 0,0-1 15,-21 0-15,21 21 0,0-21 0,0 1 16,0-1-16,0 0 0,0 0 0,0 0 16,21 0-16,0-21 0,0 0 15,0 22-15,0-22 0,1 0 0,-1 0 16,21 0-16,0-22 0,-20 22 0,20-21 16,0 0-16,1 0 0,-22 0 15,21 0-15,0-1 0,-20-20 0,-1 21 16,21 0-16,-21-22 0,-21 22 0,21 0 15,-21-21-15,22 21 16,-22-1-16,0 1 0,0 42 47,0 1-47,0-1 0,-22 0 0,1 0 16,21 0-16,0 22 0,0-22 15,0 0-15,0 0 0,0 21 0,0-20 16,0-1-16,0 0 0,0 0 0,0 0 15,21-21-15,1 0 16,-1 0-16,0 0 0,21 0 0,-21 0 16,22 0-16,-22-21 0,21 0 0,-21 21 15,22-21-15,-1 0 16,0-22-16,1 22 0,-22 0 0,21-21 16,1 20-16,-22-20 0,21 21 0,-21-21 15,0-1-15,1 1 0,-1 0 16,0-1-16,-21-41 0,21 41 15,-21 1-15,0 0 0,0 20 16,0 1-16,0 0 0,0 0 0,-21 42 31,21 21-31,-21-20 0,21 20 16,0-21-16,0 21 0,-21 1 16,21-1-16,0 0 0,-22 1 0,22-22 15,0 21-15,0 1 0,0-22 16,0 21-16,0-21 0,0 0 0,0 1 15,0-1-15,0 0 0,0 0 0,0 0 16,0-42 15,0 0-31,0 0 16,0 0-16,22-1 16,-22 1-16,21 0 0,0 0 0,0 0 15,0 0-15,22-1 0,-22 1 16,0 21-16,21-21 0,1 0 0,-22 21 15,21 0-15,0 0 0,1 0 16,-1 0-16,0 0 0,1 0 0,-22 21 16,21 0-16,-21 0 0,1 1 15,-1-1-15,-21 0 0,0 21 16,0-21-16,0 1 0,-43-1 0,22 0 16,-21 0-16,21 0 0,-43 0 15,22 1-15,0-1 0,-22 0 0,22-21 16,-22 21-16,22 0 0,0-21 0,-1 0 15,1 0-15,21 0 0,0 0 16,-1 0-16,1 0 0,21-21 16,0 0-1,21 0-15,22 0 0,-22-1 16,21 1-16,-21-21 0</inkml:trace>
  <inkml:trace contextRef="#ctx0" brushRef="#br0" timeOffset="36435.8">6625 6329 0,'0'0'0,"-21"0"0,0 0 0,0 0 15,-1 0-15,1 21 0,0 0 16,21 22-16,-21-22 0,0 21 15,21 22-15,0-22 0,-21 0 0,21 22 16,-22-22-16,22 0 0,0 1 16,0-1-16,0 0 0,0 1 0,0-1 15,0 0-15,0-20 0,0 20 0,0-21 16,0 0-16,0 0 0,0 1 16,0-1-16,0 0 0,22-21 15,-1 0-15,0 0 16,0 0-16,0-21 15,0 0-15</inkml:trace>
  <inkml:trace contextRef="#ctx0" brushRef="#br0" timeOffset="36799.61">6773 6879 0,'21'0'0,"1"0"15,-1 0-15,0 0 0,0 0 16,0 0-16,0 0 0,1 0 16,-1 0-16,0-21 0,0 21 15,0-21-15,0 0 0,1 21 16,-22-21-16,0-1 0,0 1 16,0 0-16,-22 21 15,1 0-15,0 0 0,-21 0 16,21 0-16,-22 0 0,22 21 0,-21 0 15,21 1-15,-22-1 0,1 21 16,21-21-16,0 0 0,-1 22 0,22-22 16,0 21-16,0-21 0,0 22 15,0-1-15,0-21 16,22 0-16,-22 1 0,21-22 0,21 21 16,-21-21-16,0 0 0,1 0 0,20 0 0,0 0 15,1 0-15,-1 0 16,0-21-16,1-1 0,-1 1 0</inkml:trace>
  <inkml:trace contextRef="#ctx0" brushRef="#br0" timeOffset="37748.62">7705 6562 0,'0'0'0,"0"-21"0,0-1 0,0 1 15,-43 0-15,22 21 16,0 0-16,0 0 0,-22 0 16,22 0-16,0 21 0,-21 0 0,21 1 15,-22-1-15,22 21 0,-21 0 16,21 1-16,-1-1 0,-20 0 0,21 1 15,0-1-15,0 0 0,21 1 0,0-22 16,-22 21-16,22 1 0,0-22 16,0 21-16,0-21 0,64 64 15,-43-64-15,21-21 16,1 21-16,-1-21 0,0 0 16,1 0-16,-1 0 0,0 0 0,22-21 15,-22 0-15,22 21 0,-22-21 0,22-22 0,-22 22 16,21 0-16,-20 0 15,-1-21-15,0-1 0,1 22 0,-1-21 16,0-1-16,-20 1 0,-1-21 0,0 20 16,0-20-16,0 20 0,0-20 15,-21-1-15,0 22 0,22 0 0,-22-1 16,0 1-16,0 21 0,0 0 0,0 0 16,-22 21-1,1 0-15,0 21 16,0 0-16,21 21 0,-21 1 0,0-22 15,21 42-15,0-20 16,-22-1-16,1 0 0,21 22 0,-21-22 16,21 0-16,0 1 0,0-1 0,0 0 15,-21-20-15,21 20 0,0-21 16,0 21-16,0-20 0,0-1 0,21-21 16,-21 21-16,21 0 0,0-21 0,1 0 15,-1 0-15,0 0 0,0 0 16,0 0-16,0 0 0,1-21 0,-1 0 15,0 0-15,0-1 0,0 1 0,0 0 16,1 0-16,-22 0 0,0 0 16,21-1-16,-21 1 0,21 0 0,-21 0 15,0 42 17,0 0-17,0 0-15,0 1 0,0-1 16,0 0-16,0 0 15,0 0-15,21-21 16,0 0 0,0 0-1,1 0-15,-22-21 0,0 0 16</inkml:trace>
  <inkml:trace contextRef="#ctx0" brushRef="#br0" timeOffset="37919.53">8657 6498 0,'0'0'0,"0"-21"0,0 0 0,-21 21 16,0 0-1,0 0-15,-1 0 16,22 21-16,0 0 16,0 0-16,0 1 15,22-22 1</inkml:trace>
  <inkml:trace contextRef="#ctx0" brushRef="#br0" timeOffset="38225.36">9059 6541 0,'-63'0'31,"42"0"-31,-1 0 0,1 0 0,0 0 15,0 21-15,0 0 0,0 0 16,-1 21-16,1-20 0,0-1 0,0 21 16,0 0-16,21-20 0,-21 20 0,21-21 15,0 21-15,0-20 0,0-1 16,0 0-16,0 0 0,0 21 16,0-20-16,21-22 0,0 21 0,0 0 15,0-21-15,22 0 0,-22 21 16,0-21-16,21 0 0,1 0 0,-22 0 15,21 0-15,0 0 0,22-21 16,-22 0-16,-21 0 0,22-1 16,-1 1-16,-21 0 0,22-21 0</inkml:trace>
  <inkml:trace contextRef="#ctx0" brushRef="#br0" timeOffset="38932.22">9631 6181 0,'0'0'0,"0"-21"0,0-1 0,0 1 15,-21 21 1,-1 0-16,22 21 0,-21 1 16,21-1-16,-21 0 0,0 21 0,21 22 15,0-22-15,0 22 0,-21-22 16,21 21-16,-21 1 0,21-22 0,-22 22 16,22-22-16,0 0 0,0 1 15,-21-1-15,21 0 0,-21-20 0,21-1 16,0 0-16,0 0 0,0 0 0,0 0 15,0 1 1,0-44 0,0 1-1,0 0-15,0 0 0,0 0 16,0-22-16,21 22 0,0-21 16,-21 21-16,22-22 0,-1 1 0,21 0 15,-21 21-15,0-22 0,22 1 0,-22 21 16,21 0-16,1-1 0,-22 22 15,21 0-15,-21 0 0,0 0 0,1 0 16,-1 0-16,-21 22 0,21-22 0,-21 21 16,0 0-16,0 0 0,-21 0 15,0 0-15,-1 1 0,1-1 16,0 0-16,-21-21 0,21 21 0,-22-21 16,22 0-16,-21 21 0,21-21 15,-22 0-15,-20 0 16,42 0-16,-1 0 0,1-21 0,0 21 15,21-21-15,0 0 16,0 0-16,0-1 0,0 1 16,0 42-1,0 1-15,0 20 16,0-21-16,21 0 16,-21 22-16,21-22 0,-21 0 0,0 21 15,0-21-15,22 1 0,-1-1 0,0 0 16,0 0-16,0 0 0,0 0 15,1-21-15,-1 22 0,21-22 0,-21 0 16,64 0-16,-43 0 0,22 0 16,-22 0-16,22 0 0,-22-22 15,21 1-15,-20 21 0,-1-21 0,-21 0 16,22 21-16,-22-21 0,0 0 0,0-1 16,0 1-16,-21 0 15,0 0-15,0 0 0,0 0 0,0-1 0,0 1 16,-21 21-1</inkml:trace>
  <inkml:trace contextRef="#ctx0" brushRef="#br0" timeOffset="40225.16">868 8467 0,'0'0'0,"0"-21"0,0-1 16,0 44 31,0-1-47,0 0 15,0 21-15,0 1 0,0-1 0,0 21 16,0-20-16,0 20 0,0 1 16,-21-1-16,21-20 0,-22 20 0,1-21 15,21 1-15,-21-1 0,0-21 16,21 22-16,-21-22 0,21 0 0,-21-21 16,21 21-16,-22-42 31,22 0-16,0 0-15,0-1 0,0 1 0,0-21 16,0 21-16,0-22 0,22 22 16,-22-21-16,0 21 0,21-22 0,0 22 15,0-21-15,0 21 0,0 21 16,1-21-16,-1 21 0,0 0 0,0 0 16,21 0-16,-20 21 0,-1 0 15,21-21-15,-21 21 0,0-21 0,22 21 16,41-21-1,-62 0-15,-1 0 0,21 0 0,-21 0 16,0 0-16,1 0 16,-1 0-16,0-21 0,0 21 0,-21-21 15,21 0-15,-21 0 0,21 21 16,-21-22-16,0 1 0,0-21 16,0 21-16,0 0 0,0-1 0,0 1 15,-21 0-15,0 0 0,0 0 16,21 0-16,-21 21 0,0 0 15,-1 0-15,22 21 16,-21 0-16,0 0 0,0 0 0,21 22 16,0-1-16,-21 0 0,21 1 15,-21 20-15,21-21 0,0 1 0,0-1 16,0 0-16,0-20 16,0 20-16,0-21 0,0 21 0,0-20 15,0-1-15,0 0 0,0 0 16,0-42 31,21 0-47</inkml:trace>
  <inkml:trace contextRef="#ctx0" brushRef="#br0" timeOffset="40408.3">1714 8848 0,'0'0'0,"22"0"0,-1 0 32,0 0-32,0 0 62</inkml:trace>
  <inkml:trace contextRef="#ctx0" brushRef="#br0" timeOffset="41164.87">3429 8890 0,'0'0'0,"-21"-21"31,21 0-31,0 0 0,0-1 16,-21 1-16,21 0 0,0 0 15,0 0-15,0-22 16,-22 22-16,22 0 0,-21 0 0,0 0 0,0-22 16,0 22-16,0 0 0,-1 0 15,1-21-15,0 42 0,0-22 0,0 22 16,-22 0-16,22 0 0,0 0 16,-21 22-16,-1-1 0,22 0 15,-21 0-15,0 21 0,20-20 0,-20 20 16,0 0-16,21 22 0,-1-22 15,1 22-15,0-22 0,21 0 0,0 1 16,0-1-16,0 0 0,0 1 16,0-22-16,21 0 0,0 0 0,22 0 15,-22-21-15,21 0 0,-21 0 16,22 0-16,-22 0 0,21 0 0,1 0 16,-22-21-16,21 0 0,0 0 0,1 0 15,-1-22-15,0 22 16,1-21-16,-22-1 0,21 1 0,1 0 15,-22-1-15,0 1 0,0-21 0,0 20 16,0-20-16,-21 20 0,22-20 0,-22 21 16,0-22-16,0 22 0,0-22 15,0 22-15,0 0 0,0-1 16,0 22-16,0 0 0,-22 0 0,1 21 16,0 0-16,21 21 15,-21 0-15,0 21 0,21-20 0,-21 20 16,21 21-16,0-20 0,-22-1 0,22 22 15,0-22-15,-21 21 0,21-20 16,0-1-16,0 0 0,0 22 0,0-22 16,0 1-16,0-1 0,0-21 15,0 21-15,21-20 0,1-1 0,-1 0 16,0 0-16,-21 0 0,21 0 0,0-21 16,0 0-16,1 0 15,-1 0-15,21 0 0,-21 0 0,0 0 16</inkml:trace>
  <inkml:trace contextRef="#ctx0" brushRef="#br0" timeOffset="41624.42">3873 8784 0,'0'-21'0,"0"42"0,0-63 15,0 21-15,0 0 0,22-1 16,-22 1-16,21 0 0,-21 0 15,0 0-15,21 0 0,0-1 0,0 22 16,-21-21-16,21 0 0,1 21 0,-1 0 16,0 0-16,21 0 0,-21 0 15,1 0-15,-1 21 0,0 0 0,21 1 16,-21-1-16,1 21 0,-1-21 16,-21 22-16,0-1 0,0-21 0,0 21 15,0 1-15,0-22 0,0 21 0,-21-21 16,21 1-16,-22 20 0,1-21 15,0-21-15,21 21 0,-21-21 32,21-21-17,0 0-15,0-21 16,21 20-16,-21-20 0,21 21 0,0-21 16,1-1-16,-1 1 0,0 21 15,0-22-15,0 1 0,0 21 0,1 0 16,-1-22-16,0 22 0,0 0 15,0 21-15,0-21 0,1 21 0,-1 0 16,0 0-16,0 0 0,0 0 16,0 0-16,1 0 15,-1 21-15,-21 0 0,0 0 16,21 1-16</inkml:trace>
  <inkml:trace contextRef="#ctx0" brushRef="#br0" timeOffset="42232.08">5313 8657 0,'0'-21'0,"0"42"0,0-84 0,21 42 0,-21-1 0,21 1 15,-21 0-15,0-21 16,0 21-16,-21-1 0,0 22 15,0 0-15,-1 0 0,-20 0 0,0 0 16,21 0-16,-22 22 0,1-1 16,0 0-16,-22 0 0,43 0 0,-21 0 15,-1 22-15,22-22 0,-21 21 16,21 1-16,-1-22 0,22 21 0,0 0 16,0 1-16,0-22 0,0 21 0,0-21 15,0 1-15,22-1 0,-1 0 16,0 0-16,0-21 0,21 0 15,-20 21-15,20-21 0,0 0 0,-21 0 0,22 0 16,-1 0-16,-21-21 16,22 0-16,-22 0 0,0 0 0,21-1 15,-21 1-15,1 0 0,-1 0 0,0-21 16,0 20-16,0-20 0,0 21 16,-21-21-16,22 20 0,-22-20 0,0 0 15,0 21-15,0-1 0,0-20 0,0 21 16,0 0-16,0 0 15,-22 42 1,22 0-16,-21 0 16,0 0-16,21 22 0,0-22 15,0 0-15,-21 21 0,21 1 0,0-22 16,0 21-16,0-21 0,0 22 16,0-22-16,0 0 0,0 21 15,21-42-15,0 21 0,-21 1 0,43-1 16,-22-21-16,0 0 0,21 0 0,1 0 15,20 0-15,-21 0 0,22 0 16,-22-21-16,22 21 0,-1-22 0,-20 1 16,20-21-16,1 21 0,-22 0 15,0-1-15</inkml:trace>
  <inkml:trace contextRef="#ctx0" brushRef="#br0" timeOffset="42995.65">6371 8509 0,'0'0'0,"0"-21"0,0 0 0,-21 0 16,0-1-16,0 22 15,-1 0-15,1 0 0,0 0 0,0 0 16,0 0-16,0 0 0,-22 22 16,22-22-16,0 21 0,-21 0 0,20 0 15,1 0-15,0 0 0,0 22 0,0-22 16,0 0-16,21 21 0,0-20 16,0-1-16,0 21 0,0-21 0,0 0 15,0 1-15,21-1 0,0-21 16,0 0-16,0 0 15,0 0-15,22 0 0,-22 0 0,0 0 16,0 0-16,0-21 0,22-1 0,-22 1 16,0 0-16,0 0 15,0 0-15,1 0 0,-22-1 0,0-20 16,21 21-16,-21 0 0,21 0 0,-21-1 16,0 1-16,0 0 15,0 42 16,0 0-15,0 1-16,-21-1 0,21 0 0,0 0 16,0 21-16,-21-20 0,21 20 0,0 0 15,0 1-15,0-1 16,0 0-16,0 1 0,-22 20 0,22-21 16,0 1-16,0 126 15,0-127-15,22 22 0,-22-1 16,0 1-16,21-1 0,-21 1 0,21-1 15,-21 22-15,21-21 0,-21-1 0,0 1 16,0-1-16,21 1 0,-21-1 0,21 22 16,-21-22-16,0 1 15,0-1-15,0 1 0,0-1 0,0 1 16,0-22-16,0 22 0,0-22 0,-21 0 0,0-21 16,21 22-16,-21-22 0,0 0 15,-22 0-15,22 0 0,-21-21 16,21 0-16,-22 0 0,22 0 15,-21 0-15,21 0 0,-22-42 0,22 21 16,-42-43-16,42 22 0,-1 0 16,-20-22-16,21 1 0,0-1 15,21-20-15,-21 20 0,-1-21 0,22 22 16,-21-22-16,21 22 0,0-22 0,0 0 16,0 22-16,0-22 15,0 22-15,0-1 0,0 1 0,0-1 0,21 1 16,1 20-16,-22 1 0,21 0 0,0-1 15,0 1-15,0 0 16,0-1-16,43-20 0,-43 42 16,0-22-16,22 22 0,-22 0 0,0-21 15,21 21-15,-21-1 0,1 1 16,-1 0-16</inkml:trace>
  <inkml:trace contextRef="#ctx0" brushRef="#br0" timeOffset="43711.8">7091 8721 0,'0'-21'47,"0"-1"-32,0 1-15,0 0 16,0 0-16,-21 21 0,-1-21 15,1 0-15,21-1 0,-21 1 0,0 0 16,-21 0-16,20 0 0,1 0 0,-21 21 16,0 0-16,20 0 0,-20 0 15,0 0-15,21 0 0,-22 21 0,1-21 16,0 21-16,20 21 0,-20-21 0,21 1 16,0 20-16,0 0 0,-1 1 15,1-1-15,21 21 0,0-20 16,0-1-16,0-21 0,0 22 0,0-22 15,21 0-15,1 0 0,-1 0 16,0-21-16,0 0 0,21 0 16,-20 0-16,20 0 0,-21 0 0,21 0 15,1 0-15,-1 0 0,0-21 16,1 0-16,-1 0 0,0 0 0,-20-1 16,20-20-16,-21 21 0,21 0 15,-20-22-15,-1 1 0,0 21 0,0-21 16,-21 20-16,0-20 0,0 21 0,21 0 15,-21 0-15,0-1 0,0 1 16,0 0-16,-21 42 16,21 0-1,-21 1-15,21-1 0,0 0 0,-21 0 16,0 21-16,21-20 0,0 20 0,0-21 16,0 21-16,0 1 15,0-1-15,0-21 0,21-21 0,-21 21 16,21 1-16,21-22 0,-21 0 15,1 0-15,-1 0 0,21 0 0,-21-22 16,22 22-16,-22-21 0,21 0 16</inkml:trace>
  <inkml:trace contextRef="#ctx0" brushRef="#br0" timeOffset="44204.52">7662 8488 0,'0'0'0,"-21"0"31,0 21-31,21 0 0,0 0 16,-21 1-16,0-1 0,21 0 0,0 0 15,0 21-15,-22-20 0,22-1 16,-21 0-16,21 21 0,-21-21 0,21 1 16,0-1-16,0 0 0,-21 0 15,21 0 1,0-42 15,-21 21-31,21-21 0,0 0 16,0 0-16,0-1 0,0 1 0,0 0 15,0-21-15,21 21 0,0-22 0,0 22 16,0-21-16,1 21 0,-1-22 16,21 22-16,0 0 0,1-21 0,-1 20 15,0 22-15,22-21 0,-22 21 0,43 0 16,-43 0-16,1 21 15,-1-21-15,-21 22 0,0-1 0,0 21 16,1-21-16,-1 0 0,-21 1 0,0 20 16,0-21-16,0 21 0,0-20 15,0-1-15,0 21 0,-21-21 16,-1 0-16,22 1 0,-21-1 0,21 0 16,-21 0-16,0 0 15,42-21 16,0-21-31,0 0 16,1 21-16,-22-21 0</inkml:trace>
  <inkml:trace contextRef="#ctx0" brushRef="#br0" timeOffset="44745.23">8848 8467 0,'0'0'0,"0"-21"0,0-1 16,0 1-16,-22 21 0,1-21 16,0 21-16,0 0 15,-21 0-15,20 0 0,1 21 0,-21 0 16,21-21-16,-22 22 0,22 20 0,0-21 16,0 0-16,0 0 0,0 22 15,-1-22-15,22 21 0,-21-21 0,21 22 16,0-22-16,0 0 0,0 21 0,0-20 15,0-1-15,0 0 0,21 0 16,1 0-16,-1-21 0,0 21 16,0-21-16,0 0 0,0 0 0,1 0 15,-1 0-15,0 0 0,0-21 16,21 21-16,-20-21 0,-1 0 0,21-21 16,-21 20-16,22 1 0,-22-21 0,0 0 15,21-1-15,-21 1 0,22 0 16,-22-1-16,0 1 0,21 0 0,-20-22 15,20-42-15,0 64 0,-21-22 16,1 22-16,-22 0 0,0-1 16,21 22-16,-21 0 0,0 0 0,0 0 15,-21 21-15,21 21 16,-22 0-16,1 0 0,0 22 16,21-1-16,-21 21 0,0-20 0,0 20 15,-1 1-15,22-22 0,0 22 0,-21-22 16,21 21-16,0-20 0,0-1 15,0 0-15,0 1 0,0-1 0,0-21 16,0 0-16,21 1 0,1-1 0,-1 0 16,0 0-16,0-21 15,0 0-15,22 0 0,-22 0 0,21 0 16,-21 0-16</inkml:trace>
  <inkml:trace contextRef="#ctx0" brushRef="#br0" timeOffset="46248.67">10202 8805 0,'21'-21'16,"-21"0"-16,22 0 0,-1 0 16,0 0-16,-21-1 15,0 1-15,0 0 0,0 0 0,21 0 16,-21 0-16,0-1 0,0 1 0,0-42 15,0 42-15,-21-1 16,0 1-16,0 0 0,-1 21 0,1 0 16,0-21-16,-21 21 0,-1 0 0,1 0 15,-21 21-15,20-21 0,1 21 16,-22 0-16,22 1 0,0 20 16,-1-21-16,22 21 0,-21-20 0,21 20 15,0 0-15,-1-21 0,22 22 16,0-1-16,0 0 0,0-20 0,0 20 15,0-21-15,0 0 0,22 0 0,-1 1 16,21-1-16,-21-21 0,0 0 16,22 0-16,-22 0 0,106 0 15,-85 0-15,1-21 16,-1-1-16,0 1 0,-21 0 16,22 0-16,-1-21 0,-21 20 0,22-20 15,-22 21-15,0-21 0,0-1 0,0 1 0,0 0 16,-21-1-16,0 1 15,0-22-15,22 22 0,-22-21 0,21 20 16,-21-20-16,0 20 0,0-20 0,0 21 16,0-1-16,0 1 0,0 21 15,0-22-15,0 22 0,-21 21 16,-1 0-16,1 21 16,21 1-16,-21 20 0,0 0 15,0 1-15,21 20 0,0-21 0,-21 22 16,21-1-16,0-20 0,-22 20 0,22-20 15,0-1-15,0 0 16,0 1-16,0-22 0,0 21 0,0 0 16,0-20-16,0 20 0,22-21 0,-1 0 15,0 0-15,0 1 0,-21-1 16,21 0-16,0 0 0,1-21 0,-1 0 16,0 21-16,0-21 0,0 0 0,0 0 15,1 0-15,-1 0 0,21-21 16,-21 0-16,0 0 0,1 21 15,20-43-15,-21 22 0,21 0 0,-20 0 0,20-21 16,-21 20-16,0-20 0,0 21 16,1-21-16,-1 20 0,-21 1 15,0-21-15,0 21 0,0 0 0,0-1 16,0 1-16,-21 0 0,-1 21 0,1 0 16,0 0-16,0 0 15,0 0-15,0 0 0,-1 0 0,22 21 16,0 0-16,0 1 0,0-1 15,0 0-15,0 0 0,22 0 16,-22 0-16,21 1 0,0-1 16,0-21-16,0 21 0,0 0 0,1-21 15,-22 21-15,21 0 0,0-21 0,0 22 16,0-1-16,0 0 31,1-21-15,-1 0-16,0 0 15,0-21-15,-21 0 16,21 21-16,0-22 0,1 1 0,-1 21 16,0-21-16,-21 0 0,21 0 0,0 0 15,22-1-15,-22 1 0,0 0 16,0 0-16,-21 0 0,21 0 0,0-1 16,1 22-16,-1-21 0,-21 42 31,0 1-31,-21-22 15,21 21-15,-22 0 0,1 21 0,0-21 16,0 1-16,0-1 16,0 0-16,21 21 0,0-21 0,-22 1 15,22-1-15,0 0 0,0 0 0,0 0 16,0 0-16,22-21 16,-1 22-16,0-22 0,0 0 15,0 0-15,0 0 0,1 0 0,-1 0 16,0 0-16,0-22 0,0 1 15,0 0-15,1 0 0,-1 0 0,0 0 16,-21-1-16,0 1 0,0 0 0,0 0 16,0-21-16,0 20 0,0 1 15,0-21-15,0 21 0,0 0 16,-21-1-16,0 1 0,-1 0 0,-20 21 16,21 0-16,0-21 0,0 21 15,-22 0-15,22 0 0,0 0 0,0 0 16,21 21-1,21-21 1,0 21-16,0-21 0,22 0 0,-22 0 16,21 0-16,22 0 0,-22 0 15,0 0-15,1 0 16,-1 0-16,0 0 0</inkml:trace>
  <inkml:trace contextRef="#ctx0" brushRef="#br0" timeOffset="46608.46">12107 8255 0,'0'0'0,"0"-21"0,0 42 32,0 0-32,-21-21 0,0 43 15,0-22-15,0 21 0,21-21 16,-22 22-16,1-1 0,0-21 0,21 21 16,-21 1-16,21 20 0,-21-20 0,21 20 15,-21 1-15,21-22 0,0 21 0,0 1 16,0 21-16,0-22 15,0 1-15,0-1 0,0 1 0,0 20 16,0-20-16,0 20 0,0-20 0,-22-1 16,22 1-16,-21-1 0,21 1 0,0-1 15,0 1-15,0-22 0,-21 1 16,21-1-16,0 0 0,-21 1 0,21-1 16,0-21-16,0 21 0,0-20 0,0-1 15,0 0-15,0-42 31,0 0-31,0-1 16,0 1-16,0 0 0,0 0 0,0-21 16,0 20-16,0-20 0,21 0 15,-21-1-15</inkml:trace>
  <inkml:trace contextRef="#ctx0" brushRef="#br0" timeOffset="46972.25">11980 8573 0,'0'0'16,"0"-43"-16,0 22 0,0-21 0,0 21 15,0-1-15,0-20 0,0 21 0,0 0 16,0 0-16,21-1 16,1 1-16,-1 0 0,0 21 0,0-21 15,0 21-15,0 0 0,1 0 0,-1 0 16,21 0-16,-21 0 0,0 0 15,1 21-15,20 0 0,-21 0 0,0 1 16,22 41-16,-43-42 0,0 0 16,0 22-16,0-22 0,0 0 15,0 0-15,0 22 0,-22-22 0,1 0 16,-21-21-16,21 21 0,0 0 0,-22 0 16,22-21-16,-21 22 0,21-22 15,-22 0-15,22 0 0,0 0 0,0 21 16,0-21-1,42 0 17,0 0-32,0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9T01:38:37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11896 3768 0,'0'0'0,"-22"0"16,1 0 93,0-21-77</inkml:trace>
  <inkml:trace contextRef="#ctx0" brushRef="#br0" timeOffset="586.72">11747 3725 0,'-21'0'31,"0"0"-31,0 0 16,21 22-16,-21-22 16,0 0-16,-1 0 0,1 0 15,0 0-15,0 0 0,0 0 16,0 0-16,-1 0 16,1 0-16,0 0 0,0 0 0,0 0 15,0 0 1,42 0 31,0 0-32,0 0-15,0 0 0,0 0 16,1 0-16,-1 0 0,21 0 16,0 0-16,-20 0 0,41 0 0,-21 0 15,22 0-15,-1 0 0,22 0 16,-21 0-16,20 0 0,-20 0 0,20 0 15,-20 0-15,21 0 0,-22-22 16,1 22-16,-22 0 0,21 0 16,1 0-16,-22 0 0,1-21 0,20 21 15,-21 0-15,1 0 0,-22 0 16,21 0-16,-21 0 0,1 0 0,20-21 16,-21 21-16,0 0 0,0 0 15,1 0-15,-22-21 47,-22 0-16</inkml:trace>
  <inkml:trace contextRef="#ctx0" brushRef="#br0" timeOffset="1191.08">12933 3387 0,'0'0'16,"0"21"15,0 0-31,0 0 15,0 0-15,0 1 16,21-1-16,0-21 0,0 21 0,0-21 16,1 21-16,-1-21 0,21 21 15,-21-21-15,0 21 0,22-21 0,-22 0 16,0 0-16,0 0 0,0 0 16,1 0-16,-1 0 0,21 0 0,0 0 15,1 0 1,-22 0-16,0 0 15,0-21-15,0 21 0,-21-21 0,0 0 16,-21 21 31,0 0-47,0 0 0,0 21 16,0-21-16,-1 21 0,1 0 15,0 1-15,0-22 0,21 21 0,-21 0 16,0 0-16,-1 0 0,1 0 15,0 1-15,0-1 0,-21 0 16,20 0-16,1 0 0,0 0 0,0 1 16,0-1-16,0 0 0,-1-21 15,1 21-15,0 0 0,21 0 16,-21 1-16,0-1 16,42-21 30,0 0-46,-21-21 16</inkml:trace>
  <inkml:trace contextRef="#ctx0" brushRef="#br0" timeOffset="2442.92">14414 3577 0,'0'0'0,"0"-21"15,0 0 1,0 0-1,0 0-15,0-1 0,0 1 16,0 0-16,22 0 16,-1 0-16,-21 0 0,21-1 0,0 1 15,0 0-15,0 21 0,1-21 16,-1 0-16,0 21 0,0 0 16,0 0-16,0 0 0,1 0 0,-1 0 15,21 0-15,-42 21 0,21 0 16,0 21-16,1-20 0,-22 20 0,21-21 15,-21 21-15,0-20 0,0 20 16,0 0-16,0-21 0,0 22 0,0-22 16,0 0-16,0 21 0,0-20 15,0-1-15,0 0 0,0 0 0,0 0 16,0 0-16,0 1 0,0-1 16,0-42 30,0-1-46,0 1 16,0 0-16,0 0 0,0 0 0,0 0 16,0-22-16,0 22 0,0-21 15,0 21-15,21-22 0,0 1 0,0 21 16,-21-22-16,21 22 0,1-21 16,-1 21-16,21 0 0,-21-1 0,22 1 15,-1 0-15,-21 21 0,21-21 16,1 21-16,-1 0 0,0 0 0,1 0 15,-1 0-15,0 21 0,1-21 16,-22 21-16,0 22 0,0-22 16,0 0-16,-21 21 0,22-21 0,-22 22 15,0-22-15,0 21 0,0-21 16,0 1-16,0 20 0,-22-21 0,1 0 16,21 0-16,-21 1 0,21-1 15,-21 0-15,21 0 0,-21-21 31,21-21-15,0 0 0,0 0-16,0-1 15,0-20-15,0 21 0,21 0 0,0-22 16,-21 1-16,21 21 16,0-21-16,1-1 0,-1 22 0,0-21 15,21 21-15,-21-1 0,22 1 16,-22 0-16,21 21 0,-21 0 0,22 0 15,-1 0-15,-21 0 0,0 21 16,22 0-16,-22 1 0,0-1 0,0 21 16,-21-21-16,0 22 0,0-22 0,0 21 15,0-21-15,0 0 0,0 22 16,-21-22-16,0 0 0,21 0 0,-21 0 16,0 1-16,-1-1 15,22 0-15,0-42 47</inkml:trace>
  <inkml:trace contextRef="#ctx0" brushRef="#br0" timeOffset="2994.61">16637 3239 0,'0'0'0,"-21"0"0,0 0 16,-1 0-16,1 21 0,0 0 16,21 0-16,-21 0 0,0 0 15,0 22-15,-1-22 0,1 21 0,0-21 16,0 1-16,0 20 0,21-21 15,0 21-15,-21-20 0,21-1 0,0 0 16,0 0-16,0 0 0,0 0 16,0 1-16,21-1 0,0-21 15,0 21-15,0-21 0,22 0 0,-22 0 16,21 0-16,-21 0 0,22 0 0,-22 0 16,21 0-16,-21 0 0,0 0 15,22-21-15,-22 0 0,0-1 16,0 1-16,0 0 0,1-21 0,-1 21 15,-21-22-15,0 22 0,0-21 0,0-1 16,0 1-16,0 0 0,0-1 16,0 22-16,-21-21 0,-1 21 0,1 0 15,-21-1-15,21 22 0,-22 0 16,1 0-16,0 0 0,-1 22 0,22-1 16,-21 0-16,0 0 0,20 21 15,-20-20-15,21 20 0,0-21 16,0 21-16,21-20 0,0 20 0,0-21 15,0 0-15,0 22 0,0-22 16,0 0-16,0 0 0,21-21 16,0 21-16,0 0 0,0-21 0,22 0 15,-22 22-15,0-22 0,21 0 16,-21 0-16,1 0 0,20 0 0,-21 0 16,0 0-16</inkml:trace>
  <inkml:trace contextRef="#ctx0" brushRef="#br0" timeOffset="3446.5">16976 3323 0,'0'0'16,"21"0"-16,0 0 0,0 0 15,0 0-15,0 0 0,1 0 16,-1 0-16,0 0 15,21 21-15,-21 1 0,1-1 0,-1 0 16,0 0-16,0 0 0,0 0 16,0 22-16,1-22 0,-22 0 0,21 0 15,-21 0-15,0 1 0,0-1 16,0 0-16,0 0 0,-21 0 16,-1-21-16,22 21 15,0-42 32,0 0-47,0 0 0,0 0 0,0 0 16,0-1-16,0 1 0,22-21 0,-22 0 15,21 20-15,0-20 0,0 0 16,-21-1-16,21 1 0,0 21 0,1 0 16,-1-22-16,0 43 0,0-21 15,0 0-15,0 21 0,1 0 0,-1 0 16,0 0-1,0 21 1,-21 0-16,0 1 16</inkml:trace>
  <inkml:trace contextRef="#ctx0" brushRef="#br0" timeOffset="3827.29">17865 3514 0,'0'0'15,"21"0"-15,0-21 0,0-1 0,0 22 0,0-21 16,-21 0-16,22 0 0,-22 0 16,0-43-16,0 43 15,0 0-15,0 0 0,0 0 16,-22 21-16,1-22 0,0 22 15,0 0-15,0 0 0,0 22 16,-22-1-16,22 0 0,0 0 16,-21 0-16,20 22 0,1-22 0,0 0 15,21 21-15,0-21 0,0 22 16,0-22-16,0 0 0,21 0 16,0 0-16,1-21 0,-1 22 0,21-1 15,-21-21-15,0 0 0,1 0 0,20 21 16,-21-21-16,0 0 0,0 0 15,1 0-15,-1 0 0,0-21 0,0 0 16,-21-1-16,21 22 16,-21-21-16,0 0 0</inkml:trace>
  <inkml:trace contextRef="#ctx0" brushRef="#br0" timeOffset="4272.22">18288 2604 0,'0'0'0,"-42"-22"31,63 22-16,0 0-15,21 0 0,1 0 16,-1 22-16,21-22 0,1 0 16,-1 0-16,1 0 0,-1 0 0,-20 21 15,20-21-15,1 0 0,-22 0 16,-21 0-16,22 0 0,-22 21 16,0-21-16,-42 0 15,0 0-15,-1 0 16</inkml:trace>
  <inkml:trace contextRef="#ctx0" brushRef="#br0" timeOffset="4592.03">18627 2646 0,'0'21'31,"0"0"-31,21 0 15,-21 1-15,0-1 0,0 21 16,0-21-16,0 22 0,0-1 0,0-21 16,0 21-16,0 1 0,0-1 15,0 0-15,0 1 0,-21-1 0,21 0 16,-22 1-16,1-1 0,0 0 16,21 1-16,0-1 0,-21-21 0,21 22 15,-21-22-15,21 21 0,0-21 0,0 0 16,0 1-16,0-1 15,0 0-15,21-21 0,0 0 16,0 0 0,0 0-16,1 0 0,-1-21 0,21 0 15,-21-1-15,0 1 0</inkml:trace>
  <inkml:trace contextRef="#ctx0" brushRef="#br0" timeOffset="5014.25">19071 3133 0,'0'21'16,"0"0"-16,-21 0 0,0 0 15,21 1-15,-21 20 0,21-21 16,-22 21-16,22-20 0,0-1 0,0 21 16,0-21-16,0 0 0,0 1 15,0-1-15,0 0 0,0 0 0,0 0 16,0 0-16,22-21 15,-1 0-15,0 0 0,0 0 0,0 0 16,0 0-16,1 0 0,-1 0 16,0 0-16,21-21 0,-21 0 0,22 0 15,-22 0-15,21 0 0,-21-22 16,1 22-16,-1-21 0,0-1 0,0 1 16,-21 21-16,21-21 0,-21-1 15,0 22-15,0 0 0,0 0 16,0 0-16,-21 21 0,0 0 15,0 0-15,0 0 0,-1 0 0,1 0 16,-21 0-16,21 0 0,0 0 0,-1 21 16,22 0-16,-21-21 0,0 21 15,0 0-15,21 0 16,0 1-16,21-22 16,0 0-1,0 0-15,1 0 0</inkml:trace>
  <inkml:trace contextRef="#ctx0" brushRef="#br0" timeOffset="5689.06">20172 2900 0,'0'0'0,"0"21"0,-21-21 16,21 21-16,-22-21 0,22 21 15,22-21 1,-1 0 0,0 0-16,0 0 0,0 0 15,0 0-15,1 0 0,20 0 0,-21-21 16,0 21-16,22-21 0,-22 21 16,0-21-16,21 0 0,-21 0 15,-21-1-15,22 1 0,-22-21 0,0 21 16,0 0-16,0-22 0,0 22 15,-22 0-15,1 0 0,-21 21 0,21 0 16,-22 0-16,22 0 0,-21 0 16,0 21-16,20 0 0,-20 0 0,0 22 15,21-22-15,-22 21 0,22 0 16,-21 1-16,21-1 0,-1-21 0,1 22 16,21-1-16,0-21 0,0 21 15,0-20-15,0 20 0,0-21 0,21 0 16,1 0-16,20 1 0,-21-1 15,0-21-15,0 0 0,22 21 16,-22-21-16,0 0 0,0 0 0,0 0 16,1 0-16,-1-21 0,0 0 15,0 21-15,0-22 0,-21 1 0,0 0 16,0 0-16,0 0 0,0 0 16,-21 21-16,0 0 15,0 0-15,0 0 0,-22 0 16,22 21-16,-21 0 0,21 0 15,-22 0-15,22 22 0,-21-22 0,21 21 16,-1 0-16,-20-20 0,21 20 16,0 0-16,21-21 0,0 22 0,0-22 15,0 0-15,0 0 0,0 0 16,0 1-16,21-1 0,0 0 0,0-21 16,0 0-16,22 21 0,-22-21 15,0 0-15,21 0 0,1 0 0,-1 0 16,0-21-16,1 21 0,20-21 0,1 0 15,-1-1-15,-20-20 0,20 0 16,22 21-16</inkml:trace>
  <inkml:trace contextRef="#ctx0" brushRef="#br0" timeOffset="5974.92">21103 2455 0,'0'0'0,"0"43"0,-21-1 0,0 0 16,0 1-16,-1 20 0,1 1 0,0-22 15,21 22-15,-21-1 0,0 1 16,0-1-16,-1-21 0,1 22 0,21-1 16,-21-20-16,21 20 0,-21-20 0,21-1 15,0-21-15,0 21 0,0-20 16,0-1-16,0 21 0,0-21 15,0 0-15,0 1 16,21-22 0,0 0-16,0 0 15,1-22-15,-1 22 0,-21-21 0,21 0 16</inkml:trace>
  <inkml:trace contextRef="#ctx0" brushRef="#br0" timeOffset="6364.21">21145 3323 0,'0'0'16,"0"21"-16,-21 1 0,21-1 15,21-21 1,1 0 0,-1 0-16,0 0 0,0 0 15,0 0-15,0-21 0,1-1 16,-22 1-16,21 21 0,0-21 0,0-21 15,0 21-15,-21-1 0,0 1 0,0 0 16,0 0-16,0 0 0,0 0 16,-21 21-1,0 0-15,0 0 0,0 21 16,-1 0-16,1 0 0,0 0 16,0 22-16,0-22 0,0 21 0,-1 0 15,22-20-15,0 20 0,0-21 16,0 0-16,0 0 0,0 1 0,0-1 15,0 0-15,0 0 0,0 0 16,22-21-16,-1 0 0,0 21 0,0-21 16,0 0-16,22 0 0,-22 0 15,21 0-15,-21 0 0,22-21 0,-1 0 16,0 0-16,1 0 0,-1 0 0</inkml:trace>
  <inkml:trace contextRef="#ctx0" brushRef="#br0" timeOffset="8030.81">21865 3069 0,'0'0'0,"-21"0"16,0 0-16,0 21 15,21 1-15,0-1 0,-22 21 0,22-21 16,-21 22-16,21-1 0,-21-21 16,21 21-16,0-20 0,0 20 0,0-21 15,0 0-15,0 22 0,0-22 16,-21 0-16,21 0 0,0 0 15,0 0 1,-21-21 0,21-21-1,0 0-15,0 0 0,0 0 16,0 0-16,0-22 0,0 1 0,0 21 16,21-22-16,0 1 0,0 0 15,0-1-15,1 22 0,-1-21 0,0 21 16,21 0-16,-21 21 0,1-22 15,-1 22-15,0 0 0,0 0 0,0 0 16,0 22-16,-21-1 0,0 0 0,22 0 16,-22 0-16,21 22 0,-21-1 15,0 0-15,0 1 0,21-22 16,-21 21-16,0 0 0,21-20 0,-21 20 16,0-21-16,0 0 0,0 0 15,0 1-15,0-1 16,0-42 15,0-1-15,0 1-16,0 0 0,0-21 0,0 21 15,21-22-15,0 1 0,1 0 16,-22-1-16,21 1 0,0 0 0,0-1 16,0 22-16,22-21 0,-22 21 15,21-1-15,0 22 0,-20 0 0,20 0 16,-21 0-16,0 0 15,22 22-15,-22-22 0,0 42 0,-21-21 16,0 0-16,0 22 0,0-22 0,0 21 16,0-21-16,0 22 0,0-22 15,-21 0-15,21 21 0,0-21 0,-21 1 16,21-1-16,0 0 0,0 0 16,0 0-16,0 0 0,21-21 15,-21 22-15,21-22 16,21 0-16,-21 0 0,1 0 0,-1 0 15,21 0-15,-21 0 0,22 0 16,-22-22-16,21 1 0,0 0 16,1 0-16,-22 0 0,21-22 0,1 22 15,-22-21-15,21 0 0,-21-1 16,0 1-16,-21 0 0,0-1 0,0 22 16,0 0-16,0 0 0,0 0 15,-21 21 1,0 0-16,0 21 0,0 0 15,0 21-15,-1-21 0,1 22 0,0-1 16,21-21-16,0 22 0,-21-1 16,21-21-16,0 21 0,0-20 15,0 20-15,0-21 0,0 0 0,21 0 16,0 1-16,22-1 0,-22 0 0,21-21 16,0 21-16,-20-21 0,20 0 15,-21 0-15,0 0 0,22 0 16,-22 0-16,21 0 0,-21 0 0,0-21 15,1 0-15,20 0 0,-21-1 16,0 1-16,0-21 0,-21 0 0,22-1 16,-22 1-16,21 0 0,-21 20 15,21-20-15,-21 21 0,0 0 0,0 0 16,0-1-16,0 44 16,-21-1-1,21 0-15,-21 0 0,21 0 16,-22 22-16,22-22 0,-21 0 15,21 21-15,0-21 0,0 1 0,-21-1 16,21 0-16,0 0 0,-21-21 16,21 21-16,0 0 15,0-42 17,0 0-32,0 0 15,21 0-15,-21 0 0,21-1 16,0 1-16,1-21 0,-1 21 15,0-22-15,0 1 0,21 21 16,1-21-16,-1 20 0,0 1 0,1 0 16,-22 21-16,21 0 0,-21 0 0,22 0 15,-22 0-15,-21 21 16,21 0-16,-21 1 0,0-1 0,0 21 16,0 0-16,0-20 0,21 20 15,-21 0-15,0-21 0,0 22 0,21-22 16,1 0-16,-22 21 0,21-42 15,-21 22-15,21-1 0,-21 0 0,21-21 16,0 0-16,0 0 16,1 0-16,-1 0 0,-21-21 15,21 21-15,0-21 16,-21-1-16,21 1 0,-21-21 16,21 0-16,1-1 0,-22 1 0,21 0 15,0-22-15,-21 1 0,21 20 16,0-20-16,0 20 0,1 1 0,-22 0 15,21-1-15,-21 1 0,21 21 16,-21 0-16,0 0 0,21-1 0,-21 1 16,0 42-1,-21 1-15,0-1 16,21 0-16,-21 21 0,-1 1 16,1-22-16,21 42 0,-21-20 0,0-1 15,21 21-15,0-20 0,-21-1 0,0 0 16,21 1-16,0-1 15,0 0-15,0-20 0,0 20 0,0-21 16,0 0-16,0 0 0,0 1 16,0-1-16,21-21 15,0 0-15,0 0 0,0 0 16,0 0-16,1 0 0,-22-21 16,21-1-16,0 1 0,21 0 0,-21 0 15,1 0-15,-1 0 0,0-22 16,0 1-16,0 21 0</inkml:trace>
  <inkml:trace contextRef="#ctx0" brushRef="#br0" timeOffset="8267.2">24299 3112 0,'21'0'16,"1"0"-1,-1 0-15,0 0 0,0 0 16,0 0-16,0 0 0,22 0 16,-22 0-16,0 0 0,0 0 0,0 0 15,1 0-15,-1 0 16,0 0-16,0 0 0,0 0 0,0 0 16,1 0-16,-1-22 15,-21 1-15,21 21 0</inkml:trace>
  <inkml:trace contextRef="#ctx0" brushRef="#br0" timeOffset="8670.75">25527 2858 0,'-64'21'31,"43"0"-31,0 0 0,0 0 0,21 0 0,0 22 16,-21-22-16,21 21 0,-21 1 15,21-1-15,0 0 0,0 1 16,0-1-16,0 0 0,0 1 16,0-1-16,0 0 0,0-21 0,0 43 15,0-43-15,0 0 16,0 0-16,0 1 0,21-22 0,-21 21 16,21-21-16,0 0 15,0 0-15,0 0 0,1 0 0,-1 0 16,0 0-16,21 0 0,-21 0 0,22-21 15,-1-1-15</inkml:trace>
  <inkml:trace contextRef="#ctx0" brushRef="#br0" timeOffset="9018.54">26268 2858 0,'21'21'31,"0"0"-31,0-21 0,0 21 16,1 0-16,-1 0 0,0 1 16,0-1-16,0 21 0,-21-21 0,0 22 15,0-1-15,0 0 0,0 1 16,0-1-16,-21 0 0,0 1 15,0-1-15,-22 0 0,1 1 16,21-1-16,-21 0 0,-1 1 0,1-22 16,21 0-16,-22 0 0,22 21 0,-21-42 15,21 22-15,0-1 0,-1 0 16,1-21-16,21 21 0,-21-21 0,0 21 16,0-21-1,0 0-15</inkml:trace>
  <inkml:trace contextRef="#ctx0" brushRef="#br0" timeOffset="10215.5">11218 4847 0,'0'0'0,"-21"21"16,21 1-16,-21-1 15,21 0 17,21-21-17,0 0-15,22 0 0,-1 0 0,21 0 16,1 0-16,-1 0 0,22 0 16,0 0-16,-1 0 0,22 0 15,-21 0-15,21 0 0,0 21 0,-22-21 16,1 0-16,0 0 0,-1 0 15,1 21-15,0-21 0,-1 0 0,1 0 16,0 0-16,20 0 0,-20 0 16,0 0-16,-1 0 0,-20 0 0,-1 0 15,1 0-15,-22 0 0,22 0 0,-43 0 16,21 0-16,-21 0 0,1 0 16,-22-21 15,-22 0-31,1 21 0,0-21 15,0 0-15,0 21 0,0-22 16,-1 22-16,1 0 0,0 0 16,0-21-16,0 21 0,0-21 0,-1 21 15,1 0-15,0 0 0,0-21 16,0 21-16,42 0 31,0 0-15,21 0-16,-20 0 0,20 0 15,-21 0-15,21 0 0,1 0 16,-22 0-16,21 0 0,-21 0 0,22 0 16,-22 21-16,-21 0 0,21-21 15,-21 21-15,0 1 0,0-1 16,0 0-16,0 0 0,-21 0 16,0 0-16,0 1 0,-1-1 0,-20 21 15,21-21-15,-21 0 0,-1 1 0,1-1 16,21 0-16,-22 0 0,1 0 15,21 0-15,0-21 0,0 22 0,-1-22 16,1 0-16,21 21 16,-21-21-16,42-21 15</inkml:trace>
  <inkml:trace contextRef="#ctx0" brushRef="#br0" timeOffset="11633.84">15282 4572 0,'21'-21'15,"1"-21"1,-22 20-16,0 1 16,0 0-16,0 0 0,0 0 15,-22 0-15,1 21 16,0 0-16,0 0 0,0 0 0,0 0 15,-22 0-15,22 0 0,-21 21 16,21 0-16,-22 0 0,22 0 0,0 0 16,-21 22-16,20-1 0,1 0 0,21 1 15,-21-1-15,21 22 16,0-22-16,-21 21 0,21 1 0,0-22 16,0 1-16,0-1 0,21 0 15,0 1-15,0-1 0,22-21 0,-22 0 16,21 0-16,1 1 0,-1-22 0,21 0 15,-20 0-15,20 0 0,1 0 16,-22 0-16,22-22 0,-1 1 0,1 0 16,-22 0-16,21 0 0,-20 0 15,-1-22-15,0 22 0,1-21 0,-22-1 16,21 22-16,-21-21 0,1 0 16,-1-22-16,-21 22 15,21 21-15,-21-1 0,0 1 0,-21 21 31,0 0-31,-1 43 16,1-22-16,21 0 0,-21 21 0,21 1 16,-21-22-16,21 21 0,0 0 15,0-20-15,0-1 0,0 21 0,0-21 16,0 0-16,0 1 0,0-1 16,21-21-16,0 0 0,22 0 15,-22 0-15,0 0 0,0 0 16,0-21-16,0 21 0,1-22 15,-1 1-15,0 0 0,0 0 16,-21 0-16,0 0 0,0-1 16,0-20-16,0 21 0,0-21 0,0 20 15,0-20-15,-21 21 0,0 0 0,0 0 16,21-22-16,-22 43 0,1-21 16,0 0-16,0 21 0,0-21 15,42 21 16,0 0-15,0 0-16,0 0 0,1 0 16,20 0-16,-21 0 0,21 0 15,-20 0-15,20 21 0,0-21 0,1 0 16,-1 21-16,-21-21 0,21 21 16,1 0-16,-22 22 0,21-22 0,-21 0 15,1 21-15,-1-20 0,-21 20 16,0-21-16,0 21 0,0-20 0,0-1 15,0 0-15,0 0 0,0 0 16,0 0-16,0 1 0,-21-1 0,-1 0 16,1-21-16,0 0 15,21-21 32,0 0-47,0-1 0,0 1 0,0 0 16,0 0-16,0 0 0,21-22 15,-21 22-15,21-21 0,1 21 16,-1-22-16,0 22 0,0-21 0,0 21 16,0 0-16,1-1 0,20 1 15,-21 0-15,21 21 0,-20 0 0,-1 0 16,21 0-16,-21 0 0,0 0 16,-21 21-16,0 0 0,22 22 0,-22-22 15,0 21-15,0-21 0,0 22 16,0-1-16,0-21 0,0 22 0,0-22 15,0 0-15,-22 0 0,22 21 16,-21-42-16,21 22 0,0-1 16,0 0-16,0-42 47,21 21-47,-21-21 0,0-1 0,22 1 15</inkml:trace>
  <inkml:trace contextRef="#ctx0" brushRef="#br0" timeOffset="11926.67">17589 4360 0,'-21'22'16,"0"-22"-16,0 21 0,21 0 0,0 21 15,-21-21-15,0 22 0,-1-22 16,22 21-16,0 1 0,-21-1 0,0 0 16,21 1-16,0-1 0,-21 0 15,21-21-15,0 22 0,0-22 0,0 21 16,0-21-16,0 1 0,0-1 16,0 0-16,21-21 0,-21 21 15,21-21-15,0 21 0,1-21 16,-1 0-16,0 0 0,0 0 15,-21-21-15,21 0 0,0 21 0,1-21 16</inkml:trace>
  <inkml:trace contextRef="#ctx0" brushRef="#br0" timeOffset="12135.1">17399 4657 0,'0'0'16,"21"0"31,0 0-47,0 0 0,1 0 0,-1 0 15,0 0-15,0-21 0,0 21 16,22 0-16,-22 0 0,0 0 0,0-22 16,0 22-16,0 0 0,1 0 15,-1-21-15</inkml:trace>
  <inkml:trace contextRef="#ctx0" brushRef="#br0" timeOffset="12531.19">18013 4763 0,'0'21'0,"0"0"31,21-21-16,0 0-15,0-21 0,0 0 16,1-1-16,-1 22 16,0-21-16,0 0 0,-21 0 0,21 0 15,-21 0-15,0-1 16,0 1-16,0 0 0,-21 21 31,0 0-31,0 0 0,0 0 16,21 21-16,-22 0 0,1 1 15,21-1-15,-21 0 0,21 21 16,0 1-16,0-22 0,0 21 0,0-21 16,0 22-16,0-22 0,0 0 0,0 0 15,0 0-15,21 0 0,0 1 16,1-22-16,-1 21 0,0-21 0,0 0 16,0 0-16,0 0 0,1 0 15,20 0-15,-21 0 0,21-21 0,1-1 16,-22 1-16,21 21 0</inkml:trace>
  <inkml:trace contextRef="#ctx0" brushRef="#br0" timeOffset="13330.29">18775 4614 0,'-21'-21'15,"42"21"1,0 0-1,0 0-15,0 0 0,22 0 0,-22 0 16,21 0-16,-21 0 0,22 0 16,-22 21-16,0-21 0,0 22 0,0-1 15,0 0-15,-21 0 0,22 21 16,-22-20-16,0-1 0,0 21 16,0-21-16,-22 0 0,1 1 0,-21-1 15,21 0-15,0 0 0,-1 0 16,-20 0-16,21-21 0,-21 22 15,42-1-15,-22-21 16,44-21 0,-1 21-1,0-22-15,0 1 0,0 0 16,0 0-16,1-21 0,20 20 0,-21-20 16,0 0-16,0 21 0,22-22 15,-22 22-15,0-21 0,0 21 16,0-1-16,1 1 0,-1 0 0,0 21 15,-21-21-15,0 42 47,-21 0-47,0 0 0,-1 1 0,22-1 16,0 21-16,-21-21 0,21 22 0,0-22 16,0 21-16,0-21 0,0 22 15,0-22-15,0 0 0,0 0 0,0 0 16,21 0-16,-21 1 0,22-1 15,-1-21-15,0 0 0,0 0 0,21 0 16,-20 0-16,-1 0 0,21 0 16,-21-21-16,0 21 0,22-22 15,-22-20-15,0 21 0,21 0 0,-20-22 16,-1 1-16,21 21 0,-21-21 0,0-1 16,1 1-16,-1 0 0,0-1 15,0 1-15,21 0 0,-20-1 0,-1 22 16,0-21-16,0 21 0,-21-1 15,21 1-15,-21 0 0,-21 21 32,0 21-32,0 0 0,0 22 0,-1-22 15,22 21-15,-21 1 0,0-22 0,0 21 16,0 0-16,21 1 16,0-22-16,0 21 0,0 1 0,0-22 15,0 21-15,0-21 0,0 22 16,0-22-16,0 0 0,0 0 0,0 0 15,21-21-15,0 21 0,0-21 16,0 0-16,1 0 16,-1-21-16,0 0 0</inkml:trace>
  <inkml:trace contextRef="#ctx0" brushRef="#br0" timeOffset="13551.16">19812 4572 0,'0'0'0,"-21"0"0,42 21 31,0-21-15,0 0-16,0 0 0,1 0 0,-1 0 16,0 0-16,0 0 0,21 0 15,-20 0-15,-1 0 0,21 0 0,-21 0 16,22 0-16,-22 0 0,0 0 15,0-21-15,0 21 0,0 0 0</inkml:trace>
  <inkml:trace contextRef="#ctx0" brushRef="#br0" timeOffset="14571.64">20913 4614 0,'0'-42'32,"0"21"-32,0 0 0,0 0 15,0-1-15,0 1 16,0 0-16,-22 21 15,1 0-15,0 0 0,0 0 16,0 0-16,-22 0 0,22 21 16,0-21-16,-21 21 0,21 1 0,-1 20 15,1-21-15,-21 0 0,42 22 16,-21-22-16,0 21 0,-1 22 16,22-22-16,0 0 0,0 1 15,0-22-15,0 21 0,0 0 0,0-20 16,0-1-16,0 0 0,22 21 15,-1-42-15,0 21 0,21 1 16,-21-22-16,1 0 0,20 0 0,-21 0 0,21 0 16,1 0-16,-1 0 0,-21-22 15,22 1-15,-1 0 0,-21 0 16,21-21-16,1 20 0,-22-20 0,21 0 16,-21-1-16,1 1 0,20 0 15,-21-1-15,0 1 0,0 0 0,22-1 16,-22 1-16,-21 0 0,21 21 0,0-22 15,-21 1-15,21 21 0,-21-22 16,0 22-16,0 0 0,0 0 0,0 0 16,0 0-16,0 42 31,0 0-31,0 0 0,-21 0 0,0 0 16,0 22-16,21-1 0,-21 22 15,0-22-15,21-21 0,-22 21 16,22 1-16,0-1 0,-21 0 15,21-20-15,0 20 0,0-21 0,0 21 16,0-20-16,0-1 0,0 0 0,21 0 16,-21 0-16,22 0 0,-1-21 15,0 0-15,0 22 0,0-22 0,0 0 16,1 0-16,-1 0 0,0 0 16,0 0-16,0-22 0,0 1 0,1 0 15,-1 0-15,0 0 0,0 0 0,0-1 16,-21 1-16,21 0 0,-21-21 15,22 21-15,-22-1 0,21 1 16,-21 0-16,0 42 31,0 0-31,-21 1 16,21-1-16,0 0 0,-22 0 16,22 0-16,0 0 0,0 1 0,0-1 15,0 0-15,22-21 31,-1 0 1,0-21-32</inkml:trace>
  <inkml:trace contextRef="#ctx0" brushRef="#br0" timeOffset="14779.17">21844 4466 0,'0'0'0,"21"0"78,0 0-62,0 0-16</inkml:trace>
  <inkml:trace contextRef="#ctx0" brushRef="#br0" timeOffset="15090.99">22310 4445 0,'0'-21'0,"-22"21"31,1 0-16,0 0-15,0 0 0,0 21 16,0 0-16,-1 0 0,1 22 16,21-22-16,0 0 0,0 21 0,-21-20 15,21-1-15,0 21 0,0-21 16,0 22-16,0-22 0,0 0 0,0 21 16,0-21-16,0 1 0,21-1 0,0-21 15,-21 21-15,22 0 0,-1-21 16,0 0-16,21 0 0,-21 0 15,1 0-15,20 0 0,0 0 16,1 0-16,-1 0 0,-21-21 0,21 0 16,1 0-16,-1-1 0,0-20 0,1 21 15,-22-21-15</inkml:trace>
  <inkml:trace contextRef="#ctx0" brushRef="#br0" timeOffset="15807.23">23008 4339 0,'0'0'0,"0"-42"0,21 21 16,-21-22-16,21 22 0,-21 0 15,0 0-15,0 0 0,-21 21 32,0 21-32,0 0 0,0 0 0,0 22 15,21-22-15,-22 21 0,1 0 16,0 1-16,0-1 0,0 0 16,21 1-16,0-1 0,-21 0 0,21 1 15,-22-1-15,22-21 0,0 22 16,0-22-16,0 21 0,0-21 0,0 0 15,0 1-15,0-1 16,0-42 15,0-1-15,0 1-16,22 0 0,-1 0 0,-21 0 16,21 0-16,0-1 15,0 1-15,0-21 0,1 21 0,-1 0 0,0-1 16,0 1-16,21 0 0,-20 0 15,-1 0-15,21 0 0,-21 21 16,0 0-16,1 0 0,-1 0 16,0 0-16,-21 21 15,0 0 1,0 0-16,-21 0 16,0-21-16,-1 21 0,1-21 0,0 0 15,0 0-15,0 0 0,0 0 16,-1 0-16,1 0 0,0 0 0,0 0 15,21-21 17,0 0-17,0 42 17,0 0-32,0 1 0,0-1 15,0 0-15,0 0 0,0 0 16,0 0-16,0 1 0,0 20 0,0-21 15,0 0-15,0 0 0,0 1 16,0-1-16,21-21 0,0 21 0,0 0 16,1 0-16,-1-21 0,21 21 0,0-21 15,-20 0-15,20 22 16,0-22-16,1 0 0,-22 0 0,21 0 16,-21 0-16,22 0 0,-22-22 15,0 1-15,0 0 0,0 0 0,0 0 16,1 0-16,-1-1 0,-21-20 0,0 21 15,21-21-15,-21 20 0,21 1 16,-21 0-16</inkml:trace>
  <inkml:trace contextRef="#ctx0" brushRef="#br0" timeOffset="16183.67">24363 4255 0,'0'0'0,"0"-22"0,-21 22 15,-1 0 1,22 22-16,-21-22 0,0 21 15,21 0-15,-21 21 0,0-21 16,21 1-16,-21 20 0,21-21 16,-22 21-16,1 1 0,21-22 15,-21 21-15,21-21 0,-21 22 0,21-22 16,-21 0-16,21 21 0,0-20 0,0-1 16,0 0-16,0 0 0,0 0 15,0 0-15,0 1 0,21-22 16,0 0-16,0 0 0,0 0 15,1 0-15,-1-22 16,0 22-16</inkml:trace>
  <inkml:trace contextRef="#ctx0" brushRef="#br0" timeOffset="16563.45">24892 4170 0,'0'0'16,"21"0"-16,0 0 0,0 0 0,1 21 15,-1 0-15,21-21 0,-21 21 16,0 1-16,1-1 0,-1 0 15,0 0-15,-21 0 0,0 0 0,0 22 16,0-22-16,0 21 0,-21-21 16,0 22-16,-1-1 0,1-21 0,0 22 15,0-22-15,0 21 0,0-21 16,21 0-16,-22 22 0,1-22 0,0 0 16,0 0-16,0 0 15,21 1-15,-21-1 0,-1-21 0,22 21 16,-21-21-16,0 0 15</inkml:trace>
  <inkml:trace contextRef="#ctx0" brushRef="#br0" timeOffset="17974.64">12425 6541 0,'0'0'0,"-21"-22"0,-1 22 16,1 0-16,0-21 0,0 21 16,0-21-16,0 21 0,-1 0 0,-20 0 15,21-21-15,0 21 0,-22 0 16,22 0-16,0 0 0,0 0 15,-21 0-15,20 0 0,1 0 0,21-21 16,-21 21-16,42 0 47,22 0-47,-22 0 0,21 0 0,0 0 16,1 0-16,20 0 0,-20 0 15,20-21-15,1 21 0,-1 0 0,1 0 16,-1 0-16,1-22 0,-1 22 15,1 0-15,-1 0 0,22-21 0,-22 21 0,1 0 16,-1 0-16,1 0 16,-22-21-16,22 21 0,-22 0 0,0 0 15,1 0-15,-22 0 0,21-21 0,-21 21 16,-21-21 0,0 0-1,-21 21-15,0 0 0,0-22 16,0 22-16,-22-21 0,22 21 0,-21-21 15,21 21-15,-22-21 0,1 21 0,21 0 16,0 0-16,-22 0 0,22 0 16,0-21-16,0 21 0,0 0 15,42 0 17,0 0-32,0 0 15,21 0-15,1 0 0,-1 0 0,0 0 16,1 0-16,-1 0 0,22 0 15,-22 0-15,0 0 0,1 0 0,-22 0 16,21 21-16,-21-21 0,0 0 0,1 0 16,-1 21-16,-21 0 15,0 0-15,0 1 0,0-1 16,-21 0-16,-1 0 16,-20 0-16,21 0 0,-21 1 15,-1-1-15,1 0 0,0 0 0,-1 21 0,1-20 16,0-1-16,20 0 15,-20 0-15,21 0 0,-21-21 0,20 21 16,22 1-16,0-1 0,0 0 16,22-21-1,-1 0-15,0 0 16</inkml:trace>
  <inkml:trace contextRef="#ctx0" brushRef="#br0" timeOffset="18923.09">15430 6625 0,'22'0'0,"-1"0"16,-21-21-16,0 0 0,21 0 15,-21 0-15,21 21 0,-21-22 16,0-20-16,21 21 0,-21 0 0,0 0 15,0-1-15,0-20 0,0 21 16,0 0-16,-21 0 0,0-22 0,0 22 16,0 0-16,-22 0 0,22 0 0,-21-1 15,-1 1-15,1 21 0,21-21 16,-21 21-16,-1 0 0,1 0 0,0 0 16,-1 0-16,1 21 0,0 0 15,-1 1-15,1-1 0,0 0 0,20 21 16,-20-21-16,21 22 0,0-1 0,0 0 15,-1 1-15,22-1 16,-21 22-16,21-22 0,0 0 0,0-21 16,0 22-16,21-22 0,1 21 0,-1-21 15,0 1-15,0-1 0,0-21 16,22 0-16,-22 0 0,21 0 0,0 0 16,1 0-16,-1 0 0,0-21 15,1-1-15,-1 1 0,22 0 0,-22 0 16,21 0-16,-20-22 0,20 1 0,-20 0 15,-1-1-15,0 1 0,-21 0 16,22-1-16,-22 1 0,0 0 0,-21-1 16,0 1-16,21 21 0,-21-21 0,0-1 15,0 1-15,0 0 0,0 20 16,0-20-16,0 21 0,0 0 16,0 0-16,-21 21 0,0 0 15,0 0-15,21 21 0,-21 0 16,-1 0-16,1 21 0,0-20 0,0 20 15,0 0-15,0 1 0,-1-1 16,22 0-16,0 1 0,0 20 0,0-21 16,0 1-16,0-1 0,0 0 15,0 1-15,0-1 0,0-21 0,0 22 16,0-22-16,22 0 0,-22 0 0,21-21 16,0 21-16,0-21 0,0 0 15,0 0-15,1 0 0,20 0 16,-21-21-16,0 0 0,0 21 15,1-21-15,-1-22 0</inkml:trace>
  <inkml:trace contextRef="#ctx0" brushRef="#br0" timeOffset="19906.59">16087 6244 0,'0'0'0,"0"-21"0,0 42 46,-22-21-46,1 21 0,0 1 16,21-1-16,-21 0 0,21 0 16,-21 21-16,21-20 0,0 20 15,-21 0-15,21-21 0,0 22 0,0-1 16,0-21-16,0 22 0,0-22 16,0 21-16,0-21 0,0 0 0,0 1 15,0-1-15,21 0 0,0-21 0,-21 21 16,21-21-16,0 0 0,0 0 15,1 0-15,-1 0 0,0 0 0,21 0 16,-21-21-16,1 0 0,20 0 0,-21 21 16,0-22-16,22 1 0,-22-21 15,0 21-15,0-22 0,0 22 0,0-21 16,-21 0-16,0-1 0,0 1 16,0 0-16,0-1 0,0 1 15,0 0-15,0 20 0,-21 1 0,0-21 16,0 42-16,0-21 0,0 0 0,-1 21 15,1 0-15,-21 0 0,21 0 16,0 0-16,-22 0 0,22 21 0,0 0 16,0 0-16,0 0 0,21 0 0,-22 22 15,22-22-15,-21 21 0,21 1 16,0-1-16,0-21 0,0 21 0,0 1 16,0-1-16,21-21 0,1 0 0,-1 22 15,21-22-15,-21 0 0,22-21 16,-22 21-16,21-21 0,-21 0 0,22 0 15,-1 0-15,0 0 0,1 0 16,-1 0-16,-21 0 0,21-21 16,1 21-16,-22-21 0,21 0 0,-21 0 15,1-1-15,20-20 0,-21 21 16,-21 0-16,21-22 0,0 1 0,-21 21 16,22-21-16,-22 20 0,0-20 0,0 21 15,0 0-15,21 0 16,-21 42-1,0 0-15,0 0 16,0 0-16,0 22 0,0-22 16,-21 21-16,21-21 0,0 22 0,0-22 15,0 21-15,0-21 0,0 0 0,0 22 16,0-22-16,0 0 16,0 0-16,21-21 0,0 0 15,0 0-15,0 0 0,0 0 0,1 0 16,-1 0-16,0 0 0,0-21 15,0 21-15,0-21 0,1 0 16,-1-22-16,0 22 0,0 0 0,0-21 16,0-1-16,1 22 0,-1-21 0,-21 0 15,21-1-15,-21 22 0,21-21 0,-21 21 16,0-1-16,0 1 0,0 42 47,-21 22-47,21-22 0,0 21 15,0-21-15,-21 22 0,21-1 0,0 0 16,0-20-16,0 20 0,0-21 0,0 0 16,0 0-16,0 1 0,0-1 15,21 0-15,0-21 0,0 21 16,0-21-16,1 0 0,-1 0 0,0 0 16,0 0-16,21-21 0,-20 0 15,-1 21-15,0-21 0,21-22 0,-21 22 16,1 0-16</inkml:trace>
  <inkml:trace contextRef="#ctx0" brushRef="#br0" timeOffset="20423.3">17822 5948 0,'0'85'31,"0"-43"-31,0-21 15,-21 191 1,21-170 0,0-21-16,0 22 0,-21-1 15,21 0-15,0-21 0,-21 22 0,21-22 16,0 0-16,-21 0 0,21 0 16,0-42 15,0 0-31,0 0 15,0 0-15,0 0 0,0-1 16,21-20-16,0 21 0,0-21 0,0 20 16,0 1-16,1-21 0,-1 21 15,0 0-15,0-1 0,21 22 16,-20 0-16,-1 0 0,21 0 0,-21 0 16,22 0-16,-1 0 0,0 22 15,-21-1-15,22 21 0,-1-21 0,0 0 16,-20 22-16,-1-22 0,0 21 0,-21-21 15,0 22-15,0-22 0,0 0 16,-21 21-16,0-20 0,-1-1 0,1 0 16,-21 0-16,0 0 0,20-21 0,-20 21 15,0 1-15,-1-22 0,1 0 16,21 0-16,-21 0 0,-1 0 0,22 0 16,0 0-16,0 0 0,0 0 0,21-22 31,0 1-31,0 0 15,0-21-15,0 21 0,0-1 0</inkml:trace>
  <inkml:trace contextRef="#ctx0" brushRef="#br0" timeOffset="20714.13">18732 5884 0,'0'0'0,"0"22"0,0 20 16,0-21 0,0 0-16,0 22 0,-21-22 0,21 21 15,0 0-15,-21 1 0,21-1 0,-21 0 16,21 1-16,-21-1 0,21 0 16,0 1-16,0-1 0,-21-21 0,21 22 15,-22-22-15,22 21 0,0-21 0,0 0 16,0 1-16,0-1 0,-21 0 15,21 0-15,21-21 32,1 0-32,-22-21 0,21 21 15,0-21-15</inkml:trace>
  <inkml:trace contextRef="#ctx0" brushRef="#br0" timeOffset="21099.91">18859 6414 0,'0'21'0,"22"0"16,-1-21-1,0 0-15,0 0 16,0 0-16,0 0 0,1 0 0,-1 0 16,0-21-16,21 21 0,-21-21 15,1 21-15,-1-22 0,-21 1 0,21 0 16,-21 0-1,0 0-15,0 0 0,0-1 16,-21 22-16,0 0 16,-1 0-16,1 0 15,0 22-15,0-1 0,0 0 0,0 0 16,-1 21-16,1-20 0,0 20 0,21-21 16,0 21-16,0 1 0,0-22 15,0 0-15,0 0 0,0 22 0,0-22 16,21-21-16,-21 21 0,21 0 0,1-21 15,-1 0-15,0 0 16,0 21-16,21-21 0,-20 0 0,20 0 16,-21 0-16,0-21 0,22 0 0,-22 21 15,21-21-15,-21 0 0,0-1 16</inkml:trace>
  <inkml:trace contextRef="#ctx0" brushRef="#br0" timeOffset="22199.28">19875 6181 0,'0'0'0,"0"-21"0,0-22 31,0 22-31,0 0 16,-21 21-16,0 0 0,0-21 16,0 21-16,0 0 0,-22 0 15,22 0-15,-21 21 0,21 0 0,-22 0 16,22 0-16,-21 1 0,21 20 16,-22 0-16,22 1 0,0-1 0,0 21 15,0-20-15,21 20 0,-22-20 0,22-1 16,0 0-16,0 1 0,22-22 15,-1 21-15,0-21 0,0 0 0,0 1 16,22-1-16,-1-21 0,-21 0 16,21 21-16,1-21 0,-1 0 0,0 0 15,22 0-15,-22-21 0,1 21 16,-1-21-16,0-1 0,1 1 16,-1-21-16,0 21 0,1-22 0,-1 1 15,-21 0-15,21-1 0,-20 1 0,20-21 16,-21 20-16,0 1 0,0 0 15,1-22-15,-1 22 0,-21-1 0,0 1 16,21 0-16,-21-1 0,0 22 16,0 0-16,0 0 0,0 0 0,0 0 15,-21 42 1,21 0-16,-21 0 16,21 0-16,0 22 0,-22-1 0,22-21 15,-21 21-15,0 22 16,21-22-16,0 1 0,0-1 0,-21 0 15,21 1-15,0-1 0,0 0 0,0 1 16,0-22-16,0 21 0,0-21 16,0 0-16,0 1 0,21-1 0,0-21 15,0 0-15,1 0 0,-1 0 16,0 0-16,0 0 0,0 0 0,0-21 16,1 21-16,-1-22 0,0 1 0,0 0 15,21 0-15,-20 0 0,-1-22 16,0 22-16,-21-21 0,21 0 0,0 20 15,-21 1-15,0 0 0,0 0 16,0 0-16,0 42 31,0 0-31,0 0 0,0 0 16,0 1-16,-21 20 0,21-21 0,0 0 16,-21 0-16,21 1 0,0-1 0,0 0 15,0 0-15,0 0 0,0 0 16,0-42 15,0 0-15,21 21-16</inkml:trace>
  <inkml:trace contextRef="#ctx0" brushRef="#br0" timeOffset="22390.17">20891 6160 0,'0'21'32,"-21"-21"-17,21 21-15,21-21 32,1 0-17,-22 21-15,21-21 0</inkml:trace>
  <inkml:trace contextRef="#ctx0" brushRef="#br0" timeOffset="22699.99">21484 6138 0,'0'-21'0,"-21"0"15,0 0-15,0 21 16,-1 0-16,1 0 0,0 0 15,0 21-15,0 0 0,0-21 16,-1 21-16,1 1 0,0-1 0,0 21 16,0-21-16,21 0 0,0 22 15,-21-22-15,21 21 0,0-21 16,0 22-16,0-22 0,0 0 0,0 21 16,0-20-16,21-1 0,0 0 15,0 0-15,21 0 0,-20 0 0,20-21 16,0 0-16,-21 0 0,22 0 0,-1 0 15,0 0-15,1 0 0,-1 0 16,0-21-16,1 0 0,-22 0 0,21 0 16,-21-22-16</inkml:trace>
  <inkml:trace contextRef="#ctx0" brushRef="#br0" timeOffset="23390.72">22140 5863 0,'0'0'0,"0"-21"31,0 42-31,0 0 16,-21 22-16,21-22 0,-21 21 15,0 1-15,21-1 0,-21 0 0,-1-21 16,1 22-16,21-1 0,-21 0 16,0 1-16,0-1 0,0 0 15,21 1-15,-22-22 0,22 0 0,-21 21 16,21-20-16,-21-1 0,21 0 15,0-42 17,21 0-17,-21-1-15,21 1 0,-21 0 16,22-21-16,-1 21 0,0-1 16,0-20-16,0 21 0,0 0 0,1-22 15,-1 22-15,0 0 0,21 0 16,-21 0-16,1 21 0,-1 0 0,0 0 15,0 0-15,0 0 0,0 0 16,1 0-16,-1 0 16,-21 21-16,0 0 0,0 0 15,0 0-15,0 1 0,-21-22 16,-1 0-16,1 21 0,0-21 16,0 0-16,0 0 0,0 0 15,-1 0-15,1 0 0,0 0 16,0 0-16,0 0 15,0-21-15,21 42 47,0 0-31,0 0-16,0 0 0,0 0 16,0 1-16,0-1 0,21 21 0,-21-21 15,21 0-15,0 1 0,-21-1 16,21-21-16,-21 21 0,21 0 0,1-21 15,-1 21-15,0-21 16,0 0-16,0 0 0,0 0 16,1 0-16,-1 0 0,0 0 0,0-21 15,0 0-15,0 21 0,1-21 16,-1 0-16,0-1 0,0 1 0,-21 0 16,0 0-16,21 0 0,0 0 0,-21-22 15,22 22-15</inkml:trace>
  <inkml:trace contextRef="#ctx0" brushRef="#br0" timeOffset="23715.05">23177 5884 0,'-21'0'15,"0"0"1,0 0-16,0 22 0,21-1 0,-21 0 16,-1 0-16,22 0 0,0 0 15,-21 22-15,21-22 0,-21 21 16,21-21-16,0 22 0,0-22 0,0 21 16,0-21-16,0 22 0,0-22 15,0 21-15,0-21 0,0 1 0,0-1 16,0 0-16,21 0 0,0 0 15,1 0-15,-1-21 0,0 22 0,0-22 16,0 0-16,0 0 0,1 0 0,20 0 16,-21 0-16,21 0 0,-20 0 15,-1-22-15</inkml:trace>
  <inkml:trace contextRef="#ctx0" brushRef="#br0" timeOffset="24050.85">24045 5842 0,'0'0'0,"21"0"0,1 0 16,-1 0-16,0 0 15,0 0-15,0 0 0,22 0 0,-22 21 0,0 0 16,21-21-16,-21 22 15,1-1-15,-22 21 0,0-21 0,0 22 16,0-22-16,0 21 0,0 0 16,-22-20-16,1 20 0,0 0 0,0 1 15,0-1-15,-22-21 0,22 21 16,-21 1-16,21-22 0,-22 0 0,22 21 16,0-20-16,-21-1 0,21 0 0,-1-21 15,1 21-15,0 0 0,0-21 16,21 21-16,-21 1 15,0-22-15,-1 21 0</inkml:trace>
  <inkml:trace contextRef="#ctx0" brushRef="#br0" timeOffset="25047.04">13483 8403 0,'-21'0'15,"-43"0"1,64 21 0,22-21-1,-1 0-15,0 0 0,21 0 16,1 0-16,20 0 0,-21 0 16,22 0-16,-1 0 0,22 0 0,-21 0 15,20 0-15,1 0 0,-22 0 16,22-21-16,-21 21 0,-1-21 0,1 21 15,-22 0-15,-21 0 0,21 0 0,-20 0 16,-22-21-16,-22 21 16,1 0-1,0 0-15,0-21 0,-21 21 0,20 0 16,1-21-16,0 21 0,0 0 16,0-22-16,0 22 0,21-21 0,-22 21 15,22-21-15,22 0 16,-1 0-16,0 21 15,0 0-15,0 0 0,22 0 0,-22 0 16,21 0-16,-21 0 0,0 21 16,22 0-16,-22-21 0,0 21 0,-21 0 15,0 1-15,0-1 0,0 0 0,0 0 16,0 0-16,0 0 0,-21 1 16,0-1-16,0 0 0,-22 0 15,22 0-15,-21-21 0,21 21 0,-22 1 16,22-22-16,0 21 0,0-21 0,0 0 15,-1 0-15</inkml:trace>
  <inkml:trace contextRef="#ctx0" brushRef="#br0" timeOffset="25910.54">16319 8551 0,'43'-21'31,"-22"0"-31,-21 0 0,21 0 15,-21 0-15,0-1 16,0 1-16,0-21 0,0 21 16,0-22-16,-21 22 0,0 0 15,0 0-15,-22-21 0,1 20 0,21-20 16,-22 21-16,1 0 0,0 0 16,-1-1-16,1 1 0,0 21 15,-1 0-15,1 0 0,21 0 0,-21 21 16,20 1-16,-20-1 0,21 21 0,0 0 15,-22 1-15,22-1 0,0 0 16,0 1-16,0-22 0,0 21 16,21 1-16,0-1 0,0-21 0,0 21 15,0-20-15,0-1 0,21 0 0,0 0 16,0-21-16,0 21 0,0-21 16,22 0-16,-22 0 0,21 0 0,1 0 15,-22-21-15,21 21 0,0-21 0,1 0 16,-1 0-16,0-1 0,1 1 15,-1 0-15,0-21 0,1 21 0,-1-22 16,-21 1-16,22 21 0,-22-43 16,0 22-16,0 0 0,0-1 0,-21 1 15,0-22-15,21 22 0,-21 0 16,0-1-16,22 1 0,-22 0 16,0 21-16,0-1 0,0 1 0,0 42 31,0 1-31,0 20 15,-22 0-15,1 22 0,0-22 0,21 0 16,-21 22-16,0-22 0,21 22 16,0-22-16,0 0 0,-21 1 0,21-1 15,0-21-15,0 0 0,0 22 0,0-22 16,0 0-16,0 0 16,21-21-16,0 0 0,0 21 0,0-21 15,0 0-15,1 0 0,-1 0 16,0 0-16,0-21 0,21 21 15</inkml:trace>
  <inkml:trace contextRef="#ctx0" brushRef="#br0" timeOffset="26367.58">16806 8340 0,'0'-21'16,"0"42"-16,-21-42 0,21-1 0,0 1 0,0 0 15,0 0-15,0 0 0,0 0 16,0-1-16,0 1 0,21 0 16,0 0-16,1 21 0,-1-21 0,0 21 15,0 0-15,21 0 0,-20 0 16,20 0-16,-21 0 0,21 21 0,1 0 16,-22 0-16,21 22 0,-21-22 15,22 21-15,-22-21 0,0 22 0,-21-22 16,0 21-16,0-21 0,0 0 0,0 1 15,-21 41-15,0-63 16,0 21-16,-1 0 0,1 1 0,0-22 16,0 0-16,0 21 0,21-42 31,0-1-31,0 1 16,0 0-16,0 0 0,21 0 15,0 0-15,0-22 0,-21 22 16,21-21-16,1 21 0,-1-22 0,0 22 15,0-21-15,0-1 0,0 22 0,1 0 16,-1 0-16,0 0 0,21 0 16,-21-1-16,1 22 0,-1 0 0,0 0 15,0 0-15,0 0 0,0 0 16,1 22-16,-22-1 0,21 0 0,0 0 16</inkml:trace>
  <inkml:trace contextRef="#ctx0" brushRef="#br0" timeOffset="27673.84">18203 8382 0,'0'-21'0,"0"42"0,21-63 16,-21 21-16,22-1 0,-22 1 15,0 0-15,0 0 0,0-21 0,0 20 16,0 1-16,0-21 0,0 21 0,-22 0 15,1 21-15,0-22 16,0 22-16,0 0 0,-22 22 16,22-1-16,-21 0 0,21 0 15,-22 0-15,22 22 0,-21-22 0,21 21 16,0 0-16,-1-20 0,1 20 0,0 0 16,0-21-16,21 22 0,0-22 15,0 0-15,0 21 0,0-20 0,21-1 16,-21 0-16,21-21 0,0 0 15,1 0-15,20 0 0,-21 0 16,0 0-16,0 0 0,1 0 0,-1 0 16,21 0-16,-21-21 0,0 21 0,1-21 15,-1-1-15,0 1 0,0 0 16,0 0-16,0 0 0,1 0 16,-1-22-16,0 22 0,-21 0 0,0-21 15,0 20-15,21-20 0,-21 21 16,0 0-16,0 0 0,0-1 0,0 1 15,0 42 1,0 1-16,0-1 16,-21 0-16,0 21 0,21-21 0,-21 1 15,21 20-15,0-21 0,-22 0 16,22 22-16,0-22 0,0 0 0,0 0 16,0 0-16,0 0 0,64 22 31,-43-43-31,21 21 0,-20-21 15,20 0-15,0 0 0,1 0 0,-1 0 16,21-21-16,-20 21 0,-1-21 0,22-1 16,-22 22-16,0-21 0,1 0 15,-1 0-15,-21 0 0,21-22 0,-20 22 16,-1 0-16,0-21 0,-21 21 16,0-1-16,0-20 0,0 21 0,0 0 15,0 0-15,0-1 0,-21 22 16,-22 0-16,22 0 0,0 0 0,-21 0 15,21 0-15,-22 0 0,22 22 0,0-1 16,-21 0-16,20 21 0,1-21 16,0 1-16,0-1 0,0 0 15,21 21-15,0-21 0,0 1 16,0-1-16,0 0 0,42-21 16,-21 0-16,0 0 0,1 0 15,-1 0-15,21 0 0,-21 0 0,0 0 16,22 0-16,-22 0 0,0-21 15,21 21-15,-20-21 0,-1-1 0,-21 1 16,21 0-16,0 0 0,0 0 0,-21 0 16,0-1-16,21 1 0,1 21 15,-22-21-15,0 0 0,0 0 0,0 42 47,0 0-47,0 0 16,0 22-16,0-22 0,0 0 0,-22 21 15,22 1-15,-21-22 0,0 21 16,21 0-16,-21 1 0,21-1 0,0 22 16,-21-1-16,21 1 0,0-1 0,0 1 15,0-1-15,0 1 0,0-1 16,0 1-16,0-1 0,0 22 0,0-22 16,0 22-16,0 0 0,0-1 0,0-20 15,0 20-15,0 1 0,0-21 0,0 20 16,0-20-16,0 20 15,0-20-15,0-1 0,0 1 0,0-1 16,0-20-16,0 20 0,0-20 0,0-1 16,0-21-16,21 21 0,-21-20 0,0-1 15,-21-21 17,0 0-32,-1-21 0,1-1 15,0-20-15,0 21 0,-21-21 0,20-1 16,1-20-16,-21 20 0,21-20 0,-22-1 15,22 1-15,0-22 0,0 1 0,21-1 16,0 0-16,0-21 0,0 1 0,0 20 16,0 0-16,21-21 0,0 22 15,0-1-15,22 22 0,-1-22 16,-21 21-16,22 1 0,-1-1 0,0 1 16,1 21-16,-1-1 0,-21 1 0,21 0 15,-20-1-15,20 1 0,-21 21 16,0-22-16,0 22 0,1 0 0,-1-21 15,0 21-15,0-1 0</inkml:trace>
  <inkml:trace contextRef="#ctx0" brushRef="#br0" timeOffset="28783.23">19981 8213 0,'21'0'31,"1"0"-31,-22-21 16,21 21-16,0-22 0,0 1 15,-21 0-15,21 0 16,-21 0-16,21 0 0,-21-1 0,0-20 16,0 21-16,0 0 0,0 0 15,0-22-15,-21 22 0,0 21 0,0-21 16,-21 21-16,20 0 0,1 0 16,0 0-16,-21 0 0,21 21 0,-22 0 15,22 0-15,0 22 0,-21-22 16,20 21-16,-20 1 0,21-1 0,0 21 15,0-20-15,-1-1 0,1 0 16,21-20-16,0 20 0,0-21 0,0 21 16,0-20-16,21-1 0,1-21 15,-1 21-15,21-21 0,-21 0 0,22 0 16,-1 0-16,-21 0 0,21 0 0,1 0 16,-1 0-16,-21-21 0,22 0 15,-22-1-15,21 1 0,-21 0 0,22 0 16,-22-21-16,0 20 0,-21-20 0,21 0 15,-21 21-15,21-22 0,-21 1 16,0 0-16,0 20 0,0-20 0,0 21 16,0 0-16,-21 21 15,0 21 1,0 0-16,21 21 0,-21-20 16,-1-1-16,22 0 0,0 21 0,0-21 15,0 22-15,0-22 0,0 0 16,0 0-16,0 0 0,22 1 0,-22-1 15,21-21-15,0 21 0,21-21 16,-21 0-16,1 0 0,20 0 0,-21 0 16,21 0-16,1 0 0,-22 0 0,21-21 15,-21 0-15,22 21 0,-22-22 16,0 1-16,0-21 0,0 21 0,-21 0 16,0-22-16,22 22 0,-22-21 0,0 21 15,0-1-15,0 1 16,0 0-16,0 0 0,0 42 15,0 0-15,-22 0 16,22 1-16,0-1 0,-21 21 16,21-21-16,-21 22 0,21-22 0,-21 21 15,21-21-15,0 0 0,0 22 16,0-22-16,-21 0 0,21 0 0,0 0 16,0 1-16,-21-22 0,21-22 46,0 1-46,0 0 16,0 0-16,0 0 16,0-22-16,21 22 0,0 0 0,0-21 15,-21-1-15,42 22 0,-20-21 0,-1 0 16,21 20-16,0-20 0,1 21 16,-1 0-16,0 0 0,1 21 0,-1 0 15,-21 0-15,22 0 0,-22 0 0,21 21 16,-21 21-16,0-21 0,1 0 15,-22 22-15,0-22 0,21 21 0,-21 1 16,0-22-16,0 21 0,0-21 0,0 0 16,0 1-16,0-1 0,-21 0 15,-1 0-15,22 0 0,-21 0 0,0 1 16,42-44 31</inkml:trace>
  <inkml:trace contextRef="#ctx0" brushRef="#br0" timeOffset="29338.91">21844 8001 0,'0'0'0,"0"-21"0,0 0 0,0 0 0,0-1 16,0 1-16,-21 0 15,0 21-15,-1 0 0,-20 0 16,21 0-16,-21 0 0,20 0 0,-20 0 16,0 21-16,21 0 0,-22 1 15,22 20-15,-21-21 0,21 21 0,-1 1 16,1-1-16,0-21 0,21 22 0,0-22 16,0 21-16,0-21 0,0 0 15,0 22-15,0-22 0,0 0 16,21-21-16,0 0 0,1 21 0,-1-21 15,0 0-15,0 0 16,0 0-16,0 0 0,22-21 0,-22 21 0,0-21 16,0 0-16,0 0 0,1-1 15,-1-20-15,0 21 0,0-21 16,0-1-16,0 1 0,1-22 0,-1 22 16,0 0-16,0-22 0,0 22 0,0-22 15,1 22-15,-1 0 0,-21-1 16,0 1-16,21 21 0,-21 0 0,0 0 15,0-1-15,0 44 16,0-1 0,-21 0-16,21 21 0,-21 1 0,21-22 15,0 21-15,-22 0 0,22 1 16,-21 20-16,21-20 0,-21-1 0,21 0 16,0 1-16,0-1 0,0 0 15,0 1-15,0-22 0,0 21 16,0-21-16,0 0 0,21 1 15,0-1-15,-21 0 0,22-21 0,-1 0 0,0 21 16,0-21-16,0 0 0,0 0 16,1 0-16,-1 0 0,0-21 0,0 0 15,0 21-15</inkml:trace>
  <inkml:trace contextRef="#ctx0" brushRef="#br0" timeOffset="31131.4">23072 8361 0,'0'0'16,"21"0"0,0 0-16,-21-21 15,21 21-15,0-21 16,-21-1-16,21 22 0,-21-21 15,0 0-15,0 0 0,0 0 0,0 0 16,0-1-16,0 1 0,0-21 16,0 21-16,0-22 0,-21 1 0,0 21 15,0-21-15,0 20 0,-22-20 0,22 21 16,-21 0-16,0 0 16,-1 21-16,1 0 0,0 0 0,-22 0 15,22 0-15,-1 0 0,1 21 0,0 0 16,21 0-16,-22 0 0,22 22 15,-21-22-15,21 21 0,-1 0 0,22-20 16,0 20-16,0-21 0,0 21 0,0-20 16,0 20-16,22-21 0,-22 0 15,42 0-15,-21-21 0,0 22 0,22-22 16,-22 0-16,21 0 0,0 0 16,1 0-16,-1 0 0,0 0 0,1 0 15,-1 0-15,-21-22 0,22 1 0,-22 0 16,0 0-16,0-21 0,21 20 15,-20-20-15,-22 0 0,21-1 16,0 1-16,0 0 0,0-1 0,-21 1 16,0-21-16,21 20 0,1 1 15,-22 0-15,0-1 0,21 1 0,-21 0 16,0 20-16,21-20 0,-21 21 16,0 0-16,0 0 0,-21 63 31,21-21-31,-21 0 15,21 22-15,0-1 0,0 0 0,-22 1 16,22-1-16,0 0 0,-21 1 0,21-1 16,0 0-16,0 1 0,0-22 15,0 21-15,0 0 0,0 1 0,0-22 16,0 0-16,0 21 0,0-20 16,0-1-16,0 0 0,21 0 15,1-21-15,-1 0 0,0 0 16,0 0-16,0 0 0,0 0 15,1-21-15,-1 0 0,0 21 0,0-21 16,21-1-16,-20-20 0,-1 21 0,21 0 16,0-64-1,-20 64-15,-1-21 0,0-1 0,-21 22 0,0 0 16,0 0-16,0 0 0,0-1 16,-21 22-16,0 0 15,-1 0-15,1 0 0,0 0 0,0 0 16,21 22-16,-21-1 0,21 0 15,0 0-15,0 0 0,0 0 16,0 1-16,0-1 0,0 0 0,21 0 16,0 0-16,-21 0 0,0 1 15,21-1-15,-21 0 0,21 0 0,-21 0 16,22-21-16,-22 21 0,21 1 16,0-22-1,0 0-15,0 0 0,0 0 16,1 0-16,20 0 0,-21-22 15,0 22-15,0-21 16,22 0-16,-22 0 0,0 0 0,21 0 16,-20-22-16,-1 22 0,0-21 0,0 21 15,21-1-15,-42-20 0,22 21 16,-1 0-16,-21 0 0,0 42 31,-21 0-31,-1 0 16,1 0-16,0 0 0,0 1 15,0 20-15,21-21 0,0 0 16,0 22-16,0-22 0,0 0 0,0 0 16,0 0-16,0 0 0,0 1 0,21-1 15,0-21-15,0 0 16,0 0-16,1 0 0,-1 0 16,0 0-16,0-21 0,0 21 15,0-22-15,-21 1 0,22 0 16,-1 0-16,-21 0 0,21-22 0,-21 22 15,0-21-15,0 21 0,0-22 16,0 22-16,0-21 0,0 21 0,0 0 16,-21-1-16,0 1 0,-1 0 0,1 21 15,0 0-15,0 0 16,0 0-16,0 0 16,21 21-16,0 0 0,0 1 15,21-22-15,0 21 16,0-21-16,0 0 0,0 0 0,1 0 15,-1 21-15,21-21 0,-21 0 16,0 0-16,22 0 0,-1 0 0,-21 0 16,22 0-16,-1 0 0,-21-21 0,0 21 15,22-21-15,-22 21 0,0 0 16,0 0 0,-21 21-1,-21 0 1,0 21-16,21-21 0,-21 22 0,-1-1 15,22-21-15,-21 22 0,0 20 0,21-21 16,0 1-16,-21-1 0,21 22 16,-21-22-16,21 21 0,0-20 0,0 20 15,0 1-15,0-1 0,-21 1 0,21-1 16,0 1-16,0-1 0,-22 1 16,1-1-16,0-20 0,21 20 0,-21 1 15,0-22-15,0 0 0,21 1 16,-22-1-16,1 0 0,21-21 0,-21 1 0,21 20 15,0-21-15,-21-21 16,21-21 0,0 0-1,21 0-15,0-1 0,-21 1 0,21-21 16,1 21-16,-22-22 0,21 1 16,0 0-16,0-1 0,0 1 0,0-21 15</inkml:trace>
  <inkml:trace contextRef="#ctx0" brushRef="#br0" timeOffset="31483.2">24553 8234 0,'0'0'0,"0"-64"0,0 22 0,0-64 15,0 64-15,0 21 16,0-22-16,0 22 0,0 0 16,0 0-16,0 0 0,0 0 0,21 21 15,1-22-15,-1 1 0,21 21 16,-21 0-16,22 0 0,-22-21 0,21 21 15,-21 0-15,0 0 0,22 21 16,-22-21-16,0 21 0,-21 1 0,0-1 16,21 21-16,-21-21 0,0 0 0,0 22 15,0-22-15,-21 21 0,0-21 16,0 22-16,-22-22 0,1 0 0,21 0 16,-21-21-16,-1 21 0,1 1 15,0-22-15,20 0 0,-20 21 0,21-21 16,0 0-16,0 0 0,-1 0 15,1 0-15,42 0 32,1 0-17,20-21-15,-21-1 0,0 22 16,22-21-16,-1 0 0</inkml:trace>
  <inkml:trace contextRef="#ctx0" brushRef="#br0" timeOffset="31802.71">25590 7578 0,'0'0'16,"0"-21"-16,0-1 0,-21 22 16,0 0-1,0 0-15,0 0 0,0 22 16,-1-1-16,1 0 0,0 0 0,0 0 15,21 22-15,-21-22 0,0 21 16,-1-21-16,22 22 0,0-1 0,0-21 16,0 21-16,0 1 0,0-22 0,0 21 15,0-21-15,0 22 16,0-22-16,0 0 0,0 0 0,22 0 0,-22 1 16,21-22-16,0 0 0,-21 21 15,21-21-15,0 0 0,0 0 16,1 0-16,-1 0 0,0-21 15,0-1-15,0 1 0,0 21 16</inkml:trace>
  <inkml:trace contextRef="#ctx0" brushRef="#br0" timeOffset="32154.82">26247 7451 0,'0'21'31,"21"-21"-31,0 21 0,-21 0 0,21 0 16,0-21-16,-21 22 0,21-1 0,-21 0 15,22 0-15,-22 0 0,0 0 16,0 22-16,0-22 0,0 21 0,0-21 15,0 22-15,0-1 16,-22 0-16,1-20 0,0 20 0,0 0 16,0 1-16,0-22 0,-1 21 0,1-21 15,0 0-15,0 1 0,0-1 16,0 0-16,-1-21 0,22 21 0,-21 0 16,0-21-16,0 0 15,0 0-15,21-21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9T01:37:48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3238 2180 0,'0'0'0,"0"-21"0,0 0 16,0 0-16,0 0 16,0-1-16,0 1 0,0 0 15,0 0-15,0 0 16,0 42 15,0 0-31,-21 0 0,21 22 16,0-1-16,-21 0 0,21 22 0,0-1 15,0 22-15,0-22 0,-21 22 16,0 0-16,0-1 0,21-20 0,-22-1 16,1 22-16,0-21 0,0-1 15,21 1-15,-21-22 0,0 21 16,21-20-16,-22-1 0,22 0 16,0-20-16,0 20 0,0-21 0,0-42 31,0-21-31,0-1 15</inkml:trace>
  <inkml:trace contextRef="#ctx0" brushRef="#br0" timeOffset="323.32">3196 2223 0,'0'0'0,"0"-22"0,0 44 32,0-1-32,0 0 0,0 21 15,21 1-15,0-1 0,-21 21 16,22 1-16,-1-1 0,0 22 0,-21-21 16,21-1-16,0 1 0,-21-22 15,21 21-15,-21 1 0,0-22 0,0 1 16,0 20-16,22-21 0,-22-20 15,0 20-15,0 0 0,0-21 16,0 1-16,0-1 0,0-42 31,0-1-15,-22 1-16,22 0 0,-21 0 0</inkml:trace>
  <inkml:trace contextRef="#ctx0" brushRef="#br0" timeOffset="520.72">2836 2985 0,'0'0'0,"-21"0"0,63 0 31,-20 0-31,-1 0 0,21 0 16,-21 0-16,22 0 0,-1-22 15,0 22-15,1-21 0,-1 21 0,0 0 16,1 0-16,-1-21 0,0 21 15,-21 0-15,1-21 0,-1 21 0,0 0 16,0 0-16</inkml:trace>
  <inkml:trace contextRef="#ctx0" brushRef="#br0" timeOffset="860.52">3958 2646 0,'0'0'0,"0"-21"31,-21 21-31,0 0 0,0 0 16,-22 0-16,22 21 0,0-21 0,0 21 16,-22 21-16,22-20 0,0 20 15,0-21-15,0 21 0,0 1 0,21-1 16,0 0-16,-22 1 0,22-22 0,0 21 15,0 1-15,0-22 16,0 21-16,0-21 0,22 0 0,-1 22 0,0-22 16,0-21-16,0 21 15,22-21-15,-22 0 0,21 0 0,-21 0 16,22 0-16,-1-21 0,-21 0 16,21 0-16,-20-1 0,-1 1 0,0 0 15,0-21-15,21 21 0,-20-22 16</inkml:trace>
  <inkml:trace contextRef="#ctx0" brushRef="#br0" timeOffset="1167.34">4445 2159 0,'0'0'0,"0"-21"0,0 0 16,-21 21-16,0 0 15,21 21-15,-22 0 0,1 0 0,21 22 16,0-1-16,-21 0 0,21 1 15,-21 20-15,21 1 0,0-1 0,0 1 16,0-22-16,0 21 0,-21-20 16,21 20-16,0-20 0,0-1 15,0 0-15,0-21 0,0 22 0,0-22 16,0 21-16,0-21 0,0 1 0,0-1 16,0 0-16,21 0 15,0-21-15,0 0 16,0 0-16,1 0 15,-1-21-15,0 0 16,0 0-16,0-1 0,0 1 16,1 0-16,-1-21 0</inkml:trace>
  <inkml:trace contextRef="#ctx0" brushRef="#br0" timeOffset="1432.2">4805 2688 0,'0'0'16,"0"-21"-16,0 42 31,0 0-31,0 1 16,0-1-16,0 0 0,0 0 0,-21 21 15,-1-20-15,1 20 0,0-21 16,21 0-16,-21 0 0,21 22 0,-21-22 16,21 0-16,0 0 0,0 0 0,0 1 15,0-1 1,21-21-1,0 0-15,0 0 16,0 0-16,1 0 0,-1 0 0,0-21 16,0-1-16,21 1 0,-20 21 15,-1-21-15,0 0 0</inkml:trace>
  <inkml:trace contextRef="#ctx0" brushRef="#br0" timeOffset="2172.29">5313 2667 0,'-21'0'32,"-1"0"-32,22 21 0,0 0 15,-21 1-15,0-1 0,0 0 0,21 0 16,-21 0-16,21 0 0,0 1 16,0-1-16,0 0 0,0 0 0,0 0 15,0 0-15,0 1 0,0-1 16,21-21-1,0 0-15,0 0 0,0 0 16,1 0-16,-1 0 0,0-21 16,-21-1-1,0 1-15,0 0 0,0 0 16,0-21-16,0 20 0,0 1 16,-21 0-16,21-21 0,-21 21 0,21-1 15,0 1-15,0 0 0,0 0 16,0 0-16,0 0 0,0-1 0,21 22 15,0 0-15,21-21 0,-21 21 16,22 0-16,-1 0 0,0 0 0,1 21 16,-1-21-16,22 22 0,-43-1 15,21 0-15,0 0 0,1 21 16,-22-20-16,0-1 0,0 0 0,0 21 16,-21-21-16,0 1 0,0 20 15,0-21-15,0 0 0,0 0 0,-21 1 16,21-1-16,-21 0 0,0-21 15,0 21-15,0 0 0,-1-21 16,1 0 0,21-21-1,0 0-15,0 0 0,0 0 16,0-1-16,0-20 0,21 21 16,1-21-16,-1-1 0,0 1 15,0 0-15,21-1 0,1 1 0,-22 21 16,21-22-16,1 22 0,-1 0 15,0 0-15,1 21 0,-1 0 0,0 0 16,-21 0-16,22 21 0,-22 0 16,21 0-16,-42 22 0,21-22 0,-21 21 15,0 1-15,0-22 0,0 21 16,0 0-16,0-20 0,-21 20 0,21-21 16,-21 0-16,0 0 0,0 1 0,0-1 15,21 0-15,-22 0 0,22 0 16,-21-21-16,21 21 15,0-42 17,21 0-32,1 21 0,-1-21 0,0 0 15</inkml:trace>
  <inkml:trace contextRef="#ctx0" brushRef="#br0" timeOffset="2623.04">6964 2667 0,'0'0'0,"0"-21"0,21-21 32,-21 20-32,-21 22 15,0 0 1,-1 0-16,1 22 0,0-22 0,0 21 16,0 0-16,0 0 0,-1 0 0,1-21 15,0 21-15,0 1 0,0-1 16,21 0-16,0 0 0,0 0 15,21-21 1,0 21-16,0-21 0,22 0 16,-22 0-16,0 0 0,21 22 15,-21-22-15,22 0 0,-22 0 16,21 21-16,-21-21 0,1 0 0,-1 21 16,0 0-16,0-21 0,0 21 15,-21 0-15,0 1 0,0-1 16,0 0-16,-21 0 0,0-21 15,-21 21-15,20 0 0,-20 1 16,0-22-16,-1 21 0,22 0 0,-21-21 16,0 0-16,-1 21 0,1-21 15,21 0-15,-22 0 0,22 0 16,0 0-16,0 0 0,0 0 0,21-21 0,0 0 16,-21 21-16,21-21 0,0-1 15,0 1-15,0 0 0,0 0 16,0-21-16,0 20 0,0-20 0,0 0 15</inkml:trace>
  <inkml:trace contextRef="#ctx0" brushRef="#br0" timeOffset="2962.84">5757 2201 0,'0'0'0,"-21"22"0,21 20 15,0-21-15,21-21 16,0 0-16,1 0 16,-1 0-16,0-21 0,0 0 15,0 21-15,0-21 0,-21-1 0,0 1 16,0 0-1,0 0-15,-21 21 16,0 0-16,0 0 0,0 0 16,0 0-16,-1 0 0,1 21 0,0-21 15,0 21-15,0-21 0,0 21 0,-1-21 16,1 22 0,0-22-16,0 0 0</inkml:trace>
  <inkml:trace contextRef="#ctx0" brushRef="#br0" timeOffset="3203.7">4212 2561 0,'0'0'15,"0"21"-15,21-21 31,0 0-31,22 0 0,-22-21 16,21 0-16,1 21 0,-1-21 16,0 21-16,22-21 0,-22 21 0,0 0 15,1-21-15,-1 21 0,-21 0 16,0 0-16,1-22 0,-1 22 0</inkml:trace>
  <inkml:trace contextRef="#ctx0" brushRef="#br0" timeOffset="4175.12">8826 2688 0,'22'0'16,"-22"-21"-1,0 0-15,21 21 0,0-21 16,-21 0-16,21-1 0,-21 1 16,21 0-16,-21 0 0,21 0 0,-21-22 15,0 22-15,0 0 0,0 0 16,0 0-16,0-22 0,0 22 0,-21 0 15,0 0-15,0 21 0,0-21 16,-22 21-16,22 0 0,0 0 16,-21 0-16,-1 0 0,1 0 0,0 21 15,-1 21-15,1-21 0,0 22 16,-1 20-16,1-20 0,0 20 0,21 1 16,-22-1-16,22-21 0,0 22 15,0-22-15,21 1 0,0-1 0,0 0 16,0 1-16,0-22 0,0 0 15,21 0-15,0 0 0,21 0 0,-20-21 16,-1 0-16,21 0 0,0 0 0,1 0 16,-1 0-16,0-21 15,1 0-15,-1 0 0,22 0 0,-22 0 16,0-1-16,-21-20 0,22 21 0,-22-21 16,21-1-16,-21 1 0,1 0 15,-22-1-15,21 1 0,-21 0 0,0-1 16,0 1-16,0 0 0,0 20 15,0 1-15,0 0 0,0 0 0,0 42 32,-21 0-32,21 0 0,-22 22 0,22-1 15,-21 0-15,21 1 0,0-1 0,0 0 16,0 1-16,0-1 0,0-21 16,0 22-16,0-22 0,21 0 15,1 0-15,-1 0 0,0 0 16,0 1-16,0-22 0,0 0 0,1 21 15,-1-21-15,0 0 0,0 0 0,0 0 16,22 0-16,-22-21 0,0-1 16,0 22-16,0-21 0,0-21 0,1 21 15,-1 0-15</inkml:trace>
  <inkml:trace contextRef="#ctx0" brushRef="#br0" timeOffset="4451.96">10160 2604 0,'0'21'16,"21"-21"15,0 0-16,0 0-15,1 0 0,-1 0 16,-21-21-16,21 21 0,0 0 16,0 0-16,0 0 0,1 0 15,-1 0-15,0 0 0</inkml:trace>
  <inkml:trace contextRef="#ctx0" brushRef="#br0" timeOffset="4651.85">9991 2815 0,'21'0'16,"0"0"0,0 0-16,0 0 0,0 0 15,1 0-15,-1 0 0,0 0 16,0 0-16,0 0 0,0 0 0,1 0 15,-1 0-15,0 0 0,0 0 0,0 0 16,0 0-16,-21-21 0</inkml:trace>
  <inkml:trace contextRef="#ctx0" brushRef="#br0" timeOffset="5438.72">11430 2519 0,'0'0'0,"0"-21"15,0 0-15,0-43 16,0 43-1,0 0-15,21 21 0,0-21 0,0 21 16,1 0-16,-1-22 0,0 22 16,0 0-16,0 0 0,0 0 0,1 0 15,-1 22-15,0-1 0,0 0 0,0 21 16,0 1-16,-21-1 16,22-21-16,-22 21 0,0 1 0,0-1 15,0 0-15,0 1 0,0-1 0,-22-21 16,22 22-16,-21-22 0,21 0 15,-21 0-15,21 0 0,-21-21 0,21 21 16,-21-21 0,0 0-16,21-21 31,0 0-31,0 0 0,0 0 16,0 0-16,0-1 0,0-20 0,0 21 15,21-21-15,0-1 0,0 1 16,21 0-16,-20-1 0,-1 1 0,21 0 15,0 20-15,1-20 0,-1 21 16,22 0-16,-22 21 0,0 0 16,22 0-16,-22 0 0,0 0 0,1 21 15,-22 0-15,0 21 0,0 1 16,0-1-16,-21-21 0,0 22 0,0-1 16,0 0-16,0 1 0,-21-1 0,21-21 15,-21 21-15,0-20 0,0 20 16,0-21-16,21 0 0,-22 0 0,22 1 15,-21-22-15,21 21 0,-21-21 16,21 21 0,0-42-1,21 21-15,0-21 16,1-1-16</inkml:trace>
  <inkml:trace contextRef="#ctx0" brushRef="#br0" timeOffset="5863.52">12679 2709 0,'0'0'0,"0"22"31,21-22-15,0 0-16,0 0 15,0-22-15,1 22 0,-1-21 16,21 0-16,-21 21 0,0-21 15,1 0-15,-1 0 0,21-1 16,-21 1-16,0 0 0,1-21 0,-22 21 16,0-1-16,21-20 0,-21 21 0,0 0 15,0 0-15,-21 21 16,-1 0-16,-20 0 0,21 0 0,0 21 16,-22 0-16,22 0 0,-21 0 15,21 22-15,0-22 0,-1 21 0,1 0 16,0 1-16,0-1 0,0 0 15,21 1-15,-21-22 0,21 21 0,0-21 16,0 22-16,0-22 0,0 0 0,0 0 16,0 0-16,0 1 15,21-1-15,0 0 0,0-21 16,0 0-16,22 0 0,-22 0 16,21 0-16,-21 0 0,22-21 15,-1 0-15,0 21 0,-21-22 0,22 1 16,-1-21-16</inkml:trace>
  <inkml:trace contextRef="#ctx0" brushRef="#br0" timeOffset="6519.72">13568 2371 0,'0'-21'0,"0"42"0,0-21 31,-21 21-31,21 21 16,-22-21-16,22 22 0,-21-1 15,0 0-15,21 1 0,-21-1 0,0 0 16,0 1-16,21-1 0,-22-21 0,22 22 16,0-22-16,0 0 0,0 0 15,-21 0-15,21 0 0,0 1 0,0-1 16,21-21-16,1 0 16,-1 0-16,0 0 15,21-21-15,-21 21 0,1-22 16,-1 1-16,0 0 0,21 0 0,-21 0 15,1-22-15,-1 22 0,0-21 16,21 0-16,-21 20 0,1-20 0,-1 21 16,0 0-16,0 0 0,-21-1 15,0 44 1,0-1 0,0 0-16,0 0 0,0 0 15,-21 22-15,21-22 0,-21 0 0,0 21 16,21-21-16,0 22 0,0-22 15,0 0-15,0 0 0,0 0 0,0 1 16,0-1-16,0 0 16,21-21-16,0 0 0,0 0 15,0 0-15,0 0 0,1 0 0,-1 0 16,21 0-16,-21 0 0,22-21 0,-22 0 16,0-1-16,21 1 0,-21 0 15,1 0-15,-1-21 0,0 20 0,0-20 16,0 0-16,-21-1 0,21 1 15,-21 0-15,0-1 0,0 1 0,0 21 16,-21-21-16,0 20 0,0 1 16,0 0-16,0 0 0,-1 21 15,1 0-15,0 0 0,21 21 32,21 0-17,0-21-15,1 21 0,-1-21 16,0 0-16,0 0 15,0 0-15,-21-21 16</inkml:trace>
  <inkml:trace contextRef="#ctx0" brushRef="#br0" timeOffset="7295.28">16362 1715 0,'0'0'0,"0"-22"0,0 44 16,-21-22-16,-1 42 15,1-21-15,0 21 0,0 1 0,0-1 16,-22 22-16,22-22 0,-21 21 0,21 1 16,0-1-16,-22 1 0,1-1 15,21 1-15,-22 21 0,22-22 0,-21 1 16,21-1-16,0-21 0,-1 22 16,1-43-16,0 21 0,0 1 15,21-22-15,0 0 0,0 0 0,21-42 47,0 0-47,-21 0 0,21-22 16,1 22-16,-1-21 0,0-22 0,0 22 15,0-21-15,22-1 0,-22 1 0,21-1 16,-21 1-16,22-1 0,-1 1 16,-21-1-16,21 1 0,1 20 0,-22-20 15,21 20-15,-21 22 16,1-21-16,-1 21 0,0 21 15,-21 21-15,0 0 16,0 0-16,0 22 0,0-1 0,0 21 16,0-20-16,0 20 0,0 1 0,0-1 15,0 1-15,-21-1 0,0 1 16,21-1-16,-22-20 0,1 20 0,21-21 16,0 1-16,-21-1 0,21 0 15,-21-20-15,21 20 0,0-21 0,0 0 16,0 0-16,0 1 0,21-22 15,0 0-15,0 0 16,-21-22-16,22 22 0,-22-21 16,0 0-16,0 0 15</inkml:trace>
  <inkml:trace contextRef="#ctx0" brushRef="#br0" timeOffset="7487.17">15833 2604 0,'0'0'15,"-22"0"-15,22 21 16,22-21 0,-1 0-16,0 21 0,0-21 15,21 0-15,1 0 16,-1 0-16,0 0 0,22 0 0,-22 0 16,22 0-16,-1 0 0,22-21 15,-22 21-15,-20-21 0,20-1 0,1 1 16,-22 21-16</inkml:trace>
  <inkml:trace contextRef="#ctx0" brushRef="#br0" timeOffset="7756.12">17039 2328 0,'-21'0'16,"0"0"-16,0 0 15,-1 22-15,22-1 16,-21 0-16,0 0 0,-21 21 0,21-20 15,-1 20-15,22 0 0,-21-21 0,0 22 16,0-1-16,0-21 0,21 22 16,0-1-16,0-21 0,0 0 0,0 22 15,0-22-15,0 0 0,21 0 16,-21 0-16,21-21 0,21 21 0,-20 1 16,-1-22-16,21 0 0,0 0 0,1 0 15,-1 0-15,0 0 0,1 0 16,-1-22-16,0 22 0,1-21 0,-1 0 15,0 0-15</inkml:trace>
  <inkml:trace contextRef="#ctx0" brushRef="#br0" timeOffset="8075.65">17822 1842 0,'0'0'0,"-21"0"0,21 21 0,-106 169 32,85-147-32,0-1 0,0 21 15,0 1-15,21-22 0,-22 22 16,22-1-16,0 1 0,-21-22 0,0 22 16,21-22-16,-21 0 0,0 1 15,21-1-15,0 0 0,0-21 0,0 22 16,0-22-16,0 0 0,0 0 15,0 0-15,0 1 16,21-22-16,0 0 16,0 0-16,0 0 0,1-22 0,-1 1 15,0 0-15,21 0 0,-21 0 0,22 0 16,-22-22-16,21 22 0</inkml:trace>
  <inkml:trace contextRef="#ctx0" brushRef="#br0" timeOffset="8314.83">18140 2371 0,'0'-21'0,"0"42"0,-21-21 32,21 21-17,-22 0-15,1 0 0,0 0 16,0 22-16,21-1 0,-21-21 0,0 22 16,21-1-16,0 0 0,-22 1 15,22-22-15,-21 21 0,21-21 0,0 0 16,0 1-16,0 20 0,0-21 0,0 0 15,0 0-15,21-21 16,1 0 0,-1 0-16,0 0 0,0 0 15,0-21-15,22 21 0,-1-21 0,-21 0 16,21-21-16</inkml:trace>
  <inkml:trace contextRef="#ctx0" brushRef="#br0" timeOffset="9035.57">18605 2498 0,'-21'21'16,"0"0"0,21 0-16,-21 0 0,0 1 0,0 20 15,-1-21-15,1 0 0,0 22 16,0-22-16,21 21 0,0-21 16,-21 0-16,21 1 0,0-1 0,0 0 15,0 0-15,0 0 0,0 0 16,21 1-16,0-22 15,0 0-15,0 0 0,1 0 16,-1 0-16,0-22 0,-21 1 16,21 0-16,-21 0 0,0 0 15,0 0-15,0-22 0,0 22 16,0-21-16,0-1 0,0 1 0,0 0 16,0-1-16,0 1 0,0 0 15,0 21-15,0-22 0,21 22 16,-21 0-16,21 0 0,1 21 0,-1 0 15,0-21-15,0 21 0,0 0 16,0 0-16,1 0 0,20 21 0,-21-21 16,0 21-16,0 21 0,1-21 15,-1 1-15,0 20 0,-21 0 0,0-21 16,21 22-16,-21-1 0,0 0 16,21-20-16,-21 20 0,0-21 0,0 21 15,0-20-15,0-1 0,0 0 0,0 0 16,0 0-16,0 0 0,0 1 15,-21-22 17,21-22-17,0 1-15,0 0 16,0-21-16,0 21 0,21-1 16,-21-20-16,21 0 0,1-1 0,20 1 15,-21 0-15,21-1 0,1 1 16,-1 0-16,0-1 0,1 1 0,-1 21 15,22 0-15,-1 21 0,-21 0 16,22 0-16,-22 0 0,-21 42 0,22-21 16,-22 22-16,-21-1 0,0 21 15,0-20-15,0-1 0,0 0 16,0 1-16,-21-1 0,0 0 0,-1-20 16,1 20-16,0-21 0,0 0 15,0 0-15,0-21 0,-1 22 0,22-1 16,-21-21-16,42 0 31,1-21-15,-1 21-16</inkml:trace>
  <inkml:trace contextRef="#ctx0" brushRef="#br0" timeOffset="9447.51">20405 2350 0,'0'0'0,"-22"0"16,-20 0-16,21 0 0,-21 0 15,20 0-15,-20 21 0,0-21 0,21 21 16,-22 0-16,22 0 0,0 0 16,-21 1-16,42-1 0,-22 0 0,22 0 15,0 0-15,0 0 0,0 1 16,22-1-16,-1 0 0,0 0 15,0-21-15,0 21 0,22 0 16,-22-21-16,21 22 0,-21-22 0,22 21 16,-22 0-16,0-21 0,21 21 15,-21-21-15,1 21 0,-1 0 16,-21 1-16,0-1 16,0 0-16,0 0 0,-21 0 15,-1-21-15,-20 21 0,0-21 16,21 22-16,-22-22 0,1 0 0,0 0 15,-1 0-15,1 21 0,0-21 16,-1 0-16,22 0 0,-21 0 0,-1 0 16,22 0-16,0 0 0,0 0 15,0-21-15,0-1 0,21 1 0,0 0 16,0 0-16,-22 0 0</inkml:trace>
  <inkml:trace contextRef="#ctx0" brushRef="#br0" timeOffset="9819.29">18605 1820 0,'0'22'32,"22"-22"-17,-1-22-15,0 1 16,-21 0-16,0 0 16,0 0-16,-21 0 15,0 21-15,-1 0 16,1 0-16,0 0 15,0 21-15,0-21 0,21 21 16,0 0-16,-21 0 0,21 0 0,0 1 16,0-1-16,0 0 15,0 0-15</inkml:trace>
  <inkml:trace contextRef="#ctx0" brushRef="#br0" timeOffset="10095.33">17547 2096 0,'0'0'0,"21"0"31,22 0-31,-22 0 16,0 0-16,21 0 0,-21 0 15,22 0-15,-22 0 0,21 0 0,-21-22 16,1 22-16,20 0 0,-21 0 16,0 0-16,0 0 15</inkml:trace>
  <inkml:trace contextRef="#ctx0" brushRef="#br0" timeOffset="18439.47">21294 1842 0,'0'-22'125</inkml:trace>
  <inkml:trace contextRef="#ctx0" brushRef="#br0" timeOffset="19079.38">21484 1715 0,'0'0'0,"0"-22"31,21 22-31,0-21 31,1 21-31,-1 0 16,0-21-16,0 21 16,0 0-16,0 0 15,1-21-15,-1 21 0,0 0 16,0-21-16,0 0 0,0 21 16,-21-22-16,22 22 0,-1 0 15,-21-21-15,-21 21 63,-1 0-63,1 0 15,0 0-15,0 21 0,0 1 0,0-1 16,-22 0-16,22 0 0,-21 21 16,-1-20-16,22 20 0,-21 0 0,0 1 15,20-1-15,-20-21 0,0 21 16,21 1-16,-22-1 0,22 0 15,0 1-15,0-1 0,0 0 0,-1 1 16,1 20-16,0-20 0,21 20 16,0 1-16,-21-1 0,21 1 0,0-22 0,0 21 15,0 1-15,0-1 16,0-20-16,0 20 0,0-20 0,0-1 16,21 0-16,0 22 0,0-22 15,22 0-15,-1 1 0,0-22 0,1 21 16,-1 1-16,0-22 0,22 0 0,-22 0 15,1 0-15,20 0 0,-21 1 16,1-1-16,-1-21 0,-21 0 0,0 0 16,22 0-16,-22 0 0,0 0 0,0 0 15,-21-21-15,21 21 16,-21-22-16,0 1 0,0 0 0,0 0 16</inkml:trace>
  <inkml:trace contextRef="#ctx0" brushRef="#br0" timeOffset="20103.37">22183 2646 0,'0'0'0,"0"-21"16,21 21-16,0 0 15,0 0 1,0 0-16,0 0 0,1 0 16,-22-21-16,21 21 0,0-22 15,0 1-15,0 0 16,-21 0-1,0 0-15,0 0 0,0-1 16,-21 1-16,0 0 0,0 0 16,0 0-16,-22 0 0,22 21 0,0-22 15,-21 1-15,-1 21 0,22 0 0,-21 0 16,-1 0-16,1 0 0,0 21 16,-1 1-16,1-1 0,21 21 0,-21 0 15,-1 1-15,22-1 0,0 0 16,-21 1-16,42-1 0,-22 0 0,22 1 15,0-1-15,0-21 0,0 22 0,0-22 16,0 0-16,0 0 16,22 0-16,-1 0 0,0 1 0,0-22 15,0 0-15,0 0 0,22 0 16,-22 0-16,21 0 0,1 0 0,-22-22 16,21 1-16,0 0 0,-20 0 0,20 0 15,-21-22-15,21 1 0,-20 21 16,20-43-16,-21 22 0,21 0 0,-20-22 15,20 1-15,-21 20 0,0-20 16,22 21-16,-22-1 0,0 1 0,0 0 16,0-1-16,-21 1 0,0 21 15,21 0-15,-21-1 0,0 1 16,-21 42 0,0 1-16,0-1 15,0 21-15,0-21 0,-1 43 0,1-22 16,21 22-16,-21-1 0,0 1 15,0-22-15,21 21 0,0 1 0,0-22 16,0 1-16,0-1 0,0 0 16,0-21-16,0 1 0,0 20 0,21-21 15,0 0-15,0 0 0,0-21 16,1 0-16,-1 0 16,0 0-16,0 0 0,0 0 15,0 0-15,1-21 0,-1 21 0</inkml:trace>
  <inkml:trace contextRef="#ctx0" brushRef="#br0" timeOffset="20555.41">22839 2667 0,'42'-21'15,"-42"0"1,21 21-16,0-21 0,1-1 15,-1 22-15,0-21 0,0 21 16,0 0-16,-21-21 0,21 21 16,1 0-16,-1 0 0,0 0 0,0 0 15,0 21-15,-21 0 16,0 1-16,21-1 0,-21 0 0,0 21 16,0-21-16,0 22 0,0-22 15,0 21-15,0-21 0,0 22 0,0-22 16,-21 0-16,0 0 0,0 0 0,21 1 15,-21-1-15,0-21 16,21 21-16,0-42 31,0 0-15,0-1-16,0 1 0,21 0 16,-21 0-16,21 0 0,0-22 15,-21 22-15,21-21 0,0 21 0,1-22 16,-22 22-16,21-21 0,0 21 15,0 0-15,0-1 0,0 1 0,1 21 16,-1-21-16,0 21 16,0 0-16,0 0 0,0 0 0,1 0 15,-1 0-15</inkml:trace>
  <inkml:trace contextRef="#ctx0" brushRef="#br0" timeOffset="20775.28">23770 2582 0,'0'0'16,"-21"22"-16,0-1 0,21 0 0,-21 0 16,-1 0-16,1 0 0,0 22 0,21-22 15,-21 0-15,0 0 0,21 0 16,-21 1-16,21-1 0,0 0 0,0 0 16,0 0-16,0 0 15,21-42 32,0 0-47,-21 0 0,21 21 0</inkml:trace>
  <inkml:trace contextRef="#ctx0" brushRef="#br0" timeOffset="21132.03">23897 2244 0,'0'0'16,"0"-21"-16,0-1 0,-21 22 0,0 0 0,0 0 15,-1 0-15,1 0 0,0 0 16,0 0-16,0 22 0,0-22 0,21 21 16,0 0-16,0 0 15,21-21 1,0 21-16,0-21 0,0 21 0,0-21 16,1 0-16,-1 0 0,21 0 15,-21 0-15,0 0 0,1 0 0,-1-21 16,0 0-16,0 21 0,-21-21 15,0 0-15,0 0 0,0-1 16,0 1-16,0 0 16,-21 0-16,0 21 0,0 0 15,-1 0-15,1 0 0,0 0 16,0 0-16,0 21 0,0 0 0,21 0 16,-22 1-16,22-1 0,-21 0 15,21 0-15,0 0 0,0 0 16,0 22-16,0-22 0,0 0 15,21 0-15</inkml:trace>
  <inkml:trace contextRef="#ctx0" brushRef="#br0" timeOffset="21407.51">24236 2540 0,'0'21'31,"0"0"-31,0 1 16,0-1-16,0 0 16,0 0-16,0 0 0,0 0 0,0 22 15,0-22-15,0 0 0,0 0 16,21 0-16,-21 1 0,0-1 0,0 0 16,21 0-16,-21 0 0,0 0 15,21-42 32,0 0-47,1 0 0,-22 0 16</inkml:trace>
  <inkml:trace contextRef="#ctx0" brushRef="#br0" timeOffset="21631.38">24723 2371 0,'0'0'16,"-22"0"-1,1 21-15,0 0 16,-21 0-16,21 22 0,-1-22 16,-20 21-16,21 0 0,0-20 0,-22 20 15,22-21-15,0 21 0,0-20 0,0 20 16,0-21-16,-1 0 0,22 0 16,0 1-16,0-1 0,0 0 15,22-21 16,-1 0-31</inkml:trace>
  <inkml:trace contextRef="#ctx0" brushRef="#br0" timeOffset="22055.56">24892 2582 0,'0'0'0,"21"0"47,0 0-47,0 0 16,1-21-16,-1 0 0,21 21 0,-21-21 15,0 21-15,22-21 0,-22 0 16,0 21-16,0-22 0,0 1 0,-21 0 15,0 0 1,-21 21 0,0 21-16,-21 0 0,21 0 15,-22 22-15,1-22 0,21 0 16,-22 21-16,22-20 0,0 20 0,-21-21 16,42 21-16,-21-20 0,21-1 15,0 0-15,0 0 0,0 0 0,0 0 16,0 1-16,21-22 15,0 0-15,0 21 0,21-21 0,-20 0 16,20 0-16,0 0 0,1 0 16,-22 0-16,21 0 0,0-21 0,1-1 15,-1 1-15,0 0 0</inkml:trace>
  <inkml:trace contextRef="#ctx0" brushRef="#br0" timeOffset="22471.36">25633 2519 0,'0'0'0,"0"-42"32,0 20-32,0 1 15,21 21-15,0 0 16,0 0-16,0 0 0,1 0 0,-1 0 16,0 0-16,0 0 0,0 0 15,0 21-15,1 1 0,-1-1 0,0 0 16,-21 0-16,0 21 0,0-20 15,0-1-15,0 21 0,0-21 0,0 22 16,0-22-16,0 0 0,-21 0 16,21 21-16,-21-42 0,-1 22 15,1-1-15,0-21 0,21 21 16,-21-21-16,21-21 31,0 0-15,0-1-16,0 1 0,21 0 0,0 0 15,0 0-15,1-22 0,-1 1 16,0 21-16,0-21 0,0-1 0,22 1 16,-22 0-16,0-1 0,0 22 15,0 0-15,0-21 0,22 20 16,-43 1-16,21 0 0,0 21 0,0-21 16,0 0-16,1 0 0,-1 21 15,0-22-15</inkml:trace>
  <inkml:trace contextRef="#ctx0" brushRef="#br0" timeOffset="22915.74">26268 1778 0,'42'0'31,"-21"21"-31,0 0 0,1 1 16,-1-1-16,0 0 0,0 0 0,21 0 16,-20 22-16,-1-1 0,0-21 15,0 21-15,-21 1 0,21-1 0,-21 22 16,0-22-16,0 0 0,0 22 0,0-22 15,0 22-15,0-22 0,0 21 16,0-20-16,-21 20 0,0-20 0,0-1 16,0 0-16,-1 1 15,1-22-15,0 21 0,-21-21 0,-1 0 16,22 1-16,-21-1 0,0 0 0,-1 0 16,1-21-16,21 0 0,-22 21 15,1-21-15,21 0 0,-21 21 0,20-21 16,1 0-16,0 0 0,21-21 31,42 0-31,-20 21 16,-1-21-16,21 0 0</inkml:trace>
  <inkml:trace contextRef="#ctx0" brushRef="#br0" timeOffset="23282.53">27093 2646 0,'0'21'16,"21"-21"15,1 0-16,-1-21 1,-21 0-16,21 21 0,-21-21 0,0-1 16,0 1-1,-21 21 1,0 0-16,-1 0 16,22 21-16,-21-21 0,21 22 15,-21-1-15,21 0 0,-21-21 16,21 21-16,-21 0 0,21 0 15,0 1 1</inkml:trace>
  <inkml:trace contextRef="#ctx0" brushRef="#br0" timeOffset="23819.34">27030 3006 0,'-43'21'15,"22"-21"1,21-21 15,21 21-15,-21-21-16,22 21 0,-1 0 15,0 0 1,-21 21 15,0 0-31,0 0 32,-21-21-17,21-21 16,0 0-15,0 0-16,21 21 16,0 0-16,0-22 0,0 22 15,1 0-15,-1 0 16,0 0-16,0 0 0,-21 22 0,21-22 16,0 21-16,-21 0 0,22 0 0,-22 0 15,0 0-15,0 22 0,0-22 16,-22 21-16,1-21 0,0 22 0,-21-22 15,-1 21-15,1-21 0,-21 1 16,20-1-16,-20 0 0,20 0 16,1 0-16,0-21 0,-1 0 0,1 0 15,21 0-15,0 0 0,0 0 16,-1 0-16</inkml:trace>
  <inkml:trace contextRef="#ctx0" brushRef="#br0" timeOffset="24571.28">27263 2455 0,'-64'43'16,"43"-22"-1,21 0 1,21-21 15,0 0-31,0 0 16,1-21-16,-22 0 15,0 0 1,0 42 31,-22-21-47,22 21 16,-21-21-16,21 21 0,0 0 15,21-21 32,1 0-47,-22-21 0,0 0 16,21 21-1,-21-21-15,0 0 16,-21 21 15,-1 0-31,1 21 16,21 0-16,-21-21 0,21 21 15,-21-21-15,21 21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9T02:09:18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3471 0,'0'22'31,"21"-22"-31,-21 21 16</inkml:trace>
  <inkml:trace contextRef="#ctx0" brushRef="#br0" timeOffset="980.53">2265 1270 0,'0'0'0,"21"0"0,-21-21 15,0 0 1,0 0-16,0-1 0,0 1 16,0 0-16,0 0 15,0 0 1,-21 21 0,0 0-16,-1 0 0,1 0 15,0 21-15,0-21 0,0 21 0,-22 0 16,22 22-16,0-22 0,0 21 15,0 0-15,0 1 0,-1-1 0,1 0 16,0 1-16,0 20 16,0 1-16,21-1 0,-21-20 0,21 20 15,0-21-15,0 1 0,0-1 0,0 0 16,21-20-16,0 20 16,21-21-16,-21 0 0,1 0 0,-1 1 15,21-22-15,-21 21 0,22-21 16,-22 0-16,21 0 0,-21 0 0,22 0 15,-1 0-15,-21 0 0,21 0 16,1-21-16,-1-1 0,-21 1 0,22 0 16,-1 0-16,0-21 0,-21-1 15,22 1-15,-1-22 0,-21 22 16,22-21-16,-22 20 0</inkml:trace>
  <inkml:trace contextRef="#ctx0" brushRef="#br0" timeOffset="1752.41">2879 1482 0,'0'-21'0,"0"42"0,0-64 0,0 22 0,-22 21 31,1 0-15,0 21-16,0 1 0,0-1 16,0 0-16,-1 21 0,1 1 0,0-1 15,21 0-15,0 1 0,-21-22 16,21 21-16,0 0 0,0-20 16,0 20-16,0-21 0,21 0 0,0 0 15,-21 1-15,21-22 0,1 0 0,-1 21 16,0-21-16,0 0 0,0 0 15,0 0-15,1 0 0,-1-21 16,0 21-16,0-22 0,-21 1 16,0 0-16,0 0 0,0 0 0,0-22 15,0 22-15,0-21 0,0 0 16,0-1-16,0 1 0,0 21 0,-21-22 16,0 22-16,0 0 0,-1 0 15,22 0-15,-21 0 0,21-1 0,-21 22 16,21-21-16,21 0 31,0 21-31,1 0 0,-1 0 0,21-21 16,-21 21-16,0 0 0,22 0 15,-22 0-15,21 0 0,-21 0 16,22 0-16,-22 0 0,21 21 16,-21 0-16,1 0 0,-1 1 0,0-1 15,0 0-15,0 0 0,-21 21 16,0-20-16,21 20 0,-21-21 0,22 21 15,-22-20-15,0-1 0,0 21 16,0-21-16,0 0 0,0 1 0,0-1 16,0 0-16,0 0 15,-22-21 1,1 0 0,0-21-16,21 0 0,0 0 15,0-1-15,0-20 0,0 0 16,0 21-16,0-22 0,0 1 15,21 0-15,0-1 0,22 1 16,-22 0-16,21-1 0,-21 22 0,22 0 16,-1 0-16,0 0 0,1-1 15,-1 22-15,-21 0 0,22 0 0,-22 0 16,21 0-16,-21 22 0,0-1 16,1 0-16,-1 0 0,0 21 0,-21-20 15,0 20-15,0 0 16,0-21-16,0 22 0,0-1 0,0-21 15,0 22-15,0-22 0,0 21 0,0-21 16,0 0-16,0 1 0,-21-22 16,21 21-16,0 0 0,-21-21 15,21-21 17,21 0-32,0-1 0,0-20 0,0 21 15</inkml:trace>
  <inkml:trace contextRef="#ctx0" brushRef="#br0" timeOffset="2061.54">4530 889 0,'0'0'0,"-22"0"16,-20 21-1,42 0-15,-21 1 0,0 20 0,21-21 16,-21 21-16,-1 1 0,1-1 15,0 22-15,21-22 0,-21 0 0,0 22 16,0-22-16,-1 0 0,1 22 16,21-22-16,0 1 0,-21-1 0,21 0 15,0 1-15,0-22 0,0 21 16,0-21-16,0 0 0,0 1 16,0-1-16,0 0 0,21-21 15,0 0-15,1 0 16,-1 0-16,0-21 15,0 21-15,21-21 0,-20-1 0,-1-20 16,0 21-16,0-21 0</inkml:trace>
  <inkml:trace contextRef="#ctx0" brushRef="#br0" timeOffset="2280.41">4064 1461 0,'0'0'0,"-21"0"32,21 21-32,21-21 15,0 0-15,0 0 0,0 0 16,1 0-16,-1 0 0,0 0 16,0 0-16,0 0 0,0 0 0,22-21 15,-22 21-15,0 0 0,0 0 16,0 0-16,-21-22 0,22 22 0</inkml:trace>
  <inkml:trace contextRef="#ctx0" brushRef="#br0" timeOffset="2692.17">4508 1630 0,'22'21'15,"-1"-21"-15,0 0 16,0 0-16,0 0 0,0 0 16,1 0-16,20-21 0,-21 0 15,0 0-15,22 21 0,-22-22 0,21 1 16,-21 21-16,0-21 0,1 0 16,-1 0-16,-21 0 0,0-1 15,-21 1 1,-1 21-16,1 0 0,0 0 0,-21 0 15,21 0-15,-22 21 16,1 1-16,21-1 0,-22 0 0,22 0 16,0 21-16,0-20 0,0 20 15,0-21-15,21 21 0,0-20 0,0 20 16,0-21-16,0 0 0,21 0 16,0 1-16,0-1 0,0-21 15,22 21-15,-22-21 0,0 0 0,21 0 16,-21 0-16,22 0 0,-22 0 0,21 0 15,-21 0-15,22 0 0,-22-21 16,21 0-16,-21 21 0,22-22 16,-22 1-16</inkml:trace>
  <inkml:trace contextRef="#ctx0" brushRef="#br0" timeOffset="3266.85">5249 1482 0,'0'0'0,"0"-21"0,0-1 31,0 1-31,21 0 16,1 21-16,20 0 16,-21 0-16,0 0 0,22 0 15,-22 0-15,21 0 0,-21 0 16,0 21-16,1 0 0,-1 1 16,-21-1-16,0 0 0,0 0 0,0 0 15,0 0-15,0 22 0,-21-22 16,-1 0-16,1 21 0,0-20 0,0-1 15,-21 0-15,20 0 0,1 0 16,0 0-16,0 1 0,0-1 16,42-42 15,-21-1-31,21 22 16,0-21-16,0 0 0,1-21 15,-1 21-15,0-22 0,21 1 16,-21 21-16,22-22 0,-22 1 15,0 0-15,21 21 0,-20-1 0,-1-20 16,0 21-16,0 21 0,0-21 16,-21 0-16,0 42 31,0 0-31,-21 0 0,0 0 16,21 0-16,-21 1 0,0 20 15,21-21-15,-22 21 0,22-20 16,-21 20-16,21-21 0,-21 21 0,21-20 15,0-1-15,0 21 0,0-21 0,0 0 16,0 1-16,21-22 16,0 0-16,1 0 0,-1 0 15,0 0-15,21 0 0,-21 0 0,22 0 16,-1-22-16,-21 22 0,22-21 16,-1 0-16,-21 0 0,21-21 0,-20 20 15,20-20-15,0 0 0</inkml:trace>
  <inkml:trace contextRef="#ctx0" brushRef="#br0" timeOffset="3564.67">6392 868 0,'0'0'0,"-21"0"0,0 0 0,0 0 16,0 21-16,-1 0 0,1 0 15,0 22-15,21-22 0,-21 21 16,21 22-16,-21-22 0,0 0 0,21 1 15,0 20-15,0-20 0,-22-1 16,1 0-16,21 1 0,-21-1 0,21 0 16,0 1-16,0-1 0,0-21 15,0 0-15,0 22 0,0-22 0,0 0 16,0 0-16,21-21 16,0 0-1,1 0-15,-1 0 0,0 0 16,0-21-16,0 21 15,0-21-15,1 0 0,-1-1 0,-21 1 16,21 0-16,0 0 0,-21 0 16</inkml:trace>
  <inkml:trace contextRef="#ctx0" brushRef="#br0" timeOffset="3759.37">5990 1334 0,'0'0'15,"0"21"1,21-21 0,0 0-16,1 0 0,-1 0 15,21 0-15,-21 0 0,22 0 0,-22 0 16,21 0-16,0-21 0,-20 21 16,20-22-16,-21 1 0,0 21 0,0-21 15,1 0-15</inkml:trace>
  <inkml:trace contextRef="#ctx0" brushRef="#br0" timeOffset="4312.04">7112 826 0,'0'0'0,"0"-22"0,0 1 0,0 42 47,0 22-47,-21-1 0,21 0 15,-21 22-15,-1-1 0,1 1 16,0-1-16,0 1 0,0 21 0,0-22 16,-22 1-16,22 20 0,-21-20 15,21-1-15,-1-20 0,1 20 0,0-21 16,0 1-16,21-22 0,0 0 0,0 21 16,0-20-16,0-1 15,0-42 16,0-1-31,0 1 0,0 0 0,0-21 16,0-1-16,0 1 0</inkml:trace>
  <inkml:trace contextRef="#ctx0" brushRef="#br0" timeOffset="4969.21">6604 1312 0,'0'0'0,"-42"-21"0,20 0 15,1 0-15,21 0 0,-21 0 0,21-1 16,0 1-16,-21 0 0,21-21 15,0 21-15,0-1 0,21 1 0,0 0 16,22-21-16,-22 21 0,21-1 16,0 1-16,1-21 0,20 21 15,-20 0-15,20-1 0,1 1 0,-22 21 16,21-21-16,-20 21 0,20 0 0,-20 0 16,-1 0-16,0 21 15,1 22-15,-22-22 0,21 21 0,-21 22 16,0-22-16,1 21 0,-22-20 15,0 20-15,0 43 0,0-42 16,0-22-16,0 21 0,0-20 16,0-1-16,0 0 0,0 1 0,0-1 15,0-21-15,-22 22 0,22-22 16,-21 0-16,21 0 0,-21-21 0,21 21 16,0-42 15,0 0-31,0 0 0,0 0 15,0-22-15,0 1 0,0 21 0,21-22 16,0 1-16,1-21 16,20 20-16,-21-20 0,21-1 0,1 1 15,20-1-15,-20 1 0,20-1 16,1 1-16,-1 20 0,1 1 0,-22 0 16,21-1-16,-20 22 0,-22 0 15,21 21-15,-21 0 0,22 0 0,-22 21 16,-21 0-16,21 1 0,-21 20 15,0 21-15,0-20 0,0 20 0,0 1 16,0-1-16,-21 1 0,21 20 16,-21-20-16,0-1 0,-1 1 0,22-1 15,0 1-15,-21-1 16,21-20-16,0-1 0,-21 0 0,21 1 16,0-22-16,0 0 0,0 0 15,0 0-15,0 1 0,0-1 16,0-42 15,0-1-31,21 1 16,-21 0-16,21 0 0,-21-21 15,0 20-15,22 1 0,-1 0 0</inkml:trace>
  <inkml:trace contextRef="#ctx0" brushRef="#br0" timeOffset="6300.38">8297 1715 0,'21'21'32,"1"-21"-32,-1 0 0,0 0 15,0 0-15,0 0 0,0 0 16,1 0-16,-1-21 0,21-1 0,-21 22 16,0-21-16,22 0 0,-22 0 15,0 0-15,0 0 0,0-1 0,1 22 16,-22-21-16,0 0 0,0 0 15,0 0-15,-22 21 16,1 0-16,-21 0 0,21 0 16,0 0-16,-22 0 0,22 21 15,-21 0-15,21 0 0,-1 0 0,-20 22 16,21-22-16,21 21 0,-21 1 16,21-22-16,-21 21 0,21 0 0,0-20 15,0-1-15,0 21 0,0-21 16,21 0-16,0-21 0,-21 22 0,21-1 15,0-21-15,0 0 0,22 0 16,-22 0-16,21 0 0,-21 0 0,22 0 16,20-21-16,-20 21 0,-1-22 15,21 1-15,-20 0 0,-1 0 16,22 0-16,-22-22 0,0 1 0,1 0 16,-1 21-16,-21-22 0,21 1 15,-20 0-15,-1-1 0,0 22 0,-21-21 16,0 21-16,0-1 0,-21 22 31,0 0-31,-1 22 16,1-1-16,0 0 0,0 21 15,21-21-15,0 1 0,-21 20 16,21-21-16,-21 21 0,21 1 0,0-22 16,-22 0-16,22 21 0,0-20 0,0-1 15,0 0-15,0 0 0,0 0 16,0 0-16,0-42 47,0 0-32,0-21-15,0 21 0,22-22 16,-1 1-16,-21 21 0,21-22 0,0 1 16,0 0-16,0-1 0,22 22 15,-22-21-15,0 21 0,0 21 0,0-21 16,1 21-16,-1 0 15,0 0-15,0 0 0,0 21 16,-21 0-16,21 0 16,-21 0-16,0 22 0,22-22 0,-22 21 15,0 0-15,0-20 0,0 20 0,0-21 16,0 0-16,0 22 0,21-22 16,0 0-16,-21 0 0,21 0 0,0-21 15,-21 21-15,21-21 0,1 0 16,-1 0-16,0 0 0,0 0 0,21 0 15,-20 0-15,-1 0 0,0-21 16,21 0-16,-21 0 0,1 0 0,20-22 16,-21 22-16,0-21 0,22 0 15,-22-1-15,0 1 0,0 0 0,0-1 16,0 1-16,1 21 0,-22 0 16,0-1-16,0 1 0,-22 42 46,1 1-46,21-1 0,-21 21 0,0-21 16,21 22-16,-21-22 0,21 21 16,0-21-16,0 22 0,0-22 15,0 0-15,0 21 0,0-21 0,0 1 16,0-1-16,21 0 0,0-21 16,0 21-16,0-21 0,22 0 15,-22 0-15,0 0 0,0 0 16,0 0-16,22-21 0,-22 0 15,0 0-15,0-1 0,22 1 16,-22 0-16,0-21 0,0 21 0,0-22 16,0 1-16,1 0 0,-1-1 15,-21 22-15,0-21 0,21 21 0,-21-1 16,0 1-16,0 0 0,0 0 0,-21 42 31,21 0-31,-21 22 16,-1-22-16,22 21 15,0-21-15,-21 22 0,21-1 0,0 0 0,0 1 16,0-1-16,0-21 16,0 21-16,0-20 0,21-1 0,1 0 15,-1 0-15,0 0 0,0-21 0,21 0 16,-20 0-16,20 0 0,0 0 16,1 0-16,-1 0 0,0 0 0,1-21 15,20 0-15,-21 21 0,1-21 16,-1 0-16,0-22 0,-20 22 0,20 0 15,-21-21-15,0-1 0,0 22 16</inkml:trace>
  <inkml:trace contextRef="#ctx0" brushRef="#br0" timeOffset="7193.37">2371 2731 0,'0'0'0,"-43"0"0,22 0 16,-21-22-16,21 22 0,-1 0 15,1 0-15,0-21 0,0 21 0,0 0 16,0 0-16,21-21 15,21 21 17,0 0-32,0 0 15,21 0-15,1 0 0,-1 0 0,22 0 16,-1 0-16,22 0 0,-22 0 16,22-21-16,21 21 0,-22-21 15,22 21-15,21 0 0,0-21 0,0 21 16,21 0-16,1-22 0,20 22 15,0 0-15,22-21 0,-1 21 0,1 0 16,20 0-16,-20 0 0,21 0 16,-1-21-16,-20 21 0,-1 0 0,22 0 15,-22 0-15,22 0 0,-21 0 16,-1 0-16,1 0 0,-1 0 0,1 0 16,-1-21-16,-21 21 0,22 0 15,-22 0-15,1 0 0,-1-21 16,0 21-16,1 0 0,-22 0 15,0-21-15,0 21 0,-21 0 0,0 0 16,0-22-16,0 22 0,0 0 16,-21 0-16,0 0 0,0-21 0,-22 21 15,22 0-15,-42 0 0,20 0 16,-20-21-16,-22 21 0,22 0 0,-22 0 16,0 0-16,-21 0 0,22-21 0,-22 21 15,-21-21-15,21 21 16,-21-21-16,-21-1 15,0 22-15,0-21 16,-1 21-16,1-21 0,0 21 16,-21 0-16</inkml:trace>
  <inkml:trace contextRef="#ctx0" brushRef="#br0" timeOffset="7360.28">10520 2371 0,'0'0'0,"0"21"16,21-21-1,0 0 1,0 0 15,0 0-31,1-21 16,-1 0 0</inkml:trace>
  <inkml:trace contextRef="#ctx0" brushRef="#br0" timeOffset="24600.36">12446 1143 0,'0'0'16,"0"-21"-16,0 0 0,0 0 15,0-1-15,0 1 16,-21 42 15,21 1-31,-21 20 16,-1 0-16,22 1 0,0-1 15,-21 21-15,21-20 0,-21 20 0,21 22 16,0-22-16,-21 22 0,0 0 16,0-22-16,21 22 0,-22 0 15,1-22-15,21 22 0,-21-1 0,0-20 0,0 21 16,0-22-16,-1 22 0,1-22 16,0 1-16,0-1 0,0 1 15,21-1-15,-21-20 0,-1-1 0,1 0 0,21 1 16,0-22-16,0 0 15,0 0-15,-21 0 0,21-42 47,0 0-47,0 0 0,21 0 0,0-1 16,1 1-16</inkml:trace>
  <inkml:trace contextRef="#ctx0" brushRef="#br0" timeOffset="25085.09">13166 1588 0,'0'148'31,"0"-106"-31,0 22 0,-22-22 0,22 21 16,0-20-16,0 20 16,0-20-16,-21 20 0,0-21 0,21 1 15,-21-1-15,21 0 0,-21 1 0,0-1 16,21 0-16,-22 1 0,22-22 15,-21 0-15,21 0 0,0 0 0,0 1 16,0-44 0,0 1-1,43-21-15</inkml:trace>
  <inkml:trace contextRef="#ctx0" brushRef="#br0" timeOffset="25472.86">13610 1757 0,'0'0'0,"0"42"16,-21-21-1,0 1-15,0-1 0,-22 0 16,1 21-16,0-21 0,-1 1 0,1-1 16,-22 0-16,22 0 0,0-21 15,-1 21-15,1 0 0,0-21 0,21 0 16,-1 22-16,1-22 0,0 0 15,0 0-15,21 21 32,21 0-17,0-21-15,0 21 0,1 0 16,20 0-16,-21 1 0,0-1 16,0 0-16,22-21 0,-22 21 0,0 21 15,21-20-15,-20-1 0,-1-21 0,0 21 16,0 0-16,21 0 0,-20-21 15,-1 21-15,0-21 0,21 0 16,-21 0-16,1 0 0,-1 0 16,0 0-16,0 0 0,0 0 0,0-21 15,-21 0-15,22 0 0,-1 0 16,-21 0-16</inkml:trace>
  <inkml:trace contextRef="#ctx0" brushRef="#br0" timeOffset="25841.18">13801 2180 0,'21'0'15,"0"0"1,0-21-16,0 0 16,-21 0-16,21 21 15,-21-21-15,0-1 0,0 1 16,0 0-16,-21 21 15,0 0-15,0-21 0,0 21 0,0 0 16,-1 0-16,1 21 16,0 0-16,0 0 0,0 1 15,21 20-15,0-21 0,-21 0 0,21 22 16,0-22-16,-22 21 0,22-21 16,0 22-16,0-22 0,0 0 0,0 21 15,0-21-15,0 1 0,22-22 0,-1 21 16,0 0-16,0-21 15,0 0-15,0 0 0,1 0 0,-1 0 16,21 0-16,-21-21 0,0 0 16,22-1-16,-22 1 0,21 0 15,-21-21-15,22 21 0,-22-22 0</inkml:trace>
  <inkml:trace contextRef="#ctx0" brushRef="#br0" timeOffset="26431.84">14351 1990 0,'0'0'0,"0"21"15,0 0 1,0 0-16,-21 0 16,21 1-16,-21-1 0,21 0 0,0 0 15,0 0-15,0 0 0,0 1 16,0-1-16,0 0 0,0 0 0,21 0 16,0-21-16,0 0 15,0 0-15,0 0 0,1 0 16,-1 0-16,0 0 0,21 0 0,-21 0 15,22-21-15,-22 21 0,0-21 0,0 0 16,0 0-16,1-1 0,-1 1 16,0 0-16,-21 0 0,21-21 0,-21 20 15,0 1-15,0 0 0,0 0 16,0 0-16,0 0 0,0 63 31,0-21-15,0 0-16,0 0 0,0 22 0,-21-1 15,21 0-15,-21-20 16,21 20-16,0 21 0,0-20 0,0-1 16,0 22-16,0-22 0,0 21 0,0 1 15,0-1-15,0-20 0,0 20 16,0-20-16,0 20 0,0 1 0,0-22 16,0 21-16,0 1 0,0-22 0,-21 22 15,21-22-15,-22 0 0,22 1 16,-21-1-16,21 0 0,-21-20 0,0-1 15,21 0-15,-21 0 0,0 0 0,-1-21 16,1 0-16,0 0 16,0 0-16,0 0 0,-22 0 15,1-21-15,0 0 0,-1-21 0,1 20 16,-21-20-16,20 0 0,1 21 0,0-22 16,20 1-16,-20 0 0,21 20 15,21-20-15,0 21 0,0 0 0,0-22 16,0 22-16,0 0 0,0 0 0,0 0 15,21-22-15,0 22 0,0-21 16,22 0-16,-22-1 0</inkml:trace>
  <inkml:trace contextRef="#ctx0" brushRef="#br0" timeOffset="26996.53">15155 1376 0,'0'0'0,"-21"0"0,0 21 16,21 0-16,-21 0 0,0 22 16,21-1-16,-22 0 0,1 1 0,21-1 15,-21 22-15,0-22 0,21 21 16,-21-20-16,0 84 15,21-85-15,-22 0 0,22-20 16,0-1-16,0 0 0,0 0 16,0 0-16,0 0 15,0-42 1,0 0 0,0 0-16,0 0 0,0 0 15,0-1-15,22-20 0,-22 0 0,21 21 16,0-22-16,0 1 0,21 21 0,-20-22 15,-1 22-15,0 0 0,21 0 16,-21 0-16,22 21 0,-22 0 16,21 0-16,-21 0 0,22 0 0,-22 21 15,21-21-15,-21 42 0,1-21 0,-1 1 16,-21 20-16,21-21 16,-21 0-16,0 22 0,0-22 0,0 0 15,0 21-15,0-21 0,-21 1 0,0-1 16,-1-21-16,1 21 15,-21 0-15,21-21 0,-22 21 0,22-21 0,-21 0 16,21 0-16,-22 0 0,22 0 16,0 0-16,0 0 0,0 0 15,21-21 17,21 21-32,0-21 0</inkml:trace>
  <inkml:trace contextRef="#ctx0" brushRef="#br0" timeOffset="27492.6">16044 1736 0,'0'0'0,"-42"-21"31,21 21-31,0 0 0,-1 0 15,1 21-15,0-21 0,0 21 16,0 0-16,0 0 0,-1 22 16,1-22-16,0 21 0,0-21 0,0 22 15,21-22-15,-21 21 0,21-21 16,0 0-16,0 1 0,0-1 0,0 0 16,21 0-16,0 0 0,0 0 0,0-21 15,0 22-15,1-22 0,-1 0 16,0 0-16,21 0 0,-21 0 0,1 0 15,20 0-15,-21 0 0,0 0 16,22-22-16,-22 22 0,0-21 0,0 0 16,0 0-16,-21 0 0,0-22 0,0 22 15,0-21-15,0 0 0,0 20 16,0-20-16,0 0 0,0 21 16,-21-1-16,0-20 0,0 42 15,0-21-15,-22 0 0,22 21 0,0 0 16,0 0-16,0 0 0,-1 0 15,1 21-15,0 0 0,0 0 0,0 0 16,21 1-16,0-1 0,-21 0 16,21 21-16,0-21 0,0 1 15,0-1-15,0 0 0,0 0 0,0 0 0,0 0 16,21 1-16,0-22 16,0 0-16,0 0 0</inkml:trace>
  <inkml:trace contextRef="#ctx0" brushRef="#br0" timeOffset="28209.98">16764 1863 0,'0'0'15,"21"-21"-15,-21-43 0,0 43 16,0-21-16,0 20 0,-21 22 31,0 0-31,-22 22 16,22-1-16,0 0 0,-21 21 0,21 1 15,-1-22-15,-20 21 0,21 0 0,0-20 16,0 20-16,-1-21 0,22 21 0,0-20 16,0-1-16,0 0 15,0 0-15,0 0 0,0 0 16,22-21-16,-1 0 16,0 0-16,0 0 0,0 0 0,0 0 15,1 0-15,-1 0 0,0-21 0,0 21 16,0-21-16,0 0 0,1 0 15,-1-22-15,-21 22 0,21-21 0,-21 0 16,21-1-16,-21 1 0,0 21 16,0-22-16,0 22 0,0 0 0,0 42 47,0 0-47,-21 1 0,21 20 0,-21-21 15,21 21-15,0-20 0,0 20 16,0-21-16,0 21 0,0-20 0,0-1 15,0 0-15,0 0 0,0 0 16,21-21-16,0 21 0,0-21 16,0 0-16,1 0 0,-1 0 15,0 0-15,0 0 0,0 0 16,0-21-16,1 0 0,-1 0 16,0 0-16,0 0 15,0-1-15,0-20 0,1 21 0,-22-21 16,21-1-16,-21 22 0,0 0 15,-21 21 1,-1 0-16,22 21 16,-21 0-16,0 0 0,21 1 15,0-1-15,0 0 0,0 0 0,0 0 16,0 0-16,0 1 0,0-1 16,0 0-16,0 0 0,21-21 15,0 21-15,1-21 16,-1 0-16,0 0 15,0 0-15,0 0 0,0 0 16,22 0-16,-22 0 0,21-21 16,-21 21-16,22-21 0,-1 21 0,0-21 15,1 21-15</inkml:trace>
  <inkml:trace contextRef="#ctx0" brushRef="#br0" timeOffset="28724.68">17886 1863 0,'0'0'0,"0"-43"0,0 22 16,0 0-16,0 0 16,0 0-16,-21 21 0,-1 0 0,1 0 15,0 0-15,0 0 0,-21 21 16,20-21-16,-20 21 0,21 21 0,-21-20 16,20-1-16,1 21 0,0-21 15,0 22-15,0-22 0,21 0 0,-21 21 16,21-21-16,0 1 0,0-1 15,0 0-15,21 0 0,0-21 0,0 21 16,0 0-16,0-21 0,1 0 0,-1 0 16,0 0-16,0 0 0,0 0 15,0 0-15,1 0 0,-1-21 0,0 21 16,0-21-16,0 0 0,0-21 16,-21 20-16,22-20 0,-1 0 0,0-1 15,0-20-15,0-1 0,0 1 16,1-1-16,-22 1 0,21-1 15,0 1-15,0-1 0,0 22 0,-21 0 16,0-1-16,21 22 0,-21 0 16,0 0-16,0 42 15,-21 0-15,0 0 16,21 22-16,-21-1 0,0 0 16,0 1-16,-1 20 0,22 1 0,0-1 15,0 1-15,0-1 0,0-20 16,0 20-16,0-21 0,0 43 15,0-64-15,0 0 0,22 22 0,-1-43 16,21 21-16,-21 0 16,0-21-16,22 0 0,-1 0 0,0 0 15,1 0-15,20-21 0,1 0 0,-1 21 16</inkml:trace>
  <inkml:trace contextRef="#ctx0" brushRef="#br0" timeOffset="29452.47">20108 1207 0,'-42'21'0,"0"42"16,20-20-16,-20-1 0,21 0 15,-21 22-15,20-1 0,-20 1 0,21-1 16,0 1-16,-22-1 0,22 1 16,0-22-16,0 0 0,0 1 0,0-1 15,21 0-15,0-20 0,-22-1 16,22 0-16,-21-21 0,21 21 15,0-42 1,0 0 0,21-22-16,1 22 0,-1-21 15,0 0-15,0-22 0,0 1 16,0-1-16,1 1 0,-1-22 0,21 21 16,-21 1-16,0-1 0,22 1 15,-22-1-15,0 1 0,0 21 0,0-1 16,1 22-16,-22 0 0,0 0 15,21 21-15,0 42 16,-21-21-16,0 22 0,21 20 0,0-21 16,-21 22-16,21-1 0,-21 1 15,22-1-15,-22 1 0,0-1 0,21 1 16,0-22-16,-21 22 0,0-22 16,0 0-16,21-20 0,-21 20 15,21-21-15,-21 0 0,0 0 0,21 1 16,-21-1-16,-21-21 31,-21 0-15,21-21-16,0-1 0,-1 1 0</inkml:trace>
  <inkml:trace contextRef="#ctx0" brushRef="#br0" timeOffset="29855.75">19664 1863 0,'-21'0'0,"42"0"0,-64 0 16,22 0-16,21 21 0,0 0 15,21-21 1,22 0-16,-22 0 0,21 0 16,1 0-16,-1 0 0,0 0 0,1 0 15,20 0-15,-21 0 0,22 0 16,-22 0-16,22-21 0,-1 0 0,1 21 16,-1-21-16,1-1 0,-1 1 15,1-21-15,-22 21 0,22 0 16,-22-22-16,-21 22 0,21 0 0,-20 0 15,-1 0-15,-21-1 0,21 1 0,-42 21 32,0 0-32,-1 21 0,1 1 15,-21-1-15,21 21 0,0-21 16,-1 22-16,1-1 0,0-21 0,0 21 16,0 1-16,21-1 0,0-21 15,0 0-15,0 22 0,0-22 0,0 0 16,21 0-16,0-21 0,0 21 15,22 1-15,-22-22 0,21 0 0,0 0 16,1 0-16,-1 0 0,0 0 16,1 0-16,-1 0 0,0-22 0,1 1 15,-1 0-15,0 0 0,1-21 0,-1-1 16,-21 1-16</inkml:trace>
  <inkml:trace contextRef="#ctx0" brushRef="#br0" timeOffset="30132.51">21399 953 0,'0'0'0,"-63"105"31,42-62-31,0-1 0,21 0 16,0 22-16,-22-22 0,1 22 15,21-22-15,-21 22 0,21-1 0,0-21 16,0 22-16,0-22 0,0 1 15,0-1-15,0 0 0,0 1 16,0-1-16,0-21 0,0 0 0,0 0 16,0 1-16,0-1 0,0 0 15,0 0-15,21-21 16,0 0 0,1-21-16,-1 21 0,0-21 0,0 0 15,21-1-15</inkml:trace>
  <inkml:trace contextRef="#ctx0" brushRef="#br0" timeOffset="30368.37">21907 1439 0,'-42'0'16,"42"22"0,-21-1-16,0 0 0,0 21 15,-1-21-15,1 22 0,0-1 0,0 0 16,0 1-16,0-1 0,-1-21 15,1 22-15,21-22 0,0 21 0,0-21 16,0 0-16,0 1 0,0-1 16,0 0-16,21-21 15,1 0-15,-1 0 0,0 0 0,21 0 16,1-21-16,-22 0 0,21-1 16,0 1-16</inkml:trace>
  <inkml:trace contextRef="#ctx0" brushRef="#br0" timeOffset="31100.79">22246 1588 0,'0'0'0,"0"-22"0,0 1 16,0 0-16,0 42 31,-21 0-31,0-21 0,0 43 0,-1-22 16,1 0-16,0 21 0,0-20 16,21 20-16,-21-21 0,21 21 15,-21-20-15,21-1 0,0 21 16,0-21-16,0 0 0,0 1 0,0-1 15,0 0-15,21-21 16,0 0-16,-21 21 0,21-21 0,0 0 16,0 0-16,1-21 15,-22 0-15,0 0 16,21-1-16,-21-20 0,0 21 16,0-21-16,0-1 0,0 1 15,0 0-15,0-1 0,21 1 0,-21 21 16,21-22-16,0 22 0,-21 0 15,0 0-15,21 0 0,1 21 16,-1 0-16,0-21 0,0 21 0,0 0 16,0 0-16,22 0 0,-22 0 15,21 21-15,-21 0 0,1 0 0,-1 0 16,-21 0-16,0 1 0,0 20 16,0-21-16,0 21 0,0-20 0,-21 83 15,21-83 1,-22-1-16,22 0 0,-21 21 0,21-21 15,0 1-15,0-1 16,0 0 0,0-42-1,0 0 1,0-1-16,0 1 0,0 0 0,0 0 16,0-21-16,21 20 0,1-20 15,-1 0-15,21-1 0,-21 1 0,22 21 16,-22-21-16,21-1 0,0 22 15,1 0-15,-1 0 0,-21 0 0,22 21 16,-1 0-16,0 0 0,-21 0 16,22 0-16,-1 21 0,-21 0 15,0 0-15,1 0 0,-22 22 0,0-1 16,0-21-16,0 21 0,0 1 16,0-1-16,0-21 0,-22 22 15,22-1-15,-21-21 0,21 0 0,0 0 16,-21 1-16,21-1 0,-21 0 15,0 0-15,21 0 16,21-42 15,0 0-31,0 0 16,22 0-16</inkml:trace>
  <inkml:trace contextRef="#ctx0" brushRef="#br0" timeOffset="31520.54">24024 1503 0,'21'-21'0,"-42"42"0,42-63 16,-42 42-16,0 0 0,0 0 15,0 0-15,-22 0 0,1 0 0,0 0 16,20 0-16,-20 21 0,0-21 16,-1 21-16,22-21 0,-21 21 0,21 0 15,0 0-15,-1 1 0,1-22 16,0 21-16,21 0 0,0 0 15,0 0-15,0 0 0,0 1 0,0-1 16,21 0-16,0 0 0,22 0 16,-22 0-16,21-21 0,1 22 0,-1-1 15,0-21-15,1 21 0,-1-21 16,0 0-16,1 21 0,-1-21 16,-21 0-16,0 0 0,0 21 0,-21 0 15,0 1 1,0-1-16,-21-21 0,0 21 15,-21-21-15,21 21 0,-22 0 16,1-21-16,0 0 0,-1 21 16,1-21-16,21 22 0,-22-22 0,22 0 15,0 0-15,0 0 0,0 0 0,0 0 16,-1 0-16,1 0 16,0-22-16,0 1 15,0 0 1,0 0-16</inkml:trace>
  <inkml:trace contextRef="#ctx0" brushRef="#br0" timeOffset="31788.39">22669 1143 0,'0'0'0,"-21"0"16,21-21-16,-21 21 0,0 0 78,0 0-63,0 0-15</inkml:trace>
  <inkml:trace contextRef="#ctx0" brushRef="#br0" timeOffset="32025.26">21251 1376 0,'0'0'0,"-21"0"0,0 0 0,0 0 15,42 0 1,0 0-16,0 0 16,0 0-16,22 0 0,-1 0 15,0 0-15,1 0 0,20 0 16,-20 0-16,20 0 0,-21 0 0,22 0 16,-22 0-16,1 0 0,-1 0 15,0 0-15,-21 0 0,1 0 16,-1 0-16,-21 21 0</inkml:trace>
  <inkml:trace contextRef="#ctx0" brushRef="#br0" timeOffset="32840.31">23749 2392 0,'0'0'0,"-42"0"0,20 0 16,-62 21-16,41-21 0,-20 21 0,-1-21 15,-20 21-15,-22-21 16,0 22-16,-21-1 0,-21-21 0,0 21 15,0 0-15,-43-21 0,22 21 16,-43 0-16,22-21 0,-22 22 0,21-1 16,-20-21-16,-1 21 0,0 0 15,22 0-15,-22 0 0,22 1 0,-1 20 16,-20-42-16,41 21 0,-20 0 16,-1 0-16,1 1 0,-22-1 0,22-21 15,-1 21-15,1 0 0,-22-21 0,21 21 16,-20-21-16,-1 0 0,22 21 15,-22-21-15,21 0 0,1 0 0,-1 22 16,22-22-16,0 0 0,21 21 16,-1-21-16,1 21 0,21-21 15,0 0-15,0 21 0,21 0 0,1-21 16,-1 0-16,21 21 0,0-21 16,1 0-16,-1 22 0,0-22 0,22 0 15,-1 0-15,22 0 0,0 0 0,21 0 16,-1 0-16,1 0 0,21-22 31,21 22-31,-21-21 16,22 21-1</inkml:trace>
  <inkml:trace contextRef="#ctx0" brushRef="#br0" timeOffset="37738.19">1291 4487 0,'0'0'0,"21"0"16,-21-21-16,0 0 0,21 0 15,1 0-15,-22 0 0,0-1 16,0 1-16,21 0 0,-21 0 0,0 0 16,21 0-16,-21-1 0,0 1 15,0 42 16,0 1-15,0-1-16,0 21 0,0 22 0,0-22 16,0 0-16,-21 22 0,0 20 15,21-20-15,-22 21 0,1-1 0,0 1 16,0 0-16,21-22 0,-21 22 16,0-22-16,-1 1 0,1-1 15,0 1-15,21-1 0,-21 1 0,21-22 16,-21 0-16,21 1 0,0-22 15,0 0-15,0 0 0,0 0 16,0 1-16,21-44 31,-21 1-31,21 0 0,-21 0 0,0-21 16,21-1-16,0 1 0,-21 0 16</inkml:trace>
  <inkml:trace contextRef="#ctx0" brushRef="#br0" timeOffset="38367.83">1143 4614 0,'0'0'0,"-21"-21"16,0 0-16,-1-21 0,22 21 0,-21-1 16,21 1-16,0-21 0,0 21 15,0-22-15,0 22 0,0-21 0,0 0 16,21 20-16,1-20 0,-1 21 15,21-21-15,0 20 0,22-20 16,-22 21-16,22 0 0,20 0 0,-20-1 16,-1 1-16,1 21 0,-1 0 15,-20 0-15,20 21 0,-20 1 16,-1 20-16,-21 0 0,21 1 0,-20 20 16,-22 1-16,0 20 0,0-20 15,0-1-15,0 22 0,-22 0 16,-20-22-16,0 22 0,-1-1 15,-20 1-15,-1-21 0,22-1 0,-21 1 16,-1-1-16,1-21 0,20 1 16,1-1-16,0 0 0,-1-20 0,22-1 15,0-21-15,0 0 0,21-21 32,0-1-32,0 1 0,0-21 15,0 21-15,0 0 0,21-22 16,0 22-16,0 0 0,0 0 0,1 0 15,-22-1-15,21 22 16,0 0-16,0 0 0,0 22 16,-21-1-16,21 0 0,1 0 0,-22 21 15,0-20-15,21 20 0,-21 0 16,21-21-16,-21 22 0,0-1 0,0 0 16,21-20-16,0 20 0,0 0 15,-21-21-15,22 1 0,-1-1 0,-21 0 16,21 0-16,0 0 0,21-21 15,-20 0-15,-1 0 0,0 0 16,21 0-16,-21 0 0,1 0 0,20 0 16,-21 0-16,0-21 0,0 0 15,1 21-15,20-21 0,-21 0 16,0-1-16,0 1 0,1 0 16,20 0-16</inkml:trace>
  <inkml:trace contextRef="#ctx0" brushRef="#br0" timeOffset="38824.56">2392 5186 0,'0'0'16,"0"-21"-16,21 0 0,-21-1 0,0 1 0,0 0 16,-21 21-1,0 21-15,21 0 16,-22 1-16,1-1 0,0 0 16,0 21-16,21 1 0,-21-22 0,0 21 15,-1 0-15,22-20 16,-21 20-16,21 0 0,0-21 0,0 22 15,0-22-15,0 0 0,0 0 16,0 0-16,0 1 0,21-22 0,1 0 16,-1 0-16,21 0 0,-21 0 15,22 0-15,-1 0 0,0-22 0,1 1 16,20 0-16,-21 0 0,1 0 16,-1-22-16,-21 22 0,22 0 0,-22-21 15,0 21-15,0-22 0,-21 1 16,0 0-16,0-1 0,0 1 0,0 0 15,-21 20-15,0-20 0,-22 21 16,22 0-16,-21 21 0,0 0 16,20 0-16,-20 0 0,0 0 15,-1 0-15,1 21 0,0 21 0,-1-21 16,22 1-16,-21 20 0,21-21 16,0 0-16,-1 22 0,22-22 0,0 0 15,0 21-15,0-21 0,22-21 16,-1 22-16,0-1 0,0-21 0,21 0 15,1 0-15,-22 0 0,21 0 16,1 0-16,-1 0 0,0 0 0,22-21 16,-22-1-16</inkml:trace>
  <inkml:trace contextRef="#ctx0" brushRef="#br0" timeOffset="39428.22">3450 4022 0,'0'0'0,"-21"-21"0,0-1 0,0 22 0,-1 0 15,1 22-15,-21-1 0,21 21 16,0 0-16,-1 1 0,1 20 16,0 1-16,21-1 0,-21 1 15,21-1-15,-21 22 0,21 0 0,0-1 0,0 1 16,0 0-16,0-1 15,0-20-15,0 20 0,0-20 0,0-1 16,0 1-16,0-22 0,0 1 16,0-1-16,0 0 0,0 1 0,0-22 15,0 21-15,0-21 0,-21-21 16,21 21-16,0-42 31,0 0-31,0 0 0,0 0 16,0-22-16,0 22 15,0-21-15,0 0 0,0 20 0,0-20 0,0 0 16,21-1-16,0 22 0,0-21 16,0 0-16,22-1 0,-1 22 15,-21 0-15,21-21 0,22 42 16,-22-22-16,1 22 0,-1 0 0,0 0 16,1 22-16,-1-1 0,-21 0 0,21 0 15,-20 21-15,-1-20 0,0 20 16,-21-21-16,0 21 0,0-20 0,0 20 15,0 0-15,-42-21 0,20 1 16,-20 20-16,21-21 0,-21 0 0,-1 0 16,1 22-16,0-22 15,-1 0-15,22-21 0,-21 21 0,21 0 0,-22-21 16,22 0-16,0 0 16,0 0-16,0 0 15,21-21 1,0 0-16,0 0 0,21 0 15,0 21-15,0-21 0,0-1 16,22 1-16</inkml:trace>
  <inkml:trace contextRef="#ctx0" brushRef="#br0" timeOffset="39884.06">4212 4911 0,'-21'21'16,"0"-21"-16,0 42 0,-1-21 16,-20 22-16,21-22 0,0 21 15,0 1-15,-1-1 0,1 0 0,0 1 16,0-1-16,0 0 0,21 1 16,-21-1-16,21-21 0,0 21 0,0-20 15,0 20-15,0-21 0,21 0 16,0 0-16,0-21 0,21 0 0,-20 0 15,-1 0-15,21 0 0,-21 0 16,22 0-16,-22-21 0,21 0 16,0 21-16,1-21 0,-22-21 0,21 20 15,-21 1-15,1 0 0,20-21 16,-21-1-16,0 22 0,-21-21 0,21 0 16,-21-1-16,0 1 0,0 0 15,0 20-15,-21-20 0,0 21 0,0 0 16,0 0-16,0 21 0,-22 0 0,1 0 15,21 0-15,-22 0 0,1 21 16,21-21-16,-21 21 0,20 0 0,1 0 16,0 0-16,21 1 0,0-1 15,0 0-15,0 0 16,0 0-16,21-21 16,0 0-16,1 0 15,-1-21-15,0 0 0</inkml:trace>
  <inkml:trace contextRef="#ctx0" brushRef="#br0" timeOffset="40257.85">5143 4233 0,'0'-21'16,"0"42"-16,0-63 0,0 21 0,0 0 15,-21 21-15,0 0 0,0 0 16,21 21-16,-21 0 0,21 0 15,-21 22-15,21-22 0,-22 21 16,22 0-16,0 22 0,0-22 0,-21 22 16,21-22-16,-21 22 0,0-1 15,21 22-15,0-22 0,0 1 0,-21-1 16,21 1-16,-21-1 0,21-20 16,0 20-16,0-21 0,0 1 0,0-1 15,0 0-15,0-20 0,0 20 16,0-21-16,0 0 0,0 0 0,0 1 15,21-1-15,-21 0 0,21 0 0,0-21 16,0 0-16,0 0 16,1 0-16,-1 0 0,0 0 0,0-21 15,0 0-15,22 21 0,-22-21 0,0-1 16,0 1-16,0 0 0,0 0 16,1-21-16,-1 20 0,0 1 0,-21 0 15,0-21-15</inkml:trace>
  <inkml:trace contextRef="#ctx0" brushRef="#br0" timeOffset="40600.5">4551 4995 0,'0'0'0,"21"-21"31,0 0-31,21 21 16,-20-21-16,41 0 16,-21 21-16,22-21 0,42-22 0,-64 43 15,22-21-15,-22 0 0,0 21 16,1-21-16,-1 21 0,43-21 16,-64 21-1,0 0-15,-42 21 63,0-21-48,-1 0-15,1 21 16</inkml:trace>
  <inkml:trace contextRef="#ctx0" brushRef="#br0" timeOffset="54645.57">7387 4932 0,'-21'0'0,"21"21"15,-21-21-15,0 0 31,-1 0-15,22-21 62,0 0-78</inkml:trace>
  <inkml:trace contextRef="#ctx0" brushRef="#br0" timeOffset="55185.96">7239 4720 0,'-21'0'0,"42"0"0,-63-21 0,20 21 15,22-21-15,-21 0 16,0 0-1,21-1-15,0 1 16,21 21 0,0-21-16,1 21 0,-1 0 15,0 0-15,0 0 0,0 0 16,0 0-16,1 0 0,20 21 16,-21-21-16,21 21 0,1 22 15,-1-22-15,-21 21 0,22-21 0,-22 43 16,21-22-16,-21 1 0,0-1 0,1 21 15,-22-20-15,0-1 0,0 0 16,0 1-16,0-1 0,0-21 0,0 22 16,-22-22-16,22 0 0,-21 0 15,0 0-15,0 0 0,0-21 0,0 22 16,-1-22 0,22-22-1,0 1-15,0 0 0,0 0 0,0-21 16,0 20-16,0-20 15,0 0-15,22-1 0,-22-20 0,21 21 16,0-22-16,-21 22 0,21-22 16,0 22-16,0 0 0,1 20 0,-1-20 15,0 21-15,0 0 0,0 0 16,0-1-16,1 22 0,-1 0 0,0 0 16,-21-21-16,21 21 0,0 0 15,0 0 1,1 21-16,-1-21 15,0 0 1,0 0-16,0 0 0,0 0 0</inkml:trace>
  <inkml:trace contextRef="#ctx0" brushRef="#br0" timeOffset="55540.44">9271 4784 0,'0'21'16,"21"-21"-1,0 0 1,0 0-16,1 0 15,-1-21-15,0 21 16,0 0-16,0-21 16,0 21-16,1 0 0,-1 0 15,0 0-15,0 0 0,0-22 0,0 22 16,1 0-16,-1 0 0,0 0 16,0 0-16,0 0 15</inkml:trace>
  <inkml:trace contextRef="#ctx0" brushRef="#br0" timeOffset="55781.31">9377 5017 0,'0'0'0,"0"21"31,21-21-15,0 0-16,0 0 16,0 0-16,1 0 15,-1 0-15,0-21 0,0 21 16,0 0-16,0 0 0,1-22 16,-1 22-16,0 0 15,0-21-15,-21 0 16,21 21-16</inkml:trace>
  <inkml:trace contextRef="#ctx0" brushRef="#br0" timeOffset="56784.82">11155 4741 0,'-21'0'0,"42"0"0,-64-21 16,22 21-16,21-21 16,-21 0-16,21 0 15,0 0-15,0-1 16,0 1-16,21 0 0,-21 0 15,21 0-15,1 0 0,-1 21 0,0-22 16,0 1-16,0 0 0,22 21 16,-22-21-16,0 21 0,0 0 0,21 0 15,-20 0-15,-1 0 0,0 0 16,0 0-16,0 21 0,0 0 16,1 0-16,-1 1 0,0 20 0,-21-21 15,0 21-15,21 1 0,-21 20 16,0-20-16,0-1 0,0 21 0,0-20 15,0-1-15,0 0 0,0 1 0,0-1 16,0 0-16,0-20 0,0 20 16,0-21-16,0 0 0,-21 0 0,0 1 15,21-1 1,-21-21 0,21-21-1,-22-1-15,22 1 16,0 0-16,0-21 0,0 21 0,0-22 15,0 1-15,0 0 0,22-1 16,-1 1-16,0-22 0,0 22 0,21-64 16,-20 64-16,-1 21 15,21-22-15,-21 1 0,22 21 0,-1 0 16,0 0-16,-21 21 0,22 0 0,-1 0 16,0 0-16,-20 0 0,20 0 15,-21 21-15,0 0 0,0 0 0,1 0 16,-1 22-16,-21-22 15,0 21-15,0 0 0,0 22 0,0-22 0,0 1 16,0-1-16,-21-21 16,21 21-16,-43 22 0,43-43 15,-21 0-15,21 0 0,-21 1 0,0-1 16,42-42 31,0-1-47,-21 1 15</inkml:trace>
  <inkml:trace contextRef="#ctx0" brushRef="#br0" timeOffset="57284.53">12615 4805 0,'0'0'0,"21"0"0,1 0 16,-1 0-16,0-21 15,-21 0-15,21 21 0,0-22 16,0 22-16,1-21 16,-1 0-16,0 21 0,0-21 0,0 0 15,0 21-15,1-21 0,-1-1 0,0 1 16,-21 0-16,21 0 0,-21 0 15,0 0-15,0-1 0,0 1 16,0 0 0,-21 21-16,0 0 0,0 0 0,-1 0 15,1 0-15,0 21 0,0 0 16,0-21-16,0 22 0,21-1 16,-22 21-16,1-21 0,0 0 0,0 22 0,21-1 15,0-21-15,-21 22 0,21-1 16,0 0-16,-21-21 0,21 22 0,0-22 15,0 21-15,0-21 16,0 1-16,0-1 0,0 21 16,0-21-16,21-21 15,-21 21-15,21-21 0,0 0 16,0 0 0,0 0-16,-21-21 0,22 0 15,-1 21-15,0-21 0,0 0 0,0-22 16,22 22-16,-1 0 0,-21-21 15</inkml:trace>
  <inkml:trace contextRef="#ctx0" brushRef="#br0" timeOffset="58076.88">13525 4466 0,'0'0'15,"0"21"16,0 1-31,0-1 16,0 0-16,-21 0 0,21 0 16,-21 0-16,0 22 0,21-1 0,0-21 15,0 22-15,-21-1 0,21 0 16,-21-21-16,21 22 0,-22-22 16,22 21-16,0-21 0,0 1 0,0-1 15,0 0-15,0 0 0,0 0 16,0 0-16,22-21 31,-1-21-31,0 0 16,0 0-16,0 0 0,0 0 0,1-22 15,-1 1-15,0 21 0,21-22 16,-21 1-16,1 0 0,-1-1 0,0 22 16,0-21-16,0 21 0,0 0 15,-21-1-15,0 1 0,22 21 16,-22 21-1,0 1-15,0-1 16,0 0-16,0 21 0,0 1 0,-22-22 16,22 21-16,0 0 0,0 1 15,0-1-15,0 0 0,0-20 0,0-1 16,0 21-16,0-21 0,0 0 16,0 1-16,22-22 0,-1 21 0,0-21 15,0 0-15,0 0 0,0 0 16,1 0-16,-1 0 0,0 0 15,21 0-15,-21-21 0,1-1 16,-1 1-16,0 0 0,0-21 0,0-1 16,0 1-16,1 0 0,-1-1 0,0 1 15,0 0-15,-21-1 0,0 1 16,0 0-16,0-1 0,0 22 16,0-21-16,0 21 0,-21 0 0,0 21 15,0-22-15,21 1 0,-22 21 16,1 0-16,42 0 62,1 0-62,-1-21 0,0 21 16,0 0-16,0 0 0,0 0 0,1-21 16,-1 21-16,0 0 15,0 0-15,-42 0 63,0 0-63</inkml:trace>
  <inkml:trace contextRef="#ctx0" brushRef="#br0" timeOffset="61085.02">9123 8890 0,'0'0'0,"0"21"15</inkml:trace>
  <inkml:trace contextRef="#ctx0" brushRef="#br0" timeOffset="61397.18">9123 9017 0,'21'0'78,"-21"-21"-31,0 0-31,-21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9T02:12:09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15854 4085 0,'0'-21'0,"0"0"31,0 0-15,-21 21-1,-1 0 1,1 0 0,0-21-1,21-1 32,0 1-16</inkml:trace>
  <inkml:trace contextRef="#ctx0" brushRef="#br0" timeOffset="299.82">15960 3874 0,'0'-22'0,"0"-20"31,0 21-31,0 42 32,0 0-17,-22 22-15,22-22 0,-21 21 16,21 22-16,-21-22 0,21 21 0,0 1 16,0-22-16,-21 22 15,0-1-15,0 1 0,21-1 0,-22 1 16,22-1-16,-21 1 0,0-22 0,21 22 15,0-22-15,0 21 0,-21-20 16,21-1-16,0-21 0,-21 22 0,21-22 16,0 0-16,0 0 0,0 0 0,0-42 31,0 0-15,0 0-16,0-22 0,0 22 15,0-21-15</inkml:trace>
  <inkml:trace contextRef="#ctx0" brushRef="#br0" timeOffset="824.52">15748 4149 0,'-21'-21'0,"42"42"0,-63-64 16,42 22-16,-22 0 0,22 0 0,0-21 16,0 20-16,0 1 15,0 0-15,22 0 0,-1 0 16,21 0-16,-21-1 0,22 22 0,-22-21 15,42 21-15,-20 0 0,-1 0 0,21 0 16,-20 0-16,20 0 0,1 21 0,-22 1 16,22 20-16,-22-21 0,0 21 15,-21 22-15,22-22 0,-43 22 16,0-1-16,0-20 0,-21 20 0,-22-21 16,1 22-16,0-22 0,-22 1 15,1-1-15,-22 0 0,21 1 0,1-1 16,-1 0-16,1-21 0,-1 1 15,22-1-15,0 0 0,-1 0 0,22-21 16,-21 0-16,21 0 0,0 0 0,21-21 16,0 0-16,0 0 15,0-1-15,0 1 0,0 0 16,0 0-16,0-21 0,21 20 0,-21 1 16,21 0-16,0 21 0,0-21 15,0 21-15,1 0 0,-1 21 16,0-21-16,0 21 0,-21 0 15,21 22-15,0-22 0,1 0 0,-1 21 16,0-20-16,0 20 0,0 0 16,0-21-16,1 22 0,-1-22 0,0 0 15,21 21-15,-21-20 0,1-1 16,-1 0-16,0 0 0,21-21 0,-21 21 16,1-21-16,-1 0 0,21 0 0,-21 0 15,0 0-15,1 0 0,-1-21 16,21 0-16,-21 0 0,0 0 0</inkml:trace>
  <inkml:trace contextRef="#ctx0" brushRef="#br0" timeOffset="1219.63">16785 4445 0,'0'-21'0,"0"42"0,0-63 16,-21 63-1,0 0 1,21 0-16,-21 0 0,-1 1 15,1 20-15,21-21 0,-21 21 0,0 1 16,21-22-16,-21 21 0,21 1 16,0-22-16,0 21 0,0-21 0,0 22 0,0-22 15,0 0-15,0 0 16,0 0-16,21 0 0,0-21 0,0 0 16,0 0-16,1 0 0,-1 0 0,0 0 15,21-21-15,-21 0 0,1 0 16,-1-21-16,21 20 0,-21-20 0,0 0 15,1-1-15,-1 1 0,0 0 16,-21-1-16,0 1 0,0-21 0,0 20 16,0 1-16,0 21 0,-21-22 0,0 22 15,-1 0-15,-20 21 0,21 0 16,-64 0-16,64 21 16,-21 0-16,-1 1 0,22-1 0,0 0 15,-21 21-15,42-21 16,0 1-16,21-22 15,0 0-15,21 0 16</inkml:trace>
  <inkml:trace contextRef="#ctx0" brushRef="#br0" timeOffset="1784.31">17653 3641 0,'0'0'0,"-21"0"0,0 0 0,-1 21 0,22 0 16,-21 0-16,0 22 0,0-22 15,21 21-15,-21 22 0,0-1 0,21 1 16,0-1-16,0 1 0,-22-1 16,22 1-16,-21-1 0,21 1 0,0-22 15,0 0-15,0 22 0,0-22 16,0-21-16,0 22 0,-21-22 0,21 21 15,0-21-15,0 0 0,-21 1 0,21-1 16,0 0-16,-21-21 16,21-21-1,0 0-15,0-1 16,0 1-16,0 0 0,0 0 16,21-21-16,0-1 0,0 22 0,0-21 15,1-1-15,20 22 0,-21-21 0,0 21 16,22 0-16,-22-22 0,0 43 15,21-21-15,-21 0 0,1 21 0,-1 0 16,21 0-16,-21 0 0,0 21 16,1 0-16,-1-21 0,0 43 0,0-22 15,0 0-15,-21 21 0,0-21 0,0 22 16,0-22-16,0 21 16,0-21-16,0 22 0,-21-22 0,0 0 15,0 21-15,-22-20 0,22-1 0,-21 0 16,0 0-16,20 0 0,-20 0 15,21 1-15,-21-22 0,20 21 0,1-21 16,0 0-16,0 0 16,0 0-1,21-21 1,0-1 0</inkml:trace>
  <inkml:trace contextRef="#ctx0" brushRef="#br0" timeOffset="2228.06">18478 4276 0,'0'0'0,"-21"0"0,-42 21 15,42 0-15,-1 0 0,-20 0 16,21 22-16,0-22 0,0 21 15,-22 1-15,22-1 0,0 0 0,21 1 16,-21-1-16,21 0 0,0 1 16,-21-22-16,21 21 0,0 0 0,0-20 15,0 20-15,21-21 0,0 0 16,0 0-16,0-21 0,22 22 0,-22-22 16,21 0-16,-21 0 0,22 0 15,-22 0-15,21-22 0,-21 1 0,22 0 16,-1 0-16,-21 0 0,21-22 0,-20 1 15,-1 0-15,0-1 0,0 1 16,0 0-16,-21-1 0,0 1 16,0 0-16,0-1 0,0 1 0,0 21 15,-21-21-15,0 20 0,0 1 0,0 21 16,-22-21-16,22 21 16,-21 0-16,21 0 0,-1 0 15,1 0-15,21 21 0,-21 0 16,21 1-16,21-22 15,0 0 1,22 0-16</inkml:trace>
  <inkml:trace contextRef="#ctx0" brushRef="#br0" timeOffset="2572.86">19473 3831 0,'21'-21'0,"-42"42"0,42-63 0,-21 21 16,0 42 15,-21 0-31,0 21 0,0 1 16,0-1-16,0 22 0,-1-1 0,1 1 16,0-1-16,0 1 0,0-1 15,0 1-15,-1-1 0,1-21 0,0 22 16,0-22-16,21 22 0,0-22 15,0 0-15,0 1 0,0-22 0,0 21 16,0-21-16,0 22 0,0-1 16,21-21-16,0 0 0,0-21 15,1 0-15,-1 22 0,0-22 16,21 0-16,-21 0 0,22 0 0,-22-22 16,21 1-16,-21 0 0,22 0 0,-22 0 15,21 0-15,-21-22 0,1 22 16,-1-21-16,0 21 0</inkml:trace>
  <inkml:trace contextRef="#ctx0" brushRef="#br0" timeOffset="2783.74">19029 4466 0,'0'0'15,"21"0"1,0 0-1,0 0-15,22 0 0,-22 0 16,21 0-16,0 0 0,1 0 0,-1 0 16,22 0-16,-22 0 0,0 0 15,22 0-15,-22 0 0,0 0 0,1 0 16,-1-21-16,0 21 0,1 0 0,-1 0 16</inkml:trace>
  <inkml:trace contextRef="#ctx0" brushRef="#br0" timeOffset="3122.54">20680 4001 0,'-21'0'0,"42"0"0,-64 0 0,22-22 16,0 22-16,0 0 15,0 0-15,21 22 0,-21-1 0,-1 0 16,1 21-16,0-21 16,0 22-16,21-1 0,-21 0 0,0 22 15,-1-22-15,1 1 0,21-1 0,0 0 16,0 1-16,-21-1 0,21 0 16,0 1-16,0-22 0,0 21 0,0 0 15,0-20-15,21-1 0,-21 21 0,21-21 16,1 0-16,-1 1 0,0-1 15,21 0-15,-21-21 0,22 21 0,-22-21 16,42 0-16,-20 0 16,-1 0-16,0-21 0,-20 21 0</inkml:trace>
  <inkml:trace contextRef="#ctx0" brushRef="#br0" timeOffset="3467.35">21484 3979 0,'0'0'16,"21"0"-1,0 0-15,1 22 0,20-22 16,-21 21-16,21 0 0,1 0 15,-1 0-15,-21 22 0,22-22 0,-22 63 16,-21-41-16,21-1 16,-21 0-16,0 22 0,0-22 0,0 1 15,-21-1-15,0 0 0,-1-21 0,1 22 16,0-1-16,0-21 0,0 22 16,0-22-16,-1 0 0,1 0 0,0 0 15,0 0-15,0-21 16</inkml:trace>
  <inkml:trace contextRef="#ctx0" brushRef="#br0" timeOffset="3763.17">22691 4212 0,'0'0'0,"-22"-21"31,44 42 16,-22 0-32,21 1-15</inkml:trace>
  <inkml:trace contextRef="#ctx0" brushRef="#br0" timeOffset="4076">22627 4699 0,'0'21'0,"0"22"31,-21-22-31,21 0 0,0 0 0,-21-21 16,21 21-16,0 0 15,0 1-15,-21-1 0,-1 0 0,1 0 16,0 0-16,0 0 0,0 1 0,-43 20 16,43-21-16,-21 0 15,21 0-15,-22-21 0,1 22 0,0-22 16,-1 21-16,1 0 0,0-21 0</inkml:trace>
  <inkml:trace contextRef="#ctx0" brushRef="#br0" timeOffset="6475.68">5376 7303 0,'0'-22'15,"-21"1"1,21 0-16,0 0 0,0 0 15,0 0-15,0-1 16,0 1-16,0 0 0,21 0 16,0 0-16,1 21 15,-22-21-15,21 21 0,0-22 0,21 22 16,-21 0-16,1 0 0,-1 0 16,21 0-16,0 0 0,-20 22 15,20-1-15,0 0 0,1 21 0,-1 1 16,-21-1-16,21 0 0,1 1 0,-22-1 15,0 0-15,0 1 0,0 20 16,1-21-16,-1 1 0,-21-1 0,0 0 16,0-20-16,0 20 0,0 21 15,0-20-15,-21-22 0,-1 21 16,22-21-16,-21 1 0,21-1 0,-21 0 16,0-21-16,0 0 31,0 0-31,21-21 0,-22 0 0,22-1 15,0 1-15,0 0 0,0-21 0,0-1 16,0 1-16,0 0 0,0-1 16,0-20-16,22-1 0,-22 22 0,21-21 15,0-1-15,0 1 0,0 20 16,0 1-16,1 0 0,-1-1 0,0 22 16,21 0-16,-21 0 0,1 0 0,-1-1 15,0 22-15,0 0 0,0 0 16,0 0-16,1 0 0,-1 0 0,0 0 15,0 0-15,-21 22 0,21-1 16,0-21-16</inkml:trace>
  <inkml:trace contextRef="#ctx0" brushRef="#br0" timeOffset="6857.45">6731 7684 0,'21'0'0,"-42"0"0,42 21 16,0-21-16,0 0 15,1 0 1,-1 0-16,-21-21 0,21 21 0,0-22 15,-21 1-15,21 0 0,-21 0 16,0 0-16,0 0 16,0-1-16,-21 22 31,0 0-15,0 0-16,0 0 0,-1 0 15,22 22-15,-21-22 16,21 21-16,-21 0 0,21 0 15,21-21 1,0 0-16</inkml:trace>
  <inkml:trace contextRef="#ctx0" brushRef="#br0" timeOffset="7311.19">8382 6583 0,'0'-21'0,"0"42"0,21-85 0,-21 43 0,21 0 16,-21 0-16,0 42 31,0 0-31,0 0 0,0 22 16,0-1-16,0 0 0,0 22 0,0-22 15,-21 22-15,0-1 0,21-20 16,-21 20-16,21 1 0,-21-1 0,-1 1 16,22-1-16,-21 1 0,0-22 15,0 0-15,0 22 0,0-22 16,21-21-16,0 22 0,-22-22 0,22 0 16,0 0-16,0 0 0</inkml:trace>
  <inkml:trace contextRef="#ctx0" brushRef="#br0" timeOffset="8673.41">8869 6752 0,'63'-42'0,"-126"84"0,169-105 0,21-1 31,-127 85-15,0 1-16,0-1 0,-22 0 15,1 21-15,-21-21 0,-22 1 16,22 20-16,-21-21 0,-1 21 0,-21 1 16,22-22-16,-1 21 0,1-21 15,21 22-15,-1-22 0,-20 0 0,42 0 16,-22 0-16,22 1 0,0-1 0,0-21 16,21-21 15,21 21-31,-21-22 0,21 22 15,0 0-15,0 0 0,1 0 16,-1 0-16,0 0 0,0 22 0,-21-1 16,42 0-16,-42 0 0,22 21 15,-1-20-15,0 20 0,0 0 16,-21-21-16,0 22 0,21-1 0,0-21 16,-21 22-16,22-22 0,-1 21 15,0-21-15,0 0 0,0 1 0,0-22 16,1 21-16,20-21 0,0 0 0,1 0 15,-1 0-15,0 0 0,22 0 16,-22-21-16,22-1 0,-22 22 0,21-21 16,-20 0-16,-1 0 0,43-43 15,-64 43-15,0-21 16,21 21-16,-42-22 0,22 1 0,-22 0 0,21 21 16,-21-22-16,0 1 0,0 21 15,0 0-15,0-1 0,0 1 16,-21 0-16,-1 21 0,1 0 15,0 21-15,0 0 0,0 1 16,0-1-16,-1 21 0,22-21 16,-21 22-16,0-1 0,21 0 0,-21 1 15,21 41-15,0-63 0,0 22 16,0-1-16,0-21 0,0 0 16,0 1-16,0 20 0,0-21 0,21-21 15,-21 21-15,21 0 0,0-21 0,1 0 16,20 0-16,-21 0 15,0 0-15,64 0 0,-43-21 16,1 0-16,-1 0 0,0 0 0,22 0 16,-22-22-16,0 22 0,-20-21 0,20 21 15,0-22-15,-21 1 0,22 0 16,-22 20-16,0-20 0,0 21 0,0-21 16,-21 20-16,0 1 15,0 0-15,0 42 31,0 0-31,0 1 0,0-1 16,-21 0-16,21 0 0,-21 0 0,21 0 16,0 22-16,0-22 0,0 0 0,0 21 15,0-20-15,0-1 0,0 0 16,0 0-16,0 0 16,21 0-16,0-21 0,1 0 0,20 0 15,-21 0-15,0 0 0,22 0 0,-1 0 16,-21 0-16,21-21 0,-20 0 15,20 0-15,-21 0 0,43-22 16,-43 1-16,0 21 0,0-21 0,21-1 16,-20 22-16,-22 0 0,21-21 15,0 20-15,0 1 0,-21 0 16,0 0-16,0 0 0,0 0 0,0-1 16,0 44 15,0-1-31,0 0 0,-21 0 15,21 0-15,0 22 0,0-1 0,0 0 16,-21 1-16,21-1 0,0 0 16,-21 22-16,21-22 0,0 22 0,0-1 15,0 1-15,0-1 0,0 1 0,0-1 16,0 1-16,0 20 0,0-20 16,0-1-16,0 22 0,21-22 0,-21 1 15,21 21-15,0-22 0,-21 22 0,0-22 16,0 22-16,21-22 0,-21 22 0,0-21 15,0-1-15,0 1 16,0-1-16,0 1 0,0-1 0,0-21 16,-21 22-16,0-22 0,0 1 0,0-1 15,-1 0-15,1-21 0,0 1 0,0-22 16,0 0-16,-22 0 0,22 0 16,0 0-16,0-22 0,-21 1 0,20-21 15,1 0-15,-21-1 0,21 1 0,-22-22 16,22 1-16,0-22 0,0 1 15,0-1-15,21 0 0,0-21 0,0 22 16,0-1-16,0 0 0,21 1 0,0-1 16,0 0-16,0 1 0,1-1 0,20 22 15,-21-22-15,21 21 16,-20 1-16,20-1 0,0 22 0,-21-21 16,64-64-16,-21 84 0,-22-20 15</inkml:trace>
  <inkml:trace contextRef="#ctx0" brushRef="#br0" timeOffset="9086.17">11642 6710 0,'0'-42'0,"0"84"0,0-106 0,0 22 16,0 0-16,0-1 0,0 22 16,0-21-16,0 21 0,0 0 0,0-1 15,-22 44 1,22 20-16,-21-21 15,21 43-15,-21-22 0,21 21 0,0 1 16,0-1-16,0 22 16,-21-21-16,21 20 0,-21-20 0,21 20 15,-21-20-15,-1 21 0,22-22 0,-21 1 16,21-1-16,0-21 0,-21 1 16,21-1-16,0-21 0,0 22 0,0-22 15,0 0-15,0 0 0,21-21 16,-21-21-1</inkml:trace>
  <inkml:trace contextRef="#ctx0" brushRef="#br0" timeOffset="9454.95">11430 6816 0,'-21'-43'0,"42"86"0,-63-107 0,20 22 16,22 0-16,0-1 0,0 1 0,-21 21 15,21-22-15,0 1 0,0 21 16,0-21-16,21 20 0,1 1 0,-1-21 16,0 21-16,0 0 0,21-1 15,1 22-15,20-21 0,-20 21 0,20 0 16,1 0-16,20 0 0,-20 0 16,-1 21-16,1 1 0,-1-1 0,1 21 15,-22 0-15,0 22 0,1-1 16,-22-20-16,-21 20 0,0-20 0,0 20 15,-42-21-15,20 22 0,-41-22 16,-43 22-16,43-22 0,-1-21 16,22 22-16,-22-22 0,22 0 0,0 0 15,-1-21-15,1 21 0,21-21 16,0 0-16,21 21 0,21-21 31,0 0-31,0 0 0,0 0 16,22 0-16,-1 0 0,0-21 15,1 21-15</inkml:trace>
  <inkml:trace contextRef="#ctx0" brushRef="#br0" timeOffset="9890.71">12277 7197 0,'0'-21'31,"0"-1"-31,0 1 15,0 0-15,21 0 0,0 0 16,0 0-16,0-1 0,0 22 0,1-21 16,-1 0-16,21 21 0,-21 0 0,0 0 15,22 0-15,-22 0 0,21 0 16,-21 21-16,1 0 0,20 1 0,-21-1 16,0 21-16,-21-21 0,0 22 15,0-1-15,0 0 0,0 1 16,0 20-16,0-21 0,0-20 0,-21 20 15,0 0-15,0-21 0,0 1 0,-1-1 16,22 0-16,-21 0 0,0-21 16,21 21-16,0-42 15,0 0 1,0 0-16,0-22 16,0 22-16,0 0 0,21-21 15,0-1-15,1 1 0,-1-21 0,0 20 16,0-20-16,21 20 0,-20 1 15,41-43-15,-21 43 0,-20 21 16,20 0-16,-21 0 0,0-1 0,0 22 16,1 0-16,-1 0 0,0 0 15,0 0-15,0 22 0,-21-1 0,0 0 16</inkml:trace>
  <inkml:trace contextRef="#ctx0" brushRef="#br0" timeOffset="10951.12">13250 7324 0,'0'0'0,"21"21"0,1 0 16,-1-21-16,0 0 0,0 0 16,0 0-16,0 0 0,1 0 0,-1-21 15,0 0-15,0 21 16,21-21-16,-20-1 0,-1-20 0,0 21 16,0 0-16,0 0 0,-21-22 0,0 22 15,21 0-15,-21 0 0,0-22 16,0 22-16,0 0 0,0 0 15,-21 21 1,0 0-16,0 0 0,0 21 16,0-21-16,-1 21 0,1 22 0,0-22 15,0 0-15,0 21 0,0-21 16,-1 22-16,22-1 0,0-21 16,0 22-16,0-1 0,0-21 0,0 21 15,0-20-15,0 20 0,0-21 16,22 0-16,-1 0 0,0-21 15,0 0-15,21 22 0,-20-22 0,-1 0 16,21 0-16,0 0 0,1-22 0,-1 1 16,0 21-16,22-21 0,-22-21 15,22 21-15,42-43 16,-64 22-16,21-1 0,1 1 0,-22 0 16,1-1-16,-22 1 0,21 21 0,-21-21 15,-21 20-15,0 1 0,0 0 16,0 0-16,-21 21 15,0 0-15,0 0 0,0 0 16,-1 21-16,1 0 0,0 0 0,0 1 16,21-1-16,0 0 0,0 21 15,0-21-15,0 22 0,0-22 0,0 0 16,0 21-16,0-20 0,0-1 0,0 0 16,21 21-16,0-21 15,-21 1-15,21-1 0,-21 0 0,0 0 16,0-42 31,0 0-47,0 0 0,-21-1 15,0 1-15,21 0 0,-21 21 16,21-21-16,0 0 0,-21 21 0,0 0 16,-1 0-16,1 0 15,21 21 1,0 0-16,0 0 0,0 0 15,0 1-15,0-1 0,21 0 16,1 0-16,-1 0 0,0-21 16,0 21-16,0-21 0,22 0 0,-22 0 15,0 0-15,21 0 0,1 0 0,-1 0 16,-21 0-16,21 0 0,1 0 16,-1-21-16,-21 0 0,22 0 15,-22 0-15,21 0 0,-21-22 0,22 22 16,-22-21-16,21-1 0,-21 1 15,0-21-15,1 20 0,20 1 16,-21 0-16,0-1 0,-21 22 0,0-21 0,0 21 16,0-1-16,0 1 0,0 0 15,-21 21-15,0 0 0,0 0 16,0 0-16,-1 21 0,1 0 16,21 22-16,-21-22 0,21 21 0,0 1 15,0-1-15,0 0 0,0 22 16,0-22-16,21 0 0,-21 1 0,21-1 15,-21 0-15,22 1 0,-22-22 0,0 0 16,0 21-16,0-20 0,0-1 16,0 0-16,0 0 15,-22-21 1,1 0-16,0 0 0,21-21 16,-21 21-16,21-21 15,-21 21-15,0 0 0,-1 0 16,1 0-16</inkml:trace>
  <inkml:trace contextRef="#ctx0" brushRef="#br0" timeOffset="11762.65">5376 9610 0,'0'0'0,"-21"-21"0,0-1 15,21 1-15,0 0 16,0 0-16,0 0 0,0 0 0,0-1 15,0 1-15,21 21 0,0-21 0,0 0 16,1 21-16,20 0 0,-21-21 16,21 21-16,1 0 0,63 21 15,-64 0-15,21 0 0,1 0 16,-22 22-16,22-1 0,-22 0 16,0 1-16,1-1 0,-1 22 0,-21-22 15,0 21-15,1-20 0,-22-1 0,0 22 16,0-22-16,0 0 0,-22-21 15,1 22-15,0-1 0,0-21 0,0 0 16,-22 1-16,22-1 0,0 0 0,0-21 16,0 0-16,0 0 0,-1 0 15,22-21-15,0 0 0,0-1 16,0-20-16,0 0 0,0-1 16,0 1-16,0 0 0,22-22 15,-1 1-15,0-1 0,0 1 0,0-1 16,0 1-16,22 20 0,-22-20 0,21 21 15,1-1-15,-1 22 0,0-21 16,1 21-16,-1-1 0,0 22 0,1 0 16,-22 0-16,21 0 0,-21 0 0,0 0 15,22 0-15,-22 0 0</inkml:trace>
  <inkml:trace contextRef="#ctx0" brushRef="#br0" timeOffset="11979.53">6879 9779 0,'0'0'0,"0"21"0,21-21 0,-21-21 47,0 0-16,0 0-15</inkml:trace>
  <inkml:trace contextRef="#ctx0" brushRef="#br0" timeOffset="12412.28">8382 8890 0,'0'-21'16,"0"42"-16,0-63 0,0 21 0,0-22 16,21 22-16,-21 0 0,0 0 15,21 21-15,-21 21 16,0 0-16,0 0 16,0 22-16,0 20 0,0-21 0,21 22 0,-21-1 15,22 1-15,-22-1 0,0 1 16,0 21-16,0-22 0,0 1 15,0 20-15,0-20 0,0-1 0,0-20 16,0 20-16,0-21 0,0 22 0,-22-43 16,22 21-16,-21 1 0,21-22 15,0 0-15,0 0 0,0 0 0,0-42 32</inkml:trace>
  <inkml:trace contextRef="#ctx0" brushRef="#br0" timeOffset="13698.54">9229 8954 0,'21'-22'0,"-42"44"0,63-65 16,-21 22-16,-21 42 16,-21 22-1,21-22-15,-42 0 0,20 21 0,-20 1 16,0-22-16,-1 21 0,1 0 0,0-20 15,-22 20-15,22-21 0,0 21 16,-1-20-16,1-1 0,0 0 0,20 0 16,-20 0-16,21-21 0,0 0 15,0 21-15,21-42 32,21 21-17,0 0-15,0 0 0,0 0 16,0 21-16,1 1 0,-1-1 15,0 21-15,0-21 0,0 22 0,0-22 16,1 21-16,-1 0 0,-21 1 16,21-1-16,0 0 0,-21-20 0,21 20 15,0-21-15,1 21 0,-1-20 16,0-1-16,0-21 0,0 21 0,0 0 16,22-21-16,-22 0 0,21 0 0,-21 0 15,22 0-15,-1-21 0,0 0 16,1 0-16,-1-1 0,22 1 0,-22 0 15,0-21-15,1-1 0,20 22 16,-42-21-16,22 0 0,-1-1 0,-21 1 16,0 0-16,-21-1 0,0 22 0,0-21 15,0 21-15,0-22 0,0 22 16,-21 21-16,21-21 0,-21 21 0,0 0 16,0 0-16,-1 0 0,1 0 0,0 21 15,0 0-15,0 0 0,0 1 16,-1 20-16,22-21 0,-21 21 0,21 1 15,-21-1-15,21 22 16,0-22-16,0-21 0,0 21 0,0-20 16,21 20-16,0-21 0,1 0 15,-1 0-15,0-21 0,0 22 0,43-1 16,-43-21-16,21 0 0,0 0 16,1 0-16,20-21 0,-20-1 15,-1 22-15,21-21 0,-20 0 0,-22 0 16,21 0-16,1-22 0,-22 22 0,0 0 15,0-21-15,0 21 0,-21-22 16,0 22-16,0 0 0,21 0 0,-21 0 16,-21 21-1,0 0 1,21 21-16,-21 0 0,21 0 16,0 0-16,-21 0 0,21 1 15,0-1-15,0 0 0,0 0 0,0 0 16,0 0-16,0 1 0,21-1 15,0-21-15,-21 21 0,21-21 0,0 0 16,1 0-16,-1 0 0,0 0 0,0 0 16,21 0-16,-20 0 0,20-21 15,0 0-15,1 21 0,-1-43 0,0 22 16,1 0-16,-22 0 0,21-22 16,0 22-16,-20-21 0,-1 21 0,0-22 15,0 22-15,0-21 0,-21 21 0,21 0 16,-21-1-16,0 1 0,0 0 15,0 42 17,0 0-32,0 1 15,0 20-15,0 0 0,0-21 0,0 43 16,0-22-16,0 1 0,0 20 0,0-21 16,0 22-16,-21-1 0,21 1 15,0-1-15,0 22 0,0-21 0,0 20 16,0 1-16,0 0 0,0-1 0,0 22 15,21-21-15,1 84 16,-1-84-16,0-1 0,0 1 16,0 0-16,0-1 0,1-20 0,-22 21 15,21-22-15,21 43 0,-42-64 16,0 1-16,0-1 0,0-21 0,0 0 16,0 0-16,-21-21 0,0 0 15,0 0-15,-22-21 0,1 0 16,0-21-16,-1-1 0,1 1 0,-22-21 15,22-1-15,0 1 0,-1-22 0,1 21 16,21-20-16,0-1 0,-22 0 0,22-20 16,21 20-16,0 0 0,0 1 15,0-1-15,0 0 0,0 22 16,21-22-16,1 22 0,-1-1 0,21 1 16,0-1-16,1 1 0,20 20 15,1-20-15,63-64 0,-64 84 16,22-20-16,-22-1 0</inkml:trace>
  <inkml:trace contextRef="#ctx0" brushRef="#br0" timeOffset="14023.35">12107 8763 0,'0'-21'0,"0"42"0,-21-42 16,0 0-16,0 0 0,0-1 0,-1 22 16,1 0-16,0 0 0,0 0 0,21 43 15,-21-22-15,0 21 0,-1 1 16,1 20-16,21 1 0,0-1 0,0 1 16,-21-1-16,21 1 0,-21-1 0,21-21 15,-21 22-15,21-1 16,-21 1-16,21-22 0,0 1 0,0 20 0,0-21 15,-22-20-15,22 20 0,0-21 0,0 0 16,0 0-16,0 1 16,22-22-16,-1 0 15,-21-22-15,0 1 0,0 0 16,0 0-16,0 0 0</inkml:trace>
  <inkml:trace contextRef="#ctx0" brushRef="#br0" timeOffset="15143.72">11726 9165 0,'0'0'0,"21"-338"32,1 295-32,-1 1 0,0 0 0,21-1 0,-21 22 15,22 0-15,-1 0 0,0 0 16,1 21-16,-1 0 0,0 0 16,1 0-16,63 42 0,-64 0 15,0-21-15,-21 22 0,22-1 16,-22 0-16,0 1 0,0 20 0,-21-20 15,0-1-15,0 0 0,-21 1 0,0-22 16,-21 21-16,-22 22 16,22-43-16,-1 0 0,22-21 0,-21 21 15,21 0-15,-22-21 0,22 0 0,0 0 16,0 0-16,0 0 0,0 0 16,21-21-1,0 42 16,0 0-31,21 1 0,0-1 0,-21 0 16,21 0-16,0 21 0,0-20 0,22 20 16,-22-21-16,0 0 0,0 22 15,22-22-15,-22 0 0,21 0 0,-21 0 16,22 0-16,-1-21 0,0 0 0,1 0 16,-1 0-16,21 0 0,-20 0 0,20 0 15,-20 0-15,20-21 0,1 0 16,-22 0-16,0 0 0,22 0 0,-22-1 15,-21-20-15,22 21 0,-1-21 16,-21 20-16,0-20 0,0 21 0,-21-21 16,0-1-16,0 22 0,0 0 15,0-21-15,0 20 0,0 1 16,-21 21-16,0 0 16,0 21-16,0-21 0,0 22 15,-1-1-15,1 21 0,0-21 16,21 22-16,0-22 0,-21 0 0,21 21 15,0-21-15,0 22 0,0-22 0,0 21 16,21-21-16,0 1 0,0-1 0,1 0 16,20 0-16,-21-21 0,0 0 15,22 0-15,41 0 0,-41 0 16,-1 0-16,0-21 0,1 0 0,-22 0 16,21-1-16,0 1 0,-20-21 15,20 0-15,-21 20 0,0-20 0,0-21 16,1 20-16,-1-20 0,0 20 15,0-20-15,0-1 0,0 1 16,1-1-16,-22 1 0,0-1 0,0 22 0,0-21 16,0 20-16,0 22 0,0-21 15,0 21-15,0-1 0,-22 22 16,1 22-16,0-1 16,21 0-16,-21 21 15,0 1-15,0-1 0,21 21 0,-22 1 16,22-1-16,-21 22 0,21-21 0,0-1 15,0 1-15,0-22 0,0 21 16,0-20-16,0 20 0,0-20 0,21-1 16,-21 0-16,43-21 0,-22 22 0,0-22 15,0 0-15,22-21 0,-22 21 16,21-21-16,0 0 0,1 0 0,-22-21 16,21 21-16,1-21 0,-1 0 0,21-22 15,-41 22-15,20-21 0,0 21 0,-21-22 16,22 1-16,-22 21 15,0-21-15,0-1 0,-21 1 0,0 0 16,0 20-16,0-20 0,0 21 0,0 0 16,-21 21-1,0 0-15,0 21 0,0 0 16,-1 0-16,1 22 0,21-22 0,0 21 16,0-21-16,-21 22 0,21-22 15,0 21-15,0-21 0,0 0 0,0 1 16,0-1-16,0 0 0,21 0 0,22 21 15,-22-42-15,0 22 16,0-22-16,0 0 0,22 0 0,-22 0 16,21 0-16,0 0 0,-20 0 0,20 0 15,0-22-15,1 1 0,-1 0 0,0 0 16</inkml:trace>
  <inkml:trace contextRef="#ctx0" brushRef="#br0" timeOffset="16196.11">15515 9038 0,'0'0'0,"0"-42"0,0 21 16,0 0-16,0-1 0,-21 1 0,0 21 16,-22 0-16,22 0 0,-21 0 0,0 0 15,-22 0-15,22 21 0,-1 1 16,1-1-16,0 21 0,-43 43 16,43-43-16,21 0 0,-1 1 0,1-1 15,0 0-15,0 1 16,21-1-16,0-21 0,0 22 0,0-1 15,0-21-15,0 21 0,0-20 0,21-1 16,0 21-16,0-21 16,1-21-16,-1 0 0,0 0 0,0 0 15,0 0-15,22 0 0,-22-21 0,0 0 16,0 0-16,0 0 0,22-22 0,-22 22 16,0-21-16,0-1 0,0 1 15,0 0-15,22-64 0,-22 64 16,0-1-16,0 1 0,0 0 15,-21 20-15,0 1 0,0 0 16,0 0-16,0 42 16,0 0-16,0 0 15,0 1-15,0 20 0,-21-21 16,21 21-16,0 1 0,0-1 0,0-21 16,0 22-16,0-22 0,0 21 0,0-21 15,0 0-15,21 22 0,1-22 16,-22 0-16,21 0 0,0-21 0,0 21 15,0-21-15,0 0 0,22 0 0,-22 0 16,0 0-16,0 0 0,22-21 16,-22 0-16,0 0 0,21 0 0,-21 0 15,1-22-15,20 22 0,-21-21 16,21-1-16,1 1 0,-1-21 0,0 20 16,1 1-16,-22 21 0,21-22 15,1 22-15,-22 0 0,-42 42 31,-1 0-31,1 1 0,0-1 16,0 0-16,21 21 0,0-21 0,0 1 16,0 20-16,0-21 0,0 21 15,0-20-15,21 20 0,-21-21 16,21 0-16,0 0 0,1-21 0,-22 22 16,21-1-16,0 0 0,-21 0 15,21-21 1,-21-21 15,0 0-31,-21 0 0,0-1 16,0 1-16,-1 0 15,1 21-15,0 0 0,0 0 16,0 0-16,0 0 0,-1 0 0,22 21 16,0 0-1,0 1-15,0-1 0,22 0 0,-1 0 16,21 0-16,22 0 0,-22 1 15,0-22-15,1 0 0,-1 21 16,21-21-16,-20 0 0,-1 0 16,0 0-16,1 0 0,-1-21 0,0-1 15,-20 22-15,20-21 0,-21 0 0,21-21 16,-20 21-16,-1-1 0,0-20 16,0 21-16,0-21 0,-21-1 15,0 1-15,21 21 0,-21 0 0,0-22 16,0 22-16,-21 21 15,21 21-15,-21 0 0,0 1 16,0-1-16,0 0 0,-1 21 0,1-21 16,21 22-16,-21-22 0,21 0 15,0 21-15,0-20 0,0-1 16,0 0-16,21 0 0,0 0 0,22-21 16,-22 0-16,42 0 0,-20 0 15,-1 0-15,0 0 0,1 0 16,20-21-16,1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B73-21A4-4CC1-B46E-616601FA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7496-69C5-418A-A199-0DE316B1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B06F5-F90A-44AA-A882-D516E5E4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D549-0B35-4ED1-8643-9635EF09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F4EF-CB86-405E-BD2C-81924991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1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633E-63BB-49F8-B6AB-B3DC67A0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A0B8-9593-4072-BE5F-8346828D5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3743-12FF-4D12-83A3-850AFA50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A5585-B34A-4D11-94C9-B33BB5E8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DE21-EA47-4755-836C-9D48738C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64F19-CA9B-48AF-9EC3-401594A79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0AEBA-1297-4737-8229-71FD2A736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1E3E-8AF5-45FC-82ED-AF4B0F8D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0E2B-C7BF-4AF2-A595-98E68636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390E-B397-4D8D-8A1E-919844F1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8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E12D-4FEB-45F1-803A-D5E5258A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BD58-FBBD-4B24-8F9F-B963CCFBC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C240-4363-45A9-8611-E0955142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C60D-233B-4B10-8722-0DC46CEB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8A85-DDC2-412D-914E-C99F50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0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FC31-CF12-435E-A041-AD4D9042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1B48-F537-4F3B-9B41-5B7F840A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48C8-2055-45B3-BB35-41A30115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2E33-6E9B-45E6-A34E-A217EBAD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BBE4-C9E7-4EB5-9C06-F1F4FB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3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E319-5320-4D0C-9264-D0DF6744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96EA-1BBB-45FE-B33D-AA1C8D3F0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FD0B7-474B-45E8-8FFF-481BFD11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5091E-1F7D-47B5-A790-D03902FA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95D05-2C92-4058-8FDF-C6C203CC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30B8E-EC18-4D58-AE3A-61936FE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8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B8BD-FDBF-4453-9294-2E3390D4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BBA0C-6E02-4852-8DC5-471D930F9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9340-903C-4057-8798-86D1A29D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142C7-77AF-48EE-8F1A-41FCD09B8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67057-AF37-4B07-B013-22129A0B5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DBBCD-9B5D-4D03-88F4-CFD80E36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53F1E-5E24-4720-BC74-FDAAC71A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3818B-45BD-4C74-9301-0098CCE4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3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AC7-592D-4AAF-A2FB-ADEA9BA5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5B479-7935-47A0-96FF-98B9FAEC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91FB2-FDB6-4AC4-A579-084843C1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DB133-A83C-4501-9E6B-3B47F071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7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14A36-6B2C-474E-BFF7-052C0D44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07EED-A076-4131-853B-C96C9B57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DD24E-B61C-4BCA-81F2-B75A0293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CD19-9BE7-43DF-B3E6-87F5B282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40CB-29F2-453C-B28B-FDA3FA4F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FE08C-10DC-4CE6-A495-68BA872FF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46CCE-B0AA-4A72-B23C-8EC9F1EE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10816-4CB4-4D73-9BBF-B13AA834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04725-7DB9-4654-A579-9053C8F5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081A-01F9-4D14-9C7B-9EDD5FC1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D3DA5-C486-480F-88F2-AD7070D36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7AC6C-72CC-48CF-94BB-F44926575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5355E-BC60-4FE8-9E7E-F8A94920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DDF0D-D67C-4070-BBBF-6275C593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6AC4-1596-4BB3-9D92-128F2FC5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3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C2D3C-F42B-42E7-9C88-E3957257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A2AC2-735B-4B2D-951F-4210DBF7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A1B0-FE07-4CE8-AA00-AB78918DF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717D-57D9-4A94-BF2C-4D66D024D43F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22F4E-8589-40D0-8B38-72EE3129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0B9E-6E0B-4115-990F-074D200E0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0ED6-CD21-4C2F-9973-4F5A483A1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8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1BA2-2A44-4E74-AC5B-4382FC25A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123CE-ABED-44DE-B08E-50D435EFC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5D0B02-662A-477A-9954-111E9D356D6A}"/>
                  </a:ext>
                </a:extLst>
              </p14:cNvPr>
              <p14:cNvContentPartPr/>
              <p14:nvPr/>
            </p14:nvContentPartPr>
            <p14:xfrm>
              <a:off x="83880" y="122040"/>
              <a:ext cx="4381920" cy="382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5D0B02-662A-477A-9954-111E9D356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12680"/>
                <a:ext cx="4400640" cy="38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F4A8EB-B8B3-4006-9596-0B767DB553E2}"/>
                  </a:ext>
                </a:extLst>
              </p14:cNvPr>
              <p14:cNvContentPartPr/>
              <p14:nvPr/>
            </p14:nvContentPartPr>
            <p14:xfrm>
              <a:off x="4023360" y="883800"/>
              <a:ext cx="5501880" cy="298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F4A8EB-B8B3-4006-9596-0B767DB553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4000" y="874440"/>
                <a:ext cx="5520600" cy="30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21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1BA2-2A44-4E74-AC5B-4382FC25A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123CE-ABED-44DE-B08E-50D435EFC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CEA51D-3F96-484E-94AB-AAF73970A6F3}"/>
                  </a:ext>
                </a:extLst>
              </p14:cNvPr>
              <p14:cNvContentPartPr/>
              <p14:nvPr/>
            </p14:nvContentPartPr>
            <p14:xfrm>
              <a:off x="1013400" y="556200"/>
              <a:ext cx="8809200" cy="70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CEA51D-3F96-484E-94AB-AAF73970A6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546840"/>
                <a:ext cx="8827920" cy="72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67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1BA2-2A44-4E74-AC5B-4382FC25A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123CE-ABED-44DE-B08E-50D435EFC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CE6492-7F29-4C81-8665-80E88F2E0994}"/>
                  </a:ext>
                </a:extLst>
              </p14:cNvPr>
              <p14:cNvContentPartPr/>
              <p14:nvPr/>
            </p14:nvContentPartPr>
            <p14:xfrm>
              <a:off x="380880" y="274320"/>
              <a:ext cx="828324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CE6492-7F29-4C81-8665-80E88F2E0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264960"/>
                <a:ext cx="8301960" cy="29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5CB669-BC6D-45C5-BAE0-FF7B2C15A8CC}"/>
                  </a:ext>
                </a:extLst>
              </p14:cNvPr>
              <p14:cNvContentPartPr/>
              <p14:nvPr/>
            </p14:nvContentPartPr>
            <p14:xfrm>
              <a:off x="1920240" y="1310760"/>
              <a:ext cx="6256440" cy="295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5CB669-BC6D-45C5-BAE0-FF7B2C15A8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0880" y="1301400"/>
                <a:ext cx="6275160" cy="297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46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2021-10-29T02:17:48Z</dcterms:created>
  <dcterms:modified xsi:type="dcterms:W3CDTF">2021-10-29T02:18:06Z</dcterms:modified>
</cp:coreProperties>
</file>