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8T01:34:25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550 0,'0'-21'0,"0"0"16,0 0-1,0 0-15,0 0 16,0-1-16,0 1 16,0 0-16,0 0 15,0 0 1,0 0-16,0 42 31,0 0-15,0 0-16,0 0 0,0 22 15,0-22-15,0 21 0,0-21 16,0 22-16,0-1 0,0 0 16,-21 22-16,21-22 0,-21 22 0,21-1 15,0 1-15,0-22 0,-22 21 16,22 1-16,-21-22 0,21 1 0,-21 20 16,21-42-16,0 22 0,0-1 15,0-21-15,0 0 0,0 0 16,0 1-16,-21-44 31,21 1-15,-21 0-16,21 0 0,-21-21 15,21 20-15,0 1 0</inkml:trace>
  <inkml:trace contextRef="#ctx0" brushRef="#br0" timeOffset="491.71">995 508 0,'0'0'0,"-21"-21"0,-1 21 0,1 0 0,0-21 16,21 0-1,0-1 1,21 22-16,-21-21 0,21 0 0,1 0 15,20 21-15,-21-21 0,21 0 16,22-1-16,-22 22 0,22-21 0,20 0 16,-20 21-16,-1 0 0,22 0 15,-21 0-15,20 0 0,-20 0 16,20 21-16,-20 0 0,-1 22 0,1-22 16,-22 21-16,22 1 0,-22-22 15,0 42-15,1-20 0,-22-1 0,21 0 16,-21 22-16,-21-1 0,0 1 15,0-1-15,0-20 0,0 20 16,-21 1-16,0-1 0,-21 1 16,-1-22-16,1 21 0,-21-20 0,20 20 15,-20-20-15,-1-1 0,-20 0 16,20 1-16,-21-1 0,1 0 16,-22-21-16,21 22 0,1-22 0,20 0 15,-21-21-15,22 0 0,21 0 16,-22 0-16,43 0 0,-21-21 0,20 0 15,1 21-15,21-21 0,0-1 16,0 1-16,0 0 0,0 0 16,21 0-16,22 0 0,-22 21 0,0-22 15</inkml:trace>
  <inkml:trace contextRef="#ctx0" brushRef="#br0" timeOffset="1060.39">2349 1101 0,'0'0'0,"0"-21"0,22-1 15,-1 22-15,0-21 16,0 21-16,0 0 16,0-21-16,22 21 0,-22 0 0,0 0 15,0 0-15,22 0 0,-22 0 16,21 21-16,-21 0 0,0 1 15,1-1-15,20 21 0,-21-21 16,0 22-16,0-22 0,-21 21 0,0-21 16,22 22-16,-22-22 0,0 21 15,0-21-15,0 0 0,0 22 0,0-22 16,0 0-16,-22 0 0,1 0 16,0-21-1,0 0 1,21-21-16,0 0 0,0 0 0,0 0 15,0-22-15,0 22 0,0-21 16,0 0-16,0 20 0,0-20 0,0 0 16,0-1-16,0 1 15,21 21-15,43-64 16,-43 64-16,0 0 16,0 21-16,0 0 0,0 0 15,1 0-15,20 0 0,-21 0 16,0 0-16,22 0 0</inkml:trace>
  <inkml:trace contextRef="#ctx0" brushRef="#br0" timeOffset="1532.12">3492 995 0,'0'-21'31,"-21"21"-31,0 0 16,0 0-16,21 21 15,-21-21-15,0 21 0,-1 0 0,22 22 16,-21-22-16,0 0 0,21 21 16,-21-21-16,0 22 0,21-22 0,-21 21 15,21-21-15,0 22 0,0-22 16,0 0-16,0 0 0,0 0 0,0 1 15,21-1-15,0-21 0,0 21 16,0-21-16,22 0 0,-22 0 16,21 0-16,-21 0 0,22 0 0,-22-21 15,21 0-15,-21 21 0,22-22 16,-22 1-16,0 0 0,0-21 0,0 21 16,0-22-16,-21 1 0,0 0 15,0-1-15,0 1 0,0 0 0,-21 20 16,0-20-16,0 21 0,-21 0 15,20 0-15,-20-1 0,21 22 0,0 0 16,-22 0-16,22 0 0,-21 0 16,21 22-16,0-1 0,-1 0 15,1-21-15,21 21 0,0 0 16,0 0-16,0 1 0,0-1 16,21-21-16</inkml:trace>
  <inkml:trace contextRef="#ctx0" brushRef="#br0" timeOffset="1927.86">4106 910 0,'-21'0'0,"-21"43"31,21-22-31,-1 0 16,22 21-16,0-21 0,-21 22 0,21-22 16,0 21-16,0 1 0,0-1 15,0 0-15,-21 1 0,21 20 0,-21 1 16,21-1-16,-21 1 0,21-1 0,0 1 16,0 20-16,0-20 0,0 20 15,0-20-15,0 21 0,0-22 0,0 1 16,-21 20-16,21-20 0,0-1 15,-22 1-15,22-22 0,0 0 0,0 1 16,-21-1-16,0 0 0,21-20 16,-21-1-16,21 0 0,-21-21 15,0 0-15,21-21 16,0 0-16,0-1 16,0-20-16,0 0 0,0-1 15,0 1-15,0-21 0,21-1 0,0 1 16</inkml:trace>
  <inkml:trace contextRef="#ctx0" brushRef="#br0" timeOffset="2255.67">3916 1376 0,'0'0'0,"0"-42"16,0 20-16,0-20 0,0 21 16,0 0-16,0 0 0,0-1 0,0 1 15,0 0-15,21 21 16,0-21-16,0 21 0,0-21 0,1 21 15,20-21-15,-21 21 0,21 0 16,1 0-16,-1 0 0,0 0 0,1 21 16,-1 0-16,0 0 0,1 0 15,-22 0-15,0 22 0,0-22 0,-21 21 16,0-21-16,0 22 0,-21-22 16,0 21-16,-21-21 0,20 1 0,-20-1 15,0 0-15,-1 0 0,1 0 16,0 0-16,-1 1 0,22-22 15,-21 0-15,21 0 0,0 0 0,-1 0 16,22-22 0,0 1-1,0 0-15,22 21 16</inkml:trace>
  <inkml:trace contextRef="#ctx0" brushRef="#br0" timeOffset="3359.62">5651 889 0,'0'0'0,"0"-42"31,0 21-31,0-1 0,-21 1 16,21 0-16,0 0 0,-21 0 16,21 0-16,-21 21 31,0 0-31,0 0 0,-1 42 15,1-21-15,0 21 16,0 1-16,0-1 0,0 0 0,-22 22 16,22-22-16,0 22 0,0-1 15,-22-20-15,22 20 0,-21 1 0,21-22 16,-22 21-16,22-20 0,0-1 16,-21 0-16,21 1 0,-1-1 0,1 0 15,0-20-15,0-1 0,21 0 16,0-42 15,0 0-31,0-1 0,0 1 0,0-21 16,0 21-16,0-22 0,0 22 0,0-21 15,0 0-15,0 20 0,0-20 16,0 21-16,0-21 0,0 20 0,0 1 16,21 0-16,0 0 15,0 21-15,1 21 16,-1-21-16,0 21 15,-21 0-15,21 1 0,0-1 0,-21 0 16,21 21-16,1-21 0,-22 1 16,21-1-16,0 21 0,0-21 0,-21 0 15,21 1-15,0 20 16,1-21-16,-1 0 0,0-21 0,21 21 16,-21 1-16,1-22 0,20 0 15,0 0-15,-21 0 0,22 0 0,-1-22 16,0 1-16,1 0 0,-1 0 0,0 0 15,-20 0-15,20-22 0,0 1 16,-21 0-16,1-1 0,-1 1 0,0-22 16,0 22-16,-21-21 0,0-1 15,0 1-15,0-1 0,0 1 0,0-1 16,-21 22-16,-21-22 0,20 22 16,-20 21-16,0-22 0,-22 22 15,22 0-15,-22 0 0,22 0 0,-21 21 16,20 0-16,1 0 0,-22 0 15,22 21-15,0 0 0,-1 0 16,22 22-16,-21-22 0,21 21 0,0 22 16,-1-22-16,22 21 0,0-20 15,0 20-15,0-20 0,0 20 0,0-21 16,22 1-16,-1-1 0,0 0 16,0-20-16,21-1 0,1 0 0,-22 0 15,21 0-15,1 0 0,-1 1 16,0-22-16,1 0 0,-22 0 15,21 0-15,0 0 0,1 0 0,-22 0 0,21 0 16,-21-22-16,22 22 0,-22-21 16,0 21-16,21-21 0</inkml:trace>
  <inkml:trace contextRef="#ctx0" brushRef="#br0" timeOffset="3899.3">6308 1080 0,'0'0'16,"-22"0"-1,22 21-15,-21 0 16,0-21-16,0 21 0,21 0 0,-21 0 16,0 22-16,-1-22 0,1 0 15,21 21-15,-21-20 0,0 20 0,0-21 16,21 0-16,0 22 0,0-22 0,0 0 15,0 0-15,0 21 0,0-20 16,0-1-16,21 0 0,-21 0 0,21-21 16,0 21-16,0-21 0,1 0 15,20 0-15,-21 0 0,0 0 0,22 0 16,-1 0-16,-21-21 0,21 21 16,-20-21-16,20 0 0,-21-22 15,21 22-15,-20 0 0,-1-21 0,0 21 16,-21-22-16,0 22 0,0-21 15,0-1-15,0 1 0,0 0 0,0-1 16,-21 1-16,0 0 0,-22 21 16,22-22-16,0 22 0,-21 21 0,20-21 15,1 21-15,-21 0 0,21 0 16,0 0-16,-1 0 0,1 21 0,0 0 16,0 0-16,0 22 0,0-22 15,21 21-15,0 1 0,0-1 0,0-21 16,0 21-16,0 1 0,0-22 15,0 21-15,0-21 0,0 1 16,0 20-16,21-21 0,0 0 16,0 0-16,0 1 0,0-22 0,1 21 15,-1-21-15,0 0 0,21 0 0,-21 0 16,22 0-16,-1 0 0,0 0 16,1-21-16</inkml:trace>
  <inkml:trace contextRef="#ctx0" brushRef="#br0" timeOffset="4951.72">7133 1122 0,'0'0'0,"-21"0"32,0 21-17,21 0-15,-21 0 0,-1 1 16,22-1-16,0 21 0,0-21 0,-21 0 15,21 22-15,-21-22 0,21 0 16,0 21-16,0-20 0,0-1 0,0 21 16,0-21-16,0 0 0,0 1 15,0-1-15,0 0 0,21-21 16,0 0-16,1 0 16,-1 0-16,0 0 0,0-21 15,0 0-15,0 21 0,1-22 16,-1-20-16,0 21 0,0 0 15,0-22-15,0 22 0,-21-21 0,22 21 16,-22 0-16,21-22 0,0 22 16,-21 0-16,0 42 47,0 0-47,0 0 15,0 1-15,0-1 0,0 0 0,0 0 16,0 0-16,0 0 0,0 1 15,0-1-15,0 0 0,0 0 16,0 0-16,0 0 0,21-21 16,0 0-16,0 0 0,1 0 15,-1 0-15,0 0 0,21 0 0,-21-21 16,22 0-16,-22 0 0,0 0 16,0 0-16,0-1 0,1 1 0,-22 0 15,0 0-15,0-21 0,0 20 16,0 1-16,0 0 0,0-21 0,0 21 15,-22 21-15,1-22 0,0 1 0,21 0 16,-21 21 0,21-21-16,21 0 31,0 21-31,0 0 0,1 0 16,-1-21-16,21 21 0,-21 0 15,22 0-15,-1 0 0,-21 0 0,21 0 16,1 0-16,-22 21 0,21-21 15,-21 21-15,1 0 0,-1 0 0,0 0 16,0 1-16,0-1 0,-21 0 16,0 0-16,0 0 0,0 22 0,0-22 15,0 0-15,0 0 0,0 0 0,0 0 16,-21 1-16,0-1 0,0 0 16,21 0-16,-21 0 0,-1 0 15,22 1-15,-21-22 16,21-22 15,0 1-31,0 0 0,0 0 16,0 0-16,0 0 0,21-22 0,-21 1 15,22 21-15,-1-22 0,0 1 16,0 0-16,21 21 0,-20-22 0,20 1 16,-21 21-16,21-22 0,1 22 15,-1 0-15,22 0 0,-22 21 0,0 0 16,1 0-16,-1 0 0,0 21 15,1 0-15,-1 0 0,-21 22 0,0-22 16,0 21-16,-21 1 0,0-22 16,0 21-16,0 0 0,0-20 15,0 20-15,-21-21 0,21 21 0,-21-20 16,0-1-16,0 21 0,0-21 16,-1 0-16,22 1 0,-21-22 15,0 21-15,21-42 31,0-1-31</inkml:trace>
  <inkml:trace contextRef="#ctx0" brushRef="#br0" timeOffset="5619.41">10499 593 0,'0'0'0,"0"-21"0,0-1 0,21 1 15,-42 42 17,-1 1-32,1 20 15,0 0-15,0 22 0,0-22 0,-22 43 16,1-22-16,0 22 0,-1-22 16,1 22-16,0 0 0,-22-1 0,22 1 15,-22 0-15,1-1 0,21 1 0,-22-21 16,22 20-16,-22-20 0,22-1 15,0 1-15,20-22 0,-20 0 0,21 1 16,0-22-16,21 0 0,0 0 16,0-42-1</inkml:trace>
  <inkml:trace contextRef="#ctx0" brushRef="#br0" timeOffset="6398.96">11430 720 0,'0'0'0,"0"-21"0,-21 21 47,0 21-47,21 0 0,-22 21 15,1 1-15,0-1 0,0 21 0,0-20 16,0 20-16,-1 1 0,1-1 16,-21 1-16,0-1 0,20-20 0,-20 20 15,0-21-15,-1 22 0,1-22 16,21 22-16,-21-22 0,-1 0 0,22 1 15,-21-22-15,21 21 0,-1-21 0,1 1 16,0-1-16,0-21 16,0-21-16,21-1 15,0 1-15,-21-21 16,21 21-16,-22-22 0,22-20 0,0 21 16,0-1-16,0 1 0,0 0 15,0-1-15,0 1 0,0 0 0,22 20 16,-1-20-16,-21 21 0,21 0 0,0 0 15,0 21-15,0 0 16,1 0-16,-1 0 0,0 0 0,0 21 16,0 0-16,0 21 15,1-21-15,-1 1 0,0 20 0,-21-21 16,21 21-16,0-20 0,0 20 16,1-21-16,-1 0 0,-21 22 0,21-22 15,0 0-15,21 0 0,-20-21 16,-1 21-16,0-21 0,21 0 15,-21 0-15,1 0 0,20 0 0,-21-21 16,21 0-16,-20 0 0,-1 0 16,0-1-16,0-20 0,0 21 0,0 0 15,1-22-15,-1 22 0,-21-21 0,0 21 16,0 0-16,21-1 0,-21 1 16,0 42 15,0 1-31,0-1 0,0 0 0,0 0 15,0 0-15,-21 0 0,21 1 16,0-1-16,0 0 0,0 0 16,0 0-16,0 0 0,0 1 0,0-1 15,0-42 17</inkml:trace>
  <inkml:trace contextRef="#ctx0" brushRef="#br0" timeOffset="6759.32">11747 974 0,'0'0'0,"-63"21"31,63 0-31,0 0 0,-21 0 0,21 1 16,0-1-16,0 0 0,0 0 15,0 0-15,0 0 0,21-21 16,0 0 0,0 0-16,0 0 0,1 0 0,-1 0 15,0-21-15,0 21 0,0-21 16,-21 0-16,0 0 0,0 0 0,0-1 16,0 1-16,0 0 0,0-21 15,0 21-15,-21 21 0,21-22 16,-21 22-16,0 0 0,0 0 0,-1 0 15,1 22-15,21-1 16,0 0-16,-21 0 0,21 0 0,-21 22 16,21-22-16,0 0 0,0 0 15,0 21-15,0-20 0,0-1 0,0 0 16</inkml:trace>
  <inkml:trace contextRef="#ctx0" brushRef="#br0" timeOffset="7207.07">12382 1270 0,'0'-42'32,"-21"42"-32,0 0 0,0 0 15,-21 0-15,20 0 0,1 0 0,-21 0 16,21 0-16,-22 0 0,22 21 0,0 0 15,0-21-15,0 21 0,21 0 16,-21-21-16,21 22 0,0-1 16,0 0-16,21-21 0,0 21 15,21-21-15,-21 21 0,1-21 16,20 21-16,-21-21 0,0 22 0,22-22 16,-22 21-16,0-21 0,0 21 15,0 0-15,0-21 0,-21 21 0,0 0 16,0 1-16,0-1 15,0 0-15,-21-21 0,-21 21 16,21-21-16,-22 0 0,22 0 0,-21 0 16,0 0-16,-1 0 0,1 0 15,21 0-15,-22 0 0,1 0 0,21-21 16,0 0-16,0 21 0,-1-21 0,1-1 16,0 1-16,21 0 15,21 0 1,0 21-16,1-21 15,20 0-15,-21 21 0,21-22 0,1 22 16</inkml:trace>
  <inkml:trace contextRef="#ctx0" brushRef="#br0" timeOffset="7483.91">12996 783 0,'0'0'0,"-21"0"0,0 0 16,0 0-16,21 21 16,-21 1-16,-1 20 0,1-21 15,21 21-15,-21 1 0,0-1 0,0 0 16,21 1-16,-21 20 0,-1-20 16,1-1-16,21 0 0,0 1 0,-21-1 15,21 0-15,-21 1 0,21-1 16,0-21-16,0 21 0,0-20 0,0-1 15,0 0-15,0 0 0,21-21 16,0 0 0,0 0-16,1 0 0</inkml:trace>
  <inkml:trace contextRef="#ctx0" brushRef="#br0" timeOffset="7699.78">12615 1185 0,'0'0'0,"-21"0"0,42 0 47,0 0-47,1 0 0,-1 0 0,21 0 15,-21 0-15,22 0 0,-1 0 16,-21 0-16,21 0 0,1 0 15,-1 0-15,0-21 0</inkml:trace>
  <inkml:trace contextRef="#ctx0" brushRef="#br0" timeOffset="8039.59">13779 847 0,'0'0'0,"-21"-21"0,21-1 0,-21 1 16,0 21-16,21-21 0,-21 21 16,0 0-1,21 21-15,-22 0 0,1 1 16,21-1-16,-21 21 0,21-21 0,0 43 15,-21-22-15,0 0 0,21 1 16,0 20-16,0-20 0,-21-1 0,-1 21 16,22-20-16,-21-1 15,21-21-15,0 22 0,0-22 0,0 21 0,0-21 16,0 0-16,0 1 16</inkml:trace>
  <inkml:trace contextRef="#ctx0" brushRef="#br0" timeOffset="8651.24">13610 847 0,'0'0'16,"0"-21"-16,0-1 0,0 1 0,0 0 15,21 0-15,0 0 16,1 0-16,20 21 0,-21 0 15,21-22-15,-20 22 0,20 0 16,0 0-16,1 0 0,-1 0 0,0 22 16,1-1-16,-1 0 0,0 0 15,1 21-15,-22-20 0,0 20 0,0 0 16,-21-21-16,0 22 0,0-22 0,-21 21 16,0-21-16,0 1 0,-22-1 15,22 0-15,-21 0 0,-1 0 0,1-21 16,0 0-16,21 0 15,-22 21-15,22-21 0,0 0 0,0 0 16,21-21-16,0 0 16,0 0-16,0 0 15,21 0-15,0 21 0,0 0 16,22-22-16,-22 22 0,0 0 16,21 0-16,-21 0 0,22 0 0,-22 0 15,21 22-15,1-22 0,-22 21 16,21 0-16,0 0 0,1 0 0,-22 0 15,21 1-15,-21-1 0,1 0 16,-1 0-16,0 0 0,0 22 0,-21-22 16,0 0-16,0 0 0,0 0 15,0 0-15,-21 1 0,0-1 16,0 21-16,-22-21 0,1 0 0,0 1 16,-1-1-16,-20 0 0,-1 0 0,22-21 15,-22 21-15,22-21 0,0 0 16,-1 0-16,1 0 0,0 0 0,21 0 15,-22 0-15,22-21 0,0 0 16,0 21-16,21-21 0,-21 21 16,21-21-16,21-1 31,0 22-31,0-21 0,21 21 16,1 0-16</inkml:trace>
  <inkml:trace contextRef="#ctx0" brushRef="#br0" timeOffset="9491.78">14838 1185 0,'-85'-21'31,"64"21"-31,0 21 0,0 1 16,-1-1-16,1 0 0,0 0 0,-21 0 16,21 22-16,-1-22 0,1 0 15,0 21-15,0-21 0,21 1 0,0 20 16,-21-21-16,21 0 0,0 0 0,0 1 16,0-1-16,0 0 0,21 0 15,0-21-15,0 0 0,0 0 16,1 0-16,-1 0 0,21 0 15,-21 0-15,0-21 0,1 0 16,-1 21-16,-21-21 0,0-1 0,21 1 16,-21 0-16,0 0 0,21-21 15,-21 20-15,0-20 0,0 21 16,0-21-16,0 20 0,21 1 16,0 0-16,1-21 0,-22 21 0,21-1 15,0 22-15,21-21 0,-21 0 16,22 21-16,-22 0 0,21 0 0,1 0 15,-1 0-15,0 0 0,1 0 0,-1 0 16,0 21-16,-21 0 0,22 1 16,-22-1-16,0 0 0,0 0 0,-21 0 15,0 22-15,0-22 0,0 0 16,0 21-16,0-21 0,0 1 0,-21-1 16,0 0-16,0 21 0,0-21 0,-1-21 15,1 22-15,0-1 16,0-21-16,0 21 0,0-21 0,-1 0 15,1 0 1,21-21 0,21 0-1,1-1-15,-1 1 0,21 0 16,-21 0-16,22-21 0,-1 20 0,0-20 16,1 0-16,-1-1 0,0 1 15,1 21-15,-1-21 0,0-1 0,-21 22 16,22 0-16,-22 0 0,0 0 0,-21 42 47,0 0-47,0 0 0,-42 0 15,21 22-15,-1-22 0,1 21 0,-21 0 16,21-20-16,-22 20 0,22-21 0,0 21 16,0-20-16,0 20 0,21-21 15,-21 0-15,21 0 0,0 1 0,0-1 16,0 0-16,21 0 0,0-21 15,0 0-15,0 21 0,0-21 0,22 0 16,-22 0-16,0 0 0,21-21 16,1 21-16,-22-21 0,21 0 15,1 0-15</inkml:trace>
  <inkml:trace contextRef="#ctx0" brushRef="#br0" timeOffset="9732.03">15938 1482 0,'0'0'15,"-21"0"-15,21 21 0,-21-21 16,0 0-16,0 0 62,0 0-46,-1 0-16,1 0 16,0 0-16</inkml:trace>
  <inkml:trace contextRef="#ctx0" brushRef="#br0" timeOffset="10811.41">1609 2138 0,'0'0'0,"-43"21"0,22-21 16,-21 21-16,-1-21 0,1 0 0,21 21 15,-21-21-15,20 0 0,1 22 16,-21-22-16,21 0 0,0 0 16,21 21-16,0 0 31,21-21-31,0 0 15,21 0-15,-21 0 0,22 0 16,-1 0-16,0 0 0,1 0 0,-1 0 16,22 0-16,-1 0 15,1 0-15,-1 0 0,1 0 0,20 0 16,1 0-16,21-21 0,0 21 16,21-21-16,0 21 0,0-22 0,0 22 15,0-21-15,21 21 0,0-21 16,21 21-16,-21 0 0,22-21 0,-22 21 15,21-21-15,22 21 0,-22 0 16,0-21-16,1 21 0,-1 0 0,-21 0 16,0-22-16,22 22 0,-43 0 15,21 0-15,-21-21 0,0 21 0,0 0 16,0 0-16,0 0 0,0-21 16,0 21-16,0 0 0,0 0 15,-21 0-15,0 0 0,-1 0 0,1 0 16,-21 0-16,0 0 0,-22 0 15,1 0-15,-1 0 0,-21 0 0,-20 0 16,-1 0-16,0 0 0,0 0 16,-21 21 62,-21-21-78</inkml:trace>
  <inkml:trace contextRef="#ctx0" brushRef="#br0" timeOffset="11663.92">10499 2159 0,'-22'0'0,"44"0"0,-65 0 0,22 0 16,0 0-16,0 0 0,0 0 15,-1 0-15,1 0 0,0 0 16,0 0-16,0 0 0,0 0 16,-1 0-1,44 0 32,-1 0-47,0 0 16,0 0-16,0 0 0,22 0 0,-1 0 15,0 0-15,1 0 0,20 0 16,1 0-16,20 0 0,1 0 0,0 0 16,20 0-16,1 0 0,21 0 15,-21 0-15,21 0 0,0 0 0,21 0 16,0 0-16,1 0 0,20 0 0,0 0 15,-21 0-15,43 0 0,-22 0 16,1 0-16,-1 0 0,0 0 0,-21 0 16,22 0-16,-22 0 0,0 0 15,-21 0-15,0 0 0,-21 0 16,0 0-16,0-21 0,-22 21 0,-20 0 16,20 0-16,-20 0 0,-22 0 15,22 0-15,-22 0 0,0 0 0,1 0 16,-22 0-16,0 0 0,0 0 15,0-21-15,-42 21 47,0 0-31,0 0-16,0 0 16,0 0-16,-1 0 0,1 0 15</inkml:trace>
  <inkml:trace contextRef="#ctx0" brushRef="#br0" timeOffset="11827.83">14944 2138 0,'0'0'0,"-22"21"0,1-21 0,0 0 16,21 21-16,-21-21 16,21 21-16,-21-21 0,0 0 15,21 22 1,-22-22-16,1 0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8T01:36:46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5355 3598 0,'21'0'31,"0"0"0</inkml:trace>
  <inkml:trace contextRef="#ctx0" brushRef="#br0" timeOffset="2071.88">1376 3620 0,'21'0'32,"0"0"61,0 0-93,-21-22 16,21 1-16,1 21 0,-1-21 16,-21 0-16,21 0 0,0 0 15,0-1-15,-21 1 0,0-21 0,0 21 16,0-22-16,0 22 0,0 0 16,0 0-16,0 0 0,0 0 0,0-1 15,0 1-15,-21 21 0,0 0 16,0 0-16,0 0 0,-22 0 15,22 0-15,0 21 0,0 1 0,-22-22 16,22 21-16,0 0 0,0 0 16,0 21-16,0-20 0,-1-1 15,1 0-15,0 0 0,0 21 16,21-20-16,0-1 0,0 0 16,0 0-16,0 0 0,0 0 0,0 1 15,0-1-15,21 0 16,0 0-16,0 0 0,1-21 15,-1 21-15,0 1 0,0-1 0,0-21 16,0 21-16,1 0 0,20 0 16,-21-21-16,0 21 0,22 1 0,-22-1 15,0 0-15,21 0 0,-21 21 16,1-20-16,-1-1 0,0 21 0,0-21 16,-21 0-16,0 22 0,0-22 15,0 21-15,0-21 0,0 22 16,0-22-16,0 21 0,-21-21 15,0 22-15,-22-22 0,22 21 0,-21-21 16,0 22-16,-22-22 0,22 0 16,-22 0-16,22 0 0,0-21 15,-22 22-15,22-22 0,-1 0 0,1 0 16,0 0-16,-1-22 0,1 1 16,0 0-16,-1 0 0,22 0 0,-21-22 15,21 1-15,-22 21 0,22-21 16,0-1-16,0 1 0,0 0 0,21-1 15,-21 22-15,21 0 0,0-21 16,0 20-16,0 1 16,0 0-16,21 21 0,0-21 0,0 0 15,0 21-15,0 0 0,1-21 16,-1 21-16,0-22 0,0 22 0,0 0 16,0 0-16</inkml:trace>
  <inkml:trace contextRef="#ctx0" brushRef="#br0" timeOffset="2616.79">1841 4170 0,'22'0'31,"-1"0"-15,0 0-16,-21-21 15,0 0-15,21-1 0,0 22 0,0-21 16,-21 0-16,0-21 15,22 21-15,-1-1 0,-21 1 0,0 0 16,0 0-16,0 0 0,0 0 16,0-1-16,0 1 0,-21 21 31,-1 0-31,1 0 16,0 0-16,21 21 0,-21 1 15,0-1-15,0 0 0,-1 0 0,1 21 16,0 1-16,21-1 0,-21 0 15,21-20-15,-21 20 0,21 0 0,0 1 16,0-22-16,0 21 16,0-21-16,0 0 0,21 1 0,-21-1 15,21 0-15,0-21 0,0 21 16,1-21-16,-1 0 0,0 21 0,0-21 16,0 0-16,0 0 0,1 0 15,-1 0-15,0 0 0,0-21 0,0 21 16,0-21-16,1 0 0,20-22 15,-21 22-15</inkml:trace>
  <inkml:trace contextRef="#ctx0" brushRef="#br0" timeOffset="3000.57">2498 3196 0,'0'0'15,"-22"21"-15,1 64 16,21-64-16,0 22 0,-21-1 0,0 0 16,21 1-16,-21 20 0,21-21 15,0 1-15,0 20 0,-21-20 0,21-1 16,-22 21-16,22-20 15,0 20-15,-21-20 0,21-1 0,0 21 16,0-20-16,0-1 0,0-21 16,-21 22-16,21-22 0,0 21 0,0-21 15,0 0-15,-21 1 0,21-1 16,0 0-16,0 0 0,0 0 16,21-21 15,0 0-16,-21-21-15,21 0 0,-21 0 0</inkml:trace>
  <inkml:trace contextRef="#ctx0" brushRef="#br0" timeOffset="3535.81">2730 4212 0,'0'0'0,"-21"0"16,21 21-16,21-21 47,1 0-47,-1 0 0,0-21 15,0 21-15,0-21 0,0 0 16,1 21-16,-22-21 16,21 0-16,0-1 0,-21 1 15,21 21-15,-21-21 0,0 0 16,0 0-16,0 0 0,0-1 0,0 1 16,0 0-16,-21 21 15,0 0 1,0 0-16,-1 0 15,1 0-15,0 0 0,21 21 0,-21 0 16,0 1-16,21-1 0,0 21 16,-21-21-16,-1 22 0,22-22 0,-21 0 15,21 21-15,0-21 0,0 1 16,0 20-16,0-21 0,0 0 0,0 0 16,0 1-16,0-1 15,0 0-15,0 0 0,21-21 16,1 0-16,-1 0 0,0 0 15,0 0-15,0 0 16,22 0-16,-22 0 0,0 0 16,0-21-16,0 0 0,22 0 15,-22 21-15</inkml:trace>
  <inkml:trace contextRef="#ctx0" brushRef="#br0" timeOffset="3912.6">3471 3852 0,'0'0'0,"-21"-21"0,0 21 0,0 0 16,0 0 0,-1 0-16,1 0 0,0 0 15,0 0-15,21 21 16,-21-21-16,21 22 0,0-1 0,-21 0 15,21 21-15,-22-21 0,22 1 16,0 20-16,0-21 0,0 21 0,0-20 16,0 20-16,0-21 0,0 21 0,0-20 15,0-1-15,0 0 0,0 0 16,0 0-16,0 0 0,22 1 0,-1-1 16,0 0-16,0-21 15,0 0-15,0 0 0,1 0 0,-1 0 16,0 0-16,21 0 15,-21 0-15,1 0 0,20-21 0,-21 0 16,0 21-16,22-22 0,-22 1 0,0 0 16,0 0-16,0-21 0,0 20 15,22-20-15</inkml:trace>
  <inkml:trace contextRef="#ctx0" brushRef="#br0" timeOffset="4279.83">4043 3429 0,'0'0'16,"0"-21"-16,0 0 0,0 0 16,0-1-16,0 1 0,-21 21 15,-1 0-15,1 0 16,21 21 0,-21 1-16,0 20 15,21-21-15,-21 0 0,21 22 0,0-22 16,0 21-16,-21 0 0,21 1 15,-22-1-15,22 0 0,0 1 0,0-1 16,0 0-16,-21 1 0,21-1 0,0 0 16,-21 1-16,21-1 0,0 0 15,0 1-15,0-22 0,0 21 16,0-21-16,0 1 0,0-1 16,0 0-16,0 0 0,0 0 0,0 0 15,21 1-15,0-22 16,1 0-16,-1 0 15,0 0-15,0 0 0,0 0 16,0-22-16,1 1 16,-1 0-16,-21 0 0</inkml:trace>
  <inkml:trace contextRef="#ctx0" brushRef="#br0" timeOffset="4648.59">3662 3747 0,'0'0'0,"-21"0"0,21 21 16,21-21-1,0 0-15,0 0 0,21 0 16,-20 0-16,20 0 16,0 0-16,-21 0 0,22 0 0,-1 0 15,-21 0-15,22 0 0,-22 0 0,0-21 16,0 21-16,0 0 0,0 0 16,1 0-16,-1 0 15,0 0-15</inkml:trace>
  <inkml:trace contextRef="#ctx0" brushRef="#br0" timeOffset="5896.7">5905 3768 0,'0'0'0,"0"-21"0,0-1 15,22 22-15,-22-21 0,21 21 0,-21-21 16,0 0-16,0 0 16,0 0-16,0-1 15,-21 1-15,-1 21 0,1 0 16,0 0-16,0-21 0,0 21 15,-22 0-15,22 0 0,-21 0 16,0 0-16,20 21 0,-20 0 16,0-21-16,-1 22 0,22-1 0,-21 0 15,21 0-15,-22 0 0,22 0 0,0 1 16,0-1-16,21 0 0,-21 0 16,21 0-16,0 0 15,0 1 1,21-22-16,0 0 0,0 0 0,0 0 15,1 21-15,20-21 0,-21 0 16,21 0-16,1 0 0,-1 0 0,0 21 16,-20-21-16,20 0 0,0 21 15,1 0-15,-1-21 0,-21 21 16,21 1-16,-20-1 0,-1 0 0,0 0 16,0 0-16,-21 0 0,0 1 15,0 20-15,0-21 0,-21 0 0,0 0 16,0 1-16,-22-1 0,1 0 0,0 0 15,-1 0-15,1 0 0,0-21 16,-22 0-16,22 0 0,-1 0 0,1 0 16,0 0-16,-1 0 0,1 0 15,21-21-15,-21 0 0,20 0 0,-20 0 16,21 0-16,0-22 0,0 22 16,-1-21-16,1 21 0,21-1 0,0 1 15,0 0-15,-21 21 0,21-21 16,0 0-16,0 0 31</inkml:trace>
  <inkml:trace contextRef="#ctx0" brushRef="#br0" timeOffset="6324.02">6583 3895 0,'21'0'31,"0"0"-31,0 0 0,0 0 0,1 0 15,-1 0-15,0 0 0,21 0 0,-21 0 16,1 0-16,-1 0 0,0 0 16,0 0-16,0 0 0,0 0 0,1 0 15,-1 0-15,0 0 16,0 0-16</inkml:trace>
  <inkml:trace contextRef="#ctx0" brushRef="#br0" timeOffset="6556.89">6604 4106 0,'0'22'16,"21"-22"-16,0 0 15,22 0-15,-22 0 0,0 0 16,21 0-16,-21 0 0,22 0 16,-22 0-16,21 0 0,-21 0 15,22 0-15,-22 0 0,0 0 0,0-22 16,0 22-16,1 0 0</inkml:trace>
  <inkml:trace contextRef="#ctx0" brushRef="#br0" timeOffset="7511.98">7980 3810 0,'0'0'0,"0"-21"0,0 0 0,0 0 15,0-1-15,0 1 0,21 21 16,0-21-16,0 21 16,-21-21-16,21 21 0,1-21 0,-1 21 15,0-21-15,0 21 0,0 0 16,0 0-16,1 0 0,-1 0 0,0 0 16,0 0-16,-21 21 0,21-21 0,0 21 15,1 0-15,-1 0 0,0 0 16,-21 22-16,0-22 0,21 0 0,-21 21 15,21-20-15,-21 20 0,0-21 16,21 21-16,-21 1 0,0-22 0,0 21 16,0-21-16,0 1 0,0 20 15,0-21-15,0 0 0,0 0 16,0 1-16,-21-44 47,21 1-47,0 0 0,0 0 0,0 0 15,0 0-15,0-22 0,0 1 16,0 21-16,0-22 0,0 1 0,0 0 16,0 21-16,21-22 0,1 1 15,-1 21-15,-21 0 0,42-22 0,-21 22 16,0 0-16,22 21 0,-22-21 16,21 0-16,1 21 0,-1 0 15,0 0-15,22 0 0,-22 0 0,0 0 16,1 0-16,-1 21 0,0 0 15,-20 0-15,20 0 0,-21 22 0,0-22 16,-21 0-16,0 21 0,0-21 0,0 22 16,0-1-16,0-21 0,0 22 15,-21-1-15,21-21 0,-21 21 0,0-20 16,21 20-16,0-21 0,0 0 16,-21 0-16,21 1 0,-22-22 15,44-22 32,-22 1-47,21 0 0,-21-21 0</inkml:trace>
  <inkml:trace contextRef="#ctx0" brushRef="#br0" timeOffset="7980.72">9313 3916 0,'0'21'31,"21"-21"-15,1 0-16,-1-21 0,0 0 15,0 21-15,21-21 0,-20-1 0,-1 1 16,0 0-16,0 0 0,0 0 15,0 0-15,-21-1 0,22 1 0,-22 0 16,0 0-16,0 0 16,-22 21-16,1 0 0,0 0 0,0 0 15,0 0-15,0 0 0,-1 0 0,1 0 16,0 21-16,0 0 0,0 0 16,0 0-16,-1 1 0,1-1 0,21 0 15,0 21-15,-21-21 0,21 1 16,-21 20-16,21 0 0,0-21 15,0 22-15,0-22 0,0 21 0,0-21 16,0 1-16,0-1 0,0 0 16,21 0-16,0 0 0,-21 0 0,0 1 15,21-22-15,1 0 0,-1 21 0,0-21 16,0 0-16,0 0 16,0 0-16,1-21 0,-1-1 15,0 1-15,0 0 0,0 0 0,0 0 16,22-22-16</inkml:trace>
  <inkml:trace contextRef="#ctx0" brushRef="#br0" timeOffset="8768.79">10054 3577 0,'0'21'31,"0"1"-31,0-1 16,-21 0-16,21 0 0,0 0 16,0 22-16,0-22 0,0 21 0,-21-21 15,21 22-15,-21-1 0,21-21 0,-22 21 16,22-20-16,0-1 0,0 0 16,0 21-16,0-21 15,0 1-15,0-1 16,22-42-1,-1 21 1,0-22-16,-21 1 0,21-21 0,0 21 16,0-22-16,1 22 0,-1-21 15,0 21-15,-21-22 0,21 22 0,0 0 16,0 0-16,1 0 0,-1 0 0,0-1 16,0 22-16,-21-21 0,21 21 15,0 0-15,1 0 16,-22 21-1,0 1-15,0-1 16,0 0-16,0 0 0,0 0 0,0 0 16,0 1-16,0-1 0,0 21 0,0-21 15,0 0-15,0 1 0,0-1 16,0 0-16,0 0 0,21 0 0,-21 0 16,21-21-16,0 22 0,0-22 15,0 0-15,1 0 0,-1 0 16,0 0-16,0 0 0,0 0 0,0-22 15,1 1-15,-1 0 0,0 0 16,0 0-16,0-22 0,0 22 0,1-21 16,-22 0-16,21 20 0,0-20 15,-21 0-15,0-1 0,0 1 16,0 0-16,0 21 0,0-22 0,0 22 16,0-21-16,0 21 0,-21 21 15,0-22-15,-1 22 0,1-21 0,0 21 16,0 0-16,0 0 0,0 0 0,-1 21 15,1 1-15,21-1 16,0 0-16,0 0 0,0 0 16,21-21-1,1 0-15,-1 0 0,0 0 16,0 0-16,0 0 0,0 0 0,1 0 16,-1-21-16,0 21 15,-21-21-15,21 21 0,0-21 16,-21 0-1,0-1-15,0 1 32</inkml:trace>
  <inkml:trace contextRef="#ctx0" brushRef="#br0" timeOffset="9732.89">12382 3387 0,'0'0'16,"22"0"-16,-1 0 15,0 0-15,0 0 0,0 0 16,0-21-16,1 21 0,-1-22 16,0 1-16,21 0 0,-21 0 15,1 0-15,20 0 0,-21-1 0,0-20 16,22 21-16,-22 0 0,0-22 0,0 22 15,-21 0-15,0-21 0,0 21 16,0-1-16,0 1 0,-21 0 16,-21 21-16,20 0 0,-20 0 15,0 0-15,-1 0 0,1 0 0,0 0 16,-22 0-16,22 21 0,0 0 0,-22-21 16,22 22-16,-1-1 0,22 0 15,-21 0-15,21 0 0,0 0 16,-1 22-16,22-22 0,0 21 15,0-21-15,0 22 0,0-22 0,22 21 16,-1-21-16,0 22 0,21-22 0,-21 0 16,1 21-16,20-20 0,-21-1 15,21 0-15,-20 0 0,20 0 0,-21 0 16,0 1-16,22-22 0,-22 21 16,0 0-16,21-21 0,-21 21 0,1 0 15,-1-21-15,0 21 0,0 1 0,0-1 16,0-21-16,-21 21 0,22 0 15,-22 0-15,0 0 0,0 1 16,0-1-16,0 0 0,-22 0 16,1-21-16,0 21 0,0 0 15,0 1-15,0-1 0,-1-21 0,-20 21 16,21 0-16,-21-21 0,-1 0 16,22 0-16,-21 0 0,-1 0 0,-20 0 15,21 0-15,-1-21 0,-20 21 0,20-21 16,1-22-16,0 22 0,-1 0 15,1-21-15,21 21 0,0-22 0,-22 22 16,43-21-16,-21 21 0,21-1 16,0 1-16,0 0 0,0 0 0,0 0 15,21 0-15,1 21 16,-1 0-16,0 0 16,0 0-16,0 0 0,0 0 0,1 0 15,-1 0-15,0 0 0,0 0 0,0 0 16,0 0-16,1 0 0</inkml:trace>
  <inkml:trace contextRef="#ctx0" brushRef="#br0" timeOffset="10188.21">12785 3747 0,'21'0'31,"0"0"-31,0-22 0,0 22 16,0-21-16,1 21 0,-1-21 16,0 0-16,0 21 0,0-21 0,0 0 15,-21-1-15,22 1 0,-22 0 16,0 0-16,-22 21 15,1 0-15,0 0 16,0 0-16,0 0 0,-22 0 16,22 21-16,0 0 0,0 0 15,0 1-15,-22-1 0,22 0 0,0 0 16,21 0-16,-21 0 0,0 22 16,0-22-16,21 0 0,-22 21 0,22-20 15,0 20-15,0-21 0,0 0 0,0 0 16,0 1-16,0-1 0,22 0 15,-1 0-15,0 0 0,0-21 0,0 0 16,0 21-16,1-21 0,-1 0 16,21 0-16,-21 0 0,0 0 15,1 0-15,-1-21 0,0 21 0,0-21 16,0 0-16,0 0 0</inkml:trace>
  <inkml:trace contextRef="#ctx0" brushRef="#br0" timeOffset="10524.03">13483 2858 0,'0'42'16,"-21"-21"-1,21 21-15,-21 1 0,0-1 0,21 0 16,-22 22-16,1-22 0,0 22 16,21-1-16,-21 1 0,0-1 0,0 1 15,21-1-15,-22-20 0,22-1 0,-21 21 16,21-20-16,0-22 0,0 21 16,0 1-16,0-22 0,0 0 0,0 21 15,0-21-15,0 1 16,0-1-16,21-21 15,1 0 1,-22-21-16,21 21 16,0-22-16,0 1 0</inkml:trace>
  <inkml:trace contextRef="#ctx0" brushRef="#br0" timeOffset="10964.52">13525 3704 0,'-21'43'31,"21"-22"-31,21-21 16,1 0-16,-1 0 16,0 0-16,0 0 0,0 0 15,0-21-15,1 21 0,-1 0 16,21-22-16,-21 1 0,0 21 15,1-21-15,-1 0 0,0 0 0,0 0 16,-21-1-16,0 1 0,0 0 16,0 0-16,-21 21 15,0 0-15,0 0 0,-1 0 16,1 0-16,0 0 0,-21 21 16,21 0-16,-1 0 0,1 1 0,0-1 15,21 0-15,-21 21 0,0-21 16,0 1-16,21-1 0,-22 21 15,22-21-15,0 0 0,0 1 0,0 20 16,0-21-16,0 0 0,0 0 16,0 1-16,0-1 0,0 0 15,22-21-15,-1 0 0,-21 21 0,21-21 16,21 0-16,-21 0 0,1 0 16,20 0-16,-21-21 0,21 21 0,-20-21 15,20 0-15,0-1 0</inkml:trace>
  <inkml:trace contextRef="#ctx0" brushRef="#br0" timeOffset="11268.35">14330 3408 0,'0'0'16,"-21"0"-16,-1 0 0,1 21 0,0 0 15,0 0-15,0 1 0,0-1 16,-1 0-16,1 0 0,21 0 0,-21 22 16,21-22-16,-21 21 0,21-21 0,0 0 15,0 22-15,0-22 16,0 0-16,0 0 0,0 0 0,0 1 16,0-1-16,0 0 0,21 0 0,0 0 15,0 0-15,1 1 16,20-22-16,-21 0 0,0 0 0,22 0 15,-22 0-15,21 0 0,0 0 0,-20-22 16,20 1-16,0 21 0,1-21 16</inkml:trace>
  <inkml:trace contextRef="#ctx0" brushRef="#br0" timeOffset="11671.12">15007 2836 0,'0'0'0,"-21"-21"0,0 0 0,21-21 0,-21 21 16,21-1-16,-22 22 0,22-21 0,-21 21 15,0 0 1,0 0-16,21 21 0,-21 1 0,21-1 16,0 21-16,-21-21 0,21 22 15,-22-1-15,22 0 0,0 1 0,0-1 16,-21 21-16,21-20 0,-21 20 15,21 1-15,0-22 0,0 22 16,0-1-16,-21-21 0,21 22 0,0-22 16,0 1-16,0-1 0,0-21 15,0 21-15,0 1 0,0-22 0,0 0 16,0 0-16,0 22 0,0-22 16,0 0-16,0 0 0,21-21 15,-21 21-15,21-21 16,0 0-16,1 0 15,-1-21-15,0 0 0,0 0 16,0 0-16,0-1 0,1 1 16,-22-21-16,21 21 0,0-22 15,0 22-15,0 0 0</inkml:trace>
  <inkml:trace contextRef="#ctx0" brushRef="#br0" timeOffset="11919.97">14647 3302 0,'0'0'0,"21"0"47,1 0-47,-1 0 15,0 0-15,0 0 0,21 0 16,-20 0-16,20 0 0,-21 0 0,21 0 15,-20 0-15,20 0 0,-21 0 16,0 0-16,0 0 0,1 0 0,-1 0 16,0 0-1,0 0-15</inkml:trace>
  <inkml:trace contextRef="#ctx0" brushRef="#br0" timeOffset="17980.15">16235 2688 0,'0'-21'0,"21"21"16,0 0-16,-21-21 0,21 21 16,-21-21-16,21 21 0,1 0 0,-1-21 15,0 21-15,0-22 0,0 22 16,0 0-16,-21-21 15,22 21-15,-1 0 0,-21-21 16,21 21-16,0 0 0,-21-21 16,-21 21 46,0 21-46,0-21-16,-1 21 0,22 0 15,-21-21-15,0 22 0,0-1 0,-21 0 16,20 0-16,1-21 0,0 21 16,0 0-16,0 1 0,0-1 15,-22 21-15,22-21 0,0 0 16,0 1-16,0-1 0,-1 21 0,1-21 16,0 0-16,0 22 0,21-22 0,-21 0 15,0 21-15,-1 1 0,1-1 16,21-21-16,-21 22 0,0-1 0,21 0 15,0 1-15,-21-1 0,21 0 16,-21 1-16,21-1 0,-22 0 0,22-21 16,0 22-16,0-22 0,0 21 15,0-21-15,-21 22 0,21-22 16,0 21-16,0-21 0,0 22 0,0-22 0,0 21 16,0-21-16,0 22 15,0-22-15,0 21 0,21-21 0,-21 22 16,22-22-16,-1 21 0,-21-21 15,21 1-15,0-1 0,-21 21 0,21-21 16,0 0-16,1 1 0,-22-1 0,21 0 16,0 0-16,0 0 0,0 0 15,0-21-15,1 22 0,-1-1 0,0 0 16,0-21-16,0 21 0,0 0 16,1-21-16,-1 21 0,0-21 15,0 0-15,0 0 0,0 22 0,1-22 16,-1 0-16,0 0 15,0 0-15,-21 21 0,21-21 16,0 0-16,1 0 16,-1 0-1,0 0 17,-21-21-17,21-1-15,-21 1 16</inkml:trace>
  <inkml:trace contextRef="#ctx0" brushRef="#br0" timeOffset="20116">16722 3069 0,'0'0'0,"0"-21"0,0 0 31,-22 21-15,1 0 15,21 21-31,0 0 16,0 0-16,0 1 15,0-1-15,0 0 0,0 0 16,0 0-16,0 0 0,0 1 16,0-1-16,0 0 15,21-21 1,1 0-1</inkml:trace>
  <inkml:trace contextRef="#ctx0" brushRef="#br0" timeOffset="20344.87">16912 3027 0,'0'0'0,"0"21"31,-21 0-15,21 0-1,0 1-15,0-1 16,0 0 0,0 0-1,0 0 1</inkml:trace>
  <inkml:trace contextRef="#ctx0" brushRef="#br0" timeOffset="20992">17716 3577 0,'0'0'0,"22"0"16,-1 0-16,-21-21 0,21 0 0,-21 0 15,21 0-15,-21-1 16,0 1-16,0 0 0,0 0 0,0 0 15,0 0-15,-21-22 0,0 22 16,-22 0-16,22 0 0,0 21 16,0 0-16,-21 0 15,20 0-15,-20 0 0,21 21 0,-21 0 16,20 0-16,-20 0 0,21 1 0,-21 20 16,20 0-16,-20-21 0,21 22 15,0-1-15,0-21 0,21 22 0,0-22 16,0 21-16,0-21 0,0 0 15,0 1-15,0-1 0,21 0 16,0-21-16,0 0 0,0 0 16,22 0-16,-22 0 0,21 0 0,0 0 15,-20-21-15,20 21 0,0-21 0,-21-1 16,22 1-16,-22 0 0,0 0 16,0-21-16,0 20 0,1-20 15,-1 21-15,-21-21 0,0 20 16,0 1-16,0-21 0,0 21 15,0 0-15,0 42 16,0 0 0,0 0-16,0 0 0,0 0 0,0 22 15,-21-22-15,21 0 0,0 21 16,0-20-16,0-1 0,0 0 0,0 0 16,0 0-16,0 0 0,0 1 0,21-1 15,0-21 1,0 0-16,0 0 0,0 0 0,1 0 15,-1 0-15</inkml:trace>
  <inkml:trace contextRef="#ctx0" brushRef="#br0" timeOffset="21536.69">18542 3471 0,'0'0'0,"0"-21"0,0 0 0,0 0 16,0-21-16,0 20 0,0 1 15,-21-21-15,21 21 0,-21 21 0,-1-21 16,1-1-16,0 22 16,0 0-16,-21 0 0,20 22 0,1-1 15,0 0-15,-21 0 16,21 21-16,-1 1 0,-20-22 0,21 21 16,0 1-16,0-1 0,-1-21 0,1 21 15,0-20-15,21 20 0,-21-21 16,21 0-16,0 0 0,0 1 0,0-1 15,21-21-15,0 21 0,0-21 16,1 0-16,-1 0 0,0 0 0,21 0 16,-21 0-16,1 0 0,20-21 0,-21 21 15,0-21-15,22-1 0,-22 1 16,0-21-16,0 21 0,0-22 0,0 1 16,1 0-16,-1-1 0,0-20 15,0 21-15,0-22 0,0 22 16,-21-22-16,0 22 0,22 0 15,-22-1-15,0 1 0,0 21 0,0 0 16,0-1-16,0 1 0,0 42 31,-22 1-31,22 20 0,-21 0 0,0 1 16,21-1-16,-21 0 0,0 22 16,21-22-16,-21 22 0,21-22 0,-22 0 15,22 1-15,-21-1 0,21 0 16,0-21-16,0 22 0,0-22 0,0 0 15,0 0-15,0 0 16,21-21-16,1 0 0,-1 0 16,0 0-16,0 0 0,0 0 0,22 0 15,-1 0-15</inkml:trace>
  <inkml:trace contextRef="#ctx0" brushRef="#br0" timeOffset="22117.97">19283 3450 0,'0'0'0,"0"-21"0,0 0 16,0 0-16,0 0 0,0-1 16,-21 1-16,-1 0 15,1 0-15,0 21 0,0 0 0,0 0 16,0 0-16,-1 0 0,1 0 16,0 0-16,0 0 0,0 21 15,0 21-15,-1-20 0,1-1 0,0 21 16,0 0-16,0-20 0,21 20 15,-21-21-15,21 21 0,-22-20 0,22-1 16,0 0-16,0 0 0,0 0 16,0 0-16,0 1 0,22-22 15,-1 0-15,0 0 0,0 0 0,0 0 16,0 0-16,1 0 0,-1-22 16,0 1-16,0 0 0,0 0 0,22 0 15,-22 0-15,0-22 0,0 1 16,0 0-16,0-1 0,1 1 15,-1-22-15,0 22 0,0-21 16,0 20-16,-21 1 0,0 21 0,0-22 16,0 22-16,0 0 0,0 0 0,0 0 15,0 0 1,-21 21 31,0 21-47,21 0 15,0 21-15,-21 1 0,0-1 16,21 0-16,-22 1 0,1 20 16,21-21-16,-21 22 0,21-22 0,-21 1 15,21-1-15,0-21 0,0 21 16,0-20-16,0-1 0,0 0 0,0 0 16,21 0-16,0 0 0,0-21 0,1 0 15,20 0-15,-21 0 0,21 0 16,1 0-16,-22 0 0,21 0 0,1-21 15,-22 21-15</inkml:trace>
  <inkml:trace contextRef="#ctx0" brushRef="#br0" timeOffset="22580.27">19685 3493 0,'0'0'0,"0"-22"0,0 1 15,0 0 1,0 0-16,21 0 16,0 0-16,0 21 15,22-22-15,-22 22 0,0 0 0,0 0 16,0 0-16,1-21 0,-1 21 16,0 0-16,0 0 0,0 0 0,0 21 15,1-21-15,-1 22 0,0-1 16,-21 0-16,0 0 0,21 0 15,-21 22-15,0-22 0,0 0 16,0 0-16,0 0 0,0 0 0,0 1 16,-21-1-16,0 0 0,21 0 15,-21-21-15,-1 0 16,22-21 15,0 0-31,0 0 0,0-1 16,0-20-16,22 21 0,-1 0 15,0-22-15,-21 22 0,21-21 16,0 21-16,0 0 0,1-1 0,-22 1 16,21 0-16,0 21 0,0-21 15,0 21-15,0-21 0,1 21 0,-1 0 16,0 0-16,0 0 0,0 0 16,0 0-16,1 0 0,-1 21 15</inkml:trace>
  <inkml:trace contextRef="#ctx0" brushRef="#br0" timeOffset="23628.14">20532 3471 0,'21'0'16,"0"0"-16,0 0 15,0-21-15,0 21 0,-21-21 0,22 0 16,-1 21-16,0-21 0,0 0 0,-21-1 15,0 1-15,21 0 0,-21 0 16,0 0 0,-21 21-16,0 0 15,0 0-15,0 0 0,-1 21 0,1 0 16,0 0-16,0 0 0,0 1 16,0-1-16,-1 0 0,1 0 15,0 21-15,0-20 0,0-1 0,21 0 16,0 0-16,0 0 0,0 0 15,0 1-15,0-1 0,21 0 16,0-21-16,0 0 0,22 0 16,-22 0-16,21 0 0,0 0 0,1 0 15,-1 0-15,0-21 0,22 0 16,-22 21-16,1-22 0,-1-20 0,0 21 16,-21 0-16,22-22 0,-1 1 15,-21 0-15,0-1 0,1 22 0,-1-21 16,0 21-16,0 0 0,-21-1 0,0 1 15,0 0-15,-21 42 32,0 0-32,0 1 15,-1-1-15,1 0 0,0 0 0,0 21 16,21-20-16,0 20 0,0-21 0,0 0 16,0 0-16,0 22 0,0-22 15,0 0-15,0 0 0,21 0 16,0 1-16,0-22 15,1 0-15,-1 21 0,0-21 16,0 0-16,-21-21 31,-21 21-15,0-22-16,0 1 16,-1 21-16,22-21 15,-21 21-15,0 0 0,0 0 16,0 0-16,21 21 15,0 0 1,0 1-16,0-1 16,21-21-16,0 0 0,0 21 0,0-21 15,1 0-15,-1 0 0,0 0 16,0 0-16,21 0 0,-20 0 0,20 0 16,0 0-16,1 0 0,-1-21 15,0 0-15,1 21 0,-1-22 16,-21 1-16,21 0 0,-20-21 0,-1 21 0,0-22 15,0 22-15,0-21 16,0-1-16,-21 22 0,0-21 0,0 21 16,0 0-16,0-22 0,0 22 15,-21 21 1,0 0-16,21 21 0,0 0 0,-21 1 16,21-1-16,-21 0 0,21 21 15,0-21-15,0 1 0,0 20 0,0-21 16,0 0-16,0 22 0,0-22 15,0 0-15,0 0 16,21 0-16,0 0 0,-21 1 16,0-1-1,-21-21 17,0 0-32,0 0 15,-1 0 16,22-21-15</inkml:trace>
  <inkml:trace contextRef="#ctx0" brushRef="#br0" timeOffset="24956.76">17907 4530 0,'0'0'0,"0"-21"0,0-1 15,0 1-15,0 0 16,-21 21-16,0 0 31,-1 0-31,1 0 0,0 21 16,0 0-16,21 1 16,-21 20-16,0-21 0,21 0 0,0 22 15,0-1-15,-22-21 0,22 21 0,-21-20 16,21 20-16,0-21 0,0 0 15,0 0-15,0 22 0,0-22 16,0 0-16,21-21 0,1 0 16,-1 0-16,0 0 0,0 0 15,0-21-15,0 21 0,1-21 0,-1 0 16,0-22-16,0 22 0,0 0 16,0-21-16,1 20 0,-22 1 15,21-21-15,-21 21 0,0-22 16,0 1-16,0 21 0,0 0 0,-21 0 15,-1-1-15,1 1 0,0 0 0,0 21 16,0 0-16,0 0 0,-1 0 16,1 0-16,0 0 15,42 0 17,0 0-32,1 0 0,-1 0 15,21 0-15,0 0 0,-20-21 0,20 21 16,21-21-16,-20 0 0,20 21 15,-20-22-15,-1 22 0,21-21 16,-20 0-16,-1 21 0,-21-21 0,0 21 16,1-21-16,-1 21 0,-21-21 15,21 21-15,-21 21 32,-21-21-17,21 42-15,0-21 0,0 0 16,0 22-16,0-1 0,0-21 0,0 22 15,0 20-15,0-21 0,-21 1 0,21 20 16,0 1-16,0-1 0,0 1 16,-22-1-16,22 1 0,-21-1 0,21 1 15,0-1-15,0 1 0,0-1 16,0 1-16,0-1 0,0 1 16,0-1-16,0 1 0,0-1 0,0 1 15,0-1-15,0-20 0,0 20 0,0-21 16,0 1-16,0-22 0,0 21 15,0-21-15,0 1 0,0-1 0,0 0 16,-21-42 0,0 0-1,0-1-15,0 1 0,-1 0 0,1-21 16,0 21-16,0-22 0,0 1 0,-22 0 16,22-22-16,0 22 0,0-22 15,21 22-15,0-22 0,-21 1 16,21 21-16,0-22 0,0 1 0,0 20 15,0 1-15,21-22 0,0 22 16,0 0-16,0-1 0,1 1 0,20 0 16,-21-1-16,21 22 0,-20-21 0,20 21 15,0 0-15,1-1 0,-22 1 16,21 0-16,0 21 0,-20-21 0,20 0 16,-21 0-16,0 21 0,22-22 15</inkml:trace>
  <inkml:trace contextRef="#ctx0" brushRef="#br0" timeOffset="25260.59">19643 4064 0,'0'0'16,"0"-21"-16,0 0 0,0 0 0,0-1 15,-22 44 1,1-1-16,0 0 16,0 0-16,21 21 0,-21 1 15,21-1-15,-21 0 0,-1 1 0,22-1 16,0 0-16,0 1 0,-21-22 16,21 21-16,0-21 0,-21 22 15,21-22-15,0 0 0,0 0 0,0 0 16,0 1-16,21-22 31,0 0-31,1 0 0</inkml:trace>
  <inkml:trace contextRef="#ctx0" brushRef="#br0" timeOffset="25776.29">19918 3979 0,'0'0'0,"0"-21"0,0 0 0,0 0 15,0 0-15,0 42 32,0 0-17,0 0-15,0 22 0,0-1 0,0 0 16,0 1-16,0-1 0,0 0 0,0 1 16,-21-1-16,21 0 0,-22 1 15,22-22-15,-21 21 0,21-21 0,0 22 16,0-22-16,0 0 0,0 0 15,-21-21-15,21 21 0,0-42 47,0 0-31,0 0-16,0 0 0,0-1 0,21 1 16,-21-21-16,21 21 0,1-22 15,-1 22-15,0-21 0,0 21 0,-21 0 16,21-1-16,0 1 0,1 0 15,-1 21-15,0 0 0,0 0 0,0 0 16,0 0-16,1 21 0,-22 0 16,21 1-16,-21-1 0,21 0 0,-21 21 15,0-21-15,0 22 0,0-22 16,0 0-16,0 21 0,0-20 0,-21-1 16,21 0-16,-21 0 0,21 0 15,-22 0-15,22 1 16,0-1-16,-21-21 15,21-21 17,21-1-32,1 22 0</inkml:trace>
  <inkml:trace contextRef="#ctx0" brushRef="#br0" timeOffset="26212.67">20574 4339 0,'-21'21'15,"42"-21"17,0 0-32,0 0 0,0 0 15,1-21-15,-1 0 16,0 0-16,0 21 0,0-21 0,-21 0 15,0-1-15,21 1 0,-21 0 16,0 0-16,22 21 0,-22-21 16,-22 21-1,1 0-15,0 0 16,0 21-16,-21 0 0,20 21 0,1-20 16,0-1-16,0 21 0,0-21 15,0 22-15,-1-22 0,1 21 0,21-21 16,-21 0-16,21 22 0,0-22 0,0 0 15,0 0-15,0 0 16,21-21-16,0 22 16,1-22-16,-1 0 0,0 0 0,0 0 15,0 0-15,0 0 16,22-22-16,-22 22 0,0-21 0,0 0 16,0 0-16,1 0 0,-1 0 0,0-1 15,0 1-15</inkml:trace>
  <inkml:trace contextRef="#ctx0" brushRef="#br0" timeOffset="26540.48">19304 4276 0,'0'0'0,"-21"0"0,0 0 16,42 0-1,0-21-15,21 21 0,-21 0 16,22 0-16,20-22 0,-20 22 15,20 0-15,-21 0 0,22 0 0,-1 0 16,-20 0-16,20 0 0,-20 0 0,-22 0 16,21 0-16,-21 0 15,0 0-15</inkml:trace>
  <inkml:trace contextRef="#ctx0" brushRef="#br0" timeOffset="27384.01">19113 5440 0,'0'0'0,"-21"0"15,21 21 1,21-21 0,1 21-16,-1-21 0,0 0 15,0 0-15,0 0 0,22 0 16,-1 0-16,-21 0 0,21-21 0,-20 21 15,20-21-15,-21 21 0,21-21 0,-20 21 16,-1-21-16,-21-1 16,0 1-16,0 0 15,-21 0-15,-1 0 16,1 21-16,-21 0 0,0 0 0,-1 0 16,1 0-16,0 0 0,-1 0 0,1 0 15,0 21-15,-1 0 0,22-21 16,0 21-16,-21 0 0,42 1 0,0 20 15,0-21-15,0 0 0,0 0 16,0 1-16,0-1 0,0 0 0,21 0 16,0 0-16,0-21 0,0 21 0,22 1 15,-22-22-15,21 0 16,-21 0-16,22 0 0,-22 0 0,0 0 16,0 0-16,0 0 0,-42 0 31,0 0-31,-21 0 0,20 21 15,-20 0-15,0-21 0,21 21 16,-22 0-16,1 0 0,21 1 0,0-1 16,-22 21-16,22-21 0,0 0 0,0 22 15,21-22-15,0 21 0,0-21 16,0 1-16,0-1 0,0 0 0,0 0 16,21 0-16,0 0 0,0-21 15,0 0-15,22 0 16,-22 0-16,21 0 0,-21 0 0,22 0 15,-1 0-15,0-21 0,1 0 0,-1 0 16,22 0-16</inkml:trace>
  <inkml:trace contextRef="#ctx0" brushRef="#br0" timeOffset="27637.47">20045 5228 0,'0'0'16,"0"-21"-16,0 0 0,-21 21 15,-1 0-15,1 0 16,0 21-16,21 0 0,0 22 16,-21-22-16,0 21 0,21 0 15,-21 1-15,-1-1 0,22 22 0,0-22 16,-21 0-16,21 1 0,-21-1 16,21 0-16,-21 1 0,21-1 0,0-21 15,0 21-15,0-20 0,0-1 0,0 0 16,0 0-16,21-21 31,0 0-31</inkml:trace>
  <inkml:trace contextRef="#ctx0" brushRef="#br0" timeOffset="28016.25">20066 5694 0,'0'21'31,"21"-21"0,0 0-31,0 0 0,1 0 16,-1-21-16,0 21 0,0-21 0,0 0 16,-21-1-16,21 1 15,-21 0-15,-21 21 31,0 0-31,0 0 0,0 0 16,0 21-16,-1 0 0,1 1 0,0-1 16,0 0-16,0 0 0,21 21 15,0-20-15,-21-1 0,21 0 0,0 0 16,0 21-16,0-20 16,0-1-16,0 0 0,21-21 15,0 21-15,0-21 0,0 0 0,0 0 16,1 0-16,-1 0 0,21 0 15,-21-21-15,22 0 0,-22 21 0,21-21 16,-21-1-16,22 1 0,-22 0 16</inkml:trace>
  <inkml:trace contextRef="#ctx0" brushRef="#br0" timeOffset="28696.25">20616 5503 0,'-21'22'16,"21"-1"-16,-21 0 15,21 0-15,0 21 0,0-20 0,-21-1 16,21 0-16,0 0 0,-21 0 16,21 0-16,0 1 0,0-1 0,0 0 15,0 0-15,0 0 16,0-42 31,0 0-47,0 0 15,0 0-15,0-1 0,0 1 0,21 0 16,-21-21-16,21 21 0,0-1 16,-21 1-16,21 0 0,0 0 0,-21 0 15,22 0-15,-1-1 0,0 22 0,0 0 16,-21-21-16,21 21 0,0 0 16,1 0-16,-1 0 0,0 21 15,0 1-15,-21-1 0,0 0 16,21 0-16,-21 0 0,21 22 15,-21-22-15,0 0 0,0 0 0,0 0 16,0 0-16,0 1 0,0-1 16,0 0-1,0-42 17,0 0-17,0-1-15,0 1 0,0 0 0,0 0 16,0 0-16,0 0 0,22-22 15,-1 22-15,0 0 0,0 0 16,0 0-16,0-1 0,-21 1 16,22 0-16,-1 21 0,0 0 0,0 0 15,0 0-15,0 0 0,1 0 0,-1 21 16,-21 0-16,21 1 16,-21-1-16,0 0 0,21 0 0,-21 21 15,0-20-15,0-1 0,0 21 16,0-21-16,0 0 0,0 1 0,0-1 15,0 0-15,0 0 0,0 0 32,0-42-17,0 0 1,0 0 0,0 0-16,0-1 0</inkml:trace>
  <inkml:trace contextRef="#ctx0" brushRef="#br0" timeOffset="29053.05">21336 5546 0,'0'21'15,"21"-21"17,0 0-32,0 0 15,1 0-15,-1-21 16,0 0-16,0-1 15,-21 1-15,21 21 16,-21-21-16,0 0 16,-21 21-1,0 0-15,0 0 0,0 21 16,-1-21-16,1 21 0,21 0 16,0 22-16,-21-22 0,21 0 0,-21 21 15,21-20-15,0-1 0,0 0 0,0 0 16,0 0-16,0 0 0,0 1 15,0-1-15,0 0 16,21-21-16,0 0 0,0 0 16,22 0-16,-22 0 0,21 0 15,1 0-15,-22-21 0,21 21 0,0-21 16,-20-1-16</inkml:trace>
  <inkml:trace contextRef="#ctx0" brushRef="#br0" timeOffset="29509.09">21886 5440 0,'-21'0'16,"21"21"-16,-21 0 0,0-21 15,21 43-15,0-22 0,-21 0 16,21 0-16,-22 21 0,22-20 0,-21-1 16,21 0-16,0 21 0,0-21 15,0 1-15,-21-22 0,21 21 0,0 0 16,0 0-16,0-42 47,0 0-47,0 0 15,0-1-15,0 1 0,0 0 0,0 0 16,21-21-16,0 20 0,-21-20 0,22 21 16,-1-21-16,0 20 0,0 1 15,21 0-15,-20 0 0,-1 0 16,0 21-16,0 0 0,0-21 0,0 21 15,1 0-15,-1 0 16,-21 21-16,0 0 0,21 0 0,0 0 16,-21 22-16,0-22 0,0 21 15,0 0-15,0-20 0,0 20 0,0-21 16,0 0-16,0 0 0,0 1 0,0-1 16,-21 0-16,0-21 15,21 21-15,0-42 31,0 0-15,0 0-16,0-1 0</inkml:trace>
  <inkml:trace contextRef="#ctx0" brushRef="#br0" timeOffset="29819.92">22458 5080 0,'0'42'16,"-21"-20"-16,21-1 15,-22 21-15,1-21 0,21 0 16,-21 22-16,21-1 0,-21-21 0,0 22 16,21-1-16,0 0 0,-21-21 15,21 22-15,0-1 0,0-21 0,0 0 16,0 22-16,0-22 0,0 0 15,21 0-15,0 0 0,0 1 16,0-22-16,0 0 0,1 0 0,-1 0 16,0 0-16,0 0 15,0 0-15,0-22 0,1 1 16,-1 0-16,-21 0 0,21 0 16</inkml:trace>
  <inkml:trace contextRef="#ctx0" brushRef="#br0" timeOffset="30011.81">22246 5440 0,'21'0'32,"0"0"-32,1 0 0,-1 0 0,0 0 15,0 0-15,21-21 0,-20 21 0,-1 0 16,0 0-16,21-21 0,-21 21 15,1 0-15,-1 0 0,0-22 0,0 1 16,0 21-16,0-21 0</inkml:trace>
  <inkml:trace contextRef="#ctx0" brushRef="#br0" timeOffset="30984.33">22310 2625 0,'-22'0'31,"22"21"-15,0-42 46,0 0-62,0-1 16,22 22-16,-22-21 15,21 21-15,0-21 0,0 0 16,0 21-16,0 0 16,1 0-1,-22 21-15,0 0 16,0 0-16,0 1 15,0-1-15,0 0 16,-22-21 0,22 21-16,-21-21 15,21-21 17,0 0-32,0 0 0,0-1 15,0 1-15,0 0 16,0 0-16,21 21 15,1 0 1,-1 0-16,-21 21 16,21 0-16,-21 0 0,21 1 15,-21-1-15,0 0 16,0 0-16,0 0 0,0 0 0,0 1 16,0-1-16,-21-21 15,0 0-15,21 21 0</inkml:trace>
  <inkml:trace contextRef="#ctx0" brushRef="#br0" timeOffset="31572.99">22818 2455 0,'0'22'31,"0"-1"-15,0 0 0,-22-21-16,22 21 15,-21-21 17,21-21-17,0 0 1,0 0-16,0-1 15,0 1-15,21 21 16,1-21-16,-1 0 16,0 21-1,0 21-15,-21 0 16,0 0-16,0 1 16,0-1-16,0 0 15,0 0-15,0 0 16,-21-21-16,0 0 15,0 0-15,-1 0 16,22-21 15,0 0-31,0 0 16,0 0-16,22-1 16,-1 1-16,-21 0 15,21 21-15,0 0 16,0 0-16,-21 21 15,0 0-15,21 1 0,-21-1 16,0 0-16,0 0 0,0 0 0,0 22 16,0-22-16,0 0 0,-21 0 15,0 0-15,0-21 0,0 21 0,21 1 16,-21-22-16,-1 0 0,22 21 16,-21-21-16</inkml:trace>
  <inkml:trace contextRef="#ctx0" brushRef="#br0" timeOffset="32072.7">23114 2053 0,'0'0'16,"0"21"0,0 1-1,21-1-15,0 0 0,0 0 0,1 21 16,-1-20-16,0 20 0,21-21 16,-21 21-16,22 1 0,-22 20 0,0-20 15,21-1-15,-20 21 16,-1-20-16,0-1 0,0 0 0,0 1 15,0-1-15,-21 0 0,0 1 16,0-1-16,0 0 0,0 1 0,0-1 16,0 22-16,0-22 0,-21 0 0,0 22 15,21-22-15,-21 22 0,0-22 16,0 21-16,-1-20 0,1-1 0,0 22 16,0-22-16,-21 0 0,20 1 0,-20-22 15,21 21-15,-21 0 0,20-20 16,-20-1-16,0 21 0,21-21 0,-22 0 15,22 1-15,-21-1 0,21 0 16,-1 0-16,1-21 0,0 21 16,0-21-16,0 0 0,0 0 15,42-21 1,21 0 0,-21 0-16,22 0 0</inkml:trace>
  <inkml:trace contextRef="#ctx0" brushRef="#br0" timeOffset="32464.48">24215 3323 0,'0'0'0,"0"21"0,-22-21 0,22 22 16,22-22 31,-1 0-31,-21-22-16,0 1 15,0 0-15,0 0 16,-21 21 15,-1 21-31,22 0 16,-21-21-16,21 21 0,0 1 15,0-1 1,21-21 15</inkml:trace>
  <inkml:trace contextRef="#ctx0" brushRef="#br0" timeOffset="33264.61">24278 3852 0,'0'-21'47,"0"42"15,0 1-62,0-1 16,0 0-16,-21 0 31,0-21 1,21-21-17,0 0 1,0 0-16,0-1 15,0 1 1,21 21-16,-21-21 0,21 21 16,0 0-1,-21 21 17,0 0-17,0 1 1,-21-22 31,0 0-32,21-22 1,0 1 0,21 0-1,0 21 1,0 0-16,1 0 15,-1 21 1,0 0-16,-21 1 16,0-1-16,0 0 0,0 0 15,0 21-15,0-20 0,-21-1 16,0 0-16,-1 21 0,1-21 16,0 22-16,-21-1 0,-1-21 15,1 22-15,0-22 0,-1 0 0,-20 21 16,21-42-16,-1 21 0,1 1 0,0-1 15,-1-21-15,22 0 0,0 0 16,0 0-16</inkml:trace>
  <inkml:trace contextRef="#ctx0" brushRef="#br0" timeOffset="34086.62">24236 3450 0,'-21'0'31,"-1"0"-15,22 21 15,22-21 16,-1 0-47,0-21 15,-21 0-15,0 0 16,21 0-16,-21 0 16,0-1-1,-21 22 1,0 0-1,0 0-15,-1 0 16,1 22-16,21-1 0,0 0 16,-21 0-16,21 0 0,0 0 15,0 1 1,21-22 0,0 0-1,1 0 1,-22-22-16,0 1 15,0 0-15,21 0 16,-21 0-16,-21 42 47,21 0-47,0 0 16,0 0-16,0 1 0,0-1 15</inkml:trace>
  <inkml:trace contextRef="#ctx0" brushRef="#br0" timeOffset="34716.73">24320 3874 0,'22'0'78,"-22"-22"-31,-22 22-31,1 0-1,0 0 1,0 22-16,0-22 0,21 21 16,0 0-16,-21 0 0,21 0 15,0 0 1,0 1-16,0-1 15,21-21 1,0 0 0,0 0-16,-21-21 0,21 21 15,-21-22-15,21 1 16,-21 0-16,22 21 0,-22-21 16,21 21-16,-21-21 0,0 0 15,21 21-15,-21-22 0</inkml:trace>
  <inkml:trace contextRef="#ctx0" brushRef="#br0" timeOffset="35396.1">24278 3408 0,'-21'0'0,"0"0"16,42 0 62,0 0-62,-21-21 15,0 0-15,0-1-1,-21 22 1,0 22-1,0-1-15,21 0 16,-22 0-16,22 0 16,-21-21-16,21 21 0,0 1 15,21-22 1,1 0 0,-1 0-1,-21-22-15,0 1 16,0 0-1,0 0 1,-21 21 0</inkml:trace>
  <inkml:trace contextRef="#ctx0" brushRef="#br0" timeOffset="73084.62">1376 6350 0,'0'-21'16,"0"0"-16,0 0 15,0-1 1,0 1-16,0 0 15,0 0 1,0 42 15,0 0-31,-21-21 16,21 64-16,0-22 0,0 0 16,0 1-16,0-1 0,0 0 15,-22 22-15,22-22 0,0 1 16,-21-1-16,21 0 0,0 1 0,0-1 15,0-21-15,0 0 0,0 22 16,0-22-16,0 0 16,0 0-16,21-42 47,-21 0-47,22 0 0,-1-1 15,-21 1-15</inkml:trace>
  <inkml:trace contextRef="#ctx0" brushRef="#br0" timeOffset="73383.47">1820 6625 0,'0'0'0,"0"21"0,0 1 16,0-1-1,21-21-15,1 0 16,-22-21 0,21 21-1,-21-22-15,0 1 16,0 0 0,-21 21-1,-1 21 16,1 0-15</inkml:trace>
  <inkml:trace contextRef="#ctx0" brushRef="#br0" timeOffset="74168.39">3535 6329 0,'0'0'0,"-21"0"15,21-21-15,0 0 31,21-1-31,0 22 0,0-21 0,0 0 16,0 0-16,1 21 0,20-21 16,-21-22-16,0 22 0,22 0 0,-22 0 15,0 0-15,-21 0 0,0-1 0,0 1 16,0 0-16,0 0 16,-42 21-16,20 0 15,-20 0-15,0 0 0,21 21 16,-43 0-16,22 0 0,-1-21 15,1 22-15,0-1 0,21 0 16,-22 0-16,22 0 0,0 0 0,0 1 16,21-1-16,0 0 0,0 0 15,42 0-15,-21 0 0,22 1 16,-22-1-16,21 0 0,0 0 0,1 21 16,-1-20-16,22-1 0,-22 0 15,-21 0-15,21 0 0,1 0 0,-22 22 16,21-22-16,-21 0 0,1 0 15,-22 22-15,0-22 0,0 0 0,0 21 16,-43-21-16,22 1 0,-21-1 0,-1 0 16,-20 0-16,-1 0 15,22-21-15,-21 21 0,-1-21 0,22 0 16,-22 0-16,22 0 0,0 0 0,-1 0 16,22-21-16,-21 21 0,21-21 15,-1 0-15,-20-21 0,42 20 0,-21-20 16,21 0-16,-21 21 0,21-22 15,0 1-15,0 0 0,0 20 0,0-20 16,0 21-16,21 0 0,-21 0 16,21-1-16,0 1 0,0 21 0,22-21 15,-22 21-15,0 0 0</inkml:trace>
  <inkml:trace contextRef="#ctx0" brushRef="#br0" timeOffset="74553.14">4043 6710 0,'0'0'16,"63"0"0,-42 0-16,-21-21 15,22 0-15,-1 21 0,0-22 0,0-20 16,-21 21-16,21 0 0,0-22 0,1 22 15,-22-21-15,0 21 0,0-22 16,0 22-16,0 0 0,0 0 16,0 0-16,-22 21 0,1 0 15,0 0-15,0 0 0,0 21 16,0 0-16,-1 0 0,1 22 0,0-1 16,0-21-16,0 21 0,0 1 15,21 20-15,-22-20 0,22-1 0,-21-21 16,21 21-16,0 1 0,0-22 0,0 0 15,0 0-15,0 0 0,0 1 16,21-1-16,1-21 0,-1 0 16,0 0-16,0 0 0,0 0 0,0 0 15,22 0-15,-1-21 0,-21-1 0,22-20 16</inkml:trace>
  <inkml:trace contextRef="#ctx0" brushRef="#br0" timeOffset="74832.55">4720 5863 0,'0'-21'0,"0"42"0,0-63 0,0 21 15,-21 21 1,21 21-16,-21 0 0,21 21 16,0-20-16,0 20 0,0 21 0,0-20 15,0 20-15,-21-20 0,21 20 16,0 1-16,0-1 0,-22 1 0,22-1 15,0 1-15,0-22 0,0 21 0,0-20 16,0-22-16,0 21 0,0-21 16,0 1-16,22-1 0,-22 0 0,21 0 15,0-21-15,0 0 16,0 0-16,0 0 16,-21-21-16,22 0 0,-1 0 0,-21-1 15</inkml:trace>
  <inkml:trace contextRef="#ctx0" brushRef="#br0" timeOffset="75196.25">4974 6541 0,'21'0'16,"0"0"0,1 0-1,-1 0-15,0 0 0,0-22 16,0 1-16,0 0 0,-21 0 15,0 0-15,0 0 16,22-1-16,-22 1 0,0 0 0,0 0 16,0 0-1,-22 21-15,1 0 16,0 0-16,0 21 0,0 0 0,0 0 16,-22 22-16,22-22 0,0 21 15,0-21-15,21 22 0,0-1 0,-21-21 16,21 21-16,0-20 0,0 20 0,0-21 15,0 0-15,0 0 0,21 1 16,-21-1-16,21 0 0,0-21 0,0 0 16,-21 21-16,21-21 0,1 0 0,20 0 15,-21 0-15,0 0 0,22-21 16,-22 0-16,21 0 0,0-1 0,-20 1 16,20-21-16</inkml:trace>
  <inkml:trace contextRef="#ctx0" brushRef="#br0" timeOffset="75692.2">5694 6308 0,'0'-21'0,"0"-1"16,-21 1-1,-1 21-15,1 0 0,0 0 16,21 21-16,-21 1 0,0-1 16,0 0-16,21 21 0,-22-21 0,22 22 15,-21-1-15,21 0 0,-21 1 0,21-22 16,0 21-16,0 1 15,0-22-15,0 0 0,0 0 0,0 0 16,0 0-16,21 1 0,0-1 0,1-21 16,-1 0-16,21 0 0,-21 0 15,0 0-15,22 0 0,-1 0 0,-21-21 16,22-1-16,-1 1 0,0 0 0,1-21 16,-1-1-16,-21 1 0,21 0 15,1-22-15,-22 22 0,21-22 0,-21 1 16,1-1-16,20 1 0,-21 21 0,-21-22 15,0 22-15,21-1 0,-21 1 16,0 0-16,0 21 0,0-1 16,0 1-16,-21 21 15,21 21-15,-21 1 0,0-1 16,21 0-16,-21 21 0,21 1 0,-22-1 16,1 0-16,21 1 0,0 20 15,0-21-15,-21 22 0,21-22 0,0 1 16,0 20-16,0-21 0,0 1 0,0-22 15,0 21-15,0-21 0,0 1 16,0-1-16,0 0 0,21 0 0,0-21 16,1 0-16,-1 0 0,0 0 15,0 0-15,0 0 16,0-21-16,1 0 0,-1 0 16,-21-1-16</inkml:trace>
  <inkml:trace contextRef="#ctx0" brushRef="#br0" timeOffset="75888.1">6032 6308 0,'0'0'0,"0"21"32,22-21-17,-1 0-15,0 0 0,21 0 0,-21 0 16,1 0-16,20 0 0,-21 0 0,21 0 15,-20-21-15,20 21 0,-21-21 16,21 21-16,1-22 0,-22 1 0</inkml:trace>
  <inkml:trace contextRef="#ctx0" brushRef="#br0" timeOffset="76180.19">6943 5884 0,'0'0'0,"-22"0"15,1 22-15,0 20 16,21-21-16,-21 0 0,21 22 16,0-1-16,0-21 0,-21 21 0,21 1 15,-21-1-15,21 22 0,-22-22 0,22 0 16,0 1-16,0-1 0,-21-21 15,21 21-15,-21-20 0,21-1 0,0 21 16,0-21-16,0 0 0,21-21 31,0 0-31,1-21 16,-1 0-16</inkml:trace>
  <inkml:trace contextRef="#ctx0" brushRef="#br0" timeOffset="76718.12">6837 5969 0,'0'0'16,"-21"-21"-16,-1 21 0,22-21 0,0 0 15,0-1-15,0 1 16,22 0 0,-1 21-16,0 0 15,21 0-15,-21 0 0,1 0 0,20 0 16,-21 21-16,21 0 0,-20 1 0,-1-1 15,0 0-15,0 21 0,-21-21 16,0 22-16,0-22 0,0 21 0,-21-21 16,0 1-16,0 20 0,-1-21 0,-20 0 15,21 0-15,-21-21 0,20 22 16,1-1-16,-21-21 0,21 0 0,0 0 16,-1 0-16,1 0 0,21-21 15,0-1-15,0 1 16,21 0-16,1 0 15,-1 21-15,0 0 0,21-21 16,-21 21-16,22 0 0,-22 0 16,21 0-16,1 0 0,-22 0 0,21 21 15,0 0-15,-20-21 0,20 21 0,-21 0 16,0 1-16,0-1 0,1 0 16,-22 0-16,21 0 0,-21 22 0,0-22 15,0 0-15,-21 0 0,-1 21 0,1-20 16,0-1-16,-21 0 0,-1 0 15,1 0-15,0-21 0,-1 21 0,1 1 16,0-22-16,-1 0 0,1 0 0,21 0 16,-21 0-16,20 0 0,1 0 15,0 0-15,0 0 0,21-22 0,0 1 16,0 0 0,0 0-16,21 21 0,21-21 15,-20 0-15,20-1 0,-21 22 0</inkml:trace>
  <inkml:trace contextRef="#ctx0" brushRef="#br0" timeOffset="77376.1">7472 6202 0,'0'-21'31,"0"42"-31,0 0 16,0 0-16,0 0 0,0 1 15,0 20-15,0-21 16,0 0-16,-21 0 0,21 1 0,0-1 16,0 0-16,0 0 0,0 0 15,21-21-15,0 0 16,0 0-16,0 0 0,0 0 0,1 0 16,20-21-16,-21 0 0,0 0 15,0 0-15,22-1 0,-22-20 0,0 21 16,0 0-16,0-22 0,-21 22 0,22-21 15,-1 21-15,-21 0 0,21-1 16,-21 1-16,0 0 16,0 42-1,0 0 1,0 1-16,-21-1 0,21 0 16,-21 0-16,-1 21 0,22 1 0,-21-1 15,21 0-15,0 1 0,-21 20 0,21-20 16,0 20-16,0-21 0,0 22 15,21-1-15,0-20 0,1 20 0,-22 1 16,21-1-16,0 1 0,0-1 0,0 1 16,0-1-16,-21 1 0,22-1 15,-1 1-15,-21-1 0,21 1 16,-21-1-16,0-20 0,0 20 0,0-21 16,0 1-16,0-1 0,0 0 0,0 1 15,0-22-15,0 0 0,0 0 16,-21 0-16,0 1 0,-1-22 15,-20 0-15,21 0 0,0-22 0,-22 1 16,22-21-16,0 0 0,-21-1 0,21 1 16,-1-22-16,1 1 0,21-1 0,0-20 15,-21-1-15,21 0 0,0 1 16,0-1-16,0 0 0,0 22 0,21-1 16,0 1-16,-21-1 0,22 22 15,-1 0-15,-21-1 0,21 1 16,0 21-16,0-21 0,-21-1 0,21 22 15,1-21-15,-22-1 0,21 22 0,0-21 16</inkml:trace>
  <inkml:trace contextRef="#ctx0" brushRef="#br0" timeOffset="79156.28">8213 5990 0,'-22'43'31,"1"-43"-31,21 21 0,21-21 31,1 0-31,-1 0 16,0 0-16,21-21 16,-21 21-16,1-22 0,20 1 0,-21 0 15,0 21-15,22-21 0,-22 0 0,0 0 16,0-22-16,0 22 0,-21 0 16,0 0-16,21 0 0,-21-22 0,0 22 15,0 0-15,-21 21 31,0 21-31,0 0 0,0 0 16,21 22-16,0-1 0,-21 0 16,-1 1-16,22-1 0,-21 0 0,21 22 15,0-22-15,0 1 0,0 20 0,0-21 16,0 1-16,0 20 0,0-20 16,0-1-16,0 0 0,0 1 0,0-22 15,0 21-15,0-21 0,0 0 0,0 1 16,0-1-16,-21-21 31,0-21-31,0 21 16,0-22-16,-1-20 0,1 21 0,0-21 15,0 20-15,0-20 0,0 21 16,21-21-16,-22 20 0,1 22 0,0-21 16,21 0-16,-21 21 0,0 0 15,0 0-15,21 21 16,0 0-16,0 1 0,0-1 15,0 0-15,0 0 0,0 0 16,21 0-16,0-21 0,0 22 16,0-22-16,22 0 0,-22 0 0,21 0 15,-21 0-15,22 0 0,-1 0 16,0 0-16,1 0 0,-1 0 16,0 0-16,1-22 0,-1 1 0,0 0 15,1 0-15,-22 0 0,21 0 0,-21-22 16,0 22-16,1 0 0,-1-21 15,0 20-15,-21 1 0,0 0 0,0 0 16,0 0-16,0 0 16,0 42-1,-21 0-15,21 0 16,-21 0-16,21 0 0,0 1 0,0-1 16,-22 0-16,22 21 0,-21-21 15,21 1-15,0-1 0,0 0 16,0 0-16,-21 0 0,21 0 0,0 1 15,0-1-15,0-42 32,0-1-32,21 22 15,-21-21-15,21-21 0,1 21 0,-22 0 16,21-1-16,0-20 0,0 21 16,0 0-16,0 0 0,22-1 0,-22 1 15,0 21-15,0 0 0,-21-21 0,21 21 16,1 0-16,-1 0 15,0 21 1,-21 0-16,0 1 16,0-1-16,21 0 0,-21 0 0,0 0 15,0 0-15,0 1 0,21-1 16,-21 0-16,21 0 0,1 0 16,-1 0-16,0-21 0,0 22 15,0-22-15,0 0 0,1 0 16,-1 0-16,0 0 0,0 0 0,0 0 15,0 0-15,1-22 0,-1 22 0,0-21 16,0 0-16,0 21 0,0-21 16,1 21-16,-1-21 0,0 21 0,-21-21 15,21-1-15,-21 1 16,21 21 0,-21-21-16,0 0 15,21 21-15,-21-21 16,22 21-16,-44 0 422</inkml:trace>
  <inkml:trace contextRef="#ctx0" brushRef="#br0" timeOffset="81020">10012 6350 0,'0'-21'16,"21"-21"-1,-21 20 1,0 1-16,0 0 0,0 0 15,0 0-15,0 0 0,0-1 0,0 1 16,-21 0-16,0 0 0,-1 0 16,1 21-16,-21-21 0,21 21 0,0 0 15,-22 0-15,1 0 0,0 0 0,20 0 16,-20 21-16,0 0 0,21 0 16,-22 0-16,22 22 0,-21-22 0,21 0 15,21 21-15,-22-21 0,22 22 0,0-1 16,0-21-16,0 22 0,0-22 15,0 0-15,22 21 0,-1-21 0,0-21 16,0 22-16,0-1 0,22-21 16,-22 0-16,21 0 0,-21 0 0,22 0 15,-22 0-15,0 0 0,21-21 16,-21-1-16,1 1 0,20 0 0,-21 0 16,0-21-16,0 20 0,1-20 0,20 0 15,-21-1-15,0 1 0,0 0 16,1-1-16,-1-20 0,-21 21 0,21-22 15,0 22-15,0-1 0,-21-20 0,0 21 16,0-1-16,0 22 0,0-21 16,0 21-16,0-1 0,0 1 15,-21 42 1,0 1-16,0-1 16,21 21-16,-21-21 0,-1 22 0,22 20 15,-21-21-15,21 1 0,0-1 16,0 0-16,0 1 0,0-1 0,0 0 15,0 1-15,0-1 0,0 0 0,0-20 16,21 20-16,1-21 0,-1 21 0,-21-20 16,21-1-16,0 0 0,21-21 15,-20 21-15,-1-21 0,21 0 0,0 0 16,-20 0-16,20 0 0,0 0 0,1-21 16,-22 0-16,21 0 0,-21-1 15,0 1-15,1-21 0,-1 21 0,0 0 16,0-22-16,-21 22 0,21 0 15,-21-21-15,0 20 0,0 1 16,0 0-16,-21 0 16,0 21-16,0 0 0,0 0 15,-1 21-15,1 0 0,0 0 16,21 22-16,-21-22 0,21 0 16,0 0-16,0 0 0,0 22 0,0-22 15,0 0-15,0 0 0,0 22 16,21-43-16,-21 21 0,21 0 15,0 0-15,1-21 0,-1 0 0,0 0 16,0 0-16,0 0 16,0-21-1,1 0-15,-22 0 0,21-1 0,0-20 16,-21 21-16,21-21 0,0 20 0,0-20 16,1 21-16,-1-21 0,0 20 15,21-20-15,-21 21 0,1 0 0,-1 0 16,21-1-16,-21 22 0,0 0 0,22-21 15,-1 21-15,-21 0 0,22 0 16,-22 21-16,21 1 0,-21-1 0,0 0 16,1 0-16,-1 0 0,-21 0 0,21 22 15,-21-22-15,0 0 0,0 21 16,0-20-16,-21-1 0,0 0 0,-1 0 16,-20 0-16,21 0 0,0 1 15,0-1-15,-1-21 0,1 21 16,0-21-16,21-21 31,0 0-31,21-1 16,0 1-16,1-21 0,-1 21 0,0-22 15,21 22-15,-21-21 0,22 21 0,-22-22 16,0 1-16,21 21 0,-20 0 16,-1 0-16,0-1 0,0 1 15,0 0-15,-21 42 31,0 0-31,-21 1 0,21-1 16,-21 0-16,0 0 0,0 0 0,-1 0 16,1 1-16,0 20 0,0-21 15,21 0-15,0 0 0,-21 1 0,21-1 16,0 21-16,0-21 0,0 0 0,0 1 16,0-1-16,0 0 15,21-21-15,0 21 0,0-21 0,0 0 16,1 0-16,20 0 0,-21 0 0,0 0 15,22 0-15,-22 0 0,21 0 16,-21-21-16,22 0 0,-22 0 16,0-1-16</inkml:trace>
  <inkml:trace contextRef="#ctx0" brushRef="#br0" timeOffset="81335.83">12319 5694 0,'-21'-21'15,"0"21"-15,-1 0 0,1 0 16,0 21-16,0 0 0,0 0 16,0 22-16,-1-22 0,1 21 0,0 0 15,0 1-15,0-22 0,0 21 16,-1 1-16,1-1 0,21 0 0,0-21 15,0 22-15,-21-22 0,21 21 0,0-21 16,0 1-16,0 20 0,0-21 16,21 0-16,0 0 0,-21 1 0,22-1 15,-1 0-15,0-21 0,0 0 0,0 0 16,0 0-16,22 0 0,-22 0 16,0 0-16,21 0 0,-20-21 0,20 0 15,-21 21-15</inkml:trace>
  <inkml:trace contextRef="#ctx0" brushRef="#br0" timeOffset="81668.64">12785 5609 0,'0'0'0,"21"0"31,0 21-31,0 1 16,0-1-16,0 0 0,1 0 16,-22 0-16,21 22 0,0-22 0,-21 21 15,21-21-15,-21 22 0,0-22 16,0 21-16,0 0 0,0-20 0,0 20 16,0 0-16,-21-21 0,0 22 0,0-1 15,21-21-15,-22 22 0,1-22 16,0 21-16,0-21 0,0 22 0,0-22 15,-1 0-15,1 0 0,0 0 0,21 0 16,-21 1-16,0-22 0,0 21 16,-1 0-16,1-21 15,0 0-15</inkml:trace>
  <inkml:trace contextRef="#ctx0" brushRef="#br0" timeOffset="82632.41">910 8086 0,'0'0'0,"0"-64"16,21 43-1,-21 0-15,21 0 0,-21 0 16,22-1-16,-1 1 16,0 0-16,0 21 0,0-21 0,22 21 15,-22 0-15,21 0 0,0 0 16,1 0-16,-1 0 0,0 0 0,1 21 16,-22 21-16,21-20 0,-21 20 15,1 0-15,-1 22 0,-21-22 0,0 22 16,0-22-16,-43 0 0,22 22 15,-21-22-15,-22 0 0,1 1 16,-1-1-16,1-21 0,-1 22 0,1-22 16,-1 0-16,22 0 0,0 0 15,-1-21-15,1 0 0,21 0 0,0 0 16,0 0-16,21-21 0,0 0 16,0 0-16,0 0 0,0-1 0,0-20 15,0 0-15,0 21 0,21-22 16,0 22-16,0-21 0,0 21 0,22-1 15,-22 1-15,21 0 0,-21 21 16,22 0-16,-1 0 0,-21 21 0,21 0 16,-20 1-16,20-1 15,-21 21-15,0-21 0,0 22 0,-21-22 16,0 0-16,22 21 0,-22-21 16,21 1-16,-21-1 0,0 0 0,0 0 15,21-21-15,-21 21 0,21-21 16,-21 21-16,21-21 0,0 0 15,1 0-15,-1-21 16,0 0-16</inkml:trace>
  <inkml:trace contextRef="#ctx0" brushRef="#br0" timeOffset="82796.31">1799 8319 0,'0'0'0,"21"0"16,0 0 15,1 0-15,-1 0-16,0 0 15,-21-22-15</inkml:trace>
  <inkml:trace contextRef="#ctx0" brushRef="#br0" timeOffset="84120.13">3238 8043 0,'22'-21'31,"-22"0"-31,21 0 0,0 21 0,21-21 16,-21 0-16,22-1 0,-22 1 0,21 0 16,-21 0-16,22 0 0,-22-22 15,0 22-15,0 0 0,0 0 0,-21 0 16,0 0-16,0-1 0,0 1 16,-21 21-16,0 0 15,-21 0-15,-1 0 0,22 0 0,-21 0 16,0 21-16,-1 1 0,1-22 15,0 42-15,20-21 0,-20 0 0,21 0 16,21 22-16,0-22 0,0 21 0,0-21 16,0 22-16,0-1 0,0-21 15,0 22-15,21-22 0,0 21 0,0-21 16,22 22-16,-22-22 0,0 21 16,21-21-16,-20 0 0,-1 22 0,0-22 15,0 0-15,0 0 0,-21 0 0,0 1 16,0-1-16,0 0 15,0 0-15,-21-21 0,0 21 0,-21 0 16,20-21-16,-20 22 0,0-22 0,-1 0 16,1 0-16,21 0 0,-21 0 15,-1 0-15,22 0 0,0-22 0,-21 22 16,20-21-16,1 0 0,0-21 0,21 21 16,-21-22-16,21 1 0,-21 0 15,21-1-15,0 1 0,0 0 0,0-1 16,0 22-16,0 0 0,21 0 15,0 0-15,0 21 16,0 0-16,1 21 0,-1 0 0,-21 0 16,21 0-16,-21 22 15,0-1-15,21-21 0,-21 21 0,21 1 16,-21-22-16,0 21 0,21 1 0,1-22 16,-22 0-16,21 21 0,0-21 15,0 1-15,0-1 0,0 0 0,1-21 16,-1 21-16,0-21 0,21 0 0,-21 0 15,22 0-15,-22 0 0,21 0 16,1 0-16,-1 0 0,0-21 0,1 0 16,-1 0-16,0-1 0,1 1 15,-1 0-15,-21-21 0,21 21 0,-20-22 16,20 1-16,-21 0 0,-21-1 16,21 1-16,-21 0 0,0-1 0,0 22 15,0-21-15,0 21 0,0-1 16,0 1-16,-21 21 0,0 0 15,0 21-15,0 1 0,-1-1 16,22 0-16,-21 0 0,0 21 16,21 1-16,-21-22 0,21 21 0,0 1 15,0-22-15,0 21 0,0-21 16,0 0-16,0 1 0,21-1 0,0 0 16,0 0-16,1-21 0,-1 0 15,0 0-15,0 0 0,0 0 0,22 0 16,-22 0-16,21 0 0,-21 0 0,0-21 15,22 0-15,-22 0 0,21-1 16,-21-20-16,22 0 0,-22 21 0,0-43 16,0 22-16,0-1 0,1-20 15,-22-1-15,0 22 0,21-21 0,-21 20 16,0 1-16,0 0 0,0-1 0,0 22 16,0 0-16,0 0 0,0 0 15,0 42 1,0 0-16,0 0 15,0 21-15,0-20 0,0 20 16,0 21-16,-21-20 0,21-1 0,0 22 16,0-22-16,0 0 0,0 22 0,0-22 15,0-21-15,0 22 0,0-1 16,0-21-16,0 0 0,0 0 0,0 1 16,0-1-16,21-21 15,0 0-15,0 0 0,0 0 16,0 0-16,1-21 0,-22-1 15,21 1-15,0 0 0</inkml:trace>
  <inkml:trace contextRef="#ctx0" brushRef="#br0" timeOffset="84491.73">4762 8170 0,'0'0'0,"0"22"16,0-1-1,22-21-15,-1 0 16,0 0-16,0 0 0,0-21 16,0-1-16,1 22 0,-1-21 15,0 0-15,0 0 0,0 0 0,0 0 16,1-1-16,-22 1 0,0 0 16,0 0-16,0 0 0,-22 21 31,1 0-31,0 0 0,0 0 0,0 21 15,0 0-15,-1 0 0,1 0 16,0 22-16,0-22 0,0 21 0,21 1 16,-21-22-16,21 21 0,0-21 0,0 22 15,0-22-15,0 0 0,0 0 16,0 0-16,0 0 0,21 1 0,0-22 16,0 0-16,0 21 0,0-21 0,1 0 15,20 0-15,-21 0 0,21-21 16,1 21-16,-22-22 0,21 1 0,1 0 15,-1 0-15</inkml:trace>
  <inkml:trace contextRef="#ctx0" brushRef="#br0" timeOffset="84976.1">5673 7895 0,'0'0'16,"0"-21"-16,-22 21 15,1 0-15,0 0 16,0 0-16,0 21 0,21 0 0,-21 1 15,-1-1-15,1 21 0,0-21 0,21 22 16,-21-1-16,21 0 0,-21 1 16,0-1-16,21-21 0,0 21 0,0 1 15,0-22-15,0 0 0,0 21 0,0-20 16,0-1-16,21-21 0,0 21 16,0-21-16,0 0 0,0 0 15,22 0-15,-22 0 0,21 0 0,1-21 16,-1 0-16,0-1 0,1 1 0,-1 0 15,0 0-15,1-21 0,-22-1 16,21 1-16,-21-22 0,0 22 0,1-21 16,-1 20-16,0-20 0,0-1 15,0 22-15,-21 0 0,0-1 0,0 1 16,0 21-16,0 0 0,0-1 0,-21 22 31,0 22-31,21-1 0,-21 21 0,0 0 16,-1 1-16,22-1 0,-21 22 0,21-22 15,-21 21-15,21-20 0,0-1 16,0 22-16,0-43 0,0 21 0,0 0 16,0-20-16,0 20 0,0-21 15,21 0-15,0-21 0,1 21 0,-1-21 16,0 0-16,0 0 0,0 0 0,0 0 16,1 0-16,-1-21 0,0 21 15,0-21-15,0 0 0,0 0 0,-21-22 16,22 22-16</inkml:trace>
  <inkml:trace contextRef="#ctx0" brushRef="#br0" timeOffset="85152">6011 7938 0,'0'0'0,"-21"0"0,-42 0 31,84 0-15,0 0-16,0 0 15,0 0-15,22 0 0,-22 0 0,21 0 16,-21 0-16,22 0 0,-1 0 16,0 0-16,-21-22 0</inkml:trace>
  <inkml:trace contextRef="#ctx0" brushRef="#br0" timeOffset="85411.85">7006 7620 0,'0'-21'16,"-21"21"-16,0 0 0,0 0 16,-1 0-16,1 21 0,21 0 15,-21 0-15,0 1 0,21-1 0,-21 21 16,21 0-16,0-20 0,0 20 16,0 0-16,-21 1 0,21-1 0,0 0 15,-22 1-15,22-1 0,0 0 16,0-21-16,0 22 0,0-22 0,0 0 15,0 0-15,0 0 16,22-21 0,-1 0-16,0-21 0,-21 0 15,0 0-15</inkml:trace>
  <inkml:trace contextRef="#ctx0" brushRef="#br0" timeOffset="85908.57">6900 7726 0,'0'0'0,"0"-42"0,0-64 31,21 106-31,1-21 0,-1 21 16,0 0-16,0 0 15,0 0-15,0 0 0,22 0 0,-22 0 16,0 0-16,0 21 0,0 0 0,-21 0 16,22 0-16,-22 0 0,0 1 15,0-1-15,0 21 0,0-21 0,0 0 16,-22 1-16,1-1 0,-21 0 0,21 0 15,-22 0-15,1 0 0,21 1 0,-21-22 16,-1 21-16,22-21 0,-21 0 16,21 0-16,-1 0 0,44-21 31,-1 21-15,0 0-16,0 0 0,21 0 0,-20 0 15,20 0-15,0 0 0,-21 0 0,22 0 16,-22 0-16,21 0 0,-21 0 15,22 21-15,-22 0 0,21 0 0,-21 0 16,1 0-16,-1 1 0,-21-1 0,0 0 16,0 21-16,0-21 0,0 1 0,-21 20 15,-1-21-15,1 0 0,0 0 16,-21 1-16,-1-1 0,1 0 0,0 0 16,-1-21-16,1 21 0,0-21 0,-1 0 15,1 0-15,-21 21 16,41-21-16,1 0 0,21-21 15,0 0 1,0 0-16,21 0 0,1 0 16,20-1-16,-21 1 0,0 0 15</inkml:trace>
  <inkml:trace contextRef="#ctx0" brushRef="#br0" timeOffset="86568.2">7535 7938 0,'0'21'32,"0"0"-32,0 0 15,-21 0-15,21 22 0,-21-22 0,21 0 16,0 0-16,0 0 0,0 0 0,0 1 16,0-1-16,0 0 0,0 0 15,0 0-15,0 0 0,21-21 16,0 0-16,0 0 0,1 0 0,-1 0 15,0 0-15,0 0 0,21 0 0,-20-21 16,-1 0-16,0 21 0,21-21 16,-21 0-16,1 0 0,-1-22 0,0 22 15,0-21-15,-21-1 0,21 22 0,0-21 16,-21 21-16,0 0 0,22-1 16,-22 1-16,21 21 15,-21 21 1,0 1-16,0-1 15,0 0-15,-21 21 0,-1-21 16,1 22-16,21-1 0,0 0 0,0 1 16,0 20-16,0-20 0,0-1 0,0 21 15,21-20-15,1-1 0,-1 22 0,-21-22 16,21 21-16,-21-20 0,0 20 16,0-20-16,0 20 0,0 1 0,0-22 15,0 21-15,0-20 0,0-1 0,0 22 16,0-22-16,0 0 0,0 1 15,0-1-15,-21 0 0,0 1 0,21-1 16,-22-21-16,1 21 0,0-20 16,0 20-16,0-21 0,21 0 0,-21 0 15,-1-21-15,1 0 0,0 0 0,0 0 16,0 0-16,0-21 0,-1 21 0,1-42 16,0 21-16,0-22 0,0 1 0,0-21 15,21-1-15,0 1 0,0-1 16,0-21-16,0 1 0,21-1 0,0 0 15,0 1-15,21-1 0,1 0 16,-1 22-16,0-1 0,1 1 0,-1-1 16,0 22-16,1 0 0,-1-1 15,0 22-15,-20-21 0,20 21 0,-21 0 16,0-1-16,0 1 0,1 0 0,-22 0 16</inkml:trace>
  <inkml:trace contextRef="#ctx0" brushRef="#br0" timeOffset="87059.72">8213 7662 0,'0'-21'0,"0"-21"16,0 21 0,0 42-1,21 0 1,-21 0-16,21 0 0,-21 22 16,21-1-16,-21-21 0,0 22 0,21-1 15,-21 21-15,21-20 0,-21-1 0,0 0 16,22 1-16,-22-22 0,0 21 0,0-21 15,0 1-15,0-1 0,0 0 16,0 0-16,21-21 16,0 0-1,-21-21-15,21 21 0,0-21 16,-21-22-16,21 22 0,1-21 0</inkml:trace>
  <inkml:trace contextRef="#ctx0" brushRef="#br0" timeOffset="87296.59">8805 7620 0,'0'0'0,"43"-42"0,-22-22 15,0 22-15,0 21 0,-21-22 0,0 22 16,0 0-16,0 0 0,-21 21 16,0 0-16,0 0 15,-1 21-15,-20 0 0,21 0 0,0 22 16,0-1-16,-22 0 16,22 1-16,0-1 0,0 0 0,0 22 15,-1-22-15,1 1 0,0 20 0,0-21 16,0 1-16,21-1 0,0 0 15,-21-20-15,21 20 0,0-21 0,0 0 16,21-21-16,0 0 16,0 0-16,21-21 0,-20 0 0,-1 21 15,21-42-15,-21 20 0</inkml:trace>
  <inkml:trace contextRef="#ctx0" brushRef="#br0" timeOffset="87520.46">9038 7747 0,'0'42'31,"0"-20"-15,0-1-16,-21 21 0,21-21 15,0 0-15,-21 1 0,0 20 0,21-21 16,0 0-16,0 22 0,-22-22 0,22 0 16,-21 0-16,21 0 15,0 0-15,0-42 31,21 21-31,1-21 0,-22 0 16,0 0-16,21-22 0,0 22 16</inkml:trace>
  <inkml:trace contextRef="#ctx0" brushRef="#br0" timeOffset="87694.37">9123 7620 0,'0'0'0,"0"-21"0,21-43 31,-21 86 16,0-1-32,0 0-15,21-21 16,-21 21-16,0 0 0</inkml:trace>
  <inkml:trace contextRef="#ctx0" brushRef="#br0" timeOffset="88132.68">9504 7747 0,'0'0'0,"21"0"0,0 0 15,0 0-15,0 0 0,-21-21 0,22 21 0,-1-21 16,-21 0 0,-21 21-1,-1 0 1,-20 0-16,21 21 0,-21 0 15,20 0-15,-20 0 0,0-21 0,-1 21 16,22 1-16,0-1 0,0 0 0,0 0 16,21 0-16,0 0 0,0 1 15,21-22-15,0 21 16,0-21-16,0 0 0,22 0 0,-22 21 16,21-21-16,1 0 0,-22 0 0,21 21 15,0-21-15,-20 21 0,20-21 16,-21 21-16,21-21 0,-20 22 0,-22-1 15,0 0-15,0 0 16,-22 0 0,1-21-16,-21 0 0,21 21 0,-22-21 15,22 0-15,-21 0 0,0 22 0,20-22 16,-20 0-16,21 0 0,0 0 0,-22 0 16,22 0-16,0 0 15,21-22-15,0 1 16,0 0-16,21 21 0,0-21 15,1 0-15,20 0 0,-21-1 16,21 1-16</inkml:trace>
  <inkml:trace contextRef="#ctx0" brushRef="#br0" timeOffset="88348.56">10054 7747 0,'0'0'0,"0"-21"31,0 42-31,0 0 15,0 0-15,-21 1 0,0-1 16,21 21-16,-21-21 0,21 0 16,0 22-16,0-22 0,-22 0 0,22 0 15,0 0-15,0 1 0,0-1 0,0 0 16,22-21 15,-1 0-31,0-21 0,0 0 16</inkml:trace>
  <inkml:trace contextRef="#ctx0" brushRef="#br0" timeOffset="88692.37">10181 7557 0,'0'0'16,"0"-43"-16,-21 43 0,0-21 0,0 21 16,-1 0-16,1 0 0,0 0 0,0 0 15,0 0-15,0 0 0,-1 21 0,1 0 16,21 1-16,0-1 15,21 0 1,1-21-16,-1 0 16,0 0-16,0 0 0,0 0 15,0 0-15,1-21 0,-1 21 16,0-21-16,-21-1 0,21 1 16,-21 0-16,0 0 0,0 0 15,0 0-15,0-1 0,0 1 16,-21 21-16,0 0 0,0 0 0,-22 0 15,22 0-15,0 0 0,0 0 16,0 21-16,-1 1 0,1-1 16,21 21-16,0-21 0,0 0 15,0 1-15,0-1 0,0 0 0,0 0 0,0 0 16,21-21-16,22 0 0,-22 21 16</inkml:trace>
  <inkml:trace contextRef="#ctx0" brushRef="#br0" timeOffset="89212.62">10626 7472 0,'0'0'0,"0"-21"15,0 0-15,0-1 16,-22 22-16,1 0 16,0 22-16,21-1 15,-21 0-15,21 0 0,0 21 0,0-20 16,0 20-16,0 0 0,0-21 0,0 22 15,0-1-15,0-21 0,0 22 16,0-1-16,0-21 0,0 0 16,-21 22-16,21-22 0,0 0 0,0 0 15,0 0-15,0 0 0,0 1 0,0-1 16,-21-21 0,21-21-1,0-1-15,0 1 16,0 0-16,0 0 0,0-21 15,0 20-15,0 1 16,21 0-16,0 0 0,0 0 0,0 0 16,0-1-16,22 1 0,-22 0 0,21 21 15,-21 0-15,22 0 0,-22 0 0,21 0 16,1 0-16,-22 0 0,21 0 16,-21 21-16,22 0 0,-22 1 0,0-1 15,-21 0-15,0 21 0,0-21 0,0 1 16,0-1-16,-21 0 0,0 0 15,-22 0-15,22 0 0,-21 1 0,-1-1 16,1 0-16,0-21 0,-1 21 0,1-21 16,21 21-16,-21-21 0,20 0 0,1 0 15,0 0-15,0 0 0,21-21 32,0 0-32,0 0 0,0 0 0,21-1 15,0 1-15,0 0 0</inkml:trace>
  <inkml:trace contextRef="#ctx0" brushRef="#br0" timeOffset="89513.45">11261 7260 0,'0'0'0,"0"21"31,0 1-31,0-1 0,0 0 16,-22 21-16,22-21 0,0 22 15,0-1-15,-21 0 0,21 1 0,-21-1 16,21 0-16,-21 1 0,21-1 16,0-21-16,0 22 0,0-1 0,0 0 15,-21-21-15,21 22 0,0-22 0,0 0 16,0 0-16,0 22 0,0-22 16,0 0-16,0 0 15,21-21-15,0 0 16,0 0-16,0-21 0,1 0 15,-1 21-15,0-21 0,-21-1 16,21 1-16,0 0 0</inkml:trace>
  <inkml:trace contextRef="#ctx0" brushRef="#br0" timeOffset="89848.76">11451 7832 0,'0'0'0,"21"0"31,0 0-31,1 0 15,-1-21-15,0-1 16,0 22-16,0-21 0,0 0 16,1 21-16,-1-21 0,-21 0 0,0 0 15,21-1 1,-21 1-16,0 0 0,0 0 16,-21 21-16,0 0 15,-1 0-15,1 0 0,0 21 0,0 0 16,0 0-16,21 1 0,-21-1 15,-1 0-15,1 21 0,21-21 0,0 22 16,0-22-16,0 21 0,0-21 0,0 1 16,0 20-16,0-21 0,0 0 15,21 0-15,1 1 0,-1-22 16,21 0-16,-21 0 0,0 0 0,1 0 16,20 0-16,-21 0 0,21-22 0,-20 1 15,-1 21-15,0-21 16,0-21-16</inkml:trace>
  <inkml:trace contextRef="#ctx0" brushRef="#br0" timeOffset="90336.48">12150 7324 0,'42'0'15,"-21"0"-15,0 0 16,22 0-16,-22 0 0,21-21 0,-21 21 15,22 0-15,-22 0 0,21 0 0,0 0 16,1 0-16,-1 0 0,-21 0 16,22 0-16,-22 0 0,0 0 0,0 0 15,0 0-15,-42 0 16,0 0 0,0 0-16,0 0 0,-22 0 0,22 0 15,0 0-15</inkml:trace>
  <inkml:trace contextRef="#ctx0" brushRef="#br0" timeOffset="90588.61">12425 7303 0,'-21'0'31,"21"21"-31,0 0 0,-22-21 0,22 21 16,0 0-16,0 0 0,0 22 0,-21-22 16,21 21-16,-21 1 0,21-22 15,0 21-15,0 0 0,0 1 0,-21-22 16,21 21-16,-21 1 0,21-22 0,0 21 15,0-21-15,-21 22 0,21-22 16,-22 0-16,22 0 0,0 0 16,0 0-16,0 1 0,22-22 31,-1 0-15,-21-22-16,21 1 0,0 21 0,0-21 15,0 0-15,22 0 0</inkml:trace>
  <inkml:trace contextRef="#ctx0" brushRef="#br0" timeOffset="90932.7">12573 7789 0,'21'0'16,"0"0"-16,0 0 16,1 0-16,-1 0 0,0 0 15,0 0-15,0 0 0,0-21 16,1 21-16,-1 0 0,0 0 15,0-21-15,-21 0 0,0 0 16,0 0-16,0-1 16,-21 22-16,0-21 15,0 21-15,-1 0 0,1 0 16,0 21-16,0 1 16,0-22-16,0 21 0,-1 21 0,1-21 0,0 0 15,0 1-15,0 20 16,21-21-16,0 21 0,0-20 0,0-1 15,0 0-15,0 0 0,0 0 0,21 0 16,0 1-16,0-22 0,0 0 16,22 21-16,-22-21 0,21 0 0,-21 0 15,22 0-15,-1 0 0,0 0 0,-20-21 16,20 21-16,-21-22 0</inkml:trace>
  <inkml:trace contextRef="#ctx0" brushRef="#br0" timeOffset="91459.71">13081 7747 0,'0'0'0,"0"-21"0,21 0 0,-21 0 16,21-1-16,-21 1 16,21 0-16,1 0 0,-1 21 0,0 0 15,0-21-15,0 21 0,0 0 16,22 0-16,-22 0 0,0 0 0,21 0 16,-20 21-16,-1 0 0,0 0 0,0 0 15,0 1-15,-21-1 0,0 21 16,0-21-16,0 0 0,0 1 0,0-1 15,0 21-15,-21-21 0,0 0 0,0 1 16,0-1-16,-22 0 0,22 0 16,-21-21-16,21 21 0,-1-21 0,1 0 15,0 0-15,21 21 0,21-42 32,0 0-17,22 0-15,-22 0 0,0 0 16,21-1-16,-20 1 0,-1 0 0,21 0 15,0-21-15,-20 20 0,20 1 16,-21-21-16,0 21 0,22 0 0,-22-1 16,0 1-16,0 0 0,-21 42 31,-21 0-15,0 1-16,0-1 0,-1 0 0,1 0 15,0 0-15,21 0 16,0 1-16,-21 20 0,21-21 0,0 0 15,0 0-15,0 1 0,0-1 0,0 0 16,0 0-16,0 0 0,21-21 16,-21 21-16,21-21 0,0 0 0,1 0 15,-1 0-15,21 0 0,-21 0 0,0 0 16,1 0-16,20-21 0,-21 0 0,0 0 16,22 0-16,-22 0 0,0-1 15,0 1-15</inkml:trace>
  <inkml:trace contextRef="#ctx0" brushRef="#br0" timeOffset="91744.55">14224 7239 0,'0'0'0,"0"-21"15,0-64 1,-21 85-16,0 0 16,21 21-16,-22 1 15,1 20-15,21-21 0,-21 21 16,21 1-16,0-1 0,0 22 0,0-22 15,0 0-15,-21 1 0,21-1 0,-21 0 16,21 1-16,0-1 0,0 0 16,0-21-16,0 22 0,0-22 0,-21 0 15,21 0-15,0 0 0,0 1 0,0-1 16,21-21 0,0 0-16,0 0 15,0 0-15,0 0 0,1-21 16,-1 21-16,0-22 0,0 1 0,0 0 15,-21 0-15</inkml:trace>
  <inkml:trace contextRef="#ctx0" brushRef="#br0" timeOffset="91968.74">14033 7578 0,'0'0'15,"-21"0"-15,42 0 31,1 0-31,-1 0 16,0 0-16,21 0 0,-21 0 16,22 0-16,-22 0 0,21 0 0,-21-21 15,22 21-15,-22 0 0,0 0 0,21 0 16,-42-22-16,22 22 0,-1 0 16,-21-21-16,0 0 15</inkml:trace>
  <inkml:trace contextRef="#ctx0" brushRef="#br0" timeOffset="92304.55">15007 7366 0,'0'-21'0,"0"42"0,-21-42 0,0 21 16,0 0 0,-1 0-16,1 21 0,0 0 15,0 22-15,21-22 0,-21 21 0,0 0 16,21 1-16,0-1 16,-22 0-16,22 1 0,-21-1 0,21 0 15,0 1-15,0-22 0,0 21 0,0 1 16,0-22-16,0 0 0,21 0 15,1 0-15,-22 0 0,21 1 0,0-22 16,0 0-16,0 0 0,0 0 0,1 0 16,-1 0-16,0 0 0,0 0 15,0 0-15,0-22 0,1 1 0,-1 0 16,21 0-16</inkml:trace>
  <inkml:trace contextRef="#ctx0" brushRef="#br0" timeOffset="92620.37">15557 7218 0,'0'0'16,"0"-21"-16,22 21 31,-1 0-31,0 0 0,0 21 16,0 0-16,-21 0 0,21 0 0,1 1 15,-1-1-15,-21 21 0,0 0 16,0-20-16,0 20 0,0 0 0,0 1 16,0-1-16,0 0 0,-21 1 15,-1-1-15,1-21 0,0 21 16,0 1-16,0-22 0,0 21 0,-1-21 16,1 1-16,0-1 0,0 0 0,0 0 15,0 0-15,21 0 0,-22 1 16,1-22-16,21 21 15</inkml:trace>
  <inkml:trace contextRef="#ctx0" brushRef="#br0" timeOffset="93948.5">1037 9970 0,'-21'0'16,"0"0"-16,0 0 16,21-22 15,0 1-31,0 0 16,0 0-16,21 21 0,-21-21 15,21 0-15,0 21 0,0-22 0,0 22 16,1 0-16,-1 0 0,0 0 15,0 0-15,0 0 0,0 0 16,1 0-16,-1 0 0,0 0 0,0 22 16,0-1-16,-21 0 0,0 0 15,0 0-15,0 0 0,0 1 0,-21-1 16,0 0-16,0 0 0,-22 0 16,22 0-16,-21 1 0,21-1 0,0 0 15,-22 0-15,22-21 0,0 21 16,0-21-16,0 0 0,21-21 31,0 0-15,21 0-16,0 0 15,0 21-15,21 0 0,-20-22 16,-1 22-16,0 0 0,21 0 0,-21 0 16,22 0-16,-22 0 0,21 0 15,-21 22-15,22-1 0,-22 0 0,0 0 16,0 0-16,0 0 0,1 1 15,-22 20-15,0 0 0,0 1 0,0-22 16,0 21-16,-22 0 0,1-20 16,0 20-16,0 0 0,-21-21 0,-1 1 15,1-1-15,0 0 0,20 0 16,-20-21-16,0 0 0,-1 0 0,1 0 16,21 0-16,0 0 0,-22 0 0,22-21 15,0 21-15,0-21 0,0 0 16,21-1-16,-21 1 0,-1-21 15,22 21-15,0 0 0,0-1 16,0 1-16,0 0 0,0 0 0,0 0 16,0 0-1,22 21-15,-1-22 0,0 1 16,0 21-16,0-21 0,0 21 16,1-21-16,20 21 0</inkml:trace>
  <inkml:trace contextRef="#ctx0" brushRef="#br0" timeOffset="94164.38">1990 10139 0,'21'0'94,"0"-21"-79</inkml:trace>
  <inkml:trace contextRef="#ctx0" brushRef="#br0" timeOffset="94924.37">3365 10012 0,'22'0'16,"-1"0"-16,0 0 15,0 0-15,0 0 16,0 0 0,1-21-16,-1 21 0,0-21 0,0 21 15,0-22-15,22 1 0,-22 0 0,0 21 16,21-21-16,-21 0 0,1 0 16,-1-1-16,0 1 0,0 0 0,-21 0 15,0 0-15,0 0 16,-21 21-16,-21-22 0,20 22 15,-20 0-15,21 0 0,-21 0 0,-1 22 16,1-22-16,0 21 0,-1 0 16,1 0-16,0 0 0,20 0 0,1 1 15,0-1-15,0 0 0,21 0 0,0 0 16,0 0-16,0 22 16,21-22-16,0 0 0,0 0 0,22 22 15,-22-22-15,21 0 0,22 0 0,-22 0 16,0 22-16,1-22 0,-1 21 15,0-21-15,-20 0 0,-1 22 0,0-22 16,-21 21-16,0-21 0,-21 1 0,0 20 16,-22-21-16,1 0 0,0 0 15,-22-21-15,1 22 0,20-22 0,-20 0 16,-1 0-16,22 0 0,0 0 16,20 0-16,-20-22 0,21 1 0,-21 0 15,20 0-15,1 0 0,21-22 0,-21 22 16,21-21-16,-21 0 0,21 20 15,0-20-15,0 21 0,0-21 16,0 20-16,21 1 0,0 0 0,0 0 16,1 21-16,-1 0 0,0-21 0,21 21 15,-21 0-15,1 0 0,-1 0 16</inkml:trace>
  <inkml:trace contextRef="#ctx0" brushRef="#br0" timeOffset="95292.32">4043 10308 0,'0'0'0,"21"0"15,64-21 1,-64 21-16,0-21 0,0 21 0,0-21 16,0 0-16,-21-1 15,22 1-15,-22 0 0,21 0 16,-21 0-16,0 0 0,0-1 0,0 1 15,-21 0-15,-1 0 16,1 0-16,0 21 0,0 0 0,0 0 16,0 0-16,-1 0 0,1 21 15,21 0-15,-21 21 16,0-20-16,21 20 0,0-21 0,-21 21 16,21 1-16,-21-1 0,21 0 15,0-20-15,0 20 0,0 0 16,0-21-16,0 1 0,0-1 0,21 0 15,0-21-15,0 0 0,0 21 0,0-21 16,22 0-16,-22 0 0,21 0 16,-21-21-16,22 0 0,-22 0 0,21-1 15,1 1-15,-22-21 0</inkml:trace>
  <inkml:trace contextRef="#ctx0" brushRef="#br0" timeOffset="95559.5">5038 9504 0,'0'0'0,"0"-21"0,0 0 0,0-1 16,0 1-16,-22 21 15,1 0-15,21 21 0,-21 22 16,0-1-16,0 0 0,21 1 0,-21 20 16,21-20-16,-22 20 0,22 1 0,0-22 15,-21 21-15,21 1 0,-21-22 16,21 1-16,-21-1 0,21 0 0,0 1 15,0-22-15,0 21 0,0-21 0,0 0 16,0 1-16,0-1 0,0 0 16,21-21-1,0 0-15,0 0 0,1-21 16,-22 0-16,21-1 0,0 22 0</inkml:trace>
  <inkml:trace contextRef="#ctx0" brushRef="#br0" timeOffset="95928.63">5122 10118 0,'21'0'31,"1"0"-31,-22 21 16,21-21-16,0 0 16,0 0-16,0 0 15,0-21-15,1 21 0,-1-21 16,0-1-16,0 22 0,0-21 0,-21 0 15,0 0 1,0 0-16,0 0 0,-21 21 16,0 0-1,0 0-15,0 0 0,-1 21 16,1 0-16,0 0 0,0 21 16,0-20-16,21-1 0,-21 21 0,21-21 15,-22 0-15,22 22 0,0-22 16,0 0-16,0 0 0,0 0 15,22 1-15,-1-1 0,0-21 16,0 21-16,0-21 0,0 0 0,1 0 16,20 0-16,-21 0 0,0-21 0,22 21 15,-22-21-15,0-1 0,21 1 16,-21 0-16</inkml:trace>
  <inkml:trace contextRef="#ctx0" brushRef="#br0" timeOffset="96440.35">5927 9864 0,'0'0'0,"21"-21"0,-21-1 0,0 1 0,0 0 16,-21 42 0,-1 0-1,1 1-15,0 20 0,21-21 0,-21 21 16,0-20-16,0 20 0,21 0 0,0-21 16,-22 22-16,22-22 0,0 21 15,0-21-15,0 22 0,0-22 0,0 0 16,0 0-16,0 0 0,22-21 0,-1 22 15,0-22-15,0 0 0,21 0 16,1 0-16,-22 0 0,21 0 0,1 0 16,-1-22-16,-21 1 0,21 0 0,-20 21 15,20-42-15,-21 21 0,0-1 0,22 1 16,-22-21-16,0 0 16,0-1-16,-21 1 0,21-22 0,0 22 15,-21-21-15,0-1 0,0 1 0,22-1 16,-22 1-16,21 20 0,-21 22 15,0-21-15,0 21 0,0-1 0,-21 65 16,-1-22 0,22 21-16,-21 1 0,0-1 0,21 0 15,-21 22-15,21-22 0,-21 22 16,0-22-16,21 0 0,0 22 0,0-22 16,0 0-16,0-20 0,0 20 0,0 0 15,0-21-15,0 1 0,0-1 16,0 0-16,0 0 0,0 0 15,21 0-15,0-21 16,0 0-16,0 0 16,0 0-16,1-21 0,-1 0 0,0 0 15,0 0-15,0 0 0,0-1 16,-21 1-16,0 0 0,22-21 0,-22 21 16</inkml:trace>
  <inkml:trace contextRef="#ctx0" brushRef="#br0" timeOffset="96616.25">6350 9885 0,'0'0'0,"-21"0"0,0 21 31,42-21-15,0 0-16,0 0 0,0 0 16,22 0-16,-22 0 0,0 0 15,0-21-15,21 21 0,-20 0 0,-1-21 16,0 21-16,0-21 0,0 21 0</inkml:trace>
  <inkml:trace contextRef="#ctx0" brushRef="#br0" timeOffset="97104.65">7387 9546 0,'0'0'0,"0"-21"0,0 0 16,0 42 15,0 0-31,0 0 0,0 22 0,0-1 0,0-21 15,0 22-15,0 20 0,-21-21 0,21-20 16,-21 20-16,21 0 16,0 1-16,-21-22 0,21 21 0,-22-21 15,22 0-15,0 1 0,0-1 0,0 0 16,0 0-16,0 0 16,0-42-1,0 0 1,22 0-16</inkml:trace>
  <inkml:trace contextRef="#ctx0" brushRef="#br0" timeOffset="97600.36">7366 9546 0,'0'0'0,"0"-21"0,0 0 0,0 0 16,0 0-16,0-1 0,21 1 15,0 0-15,0 21 0,-21-21 16,22 0-16,20 21 0,-21 0 0,21 0 15,-20 0-15,20 0 0,0 0 16,1 0-16,-1 21 0,21-21 0,-20 21 16,-1 0-16,-21 0 0,22 22 0,-22-22 15,0 21-15,-21-21 0,0 22 16,0-1-16,-21-21 0,0 22 16,-22-22-16,-20 21 0,-1-21 0,1 22 0,-1-22 15,1 0-15,-1 0 0,22-21 16,0 21-16,-1-21 0,22 0 15,0 0-15,0 0 0,21-21 16,0 0-16,0 0 16,21 0-16,0 21 0,0-22 15,22 22-15,-1 0 0,0 0 0,1 0 16,20 0-16,-21 0 0,22 0 0,-1 22 16,1-1-16,-22 0 0,22 0 15,-22 0-15,0 0 0,1 1 0,-22-1 16,0 0-16,0 0 0,-21 0 0,0 0 15,0 1-15,-21-1 0,0 0 16,-21-21-16,-1 21 0,1 0 0,-22 0 16,1-21-16,-1 22 0,1-22 15,21 0-15,-22 21 0,22-21 0,-22 0 16,22 0-16,0 0 0,20 0 16,-20-21-16,21 21 0,0-22 0,21 1 15,0 0-15,0 0 0,0 0 16</inkml:trace>
  <inkml:trace contextRef="#ctx0" brushRef="#br0" timeOffset="98265.19">8276 9779 0,'0'0'0,"21"0"0,-21 21 0,0 0 16,0 1-16,0-1 0,0 0 0,0 0 15,0 0-15,0 0 0,0 1 16,-21-1-16,21 0 0,0 0 16,0 0-16,0 0 0,0 1 15,21-22-15,0 0 0,1 21 16,20-21-16,-21 0 0,0 0 16,22 0-16,-22-21 0,21 21 0,0-22 15,1 1-15,-22 21 0,21-21 0,1 0 16,-22 0-16,21-22 0,-21 22 15,0 0-15,1 0 0,-1-21 16,-21 20-16,0 1 0,0 0 0,21 0 16,-21 0-16,0 0 0,0 42 47,0 0-47,0 21 0,0-21 0,0 22 15,0-1-15,0 0 0,0 1 16,0-1-16,0 22 0,0-1 0,0 1 15,0-1-15,21 1 0,-21 20 0,0-20 16,0 20-16,21 1 0,0-21 0,1 20 16,-22 1-16,21 0 0,0-22 15,-21 22-15,0-22 0,21 1 16,-21-1-16,21 1 0,-21-1 0,0-20 16,0-1-16,0 0 0,0-21 0,0 22 15,0-22-15,0 0 0,0 0 0,0 0 16,-21-21-1,0 0-15,0 0 0,0-21 16,-22 0-16,22-21 0,0 21 0,0-22 16,0 1-16,-1-22 0,1 1 0,0-1 15,21-20-15,0-1 0,0 22 0,0-22 16,0 0-16,21 1 0,0-1 16,1 0-16,-1 1 0,21 20 15,-21-21-15,0 22 0,1-1 0,20 22 16,-21 0-16,0-1 0,22 1 0,-22 0 15,21-1-15,-21 22 0,0-21 16,1 0-16,-1 20 0,21 1 0</inkml:trace>
  <inkml:trace contextRef="#ctx0" brushRef="#br0" timeOffset="98887.9">9271 9292 0,'0'-21'16,"21"0"-16,0 21 16,0 0-16,-21 21 15,22 0-15,-22 0 0,21 1 16,0 20-16,-21 0 0,21 1 15,-21-1-15,0 0 0,21 1 0,-21 20 16,21-21-16,-21 1 0,0-1 0,0 0 16,0 1-16,0-1 0,0-21 0,0 22 15,0-22-15,0 0 16,0-42 15,0 0-15,22-22-16,-22 22 0,21-21 0,-21-1 15,21 1-15,0-21 0,0 20 0,0-20 16,1-1-16,-1 22 0,21-22 0,-21 1 16,22 21-16,-1-22 0,0 22 15,-21-1-15,22 1 0,-1 21 0,-21 0 16,0 0-16,1-1 0,-1 22 0,0 0 16,0 22-1,-21-1 1,0 0-16,0 0 0,0 0 0,0 0 15,0 1-15,0-1 0,0 0 16,0 0-16,0 0 0,0 22 0</inkml:trace>
  <inkml:trace contextRef="#ctx0" brushRef="#br0" timeOffset="99441.59">10223 9652 0,'0'0'16,"22"0"-16,-1 0 0,0 0 15,0 0-15,0-21 16,0 0-16,-21 0 16,22-1-16,-22 1 0,0 0 0,0 0 15,0 0-15,0 0 0,0-1 16,0 1-16,0 0 0,0 0 0,0 0 16,0 0-16,-22 21 0,1 0 15,0 0-15,0 0 16,0 0-16,0 21 0,-1 0 0,1 0 15,-21 21-15,21-20 0,0 20 0,-1 0 16,1 1-16,21-1 0,-21 0 16,21 1-16,-21-22 0,21 21 0,0-21 15,0 0-15,0 1 0,0-1 0,21-21 16,0 0-16,0 21 0,1-21 16,-1 0-16,21 0 0,-21 0 15,22 0-15,-22-21 0,0 21 0,21-21 16,-21-1-16,1 1 0,-1 0 0,0-21 15,0 21-15,0-22 0,-21 22 16,0-21-16,21-1 0,-21 1 0,0 0 16,0-1-16,0 1 0,0 21 0,0 0 15,0 0-15,0-1 0,0 1 0,0 42 32,0 1-32,0-1 0,-21 0 0,21 0 15,0 21-15,0 1 0,0-1 0,0 0 16,0 1-16,0-1 15,0-21-15,0 22 0,0-22 0,0 21 16,0-21-16,21 0 0,1 1 16,-1-22-16,0 0 0,0 0 0,0 0 15,22 0-15,-22 0 0,0 0 16,21-22-16,-21 1 0,22 0 0,-22 0 16</inkml:trace>
  <inkml:trace contextRef="#ctx0" brushRef="#br0" timeOffset="100416.05">11112 9059 0,'0'0'0,"0"-42"0,-21-64 31,21 85-31,-21 0 0,0 21 0,0 0 16,0 21-16,-1 0 0,1 0 16,21 22-16,0-1 0,-21 0 15,21 1-15,-21-1 0,21 0 0,0 1 16,0 20-16,0-20 0,0-1 0,0 0 15,0 1-15,0-1 0,0 0 16,0 1-16,0-1 0,0 0 0,21-21 16,-21 1-16,21-1 0,0 0 0,-21 0 15,22 0-15,-1-21 0,0 0 16,0 0-16,0 0 16,0 0-16,1 0 0,-1 0 0,0-21 15,0 0-15,0 0 0,0 0 0,1-22 16,-1 22-16,0-21 0,0 21 15,0-22-15,0 1 0,-21 21 0,22-22 16,-22 1-16,21 21 0,-21 0 0,21 0 16,-21-1-16,0 44 31,0-1-31,0 0 16,0 0-16,0 0 0,0 0 15,0 22-15,0-22 0,0 21 0,0-21 16,0 22-16,0-22 0,0 0 15,0 21-15,0-20 0,0-1 0,21 0 16,0 0-16,0-21 16,1 0-16,-1 0 15,0 0-15,0 0 0,0 0 16,0-21-16,1 0 0,-1 0 16,0-22-16,0 22 0,0 0 15,-21-21-15,21 20 0,1-20 0,-22 21 16,21-21-16,0 20 0,-21 1 0,0-21 15,0 21-15,21 0 0,-21-1 16,21 22-16,-21 22 31,0-1-31,0 0 16,0 0-16,0 0 0,0 0 0,0 1 16,0 20-16,0-21 0,-21 0 15,21 0-15,0 22 0,0-22 0,0 0 16,0 0-16,0 0 0,0 1 0,0-1 15,21-21-15,0 21 0,1-21 16,-1 0-16,21 0 0,-21 0 0,22 0 16,-22 0-16,0 0 0,21 0 0,1 0 15,-22 0-15,21-21 0,-21 0 0,22-1 16,-22 1-16,0 0 0,0 0 16,0-21-16,0 20 0,1-20 15,-1 21-15,-21-21 0,0-1 0,0 22 16,21-21-16,-21 21 0,0-1 15,0 1-15,0 0 0,0 0 0,-21 21 16,0 21 0,-1-21-16,1 21 0,0 22 0,0-22 15,0 0-15,21 21 0,-21-21 16,21 22-16,-22-22 0,22 21 0,0-21 16,0 22-16,0-22 0,0 0 15,0 0-15,0 0 0,0 1 16,0-1-16,22-21 15,-1 0-15,0 0 0,0 0 16,0 0-16,0 0 0,1-21 0,-1 21 16,21-22-16,-21 1 0,0 0 15,22 0-15,-22 0 0</inkml:trace>
  <inkml:trace contextRef="#ctx0" brushRef="#br0" timeOffset="100735.87">13250 9038 0,'0'0'0,"-21"0"0,0-21 16,0 21-16,0 0 16,-1 0-16,1 21 0,0-21 15,0 21-15,21 1 0,-21-1 0,0 21 16,-1-21-16,1 22 0,0-22 15,21 21-15,0 0 0,-21-20 0,21 20 16,-21 0-16,21-21 0,0 22 0,0-22 16,0 21-16,0-21 0,0 1 0,0 20 15,0-21-15,21-21 16,-21 21-16,21 0 0,0-21 0,0 0 16,-21 22-16,22-22 0,-1 0 0,0 0 15,21 0-15,-21 0 0,1-22 0,20 22 16,-21-21-16,21 0 0,1 0 15</inkml:trace>
  <inkml:trace contextRef="#ctx0" brushRef="#br0" timeOffset="101057.7">13822 8869 0,'0'0'15,"0"-21"-15,0 0 16,0-1-16,21 22 15,0 0 1,-21 22-16,21-1 0,0 0 16,-21 0-16,22 0 0,-1 22 0,-21-1 15,21-21-15,-21 21 0,0 1 0,21-1 16,-21 0-16,0 1 0,0-22 16,0 21-16,0 1 0,0-1 0,0-21 15,0 21-15,-21-20 0,0 20 0,0-21 16,-1 0-16,22 0 0,-21 1 0,0-1 15,0 0-15,21 0 0,-21-21 16,21 21-16,-21-21 0</inkml:trace>
  <inkml:trace contextRef="#ctx0" brushRef="#br0" timeOffset="101230.6">14436 9631 0</inkml:trace>
  <inkml:trace contextRef="#ctx0" brushRef="#br0" timeOffset="153343.26">8234 13441 0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8T01:52:46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19071 7895 0,'0'21'0,"0"-42"125</inkml:trace>
  <inkml:trace contextRef="#ctx0" brushRef="#br0" timeOffset="1183.24">19029 7959 0,'0'0'0,"-43"-21"31,22 21 1,0 0-17,0 0 1,0 0 0,0 0-16,-1 0 0,1 0 15,0 0-15,0-22 16,0 22-16,0 0 0,-1 0 15,1 0 1,0 0 15,42 0 1,0 0-32,1 0 0,-1 0 15,0 0-15,0 0 0,0 0 0,0 0 16,22 0-16,-22 0 0,0 0 15,0 0-15,0 0 0,1 0 16,-1 0-16,0 0 0,21 0 0,-21 0 16,1 22-16,-1-22 0,21 0 15,-21 0-15,22 0 0,-22 0 0,21 0 16,-21 0-16,22 21 0,-22-21 16,21 0-16,0 0 0,-20 21 0,20-21 15,0 21-15,-21-21 0,22 0 16,-1 0-16,0 21 0,-20-21 0,20 0 15,0 0-15,1 0 0,-1 0 0,-21 0 16,21 0-16,1 0 0,-22 21 16,21-21-16,-21 0 0,22 0 0,-22 0 15,21 0-15,-21 0 0,22 22 16,-22-22-16,21 0 0,-21 0 0,1 0 16,20 0-16,-21 0 0,21 0 15,-20 0-15,20 21 0,-21-21 16,21 0-16,1 0 0,-22 0 0,21 0 15,1 0-15,-22 0 0,21 0 16,0 21-16,-20-21 0,20 0 0,-21 0 16,0 0-16,22 0 0,-22 0 15,21 0-15,-21 0 0,0 21 0,22-21 16,-22 0-16,21 0 0,-21 0 0,22 0 16,-22 0-16,21 0 0,-21 21 15,1-21-15,20 0 0,-21 0 16,21 0-16,-20 0 0,20 0 15,-21 21-15,21-21 0,-20 0 0,20 0 16,0 0-16,1 22 0,-1-22 0,0 0 16,1 0-16,-1 21 0,0-21 15,1 0-15,-1 0 0,-21 0 0,21 0 16,1 21-16,-22-21 0,0 0 16,21 0-16,-20 0 0,20 0 0,-21 0 15,0 0-15,22 21 0,-22-21 0,21 0 16,0 0-16,-20 0 0,20 0 15,-21 0-15,21 21 0,-20-21 0,20 0 16,-21 0-16,21 0 16,-20 0-16,-1 0 0,0 0 0,0 0 15,0 0-15,0 21 0,1-21 16,-1 0 0,0 0-1,0 0 16,-21 22 16,-21-22-15,0 0-17,0 0-15,-1-22 0</inkml:trace>
  <inkml:trace contextRef="#ctx0" brushRef="#br0" timeOffset="8503.89">18838 7514 0,'0'-21'63,"0"0"-48,0 0 1,-21 21-16,21-21 0,0-1 15,-21 1-15,21 0 16,0 0-16,0 0 16,-21 0-16,21-1 0,-21 1 0,21 0 15,-22 0-15,1 0 16,0 0-16,21-1 0,-21 1 16,0 0-16,0 0 0,-1 21 15,22-21-15,-21 0 0,0 21 16,0-22-16,0 1 0,0 0 0,-1 21 15,22-21-15,-21 0 0,0 0 0,0 21 16,0-22-16,0 1 0,-1 21 16,1-21-16,0 21 0,0-21 15,0 0-15,0 21 0,21-21 16,-22 21-16,1-22 0,0 22 0,0-21 16,0 0-16,0 21 0,-1-21 15,1 0-15,0 0 0,-21 21 0,21-22 16,-22 1-16,22 0 0,-21 0 15,-1 0-15,1 0 0,0-1 0,-1 1 16,1 0-16,0-21 16,-1 21-16,1-1 0,0 1 0,-1 0 15,1 0-15,0 0 0,-1 21 16,1-21-16,21-1 0,-21 1 0,-1 21 16,22-21-16,-21 0 0,-1 21 0,22-21 15,-21 0-15,0 21 0,-1-22 16,1 1-16,0 21 0,-1-21 0,-20 0 15,20 0-15,-20 21 0,-1-21 16,22-1-16,0 1 0,-22 0 0,22 21 16,0-21-16,-22 0 0,22 21 15,-1-21-15,1 21 0,0-22 0,-22 22 16,22-21-16,0 21 16,-1-21-16,1 21 0,0 0 0,-1-21 15,1 21-15,0 0 0,20 0 16,-20-21-16,0 21 0,-1 0 0,1-21 15,0 21-15,-1-22 0,1 22 16,0-21-16,-22 21 0,22 0 0,0-21 16,-1 21-16,1-21 0,-22 21 0,22-21 15,0 21-15,-1 0 0,1-21 16,0 21-16,-1 0 0,-20-22 16,21 1-16,-22 21 0,22 0 0,-22-21 15,1 21-15,-1 0 0,22-21 16,-22 21-16,1 0 0,21-21 15,-1 21-15,-20 0 0,20 0 0,1-21 16,-21 21-16,20-22 0,1 22 16,0 0-16,-1 0 0,1 0 0,0-21 15,-1 21-15,22 0 0,-21 0 16,21 0-16,-22 0 0,22 0 0,0 0 16,-21 0-16,20 0 0,1 0 15,-21 0-15,21 0 0,0 0 0,-22 21 16,22-21-16,-21 0 0,21 22 0,-22-22 15,22 0-15,-21 21 0,21-21 16,-22 21-16,22-21 0,0 21 0,-21-21 16,20 0-16,-20 21 15,21-21-15,-21 0 0,20 21 0,-20-21 16,21 22-16,0-22 0,-22 21 16,22 0-16,-21-21 0,21 21 0,-22-21 15,22 21-15,0-21 0,-21 21 16,21 1-16,-1-22 0,-20 21 0,21 0 15,0-21-15,-22 21 0,22-21 16,0 21-16,0 0 0,0-21 0,0 22 16,-1-22-16,1 21 0,0 0 0,0-21 15,0 21-15,0-21 0,-1 21 16,22 0-16,-21-21 0,0 22 0,0-22 16,0 21-16,0 0 15,-1-21-15,1 21 0,0 0 0,0-21 16,0 21-16,0 1 0,-1-1 15,1 0-15,0-21 0,0 21 16,0 0-16,0 0 0,-1 1 16,1-22-16,0 21 0,21 0 15,-21 0-15,0 0 0,0 0 0,-1 1 16,22-1-16,-21 0 0,0 0 0,0 0 16,0 0-16,21 22 15,-21-22-15,-1 0 0,1 0 0,0 0 0,0 1 16,0-1-16,0 21 0,21-21 15,-22 0-15,1 1 0,0-1 16,21 0-16,-21 0 0,21 0 0,-21 0 16,0 1-16,21-1 0,-22 0 0,22 0 15,0 0-15,0 0 0,-21-21 16,21 22-16,-21-1 0,21 0 0,0 0 16,0 0-16,-21 0 15,21 1-15,-21-22 0,21 21 16,-21-21-1,21-21 1,0-1-16,-22 22 16,22-21-16,0 0 0,0 0 15,0 0-15</inkml:trace>
  <inkml:trace contextRef="#ctx0" brushRef="#br0" timeOffset="8955.62">10731 6731 0,'0'-21'16,"22"21"31,-1 21-47,-21 0 15,21-21-15,0 21 0,0 1 0,-21-1 16,21 0-16,1 0 0,-1-21 0,0 21 16,0 0-16,0 1 0,0-1 15,1 0-15,-22 0 0,21 0 0,0-21 16,0 21-16,-21 1 0,21-1 15,-21 0-15,21-21 16,-21 21-16,22-21 0,-22 21 16,21-21 31,-21-21-32,0 0 1,0 0-1</inkml:trace>
  <inkml:trace contextRef="#ctx0" brushRef="#br0" timeOffset="9288.51">11684 6922 0,'21'-22'16,"-42"22"15,0 0-31,0 0 0,-1 0 16,1 0-16,0 0 0,0 22 0,0-22 16,-22 21-16,22 0 15,0-21-15,-21 21 0,21 0 0,-1-21 16,1 21-16,0-21 0,0 22 0,0-22 15,0 0-15,-1 21 0,1-21 16,0 21-16,0-21 16,21 21-16,-21-21 15,0 21-15,-1 0 16,1-21-16,0 0 16</inkml:trace>
  <inkml:trace contextRef="#ctx0" brushRef="#br0" timeOffset="12815.61">15684 2180 0,'0'0'0,"0"-21"16,0 0-1,22 21-15,-22-21 16,0 0-1,0 42 48,0 0-63,-22-21 0,22 21 16,0 0-16,-21 0 0,21 1 15,0 20-15,0-21 0,0 0 0,-21 22 16,21-1-16,-21 0 0,21-21 0,0 22 15,0-1-15,-21 22 0,21-22 16,-21 0-16,21 1 0,-22-1 0,22 0 16,0 1-16,0-1 0,0 0 15,-21 22-15,21-22 0,0 0 0,-21 22 16,21-22-16,0 22 0,0-22 16,0 22-16,-21-22 0,21 0 0,-21 22 15,21-22-15,-21 0 0,21 1 16,0-1-16,0-21 0,0 22 15,-22-1-15,22-21 0,0 21 0,-21-20 16,21 20-16,0-21 0,0 0 0,0 22 16,0-22-16,-21 0 0,21 0 15,0 0-15,0 0 0,0 1 0,0-1 16,0-42 15,0-1-31,0 1 0,0 0 0,0-21 16</inkml:trace>
  <inkml:trace contextRef="#ctx0" brushRef="#br0" timeOffset="15375.88">15896 2180 0,'-21'0'0,"0"0"31,0 0-15,42 0 62,0 21-78,0-21 0,-21 22 16,21-22-16,0 0 0,1 0 15,-1 21-15,21-21 0,-21 0 0,22 0 16,-22 21-16,21-21 0,-21 0 0,22 0 16,-1 21-16,0-21 0,22 0 15,-22 0-15,0 21 0,22-21 0,-22 0 16,1 0-16,20 21 15,-21-21-15,22 0 0,-1 0 0,1 22 16,21-22-16,-22 0 0,43 0 16,-21 0-16,20 0 0,1 21 0,0-21 15,21 0-15,-21 0 0,0 0 16,21 0-16,0 0 0,0 0 0,21 0 16,-42 0-16,21 0 0,0 0 0,0 0 15,0 0-15,0 0 0,0 0 16,21 0-16,-21 0 0,0-21 0,0 21 15,21 0-15,-21 0 0,21 0 16,0 0-16,-21 0 0,22 0 0,-22 0 16,21 0-16,-21 0 15,0 0-15,21 0 0,-21 0 0,0 0 16,0 0-16,-21 0 0,21 0 16,-21 0-16,-1 0 0,1 0 0,21 0 15,-21 0-15,21 0 0,-21 0 0,0 0 16,0 0-16,-1 0 0,1 0 15,0 0-15,0 0 0,0 0 0,0 0 16,-1 0-16,1 0 0,-21 0 16,21 0-16,-22 0 0,1 0 0,21 0 15,-21 0-15,-1 0 0,22 0 16,0 0-16,-21 0 0,20 0 0,1 0 16,0 0-16,0 0 0,-21 0 15,20 0-15,1 0 0,21 0 16,-21 0-16,21 0 0,-21 0 0,21 0 15,-21 0-15,0 0 0,-22 0 16,22 0-16,0 0 0,0 0 0,21 0 16,-21-22-16,-1 22 0,1 0 15,0 0-15,0 0 0,-21 0 0,20-21 16,1 21-16,0 0 0,21 0 16,-21 0-16,0 0 0,0 0 0,-1 0 15,1-21-15,-21 21 16,21 0-16,-22 0 0,22 0 0,0 0 15,0 0-15,0 0 0,0 0 16,-1 0-16,1 0 0,0 0 0,-21 0 16,21 0-16,-1 0 0,1 0 15,-21 0-15,21 0 0,0 0 0,-1 0 16,-20 0-16,0 0 0,-22 0 16,22 0-16,-22 0 0,1 0 0,-1 0 15,1 0-15,-1 0 0,1 0 16,-1 0-16,1 0 0,-1 0 0,-20 0 15,20 0-15,-20 0 0,20-21 16,-21 21-16,1 0 0,-22 0 16,21 0-16,-21 0 0,1 0 15,-1 0-15,0 0 32,-21 21-17,0 0-15,0 0 16,0 1-16,0-1 0,0 0 15,0 0-15,0 0 0,0 22 0,0-22 16,0 21-16,0-21 0,-21 22 16,21-1-16,-21 0 0,21-21 0,0 22 15,-22-1-15,22 0 0,0 1 16,0-1-16,0 0 0,0 1 16,0-1-16,0 0 0,0 22 15,0-22-15,0 22 0,0-22 0,0 22 16,22-22-16,-22 21 0,0-20 15,0 20-15,0-20 0,21-1 0,-21 0 16,21 22-16,-21-22 0,0 0 16,0 1-16,0-1 0,0 0 15,21 1-15,-21 20 0,0-20 0,0-1 16,0-21-16,0 21 0,0 1 16,0-1-16,0-21 0,0 0 0,0 22 15,0-22-15,0 0 0,0 0 16,0 0-16,0 1 0,-21-1 15,0 0-15,0 0 16,-1-21-16,1 0 0,0 0 16,-21 21-16,21-21 0,-22 0 15,22 0-15,-21 0 0,-1 0 0,1 0 16,-21 0-16,20 0 0,-20 0 16,20 0-16,-20 0 0,-1 0 0,22 0 15,-21 0-15,-22 0 0,21 0 0,-20 0 16,-1 0-16,0 0 0,-20 0 15,-1 0-15,21 0 0,-21-21 0,22 21 16,-22 0-16,21 0 0,-21 0 16,0-21-16,1 21 0,-22 0 15,21 0-15,0-21 0,0 21 0,-21-21 16,21 21-16,0 0 0,-21 0 16,0-22-16,0 22 0,0 0 0,0 0 15,0-21-15,0 21 0,0-21 16,0 21-16,0 0 0,0 0 0,0-21 15,0 21-15,0 0 0,0 0 16,-21-21-16,21 21 0,0-21 0,-21 21 16,21 0-16,-21-22 0,21 22 0,0 0 15,0-21-15,-21 21 0,21 0 16,-21-21-16,21 21 0,-22 0 0,22-21 16,0 0-16,0 21 0,0 0 15,-21-21-15,21 21 0,-21 0 16,21-22-16,-21 22 0,21-21 0,0 21 15,-21 0-15,21-21 0,-21 21 16,-1-21-16,22 21 0,0 0 0,0-21 16,-21 0-16,21 21 0,0-22 15,0 22-15,0-21 0,0 21 0,0-21 16,0 21-16,0-21 0,0 0 0,0 21 16,0-21-16,0 21 15,21-22-15,-21 22 0,0-21 0,22 21 0,-1-21 16,-21 21-16,21-21 0,-21 21 15,0-21-15,21 21 0,-21 0 16,21-21-16,0 21 0,1-22 0,-22 22 16,21 0-16,0-21 0,0 21 15,0-21-15,22 21 0,-22 0 0,21-21 16,0 21-16,1 0 0,-1 0 16,22-21-16,-22 21 0,21 0 0,1 0 15,-22-21-15,22 21 0,-1 0 0,-20 0 16,20 0-16,1-22 0,-1 22 15,1 0-15,20 0 0,-20 0 0,20 0 16,1 0-16,21 0 0,-21 0 16,-1 0-16,22 0 0,0 0 0,-21 0 15,20 0-15,1 0 0,-21 0 16,21 0-16,-22 0 0,22 0 16,-21 0-16,21 0 0,-22 0 0,1 0 15,0 0-15,21 0 0,-22 0 16,1 22-16,0-22 0,-1 0 0,1 0 15,0 0-15,-1 0 0,1 21 0,21-21 16,-22 0-16,22 0 0,0 0 16,0 0-16,-21 0 0,20 0 0,1 21 15,0-21-15,0 0 0,0 0 0,-22 0 16,22 0-16,0 0 0,-21 0 16,21 0-16,-1 0 0,-20 0 15,21 0-15,0 0 0,0 0 16,-1 0-16,-20 0 0,21 21 0,0-21 15,0 0-15,-1 0 0,1 0 0,0 0 16,0 0-16,0 0 0,0 0 16,-1 0-16,1 0 0,0 0 0,0 0 15,0 21-15,0-21 16,-1 0-16,1 0 0,0 0 0,0 0 16,0 0-16,0 0 15,-1 0 1,44 0 31,20-21-47,-21 21 15</inkml:trace>
  <inkml:trace contextRef="#ctx0" brushRef="#br0" timeOffset="16315.41">16129 2688 0,'0'-21'0,"0"-21"15,0 63 16,0 0-15,0 21-16,-21-20 0,21-1 0,-21 21 16,-1 0-16,1-20 0,0 20 0,0 0 15,-21-21-15,20 22 16,1-22-16,0 21 0,0-21 0,0 1 16,0-1-16,-1 0 0,22 0 15,0 0-15,0-42 31,0 0-31,0 0 0,0 0 16,22-1-16,-1 1 0,-21-21 16,21 21-16,0-22 0,0 1 0,0 0 15,1-1-15,-22 1 0,42 21 0,-42-21 16,21-1-16,0 22 0,0 0 16,1 0-16,-22 0 0,21 21 15,-21 21 1,21 0-16,-21 0 0,0 0 0,0 22 15,0-22-15,0 21 0,0 0 16,0-20-16,0 20 0,0 0 0,0-21 16,-21 22-16,21-22 0,0 21 15,0-21-15,0 22 0,-21-22 0,21 0 16,0 0-16,-22 0 0,22 1 16,-21-22-16,0 0 31</inkml:trace>
  <inkml:trace contextRef="#ctx0" brushRef="#br0" timeOffset="16707.5">15684 3048 0,'22'0'31,"-1"0"-31,0-21 16,21 21-16,-21 0 0,22-21 0,20 21 15,-20-21-15,20-1 0,1 22 16,-22-21-16,21 21 0,1-21 16,-22 0-16,1 21 0,-1 0 15,-21-21-15,0 21 0,0 0 0,1 0 16,-22 21 15,0 0-31,-22 0 0,1 0 0,21 1 16,-21 20-16,21-21 0,-21 21 15,0-20-15,21 20 0,0 0 0,-21 1 16,-1-1-16,1 0 0,21 1 16,0-22-16,-21 21 0,21 0 0,-21-20 15,21-1-15,0 0 0,0 0 0,0 0 16,0 0-16,0 1 16,0-44 15,0 1-31,21 0 0,-21 0 15,21-21-15</inkml:trace>
  <inkml:trace contextRef="#ctx0" brushRef="#br0" timeOffset="16959.36">16341 3069 0,'0'0'0,"0"-42"0,0 21 16,0 0-16,0-1 0,0 1 16,0 0-16,21 21 0,0-21 15,0 21-15,0 0 16,0 0-16,1 0 0,-1 0 0,21 0 15,-21 0-15,22 0 0,-22 0 16,21 0-16,-21 21 0,0 0 0,1 0 16,-22 1-16,0-1 0,0 0 15,-43 0-15,22 0 0,-21 0 16,-1 1-16,1-22 0,0 21 0,-1 0 16,22-21-16,-21 0 0,21 21 15,0-21-15,-1 0 0,22-21 16,0 0-1,22 21-15</inkml:trace>
  <inkml:trace contextRef="#ctx0" brushRef="#br0" timeOffset="17211.3">16849 2921 0,'0'-21'0,"0"42"31,0 0-31,0 0 15,0 1-15,0 20 0,0-21 0,-22 21 16,22 1-16,-21-1 0,0 22 16,0-22-16,21 0 0,-21 22 0,0-22 15,-1 0-15,1 1 0,0-1 0,0-21 16,0 22-16,0-22 16,-1 0-16,22 0 0,-21 0 0,21 0 15,0 1-15,21-44 31,1 1-31</inkml:trace>
  <inkml:trace contextRef="#ctx0" brushRef="#br0" timeOffset="17479.5">16743 3069 0,'0'-21'16,"0"42"-16,0-84 0,0 20 0,0 22 0,0 0 15,0 0-15,0 0 0,0 0 0,21 21 16,0-22-16,0 22 0,0-21 15,1 21-15,-1 0 0,21 0 16,-21 0-16,22 21 0,-22 1 0,0-1 16,21 0-16,-42 0 0,0 21 15,0-20-15,0-1 0,0 0 0,-21 21 16,-21-21-16,21 1 0,-22-1 16,1 0-16,0 0 0,-1 0 0,22 0 15,-21-21-15,21 22 0,-1-22 16,44-22-1,-1 1 1,0 0-16,21 0 0</inkml:trace>
  <inkml:trace contextRef="#ctx0" brushRef="#br0" timeOffset="17699.5">17399 2646 0,'0'0'0,"21"42"31,-21-21-31,0 22 0,0-22 16,-21 21-16,0 1 0,0-1 0,-1 0 16,1-21-16,-21 22 0,21-1 0,0 0 15,21 1-15,-22-1 0,1 0 16,0-20-16,21 20 0,-21-21 16,21 0-16,0 0 0,0 1 15,21-22-15,0 0 16,0 0-16,22-22 0,-22 22 0</inkml:trace>
  <inkml:trace contextRef="#ctx0" brushRef="#br0" timeOffset="18031.8">17462 3112 0,'0'0'16,"-21"0"-16,42 0 47,1 0-47,-1 0 15,21 0-15,-21 0 0,0 0 0,22 0 16,-22-22-16,0 22 0,0-21 0,0 21 16,1-21-16,-1 0 15,-21 0 1,-21 21-16,-22 0 0,22 0 16,-21 0-16,-1 21 0,1-21 0,21 21 15,-21 0-15,-1-21 0,22 21 16,0 1-16,0-1 0,0 0 0,21 0 15,0 0-15,0 0 0,0 1 16,21-1-16,0-21 0,0 0 16,21 0-16,1 0 0,-1 0 0,0 0 15,1 0-15,-1 0 16,22 0-16,-22-21 0,21-1 0,-20 1 16</inkml:trace>
  <inkml:trace contextRef="#ctx0" brushRef="#br0" timeOffset="18284.04">18521 2519 0,'0'0'0,"0"-21"0,0-22 16,-21 22-16,-1 21 0,1 0 15,0 0-15,0 0 0,0 0 0,-22 43 16,22-22-16,-21 42 0,21-20 16,-22 20-16,22 1 0,-21-1 15,0 1-15,20 20 0,-20-20 16,21 20-16,0 1 0,-22 0 0,22-22 15,0 1-15,0-1 0,21 1 0,0-22 16,0 0-16,0 1 0,0-1 16,0-21-16,0 0 0,0 1 15,21-22 1,0 0-16,0-22 0,1 1 0,-1 0 16</inkml:trace>
  <inkml:trace contextRef="#ctx0" brushRef="#br0" timeOffset="18887.62">18542 2921 0,'0'-21'16,"0"42"-16,0-63 0,-21 42 15,21 21 1,-21 0-16,-1 0 0,22 0 0,-21 22 16,0-1-16,0-21 0,21 22 15,-21-1-15,0 0 0,21 1 0,-22-1 16,1 0-16,21-21 0,0 1 15,-21-1-15,21 0 0,-21 0 0,21-42 47,21-21-47,-21 20 0,21-20 0,0 21 16,1-21-16,-1-22 0,0 22 16,21-1-16,-21 1 0,1 0 0,-1-1 15,0 22-15,-21-21 0,21 21 16,-21 0-16,21 21 0,0 0 15,-21 21-15,0 0 16,0 0-16,0 21 0,0-20 0,0 20 16,0 0-16,0-21 0,0 22 0,0-1 15,0-21-15,0 22 0,0-22 16,0 0-16,0 0 0,0 0 0,22-21 47,-1-21-47,-21 0 0,21 0 15,0-22-15,0 22 0,0-21 0,1 0 16,-1-1-16,0 1 0,0 0 16,21-1-16,-42 1 0,22 21 0,-1 0 15,-21-1-15,0 1 0,0 42 16,0 1 0,0 20-16,0-21 0,0 21 0,-21-20 15,-1 20-15,1 0 0,21 1 16,-21-1-16,21 0 0,0 1 15,0-1-15,0-21 0,0 21 16,0-20-16,0-1 0,21 0 0,-21 0 16,21-21-16,1 21 0,-1-21 15,0 0-15,0 0 0,21 0 0</inkml:trace>
  <inkml:trace contextRef="#ctx0" brushRef="#br0" timeOffset="19984.14">19346 3112 0,'0'0'0,"-21"-22"0,0 1 16,0 0-16,0 21 0,-1 0 16,1-21-16,0 21 0,0 0 15,0 0-15,0 0 0,-22 21 0,22 0 16,0 0-16,0 1 0,0-1 16,-1 21-16,1-21 0,21 0 0,0 22 15,-21-22-15,21 0 0,0 0 16,0 0-16,0 1 0,0-1 0,21-21 15,0 0-15,1 0 0,-1 0 16,21 0-16,-21 0 0,22 0 16,-22-21-16,21-1 0,-21 1 0,0 0 15,22-21-15,-22 21 0,0-22 16,0 22-16,0-21 0,-21 21 16,0-1-16,22 1 0,-22 0 15,-22 42 1,1 0-1,0 1-15,0-1 0,0 0 0,21 0 16,-21 0-16,21 22 0,0-22 16,-22 0-16,22 0 0,0 0 0,0 0 15,0 1-15,22-22 0,-1 21 16,0-21-16,0 0 0,0 0 0,22 0 16,-22 0-16,0 0 0,21-21 15,-21 21-15,1-22 0,20 1 0,-21 0 16,0-21-16,0 21 0,1-1 15,-1-20-15,0 21 0,0 0 16,0 0-16,-21 42 31,-21-21-31,0 21 0,21 0 16,-21 0-16,0 0 0,-1 1 16,22-1-16,0 0 0,-21 0 0,21 0 15,21-21 16,1 0-31,-1 0 16,-21-21-16,42 0 0,-21 21 16,0-21-16,1 0 0,-1-1 0,0 1 15,0 0-15,21 0 0,-42 0 16,22 0-16,-1 21 0,0-22 16,-21 44-1,0-1-15,0 0 16,0 0-16,-21 0 0,21 0 15,-21 1-15,21-1 0,0 21 0,0-21 16,0 0-16,0 1 16,21-1-16,0-21 0,0 0 0,0 21 15,0-21-15,22 0 0,-22 0 16,21 0-16,-21 0 0,22-21 16,-22 0-16,21 21 0,-21-43 0,1 22 15,-1 0-15,0-21 0,0 20 16,-21-20-16,0 21 0,0-21 0,0 20 15,0-20-15,-21 21 0,0 0 16,0 21-16,-1-21 0,1 21 0,-21 0 16,21 0-16,0 0 0,-22 0 15,22 0-15,0 0 0,0 21 0,21 0 16,-21 0-16,21 0 0,0 0 16,0 22-16,0-22 0,0 21 15,0-21-15,21 22 0,-21-1 0,0 0 16,21 1-16,-21-1 15,0 0-15,21 1 0,-21-1 0,0 0 16,0 1-16,0-1 0,0 0 16,0 1-16,0-1 0,0 0 0,0-20 15,0 20-15,-21 0 0,-21-21 0,20 1 16,1 20-16,-21-42 0,21 21 16,-22-21-16,22 0 0,-21 0 0,21 0 15,0 0-15,-1-21 0,22 0 16,0 0-16,0-22 0,0 22 15,0 0-15,22-21 0,-1-1 0,0 1 16,21 0-16,1-1 0</inkml:trace>
  <inkml:trace contextRef="#ctx0" brushRef="#br0" timeOffset="20295.59">20510 3048 0,'0'0'16,"-21"0"-1,0 21-15,0 0 0,0 1 0,0-1 16,-1 0-16,1 0 0,21 0 16,0 0-16,0 22 0,0-22 0,0 0 15,0 0-15,21 0 0,1-21 16,-1 0-16,0 0 0,0 0 16,21 0-16,-20 0 0,20-21 0,-21 0 15,0 0-15,0 0 16,1 0-16,-1-22 0,-21 22 0,21-21 15,-21 21-15,0-1 0,0 1 16,0 0-16,-21 0 0,0 0 0,-1 21 16,-20 0-16,21 0 0,0 0 15,0 0-15,-1 0 0,1 0 0,0 21 16,0 0-16,21 0 0,0 0 16,21 1-16</inkml:trace>
  <inkml:trace contextRef="#ctx0" brushRef="#br0" timeOffset="20611.75">21484 2519 0,'0'0'15,"0"-21"-15,0 0 0,-21-1 0,0 22 16,0 0-16,-1 22 15,1 20-15,0 0 0,0 22 16,0-22-16,0 22 0,21-1 0,-22 22 16,1-22-16,0 22 0,0 0 15,0-1-15,0 1 0,-1 0 16,1-22-16,-21 22 0,21-22 0,0 1 16,-1-1-16,1-20 0,0-1 15,-21 0-15,21 1 0,21-1 0,-22-21 16,1 21-16,21-20 0,0-44 31,21 1-31,1 0 0,-1 0 16</inkml:trace>
  <inkml:trace contextRef="#ctx0" brushRef="#br0" timeOffset="21183.55">21971 2900 0,'-21'0'15,"-106"0"1,84 21-16,1-21 0,0 21 16,-22 0-16,22 22 0,0-22 15,-22 21-15,22-21 0,21 22 0,-22-1 16,22 0-16,0 1 0,0-1 0,21-21 15,0 22-15,0-22 0,0 0 16,21 0-16,21-21 0,-21 21 16,43-21-16,-22 0 0,22 0 15,-1 0-15,1-21 0,-1 21 0,1-21 16,-1 0-16,1-22 0,-22 1 16,0 21-16,1-21 0,-22-1 0,0 1 15,-21-22-15,0 22 0,0 0 0,0-22 16,0 22-16,-21 21 0,0-22 15,0 22-15,-1 0 0,1 21 0,-21 0 16,0 0-16,20 21 0,-20 0 16,21 1-16,0 20 0,0-21 0,-1 21 15,22-20-15,0 20 0,0-21 16,0 21-16,0-20 0,22-1 16,-1 21-16,0-21 0,0 0 0,21 1 15,-20-22-15,20 21 0</inkml:trace>
  <inkml:trace contextRef="#ctx0" brushRef="#br0" timeOffset="22551.35">22246 3260 0,'0'-21'0,"0"42"0,0-64 0,0 22 16,0 0-16,0 0 0,0 0 15,0 0-15,0-22 0,0 22 0,0 0 16,0 0-16,21 21 16,-21-21-16,21 21 0,1 0 15,-1 0-15,21 0 0,-21 0 16,22 21-16,-22-21 0,21 21 15,0 0-15,-20 21 0,-1-20 0,0-1 0,0 21 16,0-21-16,-21 0 0,0 22 16,0-22-16,0 0 0,0 0 15,0 0-15,-21-21 16,0 0-16,0 0 16,21-21-16,0 0 0,-21 0 15,21 0-15,0 0 0,0-1 16,0 1-16,0 0 0,21 0 0,0 0 15,0 0-15,0-1 0,0 1 16,1 0-16,20 21 0,-21 0 16,21 0-16,-20 0 0,20 0 0,-21 0 0,21 0 15,-20 0-15,20 0 16,-21 0-16,0 0 0,22 21 0,-22-21 16,0 0-16,0 0 0,0 0 15,0 0-15,1 0 0,-1 0 0,0 0 16,0-21-1,-21 0 1,-21 21-16,0 0 16,0 0-16,-22 0 15,22 0-15,0 21 0,-21 0 0,20 0 16,-20-21-16,21 43 16,0-22-16,0 0 0,-1 0 0,1 22 15,21-22-15,0 0 0,0 0 0,0 0 16,0 0-16,21 1 15,1-22-15,20 0 0,-21 0 0,0 0 16,0 0-16,22 0 0,-22-22 16,21 1-16,-21 21 0,1-21 0,-1 0 15,0 0-15,0-22 0,0 22 16,0 0-16,-21 0 0,22 0 0,-22 0 16,0-1-16,-22 22 31,1 22-31,0-1 15,21 0-15,0 0 0,-21 0 16,21 0-16,-21 22 0,21-22 0,0 0 16,0 0-16,0 0 0,21 1 15,0-1-15,0-21 0,0 0 16,1 0-16,20 0 0,-21 0 16,21 0-16,1 0 0,-1-21 0,-21 21 15,22-22-15,-1 1 0,-21 0 16,21 0-16,-20 0 0,-1 0 0,0-1 15,0 1-15,0 21 0,-21-21 0,0 42 47,0 0-47,0 1 16,-21-1-16,21 0 0,0 0 0,-21 0 16,21 0-16,21-21 46,-21-21-46,21 21 0,0-21 16,1 0-16,-22 0 0,21 0 0,0-1 16,0 1-16,0 0 0,0 0 15,1 0-15,-1 21 0,0-21 0,0 21 16,-21 21 15,0 0-31,0 0 0,0 0 16,0 0-16,0 1 0,0-1 15,0 0-15,21 0 0,0 0 0,1 0 16,-1-21-16,0 22 0,21-22 16,-21 0-16,22 0 0,-1 0 0,-21 0 15,22 0-15,-1 0 0,0 0 16,-21 0-16,22 0 0,-22-22 0,0 1 16,0 0-16,0-21 0,-21 21 15,0-22-15,0 22 0,0-21 0,0 21 16,-21-1-16,-21 1 0,21 0 15,0 0-15,-1 21 0,1 0 16,0 0-16,0 0 0,0 0 0,0 0 16,21 21-16,0 0 15,0 0-15,0 22 0,0-22 0,21 21 16,-21 1-16,0 20 0,21-21 0,-21 1 16,0 20-16,0-20 0,0-1 15,0 21-15,0-20 0,0-1 0,0 0 16,0 1-16,0 20 0,-21-42 15,0 22-15,21-1 0,-22 0 0,1-20 16,21-1-16,-21 0 0,0 0 16,0-21-16,0 0 15,-1 0-15,22-21 16,0 0-16,0 0 0,0-1 16,0 1-16,22-21 0,-1 21 0,0-22 15,21 22-15</inkml:trace>
  <inkml:trace contextRef="#ctx0" brushRef="#br0" timeOffset="22847.6">24638 3366 0,'0'0'0,"21"-22"0,0-20 0,-21 21 16,21 21-16,1-21 0,-1 21 15,0-21-15,0 21 0,0 0 16,22 0-16,-22 0 0,0 0 0,21 0 16,-21-22-16,22 22 0,-22 0 15,0-21-15,0 21 0,0-21 16,1 21-16,-22-21 0,21 21 0,-21-21 15,0 0-15,-21 21 16,-1 0-16,1-22 0,0 22 0,-21 0 16,21 0-16,-1 0 0,1 0 15,0 0-15,0 0 0,0 22 0,0-22 16,21 21-16,0 0 0,0 0 0,0 0 16,0 0-16,0 1 0,0-1 15,0 0-15,21 0 0,0-21 16,0 0-16,21 21 0,-20-21 15,-1 0-15,21 0 0,0-21 16,1 0-16</inkml:trace>
  <inkml:trace contextRef="#ctx0" brushRef="#br0" timeOffset="23112.72">25760 2582 0,'0'0'0,"21"-42"0,0 0 0,-21 21 16,0-1-16,0 1 0,0 0 0,-21 42 15,0 22 1,0-1-16,-22 0 0,22 22 0,-21-1 16,21 1-16,-22 20 0,1 1 15,0 21-15,-1-21 0,22 42 16,-21-22-16,-1-20 0,22 21 0,-21-21 16,21-1-16,-22 1 0,22 0 15,0-22-15,-21 22 0,42-22 0,-21-20 16,21 20-16,-22-21 0,22-20 15,0 20-15,0-21 0,22-21 16,-1 0-16,0-21 0,0 0 16</inkml:trace>
  <inkml:trace contextRef="#ctx0" brushRef="#br0" timeOffset="23535.73">26204 2921 0,'0'0'0,"-21"-42"32,0 42-32,0 0 15,0 21-15,-1 21 0,1-21 16,0 22-16,-21-1 0,21 22 0,-1-22 15,-20 21-15,21 1 0,-21-22 16,20 22-16,1-22 0,0 0 0,0 1 16,0-1-16,0 0 0,21-20 15,-22-1-15,22 0 0,0 0 16</inkml:trace>
  <inkml:trace contextRef="#ctx0" brushRef="#br0" timeOffset="23963.48">25908 3027 0,'0'0'0,"21"-42"0,0 20 0,-21 1 15,21 0-15,1 0 0,20 21 0,-21 0 16,21-21-16,-20 21 0,20 0 16,0 0-16,1 21 0,-22-21 0,21 21 15,-21 0-15,-21 22 16,0-22-16,0 0 0,0 21 0,-21-21 15,-21 1-15,-1 20 0,-20-21 16,-1 21-16,-20-20 0,20-1 0,1 0 16,20 0-16,1 0 0,0 0 0,21-21 15,-1 0-15,44 0 16,20 0 0,0 0-16,1 0 0,-1 0 15,21 0-15,-20 0 0,20 22 16,-20-22-16,20 21 0,-21 0 15,1 0-15,-1 0 0,0 0 0,1 1 0,-22-22 16,-21 21-16,0 0 0,0 0 16,-21-21-16,0 21 0,-22-21 15,-20 0-15,-1 21 0,1-21 0,-1 0 16,-20 0-16,20 0 0,1 0 16,-1 0-16,22 0 0,-1 0 0,22 0 15,0 0-15,42-21 16,0 0-1,1 0-15,20 0 0</inkml:trace>
  <inkml:trace contextRef="#ctx0" brushRef="#br0" timeOffset="25803.64">26331 3302 0,'0'0'0,"64"-21"16,-1 0-16,1 0 0,-22 21 0,0 0 16,1-22-16,-22 22 0,0 0 15,-42 0 1,0 22-16,0-1 15,-22-21-15,22 21 0,0 0 0,-21 0 16,20 0-16,1 1 0,0-1 0,0 0 16,0 0-16,0 0 0,-1 0 15,1 1-15,21-1 0,0 0 16,21-21 15,1 0-31,-1 0 0,0-21 0,0 0 16,0-1-16,0 1 0,1 0 15,20 0-15,-21-21 0,0 20 0,-21-20 16,21 21-16,-21-21 0,22 20 16,-22 1-16,0 0 0,0 42 31,0 0-31,-22 1 16,22-1-16,-21 21 0,21-21 15,0 22-15,-21-22 0,21 0 0,0 0 16,0 0-16,0 0 0,0 1 15,0-1-15,21-21 16,22 0-16,-22 0 0,21 0 0,0 0 16,1 0-16,-1 0 0,0 0 15,22-21-15,-22-1 0,1 1 0,-1 0 16,-21 0-16,21 0 0,-20 0 16,-1-22-16,-21 22 0,0-21 0,0 21 15,21-1-15,-21 1 0,-21 21 31,0 21-31,-1 1 0,22 20 0,-21-21 16,0 0-16,0 22 0,0-22 16,21 0-16,-21 0 0,21 21 15,-22-42-15,22 22 0,0-1 16,0 0 0,22-21-16,-1 0 15,0-21-15,0 21 0,0-21 16,0-1-16,1 1 0,-1 0 0,-21 0 15,21 0-15,0-22 0,0 22 16,0 0-16,1 0 0,-22 0 0,0 0 16,21 21-16,0 21 15,-21 0-15,0 0 16,0 0-16,0 0 0,0 1 16,0-1-16,0 0 0,0 0 15,0 0-15,0 0 0,0 1 16,21-1-16,0-21 0,0 0 15,1 0-15,-1 0 0,21 0 0,0 0 16,1 0-16,-1 0 0,0 0 16,1 0-16,-1 0 0,0 0 0,1-21 15,-1-1-15,0 1 0,-20 0 16,-1 0-16,0 0 0,0-22 16,-21 22-16,0 0 0,0-21 0,0 21 15,-21 21-15,21-22 0,-42 22 0,20 0 16,1 0-16,-21 0 15,0 22-15,20-22 0,-20 21 0,0 0 16,21 0-16,-1 21 0,1-20 0,0-1 16,21 0-16,-21 0 0,21 0 15,0 0-15,0 1 0,0-1 0,21 0 16,0-21-16,22 0 16,-22 0-16,21 0 0,0 0 0,-20 0 15,20 0-15,0 0 0,1-21 16,-1 0-16,0-1 0,1 1 0,-22 21 15,21-42-15,-21 21 0,0 0 16,1-1-16,-22 1 0,0 0 0,-22 42 47,22 0-47,-21 1 0,21-1 16,-21 0-16,21 0 0,0 0 15,0 0-15,0 1 0,21-1 16,0-21-16,1 0 15,-1 0-15,0 0 0,21 0 0,-21 0 16,22 0-16,-1 0 0,0 0 16,-20 0-16,20 0 0,-21-21 0,0-1 15,0 1-15,1 0 0,-1 0 16,0-21-16,-21 20 0,21 22 16,-21-21-16,0 0 0,0 42 31,0 0-31,-21-21 0,0 22 0,0 20 15,21-21-15,0 0 0,-22 0 16,22 1-16,-21-1 0,21 0 16,0 0-1,21-21 1,1-21 0,-1 0-16,0 0 0,0 21 15,0-22-15,0 1 0,1 0 0,-22 0 16,21 0-16,0 0 15,0-1-15,0 22 0,-21-21 16,21 21-16,-21 21 16,0 1-16,0-1 15,0 0-15,0 0 16,0 0-16,0 0 0,0 1 16,22-1-16,-1-21 0,0 21 15,0-21-15,0 0 0,22 0 16,-1 0-16,0 0 0,1 0 0,-1 0 15,-21 0-15,21 0 0,1 0 16,-22-21-16,0 21 0,0-21 0,0-1 16,1 1-16,-22-21 0,0 21 15,0-22-15,0 22 0,0 0 16,0 0-16,-22 0 0,1 0 16,0 21-16,0 0 0,0 0 0,-22 0 15,22 0-15,0 21 0,0-21 16,0 21-16,21 0 0,0 0 0,0 0 15,0 1-15,0-1 16,21 0-16,0-21 16,21 0-16,-20 0 15,-1 0-15,0 0 0,0 0 0,0-21 16,0 0-16,1 21 0,-22-22 0,21 1 16,0 21-16,-21-21 0,21 21 15,-21-21-15,0 42 31,0 0-31,0 0 0,0 22 16,0-22-16,0 21 0,0-21 16,0 22-16,0-22 0,0 0 0,0 0 15,0 0-15,0 1 0,21-1 16,0 0-16,1-21 0,-1 0 0,21 0 16,-21 0-16,22 0 0,-1 0 0,0 0 15</inkml:trace>
  <inkml:trace contextRef="#ctx0" brushRef="#br0" timeOffset="26144.45">30205 2328 0,'0'0'0,"0"-42"0,-21 42 31,-1 21-31,1 22 0,21-1 16,-21 21-16,0 1 0,0-1 0,0 1 16,-1 21-16,1-1 15,-21 1-15,21 21 0,0 0 0,-1-1 0,-20 1 16,21 0-16,0-21 0,0 21 16,-1-1-16,1-20 0,0 21 15,0-21-15,0-22 0,0 22 0,21-22 16,0-20-16,0 20 0,-22-21 15,22-20-15,0 20 0,0-21 0,0 0 16,22-21 0,-1 0-16,0-21 0,0 21 15,0-21-15,0-21 0,22-1 0,-1 22 16</inkml:trace>
  <inkml:trace contextRef="#ctx0" brushRef="#br0" timeOffset="27991.43">30586 2963 0,'0'-21'16,"-21"21"31,-1 0-47,1 0 0,0 21 15,-21 1-15,-1-1 16,1 21-16,0 0 0,-22 1 0,1 20 0,20 1 16,-20-1-16,-1 1 0,22-1 15,0-20-15,-1 20 0,22-21 16,0 1-16,0-1 0,21-21 15,0 22-15,0-22 0,21 0 0,0 0 16,22-21-16,-22 21 0,21-21 0,0 0 16,1 0-16,20 0 0,-20 0 15,-1-21-15,0 21 0,1-21 0,-22 0 16,21 0-16,-21-1 0,0 1 16,-21 0-16,0-21 0,0 21 0,0-22 15,0 1-15,-21 21 16,0 0-16,21-1 0,-21 1 0,0 21 15,0 21-15,-1 1 16,1-1-16,0 0 0,0 21 0,21 1 16,-21-1-16,0 0 0,-1 22 15,22-22-15,0 0 0,0 22 0,0-22 16,0 1-16,0 20 0,0-21 16,0 1-16,0-1 0,0 0 0,0 1 15,0-22-15,0 0 0,0 0 0,22 0 16,-22 1-16,21-22 0,-21-22 31,0 1-15,0 0-16,21-21 0</inkml:trace>
  <inkml:trace contextRef="#ctx0" brushRef="#br0" timeOffset="28324.24">30522 3641 0,'0'0'0,"0"-21"16,0-1-16,0 1 0,0 0 0,0 0 15,21 21 1,1 21 0,-1 0-16,0 0 15,0 1-15,0-1 0,-21 0 16,21 0-16,-21 21 16,0-20-16,0-1 0,0 0 15,-21-21-15,21 21 16,-21-21-16,0 0 0,0-21 15,0 0 1,21 0-16,0-1 0,0 1 16,0 0-16,0-21 0,21 21 15,0-1-15,-21 1 0,21 0 0,0 0 16,0 21-16,1 0 0,-22-21 16,21 21-16,0 0 0,0 0 0,0 0 15,0 21-15,1-21 0,-1 0 16,0 21-16</inkml:trace>
  <inkml:trace contextRef="#ctx0" brushRef="#br0" timeOffset="28959.89">31136 3620 0,'0'0'0,"0"-22"0,0 1 16,0 0-16,0 0 15,-21 0-15,0 21 16,0 0-16,-1 0 15,1 0-15,0 0 0,0 0 0,0 0 0,0 21 16,-1 0-16,1 0 0,0 0 16,21 1-16,-21-1 15,21 0-15,0 0 0,0 0 16,21-21 0,0 0-1,0 0-15,1 0 16,-22-21-16,21 0 0,0 21 0,-21-21 15,21 21-15,-21-21 0,21-1 16,0 1-16,-21 0 0,0 0 16,0 42-1,0 0 1,0 0-16,0 1 16,0-1-16,0 0 0,0 0 15,0 0-15,22 0 16,-1-21-16,0 22 0,0-22 15,0 0-15,0 0 0,1 0 16,-1 0-16,-21-22 0,21 22 0,0-21 16,0 21-16,-21-21 0,21 0 15,-21 0-15,22 21 0,-22-21 0,21-1 16,-21 1-16,0 0 0,0 0 16,21 21-16,-21 21 31,0 0-31,0 22 0,-21-22 0,0 21 15,-1 0-15,22 1 16,-21-1-16,0 22 0,-21-22 0,21 21 16,-22 1-16,22-22 0,-21 1 15,21 20-15,-1-21 0,1-20 0,0 20 16,21-21-16,0 0 0,0 0 16,0 1-16,0-1 0,21-21 15,0 0 1,1 0-16,-22-21 0,0-1 0,21 1 15,0-21-15</inkml:trace>
  <inkml:trace contextRef="#ctx0" brushRef="#br0" timeOffset="29216.17">31348 3577 0,'0'-21'0,"0"42"0,0-63 15,0 21 1,21 21-1,0 0-15,0 0 0,0 0 16,22 0-16,-22 21 0,0-21 16,0 0-16,0 21 0,1-21 0,-22 21 15,0 0-15,0 1 16,-22-1-16,1-21 16,0 0-16,-21 21 0,21-21 15,-1 0-15,1 0 16</inkml:trace>
  <inkml:trace contextRef="#ctx0" brushRef="#br0" timeOffset="29663.91">31686 3662 0,'0'0'15,"22"0"-15,-1 0 0,0 0 0,0 0 0,0 0 16,0 0-1,1 0-15,-22-21 0,21 0 0,-21-1 16,0 1-16,0 0 16,0 0-16,0 0 0,0 0 15,-21 21 1,-1 0 0,22 21-16,-21-21 0,21 21 15,-21 0-15,21 0 0,0 0 0,0 1 16,0-1-16,0 0 15,21 0 1,0-21-16,1 0 16,-1 0-16,0 0 0,0 0 15,0 0-15,0-21 0,22 21 16,-22-21-16,0 0 0,21 21 0,-20-22 16,-1 1-16,21 21 0,-21-21 15,0 21-15,1 0 0,-1 0 16,-21 21-1,0 0-15,0 1 0,0-1 16,0 0-16,0 0 0,-21 0 0,-1 0 16,1 1-16,21-1 15,-21-21-15,0 0 0,0 21 16,0-21-16,-1 0 0,1 0 16</inkml:trace>
  <inkml:trace contextRef="#ctx0" brushRef="#br0" timeOffset="35103.97">16827 4064 0,'0'-21'0,"0"0"0,0 0 15,0-1-15,0 1 16,0 0-16,-21 42 31,0 0-31,0 1 0,0-1 16,0 21-16,-1-21 0,22 22 0,-21 20 16,0-21-16,0 1 0,0-1 15,0 0-15,-1 1 0,1-1 0,0 0 16,21 1-16,0-1 15,0-21-15,-21 22 0,21-1 0,0-21 16,0 0-16,21 0 0,0 1 0,0-1 16,1-21-16,-1 0 0,21 0 15,-21 0-15,22 0 0,-1 0 0,-21 0 16,21-21-16,1-1 0,-1 22 16,0-21-16,1 0 0,-1 0 0,0-21 15,1 20-15,-22-20 0,21 21 0,1-21 16,-22-1-16,0 1 0,0 0 15,0-22-15,-21 22 0,0-1 0,0-20 16,-21 21-16,0-1 0,0 22 16,0-21-16,-22 21 0,1-1 15,0 22-15,-1 0 0,1 0 0,0 0 16,-1 0-16,1 22 0,0-1 16,-1 0-16,1 21 0,21-21 0,-22 1 15,22 20-15,0 0 0,0-21 16,21 22-16,0-1 0,0-21 0,0 22 15,21-22-15,0 0 0,0 0 0,22 0 16,-1 0-16</inkml:trace>
  <inkml:trace contextRef="#ctx0" brushRef="#br0" timeOffset="35615.26">19113 4360 0,'0'0'16,"0"-21"-16,0 0 0,0 0 0,22 0 15,-22 0-15,0-1 0,21 22 16,-21 22-1,0-1 1,0 0-16,0 0 16,0 21-16,0 1 0,0-1 0,0 0 15,0 1-15,0 20 0,0-20 0,-21-1 16,21 106 0,0-106-16,0 1 0,0-1 0,-22-21 15,22 0-15,-21 22 0,21-22 16,0 0-16,0 0 0,-21-21 15,42-21 1,-21 0 0,21 0-16</inkml:trace>
  <inkml:trace contextRef="#ctx0" brushRef="#br0" timeOffset="36443.47">22521 4678 0,'0'-21'0,"0"42"0,0-63 15,0 20-15,21 22 16,-21-21-16,0 0 15,0 0-15,22 0 0,-22 0 16,21 21-16,0-22 16,0 22-16,0 0 15,0 0-15,1 0 0,-1 0 0,21 0 16,-21 0-16,0 0 16,22 22-16,-22-1 0,0 0 0,21 0 15,-20 0-15,-22 22 0,0-1 16,0-21-16,0 21 0,-22 22 0,1-22 15,0 1-15,-42-22 0,20 21 0,-20 0 16,-22-20-16,22 20 0,-1-21 16,-21 0-16,22 0 0,21-21 0,-22 22 15,22-1-15,-1-21 0,22 0 16,0 0-16,0 0 0,42 0 31,0 0-31,0 0 16,1 0-16,20 0 0,0 0 15,1 0-15,-1 0 0,0 0 0,1 0 16,20 0-16,-21 0 0,22 0 16,-1 0-16,1 0 0,-22 0 0,22 0 15,-22 0-15,0 0 0,1 0 16,-1 0-16,-21 0 0,0 0 0,1 0 16</inkml:trace>
  <inkml:trace contextRef="#ctx0" brushRef="#br0" timeOffset="37376.12">27580 4784 0,'0'0'0,"-21"0"0,0-21 0,21-1 0,-21 1 16,-1 0 0,22 0-16,0 0 15,22 21 1,-1 0-16,0-21 0,0 21 0,0 0 15,22 0-15,-1 0 0,-21 0 0,21 0 16,1 0-16,-22 0 16,21 21-16,1-21 0,-22 21 0,0 0 15,0 0-15,0 0 0,-21 1 16,0 20-16,0-21 0,-21 0 0,0 0 16,0 22-16,-22-22 0,-20 0 0,21 0 15,-22 0-15,22 1 0,-22-22 16,1 21-16,20 0 0,1-21 0,0 0 15,-1 0-15,22 21 0,0-21 16,42-21 0,0 21-16,1-21 15,-1 21-15,21 0 0,-21 0 16,22 0-16,-22 0 0,21 0 16,0 0-16,1 0 0,-1 0 15,0 21-15,1 0 0,-1 0 0,0 0 16,1-21-16,-1 43 0,-21-22 0,0 0 15,1 0-15,-1 0 0,-21 22 16,0-22-16,0 0 0,0 0 0,-21 0 16,-1 1-16,1-1 0,-21-21 15,0 21-15,-1 0 0,1-21 0,-22 0 16,22 21-16,-21-21 0,20 0 0,1 0 16,-22 0-16,22 0 0,0 0 15,21 0-15,-22 0 0,22 0 0,0 0 16,0 0-16,0 0 0,-1 0 15,22-21 1,22 0 0,-1 0-16,0 21 0,0 0 0,21-21 15</inkml:trace>
  <inkml:trace contextRef="#ctx0" brushRef="#br0" timeOffset="38312.08">31263 4890 0,'21'-22'0,"-42"44"0,63-44 16,-42 1-16,0 42 15,0 1-15,0 20 16,-42 0-16,21 1 15,0-1-15,0 0 0,-22 1 0,1-1 16,0 0-16,20 1 0,-20-1 16,0 0-16,21-21 0,-22 1 0,22-1 15,0 0-15,-21 0 0,20 0 16,1 0-16,0-21 0,0 22 16,0-22-16,21-22 31,21 22-31,0 0 15,0 0-15,0-21 0,22 21 16,-22 0-16,21-21 0,1 21 0,-1-21 16,0 21-16,1 0 15,-1 0-15,0-21 0,1 21 0,-1 0 16,0 0-16,1-21 0,-1 21 16,-21 0-16,21-22 0,-20 1 0,-1 21 15,-21-21-15,21 0 0,-21 0 16,0 0-16,0-1 0,0 1 15,0 0-15,0-21 0,0 21 16,0-1-16,0-20 0,0 21 0,0 0 16,0 0-16,0-1 15,0 44 1,-21-1-16,0 21 16,-1 0-16,-20 1 0,21-1 0,-21 0 15,-1 22-15,1-22 0,0 1 16,-1-1-16,1 0 0,0 1 0,-1-1 15,22-21-15,-21 21 0,21-20 16,-1 20-16,22-21 0,-21 0 0,21 0 16,-21 1-16,21-1 0,-21-21 15,21 21-15,0 0 16,21-42 15</inkml:trace>
  <inkml:trace contextRef="#ctx0" brushRef="#br0" timeOffset="46879.63">16425 4339 0,'0'-21'62,"0"0"-30,-21 0-32,0 0 0,0 21 15,21-22-15,-43 1 0,22 0 16,-21 0-16,0-21 0,-1 20 0,-20 1 16,-1 0-16,-20-21 0,-1 21 15,-21 21-15,-21-22 0,-21 22 16,0 0-16,0 22 0,-22-1 0,1 0 15,0 21-15,-1 1 0,1 20 16,0-21-16,-1 22 0,22-1 0,21-20 16,21 20-16,0-20 0,64-1 15,0 21-15</inkml:trace>
  <inkml:trace contextRef="#ctx0" brushRef="#br0" timeOffset="47563.61">19240 5334 0,'0'0'0,"22"-63"15,-22 41 1,-22 1-16,-20-21 0,21 21 0,-43 0 0,1-22 16,-43 22-16,0 0 0,-21 0 15,0 21-15,-21 0 0,-21 21 16,-1 21-16,-20 1 0,-1 20 0,1 1 16,21-1-16,-22 1 0,22 20 15,21 1-15,21-22 0,0 22 0,42-21 16</inkml:trace>
  <inkml:trace contextRef="#ctx0" brushRef="#br0" timeOffset="48071.32">22267 5990 0,'0'0'0,"0"-21"0,-21 0 16,0 0-16,-21 0 0,-22-1 15,1 22-15,-22 0 0,0 0 0,-21 0 16,1 22-16,-22-1 0,0 21 16,-22 0-16,22 1 0,0-1 0,0 22 15,22-22-15,20 21 0,21 1 0,22-1 16,21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8T01:57:18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11218 2942 0,'0'0'0,"0"-211"0,0 20 15,0 22-15,0 21 0,0 42 0,0 21 16,21 0-16,-21 22 0,22 21 0,-22-1 16</inkml:trace>
  <inkml:trace contextRef="#ctx0" brushRef="#br0" timeOffset="1367.72">10901 1651 0,'0'-21'0,"0"0"16,0 0-16,-21-1 15,21 1 1,0 0-16,0 0 16,0 0-16,0 0 15,21-1-15,0 22 16,0-21-16,0 0 15,22 21-15,-22 0 0,21 0 0,22-21 16,-22 21-16,0 0 0,22 0 16,-22 0-16,22 0 0,-1 21 0,-21 0 15,22 0-15,-22 1 0,22-1 16,-1 21-16,-20 0 0,-1 1 16,0 20-16,1-20 0,-1 20 0,0-21 15,-21 22-15,1-22 0,-1 1 16,-21 20-16,0-21 0,0 22 0,0-22 15,0 22-15,-43-22 0,22 22 16,-21-22-16,0 21 0,-22-20 0,22-1 16,-1 0-16,-20 1 0,21-22 15,-1 21-15,1-21 0,-22 1 0,22-22 16,0 21-16,-1 0 0,1-21 0,0 0 16,-22 0-16,43 0 0,-21 0 15,-1 0-15,22 0 0,0-21 16,0 0-16,21-1 0,0 1 15,0 0-15,0 0 0,21 0 16,0 0-16,0-1 0,1 1 0</inkml:trace>
  <inkml:trace contextRef="#ctx0" brushRef="#br0" timeOffset="2151.75">12319 2286 0,'0'0'0,"0"-21"0,-21 21 0,21-21 16,0 0-1,0-1 1,21 22 0,0 0-16,0 0 0,0 0 15,1 0-15,-1 0 0,0 0 16,0 0-16,0 22 0,0-1 0,1 0 16,-1 0-16,0 0 0,0 22 15,-21-22-15,0 21 0,0 0 0,0-20 16,0 20-16,0 0 0,0-21 15,0 1-15,0-1 0,-21 0 16,0 0-16,0 0 0,-1 0 0,1-21 16,0 0-16,0 0 15,0 0-15,21-21 0,0 0 16,0 0-16,0 0 0,0 0 16,0-1-16,0-20 0,0 21 0,0-21 15,0 20-15,0-20 0,0 0 16,0 21-16,21-22 0,0 22 0,0-21 15,-21 21-15,21-1 0,1 1 16,-1 0-16,0 0 0,0 21 16,0 0-1,0 0-15,1 0 16</inkml:trace>
  <inkml:trace contextRef="#ctx0" brushRef="#br0" timeOffset="2615.48">13166 2180 0,'-85'0'31,"64"0"-31,0 0 0,-1 21 16,1-21-16,0 22 0,0-1 0,-21 0 15,20 21-15,1-21 0,0 22 16,0-22-16,0 21 0,21-21 0,-21 22 16,21-1-16,0-21 0,0 0 15,0 1-15,0-1 0,21 0 0,21 0 16,-21-21-16,22 0 0,-22 0 16,21 0-16,0 0 0,1 0 0,-1 0 15,0 0-15,1-21 0,-1 0 16,0 0-16,1-22 0,-22 22 15,21 0-15,-21-21 0,-21 20 16,0-20-16,0 0 0,0 21 0,0-22 16,0 22-16,0 0 0,-21-21 15,0 42-15,-21-22 0,21 1 0,-22 21 16,22 0-16,-21 0 0,21 0 16,-22 0-16,22 0 0,-21 0 0,21 0 15,-1 0-15,-20 21 0,21 1 16,0-1-16,21 0 0,0 0 15,0 0-15,0 0 0,21 1 16</inkml:trace>
  <inkml:trace contextRef="#ctx0" brushRef="#br0" timeOffset="2999.28">13758 2159 0,'0'0'0,"-21"0"0,21-21 16,-21 21-16,0 0 15,0 21 1,21 0-16,0 0 0,-22 1 16,22 20-16,0-21 0,0 106 15,0-63-15,0-22 16,0 21-16,0-20 0,0 20 15,0 1-15,0-1 0,0-20 0,0 20 16,0 1-16,0-1 0,0 1 16,0-1-16,0 1 0,0-1 0,0 1 15,0-22-15,0 21 0,0-20 0,0 20 16,0-20-16,0-1 0,0-21 16,0 21-16,0-20 0,0-1 0,0 0 15,0-42 16,0 0-31,0-1 0,0-20 16,0 0-16,0-1 16,0-20-16</inkml:trace>
  <inkml:trace contextRef="#ctx0" brushRef="#br0" timeOffset="3286.62">13716 2328 0,'-21'-21'0,"42"42"0,-42-84 15,21 42-15,0 0 0,-21-1 0,21 1 16,0 0-16,0 0 0,21 0 16,0 0-16,21 21 0,1 0 15,-1 0-15,0 0 0,22 0 16,-22 0-16,22 0 0,-22 21 16,0 0-16,1 0 0,-22 0 15,0 0-15,0 1 0,-21-1 0,0 0 16,0 0-16,0 21 0,-21-20 15,0-1-15,-22 0 0,1 0 0,0 0 16,-1 0-16,1 1 0,0-1 16,-1 0-16,22-21 0,-21 21 0,21-21 15,0 0-15</inkml:trace>
  <inkml:trace contextRef="#ctx0" brushRef="#br0" timeOffset="4322.95">14944 1778 0,'21'-21'16,"-42"42"-16,63-63 0,-42 21 16,21-1-16,-21 1 0,0 42 47,0 1-47,0 20 0,0 0 15,0 22-15,0-22 0,-21 0 0,0 22 16,0-22-16,-1 22 0,1-22 15,0 0-15,0 22 0,0-22 0,0 1 16,-1 20-16,1-21 0,0 1 0,0-1 16,0-21-16,0 22 0,-1-22 15,22 0-15,-21 0 0,0 0 0,0-21 16,0 0 0,21-21-16,-21 21 15,21-42-15,0 21 0,0-1 16,0-20-16,0 0 0,0-1 15,0 1-15,0 0 0,0-1 0,0 1 16,0 0-16,0 21 0,21-1 16,-21 1-16,0 0 0,21 21 15,0 0 1,-21 21-16,0 0 0,0 1 16,21-1-16,0 21 0,-21-21 0,22 22 15,-22-1-15,0 0 0,21-21 16,-21 22-16,21-1 0,-21-21 0,21 22 15,0-22-15,-21 0 0,21 0 16,1 0-16,-1-21 0,21 21 16,-21-21-16,0 0 0,22 0 15,-1 0-15,0 0 0,1-21 0,-1 0 16,0 0-16,1 0 0,-1 0 0,0-22 16,-20 1-16,20 0 0,-21-1 15,0-20-15,0 20 0,1-20 0,-22 21 16,21-22-16,-21 1 0,0-1 15,0 1-15,0-1 0,-21 1 0,-1-1 16,-20 22-16,21-22 0,-21 22 16,-1 21-16,22-22 0,-21 22 0,-22 0 15,22 0-15,0 21 16,-1 0-16,-20 0 0,20 0 0,1 0 16,0 42-16,-1-21 0,1 22 15,21-1-15,-21 0 0,20 22 0,1-22 16,0 22-16,21-1 0,0-20 0,0-1 15,0 21-15,0-20 0,0-1 16,21-21-16,0 22 0,1-1 0,20-21 16,-21 0-16,21 0 0,-20 1 15,20-1-15,0 0 0,1 0 0,-1-21 16,-21 0-16,21 0 0,1 0 16,-1 0-16,0 0 0,1 0 15,-1 0-15,-21-21 0,22 21 16</inkml:trace>
  <inkml:trace contextRef="#ctx0" brushRef="#br0" timeOffset="4810.92">15748 2180 0,'0'0'0,"0"-42"32,-21 42-17,0 0 1,-1 0-16,1 21 0,0 0 15,21 0-15,-21 1 0,0-1 16,0 0-16,-1 21 0,1-21 0,21 22 16,0-1-16,0-21 0,0 22 0,0-22 15,0 21-15,0-21 0,0 0 16,0 1-16,0-1 0,21 0 0,-21 0 16,22 0-16,-1-21 0,0 0 15,0 0-15,0 0 0,0 0 0,22 0 16,-22 0-16,0-21 0,21 21 15,-20-21-15,20 0 0,-21 0 0,0-22 16,22 22-16,-22-21 0,0-1 16,-21 22-16,0-21 0,21 0 15,-21 20-15,0-20 0,0 21 0,0-21 16,-21 20-16,0 1 0,0 0 16,-1 21-16,1-21 0,0 21 0,0 0 15,0 0-15,0 0 0,-22 0 16,22 0-16,0 0 0,0 0 0,-22 21 15,22-21-15,0 21 0,0-21 16,0 21-16,21 1 0,-21-1 16,21 0-16,0 0 15,0 0-15,21 0 0,0-21 16,0 22-16,0-22 0,0 0 0,1 0 16,-1 0-16,21 0 15,-21 0-15</inkml:trace>
  <inkml:trace contextRef="#ctx0" brushRef="#br0" timeOffset="5879.56">16235 2180 0,'0'0'15,"0"-21"-15,0 0 0,0 0 0,0 0 16,0 42 15,0 0-15,0 0-16,0 21 15,0-20-15,0-1 0,-21 21 0,-1-21 16,22 22-16,-21-22 0,21 21 16,0 0-16,0-20 0,0-1 0,0 21 15,0-21-15,0 0 0,0 1 16,0-1-16,0 0 16,21-21-16,1 0 15,-1 0-15,0-21 0,0 0 16,0 21-16,0-22 0,1 1 15,-1 0-15,0 0 0,0-21 0,0 20 16,0-20-16,1 21 0,-1 0 0,-21-22 16,21 22-16,0 0 15,-21 0-15,0 42 32,0 0-17,0 0-15,0 1 0,0-1 16,0 21-16,-21-21 0,21 0 0,-21 1 15,21 20-15,0-21 0,0 0 0,0 0 16,0 1-16,21-1 16,0-21-16,0 0 0,0 0 0,1 0 15,-1 0-15,0 0 0,0 0 16,0 0-16,0 0 0,1-21 0,-22-1 16,21 1-16,-21 0 0,21 0 15,-21 0-15,0-22 0,0 22 16,0-21-16,0 21 0,0 0 0,0-22 15,0 22-15,-21 0 0,21 0 16,0 0-16,-21-1 0,21 1 0,0 0 16,0 0-16,0 0 15,0 0-15,21 21 16,0-22-16,0 22 16,0 0-16,0 0 0,1 0 15,-1 0-15,0 0 0,0 0 16,0 0-16,0 0 0,1 22 15,-1-1-15,0-21 0,0 21 0,0 0 16,0 0-16,1 0 0,-1 1 16,-21 20-16,21-21 0,-21 0 0,21 22 15,-21-22-15,0 21 0,0-21 16,0 0-16,0 22 0,0-22 0,0 0 16,0 0-16,0 0 0,0 1 15,0-1-15,0 0 0,-21-21 0,21 21 16,-21-21-16,0 0 15,-1 0-15,22-21 16,0 0-16,0 0 16,0-1-16,0-20 15,0 21-15,0-21 0,0-1 0,22 1 16,-22 21-16,21-22 0,0 1 16,0 21-16,0-21 0,22-1 0,-22 22 15,21-21-15,0 21 0,-20-1 16,20 1-16,0 0 0,1 21 0,-1 0 15,0 0-15,1 0 0,-1 0 16,-21 0-16,21 0 0,-20 21 0,-1 0 16,0 22-16,-21-22 0,0 21 0,0 1 15,0-22-15,0 21 0,0 0 16,0 1-16,0-1 0,-21 0 0,0 1 16,21-22-16,-22 21 15,22-21-15,0 22 0,-21-22 0,21 0 16,-21-21-16,21 21 0,-21 0 15,0 1-15,0-1 16,-1-21-16,1 0 0,0 0 16,0 0-16</inkml:trace>
  <inkml:trace contextRef="#ctx0" brushRef="#br0" timeOffset="6623.23">10774 2879 0,'-21'0'16,"42"0"-16,-64 0 0,22 0 0,0 0 16,0 0-16,21 21 15,-21-21-15,0 0 0,21 21 16,0 0 0,21-21-16,0 0 15,0 0-15,0 0 0,22 0 16,-22 0-16,21 0 0,22 0 15,-1 0-15,1 0 0,-1 0 0,22 0 16,-22 0-16,22 0 0,21 0 16,-22 0-16,22 0 0,21 0 0,0 0 15,0 0-15,21 0 0,1 0 0,-1 0 16,21-21-16,22 21 0,-1 0 16,22 0-16,-22-21 0,43 21 0,-21 0 15,21 0-15,-1 0 16,1-21-16,0 21 0,0 0 0,0 0 0,0 0 15,-22 0-15,22 0 0,-21 0 16,-22 0-16,1 0 0,-22 0 16,-21 0-16,0 0 0,-21 0 0,-21 0 15,0 0-15,-21 0 0,-1 21 16,-20-21-16,-1 0 0,-20 0 0,-22 0 16,0 0-16,0 0 0,0 0 15,-42 0 32,-21 0-47,21 0 0,-22 0 16</inkml:trace>
  <inkml:trace contextRef="#ctx0" brushRef="#br0" timeOffset="7319.82">13081 3048 0,'0'-21'0,"0"0"31,-21 21-15,0 0-16,-1 0 0,1 21 0,0 0 16,-21 0-16,21 22 0,-22-1 15,1 21-15,0-20 0,-1 20 0,-20 1 16,20-22-16,-20 22 0,-1-1 0,1 1 15,-22-22-15,1 21 0,20-20 16,-21 20-16,22-20 0,-1-1 0,1 0 16,21 1-16,-1-1 0,1 0 15,21-21-15,0 1 0,-1-1 0,1 0 16,21 0-16,0-42 31</inkml:trace>
  <inkml:trace contextRef="#ctx0" brushRef="#br0" timeOffset="7686.96">11980 3662 0,'0'21'15,"0"0"1,-21-21-16,0 21 0,0 1 0,0-1 16,-22 0-16,22 0 0,0 0 0,0 0 15,0 22-15,-22-22 0,22 0 16,0 0-16,0 0 0,21 1 0,-21-1 16,21 0-16,-22-21 0,22 21 15,22-21 1,-1 0-16,21 0 15,-21-21-15,0 21 0,22 0 16,-22 0-16,21-21 0,-21 21 0,22-21 16,-1 21-16,-21 0 15,22 0-15,-1 0 0,-21 0 0,21-22 16,-20 22-16,-1 0 0,21 0 16,-21 0-16,0 0 0</inkml:trace>
  <inkml:trace contextRef="#ctx0" brushRef="#br0" timeOffset="9163.95">2244 4170 0,'21'0'15,"0"-21"1,0 21-16,0-21 0,0-1 0,1 22 15,-1-21-15,0 0 0,0 0 16,-21 0-16,21 0 0,0-1 0,-21 1 16,0 0-16,0 0 15,-21 21-15,0-21 0,0 21 16,-21 0-16,-1 0 0,1 0 16,-22 0-16,22 0 0,0 21 0,-1 0 15,1 0-15,0-21 16,21 21-16,-22 1 0,22-1 0,0 0 15,0 0-15,0-21 0,21 21 16,0 0-16,0 1 0,0-1 16,21 0-16,0-21 0,0 21 15,0 0-15,0-21 0,22 21 16,-1 1-16,0-22 0,1 21 0,20 0 16,1-21-16,-1 21 0,-20-21 15,20 21-15,1 0 0,-22-21 0,0 22 16,1-1-16,-1 0 0,-21 0 15,-21 0-15,0 0 0,0 1 16,-21-1-16,-21 0 0,-1 21 0,1-21 16,-22 1-16,1-1 0,-1 0 15,1 0-15,21-21 0,-22 21 16,22-21-16,-22 0 0,22 0 0,0 0 16,-1 0-16,1 0 0,21-21 15,-22 0-15,1 21 0,21-21 0,-21 0 16,20-1-16,1 1 0,0 0 15,-21-21-15,42 21 0,0-1 0,-21 1 16,21 0-16,0 0 0,0 0 16,21 0-16,0 21 0,0-22 0,21 1 15,-20 21-15,20 0 16,0-21-16,1 21 0,-1 0 0</inkml:trace>
  <inkml:trace contextRef="#ctx0" brushRef="#br0" timeOffset="9414.82">2752 4233 0,'0'22'0,"0"-1"16,0 0-16,0 0 15,0 0-15,-22 0 0,22 1 16,-21-1-16,21 0 0,-21 0 0,21 0 15,0 0-15,0 1 16,0-1-16,0 0 16,0-42 15</inkml:trace>
  <inkml:trace contextRef="#ctx0" brushRef="#br0" timeOffset="9590.71">2709 4001 0,'0'0'0,"0"-22"0,0 1 15,-21 21 1,0 0-16,0 0 16,21 21-1,0 1 1,21-1-16,-21 0 15</inkml:trace>
  <inkml:trace contextRef="#ctx0" brushRef="#br0" timeOffset="10068.03">2984 4297 0,'0'0'0,"0"21"15,0 0-15,0 0 0,0 1 16,0-1-16,0 0 16,0 0-16,0 0 0,0 0 15,0 1-15,0-1 16,0 0-16,0 0 0,0 0 16,0-42 30,0 0-30,0 0-16,0 0 0,0-1 0,0-20 16,0 21-16,0-21 0,22 20 15,-1-20-15,0 21 0,0-21 0,0 20 16,22 1-16,-1 0 0,-21 0 16,21 21-16,1 0 0,-1 0 0,0 0 15,1 0-15,-1 0 0,-21 0 16,0 21-16,22 0 0,-22 22 0,-21-22 15,0 0-15,21 21 0,-21-21 16,0 22-16,0-22 0,-21 0 16,0 0-16,21 22 0,-21-22 15,-1 0-15,1 0 0,21 0 0,-21-21 16,21 21-16,21-21 31,0 0-31</inkml:trace>
  <inkml:trace contextRef="#ctx0" brushRef="#br0" timeOffset="10790.62">4127 4191 0,'-42'-63'31,"21"63"-31,-21 0 0,20 0 16,1 21-16,-21 0 0,0 0 0,20 0 16,-20 0-16,21 1 0,-21 20 15,20-21-15,1 21 0,0-20 0,0-1 16,0 21-16,21-21 0,0 0 16,0 1-16,0-1 0,0 0 0,21 0 15,0-21-15,0 0 16,22 0-16,-22 0 0,0 0 15,21 0-15,1-21 0,-22 0 0,21 21 16,-21-21-16,0-1 0,1 1 16,20 0-16,-42-21 0,21 21 0,0-1 15,-21 1-15,21 0 0,-21 0 0,0 0 16,0 0-16,0-1 0,0 1 16,0 0-16,0 42 31,0 0-31,0 1 15,0 20-15,0-21 16,0 21-16,0-20 0,0 20 0,-21 0 16,21 1-16,-21 20 0,21-21 0,0 22 15,0-1-15,0 1 0,0 21 16,0-22-16,0 22 0,0-22 0,0 1 16,0 20-16,0-20 0,0-1 15,0 22-15,0-21 0,21-1 0,-21 1 16,0-1-16,0 1 0,0-1 0,0 1 15,0-22-15,0 0 0,0 1 16,0-1-16,0 0 0,-21-21 0,0 1 16,0-1-16,0 0 0,-1 0 15,1 0-15,-21-21 0,21 0 16,-22 0-16,22 0 0,-21 0 0,0 0 16,-1-21-16,1 0 0,-22 0 0,22 0 15,0-22-15,-22-20 0,22 20 16,0-20-16,20-1 0,-20 1 0,21-1 15,0 1-15,0-22 0,21 43 16,0-22-16,0 1 0,0 21 0,21-22 16,0 22-16,0-22 0,0 1 15,22 20-15,-22-20 0,21-1 0,0 1 16,22 21-16,-22-22 0,1 1 0</inkml:trace>
  <inkml:trace contextRef="#ctx0" brushRef="#br0" timeOffset="11106.44">4530 3768 0,'0'0'0,"-22"0"0,-62 42 31,63-21-31,-1 0 0,22 22 16,-21-22-16,0 42 0,21-20 16,-21-1-16,21 22 0,0-22 0,0 0 15,0 1-15,-21 20 0,21-42 16,0 22-16,0-1 0,0-21 0,0 21 16,0-20-16,0-1 0,0 0 15,0 0-15,21-21 16,0 0-1,0 0-15,0-21 0,-21 0 16</inkml:trace>
  <inkml:trace contextRef="#ctx0" brushRef="#br0" timeOffset="11463.07">4614 4276 0,'21'21'16,"1"-21"-16,-1 0 16,0 0-16,0 0 15,0-21-15,0 21 0,1-21 0,-1 21 16,0-22-16,0 1 0,0 21 16,-21-21-16,0 0 0,0 0 0,0 0 15,0-1-15,0 1 16,-21 21-1,0 0-15,0 0 0,0 0 16,-1 0-16,1 21 0,0 1 0,-21-1 16,21 21-16,-1-21 0,1 22 0,0-1 15,0-21-15,21 21 0,0-20 16,0 20-16,0-21 0,0 0 0,0 0 16,21 1-16,21-1 0,-20 0 15,20-21-15,-21 0 0,21 21 0,1-21 16,-1 0-16,0 0 0,1 0 0</inkml:trace>
  <inkml:trace contextRef="#ctx0" brushRef="#br0" timeOffset="12243.62">6413 4085 0,'0'0'0,"43"-21"0,-1 0 0,-21 0 0,22 0 15,-1-1-15,0 1 0,-21 0 16,22 0-16,-22 0 0,0 0 0,0-1 16,0 1-16,-21 0 0,0 0 15,0 0-15,-21 0 0,0 21 16,-21-22-16,21 22 0,-22 0 0,22 0 16,-21 0-16,-1 0 0,1 0 15,21 0-15,-21 0 0,-1 22 0,1-22 16,21 21-16,-22 0 15,22 0-15,0 21 0,-21-20 0,42-1 16,-21 21-16,21-21 0,0 22 0,0-1 16,0-21-16,0 21 0,0 1 15,21-22-15,0 21 0,0-21 0,0 22 16,22-22-16,-1 21 0,-21-21 16,21 1-16,1-1 0,-1 0 0,-21 0 15,22 0-15,-22 0 0,-21 1 16,0-1-16,0 0 15,-21 0-15,-1-21 0,-20 0 0,21 21 16,-21-21-16,-1 0 0,1 0 16,0 0-16,-1 0 0,1 0 15,0 0-15,-1 0 0,22 0 0,-21-21 16,21 0-16,-1 21 0,1-21 16,0 0-16,0-1 0,21-20 0,-21 21 15,21 0-15,0 0 0,0-22 16,0 22-16,21 0 0,0 0 0,0 0 15,0-1-15,22 1 0,-22 0 0,21 0 16,1 21-16,-1-21 0</inkml:trace>
  <inkml:trace contextRef="#ctx0" brushRef="#br0" timeOffset="12647.39">6943 4382 0,'0'0'0,"21"0"0,0 0 16,0 0-16,0-22 15,0 1-15,1 21 0,-1-21 16,0 0-16,-21 0 0,21 0 0,0-1 16,0-20-16,-21 21 0,0 0 15,0 0-15,0-22 0,0 22 0,0 0 16,0 0-16,-21 21 15,0 0-15,0 0 0,0 0 16,0 0-16,-1 21 0,1 0 0,-21 0 16,21 0-16,0 1 0,21 20 15,-22-21-15,22 21 0,-21 1 0,21-1 16,0-21-16,0 22 0,0-22 16,0 21-16,0-21 0,0 0 0,0 1 15,0-1-15,0 0 0,21-21 0,-21 21 16,22-21-16,-1 0 0,0 0 15,0 0-15,0 0 0,0 0 0,1-21 16,20 21-16,-21-21 0,21 0 16,-20-1-16,20-20 0,-21 21 0,21-21 15,-20-1-15,-1 1 0</inkml:trace>
  <inkml:trace contextRef="#ctx0" brushRef="#br0" timeOffset="12907.4">7599 3514 0,'-21'84'31,"-1"-41"-31,22-22 0,-21 21 16,21 1-16,0-1 0,0 0 0,-21 22 16,21-22-16,-21 22 0,21-1 15,0-21-15,0 22 0,-21-22 16,21 22-16,0-22 0,-21 0 0,21-20 15,0 20-15,0-21 0,0 0 16,0 0-16,0 1 0,21-22 16,0 0-16,0 0 0,0 0 15,0 0-15,1 0 0,-1-22 16,0 1-16</inkml:trace>
  <inkml:trace contextRef="#ctx0" brushRef="#br0" timeOffset="13311.16">7874 4106 0,'0'0'0,"0"22"0,0-1 0,0 0 16,0 0-16,0 0 16,21-21-1,0 0-15,0 0 16,1 0-16,-1 0 0,0 0 15,0 0-15,0-21 0,0 0 0,1 21 16,-1-21-16,-21 0 0,21-1 16,0 22-16,-21-21 0,21 0 0,-21 0 15,0 0 1,-21 21 0,0 0-16,0 0 0,0 21 0,-1 0 15,1 0-15,0 0 0,0 1 16,-21-1-16,20 0 0,22 0 0,-21 21 15,0-20-15,21-1 0,-21 21 0,21-21 16,0 0-16,0 1 0,0-1 16,0 0-16,0 0 0,0 0 15,21 0-15,0-21 0,0 0 16,1 0-16,-1 0 0,0 0 0,0 0 16,21 0-16,-20 0 0,20-21 0,0 21 15</inkml:trace>
  <inkml:trace contextRef="#ctx0" brushRef="#br0" timeOffset="13606.99">8763 3958 0,'0'0'0,"-21"0"16,0 0-16,-1 0 0,1 0 15,0 0-15,0 0 0,0 21 0,0 1 16,-1-1-16,1 21 0,0-21 15,0 22-15,0-22 0,21 21 0,-21 0 16,21-20-16,0 20 16,0-21-16,0 21 0,0-20 0,0-1 15,0 0-15,0 0 0,0 0 0,21 0 16,0 1-16,0-22 0,0 0 16,0 21-16,1-21 0,20 0 0,0 0 15,1 0-15,-1-21 0,0-1 0,1 1 16,-1 0-16,0 0 0,22 0 15,-22-22-15,0 1 0,-20 0 0,20-22 16</inkml:trace>
  <inkml:trace contextRef="#ctx0" brushRef="#br0" timeOffset="13871.84">9334 3598 0,'0'0'0,"0"-21"0,-21 21 31,0 21-31,21 22 0,-21-22 15,0 21-15,21 1 0,0-1 0,-21 0 16,-1 1-16,22 20 0,0-21 16,-21 22-16,0-1 0,21-20 0,-21-1 15,21 22-15,0-22 0,0 0 16,0 1-16,0-22 0,0 21 16,0-21-16,0 0 0,21 1 0,0-22 0,0 21 15,1-21-15,-1 21 0,0-21 16,0 0-16,0 0 0,0 0 15,1 0-15,-1-21 0,21 0 0,-21-1 16,0 1-16,1 0 0,-1-21 16</inkml:trace>
  <inkml:trace contextRef="#ctx0" brushRef="#br0" timeOffset="14067.73">9186 3979 0,'0'0'0,"0"22"16,0-1-16,0 0 16,21-21-16,22 0 15,-22 0-15,21 0 0,-21 0 16,22 0-16,-22 0 0,21 0 0,1 0 16,-22 0-16,21-21 0,-21 0 15,0 21-15,22 0 0</inkml:trace>
  <inkml:trace contextRef="#ctx0" brushRef="#br0" timeOffset="14819.46">16256 2942 0,'42'106'16,"-21"-64"0,1 22-16,20-22 0,0 22 0,22-1 15,-22-20-15,22 20 0,-22-21 16,21 22-16,-20-22 0,20 1 0,1-1 15,-22 0-15,22 1 0,-22-22 0,0 0 16,22 21-16,-22-21 0,0 1 16,1-22-16,-1 21 0,-21 0 0,22-21 15,-43 21-15,-22-21 32,1 0-32,0 0 0,-21 0 15,21 0-15</inkml:trace>
  <inkml:trace contextRef="#ctx0" brushRef="#br0" timeOffset="15039.34">16743 3852 0,'-21'0'16,"-1"0"-16,1 0 0,21 22 16,0-1-16,0 0 15,21-21-15,1 21 0,-1-21 16,21 21-16,-21-21 0,22 21 15,-1-21-15,-21 22 0,21-22 16,22 0-16,-22 0 0,1 0 0,-1 0 16,0 0-16,-21 0 0,22 0 15,-22 0-15,0-22 0,0 22 0,0-21 16,1 0-16</inkml:trace>
  <inkml:trace contextRef="#ctx0" brushRef="#br0" timeOffset="15218.28">17378 3662 0,'0'0'0,"0"-21"0,0 0 16,0 42 15,0 0-31,0 0 0,0 0 16,0 0-16,-21 22 0,21-22 16,-22 0-16,22 0 0,-21 0 0,21 22 15,0-22-15,0 0 0,0 0 16,0 0-16,0 1 0</inkml:trace>
  <inkml:trace contextRef="#ctx0" brushRef="#br0" timeOffset="15670.53">18732 3725 0,'0'0'0,"22"0"0,-1-21 0,0 21 16,-21-21-16,0 42 16,0 0-1,0 22-15,0-22 16,0 21-16,-21 1 0,21 20 0,0-21 15,-21 22-15,-1-22 0,1 22 16,0-22-16,21 0 0,-21 1 0,0-1 16,21 0-16,0 1 0,-21-22 15,21 0-15,0 0 0,0 0 16</inkml:trace>
  <inkml:trace contextRef="#ctx0" brushRef="#br0" timeOffset="16235.2">18309 3831 0,'-21'-42'0,"42"84"0,-63-105 0,42 20 0,0 1 16,0 0-16,0 21 0,0-22 16,0 22-16,0-21 0,21 21 0,0-22 15,21 22-15,1 0 0,-1 21 16,0-21-16,22 21 0,-1 0 15,1 0-15,-1 21 0,-20 0 0,20 21 16,1 1-16,-1-1 0,1 0 16,-22 1-16,0-1 0,1 22 0,-1-22 15,-21 21-15,-21-20 0,0-1 16,0 22-16,0-22 0,0 0 0,0 1 16,0-22-16,-21 21 0,0-21 15,0 0-15,0-21 0,-1 0 0,1 0 16,0 0-16,0 0 0,0 0 15,21-21-15,-21-21 0,21 21 16,0-22-16,0 1 0,0 0 16,0-1-16,0 1 0,0 0 15,21-1-15,0-20 0,0 21 0,0-22 16,22 22-16,-1-1 0,0-20 16,1 21-16,20-1 0,-21 1 0,22 21 15,-22 0-15,22-1 0,-22 22 16,22 0-16,-22 22 0,0-1 0,1 21 15,-22 0-15,0 1 0,0 20 16,0 1-16,-21-22 0,0 22 0,0-22 16,0 21-16,0 1 0,0-22 15,-21 22-15,0-22 0,0 0 16,0 1-16,-1-22 0,22 21 0,-21-21 16,0 1-16,21-1 0,-21 0 15,21 0-15,0-42 31,0 0-31,0 0 0,21-1 16,0 1-16</inkml:trace>
  <inkml:trace contextRef="#ctx0" brushRef="#br0" timeOffset="17399.54">20066 3768 0,'0'0'0,"21"-21"15,-21 42 1,0 0-1,0 0-15,0 0 0,-21 22 0,21-22 16,-21 21-16,21 0 0,0 1 0,0-1 16,0 0-16,0 1 0,0-22 15,0 21-15,0 1 0,0-22 0,0 0 16,0 0-16,21 0 0,0 0 16,0-21-16,0 0 0,1 0 15,-1 0-15,21 0 0,-21 0 16,0 0-16,22-21 0,-22 0 15,0-21-15,21-1 0,-20 1 0,-1 0 16,0-1-16,0-20 0,0 21 16,0-22-16,1 22 0,-1-1 0,-21 1 15,0 0-15,0 21 0,0-1 16,0 1-16,0 42 31,0 1-31,-21 20 0,21-21 16,-22 21-16,22 1 0,0-1 0,0 0 15,0 22-15,0-22 0,0 1 16,0-1-16,0 0 0,0-21 0,22 22 16,-1-22-16,0 0 15,0 0-15,0-21 0,0 0 0,1 21 16,20-21-16,0 0 0,-21 0 0,22-21 16,-1 0-16,0 0 0,1 0 15,-22-22-15,0 22 0,21-42 0,-20 20 16,-1-20-16,0 21 0,-21-22 15,21 22-15,0-22 0,0 1 0,-21-1 16,0 22-16,0-22 0,22 22 16,-22 0-16,0-1 0,0 1 0,0 21 15,0 0-15,-22 42 16,1 0-16,0 21 0,0 1 16,21-1-16,-21 22 0,21-22 0,-21 21 15,21-20-15,0 20 0,0 1 16,0-22-16,0 22 0,0-22 15,0 0-15,0 1 0,21-1 16,0 0-16,0-21 0,0 1 0,0-1 16,1 0-16,-1 0 0,21-21 0,64-21 31,-85 0-31,0 0 0,22-1 0,-22-20 16,21 0-16,-21-1 0,0 1 15,22 0-15,-22-22 0,0 22 0,21-22 16,-20 22-16,-1 0 15,21-22-15,-21 22 0,0-22 0,-21 22 16,22 0-16,-22-1 0,21 1 16,-21 21-16,0 0 0,0 0 0,0-1 15,0 1-15,0 42 16,0 1-16,0 20 16,-21-21-16,-1 21 0,22 1 0,0-1 15,0 22-15,-21-22 0,21 21 16,-21-20-16,0 20 0,21 1 0,-21-1 15,21-20-15,0 20 0,0-21 16,0 22-16,0-22 0,0-21 0,0 22 16,0-22-16,0 0 15,21 0-15,0 0 0,0-21 0,0 0 16,22 0-16,-22 0 0,0 0 0,21 0 16,-20-21-16,-1 0 0,21 0 15,-21-21-15,22 20 0,-22-20 0,0 0 16,0-1-16,21-20 0,-20 21 15,-1-1-15,0 1 0,21 0 0,-21-1 16,-21 22-16,22 0 0,-22 0 16,0 42-1,0 0-15,-22 21 0,22-20 16,0 20-16,-21 0 0,21-21 16,-21 22-16,21-1 0,0-21 15,0 0-15,0 22 0,0-22 16,21 0-16,0 0 0,1-21 15,-1 0-15,21 0 0,0 0 0,-20 0 16,20 0-16,0-21 0,1 0 16,-1 0-16,0 0 0,-21-1 0,22-20 15,-22 0-15,21 21 0</inkml:trace>
  <inkml:trace contextRef="#ctx0" brushRef="#br0" timeOffset="17583.24">22754 3429 0,'0'0'0,"-42"0"0,-43 0 31,64 0-31,0 0 16,42 0 15,0 0-31</inkml:trace>
  <inkml:trace contextRef="#ctx0" brushRef="#br0" timeOffset="17767.14">21548 3641 0,'-22'21'15,"44"-42"-15,-65 42 0,43 0 16,21-21-1,1 0-15,20 0 16,-21 0-16,21 0 0,1 0 0,-1 0 16,0 0-16,1 0 0,-1-21 15,-21 21-15</inkml:trace>
  <inkml:trace contextRef="#ctx0" brushRef="#br0" timeOffset="18563.16">24088 3831 0,'0'0'0,"0"21"0,21-21 15,0 0-15,0 0 0,0 0 16,0 0-16,1-21 0,20 21 16,0-21-16,-21 0 0,22 21 0,-1-21 15,-21 0-15,22-1 0,-22-20 16,0 21-16,0 0 0,-21-22 0,0 22 15,0 0-15,0-21 0,-21 21 0,-21 21 16,-1-22-16,1 22 0,0 0 16,-1 0-16,-20 0 0,-1 0 0,22 0 15,-22 22-15,22-1 0,0 0 16,-1-21-16,22 21 0,0 21 0,0-20 16,21-1-16,0 0 0,0 0 15,0 0-15,21 0 0,0 1 16,22 20-16,-22-21 0,21 0 0,0 0 15,1 22-15,-1-22 0,0 21 16,1 1-16,-1-22 0,0 21 0,1 0 16,-1-20-16,-21 20 0,0-21 15,1 21-15,-22-20 0,0-1 0,0 0 16,-22 0-16,-20-21 0,21 21 0,-21-21 16,-22 21-16,22-21 0,-22 0 15,22 0-15,-22 0 0,1 0 0,-1-21 16,22 0-16,0 21 0,-22-21 15,22 0-15,21 0 0,-22-1 16,22 1-16,0 0 0,0 0 0,21-21 16,0 20-16,0 1 0,0 0 15,0 0-15,21 0 0,0 21 0,22-21 16,-22-1-16,21 22 0,0 0 16,22-21-16,-22 21 0,1-21 0,20 21 15,-21 0-15</inkml:trace>
  <inkml:trace contextRef="#ctx0" brushRef="#br0" timeOffset="18930.95">24574 4001 0,'0'21'0,"0"-42"0,22 42 16,-22 0-16,21-21 16,0 0-1,0 0-15,21 0 0,-20 0 16,-1-21-16,21 21 0,-21-21 15,22-1-15,-22 22 0,21-21 0,0 0 16,-20 21-16,-1-21 0,0 0 0,0 0 16,-21-1-16,0 1 0,0 0 15,-42 0-15,21 0 0,-1 21 16,-20 0-16,21 0 0,-21 0 16,-1 0-16,22 0 0,-21 21 0,-1-21 15,22 42-15,0-21 0,-21 1 0,21 20 16,21-21-16,0 21 15,-22 1-15,22-1 0,0 0 0,0-20 16,0 20-16,22-21 0,-1 21 16,-21-20-16,21-1 0,0 0 0,0-21 15,22 21-15,-22-21 0,21 0 0,-21 0 16,22 0-16,-1 0 0,0 0 16,1 0-16,-1-21 0,-21 0 0</inkml:trace>
  <inkml:trace contextRef="#ctx0" brushRef="#br0" timeOffset="19207.79">25548 3154 0,'0'0'16,"-21"0"-16,0 0 0,0 21 0,-1 21 15,1 1-15,0-1 0,0 22 16,0-22-16,0 21 0,-1 1 0,1-1 15,0 1-15,0-1 0,21 1 0,0-1 16,0-20-16,-21 20 0,21-20 16,0 20-16,0-21 0,0 1 0,0-1 15,0 0-15,0-20 16,0-1-16,0 0 0,0 0 0,21 0 16,0-21-16,0 0 15,0 0-15,1 0 16,-1-21-16</inkml:trace>
  <inkml:trace contextRef="#ctx0" brushRef="#br0" timeOffset="19594.57">25548 4001 0,'0'0'0,"0"21"0,-21 0 15,21 0-15,0 0 31,21-21-31,0 0 0,0 0 16,22 0-16,-22 0 0,0 0 16,21 0-16,-20 0 0,20-21 0,-21 0 15,21 21-15,-20-21 0,-1 0 16,0 21-16,0-22 0,-21 1 0,0 0 16,0 0-16,0 0 0,-21 21 15,0 0-15,0 0 16,-1 0-16,-20 0 0,21 0 0,-21 0 15,20 21-15,-20 0 0,21 0 16,0 0-16,-22 1 0,22 20 16,21-21-16,-21 21 0,21-20 0,-21 20 15,21-21-15,0 21 0,0-20 16,0-1-16,0 0 0,0 0 0,21-21 16,0 21-16,0-21 0,1 0 0,-1 0 15,0 21-15,21-21 0,1 0 16,-1 0-16,21 0 0,-20-21 0,-1 21 15,22-21-15</inkml:trace>
  <inkml:trace contextRef="#ctx0" brushRef="#br0" timeOffset="19871.41">26501 3831 0,'0'0'0,"-64"-21"31,43 21-16,0 21-15,0-21 0,-1 21 0,1 22 16,0-22-16,0 0 0,21 21 16,0-20-16,-21 20 0,21 0 0,0-21 15,0 22-15,0-22 0,0 21 16,0-21-16,0 1 0,21-1 0,0 0 16,-21 0-16,21-21 0,0 21 0,1-21 15,-1 0-15,21 0 16,-21 0-16,22 0 0,-22 0 0,0 0 15,21-21-15,-21 0 0,22 0 16,-22 0-16,21-22 0,-21 1 0,22 0 16</inkml:trace>
  <inkml:trace contextRef="#ctx0" brushRef="#br0" timeOffset="20151.25">27157 3323 0,'0'0'0,"0"-21"0,0 0 0,0 0 16,-106 63 15,85-21-31,0 22 0,-1-1 16,1 21-16,0-20 0,0 20 0,21-20 15,-21 20-15,21-21 0,-21 22 0,21-22 16,0 22-16,0-22 0,0 0 16,0 22-16,0-22 0,0-21 0,0 22 15,0-22-15,21 21 0,0-21 16,0 1-16,0-1 0,0 0 15,22-21-15,-22 0 0,0 0 16,21 0-16,1 0 0,-22 0 0,21 0 16,1-21-16,-22 0 0,21-1 0,-21 1 15,0 0-15,1-21 16</inkml:trace>
  <inkml:trace contextRef="#ctx0" brushRef="#br0" timeOffset="20407.11">26882 3641 0,'0'0'0,"0"21"0,21-21 32,21 0-32,-21 0 0,22 0 15,-1 0-15,0 0 16,1 0-16,-1 0 0,21 0 0,-20 0 15,-1 0-15,0-21 0,1 21 0,-1 0 16,0 0-16,1 0 0,-22 0 16,0 0-16,0 0 0,0 0 0</inkml:trace>
  <inkml:trace contextRef="#ctx0" brushRef="#br0" timeOffset="21654.44">1905 5186 0,'0'0'0,"-21"0"0,0 0 16,-1 0-16,1 0 16,0 0-16,21 21 31,21-21 0,0 0-31,1 0 0,-1 0 0,21 0 16,-21 0-16,22 0 0,-1 0 15,21 0-15,1 0 0,-1-21 0,1 21 16,21 0-16,-1 0 0,1-21 16,0 21-16,20 0 0,-20-21 0,21-1 15,-21 22-15,20 0 0,1-21 16,21 21-16,0 0 0,-21-21 0,21 21 16,0-21-16,21 21 0,0-21 15,1 21-15,20 0 0,-21-21 0,21 21 16,1 0-16,-1-22 0,0 22 15,1 0-15,-1 0 0,0-21 16,-20 21-16,-1-21 0,21 21 0,-21 0 16,-21 0-16,21-21 0,1 21 15,-22 0-15,0-21 0,-22 21 0,22 0 16,-21-21-16,21 21 0,-21-22 0,0 22 16,0 0-16,0-21 0,-22 21 15,1 0-15,-22 0 0,1-21 0,-1 21 16,1 0-16,-22 0 0,1 0 15,-1-21-15,-21 21 0,0 0 0,0 0 16,-21-21 0,-21 21 15</inkml:trace>
  <inkml:trace contextRef="#ctx0" brushRef="#br0" timeOffset="21819.35">8509 4805 0,'21'0'31,"0"0"0,-21-21-31</inkml:trace>
  <inkml:trace contextRef="#ctx0" brushRef="#br0" timeOffset="23194.56">18563 4784 0,'0'0'16,"-42"0"-16,21 0 0,-22 0 0,22 0 0,-21 0 15,21 0-15,-22 0 0,22 0 16,0 0-16,0 0 0,0 0 16,42 0 46,0 0-62,0 0 16,0 0-16,0 0 0,1 21 0,20-21 15,-21 0-15,21 0 0,1 0 16,-1 0-16,0 0 0,1 0 0,20 0 16,-20 0-16,20-21 0,1 21 15,-22 0-15,21 0 0,1-21 0,21 21 16,-22 0-16,1 0 0,20 0 16,-20 0-16,20 0 0,1-22 15,-21 22-15,20 0 0,-20 0 0,20 0 16,1-21-16,0 21 0,-1 0 15,22 0-15,0-21 0,0 21 0,21 0 16,-21 0-16,0-21 0,21 21 0,-22-21 16,1 21-16,21 0 0,0 0 15,0 0-15,-21-21 0,21 21 0,-21 0 16,21 0-16,0 0 0,0 0 16,0-22-16,21 22 0,0 0 0,-21 0 15,21 0-15,-21-21 0,22 21 16,-1 0-16,0 0 0,-21 0 0,21 0 15,-21 0-15,0 0 0,0-21 16,0 21-16,-21 0 0,21 0 16,0 0-16,0 0 0,-21 0 0,21 0 15,-21 0-15,-1-21 0,1 21 16,0 0-16,-21 0 0,21 0 0,-22 0 16,22 0-16,-21 0 0,-1 0 15,-20 0-15,-1 0 0,1 0 0,-1 0 16,-20 0-16,-1 0 0,0 0 0,-20 0 15,20 0-15,-21-21 0,0 21 16,0 0-16,1 0 0,-1 0 16,0 0-16,0 0 31,-21-21-15</inkml:trace>
  <inkml:trace contextRef="#ctx0" brushRef="#br0" timeOffset="23322.48">26352 4509 0,'0'0'16,"-21"21"-16</inkml:trace>
  <inkml:trace contextRef="#ctx0" brushRef="#br0" timeOffset="30058.64">1164 7006 0,'0'0'0,"0"-21"16,0 0 0,0 0-16,0 0 31,0 42 16,0 0-47,0 0 0,0 0 15,0 0-15,0 22 0,0-22 16,0 21-16,0-21 0,0 22 16,0-1-16,0 0 0,0 1 0,0-1 15,0-21-15,0 22 0,0-1 16,0-21-16,0 21 0,0-20 15,0-1-15,0 0 0,0 0 16,0 0-16,0 0 0,0 1 16,-21-22-16,21 21 0,0-42 47,0-1-47,21 22 15</inkml:trace>
  <inkml:trace contextRef="#ctx0" brushRef="#br0" timeOffset="30507.42">1714 7472 0,'0'0'0,"-21"0"0,21 21 16,21-21 30,1 0-46,-1 0 16,-21-21-16,0 0 16,-21 0 15,-1 21-31,1 0 0,0 0 16,0 0-16,21 21 15,-21-21-15,21 21 16,0 0-1,21-21 17,0 0-32</inkml:trace>
  <inkml:trace contextRef="#ctx0" brushRef="#br0" timeOffset="31582.44">2836 6773 0,'0'0'15,"0"-21"-15,0 0 0,0 0 16,-21 21-16,21-21 0,-21 21 15,0 0-15,0 0 0,-1 0 16,1 0-16,0 0 0,0 21 16,0 0-16,0 21 0,-22-20 0,22 20 15,-21 0-15,21 22 0,-22-22 16,22 22-16,-21-1 0,21 1 16,-1-1-16,1 1 0,21-1 15,0 1-15,0-22 0,21 0 0,1 1 16,20-1-16,-21-21 0,21 21 15,1-20-15,20-1 0,-20-21 0,-1 21 16,0-21-16,22 0 0,-22 0 0,0 0 16,1-21-16,-1 0 0,0 21 15,1-22-15,-1-20 0,0 21 0,1-21 16,-22 20-16,21-20 0,1-21 16,-22 20-16,0 1 0,0-22 0,-21 1 15,0 21-15,0-22 0,0 22 16,0-1-16,-21-20 0,-21 21 15,20-1-15,-20 1 0,0 0 0,21 20 16,-22 1-16,1 0 0,0 0 16,-1 21-16,1 0 0,0 0 0,-1 0 15,1 21-15,0 0 0,-1 0 16,22 1-16,-21 20 0,21-21 0,-22 21 16,43 1-16,-21-1 0,21 22 15,0-22-15,0 21 0,0-20 16,0-1-16,0 22 0,21-22 0,0 0 15,1 1-15,-1-1 0,0-21 16,0 0-16,0 0 0,0 1 16,1-1-16,-1 0 0,0-21 0,0 0 15,0 21-15,0-21 0,1 0 16,-1 0-16,0 0 0,0 0 0,0 0 16,0-21-16,1 21 0,-1-21 0,0 0 15,0-1-15,0 22 0,0-21 16,1 0-16,-1 0 0</inkml:trace>
  <inkml:trace contextRef="#ctx0" brushRef="#br0" timeOffset="32195.41">3641 7133 0,'-22'0'16,"22"21"-16,0 1 15,-21-22-15,21 21 0,0 0 0,0 0 16,0 21-16,0-20 0,0-1 16,0 0-16,-21 21 0,21-21 0,0 1 15,-21-1-15,21 0 0,0 0 16,0 0-16,0 0 0,0 1 0,0-1 16,0-42 15,0-1-16,0 1-15,0 0 16,0 0-16,0-21 0,0 20 0,0-20 16,0 0-16,0-1 0,21 1 15,0 21-15,0-21 0,1-1 0,20 22 16,-21 0-16,21 0 0,-20 0 0,20 21 16,0 0-16,1 0 0,-1 0 15,-21 0-15,21 21 0,-20 0 0,-1 0 16,0 0-16,0 22 0,0-1 15,-21-21-15,0 21 0,0-20 0,0 20 16,0-21-16,0 21 0,0-20 0,0-1 16,0 0-16,-21 0 0,21 0 15,-21 0-15,21 1 16,0-44 15,0 1-31</inkml:trace>
  <inkml:trace contextRef="#ctx0" brushRef="#br0" timeOffset="33047.39">4572 6668 0,'-64'42'31,"43"0"-31,0-21 0,21 22 16,0-1-16,0 0 0,-21 1 0,21-1 16,-21 22-16,21-22 0,-21 0 15,21 22-15,0-22 0,0 0 0,0 1 16,0-1-16,0 0 0,0-20 0,0-1 16,0 0-16,0 0 0,21 0 15,0-21-15,0 0 0,0 0 16,0 0-16,1 0 0,-1 0 15,21-21-15,-21 0 0,0 0 16,1 0-16,20-22 0,-21 22 0,0-21 16,0-1-16,1 1 0,-1 21 15,-21-21-15,21 20 0,-21 1 0,21 0 16,-21 0-16,0 42 31,0 0-15,0 0-16,0 1 0,0-1 15,0 21-15,0-21 0,0 0 0,0 1 16,0-1-16,0 0 0,0 0 0,0 0 16,21-21-16,0 0 15,1 0-15,-1 0 0,0 0 16,0 0-16,0 0 0,22-21 0,-22 0 16,0 0-16,0 0 0,0-1 15,-21 1-15,21 0 0,1-21 0,-22 21 16,21-1-16,-21 1 0,0 0 15,0 0-15,0 0 0,0 0 16,0 42 15,0 0-31,0 0 16,0 0-16,0 0 0,0 22 0,0-22 16,0 21-16,0 1 15,0-1-15,0 0 0,0 1 0,0-1 16,0 0-16,0 1 0,0 20 0,0-21 15,0 1-15,21 20 0,-21-20 16,21 20-16,-21 1 0,0-22 0,0 21 16,21 1-16,-21-1 0,21 1 0,-21-1 15,0 1-15,0-22 0,0 22 16,0-22-16,0 22 0,0-22 0,0 0 16,0 1-16,0-1 0,0 0 0,0 1 15,-21-22-15,0 0 0,0 0 0,0 0 16,0-21-16,-1 0 15,1 0-15,0 0 0,-21 0 0,21 0 16,-22-21-16,22 0 0,0 0 0,0 0 16,0-22-16,-1 22 0,22 0 15,-21-21-15,21 20 0,0-20 0,0 21 16,0-21-16,0-1 0,0 1 0,0 0 16,21-1-16</inkml:trace>
  <inkml:trace contextRef="#ctx0" brushRef="#br0" timeOffset="33891.4">7048 6498 0,'0'0'0,"0"-21"0,0 0 15,0 0-15,0 0 0,0-1 16,-21 22-16,0-21 0,0 0 0,0 21 16,0-21-16,-1 21 15,1 0-15,0 0 0,0 0 0,0 21 16,-22 0-16,22 0 0,-21 22 15,0-1-15,20 0 0,-20 1 16,0 20-16,21-20 0,-1 20 0,1-21 16,0 1-16,0 20 0,21-20 15,0-1-15,0 21 0,0-20 0,0-1 16,0 0-16,0 1 0,21-22 0,0 21 16,22-21-16,-22 22 0,21-22 15,-21 0-15,22-21 0,-1 0 0,0 0 16,1 0-16,20 0 0,-21 0 0,1-21 15,20 21-15,-20-21 0,20-22 16,-21 22-16,1-21 0,-1 21 0,0-22 16,1 22-16,-1-21 0,-21 0 15,0-1-15,1 1 0,-1 21 16,-21-22-16,0-20 0,0 21 0,0-1 16,-21-20-16,-1 20 0,1-20 15,0 21-15,-21-22 0,21 22 0,-22-1 16,1 22-16,21-21 0,-22 21 0,1 21 15,21 0-15,-21 0 0,-1 0 16,1 21-16,21 0 0,-22 21 0,1 1 16,0 20-16,21-20 0,-22 20 15,22 1-15,0-1 0,0-21 0,21 22 16,0-1-16,0-20 0,0-1 0,0 0 16,21 22-16,0-43 0,0 21 15,0 1-15,22-22 0,-1 0 16,0 0-16,1 0 0,20-21 15,-20 0-15,-1 0 0,21 0 0,-20 0 16,20-21-16,-20 0 0,20 0 0,1 0 16,-22 0-16,21-22 0,22 1 15</inkml:trace>
  <inkml:trace contextRef="#ctx0" brushRef="#br0" timeOffset="34359.07">7853 6837 0,'0'0'15,"0"-21"-15,0 0 0,0-1 0,-21 22 31,-1 22-15,22-1-16,0 0 16,0 0-16,0 0 0,-21 0 15,21 1-15,0 20 0,0-21 0,0 0 16,0 0-16,-21 1 0,21 20 0,0-21 16,0 0-16,0 0 0,0 1 15,-21-1-15,21 0 0,0 0 16,-21-21-16,0 0 15,21-21 1,0 0-16,0 0 16,0-1-16,0 1 0,0-21 15,0 21-15,0 0 0,0-22 16,21 22-16,0-21 0,0 21 0,0-22 16,0 22-16,22 0 0,-1 0 15,-21 0-15,22-1 0,-1 22 0,0 0 16,1 0-16,-1 0 0,0 0 0,1 0 15,-22 0-15,21 22 0,-21-1 16,0 0-16,1 0 0,-1 0 0,-21 22 16,0-22-16,0 0 0,0 0 15,0 0-15,0 22 0,0-22 0,0 0 16,0 0-16,-21 0 16,21 0-16,-22 1 0,22-44 46,22 1-46,-1 0 16,-21 0-16</inkml:trace>
  <inkml:trace contextRef="#ctx0" brushRef="#br0" timeOffset="34726.86">8530 6922 0,'0'0'0,"0"21"31,21 0-31,0-21 0,1 0 0,-1 0 16,0 0-16,0-21 0,0 21 15,0-21-15,1-1 0,20 22 16,-21-21-16,21 0 0,-20 21 0,-1-21 16,0 0-16,0 0 0,-21-1 0,0 1 15,0 0-15,0 0 0,0 0 16,0 0-16,-21 21 0,-21 0 15,20 0-15,1 21 16,0 0-16,-21 0 0,21 0 0,-1 0 16,1 1-16,0 20 0,21-21 0,0 21 15,-21-20-15,21-1 0,0 21 16,0-21-16,0 0 0,0 1 16,0-1-16,21 0 0,0-21 0,0 21 15,1-21-15,-1 0 0,0 0 16,21 0-16,-21 0 0,22 0 0,20 0 15,-20 0-15,-1-21 0,21 21 0</inkml:trace>
  <inkml:trace contextRef="#ctx0" brushRef="#br0" timeOffset="35183.06">9588 6329 0,'0'-21'16,"22"42"-1,-1 0-15,0 0 16,0 0-16,0 22 0,0-22 16,1 21-16,-1 1 0,0 20 0,0-21 15,-21 1-15,0-1 0,21 0 0,-21 1 16,0-1-16,0 0 0,0-20 15,0 20-15,0-21 0,0 0 16,0 0-16,0 1 0,-21-1 0,21 0 16,0-42 15,0 0-31,0-1 16,0 1-16,0 0 0,21-21 0,0 21 15,1-22-15,-22 1 0,21 0 16,0-1-16,0-20 0,0-1 0,0 22 15,1-22-15,20 22 0,-21-21 16,0 41-16,0-20 0,1 21 0,-1 0 16,-21 0-16,0-1 0,21 22 15,0 0 1,-21 22-16,0-1 16,0 0-16,0 0 0,0 0 0,0 0 15</inkml:trace>
  <inkml:trace contextRef="#ctx0" brushRef="#br0" timeOffset="36627.23">10668 6985 0,'0'0'0,"21"-21"0,-21 0 0,21 0 15,0-1-15,-21 1 0,0 0 16,0 0-16,22 0 0,-22-22 15,0 22-15,0-21 0,0 21 16,0-22-16,-22 1 0,22 21 0,-21 0 16,0 0-16,0-1 0,0 22 15,0 0-15,-1 0 0,-20 0 0,21 22 16,0-1-16,-22 21 0,22-21 0,0 22 16,-21-1-16,21 0 0,-1 1 15,22-1-15,0 0 0,-21 1 0,21-1 16,0-21-16,0 21 0,0-20 0,0 20 15,0-21-15,0 0 0,21 0 16,1-21-16,-1 22 0,0-22 16,0 0-16,0 0 0,0 0 15,1 0-15,-1-22 0,0 1 16,0 0-16,0 0 0,0 0 0,1 0 16,-1-1-16,0-20 0,0 0 0,0 21 15,0-22-15,1 1 0,-22 0 16,21-22-16,-21 22 0,21-1 0,-21 22 15,0-21-15,0 21 0,0 0 0,0-1 16,0 44 0,0-1-16,0 0 0,-21 0 15,21 21-15,-21 1 0,21-1 16,0 0-16,0 1 0,0-22 16,0 21-16,0 1 0,0-22 0,0 0 15,0 0-15,0 21 0,21-42 0,0 22 16,-21-1-16,21-21 0,0 0 15,0 0-15,1 0 0,-1 0 0,0 0 16,0 0-16,21 0 0,-20-21 0,-1-1 16,21 1-16,-21-21 0,22 21 15,-22-22-15,21 1 0,-21 0 0,22-1 16,-22-20-16,0-1 0,21 1 0,-21-1 16,1 1-16,-1 21 15,-21-22-15,0 43 0,0-21 0,0 20 16,0 1-16,0 0 0,0 0 0,-21 42 31,21 0-31,-22 0 0,22 22 0,-21-1 16,21 0-16,0 22 0,-21-22 0,21 22 15,0-22-15,0 0 0,0 22 16,0-22-16,0 1 0,0-22 0,0 21 16,21-21-16,0 22 0,-21-22 0,22 0 15,-1 0-15,0-21 16,0 21-16,0-21 0,0 0 0,1 0 15,-1 0-15,0-21 0,0 0 16,0 0-16,0 0 0,1-1 16,-1 1-16,-21-21 0,21 21 0,0-22 15,0 1-15,-21 0 0,0 21 0,21-22 16,-21 22-16,22 0 0,-22 0 16,0 42-1,0 0-15,0 0 16,0 22-16,0-22 0,0 0 15,0 0-15,0 21 0,-22-20 0,22-1 16,0 0-16,0 0 0,0 0 0,0 0 16,0 1-16,0-1 15,22-21-15,-1 0 16,0 0-16,0 0 0,0 0 0,0 0 16,1 0-16,-1-21 0,0-1 15,0 1-15,0 0 0,0 0 0,1 0 16,20-22-16,-21 22 0,0-21 0,0 21 15,1-22-15,-1 22 0,0 0 16,-21 0-16,21 21 0,-21-21 16,0 42-1,-21 0-15,21 0 0,-21 0 16,21 1-16,0-1 0,-21 0 0,21 0 16,0 21-16,-22-20 0,22-1 15,0 0-15,0 0 0,0 0 16,0 0-16,22 1 0,-1-22 15,0 21-15,0-21 0,0 0 0,0 0 16,22 0-16,-1 0 0,0 0 16,1 0-16,-1 0 0,0 0 0,1 0 15,-1-21-15,0-1 0,-20 1 16,20 0-16,0-21 0,-21 21 0,1-22 16,-1 22-16,0-21 0,0-1 0,-21 1 15,21 21-15,-21-21 0,0 20 16,0 1-16,0 0 0,0 0 0,-21 21 15,0 0-15,0 0 0,0 21 0,-1 21 16,1-20-16,0 20 16,0-21-16,21 21 0,0 1 0,0-22 15,0 21-15,0-21 0,0 1 0,0-1 16,0 0-16,0 0 0,0 0 16,21 0-16,0-21 0,0 0 0,-21 22 15,22-22-15,-1 0 0,0 0 0,0 0 16,21 0-16,-20 0 0,-1-22 15,0 1-15,21 0 0,-21 21 0,1-21 16,-1 0-16,0 0 0,0-1 0,0 1 16,-21 0-16</inkml:trace>
  <inkml:trace contextRef="#ctx0" brushRef="#br0" timeOffset="37727.11">6900 8551 0,'0'-21'47,"21"0"-31,-21 0-16,0 0 0,0 0 15,0-1-15,0 1 0,0 0 16,-21 0-16,0 0 0,-21 0 0,21 21 15,-22-22-15,22 22 0,-21 0 16,21 0-16,-22 0 0,1 0 0,21 22 16,-22-1-16,22 0 0,-21 0 15,21 0-15,0 22 0,-1-22 16,1 21-16,21-21 0,0 22 0,0-22 16,0 21-16,0-21 0,0 22 0,0-22 15,0 0-15,0 0 0,0 0 16,21 0-16,1-21 0,-1 0 0,0 0 15,0 0-15,0 0 0,22 0 0,-22 0 16,21 0-16,-21-21 0,22 0 16,-22 0-16,21 0 0,-21 0 0,22-1 15,-22 1-15,21-21 0,-21 21 0,0 0 16,1-22-16,-22 1 0,0 21 16,21-22-16,-21 22 0,0 0 0,0 0 15,0 0-15,0 0 0,0 42 31,0 0-31,0 0 16,0 21-16,0-20 0,0-1 16,0 21-16,0-21 0,42 64 15,0-43-15,-20-21 16,-1 1-16,0-22 0,0 21 16,0-21-16,0 0 0,1 0 0,-1 0 15,21 0-15,-21 0 0,0-21 16,1 21-16,-1-22 0,21 1 0,-21 0 15,0 0-15,1 0 0,-1 0 0,0-22 16,0 22-16,-21-21 0,0-1 16,21 1-16,-21 0 0,21-22 15,-21 22-15,0 0 0,0-22 0,0 22 16,0-22-16,0 43 0,0-21 0,0 21 16,0-1-16,0 1 0,0 42 15,0 1 1,0-1-16,0 21 0,-21 22 0,21-22 15,0 21-15,-21-20 0,21 20 16,-21-20-16,21-1 0,0 21 0,0-20 16,0-22-16,0 21 0,0 1 0,21-22 15,0 0-15,0 0 0,1 0 16,-22 0-16,21-21 0,0 0 16,21 22-16,-21-22 0,1 0 0,-1 0 15,0 0-15,0-22 0,0 1 16,0 21-16,1-21 0,-1 0 0,0 0 15,0 0-15,0-22 0,-21 22 0</inkml:trace>
  <inkml:trace contextRef="#ctx0" brushRef="#br0" timeOffset="37931">7408 8170 0,'0'0'0,"-21"22"0,42-22 31,0 0-15,1 0-16,-1 0 0,0 0 0,21 0 15,-21 0-15,22 0 0,-1 0 0,0 0 16,1-22-16,-1 22 0,22-21 16,-22 0-16,0 21 0,1 0 0</inkml:trace>
  <inkml:trace contextRef="#ctx0" brushRef="#br0" timeOffset="38514.74">9207 8424 0,'0'0'15,"22"0"1,-1 0-16,-21-21 15,0 0-15,0 0 16,21 0-16,-21 0 0,0-22 0,0 22 16,0-21-16,0 21 0,-21-22 15,0 1-15,-1 21 0,1-22 0,0 22 16,0-21-16,-21 42 0,20-21 16,-20 21-16,21 0 0,-21 0 0,-1 0 15,1 21-15,0 0 0,-1 0 16,22 22-16,-21-1 0,21 0 0,-22 1 15,22 20-15,0-21 0,21 1 0,0-1 16,0 0-16,0 1 0,0-22 16,0 21-16,0-21 0,0 1 0,21-1 15,0 0-15,22-21 0,-22 0 0,21 21 16,-21-21-16,22 0 0,-1 0 16,-21 0-16,21-21 0,1 0 15,-22 21-15,21-21 0,-21-1 0,22 1 16,-22 0-16,0 0 0,0-21 15,0-1-15,1 22 0,-1-21 0,0-1 16,0 1-16,-21 0 0,0-1 0,21 22 16,-21-21-16,0 21 0,21 0 15,-21 42 1,0 0-16,0 0 0,-21 0 16,21 0-16,0 22 0,0-1 15,0-21-15,0 22 0,0-22 0,0 21 16,0-21-16,0 0 0,0 1 15,0-1-15,0 0 0,21 0 16,-21 0-16,22-21 0,-1 0 0,-21 21 16,21-21-16,21 0 0,-21 0 0,22 0 15,-1-21-15</inkml:trace>
  <inkml:trace contextRef="#ctx0" brushRef="#br0" timeOffset="40115.37">10266 8361 0,'-21'21'0,"42"-42"0,-64 42 0,43 0 31,0-42 0,22 0-31,-1 21 0,0-21 16,0 0-16,0-1 0,0 1 0,-21 0 15,22-21-15,-1 21 0,0-22 0,-21 1 16,21 0-16,-21-22 0,0 22 16,0-1-16,0-20 0,0 21 0,0-1 15,21 1-15,-21 21 0,0-22 0,0 22 16,0 0-16,-21 42 31,0-21-31,0 21 0,0 22 0,21-22 16,-22 21-16,1 1 0,0-1 0,21 0 15,0 1-15,0-1 0,-21 21 16,21-20-16,0-1 0,0 0 0,0 1 16,0-1-16,0 0 0,21 1 0,-21-22 15,21 0-15,0 0 0,1 0 16,-1 1-16,0-22 0,0 0 16,0 0-16,0 0 0,22 0 0,-22 0 15,0 0-15,0 0 0,0-22 16,1 1-16,20 0 0,-21-21 0,0 21 15,0-22-15,1 22 0,20-21 16,-42-1-16,21 1 0,0 21 16,-21-21-16,21 20 0,-21 1 0,0 0 15,0 0-15,-21 21 32,0 21-32,21 0 0,0 0 0,0 1 15,0 20-15,0-21 0,0 0 0,0 22 16,0-22-16,0 21 0,0-21 15,0 0-15,21 1 0,-21-1 0,21 0 16,1 0-16,20 0 0,-21-21 0,0 21 16,0-21-16,22 0 0,-22 0 15,0 0-15,21 0 0,-20 0 16,-1 0-16,21-21 0,-21 0 0,0 0 16,22 0-16,-22 0 0,0-1 0,0-20 15,-21 0-15,21 21 0,-21-22 16,22 1-16,-22 21 0,0 0 0,0-1 15,0 1-15,0 0 0,-22 21 32,1 21-32,21 22 15,-21-22-15,21 0 0,0 0 16,0 21-16,0-20 0,0-1 0,0 0 16,0 21-16,0-21 0,0 1 0,0-1 15,0 0-15,0 0 16,0 0-16,0 0 15,0-42 17,0 0-32,0 0 15,0 0-15,0 0 0,0-1 0,0 1 16,21-21-16,0 21 0,1-22 0,-22 22 16,21-21-16,0 21 0,-21 0 15,21-1-15,0 1 0,0 0 16,1 21-1,-1 0-15,-21 21 16,0 0-16,21-21 0,0 22 0,-21 20 16,21-21-16,-21 0 0,21 0 15,-21 1-15,22-1 0,-22 0 0,0 0 16,0 0-16,0 0 0,0 1 0,0-1 16,0 0-16,21-21 15,0 0 1,-21-21-1,0 0-15,21-1 0,0 1 16,-21-21-16,21 21 0,1 0 16,-1-22-16,0 1 0,0 0 15,0 20-15,0-20 0,22 0 0,-22 21 16,21-1-16,-21 1 0,22 0 16,-22 0-16,21 21 0,-21 0 0,1 0 15,-1 0-15,-21 21 16,0 0-16,0 0 15,0 1-15,0-1 0,0 21 0,0-21 16,-21 22-16,21-22 0,0 21 0,0 0 16,0-20-16,0 20 0,0-21 15,0 0-15,0 0 0,0 1 0,21-1 16,0 0-16,0 0 0,0-21 0,0 21 16,1-21-16,-1 0 0,0 0 15,0 0-15,0 0 0,22 0 16,-22 0-16,0-21 0,21 21 0,-21-21 15,22 0-15,-22 0 0,21-22 16,-21 22-16,22-21 0,-22-1 0,21 1 16,-21 0-16,1-1 0,-1 1 0,0 0 15,0-1-15,0 22 0,-21 0 16,0-21-16,0 21 0,0-1 16,-21 22-16,0 0 15,0 0-15,0 22 0,21-1 16,-22 0-16,1 0 0,0 21 0,21 1 15,0-1-15,0-21 0,0 22 16,0-1-16,0 0 0,0-21 16,0 22-16,0-22 0,0 0 0,0 0 15,21 0-15,0 1 0,1-1 0,-1-21 16,0 0-16,0 0 0,0 0 16,22 0-16,-22 0 0,0 0 0,21 0 15,-21-21-15,22 21 0,-22-22 0,0 1 16,21 0-16,-20 0 0,-1-21 15,21 20-15,-21-20 0,0 21 0,1-21 16,-22 20-16,0-20 0</inkml:trace>
  <inkml:trace contextRef="#ctx0" brushRef="#br0" timeOffset="40446.85">11282 7557 0,'0'-22'15,"0"1"17,-21 21 30,-1 0-62,1 0 0</inkml:trace>
  <inkml:trace contextRef="#ctx0" brushRef="#br0" timeOffset="40738.68">10202 7874 0,'0'0'0,"-21"0"0,21 21 15,21-21 1,0 0-16,22-21 16,-22 21-16,21 0 15,-21-21-15,22 21 0,-1-21 0,0 21 16,-20 0-16,20 0 0,0 0 0,-21 0 16,22-21-16,-22 21 0,0 0 15,0 0-15,0 0 0,1 0 0,-1 0 31,-21-22-31</inkml:trace>
  <inkml:trace contextRef="#ctx0" brushRef="#br0" timeOffset="43919.44">19092 5906 0,'0'-22'0,"21"1"16,-21 0-16,0 0 15,0 0-15,-21 42 47,21 0-31,0 0-16,0 22 0,-21-22 0,21 21 16,0 0-16,-21-20 0,21 20 0,0-21 15,0 21-15,0 1 16,0-22-16,-21 0 0,21 21 0,0-20 15,-21-1-15,21 0 0,0 0 16,0 0-16,0 0 0,0 1 0,0-1 16,0-42 15,21-1-15</inkml:trace>
  <inkml:trace contextRef="#ctx0" brushRef="#br0" timeOffset="44259.17">19600 6181 0,'21'0'31,"-21"-21"-16,22 21-15,-1 0 0,-21-22 16,21 22-16,-21-21 16,-21 21 31,0 21-47,-1-21 15,22 22-15,0-1 0,0 0 31,22-21-15,-1 0-16,0 0 16,0-21-16,21 0 0</inkml:trace>
  <inkml:trace contextRef="#ctx0" brushRef="#br0" timeOffset="45530.65">21103 5863 0,'0'0'0,"0"-21"0,0 0 16,0 0-16,0 0 0,0-1 16,0 1-16,0 0 15,0 42 16,0 22-31,0-22 0,0 21 16,0-21-16,0 22 0,0-1 0,0-21 16,0 21-16,0-20 0,0 20 15,0-21-15,0 21 0,0-20 0,0-1 16,0 0-16,0 0 0,0 0 0,0 0 16,21-21 15,0-21-16,-21 0-15,22 0 0,-1 21 16,0-42-16,-21 20 0,21 1 0,0 0 16,0-21-16,1 21 0,-1-22 15,0 22-15,0 0 0,0-21 0,0 20 16,-21 1-16,22 21 0,-22-21 0,21 21 16,-21 21-1,0 0-15,21 1 0,-21-1 16,0 21-16,0-21 0,0 22 0,0-22 15,0 21-15,0-21 16,0 0-16,0 22 0,0-22 0,0 0 16,0 0-16,0 0 0,0 1 0,21-1 15,0 0 1,0-21-16,1 0 0,-1 0 0,0 0 16,0-21-16,0 0 0,22-1 15,-22 1-15,0 0 0,0 0 0,21 0 16,-20 0-16,-1-22 0,-21 1 0,21 21 15,0-22-15,-21 1 0,21-21 16,-21 20-16,21 1 0,-21 0 0,0-1 16,22 22-16,-1 0 0,-21 0 15,0 0-15,0-1 0,0 44 16,0-1 0,0 21-16,0-21 15,0 22-15,0-22 0,0 21 0,0 0 16,0-20-16,0 20 0,0 0 0,0-21 15,0 22-15,0-1 0,0-21 16,0 0-16,21 22 0,0-22 0,0 0 16,0-21-16,1 21 0,-1 0 0,0-21 15,0 0-15,21 0 0,-20 0 16,20 0-16,-21 0 0,21 0 0,1-21 16,-1 0-16,0 0 0,1 0 15,-1 0-15,0-1 0,1 1 16,-1-21-16,-21 0 0,0 20 0,1-20 15,-22 0-15,21 21 0,-21-22 16,0 22-16,0 0 0,0 0 0,-21 0 16,-1 21-16,1 0 0,0 0 0,-21 0 15,21 21-15,-1 0 0,1 0 16,0 21-16,0-20 0,0 20 0,0-21 16,21 0-16,-22 22 0,22-22 0,0 21 15,0-21-15,0 0 0,0 1 16,22 20-16,-1-21 0,0-21 0,21 21 15,-21 0-15,22 1 0,-22-22 16,21 0-16,-21 0 0,22 0 16,-1 0-16,-21 0 0,22 0 0,-1 0 15,-21-22-15,21 1 0,1 21 0,-1-21 16,0-21-16</inkml:trace>
  <inkml:trace contextRef="#ctx0" brushRef="#br0" timeOffset="45874.47">24342 5355 0,'0'0'0,"-22"-21"0,1 21 15,0 0-15,0-21 0,0 21 0,0 0 16,-22 0-16,22 0 0,0 21 15,-21-21-15,-1 21 0,22 0 0,-21 1 16,-1-1-16,22 21 0,-21-21 0,21 22 16,0-1-16,-1 0 0,1 1 15,21-1-15,0-21 0,0 21 0,0 1 16,0-1-16,0 0 0,0-20 16,21 20-16,22-21 0,-22 0 15,0 0-15,21 1 0,1-1 0,-22 0 16,21-21-16,1 0 0,-1 21 0,0-21 15,1 0-15,20 0 0,-21 0 16,1-21-16,20 21 0,-20-21 0,20 0 16,-21-1-16</inkml:trace>
  <inkml:trace contextRef="#ctx0" brushRef="#br0" timeOffset="46751.27">24955 5630 0,'0'0'0,"0"-42"15,0 21-15,0 0 0,0 0 0,0-1 16,-21 1-16,0 21 0,0 0 0,0 0 15,0 0-15,-22 0 16,1 0-16,21 0 0,-22 21 0,1 1 16,0-1-16,21 0 0,-22 0 0,22 21 15,0-20-15,0 20 0,0-21 16,-1 21-16,22-20 0,0 20 0,0-21 16,0 21-16,0-20 0,0-1 0,0 0 15,22 0-15,-1-21 0,0 21 16,21-21-16,-21 0 0,1 0 0,20 0 15,0 0-15,-21 0 0,22 0 16,-22-21-16,21 21 0,-21-21 0,1 0 16,-1 0-16,0-1 0,0-20 0,0 21 15,0-21-15,1 20 16,-22-20-16,21 0 0,-21 21 0,21-22 16,-21 22-16,0 0 0,0 0 0,0 42 31,0 0-31,0 0 15,0 0-15,-21 22 0,21-22 0,0 21 16,0-21-16,0 1 0,0 20 16,0-21-16,21 0 0,0 0 0,0 1 15,0-22-15,1 21 0,-1-21 16,21 0-16,-21 0 0,22 0 0,-22 0 16,0 0-16,0 0 0,21 0 15,-20-21-15,-22-1 0,21 22 16,0-21-16,-21 0 0,21 0 0,-21-21 15,0 20-15,0-20 0,0 21 0,0-21 16,0-1-16,0 22 0,0-21 16,0 21-16,0-1 0,0 1 0,0 42 31,0 1-31,0-1 0,0 0 16,0 21-16,0-21 0,0 22 0,-21-1 15,21-21-15,-21 22 0,21-22 0,0 21 16,0-21-16,0 0 0,0 22 15,0-22-15,0 0 16,0 0-16,0-42 31,0 0-15,0 0-16,0-22 0,0 22 16,0-21-16,0 21 0,0-22 15,0 1-15,0 0 0,0-22 0,21 22 16,0 0-16,21-1 0,1 1 15,-1 21-15,0 0 0,22-1 0,-1 1 16,1 21-16,-1 0 0,1 0 16,-1 21-16,1 1 0,-22 20 0,22-21 15,-22 21-15,-21 1 0,0-1 16,1 22-16,-1-22 0,-21 0 0,0 1 16,0-1-16,0 0 0,0 1 15,0-22-15,0 0 0,-21 21 0,-1-42 16,1 21-16,21 1 0,-21-22 0,0 0 15,0 0 1,21-22 0,0 1-16</inkml:trace>
  <inkml:trace contextRef="#ctx0" brushRef="#br0" timeOffset="47455.47">27982 5419 0,'0'0'15,"21"0"-15,1 0 0,-1-21 0,0-1 16,0 1-16,0 21 0,0-21 15,1 0-15,-1 0 0,-21 0 16,0-1-16,0 1 0,0 0 16,0 0-16,0 0 0,-21 0 0,-22 21 15,22 0-15,-21-22 0,-1 22 16,22 0-16,-21 0 0,0 0 16,-1 0-16,1 22 0,0-1 15,20 0-15,-20 0 0,21 0 0,21 0 16,0 1-16,0-1 0,0 0 0,0 21 15,0-21-15,0 1 0,21-1 16,0 0-16,0 0 0,1 0 0,20 0 16,0 1-16,-21-1 0,22 0 15,-1 0-15,0 0 0,1 0 0,-1 1 16,0 20-16,1-21 0,-1 0 0,-21 0 16,-21 1-16,0-1 0,0 0 15,-21 0-15,0 0 16,-21 0-16,-1-21 0,-20 22 0,20-22 15,-20 0-15,21 0 0,-22 0 16,22 21-16,-1-21 0,22 0 0,-21 0 16,21 0-16,0 0 0,-1 0 15,1-21-15,21-1 0,0 1 16,0 0-16,0 0 0,21 0 16,1 0-16,-1 21 15,0-22-15,21 1 0,-21 0 0,22 0 16,20 0-16</inkml:trace>
  <inkml:trace contextRef="#ctx0" brushRef="#br0" timeOffset="48070.68">28511 5546 0,'0'0'16,"22"21"-16,-1-21 16,-21 21-16,21 0 15,0-21-15,0 0 16,0 0-16,1 0 0,-1-21 15,0 21-15,0-21 0,0 21 0,22-21 16,-22 0-16,0 21 0,0-22 16,0 1-16,0 21 0,-21-21 15,0 0-15,0 0 0,0 0 0,0-1 0,-21 1 16,0 0-16,0 21 16,0-21-16,-22 21 0,22 0 0,0 0 15,-21 0-15,21 0 0,-22 21 0,22 0 16,0 0-16,0 1 0,0-1 15,-1 21-15,1-21 0,21 22 0,0-1 16,0-21-16,0 21 0,0 1 16,0-22-16,0 0 0,21 21 0,1-20 15,20-1-15,-21 0 0,21-21 0,1 21 16,-1-21-16,22 21 0,-22-21 16,21 0-16,-20 0 0,20 0 15,-20-21-15,20 0 0,-21 0 16,1 0-16,-1-22 0,0 22 0,-20-21 15,20-1-15,-21 1 0,0 0 0,-21-1 16,0-20-16,21 21 0,-21-22 16,0 22-16,0-22 0,0 1 0,0 20 15,22-20-15,-22-1 0,0 22 16,0 21-16,0 0 0,0 0 0,0 42 31,0 0-31,0 21 0,-43 85 16,22-63-16,21-22 15,0 22-15,-21-22 0,21 0 16,-21 1-16,21-1 0,-21 0 0,21 1 16,0-1-16,0 0 0,0-21 15,0 22-15,0-22 0,0 0 0,0 0 16,0 0-16,21-21 0,0 22 16,0-22-16,0 0 15,0 0-15,1-22 0,-1 1 0</inkml:trace>
  <inkml:trace contextRef="#ctx0" brushRef="#br0" timeOffset="48430.94">29633 5503 0,'-21'0'16,"42"0"15,0 0-31,-21-21 0,22 21 15,-1-21-15,0 21 0,0-21 16,0 21-16,0-21 0,1 0 0,-1 21 16,0-22-16,-21 1 0,0 0 0,0 0 15,0 0-15,0 0 16,-21 21-16,-22 0 0,22 0 16,0 0-16,0 0 0,0 21 15,-22 0-15,22 0 0,0 0 16,0 0-16,0 22 0,0-1 0,-1-21 15,22 22-15,0-1 0,0-21 16,0 21-16,0 1 0,0-22 0,0 0 16,22 0-16,-1 0 0,21 1 15,-21-22-15,0 0 0,22 0 0,-1 0 16,0 0-16,1 0 0,-1 0 0,0-22 16,1 22-16,-1-21 0</inkml:trace>
  <inkml:trace contextRef="#ctx0" brushRef="#br0" timeOffset="48922.78">30395 5355 0,'0'0'0,"0"-42"0,21-22 31,-42 64-15,0 22-16,0-1 0,0 0 16,0 0-16,-1 0 0,22 22 0,-21-22 15,0 21-15,21 0 0,-21-20 16,21 20-16,0 0 0,0 1 0,0-22 15,0 21-15,0-21 0,21 0 0,0 1 16,0-1-16,22 0 0,-22-21 16,21 0-16,-21 0 0,22 0 15,-1 0-15,0 0 0,1-21 16,-22 0-16,21-1 0,1 1 0,-22 0 0,21-21 16,-21-1-16,0 1 0,22 0 15,-22-1-15,0-20 0,21 21 16,-20-22-16,-1 1 0,0-1 0,0 1 15,-21-1-15,0 22 0,21-1 16,-21 1-16,0 21 0,0 0 0,-21 42 16,21 0-1,-21 0-15,0 22 0,0-1 0,-1 21 16,1-20-16,0-1 0,0 22 16,0-22-16,0 0 0,21 1 0,0-1 15,0 21-15,0-20 16,0-1-16,0-21 0,0 22 0,0-1 15,0-21-15,21 0 0,0 0 0,0 1 16,0-22-16,0 0 0,22 0 16,-22 0-16,0 0 0,21 0 0,-20 0 15,20-22-15,-21 1 0,21 0 16,-20 0-16,20-21 0,-21-1 0,0 22 16,22-21-16</inkml:trace>
  <inkml:trace contextRef="#ctx0" brushRef="#br0" timeOffset="49147.16">30967 5228 0,'0'0'0,"-21"0"0,-1 0 0,22 21 16,22-21 0,-1 0-16,21 0 15,-21 0-15,0 0 0,22 0 16,-1 0-16,-21 0 0,22 0 0,-1 0 15,-21 0-15,21 0 0,-20 0 0,-1 0 16,0 0-16,0 0 0</inkml:trace>
  <inkml:trace contextRef="#ctx0" brushRef="#br0" timeOffset="51458.1">20913 7260 0,'0'0'0,"0"21"31,0 1-31,0-1 16,0 21-16,0 0 0,0-20 16,0 20-16,0 0 0,0-21 0,0 22 15,0-22-15,0 0 0,0 21 0,0-20 16,0-1-16,0 0 16,0 0-16,-22-21 15,22-21 16,0 0-31,0 0 0,0-1 16,0 1-16,0-21 0,0 21 0,0 0 16,0-22-16,22 1 0,-22 0 15,21-1-15,-21 1 0,21 0 0,0-1 16,0 22-16,-21-21 0,21 21 16,1-1-16,-1 1 0,0 21 0,21 0 15,-21 0-15,1 0 0,20 21 0,0 22 16,-21-22-16,1 0 15,20 21-15,-21-20 0,0 20 0,0 0 0,-21-21 16,0 22-16,0-22 16,0 0-16,0 0 0,0 0 0,0 1 15,0-1-15,0 0 0,0 0 0,-21-21 32,0 0-17,21-21-15,0 0 16,0 0-16,0-1 15,0 1-15,0-21 0,21 21 0,0-22 16,1 1-16,-1 0 0,21 21 16,-21-22-16,22 1 0,-1 21 15,0 0-15,1-1 0,-1 1 0,-21 21 0,21 0 16,1 0-16,-22 21 16,0 1-16,0-1 0,0 0 0,-21 21 15,0 1-15,0-22 0,0 21 16,0 0-16,0 1 0,0-22 0,0 21 15,0-21-15,0 22 0,0-22 0,0 0 16,0 0-16,0 0 0,0 1 16,22-1-16,-1-21 15,0 0-15,0 0 0,0 0 0,0-21 16,1 21-16,-1-22 0,21 1 16,-21 0-16,0 0 0,1 0 0,-1 0 15,0-1-15,-21-20 0,21 0 0,0-1 16,-21 1-16,0 0 15,0-1-15,21 1 0,-21 0 0,0-1 16,22 22-16,-22 0 0,0 0 16,0 0-16,0 0 0,0 42 15,-22 0 1,22 0-16,-21 0 0,21 22 16,0-22-16,-21 21 0,21 0 0,0 1 15,0-1-15,0 0 0,0 1 0,0-22 16,0 21-16,21-21 0,-21 22 15,21-22-15,1 0 0,-1 0 16,0-21-16,0 21 0,0-21 0,22 0 16,-22 0-16,21 0 0,-21 0 15,0 0-15,22-21 0,-22 0 0,21 0 16,-21 0-16,1 0 0,-1-1 16,0-20-16,0 0 0,0-1 0,0 1 15,1 0-15,-22-1 0,0-20 0,21 42 16,-21-22-16,0 1 0,0 21 15,0 0-15,0 42 32,0 0-32,-21 0 15,21 0-15,0 22 0,0-1 0,0 0 16,0-20-16,0 20 0,0 0 16,0-21-16,21 1 0,0 20 0,-21-21 15,21 0-15,0 0 0,0-21 0,1 22 16,-1-1-16,0-21 0,0 0 15,0 0-15,0 0 0,22 0 0,-22 0 16,0-21-16,0-1 0,0 1 0,1 0 16,-1 0-16,0-21 0,0 20 15,0-20-15,-21 0 0,21-22 0,1 22 16,-22 0-16,0-22 0,21 22 16,-21-1-16,21 1 0,-21 0 15,0 21-15,0-1 0,0-20 0,0 21 16,-21 21-1,0 21-15,21 0 16,-22 0-16,22 1 0,0 20 0,-21-21 16,21 21-16,0 1 0,0 20 15,0-20-15,0-1 0,0 0 0,0 1 16,0-1-16,21 0 0,-21-21 16,22 22-16,-1-22 0,0 0 0,-21 0 15,21-21-15,0 21 0,22-21 0,-22 0 16,0 0-16,21 0 0,-21 0 15,1 0-15,20-21 0,-21 0 16,21 0-16,-20 0 0,-1-22 0,21 22 16,-21-21-16,0 0 0,1-1 15,-1 1-15,-21 0 0,21-22 0,-21 22 16,21-1-16,-21 1 0,21 0 0,-21 21 16,0-22-16,0 22 0,0 0 15,0 0-15,0 0 0,0 42 31,-21 0-31,21 0 16,0 21-16,-21 1 0,21-22 0,0 21 16,-21 1-16,21-1 0,0 21 15,0-20-15,0-1 0,0 0 16,0 1-16,0-1 0,0-21 0,0 22 16,0-22-16,0 0 0,21 0 15,0 0-15,0-21 0,0 0 0,1 0 16,20 0-16,-21 0 0,0 0 0,22 0 15,-22 0-15,21-21 0,-21 0 16,22 0-16,-22 0 0,0-1 0,0-20 16,0 21-16,-21-21 0,21-1 15,-21 1-15,22 21 0,-22-22 16,21 22-16,-21 0 0,0 0 0,0 42 31,0 0-15,0 0-16,0 1 0,-21-1 0,21 21 15,0-21-15,0 0 0,0 1 16,0 20-16,0-21 0,0 0 0,0 0 16,0 1-16,21-22 0,0 0 15,0 0-15,0 0 16,0 0-16,-21-22 0,22 22 16,-1-21-16,0 0 0,-21 0 15,21-21-15,0 20 0,-21-20 0</inkml:trace>
  <inkml:trace contextRef="#ctx0" brushRef="#br0" timeOffset="51598.53">24574 6858 0,'0'0'16,"-21"0"-16</inkml:trace>
  <inkml:trace contextRef="#ctx0" brushRef="#br0" timeOffset="51795.95">23728 7049 0,'0'0'0,"-21"0"0,-22 21 0,22 0 15,21 0 1,21-21-16,0 21 16,1-21-16,20 0 0,0 0 0,1 0 15,-1 0-15,0 0 0,22-21 16,-22 21-16,0-21 0,1 21 0,-1 0 16</inkml:trace>
  <inkml:trace contextRef="#ctx0" brushRef="#br0" timeOffset="52090.77">24638 7027 0,'0'22'32,"0"-1"-32,0 0 0,0 21 15,0 1-15,-21-1 0,21 0 0,0 22 16,0-22-16,0 22 15,-21-22-15,21 21 0,0-20 0,0 20 16,0-20-16,0-1 0,0 21 0,21-20 0,-21 20 16,21-20-16,-21-1 15,0 21-15,0-20 0,0-22 0,0 21 16,0 1-16,0-22 0,0 0 0,0 0 16,0 0-16,21-21 15,0-21 1,0 0-16,1 0 15</inkml:trace>
  <inkml:trace contextRef="#ctx0" brushRef="#br0" timeOffset="52382.6">24786 7324 0,'0'0'0,"0"-43"16,0-20-16,0 21 0,0-1 15,0 1-15,0 0 0,21 20 0,0 1 16,1 0-16,-1 0 0,-21 0 0,42 21 15,-21 0-15,0 0 0,1 0 16,-1 0-16,0 0 0,0 0 0,0 21 16,-21 0-16,0 64 15,0-64-15,0 0 16,-21 21-16,0-20 0,0-1 0,0 21 16,-22-21-16,22 0 15,-21 1-15,21-1 0,-1 0 0,1 0 16,0-21-16,0 0 0,21 21 0,0-42 31,21 0-31,0 21 16,0-21-16,1-22 0,-1 22 0</inkml:trace>
  <inkml:trace contextRef="#ctx0" brushRef="#br0" timeOffset="52615.47">25336 6689 0,'-42'42'16,"42"-21"0,0 0-16,-21 1 0,21-1 15,-21 21-15,21-21 0,-21 22 0,21-1 16,0-21-16,0 21 0,0 1 0,0-22 16,0 21-16,0 1 0,0-22 15,0 21-15,0-21 0,0 0 0,0 1 16,0-1-16,0 0 0,21-21 15,0 0-15,0 0 16,0 0-16</inkml:trace>
  <inkml:trace contextRef="#ctx0" brushRef="#br0" timeOffset="52934.72">25485 7112 0,'0'0'0,"0"-21"0,21 21 15,-21-21-15,21 21 0,0 0 16,0-21-16,0 21 15,1-22-15,-1 22 16,0-21-16,0 21 0,0-21 0,0 0 16,1 21-16,-1-21 0,0 0 0,0-1 15,-21 1-15,0 0 0,21 21 16,-21-21-16,0 0 0,-21 21 16,0 0-16,-21 0 0,20 0 15,1 0-15,-21 21 16,21 0-16,-22 21 0,22-20 0,0-1 15,0 21-15,0-21 0,0 0 0,21 22 16,0-22-16,0 21 0,0-21 16,0 1-16,0-1 0,21 0 0,0 0 15,0 0-15,0-21 0,22 0 16,-22 0-16,0 0 0,21 0 16,1 0-16,-1-21 0,0 0 0,1 0 15</inkml:trace>
  <inkml:trace contextRef="#ctx0" brushRef="#br0" timeOffset="53137.04">27199 6731 0,'0'0'0,"-21"0"15</inkml:trace>
  <inkml:trace contextRef="#ctx0" brushRef="#br0" timeOffset="53622.77">27093 6816 0,'0'0'0,"0"-21"0,-21-1 0,0 1 16,21 0-16,0 0 0,-21 0 0,21 0 15,-21-1-15,21 1 0,0 0 16,0 0-16,0 0 0,21 21 15,0 0-15,0 0 0,0 0 16,0 21-16,22-21 0,-1 42 0,-21-21 16,22 1-16,-22 20 0,21 0 15,-21 1-15,0-1 0,1-21 0,-22 21 16,0 1-16,0-1 0,0 0 0,0 1 16,0-1-16,0 0 0,0-20 15,0 20-15,0-21 0,0 0 0,0 0 16,-22-21-16,1 22 0,0-22 15,21-22 1,0 1-16,0 0 16,0-21-16,0 21 0,0-22 0,0 1 15,0 0-15,21-1 0,0 1 16,1 0-16,-22-22 0,21 22 0,0-22 16,0 1-16,0 20 0,0-20 15,1 21-15,-1-1 0,0 22 0,-21-21 16,21 21-16,0 21 0,0 0 0,1 0 15,-1 21-15,0 0 0,-21 0 16,21 0-16,0 22 0,0-22 0,1 21 16</inkml:trace>
  <inkml:trace contextRef="#ctx0" brushRef="#br0" timeOffset="55347.52">28088 7027 0,'0'0'15,"21"0"-15,0 0 0,1 0 0,-1 0 16,0 0-16,0 0 0,0-21 16,0 0-16,1 21 0,-1-21 0,-21 0 15,0 0-15,21-1 0,-21 1 0,0 0 16,0-21-16,0 21 16,0-1-16,-21-20 0,0 21 0,-1 0 0,1 0 15,-21 21-15,0 0 0,-1 0 16,1 0-16,0 0 0,-1 21 15,1 0-15,0 0 0,-1 21 0,22-20 16,-21 20-16,21-21 0,-1 21 16,-20 1-16,21-22 0,21 21 0,0 1 15,-21-1-15,21-21 0,0 21 0,0-20 16,0-1-16,21 0 0,0 0 16,0 0-16,22 0 0,-22-21 0,21 0 15,0 0-15,1 0 0,-1 0 0,0-21 16,1 0-16,20 0 15,-20 0-15,-22 0 0,21-1 0,-21-20 16,22 21-16,-43-21 0,21 20 0,-21-20 16,21 0-16,-21-1 0,0 22 15,0-21-15,0 0 0,0 20 0,0-20 16,0 21-16,0 0 16,0 42-1,0 0-15,0 0 16,0 0-16,0 22 0,0-22 15,0 0-15,0 21 0,0-20 0,0-1 16,0 0-16,21 21 0,0-21 16,0 1-16,1-1 15,-1-21-15,0 0 0,21 0 0,-21 0 16,1 0-16,20 0 0,-21 0 0,0-21 16,22 21-16,-22-22 0,0 1 15,0 0-15,0 0 0,0 0 0,1 0 16,-1-22-16,-21 22 0,0-21 15,0-1-15,21-20 0,-21 21 0,0-1 16,21 1-16,-21-22 0,0 22 0,0 21 16,0-21-16,0 20 0,0 1 15,0 64 1,0-22 0,0 21-16,0 0 0,0 22 15,-21-22-15,21 1 0,-21-1 0,21 0 16,0 1-16,0-1 0,0 0 15,0-21-15,0 22 0,0-22 0,0 0 16,0 0-16,0 0 0,21 1 16,0-22-16,0 0 15,0 0-15,22 0 0,-22 0 0,0 0 16,21-22-16,-20 22 0,20-21 0,-21 0 16,0 0-16,22 0 15,-22 0-15,0-1 0,0-20 0,-21 21 0,0 0 16,21-22-16,-21 22 0,0 0 15,0 0-15,-21 21 32,21 21-17,0 0-15,0 0 0,-21 1 0,21-1 16,0 0-16,0 21 0,0-21 0,0 1 16,0-1-16,0 0 15,0 0-15,21 0 0,0 0 16,0-21-16,1 0 15,-1 0-15,0 0 0,0 0 0,0 0 16,0 0-16,1-21 0,20 0 0,-21 21 16,0-21-16,0 0 0,-21 0 15,22-1-15,-1 1 0,0-21 16,0 21-16,0-22 0,0 22 0,-21-21 16,22 21-16,-22-22 0,21 22 15,-21 0-15,0 42 31,-21 0-31,21 1 0,0-1 16,-22 0-16,1 0 0,21 0 0,0 22 16,0-22-16,0 0 0,-21 0 15,21 0-15,0 0 0,0 1 0,0-1 16,0 0-16,0 0 0,21 0 16,0 0-16,1-21 0,-1 0 15,21 0-15,-21 0 0,22 0 16,-22 0-16,21 0 0,0 0 15,1 0-15,-22 0 0,21-21 0,-21 21 16,22-21-16,-22 0 0,21 0 0,-21 0 16,1-22-16,-1 22 0,-21-21 15,21 21-15,-21-22 0,21 1 0,-21 0 16,0 20-16,0 1 0,0-21 16,0 21-16,-21 21 15,0 0-15,0 21 0,-1 21 16,22-21-16,-21 1 0,0 20 15,0-21-15,21 21 0,-21 22 16,21-43-16,0 0 0,0 0 16,0 1-16,0 20 15,0-21-15,21 0 0,0-21 16,0 0-16,0 0 0,1 0 16,-1 0-16,21 0 0,0 0 0,1 0 15,-1 0-15,0-21 0,1 21 0,-1-21 16,0 0-16,1 0 0,-1-22 15,0 22-15,1-21 0,-1 21 16,-21-22-16,22 1 0,-22 0 0,0-1 16,0 1-16,-21 21 0,0-22 15,0 22-15,0 0 0,0 0 0,-21 42 32,0 0-32,0 22 15,21-22-15,0 0 0,0 21 16,0-21-16,0 22 0,0-22 0,0 21 15,0-21-15,0 1 0,0 20 16,0-21-16,0 0 0,0 0 0,0 1 16,0-1-16,0 0 0,0 0 31,-22-21-31,1 0 16,0 0-1,0-21 1,0 21-16,0 0 0,-1 0 0,1-21 15,-21 21-15,0 0 0</inkml:trace>
  <inkml:trace contextRef="#ctx0" brushRef="#br0" timeOffset="56363.52">22860 8763 0,'0'0'0,"0"21"16,21-21 15,-21-21-31,21 0 0,0 0 15,1 0-15,-22-1 0,21 1 16,0 0-16,-21 0 0,0 0 0,0 0 16,0-1-16,0 1 0,-21 0 15,0 0-15,-22 0 0,22 0 16,-21-1-16,-1 22 0,1 0 0,0 0 16,-1 0-16,1 22 0,-21-1 15,20 0-15,1 0 0,0 21 16,20-20-16,-20 20 0,21 0 0,0 1 15,0 20-15,-1-21 0,1 1 0,21-1 16,0 0-16,0-20 0,0 20 16,0-21-16,0 0 0,0 0 0,21 1 15,1-1-15,-1-21 0,0 0 16,21 0-16,-21 0 0,1 0 16,20-21-16,0-1 0,1 1 0,-1 0 15,-21 0-15,21 0 0,1-22 0,-22 22 16,21-21-16,-21 21 0,1-22 15,-1 22-15,-21-21 0,0 21 16,0 0-16,21-1 0,-21 44 31,0-1-31,0 0 0,0 21 16,0-21-16,0 1 0,0 20 0,0-21 16,0 0-16,0 0 0,21 22 15,0-22-15,0-21 0,-21 21 0,43 0 16,-22-21-16,0 0 0,21 0 0,1 0 15,-22 0-15,21 0 0,-21 0 16,22 0-16,-1-21 0,-21 0 0,22 0 16,-22 0-16,0-22 0,21 22 0,-21-21 15,1-1-15,-22 22 0,0-21 16,21 0-16,-21-1 0,0 1 16,0-22-16,0 22 0,0 0 0,0-1 15,-21 1-15,21 0 0,-22 21 0,22-1 16,0 1-16,-21 21 15,0 0-15,0 21 0,21 22 0,0-22 16,-21 21-16,21-21 0,-21 22 16,21-1-16,0 0 0,0 1 0,0-1 15,0 0-15,0 1 0,0-1 0,0 0 16,0 1-16,21-22 0,0 21 0,0-21 16,0 1-16,-21-1 15,21 0-15,1 0 0,-1-21 0,0 0 16,0 0-16,0 0 0,22 0 0,-22 0 15,0 0-15,0 0 0,0-21 16,0 0-16,-21 0 0</inkml:trace>
  <inkml:trace contextRef="#ctx0" brushRef="#br0" timeOffset="56543.84">23368 8594 0,'0'0'0,"-42"0"0,20 0 0,1 0 16,0 0-1,42 0 1,0 0-16,1 0 16,-1 0-16,21 0 0,0 0 0,22 0 15,-1-21-15,1 21 0,21-22 0,-22 22 16,22 0-16,-1-21 0,-20 21 16</inkml:trace>
  <inkml:trace contextRef="#ctx0" brushRef="#br0" timeOffset="57111.52">25421 8700 0,'0'-22'0,"0"44"0,0-65 15,0 22-15,0 0 0,0 0 16,0-22-16,0 22 0,0 0 0,0-21 15,0 21-15,0-22 0,-21 1 16,21 21-16,-21-22 0,0 22 0,21 0 16,-22 0-16,1 21 0,0 0 0,0 0 15,0 0-15,0 0 0,-1 21 16,1 0-16,-21 22 0,21-22 0,-22 21 16,22 0-16,-21 1 0,21-1 15,0 0-15,-1 1 0,1-1 16,0 0-16,21 1 0,0-1 0,0-21 15,0 22-15,0-22 0,0 0 0,21 0 16,0 0-16,1 0 0,-1-21 16,21 0-16,-21 0 0,0 0 0,1 0 15,-1-21-15,21 0 0,-21 21 0,0-42 16,1 21-16,-1-1 0,0-20 16,21 21-16,-21-21 0,-21-1 0,22 1 15,-1 0-15,0-1 0,-21 22 0,0-21 16,0 21-16,0-1 0,21 1 15,-21 0-15,0 42 16,0 0-16,0 1 16,0-1-16,-21 0 0,21 21 0,0-21 15,0 1-15,0 20 0,0-21 16,0 0-16,0 22 0,0-22 0,0 0 16,0 0-16,0 0 0,21-21 0,0 21 15,0-21-15,1 0 0,-1 0 16,0 0-16,0 0 0,0 0 15,0-21-15,22 0 0,-22 0 0,21 0 16,1 0-16</inkml:trace>
  <inkml:trace contextRef="#ctx0" brushRef="#br0" timeOffset="58693.61">26416 8700 0,'0'0'0,"21"0"47,0-22-47,0 1 15,1 0-15,-22 0 0,21 0 0,0 0 16,0-22-16,-21 22 0,21-21 0,0-1 16,-21 1-16,22 0 0,-1-22 15,-21 1-15,0-1 0,21 1 16,0-1-16,-21 1 0,0 20 0,0-20 15,21 21-15,-21 20 0,0 1 0,0 0 16,0 0-16,-21 42 16,0-21-16,0 42 0,0-20 15,-1 20-15,1 21 0,-21-20 0,21 20 16,0 1-16,-1-1 0,1 1 16,21-22-16,0 22 0,0-1 0,0-21 15,0 1-15,0-1 0,0 0 0,0-20 16,21 20-16,1-21 0,-1 0 15,0 0-15,0 1 0,21-22 0,-20 0 16,20 0-16,0 0 0,-21 0 16,22 0-16,-1-22 0,0 1 15,1 0-15,-1 0 0,0 0 0,1-22 16,-22 1-16,21 21 0,-21-21 0,22-1 16,-22 1-16,0 0 0,0-1 15,0 22-15,-21 0 0,22 0 0,-22 0 16,-22 21-1,1 21-15,0 0 16,21 0-16,-21 0 0,0 0 0,21 22 16,-21-22-16,21 0 0,0 0 15,0 22-15,0-22 0,0 0 0,0 0 16,0 0-16,0 0 0,0 1 16,21-1-16,0-21 0,0 21 0,0-21 15,0 0-15,22 0 0,-22 0 0,21 0 16,1 0-16,-22 0 0,21 0 15,0-21-15,-20 21 0,20-21 0,0-1 16,-21 1-16,22 0 0,-22-21 0,0 21 16,0-22-16,0 1 0,1 21 15,-1-22-15,-21 1 0,0 21 0,0 0 16,0 0-16,0-1 0,0 44 31,-21-1-15,21 0-16,-22 0 0,22 21 15,-21-20-15,21-1 0,0 0 16,0 0-16,0 21 0,0-20 0,0-1 16,0 0-16,0 0 0,0 0 15,0 0 1,0-42 15,0 0-31,0 0 0,0-21 16,21 20-16,1 1 0,-22 0 15,21-21-15,-21-1 0,21 22 0,0-21 16,0 0-16,-21-1 16,21 22-16,1 0 0,-22 0 0,21 0 15,0-1-15,0 22 16,0 0-16,-21 22 16,21-1-16,-21 0 0,22 0 15,-22 0-15,0 0 0,21 1 0,-21-1 16,0 21-16,0-21 0,0 0 15,0 1-15,0-1 0,0 0 0,0 0 16,0 0-16,0 0 0,0 1 0,0-1 16,0-42 31,0-1-47,21 22 15,0-21-15,0 0 0,0-21 0,1 21 16,-1-22-16,0 22 0,0-21 0,21-22 15,-20 22-15,20 0 0,0-1 16,-21 1-16,22 0 0,-1 20 0,0-20 16,1 42-16,-22-21 0,21 21 0,-21 0 15,22 0-15,-22 0 0,0 0 16,-21 21-16,0 0 0,21 0 0,0 1 16,-21 20-16,22 0 0,-1 1 15,-21-1-15,21 0 0,0 1 0,-21-1 16,21 0-16,-21-21 0,0 22 15,0-22-15,0 21 0,0-21 0,0 1 16,0-1-16,21 0 0,-21 0 16,22-21-16,-1 21 0,0-21 15,0 0-15,21 0 0,-20 0 0,-1 0 16,21 0-16,0 0 0,-20-21 16,20 0-16,0 0 0,1 0 0,-22-1 15,21-20-15,0 0 0,-20-1 16,20 1-16,-21 0 0,21-1 0,-20-20 15,-1 21-15,-21-1 0,0 1 16,0 0-16,0 20 0,0 1 0,-21 0 16,-1 21-1,-20 0-15,21 21 0,-21 0 0,20 22 16,-20-22-16,21 21 0,0 1 16,-22 41-16,43-41 0,0 41 15,0-41-15,0-1 0,0-21 16,0 0-16,22 22 0,-1-22 15,0 0-15,0-21 0,21 21 16,-20-21-16,-1 0 0,21 0 0,-21 0 0,22 0 16,-22 0-16,21 0 15,-21 0-15,22-21 0,-22 0 0,0 0 16,21-1-16,-21 1 0,22 0 0,-22 0 16,0-21-16,0 20 0,0-20 15,1 21-15,-1-21 0</inkml:trace>
  <inkml:trace contextRef="#ctx0" brushRef="#br0" timeOffset="59039.41">27601 7789 0,'0'0'0,"0"22"0,-21-22 16,21 21 15,-21-21 16</inkml:trace>
  <inkml:trace contextRef="#ctx0" brushRef="#br0" timeOffset="59302.26">26691 8234 0,'0'0'0,"21"0"16,22 0-16,-22 0 15,21-21-15,-21 0 0,22 21 0,-1-22 16,0 22-16,22 0 0,-22-21 16,0 21-16,1-21 0,-1 21 0,-21-21 15,22 21-15,-22 0 0,21-21 16,-21 0-16,0 21 16</inkml:trace>
  <inkml:trace contextRef="#ctx0" brushRef="#br0" timeOffset="69319.39">1672 10456 0,'21'0'16,"-21"-21"31,0 0-32,0 0 1,0 0 0,0 0-1</inkml:trace>
  <inkml:trace contextRef="#ctx0" brushRef="#br0" timeOffset="70110.69">1651 10499 0,'0'0'0,"-21"0"0,0 0 15,-1 0 1,1 0-16,0 0 16,0 0-16,0 0 15,21-21 1,-21-1-1,21 1-15,0 0 0,0 0 16,0 0-16,21 0 16,-21-1-16,21 1 0,0 0 15,0 0-15,0 0 16,1 21-16,-1 0 16,0 0-16,0 0 15,0 0-15,0 0 0,1 0 16,-22 21-16,21 21 0,0-21 15,-21 22-15,21-22 0,0 21 0,-21 1 16,0 20-16,21-21 0,-21 1 16,0-1-16,0 0 0,0 1 0,0-1 15,-21 0-15,0 1 0,0-22 16,0 21-16,0 1 0,-22-1 0,22-21 16,-21 21-16,21 1 0,-22-22 15,22 21-15,-21-21 0,21 1 16,-22-1-16,22 0 0,0-21 15,-21 0-15,20 0 0,1 0 0,0 0 16,0 0-16,0 0 0,0-21 16,-1 0-16,22-1 0,-21-20 0,0 21 15,21-21-15,-21 20 0,21-20 16,0 21-16,0-21 0,0 20 0,0-20 16,0 0-16,0 21 0,0-22 15,21 22-15,0 0 0,0 0 16,1 0-16,-1-1 0,0 22 15,0 0-15,0-21 0,22 21 0,-22 0 16,21 0-16,-21 21 0,0 1 16,22-22-16,-22 21 0,0 21 0,0-21 15,0 0-15,1 1 0,-1-1 16,-21 0-16,21 0 0,0 0 0,-21 0 16,21 1-16,-21-1 0,0 0 15,21-21-15,1 21 0,-22 0 16,21-21-16,-21 21 15,21-21-15</inkml:trace>
  <inkml:trace contextRef="#ctx0" brushRef="#br0" timeOffset="70811">2222 10795 0,'-21'0'16,"21"21"-16,-21 0 15,21 1 1,-21-1-16,21 0 0,0 0 15,0 0-15,0 0 16,21-21 31,0 0-31,-21-21-16,0 0 0,21 0 15,-21 0-15,0 0 16,0-1-16,0 1 15,-21 21-15,21-21 16,-21 21-16,0 0 31</inkml:trace>
  <inkml:trace contextRef="#ctx0" brushRef="#br0" timeOffset="72254.85">3916 10414 0,'0'0'15,"0"-21"-15,0 0 0,0 0 16,0-1-16,-21 1 16,21 0-1,0 42 1,0 0-1,0 22-15,0-1 0,0 0 16,0 1-16,0-1 0,0 0 16,0 1-16,0 20 0,0-20 0,0-1 15,0-21-15,0 21 0,0 1 16,0-22-16,0 0 0,0 0 0,0 0 16,0 1-16,0-44 31,0 1-31,21 0 0,0 0 15,-21-21-15,21 20 0,0-20 16,0 21-16,-21-21 0,22 20 0,-1-20 16,0 0-16,-21 21 0,21-1 15,-21 1-15,21 0 0,-21 0 0,21 21 16,-21 21-16,22 0 16,-22 0-16,21 1 0,-21-1 15,0 21-15,0-21 0,21 22 0,0-22 16,-21 21-16,21-21 0,-21 22 15,21-22-15,1 0 0,-22 0 0,21 0 16,0 0-16,-21 1 0,21-22 0,0 0 16,0 0-16,1 0 15,-1 0-15,0 0 0,0-22 16,0 1-16,0 0 0,1 0 0,-22 0 16,21 0-16,0-22 0,0 22 15,-21-21-15,21 21 0,0-22 0,-21 1 16,22 0-16,-22-1 15,21 22-15,-21-21 0,21 21 0,-21-1 16,0 1-16,0 0 0,21 21 16,-21 21-1,21 0 1,-21 22-16,21-22 16,-21 0-16,0 21 0,22-20 0,-22 20 15,21-21-15,0 21 0,-21 1 0,21-22 16,0 0-16,-21 0 0,21 22 15,1-43-15,-1 21 0,0 0 0,0-21 16,0 0-16,0 0 0,1 0 0,-1 0 16,0 0-16,0 0 15,0 0-15,22 0 0,-22-21 0,0 0 16,21-1-16,-21 1 0,1 0 16,-1-21-16,0 21 0,0-22 0,-21 22 15,21-21-15,-21-1 0,0 1 0,0 0 16,0 21-16,0-22 0,-21 1 15,0 21-15,0 0 0,0-1 0,-1 22 16,1 0-16,0 0 16,0 0-16,21 22 0,-21-1 15,21 21-15,0-21 0,0 22 0,0-1 16,0-21-16,0 21 0,0-20 16,0 20-16,21-21 0,0 21 15,0-20-15,0-1 0,1 0 0,20 0 16,-21 0-16,0-21 0,22 21 15,-22-21-15,0 0 0,21 0 0,-21 0 16,22 0-16,-22 0 0,21 0 0,-21 0 16,22 0-16,-22-21 0</inkml:trace>
  <inkml:trace contextRef="#ctx0" brushRef="#br0" timeOffset="72663.86">7133 10118 0,'0'0'0,"0"-21"0,0-1 0,0 1 15,0 0-15,0 0 0,0 0 0,0 0 16,0-1-16,-21 22 0,0 0 15,0 0-15,-1 0 16,1 0-16,0 0 0,0 0 16,0 22-16,-22-1 0,22 21 0,0-21 15,0 22-15,-21-22 0,-1 63 16,22-41-16,0-1 0,21 0 16,0 22-16,-21-22 0,21 1 15,0-22-15,0 21 0,0 0 0,21-20 16,0-1-16,0 0 0,0 0 0,1 0 15,41-21 1,-21 0-16,1 0 0,-1 0 0,22 0 0,-22 0 16,0 0-16,22 0 0,-22-21 0,22 0 15,-1 0-15,-21 0 0,22-1 16,-1-20-16,1 21 0</inkml:trace>
  <inkml:trace contextRef="#ctx0" brushRef="#br0" timeOffset="73578.97">7916 10224 0,'0'0'0,"0"-22"0,0 1 15,-21 0-15,0 0 0,0 0 0,0 0 16,-1 21-16,-20 0 0,21 0 16,0 0-16,-22 0 0,22 0 0,-21 0 15,21 21-15,0 0 0,-22 0 0,22 21 16,0-20-16,0 20 0,0-21 16,-1 21-16,22 1 0,0-1 15,-21 0-15,21-20 0,0 20 0,0-21 0,0 21 16,0-20-16,21-1 15,1 0-15,-1-21 0,21 21 16,-21-21-16,0 0 0,1 0 0,20 0 16,-21-21-16,0 0 0,22 0 15,-22-1-15,0 1 0,0 0 0,0 0 16,22-21-16,-43-1 0,21 1 0,0 21 16,-21-22-16,0 1 0,0 21 15,0-21-15,0 20 0,0 1 0,0 0 16,0 42 15,-21 0-31,21 1 0,-21-1 16,21 21-16,-22-21 0,22 22 0,0-22 15,0 21-15,0 0 0,0-20 16,0 20-16,22-21 0,-1 0 0,0 0 16,0 1-16,0-1 0,22 0 0,-22 0 15,0-21-15,21 0 0,1 0 16,-22 0-16,21 0 0,0 0 0,-20 0 15,20 0-15,0-21 0,-21 0 0,1 0 16,20-1-16,-21 1 0,0-21 16,0 21-16,-21-22 0,0 1 0,22 21 15,-22-21-15,0-1 0,21 1 16,-21 21-16,0 0 0,0-1 16,0 1-16,0 0 0,0 42 31,-21 0-31,21 22 15,0-22-15,0 0 0,-22 21 0,22-20 16,0 20-16,0-21 0,0 21 0,0-20 16,0-1-16,0 0 0,0 0 15,0 0-15,0 0 0,0 1 0,0-1 16,0-42 31,-21-1-47,21 1 0,0 0 15,0 0-15,0-21 0,0-1 16,0 22-16,0-21 0,21-1 0,1 1 16,-1 0-16,0-1 0,0 1 0,0 21 15,22-21-15,-22 20 0,21 1 16,-21 21-16,22 0 0,-22 0 0,21 0 16,-21 0-16,22 21 0,-22 22 0,0-22 15,0 21-15,0-21 0,-21 22 16,0-1-16,0 0 0,0 1 0,0-22 15,0 21-15,0-21 0,0 22 0,0-22 16,0 0-16,0 0 16,0 0-16,0 1 0,0-1 0,0 0 15,0-42 32,0 0-47,0-1 0,0 1 16,0 0-16</inkml:trace>
  <inkml:trace contextRef="#ctx0" brushRef="#br0" timeOffset="74975.14">9440 10202 0,'0'0'0,"-42"0"0,21 0 0,0 0 16,-1 0-16,1 0 0,0 0 16,0 0-16,0-21 15,21 0 1,0 0-16,0 0 16,21 0-16,0-1 0,0 22 15,0-21-15,1 21 0,-1 0 16,0-21-16,0 21 0,0 0 0,0 0 15,1 0-15,20 0 0,-21 21 16,0 0-16,0-21 0,1 43 0,-1-22 16,0 21-16,0-21 0,-21 22 0,0-1 15,0 0-15,0 1 16,0-22-16,0 21 0,0 1 0,0-22 16,0 0-16,0 0 0,0 0 0,0 0 15,0 1-15,-21-22 0,0 0 16,0-22-1,21 1 1,0 0-16,0 0 0,0 0 16,0 0-16,0-22 0,0 1 0,0 21 15,0-22-15,21 1 0,0 0 0,0 21 16,0-22-16,0 1 0,22 21 16,-22-22-16,21 22 0,1 0 0,-1 0 15,21 0-15,-20 21 0,-1 0 16,0 0-16,1 0 0,-1 21 15,-21 0-15,0 0 0,1 0 0,-1 1 16,-21-1-16,0 21 0,0-21 0,0 0 16,0 22-16,-21-22 0,-1 0 15,22 21-15,-21-20 0,0-1 0,0 0 16,21 0-16,-21 0 0,21-42 47,21 0-47,0 0 15,0 0-15,0-1 0</inkml:trace>
  <inkml:trace contextRef="#ctx0" brushRef="#br0" timeOffset="75379.17">10562 9927 0,'0'0'16,"21"-21"-16,-21 0 0,0 0 0,-21 42 31,0 0-31,21 0 15,0 0-15,-21 22 0,0-22 16,-1 21-16,22-21 0,-21 22 0,21-1 16,0-21-16,0 22 0,0-1 0,0-21 15,0 21-15,0-20 0,0 20 16,0-21-16,0 0 0,0 0 16,21-21-16,1 22 0,-1-22 0,21 0 15,-21 0-15,22 0 0,-22 0 16,21-22-16,-21 1 0,22 0 0,-22 0 15,21 0-15,-21 0 0,22-22 0,-22 22 16,0-21-16,-21 21 0,0-22 16,0 22-16,0-21 0,0-1 0,-21 1 15,0 21-15,-1-21 0,1 20 0,0-20 16,0 21-16,-21 21 0,20-21 16,-20 21-16,21 0 0,0 0 0,0 0 15,-1 0-15,1 0 0,21 21 16,-21-21-16,21 21 15,0 0-15,0 0 0,21 1 16,0-22-16,1 0 16,-1 0-16</inkml:trace>
  <inkml:trace contextRef="#ctx0" brushRef="#br0" timeOffset="75671">11409 9589 0,'0'0'0,"0"-22"16,0 1-16,0 0 16,0 42-1,0 0-15,0 22 16,-21-22-16,-1 21 0,1 1 0,21-1 16,0 21-16,0-20 0,-21-1 15,21 0-15,-21 22 0,21-22 0,0 1 16,0-1-16,0-21 0,0 21 0,0 1 15,0-22-15,0 0 0,0 0 16,21 0-16,0 1 0,-21-1 0,21 0 16,1-21-16,-1 0 0,0 0 15,0 0-15,-21-21 0,21 0 16,0-1-16,1 1 0,-1 0 16,-21 0-16</inkml:trace>
  <inkml:trace contextRef="#ctx0" brushRef="#br0" timeOffset="75898.87">11197 9927 0,'0'0'15,"-21"0"-15,0 0 0,21-21 16,21 21 0,0 0-16,0 0 0,22-21 0,-22 21 15,21-21-15,0 21 0,1-21 0,-1 21 0,0-22 16,-20 22-16,20 0 15,0-21-15,-21 21 0,22-21 0,-22 21 16,0 0-16,0 0 0,0 0 0,1 0 16,-1 0-16</inkml:trace>
  <inkml:trace contextRef="#ctx0" brushRef="#br0" timeOffset="76579.48">3111 12065 0,'0'0'0,"0"-21"0,0 0 0,0 0 0,-21-1 15,21 1-15,-21 0 0,0 0 16,21-21-16,-21 20 0,0 1 0,21 0 16,-22 0-16,1 21 15,0 0-15,21 21 16,0 0-16,0 0 0,0 22 16,0 20-16,0 1 0,0-1 0,0 22 15,0-22-15,0 22 0,0-21 0,0 20 16,0 1-16,0 0 0,0-1 15,0 1-15,0 0 0,-21-22 16,21 22-16,0-22 0,0 1 16,0-1-16,0 1 0,0-22 0,0 0 15,0 22-15,0-43 0,0 21 0,0-20 16,0 20-16,0-21 16,-21-21-16,21-21 15,0 0-15,0 0 16,0-22-16</inkml:trace>
  <inkml:trace contextRef="#ctx0" brushRef="#br0" timeOffset="76891.03">2815 12510 0,'0'0'0,"-21"-43"0,0 1 0,0 0 16,-1-1-16,22 22 0,-21-21 15,21 21-15,0-22 0,0 22 0,0-21 16,0 21-16,21-1 0,1 1 0,-1-21 15,21 42-15,22-21 0,-22 21 16,21 0-16,-20 0 0,20 21 0,-20 0 16,20 0-16,-21 22 0,1-1 15,-22 0-15,0 1 0,-21 20 16,0-21-16,-21 1 0,0-1 16,-22-21-16,1 22 0,21-22 15,-21 21-15,-1-21 0,1 0 0,0 1 16,20-1-16,1 0 0,-21-21 15,21 0-15,21-21 32,0 0-32,21-22 0,0 22 15,0 0-15</inkml:trace>
  <inkml:trace contextRef="#ctx0" brushRef="#br0" timeOffset="77251.05">3556 12361 0,'42'0'31,"-42"-21"-31,21 0 0,1 21 16,-1-21-16,-21 0 0,21 0 0,0-1 15,-21 1-15,0 0 0,21 0 16,-21 0-16,0 0 0,0-1 15,-21 22 1,0 0-16,-21 22 0,20-1 0,1 0 16,-21 0-16,21 0 0,0 0 15,-1 22-15,1-22 0,21 21 0,0 1 16,0-22-16,0 0 0,0 21 16,0-21-16,0 1 0,0-1 15,21 0-15,-21 0 0,22-21 0,-1 21 16,0-21-16,0 0 0,21 0 15,-20 0-15,20 0 0,0 0 0,1 0 16,-22-21-16,21 0 0,0 0 0,1 0 16</inkml:trace>
  <inkml:trace contextRef="#ctx0" brushRef="#br0" timeOffset="77618.84">4149 12234 0,'0'0'0,"0"-21"0,0 0 0,0 0 16,0 0-1,0 0-15,0-1 16,0 1-16,21 0 16,0 21-16,0 0 15,0 0-15,0 0 0,22 0 0,-22 21 16,21 0-16,-21 1 0,22-1 16,-1 0-16,-21 0 0,22 21 15,-22-20-15,0 20 0,0-21 0,-21 0 0,0 22 16,0-22-16,0 0 0,-21 0 15,0 0-15,0 0 0,-1-21 0,1 22 16,0-22-16,0 0 0,0 0 16,21-22-1,0 1 1,0 0-16,0-21 16,0 21-16,0-1 0,0 1 0,0-21 15,21 21-15,0-22 0,0 22 0,-21-21 16,21 21-16,1 0 0,-1-22 15,0 22-15,0 0 0,0 21 0,22-21 16,-22 0-16,0 21 0</inkml:trace>
  <inkml:trace contextRef="#ctx0" brushRef="#br0" timeOffset="78730.98">4826 12425 0,'0'0'15,"-21"21"-15,21 0 0,0 0 0,0 1 0,0-1 16,21-21 0,0 0-1,21-21-15,-20-1 0,-1 22 0,0-21 16,21 0-16,-21 0 0,22 0 0,-22-22 16,21 22-16,-21-21 15,22 0-15,-22-1 0,21 1 0,-21-22 16,1 22-16,-1 0 0,0-22 15,0 22-15,-21 21 0,0-22 0,0 22 16,0 0-16,0 0 0,-21 21 0,0 0 16,0 0-16,-22 0 15,22 21-15,0-21 0,0 21 0,0 22 16,21-22-16,-22 21 0,22 0 0,-21 1 16,21 20-16,0-20 0,0 20 15,0-21-15,0 22 0,0-22 0,0 22 16,0-1-16,0 1 0,0-1 0,0 1 15,0-1-15,0 22 16,0-22-16,21 22 0,1-21 0,-22-1 16,0 22-16,0-22 0,0 22 0,0 0 15,0-22-15,0 22 0,0-22 16,0 22-16,-22-22 0,22 22 0,-21-21 16,0-1-16,0-21 0,21 22 0,-21-22 15,0 22-15,21-22 0,-22-21 16,22 22-16,0-22 0,0 0 0,0 0 15,22-42 1,-1 0-16,0 0 0,0-1 16,21-20-16,1 0 0,-22-22 0,42 22 15,-20-43-15,-1 22 0,22-1 16,-22-20-16,21-1 0,-20 0 0,-1 1 16,-21-1-16,0 21 0,-21-20 15,0-1-15,0 22 0,-21-22 0,0 0 16,-21 22-16,-1-1 0,-20 1 0,21 20 15,-1 1-15,-20 0 0,20-1 16,1 22-16,0 0 0,21 0 0,-1 0 16,1 21-16,0 0 0,21-21 0,21-1 31,0 22-15,1-21-16,-1 21 0,0-21 0,21 21 0,-21-21 15,22 21-15,-1-21 16,0 0-16,1-1 0,-1 1 0,0 0 15,-20 0-15,20 0 0,-21 0 0,21-1 16,-20 1-16,-22 0 0,0 0 16,0 0-16,0 0 0,0-1 0,0 1 15,-22 21 1,1 0 0,0 0-16,21 21 0,-21 1 15,0-1-15,21 21 0,0-21 16,-21 22-16,21-22 0,0 21 0,0-21 15,0 22-15,0-22 0,21 0 0,0 21 16,0-21-16,0 1 16,0-22-16,1 21 0,-1 0 0,0-21 15,21 0-15,-21 0 0,1 0 0,20 0 16,-21 0-16,0 0 0,0-21 16,22 21-16,-22-21 0,0-1 0,0 1 15,0 0-15,1 0 0,-22 0 0,0-22 16,0 22-16,0-21 0,0 0 15,0-1-15,0 22 0,0-21 0,-22 21 16,1-22-16,0 22 0,0 21 0,0-21 16,0 21-16,-22 0 0,22 0 15,0 0-15,0 0 0,0 21 0,-1 0 16,1 0-16,0 1 0,21-1 16,0 0-16,0 0 0,0 0 15,0 0-15,0 1 0,0-1 0,21 0 16,0 0-16,1 0 15,20 0-15,-21-21 0,0 0 0,0 0 16</inkml:trace>
  <inkml:trace contextRef="#ctx0" brushRef="#br0" timeOffset="79142.74">6159 12298 0,'0'-21'16,"0"42"-16,0-63 0,0 20 0,0 1 15,0 0-15,0 0 0,0 0 16,0 0-16,22-1 0,-22 1 0,21 0 16,0 0-16,0 21 0,0-21 15,0 21-15,1 0 0,-1 0 0,0 0 16,0 0-16,0 21 0,0 0 0,1 0 16,-1 0-16,-21 1 0,21 20 15,0-21-15,-21 0 0,0 22 0,0-22 16,0 21-16,0-21 0,0 0 0,0 22 15,0-22-15,0 0 0,-21 0 16,21 0-16,-21-21 0,0 0 16,-1 0-1,1 0 1,21-21-16,0 0 0,0 0 16,0 0-16,0 0 0,0-1 0,0 1 15,0 0-15,0 0 0,0-21 16,21-1-16,22-63 15,-22 64-15,0 21 0,0 0 16,0 21-16,1-21 0,-1 21 16,0 0-16,0-22 0,0 22 15,0 0-15,22 0 0</inkml:trace>
  <inkml:trace contextRef="#ctx0" brushRef="#br0" timeOffset="79826.35">7027 11959 0,'0'0'0,"-21"0"15,0 0-15,0 0 16,21 21-16,0 1 0,0-1 16,0 0-16,0 0 0,0 21 15,0-20-15,0-1 0,0 21 16,0-21-16,0 0 0,0 22 0,0-22 15,0 0-15,0 0 0,0 0 0,0 1 16,0-1-16,0 0 16,0-42 15,0 0-15,0-1-16,0 1 0,0 0 0,0 0 15,0-21-15,0 20 0,21-20 0,0 0 16,-21-1-16,21 22 0,0-21 15,22 0-15,-22 20 0,0 1 16,21 0-16,-20 0 0,-1 0 0,21 21 16,-21 0-16,0 0 0,22 21 15,-22 0-15,0 0 0,0 22 0,0-22 16,-21 21-16,22 0 0,-22 1 0,21-1 16,-21-21-16,0 22 0,0-1 15,0 21-15,0-41 0,0-1 16,0 0-16,0 0 0,0 0 0,0 0 31,-21-21-31,-1 0 16,22-21-16,0 0 15,0 0-15,0 0 16,0 0-16,22-1 0,-1-20 0,0 21 16,0-21-16,0-1 0,0-20 0,22 20 15,-1-20-15,0 21 0,22-1 16,-22 1-16,22 21 0,-1-22 0,-20 43 15,-1 0-15,0 0 0,-21 0 0,22 0 16,-22 22-16,0-1 0,0 21 16,-21-21-16,0 22 0,0-1 0,0 0 15,0 1-15,0-1 0,0-21 0,-21 21 16,0-20-16,0 20 0,21-21 16,-21 0-16,-1 0 0,1 1 15</inkml:trace>
  <inkml:trace contextRef="#ctx0" brushRef="#br0" timeOffset="80638.89">10223 12086 0,'0'0'0,"22"-21"0,-1 0 0,21 0 0,-42 0 15,21-1-15,-21 1 0,0 0 0,0 0 16,0 0-16,0 0 0,-21-1 15,0 1-15,0 0 0,0 0 0,-22 0 16,22 0-16,-21-1 0,-1 1 0,1 0 16,-21 0-16,20 21 0,1 0 15,0 0-15,-1 0 0,1 0 0,0 0 16,-1 21-16,1 0 0,21 0 16,-22 22-16,22-22 0,0 42 0,0-20 15,0-1-15,0 22 0,21-22 16,-22 21-16,22-20 0,0-1 0,0 0 15,0 1-15,0-22 0,22 0 16,-1 0-16,21 0 0,-21-21 0,22 0 16,-22 0-16,21 0 0,0 0 0,1 0 15,-1-21-15,22 0 0,-22 0 16,21 0-16,-20 0 0,20-22 0,-20 1 16,-1 0-16,0-1 0,1 1 0,-1-22 15,-21 22-15,0-21 0,0 20 16,1-20-16,-22 20 0,21-20 0,-21 21 15,0-22-15,0 22 0,0-1 16,0 1-16,0 21 0,0-21 0,0 20 16,-21 22-16,-1 0 15,1 0-15,21 22 0,0 20 0,0-21 16,-21 21-16,21 1 0,0-1 16,0 0-16,-21 22 0,21-22 0,0 22 15,0-22-15,0 22 0,0-22 0,0 0 16,0 1-16,0-1 0,0 0 15,0-21-15,0 22 0,21-22 0,0 0 16,0-21-16,-21 21 0,22-21 0,-1 0 16,0 0-16,0 0 15,21-21-15</inkml:trace>
  <inkml:trace contextRef="#ctx0" brushRef="#br0" timeOffset="81054.66">10753 11811 0,'-43'64'31,"64"-64"1,1 0-17,20 0-15,-21 0 0,0-22 16,22 22-16,-22-21 0,0 21 0,0-21 15,21 21-15,-20-21 0,-22 0 0,21 21 16,-21-21-16,0-1 0,0 1 16,0 0-16,-21 21 0,-1-21 15,1 21-15,0 0 0,0 0 0,0 0 16,-22 0-16,22 21 0,-21-21 0,21 21 16,0 0-16,-1 22 0,-20-22 15,21 21-15,21-21 0,-21 22 0,21-1 16,-21 0-16,21 1 0,0-22 15,0 21-15,0-21 0,0 1 16,0 20-16,0-21 0,21-21 0,0 21 16,0 0-16,0-21 0,0 0 0,22 0 15,-22 0-15,0 0 0,21 0 16,-20 0-16,20 0 0,-21-21 0,21 21 16,-20-21-16,20 0 0,-21 0 0</inkml:trace>
  <inkml:trace contextRef="#ctx0" brushRef="#br0" timeOffset="81267.03">11388 11896 0,'0'21'15,"21"-21"1,0 0-16,0 0 15,0 0-15,0 0 16,1 0-16,-1-21 16,0 21-16,0 0 0,-21-21 0,21 21 15,0 0-15</inkml:trace>
  <inkml:trace contextRef="#ctx0" brushRef="#br0" timeOffset="81746.27">12277 11663 0,'0'0'16,"0"-21"-16,21 0 0,-21-1 16,0 1-16,0 0 15,-21 21-15,-1 0 0,1 0 16,-21 0-16,21 0 0,-22 0 0,22 0 15,-21 21-15,21-21 16,0 21-16,-1 1 0,1-1 0,0 0 16,0-21-16,21 21 0,0 0 0,0 0 15,0 1-15,0-1 16,0 0-16,21-21 0,0 21 0,22 0 16,-22-21-16,0 21 0,21-21 0,-21 22 15,22-1-15,-22 0 0,0 0 16,0 0-16,0-21 0,-21 21 0,0 1 15,0-1-15,0 0 0,0 0 0,0 0 16,-21-21-16,21 21 0,-21 1 16,-21-22-16,21 0 0,-1 21 0,1-21 15,-21 0-15,21 0 0,-22 0 16,22 0-16,-21 0 0,21 0 0,0 0 16,-22 0-16,22 0 0,0 0 15,21-21-15,-21 21 0,21-22 16,0 1-16,0 0 0,0 0 15,21 0-15,0 21 16,0-21-16,22-1 0,-22 1 0,21 0 16</inkml:trace>
  <inkml:trace contextRef="#ctx0" brushRef="#br0" timeOffset="82127.05">12594 11875 0,'85'-22'32,"-64"22"-32,0-21 0,0 0 15,0 21-15,1-21 0,-22 0 0,21 21 16,0-21-16,-21-1 0,0 1 16,0 0-16,0 0 0,0 0 15,0 0-15,0-1 0,-21 22 16,0 0-16,-1 0 0,1 0 15,0 0-15,0 0 0,0 22 0,0-1 16,-1 0-16,22 0 0,-21 0 16,21 0-16,-21 22 0,21-22 15,-21 21-15,21-21 0,0 22 0,0-1 16,0-21-16,0 0 0,0 22 0,0-22 16,0 0-16,21 0 0,-21 0 15,21 1-15,0-22 0,1 0 0,-1 21 16,0-21-16,21 0 0,-21 0 15,1-21-15,-1-1 0,0 22 16,21-42-16,-21 21 0,22 0 0,-22-22 16,21 22-16</inkml:trace>
  <inkml:trace contextRef="#ctx0" brushRef="#br0" timeOffset="82422.89">13335 10922 0,'0'0'0,"0"21"16,-21 0-16,21 1 15,0-1-15,-21 21 0,-1 0 0,1 1 16,21 20-16,0 1 0,-21-1 16,0 1-16,21-1 0,0 1 0,-21-1 15,0-20-15,21 20 0,-22 1 16,22-1-16,-21-21 0,21 22 0,0-22 15,0 1-15,0-1 0,0 0 16,0 1-16,0-22 0,0 0 0,0 0 16,0 0-16,0 0 0,21-21 0,1 0 15,-1 0-15,0 0 16,0 0-16,0 0 0,-21-21 0,21 0 16,22 0-16</inkml:trace>
  <inkml:trace contextRef="#ctx0" brushRef="#br0" timeOffset="82826.64">13525 11811 0,'0'0'0,"0"21"0,0 0 16,0 1-16,0-1 0,0 0 15,22-21 16,-1 0-31,0 0 0,0-21 16,0 0-16,0 21 0,-21-22 0,22 22 16,-22-21-16,21 0 15,-21 0-15,21 21 0,-21-21 0,0 0 0,0-1 16,0 1-16,0 0 0,-21 21 31,0 0-31,-1 0 0,1 0 0,0 0 16,0 21-16,0 0 0,0 1 0,-1-1 15,1 0-15,0 0 0,21 0 0,0 0 16,-21 1-16,21-1 0,0 0 16,0 64-16,0-64 15,0 0-15,21 0 0,0-21 16,0 21-16,1-21 16,-1 0-16,21 0 0,-21 0 15,22 0-15,-22-21 0,21 0 0,0 21 16,1-21-16</inkml:trace>
  <inkml:trace contextRef="#ctx0" brushRef="#br0" timeOffset="83094.5">14245 11536 0,'0'0'0,"0"-21"0,-21 0 0,0 21 16,0 0-16,-1 0 0,1 0 15,0 21-15,0 0 16,0 0-16,0 0 0,-1 0 0,22 1 15,-21 20-15,0-21 0,0 21 16,21-20-16,0 20 0,0 0 16,-21-21-16,21 22 0,0-22 0,0 0 15,0 21-15,0-20 0,0-1 0,21-21 16,-21 21-16,21 0 0,0-21 0,22 0 16,-22 0-16,21 0 0,-21 0 15,22 0-15,-1 0 0,0 0 0,1-21 16,-1 0-16,0 0 0,1-22 0,-1 22 15</inkml:trace>
  <inkml:trace contextRef="#ctx0" brushRef="#br0" timeOffset="83398.32">14901 11113 0,'0'0'0,"0"-43"16,0 22-16,0-21 0,0 21 0,-21-1 15,0 22-15,0-21 0,0 21 16,-1 0-16,1 0 15,0 21-15,0 1 0,0-1 16,21 0-16,-21 21 0,21 1 0,-22 20 16,22 1-16,0-22 0,0 21 0,0 1 15,0-1-15,0 1 0,0-1 16,0 1-16,0-22 0,0 22 0,0-22 16,0 22-16,0-22 0,0 0 0,0 1 15,0-22-15,0 21 16,0-21-16,22 0 0,-1 1 0,0-22 15,0 0-15,0 0 16,0 0-16,1-22 16,-1-20-16,0 21 0,0 0 15,0-22-15,0 1 0,1 0 0</inkml:trace>
  <inkml:trace contextRef="#ctx0" brushRef="#br0" timeOffset="83651.17">14774 11409 0,'0'0'0,"-21"0"0,0 21 0,0-21 15,42 0 1,0 0 0,0 0-16,0 0 0,1 0 0,20 0 15,-21 0-15,21-21 0,-20 21 16,20 0-16,-21-21 0,0 21 0,22-21 15,-22 21-15,0 0 0,0 0 0,0 0 16,0 0-16,1 0 16</inkml:trace>
  <inkml:trace contextRef="#ctx0" brushRef="#br0" timeOffset="86978.58">20341 10012 0,'0'21'0,"-21"-21"15,0 0 1,0 0-16,21-21 16,0 0-16,0 0 15,0-1-15,0 1 16,21 0-16,0 21 0,0-21 15,0 0-15,0 21 0,1 0 16,20-21-16,-21 21 0,0 0 0,22 0 16,-22 0-16,0 0 15,21 21-15,-21 0 0,1 0 0,-1 0 0,0 22 16,0-1-16,-21-21 0,0 21 16,0 1-16,0-1 0,-21 0 15,0 1-15,-85 84 16,64-106-16,-1 21 0,1 1 15,-22-22-15,22 21 0,0-21 0,-1 0 16,1 1-16,0-1 0,21-21 0,-22 0 16,22 0-16,0 0 15,0 0-15,21-21 0,-21-1 16,21 1-16,0 0 0,0 0 0,0 0 16,0-22-16,0 1 15,0 21-15,0-21 0,0-1 0,21 22 16,0 0-16,0-21 0,0 20 0,22 22 15,-22-21-15,0 21 0,21 0 16,-21 0-16,1 0 0,-1 21 0,21-21 16,-21 22-16,-21-1 0,21 21 0,1-21 15,-22 0-15,0 22 0,0-22 16,0 0-16,21 0 0,-21 22 0,0-22 16,0 0-16,0 0 0,21 0 15,-21 0 1,21-21-1</inkml:trace>
  <inkml:trace contextRef="#ctx0" brushRef="#br0" timeOffset="87178.91">20891 10308 0,'22'0'0,"-44"0"0,65 0 16,-22-21-16,0 21 0,-21-21 15,21 21 48,0 0-63,-21-21 16,22 21-16,-1 0 0,0 0 0</inkml:trace>
  <inkml:trace contextRef="#ctx0" brushRef="#br0" timeOffset="88159.34">22056 10097 0,'0'0'0,"0"-22"16,0 1-16,-22 42 31,1 1-31,21-1 16,0 21-16,0-21 0,-21 22 0,21-22 15,0 21-15,-21 0 0,21 1 0,0-1 16,0 0-16,0 1 0,0-22 16,0 21-16,0-21 0,0 1 0,0-1 15,0 0-15,0 0 0,21-21 31,0 0-31,-21-21 16,21 0-16,1 0 0,-22-1 16,21 1-16,0-21 0,-21 21 15,21-22-15,0 22 0,-21-21 0,21 21 16,1-22-16,-22 22 0,0 0 16,21 0-16,-21 0 0,21 21 0,-21 21 31,0 0-31,0 0 0,0 22 15,0-22-15,0 21 0,0-21 0,0 0 16,0 22-16,0-22 0,0 0 16,0 0-16,0 0 0,0 1 15,21-1-15,0-21 0,0 0 0,-21 21 16,22-21-16,-1 0 0,0 0 0,0 0 16,0 0-16,0-21 0,1 21 15,-1-21-15,0-1 0,0 1 0,0 0 16,0 0-16,1-21 0,-1 20 15,0-20-15,-21 0 0,21 21 0,0-22 16,-21 1-16,21 21 0,1-22 0,-22 22 16,0-21-16,21 21 0,-21 0 15,21 21-15,-21-22 0,0 44 16,0-1 0,0 0-16,-21 21 15,0-21-15,21 1 0,-22 20 0,22-21 16,0 21-16,0 1 0,0-22 0,0 21 15,0-21-15,0 1 0,0-1 16,0 0-16,0 0 0,22 0 0,-1 0 16,0-21-16,0 0 0,21 22 15,1-22-15,-1 0 0,0 0 0,1 0 16,-1 0-16,0-22 0,1 22 0,-22-21 16,21 0-16,-21 0 0,22 0 15,-22-22-15,0 22 0,0-21 0,0 21 16,1-22-16,-22 22 0,0-21 0,0 21 15,0 0-15,0-22 16,0 22-16,0 0 0,-22 21 16,1 0-1,0 21-15,0 0 0,0 0 16,21 1-16,0 20 0,-21-21 0,21 21 16,0-20-16,0 20 0,0-21 0,0 21 15,0-20-15,0 20 0,21-21 16,-21 0-16,21 0 0,0 1 0,0-1 15,0 0-15,1-21 0,20 0 16,-21 0-16,21 0 0,1 0 0,-22 0 16,21 0-16,1 0 0,-1 0 0,0-21 15,1 0-15,-1-1 0,0-20 16,1 21-16</inkml:trace>
  <inkml:trace contextRef="#ctx0" brushRef="#br0" timeOffset="89391.2">25167 9779 0,'0'0'0,"0"-21"0,-21 0 16,0 21-16,0-21 0,-1-1 0,1 22 15,0 0-15,0 0 16,0 0-16,-22 22 0,22 20 0,0-21 16,0 21-16,-21 1 0,20-1 0,1 0 15,0 1-15,0 20 0,21-20 16,0-1-16,0-21 0,0 21 0,0 1 16,0-1-16,0 0 0,21-20 0,0 20 15,22-21-15,-22 21 0,21-20 16,0-1-16,1 0 0,-1 0 0,22-21 15,-22 21-15,21-21 0,1 0 0,-1 0 16,1 0-16,-22 0 16,22-21-16,-1 21 0,-20-21 0,20 0 15,-21 0-15,1-22 0,-1 22 0,0-21 16,1-1-16,-22 22 0,21-21 16,-21 0-16,1-1 0,-22 1 0,0 0 15,0-1-15,0 22 0,0-21 16,-22 21-16,1-1 0,-21 1 0,21 21 15,-22 0-15,1 0 0,21 0 0,-21 21 16,-1 1-16,1-1 0,0 21 16,-1-21-16,22 22 0,-21-22 0,21 21 15,-1-21-15,1 22 0,21-1 0,0-21 16,0 21-16,0-20 16,0 20-16,0-21 0,0 0 0,0 0 15,43 1-15,-22-1 0,0-21 0,0 0 16,21 21-16,-20-21 0,20 0 15,-21 0-15,21 0 0,1-21 0,-22 0 16,21-1-16,-21 1 0,22 0 0,-22 0 16,0-21-16,0 20 0,0-20 15,1 21-15,-22-21 0,0-1 0,21 22 16,-21-21-16,0 21 0,0-1 0,0 1 16,-21 21-1,-1 21 1,1 1-16,21-1 0,0 0 15,0 0-15,0 21 0,0-20 16,0-1-16,0 0 0,0 21 0,0-21 16,0 1-16,21-1 0,1 0 15,-1 0-15,0-21 0,0 21 0,21 0 16,-20-21-16,20 0 0,-21 0 0,21 0 16,1 0-16,-22 0 0,21 0 15,-21-21-15,1 0 0,-1 0 0,0-21 16,0 20-16,0 1 0,0-21 15,1 21-15,-22-22 0,0 22 16,21 0-16,-21 0 0,21 0 0,-21 0 16,0-1-16,-21 44 31,21-1-31,-21 0 16,21 0-16,0 0 0,0 0 0,0 1 15,-22-22-15,22 21 0,0 0 16,0 0-16,0 0 0,-21 0 0,21 1 15,0-1 1,-21-21 0,0 0-1,21-21-15,0-1 16,0 1-16,-21 21 0,21-21 0,0 0 16,0 0-16,0 0 0,0-22 15,0 22-15,21 0 0,0-21 16,0-1-16,0 22 0,1-21 0,20 21 15,-21-1-15,21-20 0,1 21 0,-22 21 16,21-21-16,1 21 0,-1 0 16,-21 0-16,21 21 0,1 0 0,-22 0 15,21 0-15,-21 1 0,1 20 16,-22-21-16,0 21 0,0 1 0,0-22 16,0 0-16,0 21 0,0-20 15,0-1-15,0 0 0,0 0 16,0 0-16,0 0 0,0 1 15,-22-22 17,1 0-17</inkml:trace>
  <inkml:trace contextRef="#ctx0" brushRef="#br0" timeOffset="89894.99">22860 11684 0,'0'0'0,"21"0"0,-21-21 0,21 21 16,0 0 0,1 21-16,-22 0 0,0 0 0,21 22 15,-21-22-15,21 42 0,-21-20 0,0 20 16,0 1-16,0-1 0,0 1 16,0-1-16,0 1 0,-21-1 15,21 1-15,-21-22 0,21 22 0,0-22 16,-22 21-16,1 1 0,0-22 15,21 22-15,-21-22 0,0 0 0,21 1 16,-21-22-16,21 21 0,-22-21 16,22 1-16,0-1 0</inkml:trace>
  <inkml:trace contextRef="#ctx0" brushRef="#br0" timeOffset="90222.81">22775 12023 0,'0'0'0,"0"-64"0,21 22 0,-21 0 0,22 20 15,-1-20-15,-21 0 0,21 21 16,0-1-16,21-20 0,-20 21 0,-1 0 16,21 0-16,0 21 0,1-22 0,-1 1 15,-21 21-15,22 0 0,-22 0 16,0 0-16,0 21 0,0 1 0,-21 20 15,0-21-15,0 21 0,0 1 16,0-1-16,0 0 0,-21 1 0,0-1 16,0 0-16,0-20 0,-1 20 15,-20 0-15,21-21 0,-21 1 16,20-1-16,1 0 0,0 0 0,0-21 0,0 0 16,21 21-16,-21-21 0,21-21 31,21 0-31,0 21 15,0-21-15,-21-22 0</inkml:trace>
  <inkml:trace contextRef="#ctx0" brushRef="#br0" timeOffset="90562.87">23453 11917 0,'21'0'15,"-42"0"-15,63 0 0,-21 0 16,0 0-16,0 0 15,1 0-15,-1-21 0,0 21 0,21-21 16,1-1-16,-22 1 0,21 0 0,0 0 16,-20 0-16,20 0 0,-21-1 15,0 1-15,0 0 0,1 0 0,-22 0 16,0 0-16,-22 21 16,-20 0-16,21 21 0,-21 0 15,-1 0-15,1 0 0,0 22 0,20-22 16,-20 21-16,21 0 0,-21 1 15,20-1-15,1-21 0,21 22 0,0-1 16,0-21-16,0 21 0,0-20 0,0-1 16,21 0-16,1 0 15,-1 0-15,21 0 0,-21-21 0,22 0 16,20 0-16,-21 0 0,1 0 0,-1 0 16,22 0-16,-22 0 0,0-21 15,1 0-15</inkml:trace>
  <inkml:trace contextRef="#ctx0" brushRef="#br0" timeOffset="90922.66">24342 11853 0,'0'-21'16,"0"42"-16,21-63 0,-21 21 0,0 0 0,21 0 15,-21-1-15,0 1 0,21 0 16,0 0-16,0 21 0,1-21 16,-1 21-16,0 0 0,21 0 15,-21 0-15,22 0 0,-22 0 0,21 21 16,1 0-16,-1 0 0,-21 0 0,21 1 15,-20 20-15,-1-21 0,0 21 16,-21 1-16,0-22 0,0 21 0,0-21 16,0 1-16,-21-1 0,0 0 0,-1 0 15,1 0-15,0 0 0,0-21 16,0 0-16,0 0 0,-1 0 0,1 0 16,0-21-1,21 0-15,0 0 16,0 0-16,0 0 0,0-1 0,0-20 15,21 21-15,0-21 0,1 20 0,-1-20 16,0 21-16,0-21 0,0 20 16,22-20-16,-22 21 0,21 0 0,-21 0 15,22-1-15,-1 22 0,-21-21 0,21 21 16,1 0-16,-22 0 0,0 0 16,21 0-16</inkml:trace>
  <inkml:trace contextRef="#ctx0" brushRef="#br0" timeOffset="92007.04">25294 11938 0,'0'21'16,"0"-42"-16,0 63 0,0-20 0,21-22 31,0 0-31,1 0 0,20-22 16,-21 1-16,0 0 0,0 0 15,22 0-15,-22 0 0,21-1 0,1-20 16,-22 21-16,21-21 0,-21-1 0,0 1 15,1 0-15,-1-1 0,0 1 16,-21 0-16,21-22 0,-21 22 0,0-1 16,0 22-16,0-21 0,0 21 0,0 0 15,-21-1-15,0 22 16,0 0-16,-1 0 0,1 22 0,0-1 16,0 0-16,-21 21 0,42 1 0,-22 20 15,1-21-15,0 22 0,21-22 16,-21 22-16,21-1 0,0 1 0,-21 20 15,21-20-15,0 21 0,0-1 16,0-20-16,0 20 0,0 1 0,-21-21 16,21 20-16,0 1 0,0 0 0,0-1 15,0 1-15,-22 0 0,22-1 16,0 1-16,-21-22 0,21 22 0,0-21 16,-21-1-16,0 1 0,21-1 0,0-21 15,0 22-15,-21-22 0,21 1 16,0-22-16,0 21 0,0-21 15,0 0-15,21-21 16,21-21-16,-21 21 0,1-21 16,20 0-16,0-21 0,1 20 15,-1-20-15,0 0 0,-21-1 0,22 1 16,-1-21-16,-21 20 0,22-20 0,-22-1 16,0 1-16,-21-22 0,0 0 15,0 22-15,0-22 0,0 1 0,0-1 16,0 21-16,0-20 0,-21 20 0,-22 1 15,22-1-15,-21 22 0,21 0 16,-22-1-16,1 1 0,21 21 16,0 0-16,0-1 0,-1 22 0,22-21 15,0 0 1,0 0-16,22 21 16,-1-21-16,0 0 0,21 21 0,-21-22 15,22 22-15,-1-21 0,-21 0 16,22 21-16,-1-21 0,0 0 0,1 21 15,-1-21-15,-21 21 0,21-22 0,-20 1 16,-1 0-16,0 21 0,0-21 16,0 0-16,0 0 0,-21-1 0,0 1 15,0 0-15,0 0 0,0 0 32,0 42-17,-21 0 1,21 0-16,-21 0 0,0 1 15,21 20-15,0-21 0,0 0 0,0 0 16,0 22-16,0-22 0,0 0 0,0 21 16,0-20-16,0-1 0,0 0 15,21-21-15,0 21 0,0 0 0,1-21 16,-1 0-16,21 0 0,-21 0 0,0 0 16,22 0-16,-22 0 0,0-21 15,0 21-15,0-21 0,1 0 16,-1-22-16,-21 22 0,21-21 0,-21 21 15,0-22-15,0 1 0,0 21 16,0-21-16,-21-1 0,0 22 0,-1-21 16,22 21-16,-21-1 0,0 22 0,-21 0 15,21 0-15,-1 0 0,1 0 16,-21 0-16,21 0 0,0 22 0,-1-22 16,1 21-16,0 0 0,0 0 0,21 0 15,-21-21-15,21 21 0,0 1 16,0-1-16,0 0 0,21-21 0,0 21 15,21 0-15,-20-21 0,20 21 0,0-21 16,-21 0-16,22 0 16,-1 22-16,0-22 0,1 0 0</inkml:trace>
  <inkml:trace contextRef="#ctx0" brushRef="#br0" timeOffset="92422.8">26839 11726 0,'-21'-21'0,"42"42"0,-42-63 15,21 21-15,0 0 16,0 0-16,0-1 0,0 1 0,0 0 16,21 0-16,0 21 15,1 0-15,-1 0 0,21 0 0,-21 0 16,0 0-16,22 0 0,-22 0 16,21 0-16,-21 21 0,1 0 15,-1 22-15,0-22 0,0 0 0,0 21 16,-21-21-16,0 1 0,0 20 0,0-21 15,0 0-15,0 0 0,0 22 16,-21-43-16,0 21 0,0 0 0,-22 0 16,22-21-16,0 0 0,0 0 0,0 0 15,0 0-15,-1 0 0,1 0 16,21-21-16,-21 21 16,21-21-16,0 0 0,0 0 15,0-1-15,0 1 0,0 0 0,0 0 16,0 0-16,21 0 0,0-1 15,1 1-15,-1 0 0,0 0 16,0 0-16,0 0 0,0-1 0,1 22 16,-1-21-16,0 21 0,0 0 0,0 0 15,0 0-15,1 0 0,-1 0 16,0 0-16,0-21 0,0 21 0,0 0 16</inkml:trace>
  <inkml:trace contextRef="#ctx0" brushRef="#br0" timeOffset="93126.4">27665 11494 0,'0'0'0,"0"21"32,0 0-17,-21 0-15,21 0 0,-22 0 16,22 22-16,0-22 0,0 0 0,0 0 15,0 0-15,-21 1 0,21-1 16,0 0-16,0 0 0,0 0 0,0 0 16,-21 1-16,21-1 15,0 0 1,-21-21-16,0 0 16,21-21-1,-21 0-15,21-1 0,0 1 16,0 0-16,0 0 0,0-21 15,21 20-15,0 1 0,0 0 16,0-21-16,0 21 0,1-1 0,-22 1 16,42-21-16,-21 21 0,0 0 0,0-1 15,22 1-15,-22 21 16,0 0-16,21-21 0,-20 21 0,-1 0 0,0 0 16,0 21-16,0 0 15,0 1-15,-21-1 0,0 0 0,0 21 16,0-21-16,0 1 0,0-1 0,0 21 15,0-21-15,0 0 0,0 1 16,-21-1-16,21 0 0,0 0 0,-21-21 16,21 21-16,-21-21 0,21-21 47,0 0-47,0 0 0,0 0 15,0-1-15,0 1 0,21 0 16,0 0-16,0 0 0,1 0 0,-1-1 15,21-20-15,-21 21 16,22 0-16,-22 0 0,21-22 0,0 22 16,-20 21-16,20-21 0,0 21 0,-21-21 15,22 21-15,-1 0 0,-21 0 16,0 21-16,1 0 0,20-21 0,-42 42 16,0-20-16,21-1 0,-21 0 15,0 21-15,0-21 0,0 22 0,0-22 16,0 0-16,-21 0 0,0 0 0,0 1 15,21-1-15,-22 0 0,1 0 16,0-21-16,0 21 0,0-21 0,0 0 16,21 21-16</inkml:trace>
  <inkml:trace contextRef="#ctx0" brushRef="#br0" timeOffset="93955.44">27749 13123 0,'0'0'0,"-21"22"0,0-22 16,21 21-16,-21-21 16,21-21-1,0-1 1,21 1-16,-21 0 0,21 0 16,-21 0-16,0 0 0,0-1 0,0 1 15,0 0-15,0-21 0,0 21 0,-21-1 16,21 1-16,-21 0 0,0 0 15,0 21-15,-1 0 0,1 0 0,0 0 16,0 21-16,0-21 0,0 21 16,-1 22-16,-20-22 0,21 21 0,0 0 15,0-20-15,-1 20 0,1 0 16,0-21-16,21 22 0,-21-22 16,21 21-16,0-21 0,0 1 0,0-1 15,21 0-15,0 0 0,0 0 0,1-21 16,20 0-16,-21 0 0,43 0 15,-22 0-15,0 0 0,1-21 16,-1 0-16,0 21 0,-21-21 0,22-22 16,-1 22-16,-21 0 0,22-21 15,-22-1-15,0 1 0,0 0 16,0-22-16,0 22 0,1-22 0,-1 22 16,0-21-16,0 20 0,0 1 15,-21 21-15,0 0 0,0-1 0,0 1 16,0 42-1,0 1-15,0-1 0,-21 21 0,21 0 16,-21 1-16,0-1 0,21 0 0,-21 1 16,21-1-16,0-21 0,0 22 15,0-1-15,0-21 0,0 0 0,0 0 16,21 1-16,0-1 0,-21 0 16,21-21-16,0 0 0,0 0 0,1 0 15,-1 0-15,0 0 0,0 0 0,0 0 16,0 0-16</inkml:trace>
  <inkml:trace contextRef="#ctx0" brushRef="#br0" timeOffset="94279.26">28363 13060 0,'0'0'16,"0"-21"-16,21 21 16,1-21-16,-1-1 15,0 22-15,-21-21 0,21 21 16,0-21-16,0 0 0,1 21 15,-22-21-15,21 0 0,0-1 0,-21 1 16,0 0-16,0 0 0,-21 21 31,-22 0-31,22 21 0,0 0 16,-21 22-16,21-22 0,-22 0 0,22 21 16,-21-21-16,21 22 0,-1-22 15,1 0-15,0 0 0,21 22 0,0-22 16,0 0-16,0 0 15,0 0-15,21-21 0,0 0 16,1 0-16,-1 0 0,21 0 0,-21 0 16,0 0-16,22 0 0,-22 0 15,0 0-15,21 0 0,-20-21 0,20 0 16</inkml:trace>
  <inkml:trace contextRef="#ctx0" brushRef="#br0" timeOffset="94778.16">29231 12891 0,'0'0'0,"0"-22"0,64-20 31,-43 21-31,0 21 0,0-21 0,-21 0 15,21 21-15,-21-22 0,0 1 16,21 0-16,-21 0 16,-21 21-16,0 0 0,0 0 15,-21 0-15,20 0 0,-20 0 16,0 0-16,-1 21 0,1 0 0,0 0 16,21 1-16,-22-1 0,22 0 15,0 0-15,0 0 0,21 0 0,0 1 16,0-1-16,0 0 0,21 0 0,0 0 15,0 0-15,0 1 0,1-1 16,20-21-16,-21 21 0,21 0 0,-20 0 16,-1 0-16,21 1 0,-42-1 15,21 0-15,-21 0 0,0 0 16,0 0-16,-21-21 16,-21 22-16,21-22 15,-22 0-15,22 0 0,-21 0 0,-1 0 16,22 0-16,-21 0 0,21 0 0,0 0 15,-1 0-15,1 0 0,0-22 16,21 1-16,0 0 16,21 21-16,0-21 0,1 0 15,-1 21-15,21-21 0,-21-1 16</inkml:trace>
  <inkml:trace contextRef="#ctx0" brushRef="#br0" timeOffset="95150.95">29570 13060 0,'0'21'31,"21"-21"-15,0 0-16,0 0 0,-21-21 15,21 0-15,1 21 0,-1-21 0,0 21 16,-21-22-16,21 1 0,0 0 0,0 0 15,-21 0-15,0 0 0,0-22 16,0 22-16,0 0 0,0 0 16,0-22-16,0 22 15,-21 21 1,0 21-16,0 1 0,0 20 0,0-21 16,-1 21-16,1 1 0,0-1 15,0-21-15,0 22 0,21-1 0,0-21 16,0 0-16,0 22 0,0-22 15,0 0-15,0 0 0,21 0 0,0-21 16,0 21-16,0-21 0,1 0 0,20 0 16,-21 0-16,21 0 0,-20 0 15,20 0-15,0 0 0,-21-21 16</inkml:trace>
  <inkml:trace contextRef="#ctx0" brushRef="#br0" timeOffset="95434.81">30353 12488 0,'0'0'0,"0"-21"0,21-63 31,-21 105-31,0 0 16,-21 21-16,0-21 0,0 22 16,-1-1-16,1 0 0,0 22 15,0-22-15,0 22 0,21-22 0,-21 22 16,-1-22-16,22 0 0,0 1 15,0-1-15,0-21 0,-21 21 0,21-20 16,0-1-16,0 0 0,0 0 16,0 0-16,0 0 15,21-21 1,1-21 0,-1 0-16,0 0 15</inkml:trace>
  <inkml:trace contextRef="#ctx0" brushRef="#br0" timeOffset="95814.59">30438 12933 0,'0'21'16,"0"0"-16,0 0 16,0 1-16,21-22 15,0 0 1,0 0-16,0 0 0,0 0 15,1 0-15,-1-22 16,-21 1-16,21 21 0,0-21 16,-21 0-16,0 0 15,21 0-15,-21-1 0,0 1 0,0 0 16,0 0-16,-21 21 16,0 0-16,0 21 15,0 0-15,-1 22 0,1-22 0,0 0 16,0 21-16,0-21 0,0 22 15,-1-22-15,1 0 0,0 0 0,21 0 16,0 1-16,0-1 0,0 0 16,0 0-16,0 0 0,21-21 15,0 0-15,1 0 0,-1 0 16,21 0-16,0 0 0,-20 0 16,20 0-16,0 0 0,22 0 15,-22 0-15,0-21 0</inkml:trace>
  <inkml:trace contextRef="#ctx0" brushRef="#br0" timeOffset="96314.43">31178 12827 0,'0'0'0,"0"-42"0,0 21 0,0-1 0,-21 22 15,0 0 1,0 22-16,-21-1 0,20 0 16,1 0-16,0 21 0,0-20 15,0-1-15,0 21 0,21-21 0,0 22 16,0-22-16,0 0 0,0 0 15,0 0-15,0 0 0,0 1 16,0-1-16,21 0 0,0-21 0,0 21 16,21-21-16,-20 0 0,20 0 15,0 0-15,1 0 0,-1 0 0,0 0 16,1 0-16,-22 0 0,21-21 16,0 0-16,-20-22 0,20 22 0,-21-21 15,0 0-15,22-1 0,-22-20 16,0 20-16,0-20 0,0 21 0,0-22 15,1 22-15,-1-1 0,0 22 16,-21-21-16,0 21 0,0 0 0,-21 21 31,0 21-15,-1 0-16,1 0 0,0 21 16,0 1-16,0-1 0,-22 0 0,22 1 15,0-1-15,0 0 0,21 1 16,0-1-16,-21 0 0,21 1 0,0-1 15,0-21-15,0 0 0,0 22 16,0-22-16,21-21 0,0 21 0,0 0 16,0-21-16,1 0 0,-1 21 0,0-21 15,21 0-15,-21 0 0,1 0 16,-1-21-16,0 21 0,21-21 0,-21 0 16,1 0-16,-1 0 0,0-1 15,0 1-15</inkml:trace>
  <inkml:trace contextRef="#ctx0" brushRef="#br0" timeOffset="96554.81">31686 12764 0,'22'0'31,"-1"0"-31,0 0 0,0 0 15,0 0-15,0 0 16,1-22-16,-1 22 0,0 0 0,0 0 16,0 0-16,0 0 15,1 0-15,-1 0 16,0 0-16,0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8T02:22:56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1228 0,'0'0'0,"0"-21"0,0-1 15,0 1-15,0 0 0,-21 0 16,21 0-16,-21 21 16,21-21-16,0 42 31,0 0-31,0 0 0,0 21 0,0-20 16,21 20-16,-21 0 15,21 1-15,-21-1 0,0 21 0,0-20 16,0 20-16,0 1 0,0-1 15,0 1-15,0-1 0,0 1 0,0-22 16,0 22-16,0-22 0,0 0 16,0-21-16,0 1 0,0-1 15,0 0-15,0 0 0,21 0 0,-21-42 32,21 0-17,-21-21 1</inkml:trace>
  <inkml:trace contextRef="#ctx0" brushRef="#br0" timeOffset="298.86">2222 1630 0,'0'21'0,"43"-21"31,-22 0-31,0-21 0,-21 0 16,21 21-16,-21-21 0,0-1 15,-21 22 17,0 0-17,0 0-15,21 22 16,0-1-16,0 0 15,21-21 1,0 0-16,0 0 0,0 0 0,1 0 16</inkml:trace>
  <inkml:trace contextRef="#ctx0" brushRef="#br0" timeOffset="1147.11">4762 1249 0,'0'0'0,"106"-42"32,-85 20-32,1 1 0,-1 0 15,0 0-15,0 0 0,-21 0 0,0-1 16,21 1-16,-21 0 0,0 0 15,0 0-15,-21-22 0,0 43 16,0 0-16,-22 0 0,1 0 16,0 0-16,-1 22 0,1-1 15,-21 0-15,-1 0 0,22 0 16,-22 22-16,22-22 0,0 21 0,-1 0 16,22-20-16,-21 20 0,21-21 15,21 0-15,0 22 0,0-22 16,0 0-16,0 0 0,21 0 0,0 0 15,0 1-15,21-1 0,1 21 16,-22-21-16,42 22 0,-20-22 0,-1 21 16,0-21-16,1 22 0,-1-1 15,-21-21-15,22 21 0,-22 1 0,0-22 16,-21 21-16,0 1 0,0-22 16,0 21-16,-21 0 0,-22-20 15,1-1-15,0 21 0,-22-21 16,22 0-16,-22 1 0,1-1 0,-1-21 15,1 0-15,-1 0 0,1 0 16,21 0-16,-1 0 0,1 0 0,0-21 16,-1-1-16,1-20 0,21 21 15,0 0-15,-1-22 0,1 22 0,21-21 16,-21 21-16,21-22 0,0 22 16,0 0-16,0 0 0,21 0 0,0 21 15,22-21-15,-22-1 0,21 1 16,-21 21-16,22-21 0,-1 0 0,22 21 15</inkml:trace>
  <inkml:trace contextRef="#ctx0" brushRef="#br0" timeOffset="1532.9">5080 1990 0,'42'0'31,"-21"-21"-31,-21-1 16,22 1-16,-1 0 0,0 0 15,0-21-15,0 20 0,0-20 16,1 21-16,-22-21 0,0 20 16,0-20-16,0 21 0,0 0 0,0 0 15,-22 21-15,-20 0 16,21 0-16,0 0 0,0 0 0,-22 0 15,22 21-15,0 21 0,-21-21 16,20 22-16,1-1 0,0 0 0,0 1 16,0-1-16,0 0 0,21 1 15,0-22-15,0 21 0,0 0 0,0-20 16,0-1-16,21 0 0,0 0 16,0 0-16,0 0 0,0 1 0,1-22 15,-1 0-15,0 0 16,21 0-16,-21 0 0,1 0 0,20-22 15,-21 1-15,0 0 0,22 0 16</inkml:trace>
  <inkml:trace contextRef="#ctx0" brushRef="#br0" timeOffset="1832.72">5927 741 0,'0'0'15,"0"-42"-15,0 20 0,0 1 0,-22 21 32,22 21-32,0 22 0,0-1 15,-21 22-15,0 20 0,0-20 0,21 20 16,-21 1-16,0 0 0,-1-1 16,1 1-16,0-21 0,0 20 0,21 1 15,0-22-15,-21 1 0,21-1 16,0 1-16,0-22 0,0 1 0,0-1 15,0 0-15,0-21 0,0 22 16,0-22-16,21 0 0,0-21 16,0 0-16,0 0 15,1-21-15,-1 21 0,0-42 0,0 20 16</inkml:trace>
  <inkml:trace contextRef="#ctx0" brushRef="#br0" timeOffset="2199.51">5990 1820 0,'21'0'16,"0"0"0,1 0-16,-1 0 0,0-21 0,0 0 15,0 0-15,0 0 0,1 0 16,-1-1-16,0 1 0,0 0 15,0-21-15,-21 21 0,0-1 16,0 1-16,0 0 16,-21 21-1,0 0-15,0 21 0,0 0 0,-1 1 16,1-1-16,0 21 0,0-21 16,0 22-16,0-22 0,-1 21 0,22-21 15,0 22-15,0-22 0,0 0 16,0 0-16,0 0 0,0 0 0,0 1 15,0-1-15,22 0 0,-1-21 16,0 0-16,0 0 16,0 0-16,0 0 0,1 0 15,-1 0-15</inkml:trace>
  <inkml:trace contextRef="#ctx0" brushRef="#br0" timeOffset="2490.98">6858 1397 0,'-106'0'31,"85"0"-31,-21 21 0,20 0 0,1 1 16,0-1-16,0 0 0,0 21 15,21 1-15,-21-22 0,-1 21 0,22 0 16,-21 1-16,21-1 0,0 0 15,0-20-15,0 20 0,0-21 0,21 0 16,1 0-16,-1-21 0,21 0 16,-21 0-16,22 0 0,-1 0 0,0 0 15,1-21-15,-1 0 0,0 0 16,1 0-16,-1-22 0,-21 1 0,21 0 16,1-1-16,-22 1 0,0-21 15,21 20-15</inkml:trace>
  <inkml:trace contextRef="#ctx0" brushRef="#br0" timeOffset="2768.83">7366 868 0,'0'0'0,"0"-64"0,21 1 16,-21 21-16,0-1 0,0 22 0,0-21 15,0 21-15,-21 21 16,0 0-16,0 21 16,21 0-16,-22 21 0,1 1 15,21 20-15,-21 1 0,0 20 0,0-20 16,21 20-16,-21-20 0,-1 21 15,22-22-15,0 1 0,-21-1 0,21 1 16,-21-22-16,21 21 16,0-20-16,0 20 0,0-20 0,0-22 15,0 21-15,0-21 0,21 0 16,0 1-16,1-1 0,-1-21 0,0 0 16,0 0-16,0 0 15,0 0-15,1-21 0,-1-1 0,21-20 16,-21 21-16,0-21 0,1-1 15</inkml:trace>
  <inkml:trace contextRef="#ctx0" brushRef="#br0" timeOffset="2962.73">7112 1291 0,'0'0'0,"0"21"16,21-21-1,0 0-15,0 0 16,1 0-16,20 0 0,-21 0 0,0 0 16,22 0-16,-22 0 0,21 0 15,-21 0-15,22-21 0,-22 21 0,0 0 16,0 0-16</inkml:trace>
  <inkml:trace contextRef="#ctx0" brushRef="#br0" timeOffset="3699.08">9419 1397 0,'21'0'16,"0"0"-16,1 0 16,-1-21-16,0 21 0,21-21 15,-21 21-15,1-21 0,20-1 16,-21 22-16,21-21 0,-20 21 16,-1-21-16,0 0 0,-21 0 15,-21 21 1,-22 0-16,22 0 15,-21 0-15,0 0 0,-1 0 0,22 21 16,-21 0-16,21-21 0,-1 21 16,1 0-16,0 1 0,0-1 15,21 0-15,0 0 0,0 0 0,0 0 16,21 1-16,0-22 16,0 21-16,1 0 0,20-21 15,0 21-15,1 0 0,-22-21 16,21 21-16,0 1 0,1-22 0,-1 21 0,-21 0 15,0 0-15,1 0 16,-22 0-16,0 1 0,0-1 0,-22 0 16,-20 0-16,0 0 0,-1 0 15,-20 1-15,21-22 0,-1 21 0,-20-21 16,20 0-16,1 0 0,0 0 16,21 0-16,-22 0 0,22 0 0,0-21 15,0-1-15,0 1 0,-1 0 16,22 0-16,-21 0 0,21-22 0,0 22 15,0 0-15,0 0 0,0 0 16,0 0-16,21 21 0,1-22 16,-1 1-16,0 21 0,0-21 0,0 21 15,0-21-15,22 21 0</inkml:trace>
  <inkml:trace contextRef="#ctx0" brushRef="#br0" timeOffset="3942.94">10541 1524 0,'21'0'15,"0"0"-15,0 0 16,1 0-16,-1 0 15,21 0-15,-21 0 0,0 0 0,1 0 16,-1 0-16,0 0 0,0-21 16,0 21-16</inkml:trace>
  <inkml:trace contextRef="#ctx0" brushRef="#br0" timeOffset="4090.85">10520 1651 0,'-21'21'0,"42"-42"0,-64 42 0,43 0 0,0 1 15,0-1-15,0 0 16,22-21 0,-1 0-1,21 0-15,-21 0 0,0-21 0,22 0 16,-1 21-16,-21-22 0,22 1 0</inkml:trace>
  <inkml:trace contextRef="#ctx0" brushRef="#br0" timeOffset="4850.49">12128 1609 0,'0'0'0,"0"-21"0,-21 21 0,21-22 16,0 1-16,0 0 0,0 0 0,0 0 16,0 0-16,0-1 15,0 1-15,21 0 0,1 21 0,20-21 16,-21 0-16,0 21 0,22 0 16,-1 0-16,-21 0 0,21 0 0,-20 21 15,-1-21-15,21 21 0,-21 21 16,0-20-16,1 20 0,-1 0 15,-21-21-15,0 22 0,0-1 0,0 22 16,0-22-16,0 0 0,0-21 16,0 22-16,-21-1 0,21-21 0,-22 0 15,22 1-15,-21-1 0,21 0 16,-21-21-16,0-21 31,21 0-31,0-22 0,0 22 16,0-21-16,0-1 0,21 1 15,0 0-15,0-1 0,1-20 16,-1 21-16,21-1 0,0 1 0,-20 0 16,41 20-16,-21 1 0,1 0 15,-1 0-15,0 21 0,1 0 0,-1 21 16,0-21-16,-20 42 0,-1-20 16,0-1-16,0 21 0,-21 0 0,0 1 15,0-22-15,0 21 0,0 1 16,0-1-16,0-21 0,-21 21 0,21-20 15,-21-1-15,21 0 0,0 0 16,0 0-16,-21-21 0,21 21 16,0-42-1,0 0 1,21 0-16,0 0 0,0 0 16</inkml:trace>
  <inkml:trace contextRef="#ctx0" brushRef="#br0" timeOffset="5183.3">13377 1693 0,'0'0'0,"21"0"16,1 0-16,-1-21 15,0 0-15,0 21 0,-21-21 16,42 0-16,-20 0 0,-1-1 16,0 1-16,0 21 0,0-21 0,0 0 15,1 0-15,-22 0 0,0-1 16,0 1-16,0 0 0,0 0 15,0 0-15,-22 21 16,1 0-16,0 0 0,0 0 16,0 0-16,0 21 0,-1 0 0,1 0 15,0 22-15,-21-22 0,21 21 16,-1 0-16,22 1 0,-21-1 0,21 0 16,-21 1-16,21-1 0,0-21 15,0 22-15,0-22 0,0 0 0,21 0 16,0-21-16,-21 21 0,43-21 15,-22 0-15,0 0 0,0 0 0,22 0 16,-22 0-16,21-21 0,0 0 16,1 0-16,-22 0 0</inkml:trace>
  <inkml:trace contextRef="#ctx0" brushRef="#br0" timeOffset="5739.46">14203 1376 0,'0'-21'0,"0"42"0,0-63 16,-21 63 15,-1 0-15,1 21-16,0-21 0,21 1 0,-21 20 15,0 0-15,21-21 0,0 22 16,-21-1-16,21 0 0,-22 1 16,22-22-16,0 21 0,0-21 15,0 1-15,0-1 0,0 0 0,22-21 16,-1 0-16,0 0 15,0 0-15,0 0 0,0-21 16,1 0-16,20-1 0,-21 1 0,0 0 16,0-21-16,1 21 0,-1-22 15,0 1-15,0 21 0,0-22 0,0 22 16,1 0-16,-22 0 0,0 0 16,21 21-16,0 0 0,-21 21 31,0 0-31,0 0 0,0 0 15,0 22-15,0-22 0,0 21 0,0-21 16,0 1-16,0 20 0,0-21 16,0 0-16,0 0 0,21 1 0,0-1 15,-21 0-15,21-21 0,1 0 16,-1 0-16,0 0 0,0 0 0,0 0 16,22 0-16,-22-21 0,0 0 15,21-22-15,-21 22 0,1-21 0,20-1 16,-21 1-16,0 0 0,-21-1 0,0 1 15,0 0-15,0-1 0,0 1 16,0 21-16,0-21 0,-21 20 16,0 1-16,0 0 0,0 21 15,-1 0-15,1 0 0,0 0 0,0 0 16,0 0-16,63 0 31</inkml:trace>
  <inkml:trace contextRef="#ctx0" brushRef="#br0" timeOffset="6411.11">17378 1164 0,'42'0'16,"-21"0"-16,-21-21 15,43 0-15,-22 0 16,0 0-16,21-1 0,-21 1 0,1 0 16,20 0-16,-21 0 0,0 0 15,0-1-15,1-20 0,-22 21 0,0 0 16,0 0-16,0-1 0,-43 1 16,22 0-16,-21 21 0,-22 0 0,22 0 15,-22 0-15,1 0 0,-1 21 16,1 0-16,21 1 0,-22-1 0,22 21 15,21-21-15,-22 22 16,22-1-16,21-21 0,0 21 0,0 1 0,21-22 16,22 21-16,-22 1 15,21-22-15,0 21 0,22 0 0,-22-20 16,22 20-16,-22 0 0,0 1 16,22-22-16,-43 21 0,21 0 0,1 1 15,-22-1-15,-21 0 0,0 1 16,0-1-16,-21 0 0,0-20 0,-22 20 15,-20-21-15,20 0 0,-41 22 16,20-43-16,1 21 0,-22 0 0,22-21 16,-1 0-16,1 0 0,20 0 0,1-21 15,0 0-15,20-1 16,-20 1-16,21-21 0,21 21 0,0-22 16,0 1-16,0 0 0,0-1 15,21-20-15,0 42 0,0-22 0,22 1 16,-1 0-16,0 21 0,22-1 15,-1-20-15,22 21 0,-21 0 0,-1 21 16,1-21-16</inkml:trace>
  <inkml:trace contextRef="#ctx0" brushRef="#br0" timeOffset="6762.9">17695 1693 0,'0'0'0,"21"22"0,-21-1 0,22-21 15,-1 0-15,0 0 0,0 0 16,21-21-16,-20-1 0,-1 1 16,21 0-16,-21 0 0,22 0 15,-22 0-15,21-22 0,-21 22 0,0 0 16,1 0-16,-22-22 0,0 22 16,0 0-16,-22 0 0,1 21 15,0 0-15,-21 0 0,21 0 16,-22 0-16,1 21 0,0 0 0,20 0 15,-20 1-15,0 20 0,21 0 16,-22 1-16,22-1 0,0 0 16,0 1-16,0-1 0,21 0 0,0-21 15,0 22-15,0-22 0,0 0 16,21 21-16,0-42 0,0 22 0,0-22 16,0 0-16,22 0 0,-22 0 15,21 0-15,1-22 0,-1 1 0,0 0 16,1 0-16,-1-21 0</inkml:trace>
  <inkml:trace contextRef="#ctx0" brushRef="#br0" timeOffset="7020.77">18732 804 0,'0'0'16,"0"-42"-16,0 0 0,0 21 0,0-1 0,-21 22 15,0 0 1,0 43-16,0-1 0,0 0 0,-1 22 15,1-1-15,21 22 0,-21-21 16,0 20-16,0-20 0,0-1 0,-1 22 16,1-22-16,0 1 0,0-1 15,21 1-15,-21-1 0,0-20 0,21-1 16,-22 0-16,22 1 0,0-22 16,0 0-16,0 0 0,0 0 0,22-21 15,-1 0-15,0 0 16,0-21-16,0 0 0,22 0 15,-22 0-15</inkml:trace>
  <inkml:trace contextRef="#ctx0" brushRef="#br0" timeOffset="7355.57">18754 1609 0,'0'21'31,"21"-21"-15,0 0-1,0 0-15,0 0 0,22 0 16,-22-21-16,0 0 0,0 21 16,21-22-16,-20 1 0,-1 21 15,-21-21-15,0 0 0,0 0 0,0 0 16,-21 21 0,-1 0-16,1 0 0,0 0 15,-21 21-15,21 0 0,-22 0 16,1 0-16,21 0 0,-22 1 0,22 20 15,0-21-15,0 21 0,21-20 16,0-1-16,0 21 0,0-21 0,0 0 16,0 1-16,0-1 0,21 0 15,0 0-15,0-21 0,1 0 0,20 0 16,-21 0-16,21 0 0,-20 0 16,20 0-16,0-21 0</inkml:trace>
  <inkml:trace contextRef="#ctx0" brushRef="#br0" timeOffset="7595.46">19706 1418 0,'0'0'0,"0"-21"15,0 0-15,-21 21 0,0 0 0,0 0 16,-22 0-16,1 0 0,21 21 0,-22 0 16,1 0-16,0 1 0,21-1 15,-22 21-15,22-21 0,0 22 0,-21-1 16,42 0-16,-22-21 15,22 22-15,0-1 0,0-21 0,0 22 16,0-22-16,22 0 0,-1 0 16,0 0-16,21 0 0,-21-21 0,22 0 15,-1 0-15,0 0 0,22 0 16,-22-21-16,1 0 0,20 0 0,1 0 16</inkml:trace>
  <inkml:trace contextRef="#ctx0" brushRef="#br0" timeOffset="7855.32">20341 974 0,'0'-64'16,"0"128"-16,0-170 0,0 64 0,-21 20 15,21-20-15,-21 21 0,0 21 0,-1 0 16,1 0-16,0 21 16,0 0-16,0 22 0,0-1 0,-1 0 15,1 22-15,0-1 0,0 1 16,0 20-16,0-20 0,-1-1 0,22 1 15,-21-1-15,21 1 0,-21-1 16,21-20-16,0 20 0,0-20 0,0-1 16,0 0-16,0 1 0,0-22 15,0 0-15,0 21 16,21-42-16,0 0 0,1-21 16,-1 0-16</inkml:trace>
  <inkml:trace contextRef="#ctx0" brushRef="#br0" timeOffset="8019.23">19939 1482 0,'-21'-21'15,"42"21"32,0 0-47,21 0 0,-20 0 0,20 0 0,0-22 16,1 1-16,-1 21 15,0-21-15</inkml:trace>
  <inkml:trace contextRef="#ctx0" brushRef="#br0" timeOffset="8514.94">21929 953 0,'0'0'0,"21"-64"0,-21 22 15,0-1-15,0 1 16,0 0-16,0 21 0,0-1 0,0 1 16,-21 0-16,-1 21 0,-20 0 15,21 0-15,0 0 0,-22 21 0,1 22 16,0-1-16,-1 21 0,1 22 15,0 21-15,21-21 0,-22 20 0,1 1 16,0 0-16,-1 21 0,1-21 16,0 0-16,20-22 0,1 22 0,0-42 15,21 20-15,0-20 0,0-1 16,0-20-16,0-1 0,21 0 0,0 1 16,22-1-16,-22-21 0,21-21 15,1 0-15,-1 0 0,0 0 16,1-21-16,-1 21 0,-21-42 0,21 21 15</inkml:trace>
  <inkml:trace contextRef="#ctx0" brushRef="#br0" timeOffset="8746.81">22034 1122 0,'0'0'0,"-21"0"0,0 0 15,0 0-15,21 21 16,0 0-16,-21 0 16,21 1-16,0-1 0,-21 21 0,21-21 15,0 0-15,0 1 0,0 20 16,0-21-16,-22-21 0,22 21 0,0 0 16,22-21-1</inkml:trace>
  <inkml:trace contextRef="#ctx0" brushRef="#br0" timeOffset="8903.23">22119 1101 0,'0'0'0,"0"21"32,0 0-32,0 0 0,0 22 15,0-22-15,0 0 0,0 21 16,0-21-16,0 22 0,0-1 0,0-21 15,0 22-15,0-1 0</inkml:trace>
  <inkml:trace contextRef="#ctx0" brushRef="#br0" timeOffset="9398.94">22373 2074 0,'0'0'0,"42"-21"31,-42 0-31,0 0 0,0 0 16,0 0-16,0-1 0,0-20 0,0 21 15,0 0-15,0 0 0,-21 21 16,0-22-16,0 22 0,0 0 0,0 0 16,-1 0-16,1 22 0,0-22 15,0 21-15,0 21 0,-22-21 0,22 0 16,0 22-16,0-22 0,0 21 15,21-21-15,0 1 0,0-1 16,0 0-16,0 0 0,0 0 16,0 0-16,21-21 15,0 0-15,0 0 0,0 0 16,1 0-16,-1-21 0,21 21 0,-21-21 16,0 0-16,22 0 0,-22 0 15,0-1-15,0 1 0,0 0 0,1 0 16,-22 0-16,0 0 0,0-1 0,21 1 15,-21 0 1,0 42 0,0 0-16,0 1 15,0-1-15,-21 0 0,21 0 16,0 0-16,0 0 0,0 1 16,0-1-16,0 0 0,0 0 15,21 0-15,0-21 0,21 0 16,-21 0-16,1 0 0,20 0 0,0 0 15,1 0-15,-1 0 0</inkml:trace>
  <inkml:trace contextRef="#ctx0" brushRef="#br0" timeOffset="9874.67">23220 1947 0,'0'0'0,"21"-21"16,-21-63-1,0 62-15,-21 22 0,0-21 16,-1 21-16,1 0 15,0 0-15,0 0 0,0 21 0,-22-21 16,22 22-16,0-1 0,-21 21 16,21-21-16,-1 22 0,1-22 0,0 21 15,0-21-15,0 0 0,21 22 16,0-22-16,0 0 0,0 0 0,0 0 16,0 1-16,21-22 15,0 0-15,0 0 0,22 0 0,-22 0 16,21 0-16,-21-22 0,22 1 15,-22 0-15,0 0 0,21 0 0,-21 0 16,1-22-16,-1 22 0,21-21 16,-21-22-16,0 22 0,1-22 15,-1 22-15,-21-21 0,21-1 0,-21 22 16,21-1-16,-21 1 0,0 21 16,0-21-16,0 20 0,-21 22 15,0 22 1,0-1-16,21 0 0,-22 21 0,22 1 15,-21-1-15,21 0 0,0 22 16,-21-22-16,21 22 0,0-22 0,0 0 16,0 1-16,0-1 0,0 0 15,0-21-15,0 22 0,0-22 0,21 0 16,0-21-16,1 21 16,20-21-16,-21 0 0,21 0 0,-20 0 15,20 0-15,0 0 0,22-21 16</inkml:trace>
  <inkml:trace contextRef="#ctx0" brushRef="#br0" timeOffset="10327.41">23918 1990 0,'0'0'0,"43"-43"0,-22 22 0,0-63 31,-21 62-31,0 1 0,0 0 0,-21 21 16,0 0-16,-1 0 0,1 0 16,0 0-16,0 0 0,0 21 0,-22-21 15,22 43-15,0-22 0,0 0 16,-21 0-16,20 21 0,22-20 15,-21 20-15,0-21 0,21 0 0,0 0 16,0 1-16,0-1 0,0 0 16,0 0-16,0 0 15,21-21-15,0 0 0,1 0 16,20 0-16,-21-21 0,0 21 0,22-21 16,-22 0-16,21 0 0,-21-1 15,0-20-15,22 0 0,-22 21 0,0-22 16,0-20-16,0 20 0,1-20 15,-1 21-15,-21-1 0,21 1 0,-21 0 16,21-1-16,-21 22 0,0 0 16,0 0-16,-21 42 31,0 0-31,0 21 0,-1 1 16,22-1-16,-21 0 0,0 22 0,0-22 15,21 1-15,0-1 0,0 0 16,0 1-16,0-1 0,0-21 0,0 0 15,0 22-15,0-22 0,0 0 16,21 0-16,21-21 16,-20 0-16,-1 0 0,0 0 15,0 0-15,0 0 0,0 0 0</inkml:trace>
  <inkml:trace contextRef="#ctx0" brushRef="#br0" timeOffset="10684.21">24320 1969 0,'0'0'0,"0"-22"0,0 1 16,0 0-16,0 0 0,0 0 16,22 21-16,-1 0 15,-21-21-15,21 21 0,0 0 0,0 0 16,22 0-16,-22 0 0,0 0 16,0 0-16,21 21 0,-20-21 0,-1 21 15,0 0-15,-21 0 0,0 0 16,0 1-16,0-1 0,0 0 0,0 0 15,0 0-15,0 0 16,-21 1-16,21-1 0,-21-21 16,-1 0-16,1 0 0,0 0 15,0-21 1,21-1-16,0 1 16,0 0-16,0 0 0,21 0 15,0 0-15,-21-1 0,21-20 0,1 21 16,-1 0-16,0 0 0,21-1 15,-21 1-15,22 0 0,-1 0 16,0 0-16,1 0 0,-1 21 16,0 0-16,1 0 0,-1 0 0</inkml:trace>
  <inkml:trace contextRef="#ctx0" brushRef="#br0" timeOffset="11543.71">25104 1969 0,'0'0'0,"0"21"15,-22-21-15,44 0 32,-1-21-32,0 21 0,0-22 0,0 1 15,0 21-15,-21-21 0,22 0 16,-1 0-16,0-22 0,-21 22 16,21 21-16,-21-21 0,0 0 15,-21 21 1,0 0-1,0 21-15,-1 0 0,1 0 0,0 22 16,0-22-16,0 0 0,0 21 16,-1-20-16,22-1 0,0 0 0,-21 0 15,21 0-15,0 0 0,0 1 16,0-1-16,21-21 0,1 0 16,-1 0-16,0 0 0,0 0 15,21 0-15,1 0 0,-22-21 16,21 21-16,1-22 0,-1 1 0,0 0 15,1 0-15,-22 0 0,21 0 16,-21-22-16,22 22 0,-22 0 0,0 0 16,0 0-16,-21-1 0,0 1 15,-21 21 17,0 21-32,21 1 0,-21-1 15,21 0-15,0 0 0,0 0 16,0 0-16,0 1 0,0-1 15,0 0-15,0 0 0,0 0 16,0 0 0,-22-21 15,1 0-31,0-21 16,0 21-16,0 0 15,21-21-15,-21 21 0,-1 0 0,1 0 31,21 21-31,0 0 16,21-21 0,1 22-16,20-22 0,-21 0 15,0 0-15,0 0 0,22 0 16,-22 0-16,21 0 0,1-22 16,-1 1-16,-21 21 0,21-21 0,1 0 15,-1 0-15,-21 0 0,22-1 16,-22-20-16,21 21 0,-21-21 0,0 20 15,1-20-15,-22 0 0,0 21 16,0-1-16,0 1 0,0 0 0,0 0 16,0 42-1,-22 0-15,22 0 0,0 1 16,0-1-16,0 21 0,0-21 16,0 22-16,0-22 0,0 21 0,0-21 15,0 0-15,0 1 16,0-1-16,0 0 0,0 0 0,0 0 15,-21-21-15,0 21 16,0-21-16,0 0 0,0 0 0</inkml:trace>
  <inkml:trace contextRef="#ctx0" brushRef="#br0" timeOffset="12537.15">27538 1715 0,'0'0'0,"-21"-106"31,-1 106-31,1-21 15,0 21-15,0 0 16,21 21-16,-21 0 0,0 21 16,-1-21-16,1 22 0,0-1 0,0 22 15,0-22-15,0 0 0,21 1 16,0-22-16,0 21 0,0-21 0,0 0 16,0 1-16,21-1 0,0 0 15,0-21-15,0 0 0,0 0 0,22 0 16,-22 0-16,0 0 15,21 0-15,-20-21 0,20 21 0,-21-21 16,0-1-16,0 1 0,1 0 16,-22-21-16,0 21 0,0-22 0,0 22 15,0-21-15,0 21 0,-22-22 16,1 22-16,0 0 0,0 0 0,21 0 16,0-1-16,0 1 15,0 0 1,21 0-1,0 21-15,0-21 0,22 21 16,-22-21-16,21-1 0,1 22 0,-1-21 16,-21 21-16,21 0 15,1 0-15,-22 0 0,21 0 0,-21 0 16,1 0-16,-1 21 0,0 1 16,0 20-16,0 0 0,-21 1 0,0-1 15,0 21-15,0 1 0,0-1 16,-21 1-16,-21-1 0,21 1 0,-1 21 15,1-1-15,0 1 0,-21 21 16,21-22-16,-1 22 0,22-21 0,-21 42 16,0-21-16,21 21 0,-21 0 0,0-21 15,21 21-15,-21 0 0,-1-22 16,22 1-16,-21 0 0,0-21 16,0-1-16,0 1 0,0-21 0,-1-22 15,1 0-15,0 1 0,0-22 16,0 0-16,0-21 0,-1 0 15,1-21-15,0 0 0,0-22 16,21 1-16,-21-22 0,0-20 0,21 20 16,0-20-16,-22-22 0,22 0 0,0 0 15,0 0-15,0-21 0,0 21 16,22 1-16,-1-1 0,0 0 0,0 21 16,0-21-16,22 22 15,-1-1-15,0 0 0,22 22 0,-1-22 0,1 22 16,-1-1-16,22 1 0,-22-1 15,1 1-15,-1 20 0,1-20 16,-1 21-16</inkml:trace>
  <inkml:trace contextRef="#ctx0" brushRef="#br0" timeOffset="13022.87">28681 1715 0,'0'-22'31,"21"22"-15,0-21-16,0 0 0,0 0 0,1 0 15,-1 0-15,0-1 0,0 1 16,21 21-16,-42-21 0,22 0 0,-44 21 31,1 0-31,-21 0 16,0 21-16,-1-21 0,1 42 0,0-20 15,-1 20-15,22-21 0,-21 21 16,21 1-16,-1-22 0,22 21 0,0-21 16,0 22-16,0-22 0,0 0 15,0 0-15,22 0 0,-1-21 16,0 22-16,21-22 0,1 0 16,-22 0-16,21 0 0,0 0 0,-20 0 15,20 0-15,-21 0 0,0 0 16,0 0-16,-63 0 31,21 0-31,-21 21 0,-1 0 0,22 0 16,-21 0-16,-1 0 0,1 22 15,21-22-15,-21 0 0,20 21 0,1-20 16,21-1-16,0 0 0,0 0 16,0 0-16,0 0 0,21-21 15,1 0-15,-1 0 16,21 0-16,-21 0 0,22 0 0,-1 0 15,21-21-15,-20 0 0</inkml:trace>
  <inkml:trace contextRef="#ctx0" brushRef="#br0" timeOffset="13264.34">29358 1757 0,'0'0'0,"0"-64"0,0 1 16,0 21-16,0-1 0,0 22 0,0-21 15,0 21-15,-21 21 0,21-22 16,-21 22-16,0 0 0,-1 0 0,1 22 15,0-1-15,21 21 0,-21 0 16,0 1-16,0 20 0,-1 1 16,22-1-16,-21 1 0,0-22 15,21 22-15,-21-22 0,21 0 0,0 22 16,0-43-16,0 21 0,0-21 16,0 1-16,0-1 0,0 0 0,0 0 15,21-21-15,0 0 0,0 0 16,1 0-16,-1 0 0</inkml:trace>
  <inkml:trace contextRef="#ctx0" brushRef="#br0" timeOffset="13627.14">29337 2096 0,'0'21'15,"21"-21"-15,-21 21 16,21-21-16,0 0 0,1 0 15,-1 0-15,0 0 0,0 0 16,0 0-16,22-21 0,-22 21 0,0 0 16,0-21-16,-21-1 0,0 1 15,0 0-15,0 0 16,-21 21 0,0 0-16,0 0 0,-1 0 15,1 0-15,0 0 0,0 21 16,0 0-16,0 0 0,-1 1 0,1-1 15,21 0-15,0 21 0,0-21 16,0 1-16,0-1 0,0 0 0,0 0 16,21 0-16,1-21 15,-1 0-15,0 0 0,21 0 16,-21 0-16,1 0 0,20 0 16,0-21-16,-21 21 0,22-21 0,-1 0 15,0 0-15,-20-1 0,20 1 16</inkml:trace>
  <inkml:trace contextRef="#ctx0" brushRef="#br0" timeOffset="14411.16">29972 2053 0,'0'0'0,"0"-21"16,0 0-16,0 0 0,-21 21 31,0 21-31,21 0 16,0 0-16,-22 0 0,1 1 16,21-1-16,-21 0 0,21 0 0,0 0 15,0 0-15,0 1 0,0-1 0,-21-21 16,21 21-16,0 0 15,0-42 17,21 0-17,0 0-15,0-1 16,1-20-16,-22 21 0,21 0 16,0 0-16,-21-1 0,21 1 15,0 0-15,-21 0 0,21 21 0,1 0 16,-1 0-1,-21 21-15,0 0 16,21 0-16,-21 1 16,0-1-16,21 0 0,-21 0 0,0 0 15,0 0-15,21-21 0,-21 22 16,21-22-16,-21 21 0,22-21 16,-1 0-1,0-21 1,0-1-16,-21 1 15,21 21-15,0-21 0,-21 0 16,22 0-16,-1-22 0,0 22 0,0 0 16,0-21-16,-21 21 0,21-1 15,1 1-15,-22 42 32,0 1-32,0-1 0,0 0 15,0 21-15,0-21 0,0 1 16,0-1-16,0 0 0,0 0 0,0 0 15,0 0-15,0 1 16,21-22-16,0 0 0,-21 21 0,21-21 16,0 0-16,0 0 15,1 0-15,-1 0 0,0 0 0,0-21 16,21 21-16,-20-22 0,-1 1 16,0 0-16,21 0 0,-42 0 0,21 0 15,1-1-15,-22 1 0,0-21 16,0 21-16,0 0 0,0-1 0,0 1 15,-22 21-15,1 0 16,0 0-16,0 0 0,0 21 16,0 1-16,21-1 0,0 0 15,0 0-15,0 0 0,0 0 16,0 22-16,0-22 0,0 0 16,0 0-16,21-21 0,0 0 15,0 21-15,0-21 0,0 0 16,22 0-16,-22 0 0,21 0 0,1 0 15,-22-21-15,21 21 0,0-21 16,-20 0-16</inkml:trace>
  <inkml:trace contextRef="#ctx0" brushRef="#br0" timeOffset="15023.11">31242 1947 0,'0'0'0,"0"-21"0,0 42 31,-21 1-15,0-1-16,21 0 0,-22 0 0,22 0 15,0 0-15,-21 1 0,0-1 16,21 0-16,0 0 16,21-21 31,0 0-47,1-21 0,-22 0 15,21 21-15,0-21 0,-21-1 0,21 1 16,0 0-16,-21 0 0,21 21 15,-21-21-15,22 21 16,-22 21 0,0 0-16,0 0 0,0 0 15,0 1-15,0-1 16,0 0-16,0 0 16,21-21-16,0 0 15,0 0-15,0 0 0,0 0 0,1 0 16,20 0-16,-21 0 0,0 0 15,0-21-15,1 21 0,-1-21 0,0 0 16,0-1-16,0-20 0,0 21 16,-21-21-16,22-1 0,-1-20 15,0 20-15,0-20 0,-21 21 0,21-22 16,-21 22-16,21-1 16,-21 22-16,0-21 0,0 21 0,0 0 15,-21 21 1,0 21-16,0 0 15,21 21-15,-21-21 0,21 22 16,-21 20-16,21-20 0,-22-1 0,22 0 16,0 22-16,0-22 0,0-21 15,0 22-15,0-1 0,0-21 16,0 0-16,0 0 0,0 1 0,0-1 16,22-21-16,-1 0 15,0 0-15,0 0 0,0 0 16,0 0-16,1 0 0,-22-21 15,21 21-15,-21-22 0</inkml:trace>
  <inkml:trace contextRef="#ctx0" brushRef="#br0" timeOffset="15200.01">31581 1863 0,'-22'0'0,"44"0"0,-65 0 0,43 21 31,21-21 0,22 0-31,-22 0 0,0 0 16,0 0-16,22 0 0,-22 0 15,0 0-15,21 0 0,-21 0 0</inkml:trace>
  <inkml:trace contextRef="#ctx0" brushRef="#br0" timeOffset="15427.88">32343 1588 0,'-43'0'31,"22"21"-15,21 0-16,-21 0 15,0 0-15,21 0 16,0 1-16,0-1 0,0 0 15,21-21 17</inkml:trace>
  <inkml:trace contextRef="#ctx0" brushRef="#br0" timeOffset="15599.78">32470 1672 0,'0'0'0,"-22"0"15,22 21 1,-21-21 0,21 22-16,-21-22 0,21 21 15,0 0-15,0 0 16,21-21 0</inkml:trace>
  <inkml:trace contextRef="#ctx0" brushRef="#br0" timeOffset="15955.6">32702 1397 0,'0'0'15,"-21"-21"1,42 42-1,1-21-15,-1 21 0,21 0 16,-21 1-16,22 20 0,-1 0 16,-21-21-16,0 43 0,0-22 15,-21 1-15,0 20 0,0-21 0,0 22 16,-21-22-16,0 1 16,0-1-16,-21 0 0,20 1 0,-20-1 15,0 0-15,-1-21 0,22 1 16,-21-1-16,21 0 0,-22 0 0,22 0 15,0 0-15,0-21 0,0 0 16,21 22-16,0-44 31,21 1-31,0 21 0,21-21 16</inkml:trace>
  <inkml:trace contextRef="#ctx0" brushRef="#br0" timeOffset="16155.48">33274 2053 0,'0'0'0,"-21"0"16,0 0-16,21 21 47,0 1-32,21-22-15,0 0 0</inkml:trace>
  <inkml:trace contextRef="#ctx0" brushRef="#br0" timeOffset="16367.36">33295 2392 0,'0'0'0,"-21"21"0,0 0 0,0-21 15,21 21-15,-22 1 0,22-1 16,-21-21-16,21 21 0,0 0 16,0 0-16,0 0 15,-21-21-15,21 22 0,-21-22 0,0 0 16,0 21-16,-1-21 0,1 0 16,0 0-16,-21 0 0,-1 0 15,1 0-15,0 0 0</inkml:trace>
  <inkml:trace contextRef="#ctx0" brushRef="#br0" timeOffset="18002.68">2222 3831 0,'0'0'0,"22"0"0,-22-21 16,-22 21-1,1 0-15,0 0 0,-21 0 0,21 0 16,-1 0-16,-20 0 16,21 0-16,-21 0 0,20 21 0,1-21 15,0 21-15,0-21 0,0 22 16,0-1-16,-1 0 16,22 0-16,0 0 0,0 0 0,0 1 15,0-1-15,22 0 0,-1 21 16,0-21-16,0 1 0,0 20 0,0-21 15,22 21-15,-22-20 0,21 20 16,1-21-16,-1 21 0,-21-20 16,21 20-16,-20 0 0,-22-21 0,0 22 15,0-1-15,-22 0 0,1 1 16,-21-1-16,0 22 0,-1-22 16,1 0-16,0 1 0,-22-1 15,1-21-15,-1 21 0,1-20 0,-1-22 16,22 0-16,-22 0 0,22 0 15,0 0-15,-1 0 0,1-22 0,21-20 16,0 21-16,-1-21 0,1-1 16,21 22-16,-21-21 0,21-1 15,0 1-15,0-21 0,0 20 0,0 1 16,0 0-16,0-1 0,21 1 16,0 0-16,1-1 0,-1 22 15,0 0-15,21 0 0,-21 21 0,22 0 16</inkml:trace>
  <inkml:trace contextRef="#ctx0" brushRef="#br0" timeOffset="18361.48">2328 4678 0,'0'0'16,"21"0"-16,1-21 0,-1 0 0,0 21 0,21-22 15,-21 1-15,1 0 0,20-21 16,-21 21-16,21-22 0,-20 22 0,-1-21 16,0-1-16,0 22 15,-21-21-15,0 21 0,0 0 0,0-1 16,0 1-16,-21 21 0,-21 0 16,20 0-16,-20 21 0,0 1 0,-22-1 15,22 21-15,0 0 0,-1 1 16,1-1-16,21 0 0,-22 1 15,22-1-15,0 0 0,21 1 0,0-1 16,0 0-16,0 1 0,0-22 16,0 21-16,21-21 0,0 1 0,1-22 15,-1 0-15,21 0 0,-21 0 16,22 0-16,-1-22 0,0 1 16,1-21-16,-1 21 0</inkml:trace>
  <inkml:trace contextRef="#ctx0" brushRef="#br0" timeOffset="18631.32">3069 3493 0,'0'0'16,"-21"0"-16,0 0 0,21 21 0,-21 0 15,-1 0-15,22 21 0,0 1 16,0 20-16,-21 1 0,21-1 15,0 1-15,-21 20 0,21 1 0,0 0 16,0-22-16,0 22 0,-21-22 16,21 1-16,0-1 0,0-20 0,0-1 15,0 0-15,0 1 0,0-22 16,0 21-16,0-21 0,0 1 16,21-44-1,-21 1-15,21 21 16</inkml:trace>
  <inkml:trace contextRef="#ctx0" brushRef="#br0" timeOffset="18999.11">3175 4424 0,'0'0'0,"0"21"0,0 0 16,21-21-1,0 0-15,0 0 16,1 0-16,-1-21 0,0 0 16,0 21-16,0-21 0,0 0 15,1-1-15,-1 1 0,0 0 0,0 0 16,-21 0-16,0 0 0,0-1 16,-42 22-1,21 0-15,-1 22 0,-20-1 16,21 0-16,-21 0 0,20 0 15,-20 22-15,21-22 0,0 21 0,0-21 16,21 22-16,-22-22 0,22 0 16,0 21-16,0-21 0,0 1 0,0-1 15,0 0-15,22-21 0,-1 21 16,0-21-16,21 0 0,-21 0 0,22 0 16,-22 0-16,21 0 15,1 0-15,-1-21 0,0 0 0,1 0 16</inkml:trace>
  <inkml:trace contextRef="#ctx0" brushRef="#br0" timeOffset="19507.82">4000 4149 0,'-21'0'0,"-63"42"15,62-21 1,22 0-16,-21 1 0,0 20 0,0 0 15,21-21-15,-21 22 16,21-1-16,-21-21 0,21 22 0,-22-1 16,22-21-16,0 0 0,0 22 0,0-22 15,0 0-15,22-21 0,-1 21 16,0-21-16,21 0 0,-21 0 0,22 0 16,-22 0-16,21 0 0,1-21 15,-22 0-15,21 0 0,0-1 0,1 1 16,20-21-16,-20 0 0,-1 20 15,0-41-15,1 21 0,-1-1 0,0-20 16,-21-1-16,1 1 0,-1-1 16,-21 1-16,0 20 0,0-20 0,0 21 15,0-22-15,0 22 16,0-1-16,0 22 0,-21 0 0,-1 0 16,22 0-16,-21 21 0,0 0 15,0 21-15,0 0 0,0 0 0,-1 0 16,1 22-16,21 20 0,-21-20 15,21 20-15,-21 22 0,21-22 0,0 1 16,0-1-16,0 1 0,0-1 16,0-20-16,0 20 0,21-21 0,0-20 15,0 20-15,1-21 0,20 0 16,-21 0-16,0 1 0,22-22 0,-1 0 16,-21 0-16,21 0 0,-20 0 0,20 0 15,-21-22-15,0 22 16,0-21-16,1 0 0</inkml:trace>
  <inkml:trace contextRef="#ctx0" brushRef="#br0" timeOffset="19703.7">4339 4212 0,'0'0'0,"21"0"31,0 0-31,1 0 15,20 0-15,0 0 0,1-21 16,-1 0-16,0 21 0,1-21 16,-1 21-16,0-21 0,1-1 15,-22 22-15,21-21 0,-21 0 0,0 0 16</inkml:trace>
  <inkml:trace contextRef="#ctx0" brushRef="#br0" timeOffset="20432.29">6096 3620 0,'0'0'16,"0"-22"-16,0 1 0,0 0 0,0 0 0,0 0 16,-21 21-1,0 0-15,-1 0 0,1 0 0,-21 21 16,21 0-16,-22 21 0,22-20 16,-21 20-16,0 0 0,20 1 0,-20 20 15,21 1-15,0-1 0,0 1 16,-1 20-16,1-20 0,0 20 0,0-20 15,21-1-15,-21 1 0,21-1 16,0-20-16,21-1 0,0-21 0,21 22 16,-20-22-16,20-21 0,21 0 15,-20 0-15,-1 0 0,0 0 16,22 0-16,-22 0 0,1-21 0,-1-22 16,0 22-16,1 0 0,20-21 15,-21-1-15,1 1 0,-1-22 0,0 22 16,1-21-16,-22-1 0,0 1 0,0 20 15,-21-20-15,0-1 0,0 1 16,-21-1-16,-21 1 0,-1-1 0,22 22 16,-21-22-16,-22 22 0,22 0 15,-21-1-15,20 22 0,-20 0 0,-1 21 16,22 0-16,-22 21 16,1 0-16,-1 22 0,22-22 0,0 21 15,-1 1-15,22 20 0,0-21 16,21 22-16,0-1 0,0 1 0,21-1 15,0 1-15,22 21 0,-1-22 16,22-21-16,-22 22 0,21-22 0,1 1 16,-1-22-16,-20 0 0</inkml:trace>
  <inkml:trace contextRef="#ctx0" brushRef="#br0" timeOffset="20731.11">6943 4022 0,'0'0'16,"-106"-43"0,63 65-16,22-1 0,0 0 0,0 21 15,21 1-15,0-1 0,0 0 16,0 22-16,0-1 0,0 22 0,0-22 16,0 22-16,0 0 0,0 21 15,0-1-15,0 1 0,0 21 0,0-21 16,0 0-16,0 0 0,0 0 0,0-1 15,0-20-15,0 21 16,0-43-16,0 1 0,0-1 0,0-20 16,0 20-16,0-42 0,0 1 0,0-1 0,0 0 15,0-42 1,0 0-16,0-22 16,0 1-16,0 0 0,0-22 0</inkml:trace>
  <inkml:trace contextRef="#ctx0" brushRef="#br0" timeOffset="21010.95">6689 4551 0,'0'0'0,"0"-106"0,-22-254 31,44 318-31,-1 0 0,0 20 16,21 1-16,-21 0 0,22 0 0,-1 21 15,0 0-15,1 0 0,-1 0 16,0 21-16,1 0 0,-22 0 0,0 1 15,0 20-15,-21 0 0,0 1 0,0-1 16,-21 0-16,-21 1 0,21-22 16,-22 21-16,1 0 0,0-20 0,-1-1 15,22 21-15,-21-42 0,-1 21 16,22 0-16,0-21 0,0 0 0,21-21 31,21 0-15,0 0-16,0-21 0,1 20 0</inkml:trace>
  <inkml:trace contextRef="#ctx0" brushRef="#br0" timeOffset="21238.82">7324 3662 0,'0'0'0,"0"-21"0,0 42 31,0 0-31,0 0 0,0 0 0,0 1 16,0 20-16,-22 0 0,1 1 0,21-1 15,-21 21-15,21-20 0,0 20 16,-21-20-16,21-1 0,-21 21 16,21-20-16,0-22 0,0 21 15,0-21-15,0 22 0,0-22 0,0 0 16,0 0-16</inkml:trace>
  <inkml:trace contextRef="#ctx0" brushRef="#br0" timeOffset="21559.64">7048 4318 0,'0'0'0,"-21"0"0,21-21 16,0 0-1,21 0-15,1 21 16,-1 0-16,21-22 0,-21 1 16,22 21-16,-1-21 0,0 0 15,22 0-15,-1 0 0,1-1 0,-22 1 16,22 0-16,-1 0 0,-21 0 15,1 0-15,-1 21 0,-21-22 0,22 22 16,-43 22 0,0-1-1,0 0-15,-22 21 0,22-21 0,-21 22 16,0-22-16,0 21 0,21-21 16,0 22-16,0-22 0,0 0 0,0 0 15,0 0-15,0 1 0,0-1 16,21-21-1,0 0 1,0-21-16,-21-1 16,22 1-16,-1 0 0,-21 0 0</inkml:trace>
  <inkml:trace contextRef="#ctx0" brushRef="#br0" timeOffset="21871.46">7895 3725 0,'0'0'0,"-21"0"0,21-21 0,-21 21 0,0 0 15,-1 0-15,1 0 0,0 0 16,0 21-16,0-21 0,21 22 0,0-1 16,0 0-1,21-21 1,0 0-16,0 0 0,0 0 0,1 0 16,-1 0-16,0 0 0,0 0 15,-21-21-15,21 21 0,0-21 0,-21-1 16,0 1-16,0 0 15,-21 21-15,0-21 16,0 21-16,0 0 0,0 0 16,-1 0-16,-20 21 0,21-21 0,0 21 15,0 0-15,21 1 0,0-1 0,0 0 16,0 0-16,0 0 16,0 0-16,42 43 15,0-43-15</inkml:trace>
  <inkml:trace contextRef="#ctx0" brushRef="#br0" timeOffset="22535.16">8318 3895 0,'-21'0'16,"0"21"-1,0-21-15,0 21 0,0 0 0,-1 0 0,22 1 16,-21 20-16,0-21 15,21 0-15,-21 22 0,21-22 0,0 0 16,0 0-16,0 0 0,0 0 16,0 1-16,0-1 0,21-21 0,0 0 15,0 0-15,1 0 0,-1 0 0,0 0 16,0-21 0,-21-1-16,0 1 0,0 0 15,0 0-15,0 0 0,0 0 16,0-22-16,0 22 0,-21-21 0,21 21 15,0-1-15,0-20 0,0 21 16,0 0-16,0 0 0,0-1 16,21 1-16,0 0 0,0 21 0,1 0 15,20 0-15,-21 0 0,21 0 16,-20 0-16,20 0 0,-21 21 0,0 0 16,22-21-16,-22 43 0,0-22 15,0 0-15,0 0 0,-21 22 0,0-22 16,0 21-16,0-21 0,0 22 0,0-22 15,-21 21-15,0-21 0,0 0 16,0 1-16,21-1 0,-22-21 16,1 0-16,21-21 31,0-1-31,0 1 16,0 0-16,0-21 0,21 21 15,1-22-15,-1 1 0,0 0 0,-21-1 16,21 22-16,21-21 0,-20 21 15,-1-1-15,0 1 0,21 0 0,-21 21 16,1 0-16,-1 0 0,0 0 16,0 0-16,0 0 0,0 21 0,1 0 15,-22 22-15,21-22 0,-21 0 0,0 21 16,0-20-16,0 20 0,0-21 16,-21 21-16,-1-20 0,1-1 15,21 21-15,-21-21 0,21 0 16,0 1-16,-21-22 0,42-22 31</inkml:trace>
  <inkml:trace contextRef="#ctx0" brushRef="#br0" timeOffset="22863.25">9631 3916 0,'-21'0'0,"42"0"0,-64 0 0,22 0 15,0 0-15,21-21 16,21 21-16,22 0 16,-1 0-16,21 0 0,-20-21 15,20 21-15,1 0 0,-1 0 0,1 0 16,-1-22-16,-20 22 0,20 0 15,1 0-15,-22-21 0,0 21 0,1-21 16,-1 21-16,-21 0 0,0 0 0,0 0 16,1 0-16,-44 0 31,1 0-31,0 0 0,-21 0 16,21 0-16,-22 0 0,-20 0 15,20 0-15</inkml:trace>
  <inkml:trace contextRef="#ctx0" brushRef="#br0" timeOffset="23096.13">9398 3979 0,'-21'0'0,"42"0"0,-63 22 0,20-22 15,22 21 1,22-21-16,20 0 16,-21 0-16,21 0 15,22 0-15,-1 0 0,22 0 0,-21 0 16,20-21-16,1-1 0,0 22 0,-1-21 15,-20 21-15,-1-21 0,1 21 16,-22 0-16,0-21 0,1 21 0,-22 0 16,0-21-16,0 21 0,-21-21 15,0-1-15,0 1 16,0 0-16,-21 21 0,0-21 16</inkml:trace>
  <inkml:trace contextRef="#ctx0" brushRef="#br0" timeOffset="23515.03">10266 3471 0,'0'0'16,"-21"22"-16,21-1 0,0 0 0,-22 0 0,22 0 15,0 0-15,0 1 0,0-1 16,22 0-16,-1 0 0,0 0 0,21 0 15,1 1-15,-1-1 0,0 0 0,1-21 16,20 0-16,-21 21 0,22-21 16,-22 0-16,1 0 0,20 0 0,-21 0 15,1 0-15,-1 0 16,-21-21-16,0 21 0,1 0 0,-22-21 0,0 0 16,0-1-1,-22 22-15,1 0 0,0 0 16,0 0-16,-21 0 0,20 0 0,-20 22 15,21-1-15,-21 0 0,20 0 16,-20 21-16,21 1 0,-21-1 0,20 0 16,-20 1-16,21-1 0,0 0 0,-22 1 15,22-1-15,0 0 0,21 1 16,-21-22-16,21 21 0,-21-21 0,21 1 16,0-1-16,-21 0 0,21 0 15,0-42 16</inkml:trace>
  <inkml:trace contextRef="#ctx0" brushRef="#br0" timeOffset="25474.95">12573 3493 0,'21'0'16,"0"0"0,0 0-16,-21-22 15,22 22-15,-1-21 0,0 0 16,0 21-16,0-21 0,-21 0 16,21 21-16,1-21 0,-22-1 15,21 1-15,0 0 0,-21 0 16,0 0-1,-21 21-15,0 0 0,-1 0 16,1 0-16,-21 0 16,21 0-16,-22 21 0,1 0 0,21 0 15,-21 0-15,20 1 0,-20-1 16,21 0-16,0 0 0,0 0 0,21 0 16,-22 1-16,22-1 0,0 0 15,0 0-15,0 0 0,22 0 0,-1-21 16,0 22-16,0-1 0,0-21 0,22 21 15,-22-21-15,21 21 0,-21 0 16,22-21-16,-1 21 0,-21 1 0,21-22 16,-20 21-16,-1 0 0,0-21 15,-21 21-15,0 0 0,0 0 16,0 1-16,-21-22 0,-22 21 16,22-21-16,-21 0 0,21 21 15,-22-21-15,1 0 0,0 0 16,21 0-16,-22 0 0,1 0 0,21 0 15,-22 0-15,22-21 0,0 21 0,21-21 16,-21 21-16,21-22 0,-21 1 0,21 0 16,0 0-16,0 0 15,0 0-15,21-1 16,0 22-16,0-21 16</inkml:trace>
  <inkml:trace contextRef="#ctx0" brushRef="#br0" timeOffset="26183.64">12996 3620 0,'0'0'0,"0"21"0,0 0 0,21-21 32,1 0-17,-1 0-15,0 0 0,0 0 16,0-21-16,0 21 0,1-21 0,-1-1 16,0 22-16,0-21 0,0 0 15,0 0-15,1 0 16,-22 0-16,0-1 0,-22 22 15,1 0-15,0 0 0,-21 0 16,21 0-16,-22 0 0,1 0 0,21 22 16,-22-1-16,1 0 0,21 21 15,-21-21-15,20 1 0,1 20 0,21-21 16,0 21-16,0-20 0,0-1 0,0 21 16,0-21-16,21 0 0,-21 1 15,22-22-15,-1 21 0,21 0 0,-21-21 16,0 0-16,22 0 0,-1 0 15,-21 0-15,22 0 0,-1 0 16,0-21-16,1 0 0,-1-1 0,0 1 16,-21-21-16,22 21 0</inkml:trace>
  <inkml:trace contextRef="#ctx0" brushRef="#br0" timeOffset="26430.68">13674 2921 0,'0'-21'0,"0"42"0,-22-63 0,1 42 16,0 21-16,21 0 0,0 0 16,-21 0-16,21 22 0,-21-1 15,21 22-15,0-1 0,0 1 0,-21-1 16,21 1-16,-22-22 0,22 21 16,0 1-16,0-22 0,-21 22 15,21-22-15,0 0 0,0-20 0,0 20 16,0-21-16,0 0 0,0 0 0,0 1 15,21-22-15,1 0 16,-1 0-16,0 0 0,0-22 16,0 1-16,0 0 0</inkml:trace>
  <inkml:trace contextRef="#ctx0" brushRef="#br0" timeOffset="26791.5">13801 3556 0,'-22'21'31,"22"0"-31,0 1 16,22-22-1,-1 0-15,0 0 16,0 0-16,0 0 0,0-22 0,1 22 16,20-21-16,-21 21 0,0-21 15,22 0-15,-22 0 0,-21 0 16,21-1-16,-21 1 0,0 0 15,-21 0-15,0 21 0,-1 0 16,1 0-16,0 0 0,-21 21 0,21 0 16,-22 0-16,22 1 15,0-1-15,0 21 0,0-21 0,-1 22 16,22-22-16,0 0 0,0 21 0,0-21 16,0 1-16,0-1 0,0 0 15,22 0-15,20-21 16,-21 0-16,0 0 0,22 0 15,-22 0-15,21 0 0,-21 0 0,22-21 16,-1 21-16,0-21 0</inkml:trace>
  <inkml:trace contextRef="#ctx0" brushRef="#br0" timeOffset="27051.35">14541 3408 0,'0'0'0,"0"-21"15,0 0 1,-21 21-16,0 0 0,21 21 15,-21 0-15,0 0 0,0 21 0,-1-20 16,1 20-16,0-21 0,21 21 16,0 1-16,-21-22 0,21 0 0,0 21 15,0-20-15,0-1 0,0 0 0,0 0 16,21 0-16,0-21 16,0 0-16,1 0 15,20 0-15,-21 0 0,0 0 0,22-21 16,-1 0-16,-21 0 0,21 0 15,1-1-15,-1-20 0,-21 21 0,22-21 16,-22-1-16,21 1 0,-21 0 16,0-22-16</inkml:trace>
  <inkml:trace contextRef="#ctx0" brushRef="#br0" timeOffset="27259.23">14965 3133 0,'0'0'0,"0"-21"16,0-1-16,0 1 0,0 0 16,-21 42-1,-1 0-15,22 1 0,0 20 16,-21 0-16,0 1 0,21 20 0,-21-21 15,21 1-15,0 20 0,-21-20 16,21-1-16,0 0 0,-21-21 0,21 22 16,0-22-16,0 21 0,0-21 15,0 1-15,0-1 0,21-21 16,0 21-16,0-21 0,0 0 16,0 0-16,22 0 0,-22-21 0,21 21 15,-21-21-15,1-1 0,-1 1 16,0 0-16,0 0 0</inkml:trace>
  <inkml:trace contextRef="#ctx0" brushRef="#br0" timeOffset="27416.14">14774 3344 0,'0'0'0,"-21"0"16,21 22-1,21-22-15,22 0 16,-22 0-16,21 0 0,0 0 15,22 0-15,-22 0 0,22 0 0,20-22 16,-20 1-16,21 0 0</inkml:trace>
  <inkml:trace contextRef="#ctx0" brushRef="#br0" timeOffset="27652.01">15833 3069 0,'0'0'0,"-22"21"0,1 22 16,0-22-16,0 21 0,0 1 0,21-1 16,-21 21-16,-1-20 0,22-1 15,-21 0-15,21 22 0,0-43 0,0 21 16,0 1-16,0-22 0,0 0 16,0 0-16,0 0 0,0 1 0,0-1 15,21-21 1,1 0-16,-1 0 0,0-21 15,0-1-15</inkml:trace>
  <inkml:trace contextRef="#ctx0" brushRef="#br0" timeOffset="28095.75">15684 3154 0,'0'0'0,"0"-106"31,0 85-31,22 21 0,-1-21 15,0 21-15,0 0 0,21 0 16,-20 0-16,20 0 0,-21 0 0,21 21 16,-20 0-16,20 0 0,-21 0 15,0 22-15,-21-22 0,0 0 16,0 21-16,0-20 0,-42 20 0,21-21 16,0 21-16,-22-20 0,1-1 15,-22 0-15,22 0 0,0 0 0,-1 0 16,1-21-16,0 0 0,21 22 15,-1-22-15,1 0 0,42 0 16,1-22-16,-1 22 16,21-21-16,0 21 0,1-21 0,-1 21 15,0 0-15,1 0 0,-1 0 0,0 0 16,1 0-16,-22 0 0,21 0 16,-21 21-16,22 0 0,-22-21 0,0 22 15,0-1-15,-21 0 16,0 0-16,0 0 0,0 0 0,-21 1 15,0-1-15,0 0 0,-22-21 16,22 21-16,-21-21 0,21 0 16,-22 21-16,22-21 0,0 0 0,0 0 15,21-21 1,0 0 0</inkml:trace>
  <inkml:trace contextRef="#ctx0" brushRef="#br0" timeOffset="28643.51">16446 3366 0,'0'0'0,"0"84"31,-21-63-31,21 1 0,-21-1 0,21 0 16,0 0-16,0 0 0,0 0 15,0 1-15,21-1 0,0-21 16,1 0-16,-1 0 0,21 0 15,-21 0-15,0 0 0,22 0 0,-1 0 16,-21-21-16,0-1 0,22 22 0,-22-21 16,0 0-16,0-21 0,0 21 15,1-1-15,-22 1 0,0-21 0,0 21 16,0 0-16,21-22 16,-21 22-16,0 0 0,0 42 31,-21 0-31,21 22 0,0-22 15,0 21-15,-22 0 0,1 1 0,21-1 16,-21 0-16,21 22 0,0-22 16,0 1-16,0 20 0,0-21 0,0 22 15,0-1-15,0 1 0,21-1 16,-21 1-16,21-1 0,1 1 0,-1-1 16,-21 1-16,21-22 0,0 22 0,-21-22 15,0 0-15,0 1 0,0-1 16,0 0-16,0 1 0,0-22 15,0 0-15,-42 0 0,21-21 0,-1 0 16,-20 0-16,0 0 0,21-21 16,-1 0-16,-20-21 0,21 20 0,0-20 15,0 0-15,-1-1 0,22 1 0,0 0 16,0-1-16,0-20 0,0 21 16,0-22-16,0 1 0,22-1 0,-1 22 15,0-22-15,0 1 0,0 20 0,0 1 16,1-21-16,20 20 0,-21 1 15</inkml:trace>
  <inkml:trace contextRef="#ctx0" brushRef="#br0" timeOffset="29007.3">17060 3090 0,'0'0'0,"-21"0"0,21 22 31,0-1-31,21 0 0,0 21 0,1-21 16,-1 22-16,0-1 0,0 0 15,0 1-15,0-1 0,-21 0 0,22-20 16,-1 20-16,0-21 0,-21 0 16,0 0-16,0 1 0,0-1 15,-21-42 16,21-1-31,-21 1 0,21 0 16,0 0-16,0-21 0,0-1 16,0 1-16,0 0 0,21-1 0,0-20 15,0 20-15,21 1 0,-20 0 0,-1 21 16,21-22-16,-21 22 0,22 0 16,-22 0-16,21 21 0,-21 0 15,22 0-15,-22 0 0,0 0 0,0 0 16,0 21-16</inkml:trace>
  <inkml:trace contextRef="#ctx0" brushRef="#br0" timeOffset="29487.05">17843 3408 0,'0'0'16,"0"21"-16,22-21 16,-1 0-1,0 0-15,0-21 16,-21 0-16,21 0 0,-21-1 0,21 1 15,-21-21-15,0 21 16,0 0-16,0-22 0,0 22 0,0 0 16,0 0-16,0 0 0,-21 21 0,0 0 15,0 0-15,0 0 0,-22 0 16,22 21-16,-21 0 0,21 21 0,0 1 16,-22-1-16,22-21 0,0 21 15,0 1-15,0-1 0,21 0 0,0-20 16,0 20-16,0-21 0,0 0 15,0 0-15,0 1 0,21-22 16,0 0-16,0 0 0,21 0 0,-20 0 16,-1 0-16,0-22 0,0 22 15,0-21-15,0-21 0,1 21 16,-1 0-16,0-22 0,0 1 16,-21 0-16,0-1 0,21 1 0,-21 0 15,0 20-15,0 1 0,0 0 16,0 0-16,0 42 15,0 0-15,0 0 16,0 22-16,0-22 0,-21 21 16,21 1-16,0-22 0,0 21 0,0-21 15,0 22-15,0-22 0,21 0 16,0 0-16,1 0 0,-1-21 16,0 0-16,0 0 0,0 0 0,0 0 15</inkml:trace>
  <inkml:trace contextRef="#ctx0" brushRef="#br0" timeOffset="30332.25">18478 2985 0,'0'0'0,"0"-22"0,22-83 32,-22 126-17,-22 0-15,1 21 0,21-21 16,-21 22-16,0-1 0,21 0 15,0 1-15,-21-1 0,21 0 0,0 1 16,0-1-16,0 0 16,0-20-16,0 20 0,0-21 0,0 21 15,0-20-15,0-1 0,0 0 16,21-21-16,0 0 16,0 0-16,0-21 0,1 0 15,-1-1-15,-21 1 0,21 0 16,0 0-16,0-21 0,0 20 0,-21-20 15,22 21-15,-1-21 0,0 20 16,-21 1-16,21 0 0,-21 42 31,0 0-31,0 1 16,0-1-16,0 21 0,0-21 0,-21 0 16,21 22-16,0-22 0,0 0 15,0 0-15,0 0 0,0 1 0,0-1 16,0 0-16,21 0 0,0-21 15,0 0-15,1 0 0,-1 0 0,0 0 16,21 0-16,-21 0 0,1 0 16,-1-21-16,21 21 0,-21-21 0,0 0 15,1-1-15,-1-20 0,0 21 0,21-21 16,-21 20-16,1-20 0,-1 0 16,0 21-16,0-1 0,0 1 15,0 0-15,-21 0 0,0 42 31,0 0-31,0 0 16,-21 1-16,0 20 0,0-21 0,21 21 16,0-20-16,0 20 0,0-21 15,0 0-15,0 0 0,0 1 0,0-1 16,0 0-16,21 0 0,0-21 16,0 0-16,22 0 0,-22 0 15,21 0-15,1 0 0,-1 0 0,-21 0 16,21-21-16,-20 0 0,20 0 15,-21-1-15,0 1 0,0-21 16,22 21-16,-22-22 0,-21 1 0,21 21 16,-21-21-16,0-1 0,0 22 15,0-21-15,0 21 0,-21 21 16,0 0-16,-22 0 0,22 21 16,0 0-16,0 0 0,-21 0 0,42 22 15,-22-1-15,22 0 0,0-21 16,0 22-16,0-22 0,0 21 0,0-21 15,22 1-15,-1-1 0,0 0 16,21-21-16,1 0 0,-1 21 0,0-21 16,1 0-16,20 0 0,-21-21 15,1 0-15,-1 0 0,0-1 0,1 1 16</inkml:trace>
  <inkml:trace contextRef="#ctx0" brushRef="#br0" timeOffset="31159.53">13462 4678 0,'0'-21'32,"0"0"-32,0-1 31,0 1-31,-21 21 0,0 0 16,-1 0-16,1-21 0,0 21 0,0 0 15,-21 0-15,-1 0 0,1 0 16,-22 21-16,1 0 0,21 1 0,-22-1 15,22 0-15,-22 0 0,22 0 16,21 22-16,-22-22 0,43 0 0,0 0 16,0 0-16,0 22 0,0-22 0,0 0 15,43 0-15,-22 0 0,21 0 16,1 1-16,-1-1 0,0 21 16,1-21-16,-1 0 0,0 1 0,1-1 15,-22 0-15,0 0 0,0 0 16,-21 0-16,0 1 0,-21-1 15,0-21-15,-22 21 0,1-21 16,0 0-16,-1 0 0,-20 0 0,21 0 16,-1 0-16,1 0 0,0 0 15,20-21-15,-20 0 0,21-1 0,0 1 16,21 0-16,0-21 0,-21 21 0,21-22 16,0 22-16,0-21 0,0 21 15,0-22-15,0 22 0,21 0 0,21 0 16,-21 0-16,22-1 0,-1 1 15,0 0-15,1 0 0,20 21 16,-21 0-16</inkml:trace>
  <inkml:trace contextRef="#ctx0" brushRef="#br0" timeOffset="31484.34">13377 5038 0,'0'21'0,"0"-42"0,0 63 0,21-21 0,-21 0 15,22-21-15,-1 0 16,0 0-16,0-21 15,0 0-15,0 0 0,1 0 0,-1 0 16,0-1-16,0-20 0,0 21 16,0-21-16,1 20 0,-22-20 0,0 21 15,0-21-15,0 20 0,0 1 16,-22 0-16,1 0 0,0 21 0,0 0 16,0 0-16,0 21 0,-22 0 15,22 0-15,0 22 0,-21-1 16,20 0-16,1 1 0,21-1 0,0 0 15,-21 1-15,21-1 0,0-21 0,0 22 16,0-22-16,21 0 0,-21 0 16,21 0-16,22-21 0,-22 0 0,0 0 15,21 0-15,-20 0 0,20 0 16,0-21-16,1 0 0,-22 0 0,21 0 16,0-1-16,1-20 0,-1 0 15</inkml:trace>
  <inkml:trace contextRef="#ctx0" brushRef="#br0" timeOffset="31708.31">14097 4551 0,'0'0'0,"0"-42"0,0 20 16,-21 22-16,0 0 0,-1 0 15,1 22 1,0 20-16,21-21 0,0 21 0,0 1 16,-21-1-16,21 22 0,-21-22 15,21 21-15,0-20 0,-21-1 0,21 22 16,0-43-16,0 21 0,0 0 0,0-20 15,0-1-15,0 0 0,21-21 16,0 0-16,0 0 0,0 0 16,0 0-16,22 0 0,-22 0 15,0-21-15,0 0 0,22-1 0,-22 1 16,0 0-16</inkml:trace>
  <inkml:trace contextRef="#ctx0" brushRef="#br0" timeOffset="32023.13">14266 4847 0,'0'0'0,"-21"0"15,42 0 32,0-21-47,1 0 0,-1 21 16,0-21-16,0 21 0,0-21 16,0-1-16,-42 22 31,0 0-31,0 0 0,-21 0 15,20 0-15,-20 22 0,21-1 0,-21 0 16,20 21-16,1-21 0,-21 22 16,21-22-16,21 21 0,0-21 0,0 22 15,0-22-15,0 21 0,0-21 16,0 1-16,0-1 0,21-21 0,0 21 16,0-21-16,0 0 0,22 0 15,-22 0-15,0 0 0,21 0 16,-20-21-16,20 21 0,-21-21 0,21-1 15,1 1-15,-22-21 0</inkml:trace>
  <inkml:trace contextRef="#ctx0" brushRef="#br0" timeOffset="32243">14690 4784 0,'0'-21'0,"0"42"0,0-64 0,0 22 16,-22 21 0,1 0-16,0 21 0,0 1 15,0-1-15,0 21 0,21-21 16,-22 22-16,1-1 0,0 0 0,21-21 15,0 22-15,0-1 16,0-21-16,0 0 0,0 1 0,0-1 16,0 0-16,21 0 0,0-21 0,1 0 15,-1 0-15,0 0 0,21 0 16,-21 0-16,22-21 0,-22 0 0,21 0 16,1-1-16,-1-20 0,0 21 0,1-21 15,-1-1-15</inkml:trace>
  <inkml:trace contextRef="#ctx0" brushRef="#br0" timeOffset="32456.51">15176 4487 0,'0'0'0,"0"-21"16,-63 0-1,42 42-15,0 0 16,-1 1-16,1 20 0,0 0 0,0 1 16,0-1-16,0 21 0,-1-20 15,1 20-15,21 1 0,0-22 0,-21 0 16,21 1-16,0-1 0,0 0 15,0-20-15,0-1 0,21 0 16,0 0-16,1-21 0,-1 0 0,0 0 0,0 0 16,0 0-16,22 0 0,-22-21 15,0 0-15,0 0 0,0-1 0</inkml:trace>
  <inkml:trace contextRef="#ctx0" brushRef="#br0" timeOffset="32607.43">14922 4784 0,'-21'0'16,"42"0"-16,-21-21 31,22 21-31,20 0 0,-21 0 16,21-22-16,1 1 0,20 0 16,-20 21-16,20-21 0,-21 0 0</inkml:trace>
  <inkml:trace contextRef="#ctx0" brushRef="#br0" timeOffset="32816.31">16044 4403 0,'0'0'0,"-21"21"0,0-21 0,0 21 0,0 0 16,-22 0-16,22 1 0,0 20 16,0-21-16,0 21 0,21 1 0,-22-1 15,1 0-15,0 1 0,21-1 0,0 0 16,0 1-16,0-1 0,-21 0 15,21-20-15,0-1 0,0 21 0,0-21 16,21 0-16,0-21 16,0 0-16,1 0 0,-1-21 15</inkml:trace>
  <inkml:trace contextRef="#ctx0" brushRef="#br0" timeOffset="33244.08">15875 4572 0,'0'0'0,"0"-127"31,0 106-31,21 0 0,0 0 16,0 21-16,1 0 0,-1 0 15,0 0-15,0 0 0,0 21 0,0 0 16,1 0-16,-1 0 0,-21 0 16,0 1-16,0 20 0,0-21 0,-21 0 15,-1 22-15,-20-22 0,21 0 0,-21 21 16,-1-21-16,1 1 15,21-1-15,-22 0 0,1 0 0,21 0 16,0-21-16,21-21 31,21 21-31,0-21 0,21 0 0,-20 21 16,20 0-16,0-21 0,-21 21 16,22 0-16,-1 0 0,-21 0 0,22 21 15,-22 0-15,0 0 0,0 0 16,-21 0-16,0 1 0,0-1 0,0 0 15,0 0-15,0 0 0,-21 0 16,0 1-16,-22-1 0,22 0 16,-21 0-16,21 0 0,-22 0 0,1-21 15,21 22-15,0-22 0,-22 0 0,22 0 16,21-22 0,21 1-1,1 0-15,-1 0 0</inkml:trace>
  <inkml:trace contextRef="#ctx0" brushRef="#br0" timeOffset="33707.33">16298 4763 0,'0'0'0,"21"0"15,-21 21-15,0 0 16,0 0-16,0 0 0,0 0 16,0 22-16,0-22 0,0 21 0,0-21 15,0 1-15,0 20 0,0-21 16,0 0-16,22 0 0,-1 1 15,0-22-15,21 0 0,-21 0 0,1 0 16,20 0-16,-21 0 0,21 0 16,-20-22-16,20 1 0,-21 21 0,21-21 15,-20 0-15,-1-21 0,0 20 0,0 1 16,0-21-16,-21 21 0,0-22 16,21 22-16,-21 0 0,0 0 0,0 0 15,0 42 16,0 0-31,-21 21 0,21 1 0,0-1 16,-21 0-16,0 1 0,0 20 16,21-20-16,0 20 0,0 1 0,0-1 15,0-21-15,0 22 0,0-1 16,0 1-16,0-1 0,0-20 0,0 20 16,0 1-16,0-22 0,0 0 0,0 1 15,21-1-15,-21-21 0,0 22 16,0-22-16,0 0 0,0 0 0,-21 0 15,0-21-15,-1 0 0,1 0 0,0 0 16,0 0-16,0 0 0,0 0 0,-1 0 16,1-21-16,0-21 15,21 21-15,0-22 0,0 1 0,0 0 16,0-22-16</inkml:trace>
  <inkml:trace contextRef="#ctx0" brushRef="#br0" timeOffset="35560.47">16997 4487 0,'0'0'0,"21"0"31,0 0-31,0 0 16,22-21-16,-22 21 0,21 0 15,0-21-15,-20 21 0,20-21 0,0 21 16,-21-21-16,1 0 0,-1-1 15,0 22-15,0-21 0,-21 0 0,0 0 16,0 0-16,0 0 0,-21-1 16,0 22-16,0 0 0,-1 0 0,1 0 15,0 0-15,0 0 0,0 22 16,0-1-16,-1 0 0,1 21 0,0 1 16,0-1-16,21 0 0,0 22 15,0-22-15,0 22 0,-21-22 16,21 21-16,0 1 0,0-22 0,0 22 15,0-22-15,0 0 0,0 1 0,0-22 16,0 21-16,0-21 0,0 1 16,0-1-16,-21-21 15,-1 0-15,1 0 16,21-21-16,-21-1 0,0 1 0,0 0 16,0 0-16,-1 0 0,1-22 0,0 22 15,21 0-15,0 0 0,-21 0 16,21 42 15,0 0-31,21 0 16,0 0-16,0 1 0,1-22 0,-1 21 15,0 0-15,21-21 0,-21 0 16,22 0-16,-22 0 0,21 0 0,-21 0 16,22 0-16,-1 0 0,-21 0 15,22-21-15,-1 0 0,-21-1 0,21 22 16,-20-21-16,-1-21 0,21 21 15,-21 0-15,-21-1 0,21-20 0,-21 21 16,22 0-16,-1 0 0,-21 42 31,0 0-15,0 0-16,0 0 0,0 0 16,0 1-16,0-1 0,0 0 0,0 0 15,0 0-15,0 0 0,0 1 16,21-22-1,0 0-15,0 0 16,0-22-16,1 22 0,-1-21 16,0 21-16,0-21 0,0 0 0,0 0 15,-21 0-15,22 21 0,-22-22 0,21 1 16,-21 0 0,0 42-1,0 0 1,0 1-16,0-1 0,21 0 15,0 0-15,-21 0 0,21 0 16,0-21-16,1 22 0,-1-22 16,0 0-16,0 0 0,0 0 0,22 0 15,-22 0-15,21 0 0,-21 0 16,22 0-16,-22-22 0,21 22 0,-21-21 16,22 0-16,-22 0 0,0 0 0,-21-22 15,0 22-15,21-21 0,-21 21 16,0-22-16,0 22 0,0-21 0,0 21 15,-21 0-15,0-1 16,0 1-16,-1 21 0,1 0 0,0 0 16,-21 0-16,21 0 0,-1 21 0,1-21 15,0 43-15,0-22 0,0 0 16,21 0-16,0 22 0,0-22 0,0 0 16,0 21-16,0-21 0,0 1 15,0-1-15,21-21 0,0 21 0,0-21 16,0 0-16,1 0 0,-1 0 0,0 0 15,0 0-15,0 0 0,0-21 16,1 0-16,-1-1 0,0-20 0,0 21 16,0 0-16,0-22 0,1 1 15,-1 21-15,-21-21 0,0-22 16,21 22-16,0-1 0,-21 1 0,0-21 16,0 20-16,0 1 0,0 0 15,0 20-15,0 1 0,0 0 0,-21 42 16,0 0-1,0 1-15,21 20 0,-22 0 0,22 1 16,-21-1-16,21 0 0,0 1 16,0-1-16,0 0 0,0 22 0,0-22 15,0 0-15,0 1 0,21-22 0,1 21 16,-1 1-16,0-22 16,0 0-16,21 0 0,-20-21 0,20 0 15,-21 0-15,21 0 0,-20 0 0,20 0 16,-21 0-16,0-21 0,22 0 15,-22 0-15,0-1 0,0 1 0,0 0 16,0 0-16,-21-21 0,0 20 16,0 1-16,0 0 0,0 0 0,0 0 15,0 0-15,-21 21 0,0 0 16,0 0-16,0 0 0,0 21 0,21 0 16,-22 0-16,22 0 0,-21 0 0,21 22 15,0-22-15,0 0 0,0 0 16,0 0-16,0 1 0,0-1 0,0 0 15,21-21-15,1 0 0,-1 0 16,0 0-16,0 0 16,0 0-16,0 0 0,1-21 0,-1 0 15,0-1-15,0 1 0,0 21 16,0-42-16,22 21 0,-22 0 0,21-1 16,1 1-16,-1 0 0,0 0 0,1 0 15,-1 21-15,0 0 0,-21 0 16,1 0-16,-1 0 0,-21 21 15,-21 0 1,21 0-16,-43 0 0,22 1 0,0-1 16,0 0-16,0 0 0,-1 0 15,1 0-15,21 1 0,0-1 0,-21-21 16,42 0 0,0 0-1,1-21-15,-1-1 0,0 1 16,0 0-16,0 0 0,0 0 0,1 0 15,-1-22-15,21 22 0,-21-21 16,0 21-16,-21-22 0,22 22 0,-22-21 16,21 21-16,-21-1 0,-21 22 15,-1 22 1,1-1-16,0 0 0,0 21 0,0-21 16,0 22-16,-1-1 15,1-21-15,21 22 0,0-1 0,0-21 16,0 0-16,0 22 0,0-22 0,21-21 15,1 21-15,20-21 0,0 0 16,1 0-16,20 0 0,-21 0 0,22-21 16,-1 21-16,-20-21 0,-1-1 0</inkml:trace>
  <inkml:trace contextRef="#ctx0" brushRef="#br0" timeOffset="36279.1">12636 6604 0,'0'0'0,"22"0"32,-1 0-32,0 0 15,0 0-15,-21-21 0,21 0 0,22 0 16,-22-1-16,21 1 0,0 0 16,1-21-16,-1 21 0,43-43 15,-64 43-15,0 0 0,-21-22 16,0 22-16,-21 0 0,-21 21 15,-1-21-15,-20 21 16,-1 0-16,1 0 0,-1 0 0,1 0 0,-1 0 16,22 21-16,-22 0 0,22-21 15,0 21-15,21 1 0,-1 20 0,22-21 16,0 21-16,0-20 0,22 20 0,-1-21 16,21 21-16,0 1 0,1-22 15,-1 21-15,0-21 0,22 22 0,-22-22 16,22 21-16,-22-21 0,0 1 0,-20 20 15,-1-21-15,-21 0 0,0 0 16,0 1-16,-21-1 0,-1 0 16,-20-21-16,0 21 0,-1-21 0,1 0 15,0 0-15,-22 0 0,22 0 16,0 0-16,20 0 0,-20 0 0,21-21 16,0 0-16,0 21 0,21-43 0,0 22 15,0 0-15,0-21 0,0 21 16,0-22-16,21 1 0,0 0 0,0-22 15,0 22-15,0-1 0,22 1 0</inkml:trace>
  <inkml:trace contextRef="#ctx0" brushRef="#br0" timeOffset="36635.72">13166 6668 0,'0'21'15,"0"-42"-15,21 63 0,-21-21 16,21-21-16,0 0 0,0 0 0,0 0 15,1 0-15,-1-21 0,0 21 0,21-21 16,-21 0-16,22-1 0,-22 1 16,0-21-16,21 21 0,-20-22 0,-1 22 15,-21-21-15,0 0 0,0 20 16,0-20-16,0 21 0,0 0 0,-43 0 16,22 21-16,0 0 0,-21 0 0,21 0 15,-22 21-15,1 0 16,0 21-16,-1 1 0,22-1 0,-21 0 15,21 22-15,-1-22 0,1 0 0,21 1 16,0-1-16,0 0 0,0 1 16,0-22-16,0 0 0,0 0 0,43 0 15,-22 1-15,0-22 0,21 0 0,-21 0 16,22 0-16,-1 0 0,0-22 16,1 1-16,-1 0 0,0 0 0,1-21 15,-1 20-15,0-20 0,1 0 16,-1-1-16,0-20 0</inkml:trace>
  <inkml:trace contextRef="#ctx0" brushRef="#br0" timeOffset="36851.58">13991 5969 0,'0'0'0,"0"-42"0,0 21 0,0-1 0,-21 22 16,21 22 0,0 20-16,-21-21 0,21 21 0,-21 1 15,-1-1-15,22 0 0,0 22 16,-21-1-16,21-20 0,-21 20 0,21 1 15,-21-1-15,21-20 0,0-1 0,0 0 16,0-21-16,0 22 0,0-22 16,0 0-16,21 0 0,0-21 0,22 0 15,-22 0-15,0 0 0,0-21 16,0 21-16,22-21 16,-22 0-16,0-22 0</inkml:trace>
  <inkml:trace contextRef="#ctx0" brushRef="#br0" timeOffset="37155.23">14182 6414 0,'0'0'16,"0"-22"15,21 22-15,0-21-16,0 21 16,0-21-16,0 21 0,1-21 0,-1 21 15,0-21-15,0 21 0,0 0 16,-21-21-16,-21 21 31,-21 0-31,21 21 0,-22 0 0,1 0 16,21 21-16,-22-20 0,22 20 15,-21 0-15,21-21 0,0 22 0,21-22 16,0 0-16,0 21 0,0-20 0,0-1 16,21 0-16,0-21 15,0 0-15,0 0 0,22 0 0,-22 0 16,21 0-16,-21-21 0,22 0 15,-22-1-15,21 1 0,0 0 0</inkml:trace>
  <inkml:trace contextRef="#ctx0" brushRef="#br0" timeOffset="37594.98">14732 6308 0,'0'0'0,"0"-21"0,-21-1 31,0 22-31,-1 0 0,1 0 0,0 22 0,0-1 16,0 0-16,0 0 0,-1 21 0,22 1 15,-21-1-15,21 0 0,-21-20 16,21 20-16,0 0 0,0 1 0,0-22 16,0 0-16,21 21 0,0-21 0,1-21 15,-1 22-15,0-22 16,0 0-16,21 0 0,-20 0 0,20 0 16,0-22-16,1 22 0,-1-21 0,0 0 15,1-21-15,-1 21 0,0-22 16,1 1-16,-1 0 0,-21-1 0,21-20 15,-20 20-15,-1-20 0,0 21 0,0-22 16,0 22-16,0-1 0,1-20 16,-22 21-16,0-1 0,21 22 0,-21-21 15,-21 42 1,21 21-16,-22 21 16,1-21-16,0 22 0,0-1 0,21 0 15,0 1-15,-21-1 16,0 0-16,21 22 0,0-22 0,0 1 15,0 20-15,0-21 0,0-20 0,0 20 16,0 0-16,0-21 0,0 1 16,21-1-16,0 0 0,0-21 0,21 0 15,-20 0-15,-1 0 0,21 0 16,-21-21-16,0 21 0,1-21 0,-1-1 16</inkml:trace>
  <inkml:trace contextRef="#ctx0" brushRef="#br0" timeOffset="37736.9">15240 6244 0,'-21'0'0,"42"0"0,-63 0 0,42-21 16,0 0-1,42 21 1,-21 0-16,21 0 0,1-21 0,-1 0 16,0 21-16,22-22 0,-1 22 0,1-21 15</inkml:trace>
  <inkml:trace contextRef="#ctx0" brushRef="#br0" timeOffset="37935.78">16235 5863 0,'-85'21'15,"64"1"-15,0-1 16,0 0-16,-1 21 16,1 1-16,21-22 0,-21 21 0,0 0 15,0 1-15,21-1 0,0 0 0,0 1 16,0-1-16,0 0 0,0 1 15,0-1-15,0-21 0,0 0 0,0 1 16,21-1-16,-21 0 0,21-21 0,0 0 16,0 0-16</inkml:trace>
  <inkml:trace contextRef="#ctx0" brushRef="#br0" timeOffset="38839.58">16129 6096 0,'0'0'0,"0"-42"0,0 21 0,21-22 15,0 1-15,0 21 0,1 0 16,-1-1-16,0 22 0,0 0 0,0 0 16,0 0-16,1 0 0,-1 22 0,-21-1 15,0 0-15,0 0 0,0 0 16,0 0-16,0 1 0,-21-1 0,-1 0 16,1 21-16,-21-21 0,0 1 15,20-22-15,-20 21 0,0 0 0,21 0 16,-22-21-16,22 21 0,0-21 0,0 0 15,42 0 1,0 0 0,0 0-16,22 0 0,-22 0 0,21 0 15,0 0-15,-20 0 0,20 0 16,-21 0-16,0 21 0,0-21 0,1 22 16,-1-1-16,0-21 0,0 21 0,-21 0 15,0 0-15,0 0 0,0 1 16,0-1-16,-21 0 0,0 0 15,0 0-15,-1-21 0,1 21 0,0-21 16,21 22-16,21-22 31,0-22-31,1 1 16,20 0-16,-21 0 16,0 0-16,22-22 0,-1 22 0,0-21 15,1 21-15,-1 0 0,0-22 0,-21 22 16,22 0-16,-1 21 0,-21-21 15,0 21-15,-21 21 16,0 0 0,0 0-16,-21 0 0,0 22 15,0-22-15,21 0 0,-21 21 0,0-20 16,21 20-16,0-21 0,0 21 16,0-20-16,0-1 0,0 0 0,21 0 15,0-21-15,21 0 0,-21 0 16,1 0-16,-1 0 15,0 0-15,0-21 0,21 0 0,-20 0 16,-1-1-16,0-20 0,0 21 0,0-21 16,0 20-16,1-20 0,-1 21 15,-21-21-15,0 20 0,21 1 0,-21 0 16,0 0-16,0 42 31,-21-21-31,21 42 0,-21-20 16,-1 20-16,22 0 0,-21 1 0,0 20 15,0 1-15,21-1 0,0-21 16,-21 43-16,21-21 0,0-1 16,0 1-16,0-1 0,0 1 0,0-1 15,0 1-15,0-1 0,0 1 0,0-1 16,21-21-16,0 22 0,-21-22 16,21 22-16,-21-22 0,0 0 0,0 1 15,0-22-15,-21 21 0,0-21 0,-21 1 16,20-1-16,-20-21 0,0 0 15,-1 0-15,1 0 0,0 0 0,-1-21 16,-20-22-16,21 22 0,-1-21 0,1-1 16,0 1-16,20-21 0,1-1 0,21 1 15,0-1-15,0-21 0,43 22 16,-22-22-16,21 1 0</inkml:trace>
  <inkml:trace contextRef="#ctx0" brushRef="#br0" timeOffset="39774.68">17335 6075 0,'0'0'0,"0"-21"31,0 0-15,22 21-16,-1 0 0,-21-22 16,21 1-16,21 21 0,-21-21 0,1 0 15,-1 0-15,0 0 16,0-1-16,21 1 0,-42-21 0,22 21 15,-22-22-15,21 22 0,-21-21 16,0 21-16,0-22 0,0 22 0,-21 0 16,-1 21-16,1 0 15,0 21-15,0 0 0,0 22 16,0-22-16,21 21 0,-22 22 0,1-22 16,0 0-16,21 22 0,-21-22 15,21 22-15,0-22 0,-21 0 0,21 22 16,-21-22-16,21 1 0,0-1 0,0 0 15,0 1-15,0-22 0,0 21 16,0-21-16,0 0 0,0 1 16,0-44-1,0 1 1,0 0-16,0 0 0,0 0 16,0 0-16,0-1 0,0 1 0,0 0 15,-22 21-15,22-21 0,-21 21 16,21-21-16,0 42 47,0 0-47,21-21 15,1 21-15,-1-21 16,0 21-16,0-21 0,0 0 16,0 0-16,1 22 0,-1-22 15,0 0 1,-21-22 15,-21 22 94,21-21 109</inkml:trace>
  <inkml:trace contextRef="#ctx0" brushRef="#br0" timeOffset="40187.44">17505 5757 0,'0'0'0,"0"22"31,-21-1-31,21 0 0,0 0 0,0 21 16,0 1-16,0-1 16,0 0-16,0 1 0,0-1 0,0 22 15,0-22-15,0 0 0,0 1 0,0-1 16,0 0-16,0 1 0,0-1 15,0-21-15,0 0 0,0 0 0,0 1 16,0-1-16,21-21 0,0 0 16,0 0-16,0-21 15,0-1-15,-21 1 0,22-21 0,-1 21 16,-21-22-16,21 22 0,0-21 16,0 0-16,-21-1 0,21 1 0,1 0 15,-1-1-15,0 1 0,0 0 0,-21-1 16,21 1-16,0 0 0,-21 20 15,0-20-15,0 21 0,22 21 0,-22-21 16,21 0-16,0 21 16</inkml:trace>
  <inkml:trace contextRef="#ctx0" brushRef="#br0" timeOffset="40411.61">17992 6033 0,'-22'21'16,"44"-42"-16,-44 63 0,1-21 0,21 0 16,0 22-16,0-22 0,-21 0 0,21 21 15,-21-21-15,21 1 0,0 20 0,0-21 16,0 21-16,0-20 16,0-1-16,0 0 0,0 0 0,0 0 15,21-21 16,-21-21-31,21 0 0,-21 0 0,0 0 16,0-1-16</inkml:trace>
  <inkml:trace contextRef="#ctx0" brushRef="#br0" timeOffset="40575.51">18076 5969 0,'0'0'0,"-21"-21"0,0 21 0,0-21 15,0 21 1,-1 0-16,22 21 31,0 0-15,22-21-16,-1 0 15,0 0-15,0 0 0</inkml:trace>
  <inkml:trace contextRef="#ctx0" brushRef="#br0" timeOffset="40891.16">18288 6033 0,'-21'0'31,"0"0"-31,-1 0 16,1 21-16,0 0 15,0-21-15,21 21 0,0 0 16,0 0-16,0 1 16,21-1-16,0-21 0,-21 21 15,21-21-15,1 0 0,-1 21 0,0-21 16,0 21-16,0-21 0,-21 21 15,21-21-15,1 22 0,-22-1 16,0 0-16,0 0 16,0 0-16,-22 0 0,1-21 15,0 0-15,-21 22 0,21-22 16,-1 0-16,1 0 0,-21 0 0,21 0 16,0 0-1,21-22-15,0 1 0,21 21 16,0-21-16,0 0 0,0 0 15</inkml:trace>
  <inkml:trace contextRef="#ctx0" brushRef="#br0" timeOffset="41087.05">18627 6033 0,'0'0'0,"21"-22"0,0 1 0,0 21 0,0 0 16,0 0-16,-21 21 0,0 1 16,0 20-1,0-21-15,-21 0 0,0 22 0,21-22 16,-21 21-16,0-21 0,21 0 0,-21 1 15,21-1-15,0 0 16,0-42 0,21 21-1,0-21-15,-21-1 0,0 1 16,0 0-16,21 0 0</inkml:trace>
  <inkml:trace contextRef="#ctx0" brushRef="#br0" timeOffset="41226.97">18669 5800 0,'0'0'0,"-21"0"0,0 0 16,-1 0-16,22 21 15,22-21 1,-1 0 0,0 0-16,21 0 0</inkml:trace>
  <inkml:trace contextRef="#ctx0" brushRef="#br0" timeOffset="41663.72">19156 5673 0,'0'-21'0,"0"42"0,0-64 16,0 22-16,0 42 31,0 1-31,0-1 0,-21 0 16,21 21-16,0-21 0,0 22 0,0-1 15,-22 0-15,22 1 0,0-1 0,0-21 16,-21 22-16,21-22 0,-21 21 15,21-21-15,0 0 0,0 1 0,0-1 16,0 0-16,0 0 0,0-42 31,0 0-15,0 0-16,0-1 0,21 1 16,0 0-16,1 0 0,-1-21 15,0 20-15,21 1 0,-21 0 16,22 0-16,-22 0 0,21 0 0,-21-1 15,1 22-15,-1 0 0,0 0 16,0 0-16,-21 22 0,0-1 0,0 0 16,0 21-16,0-21 0,-21 1 15,0-1-15,0 21 0,-1-21 0,1 0 16,-21 1-16,21-1 0,0 0 0,-1 0 16,1-21-16,-21 21 0,21-21 15,0 0-15,21 21 0,-22-21 16,22-21-1,22 0-15,-1 0 16,0 0-16</inkml:trace>
  <inkml:trace contextRef="#ctx0" brushRef="#br0" timeOffset="41883.58">19939 5525 0,'-42'42'15,"20"-21"-15,1 0 0,0 22 0,0-1 16,0 0-16,21 22 0,-21-22 0,-1 0 16,1 1-16,21-1 0,-21 0 0,21-20 15,-21 20-15,21-21 0,-21 21 16,21-20-16,0-1 16,0 0-16,21-21 15,0 0-15,0 0 16,0 0-16,1 0 0</inkml:trace>
  <inkml:trace contextRef="#ctx0" brushRef="#br0" timeOffset="42187.42">19918 6054 0,'21'0'32,"0"0"-32,0 0 15,0 0-15,1 0 16,-1-21-16,0 21 15,0-22-15,0 1 0,0 0 16,-21 0-16,0 0 0,0 0 0,0-1 16,0 1-16,0 0 0,0 0 15,-21 21 1,0 0-16,0 21 0,0 0 16,0 22-16,-1-22 0,1 21 0,0-21 15,0 22-15,21-22 0,0 0 0,-21 0 16,21 21-16,0-20 0,0-1 15,0 0-15,21-21 16,0 0-16,0 0 0,0 0 0,22 0 16,-1 0-16,0 0 15</inkml:trace>
  <inkml:trace contextRef="#ctx0" brushRef="#br0" timeOffset="42403.31">20595 5588 0,'0'0'0,"-42"0"0,21-21 0,42 21 31,0 0-31,0 0 16,21 0-16,-20 0 0,20-21 15,0 21-15,-21 0 0,22 0 16,-22-21-16,21 21 0,-21 0 0,1-22 15,-1 22-15,0 0 0</inkml:trace>
  <inkml:trace contextRef="#ctx0" brushRef="#br0" timeOffset="42615.83">20934 5482 0,'0'21'0,"0"-42"0,-21 42 0,-1 1 16,22-1-16,-21 0 15,0 0-15,0 21 0,21-20 16,-21 20-16,0 0 0,-1 1 0,1-1 15,0 0-15,0 1 0,0-1 16,0 0-16,-1 1 0,1-22 0,0 21 16,21-21-16,0 0 0,0 1 0,0-1 15,0 0-15,0 0 16,21-21 0,0 0-1,1 0-15</inkml:trace>
  <inkml:trace contextRef="#ctx0" brushRef="#br0" timeOffset="42915.66">20955 6033 0,'21'0'32,"0"0"-32,0 0 15,1 0-15,-1-22 0,0 22 0,0 0 16,0-21-16,0 21 0,1-21 15,-1 21-15,0-21 0,0 21 0,-21-21 16,0 0-16,0-1 0,-21 22 31,0 0-31,0 22 0,21-1 16,-22 0-16,1 0 0,0 0 16,21 0-16,0 1 0,0-1 15,0 0-15,0 0 0,0 0 16,0 0-16,21-21 15,0 0-15,1 0 16,20 0-16,-21 0 0</inkml:trace>
  <inkml:trace contextRef="#ctx0" brushRef="#br0" timeOffset="43115.55">21590 5884 0,'0'0'0,"0"22"31,0-1-15,0 0-16,21 0 0,-21 0 0,0 0 16,0 1-16,0-1 0,0 0 0,0 0 15,0 0-15,0 0 16,21-21-16,0 0 16,1 0-1</inkml:trace>
  <inkml:trace contextRef="#ctx0" brushRef="#br0" timeOffset="43267.46">21759 6011 0,'21'-21'0,"-21"-42"31,-21 63-31,0 0 0,0 0 16,0 21-16,0 0 0,-22-21 0,22 21 16,0 0-16,-21 22 0,20-22 0,1 0 15,-21 0-15,42 0 0,-21-21 16,21 22-16</inkml:trace>
  <inkml:trace contextRef="#ctx0" brushRef="#br0" timeOffset="43519.16">22098 5652 0,'0'0'0,"0"-22"0,0-41 31,-21 84-31,0 0 0,-1 0 16,1 22-16,0-1 0,-42 43 15,20-43-15,22 0 0,0 1 16,0-1-16,0 0 0,21-20 0,-22 20 16,22-21-16,0 0 0,0 0 15,0 1-15,0-1 0,22-21 16,-1 0-16,0 21 0,0-21 0,0 0 15</inkml:trace>
  <inkml:trace contextRef="#ctx0" brushRef="#br0" timeOffset="43739.03">21865 5821 0,'-42'-21'0,"84"42"0,-127-42 0,43 21 0,0-21 16,21 21-16,-1 0 0,44 0 31,-1 0-31,21 0 0,0 0 16,1-22-16,-1 22 0,0 0 15,1 0-15,-1-21 0,0 21 0,-20 0 16,20 0-16,-21 0 0,0-21 0,0 21 16</inkml:trace>
  <inkml:trace contextRef="#ctx0" brushRef="#br0" timeOffset="45143.01">2244 9398 0,'0'0'0,"0"21"0,0 0 16,0 1-16,21-22 31,0 0-31,0-22 0,0 1 16,22 0-16,-22 0 0,21 0 0,-21-22 16,22 22-16,-22-21 0,-21 21 15,0-22-15,0 1 0,0 21 0,0-21 16,-21-1-16,-22 22 0,1-21 15,0 21-15,-22-22 0,22 22 0,-22 0 16,1 0-16,-1 21 0,1 0 16,20 0-16,-20 21 0,21 0 0,-1 21 15,1-20-15,21 20 0,-22 21 16,22-20-16,21-1 0,0 22 16,0-22-16,0 0 0,0 1 15,0-1-15,21 0 0,1 1 0,-1-22 16,0 0-16,0 0 0,0 0 15,22-21-15,-22 0 0,21 0 0,0 0 16,-20-21-16,20 0 0,0 0 16,1 0-16,20-22 0,-21 22 0,22-21 15,-22-1-15,1-20 0,20 21 16,-21-22-16,1 1 0,-22-1 0,21-21 16,-21 22-16,1-22 0,-22 22 0,0-1 15,0 1-15,0-1 16,0 22-16,0 0 0,0 20 0,-22 1 15,1 0-15,0 21 16,0 21-16,0 22 0,0-1 0,-1 0 16,22 1-16,0-1 0,0 21 15,0 1-15,0-1 0,0-20 0,0 20 16,0 1-16,0-22 0,22 0 16,-22 1-16,21-1 0,-21 0 0,0-20 15,21-1-15,0 0 0,0-21 16,0 0-16,1 0 0,-1 0 0,0 0 15</inkml:trace>
  <inkml:trace contextRef="#ctx0" brushRef="#br0" timeOffset="45479.26">2879 8996 0,'21'0'46,"0"0"-46,0 0 0,0 0 16,0 0-16,1-21 0,-1 0 16,0-1-16,0 1 0,0 0 0,0 0 15,22 0-15,-43 0 0,21-1 16,-21 1-16,0 0 0,0 0 16,0 0-16,-21 21 0,0 0 15,-1 0-15,-20 0 0,0 21 16,21 0-16,-22 0 0,22 0 0,-21 1 15,21 20-15,-1 0 0,1 1 16,21-1-16,0-21 0,0 21 0,0 1 16,0-22-16,0 21 0,0-21 15,0 1-15,21-1 0,1-21 0,-1 0 16,0 0-16,0 0 0,0 0 0,22 0 16,-22 0-16</inkml:trace>
  <inkml:trace contextRef="#ctx0" brushRef="#br0" timeOffset="45851.46">3725 8700 0,'0'0'0,"0"-22"0,0 1 0,0 0 0,0 0 16,0 0-16,0 0 0,0-1 16,0 1-16,-21 42 31,-21 1-31,21-1 0,-22 0 15,22 0-15,-21 0 0,21 22 16,-22-22-16,22 0 0,21 0 0,0 0 16,0 0-16,0 1 0,0-1 15,0 0-15,21 0 16,22 0-16,-22-21 0,21 21 0,-21 1 16,22-22-16,-1 21 0,-21 0 15,0 0-15,0-21 0,1 21 0,-22 0 16,0 1-16,0-1 0,-22 0 15,1 0-15,0-21 0,0 21 16,-21-21-16,-1 0 0,22 0 0,-21 0 16,21 0-16,-1 0 0,1 0 15,0 0-15,21-21 0,0 0 0,0 0 16,0 0-16,0-1 0,0 1 0,21 0 16</inkml:trace>
  <inkml:trace contextRef="#ctx0" brushRef="#br0" timeOffset="46211.36">3831 8890 0,'0'0'15,"0"21"-15,21 0 0,0-21 16,1 0 0,-1 0-16,0 0 0,0 0 0,0-21 15,0 0-15,1 21 16,-1-21-16,21-21 0,-21 20 0,22 1 15,-22-21-15,21 21 0,0 0 0,-20-22 16,-1 22-16,0-21 0,-21 21 16,0-1-16,0 1 0,0 0 0,-21 21 15,0 0-15,-22 0 0,22 0 16,-21 0-16,-1 21 0,22 0 0,-21 22 16,0-22-16,-1 21 0,1 1 0,21-1 15,0 21-15,-1-20 0,1 20 16,21-20-16,0-1 0,0 0 0,0 1 15,0-22-15,0 21 0,21-21 16,1-21-16,20 21 0,-21-21 0,21 0 16,1 0-16,-22 0 0,21-21 15,1 0-15,-22 0 0,21 0 16,0-22-16,1 22 0</inkml:trace>
  <inkml:trace contextRef="#ctx0" brushRef="#br0" timeOffset="46447.23">4699 8001 0,'0'0'0,"0"-42"0,0 21 16,-21-1-16,0 22 0,-1 0 0,1 22 15,0-1-15,0 21 0,0 0 0,0 22 16,21-1-16,-22 1 0,1-1 16,0 1-16,21-1 0,-21 22 15,21-21-15,-21-1 0,0 22 0,21-22 16,0 1-16,-22-1 0,1-20 15,21 20-15,0-21 0,0 1 0,0-22 16,0 0-16,0 0 0,0 0 16,21-21-16,1 0 0,-1 0 15,0-21-15,21 0 0</inkml:trace>
  <inkml:trace contextRef="#ctx0" brushRef="#br0" timeOffset="46791.03">4847 8742 0,'-21'63'32,"21"-41"-17,21-22 1,0 0-16,0 0 0,22-22 16,-22 1-16,0 21 15,0-21-15,0 0 0,1 0 16,-22 0-16,0-1 0,0 1 15,0 0-15,-22 21 16,1 0-16,-21 0 16,21 0-16,0 21 0,-22 0 15,22 22-15,0-22 0,-21 21 16,20 1-16,1-22 0,21 21 0,0 0 16,-21-20-16,21-1 0,0 0 0,0 0 15,0 0-15,21 0 0,22-21 16,-22 0-16,0 0 0,21 0 15,-21 0-15,22 0 0,-1-21 0,0 0 16,-20 0-16</inkml:trace>
  <inkml:trace contextRef="#ctx0" brushRef="#br0" timeOffset="47248.28">5482 8594 0,'0'0'15,"0"-21"-15,0-1 0,0 1 0,-21 21 0,0 0 16,0 0-1,-1 0-15,1 21 0,21 1 0,-21-1 16,0 0-16,0 0 0,21 21 0,0 1 16,0-22-16,-21 21 0,21 1 15,0-1-15,0-21 0,0 21 0,0-20 16,21-1-16,-21 21 0,21-42 0,0 21 16,0 0-16,0-21 0,22 0 15,-1 0-15,-21 0 0,22 0 0,-1-21 16,0 0-16,1 0 0,-1 0 15,0 0-15,1-22 0,-1 1 16,0 0-16,-21-1 0,1-20 0,20 20 16,-21-20-16,0-1 0,-21 22 0,21-21 15,-21-1-15,0 1 0,0-1 16,0 1-16,0 20 0,0 22 0,0 0 16,0 0-16,-21 21 15,0 21-15,0 0 0,21 21 0,-21 1 16,0-1-16,-1 22 0,22-22 0,0 21 15,0-20-15,0 20 0,0 1 16,0-1-16,0-20 0,0 20 0,0-21 16,0 22-16,0-22 0,22 1 15,-1-22-15,0 21 0,0-21 16,0-21-16,0 21 0,1-21 0,20 0 16,-21 0-16,0 0 0,0-21 0,1 0 15,-1 0-15,0 0 0</inkml:trace>
  <inkml:trace contextRef="#ctx0" brushRef="#br0" timeOffset="47399.41">6054 8488 0,'0'0'0,"-43"0"32,64 0-32,22 0 15,-22 0-15,21 0 0,1 0 16,-1-21-16,0 0 0,1-1 0,20 1 15,1 0-15,20 0 0</inkml:trace>
  <inkml:trace contextRef="#ctx0" brushRef="#br0" timeOffset="48051.4">7175 7959 0,'22'-43'0,"-44"86"0,44-107 15,-22 43-15,0 0 0,-22 21 16,1 0-16,0 21 16,0 0-16,-21 22 0,20-1 0,-20 0 15,0 22-15,-1-22 0,1 22 0,0-1 16,-1 1-16,1-1 0,21 1 15,-21-1-15,20 1 0,-20-1 0,42 1 16,0-22-16,0 21 0,0-20 0,21-1 16,22-21-16,-1 22 0,0-43 15,1 21-15,20-21 0,1 0 0,-1 0 16,1-21-16,-1-1 0,1 1 16,-1-21-16,-21 0 0,22-1 15,-1 1-15,1 0 0,-1-1 0,-20 1 16,-1 0-16,-21-22 0,0 22 15,-21-22-15,0 1 0,0-1 0,-21 1 16,0-1-16,-21 1 0,-1-1 0,1 22 16,-21 0-16,20-1 0,-20 22 15,20 0-15,-20 21 0,21 0 0,-22 0 16,1 21-16,-1 21 0,22 1 0,-22-1 16,22 22-16,21-22 0,0 21 15,-1 1-15,1 21 0,21-22 0,0-21 16,0 22-16,0-1 0,21 1 15,1-22-15,-1 22 0,21-22 16,0 0-16,1-20 0,-1-1 0,0 0 16,22 0-16</inkml:trace>
  <inkml:trace contextRef="#ctx0" brushRef="#br0" timeOffset="48343.78">7789 8424 0,'0'0'0,"0"-21"0,-21 21 0,0 0 16,0 0-16,21 21 0,-21 1 0,21-1 16,-22 21-16,22 0 15,0 1-15,0-1 0,0 22 0,0-1 16,0 1-16,0 20 0,0-20 0,0 20 16,0-20-16,0 21 0,0-1 15,0 1-15,0 0 0,0-1 0,0 1 16,0 0-16,-21-22 0,0 22 0,21-22 15,0 1-15,-21-22 0,0 22 0,21-22 16,-21-21-16,21 0 0,0 0 16,0-42-16,0 0 15,0 0-15,21-21 0,0-1 0,-21 1 16,21-22-16,-21 1 0,0-22 16</inkml:trace>
  <inkml:trace contextRef="#ctx0" brushRef="#br0" timeOffset="48607.57">7705 8530 0,'0'0'16,"0"-42"-16,0 21 0,21-22 0,0 22 15,0 0-15,0 0 0,22 21 0,-22-21 16,21 21-16,-21 0 0,22 0 0,-22 0 16,21 21-16,-21 0 0,0 0 15,1 0-15,-22 22 0,0-22 0,0 21 16,0-21-16,-22 22 0,1-1 15,-21-21-15,21 22 0,-22-22 16,1 21-16,0-21 0,21 0 0,-22 1 16,1-1-16,21 0 0,0 0 0,-1-21 15,22-21 1,22 0 0,-22 0-16,42-1 0,-21-20 0</inkml:trace>
  <inkml:trace contextRef="#ctx0" brushRef="#br0" timeOffset="48834.86">8255 8065 0,'0'0'0,"0"-22"0,0 44 16,0 20-16,-21-21 0,21 21 16,-21-20-16,21 20 0,-22 0 15,1 1-15,21 20 0,0-21 0,0 1 16,0-22-16,0 21 0,0 1 0,0-22 15,0 21-15,0-21 0,0 0 16,0 1-16,0-1 0,21 0 0,1 0 16,-1-21-16,0 0 15,0 0 1,-21-21-16</inkml:trace>
  <inkml:trace contextRef="#ctx0" brushRef="#br0" timeOffset="49127.11">8064 8551 0,'0'0'15,"-21"0"-15,21-21 0,0 0 16,21 21-16,1-21 16,-1 21-16,0-21 0,21 21 15,-21-21-15,22-1 0,-22 22 0,21-21 16,1 21-16,-22-21 0,21 0 16,0 21-16,-20-21 0,20 0 15,0 21-15,-21 0 0,1 0 0,-1 0 0,0 0 16,-21 21-1,0 0-15,0 0 0,0 0 0,0 0 16,0 1-16,0-1 0,-21 0 0,0 21 16,21-21-16,-22 1 0,22-1 15,0 0-15,0 0 0,22-42 47,-1 21-47,-21-21 0,21 0 16</inkml:trace>
  <inkml:trace contextRef="#ctx0" brushRef="#br0" timeOffset="49264.04">8657 8170 0,'0'0'0,"-21"-42"0,21 21 0,0 0 0,-21 0 16,0-1-16,42 22 31,0 0-15,0 22-16,0-22 0</inkml:trace>
  <inkml:trace contextRef="#ctx0" brushRef="#br0" timeOffset="49883">9059 8192 0,'0'0'0,"0"63"16,0-42-16,-21 0 15,0 1-15,21-1 0,0 0 0,-21 21 16,0-21-16,21 1 0,-22-1 0,22 0 15,0 0-15,0 0 0,0 0 16,0 1-16,22-1 16,-1-21-16,0 0 0,0 0 31,-21-21-31,0-1 0,0 1 16,0 0-16,0 0 0,0 0 0,0-22 15,0 22-15,0-21 16,21 0-16,-21 20 0,21-20 0,1 0 15,-1-1-15,0 22 0,21 0 0,-21 0 16,1 21-16,20 0 0,-21 0 16,0 0-16,22 0 0,-22 21 0,0 21 15,-21-20-15,21 20 0,0 21 16,-21-41-16,0 20 0,0-21 16,0 21-16,0-20 0,0 20 0,0-21 15,0 0-15,0 0 0,0 1 0,0-1 16,-21-21-1,0 21-15,21-42 32,0 0-32,0-1 15,0 1-15,0 0 0,0 0 0,21 0 16,0-22-16,0 1 0,1 0 0,20-1 16,-21 1-16,21 0 0,1-1 15,-1 1-15,0 21 0,1 21 0,-1 0 16,0 0-16,-20 0 0,-1 0 0,0 21 15,0 0-15,-21 22 0,0-22 16,0 21-16,0 0 0,0-20 0,0 20 16,0-21-16,0 21 0,-21-20 0,0-1 15,21 21-15,0-21 16,0 0-16,-21 1 0,42-22 31,0 0-31,0 0 16,21-22-16,1 22 0</inkml:trace>
  <inkml:trace contextRef="#ctx0" brushRef="#br0" timeOffset="50378.71">10626 8403 0,'-22'0'0,"22"21"0,22-21 15,-1 0 1,0 0-16,21 0 0,1 0 16,-1 0-16,0 0 0,22 0 0,-22 0 15,22 0-15,-1 0 0,1-21 0,-1 21 16,1 0-16,-1 0 0,22-21 16,-22 0-16,-42 21 15,22 0-15,-1-21 0,-21 21 0,0-21 0,1 21 16,-22-22-16,0 1 15,0 0-15,0 0 0,-22 21 16,1 0-16,0-21 0,-21 21 16,-1 0-16,1 0 0,0 0 15,-1 0-15,1 0 0,0 0 0,-1 0 16,22 0-16,42 0 16,1 0-1,-1 0-15,21 0 0,0 0 0,-20 0 16,20 0-16,0 0 0,1 0 0,-22 0 15,0 0-15,0 0 0,0 0 16,0 0-16,1 21 0,-22 0 16,0 0-16,0 0 0,0 1 0,0-1 15,-22 0-15,1 21 0,-21-21 0,21 22 16,-22-22-16,1 0 16,0 21-16,-1-20 0,1-1 0,-21 21 15,20-21-15,1-21 0,21 21 0,-22 1 16,22-22-16</inkml:trace>
  <inkml:trace contextRef="#ctx0" brushRef="#br0" timeOffset="51511.58">13250 8467 0,'0'0'0,"21"0"31,1 0-31,-1 0 0,0-21 16,0-1 0,-21 1-16,0 0 15,-21 0-15,0 21 16,0-21-16,-1 21 0,1-21 16,0-1-16,0 22 0,-21 0 0,20 0 15,1 0-15,-21 0 0,21 0 0,0 0 16,-22 0-16,22 22 0,-21-1 15,21 0-15,-22 0 0,22 21 0,-21 1 16,21-22-16,-1 21 0,1 1 16,0-22-16,21 21 0,0 0 15,0 1-15,0-22 0,0 21 0,0-21 16,0 1-16,21-1 0,0-21 0,22 0 16,-22 0-16,21 0 0,1 0 15,-1 0-15,0 0 0,1-21 0,-1-1 16,0 1-16,1 0 0,-1-21 15,0 21-15,1-1 0,-1-20 0,-21 21 16,21-21-16,-20 20 0,-1-20 0,0 0 16,-21-1-16,0 1 0,21-21 15,-21 20-15,0-20 0,0 20 0,0-20 16,0 21-16,0-1 0,0 1 16,0 0-16,0 20 0,0 1 0,0 0 15,0 42 1,0 0-16,0 22 0,-21-1 15,21 0-15,-21 22 0,21-22 16,0 22-16,0-1 0,0-20 0,0-1 16,0 21-16,0-20 0,0-1 0,0-21 15,0 22-15,0-22 0,0 0 16,21 0-16,0 0 0,0-21 16,0 21-16,1-21 0,-1 0 15,0 0-15,0-21 0,-21 0 16,21 21-16</inkml:trace>
  <inkml:trace contextRef="#ctx0" brushRef="#br0" timeOffset="51832.39">13716 8488 0,'0'0'0,"21"0"0,0 0 16,0 0 0,-21-21-16,22 21 0,-1-21 15,0 21-15,0-22 0,0 22 16,0-21-16,1 21 0,-1-21 0,21 21 15,-21-21-15,0 0 0,1 21 16,-22-21-16,0-1 0,0 1 16,-22 21-1,1 0-15,0 0 0,0 0 16,-21 0-16,20 0 0,-20 21 0,21 1 16,0-1-16,0 0 0,-1 0 0,1 0 15,21 0-15,-21 1 0,21-1 16,0 0-16,0 0 0,0 0 0,0 0 15,0 1-15,0-1 0,21 0 16,0-21-16,1 0 0,-1 0 16,0 0-16,0 0 0,21 0 0,-20 0 15,20 0-15,-21 0 0,21 0 0,1-21 16</inkml:trace>
  <inkml:trace contextRef="#ctx0" brushRef="#br0" timeOffset="52151.21">14584 8319 0,'0'0'0,"21"-22"0,0 1 15,-21 0-15,0 0 0,0 0 16,-21 21-16,0 0 16,0 0-16,-22 0 0,22 21 0,-21-21 15,21 21-15,-1 0 0,1-21 16,0 21-16,0 1 0,21-1 0,0 0 16,0 0-16,0 0 0,21 0 15,0-21-15,0 22 16,1-22-16,20 21 0,-21 0 0,0-21 0,0 21 15,1-21-15,-1 21 0,0-21 16,-21 21-16,21-21 0,-21 22 0,0-1 16,-21-21-1,0 21-15,0-21 0,-1 0 16,-20 0-16,21 0 0,0 0 0,0 0 16,-22 0-16,22 0 0,0 0 15,21-21-15,0 0 0,0-1 16,0 1-16,0 0 0,21 0 15,0 0-15,0 21 0</inkml:trace>
  <inkml:trace contextRef="#ctx0" brushRef="#br0" timeOffset="52511.01">14817 8403 0,'0'0'15,"21"0"-15,0 0 0,0 0 0,0 0 16,22 0-16,-22 0 0,0 0 0,21 0 15,1 0-15,-1-21 0,-21 21 16,21-21-16,1 0 0,-22 21 0,21-21 16,-21-1-16,1 1 0,-22 0 0,0 0 15,0 0-15,0 0 16,0-1-16,-22 22 0,-20 0 16,21 0-16,0 0 0,-22 0 0,22 0 15,-21 0-15,0 22 0,20-1 16,-20 21-16,21-21 0,-21 22 0,20-22 15,1 21-15,21 0 0,0-20 0,-21 20 16,21-21-16,0 21 0,0-20 0,0-1 16,21 0-16,0-21 0,1 21 15,20-21-15,-21 0 0,21 0 0,1 0 16,20 0-16,-20-21 0,20 21 0,-21-21 16,22 0-16,-22-1 0,1 1 15,20 0-15,-21 0 0,-20-21 16,20-1-16,-21 22 0,0-21 0</inkml:trace>
  <inkml:trace contextRef="#ctx0" brushRef="#br0" timeOffset="52712.22">15748 7874 0,'0'0'0,"0"-42"0,-42-43 31,20 85-31,1 21 0,21 22 16,-21-1-16,0 0 0,21 1 0,-21 20 15,21 1-15,0-1 0,-21 1 16,21-1-16,-22-21 0,22 22 0,0-22 15,0 1-15,0-22 0,0 21 0,0-21 16,0 0-16,0 1 16,0-1-16,0 0 0,22-21 0,-1 0 15,0 0-15,0 0 0,0 0 0,0-21 16,22 21-16,-22-21 0</inkml:trace>
  <inkml:trace contextRef="#ctx0" brushRef="#br0" timeOffset="53055.02">15875 8403 0,'21'0'32,"0"0"-17,0 0-15,1 0 16,-1 0-16,0 0 0,0 0 16,0 0-16,0-21 0,1 21 0,-1-21 15,0 0-15,0 0 16,-21-1-16,0 1 15,-21 21-15,0 0 16,0 0-16,-1 0 0,1 0 0,0 21 16,-21 1-16,21-1 0,-1 0 15,1 0-15,0 0 0,0 22 0,0-22 16,21 21-16,0-21 0,0 0 0,0 1 16,0-1-16,0 21 0,0-21 15,21 0-15,21-21 16,-21 0-16,22 22 0,-22-22 0,21 0 15,1 0-15,-1 0 0,21-22 16,-20 22-16,-1-21 0,0 0 0,-20 0 16,20 0-16,0 21 0</inkml:trace>
  <inkml:trace contextRef="#ctx0" brushRef="#br0" timeOffset="53475.63">16595 8361 0,'0'-21'16,"0"42"-16,0-63 0,0 20 0,-22 22 31,1 22-31,21-1 0,-21 0 15,0 0-15,0 0 0,21 0 0,0 1 16,-21-1-16,21 0 0,-22 21 16,22-21-16,0 1 0,0-1 15,0 0-15,0 0 0,22-21 0,-1 21 16,0-21-16,21 0 0,-21 0 0,1 0 16,20 0-16,-21 0 0,21 0 15,-20 0-15,-1 0 0,21-21 0,-21 0 16,0 0-16,22 0 0,-22-22 0,0 22 15,0-21-15,0-1 0,-21 1 16,22 0-16,-22-22 0,21 1 0,-21 20 16,0-20-16,21-1 0,-21 22 0,0 0 15,0-1-15,0 1 0,0 21 16,-21 21 0,0 0-16,21 21 0,-22 21 15,1 1-15,21-1 0,0 0 0,-21 1 16,21 20-16,-21-20 0,21 20 15,0-21-15,-21 22 0,21-22 0,0 1 16,0-1-16,0-21 0,0 21 0,0-20 16,21-1-16,0 0 0,0 0 15,0-21-15,1 0 0,-1 0 0,21 0 16,-21 0-16,22 0 0,-22-21 16,21 21-16,-21-21 0</inkml:trace>
  <inkml:trace contextRef="#ctx0" brushRef="#br0" timeOffset="53639.55">16997 8276 0,'-21'0'0,"42"0"0,-64 0 15,22 0-15,21 21 16,21-21 0,1 0-16,-1 0 0,0 0 0,21 0 15,-21 0-15,1 0 0,20-21 0,0 0 16,-21 21-16,22-21 0</inkml:trace>
  <inkml:trace contextRef="#ctx0" brushRef="#br0" timeOffset="54098.85">17357 7789 0,'0'0'15,"0"-21"-15,0 0 0,0 0 0,0 0 16,-22 21 0,1 21-16,0 21 15,0-21-15,21 22 16,-21-1-16,0 22 0,-1-22 0,22 21 15,0 1-15,0-22 0,0 22 0,0-22 16,0 0-16,0 1 0,0-1 16,0-21-16,0 0 0,0 22 0,22-22 15,-1 0-15,0-21 0,0 0 16,0 0-16,-21-21 16</inkml:trace>
  <inkml:trace contextRef="#ctx0" brushRef="#br0" timeOffset="54567.59">17208 7980 0,'0'0'0,"0"-42"16,-21-128-1,21 149-15,0 0 0,21 0 16,1 0-16,-1-1 0,21 22 0,-21 0 16,22 0-16,-1 0 0,0 0 0,1 0 15,-1 22-15,0-1 0,1 21 16,-22-21-16,0 0 0,0 22 0,-21-1 15,0-21-15,-21 22 0,0-1 16,-22 0-16,1 1 0,0-22 0,-1 21 16,-20-21-16,21 0 0,-22 1 0,22-1 15,21 0-15,-22-21 0,22 0 16,0 0-16,63-21 31,-21 21-31,22-21 0,-1 21 16,0 0-16,1 0 0,-1 0 0,22 0 15,-22 0-15,21 21 0,-20-21 0,20 21 16,-20 0-16,-1 0 0,-21 0 16,21 1-16,-20-1 0,-22 0 0,0 0 15,0 0-15,0 0 0,-22 1 0,1-1 16,-21-21-16,0 21 0,-22 0 16,22 0-16,-22-21 0,1 21 0,20-21 15,-20 0-15,21 0 0,-1 0 0,1 0 16,0 0-16,20 0 0,1 0 15,0 0-15,42-21 16,0 0-16,22 0 16,-22 0-16,21 0 0,1-1 15,20 1-15</inkml:trace>
  <inkml:trace contextRef="#ctx0" brushRef="#br0" timeOffset="55083.32">18076 8065 0,'0'0'16,"0"21"-1,-21 0-15,21 21 0,-21-21 16,0 22-16,21-22 0,0 21 0,-21-21 16,21 22-16,-22-22 0,22 0 15,0 21-15,0-20 0,0-1 0,0 0 16,22-21-16,-1 0 16,0 0-16,21 0 0,-21 0 0,22 0 15,-1 0-15,0 0 0,-20-21 0,20 0 16,21-1-16,-20 1 0,-22 0 15,21 0-15,1 0 0,-22-22 0,0 22 16,0-21-16,0 0 0,0 20 0,-21-20 16,22 0-16,-22 21 0,0-22 15,0 22-15,0 0 0,0 42 32,0 0-32,0 22 15,0-22-15,0 21 0,-22 0 0,22 1 16,-21 20-16,21-20 0,0 20 0,0-21 15,0 22-15,0 21 0,0-22 16,21 22-16,1-1 0,-1 1 0,0 0 16,0-1-16,-21 1 0,0 0 0,0-22 15,0 22-15,0-22 0,0 1 16,-21-1-16,0-20 0,0-1 0,-22 0 16,22 1-16,0-22 0,0-21 0,0 0 15,-1 0-15,1-21 16,0 21-16,0-43 0,21 22 0,-21-21 15,0 0-15,21-1 0,-22-20 16,22 20-16,0-20 0,0-1 0,0 1 16,0-22-16,22 1 0,-1-1 0,0 0 15,21 1-15,-21 20 0,1-21 16,-1 1-16</inkml:trace>
  <inkml:trace contextRef="#ctx0" brushRef="#br0" timeOffset="55451.11">18923 7578 0,'0'-21'0,"0"42"0,0-64 15,0 65 1,0-1 0,21 0-16,0 21 0,-21-21 0,21 22 15,1-1-15,-1 0 0,0 1 16,0 20-16,0-20 0,0 20 0,-21-21 15,22 1-15,-22-1 0,21 0 0,-21 1 16,0-22-16,0 0 0,0 0 16,0 0-16,0-42 31,0 0-31,0 0 0,21-21 16,-21 20-16,0-20 0,0 0 15,21-1-15,0-20 0,-21 21 0,21-1 16,1-20-16,-1 20 0,0 1 15,0 0-15,0-22 0,0 43 0,22-21 16,-22-1-16,21 22 0,-21 21 16,1 0-16,20 0 0,-21 0 0,0 0 15,-21 21-15,21 22 0</inkml:trace>
  <inkml:trace contextRef="#ctx0" brushRef="#br0" timeOffset="56771.04">19791 8043 0,'0'0'0,"21"0"0,0 0 16,0 0-16,0 0 0,1 0 0,-1 0 16,0-21-16,0 0 0,0 21 0,0-21 15,1 0-15,-1 0 0,-21-1 16,21-20-16,-21 21 0,0-21 0,0 20 16,0 1-16,0-21 0,0 21 0,-21 0 15,0 21-15,-1 0 0,1 0 16,-21 0-16,21 0 0,-22 0 0,1 21 15,0 0-15,21 0 0,-22 21 16,22-20-16,-21 20 0,42 0 16,-21 1-16,21-1 0,0-21 0,0 21 15,0-20-15,0 20 0,21-21 16,-21 0-16,21 0 0,0-21 0,0 0 16,22 22-16,-22-22 0,0 0 0,0 0 15,21-22-15,-20 22 0,20-21 16,-21 0-16,21 0 0,-20 0 0,-1 0 15,21-22-15,-21 22 0,0-21 0,1 21 16,-22-22-16,21 22 0,-21-21 16,21 21-16,-21-1 0,0 1 0,0 0 15,-21 21 1,0 21 0,-1 0-16,1 1 0,21 20 0,0-21 15,0 21-15,0-20 0,0 20 0,0-21 16,0 21-16,0-20 0,0-1 15,0 21-15,21-21 0,1-21 0,-1 21 16,0 1-16,0-22 0,0 0 0,0 0 16,22 0-16,-22 0 0,21-22 15,-21 1-15,22 0 0,-22 0 0,21 0 16,-21-22-16,1 1 0,-1 0 0,21-1 16,-42 1-16,21 0 0,0-22 15,1 1-15,-22 20 0,21-20 16,-21-1-16,0 1 0,0-1 0,0 22 15,21 0-15,-21 21 0,0-1 16,-21 44 0,0 20-16,-1 0 0,22 1 0,-21-1 15,0 21-15,0-20 0,0 20 16,21-20-16,0 20 0,0-21 0,-21 1 16,21-1-16,0 0 0,0 1 15,0-1-15,0-21 0,21 0 0,0 1 16,0-1-16,0 0 0,0-21 0,1 0 15,-1 0-15,0 0 0,0-21 16,21 0-16,-20-1 0,-1 1 16,0 0-16,0 0 0,21-21 0,-20 20 15,-1 1-15,0-21 0,0 0 0,0 20 16,0-20-16,1 21 0,-1 0 16,-21 0-16,0 42 31,0 0-31,0 0 0,-21 0 15,21 22-15,0-22 0,0 0 0,0 0 16,-22 0-16,22 0 0,0 1 16,0-1-16,0 0 0,0 0 0,22-21 15,-1 21-15,0-21 0,0 0 0,0 0 16,0 0-16,1 0 0,-1 0 16,0 0-16,21 0 0,-21-21 15,1 0-15,-1 0 0,0 21 0,0-21 16,0-22-16,0 22 0,-21 0 0,22-21 15,-1 20-15,-21 1 0,21-21 16,-21 21-16,0 0 0,0-1 0,0 44 31,0-1-15,0 0-16,-21 21 0,0-21 0,21 1 16,-22 20-16,22-21 0,0 0 0,0 22 15,0-22-15,0 0 16,0 0-16,0 0 0,22-21 0,-1 21 0,0 1 15,21-22-15,-21 0 0,22 0 16,-1 0-16,-21 0 0,22 0 16,-1-22-16,0 1 0,1 0 0,-22 0 15,21 0-15,0 0 0,-20-22 0,20 22 16,-21-21-16,21-1 0,-20 1 16,-1 0-16,0 21 0,0-22 15,0 1-15,-21 0 0,0 20 0,0 1 16,-21 21-16,-21 21 15,21 1-15,-22-1 0,22 21 16,-21 0-16,-1-20 0,22 20 0,0 0 16,21 1-16,0-22 0,0 21 15,0-21-15,0 0 0,0 1 0,21-1 16,0 0-16,1 0 0,20-21 16,-21 0-16,21 0 0,1 0 0,-1 0 15,0 0-15,1-21 0,-1 0 0,0 0 16,1-1-16,-22 22 0,21-21 15,-21 0-15</inkml:trace>
  <inkml:trace contextRef="#ctx0" brushRef="#br0" timeOffset="57595.59">13144 10583 0,'0'0'0,"22"0"0,-1 0 16,0 0-16,0-21 0,0 0 15,0 0-15,1 0 0,-1 0 0,0-22 16,0 22-16,0 0 0,0-21 16,-21 20-16,0 1 0,0 0 0,0 0 15,0-21-15,0 20 0,-42 1 16,21 0-16,-43 0 0,22 0 0,-21 0 16,-1-1-16,-21 22 0,22 0 0,-1 0 15,1 0-15,-1 22 0,22-1 16,0 0-16,-1 0 0,1 21 0,21 1 15,0-1-15,0 0 0,21 1 0,0 20 16,0-20-16,0-1 0,0-21 16,0 21-16,21-20 0,0-1 0,0 0 15,21 0-15,-20-21 0,20 0 0,0 0 16,1-21-16,20 0 16,-21 0-16,22-1 0,-22 1 0,22-21 15,-22 0-15,22-1 0,-22 1 0,-21 0 16,21-1-16,-20-20 0,-1 20 0,-21 1 15,0 0-15,0-22 0,0 1 16,0-1-16,-21 22 0,-1-22 0,1 1 16,-21-1-16,21 1 0,0 21 15,-1 20-15,1-20 0,21 21 0,-21 21 16,21 21-16,0 0 0,0 22 16,0-1-16,0 21 0,21 1 15,0-1-15,1 1 0,-1-1 16,0-20-16,-21 20 0,21 1 0,0-22 15,0 22-15,1-22 0,-1 0 0,0 1 16,-21-1-16,21-21 0,0 0 16,0 0-16,1 1 0,-1-1 0,0-21 15,0 0-15,0 0 0,0 0 0,1 0 16,-22-21-16,21-1 0,0 1 16</inkml:trace>
  <inkml:trace contextRef="#ctx0" brushRef="#br0" timeOffset="57935.4">13716 10097 0,'0'0'0,"-21"21"16,21 0-1,-21-21-15,21 21 0,21-21 32,0 0-32,0 0 15,21 0-15,-20-21 0,20 0 0,0 21 16,1-21-16,-22-1 0,21 1 15,0 0-15,-20 0 0,20 0 0,-21 21 16,-21-21-16,0-1 0,0 1 0,-21 21 16,0 0-16,-22 0 15,1 0-15,0 0 0,-1 21 0,1 1 16,-21-1-16,41 0 0,-20 0 0,0 0 16,21 0-16,-1 22 0,1-22 15,21 0-15,0 0 0,0 0 16,0 1-16,0-1 0,21 0 0,1-21 15,-1 21-15,0-21 0,21 0 0,1 0 16,-1 0-16,0 0 0,1 0 16,-1-21-16,21 21 0,-20-21 0</inkml:trace>
  <inkml:trace contextRef="#ctx0" brushRef="#br0" timeOffset="58267.21">14690 9970 0,'0'0'0,"42"-22"0,-21-20 0,0 21 0,0 0 16,-21 0-16,-21 21 15,0 0-15,0 0 16,-21 0-16,20 21 0,-20-21 0,21 21 16,-21 0-16,20 0 0,-20 0 0,21 1 15,0-22-15,0 21 0,21 0 16,0 0-16,0 0 0,0 0 0,0 1 16,21-22-16,21 21 0,-21-21 15,0 0-15,22 21 0,-22-21 16,21 0-16,-21 21 0,1-21 0,-1 0 15,0 21-15,0 0 0,-21 1 16,0-1-16,-21 0 16,0-21-16,0 0 15,-1 0-15,-20 21 0,21 0 0,-21-21 16,20 0-16,-20 0 0,0 0 0,21 0 16,-1 0-16,1 0 0,21-21 15,0 0-15,0 0 16,21 21-16,1-21 0,-1-1 0,0 1 15</inkml:trace>
  <inkml:trace contextRef="#ctx0" brushRef="#br0" timeOffset="58616.31">14901 10054 0,'0'0'0,"64"21"31,-43-21-31,0 0 0,0 0 16,0 0-16,1 0 0,-1-21 0,0 21 15,21-21-15,-21 0 0,22 21 16,-22-21-16,21 0 0,-21-1 0,22 1 16,-22 0-16,0 0 0,-21 0 0,0 0 15,0-22-15,0 22 0,0 0 16,-21 0-16,0 21 0,0 0 16,-22 0-16,22 0 0,0 21 15,0 0-15,-22 0 0,22 22 0,0-22 16,0 21-16,0 0 0,0-20 15,-1 20-15,1 0 0,21 1 0,0-22 16,0 21-16,0-21 0,0 0 16,0 1-16,21-1 0,1 0 0,-1-21 15,21 0-15,-21 0 0,22 0 0,-1 0 16,0 0-16,22 0 0,-22-21 16,22 21-16,-22-21 0,21-22 0,-20 22 15,-1 0-15</inkml:trace>
  <inkml:trace contextRef="#ctx0" brushRef="#br0" timeOffset="58838.55">15875 9419 0,'0'-42'0,"0"84"0,0-126 15,0 62-15,-21 22 0,0 0 16,-1 0-16,22 22 16,0-1-16,0 21 0,-21 0 0,21 22 15,-21-1-15,21 1 0,0-1 16,-21-20-16,21 20 0,0 1 0,0-22 15,0 0-15,0 1 0,0-1 0,0 0 16,0-20-16,0-1 0,0 0 16,0 0-16,21-21 15,0 0-15,0 0 16,1 0-16,-1-21 0</inkml:trace>
  <inkml:trace contextRef="#ctx0" brushRef="#br0" timeOffset="59183.36">16129 9948 0,'21'0'0,"0"0"31,0 0-31,1 0 16,-1 0-16,0 0 16,0 0-16,0-21 0,0 0 0,1 21 15,20-21-15,-42 0 0,21 0 0,0-1 16,0 1-16,-21 0 15,0 0-15,0 0 0,-21 0 16,0-1-16,0 22 0,0 0 16,-22 0-16,22 0 0,0 22 0,-21-1 15,21 0-15,-1 0 0,1 21 16,0-20-16,21-1 0,0 21 0,0-21 16,-21 22-16,21-22 0,0 0 0,0 0 15,0 0-15,21 0 0,0 1 16,0-22-16,1 0 0,20 0 15,-21 0-15,21 0 0,-20 0 0,20 0 16,0-22-16,1 1 0,-1 0 16,0 21-16,1-21 0</inkml:trace>
  <inkml:trace contextRef="#ctx0" brushRef="#br0" timeOffset="59616">16827 9737 0,'0'0'0,"0"-21"0,0-1 15,0 1-15,0 0 0,0 0 0,-21 21 16,0 0-1,0 21-15,21 0 0,-21 0 0,0 22 16,21-22-16,0 21 0,-22 1 0,22-1 16,-21-21-16,21 21 0,0 1 0,0-22 15,0 21-15,0-21 0,0 1 16,21-1-16,1-21 0,-1 21 0,0-21 16,0 0-16,21 0 0,-20 0 15,20 0-15,0 0 0,1-21 16,-1 21-16,-21-21 0,21-1 0,1 1 15,-1 0-15,-21 0 0,22-21 0,-22 20 16,0-20-16,0 0 0,0-22 16,0 22-16,1-22 0,-22 1 0,0 21 15,21-22-15,-21 1 0,21 20 0,-21 1 16,0 0-16,0 20 0,0-20 16,-21 84-1,0-20 1,-1 20-16,22-21 0,-21 43 0,21-22 15,0 21-15,-21-20 0,0 20 16,21 1-16,0-22 0,0 0 0,0 1 16,0-1-16,0 0 0,0-20 0,0 20 15,0-21-15,21-21 0,-21 21 16,21-21-16,0 0 0,1 0 0,62 0 31,-63-21-31,-21 0 0</inkml:trace>
  <inkml:trace contextRef="#ctx0" brushRef="#br0" timeOffset="59751.67">17208 9716 0,'0'0'0,"-21"-22"0,21 1 31,21 21-31,1 0 0,-1 0 16,0 0-16,0-21 0,21 21 0,-20 0 15,-1-21-15,21 0 0,-21 21 16</inkml:trace>
  <inkml:trace contextRef="#ctx0" brushRef="#br0" timeOffset="60167.75">18203 9313 0,'0'-21'0,"0"42"0,0-63 16,0 63 0,0 0-16,0 22 15,0-1-15,21 0 0,-21 1 0,0 20 16,0 1-16,0-22 0,0 22 0,0-22 16,0 21-16,0-20 0,0-1 15,-21-21-15,21 22 0,0-22 0,0 0 16,0 0-16,0 0 0</inkml:trace>
  <inkml:trace contextRef="#ctx0" brushRef="#br0" timeOffset="61029.26">18140 9758 0,'0'-42'0,"0"84"0,0-127 16,0 22-16,0 20 0,0-20 15,0 21-15,0-22 0,0 22 0,21 21 16,21-22-16,-21 22 0,22 0 15,-1 21-15,0 0 0,1 0 0,-1 0 16,0 21-16,1 0 0,-1 0 0,-21 22 16,0-22-16,-21 21 0,0 1 15,-21-1-15,0 0 0,-21 1 0,-1-1 16,1 0-16,0-21 0,-22 22 16,22-1-16,-22-21 0,22 0 15,21 1-15,-21-1 0,20 0 0,1-21 16,42 0-1,1-21 1,20 0-16,-21 21 0,21 0 0,22 0 16,-22 0-16,22 0 0,-22 0 0,22 0 15,-1 0-15,-21 21 0,22 0 16,-22 0-16,1 0 0,-1-21 0,-21 21 16,0 1-16,-21-1 0,-21 0 15,0 0-15,-21 0 0,-1 0 16,-20-21-16,20 22 0,-20-1 15,-1 0-15,1-21 0,21 21 0,-1-21 16,1 0-16,0 21 0,20-21 0,1 0 16,42 0-1,22-21-15,-22 0 16,21 21-16,22-21 0,-22 0 0,22-1 16,-22 1-16,21-21 0,1 21 15,-22 0-15,22-1 0,-22 1 0,22 0 16,20-21-16,-63 21 0,22-1 15,-22 22-15,-42 0 32,0 22-32,-1-1 15,1 0-15,0 0 0,21 0 16,-21 0-16,21 1 0,-21-1 0,21 0 16,0 0-16,0 0 0,0 0 15,21-21-15,0 0 16,0 0-16,0 0 0,1 0 15,20 0-15,-21-21 0,21 0 0,-20 21 16,20-21-16,-21 0 0,21 0 0,-20-1 16,20 1-16,-21-21 15,0 21-15,0 0 0,1-1 0,-1-20 16,0 21-16,-21 0 0,0 42 31,0 0-31,21 0 0,-21 22 16,0-1-16,0 0 0,0 1 0,21-1 15,-21 0-15,0 22 0,0-22 0,0 22 16,0-1-16,21 1 0,-21-1 16,22 1-16,-22 20 0,0-20 0,21-1 15,-21 1-15,0-1 0,0 1 0,0-1 16,0-20-16,0 20 0,0-21 0,-21-20 16,21 20-16,-22-21 0,22-42 31,0 0-31,0-22 0,0 22 0,0-21 15,0 0-15,22-22 0</inkml:trace>
  <inkml:trace contextRef="#ctx0" brushRef="#br0" timeOffset="62718.92">19727 9821 0,'21'-84'0,"-42"168"16,42-232-16,1 106 0,-22-22 0,21 43 15,0-21-15,0 0 0,0 20 0,0 1 16,1 21-16,-1-21 0,0 0 0,0 21 15,0-21-15,22 21 16,-22-21-16,0 21 0,0-22 0,0 22 16,22-21-16,-22 0 0,0 21 0,0-21 0,0 0 15,-21 0-15,0-1 16,0 1-16,0 0 0,0 0 16,-21 0-16,0 21 0,0 0 0,0 0 15,-1 0-15,1 21 0,0 21 16,0-21-16,0 22 0,0-1 0,-1 22 15,22-22-15,0 21 0,0 1 0,0-1 16,0 1-16,0-1 0,0-20 16,0 20-16,0-20 0,0-1 0,0 0 15,0-21-15,0 22 0,0-22 16,0 0-16,0 0 16,-21-42 15,21 0-31,-21 0 0,0 0 0,21-1 15,0 1-15,0-21 0,0 21 16,0 0-16,0-1 0,0 1 0,0 0 16,0 0-16,21 42 15,0 0 1,0 0-16,1 1 0,-22-1 0,21 0 16,0 0-16,0 0 0,0-21 0,0 21 15,1 1-15,-1-22 16,21 0-16,-21 0 0,22 0 0,-1 0 15,-21 0-15,21 0 0,1 0 0,-1-22 16,-21 1-16,22 0 0,-22 0 16,0 21-16,21-42 0,-21 20 0,-21 1 15,22 0-15,-22 0 0,21-21 0,-21 20 16,21 1-16,-21 0 0,0 0 16,21 21-1,-21 21-15,21 0 0,-21 0 16,0 1-16,0-1 0,0 0 15,21 0-15,-21 0 0,22 0 0,-22 1 16,21-1-16,0 0 0,0-21 16,0 0-16,0 0 0,1 0 0,20 0 15,-21 0-15,21 0 0,1 0 16,-22 0-16,21-21 0,1 21 0,-22-21 16,21-1-16,-21 1 0,0 0 0,1 0 15,-22 0-15,0 0 0,0-1 16,0-20-16,0 0 0,0 21 0,-43-22 15,22 22-15,0 0 0,0 0 0,0 0 16,-1 21-16,1 0 0,0 0 16,0 0-16,0 0 0,0 21 0,-1 0 15,1 21-15,21-21 0,-21 22 0,21-1 16,0-21-16,0 22 0,0-22 16,0 21-16,0-21 0,0 0 15,21 1-15,0-1 0,1 0 0,-1-21 16,0 0-16,0 0 0,0 0 0,0 0 15,1 0-15,-1 0 0,0-21 16,0 0-16,0-1 0,0 1 0,1 0 16,20 0-16,-21-21 0,0-1 0,-21 1 15,21 0-15,1-1 0,-1-20 16,-21 20-16,0-20 0,21-1 0,-21 1 16,21-1-16,-21 1 0,0 21 0,0-1 15,0 1-15,0 0 0,-21 42 16,0 0-1,0 21-15,-1 0 0,1 21 0,21 1 16,-21-1-16,0 0 0,0 22 16,0-22-16,-1 0 0,22 22 0,0-22 15,0 1-15,0 20 0,0-21 0,0 1 16,0-1-16,22 0 0,-1 1 16,0-22-16,0 21 0,21-21 0,-20-21 15,20 22-15,0-22 0,1 0 0,-1 0 16,0 0-16,1 0 0,-1-22 0,0 1 15,1 0-15,-1 0 0,-21 0 16,21-22-16,-20 22 0,-1-21 16,0 0-16,-21-1 0,0 1 0,0 21 15,0-22-15,0 22 0,0 0 16,-21 21-16,0 0 16,-1 21-16,1-21 0,21 21 0,-21 22 15,21-22-15,-21 21 0,21-21 16,0 22-16,0-22 0,0 0 0,0 0 15,0 0-15,0 1 0,21-1 0,0 0 16,0-21-16,1 0 16,-1 0-16,0 0 0,0 0 15,-21-21-15,21 0 0,0 21 0,1-22 16,-1 1-16,0-21 0,0 21 16,0 0-16,22-1 0,-22-20 15,21 21-15,-21 0 0,22-22 0,-22 22 16,21 0-16,0 21 0,-20 0 0,20 0 15,-21 0-15,0 0 0,-21 21 16,0 22-16,0-22 16,0 0-16,-21 0 0,0 0 0,0 0 15,0 1-15,-1-1 0,1 0 16,0 0-16,21 0 0,-21 0 0,42-42 47,0 21-47,0-21 15,1 0-15,-1 0 0,0 0 0,0-22 16,0 22-16,0-21 0,1 21 0,20-22 16,-21 1-16,0 0 0,0-1 15,1 22-15,-1 0 0,0 0 0,-21 0 16,0 42 0,0 0-16,0 0 0,-21 21 15,0-20-15,21 20 0,-22 0 0,22 1 16,-21-1-16,21 0 0,0-21 0,0 22 15,0 20-15,21-42 0,1 1 16,20-1-16,-21-21 16,21 0-16,1 0 0,-1 0 0,22 0 15,-22 0-15,21 0 0,-20-21 0,20-1 16,-20 1-16,-1 0 0,0 0 16</inkml:trace>
  <inkml:trace contextRef="#ctx0" brushRef="#br0" timeOffset="63609.41">13674 12256 0,'0'0'0,"21"-22"0,0 1 16,0 0-16,0 21 0,-21-21 15,21 0-15,-21 0 0,22-1 0,-22 1 16,0 0-16,0 0 16,0 0-16,-22 0 0,1-1 0,-21 1 15,0 0-15,-1 0 0,1 0 0,-22 0 16,1-1-16,-1 22 0,1-21 15,21 21-15,-22 0 0,22 0 0,-1 0 16,1 21-16,21-21 0,0 22 0,0 20 16,-1-21-16,22 21 0,0 1 15,0-1-15,0-21 0,0 22 0,0-1 16,22-21-16,-1 0 0,21 0 16,-21 1-16,22-22 0,-1 0 15,-21 0-15,43 0 0,-22 0 0,0-22 16,1 1-16,20 0 0,-21-21 15,1 21-15,-1-22 0,0 1 0,1 0 16,-1-1-16,0-20 0,-20 20 0,20 1 16,-42-21-16,21 20 0,-21-20 15,0-1-15,0 22 0,0-22 0,0 1 16,0-1-16,0 22 0,-21 0 0,21-1 16,-21 22-16,21 0 0,-21 21 15,-1 0-15,22 21 0,0 22 16,0-1-16,0 0 0,0 22 15,0-22-15,0 22 0,0-1 16,0-21-16,0 22 0,22-22 0,-1 1 16,0 20-16,-21-21 0,21 1 0,0-22 15,0 21-15,1-21 0,20 1 16,-21-1-16,0 0 0,0-21 0,1 0 16,20 0-16,-21 0 0,0 0 0</inkml:trace>
  <inkml:trace contextRef="#ctx0" brushRef="#br0" timeOffset="63927.57">14351 11748 0,'0'0'0,"21"0"16,0-22 0,0 22-16,1-21 15,-1 21-15,0-21 0,0 0 16,0 21-16,0-21 0,22 0 0,-43-1 15,21 1-15,-21 0 0,21 21 0,-21-21 16,0 0-16,0 0 0,-21-1 16,0 22-16,0 0 0,-22 0 0,1 0 15,21 0-15,-22 22 0,22-1 0,-21 0 16,21 0-16,0 0 16,-1 0-16,22 22 0,0-22 0,0 0 15,0 0-15,0 22 0,22-22 0,-1 0 16,0 0-16,0-21 0,21 21 15,-20 0-15,20-21 0,0 0 0,-21 0 16,22 0-16,-1 0 0,0 0 0,1-21 16,-22 0-16</inkml:trace>
  <inkml:trace contextRef="#ctx0" brushRef="#br0" timeOffset="64232.4">15261 11409 0,'-21'0'0,"-191"42"31,170-21-31,21 1 0,-22-1 0,22 0 16,0 21-16,0-21 0,21 1 0,0-1 15,0 0-15,0 0 0,0 0 16,21-21-16,0 21 0,0 1 0,22-22 16,-22 0-16,21 0 0,-21 0 0,22 0 15,-22 0-15,0 0 0,0 0 0,0 21 16,-42 0-1,-21-21-15,21 21 0,-22-21 16,1 21-16,0 0 0,-22-21 0,22 22 16,0-1-16,-1-21 15,22 21-15,-21-21 0,21 0 0,21-21 16,0 0 0,21-1-16</inkml:trace>
  <inkml:trace contextRef="#ctx0" brushRef="#br0" timeOffset="64587.46">15346 11663 0,'21'0'16,"-42"0"-16,63 0 0,-21 0 16,0 0-16,1 0 0,-1 0 15,0-21-15,0 0 0,0 21 16,0-22-16,1 1 0,-1 0 0,0 0 15,0 0-15,0 0 0,0-1 0,1-20 16,-22 21-16,0 0 0,0 0 16,0-1-16,0 1 0,0 0 0,-22 21 15,1 0-15,0 0 0,0 21 16,0 0-16,0 1 0,-1 20 16,1 0-16,0-21 0,0 22 15,0-1-15,0 0 0,21 1 0,0-22 0,0 21 16,0-21-16,0 1 15,0-1-15,21 0 0,0 0 0,0-21 16,21 0-16,-20 0 0,20 0 0,-21 0 16,21 0-16,1 0 0,-22-21 15,21 21-15,22-42 0,-22 20 0,0 1 16,22 0-16,-22-21 0</inkml:trace>
  <inkml:trace contextRef="#ctx0" brushRef="#br0" timeOffset="64796.28">16362 10986 0,'0'-22'0,"0"44"0,0-65 16,-21 43-16,-1 21 16,1 1-16,-21-1 0,21 21 15,0 0-15,-1 1 0,22 20 0,-21 1 16,21-22-16,-21 22 0,21-22 16,0 21-16,0-20 0,0-1 0,0 0 15,0 1-15,0-22 0,0 21 0,0-21 16,21 1-16,0-22 0,1 0 15,20 0-15,-21 0 0,21 0 0,-20 0 16,20 0-16,-21-22 0,21 1 0</inkml:trace>
  <inkml:trace contextRef="#ctx0" brushRef="#br0" timeOffset="65139.42">16658 11451 0,'-21'0'16,"21"21"-1,0 1 1,21-22 0,0 0-16,0 0 15,1 0-15,-1 0 0,0-22 0,-21 1 16,21 21-16,0-21 0,-21 0 0,21 21 16,-21-21-16,0 0 0,0-1 15,0 1-15,0 0 16,-21 21-16,0 0 0,0 0 15,0 0-15,0 0 0,-1 0 16,1 21-16,0 0 0,0 1 0,0-1 16,21 21-16,-21-21 0,21 22 0,0-22 15,0 21-15,0-21 0,0 0 16,0 1-16,0-1 0,21 0 0,0-21 16,0 0-16,0 0 0,0 0 0,22 0 15,-1 0-15,0 0 0,1 0 16,-1 0-16,22-21 0,-22 0 0</inkml:trace>
  <inkml:trace contextRef="#ctx0" brushRef="#br0" timeOffset="65571.41">17462 11303 0,'0'0'0,"-21"0"0,0 0 0,0 0 0,0 0 16,0 0-16,-1 21 0,1 0 15,0 1-15,0-1 0,0 21 0,0-21 16,-1 0-16,22 22 0,-21-22 0,21 0 15,0 0-15,0 22 0,0-22 16,21 0-16,1 0 0,-1-21 16,0 0-16,21 0 0,-21 0 0,22 0 15,-22 0-15,21 0 0,1 0 0,-1-21 16,0 0-16,1 0 0,-1-1 16,0-20-16,1 21 0,-1-21 15,-21-1-15,21 1 0,-20 0 0,-22-22 16,21 22-16,0-22 0,-21 22 15,21-22-15,-21 1 0,0 21 0,0-22 16,0 22-16,0-1 0,0 22 0,0 0 16,0 0-16,0 42 15,-21 21 1,0-20-16,0 20 0,21 0 0,-22 22 16,1-22-16,21 22 0,-21-1 15,21 1-15,0-1 0,-21-21 0,21 22 16,0-22-16,0 1 0,0-22 15,0 21-15,21-21 0,-21 0 0,21 1 16,0-22-16,1 0 0,-1 0 16,21 0-16,-21 0 0,0 0 0,1-22 15,-1 22-15,0-21 0</inkml:trace>
  <inkml:trace contextRef="#ctx0" brushRef="#br0" timeOffset="65727.32">17886 11197 0,'0'0'0,"0"-21"15,-43-21 1,43 21-16,0-1 16,22 22-16,-1 0 0,0-21 15,106-21 1,-85 21-16,1 0 0,20-1 16,1-20-16,-1 21 0</inkml:trace>
  <inkml:trace contextRef="#ctx0" brushRef="#br0" timeOffset="65939.2">18944 10732 0,'0'0'16,"-21"21"-16,0 0 0,0 21 0,21-21 0,-22 22 15,1-1-15,0 0 16,21 1-16,-21-1 0,21 0 0,-21 1 0,0-1 16,21 0-16,0 1 0,0-1 15,-22 0-15,22-20 0,0 20 16,0-21-16,0 0 0,0 0 0,0 1 15,22-22 1,-1 0-16,-21-22 16,21 22-16,0-21 0,-21 0 0,21 0 15</inkml:trace>
  <inkml:trace contextRef="#ctx0" brushRef="#br0" timeOffset="66359.35">18796 10901 0,'0'-21'0,"0"42"0,0-85 16,0 22-16,0 21 0,0 0 15,21 0-15,0-1 0,0 1 16,1 21-16,-1 0 0,0 0 0,21 0 16,-21 0-16,1 0 0,-1 0 0,-21 21 15,21 22-15,-21-22 0,0 0 16,0 0-16,0 22 0,0-22 0,0 0 16,-21 0-16,0 21 0,-1-20 0,1-1 15,-21 0-15,0 0 0,20 0 16,-20 22-16,0-22 0,-1-21 15,22 21-15,0 0 0,21 0 0,21 0 16,0-21 0,22 0-16,-22 0 0,21 0 15,1 0-15,-1 0 0,-21 0 0,21 0 16,-20 0-16,20 22 0,-21-1 16,0-21-16,0 21 0,1 0 0,-1 0 15,0 0-15,-21 1 0,0-1 0,0 21 16,0-21-16,0 0 0,0 1 15,0-1-15,-42 0 0,20-21 16,1 21-16,-21-21 0,21 0 0,-22 21 16,22-21-16,0 0 0,-21 0 0,63 0 31,0-21-31,0 0 16,22 0-16,-22 0 0,21-22 15</inkml:trace>
  <inkml:trace contextRef="#ctx0" brushRef="#br0" timeOffset="66871.11">19516 11155 0,'21'0'0,"-42"0"0,42 21 16,-21 0-16,0 22 15,0-22-15,0 0 0,0 0 0,-21 21 16,21-20-16,0-1 0,0 0 0,0 0 16,0 0-16,21-21 0,0 21 15,0-21-15,21 0 0,-20 0 0,20 0 16,-21 0-16,21 0 0,-20-21 0,20 0 15,-21 0-15,21 0 0,-20 0 16,-1-1-16,0 1 0,0 0 16,0-21-16,-21 21 0,0-22 0,0 22 15,21 0-15,-21 0 0,0 0 0,0-1 16,0 44 0,0-1-16,0 0 0,0 21 15,-21 1-15,21-1 0,-21 0 0,0 1 16,21-1-16,-21 21 0,21-20 15,0 20-15,0-20 0,0 20 0,0 1 16,0-1-16,0 1 0,0 20 0,0-20 16,0-1-16,0 22 0,0-22 15,0 1-15,0 21 0,0-22 16,0 1-16,0-1 0,0 1 0,0-22 16,-21 21-16,-1-20 0,1 20 0,0-42 15,0 22-15,0-22 0,-22 0 16,22 0-16,0-21 0,0 0 0,0 0 15,0-21-15,-1 0 0,1 0 0,0-22 16,0 22-16,21-21 0,-21-22 0,0 22 16,21-21-16,-22-1 0,22 1 15,0-1-15,0 1 0,22-22 0,-1 21 16,0-20-16,21 20 0,-21 1 0,22-1 16,-1 22-16,0-22 0,1 22 15,-1 0-15,0-1 0</inkml:trace>
  <inkml:trace contextRef="#ctx0" brushRef="#br0" timeOffset="67303">20151 10774 0,'0'0'0,"0"21"16,0 0-16,0 0 0,21 22 0,-21-22 15,21 21-15,0 22 16,-21-22-16,0 0 0,21 22 0,-21-22 16,21 1-16,-21 20 0,0-42 0,0 22 15,22-1-15,-1-21 0,-21 0 16,21 0-16,0 1 0,0-22 15,0 0-15,1 0 0,-1-22 16,0 1-16,0 0 0,0 0 0,22 0 16</inkml:trace>
  <inkml:trace contextRef="#ctx0" brushRef="#br0" timeOffset="67519.13">20786 10859 0,'0'0'0,"0"-43"15,0 1-15,0 0 0,0 20 0,0 1 16,0 0-16,-22 21 0,1 0 15,0 21-15,0 0 0,0 1 16,21 20-16,-21-21 0,-1 21 0,1 1 16,21-1-16,0 0 0,-21 1 0,0-1 15,21-21-15,-21 22 0,21-1 16,0 0-16,0-21 0,0 1 0,0 20 16,0-21-16,0 0 0,0 0 15,21-21 1,0 0-16,0 0 0,0 0 0,1-21 15</inkml:trace>
  <inkml:trace contextRef="#ctx0" brushRef="#br0" timeOffset="67734.64">20955 11007 0,'0'63'15,"-21"-20"1,21-22-16,-21 0 0,21 0 0,0 0 15,0 0-15,-22 1 0,22-1 0,-21 0 16,21 0 0,0-42 15,21 0-31,1 0 0,-22-1 16,0-20-16,21 21 0,-21 0 15</inkml:trace>
  <inkml:trace contextRef="#ctx0" brushRef="#br0" timeOffset="67891.56">20976 10901 0,'0'-42'0,"0"84"0,0-106 0,0 43 16,0 0-16,0 0 0,-21 0 16,21 0-16,-21 21 15,21 21 1,0 0 0,0 0-16,0 0 15,0 0-15,0 1 16,21-22-16,-21 21 0,21-21 15</inkml:trace>
  <inkml:trace contextRef="#ctx0" brushRef="#br0" timeOffset="68219.37">21251 10837 0,'21'-21'16,"-42"42"-16,21-42 31,-21 42-31,0-21 0,0 22 16,0-1-16,-1-21 15,1 21-15,0 0 0,21 0 0,0 0 16,-21-21-16,21 22 0,0-1 0,0 0 16,21-21-16,0 21 0,0-21 15,1 0-15,-1 21 0,21-21 16,-21 0-16,0 21 0,1 1 0,20-22 16,-21 21-16,0-21 0,-21 21 0,0 0 15,0 0 1,-21 0-16,0-21 0,0 22 0,0-22 15,-22 0-15,22 21 0,-21-21 16,21 0-16,-1 0 0,1 0 0,0 0 16,21-21-1,0-1-15,21 1 0,0-21 16,1 21-16,20 0 0,-21-22 16</inkml:trace>
  <inkml:trace contextRef="#ctx0" brushRef="#br0" timeOffset="68387.27">21548 10816 0,'0'0'0,"21"0"15,0 0-15,-21 21 16,0 1-16,0-1 0,0 0 0,0 0 16,0 0-16,0 0 0,0 1 0,0-1 15,0 0-15,-21 0 16,21 0-16,0 0 0,0-42 47,21 0-47,-21 0 0,21 21 0</inkml:trace>
  <inkml:trace contextRef="#ctx0" brushRef="#br0" timeOffset="68543.59">21632 10605 0,'0'0'0,"-21"-22"0,21 1 0,0 0 0,-21 0 16,0 21-16,0 0 15,21 21 1,0 0-16,21 0 15,0-21 1,0 0-16,0 0 0</inkml:trace>
  <inkml:trace contextRef="#ctx0" brushRef="#br0" timeOffset="68971.34">22098 10414 0,'0'0'0,"0"42"31,0-20-31,0 20 16,0-21-16,0 21 0,0 22 0,0-22 16,0 1-16,0-1 0,0 0 15,0 1-15,0-1 0,0 0 16,0-21-16,0 22 0,0-22 0,0 21 16,0-21-16,0 1 0,0-1 0,0 0 15,0 0-15,-21-21 31,21-21-31,0 0 16,0 0-16,0-1 0,0 1 16,0-21-16,21 21 0,0-22 0,0 1 15,0 0-15,22 21 0,-22-22 0,21 22 16,-21 0-16,22 21 0,-22 0 16,21 0-16,-21 0 0,22 0 15,-22 0-15,0 21 0,0 0 0,-21 0 16,0 1-16,0-1 0,0 21 0,-21-21 15,0 0-15,0 22 0,-22-22 16,22 0-16,-21 0 0,0 0 0,20 1 16,-20-1-16,21-21 0,0 0 0,0 0 15,-1 0-15,22-21 16,0-1-16,0 1 16</inkml:trace>
  <inkml:trace contextRef="#ctx0" brushRef="#br0" timeOffset="69207.33">22691 10245 0,'0'-21'0,"0"42"0,21-64 15,-21 65 1,0 20-16,0-21 0,0 43 16,0-22-16,0 21 0,-21 1 0,21-22 15,0 22-15,0-1 0,-22-20 0,22-1 16,0 0-16,-21 22 0,21-43 15,0 21-15,0-21 0,0 22 16,0-22-16,0 0 0,0 0 0,21-21 31,1 0-31,-1-21 0,0 21 16,0-21-16</inkml:trace>
  <inkml:trace contextRef="#ctx0" brushRef="#br0" timeOffset="69559.28">22987 10710 0,'21'0'16,"0"0"-1,0 0 1,1 0-16,-1 0 0,0 0 0,0 0 16,21-21-16,-20 21 0,-1-21 15,0 21-15,0-21 0,0 0 16,0 21-16,-21-21 0,0-1 0,-21 22 31,0 0-31,0 0 0,-21 22 16,20-1-16,1 0 0,-21 0 0,21 0 15,0 22-15,-22-22 0,22 21 0,0-21 16,21 22-16,0-22 0,-21 0 16,21 21-16,0-21 0,0 1 0,0-1 15,0 0-15,21 0 0,0 0 16,0-21-16,0 0 0,1 0 0,20 0 15,-21 0-15,0 0 16,22-21-16,-1 0 0,-21 21 0,21-21 16,1 0-16,20-1 0,-20-20 0</inkml:trace>
  <inkml:trace contextRef="#ctx0" brushRef="#br0" timeOffset="69838.74">23791 10202 0,'0'0'0,"-42"0"0,21 0 0,0 0 16,-22 0-16,22 0 0,0 0 16,0 0-16,21 22 15,0-1 1,21-21-16,0 0 0,0 0 16,22 0-16,-22 0 0,21 21 0,-21-21 15,22 0-15,-1 0 0,-21 0 0,21 0 16,1-21-16,-1 21 0,0-21 15,1-1-15,-22 22 0,21-21 0,-21 21 16,1 0-16,-1 0 0,-21-21 0,-21 21 31,-1 0-31,1 0 16,0 0-16,-21 0 0</inkml:trace>
  <inkml:trace contextRef="#ctx0" brushRef="#br0" timeOffset="70047.63">23961 10202 0,'0'22'16,"63"-65"-16,-126 64 0,41 1 0,22-1 0,0 0 15,-21-21-15,21 21 0,-21 0 16,21 0-16,0 1 0,0-1 0,0 21 16,-21 0-16,21 1 0,-21-1 0,21 0 15,0 22-15,-21-22 0,-1 1 16,22-1-16,-21 0 0,21-21 0,0 22 16,0-22-16,0 0 0,0 0 0,0 0 15,0 1-15,0-1 0,21-21 31,1 0-15,-1-21-16,0 21 0,0-22 0,-21 1 16</inkml:trace>
  <inkml:trace contextRef="#ctx0" brushRef="#br0" timeOffset="71063.77">24215 10689 0,'21'0'31,"0"0"-31,0 0 16,0-21-16,-21 0 15,21 21-15,1-21 0,-1 0 16,0-1-16,0 22 0,0-21 0,-21 0 16,0 0-16,21 21 0,-21-21 0,-21 21 31,0 0-31,0 0 0,0 21 15,0 0-15,-1 0 0,1 0 0,0 1 16,21-1-16,0 21 0,-21-21 16,21 22-16,-21-22 0,21 0 15,0 0-15,0 0 0,0 0 0,0 1 0,0-1 16,0 0-16,21-21 0,0 0 16,0 21-16,0-21 0,22 0 15,-22 0-15,21 0 0,-21 0 0,22 0 16,-22 0-16,21-21 0,-21 0 0,1 21 15,-22-21-15,21-1 0,-21 1 16,21 0-16,-21 0 0,0 0 0,0-22 16,21 22-16,-21-21 0,21 21 0,0-22 15,1 1-15,-1 21 0,0-21 16,0 20-16,21-20 0,1 21 0,-22 0 16,21 21-16,1 0 0,-22 0 0,21 0 15,-21 0-15,0 21 16,1 0-16,-1 21 0,0-20 0,-21 20 15,0-21-15,0 21 0,0 1 0,0-22 16,-21 21-16,0-21 0,-1 22 0,1-22 16,-21 0-16,21 0 0,0-21 15,-1 21-15,1 1 0,0-22 0,42 0 47,0-22-47,1 1 0,-1 0 16,0 0-16,0 0 0,21 0 0,-20-22 15,-1 22-15,21-21 16,-21-1-16,0 1 0,1 0 0,20-1 0,-21 22 16,-21-21-16,21 21 0,-21 0 15,21 21-15,-21 21 16,-21 0-16,0 0 16,0 21-16,0 1 0,21-22 0,-21 21 15,-1 1-15,1-22 0,0 21 16,21-21-16,0 22 0,0-22 0,0 0 15,0 0-15,0 0 0,0 0 0,21 1 16,0-1-16,22 0 0,-1-21 16,-21 0-16,22 0 0,-1 0 0,0 0 15,1 0-15,-1 0 0,0 0 16,-21-21-16,22 21 0,-22-21 0,21-22 16,-21 22-16,22-21 0,-22-1 15,0 1-15,0-21 0,0 20 0,1-20 16,-1-1-16,-21 1 0,21-1 0,0 1 15,0-1-15,0 22 0,-21 0 16,0-1-16,0 1 0,0 21 0,-21 21 16,0 21-16,0 0 15,0 0-15,0 22 0,-1-1 16,-20 0-16,21 1 0,0-1 0,21 21 16,-21-20-16,21-1 0,-22 22 0,22-22 15,0 0-15,0 1 16,0-1-16,0-21 0,0 0 0,22 22 15,-1-22-15,0 0 0,0-21 0,0 21 16,0-21-16,1 0 0,-1 0 0,0 0 16,0 0-16,0-21 0,0 21 15</inkml:trace>
  <inkml:trace contextRef="#ctx0" brushRef="#br0" timeOffset="71302.63">25675 10287 0,'0'0'0,"-21"0"0,42 0 31,21 0-31,-20 0 0,41 0 0,-21 0 16,1 0-16,20 0 0,-20 0 0,20 0 15,-21-21-15,1 0 0,-1 21 16,0-21-16,1 21 0,-1 0 0,-21 0 15,22-22-15,-22 22 0,-21 22 32,-21-22-32</inkml:trace>
  <inkml:trace contextRef="#ctx0" brushRef="#br0" timeOffset="72187.57">2688 14266 0,'-21'0'0,"42"0"0,-63 0 0,21 0 16,-1 0-16,1 0 15,21 22-15,43-22 31,-22 0-31,21 0 0,22 0 16,-1 0-16,1 0 0,20 0 16,22-22-16,0 22 0,0 0 0,21-21 15,-21 21-15,-1 0 0,1-21 16,0 21-16,-21 0 0,-1-21 0,-20 21 16,-1 0-16,1 0 0,-22 0 15,1 0-15,-1 0 0,-21 0 0,0 0 16,0 0-16,-42 0 31,0 0-31,0 0 0,0 0 0,0 0 16,-22 0-16,22 0 15</inkml:trace>
  <inkml:trace contextRef="#ctx0" brushRef="#br0" timeOffset="72467.39">2942 14288 0,'21'0'32,"0"0"-32,22 0 0,-22 0 0,21 0 15,22 0-15,-22 0 0,22 0 16,-1 0-16,1 0 0,-1 0 0,1 0 15,-1-22-15,22 22 0,-22 0 16,-20 0-16,20 0 0,-21 0 0,22 0 16,-22 0-16,1-21 0,-22 21 0,21 0 15,-21 0-15,0-21 0,1 21 16,-22-21-16,0 0 0</inkml:trace>
  <inkml:trace contextRef="#ctx0" brushRef="#br0" timeOffset="72847.03">3979 13864 0,'43'21'31,"-22"-21"-31,0 0 0,0 22 0,0-22 15,0 0-15,1 0 0,20 21 16,-21-21-16,0 0 0,0 0 0,1 0 16,-1 0-16,0 21 0,0-21 15,0 0-15,0 0 0,-21 21 16,22-21-16,-22 21 0,0 0 16,0 1-16,0-1 0,0 0 0,-22 0 15,1 21-15,0 1 0,-21-1 16,21 0-16,-22 1 0,22 20 0,-21 1 15,21-22-15,-22 22 0,22-22 16,0 0-16,0 1 0,0-1 0,-1-21 16,1 21-16,21-20 0,0-1 15,0 0-15,0 0 0,0 0 16,21-21 0,1 0-16</inkml:trace>
  <inkml:trace contextRef="#ctx0" brushRef="#br0" timeOffset="77071.44">7154 13377 0,'0'-21'0,"0"0"16,21 0-16,-21 0 15,0 0-15,0-1 16,0 1-16,0 0 15,0 0 1,0 42 0,0 0-16,0 0 15,0 1-15,0-1 0,0 21 16,0-21-16,0 22 0,0 20 0,0-21 16,0 1-16,0 20 0,0-20 15,-21 20-15,21-21 0,0 1 0,0-22 16,0 21-16,0-21 0,0 22 15,0-22-15,0 0 16,0 0-16,21-21 16,1-21-16,-22 0 15,21 0-15</inkml:trace>
  <inkml:trace contextRef="#ctx0" brushRef="#br0" timeOffset="77555.47">7832 13314 0,'0'0'0,"21"0"0,0-21 16,0 0-16,0 21 16,-21-22-16,0 1 15,-21 21 1,0 0-16,-21 0 15,20 21-15,-20 1 0,21-1 0,-21 0 16,-1 0-16,1 0 0,21 0 0,0 1 16,-22-22-16,22 21 0,21 0 15,0 0-15,-21-21 0,21 21 0,21 0 32,0-21-32,0 0 0,1 0 15,20 0-15,0 0 0,1 0 16,-22 0-16,21 0 0,0 0 0,1 0 15,-1 0-15,0 22 0,1-1 0,-22-21 16,0 21-16,21 0 0,-42 0 16,0 0-16,0 1 0,0 20 15,0-21-15,-21 0 0,0 0 16,-21 1-16,21-1 0,-22 0 16,1-21-16,0 21 0,-1 0 0,1-21 0,0 0 15,-1 0-15,22 0 0,0 0 16,-21 0-16,20 0 0,1 0 15,21-21-15,-21 21 0,21-21 0,-21 0 16,21 0-16,-21-22 0,21 22 16,0-21-16,0 21 0</inkml:trace>
  <inkml:trace contextRef="#ctx0" brushRef="#br0" timeOffset="77971.23">7091 12679 0,'0'21'0,"0"-42"0,-21 63 0,21-21 15,0 1-15,-22-1 0,22 0 0,0 0 16,0 21-16,0-20 15,0-1-15,0 0 0,22-21 16,-1 0-16,0 0 16,0 0-16,0 0 0,0 0 15,1-21-15,-1 21 0,0-21 0,0-1 16,0 1-16,0 0 0,-21 0 0,0-21 16,0 20-16,0 1 0,0 0 15,0 0-15,0 0 0,-21 0 16,0 21-16,0-22 0,0 22 15,0 0-15,-1 0 0,-20 0 0,21 22 16,0-1-16,0 0 0,-1 0 16,1 21-16,21-20 0,0-1 0,0 21 15,0-21-15,0 22 0,21-22 0,1 0 16,20 0-16,-21 0 0,21 0 16</inkml:trace>
  <inkml:trace contextRef="#ctx0" brushRef="#br0" timeOffset="78480">8551 12806 0,'0'0'16,"21"-21"-16,-21-22 0,0 22 16,0 0-16,0 42 15,0 0-15,0 22 0,0-1 16,0 0-16,0 22 16,0-22-16,0 22 0,0-1 0,-21 1 15,0-22-15,21 22 0,-21-1 16,0 1-16,0-1 0,21 1 0,-22-1 15,1 1-15,0-22 0,21 0 0,0 1 16,0-1-16,-21-21 0,21 0 16,0 0-16,0 1 0,0-1 0,0-42 31,0-1-31,0 1 16,0-21-16,0 21 0</inkml:trace>
  <inkml:trace contextRef="#ctx0" brushRef="#br0" timeOffset="80258.41">8382 13039 0,'0'-21'0,"0"42"0,-21-64 15,21 22-15,-21 0 0,21 0 16,0 0-16,0 0 0,0-1 0,0 1 16,0-21-16,21 21 0,0 0 15,0-1-15,0 1 0,22 0 0,-1 21 16,0-21-16,1 21 0,20 0 0,-21 0 15,22 0-15,-22 21 0,22 21 16,-22-20-16,0 41 0,1-21 16,-1 22-16,0-22 0,-20 22 0,-1-22 15,-21 22-15,0-22 0,0 21 16,0-20-16,0 20 0,0-20 0,0-1 16,-21 0-16,-1 1 0,22-1 15,-21-21-15,0 21 0,21-20 0,0-1 16,-21-21-16,21 21 0,-21-21 15,0 0 1,21-21-16,0 0 0,0-22 0,0 22 16,0-21-16,0-1 0,21 1 15,0 0-15,0-1 0,0-20 0,22-1 16,-22 1-16,0-1 0,0-20 0,21 20 16,-20 1-16,20-22 15,-21 43-15,21-22 0,-20 22 0,-1 21 16,21 0-16,-21-1 0,-21 1 15,21 21-15,1 21 0,-22 1 16,21-1-16,-21 21 0,0 0 0,0 1 16,0 20-16,0 1 0,0-1 15,0 1-15,0-22 0,0 22 0,0-1 16,0-21-16,0 22 0,0-1 16,0-20-16,0 20 0,0-20 0,0 20 15,0-21-15,0 1 0,0-1 0,0-21 16,0 22-16,0-22 0,0 0 15,0 0-15,0 0 0,21-21 16,0 0-16,0 0 0,0 0 0,1 0 16,-1 0-16,21 0 0,-21-21 15,22 0-15,-22 0 0,21-22 0,0 22 16,-20-21-16,20 0 0,-21-1 16,21 1-16,-20-22 0,-1 22 0,0 0 15,0 21-15,0-22 0,0 1 0,-21 21 16,22 0-16,-22-1 0,0 1 15,0 42 17,-22 1-32,1-22 0,21 42 15,-21-21-15,21 0 0,0 0 0,0 22 16,0-22-16,0 21 0,0-21 0,0 22 16,0-22-16,0 21 0,0-21 15,0 1-15,0 20 0,0-21 0,21-21 16,0 21-16,1 0 0,-1-21 15,0 0-15,0 0 0,0 0 0,0 0 16,1 0-16,20-21 0,-21 0 0,0 0 16,0 0-16,22 0 0,-22-22 15,0 22-15,0-21 0,0-1 16,1 1-16,-1 0 0,0-1 0,-21 22 16,0-21-16,0 0 0,21-1 15,-21 22-15,0 0 0,0 0 0,0 0 16,0 42-1,-21 0 1,21 0-16,0 0 0,-21 0 0,0 22 16,21-22-16,0 21 0,-22-21 15,22 22-15,0-22 0,0 21 0,0 1 16,0-22-16,0 21 0,0-21 0,0 0 16,22 22-16,-1-22 0,0-21 15,0 21-15,0 0 0,0-21 16,1 0-16,20 0 0,-21 0 0,21 0 15,-20-21-15,20 0 0,0 0 16,1 0-16,-1-22 0,0 22 0,-21-21 16,22-1-16,-1 1 0,-21 0 15,22-22-15,-22 22 0,0-22 0,0 22 16,0-21-16,-21-1 0,0 1 0,21-1 16,-21 22-16,0-22 0,0 43 15,0-21-15,0 21 0,0-1 0,-21 44 31,0-1-31,21 21 0,-21 0 16,0 1-16,21-1 0,-21 0 16,21 1-16,0 20 0,-22-20 15,22-1-15,0 21 0,0-20 0,0-1 16,0 0-16,0 22 0,0-22 0,0 1 16,0-1-16,22 0 0,-1 1 15,0-1-15,-21-21 0,21 0 0,0 22 16,0-43-16,1 21 0,20-21 0,-21 0 15,0 0-15,22 0 0,-22 0 16,0-21-16,21-1 0,-21-20 16,22 21-16,-22-21 0,21-22 0,-21 22 0,22-22 15,-22 22-15,21-22 0,-21-20 16,1 20-16,-1 1 0,0-22 16,0 0-16,-21 22 0,21-1 0,-21 1 15,0 21-15,0-1 0,0 22 16,0-21-16,0 21 0,-21 21 0,0 0 15,0 0-15,0 0 0,-1 0 16,1 21-16,0 0 0,21 21 0,-21 1 16,0-1-16,21 21 0,-21-20 0,21 20 15,0 1-15,0-22 0,0 22 16,0-22-16,0 21 0,0-20 0,0 20 16,0-20-16,21-1 0,0 21 0,0-20 15,0-1-15,0-21 0,1 22 16,20-22-16,-21 0 0,0 0 15,22-21-15,-22 0 0,21 0 0,0 0 16,-20-21-16,20 21 0,0-21 16,1 0-16,-1-22 0,0 22 0,-21-21 15,22-1-15,-22 1 0,21 0 0,-21-1 16,1 22-16,-1-21 0,0 21 16,-21 0-16,0-1 0,0 1 0,0 0 15,0 42 1,-21 0-16,21 1 15,-21-1-15,21 0 0,0 0 16,0 0-16,0 0 0,0 1 0,0-1 16,0 0-16,21-21 15,0 21-15,-21 0 0,21 0 0,0-21 16,0 0-16,1 0 16,-1 0-16,0 0 0,0 0 15,-21-21-15,21 0 0,0 0 0,1 0 16,-1 0-16</inkml:trace>
  <inkml:trace contextRef="#ctx0" brushRef="#br0" timeOffset="80531.25">12636 12764 0,'0'0'0,"-21"0"0,0 0 16,-21 0-16,21 21 0,-1-21 0,1 21 15,0 0-15,0 0 0,0 0 0,21 1 16,0-1-16,0 0 0,0 0 15,0 0-15,0 0 0,21-21 16,-21 22-16,21-22 0,0 0 0,0 0 16,1 0-16,-1-22 0,0 1 15,0 0-15,-21 0 0,21-21 16,-21 20-16,0 1 0,0 0 16,0 0-16,0 0 0,0 0 0,-21-1 15,0 22-15,0-21 0,0 21 16,-1 0-16,1 0 15,0 0-15,0 21 0,0 1 16</inkml:trace>
  <inkml:trace contextRef="#ctx0" brushRef="#br0" timeOffset="80732.13">11493 13293 0,'0'0'0,"-21"21"0,0-21 0,21 21 31,21-21-31,0 0 0,22 0 16,-1 0-16,0 0 0,1-21 0,20 21 15,-20-21-15,20 0 0,1 21 16,-22-22-16,21 1 0,1 0 16,-22 0-16,1 21 0,-1-21 0</inkml:trace>
  <inkml:trace contextRef="#ctx0" brushRef="#br0" timeOffset="81307.61">12763 13335 0,'0'0'0,"0"-106"31,0 85-31,0 0 0,0 63 32,0-21-32,0 22 15,0-1-15,0 0 0,0 22 16,0-1-16,0 1 0,0-1 0,0 22 15,0-21-15,0-1 0,0 1 0,0 20 16,0-20-16,0-1 0,0 22 16,0-22-16,0 1 0,0 21 15,0-22-15,0 1 0,-21-1 0,21-21 16,-21 22-16,0-22 0,0 1 0,0-1 16,-1 0-16,22-21 0,-21 1 15,0-1-15,0-21 0,21-21 16,0-1-16,0 1 0,0-21 15,0 0-15,21-1 0,0-20 16,0-1-16,-21 1 0,22-22 0,-1 22 16,0-22-16,-21 21 0</inkml:trace>
  <inkml:trace contextRef="#ctx0" brushRef="#br0" timeOffset="81582.64">12742 13483 0,'0'-42'0,"0"84"0,0-126 0,0 41 0,0 22 16,0-21-16,0 21 0,21-1 0,1 1 15,-1 0-15,0 0 0,21 0 16,-21 0-16,22 21 0,-1-22 0,0 22 16,1 0-16,-1 0 0,0 0 15,1 22-15,-22-22 0,21 21 0,-21 21 16,-21-21-16,0 22 0,0-22 0,0 21 16,-21-21-16,-21 22 0,21-1 15,-22-21-15,1 21 0,0-20 0,-1-1 16,1 0-16,21 0 0,-21 0 15,-1-21-15,22 21 0,0-21 16,0 0-16,21-21 31,0 0-31,0 0 0,21 0 16,0-22-16</inkml:trace>
  <inkml:trace contextRef="#ctx0" brushRef="#br0" timeOffset="81851.56">13589 12785 0,'0'0'0,"21"0"15,-21 21-15,0 0 0,0 0 16,0 85 0,-21-64-16,21 1 0,-21-1 0,0 0 15,21-20-15,-22 20 0,22 0 16,-21 1-16,21-22 0,-21 21 0,21-21 15,0 22-15,-21-22 0,21 0 0,0 0 16,0 0-16,0 0 0,0 1 16,21-22-1,0 0 1,0 0-16,1-22 0,-1 1 16,0 0-16,0 0 0</inkml:trace>
  <inkml:trace contextRef="#ctx0" brushRef="#br0" timeOffset="82219.34">13716 13250 0,'21'0'47,"0"0"-31,0 0-16,1 0 0,-1 0 16,0 0-16,0-21 0,0 21 0,0-21 15,1 21-15,-1-21 0,0 0 16,0 21-16,0-21 0,-21-1 15,0 1-15,0 0 0,0 0 16,0 0-16,0 0 0,-21 21 16,0 0-16,0 0 0,0 0 0,-22 0 15,1 21-15,21-21 0,-22 21 16,22 21-16,-21-21 0,21 1 0,0 20 16,-1-21-16,1 21 0,21 1 0,0-22 15,0 21-15,0-21 0,0 22 16,0-22-16,0 0 0,0 21 15,0-20-15,21-1 0,1 0 0,-1-21 16,0 21-16,0 0 0,0-21 0,22 0 16,-1 0-16,0 0 0,1 0 15,-1 0-15,0-21 0,22 0 16,-22 0-16,22 0 0,-22-1 0,21 1 16</inkml:trace>
  <inkml:trace contextRef="#ctx0" brushRef="#br0" timeOffset="82471.46">14901 12827 0,'-21'0'16,"42"0"-16,-63 0 0,21 21 16,-22 0-16,22 22 0,0-1 0,0 0 15,0 1-15,0-1 0,-1 0 16,1 1-16,0-1 0,0 0 0,0 1 15,21-22-15,0 21 0,0 1 0,0-22 16,0 0-16,0 21 0,0-21 16,0 1-16,21-22 0,0 21 0,0-21 15,0 0-15,1 0 0,20 0 0,-21 0 16,21-21-16,1-1 0,-1 22 16</inkml:trace>
  <inkml:trace contextRef="#ctx0" brushRef="#br0" timeOffset="82766.75">15388 12742 0,'0'0'0,"0"-42"0,0 21 0,0 0 0,0 0 16,21 21-16,0-22 16,1 22-16,-1 0 0,21 0 0,-21 0 15,22 22-15,-1-1 0,-21 0 0,21 21 16,-20 1-16,20-1 0,-21 0 15,0 22-15,0-22 0,-21 22 0,0-1 16,22-21-16,-22 1 0,0 20 16,0-20-16,0-1 0,0 0 15,-22 1-15,1-22 0,0 21 0,0-21 16,-21 22-16,20-22 0,-20 0 16,21 0-16,-21 0 0,-1-21 0,22 21 15,-21-21-15,-1 0 0,22 22 0,0-22 16,-21 21-16,21-21 0,-1 0 15</inkml:trace>
  <inkml:trace contextRef="#ctx0" brushRef="#br0" timeOffset="83527.45">2963 16066 0,'0'0'15,"-21"-22"-15,-21 1 0,21 0 0,-1 0 16,-20 21-16,21-21 0,0 21 0,-22 0 16,22-21-16,0 21 15,21-22-15,21 22 16,22 0 0,-1 0-16,0 0 0,1 0 0,20 0 15,1 0-15,20 0 0,1 0 16,21 0-16,-22 0 0,22 0 0,0-21 15,0 0-15,0 21 0,-22 0 16,1 0-16,0-21 0,-1 21 0,-20 0 16,21 0-16,-22 0 0,-21 0 15,22 0-15,-22 0 0,-21 0 0,1 0 16,-1 0-16,-42 0 31,-1 0-31,1 0 0,0 0 0,-21 0 16,-1 0-16,1 0 15,0 0-15,-1 0 0,22 0 0</inkml:trace>
  <inkml:trace contextRef="#ctx0" brushRef="#br0" timeOffset="83887.25">3789 15706 0,'-21'-21'0,"42"42"0,-64-42 16,22 21-16,0-22 0,0 22 15,21-21-15,-21 21 0,42 0 31,0 0-31,0 0 0,22 0 16,-22 0-16,21 0 0,0 0 0,22 21 16,-22-21-16,1 0 0,-1 0 15,21 0-15,-20 0 0,-1 0 0,22 0 16,-22 0-16,0 22 0,22-22 16,-22 0-16,0 0 0,-20 0 0,20 21 15,-21-21-15,0 21 0,0 0 16,-21 0-16,0 0 0,0 1 0,0 20 15,0-21-15,-21 21 0,0 1 16,0 20-16,0-20 0,-22-1 0,1 0 16,21 1-16,-21 20 0,-1-21 15,1 1-15,0-1 0,-1-21 0,-20 22 16,20-1-16,1-21 0,0 21 16,21-20-16,-22-1 0,22 0 15,0 0-15,0 0 0,21 0 0</inkml:trace>
  <inkml:trace contextRef="#ctx0" brushRef="#br0" timeOffset="87155.74">8594 14923 0,'21'0'15,"0"0"-15,0 0 16,-21-22-16,21 22 0,0-21 15,1 21-15,-1-21 0,0 0 0,0 21 16,0-21-16,-21 0 0,0-1 16,0 1-16,0 0 15,-21 0-15,0 21 0,0 0 0,-22 0 16,1 0-16,0 0 0,21 0 16,-22 21-16,1 0 0,0 0 0,-1 1 15,22-1-15,-21 0 0,21 0 16,-1 0-16,1 0 0,0 1 0,0 20 15,21-21-15,0 0 16,0 0-16,0 1 0,21-22 16,0 0-16,0 0 15,1 0-15,20 0 0,-21 0 16,21-22-16,1 1 0,-1 0 0,0 0 16,1 0-16,-1 0 0,0-1 15,1 1-15,-1 0 0,0 0 0,-20 0 16,20 0-16,-21-1 0,-21 1 15,21 21-15,-21 21 32,-21 1-32,0-1 0,21 0 15,0 21-15,-21 1 0,21 20 16,0 1-16,0-1 0,0 1 16,0-1-16,0 22 0,0-22 0,0 22 15,21-22-15,-21 22 0,21-21 0,0 20 16,-21 1-16,21 0 0,1-1 15,-22 1-15,0 0 0,0-22 0,0 22 16,0-1-16,0 1 0,0 0 16,0-22-16,0 22 0,0 0 0,0-22 15,-22 22-15,1-22 0,0-20 0,0 20 16,21-21-16,-21 1 0,0-1 16,-22 0-16,22-20 0,0-1 0,-21-21 15,-1 0-15,1 0 16,0 0-16,-1 0 0,-20-21 0,20-22 15,-20 22-15,-1-21 0,22-1 0,-21-20 16,-1 21-16,22-43 0,-22 21 16,22-20-16,0 20 0,20-20 0,-20-1 15,21 0-15,21 1 0,0-1 16,0 0-16,0 1 0,42-1 0,-21 0 16,22 1-16,-1-1 0,0 21 15,22-20-15,-1 20 0,1 1 0,21-1 16,-1-20-16,1 20 0,0 1 15,-1 20-15,1-20 0,0 20 0</inkml:trace>
  <inkml:trace contextRef="#ctx0" brushRef="#br0" timeOffset="87751.4">9186 15092 0,'0'21'15,"0"-42"-15,0 63 0,0-21 0,0 1 16,0-1-1,21-21 1,1 0-16,-1 0 0,0-21 16,0-1-16,0 22 0,0-21 0,1 0 15,-1 0-15,21 0 0,-42 0 0,21-1 16,-21 1 0,0 0-16,0 0 0,0 0 15,-21 21-15,0 0 0,0 0 16,-22 0-16,22 0 0,-21 21 15,21 0-15,-22 0 0,22 0 0,0 22 16,-21-1-16,21 0 0,21 1 16,-22-22-16,22 21 0,0 1 0,0-1 15,0-21-15,0 0 0,22 0 16,-1 1-16,0-1 0,0-21 0,21 0 16,1 0-16,-22 0 0,21 0 0,1 0 15,-1 0-15,0 0 0,1-21 16,-1-1-16,0 1 0,1 0 15,-1 0-15,0-21 0,1-1 16,-1 22-16,-21-21 0,0-1 0,22 1 16,-22 0-16,-21-22 0,21 22 0,-21 0 15,0-1-15,0 1 0,0 0 16,0-1-16,0 1 0,0 0 0,0 20 16,0-20-16,0 21 0,0 42 31,0 21-31,-21-20 0,0 20 15,21 21-15,-22-20 0,1-1 0,0 22 16,0-1-16,21 1 0,0-22 0,-21 21 16,21-20-16,0 20 15,0-20-15,0-1 0,0-21 0,0 21 16,0-20-16,21-22 0,0 21 16,0-21-16,0 0 0,1 0 0,-1 0 15,0-21-15,21 21 0,-21-22 0,1 1 16</inkml:trace>
  <inkml:trace contextRef="#ctx0" brushRef="#br0" timeOffset="87947.11">9800 15028 0,'0'0'0,"-42"0"31,63 0-16,0-21-15,21 21 0,1-21 16,-1 21-16,0-21 0,22 21 0,-22-21 16,1 0-16,20 21 0,-21-22 0,1 1 15,-1 0-15</inkml:trace>
  <inkml:trace contextRef="#ctx0" brushRef="#br0" timeOffset="88459.91">11028 14520 0,'0'0'0,"-127"-21"32,84 42-32,1 1 15,21-1-15,-21 21 0,-1-21 0,1 22 16,0-1-16,20 0 0,-20 22 0,21-22 16,0 0-16,-22 22 0,22-1 15,0-20-15,21 20 0,0-20 0,0 20 16,0-21-16,0 1 0,0-1 15,0 0-15,21 1 0,0-22 16,22 0-16,-22 0 0,21-21 0,1 0 16,20 0-16,-21 0 0,22 0 15,-22 0-15,22-21 0,-1 0 0,-20 0 16,20 0-16,1-22 0,-22 1 0,21 0 16,-20-1-16,-1 1 0,-21-22 15,0 22-15,1-21 0,-1 20 0,-21-20 16,0-1-16,0 22 0,-21-22 15,-1 22-15,-20-21 0,21 20 0,-21 1 16,-22 0-16,22 20 0,-22 1 16,1 0-16,-1 21 0,1 0 0,-1 21 15,1 0-15,-1 1 0,22 20 16,0 0-16,-1 1 0,1-1 16,21 21-16,0-20 0,-1 20 0,22-20 15,0 20-15,0-21 0,0 22 0,0-22 16,22 1-16,-1-1 0,21 0 15,-21 1-15,43-22 0,-22 21 0,22-42 16,-1 21-16,1 0 0,-1-21 16,22 0-16,-22 0 0,1 0 0,20-21 15,-20 21-15,-1-21 0,-20-21 0,20 21 16</inkml:trace>
  <inkml:trace contextRef="#ctx0" brushRef="#br0" timeOffset="88740.74">11769 14986 0,'0'0'0,"0"-21"0,0 0 0,0 42 31,0 0-15,0 0-16,0 22 0,-22-22 0,22 42 15,-21-20-15,21-1 0,-21 21 0,21 1 16,0-22-16,-21 22 0,0-1 16,21 1-16,-21-1 0,21 1 0,0-1 15,0 22-15,0-22 0,0 22 16,0-21-16,0 20 0,-22-20 0,22-1 15,0 1-15,-21-1 0,21-20 0,0 20 16,0-21-16,0-20 16,0 20-16,0-21 0,0 0 0,0 0 15,0-42 1,21 0-16,1 0 16,-1-21-16,-21-1 0,42-41 15,-42 20-15</inkml:trace>
  <inkml:trace contextRef="#ctx0" brushRef="#br0" timeOffset="89023.58">11769 15409 0,'0'-84'16,"0"634"-16,0-1016 0,0 318 0,0 106 0,0-22 15,0 22-15,21 0 0,-21-1 0,0 1 16,21 21-16,0 0 0,0 0 16,0 21-16,1-22 15,-1 22-15,0 0 0,0 22 16,0-22-16,0 21 0,1 0 0,-22 21 15,0-21-15,0 22 0,0-22 16,0 21-16,0 1 0,0-1 0,-22 0 16,1 1-16,0-22 0,0 21 15,-21-21-15,20 0 0,-20 1 0,21-1 16,0 0-16,0 0 0,-1-21 16,1 0-16,21-21 31,21 0-31,1 0 0,-1-1 0,0-20 15,21 21-15</inkml:trace>
  <inkml:trace contextRef="#ctx0" brushRef="#br0" timeOffset="90439.42">12382 14584 0,'0'0'0,"0"-21"0,0 42 15,0 0 1,-21 0-16,0 22 0,0-22 0,21 21 15,-21 0-15,0 1 16,-1-1-16,1 0 0,0 1 0,21-1 0,0 0 16,0 1-16,0-1 0,0 0 15,0 1-15,0-22 0,0 21 16,21-21-16,0 1 0,1-1 0,-1 0 16,0 0-16,0-21 0,0 0 15,0 0-15,22 0 0,-22 0 0,0 0 16,0 0-16,0-21 0,22 0 0,-22 0 15,-21-1-15,21 1 0,0-21 16,0 21-16,-21-22 0,0 22 0,0-21 16,0 21-16,22-22 0,-22 22 15,0 0-15,0 0 0,0 42 32,0 0-32,0 0 15,-22 22-15,22-22 0,-21 21 0,21-21 16,0 22-16,0-22 0,0 21 0,0-21 15,0 1-15,0-1 0,0 0 16,0 0-16,21 0 0,1-21 16,-1 0-16,0 0 0,0 0 0,0 0 15,0 0-15,22 0 0,-22-21 16,0 0-16,21 0 0,-20 0 0,-1-1 16,21 1-16,-21-21 0,22 0 15,-22-1-15,21 22 0,-21-21 0,0 21 16,1-22-16,-1 22 0,-21 0 0,0 0 15,0 42 17,-21 0-32,21 0 0,-22 0 15,22 22-15,-21-22 0,21 0 16,0 0-16,0 22 0,0-22 0,0 0 16,0 0-16,0 0 0,0 0 15,21 1-15,1-1 0,-1-21 0,0 0 16,21 21-16,-21-21 0,1 0 0,-1 0 15,21 0-15,-21 0 0,0-21 16,1 0-16,-1 21 0,-21-22 0,0 1 16,0 0-16,0-21 0,0 21 0,0-22 15,0 22-15,0-21 16,0 21-16,0-1 0,-21-20 0,-1 21 16,1 0-16,0 21 0,0-21 0,21-1 31,0 1-16,21 21 1,0 0-16,0 0 0,1-21 0,-1 21 16,21 0-16,-21 0 0,0 0 0,1-21 15,20 21-15,-21 0 0,0 0 16,0 0-16,1 21 0,-1 0 16,0 0-16,0-21 0,0 43 0,0-22 15,1 0-15,-22 0 0,0 22 16,0-22-16,0 0 0,0 0 0,0 0 15,0 22-15,0-22 0,0 0 16,0 0-16,0 0 16,0-42 15,0 0-15,0 0-16,0-22 0,0 22 15,0 0-15,0-21 0,21 21 16,0-22-16,0 22 0,0-21 15,0 21-15,1-22 0,20 22 0,-21 0 16,21 0-16,-20 0 0,20-1 16,-21 22-16,0 0 0,22 0 0,-22 0 15,0 22-15,-21-1 0,21 0 16,-21 21-16,0-21 0,0 1 0,0 20 16,0-21-16,0 21 0,0-20 0,0 20 15,0-21-15,0 21 0,0-20 16,0-1-16,0 0 0,0 0 0,21 0 15,0-21-15,1 21 0,-1-21 16,0 0-16,21 0 0,-21 0 0,1 0 16,20 0-16,-21 0 0,21-21 15,-20 0-15,-1 0 0,21 0 16,-21 0-16,0-1 0,1-20 0,-1 21 16,0-21-16,0 20 0,-21-20 0,0 0 15,0-1-15,0 1 0,0 0 16,0-1-16,0 1 0,0 21 0,0 0 15,0 0-15,0-1 0,-21 44 16,21 20 0,0-21-16,0 0 0,0 22 15,0-22-15,0 21 0,0-21 16,0 22-16,0-22 0,0 0 16,0 21-16,21-21 0,-21 1 0,0-1 15,0 0-15,0 0 0,21 0 16,-21 0-16,-21-21 31,0 0-31,0 0 0,0-21 16,-1 21-16,1-21 0,0 0 15</inkml:trace>
  <inkml:trace contextRef="#ctx0" brushRef="#br0" timeOffset="90627.32">14118 14393 0,'0'0'15,"-42"0"-15,21 0 0,-1 0 0,1 0 16,0 22-16,0-22 16,0 0-16,0 0 15</inkml:trace>
  <inkml:trace contextRef="#ctx0" brushRef="#br0" timeOffset="90855.18">12128 14626 0,'0'0'0,"-63"0"0,21 0 0,-1 21 15,1-21-15,21 0 0,42 0 16,0 0 0,21 0-16,1 0 0,20 0 0,22 0 15,0 0-15,-1 0 0,1-21 16,21 21-16,0-21 0,21 21 0,-22-21 16,22 0-16,0 21 0</inkml:trace>
  <inkml:trace contextRef="#ctx0" brushRef="#br0" timeOffset="91167.01">15642 14457 0,'0'0'0,"0"-21"0,-21 21 31,0 0-31,0 21 0,-1 0 0,1 21 16,0-20-16,-21 20 0,21 0 15,-1 1-15,1-1 0,0 0 0,21 1 16,0-1-16,0 0 0,0-21 0,0 22 16,0-22-16,21 0 0,0 0 15,1 0-15,-1 1 0,0-22 0,0 21 16,0 0-16,0-21 0,1 0 15,-1 0-15,21 0 0,-21 0 0,0 0 16,1 0-16,-1 0 0</inkml:trace>
  <inkml:trace contextRef="#ctx0" brushRef="#br0" timeOffset="91435.85">16171 14330 0,'0'-21'0,"0"42"0,21-42 16,1 21-16,-1 0 16,0 0-16,0 0 0,0 42 0,22-21 15,-22 22-15,21-1 16,-21 0-16,0 1 0,22-1 0,-22 0 16,0 1-16,0-1 0,-21 0 0,0 1 15,0-22-15,0 21 0,-42-21 16,21 22-16,0-22 0,-22 0 0,1 21 15,21-21-15,-22 1 0,22-1 0,-21-21 16,21 21-16,-22 0 0,22-21 16,0 0-16,0 21 0,0-21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D555-E9D6-42FC-BDE7-B62A549AA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F2DFD-B1BA-4A60-B658-B031A0A30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AB000-33E3-4B20-8277-9CC127F7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1437-1E3C-4C82-AB86-B066F355EE55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F428-B37D-486A-B802-446BB283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82DFE-18BD-4001-8F2D-EC1F4877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6E3F-05A4-43D3-A45A-7E4EB72A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4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3C27-AEC7-439E-B437-476B10AE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26EC7-3044-48EF-88FF-CC5BD60A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3E7DA-15CE-4B6F-A9AD-544D87B5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1437-1E3C-4C82-AB86-B066F355EE55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DD9F0-CEEE-45DD-86FA-953E6B82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41242-D466-4377-94BB-59D953D4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6E3F-05A4-43D3-A45A-7E4EB72A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FB1F3-6E1D-4E7B-996A-A4AB3038E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33F1-7A90-4394-BB32-B0195CA15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4BE11-3FC6-426A-B9AB-BD2FF201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1437-1E3C-4C82-AB86-B066F355EE55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0DA8-B194-43D2-A0F3-39F22B53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0105A-3C66-4071-871E-1F2B4AA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6E3F-05A4-43D3-A45A-7E4EB72A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0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097A-0A4F-4DA6-8B9F-663AFAE7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FE7B-5553-4B7D-9F72-E9D696DC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6D036-992E-4FE1-9498-AB4DC5BC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1437-1E3C-4C82-AB86-B066F355EE55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5655D-BCB3-4871-B52C-FC0E9E41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2C2D-3752-4AAB-A0DF-389716F6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6E3F-05A4-43D3-A45A-7E4EB72A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21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FB29-1A3C-453C-9342-F21CD3A0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7677-66AE-45E8-A236-9E935DDB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7627-11A1-4FC8-ACD1-56B707F0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1437-1E3C-4C82-AB86-B066F355EE55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6CE3-DB44-4197-B94A-90AF9139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BC25B-96D5-4F8A-A2AD-9845B2BE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6E3F-05A4-43D3-A45A-7E4EB72A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2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6A91-DB11-4732-92F6-DDED881E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1DD7-FF29-460C-BC5E-14FF11CFF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C2AEF-6C97-4744-B7C2-533A8332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84811-109B-46A5-AB27-B4E5DA34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1437-1E3C-4C82-AB86-B066F355EE55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45FB5-7FAE-4949-897B-E578C6F1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63099-CA5F-4656-8F37-CCC10BE4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6E3F-05A4-43D3-A45A-7E4EB72A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85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A073-F5E7-4141-9222-FC8B9917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FA005-7C3F-44BC-89E3-BF6BE0EF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B9E80-10AC-4E52-A792-C3257219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6138D-D9A9-463C-9E31-E0E771962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84BD4-7B92-497E-88D0-90A01C4CF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6DD57-D7D5-40C9-A1F8-454883EA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1437-1E3C-4C82-AB86-B066F355EE55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A9299-087F-469E-856E-26935782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D8F6D-5F6B-46CC-9403-168E6962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6E3F-05A4-43D3-A45A-7E4EB72A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8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EFDF-9D50-4CFA-BFEC-35A6AEC7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F3406-8D6D-4F02-B816-531B564B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1437-1E3C-4C82-AB86-B066F355EE55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382D8-5779-4CF8-9916-A32EBADC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A9D91-E964-4E81-B71C-E3D0384A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6E3F-05A4-43D3-A45A-7E4EB72A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7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10A79-3303-423D-B19C-6028AC08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1437-1E3C-4C82-AB86-B066F355EE55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BA903-65E8-42E4-A1CD-2AAAD786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94529-61D4-41B1-9436-44E9E17D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6E3F-05A4-43D3-A45A-7E4EB72A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78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F8A8-B4C1-4F30-ADB2-E09F811A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958C-4578-48AB-8421-D1D64B32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BD180-B3E3-4285-A2E4-3605947D6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6228D-9304-424A-958F-106A10DC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1437-1E3C-4C82-AB86-B066F355EE55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95C23-FF87-4A21-B7E9-AEB60C79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98D35-6DA9-4FE0-B4CD-7F0BAD68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6E3F-05A4-43D3-A45A-7E4EB72A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56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AE24-8AD4-4B41-B6F6-72DC2B04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105A6-DDAD-422B-8BC2-5B07E2F77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A735B-E060-4992-BD63-80EC3F3D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EA962-0808-41F6-908D-38E27DF1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1437-1E3C-4C82-AB86-B066F355EE55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F1E59-5331-48A6-9C10-B64E56ED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E9C88-DB4A-4777-953C-37984938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6E3F-05A4-43D3-A45A-7E4EB72A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7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56E54-B67E-4005-A444-0447B042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CB57C-50D8-4372-B056-2A2B549B9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D7579-B287-4EA1-B010-85694B2D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1437-1E3C-4C82-AB86-B066F355EE55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C7D9-242D-4EC6-9348-384C71041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2652-50D9-403D-A915-884275161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F6E3F-05A4-43D3-A45A-7E4EB72A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2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2AF9-BBAE-4E36-AF0E-A2C80B185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F552F-7402-4514-8AB0-E46AB8F87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F9688F-86C0-43BA-AA42-05D7B6A1994C}"/>
                  </a:ext>
                </a:extLst>
              </p14:cNvPr>
              <p14:cNvContentPartPr/>
              <p14:nvPr/>
            </p14:nvContentPartPr>
            <p14:xfrm>
              <a:off x="327600" y="91440"/>
              <a:ext cx="5410440" cy="90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F9688F-86C0-43BA-AA42-05D7B6A199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82080"/>
                <a:ext cx="542916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0FC4D4-33D4-41BE-808C-7A480E9B3B3B}"/>
                  </a:ext>
                </a:extLst>
              </p14:cNvPr>
              <p14:cNvContentPartPr/>
              <p14:nvPr/>
            </p14:nvContentPartPr>
            <p14:xfrm>
              <a:off x="213480" y="739080"/>
              <a:ext cx="8565120" cy="410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0FC4D4-33D4-41BE-808C-7A480E9B3B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120" y="729720"/>
                <a:ext cx="8583840" cy="411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9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2AF9-BBAE-4E36-AF0E-A2C80B185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F552F-7402-4514-8AB0-E46AB8F87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04D5F-1070-49E0-AC9E-3980596DF822}"/>
              </a:ext>
            </a:extLst>
          </p:cNvPr>
          <p:cNvSpPr txBox="1"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allOption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.getOptions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allOption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option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allOption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option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95BAC3-3D5E-438C-8BCB-67CB0E04341F}"/>
                  </a:ext>
                </a:extLst>
              </p14:cNvPr>
              <p14:cNvContentPartPr/>
              <p14:nvPr/>
            </p14:nvContentPartPr>
            <p14:xfrm>
              <a:off x="3863160" y="754560"/>
              <a:ext cx="7742520" cy="2240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95BAC3-3D5E-438C-8BCB-67CB0E0434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3800" y="745200"/>
                <a:ext cx="7761240" cy="22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149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2AF9-BBAE-4E36-AF0E-A2C80B185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F552F-7402-4514-8AB0-E46AB8F87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FFD653-C1A9-43D7-B682-FBDD7A7048C6}"/>
                  </a:ext>
                </a:extLst>
              </p14:cNvPr>
              <p14:cNvContentPartPr/>
              <p14:nvPr/>
            </p14:nvContentPartPr>
            <p14:xfrm>
              <a:off x="411480" y="495360"/>
              <a:ext cx="11125440" cy="467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FFD653-C1A9-43D7-B682-FBDD7A7048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486000"/>
                <a:ext cx="11144160" cy="46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97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2AF9-BBAE-4E36-AF0E-A2C80B185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F552F-7402-4514-8AB0-E46AB8F87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FA340F-0ECC-4DB4-BE84-6B206723CE91}"/>
                  </a:ext>
                </a:extLst>
              </p14:cNvPr>
              <p14:cNvContentPartPr/>
              <p14:nvPr/>
            </p14:nvContentPartPr>
            <p14:xfrm>
              <a:off x="464760" y="205920"/>
              <a:ext cx="11521800" cy="604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FA340F-0ECC-4DB4-BE84-6B206723CE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96560"/>
                <a:ext cx="1154052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159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2021-10-28T02:24:47Z</dcterms:created>
  <dcterms:modified xsi:type="dcterms:W3CDTF">2021-10-28T02:25:12Z</dcterms:modified>
</cp:coreProperties>
</file>