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1:39:40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296 0,'-22'-21'16,"44"42"-16,-1-21 0,0 0 16,0 22-16</inkml:trace>
  <inkml:trace contextRef="#ctx0" brushRef="#br0" timeOffset="1468.16">5757 296 0,'-21'0'31,"0"0"-15,0 0 0,0 0-16,-1 0 0,1 0 15,0 0-15,0 0 0,0 0 16,0 0-16,-1 0 0,1 0 0,0 0 16,-21 0-16,21 0 0,-1 0 15,1 0-15,0 0 0,0 22 16,42-22 15,0 0-31,0 0 16,1 0-16,20 0 0,-21 0 15,43 0-15,-22-22 0,0 1 0,22 21 16,-1-21-16,1 21 0,-1-21 16,1 0-16,-1 21 0,1-21 0,-1 21 15,1-22-15,-1 22 0,1-21 16,-1 21-16,1 0 0,-1-21 0,1 21 15,-22 0-15,0-21 0,1 21 16,-1-21-16,-21 21 0,0 0 0,-42 0 63,0 21-63,0 0 0,0-21 15,0 0-15,21 21 0,-22-21 16,1 21-16,-21-21 0,21 22 0,0-22 15,-22 21-15</inkml:trace>
  <inkml:trace contextRef="#ctx0" brushRef="#br0" timeOffset="1804.02">6244 296 0,'-21'-21'16,"21"42"31,0 1-47,0-1 0,0 0 15,0 21-15,0 1 0,-21-1 16,21 0-16,-21 1 0,21-1 0,-22 21 16,22 1-16,-21-22 0,0 22 15,21-22-15,0 22 0,0-22 0,-21 0 16,21 1-16,-21-22 0,21 21 15,0-21-15,0 0 16,0 1-16,0-44 31,21 1-15,-21 0-16,0 0 16,0 0-16,21 0 0</inkml:trace>
  <inkml:trace contextRef="#ctx0" brushRef="#br0" timeOffset="2308.76">6371 1080 0,'21'0'63,"0"-22"-63,1 1 15,-1 0-15,0 21 0,0-21 16,0 0-16,0 0 0,1-1 0,-1 1 15,-21 0-15,21 21 0,-21-21 16,0 0-16,0 0 0,0-1 0,0 1 16,0 0-16,-21 21 15,0 0-15,-1 0 16,1 0-16,0 0 0,0 21 16,0 0-16,0 1 0,-1-1 0,1 21 15,0-21-15,0 22 0,0-22 16,0 21-16,21-21 0,0 22 15,0-22-15,0 0 0,0 0 16,0 0-16,0 0 0,0 1 0,0-1 16,21-21-16,0 21 0,0-21 15,0 0-15,0 0 16,1 0-16,20 0 0,-21 0 0,0-21 16,0 0-16,1 21 0,20-22 15</inkml:trace>
  <inkml:trace contextRef="#ctx0" brushRef="#br0" timeOffset="2756.02">7197 720 0,'0'0'0,"0"-21"16,-22 21 0,1 0-1,0 0-15,0 0 0,0 0 16,0 0-16,-1 21 0,-20 0 0,21-21 15,0 21-15,0 0 0,-1 0 16,1 1-16,0-1 0,0-21 0,21 21 16,0 0-16,-21 0 0,21 0 15,21 1 1,0-22-16,0 0 0,0 0 0,1 21 16,20-21-16,-21 0 15,0 0-15,22 21 0,-22-21 0,0 0 16,0 0-16,0 21 0,0 0 15,1-21-15,-1 0 0,-21 21 0,0 1 16,0-1 0,0 0-16,-21 0 0,-1-21 15,-20 21-15,21 0 0,-21-21 16,-1 22-16,22-22 0,-21 0 0,-1 0 16,1 0-16,21 0 0,-21 0 0,20 0 15,-20 0-15,21 0 16,0 0-16,0 0 0,21-22 15,0 1 1,0 0-16,42 0 16,-21 21-16</inkml:trace>
  <inkml:trace contextRef="#ctx0" brushRef="#br0" timeOffset="3151.79">7810 106 0,'0'-21'0,"0"42"0,-21-42 32,0 21-32,21 21 15,-21 0-15,0 0 16,0 22-16,21-1 0,-22 0 0,1 1 15,0-1-15,0 0 0,0 22 16,0-22-16,-1 22 0,1-22 0,0 21 16,0-20-16,0 20 0,21-20 15,0 20-15,-21-21 0,21 1 0,0-1 16,0-21-16,0 22 16,0-22-16,0 0 0,21 0 0,0-21 15,0 21-15,0-21 0,0 0 0,1 0 16,-1 0-16,21 0 0,-21 0 15,0 0-15,22-21 0,-22 21 0,0-21 16,0 0-16,22 0 0,-22 21 16,0-22-16,-21 1 0,21 0 0,-21 0 15,21 0-15,-21 0 0,0-1 16</inkml:trace>
  <inkml:trace contextRef="#ctx0" brushRef="#br0" timeOffset="3360.19">7302 847 0,'0'0'0,"-21"0"0,42 0 31,1 0-15,-1 0-16,21-21 0,-21-1 16,22 22-16,-1-21 0,0 21 0,1 0 15,-1-21-15,0 0 0,1 21 16,20-21-16,-21 21 0,1-21 0,-22 21 15,21-22-15,-21 22 0,22-21 0,-22 21 16</inkml:trace>
  <inkml:trace contextRef="#ctx0" brushRef="#br0" timeOffset="3715.98">8594 360 0,'0'0'0,"-22"-21"0,1 0 0,0-1 16,21 1-16,-21 21 15,21-21-15,-21 21 16,0 21 0,21 0-16,0 1 0,0-1 15,-22 21-15,22-21 16,-21 22-16,21-1 0,-21 0 0,21 1 15,-21 20-15,0-21 0,21 1 0,-21-1 16,-1 22-16,22-22 0,0 0 16,-21 1-16,21-22 0,-21 21 0,21-21 15,0 0-15,0 1 0,0-1 16,0 0-16,0-42 31,21 0-31,-21-1 16,21 1-16,1-21 15,-22 0-15</inkml:trace>
  <inkml:trace contextRef="#ctx0" brushRef="#br0" timeOffset="4035.8">8572 254 0,'0'0'0,"0"-21"0,0 0 15,0 42 1,22 0-1,-22 0-15,21 22 0,0-22 0,0 21 16,21 0-16,-20-20 16,-1 20-16,0 0 0,21 1 0,-42-1 15,21 21-15,1-20 0,-1-1 0,0 0 16,-21 1-16,21-1 0,0-21 16,-21 22-16,21-22 0,-21 0 15,22 0-15,-1 0 0,-21 0 0,0 1 16,21-22-16,0 0 15,-21-22 1,0 1 0,0 0-16,21 0 15,-21 0-15,21 0 0,-21-22 0,22 22 16,-22-21-16,21 21 0</inkml:trace>
  <inkml:trace contextRef="#ctx0" brushRef="#br0" timeOffset="4384.6">9377 106 0,'0'0'0,"0"-21"0,0 0 0,-21 21 32,21 21-32,-22 0 15,1 21-15,21 1 0,-21-1 16,0 0-16,0 1 0,21 20 15,-21 1-15,-1-22 0,1 21 0,0-20 16,0 20-16,21 1 0,-21-22 16,0 0-16,-1 22 0,22-22 0,0-21 15,0 22-15,0-22 0,-21 21 16,21-21-16,0 1 0,0-1 16,0 0-1,21-21 1,-21-21-1,22 21-15,-22-21 0,21-1 16,-21 1-16,21 0 0,0 0 16,0 0-16,-21 0 15</inkml:trace>
  <inkml:trace contextRef="#ctx0" brushRef="#br0" timeOffset="7328.1">10054 423 0,'0'0'0,"21"0"16,-21-21-16,21 21 15,1-21-15,-22 0 0,0 0 16,0 0-16,0-1 16,0 1-16,-22 21 15,1 0 1,0 0-16,0 0 0,-21 0 16,20 0-16,-20 0 0,0 0 0,-1 21 15,22 1-15,-21-1 16,0 0-16,-1 0 0,1 21 0,21-20 0,-22-1 15,22 21-15,0 0 16,0-20-16,0 20 0,0 0 0,-1 1 16,1-1-16,21 0 0,0 1 15,0-1-15,0 0 0,0-21 0,0 22 16,0-22-16,21 21 0,1-21 16,-1 1-16,21-1 0,-21 0 0,22-21 15,-1 0-15,-21 0 0,21 0 16,1 0-16,-1 0 0,0 0 0,22 0 15,-22-21-15,1 0 0,-1-1 16,-21 1-16,21 0 0,1 0 0,-22 0 16,0-22-16,0 22 15,-21-21-15,0 21 0,0 0 0,0-22 16,0 22-16,-21 21 0,0-21 16,-21 0-16,20 21 0,-20 0 0,0 0 15,-1 0-15,1 0 0,0 0 16,21 0-16,-22 0 0,22 0 0,0 0 15,0 21-15,0-21 0,-1 0 16,44 0 15,-1 0-31,0 0 0,21 0 16,-21 0-16,1 0 0,20 0 16,-21 0-16,21-21 0,1 21 15,-22-21-15,0 21 0,21 0 0,-20 0 16,-1 0-16,0-22 0,0 22 15,-21 22 1,0-1 0,0 0-16,0 0 0,0 0 15,0 22-15,-21-22 0,21 21 16,0 0-16,0 1 0,-21-1 0,21 22 16,-21-22-16,21 0 0,0 1 15,0-1-15,-22 0 0,22 1 0,-21-1 16,21 0-16,-21-21 0,21 22 15,0-1-15,0-21 0,-21 22 16,21-22-16,0 0 0,-21 0 0,21 0 16,0 0-16,0 1 15,0-44 17,0 1-32,0 0 15,0 0-15,0 0 16,-21 21-16</inkml:trace>
  <inkml:trace contextRef="#ctx0" brushRef="#br0" timeOffset="8072.19">6371 1651 0,'-63'0'31,"63"-21"-15,-22 21 0,44 0 31,20 0-32,-21 0-15,21 0 16,22-21-16,-1 21 0,1-21 0,21 21 15,-1-22-15,22 22 0,0-21 16,0 0-16,21 21 0,0-21 0,21 0 16,0 21-16,-21-21 0,21 21 15,0-22-15,1 22 0,20-21 16,-21 0-16,21 21 0,-20 0 16,-1-21-16,-21 21 0,21 0 0,-21 0 15,0-21-15,0 21 0,0 0 16,0 0-16,-21 0 0,-22 0 0,1 0 15,0 0-15,-22 0 0,1 0 16,-22 0-16,0 0 0,1 0 0,-1 0 16,-21 0-16,-42 0 31,0 0-31,21 21 16,-21-21-16,0 0 0,-22 0 15,22 0-15,-21 0 0,-1 0 16</inkml:trace>
  <inkml:trace contextRef="#ctx0" brushRef="#br0" timeOffset="8727.82">6689 1630 0,'0'0'0,"-22"0"0,-83 0 31,62 21-31,22-21 0,-21 21 16,21-21-16,-1 0 0,1 0 0,0 21 15,0-21-15,42 0 32,0 0-17,0 0-15,22 0 0,-1 0 16,0 0-16,1-21 0,20 0 0,1 21 15,-1 0-15,22-21 0,0 21 16,-1-21-16,22 21 0,-21-21 0,42 21 16,-21-22-16,21 22 0,0 0 15,0-21-15,0 21 0,0-21 0,0 21 16,21-21-16,0 21 0,0-21 16,0 21-16,0 0 0,1-21 15,-22 21-15,21 0 0,-21-22 0,0 22 16,0 0-16,0-21 0,0 21 15,-21-21-15,-1 21 0,-20 0 0,0 0 16,-1-21-16,-20 21 0,-1 0 16,1 0-16,-22 0 0,1 0 0,-1 0 15,-21 0-15,0 0 0,0 0 16,1 0-16</inkml:trace>
  <inkml:trace contextRef="#ctx0" brushRef="#br0" timeOffset="8852.75">10880 1376 0,'21'0'0,"-42"0"47,-22 21-32,1 0-15,0 0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2:22:2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2625 0,'0'0'0,"0"-21"0,0-1 0,0 1 0,0-21 0,0 21 16,0-22-16,0 22 0,0-21 16,0 21-16,0 0 0,0-22 15,0 22-15,0 0 0,0 0 16,-21 21-16,21-21 0,0 42 47,0 0-47,0 21 0,0 1 0,0 20 15,0 1-15,0-1 0,0 1 16,0 20-16,-21-20 0,21 20 16,-21 1-16,0 0 0,-1-1 0,1 22 15,0-21-15,0 0 16,0-1-16,-22 1 0,22 0 0,0-1 15,0-20-15,0 20 0,0-20 16,-1-1-16,22-20 0,-21 20 0,21-20 16,0-1-16,0-21 0,0 0 15,0-42 1,0-21 0,0 21-16,0-22 0,0 1 15,21-22-15,1 22 0,-1-21 0,-21-1 16,21 1-16,0-1 0</inkml:trace>
  <inkml:trace contextRef="#ctx0" brushRef="#br0" timeOffset="731.64">762 2223 0,'-21'0'16,"21"21"0,21-21-16,21 0 0,-21 0 15,1 0-15,20 0 0,0 0 16,1 0-16,20 21 0,1-21 16,20 0-16,1 0 0,21 0 15,0 0-15,-1 0 0,1 0 16,21 0-16,0 0 0,21 0 0,1 0 15,20 0-15,-21 0 0,-21 0 16,21 0-16,-21 0 0,-21 0 0,21 0 16,-21 0-16,-21 0 0,20 0 15,-41 0-15,-1 0 0,1 21 0,-22-21 16,1 0-16,-22 21 0,0-21 16,0 21-16,0-21 0,-21 22 0,0-1 15,0 0 1,0 0-16,0 0 0,0 0 0,0 22 0,0-22 15,0 21-15,-21-21 16,21 22-16,-21 20 0,-21-20 0,20-1 16,1 21-16,-21 1 0,21-1 15,0 1-15,-22-1 0,1 22 0,21 0 16,0-22-16,-22 22 0,22 0 16,0-22-16,21 22 0,0-22 0,-21 1 15,21-1-15,0 22 0,0-22 0,0 1 16,0-22-16,0 22 0,0-22 15,0 0-15,0 1 0,0-1 0,0 0 16,-21-20-16,21-1 0,-22 0 16,1 0-16,0 0 0,0 0 15,-21-21-15,20 22 0,-20-22 16,0 0-16,-1 0 0,-20 21 0,-1-21 16,-20 0-16,-1 0 0,-21 0 0,-21 21 15,-21-21-15,0 0 0,-21 0 16,-1 0-16,-20 21 0,-1-21 15,1 0-15,-1 21 0,22-21 0,0 0 16,20 0-16,1 0 0,21 21 16,21-21-16,-21 0 0,43 0 0,-1 0 15,64 0-15,21-21 16,0 0 0,0 0-16,0 0 0,0 0 15,0-22-15,0 1 0,21-22 0</inkml:trace>
  <inkml:trace contextRef="#ctx0" brushRef="#br0" timeOffset="1123.42">804 1778 0,'0'-21'16,"0"0"-1,43 0-15,-22 21 16,21-22-16,0 1 16,1 21-16,20-21 0,1 0 0,-1 0 15,22 0-15,-22 21 0,22-22 16,-21 22-16,-1 0 0,-21 0 16,1-21-16,-1 21 0,-21 0 0,0 0 15,-21 21-15,-21 1 16,-21-22-16,0 21 0</inkml:trace>
  <inkml:trace contextRef="#ctx0" brushRef="#br0" timeOffset="1371.27">1355 1693 0,'0'22'0,"0"-1"15,0 0-15,0 0 0,0 0 16,0 22-16,0-22 0,-22 21 0,1 0 16,0-20-16,21 20 0,-21-21 15,0 21-15,21-20 0,-21-1 0,21 0 16,0 0-16,0 0 0,0 0 16,0 1-1,21-22 1,0 0-16</inkml:trace>
  <inkml:trace contextRef="#ctx0" brushRef="#br0" timeOffset="1684.1">2053 1672 0,'0'-21'0,"0"42"0,0-63 0,0 21 16,0 0-16,-21 21 15,0 0-15,0 0 0,-1 0 16,22 21-16,-21 0 0,0 0 0,0 0 16,0 22-16,0-22 15,-1 21-15,22 0 0,-21 1 0,21-22 16,-21 21-16,21 1 0,0-22 16,0 0-16,0 21 0,0-21 0,0 1 15,0-1-15,21-21 0,0 21 16,1 0-16,-1-21 15,0 21-15,0-21 0,0 0 0,0 0 16,22 0-16,-22 0 0,0 0 16,0 0-16,106-63 15</inkml:trace>
  <inkml:trace contextRef="#ctx0" brushRef="#br0" timeOffset="1879.98">2307 2011 0,'-21'21'16,"21"0"15,21-21-31,0 0 0,0 0 16,1 0-16,20 0 15,-21 0-15,0 0 0,22 0 16,-22 0-16,21-21 0,-21 0 0,22 21 15</inkml:trace>
  <inkml:trace contextRef="#ctx0" brushRef="#br0" timeOffset="2099.86">3111 1588 0,'0'0'0,"0"-22"0,0 1 0,22 0 15,-22 0-15,0 42 31,0 0-31,0 22 0,0-22 0,0 21 16,-22 0-16,22 1 0,0-1 16,0 0-16,-21 1 0,21-22 0,0 21 15,-21 1-15,21-22 16,0 0-16,0 21 0,0-21 0,-21 1 16,21-1-16,0 0 15,0 0-15</inkml:trace>
  <inkml:trace contextRef="#ctx0" brushRef="#br0" timeOffset="2676.53">6689 2159 0,'0'0'16,"0"-42"0,-22 42-16,1 0 15,21 21-15,0 0 0,0 21 16,-21-20-16,21 41 0,-21-21 15,21 43-15,-21-21 0,21 20 0,0-20 16,-21 20-16,-1 1 0,1 21 16,21-21-16,-21 20 0,-21 1 0,21-21 15,-1 21-15,1 0 0,-21-22 16,21 1-16,0 21 0,-1-22 16,-20 1-16,42-21 0,-21 20 0,0-20 15,0-1-15,21-20 0,0-1 16,-22 0-16,22 1 0,0-22 0,0 0 15,0 0-15,22-42 32,-22-21-32,21 20 0,-21-20 0,0 0 15</inkml:trace>
  <inkml:trace contextRef="#ctx0" brushRef="#br0" timeOffset="3367.13">6583 2413 0,'0'0'0,"-21"-42"0,-64-64 15,64 85 1,21 0-16,42-1 31,-21 22-31,43 0 0,-1 0 16,1 0-16,20 0 0,1 0 15,0 0-15,-1-21 0,22 21 16,21 0-16,0 0 0,21 0 0,1 0 16,-1 0-16,0 0 0,0 0 15,0 0-15,0 0 0,1 0 0,-22 0 16,0 0-16,-22 0 0,1 0 16,-21 0-16,0 0 0,-43 0 0,21 21 15,-20-21-15,-22 22 0,21-22 16,-21 21-16,-21 0 0,22 0 15,-22 0-15,0 22 0,0-22 16,0 21-16,0 22 0,0-22 0,-22 21 16,1 1-16,0-1 0,21 1 15,-21-1-15,0 22 0,0-21 16,-1 20-16,1-20 0,0 20 0,0 1 16,21 0-16,-21-1 0,0 1 15,-1-21-15,1 20 0,21-20 0,0 20 16,-21-20-16,21 21 0,0-22 0,-21 1 15,21-1-15,0 1 0,0-1 16,0-21-16,0 22 0,0-22 0,0 1 16,0-22-16,0 21 0,0-21 0,0 22 15,0-22-15,-21 0 0,0 0 16,-22 0-16,22 0 0,-21-21 16,-22 22-16,22-22 0,-43 0 0,22 0 15,-22 0-15,0 0 0,1 0 16,-22 0-16,0 0 0,0 0 0,-42 0 15,21 0-15,-21-22 0,0 22 16,-22-21-16,22 21 0,-21-21 0,21 21 16,0 0-16,21 0 0,0 0 0,42 0 15,0 0-15,1-21 0,20 21 16,22 0-16,-1 0 0,22-21 0,-21 21 16,42-21-16,0-1 0,0 1 0,0 0 15,0-21-15,21-1 0,0 1 16,0 0-16</inkml:trace>
  <inkml:trace contextRef="#ctx0" brushRef="#br0" timeOffset="3821.85">6816 1291 0,'0'-21'16,"21"21"0,0 0-16,0 0 15,0 0-15,22 0 0,-22-21 0,21 21 16,0 0-16,-20 0 0,20 0 15,0 0-15,1 0 0,-22 0 0,21 0 16,-21 0-16,0 0 0,1 0 16,-1 21-16,0-21 0,-21 21 0,-21 0 31,0-21-31</inkml:trace>
  <inkml:trace contextRef="#ctx0" brushRef="#br0" timeOffset="4056.15">7091 1312 0,'-21'22'16,"-1"-1"-1,22 0 1,0 0-16,-21 0 16,21 0-16,-21 1 0,0-1 0,21 0 15,0 0-15,0 21 0,-21-20 16,21 20-16,-21-21 0,21 21 0,0-20 15,0-1-15,0 21 0,0-21 16,0 0-16,0 1 0,0-1 0,21-21 16,0 0-16,0 0 15,0 0-15,0 0 0</inkml:trace>
  <inkml:trace contextRef="#ctx0" brushRef="#br0" timeOffset="4347.97">7980 1397 0,'0'0'16,"21"-21"-16,0 0 0,-21 0 0,0-1 15,0 1-15,-21 21 16,-21 0-16,20 0 0,-20 21 0,0-21 16,-1 22-16,1-1 15,0 21-15,-1-21 0,1 0 0,0 22 16,-1-22-16,22 21 0,0-21 15,0 22-15,21-22 0,0 21 0,0-21 16,0 1-16,0-1 0,0 0 16,21 0-16,0 0 0,0 0 0,43-21 15,-22 0-15,1 0 16,-1 0-16,21 0 0,-20 0 0,-1 0 16,0 0-16,22-21 0,-22 0 15</inkml:trace>
  <inkml:trace contextRef="#ctx0" brushRef="#br0" timeOffset="4551.85">8170 1715 0,'0'21'16,"-21"-21"-16,42 0 46,0 0-46,1 0 0,-1 0 16,0 0-16,0 0 16,21-21-16,-20 21 0,-1-22 0,0 1 15</inkml:trace>
  <inkml:trace contextRef="#ctx0" brushRef="#br0" timeOffset="4887.79">8805 1397 0,'0'-21'0,"0"0"32,21 21-32,1 0 0,-1-21 15,0 21-15,0 0 16,0 0-16,22 0 0,-22 21 0,0 0 0,0 0 16,-21 0-16,21 22 15,-21-22-15,0 0 0,0 0 16,-21 21-16,0-20 0,0 20 15,-22 0-15,1-21 0,0 22 0,-1-22 16,-20 21-16,21-21 0,-1 1 16,1-1-16,0 0 0,20 0 0,1-21 15,0 21-15,42-21 32,0 0-32,1 0 0,20 0 15,0 0-15,1 0 0,-1 0 0,21-21 16,1 0-16,-1 21 0,22 0 15,-21 0-15,-1-21 0</inkml:trace>
  <inkml:trace contextRef="#ctx0" brushRef="#br0" timeOffset="5391.49">11134 2582 0,'0'0'0,"-64"-21"0,43 0 0,-43-42 31,64 20-31,0 22 0,0-21 16,22-1-16,-1 22 0,0 0 0,-21 0 15,21 0-15,0 0 0,-21-1 16,0 1-16,0 0 0,21 21 0,-21 21 31,0 0-15,0 1-16,-21-1 0,21 42 0,-21-20 16,0 20-16,21 1 0,-21-1 15,0 22-15,-1-22 0,1 22 0,0 0 16,0 20-16,0-20 0,-22 21 15,22 0-15,0 0 0,0-1 0,0 1 16,0 0-16,-1 0 0,1 0 0,0 0 16,0-22-16,0 1 0,0 0 15,-1-22-15,22 1 0,0-22 0,0 21 16,-21-41-16,21 20 0,0-21 16,0 0-16,21-42 15,1 0 1,20-21-16,-21-1 0,21-20 0,1-1 15,-1-20-15,0 20 0,22-21 16</inkml:trace>
  <inkml:trace contextRef="#ctx0" brushRef="#br0" timeOffset="6047.69">11197 2413 0,'-42'-21'0,"84"42"0,-105-63 16,41 21-16,1-1 0,0 1 15,21 0 1,21 21-16,22 0 16,-1 0-16,21 0 0,-20 0 0,41-21 15,-20 21-15,42 0 0,-22 0 16,43 0-16,-21 0 0,21 0 0,0 0 16,0 0-16,-21 0 0,21 0 0,0 0 15,0 0-15,0 0 0,0 0 16,-21 0-16,0 0 0,0 0 0,-22 0 15,1 0-15,-22 0 0,1 0 16,-1 0-16,-20 0 0,-1 21 0,-21-21 16,0 21-16,1 0 0,-22 1 15,0-1-15,0 21 0,0-21 0,0 22 16,0-1-16,0 0 0,0 22 16,0-22-16,-22 22 0,22-22 15,0 21-15,0 1 0,0-1 0,0 1 16,0-1-16,0 1 0,0 21 15,0-22-15,0 22 0,0-22 0,0 1 16,0-1-16,0 1 0,22-1 0,-1 1 16,-21-1-16,21 1 0,0 20 15,-21-20-15,21-1 0,0 1 0,-21-22 16,22 22-16,-22-22 0,21 22 0,-21-22 16,0 0-16,0 1 0,0-1 15,0-21-15,0 0 0,0 22 16,-21-22-16,-1 0 0,1 0 0,-21-21 15,0 21-15,-1 0 0,-20-21 16,-1 22-16,-20-22 0,-1 0 0,-42 0 16,0 0-16,0 0 0,0 0 0,-21 0 15,-22 0-15,22 0 0,0 0 16,0 0-16,0 0 0,21 0 0,0 0 16,21 0-16,0 0 0,21 0 0,-20 0 15,41 0-15,-21 0 0,1 0 16,20-22-16,1 22 0,20-21 0,-20 0 15,21 0-15,-1 0 0,22 0 0,0-22 16,0 22-16,21-21 0,0-1 16,0-20-16,0 21 0,21-22 0</inkml:trace>
  <inkml:trace contextRef="#ctx0" brushRef="#br0" timeOffset="6477.49">11218 1503 0,'0'0'0,"-21"0"16,42 0-1,0-21-15,1 21 16,20 0-16,-21 0 0,21 0 16,-20 0-16,20 0 0,0 0 0,1 0 15,-1 0-15,-21 0 0,21 0 16,-20 0-16,-1 0 0,0 0 0,-21 21 16</inkml:trace>
  <inkml:trace contextRef="#ctx0" brushRef="#br0" timeOffset="6687.37">11515 1524 0,'-22'0'16,"22"21"-16,0 0 0,0 1 15,-21-1-15,21 21 0,-21 0 0,21-20 16,0 20-16,-21 0 0,21-21 15,-21 22-15,21-22 0,-21 21 0,21-21 16,0 1-16,0-1 0,0 0 16,0 0-16,21-21 0,0 0 15,0 0-15,21 0 0,1 0 0</inkml:trace>
  <inkml:trace contextRef="#ctx0" brushRef="#br0" timeOffset="6947.35">12382 1566 0,'0'0'0,"0"-21"0,-21 0 15,0 21-15,0 0 0,-21 0 16,20 0-16,-20 21 0,21 0 0,-21 1 16,-1-1-16,22 21 0,-21-21 15,21 22-15,-1-22 0,1 21 0,21-21 16,0 22-16,0-22 0,0 0 15,0 0-15,43 0 0,-22 0 16,0 1-16,21-22 0,-21 0 0,22 21 16,-1-21-16,0 0 0,1 0 15,-22 0-15,21 0 0,1 0 0,-22-21 16,21-1-16,-21 22 0</inkml:trace>
  <inkml:trace contextRef="#ctx0" brushRef="#br0" timeOffset="7143.24">12594 1863 0,'0'21'16,"21"-21"31,0 0-47,22 0 0,-22 0 0,21 0 15,1 0-15,-1-21 0,21 0 16</inkml:trace>
  <inkml:trace contextRef="#ctx0" brushRef="#br0" timeOffset="7612.03">13547 1482 0,'0'0'0,"-22"0"0,44 0 47,-1 0-47,0 0 15,0 0-15,0 0 0,0 0 0,22 0 16,-22 21-16,0 0 0,21-21 0,-20 21 16,-1 0-16,0 1 0,-21-1 15,0 0-15,0 0 0,0 0 16,-21 0-16,0 1 15,-1-1-15,1 0 0,0 0 0,-21-21 16,21 21-16,-1-21 0,1 0 16,0 21-16,0-21 0,0 22 0,0-22 15,63 0 1,-21 0 0,0 0-16,22 0 0,-1 21 0,-21-21 15,21 0-15,1 0 0,-1 21 16,0-21-16,1 21 0,-1-21 0,0 21 15,-20 0-15,-1-21 0,0 22 16,-21-1-16,0 0 0,-21-21 0,0 21 16,-22 0-16,22 0 15,-42-21-15,20 22 0,1-1 0,-22-21 16,22 21-16,-21 0 0,20-21 0,1 21 16,0 0-16,-1 1 0,1-22 15,21 21-15,0-21 0,21 21 0</inkml:trace>
  <inkml:trace contextRef="#ctx0" brushRef="#br0" timeOffset="8008.28">15155 4212 0,'0'-21'32,"0"0"-32,0 0 15,21 21 48,1 0-63,-1 0 0,0 0 15,0 0-15</inkml:trace>
  <inkml:trace contextRef="#ctx0" brushRef="#br0" timeOffset="8192.18">16087 4212 0,'0'0'0,"84"0"16,-63 0-1,1 0-15,-1 0 0,0 0 0,0-21 16,0 21-16,0 0 0,22 0 16,-22-21-16,0 21 0,21 0 15,-20-21-15,-1 21 0,0-21 0,21 21 0,-21 0 16</inkml:trace>
  <inkml:trace contextRef="#ctx0" brushRef="#br0" timeOffset="8355.35">17018 4149 0,'0'0'0,"0"21"0,21-21 16,-21 21-16,0 0 31,21-21-15,0 0 0,1 0-16,-1 0 0,0 0 15,0 0-15,21 0 0</inkml:trace>
  <inkml:trace contextRef="#ctx0" brushRef="#br0" timeOffset="8519.26">18034 4255 0,'0'0'0,"42"0"0,-21 0 0,1 0 78,-1 0-78,0 0 0,0 0 16</inkml:trace>
  <inkml:trace contextRef="#ctx0" brushRef="#br0" timeOffset="8673.17">18838 4212 0,'21'0'32,"1"0"-17</inkml:trace>
  <inkml:trace contextRef="#ctx0" brushRef="#br0" timeOffset="8851.25">19283 4233 0,'0'0'0,"42"0"0,-21 0 15,0 0-15,1 0 0,-1 0 79,0 0-79,-21-21 15,21 0-15</inkml:trace>
  <inkml:trace contextRef="#ctx0" brushRef="#br0" timeOffset="9344.49">20849 2752 0,'0'-43'0,"0"86"0,0-149 0,0 64 15,0-1-15,21 22 0,0-21 16,-21 21-16,0-1 0,22 1 0,-1 21 15,-21 21 1,0 1-16,0 20 0,0 0 0,0 1 16,0 20-16,0 1 0,0-1 15,0 22-15,0-1 0,0 1 0,0 21 16,-21-21-16,-1 20 0,1 1 16,0 0-16,-21 21 0,21-21 0,-1 21 15,22-21-15,-21 0 0,0-1 16,21-20-16,-21 0 0,21-1 15,0-20-15,0-1 0,0 1 0,0-22 16,0 1-16,0-1 0,0 0 0,0-21 16,0 1-16,0-1 0,0-42 31,0-22-31,0 22 0,21-21 16,0 21-16,0-43 0,1 22 0</inkml:trace>
  <inkml:trace contextRef="#ctx0" brushRef="#br0" timeOffset="10031.36">21061 2815 0,'0'-21'0,"0"42"0,0-63 15,0 21-15,0 0 16,21 21-16,0-22 0,43 22 15,-22 0-15,43 0 0,-1 0 16,1 0-16,21 0 0,0 0 16,-1 0-16,22 0 0,0 0 15,0 0-15,22 0 0,20 0 0,-21 22 16,21-22-16,-20 21 0,-1-21 16,0 21-16,21-21 0,-21 0 0,-21 21 15,0-21-15,0 21 0,-21-21 16,-21 21-16,0-21 0,-22 0 0,1 22 15,-22-22-15,0 0 0,-21 21 16,1-21-16,-1 0 0,-21 21 0,21-21 16,-21 21-16,0 0 0,0 0 15,0 1-15,0-1 0,0 21 16,-21-21-16,21 22 0,-21-22 16,21 21-16,-22 22 0,1-22 15,21 0-15,-21 22 0,0-22 0,0 22 16,0-22-16,-1 21 0,22 1 15,-21-1-15,0 1 0,0-1 0,21 22 16,-21 0-16,21-22 0,0 22 16,0 0-16,-21-22 0,21 22 0,0-22 15,-22 1-15,22 20 0,0-20 16,0-1-16,0 1 0,-21-1 0,21 1 16,-21-1-16,21-20 0,-21 20 0,21-20 15,-21-1-15,21 0 0,-21 1 16,-1-22-16,1 0 0,0 21 0,0-21 15,0-21-15,-22 22 0,22-1 16,-21-21-16,-22 0 0,1 0 16,-1 0-16,-20 0 0,-1 0 0,-21-21 15,0-1-15,-21 22 0,-21-21 0,0 0 16,0 0-16,0-21 0,-22 20 16,22 1-16,-21-21 0,21 21 0,0-22 15,21 22-15,0 0 0,21 0 0,0 0 16,42 0-16,1-1 0,-1 1 15,22 0-15,0 0 0,21 0 0,21-22 16,0 1-16,0 0 0,0-1 16</inkml:trace>
  <inkml:trace contextRef="#ctx0" brushRef="#br0" timeOffset="10663">20786 1905 0,'0'0'0,"-22"0"0,1 0 0,0 0 0,42 0 31,0 0-31,22 0 0,-1 0 16,0 0-16,1 0 15,20 0-15,1 0 0,-1 0 0,1 0 16,-1 0-16,1 0 0,-1 0 16,-20 0-16,20 0 0,-21 0 0,1 0 15,-22 0-15,0 0 0,-42 0 31,0 0-31,0 0 0,-22 0 0,22 0 16,-21 0-16,21 0 0,-22 0 16,22 0-16</inkml:trace>
  <inkml:trace contextRef="#ctx0" brushRef="#br0" timeOffset="10896.08">21251 1926 0,'0'0'0,"0"21"15,0 1-15,0-1 16,0 0-16,0 0 0,0 0 16,0 0-16,0 1 0,-21 20 15,0-21-15,21 0 0,-21 0 0,21 1 16,-21-1-16,-1 0 0,22 0 16,-21 0-16,21 0 0,0 1 15,-21-22-15,21 21 16,21-21-1,0 0-15,1 0 16</inkml:trace>
  <inkml:trace contextRef="#ctx0" brushRef="#br0" timeOffset="11199.42">22119 1990 0,'0'0'0,"21"-21"0,0-1 0,-21 1 15,0 0-15,-21 21 0,0 0 16,0 0-16,0 0 16,-22 0-16,22 21 0,-21 0 0,21 1 0,-22-1 15,22 0-15,-21 21 16,21-21-16,0 1 0,-1 20 0,1-21 16,21 0-16,-21 0 0,21 1 15,0-1-15,0 0 0,0 0 0,21 0 16,0 0-16,1-21 0,-1 0 15,0 0-15,0 0 0,0 0 16,0 0-16,22 0 0,-22 0 0,21 0 16,-21 0-16,22 0 0,-22-21 15,21 0-15,1 21 0,-22-21 0,0 21 16,21-21-16,-21 21 0</inkml:trace>
  <inkml:trace contextRef="#ctx0" brushRef="#br0" timeOffset="11411.3">22437 2201 0,'0'22'31,"21"-22"-15,0 0-1,0 0-15,0 0 0,0 0 0,1 21 16,-1-21-16,21 0 15,-21 0-15,22 0 0,-22 0 0,21 0 16,0 0-16,-20 0 0,20 21 16,-21-21-16</inkml:trace>
  <inkml:trace contextRef="#ctx0" brushRef="#br0" timeOffset="11689.14">23326 2011 0,'0'0'0,"0"-21"0,0 0 16,0 42 15,-22 0-31,1 0 16,0 0-16,0 0 0,21 1 16,-21-1-16,0 21 0,-1-21 0,22 0 15,-21 1-15,0 20 0,21-21 16,0 0-16,-21 22 0,21-22 0,-21 0 15,21 21-15,0-21 0,0 1 0,0-1 16,21 0-16,0 0 16,0-21-16,0 0 0,1 0 0,20 0 15,-21 0-15,21 0 16</inkml:trace>
  <inkml:trace contextRef="#ctx0" brushRef="#br0" timeOffset="12388.47">24088 2180 0,'0'0'0,"0"-21"0,-22 21 16,1-21-16,0 21 0,0 0 15,0 0-15,-22 0 0,22 0 16,-21 21-16,21-21 0,-22 21 0,22 0 16,-21 1-16,21-1 0,0 0 15,-1 0-15,1 0 0,0 0 0,21 1 16,-21-1-16,21 0 0,0 21 15,0-21-15,0 1 0,21-1 16,0 0-16,0 0 0,1-21 0,-1 21 16,0-21-16,21 0 0,-21 21 15,22-21-15,-1 0 0,-21 0 0,0 0 16,22 0-16,-22-21 0,0 0 16,-21-21-16,21 21 0,-21-1 15,0-20-15,0 21 0,0-21 16,0 20-16,0 1 0,0-21 0,0 21 15,21 0-15,-21-22 0,0 22 16,0 0-16,22 21 0,-1-21 0,0 0 16,0 21-16,0 0 0,0 0 15,1 0-15,-1 0 0,0 0 16,21 0-16,-21 0 0,1 21 0,-22 0 16,21 0-16,-21 0 0,21 0 15,-21 1-15,0 20 0,0-21 0,0 0 16,0 22-16,0-22 0,0 21 15,0-21-15,0 22 0,0-22 0,0 21 16,0-21-16,0 0 0,21 1 0,0-1 16,-21 0-16,21 0 0,1 0 15,-1-21-15,0 21 0,0-21 0,0 0 16,22 0-16,-22 0 16,21 0-16,-21 0 0,0 0 0,1-21 15,20 0-15,-42 0 0,21-21 16,0 20-16,0-20 0,-21 0 0,0-1 15,0 1-15,0 0 0,0-1 0,0 1 16,0 21-16,0-21 0,-21 20 16,21 1-16,-21 0 0,0 0 15,0 21-15,0 0 16,-1 0-16,1 0 0,0 0 0,21 21 16,-21-21-16,0 21 0,0-21 15,21 21-15,0 1 0,-22-22 16,1 21-16,21 0 0,-21-21 0,21 21 15,0 0-15,0 0 0</inkml:trace>
  <inkml:trace contextRef="#ctx0" brushRef="#br0" timeOffset="15867.09">1778 2900 0,'-21'0'0,"42"0"0,-63 0 0,20 0 15,1 0-15,0 0 0,0 0 16,-21 0-16,20 0 0,1 0 0,0 0 16,0 0-16,0 0 0,0 0 15,21-21 1,21 21 0,0 0-16,21-21 0,1 21 15,20 0-15,1 0 0,-1-22 16,22 22-16,-1-21 0,1 21 0,21 0 15,0 0-15,0-21 0,-1 21 16,1 0-16,0 0 0,-21 0 0,-1 0 16,1 0-16,-21 0 0,-22 0 15,21 0-15,-41 0 0,20 0 16,-21 0-16,-21 21 0,0 0 0,0 1 16,-21-22-1,0 0-15,0 21 0,-1-21 16,1 0-16</inkml:trace>
  <inkml:trace contextRef="#ctx0" brushRef="#br0" timeOffset="16139.93">1630 3133 0,'0'0'0,"21"0"15,0 0-15,0 0 16,22 0-16,-22 0 0,21 0 0,0 0 15,22 0-15,-22 0 0,22-21 16,-1 21-16,22 0 0,0-22 0,-1 22 16,1-21-16,21 21 15,-22 0-15,1-21 0,0 21 0,-22 0 16,1 0-16,-1 0 0,-20-21 16,-1 21-16,0 0 0,-21 0 0,1 0 15,-44 0 1,1 0-16,0 21 15,-21-21-15,-1 21 0</inkml:trace>
  <inkml:trace contextRef="#ctx0" brushRef="#br0" timeOffset="16369.81">1460 3556 0,'0'0'0,"0"21"16,85 22-1,-43-43-15,22 0 16,-1 0-16,1 0 0,-1 0 0,1 0 16,21 0-16,-1 0 0,1 0 15,21 0-15,0-22 0,-22 22 0,22 0 16,0-21-16,-21 21 0,-22 0 16,22 0-16,-22 0 0,-20-21 0,20 21 15,-42 0-15,22 0 16</inkml:trace>
  <inkml:trace contextRef="#ctx0" brushRef="#br0" timeOffset="17391.87">2286 5059 0,'0'0'16,"-21"-42"-16,-22-149 15,22 170-15,21 0 16,0 0-16,-21-1 0,0 22 0,0 22 31,21-1-31,-21 0 0,21 21 16,-22 1-16,22-1 0,-21 0 0,21 1 15,0 20-15,-21-21 0,21-20 16,-21 20-16,21 0 0,0-21 0,0 22 16,0-22-16,0 0 0,0 0 15,21-21 17,-21-21-32,21 0 0,0 0 15,-21 0-15,22-1 16,-1 1-16,-21-21 0,0 0 0,21-1 15,0 1-15,-21 0 0,21-1 16,-21-20-16,0 20 0,0 1 0,21 0 16,-21 21-16,0-1 0,0 1 15,0 0-15,22 0 0,-22 42 32,0 0-32,0 0 0,0 22 0,0-22 15,0 21-15,21-21 0,0 22 16,-21-22-16,21 0 0,0 21 0,0-20 15,1-1-15,-1 0 0,21 0 16,-21 0-16,22-21 0,-22 21 16,21-21-16,-21 0 0,0 0 15,22 0-15,-22 0 0,0 0 0,0 0 0,0 0 16,-42 0 0,0 22-1,-21-22-15,-1 21 0,1-21 16,0 21-16,-22 0 0,1 0 0,-1 0 15,22-21-15,-22 22 0,22-1 16,-21 0-16,41 0 0,-20-21 0,21 21 16,-21-21-16,20 0 15,44-21 17,-1 0-17,0 0-15,0 21 0,0-21 16,0-1-16,1 1 0,-1 0 0,0 0 15,0 0-15,-21 0 0,0-1 16,0 1-16,0 0 0,-21 21 31,0 0-31,0 0 0,-1 21 0,1 0 16,0 1-16,0-22 0,21 21 16,-21 0-16,21 0 0,-21-21 0,21 21 15,21-21 1,21 0-1,-21 0-15,43-21 16</inkml:trace>
  <inkml:trace contextRef="#ctx0" brushRef="#br0" timeOffset="18192.68">7027 3323 0,'0'0'15,"0"-21"-15,21 0 16,22 21-16,-22-21 16,42 21-16,-20-21 0,20 21 0,1-22 0,-1 1 15,22 21-15,0 0 16,-1 0-16,22-21 0,-21 21 0,21 0 15,-22 0-15,1 0 0,-22 0 16,22 0-16,-43 0 0,1 0 0,-1 0 16,-21 21-16,-21 0 0,-42 1 15,0-1-15,-22 0 0,1 0 16,-22 0-16,0 0 0,-21 1 16,22-1-16,-22 21 0,0-21 0,0 0 15,0 22-15,22-22 0,-22 0 16,21 21-16,1-20 0,20-1 0,1 0 15,20 0-15,22 0 0,0 0 16,21 1-16,0-1 0,21-21 16,0 21-16,0 0 0,22-21 0,-1 21 15,0-21-15,1 0 0,20 21 16,-20-21-16,20 0 0,1 22 0,-1-22 16,1 0-16,-1 0 0,1 0 0,20 0 15,-20 21-15,-22-21 0,22 0 16,-22 0-16,0 0 0,-21 0 0,-21 21 15,0 0-15,-42-21 16,0 21-16,-1 0 0,-20-21 0,-1 22 16,-20-1-16,-1 21 0,-21-21 15,22 0-15,-22 1 0,0-1 16,21 0-16,1 0 0,20 0 0,1 0 16,-1 1-16,43-1 0,-21-21 15,20 21-15,22 0 16,22-21-16,20 0 0,0 0 15,1 21-15,20-21 0,1 0 0,20 0 16,1 0-16,-22 0 0,22 0 0,21 0 16,-21 21-16,-1-21 0,1 0 15,0 0-15,-1 22 0,-20-1 16,-1-21-16</inkml:trace>
  <inkml:trace contextRef="#ctx0" brushRef="#br0" timeOffset="19939.96">7175 5419 0,'0'0'0,"22"-21"0,-1-22 0,0 1 0,-21 21 16,0 0-16,0-1 0,21 22 15,-21-21-15,0 42 16,0 1-1,0-1-15,0 0 0,0 0 16,0 0-16,0 22 0,0-22 0,0 21 16,-21-21-16,21 0 0,-21 22 15,21-22-15,0 21 0,-21-21 16,21 1-16,-22 20 0,22-21 0,0 0 16,0 0-16,0 1 15,22-44 1,-1 22-1,-21-21-15,21 0 0,0 0 16,0-21-16,0 20 0,-21-20 0,22 0 16,-1 21-16,0-22 0,0 22 15,0-21-15,0 21 0,1-22 0,-1 22 16,0 0-16,0 0 16,0 21-16,-21 21 31,-21 0-16,0 0-15,0 0 16,21 1 0,0-1-1,0 0 1,0 0-16,21-21 16,0 0-16,-21 21 0,21-21 0,0 0 15,-21 21-15,22-21 0,-1 22 0,-21-1 16,21-21-16,-21 21 0,21 0 15,-21 0-15,0 0 16,0 1-16,0-1 16,-21-21-1,0 0-15,0 0 16,-1 0-16,1 0 0,0 0 16,0 0-16,0 0 0,-22-21 0,22 21 15,0 0-15,0 0 0,0 0 16,0 0-16,-1 0 0,1 0 15,0 0-15,0 0 16,0 21-16,21 0 31,21-21 32,0 0-63,0 0 0,-21-21 15,21 21-15,1-21 0,-22-1 16,21 1-16,0 0 0,0 0 0,0 0 16,0 0-16,-21-1 0,22 1 15,-1 0-15,-21 0 0,21 0 16,-21 0-16,0-1 0,0 1 16,0 0-1,-21 21 1,21-21-16,-21 21 0,-1 0 15,22-21-15,0 0 16,-21 21 0,21-22-1,0 1 1,0 0 0,0 0-1,-21 21-15,21 21 47,0 0-47,0 0 0,0 1 0,0-1 16,0 0-16,0 21 0,0-21 15,-21 1-15,21-1 0,0 21 0,0-21 16,-21 22-16,21-22 0,0 0 16,0 0-16,0 0 0,0 0 0,-21 1 15,21-1-15,0 0 0,-22-21 16,22-21-1,0 0 1,0-1-16,0 1 0,0 0 16,0 0-16,0 0 0,0-22 0,0 22 15,0-21-15,22 21 0,-22-22 16,0 1-16,0 21 0,0-21 16,21 20-16,-21-20 0,0 21 0,0 0 15,0 0-15,0-1 0,0 1 16,0 42 15,0 1-31,0-1 0,0 0 16,0 0-16,0 0 0,0 22 0,0-22 15,0 0-15,21 0 16,0 0-16,0 0 0,-21 1 0,21-1 0,1 0 16,-1 0-16,0-21 0,21 21 0,-21 0 15,1-21-15,-1 0 16,21 22-16,-21-22 0,0 0 0,1 0 15,-1 0-15,0 0 0,0 0 16,0-22 0,-21 1-16,-21 21 31,0 0-31,0 0 0,0 0 16,-1 0-16,-20 0 0,21 21 15,-21-21-15,-1 22 0,1-1 16,-22 0-16,22 0 0,-21 0 0,-1 0 0,22 1 15,-22-1-15,1 0 16,20 0-16,-20 0 0,21 0 0,-1 1 16,22-1-16,0 0 0,0 0 15</inkml:trace>
  <inkml:trace contextRef="#ctx0" brushRef="#br0" timeOffset="53155.16">11853 6223 0,'0'-21'15,"0"0"-15,0 0 16,0-1 0,21 1-16,-21 0 15,0 0 1,22 21-16,-22 21 62,0 0-62,0 0 0,0 1 16,0-1-16,0 21 16,0-21-16,0 0 0,0 22 0,0-1 15,0 0-15,0 1 0,0 20 16,0-20-16,-22 20 0,22-21 0,-21 22 16,0-1-16,0 1 0,21-22 0,-21 22 15,21-1-15,-21 22 0,-1-22 16,22 1-16,0-1 0,0 1 0,0-1 15,0-20-15,0 20 0,0-20 0,0-1 16,0 0-16,0 1 16,0-22-16,0 21 0,0-21 0,0 0 0,0 1 15,0-1-15,0 0 0,0 0 16,0-42 31,0 0-47,0 0 0,0-1 15,0 1-15,22-21 0,-22 21 16,21-22-16,-21 22 0,21-21 0</inkml:trace>
  <inkml:trace contextRef="#ctx0" brushRef="#br0" timeOffset="53895.69">11896 6244 0,'0'0'15,"-22"0"-15,22-21 0,0 0 0,0 0 16,0 0-1,0-1 1,22 22 31,-1 0-47,0 0 0,0 0 16,0 22-16,0-22 0,22 21 0,-22 0 15,21-21-15,1 21 0,-22 0 0,21 0 16,0 1-16,1-1 0,20 21 15,-20 0-15,-1-20 0,0 20 16,1 0-16,20 1 0,-21 20 0,22-21 16,-22 1-16,22-1 0,-1-21 0,1 22 15,-1-1-15,-20-21 0,20 21 16,-21-20-16,22-1 0,-22 0 16,1 0-16,-1 0 0,0 0 0,-21-21 15,22 22-15,-22-22 0,0 0 0,-21 21 16,21 0-16,-21 0 31,-21 0-15,0-21-16,0 21 15,0-21-15,-22 22 0,22-1 0,-21 0 16,-1 0-16,-20 0 16,21 0-16,-22 1 0,1-1 0,-1 21 15,1-21-15,-1 22 0,1-22 0,-1 21 16,1-21-16,-1 22 0,-21-1 15,22-21-15,-1 0 0,1 22 0,-1-22 16,1 0-16,21 0 0,-1 0 0,-20 0 16,42 1-16,-22-1 0,1-21 15,21 21-15,0 0 0,-1-21 0,1 0 16,42 0 31,-21-21-47,22 0 0,-1 0 15,0-1-15,-21 1 0,21 0 16</inkml:trace>
  <inkml:trace contextRef="#ctx0" brushRef="#br0" timeOffset="57068.02">12065 6329 0,'0'0'0,"0"-21"0,0 0 0,0-1 0,0 1 15,-21 0 1,0 21-1,21 21-15,0 0 16,0 1-16,0 20 0,0 0 16,0 22-16,0-22 0,-22 22 0,22-1 15,-21 1-15,21-1 0,0 1 0,-21-1 16,21 1-16,-21 20 16,0-20-16,21-1 0,-21 1 0,-1-1 15,22 1-15,-21-1 0,0-20 0,21 20 16,-21-21-16,0 1 0,21-22 15,0 21-15,-21-21 0,21 1 0,-22-1 16,22 0-16,0 0 16,0-42-1,0 0-15,0 0 16,22-22-16,-22 22 0,21-21 16,-21-1-16,0 1 0,21-21 15,-21-1-15,21 1 0,-21-1 0,0 1 16,21-22-16,0 21 0,-21 1 0,0-22 15,22 22-15,-1-22 16,-21 22-16,0-22 0,0 21 0,0 1 16,0-1-16,0 22 0,0 0 0,0-1 15,0 22-15,0-21 0,0 21 16,0 0-16,0 42 16,0 0-1,0 0-15,0 0 0,0 22 0,0-1 16,0 21-16,0 1 0,0-1 0,0 1 15,0-1-15,0 1 0,0 21 16,0-22-16,0 1 0,0 20 16,0-20-16,0 20 0,0-20 0,-21-1 15,21-20-15,0 20 0,-22-20 16,22-1-16,0 0 0,0 1 0,0-22 16,0 21-16,0-21 0,0 0 0,0 1 15,22-22 1,-1 0-1,-21-22-15,0 1 0,21-21 16,-21 0-16,21-1 0,-21 1 16,21-22-16,0-20 0,-21 20 0,22-20 15,-1-1-15,0 0 0,0-21 0,0 22 16,0-22-16,1 21 16,-1-21-16,-21 43 0,21-22 0,0 22 15,0 20-15,-21 1 0,0 0 16,0-1-16,21 1 0,-21 21 0,0 0 15,0 0-15,0 42 16,0 21 0,0-21-16,0 22 0,-21-1 15,21 0-15,-21 22 0,0-1 16,0 1-16,0 20 0,21-20 0,-22-1 16,1 22-16,0-21 0,0-1 0,-21 22 15,20-22-15,1 1 0,0-1 16,0 1-16,0-1 0,0 1 15,-1-22-15,1 22 0,0-22 0,21 0 16,-21 1-16,21-22 0,-21 21 16,21-21-16,-21 0 0,21 1 0,0-1 15,0-42 17,21-1-32,0 1 0,-21-21 15,21 0-15,-21-22 0,21 22 0,0-43 16,1 22-16,-22-22 0,21 21 15,0-20-15,0-1 0,0 0 16,22 1-16,-22-1 0,0 22 0,0-22 16,0 21-16,-21 1 0,21 21 15,-21-1-15,22 1 0,-22 21 0,0 0 16,0-1-16,0 44 31,0-1-31,0 21 0,0 0 0,0 22 16,0-22-16,0 22 0,-22-1 15,1 22-15,0-22 0,0 1 0,21-1 16,-21 1-16,0-1 0,-1 1 0,1-1 16,21 1-16,-21-1 0,0-20 15,0-1-15,0 0 0,21 1 0,0-22 16,-22 21-16,22-21 0,0 1 16,-21-22-16,21 21 0,21-42 31,1-1-31,-1 1 15,0-21-15,0 0 0,0-1 16,0-20-16,1-1 0,-1 1 0,21-1 16,-21 1-16,22-22 0,-22 22 0,21-22 15,-21 21-15,0 1 0,1-1 16,-1 1-16,0-1 0,0 22 0,-21 0 16,21 21-16,-21-22 0,0 22 15,0 0-15,0 42 16,0 0-1,0 22-15,0-1 16,-21 21-16,0-20 0,0 20 0,0 1 16,-1-1-16,22 1 0,-21 20 0,0-20 15,0 21-15,0-22 0,-22 1 16,22-1-16,0 1 0,0-22 0,21 21 16,-21-20-16,0-22 0,-1 21 0,22-21 15,0 1-15,0-1 0,0 0 16,-21-21-16,21-21 15,21-22 1,-21 22-16,22-21 16,-1 0-16,0-22 0,0 22 15,21-22-15,-20-20 0,20 20 16,-21 1-16,21-1 0,-20-21 0,20 22 16,0-22-16,-21 22 0,1-1 0,-1 22 15,0 0-15,0-1 0,0 1 16,-21 0-16,0 20 0,0 1 0,0 42 31,0 1-31,0 20 16,0 0-16,-21 22 0,0-22 0,0 22 15,0-1-15,-1 1 0,1-1 16,-21 22-16,21-22 0,0 1 16,-22-1-16,22 1 0,0-1 0,-21 1 15,20-22-15,1 0 0,0 1 16,0-1-16,21-21 0,0 0 0,-21 1 15,21-1-15,0 0 0,21-42 32,-21 0-32,21-22 15,0 22-15,0-42 0,22 20 0,-22-20 16,21-1-16,-21 1 0,22-1 16,-1 1-16,-21-1 0,22 1 15,-22-1-15,21 22 0,-21 0 0,0-1 16,1 1-16,-1 0 0,0 20 15,-21 1-15,0 0 0,0 42 32,0 0-32,0 1 0,-21 20 15,21 0-15,-21 1 0,-1-1 0,1 0 16,-21 1-16,21 20 0,0 1 16,-22-22-16,22 21 0,-21-20 15,21 20-15,-1-20 0,-41 41 0,42-41 16,0-22-16,-1 0 0,1 0 15,21 0-15,-21 0 0,42-42 47,0 0-47,1 0 0,20-21 0,-21-1 16,0 1-16,22 0 0,-22-22 0,21 22 16,0-22-16,-20 1 0,20-1 15,-21 22-15,21 0 0,-20-22 0,-1 22 16,0 21-16,0-22 0,0 22 15,-21 0-15,21 21 0,-21-21 0,0 42 16,0 0 0,0 0-16,0 0 0,-21 22 15,0-22-15,0 21 0,0 1 0,0-1 16,-1 21-16,-20-20 0,21 20 16,0-20-16,-22 20 0,22-21 15,-21 1-15,21-1 0,-22 0 0,22 1 16,-21-22-16,21 21 0,0-21 0,21 1 15,-22-1-15,44-21 32,-1-21-32,0-1 0,0 1 15,0 0-15,22-21 0,-22 21 16,21-22-16,0-20 0,1 20 16,-1-20-16,0 21 0,1-1 0,-1-20 15,-21 42-15,22-22 0,-1 1 16,-21 21-16,21 0 0,-20-1 0,-1 1 15,0 21-15,-21 21 32,0 1-32,0-1 0,-21 21 15,0-21-15,-1 22 0,1-1 0,0 0 16,0 1-16,-21-1 16,20 0-16,1 1 0,-21-1 0,21 0 15,-22 1-15,22-22 0,0 0 0,0 21 16,-21 1-1,42-22-15,21-42 32,0 21-32,0-22 0,0 1 15,22-21-15,-22 21 0,42-64 16,-20 22-16,-1 20 0,0-20 16,1 20-16,-22 1 0,21 0 0,0-1 15,1 22-15,-22 0 0,0 0 0,0 0 16,-21 42-1,0 0-15,-21 0 16,0 0-16,0 1 0,0 20 0,-1 0 16,-20 1-16,21-1 0,0-21 15,-22 21-15,22 1 0,0-1 0,0-21 16,0 22-16,21-22 0,0 0 16,0 0-16,0 0 15,21-21 1,0 0-16,0 0 0,0-21 15,1 0-15,-1 0 0,21 0 16,-21-22-16,22 1 0,-22 21 0,21-22 16,-21 1-16,22 0 0,-22-1 15,21 22-15,-21 0 0,-21 0 16,21 0-16,-21 0 0,-21 42 31,0 0-31,0 0 0,0 0 0,0 0 16,-22 22-16,22-22 0,0 0 15,0 21-15,0-20 0,-1-1 16,1 0-16,21 0 0,-21 0 0,21 0 16,21-21-1,0 0 1,1 0-16,-1 0 0,0-21 0,0 0 16,21 0-16,-20 21 0,-1-21 15,0 0-15,-21-1 0,21 1 0,-21 0 16,21 0-16,-21 0 15,-21 21 1,0 0-16,0 0 0,0 21 16,-1-21-16,22 21 15,-21-21-15,21 21 16</inkml:trace>
  <inkml:trace contextRef="#ctx0" brushRef="#br0" timeOffset="59304.42">14965 6604 0,'0'0'0,"21"-42"0,-21 21 0,21-1 16,-21 1-16,21 0 0,-21 0 16,0 0-16,0 0 0,0-1 15,-21 22 1,0 0-16,0 0 0,0 0 0,-22 22 16,22-1-16,0 0 0,-21 0 0,20 21 15,-20 1-15,21-1 0,0 0 16,-22 22-16,22-22 0,-21 22 0,21-22 15,-22 22-15,22-1 0,-21 1 16,21-1-16,-22 1 0,22 20 0,0-20 16,0-22-16,0 22 0,21-1 15,0-21-15,0 1 0,0-1 16,0 0-16,21 1 0,0-22 0,0 0 16,0 0-16,1 0 0,-1 1 0,21-22 15,0 0-15,-20 0 0,20 0 16,0 0-16,1 0 0,-1 0 0,0 0 15,1-22-15,-1 1 0,0 21 0,22-21 16,-22-21-16,22 21 0,-22-22 16,21 22-16,-20-21 0,-1-22 0,22 22 15,-22-22-15,0 1 0,-21-22 16,22 22-16,-22-1 0,0 1 0,0-1 16,-21 1-16,0 20 0,0-20 15,0-1-15,-21 22 0,0 0 16,0-1-16,-22 1 0,1 0 0,0 21 15,-1-1-15,-20 1 0,21 21 0,-22 0 16,22 0-16,-22 0 0,22 21 16,-22 1-16,22 20 0,0 0 0,-1-21 15,1 43-15,21-22 0,-21 1 16,20 20-16,1-21 0,0 22 0,0-1 16,21 1-16,0-1 0,0 1 0,0-1 15,0-20-15,0-1 0,21 22 16,0-43-16,0 21 0,1 0 0,-1-20 15,21-1-15,-21 0 0,22 0 16,-1-21-16,21 0 0,-20 0 16,20 0-16,-20 0 0,20 0 0,-21 0 15,22 0-15,-1-21 0,-20 0 16,20 0-16,-20-22 0,20 22 0,-21-21 16,1 21-16,-1-22 0,0 22 0,-20-21 15,-1 21-15,0-1 0,0 22 16,0 0-16,-21 22 15,0-1-15,0 0 16,-21 0-16,21 21 0,-21-20 0,0-1 16,21 0-16,-21 21 0,-1-21 0,1 1 15,21-1-15,0 0 16,-21 0-16,21 0 16,0-42 15,21 0-31,0 0 0,-21 0 15,22-1-15,-1-20 0,0 0 0,0-1 16,0 1-16,0 21 0,1-21 16,-1-1-16,0 22 0,0 0 15,0 0-15,0 21 0,1 0 0,-22 21 16,0 0-16,0 0 16,0 22-16,0-22 0,0 21 15,0 0-15,0-20 0,0 20 16,0-21-16,0 21 0,0-20 0,0-1 15,0 0-15,0 21 0,21-21 0,0-21 16,-21 22-16,21-1 0,0-21 16,0 0-16,1 21 0,20-21 0,-21 0 15,21 0-15,-20 0 0,20 0 0,0-21 16,1 0-16,-1-1 0,-21 1 16,21 0-16,1-21 0,-1-1 0,0-20 15,-20-1-15,20 1 0,0-1 0,1 1 16,-22-1-16,21 1 15,-21-1-15,22 1 0,-22-22 0,0 22 16,0-1-16,-21 22 0,0-22 16,21 22-16,-21 0 0,0-1 0,0 22 15,0 0-15,0 42 16,-21 0-16,0 22 16,21-1-16,-21 22 0,0-22 0,-1 21 15,22 1-15,-21-22 0,0 22 16,0-1-16,21 1 0,0-1 0,-21 1 15,21-1-15,-21-20 0,21 20 0,0-21 16,0 1-16,0-22 16,0 21-16,0-21 0,21 22 0,0-22 15,0-21-15,0 21 0,0-21 16,1 0-16,20 0 0,-21 0 16,0 0-16,0 0 0,22-21 0,-22 0 15,21 0-15,1-1 0,-22 1 16,21 0-16,0-21 0,1 21 0,-22-22 15,21 1-15,-21 21 0,1 0 0,-1-1 16,0 1-16,0 0 0,-21 42 31,-21 0-31,0 1 16,0-1-16,21 0 0,-22 0 16,1 0-16,21 22 0,-21-22 0,21 0 0,0 0 15,0 0-15,0 0 16,0 1-16,0-1 0,0 0 15,21 0-15,0-21 16,1 0-16,-1 0 0,0 0 16,21 0-16,-21 0 0,22-21 0,-1 0 15,0 0-15,-20-1 0,20 1 0,-21-21 16,21 21-16,-20-22 0,20 1 16,-21 0-16,0-1 0,0 22 0,1-21 15,-1 21-15,-21 0 16,21-1-16,-21 1 0,0 0 0,21 21 0,-21 21 47,0 0-47,0 1 0,-21-1 0,21 0 15,-21 21-15,0 1 0,-1-1 0,22 0 16,-21 1-16,0-1 0,21 0 16,-21 1-16,0-1 0,21 0 0,0 22 15,-21-22-15,21 0 0,-22 22 0,22-1 16,-21-20-16,21 20 0,0 1 15,0 20-15,0-20 0,0-1 0,0 1 16,0-1-16,0 1 0,0-1 16,0 1-16,0-1 0,0 1 15,0-1-15,0-20 0,0 20 0,0-20 0,0 20 16,0-21-16,0 1 0,0-1 16,0-21-16,0 0 0,0 1 0,0-1 15,-21-21-15,0 0 16,0 0-16,0 0 0,-1 0 15,1-21-15,0-1 0,21 1 16,-21-21-16,0 0 0,21-1 16,-21 1-16,-1 0 0,1-22 0,21 1 15,0-1-15,-21 1 0,21-22 0,0 21 16,0-20-16,0-1 16,0 0-16,0 1 0,21-1 0,0 22 15,1-22-15,-1 21 0,0 1 0,0 21 16,0-1-16,0 1 0,22 21 15,-22 0-15,0-1 0,0 1 0,0 0 16,1 21-16,-1 0 0,0-21 0,0 21 16,0 0-16,0 0 0,1 0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1:41:4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2265 0,'-21'0'0,"0"0"15,-1 0-15,1 0 0,0 0 0,0 0 16,0 0-16,0 0 0,-1 0 16,1 0-16,0 0 0,0 0 15,0 0 1,42 0 15,0 0-31,0 0 16,0 0-16,22 0 0,-1 0 0,-21 0 15,43 0-15,-22 0 0,22-21 16,-1 21-16,1 0 0,-1-21 0,22 21 16,-22-22-16,22 22 0,-22 0 15,1-21-15,-1 0 0,1 21 16,-22 0-16,1 0 0,-1 0 0,0 0 16,-21 0-16,1 0 0,-1 0 15,-42 0 16,-1 21-31,1-21 0,0 0 16,0 21-16,0-21 0,-22 22 16,22-22-16</inkml:trace>
  <inkml:trace contextRef="#ctx0" brushRef="#br0" timeOffset="358.72">1439 2286 0,'-21'0'15,"21"-21"-15,-21 21 0,21 21 47,0 0-47,0 0 16,0 1-16,0-1 0,0 21 15,-21 0-15,21 1 0,-21-1 0,21 0 16,-22 22-16,1-22 0,0 1 16,21 20-16,-21-21 0,0 1 15,21-1-15,-21 0 0,21 1 16,0-22-16,0 0 0,0 0 16,0 0-16,0 1 0,0-1 0,21-42 46,0-1-30,-21 1-16</inkml:trace>
  <inkml:trace contextRef="#ctx0" brushRef="#br0" timeOffset="798.46">1545 2836 0,'0'22'16,"0"-1"0,21-21-1,0 0-15,1 0 16,-1 0-16,0 0 16,0 0-16,-21-21 0,21 21 0,0-22 15,1 22-15,-1-21 0,0 0 16,0 0-16,-21 0 0,0 0 15,0-1-15,21 1 0,-21 0 16,0 0-16,0 0 0,0 0 0,0-1 16,-21 22-16,0 0 15,0 0-15,0 0 0,-1 22 16,1-1-16,0 0 0,0 0 16,0 0-16,0 0 0,-1 22 15,1-22-15,0 21 0,21-21 0,-21 1 16,21 20-16,0-21 0,0 0 15,0 0-15,0 1 0,0-1 0,0 0 16,0 0-16,21 0 16,0-21-16,0 0 0,1 0 15,-1 0-15,0 0 0,0 0 16,0 0-16,22 0 0,-22-21 0,0 21 16,21-21-16</inkml:trace>
  <inkml:trace contextRef="#ctx0" brushRef="#br0" timeOffset="1278.21">2371 2625 0,'0'0'0,"-22"0"0,1 0 16,0 0-16,0 0 0,0 0 15,-22 0-15,22 0 0,0 21 16,0 0-16,0-21 0,0 21 0,-1-21 15,22 21-15,-21 1 16,21-1-16,0 0 16,0 0-16,0 0 15,21-21-15,1 0 16,-1 0-16,0 21 0,0-21 16,21 0-16,-20 0 0,20 0 0,-21 0 15,21 0-15,-20 0 0,20 0 16,-21 22-16,0-22 0,0 0 0,1 21 15,-22 0 1,0 0-16,0 0 16,0 0-16,-22 1 0,1-22 15,0 21-15,0 0 0,-21-21 0,20 21 16,-20 0-16,21-21 0,-21 21 16,20-21-16,-20 0 0,21 0 0,0 0 15,0 0-15,-1 0 0,1 0 16,0 0-16,0 0 0,0 0 0,0 0 31,21-21-31,0 0 16,0 0-16,0 0 15,0 0-15,21 21 16</inkml:trace>
  <inkml:trace contextRef="#ctx0" brushRef="#br0" timeOffset="1655.88">2815 2307 0,'0'-21'31,"-21"42"0,21 22-31,0-22 0,0 0 16,-21 21-16,21 1 0,0-1 16,-21 0-16,21 1 0,0-1 0,0 0 15,-22 1-15,22-1 0,-21 0 16,21-21-16,-21 22 0,21-22 0,0 21 16,0-21-16,0 1 0,0-1 15,0 0-15,0 0 0,0 0 16,21 0-16,0-21 15,1 0-15,-1 0 16,0 0-16,0 0 0,0 0 16,0-21-16,-21 0 0,22 21 15,-22-21-15,21 0 0,-21 0 0,0-1 16</inkml:trace>
  <inkml:trace contextRef="#ctx0" brushRef="#br0" timeOffset="1890.42">2625 2752 0,'0'0'0,"21"0"47,0-21-32,0 21-15,0 0 0,22 0 0,-22-22 16,0 22-16,0-21 0,0 21 15,0 0-15,1 0 0,-1-21 0,0 21 16</inkml:trace>
  <inkml:trace contextRef="#ctx0" brushRef="#br0" timeOffset="2770.91">4022 2709 0,'21'-21'0,"-21"0"31,21 21-31,-21-21 0,21 0 16,-21 0-16,21 21 15,-21-22-15,21 1 0,1 0 0,-1 0 16,0 0-16,0 0 15,0 21-15,0-22 0,1 22 0,-1 0 16,0 0-16,0 0 16,0 22-16,-21-1 15,21 0-15,-21 0 0,0 21 0,0-20 16,0 20-16,0-21 0,0 21 16,0-20-16,0 20 0,0-21 0,0 21 15,0-20-15,0-1 16,0 0-16,0 0 0,0 0 15,0-42 32,0 0-47,0 0 16,0-22-16,0 22 0,0-21 0,0 21 16,22-22-16,-1 1 0,0 0 15,0 21-15,0-22 0,22 1 16,-22 21-16,21-22 0,0 22 15,1 0-15,-22 21 0,21 0 0,-21 0 0,22 0 16,-22 0-16,0 0 0,0 21 16,-21 0-16,0 1 0,21-1 15,-21 0-15,0 21 0,0 1 0,0-22 16,0 21-16,0-21 0,0 22 16,0-22-16,0 21 0,0-21 0,-21 0 15,21 1-15,0-1 0,-21-21 16,21 21-16,0 0 15,0-42 17,0 0-32,21 0 0,0-1 15,-21 1-15</inkml:trace>
  <inkml:trace contextRef="#ctx0" brushRef="#br0" timeOffset="3158.39">5207 2646 0,'0'21'31,"21"-21"-15,0 0-16,0-21 0,-21 0 16,22 21-16,-1-21 0,0-1 15,0 1-15,21 0 0,-20 21 16,-1-21-16,0 0 0,-21 0 0,21-1 15,-21 1-15,21 21 0,-21-21 16,-21 21 0,0 0-16,0 0 0,0 0 15,-1 21-15,1 0 0,-21 1 0,21-1 16,0 0-16,-22 0 0,22 21 16,0-20-16,21 20 0,0-21 0,-21 21 15,21-20-15,0-1 0,0 21 16,0-21-16,0 0 0,0 1 15,0-1-15,21-21 0,0 0 16,-21 21-16,21-21 0,0 0 16,1 0-16,-1 0 0,0 0 0,0 0 15,0 0-15,22-21 0,-22 0 16,0 21-16,0-22 0</inkml:trace>
  <inkml:trace contextRef="#ctx0" brushRef="#br0" timeOffset="3715.07">5630 2582 0,'0'0'0,"0"-21"0,0 0 16,0 0-16,21 0 16,1 0-1,-1 21-15,0 0 16,-21-22-16,21 22 0,0 0 0,0 0 16,22 0-16,-22 0 0,0 0 15,0 0-15,0 0 0,22 22 0,-43-1 16,21 0-16,-21 0 0,21 0 15,-21 22-15,0-22 0,0 0 0,-21 21 16,0-21-16,0 1 0,-1 20 16,1-21-16,0 0 0,0 0 0,0-21 15,0 22-15,-1-1 0,44-21 47,-1-21-47,-21-1 0,21 1 16,0 0-16,0 0 0,0 0 15,1 0-15,-1-22 0,0 22 0,0 0 16,0-21-16,0 20 0,1 1 16,-1 0-16,0-21 0,0 21 0,0-1 15,0 22-15,-21-21 0,22 0 16,-22 42 15,-22 0-31,1 1 0,0-1 16,21 0-16,0 0 0,0 21 0,-21-20 15,21 20-15,-21-21 16,21 0-16,0 22 0,0-22 0,0 0 16,0 0-16,0 0 0,0 0 15,21 1-15,0-22 0,0 0 16,0 0-16,1 0 0,-1 0 0,0 0 16,0 0-16,21 0 0,-20-22 15,20 22-15,-21-21 0,21 0 0,-20 0 16,20 0-16,-21 0 0,0-22 15</inkml:trace>
  <inkml:trace contextRef="#ctx0" brushRef="#br0" timeOffset="3998.91">6794 2117 0,'0'0'0,"0"-21"0,0-1 16,0 1-16,0 0 0,0 42 31,-21-21-31,0 21 15,21 22-15,-21-22 0,21 21 16,0 1-16,0-1 0,-21 0 0,21 22 16,0-22-16,-21 0 0,21 1 0,0 20 15,0-20-15,0-22 0,0 21 16,0 0-16,0-20 0,0-1 0,0 0 16,0 0-16,0 0 0,0 0 15,21-21-15,0 0 0,-21 22 16,21-22-16,0 0 0,0 0 0,1 0 15,-1 0-15,0-22 0,0 22 16,0-21-16,0 0 0,1 0 0,-22 0 16,21 0-16</inkml:trace>
  <inkml:trace contextRef="#ctx0" brushRef="#br0" timeOffset="4210.79">6604 2413 0,'0'0'0,"-21"0"0,0 0 0,-1 0 0,22 21 16,0 0 0,22-21-16,-1 0 15,0 0-15,21 0 0,1 0 16,-1 0-16,0 0 0,22 0 0,-22 0 16,22-21-16,-22 21 0,21 0 15,-41 0-15,20-21 0,-21 21 0,21 0 16,-20 0-16</inkml:trace>
  <inkml:trace contextRef="#ctx0" brushRef="#br0" timeOffset="5226.59">8953 2413 0,'-21'0'31,"21"-21"1,0 0-32,0 0 0,21-1 15,-21 1-15,22 0 16,-22 0-16,0 0 0,0 0 15,0-1-15,0 1 16,-22 0-16,1 21 0,-21 0 0,21-21 16,0 21-16,-22 0 0,22 0 0,-21 0 15,-1 21-15,22-21 0,-21 21 16,0 0-16,-1 1 0,22-1 0,-21 0 16,21 21-16,-1-21 0,1 1 15,0 20-15,0-21 0,21 0 0,-21 0 16,21 1-16,0-1 0,0 0 15,21 0-15,0-21 16,0 0-16,22 0 0,-22 0 0,21-21 16,0 21-16,1-21 0,-1 0 15,0-1-15,1 1 0,-1 0 16,0 0-16,1 0 0,-1 0 16,0-1-16,-20 1 0,-1 0 0,0 0 15,0 0-15,0 21 0,-21-21 0,0-1 16,0 44 31,0-1-47,-21 0 0,21 21 15,-21-21-15,21 22 0,0-22 0,-21 21 16,21 1-16,0-1 16,0 21-16,0-20 0,0-1 0,0 22 15,0-22-15,0 21 0,0 1 0,0-1 0,0 1 16,0-1-16,0 1 15,0-1-15,0 22 0,0-21 0,21-1 16,0 22-16,-21-22 0,21 1 0,-21-1 16,0-20-16,0 20 0,0 1 15,0-22-15,0 0 0,0 22 0,0-22 16,-21 0-16,0-20 0,0 20 0,0-21 16,-1 0-16,1 0 0,21 1 15,-42-22-15,21 0 0,0 0 0,-1-22 16,-20 1-16,0 0 0,21 0 15,-22-21-15,1-1 0,0-20 16,-1 20-16,1-20 0,0 21 0,20-22 16,1 1-16,0-1 0,21 1 0,0-1 15,0 1-15,0-1 0,0 1 16,0-1-16,21 22 0,0-22 0,1 22 16,-1 0-16,21-1 0,-21 1 0,22 0 15,-22-1-15,21 1 0,-21 0 16,22-1-16,-22 22 0,21-21 0,-21-1 15,22 22-15,-22-21 0</inkml:trace>
  <inkml:trace contextRef="#ctx0" brushRef="#br0" timeOffset="6174.82">9313 2455 0,'0'0'0,"-63"22"31,42-1-31,42-21 47,0-21-47,0-1 0,0 22 0,0-21 16,1 0-16,-1 0 0,0 21 15,0-21-15,0 0 0,0-1 0,1 1 16,-1 0-16,0 0 0,-21 0 16,0 0-16,0-1 0,-21 22 31,0 0-31,-1 0 15,1 22-15,0-1 0,0 0 16,0 0-16,0 0 0,-1 0 16,22 22-16,0-22 0,-21 21 0,21-21 15,0 22-15,0-22 0,0 21 0,0-21 16,0 1-16,0-1 0,0 0 16,21 0-16,1-21 0,-1 0 15,0 0-15,21 0 16,-21 0-16,1 0 0,20-21 0,-21 0 15,21 21-15,1-21 0,-1-22 0,-21 22 16,22 0-16,-1-21 0,-21 20 16,0-20-16,22 21 0,-43-21 15,21 20-15,-21 1 0,0 0 16,0 0-16,0 0 0,0 0 0,-21 42 47,21 0-47,0 0 0,0 0 0,-22 0 15,22 1-15,0 20 0,-21-21 16,21 21-16,0-20 0,0-1 0,0 0 16,0 21-16,0-21 0,0 1 15,-21-1-15,21 0 16,-21-21 15,21-21-31,0 0 16,0-1-16,0 1 0,0 0 0,0 0 15,0 0-15,0 0 0,21-22 16,0 22-16,-21-21 0,21 21 0,22-1 16,-22 1-16,21 0 0,-21 0 0,22 0 15,-1 0-15,0 21 0,1 0 16,-1 0-16,-21 0 0,22 0 0,-1 0 16,-21 21-16,0-21 0,0 21 15,1 0-15,-1 21 0,-21-20 16,0 20-16,0-21 0,0 21 0,0-20 0,0 20 15,-21-21-15,-1 21 16,1-20-16,21-1 0,-21 0 0,21 0 16,-21 0-16,21 0 0,21-21 31,0-21-31,0 21 16,-21-21-16,22 0 0</inkml:trace>
  <inkml:trace contextRef="#ctx0" brushRef="#br0" timeOffset="6563.6">10562 2328 0,'-21'0'16,"0"22"0,42-22 15,0 0-16,0-22-15,0 1 0,1 21 16,-1-21-16,0 21 0,-21-21 0,21 21 16,-21-21-16,-21 21 47,0 0-47,0 0 0,-1 21 15,1 0-15,0 0 0,0 0 0,0 1 16,0-1-16,21 21 0,0-21 15,0 22-15,0-22 0,0 21 0,0-21 16,0 0-16,0 1 0,0-1 0,0 0 16,0 0-16,21-21 0,-21 21 15,21-21-15,0 0 0,0 0 0,22 0 16,-22 0-16,0 0 0,0 0 16,21 0-16,-20-21 0,-1 0 0,21 0 15,-21 0-15</inkml:trace>
  <inkml:trace contextRef="#ctx0" brushRef="#br0" timeOffset="6951.37">11049 2265 0,'0'0'16,"0"-21"-16,0 0 16,21 21-1,0 0-15,0 0 16,1 0-16,-1 0 15,0 21-15,0 0 0,0 0 0,0 0 16,1 22-16,-22-22 0,0 0 16,21 21-16,-21-21 15,0 22-15,0-22 0,0 21 0,0-21 16,0 22-16,0-22 0,0 0 0,0 0 16,0 0-16,-21 1 15,-1-22-15,22-22 31,0 1-15,0 0-16,0 0 0,0-21 0,0 20 16,0-20-16,0 0 0,22-1 15,-22 22-15,21-21 0,0 0 0,-21 20 16,21 1-16,0-21 0,0 42 0,1-21 16,-1 0-16,0 21 15,21 0-15,-21-22 0,1 22 0,-1 0 16,0 0-16</inkml:trace>
  <inkml:trace contextRef="#ctx0" brushRef="#br0" timeOffset="7571.02">11896 2561 0,'21'0'0,"0"0"15,-21-21-15,21 0 16,0 0-16,0 0 16,-21-1-16,22 1 0,-1 0 0,-21-21 15,21 21-15,-21-1 0,0 1 0,0 0 16,0 0-16,0 0 0,0 0 16,-21-1-16,0 1 0,-1 21 0,1 0 15,0 0-15,-21 0 0,21 0 16,-1 0-16,-20 0 0,21 21 0,0 1 15,-22-1-15,22 0 0,0 0 0,-21 21 16,21-20-16,-1 20 0,1 0 16,21-21-16,0 22 0,-21-22 0,21 21 15,0-21-15,0 1 0,0-1 16,0 0-16,0 0 0,21 0 16,0-21-16,1 0 0,-1 0 0,0 0 15,0 0-15,0 0 0,0 0 16,1 0-16,20-21 0,-21 0 0,0 0 15,0 0-15,1-1 0,20 1 0,-21-21 16,0 0-16,0 20 0,1-20 16,-1 0-16,-21-1 0,0 22 0,21-21 15,-21 21-15,21 0 0,-21-1 16,0 1-16,0 0 0,0 42 31,0 0-31,-21 1 16,0-1-16,0 0 0,21 21 0,0-21 15,0 22-15,-22-1 0,22-21 0,0 22 16,0-22-16,0 21 0,0-21 16,0 0-16,22 1 0,-1-1 0,21-21 15,-21 0-15,22 0 0,-22 0 16,21 0-16,0 0 0,1 0 0,-1 0 16,0 0-16,-20-21 0,20-1 0,-21 1 15,0-21-15,22 21 0</inkml:trace>
  <inkml:trace contextRef="#ctx0" brushRef="#br0" timeOffset="7917.35">12700 1672 0,'0'0'0,"0"-21"0,0 0 0,0 0 0,0 0 15,-21 21 16,21 21-31,0 0 0,0 0 0,-21 21 16,21-20-16,-22 20 0,22 0 16,-21 1-16,21-1 0,-21 21 15,21-20-15,0-1 0,0 0 16,-21 22-16,21-22 0,-21 1 0,21-1 16,0 0-16,0 1 0,0-1 0,0-21 15,0 21-15,0-20 0,0 20 16,0-21-16,0 0 0,0 0 0,0 1 15,21-22-15,0 0 0,0 0 16,0 0-16,1 0 16,-1-22-16,21 1 15,-21 0-15,22-21 0,-22 21 16,0-1-16,0-20 0</inkml:trace>
  <inkml:trace contextRef="#ctx0" brushRef="#br0" timeOffset="8167.21">13081 2117 0,'0'-21'0,"0"42"0,-21-42 32,0 21-32,-1 21 15,1 0-15,0 0 16,21 21-16,0-20 0,-21-1 16,21 0-16,-21 21 0,21-21 0,0 22 15,0-22-15,0 0 0,0 21 16,0-20-16,0-1 0,0 0 0,0 0 15,0 0-15,21-21 16,0 0-16,0 0 16,0 0-16,1 0 0,-1 0 15,0 0-15,0-21 0,0 0 16,22 21-16,-22-21 0,0-22 0,0 22 16</inkml:trace>
  <inkml:trace contextRef="#ctx0" brushRef="#br0" timeOffset="8958.75">13547 2096 0,'0'0'16,"21"-22"-16,-21 1 0,-21 21 47,21 21-47,-22-21 0,1 22 16,21-1-16,-21 0 0,0 0 0,21 21 15,-21-20-15,21-1 0,0 0 16,-21 21-16,21-21 0,0 1 0,0 20 15,0-21-15,0 0 0,0 0 0,0 1 16,0-1-16,21 0 16,0-21-16,0 0 0,0 0 15,0 0-15,1 0 0,-1 0 16,-21-21 0,21 0-16,-21-1 0,0-20 15,0 21-15,0 0 16,0 0-16,0-22 0,0 22 0,0-21 15,0 21-15,0-22 0,0 22 0,0 0 16,21 0-16,-21 0 0,0-1 16,0 1-16,21 0 0,0 0 0,1 21 15,-1-21-15,0 0 0,0 21 16,0 0-16,0 0 0,22 0 0,-1 0 16,0 0-16,1 21 0,-1 0 0,0 0 15,1 0-15,-22 22 16,21-22-16,-21 21 0,1-21 0,-22 22 15,0-1-15,0-21 0,0 21 0,0 1 0,0-22 16,-22 21-16,1-21 16,0 22-16,0-22 0,0 0 0,0 0 15,-1 0-15,1-21 16,21 22-16,0-44 31,0 1-31,0 0 0,0 0 16,0 0-16,0 0 0,0-1 0,21-20 15,1 0-15,-1 21 0,0-22 0,0 1 16,0 0-16,22 20 0,-1-20 16,0 0-16,1-1 0,20 22 0,-21-21 15,1 21-15,20 0 0,-20 21 16,-1 0-16,0 0 0,1 0 16,-1 0-16,0 0 0,1 21 0,-22 0 15,0 0-15,0 21 0,0-20 16,-21 20-16,0-21 0,0 21 0,0-20 15,0 20-15,0-21 0,-21 21 0,21 1 16,-21-22-16,21 0 0,-21 21 16,0-20-16,21-1 0,-22 0 0,22 0 15,0 0-15,-21-21 16,0 0-16,21-21 31,0 0-31,0 0 16,0-22-16,0 22 0</inkml:trace>
  <inkml:trace contextRef="#ctx0" brushRef="#br0" timeOffset="9226.6">13970 1566 0,'0'0'0,"-21"0"0,0 0 0,21-21 0,-22 21 16,1 0-16,21-21 0,-21 21 15,21 21 63</inkml:trace>
  <inkml:trace contextRef="#ctx0" brushRef="#br0" timeOffset="9452.46">12954 1863 0,'0'0'0,"-42"21"0,20 0 0,1-21 0,21 21 15,21-21 17,22 0-32,-22 0 0,0 0 15,21 0-15,1 0 0,-22 0 16,21 0-16,1 0 0,-22-21 0,21 21 16,-21 0-16,0 0 15,1 0-15,-1 0 0</inkml:trace>
  <inkml:trace contextRef="#ctx0" brushRef="#br0" timeOffset="11254.44">804 4064 0,'-42'-42'15,"42"63"48,0 0-63,0 0 0,0 0 15,0 1 1,21-22-16,0 0 0,0 0 16,1 0-16,-1 0 15,0 0-15,0-22 0,0 1 0,0 21 16,1-21-16,-1 0 0,21 0 15,-21-22-15,-21 22 0,21 0 0,1 0 16,-22 0-16,21 0 0,-21-1 16,0 1-16,0 0 15,0 0-15,0 0 0,0 0 32,-21 42-1,21 0-31,0 0 0,0 0 15,0 0-15,0 22 0,-22-1 16,22 0-16,0 1 0,0 20 16,0-20-16,0 20 0,0-21 0,0 22 15,0-22-15,0 22 0,0-22 16,0 0-16,-21 1 0,21-1 0,0 0 16,0 1-16,0-1 0,0-21 15,0 22-15,-21-22 0,21 0 0,0 0 16,0 0-16,0 0 15,-21-21-15,0 0 16,0 0-16,-1 0 16,1-21-16,0 0 0,0 0 0,-21 0 15,20 0-15,1-1 0,0 1 16,-21 0-16,21 0 0,-1 0 16,1 0-16,21-1 0,0 1 15,21 21 16,1-21-31,-1 21 0,0 0 16,0-21-16,0 21 0,0 0 0,1-21 16,-1 0-16</inkml:trace>
  <inkml:trace contextRef="#ctx0" brushRef="#br0" timeOffset="11542.27">1524 4001 0,'0'0'0,"0"-85"32,-21 85-17,0 0-15,21 21 16,0 21-16,-22-20 16,22-1-16,0 21 0,0 0 15,-21 1-15,21-1 0,0 0 16,0 22-16,0-22 0,0 1 0,0-1 15,0 0-15,0 1 0,0-1 16,-21 0-16,21 1 0,0-22 16,0 21-16,0-21 0,0 22 0,0-22 15,21 0-15,0-21 16,1 0-16,-1 0 0,0 0 16</inkml:trace>
  <inkml:trace contextRef="#ctx0" brushRef="#br0" timeOffset="11767.15">1397 4466 0,'0'0'0,"-21"0"0,0 0 16,-1 0-16,1 0 0,42-21 47,1 21-47,20 0 0,-21-21 15,21 21-15,-20 0 0,20-21 16,0 0-16,1 21 0,-1-22 0,0 22 16,1-21-16,-1 21 0,0-21 15,1 21-15</inkml:trace>
  <inkml:trace contextRef="#ctx0" brushRef="#br0" timeOffset="12046.98">2773 4128 0,'0'0'15,"0"21"17,-21 0-32,-1 0 15,1 0-15,21 0 0,-21 1 16,21 20-16,0 0 0,-21-21 15,0 22-15,21-22 0,-21 21 0,21-21 16,-22 1-16,22-1 0,0 0 16,0 0-16,0 0 0,0 0 0,0 1 15,22-22 1,-1-22 0,0 1-16</inkml:trace>
  <inkml:trace contextRef="#ctx0" brushRef="#br0" timeOffset="12474.74">3196 4085 0,'0'0'16,"-21"0"0,0 0-16,0 21 0,-1-21 15,1 22-15,0-22 0,0 21 16,0 0-16,0-21 0,21 21 0,0 0 15,-22-21-15,22 21 0,0 1 16,0-1 0,22-21-16,-1 21 15,0-21-15,21 0 0,-21 21 16,1-21-16,-1 0 0,21 0 16,-21 21-16,0 0 0,22-21 15,-22 22-15,0-22 0,0 21 0,-21 0 16,0 0-16,0 0 15,0 0-15,0 1 0,-21-1 16,0 0-16,0 0 0,0-21 0,-1 21 16,-20 0-16,21-21 0,0 0 15,0 22-15,-1-22 0,-20 0 0,21 0 16,0 0-16,0 0 16,-1 0-16,1 0 15,21-22-15,-21 22 16,21-21-16,0 0 0,0 0 15,0 0-15,0 0 0,0-1 0</inkml:trace>
  <inkml:trace contextRef="#ctx0" brushRef="#br0" timeOffset="12674.62">2688 3916 0,'0'0'0,"0"-21"0,-21 21 15,21-21-15,0 42 63,0 0-63,21-21 0,-21 21 16</inkml:trace>
  <inkml:trace contextRef="#ctx0" brushRef="#br0" timeOffset="13459.17">4762 4339 0,'0'-21'31,"0"0"-31,0 0 16,22 21-16,-22-21 0,0-1 0,0 1 15,0 0-15,21 0 0,-21-21 16,0 20-16,0 1 0,0-21 0,0 21 16,0 0-16,0-22 0,0 22 15,-21 0-15,-1 0 0,1 0 0,0-1 16,0 1-16,0 21 0,-22 0 0,22 0 15,-21 0-15,0 21 16,-1 1-16,1-1 0,0 21 0,-1 0 16,22 1-16,-21-1 0,-1 0 15,22 1-15,0 20 0,0-20 0,0-1 16,21 0-16,0-21 0,0 22 0,0-22 16,0 0-16,21 0 0,0 0 15,0-21-15,0 0 0,22 0 0,-22 0 16,21 0-16,1 0 0,-1 0 15,0-21-15,1 0 0,-1 0 0,0 0 16,1 0-16,-1-1 0,0 1 16,-21-21-16,22 21 0,-22-22 15,0 22-15,0-21 0,-21 0 0,0 20 16,21-20-16,-21 21 0,0-21 16,0 20-16,0 1 0,0 0 15,0 42 1,0 0-16,0 1 15,0-1-15,-21 0 0,21 0 0,0 21 16,0-20-16,0 20 0,0-21 16,0 21-16,0-20 0,0-1 0,0 0 15,0 0-15,0 0 0,0 0 16,21 1-16,1-22 0,-1 21 16,0-21-16,0 0 15,0 0-15,0 0 0,1 0 16,-1 0-16,0 0 0</inkml:trace>
  <inkml:trace contextRef="#ctx0" brushRef="#br0" timeOffset="15232.16">6456 4382 0,'0'-22'15,"0"1"-15,0 0 16,0 0-16,0 0 0,0 0 16,0-1-16,0-20 0,0 21 0,0-21 15,0-1-15,0 1 0,0 0 16,0-1-16,0 1 0,0 0 16,0-1-16,0 1 0,0 0 0,0-1 15,21 22-15,-21-21 0,0 21 16,0-1-16,0 1 0,0 42 31,-21 1-31,21-1 16,-21 0-16,21 21 0,0 1 0,0-22 15,0 21-15,0 22 0,0-22 16,0 0-16,0 22 0,0-22 0,0 0 16,0 1-16,0-1 0,0 0 0,0 1 15,21-22-15,0 0 16,-21 0-16,21 0 0,0 1 0,0-22 15,1 0-15,-1 0 0,21 0 0,-21 0 16,22 0-16,-22-22 0,21 1 16,-21 0-16,22 0 0,-1-21 0,-21 20 15,21-20-15,-20 0 0,-1-1 16,0 1-16,21 0 0,-42-1 16,21 1-16,1 0 0,-1-22 0,-21 22 0,0 0 15,0-1-15,21 1 0,-21 21 16,0-22-16,0 22 0,0 0 15,0 0-15,0 0 0,-21 42 32,21 0-32,0 0 0,-21 0 0,21 22 15,-22-22-15,22 21 0,0 1 16,0-22-16,0 21 0,0 22 0,0-22 16,0 0-16,-21 1 0,21-1 15,0 21-15,0-41 0,0 20 0,0 0 16,0-21-16,0 22 0,21-22 0,1 0 15,-1 0-15,0-21 0,0 0 16,0 0-16,0 0 0,1 0 16,20 0-16,-21 0 0,21-21 0,-20 0 15,20 0-15,-21 0 0,21-1 16,-20 1-16,20-21 0,-21 21 0,0-22 16,0 1-16,1 21 0,-22-21 15,0 20-15,0 1 0,0 0 0,0 0 16,0 0-16,-22 21 31,1 21-31,21 0 0,-21 21 16,21-20-16,0-1 0,-21 21 15,0 0-15,21-20 0,-21 20 0,21-21 16,0 21-16,-22-20 0,22-1 16,-21 0-16,21 0 0,0 0 0,0 0 15,21-21 16,1-21-31,-22 0 0,21 0 16,-21 0-16,21 0 0,-21-1 0,21 1 16,-21 0-16,21-21 0,0-1 0,-21 22 15,22-21-15,-1 21 0,-21-22 16,21 22-16,0 0 0,0 0 0,0 21 16,-21-21-16,22 21 15,-22 21-15,21 0 16,0 21-16,-21-20 15,0-1-15,0 21 0,0-21 16,0 0-16,0 22 0,0-22 0,0 0 16,21 21-16,-21-20 0,21-1 0,0-21 15,-21 21-15,22 0 0,-1-21 16,0 0-16,0 0 0,21 0 0,-20 0 16,-1 0-16,21-21 0,-21 21 15,22-21-15,-22 0 0,21-1 0,0 1 16,-20 0-16,-1 0 0,21-21 0,-21 20 15,0 1-15,1-21 0,-22 21 16,0 0-16,21-1 0,-21 1 0,0 0 16,0 0-16,0 42 47,-21 0-47,21 0 0,0 22 0,0-22 15,-22 0-15,22 21 0,0-20 16,0 20-16,-21-21 0,21 21 0,0-20 15,0-1-15,0 0 0,0 0 16,0 0-16,21 0 0,1-21 0,-1 0 16,0 0-16,0 0 0,0 0 0,0 0 15,1 0-15,20 0 0,-21 0 16,21-21-16,1 0 0,-22 0 0,21 0 16,1 0-16,-22-1 0,21-20 15,-21 0-15,22-1 0,-22 1 16,0 0-16,21-1 0,-21-20 0,1 21 15,-22-1-15,21-20 0,0 20 0,0 1 16,-21 0-16,0 21 0,21-22 16,-21 22-16,0 0 0,0 0 0,0 0 15,-21 21 17,0 21-32,21 21 0,-21-21 0,21 0 15,-21 22-15,-1-1 0,22 0 16,-21 1-16,21-1 0,0 0 0,-21 1 15,21-1-15,0 0 0,0 1 16,0-1-16,0 0 0,0 1 16,0-22-16,0 21 0,0-21 0,21 1 15,0-1-15,-21 0 0,22-21 16,-1 0-16,0 0 0,0 0 0,21 0 16,-20 0-16,-1 0 0,0 0 0,21 0 15,-21-21-15,1 0 0,-1-1 16,0 1-16,0 0 0,21 0 0,-20 0 15,-1 0-15,-21-22 0,21 22 16,0 0-16</inkml:trace>
  <inkml:trace contextRef="#ctx0" brushRef="#br0" timeOffset="15447.03">8975 3852 0,'0'0'0,"-22"0"0,44 0 31,-1 0-31,0 0 0,0 0 0,0 0 16,22 0-16,-22 0 0,21 0 0,-21 0 15,22-21-15,-1 21 0,-21 0 16,21-21-16,-20 21 0,-1 0 0,21-21 16,-21 0-16,0 21 0,-21-21 15</inkml:trace>
  <inkml:trace contextRef="#ctx0" brushRef="#br0" timeOffset="15830.81">8213 3683 0,'-22'21'16,"44"-42"-16,-86 63 0,64-20 0,-21-1 0,0 0 16,21 0-16,0 0 15,21-21 1,0 0-16,0 0 0,0 0 0,1 0 16,20 0-16,-21 0 0,0-21 0,22 21 15,-22-21-15,21 0 0,-21 0 16,22-1-16,-22 22 0,0-42 0,-21 21 15,0 0-15,0 0 0,0-1 16,0 1-16,0 0 0,-21 21 0,0-21 16,-1 21-16,-20 0 0,21 0 0,-21 0 15,20 0-15,-20 21 0,0-21 16,21 21-16,-1 0 0,-20 1 16,21-1-16,0 0 0,21 0 15,0 0-15,0 0 0,0 1 0,0-1 16,0 0-16</inkml:trace>
  <inkml:trace contextRef="#ctx0" brushRef="#br0" timeOffset="18962.97">10562 3577 0,'0'0'0,"-21"0"31,42 0-15,0 0 0,0 0-16,1 0 0,20 0 15,-21-21-15,0 21 0,22-21 16,-22 0-16,21 21 0,0-21 0,-20-1 15,20 1-15,-21 0 0,21 0 16,-20 0-16,-1 0 0,-21-1 0,0 1 16,0 0-16,0 0 0,0 0 15,0 0-15,-21 21 16,-1 0 0,1 0-16,21 21 0,-21 0 15,0 0-15,21 21 0,0 1 0,0-1 16,-21 0-16,21 1 0,0-1 0,-21 22 15,21-22-15,0 0 0,0 22 16,0-22-16,0 0 0,0 1 0,0-1 16,-22 0-16,22 1 0,0-1 0,0-21 15,0 0-15,0 22 0,0-22 16,0 0-16,-21-21 0,21 21 0,-21-21 16,0 0-1,0 0-15,0 0 16,-1-21-16,1 0 0,0 0 15,21 0-15,-21-22 0,0 22 16,0-21-16,21 21 0,-22-22 0,1 22 16,21-21-16,-21 21 0,21-1 15,-21 22 1,21 22 0,0-1-16,0 0 0,0 0 15,0 0-15,0 22 0,0-22 16,0 0-16,21 21 0,0-21 0,-21 22 15,21-22-15,1 0 16,-1 0-16,0 0 0,0 1 0,21-22 16,-20 21-16,-1-21 0,21 0 0,0 0 15,-20 0-15,20 0 0,0 0 16,1 0-16,-1-21 0,21-1 0,-20 1 16,-1 0-16,-21 0 0,22 0 0,-1-22 15,-21 22-15,0-21 0,0 0 16,1 20-16,-22-20 0,21 0 0,-21 21 15,0-22-15,0 22 0,0-21 0,0 21 16,0-1-16,0 1 16,-21 21-16,-1 0 15,1 0-15,21 21 0,0 1 16,0-1-16,-21-21 0,21 42 16,-21-21-16,21 0 0,0 1 0,0 20 15,0-21-15,0 0 0,0 22 16,0-22-16,0 0 0,0 21 0,0-21 15,0 1-15,0-1 0,0 0 16,21-21-16,0 0 0,0 0 16,1 0-16,-1 0 0,0 0 0,0 0 15,0 0-15,0 0 0,1-21 0,-1 21 16,21-21-16,-21-1 0,0 1 16,1-21-16,20 21 0,-21 0 15,0-22-15,0 22 0,1-21 0,-1 21 16,0-1-16,0 1 0,-21 0 15,0 0-15,0 0 0,-21 21 32,0 0-32,21 21 0,-21 0 0,-1 0 15,22 0-15,0 1 0,0-1 16,0 0-16,0 0 0,0 0 16,22 0-16,-1 1 0,-21-1 0,21 0 15,0 0-15,-21 0 0,21 0 0,0 1 16,1-1-16,-22 0 15,0 0-15,21-21 0,-42 0 47,-1 0-47,1 0 0,0-21 0,0 0 16,0 21-16,21-21 0,-21-1 0,-1 1 16,1 0-16,0 0 0,21 0 15,0 0-15,-21 21 0,21-22 16,0 44-1,0-1-15,0 0 16,0 0-16,0 0 0,0 0 16,0 1-16,0-1 0,21 0 15,0-21-15,0 21 0,1 0 16,-1-21-16,0 21 0,0-21 0,0 0 16,22 0-16,-22 0 0,0 0 15,21 0-15,1 0 0,-22 0 0,21-21 16,-21 21-16,22-21 0,-22 0 15,0 0-15,21 0 0,-21-1 0,1-20 16,-1 0-16,0 21 0,0-22 16,-21 1-16,21 0 0,0-22 0,1 22 15,-22-1-15,21-20 0,0 21 0,0-22 16,-21 22-16,21-22 0,-21 22 16,21 0-16,-21 20 0,0-20 0,0 21 15,-21 42 16,0 0-31,21 0 0,0 22 16,-21-1-16,21 0 0,-21 1 0,21-1 16,0 0-16,0 1 0,0-1 15,-21 0-15,21 1 0,0 20 0,0-20 16,0-1-16,0 0 0,0-21 16,0 22-16,0-1 0,0-21 0,0 0 15,0 22-15,0-22 0,21-21 0,-21 21 16,21-21-16,0 0 0,0 0 15,0 0-15,1 0 0,-1 0 0,0 0 16,0 0-16,0-21 0,0 0 16,1 0-16,20-1 0,-21 1 15,0-21-15,0 21 0,1 0 0,-1-22 16,0 22-16,0 0 0,-21 0 0,21 0 16,-21-1-16,0 1 15,-21 21 1,0 0-16,21 21 15,-21 1-15,21-1 0,-21 0 16,21 0-16,0 0 0,0 0 16,0 1-16,0 20 0,0-21 0,0 0 15,0 0-15,0 1 16,21-1-16,-21 0 0,21-21 0,0 0 16,0 0-16,22 0 0,-22 0 15,0 0-15,21 0 0,-21 0 0,22 0 16,-22 0-16,21-21 0,-21 0 0,22-1 15,-22 1-15,0 0 0,0 0 16,0 0-16,1-22 0,-22 22 0,21 0 16,-21-21-16,0 21 0,0-1 15,0 1-15,0 0 0,0 0 0,0 0 16,-21 21 0,-1 0-1,1 0-15,21 21 0,-21 0 0,21 0 16,-21 0-16,21 1 0,0-1 15,-21 21-15,21-21 0,0 0 16,0 1-16,0-1 0,0 0 0,0 21 16,-21-42-16,21 21 0,0 1 0,0-1 15,0-42 32,21-1-47,-21 1 0,21 0 16,0 0-16,0 0 0,0-22 0,1 22 15,-1-21-15,0 21 0,21 0 16,-21-22-16,22 22 0,-1 0 16,-21 0-16,22 0 0,-22 21 0,0 0 15,0 0-15,0 0 0,0 0 16,-21 21-16,0 0 16,0 0-16,0 0 0,0 22 15,0-22-15,0 21 0,0-21 0,22 22 16,-22-22-16,21 21 0,-21-21 0,21 0 15,0 1-15,0-1 0,22 0 16,-22 0-16,21 0 0,0-21 0,1 21 16,-1-21-16,0 0 0,22 0 15,-22 0-15,22 0 0,-1 0 16,-20 0-16,20 0 0,-21-21 0,1 0 16,-1 21-16,0-42 0,-20 21 0,20-1 15,-21-20-15,0 21 0,-21-21 16,0-1-16,0 1 0,0 21 0,0-22 15,0 1-15,0 21 0,0 0 16,-21 0-16,0-1 0,0 22 0,0 0 16,-22 0-16,22 0 0,-21 0 0,21 0 15,-22 0-15,22 22 0,-21-1 16,-1-21-16,22 42 0,0-21 16,-21 0-16,21 1 0,-1-1 0,22 21 15,0-21-15,0 22 0,0-22 16,0 0-16,0 0 0,0 0 0,22 0 15,-1 1-15,0-1 0,21-21 0,-21 0 16,22 21-16,-22-21 0,21 0 16,1 0-16,-22 0 0,21 0 0,0-21 15,-20 21-15,-1-21 0,21-1 16,-21 1-16,0 0 0,1 0 0,-22 0 16,21-22-16,0 22 0,-21 0 0,0 0 15,0 0-15,21 0 0,-21-1 16,0 1-16,-21 21 31,21 21-15,0 1-16,-21-1 0,21 0 15,-21 0-15,21 0 0,-22 22 0,22-22 16,-21 21-16,21 0 0,0 1 16,0-1-16,0 0 0,0 22 0,0-22 15,0 1-15,0 20 0,0-21 0,0 22 16,0-22-16,0 22 0,0-1 15,0 1-15,0-22 0,0 22 0,0-1 16,21 1-16,-21-22 0,0 21 0,0 1 16,22-22-16,-22 22 0,0-22 15,0 22-15,0-22 0,0 0 0,0 22 16,-22-22-16,1 0 0,0 1 16,0-1-16,0-21 0,0 22 15,-22-1-15,22-21 0,0-21 16,0 0-16,0 0 0,21-21 15,0 0-15,0-22 0,0 1 16,0 0-16,0-1 0,21 1 0,0-21 16,0-1-16,0-21 15,0 22-15,1-22 0,-1 1 0,0 20 16,0-21-16,0 22 0,0-1 0,1 1 16,-1 21-16,0-22 0,-21 22 15,21-1-15,-21 22 0,0-63 16,0 41-16,0 1 0,0 0 0,0-1 15</inkml:trace>
  <inkml:trace contextRef="#ctx0" brushRef="#br0" timeOffset="19204.82">13737 3344 0,'0'0'0,"-21"0"0,0 0 47,0 0-32,-1 0 1</inkml:trace>
  <inkml:trace contextRef="#ctx0" brushRef="#br0" timeOffset="19430.7">12340 3662 0,'0'0'0,"0"21"15,21-21 1,0 0-16,1 0 0,20 0 0,-21 0 16,21 0-16,-20 0 0,20 0 0,0 0 15,1 0-15,-1-21 0,-21 21 16,21 0-16,1 0 0,-1-21 0,-21 21 16,22 0-16,-1-21 0,-21 21 15</inkml:trace>
  <inkml:trace contextRef="#ctx0" brushRef="#br0" timeOffset="19958.58">16256 3323 0,'0'0'0,"0"-21"0,0 0 0,0 0 16,0-22-16,0 22 15,0 0-15,0 0 0,-21 21 16,0 0 0,21 21-16,-22 21 0,1-20 15,21 20-15,0 0 0,-21 1 0,0-1 16,21 0-16,-21 22 0,0-22 15,21 0-15,-22 1 0,1-1 0,21 22 16,-21-43-16,21 21 0,-21 0 0,21 1 16,0-22-16,0 21 0,0-21 15,0 1-15,0-1 0,0 0 16,21-21 0,0 0-16,0 0 15,1-21-15,-22 0 16,0-1-16,21 1 0,-21 0 0</inkml:trace>
  <inkml:trace contextRef="#ctx0" brushRef="#br0" timeOffset="21210.45">15917 3747 0,'0'0'0,"-21"0"0,-21 0 0,21 0 16,-1 0-16,1 0 16,42 0-1,1 0-15,-1 0 16,0 0-16,0 0 0,21 0 0,1 0 15,-1 0-15,22 0 16,-22-22-16,21 22 0,1 0 0,-1-21 0,-20 0 16,20 21-16,-20-21 0,20 0 15,-21 21-15,1-21 0,-22 21 16,0 0-16,0 0 0,0-22 0,-42 22 31,0 22-31,0-22 16,0 21-16,0 0 0,-1 0 0,1 0 15,0 0-15,0 1 0,0-1 16,21 0-16,0 0 0,-21 0 0,21 0 16,0 1-16,0-1 0,0 0 0,0 0 15,0 0 1,21-21-16,0 21 16,0-21-16,0 0 0,0 0 15,22 0-15,-22 0 0,0-21 0,0 0 16,0 21-16,22-21 0,-22 21 0,0-21 15,-21 0-15,21-1 0,0 1 16,-21 0-16,0 0 0,0 0 0,0-22 16,0 22-16,0 0 0,-21 0 0,0 21 15,-21-21-15,21 0 0,-22 21 16,22 0-16,-21 0 0,-1 0 0,22 0 16,-21 0-16,21 0 0,0 0 15,42 0 16,0 0-31,0 0 0,21 0 16,1 0-16,-1 0 0,0 0 0,1 0 16,20 0-16,-20-22 0,-1 22 0,21 0 15,-20-21-15,20 21 0,-20 0 16,-1 0-16,0-21 0,1 21 0,-1-21 16,0 21-16,-21 0 0,1 0 15,-22 21 1,-22 0-1,1 0-15,0-21 0,0 22 16,0-1-16,0 0 0,-1 0 0,1 0 16,0 0-16,0 1 0,21-1 0,-21 0 15,21 0-15,-21 0 0,21 0 16,0 1-16,0-1 0,0 0 0,0 0 16,21 0-16,0-21 15,0 0-15,0 21 0,0-21 0,1 0 16,-1 0-16,0 0 0,0 0 0,0 0 15,0 0-15,1-21 0,-1 21 16,0-21-16,0 0 0,0 21 0,0-21 16,-21 0-16,22-1 0,-22 1 15,0 0-15,0 0 0,0 0 16,0 0-16,-22-1 0,-20-20 0,21 21 16,0 0-16,-22 0 0,22-1 15,-21 22-15,21-21 0,0 21 0,-1 0 16,1 0-16,0 0 0,0 0 15,42 0 1,0 0-16,0 0 16,1 0-16,20 0 0,-21 0 0,21 0 15,1 0-15,20 0 0,-20 0 16,20 0-16,-21 0 0,22-21 0,-22 0 16,1 21-16,20-21 15,-21 0-15,1 21 0,-22-22 0,21 1 16,-21 0-16,1 0 0,-1 0 0,-21-22 15,21 22-15,-21 0 0,0-21 16,0 21-16,0-1 0,-21 1 0,0 0 16,-1 0-16,22 0 0,-21 21 15,0 0-15,0 0 0,0 0 16,0 0-16,21 21 0,-22 0 0,22 0 16,-21 22-16,0-1 0,21 0 15,0 1-15,-21-1 0,0 0 0,21 1 16,-21-1-16,21 21 0,0-20 15,0-22-15,0 21 0,0 1 16,0-1-16,0-21 0,0 0 0,21 22 16,-21-22-16,21 0 0,0-21 15,0 21-15,22 0 0,-22-21 0,0 0 16,21 0-16,-21 0 0,22 0 0,-22 0 16,21 0-16,-21 0 0,1-21 15,20 0-15,-21 0 0,0 21 0,0-21 16,1-1-16,-22-20 0,0 21 0</inkml:trace>
  <inkml:trace contextRef="#ctx0" brushRef="#br0" timeOffset="23118.28">19600 3408 0,'21'-127'16,"-21"106"0,0 0-16,0-22 0,0 22 15,0 0-15,0 0 0,-21 0 0,21-1 16,-21 1-16,0 21 16,0 0-1,0 21-15,21 1 0,0 20 16,-22 0-16,22 1 0,-21-1 15,21 0-15,-21 22 0,21-22 0,0 0 16,0 1-16,0-1 0,0 0 16,0 1-16,0-22 0,0 21 15,0-21-15,0 1 0,0-1 0,21 0 16,0-21-16,1 21 0,-1-21 16,21 0-16,-21 0 0,22 0 0,-22 0 15,21 0-15,-21 0 0,22-21 0,-22 21 16,21-21-16,-21 0 0,0-1 15,22-20-15,-22 21 0,0-21 0,0-1 16,0 1-16,1 0 0,-1-1 16,-21 1-16,21-22 0,-21 22 0,21 0 15,-21-1-15,0 1 0,0 0 16,21 21-16,-21-1 0,0 1 16,0 0-16,0 0 0,0 42 15,0 0 1,0 0-16,0 1 0,-21 20 0,21 0 15,-21 1-15,21-1 0,0 21 16,-21-20-16,0-1 0,21 22 0,-22-22 16,22 0-16,0 1 0,0-22 0,0 21 15,0-21-15,0 0 0,0 1 16,0-1-16,22 0 0,-1 0 0,21-21 16,-21 0-16,0 0 0,1 0 15,20 0-15,-21 0 16,21 0-16,1 0 0,-22-21 0,21 0 15,1 0-15,-22-1 0,21 1 16,0 0-16,-20 0 0,20-21 0,-21-1 16,21 22-16,-20-21 0,-1-1 0,-21 22 15,0 0-15,0 0 0,0 0 16,0 0-16,0-1 0,-21 22 16,-1 0-16,1 0 0,0 22 15,-21-1-15,21 0 0,-1 21 0,1-21 16,21 22-16,0-22 0,0 21 15,0-21-15,0 1 0,0 20 16,0-21-16,21 0 0,1 0 0,-1 1 16,-21-1-16,21 0 0,0 0 15,0-21-15,0 21 0,-42-21 47,0-21-47,0 0 16,0 0-16,0 21 0,-1-21 15,1-1-15,0 1 16,0 21 0,21 21-1,0 1 1,21-1 0,0-21-16,0 0 0,1 0 15,-1 0-15,0 21 0,0-21 0,0 0 16,22 0-16,-1 0 0,0 0 15,1 0-15,-1 0 0,0-21 0,1 21 16,-1-21-16,0 21 0,1-22 16,-22 1-16,21 0 0,-21 0 0,0 0 15,1 0-15,-1-22 0,0 22 16,-21 0-16,0 0 0,0 0 16,0-1-16,0 1 0,0 0 0,0 0 15,0 0-15,-21 21 31,0 21-31,-1 0 0,22 0 16,0 0-16,-21 1 0,21-1 16,-21 21-16,21-21 0,0 0 0,0 22 15,0-22-15,0 0 0,0 0 16,0 0-16,21-21 0,0 22 0,1-1 16,-1-21-16,21 0 0,-21 21 0,22-21 15,-1 0-15,-21 0 0,43 0 16,-22 0-16,0 0 0,22 0 15,-22-21-15,0 0 0,22 21 0,-22-22 16,1 1-16,-1 21 0,-21-21 16,21 0-16,-20 0 0,-1-22 0,-21 22 15,21 0-15,-21-21 0,0 21 16,0-22-16,0 22 0,0 0 0,0 0 16,-21 0-16,0-1 0,-1 1 15,1 21-15,0 0 0,0 0 0,0 0 16,0 0-16,-1 21 0,-20 1 0,21-1 15,-21 0-15,20 0 0,1 0 16,-21 0-16,21 1 0,0-1 0,21 0 16,0 21-16,-22-21 15,22 1-15,0-1 0,0 0 16,22 0-16,-1-21 0,0 21 16,0-21-16,0 0 0,0 0 15,22 0-15,-22 0 0,0 0 0,21 0 16,-20 0-16,-1-21 0,0 0 15,0 0-15,0 21 0,0-21 0,1-22 16,-1 22-16,-21-21 0,0 21 0,21-22 16,-21-20-16,21 20 0,-21 1 15,0 0-15,21-22 0,-21 22 0,21 0 16,-21 20-16,0-20 0,0 21 16,0-21-16,0 20 0,0 1 15,0 0-15,0 42 31,-21-21-31,21 21 0,-21 1 0,21 20 16,-21-21-16,21 21 0,0 1 16,0-1-16,0 0 0,0 22 0,0-22 15,0 1-15,21 20 0,-21-21 16,21-20-16,0 20 0,-21-21 0,0 21 16,22-20-16,-1-1 0,-21 0 0,21-21 15,-21 21-15,21-21 16,0 0-16,0 0 0,1 0 15,-1 0-15,0-21 16,0 0-16,21 21 0,-20-21 16</inkml:trace>
  <inkml:trace contextRef="#ctx0" brushRef="#br0" timeOffset="24342.59">23368 3514 0,'0'0'0,"-21"-21"31,21-1-31,0 1 16,0 0-16,0 0 0,0 0 15,21 0-15,-21-22 0,21 1 0,0 0 16,0-1-16,1 1 0,-1 0 15,0-1-15,0 1 0,0 0 0,-21-1 16,21 1-16,-21 0 0,22-1 0,-22 1 16,0 21-16,0-22 0,0 22 15,0 0-15,-22 21 16,1 21 0,0 0-16,0 1 0,0-1 15,0 21-15,-1-21 0,1 22 0,21-1 16,-21 0-16,0 1 0,0-1 15,0 0-15,21 22 0,0-22 0,-22 22 16,22-22-16,0 0 0,0 22 0,0-22 16,0-21-16,0 22 0,0-22 0,0 21 15,0-21-15,22 0 0,-22 1 16,21-22-16,0 21 0,0-21 0,0 0 16,0 0-16,1 0 0,-1 0 0,0 0 15,0 0-15,21-21 0,-20-1 16,-1 1-16,21 0 0,-21 0 0,0-21 15,1 20-15,-1-20 0,0 21 16,-21-21-16,0 20 0,21 1 16,-21 0-16,0 0 0,-21 21 31,21 21-15,0 0-1,21-21 1,0 0-16,0 0 15,1 0-15,-1 0 0,0 0 0,0 0 16,21-21-16,-20 21 0,-1-21 0,21 21 16,-21-21-16,0 0 15,1-1-15,-1 1 0,0 0 0,0 21 16,0-21-16,-21 0 0,21 0 0,1 21 16,-44 0-1,1 0 1,0 21-16,0 0 0,0 21 15,0-21-15,-1 1 0,1 20 0,0 0 16,0-21-16,21 1 0,0 20 0,0-21 16,0 0-16,0 0 0,0 1 15,0-1-15,21 0 0,21-21 16,-20 0-16,-1 0 0,21 0 16,-21 0-16,22 0 0,-1 0 0,-21-21 15,21 0-15,-20-1 0,20 1 16,-21-21-16,0 0 0,22 20 15,-22-20-15,0 0 0,0-1 0,0 22 16,0-21-16,1 21 0,-22 0 16,0-1-16,21 22 0,-42 22 31,-1-1-31,1 0 0,21 21 16,-21 1-16,0-1 0,0 0 0,0 1 15,21-1-15,-22 0 0,1 1 16,21 20-16,-21-21 0,21 1 0,0 20 15,0-20-15,0 20 0,0 1 0,0-1 16,0 1-16,0-1 0,0 1 16,0-1-16,0 1 0,0-1 15,0-21-15,0 22 0,-21-1 0,0-20 16,21 20-16,-21-20 0,-1 20 0,1-21 16,21 1-16,-21-1 0,0-21 15,0 22-15,21-22 0,0 0 0,-21 0 16,21 0-16,-22-21 0,22-21 31,0 0-31,0 0 0,0-22 0,0 1 16,0 0-16,22-1 0,20-20 0,-21-1 15,0 1-15,0-1 0,22 1 16,-22-1-16,21 1 0,-21-1 16,22 1-16,-22-1 0,21 22 15,-21-21-15,1 41 0,-1-20 0,0 21 16,-21-21-16,21 20 0,-21 1 0,0 0 15</inkml:trace>
  <inkml:trace contextRef="#ctx0" brushRef="#br0" timeOffset="27306.91">1503 6265 0,'0'-21'46,"0"0"-30,0 0-16,0 0 0,0 0 16,0-1-16,0 1 15,0 0-15,0 0 0,-21 0 0,-1 0 16,1-1-16,0-20 0,-21 21 16,21 0-16,-22 0 0,22 21 0,-21 0 15,-1 0-15,1 0 0,0 0 16,21 0-16,-22 21 0,1 0 0,0 0 15,-1 0-15,22 0 0,-21 22 16,21-1-16,-22-21 0,22 22 16,21-22-16,0 21 0,-21 0 0,21 1 15,0-22-15,0 21 0,0-21 16,21 1-16,-21-1 0,21 0 0,0-21 16,22 0-16,-22 0 15,0 0-15,0 0 0,22-21 0,-1 0 16,-21-1-16,21 1 0,1 0 15,-1 0-15,-21-21 0,22 20 0,-1 1 16,0-21-16,-21 21 0,22-22 16,-22 22-16,21-21 0,-21 0 0,1-1 15,-1 1-15,-21 0 0,0-22 16,21 22-16,-21-1 0,0 1 16,0 0-16,0 21 0,0-1 0,-21 1 15,0 0-15,-1 21 16,1 0-16,0 0 0,0 0 0,0 21 15,0 0-15,21 22 16,0-1-16,-22-21 0,22 22 0,0 20 16,0-21-16,0 1 0,0-1 15,0-21-15,0 22 0,22-1 0,-22-21 16,21 21-16,0-20 0,0-1 16,0 0-16,22 0 0,-22-21 0,21 21 15,-21-21-15,22 0 0,-1 0 16,-21 0-16,21 0 0,1 0 0,-1-21 15,-21 0-15,22 21 0,-22-21 16,21 0-16,-21-1 0,22 1 0,-22 0 16,0 0-16,0-21 0,-21 20 15,0 1-15,0-21 0,0 21 16,0 0-16,0-1 0,0 1 16,-21 21-1,0 0-15,0 21 16,21 1-16,0-1 0,-22 0 0,1 0 15,21 0-15,-21 22 0,21-22 16,0 0-16,0 21 0,0-21 0,0 1 16,0-1-16,0 0 0,0 0 15,0 0-15,0 0 0,21-21 16,0 22-16,1-22 0,-1 0 0,0 0 16,0 0-16,0 0 15,0-22-15,1 1 0,20 0 0,-21 21 16,21-21-16,-20 0 0,-1 0 15,21-1-15,-21 1 0,0-21 0,1 21 16,-1 0-16,0-1 0,0-20 16,-21 21-16,0 0 0,0 0 15,21 21-15,-21 21 32,0 0-32,0 0 0,0 0 0,0 0 15,0 1-15,0-1 0,0 0 16,0 0-16,0 0 0,0 0 0,0 1 15,0-1 1,21 0-16,1-21 0,-22 21 0,21-21 16,0 0-16,0 0 0,0 0 15,0 0-15,1 0 0,-1 0 16,21-21-16,-21 21 0,0-21 0,1 0 16,-1-1-16,21 22 0,-21-21 15,0-21-15,1 21 0,-1 0 0,0-1 16,-21 1-16,0-21 0,21 21 15,-21 0-15,0-1 0,21 1 0,-21 0 16,0 0 0,-21 21-1,0 21-15,0 0 16,0 0-16,21 1 0,-22-1 16,1 0-16,21 0 0,0 0 0,0 0 15,0 1-15,-21-1 0,21 21 16,0-21-16,0 0 0,21 1 15,-21-1-15,21-21 0,1 21 0,-1-21 16,0 0-16,0 0 0,0 0 16,0 0-16,1 0 0,-1 0 0,21 0 15,-21-21-15,22 21 0,-22-21 16,0-1-16,21 22 0,-21-21 0,22 0 16,-22 0-16,0 0 0,0 0 0,-21-1 15,0 1-15,21 0 16,-21-21-16,0 21 0,0-1 0,0 1 15,0-21-15,0 21 0,-21 21 16,0-21-16,21-1 0,-21 22 0,0 0 16,0 0-16,-1 0 0,1 22 15,21-1-15,-21 0 0,21 0 16,-21 21-16,21-20 0,-21-1 0,21 21 16,0-21-16,0 0 0,0 1 15,0-1-15,0 0 0,0 0 0,0 0 16,21-21-16,0 21 0,0-21 15,0 0-15,1 0 0,-1 0 0,0 0 16,0 0-16,0 0 0,22 0 16,-22-21-16,21 21 0,-21-21 15,22 0-15,-1 0 0,0 0 0,-21-1 16,22 1-16,-22-21 0,21 0 16,-21 20-16,22-20 0,-22-21 0,0 20 15,0 1-15,-21 0 0,21-22 0,-21 22 16,22-1-16,-22 1 0,0 0 15,0-1-15,0 22 0,0-21 0,0 21 16,0 0-16,0-1 0,-22 44 31,22-1-15,-21 21-16,21-21 0,-21 22 16,21-1-16,0 0 0,0 22 0,-21-22 15,21 0-15,0 22 0,-21-22 16,21 1-16,0-1 0,0 0 0,0 1 15,0-22-15,0 0 0,0 21 0,0-21 16,0 1-16,21-22 0,0 21 16,0-21-16,0 0 0,1 0 15,-1 0-15,0 0 0,0 0 0,0-21 16,22 21-16,-22-22 0,0 1 16,0 0-16,0 0 0,0 0 15,1 0-15,-1-1 0,-21-20 16,0 21-16,21 0 0,-21 0 0,0-1 15,0 1-15,0 0 0,-21 42 32,21 0-32,0 1 15,-21-1-15,21 0 0,-22 0 0,22 0 16,0 22-16,0-22 0,0 0 16,0 0-16,0 0 0,0 22 0,0-22 15,0 0-15,0 0 16,22-21-16,-1 0 0,21 0 0,-21 0 15,22 0-15,-22 0 0,21 0 0,0 0 16,-20-21-16,20 21 16,0-21-16,1 0 0,-22-1 0,21 1 15,-21 0-15,0 0 0,1 0 16,-22 0-16,0-22 0,0 1 0,0 0 16,-22 20-16,1-20 0,0 0 0,0-1 15,-21 1-15,20 21 0,-20 0 16,21 0-16,-21-1 0,20 22 0,1 0 15,-21 0-15,21 0 0,0 0 0,-1 22 16,-20-1-16,21 0 0,0 0 16,0 0-16,-1 0 0,1 1 0,0-1 15,21 21-15,-21-21 0,21 0 16,-21 1-16,21-1 16,-21 0-16,21 0 0</inkml:trace>
  <inkml:trace contextRef="#ctx0" brushRef="#br0" timeOffset="27730.66">4805 5630 0,'0'0'0,"21"-21"15,-21 0-15,21 21 0,-21-21 0,0 0 16,21 21-16,-21 21 31,0 0-31,0 0 16,0 22-16,0-22 0,0 21 0,0 0 16,0 22-16,0-22 0,0 22 15,0-22-15,-21 22 0,0-22 0,21 21 16,0 1-16,-21-1 0,21 22 0,-21-21 15,-1-1-15,22 1 0,0 20 16,-21-20-16,0-1 0,21 1 16,-21-22-16,21 22 0,-21-1 0,21-21 15,-21 22-15,-1-22 0,22 1 0,0-1 16,0 0-16,-21-21 0,21 1 16,0-1-16,0 0 0,0-42 15,0 0-15,0-1 16,0 1-16,0-21 0,21 21 0,1-22 15,-22 1-15,21-21 0,-21 20 16</inkml:trace>
  <inkml:trace contextRef="#ctx0" brushRef="#br0" timeOffset="28066.47">4784 5906 0,'0'-43'0,"0"86"15,0-107-15,0 22 0,-22 21 0,22-1 16,0 1-16,0 0 0,0 0 0,0 0 15,0 0-15,22-1 16,-1 22-16,0-21 16,0 21-16,0 0 0,22 0 0,-22 0 15,0 0-15,21 0 0,-21 0 16,1 0-16,-1 21 0,0 1 16,-21-1-16,0 0 0,0 21 0,0-21 15,0 22-15,0-22 0,0 0 16,-21 21-16,0-20 0,-1 20 0,1-21 15,0 0-15,-21 0 0,21-21 0,-1 22 16,1-1-16,0-21 0,0 0 16,42 0 15,0 0-15,0-21-16,1 21 0,-1-22 0,0 22 15,0-21-15</inkml:trace>
  <inkml:trace contextRef="#ctx0" brushRef="#br0" timeOffset="28670.12">5228 5906 0,'0'0'0,"21"0"0,64-22 31,-85 1-31,21 21 0,0-21 0,0 0 0,-21 0 16,22 0-16,-1-1 0,-21 1 15,0 0-15,0 0 0,0 0 16,0 0-16,0-1 15,-21 22-15,-1 0 0,1 0 16,0 0-16,0 22 0,0-1 0,21 0 16,-21 0-16,-1 0 0,22 0 15,0 22-15,0-22 0,0 21 16,0-21-16,0 1 0,0 20 0,0-21 16,0 0-16,0 0 0,0 1 0,22-22 15,-1 21-15,0-21 0,0 0 16,0 0-16,0 0 0,1 0 0,-1 0 15,0 0-15,0 0 0,0 0 16,0-21-16,1-1 0,-1 22 0,0-21 16,0 0-16,0-21 0,0 21 0,1-1 15,-1-20-15,0 21 0,0-21 16,0 20-16,0-20 0,1 21 0,-1 0 16,0 0-16,0 21 0,0 0 15,0-22-15,1 22 0,-1 0 16,0 0-16,0 22 0,-21-1 0,21 0 15,0 0-15,1 21 0,-22-20 0,0 20 16,0-21-16,0 0 0,0 22 16,0-22-16,0 0 0,0 0 0,0 0 15,0 0-15,0 1 0,0-1 16,-22-21-16,1 0 0,0 0 16,21-21-1,0-1 1,0 1-16,0 0 0,0 0 0,0 0 15,0 0-15,0-22 0,0 22 16,21-21-16,0 21 0,1-22 16,-1 22-16,0 0 0,0 0 0,0 0 15,0-1-15,-21 1 0,22 21 0,-1 0 16,0-21-16,0 21 16</inkml:trace>
  <inkml:trace contextRef="#ctx0" brushRef="#br0" timeOffset="29122.86">6773 5715 0,'21'-21'0,"-21"-43"15,0 43 1,0 0-16,-21 21 15,0-21-15,0 21 0,0 0 0,0 0 16,-1 0-16,-20 0 0,21 0 0,-21 0 16,20 21-16,-20-21 0,21 21 15,0 0-15,-22 22 0,43-22 0,-21 0 16,21 0-16,0 0 0,0 1 16,0-1-16,21 0 0,1 0 15,-1-21-15,21 21 0,-21-21 16,22 21-16,-1-21 0,0 22 15,1-22-15,-22 21 0,21-21 0,-21 21 16,0-21-16,1 21 0,-1 0 0,-21 0 16,0 1-1,-21-22-15,-1 21 0,1-21 0,-21 21 16,21-21-16,-22 0 0,1 21 0,0-21 16,-1 0-16,1 0 0,0 21 15,-1-21-15,1 0 0,21 0 0,-21 0 16,20 0-16,1 0 0,0 0 0,21-21 47,0 0-47</inkml:trace>
  <inkml:trace contextRef="#ctx0" brushRef="#br0" timeOffset="31239.7">7726 5715 0,'0'0'0,"21"-21"0,64-85 32,-64 85-32,0 0 0,-21 0 0,0-1 15,0 1-15,0 0 0,0 0 0,-21 21 31,0 21-15,-1 0-16,1 0 0,21 22 16,0-1-16,-21 0 0,0 1 0,21-1 15,0 0-15,0 1 0,0-1 0,-21 0 16,21 1-16,0-1 0,0-21 16,0 0-16,0 22 0,0-22 0,0 0 15,21-21-15,0 0 16,0 0-16,0 0 15,1 0-15,-1 0 0,0-21 16,0 0-16,0 21 0,0-43 16,1 22-16,-1 0 0,0-21 15,0 21-15,-21-22 0,21 1 0,0 21 16,1-22-16,-22 1 0,0 21 0,0 0 16,21 0-16,-21 42 31,0 0-31,0 0 15,0 21-15,0-20 0,0-1 16,-21 21-16,21-21 0,0 0 0,0 22 16,0-22-16,0 0 0,0 0 15,0 0-15,0 1 0,0-1 16,21-21-16,0 0 0,0 0 16,0 0-16,0 0 0,1 0 15,-1 0-15,0 0 0,0-21 16,0-1-16,0 1 0,1 21 0,-1-42 15,0 21-15,0 0 0,0-22 0,0 22 16,-21-21-16,22 21 0,-22-22 16,21 1-16,-21 21 0,0-22 0,0 22 15,0 0-15,0 0 0,0 0 16,0 42 15,0 0-31,-21 0 0,21 0 0,-22 22 16,22-22-16,0 21 0,-21-21 15,21 22-15,0-1 0,0 0 0,0-20 16,0 20-16,0-21 0,0 0 0,21 0 16,1 1-16,-1-1 0,0-21 15,0 0-15,0 21 0,0-21 0,1 0 16,-1 0-16,0 0 0,21 0 0,-21-21 16,22 0-16,-22 21 0,21-22 0,-21 1 15,22 0-15,-22-21 0,0 21 16,0-22-16,0 1 0,1 0 0,-22-1 15,0-20-15,21 20 0,-21 1 16,21 0-16,-21-1 0,0 1 16,0 0-16,0 21 0,0-22 0,0 22 15,-21 42 17,0 0-32,21 1 0,-22-1 0,22 21 15,0 0-15,-21 1 0,21 20 16,-21-20-16,21-1 0,0 0 0,0 22 15,0-22-15,0-21 0,-21 22 0,21-22 16,0 21-16,0-21 0,0 0 16,0 1-16,0-1 15,0-42 17,21-1-32,-21 1 0,21 21 0,0-21 15,-21-21-15,22 21 0,-1-1 0,0-20 16,-21 21-16,21 0 0,0 0 15,-21-22-15,21 43 0,-21-21 0,22 0 16,-22 42 0,0 0-1,0 0-15,0 1 0,21-1 0,-21 0 16,0 21-16,0-21 0,0 1 16,21-1-16,0 0 0,0 0 15,-21 0-15,21-21 0,1 21 0,-1-21 0,0 0 16,0 0-16,-21 22 0,42-22 15,-20 0-15,-1 0 0,0 0 0,0 0 16,21-22-16,-20 1 0,-1 21 16,21-21-16,-21 0 0,0 0 0,1 0 15,-1-1-15,0 1 0,0-21 0,-21 21 16,0-22-16,0 1 0,0 21 16,0-21-16,0 20 0,0 1 0,0 0 15,-21 42 16,0 0-31,21 1 0,-21-1 16,21 0-16,0 21 0,0-21 0,0 22 16,0-22-16,0 21 0,0-21 15,0 1-15,0-1 0,0 0 0,0 0 16,21 0-16,0-21 0,0 21 16,0-21-16,0 0 0,1 0 15,-1 0-15,0 0 0,21 0 0,-21-21 16,1 0-16,20 0 0,0 21 0,-21-42 15,1 20-15,20 1 0,-21-21 16,0 0-16,0-1 0,1 1 16,-1 0-16,0-1 0,-21 1 0,0-22 0,21 22 15,0 0-15,-21-1 16,21 1-16,-21 21 0,0-21 0,22 20 16,-22 1-16,21 0 0,-21 63 31,-21-20-31,-1-1 15,1 21-15,0 0 0,0 1 0,21-1 16,-21 22-16,21-22 0,-21 0 16,21 1-16,-22-1 0,22 0 0,0 1 15,0-22-15,0 21 0,0-21 0,0 0 16,22 1-16,-1-1 0,0 0 16,0-21-16,0 21 0,22-21 15,-22 0-15,0 0 0,21 0 0,-21 0 16,22 0-16,-22 0 0,0 0 15,21 0-15,-20 0 0,20-21 0,-21 0 16,0 0-16,0-1 0,1 1 0,-1 0 16,0 0-16,0 0 0,-21-22 15,0 22-15,0 0 0,0-21 0,0 21 16,0-1-16,0 1 0,0 0 0,-21 21 16,0 0-16,0 0 15,-1 0-15,22 21 16,-21 0-16,21 1 0,-21 20 15,21-21-15,0 0 0,0 22 0,0-22 16,0 0-16,0 0 0,0 0 16,0 0-16,0 1 0,21-1 0,0 0 15,1 0-15,-1-21 16,0 0-16,0 0 0,21 0 0,-20 0 16,-1 0-16,21 0 0,-21 0 0,22 0 15,-1-21-15,-21 0 0,21 0 16,-20-1-16,20 1 0,-21 0 15,0 0-15,0 0 0,1-22 0,-1 22 16,-21-21-16,0 21 0</inkml:trace>
  <inkml:trace contextRef="#ctx0" brushRef="#br0" timeOffset="31450.56">9821 5334 0,'0'0'0,"-21"21"0</inkml:trace>
  <inkml:trace contextRef="#ctx0" brushRef="#br0" timeOffset="34112.73">13271 5842 0,'0'0'0,"0"-21"47,0 0-31,0 0-16,0-1 0,0 1 0,0 0 15,0 0-15,0 0 0,0 0 16,0-1-16,-21-20 0,21 21 0,-21-21 16,0 20-16,0-20 0,0 21 0,-1 0 15,1 0-15,0-1 16,0 1-16,-21 0 0,20 21 0,-20 0 0,0 0 16,21 0-16,-22 0 0,1 21 15,0-21-15,-1 21 0,22 1 16,-21-1-16,21 0 0,-22 21 0,22-21 15,0 1-15,0 20 0,21-21 0,-21 21 16,21-20-16,0 20 0,0-21 16,0 0-16,21 0 0,0 1 0,0-1 15,0-21-15,0 0 0,1 21 0,-1-21 16,21 0-16,-21 0 0,22 0 16,-22-21-16,21 21 0,-21-21 0,22-1 15,-22 1-15,0 0 0,21-21 16,-21 21-16,1-22 0,-1 22 0,0-21 15,21-1-15,-42 1 0,21 0 16,1-1-16,-1-20 0,0 21 16,-21-22-16,0 1 0,21 20 0,-21-20 15,21 20-15,-21 1 0,0 0 0,0 21 16,0-1-16,0 1 0,-21 21 16,0 0-16,21 21 15,-21 1-15,0 20 0,21 0 16,0-21-16,0 43 0,-22-22 0,22 1 15,0-1-15,0 21 0,0-20 0,0-1 16,0 0-16,0 1 0,0-1 16,22 0-16,-1-20 0,0 20 0,0-21 15,0 0-15,0 0 0,1 1 16,-1-1-16,0 0 0,21-21 16,-21 0-16,1 0 0,20 0 0,-21 0 15,21 0-15,-20 0 0,-1-21 0,21 0 16,-21-1-16,0 1 0,22 0 15,-22-21-15,0 21 0,-21-1 0,21-20 16,-21 21-16,21-21 0,-21 20 0,0 1 16,0 0-16,-21 42 31,21 0-31,-21 1 16,21 20-16,0-21 0,-21 21 15,21-20-15,0 20 0,-21-21 16,21 21-16,0-20 0,0-1 0,0 21 15,0-21-15,0 0 0,21 1 16,0-1-16,0-21 16,22 0-16,-22 0 0,0 0 0,21 0 15,-21 0-15,22 0 0,-22-21 16,21-1-16,-21 1 0,22 0 0,-22 0 16,0 0-16,0-22 0,-21 22 0,0-21 15,21 21-15,-21-22 0,0 22 16,0-21-16,0 21 0,-21-22 0,21 22 15,-21 0-15,0 0 0,0 21 16,-22-21-16,22 21 0,-21 0 16,21 0-16,-22 0 0,22 0 0,-21 0 15,21 21-15,0-21 0,-22 21 0,22 0 16,0 0-16,0 1 0,0-1 16,21 21-16,0-21 0,0 0 0,0 1 15,0 20-15,0-21 0,0 0 16,0 0-16,21 1 0,0-1 0,0 0 15,0-21-15,22 21 0,-22-21 0,21 0 16,-21 0-16,22 0 0,-1 0 16,0 0-16,1 0 0,-1-21 0,0 21 15,1-21-15,-1 0 0,0-1 16,1 1-16,-22 0 0,0 0 16,21 0-16,-21 0 0,-21-1 0,22 1 15,-22 0-15,21 0 0,-21 0 0,0 0 16,-21 21 15,-1 21-31,1 0 0,21 0 16,0 0-16,0 0 0,-21 1 15,21 20-15,0-21 0,0 0 0,0 0 16,0 1-16,0-1 0,0 0 0,21-21 16,0 21-16,1 0 15,-1-21-15,21 0 0,-21 21 0,22-21 16,-22 0-16,21 0 0,0 0 0,1 0 15,-1-21-15,-21 21 0,22-21 16,-22 0-16,21 0 0,-21 0 0,0-1 16,1 1-16,-22 0 0,0 0 15,0-21-15,0 20 0,0-20 0,0 21 16,0 0-16,0 0 0,0-1 0,0 1 16,-22 21-1,22 21-15,-21 1 16,21-1-16,-21 0 0,21 0 0,0 0 15,0 22-15,-21-22 16,21 21-16,0-21 0,-21 22 0,21-22 16,0 0-16,0 0 0,0 0 0,0 0 15,0 1-15,0-1 16,0-42 15,0-1-31,21 1 16,0 0-16,-21 0 0,21-21 0,0 20 15,1 1-15,-1-21 0,0 0 16,0 20-16,0-20 0,22 0 0,-22 21 16,0-1-16,0-20 0,0 42 0,0-21 15,1 21-15,20 0 0,-21 0 16,0 0-16,-21 21 16,0 0-16,0 0 0,0 1 0,0-1 15,0 21-15,0-21 0,0 22 0,0-22 16,0 21-16,0-21 0,0 0 15,0 1-15,0-1 0,21 0 0,1 0 16,-1 0-16,0-21 0,0 0 16,21 0-16,1 0 0,-22 0 0,21 0 15,1 0-15,20 0 0,-21 0 0,1-21 16,-1 21-16,22-21 0,-22 0 16,0 0-16,-21-1 0,22 1 15,-22 0-15,21-21 0,-21 21 0,1-22 16,-22 22-16,0-21 0,0-1 15,0 22-15,0-21 0,0 21 0,-22 0 16,1-1-16,0 1 0,0 0 0,-21 21 16,20 0-16,-20 0 0,21 0 15,-21 21-15,20 0 0,-20 1 0,0-1 16,21 0-16,-1 21 0,-20-21 0,42 1 16,-21 20-16,21-21 0,-21 0 15,21 0-15,0 1 0,0-1 0,0 0 16,21 0-16,0 0 0,0-21 15,0 21-15,22-21 0,-22 0 16,0 0-16,21 0 0,-20 0 0,-1 0 16,0 0-16,0-21 0,0 21 15,0-21-15,1 0 0,-1 0 0,0 21 16,0-43-16,-21 22 0,0 0 0,21 0 16,0 0-16,-21 0 0,0-1 15,0 1-15,22 0 0,-22 0 16,0 42 31,0 0-47,0 0 0,-22 1 15,22-1-15,-21 0 0,21 0 16,0 21-16,-21-20 0,21 20 0,-21 0 16,21 22-16,-21-22 0,21 22 0,0-22 15,0 21-15,0 1 0,0-22 16,0 22-16,0-1 0,0 1 0,0-1 15,0 1-15,0-1 0,0 22 0,0-22 16,0 1-16,0-1 0,0 1 0,0-1 16,0 1-16,0-1 0,0-20 15,0 20-15,0-20 0,0 20 0,0-21 16,0 1-16,0 20 0,21-20 0,-21-1 16,0-21-16,0 21 0,0-20 0,0-1 15,0 0-15,0 0 16,-21-21-1,0-21-15,21 0 16,-22 0-16,1-1 0,0-20 0,0 21 16,0-21-16,0-1 0,-1-20 15,22 20-15,0-20 0,0 21 0,0-22 16,0 1-16,0-1 0,0 1 0,0-1 16,22 1-16,-1-22 0,0 21 15,0 1-15,0 21 0,22-22 0,-22 22 16,0-22-16,0 22 0,0 0 15,22-1-15,-22 1 0,0-22 16,0 22-16,0 0 0</inkml:trace>
  <inkml:trace contextRef="#ctx0" brushRef="#br0" timeOffset="34362.58">14160 5101 0,'0'-21'31,"22"21"16</inkml:trace>
  <inkml:trace contextRef="#ctx0" brushRef="#br0" timeOffset="34862.29">18119 4995 0,'21'-21'0,"-42"42"0,42-63 0,-21 0 16,0 21-16,0-1 0,0 1 0,21 0 15,-21 0-15,0 0 0,0 0 0,0 63 47,0-21-47,0 21 0,0 1 0,0-1 16,0 22-16,0-22 15,0 21-15,0-20 0,0-1 0,0 22 16,-21-22-16,21-21 0,0 21 0,-21 1 16,21-22-16,0 0 0,0 0 15,0 0-15,0 1 0,0-1 16,0-42-1,21-1 1,0 1-16</inkml:trace>
  <inkml:trace contextRef="#ctx0" brushRef="#br0" timeOffset="35303.04">18521 5017 0,'0'0'0,"21"-22"0,0 1 15,-21 0-15,0 42 16,-21 0-16,0 1 15,0-1-15,-1 0 0,-20 21 16,21-21-16,-21 22 0,20-1 0,-20-21 16,0 22-16,21-22 0,-22 0 0,22 0 15,0 21-15,0-42 0,0 22 16,21-1-16,-22-21 0,44 0 31,-1 0-15,0-21-16,0-1 0,0 1 15,0 0-15,22-21 0,-22 21 16,21-1-16,-21-20 0,22 0 0,-22 21 16,21-22-16,-21 22 0,1 0 15,-1 0-15,0 0 0,0-1 0,0 22 16,0 22 0,-21-1-16,0 0 0,22 0 15,-22 0-15,0 22 0,21-22 0,-21 21 16,0 0-16,21-20 0,0-1 0,0 21 15,-21-21-15,21 0 0,1 1 16,-1-1-16,0 0 0,0 0 0,0-21 16,0 21-16,1-21 0,-1 0 0,0 0 15,0 0-15,0 0 16,0-21 0,1 0-16,-22 0 0</inkml:trace>
  <inkml:trace contextRef="#ctx0" brushRef="#br0" timeOffset="35550.9">19177 4763 0,'0'0'0,"0"-22"0,0 1 15,0 0-15,-21 21 16,0 0 0,-1 0-16,22 42 0,-21-20 0,21 20 15,-21-21-15,21 43 0,-21-22 16,21 0-16,0 1 0,-21 20 0,21-21 15,-21 1-15,21-1 0,-22-21 16,22 22-16,0-22 0,0 0 0,0 0 16,-21 0-16,21 0 0,0 1 0,0-1 15,21-21 1,1-21 0,-1-1-16</inkml:trace>
  <inkml:trace contextRef="#ctx0" brushRef="#br0" timeOffset="35790.76">19579 4741 0,'0'0'0,"0"22"16,-21-1-16,0 21 0,21-21 15,-21 22-15,-1-1 0,22 0 0,-21 1 16,0-1-16,0 0 0,21 1 15,0-22-15,0 21 0,-21-21 0,21 22 16,-21-22-16,21 0 0,0 0 0,0 0 16,0 0-1,21-42 1,0 0 0</inkml:trace>
  <inkml:trace contextRef="#ctx0" brushRef="#br0" timeOffset="36338.44">19579 4826 0,'0'0'0,"0"-21"0,0 0 15,21 21-15,43-43 16,-43 43 0,0 0-16,21 0 0,-20-21 0,-1 21 0,21 0 15,0 0-15,-20 0 0,-1 0 16,21 0-16,-21 21 0,0 1 15,-21-1-15,0 0 0,0 0 0,0 0 16,0 22-16,-21-22 0,0 21 16,0-21-16,-21 22 0,20-22 0,-41 0 15,21 0-15,-1 0 0,1 0 16,0 1-16,-1-1 0,22-21 0,0 0 16,0 0-16,0 0 0,42 0 31,0-21-31,0 21 0,0-22 0,22 22 15,-1-21-15,-21 21 0,21 0 16,1 0-16,-22-21 0,21 21 0,1 0 16,-22 0-16,21 0 0,0 0 15,-20 21-15,20-21 0,-21 21 16,0 1-16,22-1 0,-22 0 0,0 0 16,-21 0-16,0 0 0,0 1 0,0-1 15,0 0-15,0 0 0,-42 0 16,20 0-16,1 1 0,-21-1 0,0-21 15,-1 21-15,1-21 0,21 0 0,-22 21 16,1-21-16,0 0 0,-1 0 16,1 0-16,21 0 0,-21 0 15,20 0-15,1 0 0,0 0 0,0 0 16,42-21 31,0 0-47,0 21 0,1-21 15</inkml:trace>
  <inkml:trace contextRef="#ctx0" brushRef="#br0" timeOffset="36630.28">20637 4784 0,'0'0'0,"-21"-21"0,0 21 16,0 0-16,0 0 0,21-22 16,21 22-16,0-21 15,21 21-15,-20 0 0,20 0 16,-21-21-16,21 21 0,1 0 0,-1 0 16,0 0-16,1-21 0,20 21 0,-42 0 15,22 0-15,-1 0 0,0 0 16,-20 0-16,-1 0 0,0 0 0,0 0 15,-21 21 1,-21-21-16,0 0 16,0 0-16,-22 21 0,22 0 0</inkml:trace>
  <inkml:trace contextRef="#ctx0" brushRef="#br0" timeOffset="36906.12">20913 4763 0,'-22'0'15,"1"21"1,21 0 0,0 0-16,0 0 0,0 0 0,0 22 15,0-22-15,0 21 0,0-21 16,0 22-16,0-1 0,0 0 16,0-20-16,0 20 0,0 0 0,0-21 15,0 22-15,-21-22 0,21 0 16,-21 21-16,21-20 0,0-1 15,0 0-15,-21-21 0,21 21 16,0-42 15,21 0-31,0 21 16,0-21-16</inkml:trace>
  <inkml:trace contextRef="#ctx0" brushRef="#br0" timeOffset="37111.01">21802 5271 0,'0'0'0,"0"21"47,0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1:42:51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275 0,'0'-21'0,"43"-64"31,-22 64-31,-21 0 0,0 0 15,21 0-15,-21 0 0,21-1 16,-21 65 31,0-22-47,0 21 16,0 1-16,-21-1 0,21 0 0,-21 22 15,0-1-15,-1-20 0,22 20 16,-21-21-16,0 22 0,0-1 0,0-20 15,0 20-15,-1 1 0,1-22 16,21 22-16,-21-22 0,0 0 16,21 1-16,0-1 0,0-21 0,-21 21 15,21-20-15,0-1 0,0 0 16,0 0-16,21-42 31,-21 0-15,0 0-16,21-1 0,0 1 15,-21-21-15</inkml:trace>
  <inkml:trace contextRef="#ctx0" brushRef="#br0" timeOffset="343.92">2074 296 0,'0'0'16,"0"-21"-16,0 0 0,0 0 0,0 0 15,0 0-15,-21 21 0,21 21 47,0 0-47,0 0 0,0 0 16,21 22-16,-21-1 0,21 0 0,-21 1 16,22-1-16,-22 0 0,0 1 15,21 20-15,-21 1 0,0-22 16,21 21-16,-21-20 0,0 20 0,0-20 15,0-1-15,0 0 0,0 1 16,0-22-16,0 21 0,0-21 0,0 0 16,0 1-16,0-1 15,-21-42 32</inkml:trace>
  <inkml:trace contextRef="#ctx0" brushRef="#br0" timeOffset="583.44">1714 1037 0,'0'0'0,"22"0"31,-1 0-31,0 0 16,0 0-16,21-21 0,-20 0 0,20 21 15,-21-21-15,21 0 0,-20 21 16,20-22-16,-21 22 0,0 0 16,0-21-16,1 21 0,-1 0 15,-42 0 17</inkml:trace>
  <inkml:trace contextRef="#ctx0" brushRef="#br0" timeOffset="1515.62">3027 974 0,'0'-21'47,"0"-1"-32,0 1-15,-21 21 0,21-21 16,-22 0-16,22 0 0,-21-22 15,0 22-15,0 0 0,0 0 0,0 0 16,-1 0-16,-20-1 0,21 1 16,0 0-16,-22 21 0,22 0 0,-21-21 15,21 21-15,0 0 0,-22 0 16,22 0-16,0 0 0,0 21 0,-22-21 16,22 21-16,0 0 0,0 1 15,0 20-15,0 0 0,-1 1 16,1 20-16,21-21 0,0 22 0,-21-22 15,21 1-15,-21 20 16,21-21-16,0-20 0,0 20 0,0-21 16,0 21-16,21-20 15,0-1-15,0-21 0,1 0 0,-1 0 16,21 0-16,0 0 0,-20 0 16,20-21-16,0-1 0,1 1 0,-1 0 15,0-21-15,1 21 0,-1-22 16,0 1-16,1 0 0,-1-22 0,-21 1 15,21 20-15,-20-20 0,-1-1 16,0 1-16,0 20 0,0-20 0,0-1 16,-21 22-16,0 0 0,0-22 15,0 22-15,0 21 0,0-22 16,0 22-16,0 0 0,0 0 16,0 0-16,-21 21 15,0 21-15,0 0 0,0 21 16,21 1-16,-21-22 0,-1 42 15,1-20-15,21-1 0,-21 22 0,21-22 16,0 21-16,0-20 0,0 20 16,0-20-16,0-1 0,0 21 0,0-20 15,0-22-15,21 21 0,0-21 16,1 22-16,-1-22 0,-21 0 16,21 0-16,0-21 0,0 21 15,0-21-15,1 0 0,-1 0 16,0 0-16,0-21 15,-21 0-15,0 0 16,21 21-16</inkml:trace>
  <inkml:trace contextRef="#ctx0" brushRef="#br0" timeOffset="1955.65">3323 783 0,'0'0'0,"21"0"0,0 0 16,1 0-1,-22 21-15,21-21 0,0 22 0,-21-1 16,0 0-16,0 0 0,21 21 16,-21-20-16,0-1 0,0 21 0,0-21 15,21 0-15,-21 22 0,0-22 16,0 0-16,0 0 0,0 0 0,0 1 15,0-1-15,0 0 16,21-21-16,-21-21 31,0 0-31,0-1 0,22 22 16,-22-42-16,21 21 0,-21-21 16,21 20-16,-21-20 0,21 0 0,0-1 15,0-20-15,1 21 0,-1 20 16,0-20-16,0 21 0,0-21 0,0 20 15,1 22-15,-1-21 0,0 21 16,0 0-16,0 0 31,0 21-15,1-21-16,-1 22 16,0-22-16</inkml:trace>
  <inkml:trace contextRef="#ctx0" brushRef="#br0" timeOffset="3139.97">4445 1080 0,'0'-22'31,"0"1"-31,21 21 0,-21-21 16,0 0-16,0 0 0,21 0 15,-21-1-15,0-20 0,0 21 0,0 0 16,0-22-16,0 22 0,0 0 16,0 0-16,-21 0 0,21 0 0,-21 21 15,0-22-15,-22 22 0,22 0 16,-21 0-16,21 0 0,-22 0 0,22 0 15,-21 22-15,0-1 0,20 0 16,1 0-16,-21 21 0,21-20 0,21 20 16,-21 0-16,21 1 0,-22-22 15,22 21-15,0 0 0,0-20 16,0 20-16,0-21 0,0 0 16,0 22-16,0-22 0,22-21 0,-1 21 15,-21 0-15,21 0 0,0-21 16,0 0-16,0 0 0,1 0 15,-1 0-15,0 0 0,21 0 16,-21-21-16,1 0 0,-1 0 0,21 0 16,-21-1-16,0 1 0,1-21 15,-1 21-15,0-22 0,0 1 0,0 0 16,-21-1-16,0 22 0,21-21 16,-21 21-16,0 0 0,22-1 0,-22 1 15,0 0-15,0 42 31,-22 0-15,1 1-16,21-1 0,0 0 0,0 21 16,-21-21-16,21 22 0,0-22 15,0 21-15,0-21 0,0 22 0,0-22 16,0 0-16,0 0 0,0 0 16,0 1-16,21-1 0,0 0 15,1-21-15,-1 0 0,0 0 16,0 0-16,21 0 0,-20 0 0,20 0 15,-21-21-15,21 21 0,1-21 16,-22-1-16,21-20 0,-21 21 16,22-21-16,-22 20 0,0-20 0,0 0 15,0-1-15,1 1 0,-22 21 16,21-21-16,-21 20 0,0-20 0,0 21 16,0 0-16,0 42 31,-21 0-16,21 0-15,-22 0 0,22 22 0,0-1 16,-21-21-16,21 22 0,0-22 16,0 21-16,0-21 0,0 22 0,0-22 15,0 0-15,0 0 0,0 0 16,0 0-16,0 1 16,0-44 30,0 1-46,0-21 0,0 21 16,0 0-16,0-22 0,0 1 16,0 0-16,21-1 0,1 1 0,-1 21 15,0-22-15,0 1 0,0 21 16,0 0-16,22-22 0,-1 22 0,0 21 16,-20-21-16,20 21 0,0 0 15,1 0-15,-1 0 0,-21 0 16,21 21-16,-20 0 0,-1 1 0,0-1 15,-21 21-15,0 0 0,0-20 16,0 20-16,0 0 0,0 1 0,0-1 16,0-21-16,0 21 0,-21-20 15,21-1-15,0 0 0,0 0 0,0 0 16,0 0-16,21-21 16,0 0-1,0 0-15,0-21 16,1 0-16,-1 0 0,0 0 0,0 0 15,0-22-15,0 22 0,1-21 16</inkml:trace>
  <inkml:trace contextRef="#ctx0" brushRef="#br0" timeOffset="3439.8">6138 296 0,'0'0'15,"0"-21"-15,0 0 0,0 0 16,0 42-1,0 0 1,0 0-16,0 22 0,-21-1 0,21 0 16,0 1-16,-21-1 15,21 0-15,-21 1 0,21 20 0,0-20 0,-21-1 16,21 21-16,-22-20 0,22-1 16,0 0-16,0 1 0,0-22 15,0 21-15,0-21 0,0 1 0,0-1 16,0 0-16,22-21 0,-1 21 15,0-21-15,0 0 0,0 0 16,0 0-16,1-21 16,-1 0-16,-21 0 0,21-1 0,0 1 15,0 0-15,0-21 0,-21-1 16,22 22-16</inkml:trace>
  <inkml:trace contextRef="#ctx0" brushRef="#br0" timeOffset="3651.68">5905 699 0,'-21'0'16,"42"0"-16,-63 0 0,42-22 15,21 22 1,0 0-16,1-21 0,20 21 0,-21 0 16,21 0-16,1-21 0,-22 21 15,21-21-15,1 21 0,-22 0 0,0 0 16,21 0-16,-21-21 15,1 21-15,-1 0 0,0 0 16</inkml:trace>
  <inkml:trace contextRef="#ctx0" brushRef="#br0" timeOffset="5875.44">7197 974 0,'0'0'0,"42"-64"31,-42 43-31,21 0 16,-21 0-16,0 0 0,0-1 15,0 1-15,0 0 0,0 0 0,0 0 16,-21 0-16,0-1 0,21 1 15,-21 21-15,-1-21 0,1 0 0,-21 21 16,21 0-16,-22 0 0,22 0 16,-21 0-16,0 21 0,-1 0 0,1 0 15,0 1-15,-1-1 0,22 21 16,-21 0-16,21-20 0,-22 20 0,22 0 16,0 1-16,0-1 0,21 0 15,0 1-15,0-22 0,0 0 0,0 21 16,0-21-16,0 1 15,21-1-15,0-21 0,0 0 16,0 0-16,22 0 0,-1 0 16,-21 0-16,22-21 0,-1-1 0,0 22 15,1-21-15,-1 0 0,-21 0 16,21 0-16,-20-22 0,20 22 0,-21-21 16,0 21-16,0-22 0,-21 1 15,0 21-15,22-21 0,-22 20 0,0 1 16,0 0-16,0 0 0,0 0 15,0 42 1,-22 0 0,22 21-16,0-20 15,-21-1-15,21 21 0,0-21 16,0 22-16,-21-1 0,21-21 16,0 21-16,0-20 0,0-1 0,0 21 15,0-21-15,21 0 0,0 1 16,1-22-16,-1 21 0,0-21 0,0 0 15,0 0-15,0 0 0,22 0 16,-1 0-16,0 0 0,1 0 0,-1 0 16,0-21-16,1-1 0,20 1 15,-20 0-15,-1 0 0,21-21 16,-20 20-16,-1-20 0,0 0 0,1-1 16,-22 1-16,21 21 0,-42-21 15,0-1-15,0 22 0,0 0 0,0 0 16,0 0-16,0-1 0,-21 22 15,-21-21-15,21 21 0,-1 0 0,-20 0 16,21 0-16,-21 0 0,-1 0 16,22 21-16,0-21 0,-21 22 0,20-1 15,1 0-15,0 0 0,0 21 16,0-20-16,0 20 0,21-21 0,-22 21 16,22-20-16,0 20 0,0-21 15,0 0-15,0 0 0,22 1 0,-1-1 16,0-21-16,0 21 0,0-21 15,22 0-15,-22 0 0,0 0 0,21 0 16,-21 0-16,1 0 0,20-21 16,-21 0-16,0-1 0,22 22 15,-22-21-15,0 0 0,0 0 0,0-21 16,-21 20-16,21 1 0,-21 0 16,22 0-16,-22 0 0,0 0 15,0 42 16,0 0-31,0 0 16,0 0-16,0 22 0,-22-22 0,22 21 16,-21 0-16,21 1 0,0-1 15,0 0-15,0 1 0,0-1 0,0 0 16,0 22-16,0-22 0,0 22 16,0-1-16,21 1 0,1-1 15,-1 1-15,0-1 0,0 1 0,0-1 16,0 1-16,1-1 0,-1 1 15,0-1-15,0-20 0,-21 20 0,21 1 16,0-1-16,-21-21 0,22 22 0,-22-22 16,21 22-16,-21-22 0,0 0 15,0 1-15,0-22 0,0 0 0,0 21 16,0-20-16,0-1 0,-21-21 16,-1 0-16,1 0 15,0 0-15,0-21 0,0-1 0,0 1 16,-1-21-16,1 21 0,0-43 15,0 22-15,0-22 0,0 1 16,21-1-16,0 1 0,0-1 0,0-20 16,0 20-16,0-20 0,0 20 0,0-21 15,0 22-15,0-1 0,0-20 16,0 20-16,0 22 0,0-22 0,21 22 16,-21 0-16,21-1 0,-21 1 15,0 0-15,0-1 0,21 22 0,-21-21 16,0 21-16,21 0 0,-21-1 15,0 1-15,0 0 0,0 0 16,0 0-16,0 0 0,0-1 16,21 1-1,-21 0 1,22 0-16,-1 21 16,-21-21-16,21 21 15,0 0-15,0-21 0,0 21 31,1 0-31,-1 0 16,0-22 0,0 22-1,-21-21-15,21 0 16,0 0 0,-21 0-16,22 21 0,-22-21 15,0-1-15,0 1 0,0 0 16,0 0-16,-22 21 31,22 21-15,-21 0-16,21 0 15,-21 22-15,0-22 0,21 21 0,0-21 16,0 22-16,-21-22 0,21 0 16,0 21-16,0-20 0,0-1 15,0 0-15,0 0 0,0 0 16,0 0-16,21-21 15,0 0-15,0 0 16,22 0-16,-22 0 0,21 0 0,-21-21 16,22 0-16,-1 0 0,0 0 15,1 0-15,-1-1 0,0-20 0,22 0 16,-22-1-16,0 22 0,1-21 16,-22 0-16,21-1 0,-21 22 0,1 0 15,-1 0-15,-21 0 0,0-1 16,-21 22-1,-1 0-15,1 0 0,0 0 16,-21 0-16,21 22 0,-22-1 16,22 0-16,0 0 0,0 0 0,21 0 15,0 1-15,0 20 0,0-21 16,0 0-16,0 0 0,21 1 0,0-1 16,0 0-16,0 0 0,22 0 15,-22 0-15,21-21 0,-21 22 0,22-22 16,-22 21-16,0 0 0,0-21 15,-21 21-15,0 0 16,-21 0 0,-21-21-16,21 22 0,-1-22 15,1 0-15,-21 21 0,21-21 16,0 0-16,-1 0 0,1 0 16,21-21 15,0-1-16</inkml:trace>
  <inkml:trace contextRef="#ctx0" brushRef="#br0" timeOffset="6784.92">1376 1947 0,'0'0'0,"-21"-21"0,21 0 47,21 21-16,0 0-31,21 0 15,-21 0-15,1 0 0,-1 0 16,21 0-16,-21 0 0,22 0 0,-1 0 16,0 0-16,22 21 0,-22-21 15,22 0-15,-22 0 0,21 0 0,22 0 16,-21 0-16,20 0 16,22 0-16,0 0 0,0 0 0,0 0 0,-1 0 15,1 0-15,21 0 16,-21 0-16,21-21 0,21 21 0,-21 0 15,0 0-15,21 0 0,1 0 16,-1-21-16,0 21 0,0 0 0,21 0 16,-20 0-16,20 0 0,-21 0 15,0 0-15,22 0 0,-22 0 0,21 0 16,-21 0-16,0 0 0,-21 0 0,22 0 16,-1 0-16,0 0 0,0 0 15,-21 0-15,21 0 0,-21 0 0,0 0 16,-21 0-16,21 0 0,-21 0 15,21 0-15,-21 0 0,-22 0 0,22 0 16,-21 0-16,0 0 16,-22 0-16,1 0 0,-1 0 0,-21 0 15,1 0-15,-1 0 0,-21 0 0,22 0 16,-22 0-16,0 0 0,0 0 16,-21-21 46,-21 21-46</inkml:trace>
  <inkml:trace contextRef="#ctx0" brushRef="#br0" timeOffset="6907.85">8488 1863 0,'21'0'16,"-21"21"15,0 0-15,-21-21-16</inkml:trace>
  <inkml:trace contextRef="#ctx0" brushRef="#br0" timeOffset="8952.2">1460 3302 0,'0'-21'0,"0"0"16,0 0-1,0-1-15,0 1 0,0 0 16,0 0-16,0 0 0,0 0 16,0-1-1,0 44 32,0-1-47,0 21 16,0-21-16,0 22 0,0-1 15,0 0-15,0 1 0,0-1 0,0 0 16,0 22-16,0-22 16,0 0-16,0 1 0,0 20 0,0-20 15,-21-1-15,21-21 0,0 21 16,0 1-16,0-22 0,-21 0 0,21 21 15,0-20-15,0-1 16,0-42 15,0-1-31,0 1 0,0 0 16,21 0-16,-21 0 0,21 0 16</inkml:trace>
  <inkml:trace contextRef="#ctx0" brushRef="#br0" timeOffset="9284.28">1863 3747 0,'0'0'0,"21"0"16,0 0-1,-21-22 1,21 1-16,-21 0 16,0 0-16,0 0 15,0 0-15,-21 21 16,0 0 0,0 0-16,-1 21 15,1-21-15,21 21 0,-21-21 16,21 21-16,0 0 0,0 0 15,21-21 17,0 0-32</inkml:trace>
  <inkml:trace contextRef="#ctx0" brushRef="#br0" timeOffset="11835.36">3746 3133 0,'0'-21'0,"0"-22"31,0 22-16,0 0-15,0 0 16,0 0-16,-21 42 47,0 0-31,0 0-16,21 21 0,-21-20 15,0 20-15,-1 21 0,1-20 0,-21 20 16,21-20-16,-22 20 0,1 1 15,0-22-15,-1 21 0,1 1 0,0-22 16,-1 1-16,22-1 0,-21 0 16,0 1-16,20-1 0,1-21 0,0 0 15,21 0-15,0 1 0,-21-22 16,21-22 0,0 1-16,0 0 15,0 0-15,0-21 0,0 20 16,0-20-16,21 0 0,-21-1 0,0 1 15,21 0-15,0-1 0,-21 1 16,22 0-16,-1-1 0,0 22 0,0 0 16,-21 0-16,42 0 15,-20 21-15,-1 21 16,-21 0-16,21 0 0,-21 0 16,0 1-16,21-1 0,-21 21 15,21-21-15,0 0 0,-21 22 0,22-22 16,-1 0-16,-21 0 0,21 0 15,0 1-15,0-1 0,0 0 0,1 0 16,-1-21-16,21 21 0,-21-21 16,0 0-16,22 0 0,-22 0 0,21 0 15,-21 0-15,22 0 0,-1 0 16,-21-21-16,22 0 0,-22 0 0,21 0 16,-21-1-16,0 1 0,1-21 0,-1 21 15,0-22-15,-21 1 0,0 0 16,0-1-16,0 1 0,0-21 0,0 20 15,0 1-15,0-22 0,-21 22 16,0 0-16,-1 21 0,1-22 16,0 1-16,-21 21 0,21 0 0,-22-1 15,1 1-15,0 0 0,20 21 16,-20 0-16,0 0 0,-1 0 0,1 0 16,21 21-16,-21-21 0,20 21 15,-20 22-15,21-22 0,21 21 0,0 1 16,0-1-16,0 0 0,0 1 15,0-1-15,0 0 0,21 1 0,0-1 16,22 0-16,-22 1 16,0-22-16,21 0 0,-21 0 0,22 0 15,-22 0-15,21-21 0,-21 0 0,22 22 16,-22-22-16,0 0 0,21 0 16,-20 0-16,-1 0 0,0 0 0,0-22 15,0 1-15,0 21 0,1-21 16,-1 0-16,0 0 0,0 0 0,0-1 15,0 1-15,1 0 0,-1 21 0,0-21 16,0 0-16,-21 0 0,21-1 16,0 22-16,-21-21 15,22 21-15,-22-21 16,0 42 15,0 0-15,0 1-16,0-1 0,0 0 0,0 0 15,0 0-15,0 0 0,0 22 16,0-22-16,0 0 0,0 0 0,0 0 16,0 1-16,0-1 0,0 0 15,0 0-15,21 0 0,0 0 16,0-21-16,0 0 0,0 0 0,1 0 16,-1 0-16,21 0 0,-21 0 15,0 0-15,1-21 0,20 0 0,-21 21 16,0-21-16,0 0 0,1 0 15,-1-22-15,0 22 0,-21-21 16,0 21-16,0-22 0,0 1 16,0 0-16,0-1 0,0 1 0,-21 0 15,0 20-15,-1-20 0,1 21 0,0 0 16,0 21-16,-21 0 0,20 0 16,1 0-16,-21 0 0,21 0 0,0 21 15,-22-21-15,22 42 0,21-21 16,-21 1-16,21-1 0,-21 21 0,21-21 15,0 0-15,0 1 0,0 20 0,0-21 16,21 0-16,0 0 16,21 1-16,-20-22 0,-1 21 0,21-21 0,0 0 15,1 0-15,-1 0 16,0 0-16,1 0 0,-1 0 0,0 0 16,1 0-16,-1-21 0,0 21 0,-20-22 15,20 1-15,0 0 0,-21 0 16,1 0-16,-1 0 0,0-1 0,0-20 15,0 21-15,-21 0 0,0 0 16,0-22-16,0 22 0,0 0 16,0 42 15,0 0-31,-21 0 0,21 1 0,0-1 16,0 21-16,-21-21 0,21 22 15,0-22-15,-21 21 0,21-21 16,0 22-16,0-22 0,0 0 0,0 0 15,0 0-15,0 0 0,0 1 16,0-1-16,21-21 0,0 0 0,-21 21 16,21-21-16,0 0 0,1 0 0,-1 0 15,21 0-15,-42-21 16,42 0-16,-20-1 0,-1 1 0,0 0 16,-21 0-16,21 0 0,0 0 15,0-22-15,1 22 0,-22 0 0,21 0 16,0-22-16,-21 22 15,0 42 17,0 1-32,0-1 15,0 0-15,0 0 0,0 0 16,0 0-16,0 1 0,0-1 0,0 0 16,0 0-16,0 0 15,0 0-15,21-21 16,0 0-16,0 0 0,1 0 15,-1 0-15,0 0 0,0 0 16,0-21-16,0 0 0,1 21 0,-1-21 16,-21 0-16,21 0 15,-21-1-15,21 1 0,-21 0 0,0 0 16,0-21-16,0 20 0,0 1 0,0 0 16,-21-21-16,0 21 0,0 21 15,-1-22-15,22 1 0,-21 0 16,21 0-16,0 0 15,21 21 1,-21-21-16,22 21 16,20 0-16,-21 0 0,21 0 15,-20 0-15,20 0 0,-21 0 0,21 0 16,1 0-16,-22 21 0,0-21 16,21 21-16,-20 0 0,-1 0 15,0 0-15,-21 22 0,21-22 0,-21 0 16,21 0-16,-21 22 0,0-22 15,0 0-15,0 0 0,0 0 0,0 0 16,-21 1-16,21-1 0,-21 0 16,21 0-16,0 0 0,-21-21 15,21 21-15,-21-21 16,21-21 0,0 0-16,0 0 15,0 0-15,0 0 0,0-1 0,0 1 16,0-21-16,0 21 0,0 0 15,21-22-15,0 1 0,-21 21 16,21-22-16,0 22 0,0 0 16,1 0-16,-1 0 0,0 0 0,0-1 15,21 22-15,-20 0 0,-1 0 0,0 0 16,0 0-16,0 0 0,0 22 16,1-1-16,-1 0 0,0 0 0,-21 0 15,21 22-15,-21-22 0,0 21 16,0 0-16,0-20 0,0 20 0,0-21 15,0 0-15,0 0 0,0 22 0,0-22 16,0 0 0,-21 0-16,21 0 0,-21-21 15,21-21 17,0 0-32</inkml:trace>
  <inkml:trace contextRef="#ctx0" brushRef="#br0" timeOffset="12904.26">6689 3514 0,'21'0'31,"0"-21"-15,0-1-16,0 1 16,22 0-16,-22 0 0,0-21 0,21 20 15,-21-20-15,1 0 0,20-1 16,-21 1-16,0 0 0,0 21 0,1-22 16,-22 1-16,0 21 0,0-22 15,0 22-15,0 0 0,0 0 0,0 0 16,-22 21-1,1 0-15,0 21 16,0-21-16,0 21 0,21 0 0,-21 0 16,21 22-16,-22-22 15,1 0-15,21 21 0,0 1 0,0-1 16,0 0-16,-21 1 0,21-1 0,0 0 16,0 1-16,0-22 0,0 21 15,0-21-15,21 1 0,-21-1 0,21 0 16,1 0-16,-1-21 0,0 21 15,0-21-15,0 0 0,0 0 16,1 0-16,-1 0 0,0-21 0,0 21 16,0-21-16,0 0 0,1 21 15,-1-21-15,0-1 0,0 1 0,-21 0 16,21 0-16,0 0 0,1 0 0,-22-1 16,0 1-1,21 21-15,-21 21 31,0 1-31,0-1 16,0 0-16,0 0 0,0 0 16,0 0-16,0 1 0,0-1 15,0 0-15,21 0 0,-21 0 16,21 0-16,0-21 16,0 0-16,1 0 15,-1 0-15,0 0 0,0 0 0,0 0 16,0-21-16,1 0 0,-1 0 15,0 21-15,0-21 0,0-22 16,0 22-16,1 0 0,-22-21 0,0 21 16,0-22-16,21 1 0,-21 21 15,0-22-15,0 1 0,-21 21 0,-1 0 16,1-22-16,0 22 0,0 0 0,0 21 16,-22-21-16,1 21 0,21 0 15,-21 0-15,20 0 0,1 0 0,-21 0 16,21 21-16,0-21 0,-1 21 15,1 0-15,0 1 0,0 20 0,21-21 16,0 21-16,0 1 0,0-22 0,0 21 16,0 1-16,0-22 0,0 21 15,0-21-15,21 0 0,0 1 16,0-1-16,1 0 0,-1 0 0,0 0 16,21-21-16,-21 0 0,22 21 15,-1-21-15,0 0 0,1 0 0,-1 0 16,0 0-16,1 0 0,-1 0 0,22-21 15,-22 0-15,0 21 0,1-21 16,-1 0-16,0 0 0,1-1 0,-1-20 16</inkml:trace>
  <inkml:trace contextRef="#ctx0" brushRef="#br0" timeOffset="13855.71">8318 3281 0,'22'-42'0,"-44"84"0,65-106 0,-43 43 0,0 0 0,0 0 16,0 0-16,0 0 15,-21-1 1,-1 22-16,1 0 0,0 0 0,0 0 15,0 0-15,0 0 0,-1 22 16,1-1-16,0-21 0,-21 21 0,21 21 16,-1-21-16,1 1 0,21 20 15,-21-21-15,21 21 0,-21-20 0,21-1 16,0 21-16,0-21 0,0 0 0,0 1 16,0-1-16,0 0 0,21-21 15,0 21-15,0-21 0,1 0 16,-1 0-16,0 0 0,0 0 15,0 0-15,0 0 0,1-21 0,-1 21 16,-21-21-16,21 0 0,0-1 16,-21 1-16,21 0 0,-21 0 15,0-21-15,0 20 0,0 1 0,0-21 16,0 21-16,0-22 0,0 22 0,0 0 16,0 0-16,0 0 0,0 42 31,0 0-16,0 0-15,0 22 0,0-22 16,0 0-16,0 21 0,0-21 16,21 1-16,1 20 0,-22-21 0,21 0 15,0 0-15,0 1 0,0-22 0,22 21 16,-22 0-16,21-21 0,-21 0 16,22 0-16,-1 0 0,0 0 15,1 0-15,-1 0 0,0 0 0,22-21 16,-22 21-16,0-21 0,1-1 0,-1 1 15,-21 0-15,22 0 0,-22 0 16,0-22-16,-21 22 0,0-21 0,0 21 16,0-22-16,0 1 0,0 21 0,0 0 15,0 0-15,-21-1 0,0 1 16,-1 21-16,-20 0 0,21 0 0,0 0 16,-22 0-16,1 0 0,21 0 15,-21 0-15,20 21 0,-20 1 0,21 20 16,0-21-16,0 0 0,-1 22 15,1-1-15,21-21 0,0 21 16,0-20-16,0 20 0,0-21 0,0 0 16,0 0-16,21 1 0,1-1 0,-1-21 15,0 21-15,0-21 0,0 0 16,0 0-16,1 0 0,-1 0 0,21 0 16,-21 0-16,0-21 0,1 21 0,-1-21 15,0-1-15,0 1 0,0-21 16,0 0-16,1 20 0,-1-41 0,0 21 15,0-1-15,0 1 0,0 0 16,-21-22-16,22 22 0,-22-1 16,0 1-16,0 0 0,0-1 0,0 22 15,0-21-15,0 21 0,0 0 16,0-1-16,-22 22 16,1 0-16,0 0 0,21 22 0,0 20 15,-21-21-15,21 21 0,-21-20 16,21 20-16,0 0 0,0 1 0,0-1 15,0 21-15,0-20 0,0-1 16,0 22-16,0-22 0,21 0 0,0 1 16,-21-22-16,0 21 0,21-21 15,0 0-15,1 1 0,-1-1 16,0 0-16,0-21 0,0 0 0,0 0 16,1 0-16,-1 0 0,0 0 15,0 0-15,0-21 0,0 0 16</inkml:trace>
  <inkml:trace contextRef="#ctx0" brushRef="#br0" timeOffset="14745.2">10837 3090 0,'0'-21'47,"0"0"-32,0 0-15,21 0 0,1 0 16,-22-1-16,0 1 0,0 0 16,0 0-16,0 0 15,-22 0-15,1 21 0,0 0 0,0 0 16,-21 0-16,20 0 0,1 0 15,0 21-15,-21-21 0,21 21 0,-1 0 16,1 0-16,0 0 0,0 1 0,0-1 16,21 0-16,0 0 0,0 0 15,0 0-15,0 1 0,0-1 16,0 0-16,0 0 0,21-21 16,0 21-16,0-21 0,0 0 15,22 0-15,-22 0 0,0 0 0,0 0 16,22 0-16,-22 0 0,0 0 15,0 0-15,-42 0 32,0 0-32,0 21 15,-1 1-15,1-22 0,-21 21 0,21 0 16,-22 0-16,22 0 0,-21 0 0,21 1 16,0-1-16,-1 0 0,1 0 15,21 0-15,0 0 0,0 1 16,0-1-16,0 0 0,21-21 15,1 0 1,-1 0-16,0 0 0,0 0 0,21 0 16,-20 0-16,20 0 0,0-21 15,1 0-15,-1-1 0,0 1 0,1 0 16,-1 0-16,0 0 0,-21 21 0,22-21 16,-22-1-16,0 22 0,0 0 15,-21 22 1,0-1-16,0 0 0,-21 0 0,0 0 15,0 22-15,0-22 0,-1 0 16,1 21-16,0-21 0,0 1 16,0 20-16,0-21 0,-1 0 0,22 0 15,0 22-15,-21-22 0,21 0 0,-21 0 16,21 0-16,0 1 16,0-1-16,21-21 31</inkml:trace>
  <inkml:trace contextRef="#ctx0" brushRef="#br0" timeOffset="16628.12">12277 3048 0,'0'0'0,"21"0"31,0 0-31,0 0 16,0 0-16,0 0 0,22-21 0,-22 0 15,21 21-15,-21-21 0,22-1 16,-22 1-16,0 0 0,21 0 0,-20 0 16,-1 0-16,0-1 0,-21 1 0,0 0 15,0 0-15,0-21 0,0 20 16,0 1-16,0 0 0,0 0 15,-21 0-15,0 21 0,-1 0 16,1 0-16,0 0 16,21 21-16,0 0 0,-21 21 0,21-20 15,-21 20-15,21 0 0,0 1 16,0 20-16,0-21 0,0 1 0,0 20 16,0-20-16,0 20 0,0-21 0,0 22 15,0-22-15,0 1 0,0 20 16,0-42-16,0 22 0,0-1 0,0-21 15,-21 0-15,21 0 0,0 1 16,-22-1-16,1-21 16,0 0-16,0 0 0,0 0 15,0 0-15,-1 0 0,1 0 0,0-21 16,-21-1-16,21-20 0,-1 21 16,1 0-16,0-22 0,0 22 0,0-21 15,0 21-15,21-22 0,0 22 16,-22 21-16,1 0 15,21 21-15,0 22 16,0-22-16,0 21 0,21-21 16,1 22-16,-22-22 0,21 21 0,0-21 15,0 1-15,21-1 0,-20 0 0,-1 0 16,21-21-16,-21 0 0,22 21 16,-22-21-16,21 0 0,0 0 15,1 0-15,-22 0 0,21-21 0,1 0 16,-1 21-16,-21-21 0,21 0 15,1-22-15,-22 22 0,0 0 0,0-21 16,0 20-16,1-20 0,-22 0 16,0-1-16,0 1 0,0 0 0,0 21 15,0-22-15,0 22 0,0 0 16,-22 21 0,22 21-16,0 0 0,-21 22 15,21-22-15,0 21 0,0 0 0,0-20 16,0 20-16,-21 0 15,21-21-15,0 1 0,0 20 0,-21-21 16,21 0-16,0 0 0,0 1 0,0-1 16,0-42 15,0-1-15,0 1-16,21 0 0,-21 0 15,21 0-15,0 0 0,1-22 0,-22 1 16,21 0-16,0-1 0,0 22 15,0-21-15,0-1 0,22 22 0,-22 0 16,0 0-16,0 0 0,22 21 0,-22 0 16,0 0-16,0 0 15,0 21-15,0 0 0,-21 21 16,22-20-16,-22 20 0,0 0 0,0 1 16,0-1-16,0-21 0,0 21 15,0 1-15,0-22 0,0 0 0,0 0 16,0 0-16,0 1 0,0-1 0,21-21 15,0 0-15,-21 21 0,21-21 16,0 0-16,0 0 0,1 0 0,-1 0 16,0-21-16,21 21 0,-21-21 0,1-1 15,20 1-15,-21 0 0,21 0 16,-20-21-16,-1-1 0,21 22 0,-21-21 16,0-1-16,1 1 15,-1 0-15,-21-1 0,0 22 0,0-21 16,0 21-16,0 0 0,-21 21 15,-1 0-15,1 0 16,0 0-16,0 21 0,0 0 16,21 0-16,0 0 0,0 0 0,0 22 15,0-22-15,0 21 0,0-21 16,0 22-16,21-22 0,0 0 0,0 21 16,-21-20-16,21-1 0,-21 0 0,0 0 15,22-21-15,-1 21 0,-21 0 16,-21-21 31,-1 0-47,22-21 0,-21 21 0,0-21 15,21 0-15,0 0 0,-21 21 0,21-21 16,-21-1-16,21 44 31,0-1-15,0 0-16,21-21 0,0 21 0,-21 0 15,21-21-15,0 21 0,1-21 16,-1 22-16,0-22 0,0 0 16,0 0-16,22 0 0,-22 0 0,21 0 15,-21 0-15,22-22 0,-22 22 16,21-21-16,-21 0 0,22 0 16,-22 0-16,21 0 0,-21-22 0,0 22 15,1-21-15,-1-1 0,0 1 0,0-21 16,0 20-16,-21 1 0,0 0 15,21-22-15,-21 22 0,0-1 0,0 22 16,0-21-16,0 0 0,0 20 0,0 1 16,0 0-16,0 0 0,0 0 15,-21 42 1,21 0-16,-21 0 16,21 22-16,0-22 0,0 21 0,0 0 15,0 1-15,0-1 0,0 0 16,0 1-16,-21 20 0,21-20 15,0-1-15,0 0 0,0 1 0,0-1 16,0 0-16,0-21 0,0 22 0,0-22 16,0 0-16,0 0 0,0 0 15,0 1-15,21-22 16,0 0-16,0 0 16,1 0-16,-1-22 15,0 1-15,0 0 0,0 0 0,0 0 16,-21 0-16,22-1 0,-1-20 15,0 21-15</inkml:trace>
  <inkml:trace contextRef="#ctx0" brushRef="#br0" timeOffset="16845.04">14351 3006 0,'-42'21'16,"42"0"-16,21-21 15,0 0 1,0 0-16,0 0 0,0 0 16,1 0-16,20 0 0,-21 0 0,21 0 15,1 0-15,-22 0 0,21 0 16,1 0-16,-22 0 0,21 0 16,-21-21-16,0 21 0,22-21 0,-22 21 15,0 0-15</inkml:trace>
  <inkml:trace contextRef="#ctx0" brushRef="#br0" timeOffset="17976.34">15452 3450 0,'0'0'0,"21"0"16,0 0-1,-21-21-15,0 0 0,21 0 16,-21 0-16,0-1 0,0-20 16,0 21-16,0 0 0,0-22 15,0 22-15,0-21 0,0 0 0,0 20 16,-21-20-16,0 21 0,0 0 16,-1 0-16,-20-1 0,21 1 0,-21 21 15,20 0-15,-20 0 0,21 0 0,-21 0 16,20 21-16,-20 1 0,0-1 15,21 0-15,-1 21 0,-20 1 16,21-22-16,0 21 0,0 0 0,21 1 16,0-1-16,0 0 0,0-20 15,0 20-15,0-21 0,0 0 0,21 22 16,0-43-16,-21 21 0,42 0 0,-21-21 16,1 0-16,-1 0 0,0 0 15,21 0-15,-21 0 0,1 0 0,-1-21 16,21 0-16,-21-1 0,0 22 0,22-42 15,-22 21-15,0 0 0,0-22 16,0 1-16,1 0 0,-22-1 0,0 22 16,21-21-16,-21 0 0,0-1 15,21 22-15,-21 0 0,0 0 16,0 0-16,-21 21 16,0 0-1,-1 21-15,22 21 0,0-21 0,-21 22 16,21-22-16,-21 21 0,21 0 0,0 1 15,0-1-15,0 0 0,0 1 16,0-22-16,0 21 0,21-21 0,0 1 16,1-1-16,-1 0 0,0 0 0,0-21 15,0 0-15,22 0 0,-22 0 16,0 0-16,21 0 0,-21 0 0,1-21 16,-1 21-16,21-21 0,-21 0 15,0-1-15,1-20 0,20 21 16,-21-21-16,0-1 0,0 1 0,1-22 15,-22 22-15,21 0 0,0-22 16,-21 22-16,0 0 0,0-1 0,0 1 16,0 0-16,0 20 0,0-20 15,0 21-15,0 0 0,0 42 16,0 0 0,-21 21-16,21-20 15,-21-1-15,21 21 0,-22 0 0,22 1 16,0-1-16,0 0 0,0 1 15,0-1-15,-21 22 0,21-22 16,0 0-16,0 1 0,0-1 0,0 0 16,0-21-16,0 1 0,0 20 15,0-21-15,21 0 0,1 0 16,-22 1-16,21-22 0,0 0 0,0 0 16,0 0-16,0 0 0,1 0 15,-1 0-15,21-22 0,-21 1 0,22 0 16,-22 0-16,21 0 0,0-22 0,-20 22 15,20-21-15,0-22 0,-21 22 16,1-21-16,20 20 0,-21-20 16,0 20-16,-21-20 0,0 21 0,0-1 0,0 1 15,0 0-15,0 20 16,0 1-16,0 0 0,-21 21 16,0 0-16,0 21 0,0 0 15,-1 22-15,1-1 0,0-21 0,0 43 16,21-22-16,0 0 0,0 1 0,0 20 15,0-20-15,0-1 0,21 0 16,0 1-16,0-22 0,22 21 0,-1-21 16,-21 0-16,43 1 0,-22-1 15,0 0-15,22-21 0,-22 0 0,22 0 16,-22 0-16,0 0 0,-20 0 0,20 0 16,-21 0-16,0-21 0,22 0 15,-22-1-15,-21 1 0</inkml:trace>
  <inkml:trace contextRef="#ctx0" brushRef="#br0" timeOffset="19163.36">1397 5228 0,'0'-21'62,"0"0"-62,0 0 16,0 0-1,0-1-15,21 1 0,0 0 0,0 21 16,1-21-16,-1 0 0,0 21 16,21-21-16,-21 21 0,1 0 0,-1 0 15,0 0-15,21 21 16,-21 0-16,1 0 0,-1 21 0,0 1 16,0-1-16,-21 0 0,0 1 15,0 20-15,0-20 0,0-1 0,0 21 16,-21-20-16,0-1 0,0 0 15,-22 1-15,1-1 0,0 0 0,-1 1 16,22-22-16,-21 0 0,-1 0 16,1 0-16,21 1 0,-21-22 0,20 0 15,1 0-15,0 0 0,0 0 16,0-22-16,0 1 0,-1 0 0,1 0 16,21 0-16,0-22 0,0 22 15,0-21-15,0 0 0,0-1 16,0 1-16,0 21 0,0 0 15,21-22-15,1 22 0,-1 21 16,21 0-16,-21 0 0,0 0 16,22 21-16,-1 0 0,-21 1 0,22 20 15,-22-21-15,21 21 0,-21-20 16,0 20-16,1 0 0,-1-21 0,0 1 16,0 20-16,0-21 0,-21 0 15,0 0-15,21 1 0,1-22 31,-1 0 1,-21-22-32,0 1 0,0 0 0</inkml:trace>
  <inkml:trace contextRef="#ctx0" brushRef="#br0" timeOffset="19379.27">2159 5525 0,'21'0'0,"0"0"31</inkml:trace>
  <inkml:trace contextRef="#ctx0" brushRef="#br0" timeOffset="19928.13">3196 4784 0,'-21'-21'16,"42"42"-16,-42-85 0,21 43 0,0 0 15,0 0-15,-21 0 0,21-1 0,0 1 16,0 0-16,0 42 31,0 22-15,0-1-16,0 0 0,0 22 0,0-1 15,0 22-15,0-22 0,0 22 0,0-21 16,0-1-16,0 22 0,0-22 16,0-20-16,0 20 0,0 1 0,0-22 15,0 21-15,0-41 0,0 20 16,0 0-16,0-21 0,0 1 0,0-1 15,0 0-15,21-21 16,-21-21 0,21 0-16,-21-22 15,0 22-15</inkml:trace>
  <inkml:trace contextRef="#ctx0" brushRef="#br0" timeOffset="20267.34">3069 5080 0,'0'0'0,"-21"-42"0,0 21 0,0-22 16,21 22-16,0 0 0,0-21 16,0 20-16,0 1 0,0 0 0,0-21 15,0 21-15,0-1 0,0 1 16,21 0-16,0 0 0,21 21 0,-21-21 16,22 21-16,-1 0 0,0 0 15,1 0-15,-1 0 0,0 0 0,1 21 16,-22 0-16,21 21 0,-21 1 15,1-1-15,-22 0 0,0 1 16,0 20-16,-22-20 0,1-1 16,-21 21-16,21-20 0,-22-1 0,1 0 15,0-20-15,-1 20 0,22-21 0,0 0 16,-21 0-16,42 1 0,-21-1 16,42-21 15,0 0-31,0 0 0,0 0 15,0-21-15,1 21 16,-1 0-16</inkml:trace>
  <inkml:trace contextRef="#ctx0" brushRef="#br0" timeOffset="20908.46">3598 5673 0,'0'21'0,"21"-21"31,1-21-31,-22 0 16,21-1-16,0 1 0,-21 0 0,21 0 15,0-21-15,0 20 0,1-20 16,-1 0-16,0 21 0,0-22 0,0 1 16,0 21-16,-21-22 0,0 22 15,0 0-15,0 0 0,-21 21 16,0 0-16,0 0 15,-21 21-15,20 0 0,1 0 16,-21 1-16,21-1 0,0 0 0,-1 0 16,22 0-16,-21 0 0,21 1 15,0-1-15,21 0 0,1-21 16,-1 21-16,0 0 0,0-21 0,0 21 16,22-21-16,-22 22 0,0-22 15,21 21-15,-21 0 0,1 0 0,-1-21 16,-21 21-16,21 0 0,-21 1 15,21-22-15,-21 21 0,0 0 0,0 0 16,21-21 15,0 0-31,1-21 0,-22 0 16,21 0-16,0-1 0,0 1 0,0 0 16,0-21-16,-21 21 0,22-22 15,-1 22-15,0-21 0,0-1 0,-21 22 16,0 0-16,21-21 0,-21 21 15,21 21-15,-21-22 0,0 44 16,0-1 0,0 0-16,0 0 15,-21 0-15,21 0 0,-21 22 0,21-22 16,0 0-16,0 21 0,0-20 16,0-1-16,0 0 0,0 0 0,0 0 15,0 0-15,0 1 0,0-1 0,0 0 16,21-21-1,0-21 1,-21 0-16,22-1 16</inkml:trace>
  <inkml:trace contextRef="#ctx0" brushRef="#br0" timeOffset="21247.8">4276 5017 0,'0'0'0,"-22"-22"15,1 1 1,0 21-16,21 21 31,0 1-31,0-1 16,21-21-16,0 0 16,1 0-16,-1 0 15,0 0-15,0-21 0,-21-1 16,21 22-16,-21-21 0,0 0 15,0 0-15,-21 0 16,0 21-16,0 0 0,0 0 16,-1 0-16,1 0 0,0 0 15,0 0-15,0 21 0,0 0 0,-1 21 16,22-20-16,0-1 16,0 0-16,0 21 0,0-21 0,0 1 15,22 20-15,-1-21 0,-21 0 16,21 0-16,0 1 0,0-1 0,0 0 15</inkml:trace>
  <inkml:trace contextRef="#ctx0" brushRef="#br0" timeOffset="21722.83">4847 5228 0,'0'0'16,"0"-21"-16,0 0 15,-21 21-15,0 21 16,21 0-16,-21 0 16,-1 1-16,22-1 0,0 0 15,-21 21-15,0 1 0,21-22 0,-21 21 16,21-21-16,0 22 0,-21-22 0,21 21 16,0-21-16,0 0 15,0 1-15,0-1 0,0 0 0,21 0 16,21-21-16,-21 0 0,1 0 15,-1 0-15,21 0 0,0 0 16,-20-21-16,20 0 0,0 0 0,1-1 16,-22 1-16,21 0 0,-21-21 15,22 21-15,-22-22 0,-21 22 0,0-21 16,21 21-16,-21-22 0,0 22 0,0-21 16,0 21-16,-21-22 0,0 22 15,-1 21-15,1-21 0,0 0 0,0 21 16,-21 0-16,20 0 0,-20 0 0,21 0 15,-21 21-15,20 0 0,1 0 16,-21 0-16,21 1 0,21-1 0,-21 0 16,21 0-16,0 0 15,0 0-15,0 1 0,0-1 0,21 0 16,0 0-16,0 0 0,0-21 0,0 21 16,1-21-16,20 22 0,-21-22 15,21 21-15</inkml:trace>
  <inkml:trace contextRef="#ctx0" brushRef="#br0" timeOffset="23284.04">5292 5630 0,'42'-21'31,"-21"0"-31,0 0 0,-21 0 16,21 0-16,1-22 0,-1 22 15,0-21-15,0 21 0,0-22 0,0 1 16,22 0-16,-22 20 0,0-20 0,0 21 15,0 0-15,1 0 0,-22-1 16,-22 22 0,1 0-16,-21 22 15,21-1-15,0 0 0,-22 0 0,22 0 16,-21 0-16,21 1 0,21-1 0,0 0 16,0 0-16,0 0 15,0 0-15,21 1 16,-21-1-16,21-21 0,21 21 0,-21 0 15,1-21-15,-1 21 0,0-21 16,0 21-16,0 1 0,0-22 0,1 21 16,-1-21-16,-21 21 0,21-21 0,-21 21 15,21-21-15,0 0 16,-21 21-16,21-21 0,1 0 16,-1 0-16,0 0 0,0-21 15,0 0-15,0 21 0,1-21 16,-1 0-16,0-1 0,0 1 15,0 0-15,0 0 0,1 0 0,-1-22 16,0 22-16,0-21 0,-21 21 16,0-22-16,0 22 0,0-21 0,0 21 15,0 0-15,0-1 16,0 44 0,0-1-16,0 0 0,0 0 15,0 0-15,0 22 0,0-22 16,-21 0-16,21 21 0,0-21 0,0 22 15,0-22-15,0 0 0,0 0 0,0 22 16,21-22-16,-21 0 0,21-21 16,0 21-16,1 0 0,-1-21 15,0 0-15,0 0 0,21 0 0,-20 0 16,-1 0-16,21 0 0,-21-21 16,22 0-16,-22 0 0,21 0 0,-21-1 15,22 1-15,-22 0 0,0-21 0,0 21 16,0-22-16,0 1 0,-21-22 15,22 22-15,-1-21 0,-21 20 0,21-20 16,-21-1-16,0 22 0,21-22 0,-21 22 16,21 0-16,-21 21 0,0-22 15,0 22-15,21 0 0,-21 42 32,-21 0-17,21 0-15,-21 22 0,21-1 0,0 0 16,-21 1-16,0-1 0,21 22 15,-21-22-15,21 0 0,0 1 0,0 20 16,-22-21-16,22-20 0,0 20 0,0 0 16,0-21-16,0 22 0,0-22 15,22 0-15,-1 0 0,0 0 0,21 1 16,-21-22-16,1 0 0,20 0 0,0 0 16,1 0-16,-1 0 0,-21 0 15,21-22-15,1 1 0,-1 21 0,0-21 16,-20 0-16,-1 0 0,21 0 0,-21-1 15,0-20-15,-21 21 16,22 0-16,-22 0 0,0-1 0,0 1 16,0 42 15,-22 1-31,1-1 16,21 0-16,0 0 0,0 0 0,0 0 15,0 1-15,0-1 0,0 0 16,0 0-16,21-21 15,1 21-15,-1-21 0,21 0 16,0 0-16,-20 0 0,20 0 0,0 0 16,1-21-16,20 21 15,-21-21-15,1 0 0,-1 0 0,0-1 16,-20 1-16,20 0 0,-21 0 0,21 0 16,-20 0-16,-22-1 0,21 1 15,-21 0-15,0 0 0,0 0 0,0 0 16,0-1-16,-21 22 31,21 22-31,-22-22 0,1 21 16,21 0-16,-21 0 0,21 0 0,-21 0 15,21 22-15,0-22 16,0 21-16,0-21 0,0 22 0,0-1 0,0 0 16,0 22-16,0 42 0,0-43 15,21-20-15,-21 20 16,21 1-16,0-1 0,1-21 0,-22 22 15,21-1-15,0 1 0,0-1 0,0 1 16,0-1-16,-21 1 0,22 21 0,-1-22 16,0 1-16,0-1 0,-21 1 15,21-1-15,-21 1 0,21-22 0,-21 21 16,0 1-16,0-22 0,22 1 0,-22 20 16,0-21-16,0-20 0,0 20 0,0-21 15,0 0-15,-22-21 16,1 0-16,0 0 0,0-21 15,0 0-15,0-21 0,-1 20 0,1-20 16,0 0-16,0-22 0,21 22 16,0-22-16,0 22 0,0-43 15,0 22-15,21-1 0,-21-20 0,21 20 16,0-20-16,1 20 0,-1 1 0,21-1 16,-21 1-16,0-1 0,1 1 0,-1 20 15,0-20-15,0 20 0,21 1 16,-20-21-16,-1 20 0,0 1 15,-21 0-15,21-1 0,0 1 0,-21 0 16,0-1-16,0 1 0,0 0 16,0 20-16,0 1 0</inkml:trace>
  <inkml:trace contextRef="#ctx0" brushRef="#br0" timeOffset="23563.88">6837 4911 0,'0'0'0,"169"-64"31,-127 64-31,1-21 0,-22 21 15,21-21-15,1 21 0,-22-21 0,21 21 16,-21-21-16,0 21 0,1-22 16,-1 22-16,0 0 0,-21-21 0,21 21 15,-21-21 1</inkml:trace>
  <inkml:trace contextRef="#ctx0" brushRef="#br0" timeOffset="23919.68">6244 4763 0,'0'0'0,"64"0"31,-43 0-31,0-22 0,0 22 16,0-21-16,0 0 15,1 0-15,-22 0 16,0 0-16,0-1 16,-22 22-16,1 0 15,0 0-15,0 0 16,0 0-16,21 22 0,-21-1 15,21 0-15,-22 0 0,22 0 0,0 0 16,-21 1-16,21-1 0,0 0 16,0 0-16,0 0 0,21-21 15</inkml:trace>
  <inkml:trace contextRef="#ctx0" brushRef="#br0" timeOffset="24427.79">9165 4572 0,'0'0'15,"-21"0"-15,0 0 0,0 0 16,-1 0-16,1 0 15,42 0 17,22 0-32,-22 0 0,21 0 15,-21 0-15,22 0 0,-1 0 0,0 0 16,1 0-16,20 0 0,-20-21 16,-1 21-16,0 0 0,1 0 0,-1 0 15,0 0-15,1 0 0,-22 0 0,0 0 16,0 0-16,-42 0 31,-21 0-31,20 0 0,-20 0 0,0 0 16,-1 0-16,22 0 0,-21 0 15,21 21-15,-22-21 0</inkml:trace>
  <inkml:trace contextRef="#ctx0" brushRef="#br0" timeOffset="24711.63">9377 4572 0,'0'21'47,"0"0"-32,0 1-15,0-1 0,0 0 16,0 21-16,0-21 0,0 22 0,0-1 16,0 22-16,0-22 0,0 21 15,0-20-15,0 20 0,0-20 0,-21-1 16,21 0-16,-22 1 0,22-1 15,0 0-15,0-21 0,-21 1 16,21 20-16,-21-21 0,21 0 0,0 0 16,21-42 31,0 0-47,1 0 0,-22 0 0</inkml:trace>
  <inkml:trace contextRef="#ctx0" brushRef="#br0" timeOffset="25148.59">10626 4741 0,'0'0'0,"21"-21"16,-21 0-16,0 0 15,-21 0 1,-1 21-16,1 0 0,0 0 16,0 0-16,0 0 0,0 0 15,-1 0-15,1 0 0,0 0 0,-21 21 16,21 0-16,-1 0 0,1 0 16,-21 22-16,21-1 0,0 0 15,-1 1-15,1 20 0,0-20 0,21-1 16,-21 0-16,21 1 0,0-22 0,0 21 15,21-21-15,0 0 0,22 1 16,-22-1-16,21 0 0,-21-21 0,22 21 16,-1-21-16,0 0 0,1 0 15,-1 0-15,0 0 0,1 0 0,-22 0 16,21 0-16,-21-21 0,22 21 0,-22-21 16,0 0-16,0 21 0,-21-22 15,21 1-15,-21 0 0,0 0 16,0 0-1,0 0-15,-21 21 16</inkml:trace>
  <inkml:trace contextRef="#ctx0" brushRef="#br0" timeOffset="30003.37">1651 6985 0,'21'0'0,"0"-21"16,-21 0 46,0 0-46,0-1-1,21 22 1,1 0-16,-1-21 16,0 21-16,0 0 15,0 0-15,0 0 0,1 21 16,-22 1-16,21-1 16,-21 21-16,0-21 0,0 0 0,0 1 15,0 20-15,-21 0 0,-1-21 16,1 22-16,-21-22 0,21 21 0,0-21 15,-1 22-15,-20-22 16,21 0-16,21 0 0,-21-21 0,0 21 16,21-42-1,0 0 1,0 0-16,0 0 16,21 0-16,0-1 0,0 22 15,0-21-15,0 0 16,22 21-16,-22 0 0,0 0 0,0 0 15,0 0-15,1 0 0,-1 21 16,21 0-16,-21 1 0,0-1 16,1 0-16,-1 0 0,0 0 0,0 22 15,-21-22-15,0 0 0,0 0 16,0 21-16,0-20 0,0-1 16,0 21-16,0-21 0,-21 0 0,0 1 15,0-1-15,-1 0 0,-20 0 16,21 0-16,0 0 0,-22-21 0,1 22 15,21-22-15,-21 0 0,20 0 16,-20 0-16,21 0 0,-21 0 0,20 0 16,-20 0-16,21 0 0,0-22 15,0 1-15,-1 21 0,1-21 16,0 21-16,21-21 0,0 0 0,0 0 16,0-1-16,0 1 15,0 0-15,21 21 16,0-21-16,1 0 15,-1 21-15,0-21 0</inkml:trace>
  <inkml:trace contextRef="#ctx0" brushRef="#br0" timeOffset="30256.22">2413 7451 0,'0'0'0,"-21"0"47,42 0 15</inkml:trace>
  <inkml:trace contextRef="#ctx0" brushRef="#br0" timeOffset="35384.28">3302 7049 0,'0'0'0,"-21"0"0,-43-43 15,43 43-15,21-21 16,-21 21-16,0 0 0,0 0 16,21 21-1,0 0 1,0 1-16,0-1 0,0 0 16,0 0-16,21 0 15,0 0-15,-21 1 0,21-22 0,0 21 16,0-21-16,1 0 0,-1 0 15,21 0-15,-21 0 0,22-21 0,-22-1 16,21 1-16,0 0 0,1 0 16,-22 0-16,21 0 0,1-1 0,-22 1 15,0-21-15,0 21 0,0 0 0,0-22 16,1 22-16,-22 0 0,0 0 16,0-22-16,0 22 0,0 0 15,0 0-15,0 0 0,-22 21 16,1-21-16,0 21 0,0 0 15,0 0-15,21 42 16,0-21-16,0 0 16,0 22-16,0-1 0,0 0 15,0 1-15,0-1 0,0 0 0,0 22 16,-21-22-16,21 22 0,-22-1 0,22-21 16,-21 22-16,21-1 0,-21-20 15,0-1-15,21 0 0,0 1 0,0-1 16,-21-21-16,21 22 15,-21-22-15,21 0 0,0 0 0,0 0 16,-22-21 0,1 0-1,21-21-15,-21 0 0,0 0 0,21 0 16,-21 21-16,0-43 0,-1 22 16,1 0-16,0 0 0,0-22 0,0 22 15,0 0-15,-1 0 0,1 0 16,0 0-16,0 21 15,21 21-15,0 0 0,0 85 32,0-85-32,0 21 0,21-21 15,0 1-15,0-1 0,1 0 16,-1 0-16,21 0 0,-21 0 0,22-21 16,-1 0-16,-21 0 0,21 0 0,1 0 15,-1 0-15,22 0 0,-22 0 16,0-21-16,1 0 0,-1 0 0,0 0 15,1 0-15,-1-1 0,-21 1 16,21-21-16,-20 21 0,-1-22 0,-21 22 16,0-21-16,0 0 0,0 20 0,0-20 15,0 21-15,0-21 0,0 20 16,0 1-16,0 0 0,0 42 31,0 0-15,0 22-16,0-22 0,0 0 0,0 0 15,0 22-15,-21-22 0,21 21 16,0-21-16,0 0 0,0 1 0,0 20 16,0-21-16,-22 0 0,22 0 15,0 1-15,22-22 47,-22-22-47,21 22 0,-21-21 0,0 0 16,21 0-16,0-21 0,-21 20 0,21-20 15,-21 21-15,21-21 16,1-1-16,-22 22 0,21-21 0,0 21 16,0-1-16,0 1 0,0 0 15,1 21-15,-1 0 16,-21 21-16,0 0 0,0 1 0,0-1 16,0 0-16,0 21 0,0-21 15,0 1-15,0 20 0,0-21 0,0 0 16,0 0-16,21 22 0,-21-22 0,21 0 15,0 0-15,0 0 16,1-21-16,-1 0 0,0 0 16,21 0-16,-21 0 0,1 0 15,20 0-15,-21-21 0,21 21 16,-20-21-16,20 21 0,-21-21 0,0 0 16,0 0-16,1-1 0,-1 1 15,0-21-15,0 21 0,0 0 0,-21-22 16,0 22-16,0-21 0,21 21 0,-21-1 15,0 1-15,22 0 0,-22 0 16,0 0-16,0 42 31,0 0-31,0 0 16,0 0-16,-22 1 0,22 20 0,0-21 16,0 0-16,0 22 0,0-22 15,0 0-15,0 0 0,0 21 16,0-20-16,0-1 0,0 0 0,0 0 15,22-21-15,-1 21 0,0-21 16,0 0-16,21 0 0,-20 0 16,-1 0-16,0 0 0,21 0 15,-21 0-15,1-21 0,20 21 0,-21-21 16,0 0-16,0 0 0,1-1 0,-1 1 16,0 0-16,0 0 0,0-21 15,-21-1-15,0 22 0,0-21 0,0-1 16,0 1-16,0 0 0,0 21 0,-21-22 15,0 22-15,0 0 0,0 0 16,-1 0-16,-20 21 0,21 0 16,0 0-16,-22 0 0,22 0 0,-21 0 15,21 0-15,-22 21 0,22 0 16,0 0-16,-42 43 0,63-22 16,0-21-16,0 21 0,0 1 15,0-22-15,0 21 0,0 1 0,0-22 16,21 0-16,0 0 0,0 0 0,21 0 15,-20 1-15,-1-22 0,21 0 16,-21 0-16,22 0 0,-22 0 16,21 0-16,0 0 0,1 0 0,-1 0 0,0-22 15,-20 1-15,20 0 0,0 0 16,1 0-16,-1 0 0,-21-1 16,21-20-16,-20 21 0,-1-21 0,0 20 15,0-20-15,0 21 0,-21 0 16,21-22-16,-21 22 0,0 0 15,0 42 17,0 0-32,0 1 0,0-1 0,0 0 15,0 0-15,-21 21 0,21-20 16,0 20-16,0-21 0,0 0 0,0 22 16,0-22-16,0 0 0,0 0 0,0 0 15,0 0-15,21 1 0,1-1 16,-1-21-16,0 0 15,0 0-15,0 0 0,0 0 0,1 0 16,-1 0-16,21-21 0,-21 21 16,0-22-16,22 1 0,-22 0 0,0 0 15,0 0-15,0 0 0,1-1 0,-1-20 16,-21 21-16,21-21 0,-21 20 16,21-20-16,-21 21 0,0-21 0,0 20 15,0 1-15,0 0 0,0 0 0,21 0 16,-21 0-16,0-1 15,21 22 32,1 0-31,-1 0-16,0 0 16,0 0-16,0 0 0,0 0 15,1 0-15,20 0 0,-21 0 0,0 0 16,0-21-16,1 21 0,-1 0 15,-21 21 17,-21-21-32,-1 22 15,1-1-15,0 0 0,21 0 16,-21 0-16,0 22 0,21-22 0,-21 21 16,21-21-16,0 22 0,0-22 15,0 21-15,0-21 0,0 22 0,0-22 16,0 0-16,0 0 0,0 0 0,21-21 15,-21 21-15,21-21 0,0 22 16,0-22-16,0 0 0,1 0 0,-1 0 16,0 0-16,21 0 0,-21-22 0,1 1 15,20 0-15,-21 0 0,0 0 16,0 0-16,1-1 0,-1-20 16,0 21-16,-21-21 0,21-1 0,-21 1 15,0 0-15,0 20 0,0-20 16,0 21-16,-21-21 0,0 20 0,0 1 15,-1 0-15,1 0 0,0 21 0,0 0 16,-21 0-16,20 0 0,1 0 16,-21 0-16,21 21 0,0 0 0,-1 0 15,1 1-15,0 20 0,0-21 16,21 21-16,0 1 0,0-22 0,0 21 16,0 1-16,0-22 0,0 21 0,21-21 15,0 22-15,0-22 0,1 0 0,-1 0 16,0 0-16,0 0 15,21-21-15,-20 0 0,20 22 0,0-22 16,1 0-16,-1 0 0,0 0 0,1-22 16,-1 22-16,0-21 0,1 0 15,-1 0-15,0 0 0,-21-22 0,22 22 16,-22-21-16,21 21 0,-21-22 0,1 1 16,-1 0-16,0-1 0,0 22 15,-21-21-15,21 21 0,-21 0 0,21-1 16,-21 1-16,0 0 15,0 42 17,0 0-32,0 1 15,0-1 1,0-42 31,0-1-32,0 1 1,0 0-16,0 0 16,-21 21 15,21 21-31,-21-21 0,0 21 16,21 0-16,0 1 0,0-1 15,-21 0-15,21 21 0,-21-21 16,21 22-16,0-22 0,-22 21 0,22-21 15,0 22-15,0-22 0,0 0 16,0 0-16,0 0 0,22 1 0,-1-1 16,0 0-16,0-21 0,0 0 0,0 0 15,22 0-15,-1 0 0,0 0 16,22 0-16,-22 0 0,22 0 0,-1-21 16,1 0-16,-1-1 0,1 1 0,-22 0 15,22 0-15,-22-21 16,0 20-16,1-20 0,-1 0 0,-21 21 0,0-22 15,0 22-15,1 0 0,-22-21 16,0 20-16,0 1 0,0 0 16,-22 0-16,1 21 0,0-21 0,0 21 15,-21 0-15,20 0 0,1 0 0,-21 0 16,21 21-16,-22-21 0,22 21 16,-21 0-16,21 0 0,-22 1 0,22 20 15,0-21-15,-21 0 0,21 22 0,21-22 16,-22 21-16,22-21 15,0 22-15,0-22 0,0 0 0,0 0 0,0 0 16,22-21-16,-1 21 0,0-21 16,0 0-16,0 0 0,22 0 0,-22 0 15,0 0-15,21 0 0,-21 0 16,1-21-16,-1 21 0,0-21 0,0 0 16,0 0-16,0 0 0,1-1 15,-1-20-15,0 21 0,0-43 16,-21 43-16,0 0 0,21 0 0,-21 0 15,0 0-15,0-1 0,0 1 16,0 42 0,-21-21-16,21 22 15,-21-1-15,21 0 0,0 0 16,0 21-16,0-20 0,0 20 0,0-21 16,0 21-16,0-20 0,0-1 0,0 21 15,0-21-15,21 0 16,-21 1-16,21-1 0,0-21 0,-21 21 15,22-21-15,-1 21 0,0-21 0,0 0 16,0 0-16,0 0 0,1 0 16,-1-21-16,21 0 0,-21 0 0,0-1 15,1 1-15,20 0 0,-21-21 0,0-1 16,22-41-16,-22 41 16,0 1-16,0 0 0,21-43 15,-20 43-15,-22-1 0,21 1 0,0 0 16,-21-1-16,0 1 0,0 0 15,0 21-15,21-22 0,-21 22 0,0 0 16,-21 21 0,0 21-1,0 0-15,21 0 0,-22 1 0,22 20 16,-21-21-16,21 21 0,0 1 16,-21-1-16,21 0 0,-21 1 0,21-1 15,-21 0-15,21 22 0,0-22 0,0 1 16,0-1-16,0 0 0,0-21 15,0 22-15,0-1 0,0-21 0,0 0 16,0 1-16,0-1 0,0 0 0,21-21 16,0 0-16,0 21 15,0-21-15,1 0 0,-1 0 0,0 0 16,0 0-16,0-21 0,0 0 0,22 0 16,-22 21-16,0-22 0,0 1 15,0-21-15,22 21 0,-1-43 16,-21 43-16,0-21 0,-21 21 0,22-22 15,-1 22-15,-21 0 0,21 0 16,-21 0-16,0-1 16,0 44-1,0-1-15,-21 0 16,21 0-16,0 0 0,0 0 0,0 22 16,0-22-16,0 0 0,0 0 0,0 0 15,0 1-15,0-1 0,0 0 16,21 0-16,0-21 15,0 0-15,0 0 0,1 0 16,-1 0-16,0 0 0,21 0 16,-21-21-16,1 21 0,-1-21 15,0 0-15,0-1 0,0 1 16,0 0-16,22-21 0,-22 21 0,-21-1 16,21-20-16,0 21 0,0 0 0,1 0 15,-22-1-15,0 1 0,21 0 0,-21 0 16,-21 21 15,21 21-31,0 0 16,-22 0-16,22 1 0,-21-1 0,21 0 15,0 0-15,0 0 0,0 0 0,0 1 16,0-1-16,0 0 0,0 0 16,0 0-16,0 0 0,21 1 15,1-22-15,-1 0 16,0 0-16,0-22 15,-21 1-15,0 0 0,21 21 16,-21-21-16,21 0 0,-21 0 0,0-1 16,0 1-16,0 0 15,0 0-15,0 0 0,0 0 0,-21-1 16,0 1-16,0 0 0,0 21 16,0 0-16,-1 0 15,22-21-15,22 0 31,-1 21-15,0-21-16,0 21 0,21-22 0,1 22 16,-1-21-16,0 21 0,1 0 0,-1-21 15,0 21-15,-20 0 0,20 0 16,0 0-16,-21 0 0,1 0 0,-1 0 16,0 0-16,0 0 0,0 21 15,-21 0-15,0 1 0,0-1 16,0 0-16,0 0 15,0 0-15,0 0 0,0 1 0,0-1 16,0 0-16,0 0 0,0 21 0,0-20 16,0-1-16,0 0 0,0 0 15,0 0-15,21 0 0,-21 1 16,0-1 0,0-42 15,0-1-31,0 1 0,0 0 15,0-21 1,0 21-16,0-1 0,0 1 0,22-21 16,-1 0-16,0 20 0,0-20 0,0 0 15,22-1-15,-22 1 0,21 0 16,0 21-16,1-22 0,-1 1 16,22 21-16,-22 0 0,64 21 0,-43 0 15,-20 0-15,-1 0 0,-21 0 16,21 42-16,-20-21 0,-22 21 0,21-20 15,-21 20-15,0 0 0,0 1 0,0-1 16,0-21-16,0 21 0,0 1 16,-21-22-16,-1 0 0,1 21 0,21-20 15,-21-1-15,0 0 0,21 0 16,-21-21 0,0 0-16,21-21 31,0 0-31,0 0 0,0-1 15,0 1-15,0-21 0,0 21 0</inkml:trace>
  <inkml:trace contextRef="#ctx0" brushRef="#br0" timeOffset="35600.16">10223 6519 0,'0'0'16,"-21"0"-16,0 0 15,21-21 17</inkml:trace>
  <inkml:trace contextRef="#ctx0" brushRef="#br0" timeOffset="35848.01">8763 6858 0,'-21'0'0,"42"0"0,-42 21 15,42-21 1,0 0-16,21 0 0,-20 0 16,20 0-16,0 0 0,-21 0 0,22 0 15,-1 0-15,0 0 0,1 0 16,-1 0-16,0 0 0,-20-21 0,-1 21 16,0 0-16,0 0 0,0-21 15,0 21-15</inkml:trace>
  <inkml:trace contextRef="#ctx0" brushRef="#br0" timeOffset="38347.58">12213 6541 0,'0'0'16,"21"0"-16,0-22 0,1 1 16,-1 0-16,-21 0 15,21 0-15,0 0 0,-21-1 16,0 1-16,0 0 0,0 0 16,0 0-16,0 0 0,0-1 0,0 1 15,-21 0-15,0 21 0,0-21 0,-1 0 16,-20 21-16,21 0 0,-21 0 15,-1 0-15,1 0 0,0 0 0,-1 21 16,1-21-16,0 21 0,-22 0 0,43 22 16,-21-1-16,-1 0 0,1 22 15,21-22-15,0 22 0,-1-1 0,1 1 16,0-1-16,21-21 0,0 22 0,0-22 16,0 22-16,0-22 15,0 0-15,21 1 0,0-1 0,1-21 16,-1 0-16,21 22 0,-21-22 0,22-21 15,-22 21-15,21-21 0,0 0 16,1 0-16,-1 0 0,0 0 0,22-21 16,-22 0-16,1 0 0,-1-1 0,0 1 15,1 0-15,-1 0 0,-21 0 16,21-22-16,-20 22 0,-1-21 0,0 21 16,0-22-16,0 22 0,0 0 0,-21-21 15,0 21-15,0-1 0,0 1 16,0 42 15,0 1-31,0-1 16,0 0-16,-21 0 0,21 0 0,0 22 15,0-22-15,0 0 0,-21 0 0,21 0 16,0 0-16,0 1 0,0-1 16,0 0-16,0 0 0,0 0 15,21-21-15,0 21 0,1-21 16,-1 0-16,0 0 15,0 0-15,0 0 0,0-21 0,22 21 16,-22-21-16,0 0 0,0 21 0,0-21 16,1 0-16,-1-1 0,0 1 15,-21 0-15,0 0 0,0 0 16,0 0-16,0-22 0,0 22 0,0-21 16,0 21-16,0-22 0,-21 22 15,0-21-15,-1 21 0,1-22 0,0 22 16,-21 0-16,21 21 0,-1 0 0,1 0 15,-127 42 1,127-21-16,0 1 16,0 20-16,-1-21 0,1 21 15,21-20-15,-21 20 0,21 0 0,0-21 16,0 22-16,0-1 0,21-21 0,0 0 16,1 22-16,-1-22 0,0 0 15,0 0-15,0 0 0,22 1 16,-22-22-16,21 21 0,-21-21 15,0 0-15,22 0 0,-1 0 0,-21 0 16,22 0-16,-1-21 0,-21-1 0,21 22 16,1-21-16,-1 0 0,-21 0 0,22-21 15,-1 20-15,-21 1 0,0-21 16,22 21-16,-22-22 0,0 1 0,0 21 16,0-21-16,0 20 0,-21-20 0,0 21 15,22 0-15,-22 0 0,0-1 16,0 44-1,0-1 1,-22 0-16,22 21 16,0-21-16,-21 1 0,0-1 0,21 21 15,-21-21-15,21 0 0,0 1 0,0 20 16,0-21-16,0 0 0,0 0 16,0 1-16,0-1 0,0 0 0,21 0 15,0 0-15,0-21 16,1 0-16,-1 0 0,0 0 0,0 0 15,0 0-15,22 0 0,-22 0 0,0 0 16,21-21-16,-21 0 16,1 21-16,20-21 0,-21 0 0,0-1 0,0 1 15,1 0-15,-1 0 0,0-21 16,0 20-16,0-20 0,-21 21 16,0-21-16,21 20 0,-21-20 0,0 21 15,0 0-15,0 0 0,0-1 0,-21 44 31,21-1-15,0 0-16,-21 0 0,21 21 0,-21-20 16,21 20-16,0-21 0,0 21 15,0-20-15,0-1 0,0 21 0,0-21 16,0 0-16,0 1 0,0-1 16,21 0-16,0 0 0,0 0 15,1-21-15,-1 0 0,0 0 16,0 0-16,0 0 0,0 0 15,1 0-15,-1-21 0,0 21 0,0-21 16,21 0-16,-20 0 0,-1 21 0,0-43 16,21 22-16,-42 0 0,21-21 15,1 20-15,-1-20 0,0 0 16,-21 21-16,21-22 0,-21 1 0,21 21 0,-21-22 16,0 22-16,0 0 15,-21 42 1,0 0-16,0 1 15,0 20-15,21-21 16,-22 21-16,1-20 0,21 20 0,-21-21 16,21 21-16,-21-20 0,21-1 0,0 0 15,-21 21-15,21-21 0,0 1 16,-21-22-16,21 21 0,0 0 0,0-42 47,0 0-32,0-1-15,0 1 0,21 0 0,-21 0 16,21 0-16,-21 0 0,21-22 16,0 22-16,22-21 0,-22-1 15,0 22-15,21-21 0,-21 21 0,22-22 16,-1 22-16,-21 0 0,22 21 16,-22-21-16,21 21 0,-21 0 0,0 0 15,1 21-15,-22 0 16,0 22-16,21-22 0,-21 0 0,0 21 15,0-21-15,0 22 0,0-22 0,0 21 16,0-21-16,0 1 0,0-1 16,0 0-16,0 0 0,21 0 0,-21 0 15,21-21-15,0 22 0,0-22 16,1 0-16,-1 0 16,0 0-16,0 0 0,0 0 0,22 0 15,-22 0-15,0-22 0,0 22 0,21-21 0,-20 0 16,-1 0-16,0 0 15,0 0-15,0-1 0,0-20 0,1 0 16,-1-1-16,0 1 0,-21 0 0,21-22 16,0 22-16,-21-22 0,21 22 15,1-21-15,-22 20 0,0 1 0,21 21 16,-21-22-16,21 22 0,-21 0 0,0 0 16,0 0-16,-21 21 31,0 21-16,-1 21-15,22-21 0,-21 22 16,0-1-16,0 22 0,0-22 0,21 21 16,-21 1-16,21-22 0,-22 22 15,22-22-15,0 0 0,0 1 0,0-1 16,0 0-16,0-20 0,22 20 0,-22-21 16,21 0-16,0 0 0,21 1 15,-21-22-15,1 21 0,-1-21 0,0 21 16,21-21-16,-21 0 0,22 0 0,-22 0 15,0 0-15,0 0 0,22 0 16,-22-21-16,0 0 0,0 21 0,0-22 16,0 1-16,1 0 15,-1 0-15,-21 0 0,21 0 16,-21-1-16,0 1 16,0 0-16,0 0 15,-21 0-15</inkml:trace>
  <inkml:trace contextRef="#ctx0" brushRef="#br0" timeOffset="38599.43">15049 6625 0,'0'0'0,"-21"0"0,21-21 31,21 21-31,1 0 0,-1 0 0,0 0 16,21 0-16,-21-21 0,22 21 15,-1 0-15,0 0 0,1-21 0,20 0 16,-20 21-16,-1 0 0,0-22 16,1 22-16,-1 0 0,-21 0 0,21 0 15,-20 0-15,-1 0 16,-42 22 15,-1-1-31</inkml:trace>
  <inkml:trace contextRef="#ctx0" brushRef="#br0" timeOffset="39951.69">1524 9081 0,'0'-22'16,"21"-83"0,-21 83-1,0 1-15,0 0 0,21 0 16,-21 0-16,21 21 16,-21 21-16,0 0 15,0 0-15,0 22 0,0-1 16,0 0-16,0 1 0,-21-1 15,0 0-15,0 22 0,0-22 16,0 0-16,-22-20 0,22 20 0,0 0 16,0-21-16,-22 22 0,22-22 15,0 0-15,0 0 0,0-21 16,21-21 0,0 0-1,0 0-15,21 0 0,0-1 16,0 1-16,0 0 0,1 21 15,20-21-15,0 0 0,1 0 0,-22 21 16,21-22-16,0 1 0,1 21 16,-22 0-16,21-21 0,-21 21 15,22 0-15,-22-21 0,0 21 0,0 0 16,0-21-16,1 21 16,-22-21-16,0-1 15,0 1-15,0 0 16,0 0-16,0 0 15,0 0-15,0-1 16,-22 22-16,1 0 31,0 22-31,21-1 16,0 0-16,0 21 0,-21-21 16,21 22-16,-21-1 0,21 0 0,-21-20 15,21 20-15,0 0 0,0 1 16,-22-22-16,22 21 0,0-21 0,0 22 15,0-22-15,0 0 0,0 0 16,0 0-16,0-42 47,22 0-47,-1 0 0,-21 0 16</inkml:trace>
  <inkml:trace contextRef="#ctx0" brushRef="#br0" timeOffset="40163.57">2201 9208 0,'21'0'0,"-42"0"0,42-22 16,-21 1 15</inkml:trace>
  <inkml:trace contextRef="#ctx0" brushRef="#br0" timeOffset="40980.1">4233 8975 0,'0'-43'15,"21"22"-15,1 21 0,-1-21 16,0 0-16,0 0 0,0 0 0,0-1 16,1-20-16,20 21 0,-21 0 15,0 0-15,0-1 0,1 1 0,-1 0 16,0-21-16,-21 21 0,0-1 16,0 1-16,-21 21 15,0-21-15,-1 21 0,1 0 0,-21 0 16,21 0-16,-22 0 0,22 0 15,-21 21-15,0 0 0,20-21 0,1 22 16,-21-1-16,21 0 0,0 0 16,21 0-16,-22 0 15,22 1-15,0-1 0,0 0 0,0 0 16,0 0-16,22 0 0,-1 1 16,0-1-16,21 0 0,-21 0 0,22 0 15,-22 22-15,21-22 0,1 0 0,-22 0 16,21 0-16,-21 22 0,22-22 15,-22 0-15,0 21 0,-21-21 0,0 1 16,0 20-16,0-21 0,-21 0 16,0 0-16,-1 22 0,-20-22 0,0 0 15,-1 0-15,1 0 0,0 1 16,-22-22-16,22 21 0,0-21 16,-1 0-16,1 0 0,21 0 0,-22 0 15,1-21-15,21 21 0,-21-22 0,20 1 16,1 0-16,0 0 0,0 0 15,21-22-15,-21 22 0,21-21 0,-21 0 16,21 20-16,0-20 0,0 0 16,0-1-16,0 22 0,0-21 0,0 21 15,21-22-15,0 22 0,0 0 0,0 21 16,0-21-16,1 21 0,-1 0 16,0 0-16,0 0 0,0 0 0,22 0 15,-22 0-15,0 0 16</inkml:trace>
  <inkml:trace contextRef="#ctx0" brushRef="#br0" timeOffset="41911.56">4911 8509 0,'0'0'0,"0"-21"16,-22 42 15,22 0-15,0 0-16,0 22 0,0-22 0,0 21 15,0 1-15,0-1 0,-21 0 16,21 22-16,0-22 0,0 0 0,0 22 16,0-22-16,0 1 0,0-1 0,-21 0 15,21 1-15,0-1 0,0-21 16,-21 0-16,21 22 0,0-22 0,-21 0 15,21 0-15,0 0 16,0-42 0,0 0-1,0 0-15,0 0 0,0-1 16,0 1-16,0 0 0,0-21 16,21 21-16,0-22 0,0 1 0,0 0 15,1-1-15,-1 1 0,0 0 16,0 20-16,0-20 0,22 21 0,-22 0 15,21 0-15,-21-1 0,0 1 0,22 21 16,-22 0-16,0 0 0,-21 21 16,21 1-16,-21-1 15,0 0-15,0 0 0,-21 0 16,21 0-16,-42 1 0,21-1 16,-1 0-16,1 0 0,0 0 0,0-21 15,-21 21-15,20-21 0,1 0 0,0 0 16,0 0-16,0 0 15,0 0-15,21-21 0,0 0 16,0 0-16,0 0 16,0 0-16,0 42 31,21 0-31,0 0 16,-21 0-16,0 22 0,21-22 15,-21 0-15,21 0 0,-21 0 16,21 22-16,-21-22 0,0 0 0,22 0 15,-1-21-15,0 21 0,-21 0 16,21-21-16,0 0 0,0 22 16,1-22-16,-1 0 0,0 0 0,21 0 15,-21 0-15,1 0 0,20-22 0,-21 22 16,21-21-16,-20 0 0,20 21 16,-21-21-16,21 0 0,-20 0 0,20-22 15,-21 22-15,0 0 0,0-21 0,1 20 16,-22-20-16,0 21 0,21-21 15,-21 20-15,0 1 0,0 0 0,-21 42 32,-1 0-17,1 1-15,21-1 0,-21 21 0,21-21 16,-21 0-16,21 22 0,0-22 0,0 0 16,0 21-16,0-20 0,0-1 15,0 0-15,0 0 0,0 0 16,0 0-16,21-21 31,0-21-31,-21 0 16,0 0-16,0 0 0</inkml:trace>
  <inkml:trace contextRef="#ctx0" brushRef="#br0" timeOffset="42296.34">5863 8530 0,'-127'21'32,"106"-21"-32,0 22 0,0-1 15,21 0-15,-22 0 0,22 0 16,0 0-16,0 1 0,0-1 16,22 0-16,-1-21 15,0 0-15,21 0 0,-21 0 16,1 0-16,-1 0 0,0 0 0,0-21 15,0 0-15,0-1 16,1 22-16,-1-21 0,-21 0 0,0 0 16,0 0-16,0 0 0,0-1 15,-21 1-15,-1 0 0,-20 21 16,21-21-16,0 21 0,0 0 0,-22 0 16,22 0-16,-21 0 0,21 21 0,-22 0 15,22 0-15,0 1 0,0-1 16,0 0-16,21 0 0,0 0 0,0 22 15,0-22-15,0 0 0,0 21 0,0-21 16,0 1-16,21-1 0,0 0 16,21 0-16,-21 0 0,1-21 0,20 21 15</inkml:trace>
  <inkml:trace contextRef="#ctx0" brushRef="#br0" timeOffset="42680.13">6244 8827 0,'0'0'0,"0"-22"0,0 1 16,0 0-16,-21 21 31,21 21-15,0 0-16,0 1 0,0 20 0,0-21 15,0 21-15,0 1 16,0-1-16,0 0 0,-21 1 0,21 20 15,0-20-15,-21-1 0,21 21 0,0-20 16,0 20-16,-22 1 0,22 20 16,-21-20-16,0-1 0,21 22 0,0-21 15,-21-1-15,21 1 0,-21 20 0,21-20 16,-21-1-16,21 1 0,0-1 0,0-20 16,0 20-16,0-21 0,0 1 15,0-1-15,0-21 0,0 0 0,0 1 16,0-1-16,0-42 15,0-1 1,0-20-16,0 21 16,0-21-16,0-1 0,21 1 0,-21 0 15,21-22-15,-21 1 0,0 20 0</inkml:trace>
  <inkml:trace contextRef="#ctx0" brushRef="#br0" timeOffset="43011.93">6138 9313 0,'0'-63'0,"0"126"0,0-190 0,0 64 0,0 21 15,0-1-15,0 1 0,0 0 16,0-1-16,0 1 0,0 0 16,0 20-16,0 1 0,0-21 0,21 21 15,1 0-15,-1-1 0,0 22 16,0-21-16,21 0 0,-20 21 0,20 0 16,0 0-16,-21 0 0,22 0 0,-22 21 15,0 0-15,0 1 0,0-1 16,1 0-16,-22 21 0,0 1 0,0-22 15,0 21-15,0 0 0,0-20 16,-22 20-16,1 0 0,-21-21 0,21 1 16,-22 20-16,22-21 0,-21 0 0,21-21 15,0 21-15,-22 1 0,22-22 16,0 21-16,0-21 16,21 21-16,-21-21 0,-1 0 15,44-21 16,-1 0-15</inkml:trace>
  <inkml:trace contextRef="#ctx0" brushRef="#br0" timeOffset="43459.68">7154 8361 0,'0'0'0,"0"21"31,21-21-31,22 0 16,-22 0-16,21 0 0,1 0 0,-1 0 16,0 0-16,22 0 0,-1 0 15,-20-21-15,20 21 0,1 0 0,-1-21 16,-21 21-16,1 0 0,-1 0 15,0 0-15,-20 0 0,-1 0 0,-42 0 32,-1 0-32,1 0 15,0 0-15,-21 21 0,-1-21 0,22 0 16,-21 21-16,0-21 0,20 0 16,-20 21-16,21-21 0</inkml:trace>
  <inkml:trace contextRef="#ctx0" brushRef="#br0" timeOffset="43747.51">7493 8424 0,'0'22'47,"0"-1"-47,0 0 15,-21 0-15,21 0 0,0 0 0,-21 1 16,21 20-16,0-21 0,-22 21 15,22 1-15,0-1 0,0 0 16,0-20-16,0 20 0,-21 0 0,21-21 16,0 22-16,0-22 0,-21 0 15,21 0-15,0 0 0,0 1 0,0-1 16,21-42 15,0-1-31,1 1 16,-22 0-16,21 0 0,0 21 15</inkml:trace>
  <inkml:trace contextRef="#ctx0" brushRef="#br0" timeOffset="44176.26">8530 8424 0,'0'0'0,"0"-21"16,-21 0-1,0 21-15,0 0 0,-1 0 16,1 0-16,0 0 0,0 0 0,0 0 16,-22 21-16,43 0 15,-42 1-15,42-1 0,-21 0 16,0 21-16,0-21 0,-1 22 0,1-1 15,21 0-15,0 1 0,0-1 16,0-21-16,0 22 0,0-1 0,0-21 16,21 0-16,1 0 0,-1 1 0,0-1 15,0-21-15,0 0 0,22 21 16,-22-21-16,21 0 0,-21 0 0,22 0 16,-22 0-16,21-21 0,-21 0 0,0 21 15,1-22-15,20 22 0,-42-21 16,21 0-16,0 0 0,0 0 15,-21 0 1,0-1 0,-21 22-1</inkml:trace>
  <inkml:trace contextRef="#ctx0" brushRef="#br0" timeOffset="47389.09">1714 10372 0,'0'0'0,"-21"0"0,0 0 16,0 0-16,0 0 15,21-21-15,-21 21 0,42 0 47,0 0-47,0-22 0,21 22 16,-20 0-16,20 0 0,0-21 0,-21 21 15,22 0-15,-1 0 0,-21-21 16,22 21-16,-22-21 0,0 21 16,0 0-16,21 0 0,-20 0 0,-22-21 15,21 21-15,-42 0 32,-1 0-17,1 0-15,0 0 0,0 0 0,0 0 16,0 0-16,-22 0 0,22 0 0,0 0 15,0 0-15,0 0 0,-1 0 16</inkml:trace>
  <inkml:trace contextRef="#ctx0" brushRef="#br0" timeOffset="47951.77">1736 10224 0,'-22'0'32,"1"0"-17,21 21-15,0 0 16,0 0-16,0 0 15,0 0-15,0 1 16,0-1-16,0 0 0,0 0 0,-21 21 16,21-20-16,0-1 0,0 0 15,0 0-15,0 0 0,0 0 16,0 1-16,0-1 16,0 0-16,0-42 46,21 21-46,0-21 16,1 21 0,-1-22-16,0 22 0,-21-21 15,21 21-15,0 0 0,0 0 16,1 0-16,-1 0 0,-21-21 0,21 21 16,0 0-16,0 0 0,0 0 15,1 21-15,-1 0 0,-21 1 16,0-1-16,21 0 0,-21 0 0,0 0 15,0 0-15,0 1 0,0 20 16,0-21-16,0 0 0,0 0 0,-21 1 16,0-1-16,-1 0 0,1 0 15,0 0-15,0-21 0,0 21 0,0-21 16,-22 0-16,22 22 0,0-22 16,-21 0-16,20 0 0,1 0 15,0 0-15,0 0 0,0 0 0,0 0 16,-1 0-16,22-22 0,-21 22 15,21-21-15,-21 21 0,21-21 0,-21 21 16,21-21-16,0 0 16,0 0-1,21 21 1,0 0-16,0-22 0,1 22 16</inkml:trace>
  <inkml:trace contextRef="#ctx0" brushRef="#br0" timeOffset="48215.62">2561 10668 0,'0'0'0,"21"0"0</inkml:trace>
  <inkml:trace contextRef="#ctx0" brushRef="#br0" timeOffset="53842.39">4276 10329 0,'-22'0'15,"22"22"1,0-1 0,22-21 15,-22-21-31,21 21 15,0-22-15,0 1 0,0 0 0,0 21 16,1-21-16,-1 0 0,21 0 16,-21-1-16,-21 1 0,21 0 0,1 0 15,-22 0-15,0 0 16,-22 21 0,1 0-16,-21 0 0,21 0 0,-22 0 15,1 0-15,0 0 0,-1 0 16,1 21-16,0 0 0,21-21 0,-22 21 15,22 0-15,-21 0 0,21 1 0,21-1 16,0 0-16,-22 0 0,22 0 16,0 0-16,0 22 0,22-22 0,-22 0 15,21 0-15,0 0 0,21 1 16,-21 20-16,1-21 0,20 0 0,-21 0 16,21 1-16,-20-1 0,-1 0 0,21 0 15,-21 0-15,-21 0 16,0 1-16,21-1 0,-21 0 0,0 0 15,0 0-15,-21 0 0,0-21 0,0 22 16,0-1-16,0-21 0,-1 0 16,1 0-16,-21 0 0,21 0 0,0 0 15,-1 0-15,1 0 0,0-21 16,0 21-16,0-22 0,0 1 0,-1 0 16,1 0-16,21 0 0,-21-22 0,0 22 15,0 0-15,21-21 16,0 21-16,-21-22 0,-1 22 0,22 0 0,0 0 15,0 0-15,0 42 32,0 0-32,22 21 0,-1-21 15,0 1-15,0 20 0,0-21 16,0 21-16,1-20 0,-1-1 0,21 0 16,-21 0-16,0 0 0,1 0 0,20 1 15,-21-22-15,21 21 0,1-21 16,-1 0-16,0 0 0,1 0 0,20 0 15,-20 0-15,20 0 0,1-21 16,-1 21-16,1-22 0,-1 1 16,-21 0-16,22 0 0,-22 0 0,22 0 0,-22-1 15,-21 1-15,22 0 0,-22-21 16,0 21-16,0-1 0,0-20 16,-21 21-16,0-21 0,0 20 0,0 1 15,0-21-15,0 21 0,-21 0 16,0-1-16,0 1 0,0 0 0,-1 0 15,1 21-15,0 0 0,0 0 16,0 0-16,0 0 0,-1 0 0,1 21 16,-21-21-16,21 21 0,0 0 0,-22 22 15,22-22-15,0 21 0,0 1 16,0-22-16,-1 21 0,22 0 0,0-20 16,0 20-16,0-21 0,0 21 15,0-20-15,0-1 0,22 0 0,-1 0 16,0-21-16,0 0 15,0 0-15,22 0 0,-22 0 16,0 0-16,0 0 0,0-21 0,22 0 16,-22 0-16,0 21 0,0-22 0,0-20 15,0 21-15,1 0 0,-1 0 16,-21-22-16,0 22 0,0 0 0,0 0 16,21-22-16,-21 22 0,0 0 0,0 0 15,0 0-15,0 0 16,-21 21-1,21 21 1,0 0-16,0 21 16,0-21-16,0 1 0,0 20 0,0 0 15,0 1-15,0-1 0,0 21 16,0-20-16,0-1 0,0 22 0,0-1 16,0 1-16,0-1 0,0 1 0,0-1 15,21 1-15,-21 20 0,21-20 0,-21-1 16,21 1-16,-21-22 0,0 22 15,0-1-15,0-21 0,0 22 0,0-22 16,0 1-16,0-1 0,0 0 0,0-21 16,21 22-16,-21-22 0,22-21 15,-22-21 1,21 0 0,-21-1-16,21-20 0,-21 0 15,0 21-15,21-43 0,0 22 0,0-1 16,-21-20-16,22-1 0,-1 1 0,0-22 15,0 1-15,0 20 0,0-21 16,1 1-16,-1-1 0,0 0 0,0 1 16,0 20-16,0-20 0,1-1 0,-1 21 15,0 1-15,0-1 0,0 1 16,0 21-16,-21 20 0,0-20 0,0 21 16,0 0-16,-21 21 31,0 21-31,0 0 15,0 0-15,21 0 0,0 22 0,-21-22 16,21 21-16,-22 1 0,22-1 16,0-21-16,0 21 0,0 1 0,0-22 15,0 0-15,0 21 0,0-20 0,0-1 16,22 0-16,-1-21 16,0 0-16,0 0 0,0 0 0,22 0 15,-22 0-15,21 0 0,-21-21 16,22 0-16,-22 21 0,21-22 15,-21 1-15,22 0 0,-22-21 0,0 21 16,21-1-16,-21-20 0,1 21 0,-1-21 16,0 20-16,-21-20 0,0 21 15,21 0-15,-21 0 0,0-1 0,0 1 16,0 0-16,0 0 16,-21 21-1,0 21 1,21 0-16,0 0 0,0 1 15,0-1-15,0 21 0,-21-21 16,21 22-16,0-22 0,0 21 0,0-21 16,0 0-16,0 1 0,21 20 15,0-21-15,0 0 16,0 0-16,0-21 0,22 0 0,-22 0 16,0 0-16,21 0 0,1 0 0,-1 0 15,0 0-15,1 0 0,-1-21 16,22 0-16,-22 0 0,0 0 0,-21 0 15,22-1-15,-1-20 0,-21 21 0,0-21 16,1 20-16,-1-20 0,-21 0 16,0 21-16,0-22 0,0 22 0,0-21 15,0 21-15,-21-1 0,21 1 0,-22 0 16,1 21-16,0 0 0,0-21 16,0 21-16,0 0 15,-1 0-15,1 21 0,0 0 0,21 0 16,-21 1-16,21 20 0,-21-21 15,21 21-15,0 1 0,0-22 0,0 21 16,0 1-16,0-22 0,0 0 0,0 21 16,21-21-16,0 1 0,0-1 15,0-21-15,1 21 0,-1-21 0,0 0 16,21 0-16,-21 0 0,22 0 0,-1 0 16,0 0-16,-20-21 0,20 21 15,0-21-15,-21-1 0,22 1 0,-22 0 16,0-21-16,21 21 0,-42-1 15,22-20-15,-1 21 0,-21 0 16,0-22-16,0 22 0,0 0 0,0 0 16,0 0-16,0 42 31,0 0-31,0 0 16,0 0-16,0 1 0,0 20 0,-21-21 15,21 21-15,-22-20 0,22-1 16,0 21-16,0-21 0,0 0 0,-21 1 15,21-1-15,0 0 0,0 0 0,0 0 16,21-21 15,-21-21-15,0 0-16,22 0 0,-1 0 0,-21-1 16,21-20-16,0 21 0,0-21 15,0 20-15,1-20 0,20 0 0,-21 21 16,0-22-16,0 22 0,1 0 0,-1 0 15,-21 0-15,21 21 0,0-22 16,-21 44 0,0-1-16,0 0 15,0 0-15,0 0 0,0 0 16,0 22-16,0-22 0,0 0 0,0 0 16,0 0-16,0 1 0,21-1 0,0 0 15,1 0-15,-1 0 16,0-21-16,0 0 0,0 0 15,22 0-15,-22 0 0,0 0 0,0 0 16,21 0-16,-20 0 0,-1-21 16,0 21-16,21-21 0,-21 0 0,1 0 15,-1-22-15,-21 22 0,21 0 0,0-21 16,-21-1-16,0 22 0,21-21 16,-21-1-16,21 1 0,-21 0 0,0-1 15,22 22-15,-22-21 0,21 0 16,-21 20-16,0 1 0,0 0 0,0 0 15,0 0-15,0 42 32,-21 0-32,21 0 15,-22 0-15,22 22 0,0-22 0,0 21 16,0-21-16,-21 22 0,21-1 0,0-21 16,0 22-16,-21-1 0,21 0 15,0 1-15,0-22 0,0 21 0,0-21 16,0 22-16,0-22 0,0 0 0,21 0 15,0 0-15,1 0 0,-22 1 16,21-22-16,0 0 0,0 0 16,0 0-16,0 0 0,1 0 0,-1 0 0,0 0 15,0-22-15,21 1 0,-20 0 16,20 0-16,-21 0 0,21 0 16,-20-22-16,-1 22 0,21-21 15,-21 21-15,0-22 0,1 22 0,20-42 16,-21 41-16,-21 1 0,21 21 15,-21-21-15,0 0 0,-21 21 32,0 0-32,0 21 15,21 0-15,0 0 0,0 1 0,0-1 16,0 0-16,0 21 0,0-21 0,0 1 16,0 20-16,0-21 0,0 0 15,0 0-15,21 1 0,0-1 0,0 0 16,0-21-16,1 21 0,20-21 15,0 0-15,1 0 0,20 0 16,-21 0-16,22 0 0,-22 0 0,22 0 16,-1 0-16,-20-21 0,20 0 0,-21 0 15,1-1-15,-1 1 0,0 0 16,1 0-16,-22 0 0,0-22 0,0 22 16,-21 0-16,21-21 0,-21 21 15,0-1-15,0-20 0,0 21 0,-21 0 0,0 0 16,0-1-16,0 1 15,-22 0-15,22 21 0,0 0 0,0 0 16,0 0-16,-22 0 0,22 0 0,0 0 0,0 0 16,0 21-16,-22 0 15,22 1-15,0-1 0,0 0 0,0 0 16,21 21-16,-21-20 0,21-1 0,-22 21 16,22-21-16,0 0 0,0 22 15,0-22-15,0 0 0,0 0 0,0 0 16,22-21-16,-22 22 0,21-22 0,0 21 15,0-21-15,0 0 0,0 0 16,1 0-16,20 0 0,-21-21 0,0-1 16,0 22-16,1-21 0,20 0 15,-21 0-15,0 0 0,0-22 16,1 22-16,-1 0 0,0-21 16,-21-1-16,21 22 0,-21 0 0,0 0 15,0 0-15,0 0 0,0-1 0,0 1 16,0 0-1,-21 21 1,21 21-16,-21 0 0,21 1 16,0-1-16,-21 0 0,21 21 15,0-21-15,0 1 0,0-1 0,0 21 16,0-21-16,0 0 0,0 22 0,0-22 16,21 0-16,0 0 15,0-21-15,0 21 0,0 1 0,1-22 16,-1 0-16,0 0 0,0 0 0,0 0 15,22 0-15,-22 0 0,21 0 16,-21-22-16,22 1 0,-22 0 0,21 0 16,0 0-16,-20-22 0,41-20 15,-21 42-15,-20-22 0,-1 1 16,0 0-16,0-1 0,0-20 0,0 21 16,1-1-16,-22-20 0,21 20 15,-21 1-15,0 0 0,0-1 0,0 1 16,0 21-16,0-21 0,0 20 0,-21 22 31,21 22-31,-22-1 16,1 0-16,21 21 0,-21 1 0,21-1 15,0 21-15,0-20 0,-21-1 0,21 22 16,0-22-16,0 0 0,-21 1 16,21-1-16,0 0 0,0 1 0,0-1 15,0 0-15,21 1 0,0-22 0,-21 0 16,42 21-16,-20-21 0,-1 1 15,0-22-15,0 21 0,21-21 0,-20 0 16,-1 0-16,21 0 0,-21 0 0,0-21 16,22-1-16,-22 1 0,21 0 15,-21 0-15,22 0 0,-22 0 16,21-22-16,-21 22 0,22 0 0,-22-21 16,0-1-16,0 22 0,0-21 0,1 21 15</inkml:trace>
  <inkml:trace contextRef="#ctx0" brushRef="#br0" timeOffset="54116.23">9250 9631 0,'0'0'0,"-21"0"15,-22 21 1,64-21 47,-42 0-32,0 0-31</inkml:trace>
  <inkml:trace contextRef="#ctx0" brushRef="#br0" timeOffset="54316.12">8086 10054 0,'0'0'0,"-22"64"31,22-43-31,22-21 0,-1 0 15,21 0-15,-21-21 0,22 21 0,-1 0 16,-21 0-16,21-21 0,1-1 16,-22 22-16,21 0 0,1-21 0,-22 21 15,0 0-15,0-21 0,0 0 0,0 21 16,1-21-16</inkml:trace>
  <inkml:trace contextRef="#ctx0" brushRef="#br0" timeOffset="58227.66">12001 9694 0,'0'0'0,"-42"-42"32,21 42-17,21 21 1,-21-21-16,21 21 0,0 1 16,0-1-16,21-21 15,0 0-15,0 0 0,0 0 16,1 0-16,20 0 0,-21 0 0,21 0 15,-20 0-15,20-21 0,0-1 16,1 1-16,-1 0 0,0 0 0,1 0 16,-1 0-16,-21-1 0,21 1 15,-20 0-15,-1 0 0,-21 0 16,0 0-16,0-1 0,0 1 0,0 0 16,-21 21-16,-1-21 0,-20 0 0,21 21 15,-21 0-15,20 0 0,-20 0 16,21 0-16,-21 0 0,20 0 0,-20 21 15,21-21-15,-21 21 0,20 21 0,1-20 16,0 20-16,0-21 0,0 21 16,21 1-16,-21-1 0,21 0 0,0 1 15,0-22-15,0 21 0,21-21 0,0 1 16,0-1-16,0 0 0,22 0 16,-22-21-16,0 0 0,21 21 15,-21-21-15,1 0 0,20 0 0,-21 0 16,21 0-16,-20 0 0,-1 0 15,-21-21-15,21 21 0,-21-21 16,-21 21 0,0 0-16,-1 0 0,1 0 15,0 21-15,0 0 0,-21 0 0,20 1 16,1-1-16,-21 0 0,21 0 0,0 0 16,-1 22-16,1-22 0,0 21 15,0 0-15,0-20 0,21 20 16,0 0-16,0-21 0,0 22 0,0-22 0,0 0 15,0 0-15,0 0 16,21 1-16,0-22 0,0 0 16,22 0-16,-22 0 0,0 0 0,21-22 15,-21 22-15,22-21 0,-22 0 16,21 0-16,-21 0 0,1-22 0,20 22 16,-21 0-16,0-21 0,0 21 0,1-22 15,-1 22-15,0 0 0,0-21 0,0 20 16,0 1-16,1 0 0,-1 0 15,0 0-15,-21 0 0,21 21 0,0 0 16,0 0-16,1 0 16,-22 21-16,0 0 15,0 0-15,0 0 0,0 0 16,0 1-16,0-1 0,0 0 0,0 21 16,0-21-16,-22 1 0,22-1 15,0 0-15,-21 0 0,0 0 0,21 22 16,-21-43-16,21 21 0,0 0 0,0 0 15,0-42 17,21 0-32,-21 0 15,21-1-15,0 1 0,1 0 0,-22 0 16,21 0-16,0-22 0,0 22 16,0 0-16,0-21 0,1-1 0,-1 22 15,0 0-15,0-21 0,0 21 16,0-1-16,-21 1 0,0 0 15,22 21-15,-44 21 32,22 0-32,-21 1 15,0-1-15,21 0 0,-21 21 0,21-21 16,0 1-16,0-1 0,0 0 0,0 21 16,0-21-16,0 1 0,0-1 15,0 0-15,21 0 0,0 0 0,0 0 16,22-21-16,-22 22 0,21-22 0,1 0 15,-1 0-15,0 0 0,1 0 16,20 0-16,-21 0 0,1-22 16,-1 1-16,0 21 0,1-21 0,-1 0 15,0 0-15,-20 0 0,-1-1 0,0 1 16,0 0-16,-21 0 0,0-21 16,0 20-16,0 1 0,0 0 0,0 0 15,0 0-15,-21 21 0,0-21 0,0 21 16,-1 0-16,1 0 0,0 0 15,0 21-15,0 0 0,0 0 16,21 0-16,0 0 0,0 1 0,0-1 16,0 21-16,0-21 0,0 0 15,0 1-15,0-1 0,0 21 0,0-21 16,21-21-16,-21 21 0,21 1 16,0-22-16,0 0 0,0 21 0,1-21 15,20 0-15,-21 0 0,0 0 16,0 0-16,22-21 0,-22 21 0,0-22 15,0 1-15,22 0 0,-22 21 0,0-21 16,0 0-16,0-22 0,0 22 16,1 0-16,-1 0 0,0-21 0,0 20 15,0 1-15,0-21 0,1 21 16,-1 0-16,0-1 0,0 22 0,0-21 16,0 21-16,1 0 15,-22 21 1,0 1-16,0-1 15,0 0-15,0 0 16,0-42 31,0 0-31,21 21-16,-21-21 0,0-1 15,0 1-15,0 0 16,0 0-16,0 0 0,-21 21 15,-1 0-15,1 0 16,0 0-16,0 0 0,21 21 16,-21-21-16,0 21 0,21 0 15,0 0-15,-22 1 0,22 20 16,-21-21-16,21 0 0,0 22 0,-21-22 16,21 0-16,0 21 0,0-21 0,0 1 15,0-1-15,0 21 0,21-21 16,0 0-16,1 1 0,-22-1 0,42-21 15,-21 21-15,0 0 0,0-21 0,22 0 16,-22 0-16,21 0 0,-21 0 16,22 0-16,-1 0 0,0-21 15,-20 0-15,20 21 0,-21-21 0,21-1 16,-20 1-16,-1 0 0,0-21 16,0 21-16,0-1 0,0-20 0,1 21 15,-22 0-15,21-22 0,-21 22 0,0-21 16,0 21-16,0 0 0,0-1 15,0 1-15,-21 42 32,21 1-32,0-1 15,-22 0-15,22 0 0,-21 21 0,21-20 16,0-1-16,0 21 0,0-21 0,0 0 16,0 1-16,0-1 0,21 42 31,1-42-31,-1-21 0,0 0 0,0 0 15,0 0-15,0 0 0,1 0 16,-1 0-16,0 0 0,0-21 0,0 0 16,0 21-16,1-21 0,20 0 0,-21 0 15,0-1-15,0 1 0,1-21 0,-1 21 16,-21 0-16,21-22 0,0 22 16,-21 0-16,0-21 0,0 20 0,21 1 15,-21 0-15,0 0 0,-21 21 31,21 21-15,-21-21-16,21 21 0,-21 22 16,0-22-16,21 0 0,0 0 0,0 0 15,0 22-15,0-22 0,0 0 0,0 0 16,0 0-16,0 0 0,0 1 16,0-1-16,21 0 0,0-21 0,-21 21 15,21-21-15,0 0 0,0 0 0,1 0 16,20 0-16,-21 0 0,0 0 15,22 0-15,-22 0 0,21-21 0,-21 21 16,22-21-16,-22 0 0,0-1 0,0 1 16,0 0-16,0-21 0,1-1 15,-1 22-15,0-21 0,-21-22 16,0 22-16,21 0 0,-21-22 0,0 1 16,21 20-16,-21-20 0,0 21 15,0-1-15,0 1 0,0 21 0,0-22 16,0 22-16,0 0 0,0 0 15,-21 21-15,0 0 16,0 21-16,21 0 0,0 0 16,-21 22-16,21-1 0,-22 0 15,22 22-15,0-22 0,0 22 0,0-22 16,0 0-16,0 1 0,0-1 0,0 0 16,0 1-16,0-1 0,0 0 15,0-20-15,0-1 0,0 0 16,0 21-16,0-21 0,22 1 15,-22-1-15,21-21 0,0 0 0,0 0 16,0 0-16,0 0 0,22 0 16,-22 0-16,0 0 0,0-21 15,0 21-15,1-22 0,20 1 0,-21 0 16,0 0-16,0 0 0,1 0 16,-1-1-16,0-20 0,0 21 0,0 0 15,-21-22-15,0 22 0,21-21 0,-21 21 16,22 0-16,-22-1 15,0 44 1,-22-1 0,22 0-16,-21 0 0,21 0 15,0 22-15,0-22 0,-21 0 0,21 0 16,0 21-16,0-20 0,0-1 0,0 0 16,0 0-16,0 0 15,21 0-15,0-21 16,1 0-16,-1 0 0,0 0 0,0 0 15,0 0-15,22 0 0,-22 0 16,21 0-16,-21-21 0,0 21 0,22-21 16,-22 0-16,0 0 0,21 0 15,-20-1-15,-1 1 0,0 0 16,0-21-16,0 21 0,0-1 16,1-20-16,-1 21 0,-21 0 0,21 0 15,-21-1-15,21 22 0,-21 22 31,0-1-31,-21 21 0,21-21 16,-21 0-16,0 1 0,21 20 16,0-21-16,0 0 0,0 0 0,-22 1 15,22-1-15,0 0 0,0 0 0,0 0 16,0 0-16,22-21 16,-1 0-1,0 0-15,0 0 16,0 0-16,0 0 15,1-21-15,-22 0 0,21 0 0,-21 0 16,21 0-16,-21-1 0,0 1 0,0 0 16,0-21-16,0 21 0,0-22 15,0 22-15,0-21 0,0 21 0,-21-1 16,21 1-16,-21 21 0,-1 0 0,1 0 16,0 0-16,0 0 0,0 0 15,42 0 16,0 0-15,0 0-16,0 0 0,1 0 16,-1 0-16,21 0 0,-21 0 0,22 0 15,-22-21-15,21 21 0,-21 0 16,22 0-16,-1-21 0,-21 21 0,0-21 16,22 21-16,-22 0 0,42 0 15,-63 21 1,21 0-16,-21 0 0,0 0 15,0 1-15,0-1 0,0 21 16,0-21-16,0 0 0,0 1 0,-21-1 16,21 0-16,0 21 0,0-21 0,-21 1 15,21-1-15,0 0 0,-21 0 16,21 0-16,0 0 16,-21-21-16,21 22 0,0-44 62,0 1-62,0 0 0,0 0 16,0 0-16,21-22 0,0 22 15,0-21-15,0 21 0,1-22 0,-1 1 16,21 0-16,0-1 0,-20 22 16,20-21-16,0 0 0,1 20 15,-22 1-15,21 0 0,-21 0 0,0 0 16,22 21-16,-22 0 0,-21 21 15,21 0-15,-21 0 0,0 22 16,0-22-16,0 21 0,0 0 0,0 1 16,0-22-16,0 21 0,0 1 0,0-22 15,0 21-15,0-21 0,0 0 16,0 22-16,0-22 0,0 0 0,0 0 16,21 0-16,0-21 0,-21 22 0,22-1 15,-1-21-15,0 0 0,0 0 16,21 0-16,-20 0 0,-1 0 15,0 0-15,0 0 0,0 0 0,0 0 16,1-21-16,-1 21 0,0-22 0,0 1 0,0 0 16,-21 0-16,21 0 15,-21 0-15,22-1 0,-22 1 0,0 0 16,0 0-16,0 0 0,0 0 0,0-1 16,0 1-16,0 0 0,0 0 15,0 0-15,0 0 0,0-1 0</inkml:trace>
  <inkml:trace contextRef="#ctx0" brushRef="#br0" timeOffset="58559.47">16954 9144 0,'0'0'16,"-21"0"-16,0 0 31,0 0 0,21 21-15,-21-21 0,0 21-1,-1-21 1</inkml:trace>
  <inkml:trace contextRef="#ctx0" brushRef="#br0" timeOffset="58888.28">15494 9567 0,'0'0'0,"-21"0"0,0 22 15,-1-22-15,44 0 31,-1 0-31,0 0 0,0 0 16,21-22-16,-20 22 0,-1 0 0,21 0 16,0-21-16,-20 21 0,-1 0 15,21 0-15,-21-21 0,0 21 16,1 0-16,-1 0 0,0 0 0,0 0 16,-42 0 30,0 0-46,0 0 16</inkml:trace>
  <inkml:trace contextRef="#ctx0" brushRef="#br0" timeOffset="62372.88">1778 12150 0,'21'0'15,"-21"-21"-15,21 21 0,0 0 16,-21-22-16,-21 22 62,0 0-62,0 22 0,0-1 16,0 21-16,-1-21 0,-20 22 0,21-22 16,-21 21-16,20 0 0,-20 1 15,21-1-15,0 0 0,-22 1 0,22 20 16,0-20-16,21-1 0,0 21 16,-21-20-16,21-1 0,0 0 15,0-20-15,0 20 0,21-21 0,0 0 16,0 0-16,22 1 15,-1-22-15,-21 0 0,22 0 0,-1 0 0,0 0 16,1 0-16,-1-22 16,0 1-16,-21 0 0,22 0 0,-22 0 15,21-22-15,-21 22 0,1 0 16,-1-21-16,-21 21 0,0-22 0,0 22 16,0 0-16,0 0 0,0 0 0,-21-1 15,-22 1-15,22 21 0,0 0 16,0 0-16,-22 0 0,22 0 15,-21 21-15,21 1 0,-22-1 0,22 0 16,-21 21-16,21-21 0,0 22 16,-1-22-16,22 21 0,0-21 0,0 22 15,0-22-15,0 0 0,0 0 16,0 0-16,22-21 0,-22 22 16,21-22-16,0 0 0,0 0 15,0 0-15,0 0 0,1 0 0,20-22 16,-21 22-16,0-21 0,0 0 15</inkml:trace>
  <inkml:trace contextRef="#ctx0" brushRef="#br0" timeOffset="62595.75">2286 12594 0,'0'0'0,"21"0"31</inkml:trace>
  <inkml:trace contextRef="#ctx0" brushRef="#br0" timeOffset="63144.44">4381 12086 0,'0'-21'16,"0"42"-16,0-63 0,0 21 0,0 0 0,0-1 15,0 1-15,-21 21 16,0 0 0,0 21-1,21 1-15,0-1 0,0 21 0,0 0 16,0 1-16,0 20 0,0-20 15,0 20-15,0-21 0,0 22 0,0-22 16,0 22-16,0-1 0,0-20 0,0 20 16,-21 1-16,21-22 0,-21 21 15,21-20-15,-22-1 0,22 0 0,0-20 16,0 20-16,0-21 0,-21 0 16,21 0-16,0-42 31,0 0-31,0 0 15,0 0-15,0-22 0,0 22 16,0-21-16,0 0 0</inkml:trace>
  <inkml:trace contextRef="#ctx0" brushRef="#br0" timeOffset="63511.23">4212 12192 0,'0'0'16,"-21"-21"-16,21 0 0,0-22 0,0 22 0,0 0 15,-21 0-15,21 0 0,0 0 16,0-1-16,0 1 0,0 0 0,0 0 16,0 0-16,21 0 0,0-1 15,0 1-15,0 21 0,22-21 16,-1 0-16,0 21 0,1 0 0,-1 0 16,0 0-16,22 0 0,-22 0 15,1 21-15,-22 0 0,21 22 0,-21-1 16,0-21-16,1 21 0,-22 22 15,0-22-15,0 1 0,-22-1 0,-20 0 16,0 1-16,21-1 0,-22-21 16,-20 21-16,20-20 0,22 20 0,-21-21 15,0 0-15,20 0 0,1-21 0,0 22 16,0-22-16,0 0 0,21 21 16,-21-21-16,42 0 31,0 0-16,0 0-15,0 0 0,0 0 0,1 0 16</inkml:trace>
  <inkml:trace contextRef="#ctx0" brushRef="#br0" timeOffset="64115.88">5038 12742 0,'21'0'0,"-42"0"0,63 0 0,-21-21 0,0 0 16,-21 0-16,21 21 16,-21-21-16,0 0 0,0-1 0,0 1 15,0 0-15,0 0 0,0 0 0,0 0 16,0-1-16,0-20 0,-21 21 16,0 0-16,0 0 0,-21-1 0,20 1 15,1 0-15,-21 0 0,21 21 16,0 0-16,-1 0 0,-20 0 0,21 0 15,0 21-15,-22 0 0,22 0 0,0 22 16,0-22-16,0 21 0,0-21 16,-1 22-16,1-1 0,21 0 15,-21 1-15,21-1 0,0 0 0,0 1 16,0-22-16,0 21 0,0-21 16,0 1-16,21 20 0,0-42 0,1 21 15,-1-21-15,0 0 0,0 0 16,0 0-16,0 0 0,1 0 0,-1 0 15,21-21-15,-21 21 0,0-21 0,1 0 16,20-22-16,-21 22 0,0-21 16,0 21-16,1-22 0,20 1 0,0-22 15,-21 22-15,-21 21 16,22-21-16,-22 20 0,21 1 0,-21 0 16,0 0-16,0 42 31,-21 0-31,21 0 15,-22 1-15,1-1 0,21 21 0,0-21 16,0 0-16,0 22 0,0-22 16,0 21-16,0-21 0,0 1 0,0-1 15,0 0-15,0 0 0,0 0 16,0 0-16,21-21 0,1 22 16,-1-22-16,0 0 0,0 0 0,0 0 15,0-22-15,22 22 0,-22-21 16,0 0-16,21 0 0</inkml:trace>
  <inkml:trace contextRef="#ctx0" brushRef="#br0" timeOffset="64523.65">5588 12467 0,'0'0'0,"0"-21"16,-21 0-16,0 0 0,21 0 15,0-1 1,0 1-16,21 21 15,0 0-15,0 0 16,0 0-16,0 0 0,1 0 0,20 21 16,-21 1-16,0-22 0,22 21 0,-22 0 15,21 0-15,-21 0 0,0 0 16,1 1-16,-1 20 0,-21-21 0,0 0 16,0 0-16,0 22 0,0-22 15,0 0-15,-21 0 0,-1 0 16,22 1-16,-21-1 0,0 0 0,0-21 31,21-21-15,0 0-16,0-1 0,0 1 15,21-21-15,-21 21 0,21 0 16,0-22-16,-21 22 0,22 0 0,-1-21 16,-21 20-16,21-20 0,0 0 15,-21 21-15,21-1 0,0 1 0,1-21 16,-1 42-16,-21-21 0,21 0 15,0 21-15,0 0 0,-21-22 0,21 22 16,1 0-16</inkml:trace>
  <inkml:trace contextRef="#ctx0" brushRef="#br0" timeOffset="66199.64">6752 12615 0,'85'-42'32,"-64"21"-32,-21 0 15,0 0-15,21-1 0,-21 1 16,0 0-16,0 0 0,0 0 0,0-22 15,0 22-15,0 0 0,-21-21 0,0 21 16,0-1-16,-1-20 0,1 21 16,0 21-16,-21-21 0,21 21 0,-22 0 15,22 0-15,-21 0 0,-1 21 16,1 0-16,21 0 0,-21 0 16,20 22-16,1-1 0,0 0 0,0-20 15,21 20-15,0 0 0,0 1 0,0-1 16,0 0-16,0 1 0,0-22 15,21 21-15,0-21 0,0 22 0,22-22 16,-22-21-16,0 21 0,21-21 16,-20 0-16,20 0 0,-21 0 0,21 0 15,1 0-15,-22-21 0,21 0 0,-21-1 16,1 1-16,20 0 0,-21 0 16,0 0-16,0-22 0,1 22 0,-22 0 15,21-21-15,0-1 0,-21 1 16,21 21-16,-21-21 0,0-1 15,0 1-15,0 0 0,0-1 0,0 22 16,0 0-16,0 0 0,0 42 31,0 0-31,-21 0 0,21 22 16,0-1-16,0 0 0,0-21 0,0 22 16,0-1-16,0 0 0,0 1 15,0-1-15,0 0 0,0-20 0,0 20 16,21 0-16,0-21 0,0 1 15,1-1-15,-1 0 0,0 0 0,21-21 16,-21 0-16,22 0 0,-22 0 16,21 0-16,-21 0 0,22-21 0,-1 0 15,-21 0-15,22-1 0,-22 1 16,21 0-16,-21-21 0,0 21 0,22-22 16,-22 22-16,0-21 0,0-1 0,-21 1 15,21-21-15,1 20 0,-22 1 0,21-22 16,-21 22-16,21-21 0,-21 20 15,21 1-15,-21 0 0,0-1 0,0 22 16,0-21-16,0 21 0,0-1 16,-21 22-1,0 22-15,0-1 0,-1 21 16,22 0-16,-21 1 0,21-1 16,-21 22-16,21-1 0,0-21 15,0 22-15,-21-22 0,21 22 0,0-22 16,0 0-16,0 1 0,0-1 0,0 0 15,0-20-15,0 20 0,0-21 16,21 0-16,0-21 0,-21 21 0,43-21 16,-22 0-16,0 0 0,0 0 0,21-21 15,1 21-15,-22-21 0,21 0 16,1 0-16,-1 0 0,0-22 16,1 22-16,-22-21 0,21 21 0,0-22 15,-20 1-15,-1 0 0,0-1 0,0 1 16,0 0-16,-21-22 0,0 22 15,0-1-15,0 1 0,0 0 0,0-1 16,0 22-16,0 0 0,0 0 16,-21 0-16,0 21 0,0 0 15,0 0-15,21 21 0,-22 0 16,22 0-16,-21 22 0,0-1 16,21 0-16,-21 1 0,21 20 0,0-21 15,0 1-15,-21-1 0,21 0 0,0 1 16,0-1-16,0 0 15,0 1-15,0-1 0,0-21 0,0 22 0,21-22 16,0 0-16,0 0 0,0 0 16,1 0-16,-1 1 0,0-22 15,0 0-15,21 0 0,-20 0 0,-1 0 16,21 0-16,-21 0 0,22-22 0,-22 22 16,21-21-16,-21 0 0,22 0 15,-22 0-15,0 0 0,0-1 0,0 1 16,0-21-16,-21 21 0,0 0 0,0-1 15,0-20-15,0 21 0,0 0 16,-21 0-16,0 21 0,0-22 16,0 22-16,0 0 0,-1 22 15,1-1 1,21 0-16,0 0 0,-21 0 0,0 0 16,21 1-16,0-1 0,0 0 0,0 0 15,0 0-15,0 0 0,0 1 16,0-1-16,0 0 0,21 0 0,0 0 15,-21 0-15,21-21 0,1 0 0,-1 22 16,21-22-16,-21 0 0,0 0 16,22 0-16,-1 0 0,-21 0 0,22-22 15,-1 1-15,0 0 0,1 21 0,-1-21 16,0 0-16,1 0 0,-1-22 16,0 22-16,-21 0 0,22-21 0,-22 20 15,0-20-15,0 0 0,0-1 16,1 1-16,-22-21 0,0 20 15,0 1-15,0-22 0,0 22 0,0-21 16,0 20-16,0 22 0,0-21 0,0 21 16,0-1-16,0 1 0,0 0 15,-22 21-15,1 0 16,0 21-16,0 0 0,21 1 0,-21 20 16,0 21-16,-1-20 0,22 20 15,-21 1-15,21-22 0,-21 22 16,21-22-16,0 21 0,0-20 0,0-1 15,0 0-15,21 1 0,0-1 16,1-21-16,-1 22 0,0-22 0,0 0 0,0 0 16,0-21-16,1 0 0,-1 0 15,21 0-15,-21 0 0,0 0 16,1-21-16,-1 21 0,21-21 0,-21 0 16</inkml:trace>
  <inkml:trace contextRef="#ctx0" brushRef="#br0" timeOffset="69892.19">10647 12065 0,'0'0'16,"-21"-21"-16,-1 21 0,1 0 15,21 21 16,0 0-15,21-21 0,1 0-16,-1 0 0,0 0 0,0 0 15,21 0-15,-20-21 0,20 0 0,0 21 16,1-21-16,-1 0 0,21-1 16,-20 1-16,-1 0 0,0 0 0,1 0 15,-1 0-15,0-1 0,-20 1 0,-1 0 16,0 0-16,-21 0 0,0 0 0,0-1 15,-21 1 1,0 0-16,-1 21 0,-20 0 0,21 0 16,-21 0-16,-1 0 0,1 21 0,0 0 15,-22 1-15,22-1 0,-1 21 16,1 0-16,21 1 0,-21-1 0,20 0 16,1 22-16,0-22 0,21 1 15,0-1-15,0-21 0,0 21 0,0-20 16,21-1-16,0 0 0,1 0 0,20 0 15,-21-21-15,21 0 0,1 0 16,-1 0-16,0 0 0,1 0 0,-1 0 16,0 0-16,-20 0 0,20 0 0,-21-21 15,-21 0-15,0 0 32,-21 21-32,0 0 0,0 0 0,-22 0 15,1 0-15,0 21 0,-1 0 16,1 0-16,0 0 0,-1 1 0,1-1 15,0 0-15,-1 21 0,22-21 0,-21 22 16,21-22-16,-1 21 0,22-21 16,0 22-16,0-1 0,0-21 0,0 22 15,0-22-15,0 0 0,0 0 0,22 0 16,20-21-16,-21 0 0,0 0 16,22 0-16,-1 0 0,0 0 0,1-21 15,-1 0-15,21 0 0,-20 0 16,-1-1-16,0 1 0,22 0 15,-22-21-15,1 21 0,-1-1 0,-21-20 16,21 0-16,1 21 0,-22-22 0,21 22 16,-21-21-16,22-1 0,-22 22 15,0 0-15,0 0 0,0 21 0,1 0 16,-1 0-16,-21 21 16,0 0-1,0 0-15,0 1 0,0-1 0,0 21 16,-21-21-16,21 0 0,-22 1 15,22-1-15,-21 21 0,21-21 16,0 0-16,0 1 0,0-1 0,-21 0 16,21 0-16,0 0 0,21-21 47,0-21-47,1 0 15,-1 0-15,0 0 0,21-1 16,-21 1-16,1 0 0,-1-21 0,21 21 15,-21-1-15,22-20 0,-22 0 0,0 21 16,21-1-16,-21-20 0,1 21 16,-1 0-16,-21 0 0,0-1 15,-21 22 1,21 22-16,-22-22 16,1 21-16,0 0 0,0 0 0,-21 21 15,42-20-15,-22-1 0,1 0 0,0 21 16,21-21-16,-21 1 0,21 20 15,0-21-15,0 0 0,0 0 0,0 22 16,0-22-16,0 0 0,21 0 0,21-21 16,-20 21-16,-1 1 0,21-22 15,0 0-15,1 0 0,-1 0 0,0 0 16,1 0-16,20-22 0,-20 1 0,-1 0 16,21 21-16,-20-21 0,-1 0 15,0 0-15,1-1 0,-1-20 0,-21 21 16,0 0-16,1 0 0,-1-22 15,-21 22-15,21-21 0,-21 21 16,0-22-16,0 1 0,0 21 0,0 0 16,0-1-16,-21 1 0,0 21 0,-1 0 15,1 0-15,0 21 16,0 1-16,0-22 0,0 42 0,21-21 16,-22 0-16,22 22 0,-21-22 0,21 21 15,0-21-15,0 22 0,0-22 16,0 0-16,0 21 0,21-21 15,1 1-15,-1-1 0,21 0 16,-21-21-16,0 21 0,1-21 0,20 0 16,-21 0-16,21 0 0,1 0 15,-22-21-15,21 0 0,-21 21 0,22-21 16,-22-1-16,0 1 0,21 0 16,-20 0-16,-1 0 0,0 0 0,0-1 15,-21-20-15,21 21 0,0-21 0,-21 20 16,22-20-16,-1 21 0,-21-21 15,21 20-15,0 1 0,0 21 16,0 0-16,1 0 16,-22 21-16,0 1 15,0-1-15,0 0 0,0 0 16,0 0-16,0 0 0,21-21 16,-21 22-16,0-1 0,21-21 31,0 0-31,-21-21 15,21-1-15,0 22 16,-21-21-16,22 0 0,-22 0 0,0 0 16,0 0-16,0-1 0,0 1 15,0 0-15,0 0 0,0 0 0,0 0 16,-22 21-16,1 0 0,0 0 16,0 0-1,0 21-15,0 0 0,-22 0 0,22 21 16,0-20-16,0-1 0,0 21 0,-1 0 15,1-20-15,0 20 0,21-21 16,0 21-16,0-20 0,0-1 0,0 21 16,0-21-16,0 0 0,21 1 0,22-1 15,-22 0-15,0-21 0,0 21 16,21-21-16,-20 0 0,20 0 0,0 0 16,1 0-16,20 0 0,-21 0 0,1-21 15,-1 21-15,0-21 0,1 0 16,-1-1-16,0 1 0,-20 0 0,20 0 15,-21 0-15,0-22 0,0 22 16,1-21-16,-22 21 0,21-22 16,-21 1-16,0 21 0,0-21 0,0 20 15,0 1-15,0 0 0,-21 21 16,-1 0-16,1 0 16,0 21-16,21 22 0,-21-22 0,0 0 15,21 21-15,0-21 0,0 22 16,0-22-16,0 21 0,0-21 0,0 1 15,0-1-15,0 0 0,0 0 0,0 0 16,21 0-16,0-21 16,0 0-16,0 0 0,22 0 0,-22 0 15,21 0-15,1 0 0,-22 0 16,21 0-16,-21-21 0,22 0 0,-22 0 16,0 21-16,21-21 0,-21 0 15,1-22-15,-22 22 0,0 0 0,21-21 16,-21 20-16,21-20 0,-21 21 15,0 0-15,0 0 0,0-1 0,0 44 32,-21-1-17,21 0-15,-21 21 0,21-21 0,-22 1 16,22-1-16,0 21 0,0-21 0,0 0 16,0 1-16,0-1 0,0 0 15,0 0-15,22-21 0,-1 21 16,0 0-16,0-21 0,0 0 0,0 0 15,1 0-15,-1 0 0,0 0 16,0 0-16,21 0 0,-20 0 0,-1 0 16,21-21-16,-21 0 0,0 21 0,1-21 15,-1 0-15,-21 0 0,21-22 16,0 22-16,-21-21 0,21-1 0,-21 1 16,0-21-16,21 20 0,-21-20 0,22-1 15,-22 22-15,0-22 0,0 22 16,0-21-16,0 20 0,21 1 0,-21 21 15,0-22-15,0 22 0,0 0 16,0 0-16,0 42 31,0 0-31,0 0 0,0 22 0,0-1 16,0 0-16,0 22 0,0-22 16,0 22-16,0-1 0,0-20 0,0 20 15,0-21-15,0 1 0,0-1 0,-21 0 16,21-20-16,0 20 0,0-21 15,0 0-15,0 0 0,0 1 16,0-1-16,21-21 16,0 0-16,0 0 15,0 0-15,0 0 0,1-21 16,-1-1-16,0 1 0,0 21 0,21-21 16,-20 0-16,-1 0 0,0-22 15,21 22-15,-21 0 0,22-42 16,-22 20-16,0 22 0,-21 0 15,0 0-15,0 0 0,0 42 32,-21 0-32,21 0 0,-21 21 0,0-20 15,21 20-15,-22-21 0,22 0 16,0 22-16,0-22 0,0 0 0,0 0 16,0 0-16,0 0 0,0 1 0,0-1 15,22 0 1,-1-21-16,0 0 0,21 0 15,-21 0-15,1 0 0,-1 0 16,21-21-16,-21 0 0,0 21 16,22-22-16,-22 1 0,21 0 0,-21 0 15,1-21-15,20 20 0,-21-20 0,0 21 16,0-21-16,1-1 16,-1 22-16,-21-21 0,0 21 0,21-1 0,-21 1 15,0 42 1,-21 1-1,0-1-15,21 0 0,-22 0 16,1 21-16,21-20 0,0 20 16,0-21-16,-21 0 0,21 0 0,0 1 15,0-1-15,0 0 0,0 0 16,21-21 0,0 0-16,1 0 0,-1 0 15,0 0-15,0 0 0,0-21 0,0 0 16,1 0-16,-1-1 15,-21 1-15,0 0 0,0-21 16,0 21-16,0-1 0,0 1 0,-21-21 16,-1 21-16,1 0 15,0-1-15,0 22 0,0 0 16,0 0-16,-1 0 0,1 0 0,0 0 16,42 0 15,0 0-16,1-21-15,-1 0 0,21 21 0,-21-21 16,0 21-16,22-21 0,-22 21 0,0 0 16,0-21-16,0 21 0,1 0 15,-1 0-15,0 0 0,0 0 16,0 21-16,-21 0 0,0 0 0,21 0 16,-21 0-16,0 1 15,0-1-15,0 0 0,0 21 0,0-21 16,0 1-16,0-1 0,0 21 0,0-21 15,0 0-15,0 1 0,0-1 16,-21 0-16,21 0 0,0 0 16,-21-21-16,21 21 15,0-42 17,0 0-17,0 0-15,0 0 16,0 0-16,0-1 0,21 1 0,0-21 15,1 21-15,-1-22 0,0 1 16,0 21-16,21-21 0,-20-1 16,20 1-16,0 0 0,22 20 0,20-41 15,-41 63-15,-1 0 16,-21 0-16,22 0 0,-22 0 0,0 21 16,-21 21-16,0 1 0,21-1 0,-21 0 15,0 1-15,0-1 0,0 0 0,0 1 16,0-1-16,0 0 0,0 1 15,0-22-15,0 21 0,0-21 0,0 1 16,0-1-16,21-21 16,0 0-16,1 0 0,-1 0 15,0 0-15,0 0 16,21 0-16,-20 0 0,-1-21 0,0 21 16,0-22-16,0 1 0,-21 0 15,21 0-15,1 0 0,-1 0 0,0-22 16,-21 22-16,0-21 0,21 21 0,-21-22 15,0 1-15,0 21 0,0-22 16,0 1-16</inkml:trace>
  <inkml:trace contextRef="#ctx0" brushRef="#br0" timeOffset="70123.06">16319 11578 0,'0'0'0,"-42"0"0,21 0 16,0 0-16,0 0 0,-1 0 0,1 0 16,0 0-16,0 0 0,0 0 31,21-21-31,21 21 47</inkml:trace>
  <inkml:trace contextRef="#ctx0" brushRef="#br0" timeOffset="70363.92">14732 11875 0,'0'0'0,"-21"21"0,-22 0 16,22-21-16,21 21 15,21-21 1,1 0-16,-1 0 0,21 0 16,-21-21-16,22 21 0,-22-21 0,21 21 15,0 0-15,1-21 0,-1 21 0,0 0 16,-20-22-16,20 22 16,-21 0-16,0 0 0,0 0 0,1 0 15,-44 0 1,1 0-16</inkml:trace>
  <inkml:trace contextRef="#ctx0" brushRef="#br0" timeOffset="71459.28">1460 14034 0,'0'-22'16,"22"22"15,-1 0-31,0 0 16,0 22-16,0-22 15,0 0-15,1 21 16,-1-21-16,0 0 0,21 0 16,-21 0-16,22 0 0,-1 0 0,0 0 15,-20 0-15,20 0 0,0 0 0,-21-21 16,22 21-16,-22-22 0,21 22 16,-21-21-16,1 21 0,-1-21 15,-21 0-15,0 0 0,0 0 16,0-1-1,-21 22 1,-1 0-16,1 0 16,0 0-16,0 0 15,21 22-15,0-1 0,0 21 16,-21-21-16,21 22 0,-21-22 16,21 21-16,-22 0 0,22 1 0,0 20 15,-21-20-15,0-1 0,21 0 16,-21 1-16,21-1 0,-21 0 15,21 1-15,0-1 0,0-21 0,0 0 16,0 0-16,0 1 0,0-1 16,0 0-16,-21-42 31,-1 0-15</inkml:trace>
  <inkml:trace contextRef="#ctx0" brushRef="#br0" timeOffset="71701.14">1460 14478 0,'0'0'0,"0"21"0,22-21 31,-1 0-31,0 0 0,0 0 16,21 0-16,-20 0 0,20-21 0,-21 21 15,21-21-15,1 21 0,-22-21 16,21 21-16,-21 0 0,22-21 16,-22 21-16,0 0 0,0 0 15,0 0-15</inkml:trace>
  <inkml:trace contextRef="#ctx0" brushRef="#br0" timeOffset="71919.02">2201 14415 0,'0'0'0,"43"0"31</inkml:trace>
  <inkml:trace contextRef="#ctx0" brushRef="#br0" timeOffset="72562.66">3958 14139 0,'0'0'0,"0"-21"0,-21-106 32,21 106-32,0 0 0,0 0 0,0 0 15,0-22-15,21 22 16,0 21-16,0 0 15,1 0-15,-1 0 0,0 21 0,0 22 16,21-22-16,-20 21 0,-1 0 16,0 1-16,21-1 0,-21 0 0,-21 1 15,22 20-15,-22-20 0,21-1 16,-21 21-16,0-20 0,0-1 0,0 0 16,0 1-16,0-1 0,0-21 15,0 22-15,0-22 0,0 0 16,0 0-16,0-42 31,0 0-31,0 0 0,0-1 0,0 1 16,0-21-16,21 0 0,-21-1 0,21 1 15,-21 0-15,21-22 0,0 22 16,1-22-16,-22 22 0,21-22 0,0 22 16,0-21-16,0 20 0,0 1 15,1-22-15,-1 43 0,0-21 16,0 21-16,-21 0 0,0-1 15,21 22-15,-21 22 16,21-22-16,-21 21 0,0 0 16,0 0-16,0 21 0,0-20 15,0-1-15,22 0 0,-22 21 0,21-21 16</inkml:trace>
  <inkml:trace contextRef="#ctx0" brushRef="#br0" timeOffset="72939.44">4762 14478 0,'0'0'0,"0"21"0,0 0 0,0 1 0,22-22 16,-1 0-1,0 0-15,0 0 16,0-22-16,0 1 0,1 0 16,-22 0-16,21 0 0,0 0 0,0-1 15,0-20-15,0 21 0,1 0 16,-22-22-16,0 22 0,21 0 0,-21 0 15,0 0-15,0 0 0,0-1 0,-21 22 16,-1 0 0,1 0-16,0 0 0,0 0 0,0 22 15,0-1-15,-1 0 0,1 0 16,0 21-16,0-20 0,0 20 16,0-21-16,21 21 0,0 1 0,0-22 15,0 21-15,0-21 0,0 1 16,0-1-16,0 0 0,21 0 0,0 0 15,0-21-15,0 0 0,0 0 0,1 0 16,-1 0-16,21 0 0,-21-21 16,0 0-16,22 21 0,-22-21 0,21 0 15,-21-22-15,1 22 0,-1 0 16,0-21-16</inkml:trace>
  <inkml:trace contextRef="#ctx0" brushRef="#br0" timeOffset="73313.23">5292 14118 0,'0'0'0,"0"-21"0,21 21 0,-21-21 16,21 0 0,0 21-16,0 0 0,0 0 0,1 0 15,-1 0-15,0 0 16,0 0-16,0 0 0,22 0 0,-22 21 16,0 0-16,0 0 0,21 0 0,-20 22 15,-1-22-15,0 21 0,0-21 16,0 22-16,-21-1 0,0-21 0,0 22 15,0-22-15,0 21 0,-21-21 16,0 0-16,21 22 0,-21-43 16,21 21-16,-21 0 0,21-42 31,0 0-31,0 0 16,0-1-16,0 1 0,21-21 0,0 21 15,0-22-15,-21 1 0,21 21 16,-21-21-16,21 20 0,1-20 0,-22 21 15,21 0-15,0 0 0,-21-1 0,0 1 16,21 0-16,0 21 0,0 0 16,1-21-16,-1 21 15</inkml:trace>
  <inkml:trace contextRef="#ctx0" brushRef="#br0" timeOffset="73608.06">6392 14097 0,'0'0'0,"-21"0"32,0 0-17,21 21-15,0 0 0,0 1 16,0-1-16,0 0 0,-21 0 15,21 0-15,0 22 0,0-22 16,-21 0-16,21 0 0,0 0 0,0 0 16,0 1-16,0-1 0,0 0 15,0 0-15,0 0 16,0-42 15,0 0-31,0 0 0,0 0 16</inkml:trace>
  <inkml:trace contextRef="#ctx0" brushRef="#br0" timeOffset="73803.94">6329 13864 0,'-21'-21'16,"-1"21"-16,1 0 15,21 21 32,21-21-16</inkml:trace>
  <inkml:trace contextRef="#ctx0" brushRef="#br0" timeOffset="74907.31">6773 14372 0,'0'0'0,"-21"0"16,0 0-16,21-21 47,21 0-47,0 21 16,0-21-16,22 0 0,-22-1 0,21 1 15,-21 0-15,22 0 0,-1 0 0,-21 0 16,22-1-16,-1 1 15,-21-21-15,21 21 0,-20 0 0,-1-22 0,0 22 16,0-21-16,0-1 0,-21 22 16,21-21-16,-21 21 0,0-22 15,0 22-15,0-21 0,0 21 0,0 0 16,-21-1-16,0 22 0,0-21 0,0 21 16,0 0-16,-1 0 15,1 0-15,21 21 0,-21 1 16,0-1-16,21 0 0,0 21 0,0-21 15,-21 22-15,21-1 0,0 0 16,0 1-16,0 20 0,-21-20 0,21 20 16,0-21-16,0 22 0,0 21 15,-22-22-15,22 1 0,-21-1 16,0 22-16,0-22 0,0 1 0,21 20 16,-21-20-16,-1-1 0,1 22 0,-21 0 15,21-22-15,0 22 0,-1 0 16,1-1-16,0 1 0,0-22 0,0 22 15,0 0-15,-1-22 0,-20 22 0,21 0 16,21-22-16,-21 1 0,21-1 16,-21-21-16,21 1 0,0-22 0,0 0 15,0 0-15,21-21 0,0 0 0,0 0 16,0 0-16,22-21 0,-22-21 16,21 21-16,-21-22 0,22 1 15,-1 0-15,0-1 0,1-20 0,20-1 16,-21 22-16,1-22 0,-1 1 15,0-1-15,1-20 0,-1 20 0,0-20 16,-20 20-16,-1-21 0,0 22 16,-21-22-16,0 22 0,0-1 0,0 1 15,-21 20-15,0-20 0,-1 21 0,1-1 16,-21 22-16,0 0 0,-1 0 16,1 0-16,0 21 0,-1 0 0,1 0 15,0 0-15,20 0 0,-20 0 0,21 0 16,0 0-16,42 0 31,0 0-15,0-22-16,0 1 0,22 21 15,-1-21-15,-21 0 0,22 0 0,-1 0 16,0-1-16,1-20 0,-1 21 0,0 0 16,1-22-16,-1 22 0,-21-21 0,21 21 15,-20 0-15,20-22 0,-21 22 16,0 0-16,-21 0 0,0 0 0,0-1 15,0 1-15,-21 21 32,0 21-32,0-21 15,21 22-15,0-1 0,-21 0 16,-1 0-16,22 21 0,0-20 16,0-1-16,-21 0 0,21 0 0,0 0 15,0 0-15,0 1 0,0-1 0,0 0 16,21-42 15,-21 0-15,0-1-16</inkml:trace>
  <inkml:trace contextRef="#ctx0" brushRef="#br0" timeOffset="75091.2">7514 13991 0,'0'0'0,"0"-42"31,0 21-15,0 42 31,21 0-32</inkml:trace>
  <inkml:trace contextRef="#ctx0" brushRef="#br0" timeOffset="77327.33">8064 14076 0,'0'-21'0,"0"0"16,-21-1-16,0 22 15,0 0-15,0 0 16,0 0-16,-1 0 0,1 22 16,0-1-16,0 0 0,0 0 0,21 0 15,0 0-15,-21 1 0,21-1 16,0 21-16,0-21 0,0 22 16,0-22-16,0 0 0,0 21 15,0-21-15,21 1 0,0-1 0,0 0 16,0 0-16,22 0 0,-22 0 0,21-21 15,0 0-15,1 0 0,-1 0 16,0 0-16,22 0 0,-22 0 0,22 0 16,-22-21-16,0 21 0,22-21 0,-22 0 15,1 0-15,20-22 0,-21 22 16,1 0-16,-22-21 0,21 21 0,-21-1 16,1 1-16,-1 0 0,-21 0 15,0 0-15,0 0 0,0-1 16,0 1-16,-21 21 0,-1-21 0,1 21 15,0 0-15,0 0 0,0-21 0,0 21 16,-22 0-16,22 0 0,0 0 16,0 0-16,0 0 0,-1 21 0,1-21 15,0 21-15,0 0 0,0 1 16,21-1-16,-21 0 0,21 21 16,-22-21-16,22 1 0,0-1 0,0 0 15,0 0-15,0 0 0,0 0 16,0 1-16,0-1 0,22-21 0,-1 21 15,0-21-15,0 0 16,0 0-16,0 0 0,1 0 16,-1 0-16,0-21 0,0 0 0,21 21 15,-20-22-15,-1 1 0,0 0 16,0 0-16,0 0 0,0 0 0,-21-1 16,22 1-16,-22-21 0,21 21 0,-21 0 15,21-1-15,-21 1 0,0 0 16,0 0-16,0 0 15,-21 21 1,21 21 0,-21 0-16,21 0 0,-22 0 0,22 1 15,0-1-15,0 0 0,0 0 16,0 21-16,0-20 0,0-1 16,0 0-16,0 0 0,0 0 0,0 0 15,0 1-15,0-1 0,22-21 16,-1 0-16,-21 21 0,21-21 0,0 0 15,0 0-15,0 0 0,1 0 0,-1-21 16,0 0-16,0 21 0,21-22 16,-20 1-16,-1 0 0,21 0 0,-21 0 15,22-22-15,-22 22 0,0-21 0,0 21 16,21-22-16,-20 1 0,-22 21 16,21-21-16,0-1 0,-21 1 0,21 0 15,-21-1-15,0 1 0,0 0 16,0 20-16,0-20 0,0 21 15,0 0-15,0 0 0,-21 42 32,0 21-32,0-21 15,21 22-15,0-22 0,0 21 0,0 0 16,-22 1-16,22-1 0,0-21 16,0 22-16,0-1 0,0 0 0,0 1 15,0-22-15,0 21 0,0-21 0,0 22 16,0-22-16,0 0 0,0 0 15,22 0-15,-1 0 0,0-21 16,0 0-16,0 0 16,0 0-16,1 0 0,-1 0 15,0-21-15,0 0 0,0 0 0,22 0 16,-22 0-16,0 21 0,0-22 0,0 1 16,0-21-16,1 21 0,-1 0 15,0-1-15,0 1 0,-21 0 0,21 0 16,-21 0-16,0 0 0,0-1 15,0 1-15,0 42 32,0 1-32,-21-1 15,21 0-15,-21 0 0,21 0 0,0 0 16,0 1-16,0 20 0,0-21 16,0 0-16,0 0 0,0 1 15,0-1-15,21 0 0,0 0 0,-21 0 16,21-21-16,1 0 0,-1 0 0,0 0 15,0 0-15,0 0 0,22 0 16,-22-21-16,21 21 0,-21-21 0,0 0 16,22 21-16,-22-21 0,0-1 0,21 1 15,-20 0-15,-1 0 0,-21 0 16,21 0-16,0-1 0,-21 1 16,0 0-16,0 0 0,0 0 0,0 0 0,0-1 15,0 44 16,-21-1-31,0-21 0,21 21 16,-21 0-16,21 0 0,0 0 16,0 1-16,0-1 0,0 0 15,0 0-15,0 0 0,0 0 16,21 1-16,0-22 0,0 0 16,0 21-16,0-21 0,1 0 15,-1 0-15,0 0 0,0 0 16,0 0-16,-21-21 0,21-1 15,1 1-15,-22 0 0,0 0 16,0 0-16,0 0 0,0-1 16,0 1-16,-22 0 15,1 0-15,0 0 0,0 0 16,0-1-16,0 22 0,-1 0 0,1-21 16,0 21-1,21-21 1,21 21-1,0-21-15,22 0 0,-22 21 16,0-21-16,0-1 0,22 22 0,-22-21 16,0 21-16,21 0 0,-21-21 15,1 21-15,-1 0 0,0 0 16,0 0-16,0 0 0,0 0 0,-21 21 16,0 0-1,0 1-15,0-1 0,0 0 16,0 0-16,0 0 0,0 0 0,0 1 15,0-1-15,0 0 0,0 0 16,0 0-16,0 0 0,0 1 0,0-1 16,0 0-16,0 0 0,0 0 15,-21 0-15,21 1 16,-21-22-16,21 21 0,0-42 62,0-1-62,0 1 16,0 0-16,0 0 0,0 0 0,0 0 16,0-1-16,0 1 0,0 0 15,21-21-15,0 21 0,1-22 0,-1 1 16,0 21-16,0-22 0,0 1 0,22 21 16,-1-21-16,-21 20 15,21 1-15,1 0 0,-1 0 0,-21 21 16,22 0-16,-22 0 0,0 0 0,0 0 15,0 21-15,0 0 0,-21 0 16,0 1-16,0 20 0,0-21 0,0 21 16,0-20-16,0 20 0,0 0 15,-21-21-15,21 22 0,0-22 0,0 0 16,0 0-16,0 22 0,0-22 16,0 0-16,0 0 0,0 0 15,21-21-15,1 0 0,-1 0 16,0 0-16,0 0 0,0 0 0,0 0 15,1 0-15,-1 0 0,0-21 16,0 21-16,0-21 0,0 0 16,1 0-16,-22-1 0,21 1 15,-21 0-15,0 0 0,0 0 16,0 0-16,0-1 0,0 1 16,0 0-16</inkml:trace>
  <inkml:trace contextRef="#ctx0" brushRef="#br0" timeOffset="77660.14">10350 13356 0,'-21'0'0,"42"0"0,-42-21 31,0 21-31,21 21 78,-21-21-78,0 0 16,0 21-16,-1-21 16,1 22-16,0-22 0</inkml:trace>
  <inkml:trace contextRef="#ctx0" brushRef="#br0" timeOffset="77947.97">9250 13928 0,'-21'0'0,"42"0"0,-64 0 0,43 21 15,22-21 17,-1 0-32,21 0 0,-21 0 0,0 0 15,22-21-15,-22 21 0,0 0 0,21 0 16,1-21-16,-22 21 0,21 0 0,1 0 15,-22-22-15,0 22 0,21 0 16,-21 0-16,1 0 0,-22-21 0,21 21 16,-21-21-16</inkml:trace>
  <inkml:trace contextRef="#ctx0" brushRef="#br0" timeOffset="79316.19">12425 13462 0,'0'0'0,"21"-21"15,-21 0-15,21 21 0,-21-21 16,21-1-16,0 1 0,-21 0 16,0 0-1,0 42 16,0 0-31,-21 0 0,0 22 0,0-1 16,0 22-16,0-1 16,-1 1-16,-20-1 0,21 22 0,-21-22 15,20 22-15,-20-22 0,-21 22 0,20 0 16,1-1-16,0 1 0,-22-21 16,22 20-16,-1-20 0,1-1 0,0 1 15,21-22-15,-22 22 0,22-22 0,0 0 16,0-21-16,0 22 0,-1-22 15,22 0-15,0 0 0,0 0 16,0-42 15,22 0-31,-22 0 16,21 0-16,21-22 0</inkml:trace>
  <inkml:trace contextRef="#ctx0" brushRef="#br0" timeOffset="80103.25">13356 13758 0,'0'-21'0,"0"42"0,21-84 0,-21 42 0,21-22 0,-21 22 16,0 0-16,0-21 0,0 21 16,0-1-16,-21 44 31,0 20-31,0-21 16,21 21-16,-21 1 0,0 20 0,-1-20 15,1 20-15,0-21 0,0 22 0,0-22 16,0 1-16,-1 20 0,1-21 15,0 22-15,-21-22 0,21 1 0,-1-1 16,1 0-16,0 1 0,0-22 0,0 21 16,21-21-16,0 0 15,0-42 17,0 0-32,0-21 0,0 21 15,21-1-15,0-20 0,-21 0 16,21-1-16,0 22 0,-21-21 0,22 0 15,-1-1-15,0-20 0,0 20 0,0 1 16,22-21-16,-22 20 0,0-20 16,0-1-16,21 22 0,-20 0 0,-1-1 15,0 1-15,0 21 0,0 0 0,0 21 16,1 0-16,-22 21 16,21 21-16,-21-21 0,0 22 15,0 20-15,0-21 0,0 22 16,0-22-16,0 1 0,0 20 15,0-21-15,0 1 0,0-1 0,0 0 16,-21 1-16,21-1 0,0-21 0,0 22 16,0-22-16,0 0 0,0 0 15,0 0-15,0 0 16,0-42 0,0 0-1,0 0-15,0 0 0</inkml:trace>
  <inkml:trace contextRef="#ctx0" brushRef="#br0" timeOffset="80312.13">12954 14161 0,'-21'0'0,"42"0"0,-63 0 16,20 0-16,44 0 16,-1 0-1,0 0-15,0 0 0,0 0 0,22 0 16,-1 0-16,21 0 0,-20-22 15,-1 22-15,0-21 0,22 21 0,-43 0 16,21 0-16,1-21 0,-22 21 16,0 0-16,0 0 0,0 0 0,-21-21 15,22 0 1</inkml:trace>
  <inkml:trace contextRef="#ctx0" brushRef="#br0" timeOffset="80831.89">14012 13991 0,'21'0'0,"-42"0"0,85-21 15,-22 21-15,-21-21 0,22 0 0,-22 21 16,21-21-16,-21-1 0,0 22 16,1-21-16,-22 0 0,0 0 15,-22 21 1,1 0-16,0 0 15,0 0-15,-21 0 0,20 21 0,-20-21 16,21 21-16,-21 0 0,-1 1 0,22-1 16,-21-21-16,21 21 0,-1 0 15,1 0-15,21 0 0,0 1 0,0-1 16,21 0 0,1-21-16,-1 0 0,21 0 15,-21 0-15,22 0 0,-22 0 0,21 21 16,0-21-16,1 0 0,-22 0 0,21 0 15,1 0-15,-1 21 0,0-21 16,-21 0-16,22 21 0,-22-21 16,-21 22-16,0-1 0,0 0 15,-21-21 1,0 21-16,-1-21 0,-20 21 0,0 0 16,-1-21-16,1 22 0,0-22 0,-1 0 15,1 0-15,0 21 0,21-21 16,-22 0-16,22 0 0,0 0 0,0 0 15,0 0-15,21-21 32,0-1-32,21 22 15,0-21-15,0 21 0,0-21 16,0 0 0,1 21-16,-1-21 0</inkml:trace>
  <inkml:trace contextRef="#ctx0" brushRef="#br0" timeOffset="83603.46">14817 13928 0,'21'-21'0,"-42"42"0,84-64 0,-42 22 16,22 0-16,-22-21 0,0 21 16,0-1-16,0 22 0,-21-21 0,0 0 15,-21 21 1,0 0-16,0 0 15,-22 0-15,22 0 0,-21 21 0,21-21 16,0 21-16,-22 1 0,22-1 16,0-21-16,21 21 0,0 0 0,-21 0 15,21 0-15,0 1 0,0-1 16,0 0-16,21-21 16,0 21-16,0-21 0,0 21 0,1-21 15,-1 21-15,21-21 0,-21 22 0,0-22 16,1 21-16,20 0 15,-21-21-15,0 21 0,0-21 0,-21 21 0,0 0 16,0 1-16,0-1 16,-21 0-1,0-21-15,0 0 0,0 0 16,0 0-16,-1 0 0,1 0 0,0 0 16,0 0-16,0 0 0,0 0 15,-1 0-15,1 0 0,0-21 0,21 0 16,-21 21-16,0-22 0,21 1 31,-21 21-31,21 21 31,0 1-15,21-1-16,0 0 16,0-21-16,0 0 0,0 21 15,1-21-15,-1 21 0,21-21 16,-21 0-16,22 0 0,-22 0 0,21 0 15,0 0-15,1 0 0,-1 0 0,0 0 16,1-21-16,-1 21 0,0-21 16,1 21-16,-1-21 0,0 21 0,1-21 15,-22-1-15,21 1 0,-21 0 16,1 0-16,-1 0 0,-21 0 0,0-1 16,0 1-16,0-21 0,0 21 15,0 0-15,0-1 0,0 1 16,0 0-16,-21 21 15,-1 0-15,1 0 0,21 21 16,-21-21-16,0 21 0,21 1 16,-21-1-16,21 0 0,-21 0 0,21 0 15,-22 22-15,22-22 0,0 0 0,0 0 16,0 0-16,0 0 16,0 1-16,22-1 0,-1-21 15,0 0-15,0 21 0,0-21 16,0 0-16,22 0 0,-22 0 15,0 0-15,0 0 0,0-21 16,1 21-16,20-21 0,-21-1 16,0 22-16,0-21 0,1 0 0,-1 0 15,0 0-15,0 0 0,-21-22 0,21 22 16,-21 0-16,21 0 0,-21-22 16,0 22-16,0 0 0,0 0 15,0 0-15,0 42 31,0 0-31,0 0 16,0 0-16,0 1 16,0-1-16,22-21 0,-22 21 15,21 0-15,0 0 16,-21 0-16,0 1 0,0-1 16,0 0-16,21-21 0,-21 21 15,21 0-15,-21 0 0,0 1 16,21-22-16,1 0 0,-1 0 15,0 0-15,0 0 16,0 0-16,0 0 0,1 0 16,-1 0-16,0 0 0,0-22 0,0 22 15,0-21-15,1 0 0,-1 0 16,0 0-16,0-22 0,0 22 0,0-21 16,1 0-16,-1-1 15,0 1-15,0-22 0,0 22 0,0 0 16,1-22-16,-22 22 0,0 0 0,21-1 15,-21 22-15,0-21 0,0 21 16,0-1-16,-21 22 16,-1 22-1,1-1-15,0 21 16,21-21-16,0 22 0,0-1 0,-21 0 16,21 1-16,-21 20 0,21-21 15,0 1-15,0-1 0,0-21 0,0 22 16,0-1-16,0-21 0,0 21 0,0-20 15,0-1-15,0 0 0,0 0 16,21-21-16,0 21 0,0 0 16,0-21-16,1 0 0,-1 0 15,0 0-15,0 0 0,0 0 0,0 0 16,1 0-16,-1-21 0,0 0 16,0 21-16,0-21 0,0 0 0,1-22 15,-1 22-15,0 0 0,0-21 0,0 21 16,-21-22-16,0 22 0,21-21 15,-21 21-15,22-1 0,-22 1 0,0 0 16,0 42 15,0 0-31,0 1 0,0-1 16,0 21-16,0-21 0,0 22 0,0-22 16,0 0-16,0 0 0,0 21 15,0-20-15,0-1 0,0 0 0,0 0 16,0 0-16,21-21 15,0 0-15,0 0 16,0 0-16,0 0 0,1 0 0,-1 0 16,21 0-16,-21-21 0,0 0 0,1 21 15,20-21-15,-21 0 0,0-1 16,0 1-16,1-21 0,-1 21 0,0 0 16,0-22-16,0 22 0,-21 0 0,0 0 15,21 0-15,-42 21 31,0 0-31,0 21 16,21 0-16,-21 0 0,21 0 16,-21 0-16,21 1 0,0-1 0,0 0 15,0 0-15,0 0 0,0 0 0,0 1 16,0-1-16,0 0 0,21-21 16,0 21-16,0-21 0,0 0 15,0 0-15,22 0 0,-22 0 0,0 0 16,0 0-16,0 0 0,-21-21 15,22 21-15,-1-21 0,0 0 16,-21-1-16,0 1 0,0 0 16,0-21-16,0 21 0,0-1 15,0 1-15,-21 0 0,0 0 0,-1 0 16,1 0-16,0 21 0,0 0 0,0-22 16,0 22-16,-1 0 0,44 0 46,-1 0-30,21 0-16,-21-21 0,0 21 0,22 0 16,-22 0-16,21-21 0,-21 21 15,22 0-15,-22 0 0,21 0 0,-21 0 16,1 0-16,-1 0 0,0 0 16,0 21-16,0-21 0,-21 21 15,21 1-15,-21-1 0,0 0 0,0 0 16,0 0-16,0 0 0,0 1 0,0-1 15,0 0-15,0 0 16,0 0-16,0 0 0,-21-21 0,21 22 16,0-1-16,-21 0 0,21 0 31,0-42 0,0 0-15,0 0-16,0-1 15,0 1-15,0 0 0,0 0 0,21 0 16,0-22-16,1 22 0,-1-21 16,0 21-16,0-22 0,21 1 15,-20 21-15,20 0 0,-21-22 0,21 43 0,-20-21 16,20 21-16,-21 0 0,0 0 16,0 0-16,1 0 0,-22 21 0,21 1 15,-21-1-15,21 0 0,-21 21 16,0-21-16,0 22 0,0-22 15,0 21-15,0-21 0,0 1 0,0 20 16,-21-21-16,21 0 0,0 0 16,0 1-16,0-1 0,0 0 15,21-21 1,0 0-16,0 0 16,0 0-16,22 0 0,-22 0 0,0 0 15,21 0-15,-20 0 0,20-21 0,0 0 16,-21-1-16,22 22 0,-1-21 15,0-21-15,-20 21 0,20 0 0,-21-22 16,0 1-16,0 0 0,1-1 0,-1 1 16,0 0-16,-21-1 15,0 22-15,0-21 0,0 21 0,0-1 16,0 1-16,0 0 0,0 0 0,-21 21 16,0 0-16,-1 0 15,1 0-15,21 21 0,-21 0 0,0 0 16,21 1-16,0-1 0,0 0 15,0 21-15,-21-21 0,21 1 0,0-1 16,0 21-16,0-21 0,21 0 0,-21 1 16,21-1-16,0 0 0,0 0 15,1 0-15,20 0 0,-21 1 0,0-22 16,0 21-16,1 0 0,-1 0 0,-21 0 16,0 0-1,0 1-15,-21-22 16,-1 21-16,1 0 0,0-21 15,0 0-15,0 0 0,0 0 16,-1 0-16,1 21 0,0-21 16,0 0-1,0 0 1,21-21-16,0 0 16,0 0-1,0-1-15,0 1 0,0 0 0</inkml:trace>
  <inkml:trace contextRef="#ctx0" brushRef="#br0" timeOffset="83868.31">18055 13272 0,'-63'-22'31,"41"22"-15,1 0 0,0 0-16,21-21 15,-21 21-15,0 0 16,0 0-16</inkml:trace>
  <inkml:trace contextRef="#ctx0" brushRef="#br0" timeOffset="84204.12">16404 13674 0,'0'0'0,"-21"21"0,-21 0 31,84-21-15,0 0-16,-21 0 0,1 0 0,-1-21 16,0 21-16,21-21 15,-21 21-15,1-21 0,20 21 16,-21 0-16,0-22 0,22 22 0,-22-21 15,0 21-15,0 0 16,0 0-16,-42 0 47,0 0-47,0 0 16,0 21-16</inkml:trace>
  <inkml:trace contextRef="#ctx0" brushRef="#br0" timeOffset="86271.93">2138 16044 0,'-21'0'16,"21"22"0,-22-22-16,1 0 15,0 0-15,0 0 16,0 0-16,21 21 0,-21-21 0,-1 0 15,1 0-15,0 0 0,-21 0 16,21 0-16,-1 0 0,1 0 0,0-21 16,0 21-16,0-22 0,0 1 15,21 0-15,-22 0 0,22 0 16,-21 0-16,21-22 0,0 22 16,0 0-16,0 0 0,21 0 0,1-22 15,-1 22-15,0 0 0,21 0 16,-21 0-16,22 21 0,-22-22 0,21 1 15,-21 21-15,1 0 0,20 0 16,-21 0-16,0 0 0,-21 21 0,0 1 16,0-1-16,0 21 0,0-21 15,0 22-15,0-1 0,-21 0 0,0 22 16,0-22-16,-22 0 0,22 22 16,-21-22-16,21 1 0,-22-1 15,22 0-15,-21 1 0,21-1 16,0 0-16,-1-21 0,22 22 0,0-22 15,0 0-15,0 0 0,0 0 16,22-21-16,-1 22 0,0-22 0,0 0 16,21 0-16,1 0 0,-22 0 15,21 0-15,1-22 0,-1 1 0,0 21 16,1-21-16,-22 0 0,21 0 16,0 0-16,-20-1 0,-1 1 0,0 0 15,-21 0-15,0-21 0,0 20 16,0 1-16,0 0 0,-42 0 0,20 0 15,1 0-15,-21-1 0,0 22 16,20-21-16,-20 21 0,0 0 16,21 0-16,-22 0 0,22 21 15,-21-21-15,21 22 0,-1-1 0,1 0 16,0 0-16,0 0 0,0 0 16,21 1-16,-21-1 0,21 0 0,0 0 15,0 0-15,0 0 16,21-21-16,0 22 0,0-22 15,0 0-15,22 0 0,-22 0 16,0 0-16,21-22 0</inkml:trace>
  <inkml:trace contextRef="#ctx0" brushRef="#br0" timeOffset="86568.76">2773 16235 0,'21'0'16,"-21"-21"15,0 0-31,0-1 16,0 1-1,-21 21 16,0 0-15,21 21-16,0 1 16,-22-22-16,1 21 0,0-21 15</inkml:trace>
  <inkml:trace contextRef="#ctx0" brushRef="#br0" timeOffset="87432.27">4530 15515 0,'0'0'0,"0"-21"16,-22 0-16,1 0 0,21 0 15,0-1-15,-21 22 0,0 0 16,0 0-16,0 0 0,-1 0 0,1 0 15,0 0-15,0 0 0,0 0 0,0 0 16,-22 22-16,22-1 0,0 21 16,0-21-16,0 22 0,-22-22 0,22 21 15,0 0-15,0 22 0,0-22 0,-1 22 16,1-22-16,21 22 0,0-22 0,0 21 16,0-20-16,0-1 15,0 0-15,0 1 0,21-1 0,1-21 16,-1 22-16,0-22 0,0-21 0,0 21 15,0-21-15,22 0 0,-1 0 16,-21 0-16,22 0 0,-1 0 0,0-21 16,1 0-16,-1-1 0,0 1 0,1 0 15,-1-21-15,-21 21 0,21-22 16,-20 22-16,-1 0 0,-21 0 0,0-22 16,0 22-16,0 0 0,-21 21 15,-1-21-15,1 21 0,-21 0 0,21 0 16,-22 0-16,1 0 0,21 0 0,-21 21 15,20 0-15,-20-21 16,21 21-16,0 1 0,0-22 0,-1 21 16,107-42 31,-64-1-47,22 22 0,-22 0 15,21 0-15,0 0 0,-20 0 0,20 0 16,-21 22-16,21-1 0,-20 0 0,-1 21 15,0-21-15,-21 22 0,0-1 16,21 0-16,-21 1 0,0-1 0,0 0 16,0 22-16,0-22 0,-21 22 15,0-1-15,0 1 0,-1-1 16,1 1-16,0-1 0,0 1 0,0-22 16,0 22-16,-22-22 0,43 0 15,-21 1-15,0-1 0,0-21 0,21 0 16,0 0-16,0 1 0,0-44 31,0 1-31,0 0 16,21 0-16,0 0 0,0-22 15,0 22-15,1-21 0,-1 21 16</inkml:trace>
  <inkml:trace contextRef="#ctx0" brushRef="#br0" timeOffset="89743.94">5016 16193 0,'0'21'31,"0"0"-15,22-21 15,-22-21-31,21 21 15,0-21-15,0-1 0,0 1 16,0 0-16,1 0 0,-1-21 16,0 20-16,0 1 0,0-21 0,0 21 15,-21-22-15,0 22 0,22-21 16,-22 21-16,0 0 0,0-1 0,-22 22 16,1 0-16,0 0 15,0 0-15,0 0 0,0 22 16,-1-1-16,1 0 0,21 21 0,0 1 15,0-22-15,0 21 0,0 0 16,0 1-16,0-1 0,0-21 0,0 22 16,0-22-16,21 0 0,-21 0 15,22 0-15,-1 0 0,21-21 0,-21 0 16,22 0-16,-22 0 0,21 0 16,0 0-16,1 0 0,20-21 15,-20 0-15,20 0 0,-21 0 0,22-22 16,-22 22-16,22-21 0,-22 21 15,-21-22-15,22 22 0,-22-21 0,0 0 16,-21 20-16,0 1 0,0 0 0,0 0 16,0 0-16,-21 21 15,21 21 1,-21 0-16,21 0 0,-22 0 16,22 22-16,0-22 0,0 0 15,0 21-15,0-20 0,-21 20 0,21-21 16,0 21-16,0-20 15,0-1-15,-21 0 0,21 0 0,0 0 16,0 0-16,0-42 31,0 0-31,21 0 16,0 0-16,-21-22 0,22 22 16,-1-21-16,-21 21 0,21-22 15,0 1-15,0 0 0,-21 21 0,21-22 16,1 22-16,-1 0 0,0 0 15,0 21 1,-21 21-16,0 0 16,21 0-16,-21 0 15,0 22-15,0-22 0,0 0 0,0 21 16,0-20-16,0-1 0,0 0 0,21 21 16,-21-21-16,22 1 0,-1-1 15,0 0-15,0 0 0,0-21 16,22 0-16,-22 0 0,0 0 15,21 0-15,1 0 0,-22 0 0,21 0 16,0-21-16,-20 0 0,20 0 0,0-1 16,-21 1-16,22 0 0,-22 0 15,0 0-15,0-22 0,0 22 16,-21 0-16,0-21 0,0 21 0,0-22 16,0 22-16,0 0 0,-21 0 15,0 0-15,0 21 0,0 0 16,0 0-16,-1 0 15,1 21-15,0-21 0,21 21 16,-21 0-16,21 21 0,0-20 0,0-1 16,-21 21-16,21-21 0,0 22 15,0-22-15,0 0 0,0 21 0,0-21 16,21 1-16,0-1 0,-21 0 0,21-21 16,0 21-16,1 0 0,-1-21 15,0 0-15,0 0 0,21 0 16,-20 0-16,-1 0 0,21 0 15,-21 0-15,22-21 0,-22 0 0,21 0 16,-21 0-16,22-1 0,-22-20 0,0 21 16,0 0-16,21-22 0,-42 1 15,22 21-15,-22-21 0,21 20 0,-21 1 16,0 0-16,0 0 0,0 0 0,0 42 47,0 0-47,0 0 0,0 0 15,0 1-15,0-1 0,0 21 16,0-21-16,0 0 0,0 22 0,21-22 16,0 0-16,-21 0 0,21 0 15,0 1-15,1-1 0,-1 0 0,0-21 16,21 21-16,-21-21 0,22 0 0,-22 0 16,21 0-16,-21 0 0,22 0 15,-1 0-15,0-21 0,-20 0 0,20 21 16,0-21-16,1-1 0,-1 1 15,-21-21-15,21 21 0,-20-22 0,-1 22 16,0-21-16,0 21 0,-21-22 0,0 1 16,0 21-16,0-21 0,0 20 15,0 1-15,-21 0 0,0 0 16,0 21-16,-22-21 0,22 21 0,0 0 16,0 0-16,-22 0 0,22 0 15,0 21-15,0 0 0,0 0 0,-22 0 16,22 22-16,0-22 0,21 21 0,-21 1 15,21-22-15,-21 21 0,21 0 16,0-20-16,0 20 0,0-21 0,0 0 16,21 0-16,0 1 0,0-1 15,0-21-15,1 0 0,-1 0 0,0 0 16,0 0-16,21 0 0,-20 0 0,-1-21 16,0-1-16,0 1 0,0 21 15,0-42-15,1 21 0,-1 0 16,0-22-16,-21 22 0,0-21 0,21 21 15,-21-22-15,0 22 0,0-21 16,0 21-16,0-1 0,0 1 0,0 42 31,-21 1-15,21-1-16,0 21 0,0-21 0,0 22 16,0-1-16,0-21 0,0 21 0,0-20 15,0 20-15,0-21 0,21 0 16,0 22-16,0-22 0,22 0 0,-22 0 15,21-21-15,1 21 0,20 0 16,-21-21-16,1 0 0,-1 0 16,22 0-16,-22 0 0,21 0 0,-20-21 15,-1 0-15,0 0 0,1 0 16,-1 0-16,0-1 0,-20-20 0,20 0 16,-21-1-16,0-20 0,0 21 0,1-22 15,-22 1-15,21-1 0,0 1 16,0-1-16,0 1 0,-21-1 0,21 1 15,1 20-15,-1-20 0,-21 20 0,21 22 16,-21-21-16,21 21 0,-21 0 16,0 42-1,0 0-15,0 0 0,-21 21 16,0-20-16,21 20 0,-21 0 16,-1 1-16,22 20 0,0-21 0,-21 1 15,0-1-15,21 0 0,-21 1 0,21-1 16,0 0-16,0 1 0,0-1 15,-21 0-15,21 1 0,0-1 0,0-21 16,0 22-16,21-22 0,-21 0 16,21 21-16,0-21 0,22-21 0,-22 22 15,0-1-15,21-21 0,1 0 0,-22 0 16,21 0-16,0 0 0,-20 0 16,20-21-16,-21 21 0,21-22 0,-20 1 15,20 0-15,-21 0 0,0-21 16,0 20-16,1-20 0,-1 0 15,0-1-15,-21 1 0,0 0 0,0 21 16,0-22-16,0 1 0,0 0 0,0 20 16,0 1-16,-21 0 0,0 21 15,-1 0-15,1 0 16,0 21-16,21 0 0,-21 1 0,21-1 16,0 0-16,0 21 0,0-21 15,0 22-15,0-1 0,0-21 0,0 22 16,21-22-16,0 21 0,-21-21 0,21 0 15,1 1-15,-1-1 0,0 0 16,21-21-16,-21 0 0,1 21 16,-1-21-16,0 0 0,21 0 0,-21 0 15,1 0-15,-1-21 0,21 21 16,-21-21-16,0 0 0,1-1 0,-1 1 16,0 0-16,-21 0 0,21-21 0,-21 20 15,0-20-15,0 0 0,0 21 16,0-22-16,0 1 0,0 21 0</inkml:trace>
  <inkml:trace contextRef="#ctx0" brushRef="#br0" timeOffset="90031.78">8932 15473 0,'0'0'0,"-42"21"0,0 0 0,20-21 16,-20 0-16,63 0 31,22 0-31,-22 0 0,21-21 16,0 21-16,1 0 0,-1-21 0,22 21 16,-22-21-16,21 21 0,-20-21 15,-1 21-15,0-22 0,1 22 0,-22 0 16,0-21-16,0 21 0,0 0 15,-42 0 1,0 0 0</inkml:trace>
  <inkml:trace contextRef="#ctx0" brushRef="#br0" timeOffset="90330.61">11197 15536 0,'0'0'0,"0"-21"0,21 0 0,0 21 16,1-21-16</inkml:trace>
  <inkml:trace contextRef="#ctx0" brushRef="#br0" timeOffset="90611.44">11493 15240 0,'0'0'0,"0"-21"0,0 0 0,0 0 16,0-1-16,0 1 0,0 0 15,0 42 17,0 0-32,-21 1 0,21 20 15,-21 0-15,21 1 0,-21-1 16,21 21-16,0-20 0,-21 20 0,21-20 15,-21-1-15,-1 21 0,1-20 0,0-1 16,21 22-16,-21-22 0,0 0 16,0 1-16,-1-1 0,22-21 0,0 0 15,0 22-15,0-22 0,0 0 16,0-42 0,0 0-16,0-1 15,0 1-15,0 0 0,22-21 0,-1-1 16,-21 1-16</inkml:trace>
  <inkml:trace contextRef="#ctx0" brushRef="#br0" timeOffset="91643.93">11345 15346 0,'-21'-21'0,"42"42"0,-42-63 0,0 42 16,21-22-16,-21 1 0,21 0 15,0 0-15,0 0 0,0 0 16,21-1-16,0 1 0,0 0 0,0 0 15,1 0-15,20 0 0,0-1 0,-21 22 16,22 0-16,-1 0 0,0 0 16,22 22-16,-22-22 0,1 42 0,-1-21 15,0 21-15,-21-20 0,22 20 16,-22 0-16,-21 1 0,0-1 16,0 0-16,0 1 0,-21-1 0,0-21 15,-22 21-15,1-20 0,0 20 0,-1-21 16,1 0-16,-22 22 0,22-43 15,0 21-15,-1 0 0,1-21 0,21 0 16,-21 0-16,20 0 0,1 0 16,0 0-16,0 0 0,21-21 15,-21 0-15,21-1 0,0 1 0,0 0 16,0 0-16,0 0 16,21 21-16,0 0 15,0 0-15,0 21 0,1 0 16,-1 0-16,0 0 0,-21 1 15,21-1-15,0 21 0,0-21 0,1 0 16,-22 22-16,21-22 0,0 21 0,-21-21 16,21 1-16,0-1 0,-21 0 15,21 0-15,1 0 0,-1 0 0,0 1 16,0-22-16,0 0 0,0 0 16,22 0-16,-22 0 0,0 0 15,0 0-15,22 0 0,-22 0 0,21-22 16,-21 22-16,0-21 0,1 0 0,20 0 15,-21 0-15,0 0 0,0-1 16,1 1-16,-1 0 0,-21 0 16,0 0-16,21 0 0,-21-22 0,0 22 15,0 0-15,0 0 16,-21 21 0,0 0-16,-1 0 0,1 21 15,0 0-15,21 0 0,-21 0 16,0 1-16,21-1 0,0 0 0,0 0 15,0 0-15,0 22 0,0-22 0,0 0 16,0 0-16,0 0 16,21 0-16,0-21 0,21 0 0,-20 0 15,20 0-15,0 0 0,1 0 16,-1-21-16,-21 21 0,21-21 16,1 0-16,-1 0 0,0 0 0,1-1 15,-22-20-15,0 21 0,0 0 0,0 0 16,1-22-16,-22 22 0,0 0 15,0 0-15,0 0 0,0-1 0,0 1 16,0 0-16,-22 21 16,22 21-1,-21 0-15,21 1 0,0-1 0,0 0 16,0 21-16,0 1 0,-21-1 16,21 0-16,-21 22 0,21-22 0,0 22 15,0-1-15,0 1 0,0 20 0,-21-20 16,21-1-16,0 22 15,-21 0-15,21-1 0,0 1 0,-22 21 16,1-22-16,21 1 0,-21 0 0,0 21 16,21-22-16,-21 1 0,0-22 15,21 22-15,-22-21 0,22-1 0,-21 1 16,21-22-16,-21 0 0,21-21 16,0 1-16,0-1 0,0-42 15,0-1-15,0-20 16,21 21-16,0-21 0,1-1 15,-1-20-15,-21-1 0,21 1 0,0-1 16,0 1-16</inkml:trace>
  <inkml:trace contextRef="#ctx0" brushRef="#br0" timeOffset="91991.73">12552 16277 0,'0'0'0,"0"-42"0,0-22 0,0 22 15,0 0-15,0-1 0,0 1 0,0 0 16,0 21-16,0-1 0,0-20 0,0 21 15,0 0-15,0 0 0,0-1 16,21 1-16,0 0 0,0 21 0,22-21 16,-22 0-16,21 21 0,0 0 0,1 0 15,-22 0-15,21 0 0,-21 0 16,22 0-16,-22 21 0,0 0 16,-21 0-16,0 0 0,0 1 0,0-1 15,0 21-15,-42-21 0,21 22 16,-1-22-16,-20 0 0,0 0 0,21 21 15,-22-42-15,1 22 0,21-1 16,-22 0-16,22-21 0,0 0 0,0 21 16,0-21-16,0 0 0,42 0 31,0 0-15,0-21-16,0 21 0,0-21 0,1 0 15,20 21-15,-21-22 0,21 1 16,-20 21-16,20-21 0</inkml:trace>
  <inkml:trace contextRef="#ctx0" brushRef="#br0" timeOffset="92808.26">13314 15727 0,'21'0'0,"-42"0"0,42-21 16,-21 0 0,-21 21-1,0 0 1,-1 0-16,22 21 0,-21 0 0,0-21 15,21 21-15,-21 21 0,0-20 16,0-1-16,21 21 0,-22-21 0,22 22 16,-21-22-16,21 21 0,0-21 15,0 22-15,0-22 0,0 0 0,0 0 16,0 0-16,21 0 0,-21 1 16,22-1-16,-1-21 0,0 0 0,21 0 15,-21 0-15,1 0 0,-1 0 0,0 0 16,21 0-16,-21-21 0,1 21 15,-1-22-15,0 1 0,0 0 0,0-21 16,0 21-16,-21-22 0,0 22 0,0-21 16,0-1-16,0 1 15,0 0-15,0-1 0,0 22 0,0-21 16,-21 21-16,0 0 0,0-1 0,0 1 16,0 21-16,-1 0 0,1 0 15,-21 0-15,21 0 0,0 21 0,-22 1 16,22-1-16,0 0 0,0 0 0,0 0 15,-1 0-15,22 1 0,0-1 16,0 0-16,0 21 0,0-21 0,0 1 16,22-1-16,20 0 0,-21 0 15,0 0-15,22 0 0,-1-21 0,-21 22 16,21-22-16,1 0 0,-1 0 0,-21 0 16,22 0-16,-22 0 0,21 0 15,-21 0-15,0-22 0,22 1 16,-22 0-16,0 0 0,0 0 0,0 0 15,1-1-15,-1 1 0,0-21 16,0 21-16,0 0 0,0-1 0,1 1 16,-1 0-16,0 0 0,0 0 0,0 0 15,0 21-15,1 0 0,-1 0 16,0 0-16,0 0 0,0 21 16,0-21-16,-21 21 0,22 0 0,-1 0 15,-21 22-15,0-22 0,21 0 16,-21 21-16,0-21 0,0 1 0,0 20 15,0-21-15,0 0 0,0 0 16,0 1-16,0-1 0,-21-21 16,0 0-1,21-21 1,0-1 0,0 1-16,0 0 0,0 0 0,0 0 15,0 0-15,0-22 0,0 22 0,0 0 16,21 0-16,-21-22 0,21 22 15,-21 0-15,0 0 0,21 21 0,0-21 16,-21 0-16,21 21 0,1-22 0,-1 22 16,0-21-16,0 21 15,0-21-15,0 21 0,1-21 16</inkml:trace>
  <inkml:trace contextRef="#ctx0" brushRef="#br0" timeOffset="93168.05">14986 15177 0,'0'0'16,"0"-22"-16,0 1 0,0 0 0,0 0 15,-21 21-15,0 0 16,-1 0 0,22 21-16,-21 0 0,21 0 0,-21 22 15,0-22-15,21 21 0,-21 1 16,0-1-16,21 0 0,0 22 0,-22-22 15,1 0-15,21 22 0,0-22 16,0 1-16,0-1 0,0 0 0,0 1 16,0-1-16,0-21 0,0 21 0,0-20 15,21 20-15,1-21 0,-1 0 16,0 0-16,-21 1 0,21-22 0,0 0 16,22 21-16,-22-21 0,0 0 0,0 0 15,0 0-15,22 0 0,-22-21 16,0-1-16,0 1 0,0 0 0,0 0 15,1 0-15,-1 0 0,0-1 0,0 1 16,0 0-16,-21 0 16,0 0-16,0 0 0,0-1 0,0 1 15</inkml:trace>
  <inkml:trace contextRef="#ctx0" brushRef="#br0" timeOffset="93439.9">14647 15558 0,'0'0'0,"21"0"31,1 0-31,-1 0 0,0 0 0,21 0 16,-21-22-16,22 1 0,-1 21 16,0 0-16,22-21 0,-22 21 15,22-21-15,-1 0 0,-20 21 0,20-21 16,-21 21-16,1 0 0,-1-22 0,0 22 15,-20 0-15,-1 0 0,0-21 16,-42 0 0,0 21-1,-1 0-15,1 0 16,0 0-16</inkml:trace>
  <inkml:trace contextRef="#ctx0" brushRef="#br0" timeOffset="95392.78">2434 17166 0</inkml:trace>
  <inkml:trace contextRef="#ctx0" brushRef="#br0" timeOffset="96072.39">2730 17187 0,'0'0'0,"22"0"16,-22-21 0,-22 0-1,1 0-15,0 0 16,21 0-16,-21 21 0,0-22 16,0 1-16,-1 21 0,-20 0 15,21-21-15,-21 21 0,-1 0 0,22 0 16,-21 0-16,-1 21 0,1 0 15,21 1-15,-21-1 0,20 0 0,1 0 16,0 0-16,0 0 0,0 22 16,21-22-16,0 0 0,0 0 15,0 0-15,0 1 0,0-1 16,21-21-16,0 21 0,21-21 16,-20 0-16,20 0 0,0 0 15,1-21-15,-1 21 0,0-21 0,1-1 16,-1 1-16,0 0 0,-21 21 15,22-21-15,-22 0 0,21 0 0,-21-1 16,1 1-16,-22 0 0,0 0 16,21 0-16,-21 0 15,0 42 17,-21 0-32,21 0 0,0 0 15,-22 0-15,22 1 0,-21-1 0,21 21 16,0-21-16,-21 22 0,21-1 15,0 0-15,0 1 0,0-1 0,0 0 16,0 1-16,0-1 0,0 0 16,0 1-16,0-1 0,0 0 0,0-21 15,0 22-15,0-22 0,0 0 16,-21 0-16,0 0 0,0-21 16,-1 22-16,1-22 15,0 0-15,0 0 0,0 0 0,0-22 16,-22 1-16,22 0 0,0 0 15,0 0-15,0 0 0,-1-22 16,1 22-16,0 0 0,21 0 0,-21 0 16,21-1-16,0 1 0,0 0 15,21 0-15,0 21 16,0 0-16,1-21 0</inkml:trace>
  <inkml:trace contextRef="#ctx0" brushRef="#br0" timeOffset="96319.25">3260 17484 0,'21'-21'16,"-42"42"-16,63-42 0,-21 21 0,-21-22 16,0 1 15,21 21 0,-21-21 16,21 21-47,1-21 0</inkml:trace>
  <inkml:trace contextRef="#ctx0" brushRef="#br0" timeOffset="98847.8">6350 16912 0,'0'-42'0,"0"84"0,0-105 0,0 42 16,0-1-16,0-20 0,0 21 16,0 0-16,0 0 0,0-1 15,0 1-15,0 42 32,0 1-32,-21 20 0,21 0 0,0 22 15,0-22-15,-21 22 0,-1-1 16,22 1-16,-21-1 0,0 1 0,0-1 15,0-21-15,21 22 0,-43-1 16,22-20-16,0 20 0,0-20 0,0-1 16,0 0-16,21-21 0,-22 1 15,22-1-15,-21-21 0,21-21 32,0-1-32,0 1 15,0 0-15,0-21 0,0-1 0,0 1 16,21 0-16,1-1 0,-22-20 15,21 21-15,-21-22 0,21 1 0,0 20 16,-21-20-16,21-1 0,0 22 16,1 0-16,-22-1 0,21 1 0,0 0 15,-21 20-15,21 1 0,0 21 16,0 0-16,1 21 0,-22 1 16,21 20-16,0 0 0,-21 1 15,21-1-15,-21 0 0,21 1 0,-21 20 16,0-21-16,0 1 0,0-1 15,0 22-15,0-22 0,0 0 16,0 22-16,0-22 0,0 0 0,0-20 16,0 20-16,0 0 0,0-21 15,0 1-15,0-1 0,0 0 0,0-42 47,0 0-47,0-1 0,0 1 16,0-21-16,0 21 0,-21 0 0,0-22 15,0 1-15,0 21 16,-22-22-16,22 22 0,-21 0 0,21 0 16,-22 0-16,1 0 0,0 21 0,20 0 15,-20 0-15,0 0 0,21 21 16,-1 0-16,-20 0 0,21 0 0,0 0 16,21 22-16,0-22 0,0 21 15,0-21-15,0 22 0,0-22 0,21 0 16,0 21-16,0-20 0,0-22 15,1 21-15,20 0 0,-21-21 0,21 0 16,1 0-16,-1 0 0,0 0 16,-20-21-16,20 0 0,0 21 0,22-22 15,-22-20-15,0 21 16,1 0-16,-1 0 0,0-22 0,-20 22 16,20 0-16,-21-21 0,0 20 15,0 1-15,1 0 0,-22 0 0,0 0 16,0 0-16,0-1 15,0 44 1,0-1-16,0 0 16,0 0-16,0 0 0,0 0 15,0 22-15,0-22 0,0 0 0,0 21 16,0-20-16,0 20 0,0-21 16,0 0-16,-22 0 0,22 1 15,0-1-15,0 0 16,-21-21-16,21-21 15,0 0 1,0-1-16,0-20 0,0 21 16,0-21-16,0 20 0,21-20 15,1 0-15,-1-1 0,0 1 0,0 21 16,0-21-16,0 20 0,1 1 0,-1 0 16,0 0-16,21 21 0,-21 0 15,1 0-15,-1 0 0,0 21 16,0 0-16,-21 0 0,21 1 15,0-1-15,-21 21 0,22-21 16,-22 0-16,21 22 0,0-22 16,0 21-16,-21-21 0,21 1 0,0 20 15,1-21-15,-1-21 0,21 21 16,-21 0-16,0-21 0,1 0 0,-1 0 16,0 0-16,21 0 0,-21 0 0,1-21 15,-1 0-15,21 0 0,-21 0 16,0 0-16,1-22 0,-1 22 0,-21-21 15,0 21-15,0-22 0,0 22 16,0-21-16,0 21 0,0-22 16,0 22-16,0 0 0,-21 21 31,-1 21-31,1 0 16,21 0-16,-21 1 0,21-1 15,0 21-15,0-21 0,-21 0 0,21 22 16,-21-22-16,21 0 0,0 21 15,0-20-15,0-1 0,0 0 16,0 0-16,21-42 31,0 0-15,-21 0-16,0-1 0,21 1 0,0 0 16,-21-21-16,22 21 0,-22-1 15,0-20-15,21 21 0,-21-21 16,0 20-16,21 1 0,0 0 0,0 21 15,0 0 1,1 0-16,-22 21 16,21 0-16,0 1 0,-21-1 15,21 0-15,0 0 0,-21 21 0,21-20 16,1-1-16,-1 0 0,0 0 0,0 0 16,21 0-16,-20 1 0,-1-1 15,0-21-15,21 0 0,-21 21 0,1-21 16,20 0-16,-21 0 0,21 0 15,-20-21-15,-1 0 0,21-1 0,-21 1 16,0 0-16,22 0 16,-22 0-16,0 0 0,-21-1 0,21-20 15,0 21-15,-21 0 0,0-22 0,0 22 16,0 0-16,0 0 0,22 21 16,-22 21 15,0 0-31,0 0 0,0 1 0,0-1 15,0 0-15,0 0 0,0 21 16,0-20-16,0-1 0,0 0 0,0 21 16,21-21-16,-21 1 0,21-22 15,0 21-15,21 0 0,-20-21 0,-1 0 16,21 0-16,-21 0 0,22 0 16,-22 0-16,21-21 0,0 21 15,-20-21-15,20-1 0,-21 1 0,21 0 16,-20 0-16,-1-21 0,0 20 15,-21 1-15,21-21 0,-21 0 0,0 20 16,0-20-16,-21 0 0,0 21 0,0-22 16,-1 22-16,-20-21 0,21 21 15,-21-1-15,20 22 0,1 0 0,-21 0 16,21 0-16,0 0 0,-22 0 16,22 22-16,0-1 0,-21 0 0,20 0 15,1 21-15,0-20 0,21-1 16,0 21-16,0-21 0,0 22 15,0-22-15,0 21 0,21-21 0,0 0 16,1 1-16,-1 20 0,21-21 16,-21-21-16,22 21 0,-22 0 0,21-21 15,0 0-15,1 0 0,-1 0 16,0 0-16,1 0 0,-1-21 0,0 0 16,1 0-16,-1 0 0,0-22 15,1 22-15,-1 0 0,0-21 0,1-1 16,-22 22-16,21-21 0,-21 0 15,1-1-15,-1-20 0,0 20 16,-21 1-16,21 0 0,-21-1 0,0 1 16,0 0-16,0 21 0,0-1 0,0 1 15,0 42 1,0 1-16,0-1 16,0 21-16,0 0 0,-21 1 15,21-1-15,0 0 0,0 1 0,-21-1 16,21 0-16,0 1 0,0-1 0,0 0 15,0 1-15,0-22 0,0 21 16,0-21-16,0 22 0,0-22 0,0 0 16,21 0-16,0-21 15,0 0-15,0 0 0,1 0 16,-1 0-16,0-21 0,0 0 16,0 0-16,0 0 0,1-1 15,-22-20-15,21 21 0</inkml:trace>
  <inkml:trace contextRef="#ctx0" brushRef="#br0" timeOffset="99059.67">9504 17018 0,'0'0'0,"21"21"0,0-21 0,0 0 16,0 0-16,1 0 15,-1 21-15,0-21 0,0 0 0,0 0 16,0 0-16,1 0 0,-1-21 16,0 21-16,0-21 0,-21 0 15,21 21-15,0-21 0,-21 0 0</inkml:trace>
  <inkml:trace contextRef="#ctx0" brushRef="#br0" timeOffset="101412.33">10287 17378 0,'0'0'0,"0"-21"31,0 0-31,21 21 0,-21-22 16,21 1-16,0 21 0,-21-21 15,22 0-15,-1 0 0,-21 0 0,0-1 16,0 1-16,21 0 0,-21-21 15,0 21-15,0-1 0,0 1 0,0-21 16,0 21-16,0 0 0,-21-1 0,0 1 16,-1 21-16,22-21 0,-21 21 15,0 0-15,0 0 0,0 0 0,0 21 16,-1-21-16,1 21 0,0 22 16,0-22-16,0 0 0,0 21 15,21-20-15,-22 20 0,22 0 0,-21-21 16,21 22-16,0-22 0,0 0 15,0 21-15,0-20 0,0-1 0,0 0 16,0 0-16,0 0 0,21 0 16,1-21-16,-1 0 15,0 0-15,0 0 0,0 0 16,0-21-16,1 0 0,20 0 16,-21 21-16,0-21 0,0 0 0,1-22 15,-1 22-15,21 0 0,-21 0 16,0-22-16,-21 22 0,22-21 0,-22 21 15,21 0-15,-21-1 16,0 1-16,21 0 0,-21 42 16,0 0-1,0 1-15,0-1 0,0 21 16,0-21-16,0 22 0,0-22 0,0 21 16,0-21-16,0 0 0,0 1 15,0-1-15,0 0 0,0 0 0,21 0 16,0-21-16,0 0 15,1 0-15,-1 0 0,21 0 0,-21 0 16,22 0-16,-22-21 0,21 0 16,-21 0-16,22 0 0,-22-1 0,21 1 15,-21 0-15,22-21 0,-22-1 16,0 1-16,21 0 0,-21-1 16,-21 1-16,22 0 0,-1-22 0,-21 22 15,0 0-15,0-1 0,0 1 0,0 0 16,0 20-16,0 1 0,0 0 15,0 0-15,0 42 16,-21 0 0,-1 0-16,22 22 0,-21-1 0,21 0 15,0 1-15,-21-1 0,21 22 0,0-22 16,-21 0-16,21 1 0,0-1 16,0 0-16,0 1 0,0-22 0,21 21 15,0-21-15,0 0 16,1 1-16,-1-1 0,21-21 15,-21 0-15,0 0 0,1 0 0,-1 0 16,21 0-16,-21-21 0,0 21 16,1-22-16,20 1 0,-21 0 0,0 0 15,0 0-15,1-22 0,-1 22 16,0 0-16,-21-21 0,0 21 0,21-1 16,-21 1-16,21 0 0,-21 0 0,0 0 15,21 21-15,-21 21 31,0 0-31,0 0 0,0 0 16,0 1-16,0-1 0,0 21 16,0-21-16,0 0 0,0 1 0,0-1 15,0 0-15,0 0 0,0 0 16,22 0-16,-22 1 0,21-22 0,0 0 16,0 21-16,0-21 0,0 0 15,22 0-15,-22 0 0,0 0 0,21-21 16,-20 21-16,20-22 0,0 1 0,-21 0 15,22 0-15,-22 0 0,21 0 16,-21-1-16,1 1 0,20-21 0,-42 21 16,21 0-16,-21-1 0,21 1 15,-21 0-15,0 0 0,0 42 32,0 0-32,0 0 15,0 1-15,-21-1 0,21 0 0,-21 0 16,21 21-16,0-20 0,0-1 15,0 0-15,0 0 0,0 0 0,0 0 16,21-21-16,0 22 0,0-22 0,1 0 16,-1 21-16,0-21 0,21 0 15,-21 0-15,1 0 0,-1 0 0,0-21 16,0 21-16,0-22 0,0 22 16,1-21-16,-22 0 0,21 0 0,-21 0 15,0 0-15,0-22 0,0 22 0,0 0 16,-21-21-16,-22 20 15,22 1-15,0 0 0,0 0 0,-22 0 16,1 21-16,21 0 0,-21 0 0,20 0 16,-20 0-16,21 0 0,0 0 15,0 21-15,21 0 0,0 0 16,21-21 0,21 0-16,-21 0 0,22 0 15,-1 0-15,0 0 0,1 0 16,-1 0-16,21-21 0,-20 21 15,-1-21-15,22 0 0,-22 21 0,21-21 0,-20 21 16,-1 0-16,0 0 0,-20 0 16,20 0-16,-21 0 0,-21 21 15,0 0 1,0 0-16,0 0 0,0 0 16,-21 1-16,21-1 0,-21 0 0,0 0 15,21 21-15,0-20 0,-22-1 16,22 0-16,-21 0 0,21 0 15,0 0-15,0 1 0,0-1 16,0 0 0,-21-21-16,21-21 31,0 0-15,21-1-16,-21 1 0,21-21 15,1 21-15,-1-22 0,0 22 0,21-21 16,1 0-16,-1-1 0,0 1 15,1 0-15,20-1 0,-21 22 0,1-21 16,-1 21-16,0 21 0,1-22 16,-22 22-16,21 0 0,-21 0 0,-21 22 15,22-1-15,-22 0 0,0 0 16,0 0-16,0 22 0,0-22 0,0 21 16,0-21-16,0 22 0,-22-22 15,22 0-15,0 0 0,0 0 16,0 0-16,0 1 0,0-1 0,0 0 15,0 0-15,0 0 0,22-21 16,-1 0-16,0 0 0,0 0 16,21 0-16,-20 0 0,-1 0 0,21 0 15,0 0-15,-20-21 0,20 0 16,0 21-16,-21-21 0,22 0 0,-22-1 16,21 1-16,-21 0 0,22-21 0,-22 21 15,0-22-15,0 22 0,-21-21 16,0 21-16,0-22 0,0 22 0,0 0 15,0 0-15,0 0 0,-21 21 16,0 0-16,0 0 16,0 0-16,-1 21 0,-20 0 0,21 0 15,0 0-15,0 0 0,-1 1 0,22-1 16,0 0-16,0 0 0,0 0 16,0 0-16,0 1 0,0-1 0,0 0 15,22-21-15,-22 21 0,21 0 16,0-21-16,0 0 0,0 0 0,0 21 15,1-21-15,-1 0 0,0 0 0,0 22 16,-21-1 0,0 0-1,0 0-15,-21 0 16,0-21-16,0 21 16,-22-21-16,22 0 0,0 22 0,-21-22 15,20 0-15,1 21 0,0-21 16,0 0-16,0 0 0,0 0 15,-1 0 1,22-21-16,0-1 16,-21 1-16,21 0 0</inkml:trace>
  <inkml:trace contextRef="#ctx0" brushRef="#br0" timeOffset="101700.16">12488 16510 0,'0'0'16,"-21"0"-16,0 0 0,0 0 0,0 21 15,21 0 16,-22-21 1,1 22-17,0-22-15,0 0 16,0 0-16,0 0 0,-1 21 16</inkml:trace>
  <inkml:trace contextRef="#ctx0" brushRef="#br0" timeOffset="101932.03">11472 16891 0,'0'0'0,"-21"0"0,0 0 0,0 0 16,0 0-16,-1 0 16,44 0 15,-1 0-31,0 0 0,21 0 0,-21 0 15,1 0-15,-1 0 0,21 0 0,-21 0 16,0 0-16,1 0 0,-1 0 16,0 0-16,0 0 0,0 0 0,0 0 15,-21 21-15</inkml:trace>
  <inkml:trace contextRef="#ctx0" brushRef="#br0" timeOffset="108823.69">720 3662 0,'21'0'47,"0"0"-31,0 0 0,0 0 109,-21-21-110,0 0 1,0-1-1,0 1 1,0 0-16,0 0 16,0 42 62,0 0-78,0 0 15,0 1-15,0-1 0,0 0 16,21 0-16,-21 0 0,0 22 16,0-22-16,22 0 0,-22 0 0,21 0 15,-21 0-15,0 1 0,0-1 16,0 21-16,21-21 0,-21 0 16,21 1-16,-21-1 0,21 0 15,-21 0-15,0 0 0,0 0 16,21-21-16,-21 22 0,22-1 0,-22 0 15,0 0 1,21-21-16,0 0 0,0 0 16,0 0-1,0 0-15,-21-21 0,43 0 16,-22 0-16,21-1 0,1 1 0,-1-21 16,43 0-16,-22-1 0,22 1 15,-1 0-15,22-22 0,21 22 0,0-22 16,21 1-16,1-1 0,20 1 15,-21-1-15,0 1 0,0-1 16,1 1-16,-1 20 0,-21-20 16,0 21-16,-21 20 0,-22-20 0,1 21 15,-22-21-15,1 20 0,-22 1 16,1 21-16,-22-21 0,0 0 0,0 21 31,-21-21-31,-21 21 31,0 21-15,0-21-16,21 21 16,-22-21-16,1 21 0,21 0 15,-21-21 1,0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1:44:54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1884 0,'0'0'0,"0"-21"0,0 0 0,0-1 15,0 1-15,21 0 16,-21 0-16,21 21 15,0 0 1,1 0 0,-22 21-1,0 0-15,0 0 0,0 1 16,0-1-16,0 0 16,21 0-16,-21 21 0,0-20 0,0 20 15,21-21-15,-21 21 0,0 1 16,0-22-16,0 21 0,0 1 15,0-1-15,0 0 0,21 1 0,-21-1 16,0 0-16,0 22 0,0-22 16,0 22-16,0-22 0,0 21 0,0-20 15,0 20-15,0-20 0,0 20 16,0 1-16,21-1 0,-21 1 0,0-1 16,0 1-16,0-1 0,21 1 15,-21-1-15,22 1 0,-22-1 16,0 1-16,0-1 0,0 1 15,0 20-15,0-20 0,0-1 16,0 22-16,0-22 0,0 22 0,0-21 16,0 20-16,0-20 0,0-1 15,0 22-15,0-22 0,0 1 0,21 21 16,-21-22-16,0 22 0,0-22 16,21 22-16,-21-22 0,21 1 0,-21-1 15,21 1-15,-21-1 0,0 1 16,0-1-16,0 1 0,21 21 0,-21-22 15,0 1-15,22-1 0,-22 1 16,0-1-16,0 1 0,0-22 16,0 21-16,0 1 0,0-1 15,0 1-15,0-1 0,0 1 0,0-1 16,0 1-16,0-1 0,0 1 16,-22-22-16,22 22 0,-21-1 0,21-20 15,0-1-15,0 21 0,0-20 16,0-1-16,0 0 0,-21 1 0,21-1 15,0 0-15,0-20 0,0 20 16,0-21-16,-21 0 0,21 0 0,0 1 16,0-1-16,0 0 15,0-42 17,0 0-17,0-1-15,0-20 0,0 0 0,0-1 16,0 1-16,0-21 0</inkml:trace>
  <inkml:trace contextRef="#ctx0" brushRef="#br0" timeOffset="2411.64">1312 1905 0,'0'-21'16,"0"0"-1,-21 0 1,0-1 0,21 1-1,0 0 1,42 21 46,-21 0-62,1 0 0,20 0 0,0 0 16,1 0-16,-1 0 0,0 0 16,1 0-16,20 0 0,-21 0 0,1 0 15,20 0-15,-20 0 0,20 0 16,-21 0-16,22 0 0,-1 0 0,1 0 15,21 0-15,-1 0 0,1 0 16,21 0-16,-22 0 0,128 0 16,-127 0-16,21 0 0,-1 0 15,-20 0-15,21 0 0,21 0 16,-21 0-16,0 0 0,-1 0 16,1 0-16,-21 0 0,21 0 0,0 0 15,-22 0-15,22 0 0,0 0 16,0 0-16,-22 0 0,22 0 0,-21 0 15,21 0-15,-22 0 0,1 0 16,-21 0-16,20 21 0,1-21 0,-22 0 16,22 0-16,-21 0 0,20 21 15,1-21-15,-22 0 0,22 0 0,-21 0 16,-1 0-16,22 0 0,-22 0 16,1 0-16,-1 0 0,-20 0 0,20 0 15,-21 0-15,22 0 0,-22 0 16,1 0-16,-22 0 0,21 0 15,-21 0-15,0 0 0,1 0 0,-1 0 16,0 0 0,0 0-16,-21-21 15,0 42 63,0 1-78,0-1 16,0 0-16,0 0 16,0 0-16,0 0 15,0 1-15,0 20 0,0-21 0,0 0 16,0 0-16,0 22 0,0-22 16,0 21-16,0-21 0,0 22 0,0-1 15,0 0-15,0 1 0,0-1 0,0 22 16,0-1-16,0-21 0,0 22 15,0-1-15,0 1 0,0-22 0,0 22 16,0-1-16,0 1 0,0-1 16,0 22-16,0-22 0,0 22 0,0-21 15,0 20-15,0-20 0,0-1 0,0 22 16,0-22-16,0 1 16,0 21-16,0-1 0,-21-20 0,21 20 15,0 1-15,-21-21 0,21 20 0,0-20 16,0 20-16,0 1 0,0-21 15,0 20-15,0 1 0,0-22 0,0 22 16,0 0-16,0-22 0,0 1 0,0 20 16,0-20-16,21-1 0,-21 1 15,0-1-15,0 1 0,0-1 0,0 1 16,0-1-16,21 1 0,-21-1 0,0 1 16,0-22-16,21 22 0,-21-22 15,0 0-15,0 1 0,0 20 0,0-20 16,0-1-16,21 0 0,-21 1 15,0-1-15,0 0 0,0 1 0,22-1 16,-22 0-16,0 1 0,0-22 0,0 21 16,0 0-16,0-20 0,0-1 15,0 21-15,0-21 0,0 0 0,0 1 16,0 20-16,0-21 0,0 0 0,0 0 16,0 1-16,0-1 0,0 0 15,0 0-15,0 0 16,0 0-16,0 1 0,0-1 15,0 0-15,0 0 16,0 0-16,0 0 0,0 1 16,0-1-16,0 0 15,-22-21-15,22 21 0,0 0 16,-21-21 0,21 21-16,-21-21 31,0 0-16,0 0-15,0 0 16,-1 0-16,1 0 16,0 0-16,0 0 0,0 0 15,0 0 1,-1 22-16,1-22 0,0 0 0,0 0 16,0 0-16,0 0 0,-1 21 0,-20-21 15,21 0-15,-21 0 0,-1 0 0,22 0 16,-21 21-16,-1-21 0,1 0 15,0 0-15,-22 0 0,22 0 0,-22 0 16,22 0-16,-21 0 0,-1 0 0,1 0 16,20 0-16,-20 0 0,-1 0 0,1 0 15,-1 0-15,1 0 0,-1 0 16,1 0-16,-1 0 0,-20 0 0,20 0 16,1 0-16,-22 0 0,21-21 0,1 21 15,-22 0-15,22 0 0,-1 0 16,1 0-16,-22 0 0,22 0 15,-1-21-15,1 21 0,-1 0 0,-21 0 16,22 0-16,-22 0 0,1 0 0,-1 0 16,21 0-16,-20 0 0,20 0 0,-20 0 15,20 0-15,-21 0 0,22 0 16,-1 0-16,1 0 0,-22 0 0,22 0 16,-1 0-16,-20 0 0,20 0 15,1 0-15,-1 0 0,1 0 0,-1 0 16,1 0-16,20 0 0,-20 0 0,20 0 15,22 0-15,-21 0 16,21-22-16,0 22 0,-1 0 0,1-21 31,0 21 32,21-21-32,-21 21-31,0 0 0</inkml:trace>
  <inkml:trace contextRef="#ctx0" brushRef="#br0" timeOffset="3223.95">2582 635 0,'-21'-21'0,"42"42"0,-63-63 15,21 42-15,0 0 0,-1 0 16,1 0-16,0 0 16,0 0-16,0 0 15,42 0 1,0 0 0,21 0-16,1 0 0,-1 0 15,0 0-15,22 0 0,-22 0 0,22 0 16,-1 0-16,1 0 0,-1 0 15,-20 0-15,20 0 0,-21 0 16,22 0-16,-22-21 0,1 21 0,-22 0 16,0 0-16,0 0 0,-42 0 31,0 0-31,0 0 16,-22 0-16,22 0 0,-21 0 0</inkml:trace>
  <inkml:trace contextRef="#ctx0" brushRef="#br0" timeOffset="3624.37">2942 614 0,'0'21'32,"0"0"-32,0 0 0,0 1 15,0-1-15,0 0 0,0 0 16,0 0-16,0 22 0,0-22 0,0 21 15,0 0-15,0 1 0,0-1 16,0 0-16,0-20 0,0 20 0,0 0 16,0 1-16,0-22 0,0 21 15,0-21-15,0 0 0,0 1 0,0 20 16,0-21-16,0 0 16,-21 0-16,0-21 0,0 22 0,-1-1 15,1-21-15,0 0 0,-21 21 16,21-21-16,-22 0 0,22 0 0,-21 0 15,-1 0-15,22 0 0,-21-21 0,0 21 16,20-21-16,-20-1 0,21 22 16,0-21-16,-22 0 0,22 0 0,0 0 15,21 0-15,0-1 0,0 1 16,0 0-16,0 0 16,0 0-16,21 21 0,22 0 15,-22-21-15,21 21 0,-21 0 16,22-22-16</inkml:trace>
  <inkml:trace contextRef="#ctx0" brushRef="#br0" timeOffset="4220.09">3556 1058 0,'0'0'16,"0"-21"-16,0 0 0,-21 21 16,0-21-16,-1 21 0,1-21 15,-21 21-15,21 0 0,0 0 16,-1 0-16,1 21 0,0-21 16,0 21-16,0 0 0,0 0 0,-1 1 15,1 20-15,0-21 0,0 0 16,0 22-16,21-22 0,-21 21 0,21-21 15,0 22-15,-22-22 0,22 0 16,0 0-16,0 0 0,0 0 0,0 1 16,22-22-16,-1 0 15,0 0-15,0 0 16,0 0-16,0 0 0,1 0 16,-1 0-16,0-22 0,0 22 15,21-21-15,-20 0 0,-1 0 0,0 0 16,0 0-16,0-1 0,0 1 15,1 0-15,-1-21 0,0 21 0,-21-22 16,0 22-16,21 0 0,-21-21 16,0 20-16,0 1 0,0 42 31,0 1-31,0-1 16,0 0-16,0 0 15,0 21-15,0-20 0,0-1 0,0 21 0,0-21 16,0 0-16,0 1 15,0-1-15,21 0 0,-21 0 16,21 0 0,1-21-16,-1 0 0,0 0 15,0 0-15,0 0 0,0 0 16,-21-21-16,22 0 0,-1 0 16,0 0-16</inkml:trace>
  <inkml:trace contextRef="#ctx0" brushRef="#br0" timeOffset="5140.09">3937 910 0,'0'-21'0,"0"42"0,0-21 31,0 21-15,0 22-16,0-22 0,0 0 0,0 21 15,0-20-15,0 20 0,0 0 16,0-21-16,0 22 0,0-22 0,0 21 15,0-21-15,21 1 0,-21-1 0,21 0 16,-21 0-16,21 0 16,1-21-16,-1 0 0,0 21 15,0-21-15,0 0 16,0 0-16,1-21 0,-1 0 16,0 0-16,-21 0 15,21 0-15,-21-1 0,0 1 16,0-21-16,0 21 0,21-22 0,-21 22 15,0-21-15,0 21 0,0 0 16,0-1-16,0 1 0,0 0 0,0 0 16,21 21 31,1 0-32,20 0-15,0 0 16,1 0-16,20 0 0,-21 0 0,22 0 15,-1 0-15,1 0 0,-22-21 16,22 21-16,-22 0 0,22-21 0,-22 21 16,0 0-16,-21-22 0,1 22 15,-1-21-15,0 21 0,0 0 16,-42 0 0,0 0-16,0 0 15,-1 0-15,1 0 0,0 21 16,0 1-16,0-1 0,0-21 0,-22 21 15,22 21-15,0-21 0,0 1 16,0-1-16,-1 21 0,1-21 16,21 22-16,0-22 0,-21 0 0,21 21 15,0-21-15,0 1 0,0-1 16,0 0-16,0 0 0,21 0 16,0-21-16,1 0 0,-1 0 15,0 0-15,0 0 0,0 0 16,0 0-16,1 0 0,-1 0 0,0-21 15,0 0-15,0 21 0,0-21 16,1 0-16,-22-1 0,21 1 0,-21 0 16,21 0-16,-21-21 0,0 20 15,0-20-15,0 21 0,0-21 0,0-1 16,0 22-16,0 0 0,0 0 16,0 0-16,0 42 15,0 0 1,0 0-16,0 21 0,-21-20 15,21 20-15,0 0 0,0 1 0,0-22 16,0 21-16,0-21 0,0 22 16,21-22-16,0 0 0,0 0 0,0-21 15,1 21-15,-1-21 0,0 21 0,21-21 16,-21 0-16,22 0 16,-22 0-16,21 0 0,-21-21 0,22 0 0,-22 21 15,21-21-15,-21 0 16,1 0-16,20-1 0,-21 1 0,-21 0 15,21 0-15,-21-21 0</inkml:trace>
  <inkml:trace contextRef="#ctx0" brushRef="#br0" timeOffset="6644.18">2011 2413 0,'0'21'47,"0"0"-47,0 1 15,0-1-15,0 21 0,0-21 16,0 22-16,21-1 0,-21 0 15,21 1-15,-21 20 0,0-21 0,0 1 16,0-1-16,0 0 0,0 1 16,0-1-16,0-21 0,0 22 15,0-22-15,0 0 0,0 0 0,0 0 16,0 0-16,0-42 31,0 0-15,0 0-16,0 0 0,0 0 15,0-22-15,0 22 0</inkml:trace>
  <inkml:trace contextRef="#ctx0" brushRef="#br0" timeOffset="6960.4">1968 2625 0,'0'0'0,"0"-21"0,0-1 0,0 1 15,0 0-15,0 0 0,22 0 16,-1 0-16,0-1 0,0 1 15,21 0-15,-20 0 0,20 21 0,0-21 16,22 0-16,-22 21 16,0 0-16,1 0 0,-1 0 0,0 0 15,1 21-15,-22 0 0,0 0 16,-21 0-16,0 0 0,0 22 16,-42-22-16,21 21 0,-22 1 0,1-22 15,0 21-15,-1-21 0,1 0 16,0 22-16,-1-22 0,22-21 0,-21 21 15,21 0-15,-1-21 0,1 0 16,42 0 15,1 0-15,-1-21-16,0 0 0,0 21 0,21-21 16</inkml:trace>
  <inkml:trace contextRef="#ctx0" brushRef="#br0" timeOffset="7423.88">2963 2561 0,'21'0'0,"-42"0"0,64-21 0,-43 0 16,0 0 0,21 0-16,-21-1 15,-21 22 1,-1 0-1,1 0-15,0 22 0,0-1 0,-21 0 16,20 0-16,-20 0 0,21 0 16,-21 1-16,20-1 0,1 21 0,21-21 15,0 0-15,0 1 16,0-1-16,21 0 0,-21 0 16,22-21-16,-1 21 0,21-21 15,-21 21-15,0 1 0,1-22 0,-1 21 16,21 0-16,-21 0 0,0 0 15,1 0-15,-22 1 0,21-1 16,-21 0-16,0 0 16,0 0-16,-21 0 0,-1 1 15,-20-22-15,21 21 0,-21-21 16,20 0-16,-20 0 0,0 0 0,21 0 16,-22 0-16,1 0 0,21 0 15,-22 0-15,22 0 0,0-21 0,0 21 16,21-22-16,-21 1 15,21 0 1,0 0-16,21 21 16,0 0-16,0-21 0</inkml:trace>
  <inkml:trace contextRef="#ctx0" brushRef="#br0" timeOffset="7716.71">3281 2519 0,'0'-21'0,"0"0"15,-21 21-15,-1 0 16,22 21 0,0 0-16,0 21 0,0-21 15,0 22-15,0-1 0,0-21 0,0 22 16,0-1-16,22 0 0,-22 1 15,0-22-15,21 21 0,-21-21 16,0 22-16,0-22 0,0 0 16,0 0-16,21 0 0,-21 0 15,21-21 1,0 0-16,0-21 16,-21 0-16</inkml:trace>
  <inkml:trace contextRef="#ctx0" brushRef="#br0" timeOffset="7964.71">3725 2477 0,'-42'63'32,"21"-42"-32,0 22 0,-1-22 15,-20 21-15,21 0 0,-21 1 16,-1 20-16,22-20 0,-21-22 0,21 21 15,-1 0-15,1-20 0,0-1 16,0 0-16,21 0 0,0 0 0,0 0 16,21-21-1,0 0 1,-21-21-16,21 21 0,1-21 16,-1 21-16</inkml:trace>
  <inkml:trace contextRef="#ctx0" brushRef="#br0" timeOffset="8227.56">3873 2477 0,'0'0'0,"0"21"16,0 0 0,-21 21-16,21 1 15,0-1-15,0 0 0,-21 1 0,21-1 16,-21 21-16,21-41 0,0 20 15,0 0-15,-21 1 0,21-22 0,0 0 16,0 0-16,0 0 0,0 0 16,0 1-16,21-22 15,0 0 1,-21-22-16,21 1 16,-21 0-16,21 0 0,-21 0 0,0 0 15</inkml:trace>
  <inkml:trace contextRef="#ctx0" brushRef="#br0" timeOffset="8433.44">3873 2540 0,'0'0'0,"0"-21"15,0 42 1,0 0-16,22 0 0,-22 1 16,21 20-16,0-21 0,-21 21 0,21-20 15,0 20-15,-21-21 0,21 0 16,-21 0-16,22 1 0,-22-1 0,21-21 15,0 0-15,-21 21 0,21-21 16,0 0 0,-21-21-16,21 0 0,1 21 15</inkml:trace>
  <inkml:trace contextRef="#ctx0" brushRef="#br0" timeOffset="8865.19">4445 2413 0,'-42'42'16,"20"-20"-16,-20 20 0,21-21 0,0 0 15,-22 22-15,22-1 0,0-21 16,-21 21-16,21-20 0,-1 20 0,1-21 16,21 0-16,0 0 0,-21-21 15,21 22-15,21-22 31,0 0-15,1-22-16,-1 1 0,0 0 0,0 0 16,0-21-16,22 20 0,-22-20 15,0 21-15,0-21 0,0 20 0,0-20 16,-21 21-16,22 0 0,-22 0 16,21 21-16,-21 21 15,0 21 1,0-21-16,0 22 0,0-1 0,0 0 15,0 1-15,0-1 0,0-21 16,-21 21-16,21 1 0,-22-22 16,22 21-16,0-21 0,0 1 15,0-1-15,0 0 0,0 0 16,22-21 15,20-21-31,-21 0 0</inkml:trace>
  <inkml:trace contextRef="#ctx0" brushRef="#br0" timeOffset="9444.37">5482 2138 0,'0'0'0,"-85"0"16,64 21-16,-21 0 0,0-21 15,-1 21-15,-20 1 0,20-1 16,22 0-16,-21 0 0,21 0 0,0 0 16,-1 1-16,22-1 0,0 0 15,22-21-15,-1 0 16,0 0-16,0 0 0,21 0 16,1 0-16,-1 0 0,-21 21 0,22-21 15,-1 21-15,0 0 0,-21-21 16,1 22-16,-1-1 0,0 21 15,-21-21-15,0 0 0,0 1 16,0 20-16,-21-21 0,0 0 0,-22 22 16,1-22-16,21 0 0,-22 0 15,-20 21-15,21-42 0,20 22 0,-20-1 16,21-21-16,0 0 0,0 21 16,-1-21-16,44-21 31,-1 21-31,0 0 0,0 0 15,0-21-15,0 21 0,22 0 0,-22 0 16,0 0-16,0 0 16,0 21-16,22 0 0,-22-21 0,0 21 15,-21 0-15,21 0 0,-21 1 16,0-1-16,0 21 0,0-21 0,0 22 16,0-22-16,-21 21 0,0 0 15,0-20-15,0 20 0,-1-21 0,1 21 16,0-20-16,0-1 0,0 21 15,21-21-15,0 0 0,-21 1 0,21-1 16,0 0-16,0 0 0,0 0 16,21-21-16,0 0 15,0 0-15,21 0 16</inkml:trace>
  <inkml:trace contextRef="#ctx0" brushRef="#br0" timeOffset="10155.95">6096 6287 0,'0'0'0,"-21"0"16,0-22-16,-43-20 15,64 21-15,0 0 0,0 0 0,0-1 16,0 1-16,0 0 16,21 21-16,22 0 0,-22-21 15,0 21-15,21 0 0,-21 0 16,22 0-16,-22 0 0,0 0 0,0 21 16,0-21-16,-21 21 0,22 0 15,-22 1-15,0-1 0,0 21 0,-22-21 16,-20 22-16,21-22 0,0 21 0,-22 0 15,1 1-15,0-1 0,21 0 16,-22 1-16,22-1 0,-21 0 0,21 1 16,21-22-16,0 21 0,0-21 0,0 1 15,0 20-15,0-21 0,0 0 16,21 0-16,0-21 0,21 22 16,-21-1-16,22 0 0,-22-21 0,21 21 15,1 0-15,-22-21 0,0 21 16,21-21-16,-21 22 0,-21-1 0,0 0 15,0 0-15,0 0 0,0 0 0,0 1 16,0 20-16,-21-21 0,0 21 16,0 1-16,0-22 0,0 21 0,-1-21 15,1 1-15,0-1 0,0 21 0,0-42 16,0 21-16,21 0 0,0 1 16,-22-22-16,1 21 0,0-21 15,21 21-15,-21-21 0,0 0 16,0 0-16,-22 0 0,22 0 0,0 0 15,-21 0-15,-1 0 0,1 0 16,21-21-16,-22 0 0</inkml:trace>
  <inkml:trace contextRef="#ctx0" brushRef="#br0" timeOffset="53684.23">16404 2350 0,'0'0'0,"21"0"0,0 0 15,-21-22 1,22 22 31</inkml:trace>
  <inkml:trace contextRef="#ctx0" brushRef="#br0" timeOffset="54365.84">16510 2180 0,'0'-63'15,"0"42"1,0-1-1,0 44 32,0-1-47,0 0 16,0 0-16,0 21 0,0-20 16,0 20-16,0 0 0,0 1 15,0 20-15,0-21 0,0 22 0,0-1 16,0 1-16,0-1 0,0 1 15,0-1-15,0-20 0,21 20 0,-21 1 16,0-1-16,0 1 0,0-1 16,0 1-16,0-1 0,0 1 0,0-1 15,0 1-15,0-1 0,0 1 16,0-1-16,0 1 0,0-1 0,0 1 16,0-1-16,0 22 0,0-22 0,-21 1 15,21 21-15,-21-22 0,21 1 16,0 20-16,0-20 0,-21-1 15,21 22-15,0-22 0,-22 22 0,22-21 16,0 20-16,0-20 0,0 20 16,0-20-16,0-1 0,0 22 0,-21-21 15,21-1-15,0 1 0,0 20 0,-21-20 16,21-1-16,-21 22 0,0-22 16,21 1-16,-21-1 0,-1 22 0,22-21 15,-21-1-15,0 1 0,21 20 0,0-20 16,-21-1-16,0 1 0,21-1 15,-21-20-15,21 20 0,0-21 0,0 1 16,0-1-16,0 0 0,-22-20 0,22 20 16,0-21-16,0 0 0,0 0 15,0-42 1,22 0 0,-1 0-16,0 0 0,-21-22 0,21 1 15,0 0-15,0-22 0,1 1 0</inkml:trace>
  <inkml:trace contextRef="#ctx0" brushRef="#br0" timeOffset="56146.42">16764 1969 0,'0'0'0,"-21"0"0,0 0 15,-1 0 1,22 21-16,0 0 31,0 0 0,22-21-31,-1 0 0,0 0 0,0 0 16,0 0-16,0 0 0,22 0 16,-22 0-16,21 0 0,1 0 0,-1 0 15,21 0-15,1 0 0,21 0 16,-22 0-16,22 0 0,-1 0 16,1 0-16,0 0 0,21 0 15,-1 0-15,1 0 0,0 0 0,21 0 16,0 0-16,0 0 0,0 0 15,0 0-15,0 0 0,0-21 0,0 21 16,0 0-16,0 0 0,0 0 16,-21 0-16,0 0 0,0 0 0,-22-21 15,1 21-15,0 0 0,-22 0 16,22 0-16,-22-21 0,22 21 0,-22 0 16,1 0-16,-1 0 0,22-22 15,-21 22-15,-1-21 0,1 21 16,-1 0-16,1 0 0,-1-21 15,-21 21-15,22 0 0,-22 0 0,1 0 16,-1 0-16,0 0 0,1 0 16,-22 0-16,0 0 0,21 0 0,-21 0 15,1 0-15,-1 0 16,0 0-16,-21 21 31,21 0-31,-21 1 16,0-1-16,0 0 15,0 0-15,0 0 0,0 0 16,0 1-16,0-1 16,0 0-16,0 0 0,0 0 0,0 0 15,0 22-15,0-22 0,0 21 16,0 1-16,0-1 0,0 21 0,0-20 16,0 20-16,0 1 0,0-22 15,0 22-15,0-22 0,-21 21 0,21 1 16,0-22-16,-21 22 0,21-22 15,0 22-15,0-1 0,-21 1 0,21-1 16,-22 1-16,22-1 0,0 22 16,0-43-16,0 22 0,0-1 0,0 22 15,0-22-15,0 1 16,0 20-16,22-20 0,-1 21 0,-21-22 16,0 22-16,21-22 0,0 1 0,-21-1 15,21 1-15,-21 20 0,0-20 16,21-1-16,-21 22 0,0-21 0,0 20 15,0-20-15,0-1 0,0 22 16,0-22-16,0 1 0,0-1 0,0 22 16,0-21-16,0-1 0,0 22 0,0-22 15,0 1-15,0-1 0,0 1 16,0-1-16,0 1 0,0-22 0,0 22 16,-21-22-16,21 21 0,0 1 0,-21-22 15,21 22-15,0-22 16,0 0-16,0 22 0,0-22 0,-21 1 15,21-22-15,0 21 0,-21-21 0,21 22 16,0-22-16,-21 0 0,21 0 16,0 0-16,-22 0 0,1-21 15,21 22-15,-21-22 16,0 0 0,0 0-16,0 0 0,-1 0 15,1 0-15,0 0 0,0 21 16,-21-21-16,20 0 0,1 0 15,-21 21-15,21-21 0,-22 0 16,1 0-16,21 21 0,-43 0 16,-126 0-1,126 1-15,1-22 0,-1 21 16,1-21-16,-1 21 0,1-21 0,-22 21 16,1-21-16,-1 0 0,0 21 0,1-21 15,-22 0-15,0 21 0,0-21 16,21 0-16,-20 0 0,20 0 0,0 0 15,1 0-15,-1 0 0,0 0 0,1 0 16,-1 0-16,-21 0 0,21 0 16,-20 0-16,20-21 0,-21 21 0,0 0 15,0-21-15,1 21 0,-1 0 16,0 0-16,0-21 0,0 21 0,0-21 16,22 21-16,-1 0 0,0 0 15,22-21-15,-22 21 0,43 0 0,-22 0 16,1-22-16,-1 22 0,22 0 0,-21 0 15,-1-21-15,1 21 0,-1 0 16,1 0-16,-1 0 0,1 0 0,20 0 16,1 0-16,21 0 0,0 0 0,-1 0 15,1 0-15,21-21 32,-21 0-1,21 0-31,0 0 15,0-1-15,0 1 0,0-21 0</inkml:trace>
  <inkml:trace contextRef="#ctx0" brushRef="#br0" timeOffset="56979.43">17208 1249 0,'0'0'0,"-21"-21"0,0 21 0,0 0 0,0-21 15,0 21-15,-1-22 0,1 22 16,0 0-16,0 0 0,0-21 16,42 21 15,0 0-31,21 0 16,1 0-16,-1 0 0,22 0 15,-1 0-15,1 0 0,20 0 0,-20 0 16,-1 0-16,1 0 0,-22 0 15,22 0-15,-43 0 0,21 0 0,-21 0 16,0 0-16,-42 21 31,0-21-15,-21 0-16,21 0 0,-1 0 0,-20 0 16,0 0-16,21 0 0,-22 0 15,22 0-15</inkml:trace>
  <inkml:trace contextRef="#ctx0" brushRef="#br0" timeOffset="57215.81">17314 1228 0,'0'0'0,"0"21"31,0 0-31,0 0 16,0 0-16,0 1 0,-21-1 16,21 0-16,-21 0 0,21 21 0,-21-20 15,21 20-15,0-21 16,-21 21-16,-1 1 0,1-22 0,21 21 15,-21 1-15,21-22 0,0 21 16,-21-21-16,21 0 0,-21 1 0,21-1 16,0 0-16,0 0 0,0 0 15,21-21 1,-21-21 0,21 21-16</inkml:trace>
  <inkml:trace contextRef="#ctx0" brushRef="#br0" timeOffset="57923.4">17611 1609 0,'21'0'0,"-21"21"32,21-21-17,0 0 1,0-21-16,0 0 0,1-1 15,-1 22-15,0-21 0,0 0 16,0 21-16,-21-21 0,0 0 0,21 0 16,-21-1-16,0 1 15,-21 21 17,0 21-32,0-21 0,0 22 0,0-1 15,-1 0-15,1 0 0,0 0 16,0 0-16,0 1 0,21-1 0,0 21 15,0-21-15,-21 0 0,21 1 16,0-1-16,0 0 0,0 0 16,21-21-16,0 21 15,0-21-15,0 0 0,0 0 0,1 0 16,-1 0-16,0 0 0,21-21 16,-21 0-16,22 0 0,-22 0 0,21-1 15,-21 1-15,22 0 16,-22-21-16,21 21 0,-21-1 0,1-20 15,-1 21-15,0 0 0,-21 0 16,0-1-16,0 1 0,-21 21 31,0 0-31,-1 21 16,1-21-16,21 22 0,0-1 16,-21-21-16,21 21 0,0 0 15,0 0-15,0 0 0,0 1 16,21-1-16,0 0 0,1 0 15,-1-21-15,0 21 0,0 0 0,0 1 16,0-22-16,1 21 16,-1-21-16,0 21 0,0-21 0,-21 21 15,0 0-15,-21-21 16,-21 0 0,20 0-16,1 0 15,0 0-15,-21 0 0,21 0 0,-1 0 16,1 0-16,0 0 15,0 0-15,21-21 0,0 0 16,0 0-16,0 0 16,21-22-16,0 22 0</inkml:trace>
  <inkml:trace contextRef="#ctx0" brushRef="#br0" timeOffset="58215.56">18711 1101 0,'0'0'0,"0"-21"0,-21 21 32,0 0-32,0 21 15,21 0-15,-21 0 0,-1 0 16,22 22-16,-21-22 0,0 21 0,21 0 16,-21-20-16,21 20 0,-21 0 15,0 1-15,21-1 0,0-21 16,0 21-16,0 1 0,0-1 0,0-21 15,0 0-15,0 22 0,0-22 16,0 0-16,21 0 0,0 0 16,0-21-16,0 0 0,0 0 15,22 0-15,-22 0 0,0-21 0,0 21 16,22-21-16,-22-21 0,0 21 16,0-1-16</inkml:trace>
  <inkml:trace contextRef="#ctx0" brushRef="#br0" timeOffset="58395.45">18563 1418 0,'0'0'0,"-21"0"0,21 21 0,-21-21 16,21 22 0,21-22-1,0 0-15,0 0 0,22 0 16,-22 0-16,0 0 0,21 0 0,1 0 15,-22-22-15,42 1 0</inkml:trace>
  <inkml:trace contextRef="#ctx0" brushRef="#br0" timeOffset="58671.29">19452 1164 0,'0'0'16,"-21"0"-16,0 0 0,0 0 0,-1 0 0,1 0 15,0 0-15,0 21 16,0 1-16,0-1 0,21 0 16,0 0-16,-22 0 0,1 22 0,21-22 15,0 21-15,0 0 0,0-20 0,0 20 16,0 0-16,0-21 0,0 22 16,0-22-16,0 21 0,0-21 0,0 1 15,0-1-15,0 0 16,0 0-16,21-21 31,1-21-31,-22 0 0,0 0 16,21-22-16</inkml:trace>
  <inkml:trace contextRef="#ctx0" brushRef="#br0" timeOffset="58897.34">19346 1207 0,'0'0'0,"0"-43"16,0 64-1,0 1-15,0-1 0,0 0 16,21 21-16,-21-21 0,22 1 16,-1 20-16,0 0 0,0-21 15,0 22-15,0-22 0,1 21 0,-1-21 16,0 22-16,0-22 0,0 0 16,0 0-16,1 0 0,-1-21 15,0 0-15,0 0 16,0-21-16,0 0 15,-21 0-15,22 0 0</inkml:trace>
  <inkml:trace contextRef="#ctx0" brushRef="#br0" timeOffset="59112.21">19918 1016 0,'-85'127'31,"64"-106"-31,0 22 0,0-1 16,21 0-16,-22 1 0,22-1 0,-21 0 16,21 1-16,-21-1 0,21 0 15,0-21-15,0 22 0,0-22 0,0 21 16,0-21-16,0 1 16,21-22-16,0 0 0,1 0 0,20 0 15,-21-22-15</inkml:trace>
  <inkml:trace contextRef="#ctx0" brushRef="#br0" timeOffset="59767.22">20468 1080 0,'0'-22'0,"0"44"0,-21-44 0,0 22 15,0 0-15,-1 0 0,1 0 16,0 0-16,0 22 0,0-1 15,0 0-15,-1 0 0,1 21 16,21-20-16,-21 20 0,0 0 16,0-21-16,21 22 0,0-1 15,-21 0-15,21 1 0,0-22 0,0 21 16,0 1-16,0-1 0,21-21 16,-21 21-16,21-20 0,0-1 0,21 0 15,-20 0-15,20 0 0,-21-21 16,21 0-16,1 21 0,-22-21 0,21 0 15,1 0-15,-22 0 0,0 0 16,21-21-16,-21 0 0,1 0 0,-1 0 16,-21 0-16,0-22 0,0 22 15,0 0-15,0-21 0,-21 20 16,-1 1-16,1 0 0,-21 0 16,21 0-16,-22 21 0,1 0 0,0 0 15,-1 0-15,22 0 0,-21 0 16,0 21-16,20-21 0,1 21 0,0-21 15,0 21-15,21 0 16,21-21 0,0 0-16,0 0 0,1 0 0,20 0 15,0 0-15,1 0 0,-1 0 16,0 0-16,1 0 0,-22 0 0,21-21 16,-21 21-16,0 0 0,1 0 15,-1 0-15,-21 21 16,0 1-16,0-1 0,0 0 15,0 21-15,0 1 0,0-22 0,0 21 16,0 0-16,0 1 0,-21-1 16,21 0-16,-22 1 0,22-1 0,-21 0 15,21 1-15,0-22 0,0 21 0,-21-21 16,21 1-16,-21 20 0,21-21 16,0 0-16,0 0 0,0 1 0,0-1 15,0 0-15,0 0 16,-21-21-16,0 0 15</inkml:trace>
  <inkml:trace contextRef="#ctx0" brushRef="#br0" timeOffset="60832.28">17801 3027 0,'21'-21'16,"0"21"-16,-21-21 15,22 21-15,-1-22 16,-21 1-1,0 0-15,0 0 0,0 0 16,0 0 0,-21 21-16,-1 0 0,1 0 0,0 0 15,0 0-15,-21 0 0,20 0 0,1 21 16,0 0-16,-21-21 0,21 21 16,-1 0-16,1 0 0,0 22 0,0-22 15,21 0-15,0 0 0,0 0 16,0 1-16,0-1 15,21-21 1,0 0-16,0 0 0,1 0 0,-1 0 16,21-21-16,-21 21 15,0-22-15,22 22 0,-22-21 0,0 0 16,0 0-16,0 0 0,1 21 16,-1-21-16,-21-1 0,21 1 0,-21 0 15,0 0-15,0 0 16,0 42-1,0 0 1,0 0-16,0 0 0,0 1 16,0-1-16,0 0 0,0 0 0,0 0 15,0 0 1,0 1-16,21-1 0,0 0 16,0-21-16,1 0 0,-1 0 15,21 0-15,-21 0 0,0 0 0,22 0 16,-22 0-16,0 0 0,21 0 15,-20-21-15,20 0 0,-21 21 0,0-22 16,0 1-16,1 0 0,-22-21 16,0 21-16,0-22 0,0 22 0,0-21 15,0-1-15,0 1 0,0 0 16,-43-1-16,22 1 0,0 0 0,-21-1 16,-1 1-16,1 0 0,0 21 15,-1-1-15,1 1 0,0 21 16,-1 0-16,1 0 0,-22 0 15,22 21-15,0 1 0,-22-1 0,22 21 16,-22 0-16,22 1 0,0 20 16,-1-20-16,22 20 0,-21-21 0,21 22 15,0-22-15,-1 22 0,1-22 16,21 0-16,0 22 0,0-22 0,0 1 16,0-1-16,0 0 0,21 1 15,1-22-15,20 21 0,0-21 0,1 0 16,-1 1-16,21-1 0,-20 0 0,20-21 15,-20 0-15,20 0 0,1 0 16,-22 0-16,21 0 0,1 0 16,-22-21-16,1 21 0,20-21 15,-21-1-15,1 1 0,-1-21 0,0 21 16,1 0-16,-1-22 0</inkml:trace>
  <inkml:trace contextRef="#ctx0" brushRef="#br0" timeOffset="61124.11">18732 2688 0,'0'0'0,"-21"0"16,42 0 15,1-21-31,20 21 0,-21 0 15,0 0-15,22 0 0,-22 0 16,21 0-16,0 0 0,-20-21 0,20 21 16,-21 0-16,0 0 0,0 0 15,1 0-15,-1 0 0,-42 0 32,-1 0-32,1 21 0,0-21 15,0 0-15,0 0 0,0 0 16,-1 0-16</inkml:trace>
  <inkml:trace contextRef="#ctx0" brushRef="#br0" timeOffset="61375.97">18902 2688 0,'0'43'32,"0"-22"-32,0 0 15,0 0-15,0 0 0,0 22 16,-21-22-16,21 21 0,0-21 0,0 22 15,0-1-15,0-21 0,0 21 16,-22 1-16,22-1 0,0-21 0,-21 22 16,21-22-16,0 0 15,0 21-15,0-21 0,0 1 0,0-1 16,21-21 15,1 0-31,-1 0 0,-21-21 16,21-1-16</inkml:trace>
  <inkml:trace contextRef="#ctx0" brushRef="#br0" timeOffset="62025.59">19113 3069 0,'0'-21'31,"22"21"-31,-1 0 0,0-21 15,0 0-15,0 0 16,0-1-16,1 1 0,-22 0 16,0 0-16,21 0 15,-21 0-15,0-1 16,-21 22 0,-1 0-16,1 22 15,0-1-15,0 0 0,0 0 16,21 0-16,-21 0 0,21 1 0,-22 20 15,22-21-15,0 0 16,0 0-16,0 22 0,0-22 0,0 0 16,0 0-16,0 0 0,0 1 15,0-1-15,22-21 0,-1 21 0,0-21 16,0 21-16,0-21 0,0 0 16,22 0-16,-22 0 0,21 0 0,-21 0 15,22-21-15,-22 0 0,21 0 16,1 21-16,-1-43 0,0 22 0,-21 0 15,22 0-15,-1 0 0,-21-22 16,0 22-16,1 0 0,-22-21 16,0 20-16,0 1 0,0 0 0,0 0 15,-22 21 1,1 0-16,0 0 0,0 21 16,0 0-16,0 0 15,21 1-15,0-1 0,0 0 0,0 0 16,0 0-16,21 0 0,0 1 15,0-1-15,0 0 0,-21 0 0,21 0 16,-21 0-16,22 1 0,-22-1 16,0 0-16,0 0 15,-22-21 1,1 21-16,0-21 16,0 0-16,0 0 15,0-21-15,21 0 16,0 0-16,0 0 0,0-1 15,0 1-15,21-21 0,0 21 0,0-22 16</inkml:trace>
  <inkml:trace contextRef="#ctx0" brushRef="#br0" timeOffset="62308.43">20129 2582 0,'0'-42'0,"0"84"0,22-84 0,-22 21 0,0 0 16,-22 42-1,22 0 1,-21 0-16,21 22 0,-21-22 16,21 21-16,-21 0 0,0 22 0,21-22 15,0 1-15,0-1 0,0 0 16,-21 1-16,21-1 0,0-21 0,0 21 16,0-20-16,0 20 0,0-21 15,0 0-15,0 0 0,0 1 0,21-1 16,0-21-1,0 0-15,0 0 0,0 0 16,1 0 0,-1-21-16,-21-1 0,0 1 15,21 0-15</inkml:trace>
  <inkml:trace contextRef="#ctx0" brushRef="#br0" timeOffset="62503.32">19981 2815 0,'0'0'0,"21"0"32,1 0-17,-1 0-15,0 0 0,21 0 16,-21 0-16,22 0 0,-22 0 16,21 0-16,1 0 0,-1 0 15,0-21-15,1 21 0,-22 0 0,0 0 16,0 0-16</inkml:trace>
  <inkml:trace contextRef="#ctx0" brushRef="#br0" timeOffset="63075.99">16933 3852 0,'0'0'0,"0"-21"0,0 0 0,0 42 47,0 0-47,0 1 0,0 20 16,0 0-16,0 1 0,0-1 0,0 21 15,0-20-15,0 20 0,0-20 16,0-1-16,0 0 0,0 1 0,0-22 15,0 21-15,0-21 0,0 0 16,0 1-16,0-1 0,0-42 31,0-1-15</inkml:trace>
  <inkml:trace contextRef="#ctx0" brushRef="#br0" timeOffset="63371.82">16806 3937 0,'0'-21'0,"0"42"0,0-63 16,0 21-16,0-1 15,21 1-15,1 21 16,-1-21-16,0 21 0,0 0 16,0 0-16,0 0 0,22 0 0,-22 0 15,21 0-15,1 21 0,-22 0 16,0-21-16,-21 22 0,0-1 0,0 0 15,0 0-15,0 0 0,0 0 0,-21 1 16,0 20-16,-1-21 16,1 0-16,-21 0 0,21 1 0,0-22 15,-1 21-15,1 0 0,21-42 47,21 21-47,-21-21 0,22-1 16,-1 22-16</inkml:trace>
  <inkml:trace contextRef="#ctx0" brushRef="#br0" timeOffset="63787.58">17272 3874 0,'0'0'0,"0"21"31,0 0-15,0 0-16,0 0 0,0 22 0,0-22 15,0 0-15,-21 21 0,21-21 16,0 22-16,0-22 0,0 0 0,0 0 16,0 0-16,0 1 0,0-1 0,21 0 15,0-21 1,0 0-16,0 0 0,1 0 16,-1-21-16,0 0 15,0 21-15,0-22 0,0-20 0,1 21 0,-1 0 16,0-22-16,0 1 15,0 21-15,-21-21 0,0 20 0,0-20 16,0 21-16,0 0 0,0 0 16,-21 42-1,21 0-15,0 0 16,-21 0-16,21 0 0,-21 22 16,21-22-16,0 21 0,0-21 0,0 22 15,0-22-15,0 0 0,0 0 16,0 0-16,0 1 0,0-1 0,0 0 15,21-21 1,0 0-16,0 0 16</inkml:trace>
  <inkml:trace contextRef="#ctx0" brushRef="#br0" timeOffset="64272.3">17780 3789 0,'0'21'16,"0"0"-16,0 0 15,0 22-15,0-22 0,0 0 16,0 21-16,0 1 0,0-22 16,0 21-16,0-21 0,0 22 0,0-22 15,0 0-15,0 0 0,0 0 0,0 1 16,0-1-16,0 0 15,0-42 17,0 0-32,0-1 0,0 1 15,0 0-15,0 0 0,21 0 16,0 0-16,-21-22 0,21 22 0,1 0 16,-1 0-16,-21 0 0,21 21 15,0-22-15,0 22 0,0 0 16,1 0-16,-1 0 0,-21 22 15,21-22-15,-21 21 0,0 0 16,0 21-16,0-21 0,0 1 0,0-1 16,-21 0-16,0 21 0,21-21 15,-22 1-15,1-1 0,0-21 0,0 21 16,0 0-16,0-21 0,21 21 16,-22-21-1,22-21 1,0 0-16,0 0 15,22 0-15,-1-22 0,-21 22 0</inkml:trace>
  <inkml:trace contextRef="#ctx0" brushRef="#br0" timeOffset="65111.82">18224 3768 0,'0'-21'0,"0"42"0,0-21 31,0 21-15,0 0-16,0 21 0,-21-20 0,21 20 16,0-21-16,0 21 0,0 1 15,-21-1-15,21 0 0,0 1 0,0-22 16,0 0-16,0 21 0,0-20 16,0-1-16,0 0 15,21-21-15,0 0 0,1 0 16,-1 0-16,0 0 0,0 0 15,0 0-15,0-21 0,1 0 0,20-1 16,-42 1-16,21 0 0,0 0 16,0-21-16,-21 20 0,0-20 0,0 21 15,0 0-15,22 0 0,-22-1 16,0 1-16,0 42 16,0 1-1,-22-1-15,22 0 0,0 0 0,0 0 16,-21 22-16,21-22 0,0 0 15,0 0-15,0 21 0,0-20 16,0-1-16,0 0 16,21-21-16,1 0 15,-1 0-15,0 0 0,0 0 16,0-21-16,0 21 0,1-21 16,-1-1-16,0 1 0,0 0 0,0 0 15,0 0-15,1-22 0,-1 1 16,0 21-16,0-21 0,0 20 0,0 1 15,1 0-15,-1 0 0,-21 0 16,0 42 15,0 0-31,0 0 16,0 0-16,0 1 16,21-22-1,0 0 1,-21-22-1,0 1-15,0 0 16,0 0-16,0 0 16,0 0-16,-21 21 31,0 0-15,0 21-16,-1 0 0,22 21 15,-21-21-15,21 22 0,-21-22 16,21 21-16,-21 1 0,21-22 0,-21 21 15,21-21-15,0 0 0,0 1 16,0-1-16,0 0 0,21 0 0,0-21 16,0 0-16,0 0 0,1 0 0,-1 0 15,0 0-15,0 0 0,21 0 16,-20 0-16,-1-21 0,0 0 0,0 0 16,0-1-16,0 1 0,1-21 15,-22 21-15,0 0 0</inkml:trace>
  <inkml:trace contextRef="#ctx0" brushRef="#br0" timeOffset="65291.72">18711 3768 0,'0'0'0</inkml:trace>
  <inkml:trace contextRef="#ctx0" brushRef="#br0" timeOffset="65760.45">19770 3789 0,'0'0'15,"0"-21"1,0 42 15,0 0-31,0 0 0,0 0 16,0 1-16,0-1 0,0 0 15,0 0-15,0 21 0,0-20 0,0-1 16,0 0-16,0 0 0,0 0 16,0 0-16,0 1 0,0-1 15,21-21-15,0 0 16,0 0-16,-21-21 15</inkml:trace>
  <inkml:trace contextRef="#ctx0" brushRef="#br0" timeOffset="65996.31">20129 3704 0,'-21'21'16,"0"1"-1,0-1-15,0 0 0,0 0 0,21 0 16,-22 0-16,1 1 0,0 20 16,0-21-16,0 0 0,0 22 0,-1-22 15,22 0-15,0 0 0,0 0 16,0 0-16,22-21 31,-1 0-31,0-21 16,0 0-16</inkml:trace>
  <inkml:trace contextRef="#ctx0" brushRef="#br0" timeOffset="66409.08">20299 3810 0,'-21'0'15,"-1"21"1,1 0-16,0 1 15,0-1-15,21 0 0,-21 0 16,21 0-16,-21 0 0,21 1 16,0-1-16,0 0 0,0 0 0,0 0 15,0 0-15,0 1 16,21-22-16,0 0 0,0 0 16,0 0-16,0 0 0,22 0 15,-22 0-15,0-22 0,0 22 16,0-21-16,22 0 0,-22 0 0,-21 0 15,21 0-15,-21-1 0,21 1 16,-21 0-16,0 0 0,0-21 16,0 20-16,0 1 0,-21 21 15,0-21-15,21 0 0,-21 21 0,0 0 16,-22 0-16,22 0 0,0 0 16,0 0-16,0 0 0,-1 0 0,22 21 15,-21 0-15,0 0 0,21 1 16,0-1-16,21-21 15,0 0 1,1 0-16</inkml:trace>
  <inkml:trace contextRef="#ctx0" brushRef="#br0" timeOffset="66643.94">20722 3768 0,'0'21'0,"0"0"0,0 0 16,0 0-16,0 1 16,0-1-16,-21 0 0,21 0 0,0 0 15,0 0-15,0 1 0,0-1 16,0 0-16,0 0 0,0 0 16,0-42 15,0 0-16,0 0-15,0 0 0</inkml:trace>
  <inkml:trace contextRef="#ctx0" brushRef="#br0" timeOffset="66809.85">20722 3641 0,'0'21'63,"21"-21"-48</inkml:trace>
  <inkml:trace contextRef="#ctx0" brushRef="#br0" timeOffset="67379.52">21145 3789 0,'-21'0'62,"0"0"-62,0 0 16,0 0-16,0 21 0,21 0 0,-22 0 15,1-21-15,0 22 0,21 20 0,0-21 16,-21 0-16,0 0 0,21 1 16,0 20-16,0-21 0,0 0 15,0 0-15,0 1 16,21-22-16,0 0 0,0 0 16,0 0-1,1 0-15,-22-22 0,21 22 0,0-21 16,0 0-16,-21 0 0,21 0 15,0 0-15,1-1 0,-22-20 0,21 21 16,-21 0-16,21-22 0,-21 22 16,0-21-16,21 21 0,-21-22 0,21 22 15,-21-21-15,21 21 0,-21 0 0,0-1 16,0 1-16,0 0 0,-21 42 47,21 0-47,-21 22 0,21-22 0,-21 21 15,21-21-15,0 22 16,0-22-16,0 21 0,0 1 0,0-1 16,0-21-16,0 21 0,0-20 15,0 20-15,0-21 0,0 0 0,21 0 16,0 1-16,0-22 0,-21 21 16,22-21-16,-1 0 0,0 0 0,21 0 15,-21 0-15,1 0 0,20-21 0,-21-1 16,21 1-16,-20 0 0</inkml:trace>
  <inkml:trace contextRef="#ctx0" brushRef="#br0" timeOffset="68171.07">21971 3852 0,'21'0'0,"0"0"15,-21-21-15,21 21 16,-21-21-16,22 21 0,-22-21 0,0 0 15,0 0-15,0-1 16,0 1 0,-22 21-16,1 0 15,0 0-15,0 0 0,0 0 0,0 0 16,-1 21-16,1 1 0,0-1 16,0 0-16,0 0 0,0 0 0,-1 22 15,1-22-15,21 0 0,0 0 16,0 21-16,0-20 0,0-1 0,0 0 15,0 0-15,21-21 16,1 0-16,-1 0 0,0 0 0,0 0 16,21 0-16,-20 0 0,-1-21 15,0 0-15,0 0 0,0 21 0,0-22 16,1-20-16,-1 21 0,0 0 16,0-22-16,-21 22 0,21-21 15,-21 21-15,21-22 0,-21 1 0,0 0 16,0-1-16,0 1 0,0 21 15,0-21-15,0 20 0,0 1 0,0 42 32,0 1-32,0 20 15,0-21-15,0 21 0,-21 1 16,21-1-16,0-21 0,0 22 0,0-1 16,0-21-16,0 21 0,0-20 15,0-1-15,0 0 0,0 0 0,0 0 16,21 0-16,-21 1 15,22-22-15,-1 0 0,0 0 16,0 0-16,0 0 0,0 0 16,1-22-16</inkml:trace>
  <inkml:trace contextRef="#ctx0" brushRef="#br0" timeOffset="69151.5">22394 3874 0,'21'0'31,"1"0"-31,-1-22 0,0 22 0,0 0 16,0-21-16,0 0 15,1 21-15,-22-21 0,0 0 16,-22 21 0,1 0-1,0 0-15,0 0 0,0 0 0,0 21 16,-22-21-16,22 21 0,0 0 15,21 0-15,-21 1 0,21-1 0,0 0 16,0 0-16,0 0 0,0 0 16,0 1-16,21-1 0,0-21 15,0 0-15,0 0 16,1 0-16,-1 0 0,21 0 0,-21 0 0,0 0 16,22 0-16,-22-21 15,0 21-15,0-22 0,0 1 0,1 0 16,-1 21-16,0-21 0,0 0 15,-21-22-15,0 22 0,21 0 0,-21 0 16,21 21-16,-21-21 0,0 0 16,0 42 15,0 0-31,-21 0 16,21 0-16,-21 0 0,21 1 0,0-1 15,0 0-15,0 0 16,-21 0-16,21 0 0,0 1 15,0-1-15,-21-21 32,21-21-1,0-1-31,0 1 16,0 0-16,0 0 0,0 0 0,0 0 15,21-1-15,0 1 0,-21 0 16,21 0-16,0 0 0,1 0 15,-1-1-15,0 22 16,0 0-16,0 0 0,0 0 0,1 0 16,-22 22-16,21-1 15,0-21-15,-21 21 0,21 0 16,-21 0-16,0 0 0,0 1 0,0-1 16,0 0-16,0 0 0,0 0 15,0 0-15,0 1 0,0-1 16,0-42 31,0-1-47,0 1 15,0 0-15,21 0 16,0 0-16,1 0 0,-22-1 16,21 1-16,0 0 0,0 0 15,0 0-15,0 0 0,1-1 0,-1 22 16,0 0-16,0 0 15,0 0-15,-21 22 16,0-1-16,0 0 16,0 0-16,0 0 0,0 0 0,0 1 15,0-1-15,0 0 0,0 0 16,0-42 46,0 0-62,21 21 16,1-21-16</inkml:trace>
  <inkml:trace contextRef="#ctx0" brushRef="#br0" timeOffset="69520.28">23453 3725 0,'0'22'31,"-22"-1"-31,1-21 0,21 21 15,0 0-15,-21 0 0,21 0 0,-21 1 16,21-1 0,0 0-16,0 0 0,0 0 15,0 0 1,21-21-16,0 0 0,0 0 16,1 0-16,-1 0 15,0 0-15,0-21 0,0 0 16,0 21-16,1-21 0,-22 0 15,0 0-15,21-1 0,-21 1 0,21 0 16,-21 0-16,0 0 0,0 0 0,0-1 16,0 1-16,-21 21 0,0 0 15,-1 0-15,1 0 0,0 0 0,0 0 16,0 0-16,0 21 16,-1-21-16,1 22 0,21-1 0,-21-21 15,21 21-15,0 0 0,0 0 16,21-21-1,0 0-15</inkml:trace>
  <inkml:trace contextRef="#ctx0" brushRef="#br0" timeOffset="69784.14">23961 3598 0,'0'0'0,"-22"0"16,1 22-16,0-1 16,0-21-16,0 21 0,0 0 0,-1 21 15,22-20-15,-21-1 0,0 0 16,0 0-16,21 0 0,-21 0 0,21 1 16,0-1-16,0 0 0,0 0 15,0 0-15,0 0 0,0 1 0,21-1 16,0-21-16,0 0 15,0 0-15,1 0 0,20 0 0,-21 0 16,21 0-16,-20 0 0</inkml:trace>
  <inkml:trace contextRef="#ctx0" brushRef="#br0" timeOffset="70059.98">24320 3535 0,'0'0'0,"22"21"16,-1 0-1,0 0-15,-21 1 0,21-1 16,-21 0-16,0 0 0,0 0 16,0 0-16,0 22 0,0-22 0,0 0 15,0 21-15,0-20 0,0 20 16,0 0-16,-21-21 0,0 22 0,0-22 15,-1 0-15,1 0 0,0 22 16,0-22-16,-21-21 0,20 21 0,1 0 16,0-21-16,0 21 0,-21-21 15,20 21-15</inkml:trace>
  <inkml:trace contextRef="#ctx0" brushRef="#br0" timeOffset="70795.07">18436 4699 0,'0'0'15,"0"-21"-15,21 0 16,-21 0-16,0-1 15,0 1 1,-21 21 15,0 21-31,0-21 16,0 22-16,-22-1 0,22-21 16,0 21-16,0 0 0,0 0 15,21 0-15,0 1 0,0-1 16,21 0-16,0-21 15,0 21-15,0-21 0,22 21 0,-22-21 16,0 21-16,21 1 0,-21-22 16,1 21-16,-1-21 0,0 21 0,-21 0 15,0 0-15,0 0 16,-21-21-16,0 22 16,-1-22-16,1 21 0,0-21 15,0 0-15,0 0 0,42 0 47,0 0-31,0 0-16,-21 21 15,0 0-15,0 0 0,0 0 16,0 1-16,-21-1 16,0 0-16,0 0 0,21 0 0,-21-21 15,-1 21-15,1 1 0,0-22 16,0 21-16,0 0 15,0-21-15</inkml:trace>
  <inkml:trace contextRef="#ctx0" brushRef="#br0" timeOffset="71091.42">17928 5546 0,'0'0'0,"0"21"0,0 0 15,21-21 1,0 0-16,22 21 16,-22-21-16,42 0 0,-20 0 0,20 0 15,1 0-15,-1 21 0,22-21 16,-22 0-16,1 0 0,21 0 0,-22 0 15,-21 0-15,22 0 0,-22 0 16,-21 0-16,22 0 0,-22 0 16,-42 0-1,-22 0-15,22 0 16,-21 0-16,0 0 0,-1 0 0,1 0 16,0 0-16</inkml:trace>
  <inkml:trace contextRef="#ctx0" brushRef="#br0" timeOffset="71324.28">17949 5694 0,'0'0'0,"-63"21"16,-1-21-16,22 0 0,0 21 0,20-21 16,1 0-16,21 21 0,21-21 15,1 0-15,20 0 0,0 0 16,1 0-16,20 0 0,22 0 0,-22 0 16,22 0-16,21 0 0,-22 0 15,22 0-15,-21 0 0,0 0 0,-1-21 16,-20 21-16,-1 0 0,-20 0 15,-1 0-15,0 0 0,-21 0 0,22 0 16,-64 0 0,-1 0-1,1 21-15,-21-21 0,0 0 0,-22 22 16,1-22-16</inkml:trace>
  <inkml:trace contextRef="#ctx0" brushRef="#br0" timeOffset="71548.14">17843 5969 0,'0'0'0,"-42"21"0,21 0 15,0-21-15,21 22 16,21-22-16,21 0 16,-21 0-16,22 0 0,-1 0 15,22 0-15,-22 0 0,21 0 0,22 0 16,-21 0-16,20 0 0,-20 0 16,-1 0-16,22 0 0,-22 0 15,-20 0-15,20 0 0,-20-22 0,-1 22 16,-21 0-16,0 0 0,-63 0 31,21 0-31,-43 0 0,22 0 0,-22 0 16,-20 22-16,20-22 0</inkml:trace>
  <inkml:trace contextRef="#ctx0" brushRef="#br0" timeOffset="71752.03">17822 6138 0,'-21'0'0,"42"0"0,-63 22 15,21-22-15,21 21 0,42-21 16,-21 0-1,0 0-15,22 21 0,-1-21 16,0 0-16,1 0 0,-1 0 0,0 0 16,22 0-16,-22 0 0,22 0 0,-22 0 15,22 0-15,-22 0 0,0 0 16,-21 0-16,1 0 0,-1 0 0,0 0 16,-42 0-1,0 21-15,-22 0 16,22-21-16,-21 21 0</inkml:trace>
  <inkml:trace contextRef="#ctx0" brushRef="#br0" timeOffset="72191.09">18097 6604 0,'0'0'0,"0"21"0,0 0 15,-21-21 1,21 22-16,21-22 31,1 0-31,-1 0 0,0 0 0,0 0 16,0 0-16,22-22 0,-22 22 15,0-21-15,0 21 0,0 0 0,0 0 16,-21 21 0,0 1-1,-21-1-15,0 0 0,0-21 16,0 21-16,-22 21 0,22-20 0,0-1 15,0 0-15,0 0 0,0 0 0,21 0 16,0 1-16,0-1 0,0 21 16,0-21-16,0 0 0,21 1 0,-21-1 15,21 0-15,21 0 0,-21 0 0,1 0 16,-1 1-16,0-22 0,0 21 16,-21 0-16,0 0 0,0 0 15,-21-21 1,0 0-16,0 21 0,-22-21 15,22 22-15,0-22 0,0 0 16,0 0-16,-1 21 0,1-21 0,0 0 16,0 0-16</inkml:trace>
  <inkml:trace contextRef="#ctx0" brushRef="#br0" timeOffset="72352.28">18500 7303 0,'-22'0'31,"1"0"-15,0 0-16</inkml:trace>
  <inkml:trace contextRef="#ctx0" brushRef="#br0" timeOffset="77684.2">995 8784 0,'0'0'0,"0"-21"16,0 0-16,0 0 15,0 0-15,0-1 0,0 1 16,0 0-16,0 0 15,0 0-15,-21 21 16,21 21 0,0 0-16,0 21 0,0 1 15,0-1-15,0 0 0,0 1 16,0-1-16,0 22 0,0-22 16,0 0-16,0 1 0,0-1 0,0 0 15,0 1-15,-22-1 0,1-21 16,21 21-16,-21-20 0,21-1 15,0 0-15,0-42 32,0 0-17,0-1-15</inkml:trace>
  <inkml:trace contextRef="#ctx0" brushRef="#br0" timeOffset="78043.99">868 8848 0,'0'0'0,"-21"-21"16,21-22-1,0 22-15,0 0 16,21 0-16,0 21 16,0-21-16,0 21 0,0 0 0,1-22 15,-1 22-15,0 0 0,21 0 16,-21 0-16,22 0 0,-22 0 0,21 0 15,-21 22-15,22-1 0,-22 0 16,-21 0-16,0 0 0,0 22 16,0-22-16,0 21 0,0 0 0,-21-20 15,0 20-15,-22 0 0,22-21 16,-21 22-16,21-22 0,-22 0 16,22 0-16,0 0 0,0 1 15,0-22-15,-1 0 0,22 21 0,-21-21 16,21-21 15,0-1-31,21 22 0,1-21 16,-1 21-16</inkml:trace>
  <inkml:trace contextRef="#ctx0" brushRef="#br0" timeOffset="78504.21">1714 8954 0,'0'0'0,"106"-64"32,-85 43-32,1 0 0,-1 0 0,-21-1 15,0 1-15,0 0 16,-21 21 0,-1 0-16,1 21 0,0-21 0,-21 21 15,21 1-15,-22-1 0,1 21 16,21-21-16,-22 0 0,22 22 0,0-22 15,0 0-15,0 0 0,21 0 16,0 1-16,0-1 0,0 0 0,0 0 16,0 0-16,21-21 15,0 21-15,0-21 0,22 0 0,-22 0 16,21 22-16,-21-22 0,22 0 16,-22 0-16,0 21 0,21-21 0,-21 21 15,1-21-15,-22 21 0,0 0 16,0 0-16,0 1 15,0-1-15,-22 0 0,-20-21 16,21 21-16,0 0 0,-22-21 0,1 21 16,21-21-16,-21 0 0,20 0 15,-20 22-15,21-22 0,-21 0 16,20 0-16,1 0 0,0 0 16,0 0-16,21-22 0,0 1 15,0 0 1,0 0-16,21 0 0,21 21 0</inkml:trace>
  <inkml:trace contextRef="#ctx0" brushRef="#br0" timeOffset="78775.63">2074 8742 0,'21'21'0,"-21"0"0,22 0 16,-22 22-16,21-22 0,0 21 0,-21-21 15,21 22-15,0-1 0,0-21 16,1 22-16,-1-1 0,-21-21 0,21 0 16,0 22-16,-21-22 0,0 0 15,0 0-15,21 0 0,-21 0 16,21-21-16,-21-21 31</inkml:trace>
  <inkml:trace contextRef="#ctx0" brushRef="#br0" timeOffset="79019.49">2476 8700 0,'0'0'0,"22"0"0,-22 21 31,-22 0-31,22 0 0,-21 0 0,0 0 16,0 22-16,0-1 0,0-21 15,-1 22-15,1-1 0,0 0 16,0 1-16,0-1 0,0-21 16,21 21-16,0-20 0,-22-1 0,22 0 15,0 0-15,0 0 0,22-21 16,-1 0-1,21-21-15,-21 0 0</inkml:trace>
  <inkml:trace contextRef="#ctx0" brushRef="#br0" timeOffset="79708.1">2836 8784 0,'0'0'0,"0"21"15,0 1 1,0-1-16,0 0 0,0 0 0,0 21 16,0-20-16,0-1 0,-21 21 15,21-21-15,0 0 0,0 1 0,0-1 16,0 0-16,0 0 0,0 0 16,-21 0-16,21 1 15,0-44 16,0 1-31,0 0 16,0 0-16,0 0 0,0 0 16,0-1-16,0-20 0,0 21 0,0-21 15,0 20-15,0-20 0,0 0 16,0-1-16,0 22 0,0 0 0,0 0 16,0 0-16,0 0 0,0-1 15,21 22-15,0 0 16,0 22-16,-21-1 0,22 0 15,-1 21-15,-21-21 0,21 1 0,-21 20 16,21-21-16,-21 0 0,21 22 16,-21-22-16,21 0 0,1 0 0,-22 0 15,21-21-15,-21 21 0,21-21 16,0 0-16,0 0 16,0 0-16,1 0 0,-1-21 15,-21 0-15,21 21 0,0-21 16,-21 0-16,21 0 0,0-22 0,-21 22 15,22-21-15,-1 21 0,-21-22 16,21 22-16,-21-21 0,21 21 0,-21-1 16,0 1-16,21 0 0,0 42 31,-21 0-31,0 22 16,0-1-16,0-21 0,0 43 15,0-22-15,0 0 0,0 1 0,0-1 16,0 0-16,0 1 15,0-1-15,0-21 0,0 22 0,0-22 16,0 0-16,0 0 0,0 0 0,0 0 16,22-21-1,-1 0-15,0-21 16,0 0-16</inkml:trace>
  <inkml:trace contextRef="#ctx0" brushRef="#br0" timeOffset="80091.88">4466 8805 0,'0'0'15,"0"-21"1,-21 42 15,21 1-31,0 20 0,-21-21 0,21 0 16,0 22-16,0-22 0,0 21 15,0-21-15,-21 0 0,21 1 0,0-1 16,0 0-16,-22 0 0,22 0 16,0 0-16,22-42 31,-22 0-31,21 0 16,-21 0-16</inkml:trace>
  <inkml:trace contextRef="#ctx0" brushRef="#br0" timeOffset="80485.37">4508 8530 0,'-21'-21'15,"-42"21"1,42 21-16,-1-21 16,1 21-16,21 1 0,0-1 0,-21 0 15,21 0-15,0 0 0,0 0 0,0 1 16,0-1-16,0 0 0,0 0 15,21-21-15,0 0 16,1 0-16,-1 0 0,0 0 16,0 0-16,0-21 0,22 21 0,-22-21 15,0 0-15,0 21 0,0-22 0,0 1 16,1 0-16,-22 0 0,0 0 16,0 0-16,0-1 0,0 1 0,-22 0 15,1 0-15,0 0 0,0 0 16,-21 21-16,20-22 0,-20 22 0,21 0 15,0 0-15,-22 0 0,22 0 16,0 22-16,21-1 0,-21 0 16,21 0-16,0 0 0,0 0 0,0 1 15,0-1-15,21 0 16,0 0-16,0-21 0,22 21 0,-22-21 16,21 0-16,1 0 0,-1 0 0,0 0 15,1 0-15</inkml:trace>
  <inkml:trace contextRef="#ctx0" brushRef="#br0" timeOffset="80767.21">5165 8382 0,'0'0'0,"0"-21"0,-22 42 16,22 0-1,-21 0-15,21 1 16,0-1-16,-21 0 0,0 21 0,21-21 15,-21 22-15,21-1 0,0 0 16,-21 1-16,21-1 0,-22 0 0,22 1 16,0-1-16,-21 0 0,21 1 0,0-1 15,0 0-15,0-20 0,0-1 16,0 0-16,0 0 0,21 0 0,1 0 16,-1-21-16,0 0 0,0 0 15,0 0-15,0 0 0,1-21 16,-1 0-16,0 0 0,0 0 0,-21 0 15,21-1-15</inkml:trace>
  <inkml:trace contextRef="#ctx0" brushRef="#br0" timeOffset="80948.1">4974 8784 0,'0'0'0,"21"0"31,0 0-31,1 0 0,-1 0 16,0 0-16,0 0 0,0 0 16,22-21-16,-22 21 0,21 0 0,-21-21 15,22 0-15,-22 21 0,21-21 0,0-1 16</inkml:trace>
  <inkml:trace contextRef="#ctx0" brushRef="#br0" timeOffset="81263.92">6710 8551 0,'0'0'0,"-21"0"0,-1 0 16,1 0-1,0 0 1,21 22-16,0-1 0,0 0 16,0 0-16,0 21 0,-21-20 0,21 20 15,0 0-15,-21-21 0,21 22 16,0-22-16,0 0 0,-21 21 0,21-20 16,-22-1-16,22 0 0,0 0 15,22-21 1,-1 0-1,0 0-15</inkml:trace>
  <inkml:trace contextRef="#ctx0" brushRef="#br0" timeOffset="81643.71">7112 8573 0,'0'0'0,"21"-22"15,-42 22 1,0 0-1,0 0-15,-1 0 0,1 22 0,0-22 16,0 21-16,0-21 0,21 21 0,0 0 16,0 0-16,0 0 15,0 1-15,21-22 16,0 21 0,0-21-16,0 0 0,1 0 0,20 21 15,-21 0-15,0-21 0,0 21 0,1-21 16,-1 21-16,0-21 0,0 22 15,-21-1-15,0 0 0,0 0 16,0 0-16,0 0 16,0 1-16,-21-22 0,0 21 0,0 0 15,-1 0-15,1-21 0,0 21 0,0-21 16,0 0-16,0 21 0,-1-21 16,1 0-16,0 0 0,0 0 15,0 0-15,0 0 16,-1 0-16,1-21 15,21 0-15,0 0 0</inkml:trace>
  <inkml:trace contextRef="#ctx0" brushRef="#br0" timeOffset="81856.59">6689 8319 0,'-22'0'15,"1"0"-15,0 0 32,21 21-17,-21-21-15</inkml:trace>
  <inkml:trace contextRef="#ctx0" brushRef="#br0" timeOffset="82523.85">1841 10562 0,'43'-42'16,"-43"21"-16,21 0 15,0 21-15,0-22 0,-21 1 0,0 0 16,21 0-16,1 0 0,-22 0 15,0-1-15,0 1 0,0 0 16,0 0-16,21 0 0,-21 0 16,0 42 15,0 0-31,0 21 0,0-21 16,0 22-16,0-1 0,0 0 15,0 1-15,0 20 0,0 1 0,0-22 16,0 22-16,0-22 0,0 21 15,0 1-15,0-22 0,0 22 0,0-1 16,0-20-16,0 20 0,0 1 16,0-22-16,0 21 0,0-20 0,-21-1 15,21 0-15,-22-20 0,22 20 16,0-21-16,-21 0 0,0 0 16,0-21-16,0 0 15,21-21 1,-21 0-16,-1 0 0,1 0 0,21-22 15,-21 22-15,0-21 0,0 0 16</inkml:trace>
  <inkml:trace contextRef="#ctx0" brushRef="#br0" timeOffset="82723.28">1630 10181 0,'0'0'0,"21"-21"0,0 21 16,0-21-16,0 21 47,-21 21-47,0 0 16,22-21-16</inkml:trace>
  <inkml:trace contextRef="#ctx0" brushRef="#br0" timeOffset="84055.52">2603 10414 0,'0'0'0,"22"-85"31,-22 64-31,0 0 0,0 0 16,0 0-16,0 0 0,-22-1 0,-20 1 16,21 21-16,0-21 0,0 21 15,-22 0-15,22 0 0,-21 0 0,21 0 16,-1 21-16,1 0 0,0 1 16,0-1-16,0 21 0,0-21 15,-1 22-15,22-1 0,0 0 0,0 1 16,0-22-16,0 21 0,0-21 15,0 22-15,0-22 0,0 0 0,22-21 32,-1 0-32,0 0 0,0 0 0,0-21 15,0 21-15,22-21 0,-22-1 16,0-20-16,0 21 0,0 0 0,1-22 16,-1 22-16,0-21 0,0 21 15,0-22-15,-21 22 0,0 0 0,0 0 16,21 21-16,-21-21 15,0 42 1,0 0-16,0 0 16,0 0-16,0 22 0,0-22 0,0 21 15,0 1-15,0-22 0,0 21 0,0-21 16,0 22-16,0-22 0,22 0 16,-22 21-16,21-42 0,-21 21 0,21 1 15,0-22-15,0 0 0,0 0 16,1 0-16,-1 0 0,0 0 0,0-22 15,0 1-15,0 0 0,1 0 16,20 0-16,-21 0 0,0-1 16,0-20-16,1 21 0,-22-21 0,21-1 15,0 22-15,-21-21 0,0 21 16,0-1-16,0 1 0,0 42 31,0 1-31,0-1 0,0 0 16,0 21-16,0 1 0,0-22 15,0 21-15,0 0 0,0-20 0,0 20 16,0-21-16,0 0 0,0 0 0,0 1 16,0-1-16,21-21 15,0 0-15,0 0 0,1 0 0,-1 0 16,21-21-16,-21 21 0,22-22 16,-22 1-16,21 0 0,-21 0 15,0 0-15,22 0 0,-22-22 0,0 22 16,-21 0-16,0-21 0,21 20 15,-21 1-15,0-21 0,0 21 0,0 0 16,0-1-16,-21 22 16,21-21-16,-21 21 15,42 0 17,0 0-32,0 0 15,22 0-15,-1 0 0,0 0 16,1 0-16,-1 0 0,22 0 0,-22-21 15,0 21-15,22 0 16,-22-21-16,0 21 0,1 0 0,-22-21 16,21 21-16,-21 0 0,1 0 0,-44 0 31,1 21-15,0-21-16,0 21 0,-21 0 15,20 22-15,1-22 0,0 0 0,-21 21 16,21-21-16,-1 22 0,1-22 0,21 21 15,0-21-15,-21 22 16,21-22-16,0 0 0,0 0 0,0 0 16,0 1-16,0-1 0,21-21 15,0 0-15,1 0 16,-1 0-16,0 0 0,0 0 0,21-21 16,-20 21-16,-1-22 0,0 1 15,-21 0-15,21 0 0,0 0 0,0 0 16,1-1-16,-1 1 0,-21-21 0,0 21 15,0-22-15,0 22 0,0-21 16,0 21-16,0-22 0,0 22 0,0 0 16,-21 21 15,21 21-31,-22 0 0,22 1 0,0 20 16,0-21-16,0 21 0,0-20 15,0 20-15,0 0 0,0-21 0,0 1 16,22 20-16,-1-21 0,0 0 0,0 0 15,0 1-15,0-22 16,1 0-16,-1 0 0,0 0 16,0 0-16,0-22 0,22 1 15</inkml:trace>
  <inkml:trace contextRef="#ctx0" brushRef="#br0" timeOffset="85832.32">5228 10181 0,'0'-21'0,"0"42"0,21-63 16,-21 21-16,0 0 16,0-1-16,0 1 0,0 0 15,0 0-15,0 0 16,-21 21-16,0 0 16,0 21-16,0 0 0,-1 0 15,22 22-15,-21-22 0,0 21 16,21 0-16,-21 1 0,21-1 0,0 0 15,0 22-15,0-22 0,0 1 0,0-1 16,0 0-16,0 1 0,21-22 16,0 0-16,0 0 0,1 0 0,-1 0 15,0-21-15,0 0 0,0 0 16,22 0-16,-1 0 0,-21 0 16,21-21-16,1 0 0,-1 0 0,0 0 15,1 0-15,20-22 0,-20 1 16,-1 21-16,0-22 0,1 1 0,-1 0 15,0-1-15,-21 1 0,22 0 0,-22-1 16,0 1-16,-21 0 0,0-1 16,0 22-16,0-21 0,0 0 0,0 20 15,0-20-15,0 21 0,0 0 0,0 0 16,0-1-16,-21 22 16,0 0-1,21 43-15,-21-22 0,21 0 16,0 21-16,0 1 0,-22-22 15,22 21-15,0 1 0,-21 20 0,21-21 16,0 1-16,0-1 0,0 0 16,0 22-16,0-22 0,0-21 0,0 22 15,0-1-15,21-21 0,22 0 0,-22 1 16,0-1-16,21 0 0,-20-21 16,20 0-16,-21 0 0,21 0 15,-20 0-15,20 0 0,-21-21 0,21 21 16,-20-21-16,20-1 0,-21 1 0,21 0 15,-20 0-15,-1 0 0,0-22 0,0 22 16,0-21-16,-21 21 16,21-22-16,-21 22 0,0-21 0,0 21 15,0 0-15,0-1 0,-21 1 0,0 0 16,0 21-16,0 0 0,0 0 16,-1 0-16,1 0 0,0 0 15,0 21-15,0 0 0,0 1 0,21-1 16,0 0-16,-22 0 0,1 21 15,21-20-15,0-1 0,0 21 0,0-21 16,0 0-16,0 1 0,0-1 0,0 0 16,0 0-16,0 0 0,21-21 15,1 0 1,-1 0-16,0 0 0,0 0 16,0-21-16,0 21 0,1-21 15,-1 0-15,0 0 0,0 21 0,0-22 16,-21-20-16,21 21 0,1 0 0,-1 0 15,-21-1-15,0-20 0,21 21 16,-21 0-16,0 0 0,0-1 0,0 1 16,-21 42 15,21 1-31,0-1 16,0 0-16,0 0 0,0 0 0,0 22 15,0-22-15,0 0 16,0 0-16,0 21 0,0-20 0,0-1 15,21 0-15,0-21 0,0 21 0,-21 0 16,21-21-16,1 0 0,20 0 16,-21 0-16,0 0 0,22 0 0,-1 0 15,-21-21-15,21 21 0,1-21 16,-22 0-16,21 21 0,1-21 0,-22-22 16,0 22-16,21 0 0,-21-21 0,1 20 15,-1 1-15,0-21 0,0 21 16,-21 0-16,0-1 0,0 1 0,0 0 15,0 0-15,-21 21 32,0 0-32,0 21 0,-1 0 0,1 0 15,0 1-15,21-1 0,0 0 0,0 0 16,0 0-16,0 0 0,0 22 16,0-22-16,21 0 0,0 0 0,1-21 15,-1 21-15,0 1 0,0-22 0,0 21 16,0-21-16,1 0 15,-22 21-15,0-42 32,0 0-17,-22 21-15,1-22 0,0 22 16,21-21-16,-21 21 0,0 0 16,0 0-16,-1 0 15,1 0-15,0 0 16,21 21-16,0 1 0,0-1 15,0 0-15,21 0 16,0-21-16,1 21 0,20-21 16,-21 0-16,0 0 0,22 0 0,-1 0 15,-21 0-15,21 0 0,1 0 16,-1-21-16,0 0 0,1 0 0,-1 0 16,-21 21-16,22-22 0,-22-20 0,0 21 15,0 0-15,0 0 16,0-22-16,-21 22 0,0-21 0,0 21 15,0-1-15,0-20 0,0 21 0,0 0 16,0 0-16,0-1 0,-21 22 16,0 0-16,0 0 0,0 0 15,0 22-15,-1-1 0,1 0 0,21 0 16,0 0-16,0 0 0,0 1 16,0 20-16,0-21 0,0 21 0,0-20 15,0-1-15,0 21 0,0-21 16,0 0-16,21 1 0,1-1 0,-22 0 15,0 0-15,21-21 16,-21 21-16,-21-21 31,21-21-31,-22 0 16,22 0-16,0 0 0</inkml:trace>
  <inkml:trace contextRef="#ctx0" brushRef="#br0" timeOffset="85979.23">7937 10435 0,'0'0'16,"22"21"-16,20-21 0,-21 0 0,0 22 15,-21-44 17,0 1-17,0 0-15</inkml:trace>
  <inkml:trace contextRef="#ctx0" brushRef="#br0" timeOffset="87936.04">17060 8573 0,'21'0'32,"-21"-22"-32,0 1 15,22 0-15,-22 0 16,0 0-16,0 0 16,0-1-16,0 1 0,0 0 15,0 0-15,-22 0 0,1 0 16,0 21-16,0 0 0,0 0 15,0 0-15,-1 0 0,1 0 0,0 21 16,0-21-16,0 42 16,0-21-16,-1 0 0,1 1 0,0-1 15,0 21-15,0-21 0,0 0 0,-1 22 16,22-22-16,0 0 0,0 0 16,0 0-16,0 1 0,0-1 0,0 0 15,0 0-15,22-21 0,-1 0 16,0 0-16,0 0 0,0 0 0,0 0 15,1 0-15,-1 0 0,21 0 0,-21-21 16,0 0-16,1 21 0,-1-21 16,0-1-16,0 22 0,0-21 0,0 0 15,-21 0-15,0 0 0,22 21 16,-22-21-16,21-1 0,-21 1 16,0 0-16,0 0 15,0 42 1,0 0-1,0 0-15,0 1 0,0-1 16,0 0-16,0 0 16,0 0-16,0 0 0,21 1 15,0-22-15,0 21 16,0-21-16,1 0 0,-1 0 16,0 0-16,21 0 0,-21 0 0,1-21 15,-1-1-15,21 22 0,-21-21 16,0 0-16,22 0 0,-22 0 15,0 0-15,0-1 0,-21 1 0,0 0 16,0 0-16,0 0 0,0 0 16,0-1-16,0 1 0,-21-21 0,0 21 15,-21 0-15,20-22 0,-20 22 16,0 0-16,-1-21 0,1 20 0,0 1 16,-1 0-16,1 0 0,-21 0 15,20 0-15,1 21 0,0 0 0,-1 0 16,1 21-16,0 0 0,-1 21 15,22 1-15,-21-1 0,21 21 16,-1-20-16,1 20 0,0 1 0,21-22 16,0 22-16,0-1 0,0-21 15,0 22-15,0-22 0,0 22 0,0-22 16,0 0-16,0 1 0,21-22 0,0 0 16,1 21-16,-1-42 0,0 22 15,0-1-15,0-21 0,0 0 0,22 0 16,-22 0-16,0 0 0,0 0 15,22 0-15,-22 0 0,21-21 0,-21-1 16,0 22-16,22-21 0,-22 0 0,21 0 16,-21-21-16,1 20 0,20 1 15,0-21-15</inkml:trace>
  <inkml:trace contextRef="#ctx0" brushRef="#br0" timeOffset="88388.1">17992 8149 0,'-22'0'16,"22"21"-1,22-21 1,-1 0-16,0 22 0,0-22 15,21 0-15,-20 0 0,20 0 0,0 0 16,1 0-16,-1 0 16,0 0-16,1 0 0,-1 0 0,0 0 15,1 0-15,-1 0 0,-21 0 0,0 0 16,0 0-16,-42 21 31,0-21-31,-21 0 0,21 0 16,-22 0-16,22 0 0,-21 0 0,21 0 15,-1 0-15</inkml:trace>
  <inkml:trace contextRef="#ctx0" brushRef="#br0" timeOffset="88631.3">18203 8276 0,'-42'170'31,"21"-128"-31,21-21 15,-21 21-15,21-20 0,0 20 0,-22 0 16,22 1-16,-21-22 0,21 21 0,0-21 16,0 22-16,0-22 0,0 0 15,0 0-15,0 0 0,0 0 0,0 1 16,0-44 15,21 22-15,-21-21-16,22 0 15</inkml:trace>
  <inkml:trace contextRef="#ctx0" brushRef="#br0" timeOffset="89311.91">18542 8636 0,'63'-21'31,"-41"21"-31,-22-21 0,21 21 16,0 0-16,0-21 0,0 21 16,0-22-16,-21 1 15,22 0-15,-22 0 16,-22 21 15,1 0-31,0 21 16,0 0-16,0-21 0,0 21 15,-1 1-15,1-1 0,0 0 0,21 0 16,-21 21-16,0-20 0,21-1 0,0 0 16,0 0-16,0 0 0,0 0 15,0 1-15,21-22 0,0 0 16,0 0-16,0 0 0,22 0 16,-22 0-16,0 0 0,21 0 15,-20-22-15,20 1 0,-21 21 0,21-21 16,-20 0-16,-1 0 0,21 0 15,-21-1-15,0 1 0,22 0 0,-22 0 16,0 0-16,0 0 0,0-1 16,-21 1-16,0 0 0,22 21 0,-22-21 15,-22 21 1,1 0-16,0 21 16,0 0-16,0 0 0,21 1 0,-21-1 15,21 0-15,-22 0 0,22 0 0,0 0 16,0 1-1,0-1-15,0 0 0,0 0 0,22 0 16,-1 0-16,0 1 16,0-1-16,0-21 15,-21 21-15,-21-21 32,0 0-17,0 0-15,0 0 16,-1 0-16,1 0 15,21-21 1,0 0 0,0-1-16,0 1 15,21 21-15,1-21 0</inkml:trace>
  <inkml:trace contextRef="#ctx0" brushRef="#br0" timeOffset="89672.71">19664 8170 0,'0'0'16,"0"-21"-16,0 0 0,21 0 0,-21 0 15,0 0-15,-21 42 32,0 0-17,21 21-15,-22-21 0,1 22 16,0-1-16,0-21 0,21 22 0,-21-1 15,0 0-15,-1 1 0,1-1 0,0-21 16,0 21-16,0 1 0,21-1 16,-21-21-16,21 22 0,-22-22 0,22 21 15,0-21-15,0 0 0,0 22 16,0-22-16,0 0 0,22-21 16,-1 21-16,0-21 15,0 0-15,0 0 0,0 0 16,1 0-16,-1 0 0,0-21 15,0 21-15,0-21 16,-21 0-16,21 0 0,1-1 0,-22 1 16,21 0-16,-21 0 0</inkml:trace>
  <inkml:trace contextRef="#ctx0" brushRef="#br0" timeOffset="89895.58">19516 8509 0,'21'0'31,"0"0"-15,0 0-16,0 0 0,0 0 15,22 0-15,-22 0 0,0 0 0,0 0 16,0 0-16,1 0 0,-1-21 16,0 21-16,0-21 0,0 21 15,0-21-15,-21-1 31,-21 22-31</inkml:trace>
  <inkml:trace contextRef="#ctx0" brushRef="#br0" timeOffset="90464.27">20891 8149 0,'0'0'0,"-21"0"16,42 0-1,22 0 1,-22 0-16,0 0 0,21 0 16,1 0-16,-1 0 0,-21 0 0,22 0 15,-1 0-15,21 0 0,-20 0 16,-1 0-16,0 0 0,22 0 0,-22 0 15,-21 0-15,22 0 0,-1 0 16,-21 0-16,-42 0 31,-21 0-31,21 0 0,-22 0 0,22 0 16,-21 0-16,-1 0 0,1 0 16</inkml:trace>
  <inkml:trace contextRef="#ctx0" brushRef="#br0" timeOffset="90720.75">21167 8276 0,'0'21'15,"0"-42"-15,0 64 0,0-22 16,-22 0-16,22 21 0,0-21 0,-21 1 16,21 20-16,0-21 0,0 21 15,-21 1-15,21-22 0,-21 21 0,21 1 16,0-22-16,0 21 0,0-21 0,-21 0 15,21 22-15,0-22 0,-21 0 16,21 0-16,0 0 16,0 1-16,21-22 47,0-22-47</inkml:trace>
  <inkml:trace contextRef="#ctx0" brushRef="#br0" timeOffset="91407.22">21442 8700 0,'0'0'0,"21"-22"16,0 22-16,0 0 15,0-21-15,1 21 0,-22-21 16,21 21-16,0-21 0,0 21 15,0-21-15,0 21 0,-21-21 0,0-1 16,22 1-16,-22 0 16,-22 21-1,1 0-15,0 0 16,0 0-16,0 21 16,0 0-16,-1 1 0,1-1 0,0 0 15,0 0-15,0 0 0,0 0 0,21 22 16,0-22-16,0 0 0,0 0 15,0 0-15,0 1 0,0-1 0,0 0 16,0 0-16,21 0 16,0-21-16,0 0 0,0 0 15,0 0-15,1 0 0,20 0 0,-21 0 16,21 0-16,-20-21 0,20 0 16,-21 0-16,21 0 0,1 21 0,-22-43 15,21 22-15,1 0 16,-22 0-16,21-22 0,0 22 0,-20 0 15,-1 0-15,0 0 0,0 0 0,-21-1 16,0 1-16,-21 21 31,21 21-31,-21 1 16,0-1-16,-1 0 0,1 0 0,21 0 16,0 0-16,0 1 0,0-1 15,0 0-15,0 0 0,0 0 0,0 0 16,21 1-16,-21-1 0,22 0 0,-1-21 15,-21 21-15,21 0 0,-21 0 16,-21-21 15,0 0-15,-1 0-16,1 0 0,0 0 0,0 0 16,-21 0-16,20 0 0,1 0 15,0 0-15,0 0 0,0 0 0,0 0 16,-1 0-16,22-21 15,0 0-15,22 0 16,-1 0-16</inkml:trace>
  <inkml:trace contextRef="#ctx0" brushRef="#br0" timeOffset="91724.04">22564 8276 0,'0'0'16,"21"-21"-16,-21 42 16,-21 0-1,-1 1-15,1-1 0,0 21 16,0-21-16,0 22 0,0-1 0,-1 0 16,1 1-16,21-1 0,-21 0 0,0-21 15,21 22-15,0-1 0,0 0 16,0 1-16,0-22 0,0 21 15,0-21-15,0 1 0,0-1 16,0 0-16,0 0 0,21-21 16,0 21-16,0-21 0,1 0 0,20 0 15,-21 0-15,0 0 0,22 0 16,-22-21-16,21 21 0,-21-21 0,22 0 16,-22 0-16,0-22 0</inkml:trace>
  <inkml:trace contextRef="#ctx0" brushRef="#br0" timeOffset="91911.93">22394 8615 0,'0'0'0,"-21"0"0,0 0 16,42 0 15,0 0-31,0 0 16,22 0-16,-22 0 0,21 0 15,-21-21-15,22 21 0,-1 0 0,22-21 16,-22 21-16,0 0 0</inkml:trace>
  <inkml:trace contextRef="#ctx0" brushRef="#br0" timeOffset="92195.77">23241 8319 0,'0'0'0,"0"21"32,-21 0-32,0 21 0,-1-21 15,1 1-15,0 20 0,0 0 0,0 1 16,21-22-16,-21 21 0,-1 0 16,1 1-16,0-1 0,21 0 0,0 1 15,0-22-15,-21 0 0,21 21 16,0-20-16,0-1 0,0 0 15,21-21 17,-21-21-17,0 0-15,21-1 0,-21-20 16</inkml:trace>
  <inkml:trace contextRef="#ctx0" brushRef="#br0" timeOffset="92439.63">23156 8424 0,'0'0'15,"0"-21"-15,0 0 0,21 42 32,-21 0-17,0 1-15,22-1 0,-22 0 0,0 21 16,21-21-16,0 22 0,0-1 0,0-21 16,0 22-16,1-1 0,-1 0 15,0-21-15,0 22 0,0-22 0,0 0 16,1 0-16,-22 0 15,21-21-15,-21 22 0,21-22 16,0-22 0,-21 1-16,0 0 0,21-21 15</inkml:trace>
  <inkml:trace contextRef="#ctx0" brushRef="#br0" timeOffset="92699.9">23770 8234 0,'-85'85'16,"85"-43"-16,-21 0 0,0 1 16,0-1-16,0 0 0,0 1 0,-1-1 15,1 0-15,0 1 0,0-1 16,21-21-16,0 21 0,0-20 15,-21 20-15,21-21 0,0 0 0,0 0 16,21-21 15,0 0-31,0-21 16,0 0-16</inkml:trace>
  <inkml:trace contextRef="#ctx0" brushRef="#br0" timeOffset="93347.53">24236 8446 0,'0'0'0,"0"-22"0,0 1 0,0 0 16,0 0-16,0 0 15,-21 21 1,-1 0-16,1 0 0,0 21 16,0-21-16,0 21 0,0 0 15,-1 0-15,1 22 0,0-22 16,0 21-16,0-21 0,-22 22 0,43-22 15,-21 21-15,0 1 0,21-1 0,-21-21 16,21 21-16,0-20 0,0-1 16,0 21-16,0-21 0,21 0 15,0 1-15,0-22 0,1 0 16,-1 21-16,0-21 0,0 0 0,0 0 16,22 0-16,-22 0 0,0-21 15,0 21-15,0-22 0,-21 1 16,0 0-16,21 0 0,-21 0 0,0 0 15,0-1-15,0 1 0,0 0 16,-21 0-16,0 0 0,0 0 0,0 21 16,0 0-16,-1-22 0,-20 22 0,21 0 15,-21 0-15,20 0 0,1 0 16,0 0-16,42 0 31,0 0-15,22-21-16,-22 21 0,0 0 0,21 0 15,-20 0-15,-1 0 0,0 0 16,0 0-16,0 0 0,-21 21 16,0 1-16,0 20 15,0-21-15,0 0 0,0 22 0,0-1 16,-21-21-16,0 21 0,21 1 0,-21-1 16,0 0-16,-1 1 0,1-22 15,0 21-15,0 1 0,0-1 0,21 0 16,-21-21-16,-1 22 0,1-1 0,21-21 15,0 22-15,0-1 16,-21-21-16,21 0 0,-21 22 0,21-22 16,0 0-16,0 0 0,-21 0 0,21 0 15,-21 1-15,-1-22 0,22 21 16,-21-21-16,0 21 0,0-21 0,0 0 16,0 0-16,-1 0 0,1 0 0</inkml:trace>
  <inkml:trace contextRef="#ctx0" brushRef="#br0" timeOffset="95319.69">18796 9927 0,'0'-21'0,"0"42"0,0-63 0,0 21 15,0 0-15,0-1 0,0 1 0,0 0 16,0 0-16,-21 21 0,21-21 16,0 0-16,-21 21 0,-1 0 0,1 0 15,0 0-15,0 21 0,0 0 16,0 0-16,-1 0 0,-20 22 15,21-22-15,21 21 0,-21 0 0,21 1 16,-21-1-16,21 0 16,0 1-16,-22-1 0,22-21 0,0 22 15,0-1-15,0-21 0,0 21 0,0-20 16,0 20-16,22-21 0,-1 0 16,0-21-16,0 21 0,0-21 0,22 0 15,-22 0-15,0 0 0,21 0 0,-21 0 16,22-21-16,-22 0 0,0 0 15,21 0-15,-20 0 0,20-1 0,-21 1 16,0-21-16,0 21 0,1-22 16,20 1-16,-42 21 0,21-21 0,0-1 15,-21 1-15,0-22 0,21 22 0,-21 0 16,0 21-16,0-22 16,0 22-16,0-21 0,0 21 15,0 42 1,-21 21-16,21-21 15,0 0-15,0 22 0,-21-1 0,21 0 16,0-20-16,0 20 0,-21 0 16,21 1-16,0-1 0,0-21 0,0 21 15,0 1-15,0-22 0,21 21 0,0-21 16,-21 22-16,21-22 0,1 0 16,-1 0-16,0 0 0,0 1 0,0-22 15,0 0-15,1 0 0,-1 0 16,0 0-16,21 0 0,-21 0 15,1 0-15,-1-22 0,0 1 0,21 0 16,-21 0-16,1 0 0,-1 0 16,0-22-16,-21 22 0,0-21 0,0 21 15,0-22-15,0 22 0,0-21 0,0 21 16,0-1-16,0-20 0,0 21 16,-21 21-16,0-21 0,-1 21 15,1 0-15,0 0 0,0 21 16,0 0-16,0 0 15,21 0-15,0 1 0,-22-1 0,1 0 16,21 0-16,0 21 0,0-20 16,0-1-16,0 0 0,0 0 15,0 21-15,0-20 0,0-1 0,0 0 16,0 0-16,0 0 16,21-21-16,1 0 0,-1 0 15,0 0-15,0 0 16,0-21-16,-21 0 15,21 0-15,-21 0 0,22-1 16,-22 1-16,0-21 0,21 21 0,-21 0 16,21-22-16,0 22 0,-21-21 15,0 21-15,0-1 0,21 22 0,-21-21 16,0 42 0,0 1-1,0-1-15,0 0 0,0 21 0,0-21 16,0 1-16,0 20 0,0-21 15,0 0-15,0 0 0,0 22 0,21-22 16,-21 0-16,22 0 0,-1-21 0,0 21 16,0-21-16,21 0 0,-20 0 15,-1 0-15,21 0 0,-21 0 0,0 0 16,22-21-16,-22 0 0,0 0 0,21 21 16,-20-21-16,-1-22 0,0 22 15,0 0-15,0 0 0,0-21 16,1 20-16,-22 1 0,0 0 0,0 0 15,0 0-15,0 42 32,-22-21-32,1 21 0,21 0 15,0 0-15,0 1 0,0 20 16,0-21-16,0 0 0,0 0 0,0 1 16,0-1-16,0 0 0,0 0 0,0 0 15,0 0-15,0 1 16,21-22-1,-21-22 17,0 1-32,0 0 15,0 0-15,0 0 0,-21 0 16,21-1 0,-21 22-16,0 0 31,0 22-31,0-1 0,21 0 15,0 0-15,0 0 16,0 0-16,0 1 16,21-22-16,0 0 0,0 21 0,0-21 15,0 0-15,1 0 0,-1 0 16,0 0-16,0 0 16,0 0-16,0-21 0,1 21 0,-1-22 15,21 1-15,-21 21 0,22-21 0,-1 0 16,0 0-16,-21 0 0,22-1 15,-1-20-15,-21 21 0,22 0 0,-22 0 16,0-1-16,0-20 0,0 21 16,-21 0-16,0 0 0,0-1 15,-21 1 1,0 21-16,0 0 0,0 0 16,-1 0-16,1 21 0,21 1 15,-21-22-15,21 21 0,0 0 16,0 0-16,0 0 15,0 0-15,21 1 0,0-1 16,1 0-16,-22 0 16,21-21-16,0 21 15,-21 0-15,0 1 16,0-1-16,0 0 16,0 0-1,-21-21-15,0 0 0,-1 0 16,1 21-16,0-21 0,0 0 0,0 0 15,0 0-15,-22 0 16,22 0-16,0 0 0,0 0 0,0 0 16,-1 0-16,1 0 0,0 0 0,0 0 15,0-21-15,0 21 0,-1-21 16</inkml:trace>
  <inkml:trace contextRef="#ctx0" brushRef="#br0" timeOffset="101695.05">1736 7430 0,'-22'0'47,"1"0"-32,0 0-15,0 0 16,0 0-16,0 0 0,-1 0 15,1 0-15,0 0 0,0 0 32,42 0-1,0 0-15,0 0-16,1 0 0,20 0 0,0 0 15,-21 0-15,22 0 0,-1 0 16,-21 0-16,22 0 0,-22 0 15,21 0-15,-21 0 0,0 0 0,1 0 16,-1 0-16</inkml:trace>
  <inkml:trace contextRef="#ctx0" brushRef="#br0" timeOffset="138163.57">2603 3662 0,'-21'0'156,"0"0"-140,0 0 0</inkml:trace>
  <inkml:trace contextRef="#ctx0" brushRef="#br0" timeOffset="138804.07">2159 3641 0,'-21'0'0,"42"0"0,-63 0 15,20 0 1,1 0-16,42 0 141,1 0-126,20 0-15,-21 0 0,0 0 16,22 0-16,-1 0 0,21 0 0,-20 0 15,20 0-15,1 0 0,-1 0 16,1 0-16,-1 0 0,22 0 16,-22 0-16,1 0 0,-1 0 0,1 0 15,-1 0-15,1 0 0,-1 0 16,22 0-16,0 0 0,-1 0 0,1 0 16,-21 0-16,20 0 0,1 0 15,-22 0-15,1 0 0,-1 0 0,1 0 16,-1 0-16,-20 0 15,-1 0-15,22 0 0,-22 0 0,0 0 16,1 0-16,-1 0 0,0 0 16,-21 0-16,1 0 0,-1 0 15,0 0-15,0 0 0,0 0 0,-21-21 16,-21 21 31,0 0-32,0 0-15,0 0 0,-1 0 16,-20 0-16,21-22 0,-21 22 0,-1 0 16,1 0-16,-22 0 15</inkml:trace>
  <inkml:trace contextRef="#ctx0" brushRef="#br0" timeOffset="139459.44">2349 3704 0,'0'0'0,"-21"0"15,0 0-15,0 0 0,0 0 16,0 0-16,-1 0 0,1 0 16,0 0-16,0 0 15,0 0 17,42 0-17,0 0 1,0 0-16,0 0 0,22 0 15,-1 0-15,0 0 0,1 0 16,-1 0-16,22 0 0,-22 0 16,21 0-16,1 0 0,-1 0 0,1 0 15,-1-21-15,1 21 0,-1 0 16,1 0-16,-1 0 0,1 0 0,21-21 16,-1 21-16,-20 0 0,20 0 15,1 0-15,0 0 0,-22-21 0,22 21 16,-22 0-16,1 0 0,-1 0 15,-20-21-15,20 21 0,-20 0 16,-1 0-16,0-22 0,1 22 16,-1-21-16,0 21 0,-21 0 15,22 0-15,-22-21 0,0 21 0,0 0 16,0 0 0,-21-21 62,0 0-47</inkml:trace>
  <inkml:trace contextRef="#ctx0" brushRef="#br0" timeOffset="147255.22">17822 3048 0,'21'0'16,"1"0"31,-22-21-31,21 21-1,-21-21-15,0 0 16,0-1-16,0 1 15,-21 21 17,-1 0-17,1 0-15,0 0 16,0 0-16,0 0 0,0 0 16,-1 0-16,1 0 15,0 0-15,0 21 0,0-21 16,0 0-16,-1 22 0,1-1 0,0-21 15,0 21-15,0-21 16,21 21-16,0 0 16,0 0-16,0 1 0,0-1 15,0 0-15,0 0 16,0 0-16,0 0 16,0 1-16,21-22 0,0 21 15,0-21-15,0 21 16,1-21-16,-1 0 15,0 0-15,0 0 0,0 0 16,0 0-16,-21-21 16,22 21-16,-1-21 0,-21-1 15,21 1-15,-21 0 16,21 0-16,-21 0 0,21 21 0,-21-21 16,0-1-16,0 1 0,0 0 15,0 0-15,0 0 16,0 0 15,0 42 32,0 0-63,0 0 15,0 0-15,0 0 16,0 1-16,0-1 15,0 0-15,0 0 16,0 0-16,21-21 16,1 21-16,-1 1 15,0-22-15,0 0 16,0 0-16,0 0 16,1 0-16,-1 0 0,0 0 0,0 0 15,0 0-15,0 0 16,1 0-16,-1 0 0,0 0 0,0-22 15,0 22-15,0-21 0,1 0 16,-1 0-16,0 0 0,0 0 16,0-1-16,-21 1 0,21 0 15,-21 0-15,22 0 0,-22 0 0,0-1 16,0 1-16,0 0 0,0 0 16,0 0-16,0 0 0,0-1 0,-22 1 15,22 0-15,-21 21 0,0-21 16,0 0-16,21 0 0,-21-1 0,0 1 15,-1 0-15,1 21 0,0-21 16,0 0-16,0 0 16,0-1-16,-1 22 0,1-21 15,21 0-15,-21 21 0,0-21 16,0 21-16,0-21 0,-43-22 31,43 43-31,0 0 0,0 0 0,-1 0 16,1 0-16,0 0 0,0 0 0,0 0 15,0 0-15,-1 0 0,1 0 16,-21 0-16,21 22 0,0-1 0,-1 0 16,1 0-16,-21 0 0,21 0 15,0 1-15,-1-1 0,1 21 0,0-21 16,0 0-16,0 22 16,0-22-16,-1 21 0,22-21 0,0 22 15,-21-22-15,21 0 0,-21 21 16,21-20-16,0-1 0,0 21 0,0-21 15,0 0-15,0 22 0,0-22 16,0 21-16,0-21 0,0 1 0,0 20 16,21-21-16,0 0 0,-21 0 15,22 1-15,-22-1 0,21-21 0,0 21 16,21 0-16,-21-21 0,1 21 16,20-21-16,0 0 0,-21 21 0,22-21 15,-1 22-15,0-22 0,-20 0 16,20 0-16,0 0 0,-21 0 15,22 0-15,-22 0 0,21 0 16,-21 0-16,22 0 0,-22-22 0,21 1 16,-21 21-16,1-21 0,-1 21 15,0 0-15,0-21 0,-21 0 32,-21 21-17,0 0-15,0 0 16</inkml:trace>
  <inkml:trace contextRef="#ctx0" brushRef="#br0" timeOffset="153627.92">741 3027 0,'-21'0'16,"-1"0"-16,1 0 0,0 0 16,0 0-16,0 0 15,-22 0-15,22 0 0,0 0 16,-21 0-16,-1 0 0,22 0 0,-21 0 15,0 0-15,20 0 0,-20 0 16,0 0-16,21 0 0,-22 0 16,22 0-16,0 0 0,0 0 15,0 0-15,-1 0 0,1 0 16,0 0-16,42 0 47,22 0-32,-22 0-15,42 0 0,-20 0 16,20 0-16,1 0 0,20 0 16,-20 0-16,20 0 0,-20 0 0,-1 0 15,1 0-15,-1 0 0,1 0 16,-1 0-16,-20 0 0,20 0 16,-20 0-16,-1 0 0,0 0 15,1 0-15,-1 0 0,-21-21 0,21 21 16,-20 0-16,-1 0 0,0 0 15,0 0 1,-42 0 15,0 0-31,0 0 16,-1 0-16,1 0 0,0 0 16,0 0-16,-21 0 0,-1 0 15,22 0-15,-21 0 0,-1 0 0,-20 0 16,21 0-16</inkml:trace>
  <inkml:trace contextRef="#ctx0" brushRef="#br0" timeOffset="154059.67">0 3048 0,'0'0'0,"42"0"93,22 0-77,-1 0-16,1 0 0,-1 0 16,22 0-16,0 0 0,-1 0 15,-20 0-15,20 0 0,1 0 0,-21-21 16,20 21-16,1 0 0,-22 0 15,1 0-15,-1 0 0,-20 0 0,20-21 16,-20 21-16,-22 0 0,21 0 16,-21 0-16,0 0 0,1 0 15,-44 0 32,1 0-31,21-21-16,-21 21 15,0 0-15,0 0 0,0-22 16,-1 22 0,1-21-16,21 0 0,0 0 15</inkml:trace>
  <inkml:trace contextRef="#ctx0" brushRef="#br0" timeOffset="155451.49">1037 2731 0,'0'0'0,"-42"-22"31,42 44 16,0-1-47,21 0 15,0 0-15,0-21 0,0 21 16,1 0-16,-1-21 0,21 22 16,-21-1-16,22 0 0,-1-21 0,0 21 15,1-21-15,-1 21 0,0-21 16,1 0-16,-22 21 0,21-21 16,-21 0-16,22 22 0,-22-22 0,0 0 15,0 0-15,0 0 0,0 0 16,-21 21-1,-21-21 17,-21 21-32,21 0 0,0-21 0,-22 21 15,1-21-15,0 21 16,-1-21-16,1 22 0,-22-1 0,22 0 16,-21 0-16,20 0 0,-20 0 15,20 22-15,1-22 0,0 0 16,-1 0-16,1 0 0,0 22 0,-1-22 15,22-21-15,0 21 0,0 0 16,0-21-16,0 0 0,21 21 0,21-21 47,0 0-31,0-21-16,0 21 15,0-21-15,22 0 0,-22 0 0,21 0 16,1-1-16,-1 1 0,0 0 15,22-21-15,-22 21 0,22-1 16,-1-20-16,-21 21 0,22 0 0,-1 0 16,-20-1-16,-1 22 0,0-21 15,-20 21-15,20-21 0,-21 21 0,0-21 16,0 21-16,1 0 31,-44 0 0,1 0-31,0 0 16,0 0-16,21-21 0,-21 21 16,0 0-16,-1-21 0,1 21 15,0 0-15,0-22 0,-21 22 16,20-21-16,1 21 0,-21-21 0,21 0 16,-22 0-16,1 21 0,21-21 15,-21-1-15,20 22 0,-20-21 16,0 0-16,21 21 0,-1 0 0,-20-21 15,21 21-15,-21 0 0,20 0 16,1 0-16,-21 0 0,21 0 16,0 0-16,-1 0 0,1 0 31,42 0 0,1 0-31,-1 0 0,0 0 16,0 0-16,0 21 15,22-21-15,-22 21 0,0-21 16,0 21-16,21-21 0,1 22 0,-1-22 16,0 21-16,1-21 0,20 0 15,-20 21-15,-1-21 0,0 0 16,1 21-16,-1-21 0,0 21 0,-21-21 16,22 0-16,-22 0 0,0 21 15,0-21-15,0 22 31,-21-1-31,-21-21 0,0 0 16,0 21-16,0-21 0,-22 21 16,1 0-16,0-21 0,-22 21 15,22 1-15,-22-1 0,1 0 0,-1 21 16,1-21-16,-22 22 0,22-22 16,-1 21-16,-20 1 0,20-22 0,22 21 15,-22-21-15,22 0 0,0 1 16,20-1-16,1 0 0,0-21 15,0 21-15,0-21 0,42 0 94,-21-21-94,21 21 16,0 0-16,-21-21 15,21 21-15,1 0 16,-22-21-16,0-1 16,-22 1 15</inkml:trace>
  <inkml:trace contextRef="#ctx0" brushRef="#br0" timeOffset="158260.1">15282 3112 0,'0'-22'0,"21"22"16,-42 0 62,0 0-78,0 0 16,0 0-1,0 0-15,-1 0 0,1 0 0,0 0 16,0 0-16,0 0 0,0 0 16,-22 0-16,22 0 0,0 0 0,-21 0 15,20 0-15,-20 0 0,21 0 16,-21 0-16,20 0 0,-20 0 0,21 0 15,0 0-15,-22 0 0,22 0 16,0 0-16,-21 0 0,21 0 0,-1 0 16,1 0-16,0 0 0,0 0 15,0 22-15,0-22 0,-1 0 32,44 0-1,-1 0-31,0 0 0,21 0 15,-21 0-15,22 0 0,20 0 0,-20 0 16,20 0-16,1 0 0,-1 0 16,22 0-16,-1 0 0,1 0 0,21 0 15,-21 0-15,-1 0 0,22 0 16,-21 0-16,-22 0 0,22 0 0,-22 0 16,22 0-16,-21 0 0,-22 0 15,21 0-15,-20 0 0,20 0 0,-20-22 16,-22 22-16,21 0 15,-21 0-15,0 0 0,1 0 0,-1 0 16,0 0-16,-42 0 47,0 0-31,-1 0-16,1 0 0,0 0 0,0 0 15,0 0-15,0 0 0,-1 0 16,1 0-16,0 0 0,0 0 0,0 0 15</inkml:trace>
  <inkml:trace contextRef="#ctx0" brushRef="#br0" timeOffset="158739.34">14711 3239 0,'-21'0'0,"42"0"0,-64 0 16,22 0-16,0 0 16,21 21-16,-21-21 0,42 0 46,0 0-46,0 0 16,22 0-16,-22 0 0,42 0 16,1 0-16,-1 0 0,1 0 0,21 0 15,20 0-15,-20 0 0,0-21 16,21 21-16,-22 0 0,-20 0 0,20 0 16,1-22-16,-21 22 0,-1 0 15,1 0-15,-22-21 0,21 21 16,-20 0-16,-22 0 0,21 0 15,-21 0-15,1 0 0,-1-21 0,0 21 16,-42 0 31,0 0-31,-1 0-16,22-21 0,-21 0 15,0 21-15,0 0 0</inkml:trace>
  <inkml:trace contextRef="#ctx0" brushRef="#br0" timeOffset="160151.54">15833 2794 0,'0'0'15,"0"-21"-15,-22 21 16,22 21 31,0 0-47,22 0 16,-1 1-16,-21-1 0,21 0 15,0-21-15,0 21 0,22 0 16,-22 0-16,21 1 0,-21-1 0,22 0 15,-22 0-15,21-21 0,0 21 16,-20 0-16,20-21 0,0 22 0,1-22 16,-22 0-16,21 21 0,-21-21 15,22 21-15,-22-21 0,0 0 16,0 0-16,0 0 0,0 0 16,-42 0 15,0 0-16,0 21-15,-21-21 0,-1 21 0,22-21 16,-42 21-16,20 1 0,1-1 16,0-21-16,-22 21 0,22 0 0,-22 0 15,22 0-15,0 22 0,-1-22 16,1 0-16,0 0 0,-1 0 0,1 1 16,0-1-16,20 0 0,-20 0 15,21-21-15,0 21 0,0 0 0,-1-21 16,1 0-16,21 22 0,21-22 47,1-22-47,-1 22 15,0-21-15,21 21 0,-21-21 16,22 0-16,-1 0 0,-21 0 0,22-1 16,-1 1-16,0 0 0,1 0 15,20 0-15,-21 0 0,1-1 0,-1 1 16,0 21-16,1-21 0,-1 0 15,0 0-15,1 21 0,-22-21 0,0 21 16,0 0-16,0-22 0,1 22 16,-1 0-16,-21-21 15,0 0 1,-21 21 31,-1 0-47,22-21 15,-21 21-15,0 0 0,0-21 16,0 21-16,0-21 0,-1 21 16,1-22-16,0 22 0,0-21 0,0 0 15,-22 21-15,22-21 0,0 0 16,-21 0-16,21-1 0,-1 1 0,1 0 16,-21 21-16,21-21 0,0 0 15,-1 0-15,1-1 0,0 22 16,0-21-16,21 0 0,-21 21 0,0 0 15,-1 0-15,22-21 0,-21 21 16,0 0 0,42 0 46,0 0-62,-21 21 0,22 0 16,-1-21-16,0 21 0,0-21 15,21 22-15,-20-22 0,-1 21 0,21 0 16,0 0-16,-20-21 0,20 21 16,0 0-16,1 1 0,-1-22 15,0 21-15,1 0 0,-1-21 16,0 21-16,-21 0 0,22-21 0,-22 0 16,0 21-16,0-21 0,0 0 15,1 22-15,-1-22 16,-21 21-1,0 0 1,-21-21 0,21 21-16,-22-21 15,1 0-15,0 21 0,-21-21 16,21 21-16,-1-21 0,-20 22 0,0-1 16,-1 0-16,1-21 15,0 21-15,-22 0 0,22 0 0,0 1 16,-1-1-16,1 0 0,21-21 15,-22 21-15,22 0 0,0 0 0,-21-21 16,21 22-16,-1-22 0,22 21 0,-21-21 16,0 21-16,0-21 0,0 0 15,21 21-15,-21-21 16,42 0 46,-21-21-46</inkml:trace>
  <inkml:trace contextRef="#ctx0" brushRef="#br0" timeOffset="161331.29">14732 3112 0,'0'0'0,"-21"0"0,0 0 0,-1 0 15,1 0-15,0 0 0,-21 0 16,21 0-16,-22 0 0,22 0 0,-21 0 16,21 0-16,-22 0 0,22 0 15,0 0-15,0 0 0,0 0 16,42 0 0,21 0-16,-21 0 0,22 0 15,20 0-15,-21 0 16,22 0-16,-22 0 0,22 0 0,-1 0 15,1 0-15,-22 0 0,22 0 16,20 0-16,-20 0 0,-1 0 0,22 0 16,-22 0-16,1 0 0,-1 0 0,1 0 15,-1 0-15,1 0 0,-22 0 16,1 0-16,-1 0 0,-21 0 0,21 0 16,-20 0-16,-1 0 0,0 0 15,-42 0 16,0 0-31,-1 0 0,1 0 0,-21 0 16,0 0-16,-22 0 16,1 0-16,-1 0 0,1 0 0,-1 0 15,-21 21-15,22-21 0,-22 0 16,22 0-16,-22 0 0,22 0 0,-1 0 16,1 0-16,-1 0 0,1 0 15,20 0-15,-20 0 0,20 0 0,1 0 16,0 0-16,21 0 0,-1 0 0,1 0 15,0 0-15,0 0 16,21 21-16,21-21 16,0 0-16,22 0 15,-1 0-15,0 0 0,1 0 0,-1 0 16,21 0-16,1 0 16,-1 0-16,1 0 0,21 0 0,-1 0 15,1 0-15,0 0 0,-1 0 16,1 0-16,-22 0 0,22 0 0,-21 0 15,-1 0-15,1 0 0,-22 0 16,0 0-16,-21 0 0,22 0 0,-22 0 16,0 0-16,0 0 0,-42 0 47,0 0-47,0 0 0,0 0 0,-22 0 15,22 0-15,-21 0 0,-1 0 16,1 0-16,0 0 0,-22 0 15,22 0-15,-22 0 0,1 0 16,-1 0-16,1 0 0,-1 0 0,1 0 16,-1 0-16,1 0 0,21 0 15,-1 21-15,1-21 0,0 0 0,-1 0 16,1 21-16,21-21 0,0 0 16,-1 0-16,22 21 0,-21-21 15,42 0 16,1 0-15,-1 0-16,0 0 0,21 0 16,-21 0-16,1 0 0,-1 0 15,21 0-15,-21 0 0,0 0 0,-21-21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1:48:00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1397 0,'21'0'0,"1"0"16,-1 0-16,0 0 47,0 0-16,0 0-15,0 0-16,1 0 0,-1-21 15,0 0-15,0 21 16,0-21-16,0-1 0,1 1 15,-22 0 1,21 0-16,-21 0 0,21 21 16,-21-21-16,0-1 0,0 1 15,0 0 1,-21 21-16,0 0 0,-1 0 16,1 0-16,0 0 0,0 0 15,-21 21-15,-1-21 0,1 21 16,0 1-16,-1-1 0,1 0 0,-22 0 15,22 0-15,0 22 0,-1-22 16,1 0-16,0 0 16,21 0-16,-1 0 0,1 1 0,0-1 15,21 0-15,0 0 0,0 0 16,0 0-16,0 1 16,21-1-16,0 0 0,22 0 0,-22-21 15,21 21-15,1 0 0,-1-21 16,0 22-16,1-1 0,-1-21 15,0 21-15,-21 0 0,22-21 0,-1 21 16,-21 0-16,0-21 0,22 22 16,-22-1-16,0-21 0,-21 21 0,21 0 15,-21 0-15,21 0 0,-21 1 16,0 20-16,0-21 16,0 0-16,0 0 0,-21 1 15,0-1-15,0 0 0,0 0 16,0 0-16,-1 0 0,-20 1 0,21-1 15,-21 0-15,20 0 0,-20-21 16,21 0-16,-21 0 0,20 0 0,-20 0 16,0 0-16,21 0 0,-22 0 15,1-21-15,0 21 0,20-21 16,-20 0-16,0-1 0,21 1 0,-22 0 16,22 0-16,0 0 0,0 0 15,0-22-15,-1 43 0,22-21 16,0 0-16,0 0 0,-21 0 15,21-1-15,0 1 16,0 0 0,0 0 15</inkml:trace>
  <inkml:trace contextRef="#ctx0" brushRef="#br0" timeOffset="1527.92">2286 1842 0,'0'-22'15,"0"1"-15,0 0 16,0 0-16,0 0 0,0 0 16,0-1-16,21 22 0,-21-21 0,0 0 15,0 0-15,0 0 16,21 21-16,0 0 31,-21 21-15,0 0-16,0 0 0,0 22 15,0-22-15,0 21 0,0 0 16,0-20-16,0 20 0,0 0 0,0-21 16,0 22-16,22-22 0,-22 0 15,21 0-15,-21 0 0,0 1 0,21-1 16,0-21-16,0 0 15,0 0-15,1 0 0,-1 0 0,0 0 16,21 0-16,-21 0 0,1-21 16,20-1-16,-21 1 0,0 0 0,22-21 15,-22 21-15,0-1 16,0-20-16,0 21 0,0-21 0,-21 20 16,0 1-16,22-21 0,-22 21 15,21 0-15,-21-1 0,0 1 0,0 0 16,0 0-16,0 0 15,0 42 1,0 0-16,0 0 16,0 22-16,-21-22 0,21 42 15,0-20-15,0-1 0,0 21 16,0-20-16,0 20 0,0 1 0,0-1 16,0 1-16,0-1 0,0 1 15,0 20-15,0-20 0,0 21 16,21-22-16,-21 22 0,0-22 0,0 22 15,0-22-15,0 22 0,0-21 16,0 20-16,0-20 0,21 20 0,-21-20 16,0-1-16,0 1 0,0-22 0,0 1 15,0-1-15,0 0 0,0 1 16,0-22-16,0 0 0,-21-21 0,0 0 16,-1-21-1,22-22-15,-21 22 16,21-21-16,-21-22 15,21 1-15,0-1 0,0 1 0,0-22 16,0 1-16,0-1 0,0 21 16,0-20-16,0-1 0,0 0 0,0 22 15,21-1-15,0-20 0,1 20 16,-22 22-16,21-22 0,0 22 0,-21-21 16,21 20-16,0 1 0,0 0 15,-21-1-15,22 1 0,-1 0 0,-21-1 16</inkml:trace>
  <inkml:trace contextRef="#ctx0" brushRef="#br0" timeOffset="1947.68">3387 1545 0,'0'0'0,"-22"0"15,-20 0-15,21 0 16,0 21-16,0 1 0,-22-22 0,22 21 16,0 0-16,0-21 0,0 21 0,-1 0 15,1 0-15,21 1 16,0-1-16,0 0 16,21 0-16,1 0 15,-1-21-15,21 21 0,-21 1 0,0-1 16,22-21-16,-22 21 0,21 0 15,-21 0-15,1 0 0,-1-21 0,-21 22 16,0-1-16,0 0 0,0 0 16,0 0-16,-21 0 0,-1 1 15,1-22-15,-21 21 0,21-21 16,-22 0-16,22 21 0,-21-21 0,21 0 16,0 0-16,-1 0 0,1 0 15,0 0-15,21-21 16,0 0-1,0-1-15,0 1 0,0 0 16,0 0-16,0 0 0,21-22 16</inkml:trace>
  <inkml:trace contextRef="#ctx0" brushRef="#br0" timeOffset="2239.19">3789 1270 0,'0'42'15,"-21"-20"-15,21-1 16,0 21-16,-22-21 0,1 22 16,0-1-16,0 0 0,21 1 0,-21 20 15,0-21-15,-1 22 0,22-22 16,-21 1-16,0 41 0,21-41 15,-21-1-15,21-21 0,0 0 16,0 0-16,0 1 0,0-1 0,0 0 16,21-21-16,0 0 15,0 0-15,1 0 0,-1-21 16,0 0-16</inkml:trace>
  <inkml:trace contextRef="#ctx0" brushRef="#br0" timeOffset="2483.06">3577 1799 0,'0'0'16,"-21"0"-16,42 0 31,0 0-15,0 0-16,1 0 15,-1 0-15,0 0 0,0 0 16,0 0-16,0-21 0,22 21 0,-22 0 16,0 0-16,-21-21 0,21 21 15,0 0-15,1 0 0</inkml:trace>
  <inkml:trace contextRef="#ctx0" brushRef="#br0" timeOffset="3531.61">3895 1842 0,'0'0'0,"0"21"16,21-21 0,0 0-1,0 0-15,0 0 0,0-21 16,1 21-16,-1-22 0,0 22 16,-21-21-16,21 21 0,0-21 0,0 0 15,-21 0-15,0 0 16,0-1-16,0 1 0,-21 21 31,0 21-31,0-21 16,0 22-16,0-1 0,-1 0 15,1 0-15,0 21 0,0-20 0,21-1 16,0 0-16,0 0 0,0 0 16,0 0-16,0 1 0,0-1 15,0 0-15,0 0 16,21-21-16,0 0 0,0 0 15,1 0-15,-1 0 0,0 0 16,0 0-16,0-21 0,0 21 0,1-21 16,-1 0-16,0-1 0,0 1 15,0 0-15,0 0 0,1 0 0,-22 0 16,21-1-16,-21-20 0,21 21 16,-21 0-16,21 0 0,-21-1 0,0 1 15,0 0 1,0 42-1,0 0 1,0 1-16,-21-1 0,21 0 0,-21 0 16,21 0-16,-21 22 0,21-22 15,0 0-15,0 21 0,0-21 0,0 1 16,0-1-16,0 0 0,0 0 16,0 0-16,-22-42 62,22 0-62,0 0 16,0 0-16,0-22 0,0 22 0,0 0 15,0-21-15,0 20 0,22-20 16,-1 21-16,0 0 0,0 0 16,0-1-16,0 1 0,1 0 15,-1 0-15,0 21 0,0 0 0,0 0 16,22 0-16,-22 0 0,0 21 15,0 0-15,-21 0 0,21 22 0,-21-22 16,21 0-16,-21 0 0,0 22 16,0-22-16,0 0 0,0 0 0,0 0 15,0 0-15,0 1 0,0-1 16,0 0 0,-21-21-1,0 0 1,21-21-16,0 0 15,0-1-15,0 1 16,0 0-16,0 0 0,0 0 0,0-22 16,21 22-16,0 0 0,1-21 15,-1 21-15,21-22 0,-21 22 16,22 0-16,-1 0 0,0 0 0,1 21 16,-1 0-16,0 0 0,1 0 15,-1 0-15,0 21 0,-21 0 0,1 0 16,-1 21-16,-21-20 0,0 20 15,0-21-15,0 21 0,0-20 16,0 20-16,0-21 0,0 0 0,-21 0 16,-1 1-16,22-1 0,-21 0 15,0 0-15,0-21 0,21 21 16,0-42 31,21 0-47</inkml:trace>
  <inkml:trace contextRef="#ctx0" brushRef="#br0" timeOffset="3843.43">5503 1884 0,'0'21'0,"0"-42"0,0 63 15,0-21-15,21-21 32,1 0-32,-1 0 0,0-21 15,0 0-15,0 21 16,0-21-16,-21 0 0,0 0 0,22-1 16,-22 1-16,0 0 0,0 0 15,0 0-15,-22 21 16,1 0-16,0 0 15,0 0-15,0 21 0,0 0 0,-1 0 16,22 0-16,-21-21 0,21 22 16,-21-1-16</inkml:trace>
  <inkml:trace contextRef="#ctx0" brushRef="#br0" timeOffset="5463.03">6731 1355 0,'0'0'0,"0"-21"0,0-1 16,-21 22-16,21-21 0,-21 21 15,-1 0 1,1 0-16,0 0 0,0 21 16,0 1-16,0-1 0,-22 0 15,22 21-15,0 1 0,0-1 0,0 0 16,-1 1-16,1 20 0,0-21 15,21 22-15,-21-22 0,21 22 0,-21-22 16,21 0-16,0 1 0,0-22 16,0 21-16,0-21 0,21 1 0,0-1 15,0 0-15,0 0 0,1 0 16,20-21-16,-21 0 0,21 0 0,-20 0 16,20 0-16,0 0 0,1 0 15,-1 0-15,0-21 0,1 0 0,-1 0 16,0 0-16,1-1 0,-1 1 15,0-21-15,-21 0 0,22 20 16,-22-20-16,0-21 0,0 20 0,0 1 16,-21-22-16,0 22 0,0-21 15,0 20-15,0 1 0,-21 0 0,0-1 16,-21 1-16,21 0 0,-22 20 16,1 1-16,-22 0 0,22 0 0,-21 21 15,20 0-15,1 0 0,-22 0 16,22 21-16,0 0 0,-1 0 0,1 22 15,0-22-15,-1 21 0,22 1 16,0 20-16,0-21 0,21 22 0,0-1 16,0-20-16,0 20 15,0-20-15,0 20 0,0-21 0,21 1 16,0-22-16,0 21 0,1-21 16,20 22-16,-21-22 0,21 0 0,-20-21 15,20 21-15,0-21 0,1 0 16,-22 0-16,21 0 0,0 0 0,1 0 15,-1 0-15,0 0 0,1-21 16,-1 21-16,-21-21 0,22 0 0,-1 0 16,-21-1-16,0 1 0,0 0 15,1 0-15,-1-21 0,0 20 0,-21 1 16,0 0-16,0 0 0,0 0 16,21 21-16,-21-21 15,0 42 1,-21 0-1,21 0-15,0 0 0,0 0 0,-21 1 16,21-1-16,-21 0 16,21 0-16,0 0 0,0 0 0,0 1 15,0-1 1,21-21-16,0 0 0,0 0 16,0 0-16,0 0 15,1 0-15,-1 0 0,0-21 16,0 21-16,0-22 0,0 1 15,1 21-15,-1-21 0,0 0 16,0 0-16,-21 0 0,0-22 0,21 22 16,0 0-16,-21 0 0,22 0 15,-22-1-15,0 1 0,0 0 16,0 42 0,0 0-1,-22 1-15,22-1 0,0 0 16,0 21-16,-21-21 0,21 1 0,0-1 15,-21 0-15,21 0 0,0 0 16,0 0-16,0 1 0,0-1 16,21-21-1,0 0-15,1 0 0,-1 0 16,0 0-16,0 0 0,21-21 0,-20 21 16,20-22-16,-21 1 0,21 0 15,-20 0-15,20 0 0,-21-22 0,21 22 16,-20-21-16,-1 0 0,0-1 15,0 1-15,0 0 0,0-22 0,1 22 16,-1-1-16,-21 1 0,0 0 16,21-1-16,-21 22 0,0-21 15,0 21-15,0-22 0,0 22 0,0 0 16,0 0-16,0 0 16,-21 42-1,21 0-15,0 0 16,0 0-16,-21 22 0,21-22 15,-22 21-15,22 1 0,-21 20 0,21-21 16,0 1-16,0 20 0,0-20 16,0-1-16,0 0 0,0 1 0,0-1 15,0-21-15,0 21 0,0-20 16,0-1-16,0 0 0,0 0 0,21 0 16,1-21-16,-1 0 15,0 0-15,0 0 0,0 0 16,0 0-16,1 0 15,-1-21-15,0 0 16,0 0-16,-21 0 0,21-1 0,-21 1 16,21 0-16,-21 0 0,0 0 15</inkml:trace>
  <inkml:trace contextRef="#ctx0" brushRef="#br0" timeOffset="5679.91">7980 1651 0,'0'21'31,"21"-21"-15,0 0-16,0 0 16,0 0-16,1 0 0,-1 0 15,0 0-15,0-21 0,0 21 0,0 0 16,1 0-16,-1-21 0,0 21 15,0 0-15,0 0 0</inkml:trace>
  <inkml:trace contextRef="#ctx0" brushRef="#br0" timeOffset="5971.74">8572 1842 0,'0'0'0,"22"0"0,-1 0 0,-21-22 15,0 1 1,21 21-16,-21-21 0,0 0 31,-21 21-31,0 0 16,-1 0-16,1 0 0,0 21 15,21 0-15,-21 0 16,21 1 0</inkml:trace>
  <inkml:trace contextRef="#ctx0" brushRef="#br0" timeOffset="6551.41">9461 1672 0,'0'0'0,"0"-21"0,0 0 15,0 0-15,0 0 16,0 42 15,0 21-31,0-21 16,0 22-16,-21-22 0,21 21 15,0 0-15,-21 22 0,0-22 0,21 1 16,0 20-16,-21-21 0,0 22 16,-1-1-16,1 1 0,21-1 0,-21 22 15,-21-21-15,21 20 0,-1 1 16,1 0-16,0 20 0,-21-20 15,21 0-15,-1-1 0,-20 22 0,21-21 16,0 0-16,0-22 0,-22 22 0,43-22 16,-21-20-16,0-1 0,21 0 15,0 1-15,0-22 0,0 0 0,0 0 16,0-42 0,0 0-1,0 0-15,0-1 0,0-20 0,21 0 16,0-1-16,0-20 0,1-1 0,-1 1 15,0-1-15</inkml:trace>
  <inkml:trace contextRef="#ctx0" brushRef="#br0" timeOffset="6919.2">9123 1990 0,'0'0'0,"0"-43"16,-21-62-1,21 83-15,0-20 0,0 21 0,0-21 16,21 20-16,0-20 0,0 21 16,0 0-16,0 0 0,1-1 0,-1 1 15,21 21-15,-21 0 0,22 0 16,-22 0-16,0 0 0,21 0 16,-21 21-16,1 1 0,20-1 15,-21 0-15,-21 0 0,0 21 0,0-20 16,0 20-16,0-21 0,0 0 15,0 22-15,-21-22 0,21 0 0,-21 0 16,0 0-16,-1 0 0,1 1 16,0-1-16,0-21 0,0 21 15,21-42 32,21 0-31,0 21-16,0-22 15,0 22-15</inkml:trace>
  <inkml:trace contextRef="#ctx0" brushRef="#br0" timeOffset="7331.96">9715 1757 0,'0'-64'31,"22"43"-15,-1 0-16,0 21 0,0-21 16,0 21-16,0 0 0,1 0 15,-1-21-15,21 21 0,-21 0 0,0 0 16,22 0-16,-22 21 0,0-21 16,0 21-16,0 0 0,1 0 0,-1 1 15,-21 20-15,0-21 0,0 0 16,0 22-16,0-22 0,-21 0 0,-1 0 15,1 0-15,0 0 0,0 1 16,0-22-16,0 21 0,-1-21 0,1 0 16,21-21 15,0-1-15,0 1-16,21 0 0,1 0 15,-1 0-15,0-22 0,-21 22 0,21 0 16,0 0-16,0 0 0,1 0 15,-1-1-15,0 22 0,0-21 0,0 0 16,22 21-16,-22-21 0,0 21 16,0 0-16,0 0 0</inkml:trace>
  <inkml:trace contextRef="#ctx0" brushRef="#br0" timeOffset="7547.84">10520 1609 0,'0'0'0,"0"21"0,0 0 16,0 0-16,-21 0 0,21 1 16,0 20-16,0-21 0,-22 0 0,22 0 15,-21 1-15,21-1 0,0 0 0,0 0 16,0 0-16,0 0 16,0-42 15,21 21-16,1-21-15</inkml:trace>
  <inkml:trace contextRef="#ctx0" brushRef="#br0" timeOffset="7915.63">10477 1397 0,'0'0'0,"0"21"16,0 0-16,-21 1 0,21-1 16,0 0-1,21-21 1,1 0-16,-1 0 16,0 0-16,0 0 15,0-21-15,-21 0 0,21-1 16,-21 1-16,0 0 15,0 0-15,0 0 0,0 0 16,-21 21-16,0 0 16,0 0-16,0 0 0,0 0 15,-1 0-15,22 21 0,-21-21 16,0 21-16,21 0 0,0 0 0,0 0 16,0 1-16,0-1 0,0 0 15,0 0-15,0 0 0,0 0 16,21-21-1</inkml:trace>
  <inkml:trace contextRef="#ctx0" brushRef="#br0" timeOffset="8403.35">10901 1630 0,'0'0'15,"-21"21"-15,21 0 0,0 22 0,0-22 0,-22 0 16,22 0-16,-21 0 16,21 0-16,-21 22 0,21-22 0,-21-21 15,21 21-15,0 0 0,0 0 16,-21-21-16,21 22 0,-21-22 16,-1 0 15,22-22-31,0 1 0,0 0 15,0 0-15,0 0 16,0-22-16,0 22 0,0 0 0,0 0 16,22-21-16,-1 20 0,0 1 15,0 0-15,21 0 0,-20 0 0,-1 0 16,21-1-16,0 22 16,-20 0-16,20 0 0,-21 0 0,0 0 15,22 0-15,-22 0 0,0 22 16,0-1-16,-21 0 0,0 21 0,0-21 15,0 22-15,0-22 0,0 21 0,0 1 16,-21-22-16,21 21 0,-21-21 16,0 0-16,-1 1 0,22-1 0,0 0 15,-21-21-15,21 21 16,21-42 15,1 0-31,-22 0 16,21-1-16</inkml:trace>
  <inkml:trace contextRef="#ctx0" brushRef="#br0" timeOffset="8716.17">11705 1270 0,'0'0'0,"-21"21"0,21 0 0,-21 1 16,0 20-16,21-21 16,-22 0-16,1 22 0,0-1 0,21 0 15,-21 1-15,0-1 0,21 0 16,0 1-16,-21-1 0,-1 0 0,22-21 16,-21 22-16,21-22 0,0 0 15,0 0-15,0 0 0,0 1 0,21-1 16,1-21-16,-1 0 15,0 0-15,0 0 0,0 0 16,0-21-16,1 21 0,-1-22 0,0 1 16,0 0-16,0 0 0,0-21 15</inkml:trace>
  <inkml:trace contextRef="#ctx0" brushRef="#br0" timeOffset="8908.06">11451 1588 0,'0'0'0,"-21"0"0,42 0 47,0 0-47,0 0 0,1 0 16,20 0-16,-21-22 0,0 22 0,22 0 16,-1 0-16,0-21 0,1 21 0,-1-21 15,21 0-15,1 21 0,-1-21 16,1 0-16</inkml:trace>
  <inkml:trace contextRef="#ctx0" brushRef="#br0" timeOffset="9195.89">12509 1185 0,'0'0'16,"-21"0"-16,0 0 0,21 22 0,-21-22 15,0 21-15,0 0 0,-1 0 0,1 0 16,0 0-16,0 1 0,0-1 15,0 21-15,-1-21 0,1 22 0,21-1 16,-21 0-16,0-21 0,21 22 16,-21-1-16,21 0 0,0 1 15,0-22-15,0 21 0,-21-21 16,21 22-16,0-22 0,0 0 0,0 0 16,21 0-16,0-21 15,0 0-15,0 0 0,0 0 0,22 0 16,-22 0-16,21 0 0,-21 0 0,22 0 15,-1-21-15,-21 0 0,22 0 16,-22 0-16,21-22 0,-21 22 0</inkml:trace>
  <inkml:trace contextRef="#ctx0" brushRef="#br0" timeOffset="9643.64">12721 1545 0,'-21'0'15,"0"21"1,0 1-16,21-1 15,0 21-15,-22-21 0,1 0 0,21 1 16,-21 20-16,21-21 0,0 0 16,0 0-16,0 1 0,-21-1 0,21 0 15,0 0-15,0 0 16,-21-21-16,21-21 47,0 0-47,0 0 15,0 0-15,0-22 0,0 22 16,21-21-16,0-1 0,-21 1 0,21 0 16,0 21-16,1-22 0,20 22 15,-21 0-15,0-21 0,22 42 0,-22-22 16,21 1-16,0 21 0,1 0 16,-1 0-16,0 0 0,1 21 0,-1 1 15,-21-1-15,22 0 0,-22 0 16,0 21-16,0 1 0,-21-1 0,0 0 15,0-20-15,0 20 0,0 0 0,-21 1 16,0-22-16,0 21 16,-22-21-16,22 0 0,0 1 0,0-1 15,0 0-15,-1-21 0,1 0 16,0 21-16,0-21 0,21-21 16,0 0-1,21 0-15</inkml:trace>
  <inkml:trace contextRef="#ctx0" brushRef="#br0" timeOffset="10200.37">14160 1058 0,'0'0'0,"-21"-21"31,0 21-31,0 0 16,0 21-16,0 1 0,-22-1 0,22 21 15,-21 0-15,-1 1 0,1-1 16,0 22-16,-1-22 0,1 43 16,0-22-16,21 1 0,-22 20 0,1-20 15,21 20-15,0-20 0,-1-1 16,22-20-16,0 20 0,0-20 0,0-1 16,0 0-16,22-21 0,-1 22 15,21-22-15,-21 0 0,22 0 0,-1 0 16,0 1-16,22-22 0,-22 0 0,22 0 15,-22 0-15,21 0 0,1-22 16,-22 22-16,1-21 0,-1 0 0,0 0 16</inkml:trace>
  <inkml:trace contextRef="#ctx0" brushRef="#br0" timeOffset="10525.2">14414 1355 0,'-21'0'0,"0"0"16,0 0-16,21 21 15,-21 0-15,0 0 0,-1 0 16,22 1-16,0-1 16,0 0-1,22-21 1,-1 0 0,0 0-1,0 0-15,0-21 0</inkml:trace>
  <inkml:trace contextRef="#ctx0" brushRef="#br0" timeOffset="10671.11">14520 1376 0,'0'21'16,"0"0"0,-21 0-16,0 1 0,21-1 15,0 0 1</inkml:trace>
  <inkml:trace contextRef="#ctx0" brushRef="#br0" timeOffset="10971.94">14922 1397 0,'22'-21'0,"-44"42"47,22 0-47,-21 0 16,0 22-16,21-22 0,-21 21 0,0 1 16,0-1-16,21 0 0,-22 22 15,1-22-15,0 0 0,21 1 0,0-22 16,-21 21-16,21-21 0,-21 22 15,21-22-15,0 0 0,0 0 16,21-21 0,0 0-16,0-21 15,0 0-15</inkml:trace>
  <inkml:trace contextRef="#ctx0" brushRef="#br0" timeOffset="11211.8">15346 1376 0,'0'0'0,"-21"42"0,21-21 16,-64 128 0,64-107-16,-21 0 0,0 1 0,0-1 15,21 0-15,0 1 0,0-22 16,-22 21-16,22-21 0,-21 0 0,21 1 15,0-1-15,0 0 16</inkml:trace>
  <inkml:trace contextRef="#ctx0" brushRef="#br0" timeOffset="11411.69">14753 1757 0,'0'21'0,"0"0"31,21-21-31,0 0 0,22 0 16,-22 0-16,0 0 0,0 0 16,22 0-16,-1 0 0,-21 0 0,21 0 15,1 0-15,-1-21 0,0 0 16,-20 21-16,20-21 0</inkml:trace>
  <inkml:trace contextRef="#ctx0" brushRef="#br0" timeOffset="11787.47">15452 1715 0,'0'21'15,"21"-21"1,0 0-16,0 0 15,0 0-15,0 0 16,1 0-16,-1-21 0,0-1 0,0 22 16,0-21-16,0 21 0,1-21 15,-1 0-15,-21 0 16,-21 21 0,-1 0-16,1 0 0,0 21 15,0-21-15,-21 21 0,20 0 16,-20 0-16,21 1 0,-21-1 0,20 0 15,1 0-15,0 0 0,0 22 0,0-22 16,21 0-16,-21 0 0,21 0 16,0 0-16,0 1 0,21-1 15,0-21-15,0 0 16,0 0-16,0 0 0,22 0 0,-22 0 16,21 0-16,-21 0 0,22 0 15,-1 0-15,0-21 0,1-1 0,-1 1 16,0 0-16,1 0 0,-1 0 0</inkml:trace>
  <inkml:trace contextRef="#ctx0" brushRef="#br0" timeOffset="12059.32">16129 1291 0,'0'0'0,"-21"21"16,0 1-16,21-1 0,0 0 0,-22 0 15,1 21-15,0-20 0,21 20 0,-21 0 16,0 1-16,21-1 0,-21 0 16,-1 1-16,1-1 0,21 0 0,0 1 15,-21-1-15,21-21 0,0 0 16,0 0-16,0 1 0,0-1 0,0 0 16,0 0-1,21-21 1,0 0-16,1-21 15,-1 0-15,0 0 0,0-1 0,0 1 16</inkml:trace>
  <inkml:trace contextRef="#ctx0" brushRef="#br0" timeOffset="12319.17">16510 1270 0,'0'0'0,"-21"21"0,0 0 0,-1 1 16,1 20-16,0 0 0,0 1 0,-21-1 16,20 0-16,1 1 0,0-1 15,0 0-15,0 1 0,0-1 16,21 0-16,0 1 0,-22-22 16,22 0-16,0 21 0,0-21 0,0 1 15,0-1-15,22-21 31,-1 0-15,0-21-16,0 21 0</inkml:trace>
  <inkml:trace contextRef="#ctx0" brushRef="#br0" timeOffset="12695.95">16658 1609 0,'0'0'0,"-21"21"31,0-21-31,0 21 16,21 0-16,-22 0 0,1-21 16,21 22-16,0-1 0,-21 21 0,21-21 15,-21 0-15,21 1 0,0-1 16,0 0-16,0 0 0,21 0 16,0-21-16,0 21 0,1-21 15,-1 0-15,0 0 0,0 0 0,0 0 16,22 0-16,-22 0 0,0 0 0,0 0 15,0-21-15,0 0 0,1 0 16,-1 0-16,-21 0 0,0-1 16,0 1-16,0-21 0,0 0 15,0 20-15,0-20 0,0 0 0,0 21 16,0-1-16,0 1 0,-21 0 16,-1 21-16,1 0 0,0 0 0,0 0 15,0 0-15,0 0 0,-1 21 16,1 0-16,0-21 0,0 22 0,21-1 15</inkml:trace>
  <inkml:trace contextRef="#ctx0" brushRef="#br0" timeOffset="13043.75">17230 1228 0,'-22'0'0,"22"21"16,22-21 31,-1 0-47,-21-21 15,0 42 32,-21 0-47,-1 0 16,1 0-16,0 1 0,0-1 0,0 0 16,21 0-16,-21-21 15,42 0 16</inkml:trace>
  <inkml:trace contextRef="#ctx0" brushRef="#br0" timeOffset="13255.63">17462 1228 0,'-21'42'16,"0"-21"-16,0 0 15,21 1-15,-21-22 16,21 21-16,0 0 0,-21-21 16,21 21-16,-22-21 0,22 21 15,-21-21-15,21 21 16</inkml:trace>
  <inkml:trace contextRef="#ctx0" brushRef="#br0" timeOffset="13655.4">17695 826 0,'21'21'15,"1"0"1,-1 0-16,0 0 0,0 22 16,0-22-16,0 21 0,22 0 0,-22-20 15,0 20-15,0 0 0,22 1 16,-22-1-16,0 0 0,0 22 0,-21-22 16,0 0-16,0 1 0,0-1 15,0 22-15,0-22 0,-21 0 0,0 22 16,-22-22-16,22 0 0,-21 1 15,0-1-15,-1 0 0,1-20 0,0 20 16,-1 0-16,-20-21 0,20 1 16,1-1-16,0 0 0,-1 0 15,1 0-15,0 0 0,21 1 0,-22-1 16,22-21-16,0 21 0,0-21 16,21-21 15</inkml:trace>
  <inkml:trace contextRef="#ctx0" brushRef="#br0" timeOffset="14724.04">15388 2667 0,'0'0'0,"0"-21"0,21 0 0,-21 0 16,21-1-16,-21 1 16,0 0-16,0 0 15,0 0 1,0 42 15,0 0-31,0 21 16,0-20-16,0-1 0,0 21 0,0 0 15,0 1-15,-21-22 0,21 21 16,0 1-16,-21-1 0,21 0 0,-21 1 16,0-22-16,21 21 0,-21 0 15,21 1-15,-22-22 0,1 21 16,21-21-16,0 22 0,0-22 0,0 0 0,0 0 16,0 0-16,0 1 15,0-1-15,0 0 0,0 0 16,0 0-16,21-21 15,1 21-15,-1-21 0,0 0 0,21 0 16,1 0-16,-1 0 0,0 0 0,1 0 16,20 0-16,1 0 0,-1 0 15,22 0-15,-22 0 0,22 0 0,0 0 16,-1 0-16,1 0 0,0 0 16,-22 0-16,1 0 0,-1 0 0,-21 0 15,1-21-15,-1 21 0,-21 0 0,0 0 16,-21-21-16,0 0 15,0 0-15,0 0 16,-21 21-16,0 0 16,21-22-16,-42 22 0,21-21 15,-1 21-15,1-21 0,0 21 0,0 0 16,0 0-16,0 0 0,-1-21 16,1 21-16,0 0 0,21-21 31,21 21-16,22 0-15,-22 0 16,0 0-16,0 0 0,0 0 0,0 0 16,1 0-16,-1 0 0,0 21 15,0 0-15,-21 0 16,0 0-16,0 1 0,0-1 16,-21 0-16,0 0 0,0 0 15,-1 0-15,1 1 0,-21-1 0,21 0 16,-22 0-16,22 0 0,0 0 0,0-21 15,0 22-15,0-1 0,-1-21 16,22 21-16,-21-21 16,21-21-1</inkml:trace>
  <inkml:trace contextRef="#ctx0" brushRef="#br0" timeOffset="15260.16">17865 2794 0,'0'0'0,"21"0"0,-21-21 0,0 0 16,0 0-16,0-1 0,0 1 15,0 0-15,-21 0 0,-1 21 16,1 0 0,0 0-16,0 0 0,0 0 0,0 0 15,-1 21-15,-20 21 0,21-20 0,0 20 16,0-21-16,-1 21 0,-20 1 16,42-1-16,-21 0 0,0 1 0,0-1 15,-1 0-15,22 1 0,0-1 16,0 0-16,0 1 0,0-22 0,0 21 15,0-21-15,0 1 0,0 20 16,22-42-16,-1 21 0,0 0 0,21-21 16,-21 0-16,22 0 0,-22 0 15,21 0-15,-21 0 0,22 0 0,-1 0 16,-21-21-16,22 0 0,-1 0 16,-21 0-16,21-1 0,1 1 15</inkml:trace>
  <inkml:trace contextRef="#ctx0" brushRef="#br0" timeOffset="16003.24">18246 3006 0,'0'0'0,"0"-21"0,-22 21 31,1 0-31,0 0 0,0 21 0,0 0 16,0 0-16,21 0 0,-22 0 16,1 22-16,0-22 0,21 0 0,0 21 15,0-20-15,0-1 0,0 0 16,0 21-16,0-21 0,0 1 15,0-1-15,21-21 0,0 0 16,1 21-16,-1-21 0,0 0 16,0 0-16,0 0 0,0 0 0,1 0 15,20-21-15,-21 21 0,-21-21 16,21-1-16,-21 1 0,21 0 0,-21 0 16,0 0-16,0 0 0,0-22 15,0 22-15,0 0 0,0 0 0,-21 0 16,21-1-16,0 1 0,0 0 15,0 0-15,0 0 0,21 0 16,1 21-16,-1 0 0,0-22 16,21 22-16,-21-21 15,22 21-15,-22 0 0,0 0 0,21 0 16,-20 0-16,-1 21 0,0 1 16,0-1-16,0 0 0,0 0 0,-21 0 15,0 0-15,0 1 0,0 20 16,0-21-16,0 0 0,0 22 0,0-22 15,0 0-15,0 0 0,-21 0 0,21 0 16,0 1-16,0-1 0,0 0 16,-21-21-1,0-21 17,21 0-17,0-1-15,0 1 0,0 0 0,0 0 16,0 0-16,21-22 0,0 22 0,0-21 15,-21 0-15,43 20 0,-22-20 16,0 21-16,0-21 0,0 20 0,22 1 16,-22 0-16,0 21 0,21 0 15,-20 0-15,-1 0 0,0 21 0,0 0 16,0 1-16,-21-1 0,0 0 16,0 0-16,0 21 0,0-20 0,0 20 15,0 0-15,0-21 0,0 1 16,0 20-16,0-21 0,-21 0 15,21 0-15,-21 1 0,21-1 16,0 0-16,-21-21 16,21-21 15,21 0-31,0 21 16,0-22-16</inkml:trace>
  <inkml:trace contextRef="#ctx0" brushRef="#br0" timeOffset="16424.43">19727 2985 0,'0'0'0,"0"-22"16,0 1 0,-21 21-16,0 0 0,0 0 0,0 0 15,-1 0-15,-20 0 0,21 0 16,-21 0-16,20 0 0,1 21 0,0 1 15,0-22-15,0 21 0,0 0 0,-1 0 16,22 0 0,22 0-16,-1-21 15,0 0-15,21 22 0,-21-22 16,22 21-16,-22 0 0,21-21 16,1 21-16,-22 0 0,21 0 15,-21-21-15,0 22 0,22-1 0,-22 0 16,-21 0-16,0 0 0,0 0 15,0 1-15,-21-1 0,0-21 16,-1 21-16,1-21 0,-21 0 0,0 0 16,-1 21-16,1-21 0,0 0 15,20 0-15,-20 0 0,0 0 0,21 0 16,-22 0-16,22-21 0,0 21 16,0-21-16,21 0 0,0-1 15,0 1 1,0 0-16,0 0 0,21 21 15,0-21-15,0 0 0</inkml:trace>
  <inkml:trace contextRef="#ctx0" brushRef="#br0" timeOffset="16924.15">20172 2942 0,'-43'21'16,"22"-21"-1,21 22-15,-21-1 0,0 0 16,0 0-16,21 0 0,-21 0 0,-1 22 16,22-22-16,0 0 0,-21 0 15,21 0-15,0 1 0,0-1 0,0 0 16,0 0-16,0 0 15,21-21-15,1 21 16,-1-21-16,0 0 0,0 0 16,0 0-16,22 0 0,-22-21 0,0 0 15,21 21-15,-21-21 0,22 0 0,-22-22 16,0 22-16,0 0 16,0-21-16,-21 21 0,0-22 0,0 22 15,0 0-15,0-21 0,0 20 16,-21 1-16,0 21 0,0-21 0,0 21 15,0 0-15,-22 0 0,22 0 16,-21 0-16,21 0 0,-1 0 0,1 21 16,0 0-16,0 1 0,0-1 0,21 0 15,-21 0-15,21 0 0,0 0 16,0 1-16,0-1 0,0 0 0,0 0 16,21 0-16,0-21 0,-21 21 15,21-21-15,0 0 0,0 0 0,1 0 16,-1 0-16,0 0 15,0 0-15,21 0 0</inkml:trace>
  <inkml:trace contextRef="#ctx0" brushRef="#br0" timeOffset="17228.97">20955 2688 0,'0'0'0,"21"-42"0,-21 0 0,21-107 31,-21 128-31,-21 42 15,0 1-15,0-1 16,0 21-16,-1 0 0,1 1 0,0 20 16,21-20-16,-21-1 15,21 21-15,-21-20 0,21-1 0,-21 0 16,21 1-16,0-1 0,0 0 16,0 1-16,0-22 0,0 21 0,0-21 15,0 1-15,0-1 0,0 0 16,0 0-16,21-21 31,0 0-31,0 0 16,-21-21-16,21 0 0,0 0 0,-21-1 15,22 1-15,-1 0 0</inkml:trace>
  <inkml:trace contextRef="#ctx0" brushRef="#br0" timeOffset="17643.77">21040 3048 0,'0'0'0,"0"21"0,0 0 16,21-21-1,0 0-15,0 0 16,0 0-16,0 0 0,1 0 0,20 0 16,-21 0-16,0-21 0,0 21 15,1-21-15,-1 0 0,0 0 0,0 0 16,-21-1-16,0 1 15,0 0-15,0 0 0,-21 21 16,0 0-16,-22 0 16,22 0-16,-21 21 0,21 0 15,-22 0-15,22 1 0,-21-1 0,21 0 16,0 0-16,-1 0 0,1 22 16,0-22-16,21 0 0,0 0 0,0 0 15,0 0-15,0 1 0,0-1 16,21 0-16,0-21 0,1 21 0,-1 0 15,0-21-15,0 0 0,0 21 16,22-21-16,-22 0 0,21 0 0,-21 0 16,22 0-16,-22 0 0,21 0 0,-21 0 15,0 0 1,-21-21-16,0 0 16,0 0-1</inkml:trace>
  <inkml:trace contextRef="#ctx0" brushRef="#br0" timeOffset="17803.68">21357 3387 0,'0'0'0,"-42"21"15,21-21 1,-1 0-1</inkml:trace>
  <inkml:trace contextRef="#ctx0" brushRef="#br0" timeOffset="27272.11">1143 5842 0,'0'0'0,"0"-21"15,0 0 1,0 0-16,-21 42 47,0-21-47,-1 42 0,22-21 0,-21 22 15,21-1-15,-21 21 0,21-20 16,0 20-16,-21 1 0,21 20 0,0 1 16,-21-21-16,21 20 0,-21 1 15,21 0-15,0-22 0,-22 22 16,1-22-16,0 22 0,0 0 0,0-22 15,0 22-15,21-22 0,-22 1 16,1-1-16,0-20 0,21-1 0,0-21 16,0 21-16,0-20 0,0-44 47,0 1-47,0-21 0,0 0 15,21-1-15,-21 1 0,21 0 0</inkml:trace>
  <inkml:trace contextRef="#ctx0" brushRef="#br0" timeOffset="27960.71">677 6244 0,'-63'-42'15,"42"42"-15,-1-21 16,1 0-16,0 21 0,21-22 16,0 1-16,0 0 0,0 0 15,0 0-15,0-22 0,21 22 16,22 0-16,-22-21 0,21 21 16,22-1-16,-22-20 0,21 21 15,-20 0-15,20-22 0,1 22 0,-1 0 16,22 21-16,-22-21 0,1 21 15,21 0-15,-22 21 0,-21 0 16,22 0-16,-22 22 0,1-1 0,-1 22 16,-21-22-16,0 21 15,-21 22-15,0-21 0,0 20 0,-42-20 16,21 20-16,-22 1 0,-20-21 16,-1-1-16,22 1 0,-43-1 0,22 1 15,-1-22-15,22 0 0,-21 1 16,-1-1-16,22-21 0,-22 21 15,22-20-15,0-1 0,-1 0 0,1-21 16,0 21-16,20-21 0,1 0 16,0 0-16,0-21 15,21 0-15,0 0 0,0-1 16,21 1-16,0 0 16,0 0-16,1 0 0,-1 21 15,0-21-15,0 21 0,0 0 16,0 0-16,1 0 0,-1 0 0,0 0 15,0 0-15,0 21 0,-21 0 16,21 0-16,-21 0 0,22 0 16,-22 22-16,0-22 0,21 21 0,-21 1 15,21-22-15,0 21 0,-21 0 16,21-20-16,-21 20 0,21-21 0,1 0 16,-22 0-16,21 1 0,0-22 15,0 21-15,0-21 0,0 0 16,1 0-16,-1 0 0,0 0 15,0 0-15,0 0 16,0 0-16,1-21 16,-22-1-16</inkml:trace>
  <inkml:trace contextRef="#ctx0" brushRef="#br0" timeOffset="28407.07">1439 7281 0,'0'0'0,"21"0"32,1 0-32,-1 0 0,0-21 0,-21 0 15,21 0-15,0 0 0,0 0 16,1 21-16,-22-22 0,21 1 0,-21 0 15,21 0-15,-21 0 0,0 0 16,0-1-16,-21 22 16,0 0-1,-1 0-15,1 0 16,0 0-16,0 22 0,0-1 16,0 0-16,-1 0 0,1 21 15,21-20-15,0 20 0,-21 0 0,21 1 16,0-22-16,0 21 0,0-21 15,0 22-15,0-22 0,0 21 0,0-21 16,21 0-16,-21 1 0,21-22 16,1 21-16,-1-21 0,0 0 15,0 0-15,21 0 0,-20 0 0,20 0 16,-21 0-16,21-21 0,-20-1 16,20 1-16,-21 0 0,0 0 0,22 0 15,-22-22-15,0 22 0,0-21 16,0 0-16</inkml:trace>
  <inkml:trace contextRef="#ctx0" brushRef="#br0" timeOffset="28770.36">2095 6943 0,'0'0'0,"-21"21"63,21 0-63,0 0 0,0 0 0,0 1 15,-21 20-15,21 0 16,-21 1-16,21-1 0,0 0 0,0 22 0,-21-1 16,21 1-16,-21-22 15,21 43-15,-22-22 0,1 1 0,21 20 16,0 1-16,-21 0 0,0 21 16,0-22-16,0 22 0,-1-21 0,22 21 15,-21-1-15,-21 1 0,21-21 16,0 21-16,-1-22 0,1 1 0,21 0 15,-21-1-15,21-20 0,-21-22 16,21 22-16,0-22 0,0-21 0,0 0 16,0 1-16,0-1 0,21-21 15,-21-21 1,21-1-16,-21 1 0,21-21 16,1 21-16,-22-43 0,21 22 15,0-22-15,0-20 0</inkml:trace>
  <inkml:trace contextRef="#ctx0" brushRef="#br0" timeOffset="29140.17">2032 7324 0,'0'0'0,"0"-43"0,0 1 0,0 21 15,0-21-15,0 20 0,0 1 0,0-21 16,0 21-16,0 0 0,0-1 15,21 1-15,0 0 0,0 21 16,1-21-16,20 0 0,-21 21 0,0 0 16,0 0-16,1 0 0,-1 0 15,0 0-15,0 0 0,0 21 0,0 0 16,-21 0-16,0 0 0,0 1 16,0-1-16,0 21 0,0-21 0,0 22 15,-21-22-15,-21 21 0,21-21 16,0 22-16,-1-22 0,-20 0 0,21 0 15,0 0-15,0 0 0,21 1 16,-22-22-16,1 0 16,21-22 31,21 1-47,1 21 15,-1-21-15</inkml:trace>
  <inkml:trace contextRef="#ctx0" brushRef="#br0" timeOffset="29624.88">2667 7006 0,'-21'-21'31,"0"21"-31,-1 0 15,1 21-15,0-21 16,0 21-16,21 1 0,-21-1 16,0 21-16,21-21 0,0 22 0,-22-1 15,22 0-15,0 1 0,0-22 16,0 21-16,0 0 0,0-20 0,0-1 16,22 0-16,-22 0 0,21 0 15,0-21-15,0 0 0,0 0 0,22 0 16,-22 0-16,0 0 0,21 0 15,-21-21-15,1 21 0,20-21 16,-21 0-16,0 0 0,0-1 0,1-20 16,-22 21-16,21-21 0,-21 20 15,0-20-15,0 0 0,0-1 0,0 22 16,0-21-16,0 21 0,-21 0 16,-1-1-16,1 1 0,0 0 0,-21 21 15,21 0-15,-1 0 0,-20 0 16,0 0-16,21 0 0,-22 21 0,22-21 15,0 21-15,0 1 16,0-1-16,-1 0 0,22 0 0,0 0 0,0 0 16,0 1-1,0-1-15,0 0 0,22-21 0,-1 0 16,0 0-16,21 0 0,-21 0 16,1 0-16</inkml:trace>
  <inkml:trace contextRef="#ctx0" brushRef="#br0" timeOffset="30044.16">3090 7027 0,'0'-21'0,"0"0"32,0 0-32,0 0 15,0 0 1,21 21-16,1 0 0,-1 0 15,0 0-15,0 0 16,0 0-16,0 0 0,1 21 0,-1 0 16,0-21-16,0 21 0,21 0 0,-20 22 15,-22-22-15,21 0 0,0 21 16,-21-21-16,0 22 0,0-1 0,0-21 16,0 22-16,-21-22 0,0 0 15,-1 0-15,1 0 0,0 0 0,0 1 16,0-22-1,21-22 17,0 1-32,0 0 0,0-21 0,21 21 15,-21-22-15,21 22 0,0-21 16,-21 21-16,21-1 0,1-20 0,-1 21 16,0 0-16,-21 0 0,21-1 0,0 1 15,0 0-15,1 0 0,-1 21 16,0-21-16,0 0 0,0-1 0</inkml:trace>
  <inkml:trace contextRef="#ctx0" brushRef="#br0" timeOffset="30391.96">4064 6498 0,'0'-21'15,"-21"21"17,0 21-32,21 22 15,-22-22-15,22 0 0,-21 21 16,0 1-16,21-1 0,-21 0 16,0 1-16,21-1 0,0 0 15,-21 1-15,-1-1 0,22 0 0,0 22 16,0-22-16,0 0 0,0 1 15,0-22-15,0 21 0,0-21 0,0 1 16,0 20-16,22-21 16,-1 0-16,0-21 0,0 0 15,0 0-15,0 0 0,1 0 16,-1 0-16,0 0 0,-21-21 16,21 0-16,0 0 0,-21 0 0,0-1 15</inkml:trace>
  <inkml:trace contextRef="#ctx0" brushRef="#br0" timeOffset="30607.91">3852 7006 0,'-21'0'0,"42"0"0,-63 0 0,63 0 47,0 0-47,0 0 0,1 0 15,-1 0-15,21 0 0,-21 0 16,0 0-16,22 0 0,-22-21 0,21 21 16,-21-21-16,1 21 0,20-21 15,-21 21-15,0 0 0,0-21 16,22 21-16</inkml:trace>
  <inkml:trace contextRef="#ctx0" brushRef="#br0" timeOffset="31011.67">4360 7070 0,'21'0'15,"1"0"-15,-1-21 16,0 21-16,0-22 0,0 1 15,0 0-15,1 21 0,-1-21 16,-21 0-16,0 0 16,0-1-16,0 1 0,-21 21 31,-1 0-31,1 0 0,0 0 16,0 0-16,0 0 0,0 21 15,-1 1-15,1-1 0,0 0 0,0 0 16,0 0-16,21 22 0,-21-22 0,21 0 15,0 0-15,0 21 16,0-20-16,0-1 0,21 0 0,0 0 16,0-21-16,0 21 0,0-21 15,1 0-15,20 0 0,-21 0 0,0 0 16,22 0-16,-22 0 0,21 0 0,-21 0 16,0-21-16,22 0 0,-22 21 15</inkml:trace>
  <inkml:trace contextRef="#ctx0" brushRef="#br0" timeOffset="31403.45">4784 6900 0,'0'0'0,"0"-21"0,0 0 16,21 21-16,0 0 16,0-21-16,0 0 15,0 21-15,1 0 0,-1 0 16,0 0-16,0 0 15,0 0-15,0 21 0,1 0 0,-1 0 16,-21 0-16,21 1 0,-21-1 0,21 0 16,-21 0-16,0 0 0,0 0 15,0 1-15,0-1 0,0 0 16,0 0-16,-21 0 0,0 0 0,0 1 16,21-1-16,-22 0 0,1-21 15,0 21-15,21-42 31,0 0-31,0 0 0,0-1 16,0 1-16,21 0 16,0-21-16,-21 21 0,22-1 0,-22 1 15,21 0-15,0 0 0,-21 0 0,0 0 16,21-1-16,0 22 0,0-21 16,1 0-16,-1 0 15,0 21-15,0 0 16</inkml:trace>
  <inkml:trace contextRef="#ctx0" brushRef="#br0" timeOffset="31767.24">5609 7091 0,'0'0'16,"0"21"-16,0 0 16,21-21-1,0 0-15,1 0 16,-1 0-16,0-21 0,0 0 16,0 21-16,-21-21 0,0 0 0,21 21 15,-21-22-15,0 1 16,0 0-16,0 0 15,-21 21-15,0 0 0,0 0 16,0 0-16,0 21 16,-1-21-16,1 21 0,21 0 0,-21-21 15,21 22-15,-21-22 0,21 21 16,21-21 0,0 0-1,0 0-15,1 0 0</inkml:trace>
  <inkml:trace contextRef="#ctx0" brushRef="#br0" timeOffset="33919.87">6498 7133 0,'21'0'15,"0"0"1,1-21-16,-1 21 0,0-21 15,0 0-15,0 0 0,0 21 0,1-22 16,20 1-16,-21-21 0,21 21 16,1-22-16,-1 22 0,0-21 0,1-22 15,-1 22-15,-21-21 0,22-1 0,-1 22 16,-21-22-16,0 1 0,0-1 16,1 22-16,-22-22 0,0 22 15,0 0-15,0-1 0,0 1 16,0 0-16,0-1 0,-22 1 0,1 0 15,0 21-15,0-22 0,-21 22 16,20 21-16,1 0 0,-21 0 0,21 0 16,0 21-16,-22 0 0,22 22 0,-21-1 15,21 0-15,-1 1 0,1 20 16,-21-20-16,21 20 0,0 1 0,-1-1 16,1 1-16,21-1 0,0 22 15,-21-22-15,21-20 0,0 20 0,0 1 16,0-22-16,0 0 0,0 22 15,21-22-15,-21 0 0,21 1 16,1-22-16,-1 21 0,21-21 0,-21 22 16,22-22-16,-22 0 0,21-21 15,0 0-15,-20 0 0,20 0 0,0 0 16,1 0-16,-1 0 0,0-21 16,-21 0-16,22 0 0,-1-1 0,-21 1 15,22 0-15,-22 0 0,0-21 0,21 20 16,-21-20-16,1 21 0,-22 0 15,21-22-15,-21 22 0,21 0 16,-21 0-16,0 0 0,21 0 16,-42 42 15,21 0-31,-21-21 16,21 21-16,-21 0 0,21 0 0,0 1 15,0 20-15,0-21 0,0 0 16,0 0-16,0 1 0,0-1 0,0 0 15,0 0-15,0 0 16,0 0-16,21-21 0,0 22 16,0-22-16,0 0 0,0 0 15,1 0-15,20 0 0,-21-22 16,0 22-16,22-21 0,-22 0 0,0 21 16,0-21-16,0 0 0,0 0 15,1-1-15,-1 1 0,-21 0 0,0 0 16,0 0-16,0 0 0,0-22 0,0 22 15,-21 0-15,-1 0 0,-20 0 16,21-1-16,-21 1 0,20 21 0,-20 0 16,21 0-16,-21 0 0,-1 0 15,22 0-15,0 0 0,0 0 0,0 0 16,21 21-16,21-21 16,0 0-1,0 0-15,21 0 16,1 0-16,-1 0 0,0 0 0,22 0 15,-1 0-15,1-21 0,21 21 0,-22-21 16,1 21-16,-1-21 0,1 21 16,-1-21-16,-21 21 0,22-21 0,-22 21 15,1 0-15,-1-22 0,-21 22 16,0 0-16,0 0 0,1 0 0,-22-21 16,-22 21-1,-20 0 1,21 21-16,0 1 0,0-22 0,-22 21 15,22 0-15,0 0 0,0-21 16,-22 21-16,22 0 0,0 1 16,0-1-16,0 0 0,0 21 0,-1-21 15,1 1-15,21-1 16,-21 0-16,21 0 0,0 0 0,0 0 16,21-21-1,0 0 1,1 0-16,-1 0 0,0 0 0,21 0 15,-21 0-15,1-21 0,-1 0 16,21 21-16,-21-21 0,0 0 0,1 21 16,-1-21-16,0-1 0,0 1 15,0 0-15,-21 0 0,0 0 0,21 0 16,1-1-16,-22 1 16,0 0-16,0 0 0,0 0 15,0 42 32,0 0-47,0 0 0,0 0 16,0 1-16,0-1 0,0 21 15,0-21-15,-22 22 0,22-1 0,0 0 16,0 1-16,0-1 0,0 0 16,0 22-16,0-1 0,0 1 0,0-1 15,0 1-15,0-1 0,0 1 0,0-1 16,22 1-16,-22-1 15,0 1-15,21 20 0,-21 1 0,21-21 16,-21 20-16,0-20 0,0 20 0,21-20 16,-21 21-16,21-22 0,-21 22 0,0-22 15,0 1-15,0-1 0,21 1 16,-21-1-16,22 1 0,-22-1 0,0-20 16,0 20-16,0-21 0,0 1 0,0-1 15,0-21-15,0 22 0,0-22 0,0 21 16,0-21-16,0 0 15,0 1-15,-22-22 0,1 0 16,0 0-16,0 0 0,0-22 16,0 1-16,-1 0 0,1-21 15,0 21-15,0-22 0,0-20 16,-22 20-16,22-20 0,0-22 0,-21 1 16,-1-1-16,1 0 0,0 1 0,21-22 15,-22 21-15,1-21 0,21 0 16,0 22-16,-1-22 0,22 21 15,0 22-15,0-22 0,0 22 0,0-1 0,22 1 16,-1-1-16,0 1 0,21-1 16,-21 1-16,1-1 0,20 1 15,0-1-15,-21 22 0,22-1 0,-1 1 16,0 0-16,-20 21 0,20-22 16,0 22-16,-21 0 0,22 0 0,-22 21 15,0-21-15,0 21 0,0 0 16,-42 0 15,0 0-31,0 0 0,0 0 16,0 21-16,42-21 62,0 0-46,-21-21-1</inkml:trace>
  <inkml:trace contextRef="#ctx0" brushRef="#br0" timeOffset="37388.86">10033 5546 0,'0'0'0,"21"-21"0,-21-1 16,-21 22-1,0 0 1,0 0-16,-1 0 0,1 0 15,-21 0-15,21 22 0,-22-1 16,1 0-16,0 21 0,-1 1 0,-20-1 16,21 0-16,-1 22 0,1-1 15,-22 1-15,22-22 0,0 22 0,-1-1 16,22 22-16,-21-22 0,0 22 16,20 0-16,1-1 0,-21 1 15,21 0-15,0-1 0,-1-20 0,1 20 16,21 1-16,0 0 0,0-1 15,0-20-15,0 21 0,0-22 0,0 22 16,21-43-16,1 22 0,-1-22 0,0 0 16,21 1-16,1-1 0,-22-21 15,21 0-15,0-21 0,22 0 0,-22 0 16,1 0-16,20 0 0,-21 0 0,1-21 16,20 0-16,-20 0 0,-1 0 15</inkml:trace>
  <inkml:trace contextRef="#ctx0" brushRef="#br0" timeOffset="37923.55">9694 6138 0,'0'22'31,"-21"-22"-15,21 21-16,-21 0 0,21 0 15,0 0 1,-21-21-16,21 21 0,0 1 16,0-1-1,21-21 16,0 0-31</inkml:trace>
  <inkml:trace contextRef="#ctx0" brushRef="#br0" timeOffset="38131.46">9864 6096 0,'0'21'31,"0"0"-15,-22-21-16,22 22 0,-21-22 0,21 21 15,0 0-15,0 0 0,-21-21 16,21 21-16,0 0 16,0 1-16</inkml:trace>
  <inkml:trace contextRef="#ctx0" brushRef="#br0" timeOffset="42199.83">10245 6646 0,'0'-21'47,"0"0"-47,0 0 16,0 0-16,0 0 0,0-1 16,0 1-16,0 0 0,21 21 15,0-21-15,-21 0 0,21 21 16,0 0-16,-21-21 0,21 21 0,1 0 15,-1 21 1,-21 0-16,0 0 0,0 21 0,21-20 16,-21 20-16,0 0 0,0-21 15,0 22-15,0-1 0,0-21 0,0 22 16,0-22-16,0 21 0,0-21 0,0 22 16,0-22-1,0 0-15,0 0 0,0 0 16,-21-21-1,21-21 17,0 0-32,0 0 15,0 0-15,0-1 0,21 1 16,0-21-16,-21 21 0,21-22 0,0 22 16,1-21-16,-22 21 0,21-22 15,0 22-15,0 0 0,0 0 0,0 0 16,1 0-16,20-1 0,-21 1 15,0 21-15,0 0 0,1 0 16,-1 0-16,0 0 0,-21 21 0,0 1 16,21-1-16,-21 0 0,21 21 15,-21-21-15,0 22 0,0-22 0,0 21 16,0-21-16,0 22 0,0-22 16,0 0-16,0 0 0,0 0 0,0 1 15,0-1-15,0 0 0,21-21 47,-21-21-31,0 0-16,0-1 0,22 1 15,-1 0-15,-21 0 0,21 0 16,0 0-16,0-22 0,0 22 16,1-21-16,-22-1 0,42 22 0,-21-21 15,0 21-15,0 0 0,22-1 16,-22 1-16,21 0 0,-21 21 0,1 0 15,-1 0-15,0 0 0,0 0 0,-21 21 16,0 0-16,21 1 0,-21-1 16,0 0-16,0 0 0,0 21 0,0-20 15,0 20-15,0-21 0,0 21 16,0-20-16,0-1 0,0 21 0,0-21 16,0 0-16,0 1 0,0-1 15,0 0-15,0 0 0,21-21 16,1 21-16,-1-21 0,0 0 15,0 0-15,0 0 0,0 0 0,22 0 16,-22 0-16,0 0 0,0 0 16,0-21-16,1 21 0,-1-21 0,0 0 15,0 0-15,0-1 0,-21 1 0,21 0 16,1-21-16,-22 21 0,0-22 16,0 22-16,0-21 0,0 21 0,0-22 15,0 22-15,0 0 16,0 0-16,0 0 0,0-1 0,-22 22 15,1 0 1,0 22-16,0-1 0,21 0 16,-21 0-16,21 0 0,-21 22 0,-1-22 15,22 21-15,-21-21 0,21 0 16,0 22-16,0-22 0,0 0 0,0 0 16,0 0-16,0 1 0,0-1 15,0 0-15,21-21 0,1 0 16,-1 0-16,0 0 0,0 0 15,0 0-15,0 0 0,1 0 16,-1 0-16,21 0 0,-21-21 16,0 0-16,22 21 0,-22-22 0,0 1 15,21 0-15,-20-21 0,20 21 16,-21-1-16,0-20 0,0 21 0,-21-21 16,22 20-16,-22-20 0,0 21 15,0 0-15,0 0 0,0-1 0,-22 22 31,1 0-31,21 22 16,0-1-16,0 0 0,0 0 0,0 0 16,0 0-16,0 1 0,21-1 15,-21 0-15,22 0 0,-1 0 0,-21 0 16,21 1-16,0-22 0,-21 21 16,21 0-16,0 0 15,-21 0 1,-21-21-1,0 0 1,0-21-16,0 21 0,21-21 16,-21 0-16,-1 21 0,1-21 15,21-1-15,-21 22 0,21-21 0,-21 0 16,0 21 15,21 21-31,0 0 0,0 1 16,0-1-16,0 0 15,0 0-15,0 0 0,21 0 16,-21 1-16,21-22 0,0 0 16,0 21-16,1-21 15,-1 0-15,0 0 0,0 0 0,21 0 16,-20 0-16,-1 0 0,21-21 16,-21-1-16,22 22 0,-22-21 0,21 0 15,-21 0-15,22 0 0,-22 0 0,0-1 16,0-20-16,21 0 0,-20-1 15,-1 1-15,0 0 0,0 21 16,0-22-16,-21 1 0,0 21 0,0-22 16,0 22-16,0 0 15,-21 21-15,0 0 16,0 21-16,0 0 0,21 1 16,-22-1-16,22 0 0,0 21 0,0-21 15,0 1-15,0 20 0,0-21 16,0 21-16,0-20 0,0-1 0,0 0 15,22 0-15,-22 0 0,21 0 0,-21 1 16,0-1-16,0 0 16,21-21-16,-21 21 0,-21-21 47,0-21-32,-1 0 1,1 0-16,0 21 15,0 0 17,21 21-17,0 0-15,21 0 16,0-21-16,0 21 16,1-21-16,-1 0 0,0 0 0,0 0 15,21 0-15,-20 0 0,20 0 16,0 0-16,1 0 0,-1 0 0,0 0 15,1-21-15,-1 21 0,0-21 16,1 0-16,-1 0 0,0-1 16,1 1-16,-22 0 0,0 0 0,21-21 15,-21 20-15,-21-20 0,0 0 16,22-1-16,-22 1 0,0 21 0,0-21 16,0-1-16,0 22 0,0 0 0,0 0 15,0 0-15,-22 21 16,1 0-16,0 0 0,0 0 0,0 0 15,0 21-15,-1 0 0,-20 0 16,21 21-16,-21 1 0,20-1 16,1-21-16,0 22 0,0-1 0,0 0 15,21-21-15,-21 22 0,21-22 16,0 0-16,0 0 0,0 0 0,0 1 16,0-1-16,0 0 0,21-21 15,0 0-15,0 21 0,0-21 16,0 0-16,1 0 0,-1 0 0,0 0 15,0 0-15,0-21 16,-21 0-16,21 21 0,1-21 0,-1-1 16,0 1-16,-21 0 0,21 0 15,0-21-15,0 20 0,-21-20 16,0 0-16,22-1 0,-1 22 0,-21-21 16,0 21-16,0-22 0,0 22 15,0 0-15,0 42 31,0 0-31,0 1 0,0-1 16,0 21-16,0-21 0,0 22 16,0-22-16,0 0 0,0 21 0,0-21 15,0 1-15,0 20 0,0-21 0,0 0 16,0 0-16,21 1 0,0-22 16,0 21-16,0-21 0,1 0 0,-1 21 15,21-21-15,-21 0 0,22 0 16,-22 0-16,21 0 0,0 0 15,-20 0-15,20-21 0,0 21 0,1-21 16,-22-1-16,21 1 0,-21 0 16,22 0-16,-22-21 0,0 20 0,0-20 15,0 21-15,-21-21 0,0-1 16,0 1-16,0 0 0,0 20 0,0-20 16,0 21-16,0 0 0,-21 0 15,0 21-15,0 0 0,0 0 0,-1 0 16,-20 0-16,21 0 0,-21 0 0,-1 21 15,22 0-15,-21 0 0,21 0 16,-1 22-16,-20-22 0,21 21 16,0-21-16,21 22 0,0-22 0,-21 21 15,21-21-15,0 0 0,0 1 16,0-1-16,21 0 0,0-21 16,0 0-16,0 0 0,0 0 15,1 0-15,-1 0 0,21 0 0,-21 0 16,0-21-16,1 21 0,-1-21 0,0 21 15,0-22-15,0 22 0,-21-21 16,21 0-16,-21 0 0,22 21 0,-22-21 16,0 0-16,21-1 15,0 22 1,-21 22 15,0-1-15,0 0-16,0 0 0,0 0 15,-21 0-15,21 22 0,-21-22 0,21 21 16,0 1-16,0-1 0,0 0 0,0-21 16,0 22-16,0-1 0,0 22 15,0-22-15,0 0 0,0 22 0,0-22 16,0 22-16,0-1 0,0 1 0,0-22 16,0 21-16,0 1 0,0-1 15,0 1-15,0-1 0,0 1 16,21-1-16,-21 1 0,0 21 0,21-22 15,-21 1-15,0-1 0,0 1 16,0-1-16,0 1 0,0-22 0,0 21 16,0-20-16,0-1 0,0 0 0,0 1 15,0-1-15,0-21 0,0 0 0,0 1 16,0-1-16,0 0 0,0 0 16,-21-21-1,0-21-15,21 0 0,-22 0 16,1-22-16,21 22 0,-21-21 0,0-1 15,21 1-15,-21-21 0,21-1 16,-21 1-16,21-22 0,0 0 16,0 1-16,0-1 0,0-21 0,0 21 15,21 1-15,0-22 0,0 21 16,0-21-16,0 22 0,1-1 0,20 22 16,-21-1-16,0 1 0,22-1 15,-22 22-15,0-1 0,0 1 0,0 0 16,0 21-16,1-22 0,-22 22 0,0 0 15,21 0-15,0-22 0,-21 22 16,0 0-16,0 0 0,0 0 0,21 0 16</inkml:trace>
  <inkml:trace contextRef="#ctx0" brushRef="#br0" timeOffset="42611.23">14393 6562 0,'21'0'16,"1"0"-16,-1 0 16,-21-21-16,21 21 0,0-22 15,0 1-15,-21 0 16,0 0-16,21 0 0,1 0 15,-22-1-15,0 1 0,0 0 16,0 0-16,0 0 16,-22 21-1,22 21-15,-21-21 0,0 21 16,0 21-16,0-20 0,-22 20 16,43 0-16,-21 1 0,0-22 0,21 21 15,0-21-15,0 22 0,0-22 0,0 0 16,0 0-16,0 0 0,21-21 15,0 21-15,22-21 0,-22 0 0,21 0 16,-21 0-16,22 0 16,-1 0-16,0-21 0,-20 21 0,20-21 15,0 0-15,-21 0 0,22-22 0,-22 22 16,0 0-16</inkml:trace>
  <inkml:trace contextRef="#ctx0" brushRef="#br0" timeOffset="43151.34">14817 5779 0,'0'0'0,"0"21"31,0 0-15,-22-21-16,22 21 16,-21 0-16,0-21 31,21-21 0,0 0-31,0 0 16,0 0-1,21-1-15,-21 1 0,21 21 16,-21 21 15,0 1-15,0-1-16,0 0 0,0 0 0,-21 0 16,0 0-16,21 1 0,-21-22 0,0 21 15,0 0-15,21 0 16</inkml:trace>
  <inkml:trace contextRef="#ctx0" brushRef="#br0" timeOffset="43559.1">15071 5779 0,'-22'0'31,"1"0"-31,21 21 16,-21-21 0,21-21 30,0-1-30,21 22-16,-21-21 16,21 21-16,1 0 0,-22-21 15,21 21-15,0 0 16,0 0 0,-21 21-16,0 0 15,0 1-15,0-1 0,0 0 16,0 0-16,0 0 0,-21-21 15,0 21-15,0 1 0,-1-1 0,1-21 16</inkml:trace>
  <inkml:trace contextRef="#ctx0" brushRef="#br0" timeOffset="44683.15">15960 6731 0,'0'0'0,"-22"0"46,22-21-46,0 0 16,0 0-16,0-1 16,0 1-16,0 0 15,22 0-15,-1 21 16,0-21-16,0 21 0,0 0 16,0 0-16,1 0 15,-1 21 1,-21 0-16,0 0 0,0 0 15,0 1-15,-21-1 16,-1 0-16,1 0 16,0-21-16,0 0 15,21 21-15,-21-21 0,0 0 16,21-21 15,0 0-31,0 0 16,0 0-16,0-1 15,0 1-15,0 0 0,21 0 0,0 21 16,-21-21-16,21 21 0,0 0 0,-21-21 16,21 21-16,1 0 0,-1 0 15,0 0-15,-21 21 16,21-21-16,-21 21 16,0 0-16,0 0 0,0 0 15,0 1-15,-21-1 16,0 0-16,0-21 15,-1 0-15,1 21 0,0-21 16,0 0-16,21-21 31,0 0-15,0 0-16,0-1 16,0 1-16,0 0 0,0 0 15,0 0-15,21 0 16,0-1-16,0 1 0,-21 0 15,22 21-15,-1 0 16,0 0-16,0 0 16,0 21-16,-21 0 0,21 1 15,-21-1-15,22 0 16,-22 21-16,0-21 0,0 1 0,0 20 16,0-21-16,0 21 0,0-20 15,-22-1-15,1 21 0,0-21 0,0 0 16,-21 22-16,20-22 0,-20 0 0,21 0 15,-64 22-15,43-22 16</inkml:trace>
  <inkml:trace contextRef="#ctx0" brushRef="#br0" timeOffset="46089.49">17547 5715 0,'0'0'0,"0"-21"0,0 0 0,0-22 15,0 22 1,0 0-16,0 0 0,0 0 16,-21 0-1,0 21-15,0 0 16,21 21-16,-22 0 0,1 0 16,0 21-16,0 1 0,21-1 0,-21 0 15,0 1-15,-1 20 0,1-20 16,-21-1-16,42 0 0,-21 22 0,0-22 15,-1 0-15,1 1 0,0 20 16,21-20-16,-21-1 0,21 0 16,0 1-16,0-22 0,0 21 0,0-21 15,21 0-15,0 1 0,0-1 16,1 0-16,-1-21 0,0 0 0,0 0 16,0 0-16,0 0 0,22 0 0,-22 0 15,21-21-15,-21 0 0,22-1 16,-22 1-16,0 0 0,21 0 0,-20 0 15,-1-22-15,0 22 0,0 0 16,0 0-16,-21 0 0,21 0 0,-21-1 16,0 1-16,0 0 0,-21 0 15</inkml:trace>
  <inkml:trace contextRef="#ctx0" brushRef="#br0" timeOffset="46327.35">17145 6160 0,'21'0'32,"0"0"-32,0 0 15,1 0-15,-1 0 0,0 0 0,21 0 16,-21 0-16,22 0 16,-22 0-16,21 0 0,-21 0 0,22 0 15,-22 0-15,21 0 0,-21 0 0,1 0 16,-1 0-16,0 0 0,0 0 15,0 0-15,0 0 0,1 0 16</inkml:trace>
  <inkml:trace contextRef="#ctx0" brushRef="#br0" timeOffset="46835.89">17949 6223 0,'0'-21'15,"0"0"1,0 0-16,0-1 16,0 1-1,0 0-15,21 21 0,1-21 0,-1 21 16,0 0-16,0 0 15,0 0-15,0 0 0,22 0 0,-22 0 16,0 0-16,0 21 0,0-21 16,1 21-16,-1 0 0,0 1 15,0 20-15,-21-21 0,0 0 0,21 22 16,-21-1-16,0-21 0,0 21 16,-21 1-16,21-22 0,-21 21 0,0-21 15,0 22-15,-1-22 0,1 0 16,0-21-16,0 21 0,0 0 15,21-42 1,0 0-16,21 0 16,0 0-16,0 0 0,0-22 15,1 22-15,-1-21 0,0 21 16,0-22-16,0 1 0,0 21 0,1-22 16,-1 22-16,0 0 0,0 0 15,0 0-15,0 0 0,1-1 16,-1 1-16,0 21 0,-21-21 15,21 21-15,0 0 16,0 0-16,1 0 16</inkml:trace>
  <inkml:trace contextRef="#ctx0" brushRef="#br0" timeOffset="47375.58">18965 6075 0,'0'21'31,"-21"0"-15,21 0-16,-21 1 0,21-1 16,0 0-16,0 0 0,-21 0 15,21 0-15,0 1 0,-21-1 0,21 0 16,0 0-16,0 21 0,0-20 0,0-1 15,0 0-15,0 0 0,21 0 16,0-21-16,0 21 0,-21 1 16,21-22-16,0 0 0,1 0 15,-1 0-15,0 0 0,0 0 16,0 0-16,0-22 0,1 22 0,-1-21 16,0 0-16,-21 0 0,21 0 15,0-22-15,0 22 0,1 0 0,-1-21 16,0 21-16,-21-1 0,21-20 15,0 21-15,0 0 0,-21 0 0,0-1 16,22 1-16,-22 0 0,-22 42 31,1 0-15,0 1-16,0-1 16,0 0-16,21 0 0,-21 0 0,21 0 15,0 1-15,0-1 0,-22 0 16,22 21-16,0-21 0,0 1 15,0-1-15,0 0 0,0 0 0,0 0 16,0 0-16,0 1 0,0-1 16,0 0-16,22-21 0,-22 21 15,21-21-15,0 0 0,0 0 16,0 0-16,0-21 16,1 21-16</inkml:trace>
  <inkml:trace contextRef="#ctx0" brushRef="#br0" timeOffset="47792.34">19621 6329 0,'-21'0'16,"21"-21"-1,21 21 1,1 0-16,-1 0 0,0-21 0,0 21 15,0 0-15,0-22 0,22 1 0,-22 21 16,0-21-16,0 21 16,0-21-16,1 0 0,-1 21 0,0-21 15,0-1-15,-21 1 0,0 0 16,0 0 0,-21 21-16,0 0 0,-22 0 0,22 0 15,-21 0-15,21 21 0,-22 0 16,1 0-16,21 1 0,-21-1 0,20 0 15,1 0-15,0 21 0,0-20 16,21-1-16,-21 21 0,21-21 0,0 0 16,0 22-16,21-22 0,0 0 0,0 0 15,0 0-15,22-21 0,-1 22 16,-21-1-16,22-21 0,-1 0 16,-21 0-16,21 0 0,1 0 15,-22 0-15,0 0 0,21-21 0,-20-1 16,-1 1-16,21 21 0,-21-21 0,0-21 15</inkml:trace>
  <inkml:trace contextRef="#ctx0" brushRef="#br0" timeOffset="48244.08">20532 5482 0,'0'0'0,"-22"0"15,22-21 1,22 21 0,-1 0-16,0 0 15,0 0-15,0 21 16,0 0-16,1 1 0,-22-1 0,21 21 15,0 0-15,0 1 0,-21-1 16,21 22-16,0-22 0,-21 21 0,22 1 16,-22-22-16,21 22 0,-21-1 15,0-20-15,21 20 0,-21 1 16,0-1-16,0 1 0,0-22 0,0 21 16,0-20-16,-21 20 0,0-20 15,-1-1-15,1 0 0,-21 1 0,21-22 16,-22 0-16,22 0 0,-21 0 0,21 0 15,-22 1-15,22-22 0,0 0 16,0 21-16,0-21 0,0 0 0,-1 0 16,22-21-1,0-1-15,0 1 16,0 0-16,22 0 0,-1-21 16</inkml:trace>
  <inkml:trace contextRef="#ctx0" brushRef="#br0" timeOffset="48587.74">21526 6350 0,'64'-42'16,"-64"21"-16,0-1 0,21 22 15,-21-21-15,-21 21 32,0 0-32,0 0 15,-1 0 1,1 21-16,21 1 15,-21-22 1,21 21-16,-21 0 16,0 0-16</inkml:trace>
  <inkml:trace contextRef="#ctx0" brushRef="#br0" timeOffset="48899.57">21399 6646 0,'22'0'63,"-22"22"-48,21-22-15,0 21 0,-21 0 0,0 0 16,21 0-16,0 22 0,-21-22 16,0 21-16,21-21 0,-21 22 0,0-1 15,0-21-15,0 21 0,-21 1 0,-21-1 16,0-21-16,-1 22 0,1-22 16,-22 21-16,1-21 0,-1 0 0,1 1 15,-1-22-15,1 21 0,-1-21 16</inkml:trace>
  <inkml:trace contextRef="#ctx0" brushRef="#br0" timeOffset="49636.15">21442 6265 0,'0'22'47,"21"-22"-16,0 0-16,0 0 1,0 0-16,1-22 16,-22 1-16,0 0 31,-22 21-15,1 0-1,0 0 1,42 0 46,0 0-62,1 0 16</inkml:trace>
  <inkml:trace contextRef="#ctx0" brushRef="#br0" timeOffset="50451.68">21442 6646 0,'0'22'16,"0"-1"-1,0 0 1,21-21 31,-21-21-16,0 0-15,-21 21-16,0 0 15,-1 0 1,1 0-16,0 0 15,0 21-15,21 0 16,-21-21-16,21 21 0,0 0 0,0 0 16,0 1 15,21-22-15,0 0-16,0 0 15,0 0-15,1-22 16,-22 1-16,21 0 15,-21 0-15,0 0 16,0 0-16,-21 21 16,-1 0-1,1 0 1,0 21-16,21 0 16,0 0-16,-21-21 0,21 21 15,0 0-15,0 1 16,21-22-1,0 0-15,0 0 0,1 0 16,-1 0-16,-21-22 16,21 22-16,-21-21 0,21 21 0,-21-21 15,0 0-15,0 0 0,0 0 16,0-1 0,-21 44 15,0-22-16,0 21-15,-1 0 32</inkml:trace>
  <inkml:trace contextRef="#ctx0" brushRef="#br0" timeOffset="54591.95">17992 7112 0,'-22'0'0,"1"21"16,0-21-16,0 0 0,0 0 0,0 0 16,-1 0-16,1 0 0,0 0 15,-21 0-15,21 0 0,-1-21 0,1 21 16,-21 0-16,21 0 0,-22 0 15,22 0-15,-21 0 0,21 0 0,-22 0 16,22 0-16,0 0 0,0 0 0,-21 0 16,20 0-16,1 0 15,21-21 17,21 21-17,1 0-15,20 0 0,-21 0 16,21 0-16,1 0 0,-1 0 15,0 0-15,1 0 0,-1 0 0,22 0 16,-1 0-16,-21 0 0,22 0 0,21 0 16,-22 0-16,22 0 0,-1 0 15,22 0-15,0 0 0,-21 0 0,21 0 16,-1 0-16,1 0 0,-21 0 16,21 0-16,0 0 0,-22 0 0,22 0 15,-21 0-15,-1 0 0,1 0 16,-21 0-16,-1 0 0,-21 0 15,22 0-15,-22 0 0,-21 0 0,22 0 16,-22 0-16,0 0 0,0 0 16,0 0-16,1 0 31,-44 0 31,1 0-46,0 0-16,0 0 0,0 0 16,0 0-16,-1 0 0,1 0 15,0 0-15</inkml:trace>
  <inkml:trace contextRef="#ctx0" brushRef="#br0" timeOffset="55383.5">18309 7430 0,'0'0'16,"0"-22"0,0 1-16,21 21 0,-21-21 15,0 0 1,-21 21 15,0 21-15,0-21-16,0 21 0,-1 0 0,1 1 15,0-1-15,0 0 0,-21 21 16,20-21-16,1 1 0,-21 20 0,21-21 16,-22 21-16,1-20 0,0 20 0,-1-21 15,1 21-15,0 1 0,-1-1 16,-20 0-16,-1 1 0,22-1 16,-21 0-16,20 1 0,1-1 15,-22 0-15,22 1 0,0-1 0,21 0 16,-22 1-16,1-22 0,21 0 0,-22 21 15,22-20-15,0-1 0,0 0 16,0 0-16,0-21 0,-1 21 0,1-21 16,21-21 15,0 0-15,0 0-16,21 21 0</inkml:trace>
  <inkml:trace contextRef="#ctx0" brushRef="#br0" timeOffset="55915.19">17060 8128 0,'0'-21'16,"0"42"31,0 0-32,0 0-15,0 1 0,-21-1 16,21 0-16,-21 0 0,21 0 0,-21 22 16,21-22-16,0 0 0,-21 0 15,-1 0-15,22 0 0,-21-21 0,21 22 16,0-1-16,0 0 0,-21-21 15,21 21-15,-21-21 0,21 21 16,21-21 31,0 0-31,0 0-16,1 0 15,-1 0-15,0 0 0,21 0 0,-21 0 16,1 0-16,20 0 0,-21 0 0,0 0 15,22 0-15,-22 0 0,21-21 16,-21 21-16,22 0 0,-22 0 0,0 0 16,0 0-16,0 0 0,0 0 15,-42 0 17,0 0-17,0 0-15,0 0 16,0 0-16,-1 0 0,1 0 15</inkml:trace>
  <inkml:trace contextRef="#ctx0" brushRef="#br0" timeOffset="57251.16">13610 9313 0,'0'0'0,"0"-21"0,0 0 16,21 21-16,-21-21 0,0 0 15,0 0-15,0-1 16,0 1-16,0 0 16,-21 21 15,21 21-31,-21 0 0,0 1 0,21 20 16,0 0-16,0-21 0,0 22 0,-21 20 15,21-20-15,0-1 0,0 21 16,-22-20-16,22-1 0,0 0 0,0 1 15,0-1-15,0-21 0,-21 22 16,21-22-16,0 0 0,-21 0 0,21 0 16,0 0-16,0-42 47,0 0-47,0 0 0</inkml:trace>
  <inkml:trace contextRef="#ctx0" brushRef="#br0" timeOffset="57723.49">13462 9313 0,'0'-84'16,"0"63"-16,0-1 0,0 1 0,0 0 0,0-21 16,21 21-16,0-1 0,0 1 15,1 0-15,-1 21 0,21-21 16,0 21-16,-20 0 0,20 0 0,0 0 15,1 0-15,-1 21 0,0 0 16,1 0-16,-1 1 0,-21 20 0,0-21 16,0 21-16,-21-20 0,0 20 15,0-21-15,-21 21 0,-21-20 0,21-1 16,-22 0-16,22 0 0,-21 0 16,0 0-16,-1 1 0,1-1 0,21 0 15,-22-21-15,22 21 0,-21-21 0,21 0 16,0 0-16,-1 0 0,1 0 15,0-21-15,21 0 16,21 21 15,0 21-31,1 0 16,-1 0-16,0 22 0,0-22 16,0 0-16,0 0 0,1 21 15,-1-20-15,0-1 0,0 0 0,-21 0 16,21 0-16,0 0 0,1 1 15,-1-22-15,-21 21 0,21-21 0,0 21 16,0-21-16,0 0 16,1 0-16</inkml:trace>
  <inkml:trace contextRef="#ctx0" brushRef="#br0" timeOffset="58131.25">14076 9779 0,'0'0'0,"21"0"15,0 0-15,0 0 0,-21-21 16,21 21-16,1-21 0,-1 21 16,0-21-16,-21-1 0,21 22 0,0-21 15,0 0-15,1 21 0,-22-21 16,0 0-16,21 0 0,-21-1 15,21 1-15,-21 0 0,0 0 0,0 0 16,-21 21 0,0 0-16,-1 0 0,1 0 15,0 0-15,0 0 0,0 21 0,0 0 16,-1 0-16,1 0 0,0 22 16,21-22-16,0 0 0,0 21 0,-21-20 15,21 20-15,0-21 0,0 0 0,0 0 16,0 1-16,21-1 0,0-21 15,0 21-15,1-21 0,-1 21 0,21-21 16,-21 0-16,0 0 0,22 0 16,-22 0-16,21 0 0,-21-21 15,22 0-15,-22 21 0,0-21 0,21-1 16,-20 1-16,-1 0 0,0 0 16,0 0-16,0-22 0,0 22 0</inkml:trace>
  <inkml:trace contextRef="#ctx0" brushRef="#br0" timeOffset="58391.12">14690 9504 0,'0'0'0,"0"-21"0,0 0 15,0-1-15,0 44 32,0-1-17,0 0-15,0 0 0,0 0 0,0 22 16,0-22-16,0 21 0,0 0 16,-22-20-16,22 20 0,-21 0 15,21 1-15,0 20 0,-21-21 0,0 1 16,0-1-16,0 22 0,-1-22 0,1 21 15,0 1-15,0-1 0,0-20 16,0 20-16,-1 1 0,1-22 0,21 0 16,0 1-16,-21-1 0,0 0 0,21-20 15,0 20-15,0-21 0,-21 0 16,21 0-16,0-42 31,0 0-31</inkml:trace>
  <inkml:trace contextRef="#ctx0" brushRef="#br0" timeOffset="58739.69">14457 9864 0,'0'-43'0,"0"86"0,0-128 0,0 43 0,0-1 16,0 22-16,0-21 0,0 21 0,0-22 15,21 22-15,-21 0 0,21 0 16,0 0-16,0 0 0,1 21 15,-1 0-15,0 0 0,0 0 0,21 0 16,-20 0-16,-1 0 0,21 0 16,-21 21-16,0 0 0,1 21 15,-1-21-15,-21 1 0,0 20 16,0-21-16,0 21 0,0-20 0,-21 20 16,-1-21-16,1 0 0,0 22 0,-21-22 15,21-21-15,-1 21 0,1 0 16,0-21-16,0 0 0,21 21 0,-21-21 15,21-21 17,21 0-32,0 0 15,0 21-15,-21-21 0,21-1 16,1 22-16</inkml:trace>
  <inkml:trace contextRef="#ctx0" brushRef="#br0" timeOffset="59164.44">15113 9462 0,'0'0'16,"-21"0"-1,0 0 1,-1 21-16,1-21 0,0 21 0,0 0 16,21 0-16,-21 22 0,0-22 15,-1 0-15,1 21 0,21-21 0,0 22 16,-21-22-16,21 0 0,0 21 15,0-20-15,0-1 0,0 0 16,21 0-16,-21 0 0,21-21 16,1 0-16,-1 0 0,0 0 15,0 0-15,0 0 0,22 0 0,-22 0 16,0 0-16,0-21 0,21 0 0,-20 0 16,-1 0-16,21-1 0,-21 1 15,0 0-15,1-21 0,-22 21 16,0-22-16,0 1 0,0 21 0,0-22 0,0 22 15,0 0-15,0 0 0,-22 0 16,1 0-16,0 21 0,0 0 0,0 0 16,0 0-16,-22 0 0,22 0 15,0 21-15,0 0 0,0-21 16,-1 21-16,1 0 0,21 0 0,0 1 16,0-1-16,0 0 0,0 0 15,0 0-15,21 0 16,1-21-16,-1 0 0</inkml:trace>
  <inkml:trace contextRef="#ctx0" brushRef="#br0" timeOffset="59575.25">15494 9589 0,'0'0'16,"0"-22"-16,0 1 15,21 21-15,0-21 0,0 21 0,1-21 16,-1 21-16,0 0 0,0-21 16,0 21-16,22-21 0,-22 21 0,0 0 15,0 0-15,0 0 0,0 0 0,1 21 16,-1 0-16,0-21 0,-21 21 16,21 0-16,-21 22 0,0-22 0,0 0 15,0 21-15,0-21 0,0 22 16,-21-22-16,0 0 0,0 0 15,-1 0-15,1 1 0,21-1 0,-21 0 16,0 0-16,0-21 16,21-21 15,0 0-31,0 0 16,0-1-16,0 1 0,0 0 0,21-21 15,0 21-15,-21-22 0,21 22 0,-21 0 16,21-21-16,1 20 0,-1 1 15,-21 0-15,21 21 0,0-21 0,0 0 16,0 0-16,1 21 16,-1 0-16</inkml:trace>
  <inkml:trace contextRef="#ctx0" brushRef="#br0" timeOffset="59904.02">16510 9271 0,'0'0'15,"0"-21"1,0 42 31,-21 0-47,0 0 0,-1 1 16,22-1-16,0 0 0,-21 0 0,0 21 15,0-20-15,0 20 0,0 0 16,-1 1-16,22-22 0,-21 21 0,0 0 15,21-20-15,0 20 0,0-21 16,0 0-16,0 0 0,0 1 0,0-1 16,0 0-16,0 0 0,21-21 15,0 0 1,1 0-16,-1 0 0,0 0 0,0 0 16,0-21-16,0 0 0,1 21 15,-1-21-15,-21-1 0,21 1 16</inkml:trace>
  <inkml:trace contextRef="#ctx0" brushRef="#br0" timeOffset="60139.57">16277 9589 0,'0'0'0,"21"0"47,0 0-31,1 0-16,-1 0 0,0 0 0,0 0 15,0 0-15,0 0 16,1 0-16,-22-22 0,21 1 16,-21 0-16,21 21 15,-21-21-15</inkml:trace>
  <inkml:trace contextRef="#ctx0" brushRef="#br0" timeOffset="60975.82">18944 7451 0,'0'-64'31,"0"43"-31,0 42 47,0 0-31,0 1-16,0-1 0,0 0 0,21 0 16,0 0-16,-21 0 15,22 22-15,-1-22 0,0 21 0,0 1 16,21-1-16,-20 0 0,20 1 0,0-1 15,1 0-15,-1 22 0,0-1 16,1-20-16,-1-1 0,0 21 0,1-20 16,-22-1-16,21 0 0,0 1 15,-20-22-15,-1 21 0,21-21 0,-42 1 16,21-1-16,0 0 0,1-21 0,-22 21 16,21-21-1,-21-21 32,0 0-31,-21 21-16,21-21 0,0-1 15,0 1-15</inkml:trace>
  <inkml:trace contextRef="#ctx0" brushRef="#br0" timeOffset="61407.26">19791 8213 0,'21'0'32,"-21"-21"-17,21 21 1,-21 21-1,21-21-15,-21 21 0,21 0 16,1 0-16,-1 0 16,-21 1-16,21-1 0,0-21 15,-21 21-15,0 0 0,21 0 16,-21 0-16,21-21 16,-21 22-16,0-1 15,0 0-15,-21-21 16,0 21-16,0-21 15,0 0-15,0 0 0,-1 21 16,1-21-16,-21 0 0,21 0 0,0 21 16,-22-21-16,22 22 0,-21-22 0,21 0 15,-22 21-15,22-21 0,0 0 16,0 0-16,0 21 0,-1-21 0,1 0 16</inkml:trace>
  <inkml:trace contextRef="#ctx0" brushRef="#br0" timeOffset="62755.49">20214 8805 0,'0'0'0,"0"-63"31,0 42-31,0 0 15,-21 21-15,0 0 16,0 0-16,-1 0 16,1 21-16,0 0 0,21 0 0,-21 0 15,0 22-15,21-22 0,-21 21 0,-1-21 16,22 22-16,-21-1 0,21 0 16,-21 1-16,0-1 0,21-21 0,0 21 15,0 1-15,0-22 0,0 21 0,0-21 16,0 1-16,0-1 15,21 0-15,0 0 0,-21 0 0,21 0 16,1-21-16,-1 0 0,0 22 0,0-22 16,0 0-16,0 0 0,1 0 15,-1 0-15,0 0 0,0-22 0,21 1 16,-20 21-16,-1-21 0,21 0 0,-21 0 16,22 0-16,-1-1 0,-21 1 15,0 0-15,22 0 0,-22 0 0,0-22 16,0 22-16,0 0 0,0 0 0,1 0 15,-22 0-15,-22 21 47,1 21-47,0 0 0,0 0 0,21 0 16,-21 0-16,0 1 0,-1-1 0,22 0 16,0 0-16,-21-21 0,21 21 15,0 0-15,0 1 0,0-1 16,21-21-1,1 0-15,-1 0 16,0 0-16,0 0 0,21 0 0,-20 0 16,-1-21-16,0-1 0,-21 1 15,0 0-15,0 0 16,0 0-16,0 0 0,0-1 16,-21 1-16,0 21 0,-1-21 15,1 0-15,0 21 16,0-21-16,21 0 31,21 21-31,0-22 16,0 22-16,22 0 0,-22 0 0,0-21 15,21 21-15,1 0 0,-22 0 16,0 0-16,21 0 0,-20 0 0,-1 0 16,0 0-16,0 0 0,0 0 0,0 21 15,-21 1-15,22-1 0,-22 0 16,0 0-16,0 0 0,0 0 0,0 1 15,0-1-15,0 0 0,0 0 16,0 0-16,0 0 0,0 1 16,-22-1-16,1 0 0,21 0 15,-21-21 17,21-21-17,0 0 1,0 0-16,0-1 15,0 1-15,0 0 0,0 0 0,21 0 16,-21-22-16,21 22 0,1 0 16,-1-21-16,0 21 0,0-1 0,21 1 15,-20 0-15,-1 21 0,0-21 16,21 21-16,-21 0 0,1 0 16,-1 0-16,0 0 0,0 21 0,-21 0 15,0 0-15,0 22 0,0-22 0,0 0 16,0 21-16,0-20 0,0 20 15,0-21-15,0 0 0,-21 0 0,0 1 16,0-1-16,21 0 0,-22 0 0,1 0 16,42-21 31,1-21-47,-1 21 0</inkml:trace>
  <inkml:trace contextRef="#ctx0" brushRef="#br0" timeOffset="63183.76">21865 9102 0,'0'0'16,"0"-21"-16,0-1 16,0 1-16,-21 21 15,0 0-15,0 0 16,-1 0-16,1 0 0,0 0 15,-21 0-15,21 21 0,-1 1 0,1-22 16,0 21-16,0 0 0,0 0 0,0 0 16,21 0-1,0 1-15,21-22 16,0 21-16,0-21 0,0 0 0,0 0 16,1 21-16,-1-21 0,0 0 15,0 21-15,21-21 0,-42 21 16,22-21-16,-1 21 0,-21 1 15,0-1-15,0 0 16,0 0-16,-21-21 16,-1 0-16,1 21 0,0-21 0,0 21 15,-21-21-15,20 0 0,1 0 16,0 0-16,0 0 0,0 0 0,0 0 16,-1 0-16,1 0 15,0 0-15,21-21 16,0 0-1,21 21-15,0 0 16</inkml:trace>
  <inkml:trace contextRef="#ctx0" brushRef="#br0" timeOffset="63676.11">22225 9059 0,'0'0'16,"-21"0"-1,0 0-15,21 22 0,-22-22 16,1 21-16,21 0 0,-21 0 0,0-21 16,21 21-16,-21 0 0,0 1 15,21-1-15,-22 0 0,22 0 0,0 0 16,0 0-16,0 1 15,0-1-15,0 0 0,22 0 16,-1-21 0,0 21-16,0-21 0,0 0 0,0 0 15,1 0-15,-1 0 0,0 0 16,0 0-16,0-21 0,0 0 16,1 21-16,-22-21 0,21 0 0,-21-1 15,21 1-15,-21 0 0,0 0 0,0-21 16,21 20-16,-21-20 0,0 21 15,0 0-15,0-22 0,0 22 0,0 0 16,-21 21-16,21-21 0,-21 21 16,0 0-16,-1 0 0,1 0 15,0 21-15,0-21 0,21 21 16,-21 0-16,0-21 0,-1 22 16,22-1-16,-21 0 0,21 0 15,0 0-15,0 0 16,21-21-1</inkml:trace>
  <inkml:trace contextRef="#ctx0" brushRef="#br0" timeOffset="64031.98">22923 8615 0,'0'0'0,"0"-21"16,-21 21-16,21-21 0,-21 21 16,0 0-16,0 0 15,0 21-15,-1-21 0,1 21 16,21 0-16,0 21 0,-21-20 0,0 20 16,21 0-16,-21 1 0,21-1 15,0 0-15,-21 1 0,-1-1 16,22 0-16,0 1 0,0-1 0,-21-21 15,21 21-15,-21-20 0,21 20 0,0-21 16,0 0-16,-21 0 0,21 1 16,0-1-16,0 0 15,0 0-15,21-21 32,0 0-32,0 0 15,-21-21-15,22 0 0,-1 0 16,0-1-16</inkml:trace>
  <inkml:trace contextRef="#ctx0" brushRef="#br0" timeOffset="64467.74">22839 9208 0,'21'0'16,"0"0"0,0 0-1,0 0-15,1 0 16,-1 0-16,0 0 0,0-22 0,0 22 15,0 0-15,1-21 16,-1 0-16,0 21 0,0 0 0,0-21 16,-21 0-16,0 0 15,0-1-15,0 1 16,-21 21-16,0 0 16,0 0-16,0 0 0,-1 0 15,1 0-15,-21 0 0,21 21 16,0 1-16,-22-22 0,22 21 0,0 0 15,0 0-15,0 0 0,21 0 0,0 1 16,0-1-16,0 0 0,0 0 16,0 0-16,0 0 0,21-21 15,0 22-15,0-22 0,0 0 16,0 0-16,1 21 0,-1-21 0,0 0 16,0 0-16,0 0 0,0 0 0,1 0 15,-1 0-15,0 0 0,0 0 16,0 0-16,-21-21 0,21 21 15,1-22-15,-22 1 16,0 0 0,0 0-1</inkml:trace>
  <inkml:trace contextRef="#ctx0" brushRef="#br0" timeOffset="70883.38">1249 11070 0,'0'0'15,"0"-21"-15,0-21 0,0 21 0,0-1 16,0-20-16,0 21 0,0 0 0,0 0 15,0-22-15,0 22 16,0 0-16,-21 21 16,-1 0-16,1 0 15,0 21-15,0 0 0,21 0 16,-21 22-16,0-1 0,-1 0 16,1 22-16,21 21 0,0-1 15,-21 1-15,0 0 0,21-1 0,0 22 16,0-21-16,0-1 0,0 1 15,0 0-15,-21-1 0,21 1 0,-21 0 16,21-22-16,0 1 0,0-1 16,-22-20-16,22-1 0,0 0 0,-21-21 15,21 1-15,0-1 0,0-42 32,0-1-32,0 1 0</inkml:trace>
  <inkml:trace contextRef="#ctx0" brushRef="#br0" timeOffset="71460.2">868 11176 0,'0'0'0,"-21"-42"0,21-1 15,0 1-15,0-21 0,0 20 0,0 1 16,0 0-16,0-1 0,0 22 15,0-21-15,42-1 0,-21 1 0,21 21 16,1-21-16,20 20 16,1 1-16,-1 21 0,1 0 0,20 0 15,-20 0-15,-1 21 0,1 22 16,-1-1-16,1 0 0,-22 1 0,1 20 16,-22 1-16,0-1 0,-21 22 15,0-22-15,-21 22 0,0 0 0,-22-22 16,1 1-16,-22-1 0,1 1 15,-1-22-15,22 0 0,-21 1 0,-1-1 16,1-21-16,-1 0 0,22 1 16,-22-1-16,22-21 0,0 0 15,20 0-15,-20 0 0,0 0 0,21 0 16,-1-21-16,1-1 0,0 1 16,21 0-16,0 0 0,0 0 15,0 0-15,0-1 0,21 22 16,0 0-16,1 0 15,-1 0-15,21 22 0,-21-1 16,0 21-16,1 0 0,20 1 16,-21-1-16,0 0 0,0 1 0,1 20 15,-1-20-15,0-1 0,0 0 0,0 1 16,0-1-16,1-21 16,-1 21-16,0-20 0,21-1 0,-21-21 15,22 0-15,-22 21 0,21-21 0,-21 0 16,22 0-16,-22 0 0,0-21 15,21 0-15,-20-1 0,-1 1 16,0 0-16,-21 0 0,0 0 0,21 0 16,-21-22-16,21 22 0</inkml:trace>
  <inkml:trace contextRef="#ctx0" brushRef="#br0" timeOffset="72159.59">1714 11832 0,'0'21'16,"-21"1"-1,21-1-15,0 0 0,0 0 16,21-21 15,1 0-31,-1 0 16,0 0-16,0-21 0,0 0 0,0 21 16,1-21-16,-1-1 0,-21 1 15,21 0-15,-21 0 0,0 0 16,0 0-16,0-1 15,-21 22-15,0 0 16,-1 0-16,-20 22 16,21-1-16,0 0 0,0 0 0,-1 21 15,1-20-15,21 20 0,0-21 16,0 21-16,0 1 0,0-22 0,0 21 16,0-21-16,0 22 15,0-22-15,21 0 0,1-21 0,-1 21 16,0-21-16,21 0 0,-21 0 15,22 0-15,-22 0 0,21-21 0,1 21 16,-1-21-16,0 0 0,1 0 16,20-1-16,-21-20 0,1 21 0,-1-21 15,0 20-15,1-20 0,-22 21 16,0-21-16,0 20 0,-21-20 0,0 21 16,0 0-16,0 0 0,0-1 15,0 1-15,-21 21 16,0 0-16,0 0 15,0 21-15,21 1 16,-22 20-16,22-21 0,-21 21 16,21 22-16,0-22 0,0 22 15,-21-1-15,21 22 0,0-22 0,0 22 16,0 0-16,0 21 0,0-1 16,0 1-16,0 21 0,-21-21 0,0 21 15,0-21-15,21 21 0,-22-21 16,1 0-16,0-1 0,0 1 0,21-21 15,-21 0-15,0-1 0,-1-20 0,22-1 16,-21 1-16,21-22 16,-21 0-16,21 1 0,0-22 0,0 0 15,0-42 1,0 0-16,0-22 0,0 1 16,0 0-16,21-1 0,-21-20 15,21-22-15,-21 1 0,22-1 0,-1-21 16,-21 0-16,21 0 0</inkml:trace>
  <inkml:trace contextRef="#ctx0" brushRef="#br0" timeOffset="72483.39">2159 12065 0,'0'0'0,"0"-42"0,0 21 0,0-22 0,0 22 15,0-21-15,21 21 0,21-1 16,-20 1-16,20 21 0,0 0 0,1 0 15,-1 0-15,0 0 0,-21 0 16,22 0-16,-22 21 0,0 1 0,0-1 16,-21 0-16,0 0 0,0 21 15,0-20-15,0 20 0,-21-21 16,0 21-16,0-20 0,0-1 0,-22 0 16,22 21-16,0-21 0,0 1 0,0-22 15,-1 21-15,1 0 16,0-21-1,42-21 17,0 21-17,1-21-15,-1-1 0,0 1 0,0 0 16,0 0-16</inkml:trace>
  <inkml:trace contextRef="#ctx0" brushRef="#br0" timeOffset="72916.03">2900 11832 0,'0'21'31,"0"1"-31,-43 62 16,22-41 0,21-22-16,0 21 0,0-21 0,-21 0 15,21 22-15,0-22 0,0 0 16,0 0-16,0 0 0,0 1 0,21-22 15,0 21-15,1-21 16,-1 0-16,0 0 0,0 0 0,0 0 16,0-21-16,1-1 0,-1 22 15,0-21-15,0 0 0,0 0 0,-21-21 16,21 20-16,-21 1 0,22-21 16,-22 21-16,0-22 0,0 22 15,0 0-15,0-21 0,0 21 0,-22-1 16,1 1-16,0 21 0,0 0 15,0 0-15,-22 0 0,22 0 0,0 0 16,0 0-16,-21 21 0,20 1 16,1-1-16,0 0 0,0 0 0,21 0 15,0 0-15,0 1 0,0-1 16,0 0-16,0 0 0,21-21 16,0 0-16,0 0 0,1 0 15,-1 0-15,21 0 0,0 0 16,-20-21-16,20 0 0,0 0 15</inkml:trace>
  <inkml:trace contextRef="#ctx0" brushRef="#br0" timeOffset="73274.97">3429 11811 0,'0'0'0,"0"-21"0,21 21 31,-21-21-31,21 21 0,0 0 0,1 0 16,-1 0-16,0 0 15,0 0-15,0 21 0,0 0 16,1 0-16,-1 0 0,-21 22 16,0-22-16,0 21 15,0-21-15,0 22 0,0-1 0,0-21 16,0 22-16,-21-22 0,21 21 0,-22-21 16,22 0-16,-21 1 0,21-1 15,-21-21-15,21 21 0,0-42 31,0 0-31,0-1 16,0 1-16,0 0 0,0 0 16,0-21-16,0 20 0,0 1 0,0-21 15,21 21-15,-21-22 0,0 22 0,21-21 16,1 21-16,-1 0 0,0-1 16,0 1-16,0 0 0,0 0 15,1 21-15,-1-21 0,0 0 16</inkml:trace>
  <inkml:trace contextRef="#ctx0" brushRef="#br0" timeOffset="73539.53">4297 11472 0,'0'0'16,"-21"0"0,-1 0-1,1 22-15,21-1 0,-21 0 16,0 21-16,21-21 0,0 1 0,-21 20 15,0-21-15,21 21 0,-22 1 16,22-1-16,0 0 0,0 1 16,-21-22-16,21 21 0,-21 1 0,21-1 15,0-21-15,0 21 0,0-20 0,0-1 16,0 0-16,0 0 0,21-21 16,0 0-16,1 0 0,-1 0 15,0 0-15,0 0 0,0 0 16,-21-21-16,21 0 0,1 0 0</inkml:trace>
  <inkml:trace contextRef="#ctx0" brushRef="#br0" timeOffset="73715.42">4022 11896 0,'-22'0'0,"44"0"0,-65 0 0,22 0 15,42 0 16,0 0-31,1 0 0,20-21 16,-21 21-16,21 0 0,-20-22 0,20 22 16,-21-21-16,21 0 0,-20 21 15</inkml:trace>
  <inkml:trace contextRef="#ctx0" brushRef="#br0" timeOffset="74084.66">4530 11790 0,'0'0'0,"0"21"0,-22-21 16,22 21-16,22-21 47,-1 0-47,0 0 0,-21-21 16,21 21-16,0-21 0,0 21 0,-21-21 15,22 21-15,-22-21 0,21 21 16,-21-22-16,21 22 0,-21-21 15,-21 21 1,0 0 0,-1 0-16,1 0 0,0 0 0,0 21 15,0 1-15,0-1 0,21 0 16,0 0-16,-22 0 0,22 0 0,0 22 16,0-22-16,0 0 0,0 0 0,0 0 15,0 1-15,0-1 0,22-21 16,-1 21-16,0-21 0,0 0 0,0 0 15,0 0-15,1 0 0,20 0 16,-21 0-16,0 0 0,22-21 16,-22 21-16,0-21 0,21-1 0</inkml:trace>
  <inkml:trace contextRef="#ctx0" brushRef="#br0" timeOffset="74413.47">4974 11684 0,'0'0'0,"21"-21"0,-21 0 16,21 21-16,-21-21 0,22 21 15,-1 0-15,0 0 0,0 0 16,0 21 0,0 0-16,1 0 0,-22 0 0,21 0 15,-21 1-15,0-1 0,21 0 16,-21 21-16,0-21 0,0 1 16,0-1-16,0 0 0,0 0 0,0 0 0,0 0 15,0 1-15,0-1 16,-21-21-16,0 0 15,21-21 17,0-1-32,0 1 0,0 0 0,0 0 15,0 0-15,0 0 0,0-22 0,0 22 16,0 0-16,21 0 0,0-22 16,0 22-16,0 0 0,0-21 0,1 21 15,-1-1-15,21 22 0,-21-21 16,0 0-16,1 21 0</inkml:trace>
  <inkml:trace contextRef="#ctx0" brushRef="#br0" timeOffset="74719.3">5842 11875 0,'0'0'0,"0"21"0,0 42 31,21-63-15,0 0-16,0 0 0,1 0 15,-1 0-15,-21-21 0,21 21 16,-21-21-16,21 0 0,-21 0 16,0-1-16,0 1 15,-21 0-15,0 21 16,0 0-16,-1 0 0,1 0 15,0 0-15,21 21 16,-21-21-16,21 21 0,-21-21 16,21 22-1</inkml:trace>
  <inkml:trace contextRef="#ctx0" brushRef="#br0" timeOffset="76315.38">6816 12107 0,'0'0'16,"21"0"-16,0 0 0,0 0 0,-21-21 15,21 21-15,-21-21 16,21 0-16,1 0 0,-22 0 0,21-22 15,0 22-15,-21 0 0,21-21 16,0-1-16,-21 1 0,21 21 0,1-43 16,-1 22-16,0 0 0,0-22 15,-21 1-15,21 20 0,-21-20 16,21-1-16,-21 1 0,0 20 0,0 1 16,0 0-16,0-1 0,0 22 0,0-21 15,-21 21-15,0 21 0,0 0 16,0 0-16,0 0 0,-1 21 15,-20 21-15,21 1 0,0-1 16,0 21-16,-1 1 0,1-1 0,0 1 16,21-1-16,-21 22 0,21-21 0,0-22 15,0 21-15,0 1 0,0-1 16,0-20-16,0-1 0,21 0 0,0 1 16,22-22-16,-22 21 0,0-21 15,0-21-15,21 22 0,-20-22 16,-1 0-16,21 0 0,-21 0 0,0 0 15,22-22-15,-22 1 0,0 0 16,21 0-16,-20 0 0,-1 0 0,0-22 16,0 22-16,0-21 0,0 21 0,1-1 15,-1 1-15,-21 0 0,21 0 16,-21 0-16,0 42 31,-21-21-31,0 21 0,-1 0 16,22 0-16,0 22 0,0-22 15,-21 0-15,21 0 0,0 22 16,0-22-16,0 0 0,0 0 0,21 0 16,1 0-16,-1-21 0,21 0 15,-21 0-15,22 0 0,-22 0 16,21 0-16,0 0 0,-20-21 0,20 0 16,0 0-16,-21 0 0,22 0 15,-22-1-15,0 1 0,0 0 0,0 0 16,-21 0-16,0 0 0,0-1 0,0 1 15,0 0-15,-21 0 0,0 0 16,0 0-16,-21-1 0,-1 1 0,1 0 16,21 21-16,-22 0 0,1 0 15,21 0-15,0 0 0,0 0 16,42 0 0,0 0-16,21 0 15,-21 0-15,22 0 0,20 0 0,-20 0 16,20-21-16,1 21 0,-1-21 0,1 21 15,-1 0-15,1-21 0,20 21 16,-20-22-16,20 22 0,-20 0 0,-1 0 16,1 0-16,-22 0 0,1 0 0,-1 0 15,-21 0-15,-42 22 16,-21-22-16,20 21 16,-20 0-16,0-21 0,-1 21 15,1 0-15,21 0 0,-21 1 16,-1-1-16,22 0 0,-21-21 0,21 21 15,-1 0-15,1 0 0,21 1 16,0-1-16,-21 0 0,21 0 16,21-21-1,0 0-15,22 0 16,-22 0-16,0 0 0,21-21 0,1 0 16,-1 0-16,0 21 0,-20-22 0,20 1 15,0 0-15,-21 0 16,22 0-16,-22 0 0,0 21 0,0-22 0,0 1 15,-21 0-15,22 21 16,-22-21-16,0 42 47,0 0-47,0 0 0,0 1 0,-22 20 16,22-21-16,-21 21 0,21 22 0,0-1 15,0 1-15,0-1 0,0 1 16,0-1-16,0 22 0,0-21 0,0 20 15,0 1-15,0 21 0,0-22 0,21 22 16,-21 0-16,22-21 16,-1 21-16,-21 21 0,0-22 0,21 1 15,-21 0-15,0 21 0,0-42 0,0 21 16,0-1-16,0-20 0,0 0 16,-21-1-16,0 1 0,-22-21 0,22-1 15,0-21-15,-21 1 0,-1-1 0,22 0 16,-21-20-16,21-22 0,-22 0 0,22 0 15,-21 0-15,21 0 0,-22-22 16,22-20-16,-21 21 0,-1-21 0,22-22 16,-21 1-16,0-1 0,20 1 0,-20-22 15,0 0-15,21-21 0,-1 1 16,1-1-16,0 0 0,21 0 16,0 0-16,0 0 0,21 1 0,0-1 15,22 0-15,-22 0 0,21 21 16,22 1-16,-22 20 0,22-20 0,-1 20 15,1 1-15,-1 20 0,1-20 0,20-1 16,-20 22-16,-1-22 0</inkml:trace>
  <inkml:trace contextRef="#ctx0" brushRef="#br0" timeOffset="76733.14">10223 10943 0,'0'0'0,"0"-21"0,0 0 0,-21 21 16,0 0-16,0 0 0,0 0 16,0 0-16,-1 21 0,1 21 0,-21-20 15,0 41-15,-1 1 0,22-1 16,-21 22-16,-1-22 0,1 22 0,0 21 16,-1-22-16,1 1 0,0 21 15,21-21-15,-22-1 0,22 1 0,21 0 16,0-22-16,0 1 0,21-22 0,0 0 15,22 1-15,-1-22 0,0 21 16,1-21-16,20-21 0,-20 0 0,20 0 16,-21 0-16,22 0 0,-22 0 0,22-21 15,-22 0-15,0 0 0,1 0 16</inkml:trace>
  <inkml:trace contextRef="#ctx0" brushRef="#br0" timeOffset="76964">10393 11515 0,'0'0'15,"-21"0"-15,-1 0 0,1 0 0,0 0 16,21 21-16,0 0 0,-21-21 16,21 21-16,-21 0 0,21 1 15,-21-1-15,21 0 0,0 0 16,21-21 31,0-21-47,0 0 15</inkml:trace>
  <inkml:trace contextRef="#ctx0" brushRef="#br0" timeOffset="77099.92">10393 11494 0,'0'63'31,"0"-42"-31,0 0 16,-21 1-16,21-1 0,0 0 0,-22 0 16,22 0-16,0 0 15,0 1-15,0-1 0</inkml:trace>
  <inkml:trace contextRef="#ctx0" brushRef="#br0" timeOffset="79694.44">10816 11705 0,'0'0'0,"0"-21"0,0 0 0,0 0 16,0 0-1,21 21-15,0 0 16,1 0-16,-1 0 0,0 21 15,0 0-15,0 0 0,0 0 16,1 0-16,-22 1 0,21-1 0,-21 21 16,21-21-16,-21 22 0,0-22 0,0 21 15,0-21-15,0 22 0,0-22 16,-21 0-16,0 0 0,21 0 0,0 0 16,-22-21-16,1 0 0,21 22 15,-21-22 1,21-22-16,0 1 15,0 0-15,0 0 16,0 0-16,21-22 0,-21 22 0,21-21 16,1 0-16,-22 20 0,21-20 0,0 0 15,0 21-15,0-1 0,0 1 16,1 0-16,-1 0 0,0 21 0,0 0 16,0 0-16,0 0 0,-21 21 15,22 0-15,-22 0 0,0 1 16,0 20-16,0-21 0,0 0 0,0 22 15,0-22-15,0 21 0,0-21 16,0 0-16,0 22 0,0-22 0,0 0 16,0 0-16,21-21 31,0 0-31,0 0 16,-21-21-16,21 0 0,0 0 0,-21 0 15,22-1-15,-1-20 0,-21 21 16,21-21-16,0 20 0,0-20 0,0 21 15,1-21-15,-1 20 0,21-20 0,-21 21 16,0 0-16,1 0 0,-1 21 16,0 0-16,-21 21 15,0 21 1,0-21-16,0 0 0,0 1 0,0 20 16,0-21-16,0 21 0,-21-20 0,21-1 15,0 21-15,0-21 16,0 22-16,0-22 0,0 0 0,21 0 15,0-21-15,-21 21 0,21-21 0,0 0 16,1 0-16,-1 0 0,21 0 16,-21 0-16,22-21 0,-22 21 0,21-21 15,0 0-15,1-22 0,-1 22 0,0 0 16,1-21-16,-22 21 16,21-22-16,-21 22 0,1 0 0,-22 0 15,0 0-15,0-1 0,0 1 0,-22 21 16,1 0-16,0 0 0,-21 0 15,21 21-15,-1-21 0,-20 22 16,21-1-16,-21 0 0,20 0 0,1 0 16,0 0-16,21 1 0,0-1 15,0 21-15,0-21 0,0 0 0,0 1 16,21-1-16,0-21 0,1 21 16,-1-21-16,0 0 0,21 0 0,-21 0 15,22 0-15,-1 0 0,0 0 0,1 0 16,-1-21-16,0 0 0,1-1 15,-1 1-15,-21 0 0,22 0 0,-1-21 16,-21 20-16,0 1 0,22-21 16,-22 21-16,-21 0 0,21-22 15,-21 22-15,21 0 0,-21 0 16,-21 42 0,0-21-16,21 21 15,0 0-15,0 0 0,-21 1 0,21-1 16,0 0-16,0 0 0,0 0 15,0 0-15,0 1 0,0-1 0,0 0 16,0 0-16,21 0 0,-21 0 16,0 1-16,0-44 47,-21 22-32,-1-21-15,22 0 0,-21 21 0,21-21 16,0 0-16,-21 21 0,21 21 47,0 0-47,0 0 15,0 0-15,21 1 0,0-22 16,1 0-16,-1 0 0,0 0 16,21 0-16,-21 0 0,22 0 15,-1 0-15,0 0 0,1 0 0,-1-22 16,0 1-16,1 0 0,-1 0 15,0 0-15,1 0 0,-22-1 16,21 1-16,-21 0 0,1 0 0,-1-21 16,-21 20-16,0 1 0,0 0 0,0 0 15,0 0-15,0 0 0,-21 21 16,-1 0-16,1 21 16,0 0-16,21 0 0,0 0 0,-21 0 15,21 1-15,0-1 0,0 0 16,0 0-16,0 0 0,0 0 0,21 1 15,0-1-15,-21 0 0,0 0 16,21 0-16,-21 0 16,-21-21 15,0 0-31,0-21 16,0 21-16,0-21 0,-1 0 0,1 21 15,21-21-15,-21 21 0,0-21 16,0 21-16,21 21 31,0 0-31,21 0 16,0 0-16,0-21 0,22 21 0,-22 1 15,21-22-15,-21 0 0,43 21 16,-22-21-16,0 0 0,22 0 0,-22 0 16,22 0-16,-1 0 0,-20 0 15,20-21-15,-21-1 0,1 22 16,-1-21-16,0 0 0,-20 0 0,-1 0 15,0 0-15,0-1 0,-21-20 0,0 21 16,0 0-16,0-22 0,0 22 16,0 0-16,-21 0 0,21 0 0,-42 0 15,20 21-15,1 0 0,0 0 0,0 0 16,-21 0-16,20 0 0,1 21 16,-21 0-16,21 0 0,0 0 15,-1 0-15,1 1 0,0-1 0,21 0 16,0 0-16,0 0 0,0 0 0,0 1 15,21-1-15,0 0 16,1-21-16,-1 0 0,0 0 0,0 0 16,21 0-16,-20 0 0,-1 0 15,0 0-15,21 0 0,-21-21 0,1 21 16,-1-21-16,0-1 0,0 22 16,0-21-16,-21 0 0,0 0 0,21 0 15,-21 0-15,0-1 0,0 1 0,0 0 16,0 0-1,-21 21 1,0 21-16,21 0 0,0 0 0,0 1 16,-21-1-16,21 0 15,0 0-15,0 0 0,0 0 16,0 1-16,21-1 0,-21 0 0,21 0 16,22 0-16,-22 0 0,21-21 15,0 22-15,1-22 0,20 0 0,1 0 16,-22 0-16,22 0 0,-1 0 0,1 0 15,-1 0-15,1-22 0,-1 1 16,-21 0-16,1 21 0,-1-42 0,-21 21 16,0-1-16,1 1 0,-22-21 15,0 0-15,0 20 0,0 1 0,-22-21 16,1 21-16,0 0 0,0-1 0,-21 22 16,20 0-16,-20 0 0,0 0 15,-1 0-15,1 22 0,0-22 16,21 21-16,-22 0 0,22 0 0,-21 0 15,21 0-15,21 1 0,0-1 16,0 0-16,0 0 0,0 0 0,21-21 16,0 21-16,0-21 0,0 22 0,0-22 15,22 21-15,-22-21 16,0 21-16,21 0 0,-20-21 0,-1 21 0,0 22 16,0-22-16,0 0 0,0 21 15,-21 1-15,0-1 0,22 0 0,-22 1 16,0-1-16,0 0 0,0 22 0,0-22 15,0 22-15,0-22 16,0 21-16,0 1 0,-22-1 0,1 1 16,0-1-16,21 1 0,-21-1 0,0 1 15,0-1-15,21 1 0,-22-1 0,22-20 16,-21 20-16,0 1 0,21-1 16,0-20-16,-21 20 0,0-21 0,0 1 15,-1-22-15,22 21 0,-21-21 0,0 1 16,0-22-16,0 0 15,0 0-15,-1 0 0,1-22 0,0 1 16,0-21-16,0 0 0,0-1 16,-1-20-16,1 20 0,21-20 0,-21-1 15,21 1-15,0-22 0,0 22 16,0-22-16,0 0 0,0 1 0,21 20 16,0-20-16,1 20 0,-1 1 15,21-1-15,-21 1 0,22-1 0,-1 22 16,-21-1-16,43 1 0,-22 0 15,43-43-15,-22 43 16,-21-1-16,22 1 0,-22 0 0</inkml:trace>
  <inkml:trace contextRef="#ctx0" brushRef="#br0" timeOffset="80043.24">15198 11832 0,'0'-21'32,"21"0"-17,0 0-15,0 0 16,0 21-16,-21-22 16,21 22-16,-21-21 0,22 21 0,-22-21 15,-22 21 1,1 0-1,0 0-15,-21 0 0,21 21 0,-22-21 16,22 21-16,0 1 0,-21-1 16,20 21-16,1-21 0,21 0 0,0 22 15,0-22-15,0 21 0,0-21 0,0 1 16,0-1-16,0 0 0,43 0 16,-22 0-16,0-21 0,21 0 0,1 0 15,-1 0-15,0 0 0,1-21 0,-1 0 16,0 0-16,1 0 0,-1-1 15</inkml:trace>
  <inkml:trace contextRef="#ctx0" brushRef="#br0" timeOffset="80323.08">15896 11240 0,'0'0'0,"-21"21"31,0 0-15,21 0-16,-21 0 0,21 0 16,0 1-16,-22-22 15,22 21-15,-21-21 0,21-21 47</inkml:trace>
  <inkml:trace contextRef="#ctx0" brushRef="#br0" timeOffset="80496.98">16044 11197 0,'0'0'16,"0"21"-1,-21 1 1,0-1-16,0 0 0,0 0 0,21 0 16,-22-21-16,1 21 0,21 1 15,-21-1-15,0 0 0,21 0 16,0 0-16</inkml:trace>
  <inkml:trace contextRef="#ctx0" brushRef="#br0" timeOffset="80987.7">16425 11790 0,'-21'0'16,"42"0"-16,-63 0 15,21 0-15,0 0 0,21-21 47,0 0-47,21 21 0,0-22 0,0 22 16,0 0 0,0 0-1,-21 22 1,0-1-1,-21-21 1,21-21 31,0-1-47,21 22 16,1 0 15,-22 22-31,0-1 15,0 0-15,0 0 0,0 0 16,0 0-16,0 22 0,0-22 0,-22 0 16,22 21-16,-42-20 0,21-1 15,0 0-15,-22 0 0,1 0 0,21 0 16,-21 1-16,20-1 0</inkml:trace>
  <inkml:trace contextRef="#ctx0" brushRef="#br0" timeOffset="81857.2">17378 11621 0,'0'0'0,"-21"0"0,-1 0 0,1 0 16,42 0-1,1 0-15,-1 0 16,21 0-16,-21 0 0,22 0 0,20-22 16,-21 1-16,1 21 0,20-21 15,-20 0-15,-1-21 0,21 20 16,-20 1-16,-1-21 0,0 0 0,-20-1 15,20 1-15,-21 0 0,0-22 16,0 22-16,1-1 0,-22 1 0,21 0 16,-21-1-16,0 1 0,0 21 15,0-21-15,0 20 0,-21 1 0,-1 21 16,1 0-16,-21 0 0,21 0 0,0 21 16,-22 1-16,1-1 0,21 21 15,-22 0-15,1 22 0,0-1 16,-1 22-16,22-21 0,-21 20 0,21 1 15,0-22-15,-1 22 0,1 0 16,0-1-16,21 1 0,0 21 0,0-21 16,-21 20-16,21-20 0,-21 0 0,21 21 15,-21-1-15,21-20 0,-22 21 16,1 0-16,0 0 0,0-1 16,0-20-16,-22 0 0,22 21 0,-21-22 0,21-20 15,0 20-15,-22-20 0,22-1 16,0 1-16,0-22 0,0 1 0,21-1 15,0-21-15,0 0 0,21-21 0,0 0 16,21-21-16,1 0 16,-1 0-16,21 0 0,1-22 0,-22 22 15,22-42-15,-1 20 0,1 1 0,-1-22 16,1 22-16,-1-21 0,-20-1 0,20 1 16,-21-1-16,1 1 0,-1-22 15,-21 21-15,0-20 0,-21-1 0,0 0 16,0 1-16,0 20 0,-21-20 0,-21-1 15,0 21-15,20-20 0,-20 20 16,0 1-16,-22 20 0,22 1 0,0 21 16,-1 0-16,1 0 0,21 21 15,-22 0-15,22 0 0,42 0 47,-21-22-47,22 22 0,-1-21 16,0 21-16,21 0 0,-21-21 15,1 21-15,20-21 0,-21 21 0,21 0 16,-20-21-16,20 0 0,-21 21 0,21-22 16,1 22-16,-22-21 0,21 0 15,1 0-15,-1 21 0,0-21 0,1 0 16</inkml:trace>
  <inkml:trace contextRef="#ctx0" brushRef="#br0" timeOffset="82267.97">18415 11599 0,'21'-42'15,"-106"148"-15,149-170 0,-43 1 0,-21 42 0,21-22 0,-21 22 16,0 0-16,0 0 15,0 0-15,-21 21 16,0 0-16,0 21 16,-22 0-16,22 0 0,-21 0 15,21 1-15,-22 20 0,22-21 0,0 0 16,-21 22-16,21-22 0,-1 0 16,22 0-16,0 0 0,-21 0 0,21 1 15,0-1-15,0 0 16,21-21-16,1 0 15,-1 0-15,0 0 0,0 0 16,0 0-16,0-21 0,22 0 0,-22 21 16,0-22-16,0 1 15,22 0-15,-22 0 0,0 0 0,0 0 16,0-1-16,-21 1 0,21 0 16,-21 0-16,22 21 0,-22-21 0,0 42 31,0 0-31,0 0 0,0 0 15,0 1-15,0-1 0,0 0 0,-22 0 16,22 0-16,0 0 0,0 1 0,0-1 16,0 0-1,22-21-15,-1 0 16,0 0-16,0 0 0,0 0 16,0-21-16,22 21 0,-22-21 15,0-1-15,-21 1 0</inkml:trace>
  <inkml:trace contextRef="#ctx0" brushRef="#br0" timeOffset="82531.81">19113 10986 0,'22'0'0,"-44"0"0,22 21 31,-21 0-31,21 21 0,-21 1 0,0-1 16,0 0-16,0 1 0,-1 20 0,1-21 15,0 22-15,0-22 16,0 1-16,0-1 0,21 0 0,-22 1 16,1-22-16,21 21 0,-21-21 15,21 0-15,0 22 0,0-22 0,-21-21 16,21 21-16,21-21 16,0 0-1,0 0-15,1 0 0,-1 0 0,0-21 16,0 0-16</inkml:trace>
  <inkml:trace contextRef="#ctx0" brushRef="#br0" timeOffset="82903.6">19473 11409 0,'-21'0'31,"0"0"-31,-21 0 0,20 21 0,-20 0 16,21-21-16,-21 21 0,20 1 0,-20-22 15,21 21-15,0 0 0,0-21 16,21 21-16,0 0 16,42-21-16,-21 21 15,0-21-15,0 0 0,1 0 16,20 22-16,-21-22 0,0 0 0,0 21 16,1-21-16,-1 0 0,-21 21 15,0 0-15,0 0 16,0 0-16,-21 1 15,-22-1-15,22-21 16,0 21-16,0-21 0,-22 0 0,22 21 16,0-21-16,-21 0 0,21 0 0,-1 0 15,1 0-15,0 0 0,0 0 16,0 0-16,21-21 16,21 0-1,0 0 1,0-1-16</inkml:trace>
  <inkml:trace contextRef="#ctx0" brushRef="#br0" timeOffset="83287.38">19600 11621 0,'0'0'0,"21"21"0,1-21 15,-1 0 1,0 0-16,0 0 0,0 0 15,0 0-15,1 0 0,-1-21 16,0 21-16,0-22 0,0 1 0,0 21 16,1-21-16,-1 0 0,0 0 15,-21 0-15,21-1 16,-21 1-16,0 0 0,0 0 16,-21 21-16,0 0 0,-22 0 15,22 0-15,0 0 0,-21 21 16,-1 0-16,22 0 0,0 1 0,-21-1 15,21 0-15,-1 21 0,1-21 16,0 1-16,21-1 0,0 0 0,0 0 16,0 0-16,0 0 0,0 1 0,21-1 15,0 0-15,1-21 16,20 0-16,-21 0 0,0 0 16,22 0-16,-1 0 0,-21 0 0,21 0 15,1 0-15,-22 0 0,21-21 16,-21 0-16,1-1 0,-1 22 0</inkml:trace>
  <inkml:trace contextRef="#ctx0" brushRef="#br0" timeOffset="83635.17">20299 10922 0,'0'0'16,"21"-21"-1,0 21-15,0 0 16,0 0-16,1 0 0,20 0 16,0 0-16,-21 0 0,22 21 0,-1 0 15,0 0-15,-20 1 0,-1 20 0,0 0 16,0 1-16,-21 20 0,0-21 16,0 22-16,0-1 0,0-20 0,0 20 15,-21-20-15,0 20 0,-22-21 16,22 1-16,-21-1 0,21 0 0,-22 1 15,1-1-15,0 0 0,21-20 0,-22-1 16,22 0-16,0 0 16,-21 0-16,20 0 0,1-21 0,0 0 15,0 0-15,0 0 16,21-21 0,0 0-16,0 0 0,0 0 15</inkml:trace>
  <inkml:trace contextRef="#ctx0" brushRef="#br0" timeOffset="83919.02">21421 11409 0,'0'0'0,"-22"0"0,1 0 16,21 21 47,0 0-48,0 0 16</inkml:trace>
  <inkml:trace contextRef="#ctx0" brushRef="#br0" timeOffset="84167.88">21569 11642 0,'0'0'0,"0"21"0,21 0 15,0-21-15,-21 21 0,21 0 16,-21 1-16,21-1 0,-21 0 16,0 0-16,0 0 0,0 0 15,-21 43-15,0-43 16,0 21-16,-21-20 0,20-1 0,-20 21 16,21-21-16,-21 0 0,-1 1 0,1-1 15,0 0-15,20 0 0,-20 0 16,0-21-16,-1 21 0,1-21 0,21 0 15</inkml:trace>
  <inkml:trace contextRef="#ctx0" brushRef="#br0" timeOffset="84888.46">17462 12425 0,'-21'0'16,"42"0"-16,-63 0 0,0 0 0,21 0 15,-22 0-15,22 0 0,0 0 0,0 0 16,0 0-16,-1 0 15,44 0 1,-1 0-16,0 0 0,21 0 16,22 0-16,-1 0 0,22 0 15,0 21-15,-1-21 0,22 0 0,0 0 16,21 0-16,0 0 0,0 0 0,21 0 16,-21 0-16,0 0 15,0 0-15,0 0 0,-21 0 0,21 0 16,-21 0-16,0 0 0,-1 0 15,-20 0-15,0 0 0,-43 0 0,22 0 16,-22 0-16,-21 0 0,0 0 0,0 0 16,1 0-16,-22 21 15,-22-21 1,1 0-16,0 0 16,0 0-16,0 0 0,-22 0 0,22 21 15</inkml:trace>
  <inkml:trace contextRef="#ctx0" brushRef="#br0" timeOffset="85275.24">18986 12742 0,'0'0'0,"0"-21"0,0 0 16,-21 42 31,21 0-47,-21 1 0,21 20 0,0-21 16,0 21-16,0 1 0,-21-1 15,21 0-15,0 1 0,0 20 0,0-20 16,0-1-16,0 0 0,0 22 0,-21-22 15,21 0-15,0 1 0,0 20 16,0-20-16,-21-1 0,21 0 0,-22 1 16,1-1-16,21 0 0,0-21 0,0 1 15,-21-1-15,21 0 0,-21 0 16,21 0-16,-21-21 16,21-21-1,0 0 1</inkml:trace>
  <inkml:trace contextRef="#ctx0" brushRef="#br0" timeOffset="85535.09">18542 13420 0,'0'42'31,"0"-21"-31,0 22 0,21-22 0,-21 0 16,21 21-16,-21-21 0,21 1 16,-21 20-16,22-21 0,-1 21 0,-21-20 15,0-1-15,0 0 0,0 0 0,0 0 16,21 0-16,0-21 31,-21-21-31,21 0 0,0 0 16,-21 0-16</inkml:trace>
  <inkml:trace contextRef="#ctx0" brushRef="#br0" timeOffset="85704">19092 13399 0,'0'21'0,"-42"42"15,21-42-15,21 1 16,-21-1-16,-1 21 0,1-21 15,0 22-15,0-22 0,0 0 0,0 21 16,-1-21-16,1 1 0,0-22 0,0 21 16,0 0-16</inkml:trace>
  <inkml:trace contextRef="#ctx0" brushRef="#br0" timeOffset="87163.16">18224 14351 0,'22'0'15,"-1"-21"-15,0 0 16,-21 0-16,21 21 15,-21-22-15,0 1 16,-21 0 0,0 21-16,0 0 15,-1 0-15,1 0 0,0 0 16,0 0-16,0 0 16,0 0-16,-1 0 0,1 21 15,0-21-15,0 21 0,0 1 16,0-1-16,-1 0 0,1 0 0,0 0 15,0 22-15,0-22 0,0 21 16,21 0-16,0 1 0,-22-1 0,22 0 16,0-20-16,0 20 0,0 0 0,0 1 15,0-1-15,0-21 0,0 21 16,0-20-16,0 20 0,0-21 16,22 0-16,-1 22 0,0-22 0,0-21 15,21 21-15,-20-21 0,20 0 16,-21 0-16,21 0 0,1-21 0,-1 21 15,0-21-15,22-1 0,-22-20 16,1 21-16,-1 0 0,0-22 0,1 22 16,-22 0-16,21-21 0,-21 21 0,0-1 15,1 1-15,-22 0 16,-22 21 0,1 21-1,0-21-15,21 21 0,-21 1 0,0-1 16,0 0-16,21 0 15,0 0-15,0 0 0,0 1 16,0-1-16,0 0 16,21-21-1,0 0-15,0 0 16,0 0 0,-21-21-1,0 0 110,-21 21-109</inkml:trace>
  <inkml:trace contextRef="#ctx0" brushRef="#br0" timeOffset="87615.9">17970 14288 0,'0'21'0,"0"-42"0,0 63 0,0 0 15,0 1-15,0-1 0,0 0 0,0 1 16,0-1-16,0 21 0,0-20 0,0 20 16,0-20-16,-21 20 0,21-21 15,0 22-15,-21-1 0,21-20 0,0 20 16,0 1-16,-21-1 0,0-20 15,21 20-15,-21-21 0,21 1 0,0-1 16,0 0-16,0-20 0,0 20 0,0-21 16,0 0-1,0-42 1,0 0-16,0-21 0</inkml:trace>
  <inkml:trace contextRef="#ctx0" brushRef="#br0" timeOffset="88048.65">17907 14584 0,'0'-42'0,"0"84"0,0-106 0,0 43 0,0 0 16,0 0-16,0 0 0,0 0 16,0-1-16,21 1 15,0 0-15,0 21 0,1 0 16,-1 0-16,0 0 0,21 0 15,-21 21-15,22 0 0,-22 1 0,21 20 16,-21 0-16,22 1 0,-22-1 16,-21 0-16,0 1 0,0-22 0,0 21 15,-21 0-15,0 1 0,-22-22 16,22 0-16,-21 21 0,-1-20 0,22-1 16,-21-21-16,0 21 0,20 0 0,1-21 15,0 0-15,0 0 0,0 0 16,0 0-16,21 21 47,0 0-47,21 1 0,0-1 0,0 0 15,-21 0-15,21 21 0,0-20 0,-21-1 16,22 0-16,-1 21 0,-21-21 16,21 1-16,0-22 0,-21 21 0,21-21 15,0 0-15,1 0 0,-1 0 16,0 0-16,0 0 0,-21-21 15,21 21-15</inkml:trace>
  <inkml:trace contextRef="#ctx0" brushRef="#br0" timeOffset="88423.44">18394 14923 0,'0'0'16,"0"21"-16,0 0 0,-21-21 15,21 21-15,21-21 32,0 0-32,0 0 0,0 0 15,0-21-15,1 0 0,-1 21 16,0-21-16,0-1 0,0 22 0,0-21 0,-21 0 16,0 0-16,0 0 15,0 0-15,-21 21 16,0 0-16,-21 0 15,21 0-15,-1 21 0,1 0 0,0-21 16,0 21-16,21 21 0,0-20 0,-21-1 16,21 21-16,0-21 0,0 22 15,0-22-15,0 21 0,0-21 0,0 0 16,21 22-16,0-43 0,0 21 16,0 0-16,1-21 0,-1 0 0,0 0 15,21 0-15,-21 0 0,1-21 0,20 0 16,-21 0-16,21-1 15,-20 1-15,-1 0 0</inkml:trace>
  <inkml:trace contextRef="#ctx0" brushRef="#br0" timeOffset="88711.27">19029 14859 0,'-21'21'31,"21"0"-31,-22 1 0,22-1 0,0 0 0,0 21 15,0-21-15,0 22 0,-21-1 16,21 22-16,-21-22 0,21 21 16,-21 1-16,21-1 0,0-20 0,-21 20 15,21 22-15,-21-22 0,-1 1 0,22-1 16,0 22-16,-21-21 0,21 20 16,-21-20-16,21-1 0,-21 1 0,21-1 15,0 1-15,0-1 0,0-20 0,0-1 16,-21 0-16,21-21 0,0 22 15,0-22-15,0-42 16,0 0-16,0-22 16,0 1-16,21 0 0</inkml:trace>
  <inkml:trace contextRef="#ctx0" brushRef="#br0" timeOffset="89019.09">18965 15155 0,'0'0'15,"0"-42"-15,0 0 0,0-1 0,0 1 16,0 21-16,0 0 0,0 0 0,0-1 16,0 1-16,0 0 15,21 21-15,1 0 16,-1 0-16,0 0 0,0 0 0,0 21 16,22 0-16,-22-21 0,0 22 15,21-1-15,-42 21 0,21-21 0,-21 22 16,0-22-16,0 21 0,0-21 15,0 22-15,-21-22 0,0 0 16,0 0-16,-21 0 0,20 0 0,1 1 16,-21-1-16,21-21 0,0 0 0,-1 0 15,22-21 17,0-1-32,22 1 15,-1 0-15,0 0 0</inkml:trace>
  <inkml:trace contextRef="#ctx0" brushRef="#br0" timeOffset="89415.87">19537 14880 0,'-43'21'32,"22"1"-32,0-1 0,0 0 0,21 0 15,-21 0-15,0 22 0,-1-22 16,22 0-16,0 21 0,0-21 0,0 1 15,0-1-15,0 0 0,0 0 16,22-21-16,-1 0 16,0 0-16,0 0 0,0 0 0,0-21 15,1 21-15,-1-21 0,21 0 16,-42-1-16,21 1 0,-21-21 0,21 21 16,-21 0-16,0-1 0,0 1 15,0-21-15,-21 21 0,0 0 16,21-1-16,-21 22 0,0 0 0,0 0 15,-22 0-15,22 0 0,0 0 0,0 0 16,0 22-16,21-1 0,-22 0 16,1 0-16,21 0 0,0 0 15,0 1-15,0-1 0,0 0 16,0 0-16,21-21 0,1 0 16,-1 0-16,0 0 0,21 0 15,-21 0-15,1-21 0,20 21 0,-21-21 16,0 0-16,0 21 0,1-22 0</inkml:trace>
  <inkml:trace contextRef="#ctx0" brushRef="#br0" timeOffset="89727.69">19748 14944 0,'64'-21'16,"-149"63"-16,106-63 0,64 0 0,-85-1 15,21 22-15,0 0 16,-21 22-16,22-22 16,-1 21-16,0 0 0,-21 0 0,21 0 15,0 0-15,0 1 0,-21-1 16,0 21-16,22-21 0,-22 0 0,0 1 15,0 20-15,0-21 0,0 0 16,-22 0-16,22 1 0,-21-22 16,0 0-16,0 0 15,21-22 1,0 1-16,0 0 16,0-21-16,0 21 0,0-1 0,0-20 15,0 21-15,0 0 0,0 0 16,0-22-16,21 22 0,0 0 0,0 21 15,-21-21-15,22 0 0,-1-1 16,0 22-16,0-21 0,21 0 0,-20 21 16,-1-21-16,21 0 0,0 0 0,-20-1 15,20 1-15,0 21 0</inkml:trace>
  <inkml:trace contextRef="#ctx0" brushRef="#br0" timeOffset="89943.56">20532 14584 0,'-43'42'15,"86"-84"-15,-43 21 0,0 42 16,-22 21-1,1-21-15,0 1 16,0 20-16,21 0 0,-21-21 0,0 22 16,-1-1-16,1 0 0,21 1 15,-21 20-15,0-20 0,21-1 0,-21 0 16,21 1-16,0-22 0,0 21 0,0-21 16,0 0-16,21 1 0,0-1 15,0-21-15,0 0 0,1 0 16,-1 0-16,0 0 0,21 0 0,-21 0 15,1-21-15,-1-1 0,0 1 16,-21 0-16,21-21 0,-21 21 0</inkml:trace>
  <inkml:trace contextRef="#ctx0" brushRef="#br0" timeOffset="90115.46">20447 14880 0,'0'0'0,"-21"0"16,42 0-1,0 0-15,21-21 0,1 21 16,-1 0-16,0-21 0,22 0 16,-1 21-16,1-21 0,-1-1 15,22 1-15,-21 21 0,-1-21 0,1 0 16,-1 0-16,-21 0 0</inkml:trace>
  <inkml:trace contextRef="#ctx0" brushRef="#br0" timeOffset="127836.4">339 1249 0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1:56:1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677 0,'0'0'0,"0"-21"15,0 0-15,0 0 0,0 0 0,0 0 16,0-22-16,0 22 0,0 0 16,0 0-16,0 0 0,0-1 15,-21 1-15,21 0 0,0 0 0,0 0 16,0 42 15,0 0-15,0 0-16,0 0 0,0 22 15,0-1-15,0 0 0,0 1 16,0 20-16,0-20 0,0 20 16,0 1-16,0 20 0,0-20 0,0 20 15,0-20-15,-21 21 0,21-22 16,0 1-16,-21-1 0,21 1 15,0-1-15,0 1 0,0-1 0,-21-21 16,21 1-16,0-1 0,0 0 16,0-20-16,0-1 0,0 0 0,0-42 47,0 0-47,0-1 0,0-20 15,0 21-15,0-21 16,0-1-16,0 1 0,0 0 0,0-1 15</inkml:trace>
  <inkml:trace contextRef="#ctx0" brushRef="#br0" timeOffset="384.78">783 804 0,'0'0'16,"-21"-42"-16,-21 21 0,20-21 0,1 20 15,0 1-15,21-21 0,0 21 0,0 0 16,0-1-16,0 1 15,0 0-15,21 0 0,22 0 0,-22 0 16,21-1-16,0 22 16,1-21-16,-1 0 0,22 0 0,-1 21 15,1 0-15,-1 0 0,1 0 16,-1 0-16,1 21 0,-1 0 16,-21 0-16,1 1 0,-1 20 0,-21 0 15,0 1-15,-21-1 0,0 0 16,0 1-16,-21 20 0,0-21 15,-21 22-15,-1-22 0,1 1 0,-21-1 16,20 0-16,1 1 0,0-1 16,-22-21-16,43 21 0,-21-20 15,-1-1-15,22 0 0,0 0 16,0 0-16,21 0 16,-21-21-16,21 22 0,21-22 46,0 0-46</inkml:trace>
  <inkml:trace contextRef="#ctx0" brushRef="#br0" timeOffset="960.44">1439 1482 0,'0'0'0,"0"-21"0,-21 21 0,21-22 16,-21 22-16,21-21 0,0 0 16,0 0-16,21 21 15,0-21-15,0 21 16,1-21-16,20 21 0,-21 0 0,0 0 16,22 0-16,-22 0 0,21 21 15,-21 0-15,0 0 0,22 0 16,-22 0-16,0 1 0,0-1 0,0 0 15,-21 21-15,0-21 0,22 22 16,-22-22-16,0 21 0,0-21 0,0 22 16,0-22-16,-22 0 0,1 0 15,21 0-15,-21-21 16,0 0 0,21-21-16,0 0 0,0 0 15,0 0-15,0 0 0,0-1 16,0 1-16,0-21 0,0 21 15,0 0-15,21-1 0,0-20 0,-21 21 16,21 0-16,1 0 16,-1-1-16,0 1 0,0 0 15,0 0-15,0 21 0,1-21 16,-1 0-16,0-1 16,0 22-16</inkml:trace>
  <inkml:trace contextRef="#ctx0" brushRef="#br0" timeOffset="1173.64">2159 1270 0,'0'0'0,"0"21"0,0 0 16,0 1-16,0-1 0,0 0 16,0 21-16,0-21 0,-21 1 15,21 20-15,-21-21 0,21 0 16,0 22-16,0-22 0,0 21 0,0-21 16,0 22-16,0-22 0,0 0 15,0 0-15,0 0 0,21-21 31,0-21-15,-21 0-16,0 0 16,0 0-16,0-22 0,21 22 15</inkml:trace>
  <inkml:trace contextRef="#ctx0" brushRef="#br0" timeOffset="1588.56">2265 910 0,'0'0'16,"-64"21"0,43 1-16,0-1 0,21 0 0,-21 0 15,21 0-15,-21 0 0,21 1 16,0-1-16,0 0 0,0 0 16,0 0-16,0 0 0,21 1 15,0-22-15,0 0 16,21 0-16,-20 0 0,-1 0 15,0 0-15,0 0 0,21 0 16,-20-22-16,-1 1 0,0 0 0,0 0 16,0 0-16,-21 0 0,0-1 15,0 1-15,0 0 0,0 0 0,0 0 16,0 0-16,-21-1 0,0 22 16,-21 0-16,20 0 0,1 0 15,0 0-15,-21 0 0,21 22 0,-1-1 16,1 0-16,0 0 15,0 21-15,0-20 0,21 20 0,-21-21 16,21 21-16,0-20 0,0-1 16,0 0-16,0 0 0,0 0 15,0 0-15,0 1 0,0-1 0,21-21 16,0 21-16,0-21 0,0 0 16,0 0-16,22 0 0</inkml:trace>
  <inkml:trace contextRef="#ctx0" brushRef="#br0" timeOffset="2616.04">2688 1355 0,'0'0'0,"-21"0"31,0 0-31,0 21 16,-1-21-16,1 21 0,0 0 15,21 0-15,-21 1 0,0-1 0,0 0 16,-1 0-16,22 21 0,0-20 15,-21 20-15,21-21 0,0 21 0,0-20 16,0-1-16,0 0 0,0 21 16,21-21-16,1 1 15,-1-22-15,0 0 0,0 0 0,0 0 16,22 0-16,-22 0 0,21 0 16,-21-22-16,22 1 0,-22 0 15,21 0-15,-21 0 0,0-22 16,1 22-16,-1-21 0,0 21 0,-21-22 15,0 1-15,0 21 0,0-21 16,0 20-16,-21-20 0,0 21 0,-1 0 16,-20 0-16,0-1 0,21 22 15,-43 0-15,22 0 0,-1 0 0,1 0 16,0 22-16,-1-1 0,1 0 16,0 0-16,21 0 0,-22 22 15,22-22-15,21 0 0,0 21 16,0-21-16,0 1 0,0-1 15,0 0-15,0 0 0,0 0 0,21 0 16,22-21-16,-22 0 0,0 22 16,21-22-16,-21 0 0,22 0 0,-1 0 15,-21-22-15,22 22 0,-1-21 16,0 0-16,1 0 0,-22 0 16,21 0-16,0-1 0,1 1 0,-22 0 15,21 0-15,-21 21 0,22-21 16,-22 0-16,21-1 0,-21 22 0,1-21 15,20 21-15,-21 0 16,0 0-16,0 0 0,1 0 0,-1 0 0,0 0 16,0 21-1,0-21-15,0 22 0,1-1 0,-22 0 16,0 21-16,21-21 16,-21 1-16,0-1 0,0 0 0,0 0 15,-21 21-15,-1-20 0,22-1 16,-21 0-16,0 0 0,21 0 15,-21-21 1,21-21 0,0 0-1,0 0-15,0 0 0,0-1 16,0 1-16,0 0 0,21-21 16,0 21-16,0-1 0,-21 1 0,22 0 15,-1 0-15,21 0 0,-21 0 16,0-1-16,22 1 0,-22 0 0,21 21 15,1-21-15,-22 0 0,21 0 16,0 21-16,-20-22 0,20 22 0,-21 0 16,0 0-16,0 0 15,1 0-15,-22 22 16,0-1-16,0 0 0,0 0 16,0 0-16,0 0 0,0 1 0,0-1 15,-22 0-15,22 0 16,0 21-16,0-20 0,0-1 0,0 0 15,0 0-15,0 21 0,0-20 16,0-1-16,0 0 0,0 0 16,0 0-16,0 0 15,0-42 17,22 21-32,-22-21 0,0 0 0,21 0 15,-21-22-15,21 22 0,-21-21 16,21 0-16</inkml:trace>
  <inkml:trace contextRef="#ctx0" brushRef="#br0" timeOffset="3009.23">3916 931 0,'0'0'0,"-21"0"0,-1 22 0,1-1 15,0 0-15,0 0 0,0 0 16,0 0-16,21 22 0,0-22 0,0 0 15,0 0-15,0 0 0,0 1 16,21-22-16,0 21 0,0-21 0,0 0 16,0 0-16,1 0 0,-1 0 15,0 0-15,0 0 0,0-21 16,0-1-16,1 22 0,-1-21 0,0 0 16,0-21-16,0 21 15,-21-1-15,21-20 0,-21 21 0,0-21 16,0 20-16,0 1 0,-21 0 15,0 0-15,0 0 0,-21 0 0,20 21 16,1 0-16,0 0 0,-21 21 16,-1 0-16,22 0 0,-21 0 0,21 0 15,0 22-15,-1-22 0,1 21 16,21-21-16,0 1 0,0 20 16,0-21-16,0 0 0,0 0 15,21-21-15,1 22 0,-1-22 0,21 0 16,-21 0-16,22 0 0,-1 0 0,-21 0 15,21-22-15</inkml:trace>
  <inkml:trace contextRef="#ctx0" brushRef="#br0" timeOffset="4008.66">4593 572 0,'0'0'0,"21"-43"0,-21 1 15,0 0-15,0 20 0,0 1 16,0 0-16,-21 21 31,0 21-31,21 0 0,0 1 0,-21-1 16,21 21-16,-21 0 0,-1 1 15,22 20-15,-21 1 0,21-1 0,-21 1 16,0-1-16,21 22 0,-21-22 16,21 1-16,-21-1 0,-1 1 15,1-1-15,21 1 0,0-22 0,-21 22 16,21-1-16,0-20 0,0-1 15,0 0-15,0 1 0,0-1 0,0-21 16,0 0-16,0 22 0,21-22 16,0-21-16,1 0 15,-1 0-15,0 0 16,0 0-16,21-21 0,-20-1 16,20 1-16,-21-21 0,21 0 0,-20 20 15,20-20-15,0 0 0,1-1 16,-22 22-16,21-21 0,-21 21 0,0 0 15,1-1-15,-22 1 16,0 42 0,0 1-1,0-1-15,0 0 0,-22 0 16,22 0-16,-21 0 0,21 1 16,0 20-16,-21-21 0,21 0 0,0 0 15,0 1-15,0-1 16,0 0-16,21 0 0,0-21 15,1 0-15,-1 0 0,0 0 16,0 0-16,0 0 0,0-21 0,22 0 16,-22 21-16,0-21 0,21-22 15,-20 22-15,20 0 0,-21-21 0,0 20 16,0 1-16,1-21 0,-1 21 16,0 0-16,-21-1 0,21 1 0,-21 0 15,21 0-15,-21 0 16,0 42 15,-21 0-15,0 0-16,21 0 0,-21 1 15,21-1-15,0 21 0,0-21 16,0 22-16,0 20 0,-21-21 0,21 1 16,0 20-16,0-20 0,0 20 15,0 1-15,0-1 0,0-21 0,0 22 16,0-1-16,21 22 0,0-21 15,-21 20-15,21 1 0,0-22 0,-21 22 16,21 0-16,1-22 0,-1 22 16,0-22-16,-21 22 0,21 0 0,0-22 15,-21 22-15,0-22 0,21 22 0,-21-21 16,0-1-16,0-21 16,0 22-16,0-22 0,0 1 0,0-22 15,-21 21-15,21 0 0,-21-20 16,0-1-16,0-21 0,0 0 15,-1 0-15,22-21 16,-21-1-16,21 1 0,-21 0 16,21-21-16,0 21 0,0-22 0,0 1 15,0 0-15,0-22 0,0 1 0,0 20 16,0-20-16,0-1 0,0 1 16,0-1-16,0 1 0,21-1 0,0 22 15,-21-22-15,22 1 0,-1 21 16,0-22-16,0 1 0,0-1 15,0 1-15,1-22 0</inkml:trace>
  <inkml:trace contextRef="#ctx0" brushRef="#br0" timeOffset="4352.04">4635 847 0,'0'0'0,"-21"0"32,42 0-32,1 0 0,20 0 15,0-21-15,1 21 0,20 0 0,-21 0 16,22 0-16,-1-22 0,-20 22 15,20 0-15,-20 0 0,-1-21 0,21 21 16,-20 0-16,-1 0 0,0 0 16,-20 0-16,20 0 0,-21 0 0,0 0 15,0 0-15,-42 0 32,-21 0-17,21 0-15,-22 21 0</inkml:trace>
  <inkml:trace contextRef="#ctx0" brushRef="#br0" timeOffset="4972.68">1249 2286 0,'-43'0'0,"86"0"0,-128 0 16,64 0-16,-21 0 0,-1 0 15,22 0-15,-21 0 0,-1 0 0,22 0 16,0 0-16,0 0 0,0 0 15,42 0 1,0 0 0,21-21-16,1 21 0,41 0 15,-20 0-15,42-21 0,0 21 0,21 0 16,0 0-16,0-21 0,21 21 16,0 0-16,42 0 0,-20 0 0,-1-22 15,22 22-15,-1 0 0,1 0 16,-22 0-16,21 0 0,-20 0 0,-1 0 15,0 0-15,1 0 0,-22 0 16,21 0-16,-21-21 0,-21 21 0,0 0 16,0 0-16,-21 0 0,0-21 15,0 21-15,-21 0 0,-22 0 0,1-21 16,-1 21-16,-21 0 16,1 0-16,-22 0 0,0 0 0,0 0 15,0 0-15,-42 0 47,0 0-31,0 0-16,0 0 15,0 0 1,-1 0-16,1 0 16,0 0-16,0 0 0,0 0 15</inkml:trace>
  <inkml:trace contextRef="#ctx0" brushRef="#br0" timeOffset="20084.45">1058 3217 0,'-21'0'15,"0"0"1,0 0-16,21 22 16,0-1-16,0 21 0,0-21 0,0 0 15,0 22-15,0-22 0,0 21 16,0-21-16,0 1 0,0-1 0,21 0 16,0 0-16,0 0 15,0-21-15,1 0 0,-1 21 16,0-21-16,0 0 0,0 0 0,22 0 15,-22-21-15,21 0 0,-21 21 16,22-21-16,-22 0 0,0-22 16,21 22-16,-21 0 0,1-21 0,-1-1 15,0 22-15,-21-21 0,0 0 16,0 20-16,0-20 0,0 21 16,0 0-16,0 0 0,0-1 15,-21 44 16,0-1-31,-1 21 16,22-21-16,0 22 0,0-1 16,0 21-16,0-20 0,0-1 0,0 22 15,0-22-15,0 21 0,0-20 16,0-1-16,0 22 0,0-22 16,0 21-16,22-20 0,-22 20 0,0 1 15,0-22-15,0 22 0,0-22 16,21 0-16,-21 1 0,0-1 0,0-21 15,0 0-15,0 22 16,0-22-16,-21 0 0,-1-21 16,1 21-16,0-21 0,0 0 15,-21 0-15,20-21 0,-20 0 16,0 21-16,-1-21 0,1-22 0,0 22 16,-1 0-16,1 0 0,21 0 15,-21-1-15,20 1 0,1 0 16,0 21-16,0 0 15,21 21 1,0 0-16,0 1 0,0-1 16,0 0-16,21 0 0,0 0 15,0 0-15,1 1 0,-1-22 16,0 21-16,0 0 0,0-21 16,22 21-16,-22-21 0,21 0 15,-21 0-15,22 0 0,-1 0 0,0 0 16,1 0-16,-1-21 0,0 21 15,1-21-15,-1 0 0,-21-1 16,21 1-16,-20 0 0,-1 0 0,0-21 16,0 20-16,0-20 0,0 21 15,-21-21-15,0-1 0,0 22 0,0 0 16,22 0-16,-22 0 0,0-1 16,0 44 15,0-1-31,0 0 0,-22 0 15,22 0-15,0 22 0,0-1 0,0-21 16,0 21-16,0-20 0,0 20 16,0-21-16,0 0 0,0 0 0,0 1 15,0-1-15,0 0 0,0 0 16,0 0 0,0-42-1,0 0 1,0 0-16,0 0 0,0-1 0,0 1 15,0 0-15,0-21 0,0 21 16,0-22-16,0 1 0,0 21 16,22-22-16,-1 22 0,0 0 15,0 0-15,0 21 0,0 0 16,1 0-16,-1 0 0,0 0 16,0 21-16,0-21 0,-21 21 15,21 0-15,-21 1 0,22-1 0,-1 21 16,-21-21-16,0 0 0,0 1 15,0-1-15,21 0 0,-21 0 16,0 0-16,0 0 0,0 1 0,0-1 16,0-42 31,0-1-47,0 1 15,0 0-15,0-21 0,0 21 16,0-22-16,21 1 0,-21 21 0,21-22 15,0 1-15,1 21 0,-1 0 16,21 0-16,-21-1 0,22 1 16,-22 21-16,21 0 0,-21 0 0,0 21 15,1 1-15,-1-1 0,0 0 16,0 0-16,-21 21 0,0-20 0,0 20 16,0-21-16,0 0 0,0 22 15,0-22-15,0 0 0,0 0 0,0 0 16,0 0-1,0 1-15,0-44 47,21 22-47,-21-21 16,0 0-16,21 21 0,1-21 16,-1 0-16</inkml:trace>
  <inkml:trace contextRef="#ctx0" brushRef="#br0" timeOffset="20480.22">2794 3852 0,'0'0'0,"0"-21"0,0 0 15,0 42 32,0 0-47,0 1 16,0-1-16,0 21 0,0 0 0,0 22 15,0-22-15,0 22 0,0-1 16,0-20-16,0 20 0,0 22 0,0-22 16,0 1-16,0 20 0,0 22 15,0-21-15,0 21 0,-21-22 16,0 22-16,-1 0 0,1-21 0,0 21 16,0-1-16,21 1 0,-21-21 15,0 21-15,21-22 0,0 1 0,0 0 16,-22-22-16,22 22 0,0-43 15,0 22-15,0-22 0,0 0 0,0 1 16,0-22-16,0 0 0,0-42 31,0 0-31,0 0 16,0-22-16,0 22 0,0-21 0,0-22 16,0 22-16,0-22 15,0 1-15,22-22 0,-22 1 0</inkml:trace>
  <inkml:trace contextRef="#ctx0" brushRef="#br0" timeOffset="20836.48">2603 4297 0,'0'0'0,"-21"-42"0,21 20 0,0 1 15,0 0-15,0-21 0,0 21 16,21-1-16,1 1 15,-1 0-15,0 21 0,21-21 0,1 21 16,-22 0-16,21 0 0,0 0 16,-20 0-16,20 0 0,-21 21 15,21 0-15,-20 0 0,-1 1 16,0-1-16,-21 21 0,0-21 0,0 22 16,0-22-16,0 21 0,0-21 15,-21 0-15,0 22 0,-1-22 0,-20 0 16,21 0-16,-21-21 0,20 21 15,1 1-15,0-22 0,0 0 0,0 21 16,0-21-16,42-21 31,0-1-15,0 22-16,-21-21 0,21 0 16,22 0-16,-22 0 0</inkml:trace>
  <inkml:trace contextRef="#ctx0" brushRef="#br0" timeOffset="21312.21">3281 4043 0,'0'-21'0,"0"0"31,-21 21-15,-1 21-1,1 0-15,0 0 0,0 21 16,21-20-16,-21 20 0,0-21 15,21 21-15,-22 1 0,22-22 0,0 21 16,0-21-16,0 22 0,0-22 16,0 0-16,0 0 0,0 0 0,22 1 15,-1-1-15,0-21 0,0 0 16,0 21-16,22-21 0,-22 0 16,21 0-16,0 0 0,-20-21 0,20 21 15,0-21-15,1-1 0,-22 1 0,0 0 16,0 0-16,0 0 15,-21-22-15,21 22 0,-21-21 0,0 0 16,0-1-16,0 1 0,-21 21 0,0-22 16,0 22-16,-21 0 0,20 0 15,1 21-15,-21 0 0,21 0 16,-22 0-16,22 0 0,0 21 16,-21 0-16,21 0 0,-1 1 0,1-1 15,21 0-15,0 21 0,-21-21 16,21 1-16,0-1 0,0 0 0,0 0 15,0 0-15,0 0 0,0 1 16,0-1-16,21-21 0,0 0 0,1 21 16,-1-21-16,0 0 15,0 0-15,0 0 0,22 0 0,-22 0 0</inkml:trace>
  <inkml:trace contextRef="#ctx0" brushRef="#br0" timeOffset="21699.98">3810 4233 0,'0'0'0,"21"0"0,0-63 16,-21 42-1,0 0-15,0-1 0,21 22 0,-21-21 16,22 0-16,-1 21 0,0 0 16,0 0-16,0 0 15,0 21-15,-21 0 0,22 1 16,-22-1-16,21 0 0,-21 21 15,21-21-15,-21 22 0,0-22 0,0 21 16,0-21-16,0 1 0,0 20 16,0-21-16,0 0 0,0 0 0,0 1 15,0-44 32,0 1-47,0 0 16,0 0-16,0 0 0,0-22 15,0 22-15,0 0 0,0-21 16,0 21-16,0-22 0,21 22 0,0 0 16,-21 0-16,21-22 0,1 22 15,-1 0-15,-21 0 0,21 0 0,0 0 16,0-1-16,0 1 0</inkml:trace>
  <inkml:trace contextRef="#ctx0" brushRef="#br0" timeOffset="21996.81">4487 3704 0,'0'0'16,"0"-21"-16,21 21 0,-21-21 16,0 42 15,0 0-31,0 0 16,0 1-16,0-1 0,0 0 0,-21 21 15,21 1-15,0-1 0,0 0 16,-21 22-16,0-22 0,21 22 0,-21-22 15,21 21-15,0-20 0,0-1 16,0 0-16,0 1 0,0-22 0,0 0 16,0 21-16,0-20 0,0-1 15,21 0-15,0-21 0,0 0 16,0 0-16,1 0 16,-1 0-16,0-21 0,21 21 15,-21-21-15,1-1 16,-1-20-16,0 21 0,-21 0 0</inkml:trace>
  <inkml:trace contextRef="#ctx0" brushRef="#br0" timeOffset="22179.71">4466 4022 0,'0'0'0,"-21"0"0,0 0 16,0 0-1,42 0 16,0 0-31,21 0 0,-21 0 16,1 0-16,20-21 16,-21 21-16,0 0 0,22-22 0,-22 22 15,0 0-15,0 0 0</inkml:trace>
  <inkml:trace contextRef="#ctx0" brushRef="#br0" timeOffset="24388.52">4932 4509 0,'0'0'0,"21"0"0,0-22 0,0 22 16,0-21-16,1 0 0,-1 0 0,0 21 16,0-21-16,0 0 0,0-22 15,1 22-15,-22 0 0,0-21 0,21 20 16,-21-20-16,0 21 0,0-21 16,0 20-16,0-20 0,0 21 0,-21-21 15,21 20-15,-22 1 0,1 21 16,0 0-16,0-21 0,0 21 0,0 0 15,-1 0-15,-20 21 0,0 0 16,21 1-16,-22 20 0,22-21 0,-21 21 16,21 1-16,-1-1 15,1 0-15,0 1 0,21-22 0,-21 21 16,21 1-16,0-22 0,0 0 16,0 0-16,0 0 0,0 0 0,0 1 15,21-22-15,0 0 0,0 21 0,1-21 16,-1 0-16,0 0 0,0 0 15,0 0-15,22 0 0,-22-21 0,0-1 16,0 22-16,21-21 0,-20 0 16,-1 0-16,0 0 0,0 0 15,0-22-15,0 22 0,-21 0 0,0-21 16,22 20-16,-22 1 0,21 0 0,-21 0 16,0 0-1,0 42 1,0 0-1,-21 0-15,21 0 0,0 1 16,-22 20-16,22-21 0,0 0 0,0 0 16,0 22-16,0-22 0,0 0 15,0 0-15,0 0 0,0 1 0,0-1 16,22-21-16,-1 21 0,0-21 16,0 0-16,0 0 0,0 0 0,1 0 15,-1 0-15,0 0 0,21 0 16,-21-21-16,1 0 0,20-1 15,-21 22-15,0-21 0,0-21 0,22 21 16,-22 0-16,-21-22 0,21 22 16,-21-21-16,21 21 0,-21-1 0,21 1 15,-21 0-15,0 0 0,0 42 32,0 0-17,-21 0-15,21 1 0,-21 20 16,21-21-16,0 0 0,0 0 15,0 1-15,0-1 0,0 0 16,-21 0-16,21 0 16,0 0-16,0 1 15,0-44 17,0 1-32,0 0 15,0 0-15,21 0 0,0 0 16,0-22-16,-21 22 0,22 0 0,-1-21 15,0 20-15,0 1 0,0 0 16,0 0-16,1 0 0,-1 0 0,0 21 16,0 0-16,0 0 0,0 0 15,1 21-15,-22 0 0,21 0 16,-21 0-16,21 22 0,0-22 16,-21 0-16,21 0 0,0 0 0,-21 22 15,0-22-15,22 0 0,-1 0 0,0 0 16,0 0-16,0-21 15,0 0-15,1 0 16,-1 0-16,0 0 16,0 0-16,-21-21 0,21 21 0,0-21 15,1 0-15,-22 0 0,21 0 16,0-22-16,0 22 0,0-21 0,0 21 16,1-22-16,-1 1 0,0 21 15,21-22-15,-21 22 0,1 0 16,-1 21-16,0-21 0,0 21 0,0 0 15,0 0-15,-21 21 16,0 0 0,0 0-16,0 1 15,0-1 1,0-42 31,0-1-47,22 1 15,-22 0-15,0 0 16,0 0-16,0 0 16,0-1-16,0 1 0,-22 21 15,1 0 1,0 0-16,0 0 0,0 21 16,0 1-16,-1 20 15,1-21-15,0 0 0,0 22 0,0-1 16,21-21-16,0 21 0,-21-20 15,21 20-15,0-21 0,0 0 0,0 22 16,0-22-16,0 0 0,0 0 16,21-21-16,0 21 0,0 0 0,0-21 15,22 0-15,-22 0 0,21 0 16,0 0-16,1 0 0,20 0 16,-20 0-16,-1 0 0,0-21 0,22 0 15,-22 21-15,0-21 0,-20 0 16,20 0-16,0-1 0,-21-20 0,1 21 15,-1-21-15,0 20 0,0-20 16,-21 21-16,0-21 0,0 20 0,0 1 16,0 0-16,0 0 0,-21 21 31,0 0-31,0 0 0,-1 0 0,22 21 16,-21 0-16,0 0 0,21 22 15,-21-22-15,21 0 0,0 21 16,0-20-16,-21-1 0,21 21 15,0-21-15,0 0 0,0 1 0,0-1 16,0 0-16,0 0 0,21 0 16,0-21-16,0 0 0,0 0 15,1 0-15,-1 0 0,21 0 16,-21 0-16,0 0 0,22 0 16,-22-21-16,21 21 0,1-21 0,-22 0 15,21 0-15,0-1 0,-20-20 16,20 21-16,0-21 0,-21-1 0,1 22 15,20-21-15,-21-1 0,0 22 16,-21-21-16,21 21 0,-21 0 16,-21 21-1,0 0-15,0 21 16,0-21-16,0 42 0,-1-21 0,22 0 16,0 1-16,0 20 0,0-21 15,0 0-15,0 22 0,0-22 0,0 0 16,0 0-16,0 0 0,22 0 15,-1 1-15,-21-1 0,21 0 0,-21 0 16,0 0-16,21-21 16,-21 21-16,-21-21 15,0 0-15,0 0 16,-1 0 0,1 0-16,0 0 0,0 0 0,0 0 15,0 0 1,21-21-16,0 0 15,0 0-15,0 0 0</inkml:trace>
  <inkml:trace contextRef="#ctx0" brushRef="#br0" timeOffset="25391.95">8636 4403 0,'0'0'0,"21"0"15,0-21-15,0 21 0,1-22 16,-1 1-16,0 0 0,0 0 16,0 0-16,0-22 0,1 22 0,-1-21 15,0 0-15,0-1 0,0 1 16,0 0-16,1-1 0,-22 1 0,21-22 15,0 22-15,-21 0 0,0-1 16,0 1-16,0-21 0,21 20 0,-21 1 16,0 21-16,0-22 0,0 22 15,0 0-15,0 0 0,-21 0 0,0 21 16,0 21 0,21 0-16,-22 0 0,1 22 15,21-1-15,0 0 0,-21 1 0,21-1 16,-21 21-16,21-20 0,0 20 15,0 1-15,0-1 0,0 1 0,0-1 16,0 1-16,0-1 0,0-20 16,0-1-16,21 0 0,0 1 0,-21-22 15,21 0-15,1 0 0,-1 0 16,0 0-16,0-21 0,0 0 0,0 0 16,1 0-16,-1 0 0,21 0 15,-21 0-15,0-21 0,22 0 0,-22 0 16,21 0-16,-21 0 0,1-22 15,20 1-15,-21 21 0,0-22 16,0 1-16,1 0 0,-22-1 0,21 1 16,-21 21-16,21-21 0,-21 20 15,0 1-15,0 42 16,-21 1 0,21-1-16,-21 21 15,-1-21-15,22 0 0,0 22 0,-21-1 16,21-21-16,-21 22 0,21-22 15,0 21-15,0-21 0,0 0 16,0 1-16,0-1 0,0 0 0,0 0 16,0 0-16,21-21 15,0 21-15,1-21 0,-1 0 0,0 0 16,21 0-16,-21 0 0,1-21 16,20 21-16,0-21 0,-21 0 0,22 0 15,-22 0-15,0-22 0,0 22 0,0-21 16,1 21-16,-1-22 0,-21 1 15,0 0-15,0-1 0,0 1 0,0 21 16,0-22-16,-21 22 0,-1 0 16,1 21-16,-21 0 0,0-21 0,20 21 15,-20 0-15,0 0 0,21 0 16,-22 21-16,1-21 0,21 21 16,0 0-16,-1-21 0,1 22 0,0-22 15,21 21-15,-21 0 16,0-21-16,0 0 31</inkml:trace>
  <inkml:trace contextRef="#ctx0" brushRef="#br0" timeOffset="25609.82">8848 3937 0,'0'-21'15,"42"21"1,-21-21-16,0 21 0,22 0 16,-1 0-16,0-21 0,-21 21 0,22 0 15,-1 0-15,0-22 0,1 22 16,-22 0-16,21 0 0,-21 0 0,1 0 16,-1 0-16,0 0 0,0 0 15,0 0-15</inkml:trace>
  <inkml:trace contextRef="#ctx0" brushRef="#br0" timeOffset="26936.95">11197 3831 0,'21'-42'0,"-42"84"0,63-126 0,-20 41 0,-22 22 15,0-21-15,21 21 0,-21-1 16,0 1-16,-21 21 31,21 21-31,0 1 0,-22-1 0,1 0 16,0 21-16,21-21 0,0 22 16,-21-22-16,21 21 0,-21 22 0,21-22 15,-21 0-15,21 1 0,0 20 0,0-20 16,0-1-16,0 0 0,0 1 15,21-22-15,0 21 0,0-21 16,0 0-16,0 1 0,1-1 0,-1-21 16,0 0-16,0 0 0,21 0 15,-20 0-15,-1 0 0,21-21 0,-21 21 16,0-22-16,22 1 0,-22-21 16,0 21-16,0-22 0,0 1 0,1 0 15,-1-1-15,0 1 0,0-21 16,-21 20-16,0 1 0,21 0 0,-21-1 15,21 1-15,-21 0 0,0-1 16,22 22-16,-22 0 0,0 0 0,0 0 16,0 42-1,0 0-15,-22 0 16,22 21-16,-21-20 0,21 20 16,-21-21-16,21 21 0,-21 1 15,21 20-15,0-20 0,0-1 0,-21 0 16,21 1-16,-21-1 0,21 0 15,0-21-15,0 22 0,0-22 0,0 0 16,0 0-16,0 0 0,-22-21 0,22 22 16,0-44 15,0 1-31,0 0 16,22 0-16,-22 0 0,0-22 15,21 22-15,0-21 0,0 0 16,0 20-16,0-20 0,-21 21 0,22 0 15,-1 0-15,0-1 0,0 1 0,0 21 16,0 0-16,1 0 0,-1 0 16,0 0-1,-21 21-15,0 1 0,0-1 16,0 0-16,0 0 0,0 0 0,0 22 16,0-22-16,0 21 0,0-21 15,0 0-15,0 1 0,0 20 0,0-21 16,0 0-16,21 0 0,0 1 15,0-22-15,1 0 16,-1 0-16,21 0 0,0 0 0,-20 0 16,20 0-16,0 0 0,1 0 15,-1-22-15,0 1 0,1 0 0,-1 0 16,-21 0-16,21 0 0,1-22 0,-22 22 16,0-21-16,0-1 0,0 1 15,1 0-15,-1 21 0,-21-22 0,0 22 16,0-21-16,0 21 0,0-1 15,0 1-15,-21 21 16,-1 0-16,1 0 0,0 0 16,0 21-16,0 1 0,21-1 0,-21 0 15,-1 0-15,22 21 0,0 1 16,0-22-16,0 21 0,0 1 16,0-22-16,0 21 0,0-21 0,0 22 15,22-22-15,-1 0 0,-21 0 16,21 0-16,0-21 0,0 21 0,0-21 15,22 0-15,-22 0 0,21 0 16,-21 0-16,22 0 0,-1-21 0,-21 0 16,22 0-16,-22 0 0,21 0 0,-21-1 15,0-20-15,1 21 0</inkml:trace>
  <inkml:trace contextRef="#ctx0" brushRef="#br0" timeOffset="27175.81">11197 3852 0,'0'0'16,"-21"0"-16,0 22 0,21-1 15,21-21 1,21 0-16,-21 0 0,22 0 15,-1 0-15,0 0 0,1 0 16,-1 0-16,0 0 0,1 0 16,-1-21-16,0 21 0,1-22 15,-1 22-15</inkml:trace>
  <inkml:trace contextRef="#ctx0" brushRef="#br0" timeOffset="28900.32">14372 3556 0,'-21'0'31,"21"21"-15,0 0-16,0 1 15,0-1-15,21-21 16,0 0-1,22 0-15,-22 0 0,21 0 16,-21 0-16,22 0 0,-1 0 0,0-21 16,1-1-16,20 22 0,-21-42 0,22 21 15,-22 0-15,1 0 0,-1-1 16,0-20-16,-21 21 0,1 0 0,-1-22 16,-21 22-16,0-21 0,0 21 15,0 0-15,-21-1 0,-1 22 16,1 0-16,-21 0 0,21 0 15,0 0-15,-1 22 0,1-1 16,0 21-16,0 0 0,0-20 16,0 41-16,-1-21 0,22 1 0,-21 20 15,21-20-15,0-1 0,-21 0 16,21 1-16,0 20 0,-21-21 0,21 1 16,0-1-16,0 0 0,0 1 0,-21-22 15,21 21-15,0 1 0,0-22 16,0 0-16,0 0 0,0 0 0,0 0 15,-21 1 1,-1-22-16,22-22 16,-21 1-16,0 21 0,0-21 15,21 0-15,-21-21 0,21 20 16,-21-20-16,-1 0 0,22 21 0,0-1 16,-21-20-16,0 21 0,21 0 15,-21 0-15,0 21 31,21 21-31,0 0 0,-21 0 16,21 0-16,0 0 0,0 22 0,0-22 16,0 0-16,0 21 0,0-20 15,0-1-15,21 0 0,0 0 0,0 0 16,0-21-16,0 21 0,1-21 16,-1 0-16,0 22 0,21-22 0,-21 0 15,22 0-15,-1 0 0,0-22 16,1 22-16,-1-21 0,0 0 15,1 0-15,20 0 0,-20-22 0,-22 22 16,21-21-16,-21 21 0,22-22 16,-22 22-16,-21-21 0,0 21 0,0 0 15,0-1-15,0 1 16,-21 21-16,-1 0 16,1 0-16,0 0 0,0 21 0,0 1 15,0-22-15,-1 42 0,1-21 16,21 0-16,-21 22 0,21-22 0,-21 0 15,21 21-15,0-21 0,0 1 16,0-1-16,0 21 0,0-21 16,21 0-16,-21 1 15,21-22-15,0 0 0,1 0 0,20 0 16,-21 0-16,21 0 0,-20 0 0,20 0 16,0-22-16,1 1 0,-1 0 15,0 0-15,1-21 0,-1 20 0,0-20 16,-21 21-16,22-21 0,-22 20 15,0-20-15,0 21 0,-21 0 0,0 0 16,0-1 0,-21 22-16,0 0 0,0 0 15,0 22-15,-1-22 0,1 21 0,0 0 16,0 0-16,21 0 16,0 0-16,0 1 0,0-1 0,0 0 15,0 0-15,0 0 0,0 0 16,21 1-16,0-1 0,-21 0 0,21 0 15,1-21-15,-1 21 0,0-21 16,-42 0 15,0-21-15,-1 21-16,1-21 0,0 21 0,0 0 16,21-21-16,-21 21 0,0 0 15,-1 0-15,22 21 16,0 0-16,0 0 15,0 0-15,0 1 16,0-1-16,43-21 0,-22 21 16,0-21-16,0 0 0,0 0 15,22 0-15,-22 0 0,21 0 0,1 0 16,-1 0-16,0 0 0,1 0 16,-1-21-16,0 21 0,-21-21 0,22-22 15,-1 22-15,-21 0 0,22-21 16,-22-1-16,0 1 0,21 0 0,-21-22 15,1 22-15,-22-1 0,21 1 0,0-21 16,0 20-16,-21-20 0,21 20 16,0 1-16,-21 0 0,22-1 15,-22 22-15,0 0 0,0 0 16,0 0-16,0 42 16,-22-21-16,1 42 15,21-21-15,-21 22 0,0-1 0,21 0 16,0 1-16,-21-1 0,0 0 15,21 1-15,-22-1 0,22 0 0,-21 22 16,21-22-16,0 1 0,0-1 0,0 0 16,0 1-16,0-1 0,0-21 15,21 21-15,1-20 0,-22-1 0,21 0 16,0 0-16,0-21 0,0 0 16,0 0-16,1 0 0,-1 0 15,0 0-15,21 0 0,-21 0 16,1-21-16,-1 0 0,21 0 0,-21-1 15,0-20-15,1 21 0,-22-21 0,21-1 16,-21 1-16</inkml:trace>
  <inkml:trace contextRef="#ctx0" brushRef="#br0" timeOffset="29080.22">16129 3768 0,'0'0'0,"-21"0"0,0 0 0,21 21 31,21-21-31,0 0 0,0 0 16,0 0-16,0 0 0,1 0 15,20 0-15,0 0 0,-21 0 0,22 0 16,-22 0-16,0 0 0,0 0 0,22-21 16</inkml:trace>
  <inkml:trace contextRef="#ctx0" brushRef="#br0" timeOffset="31404.2">17716 4255 0,'0'0'0,"-63"84"32,63-63-32,21-42 31,-21 0-15,21 0-16,0 0 0,1 0 15,-1-1-15,0-20 0,0 0 0,0-1 16,22 1-16,-22 0 0,0-22 15,21 22-15,1-22 0,-1 22 0,0-21 16,1 20-16,-1-20 0,21 20 16,-20 1-16,-1 0 0,0 21 0,1-1 15,-22 1-15,0 21 0,0 0 16,-21 21 0,0 1-16,0-1 0,0 0 0,-21 0 15,21 0-15,-21 22 0,21-22 0,-21 0 16,0 0-16,21 0 15,21-21 17,0-21-32,0 21 15,-21-21-15,0 0 0,0 0 0,0-1 16,0 1-16,0 0 0,0 0 16,0 0-16,0-22 0,0 22 0,0 0 15,0 0-15,-21 0 0,0 21 16,0 0-16,-1 0 0,1 0 0,0 0 15,0 21-15,-21 21 16,20-21-16,1 22 0,-21-22 0,21 21 0,0 1 16,-1-1-16,1 21 15,0-20-15,0-1 0,0 0 0,21 1 16,0 20-16,0-20 0,0-1 0,0 0 16,0 1-16,21-1 0,21 0 15,-21-21-15,1 1 0,20-1 0,0 0 16,1 0-16,-1 0 0,0-21 15,1 0-15,-1 0 0,0 0 0,1 0 16,-1-21-16,0 0 0,1 0 16,-1 0-16,-21-22 0,21 1 0,-20 0 15,-1 20-15,21-41 0,-21 21 16,0 20-16,1-20 0,-1 0 0,21 21 16,-21-22-16,0 22 15,1 0-15,-1 0 0,0 21 0,0 0 16,0 0-16,0 0 0,1 21 15,-22 0-15,0 0 16,0 0-16,0 1 0,0-1 0,0 0 16,0 21-16,0-21 0,0 1 15,0-1-15,0 21 0,0-21 16,0 0-16,0-42 47,0 0-47,0 0 0,21 0 15,-21 0-15,0-1 0,0 1 16,0 0-16,0 0 0,21 0 0,-21 0 16,0-22-16,0 22 0,0 0 15,-21 21 1,0 0-16,-1 0 0,1 0 16,-21 0-16,21 0 0,0 21 15,-1 0-15,1 0 0,0 1 0,0 20 16,0-21-16,-22 21 0,43 1 15,-21-1-15,0-21 0,0 22 0,21-1 16,0-21-16,0 21 16,0-20-16,0-1 0,0 0 0,0 0 15,0 0-15,21-21 0,0 0 16,0 0-16,1 0 0,-1 0 16,0 0-16,0 0 0,0-21 0,0 0 15,1 0-15,-1 0 0,0-1 16,0-20-16,0 21 0,0-21 0,1-1 15,-1 1-15,0 0 0,0 20 16,0-20-16,-21 21 0,0 0 0,0 0 16,0-1-16,-21 22 31,21 22-31,-21-1 16,0 0-16,0 0 0,21 21 15,0-20-15,-22-1 0,22 21 0,0-21 16,0 22-16,0-22 0,0 0 15,0 0-15,0 0 0,0 0 0,22 1 16,-22-1-16,21-21 0,0 0 16,0 21-16,21-21 0,-20 0 0,-1 0 15,21 0-15,0 0 0,-20 0 16,20-21-16,0 0 0,1-1 0,-1 1 16,-21 0-16,21-21 0,1 21 15,-22-22-15,21 1 0,-21 21 16,1-22-16,-1 22 0,-21 0 0,0 0 15,0 0-15,-21 21 32,-1 0-32,1 0 0,21 21 15,-21-21-15,21 21 0,-21 0 0,21 0 16,0 22-16,0-22 0,0 0 16,0 21-16,0-20 0,0-1 0,0 0 15,21 0-15,-21 0 0,0 0 16,21 1-16,0-1 0,-21 0 0,0-42 62,0 0-62,-21 21 16,0-22-16,0 1 0,0 0 16,0 21-16,-1 0 15,22 21 1,0 0-1,0 1-15,0-1 0,0 0 16,22 0-16,-1-21 0,0 21 16,0-21-16,21 0 15,-20 21-15,-1-21 0,0 0 0,21 0 16,-21 0-16,1 0 16,20 0-16,-21 0 0,21-21 0,-20 0 15,-1 0-15,21 0 0,-21 0 16,0-1-16,22-20 0,-22 21 0,0-21 15,0-1-15,0 22 0,1-21 16,-1-1-16,-21 22 0,21 0 0,-21 0 16,0 0-16,0 0 15,-21 21-15,0 0 16,-1 0-16,1 21 0,0 0 16,0 0-16,0 0 15,21 22-15,-21-22 0,21 0 0,0 0 0,0 21 16,0-20-16,0-1 15,0 0-15,0 0 0,0 0 0,0 0 16,0 1-16,0-1 0,21 0 0,0 0 16,0-21-16,0 21 0,22-21 15,-22 0-15,21 0 0,-21 0 0,22 0 16,-1 0-16,0 0 0,1 0 16,-1 0-16,0-21 0,1-21 0,20 21 15,-21-1-15,-20-20 0,20 0 16,0-1-16,-21 22 0,1-21 15,-1 0-15,0 20 0,0-20 0,-21 21 16,0 0-16,0 0 0,0-1 16,-21 22-16,0 0 15,0 0-15,-1 0 0,1 22 16,0-22-16,0 21 0,0 0 0,21 0 16,-21 21-16,21-20 0,0 20 15,0-21-15,0 21 0,0-20 0,0-1 16,0 21-16,0-21 0,0 0 15,21 1-15,-21-1 0,21 0 0,-21 0 16,0 0-16,0 0 0,0 1 16,-21-22-1,0 0-15,-1 0 16,1 0-16,0 0 16,0 0-16,0 0 0,0 0 15,42 0 32,0-22-47,0 22 0</inkml:trace>
  <inkml:trace contextRef="#ctx0" brushRef="#br0" timeOffset="31592.09">21272 4318 0,'0'21'31,"-21"-21"-15,21 21-1,-21-21 1,0 0-16,0 0 0,0 22 16,-1-22-16</inkml:trace>
  <inkml:trace contextRef="#ctx0" brushRef="#br0" timeOffset="35812.44">4445 5969 0,'0'0'0,"0"-21"15,0 0-15,21 0 0,-21-1 16,0 1-16,0 0 0,0 0 16,0-21-16,0 20 0,0 1 0,0 0 15,0 0-15,0 0 16,0 42-1,0 0 1,0 0-16,0 22 0,0-1 0,0-21 16,0 21-16,0 22 0,-21-22 15,21 1-15,0-1 0,0 0 16,-21 22-16,0-22 0,21 22 0,-22-1 16,22 1-16,-21-22 0,21 21 15,-21-20-15,21-1 0,-21 0 0,21 1 16,0-22-16,0 0 0,0 0 15,0 0-15,0 1 0,0-44 47,0 1-47,0 0 0,21 0 0</inkml:trace>
  <inkml:trace contextRef="#ctx0" brushRef="#br0" timeOffset="36168.64">4741 6308 0,'0'21'16,"0"0"-16,0 0 0,0 0 16,0 1-16,21-1 15,1-21-15,-1 0 16,0 0-16,0 0 15,0 0-15,0 0 0,-21-21 16,22 21-16,-22-22 0,21 22 0,-21-21 16,0 0-16,0 0 15,0 0-15,-21 21 32,-1 0-32,1 0 0,0 0 15,0 0 1,21 21-16,-21 0 15,21 0 1,21-21-16,0 0 16,0 0-16,0 0 0</inkml:trace>
  <inkml:trace contextRef="#ctx0" brushRef="#br0" timeOffset="36648.5">6794 5948 0,'-21'-21'0,"42"42"0,-63-63 0,21 42 16,21-22-16,-21 1 0,0 21 15,21-21-15,-22 0 0,22 0 0,0 0 16,0-1 0,0 44 15,0-1-31,0 0 15,0 21-15,0 1 0,0-1 0,0 0 16,0 1-16,0-1 0,0 21 16,0-20-16,0-1 0,0 22 0,0-22 15,0 0-15,0 1 0,0-1 16,-21 0-16,21 1 0,0-22 0,-21 21 16,21-21-16,-21 0 15,21 1-15,0-44 16,0 1-1,0 0-15,0 0 0,21-21 16,-21 20-16</inkml:trace>
  <inkml:trace contextRef="#ctx0" brushRef="#br0" timeOffset="38108.18">6583 5927 0,'0'-21'15,"-21"-128"1,21 128-1,0 0-15,0 0 0,21 0 16,0 0-16,0 21 0,21-22 0,-20 22 16,20 0-16,21 0 0,-20 0 15,-1 0-15,22 22 0,-22-1 0,0 21 16,1-21-16,-1 22 0,-21-1 16,21 0-16,-42 1 0,0-22 15,0 21-15,0 0 0,0-20 0,0 20 16,-21-21-16,-21 0 0,21 0 15,0 1-15,-22-1 0,1 0 0,21-21 16,0 0-16,-1 0 0,1 0 16,0 0-16,0 0 0,0 0 0,0 0 15,21-21-15,0 0 16,21-1-16,0 1 16,0 21-16,21-21 0,-20 21 15,-1 0-15,21 0 0,0 0 0,-20 0 16,20 0-16,0 0 0,-21 0 0,22 0 15,-22 21-15,21 0 0,-21 1 16,1-1-16,-1 0 0,0 0 16,0 21-16,0-20 0,-21 20 0,0 0 15,0 1-15,0-22 0,0 21 16,-21 0-16,0 1 0,0-22 0,-22 21 16,22-21-16,0 1 0,-21-1 0,21-21 15,-1 21-15,-20-21 0,21 0 16,0 0-16,0 0 0,-1 0 0,1-21 15,0 0-15,0 21 16,0-22-16,0-20 0,-1 21 0,1 0 16,0 0-16,21-22 0,0 22 0,-21 0 15,21 0-15,0 0 0,-21 21 16,21-22-16,0 44 31,0-1-31,21 0 0,0-21 0,0 21 16,-21 0-16,21 0 0,1 1 15,-1-1-15,0 0 0,0 0 16,21 0-16,-20-21 0,-1 21 0,21-21 16,-21 0-16,22 0 0,-22 0 15,21 0-15,0 0 0,-20 0 16,20-21-16,0 21 0,1-21 0,-22 0 16,21 0-16,0 0 0,-20-1 15,20-20-15,-21 21 0,0 0 0,0-22 16,1 22-16,-1 0 0,0 0 15,-21 0-15,0 0 0,21-1 0,-21 1 16,0 0 0,-21 21-1,21 21 1,-21-21-16,21 21 16,-21-21-16,21 22 0,0-1 0,0 0 15,0 0-15,0 0 16,0 0-16,0 1 15,0-1-15,0 0 0,21-21 0,0 21 16,0-21-16,0 21 0,0-21 16,1 0-16,-1 0 0,21 0 0,-21 0 15,0 0-15,1 0 0,20 0 16,-21 0-16,0 0 0,0-21 0,1 0 16,-1 21-16,0-21 0,0 0 0,-21-1 15,21 1-15,0 0 0,-21 0 16,0 0-16,22 0 0,-22-1 0,21 1 15,-21 0-15,0 0 0,0 0 32,0 42-1,0 0-31,0 0 16,0 22-16,0-22 0,0 0 15,0 21-15,0 1 0,0-1 16,0 21-16,0-20 0,0 20 0,0-20 15,0 20-15,0 1 0,0-1 0,0 1 16,0-1-16,0 1 0,0 20 16,0-20-16,0 20 0,0 1 0,0 0 15,0-22-15,0 22 0,0 0 0,0-22 16,0 22-16,0-1 0,0 1 0,0-21 16,0 20-16,0-20 15,0-1-15,0 1 0,0-22 0,0 0 16,0 1-16,0-1 0,0-21 0,0 0 15,0 1-15,0-44 32,-21 1-32,21-21 0,-22 21 0,22-22 15,-21 1-15,0 0 0,0-22 0,0 1 16,0-1-16,-1-20 0,1 20 16,-21-21-16,21 1 0,0-1 15,-22-21-15,22 22 0,0-1 0,0-21 16,21 21-16,0 22 0,0-1 0,0 1 15,21-1-15,21 1 0,-21 21 16,1-1-16,20 1 0,-21 0 0,21 20 16,-20-20-16,20 21 0,-21-21 15,21 20-15,-20 1 0,20 0 0,-21 0 16,0 0-16,0 0 0,1-1 16</inkml:trace>
  <inkml:trace contextRef="#ctx0" brushRef="#br0" timeOffset="41184.47">9483 6435 0,'0'0'0,"0"-21"0,21-1 0,-21 1 16,0 0-16,0 0 16,0 0-16,0 0 0,0-22 0,0 22 15,0 0-15,-21 0 0,-1 0 0,1-1 16,0 1-16,0 0 0,0 0 16,0 21-16,-22-21 0,22 21 0,0 0 15,-21 0-15,20 0 0,-20 0 16,21 21-16,-21 0 0,20 0 15,-20 0-15,21 1 0,0-1 0,0 21 16,-1-21-16,1 22 0,21-22 16,0 21-16,0 0 0,0-20 0,0 20 15,0-21-15,0 21 0,21-20 0,1-1 16,-1-21-16,0 21 0,0 0 16,0-21-16,22 0 0,-22 0 0,21 0 15,-21 0-15,22 0 0,-22-21 0,0 0 16,21 0-16,-21-1 0,22-20 15,-22 21-15,0-21 0,0 20 0,0-20 16,1 0-16,-1-1 16,0 22-16,0-21 0,0 0 0,-21-1 15,21 1-15,1 0 0,-1-1 0,-21 1 16,0 0-16,0 20 0,0-20 16,21 21-16,-21-21 0,0 20 15,0 1-15,-21 21 16,0 0-16,21 21 0,-22 1 15,1-1-15,0 21 0,21-21 0,0 22 16,-21-1-16,21-21 0,-21 21 16,21 1-16,0-1 0,0 0 0,0 1 15,0-1-15,0 0 0,0 1 0,0-1 16,0-21-16,0 22 16,0-1-16,21-21 0,0 0 0,0 0 15,0 1-15,1-1 0,-1-21 0,21 0 16,-21 0-16,22 0 0,-22 0 15,21 0-15,0-21 0,-20-1 0,20 1 16,0 0-16,1 0 0,-1-21 16,-21 20-16,21-20 0,-20 21 0,20-21 15,-21 20-15,0 1 0,0-21 0,1 21 16,-22 0-16,0-1 16,0 1-16,-22 21 15,1 0-15,0 0 16,0 0-16,0 21 15,0-21-15,-1 22 0,1-1 0,0 0 16,21 0-16,0 0 0,-21 0 0,21 22 16,0-22-16,0 0 0,0 21 15,0-20-15,0-1 0,21 0 0,-21 0 16,21 0-16,0 0 0,1 1 16,20-1-16,-21-21 0,0 0 0,22 0 15,-1 0-15,-21 0 0,21 0 0,1 0 16,-1 0-16,0-21 0,1-1 15,-1 1-15,0 0 0,1-21 16,-1-1-16,-21 22 0,22-21 0,-22 0 16,0-1-16,0 22 0,0-21 15,-21-1-15,0 1 0,0 0 0,0-1 16,0 22-16,0-21 0,0 0 0,0 20 16,0 1-16,0 0 0,0 0 15,-21 0-15,21 0 16,-21 21-16,0 0 15,21 21-15,-21 0 0,21 21 16,-22-21-16,22 22 0,-21-1 0,21 0 16,0 1-16,0-1 0,-21 0 15,21 22-15,-21-1 0,21 1 0,-21-1 16,21 1-16,0 21 0,-21-22 16,-1 22-16,22-22 0,-21 22 15,21 0-15,0-1 0,-21 1 0,0 0 16,0-1-16,0 1 0,21 21 0,-22-22 15,1 1-15,0 0 0,21-1 16,-21 22-16,21-21 0,-21 0 0,21-1 16,0-20-16,0 20 0,0-20 0,0-22 15,0 22-15,0-43 0,0 21 0,0-21 16,21 1-16,0-22 0,0 0 16,22 0-16,-22-22 0,21 1 0,-21 0 15,22 0-15,-1-21 0,0-1 16,22 1-16,-22 0 0,0-22 0,22 1 15,-22-1-15,22 1 0,-22-1 16,0 1-16,1-1 0,-1 1 0,-21-22 16,0 21-16,1-20 0,-22-1 0,0 0 15,0 1-15,-22-1 0,1 22 16,0-22-16,-21 21 0,-22 1 0,22 21 16,-22-22-16,1 22 0,21 21 0,-22-22 15,1 22-15,20 0 0,1 0 16,-22 0-16,22 21 0,0 0 0,21-22 15,-1 22-15,1 0 0,0 0 0,0 0 16,42 0 15,0-21-31,0 21 0,22 0 0,-22-21 16,21 0-16,1 21 0,20-21 16,-21 0-16,22-1 0,-1 1 0,-20 0 15,20 0-15,1-21 0,-1 20 16,1-20-16,-1 21 0,-20-21 0,-1 20 15,0-20-15,1 21 0,-22-21 0,0 20 16,0-20-16,-21 21 0,0 0 16,0-22-16,0 22 0,0 0 0,-21 21 15,0-21-15,0 21 0,-1 0 16,-20 0-16,21 0 0,0 0 0,0 0 16,-22 21-16,22 0 0,0-21 15,0 43-15,0-22 0,-1 0 16,1 0-16,0 21 0,21-20 0,-21 20 15,21-21-15,0 0 0,0 22 0,0-22 16,0 0-16,0 0 0,0 0 16,21 0-16,0-21 0,0 22 0,1-22 15,-1 0-15,0 0 16,0 0-16,21-22 0,-20 22 0,-1-21 16,0 0-16,0 0 0,0 0 15,0 0-15,1-1 0,-1 1 16,0 0-16,0 0 0,-21-21 0,0 20 15,21 1-15,-21 0 0,21 0 16,-42 42 15,21 0-15,0 0-16,-21 1 0,21-1 0,0 0 16,0 0-16,0 0 0,0 0 0,0 1 15,21-1-15,0 0 16,1 0-16,-1 0 0,0-21 0,0 21 15,0-21-15,0 0 0,1 0 16,-1 0-16,0 0 0,21 0 16,-21-21-16,1 0 0,20 21 0,-21-21 15,0 0-15,0 0 0,1-1 16,-1-20-16,0 21 0,0 0 0,-21 0 16,21-22-16,-21 22 0,0 0 0,0 0 15,0 0-15,-21 21 31,0 0-31,0 0 0,21 21 16,0 0-16,-21 0 0,21 0 0,-22 0 16,22 1-16,0-1 0,0 0 0,0 0 15,0 0-15,0 0 0,0 1 16,0-1-16,22 0 16,-1 0-16,0 0 0,0-21 15,0 21-15,0-21 0,1 0 16,-1 0-16,21 0 0,-21 0 0,22-21 15,-22 0-15,0 21 0,0-21 0,21 0 16,-20 0-16,-22-1 0,21 1 16,0 0-16,0 0 0,-21-21 0,21 20 15,-21 1-15,21-21 0,-21 21 16,0 0-16,0-1 0,0 1 0,0 0 16,0 42 15,0 0-31,0 1 15,-21-1-15,21 21 0,0-21 0,-21 0 16,21 1-16,0-1 0,0 0 16,0 21-16,0-21 0,0 1 0,0-1 15,0 0-15,21 0 0,0-21 16,-21 21-16,43 0 0,-22-21 0,0 0 16,0 0-16,22 0 0,-22 0 0,21 0 15,-21 0-15,0 0 0,22-21 16,-22 0-16,21 0 0,-21 0 15,1 0-15,-1-1 0,0 1 0,0-21 0,0 21 16,0-22-16,-21 1 16,22 21-16,-1-21 0,-21-1 0,0 1 15,21 0-15,-21-1 0,21 1 16,-21 21-16,0-22 0,0 22 0,0 0 16,-21 21-1,0 21-15,21 0 16,-21 1-16,21-1 0,-22 0 0,1 21 15,21-21-15,0 22 0,0-22 16,-21 21-16,21-21 0,0 22 0,-21-22 16,21 21-16,0-21 0,0 1 0,0-1 15,0 21-15,0-21 0,0 0 16,21 1-16,0-1 16,-21 0-16,21-21 0,1 21 0,-1-21 15,0 0-15,0 0 0,0 0 16,0 0-16,22 0 0,-22-21 0,21 21 15,1-21-15,-22 0 0,21-1 16,0 1-16,-20-21 0,-1 21 0,0-22 16,0 22-16,21-21 0,-42 0 15,22-1-15,-1 1 0,0 0 0,-21 20 16,0-20-16,0 0 0,0-1 0,21 22 16,-21 0-16,0 0 15,0 0-15,0 0 0,-21 21 16,21 21-1,-21 0-15,21 0 0,-21 0 16,-1 22-16,1-22 0,21 21 0,-21 0 16,0 1-16,21-1 0,-21 0 15,21-20-15,0 20 0,0-21 0,0 21 16,0-20-16,0-1 0,0 0 16,0 0-16,0 0 0,21 0 0,0-21 15,0 0-15,0 22 0,1-22 0,-1 0 16,0 0-16,0 0 0,0 0 15,0 0-15,22 0 0,-22 0 0,0-22 16,0 1-16,0 21 0,1-21 0,-1 0 16,0 0-16,0 0 15,0-1-15,-21 1 0</inkml:trace>
  <inkml:trace contextRef="#ctx0" brushRef="#br0" timeOffset="41375.58">13335 5948 0,'0'0'0,"-21"0"0,21 21 16,21 0 15,0-21-15,21 0-16,-20 0 0,-1 0 16,21 0-16,-21 0 0,0 0 0,22 0 15,-22 0-15,0 0 0,0-21 16,0 21-16,1-21 0</inkml:trace>
  <inkml:trace contextRef="#ctx0" brushRef="#br0" timeOffset="41868.39">15706 5757 0,'0'0'0,"-22"-21"0,1 21 0,0-21 15,21 0-15,-21 21 0,21-21 16,-21 0-16,21-1 0,0 1 0,0 0 16,0 0-16,0 0 0,0 0 15,0-1-15,0 1 16,0 42 0,0 1-16,0 20 15,0 0-15,0 1 0,0-1 16,-21 21-16,21-20 0,-22 20 0,22 1 15,-21-1-15,21-20 0,-21 20 16,0-21-16,0 1 0,0 20 0,21-20 16,-22-1-16,1 0 0,0 1 0,21-1 15,0-21-15,0 0 0,-21 0 16,21-42 15,0-21-31,0 21 16,0 0-16,0-22 0</inkml:trace>
  <inkml:trace contextRef="#ctx0" brushRef="#br0" timeOffset="42228.19">15346 5609 0,'0'0'0,"0"-21"0,0 0 15,0 0-15,0 0 16,0-1-16,21 1 0,0 21 15,0 0-15,22-21 0,-22 21 0,21 0 16,22 0-16,-22 0 0,0 0 16,1 0-16,20 0 0,-21 21 0,1 0 15,-1 1-15,0 20 0,1-21 16,-22 21-16,0 1 0,-21-1 0,0 0 16,0 1-16,-21-1 0,0-21 15,-22 22-15,22-22 0,-21 21 0,0-21 16,-1 0-16,1 1 0,0-1 15,-1-21-15,1 21 0,21-21 16,-22 0-16,22 21 0,0-21 0,42 0 47,0 0-47,1 0 0,-1 0 0,21 0 16,-21 0-16,0 0 0,1 0 15,-1 0-15,21 0 0</inkml:trace>
  <inkml:trace contextRef="#ctx0" brushRef="#br0" timeOffset="42787.97">15917 6096 0,'0'-21'47,"0"0"-47,0 0 15,43 21-15,-22 0 0,0 0 16,0 0-16,0 0 0,0 0 15,22 0-15,-22 0 0,0 0 0,0 0 16,0 21-16,1 0 0,-1 0 16,0 0-16,0 0 0,0 1 0,-21-1 15,0 0-15,0 0 0,0 0 0,0 0 16,0 1-16,-21 20 0,0-21 16,0-21-16,0 21 0,21 0 0,-22-21 15,1 0-15,21-21 31,0 0-31,0 0 16,0 0-16,21 0 16,1-1-16,-1 1 0,0 0 0,0 0 15,0-21-15,22 20 0,-22 1 16,21 0-16,-21 0 0,22 0 0,-1 0 16,0-1-16,1 1 0,-1 0 0,-21 0 15,21 21-15,-20-21 0,-1 21 16,21 0-16,-21 0 0,-21 21 31,0 0-15,0 0-16,0 0 0,0 1 0,0-1 15,-21 21-15,21-21 0,-21 0 16,21 1-16,0-1 0,0 0 0,0 0 16,0 0-16,0 0 0,0 1 0,0-1 15,0 0-15,0 0 0,0 0 16,21-21-16,0 0 15,0-21 1,1 21-16,-22-21 0,21 0 0,-21 0 16,0-1-16</inkml:trace>
  <inkml:trace contextRef="#ctx0" brushRef="#br0" timeOffset="43127.77">16912 5630 0,'0'0'0,"-21"0"15,-21 0 1,20 0-16,22 22 16,0-1-1,0 0-15,22-21 16,-1 0-16,0 0 16,0 0-16,0 0 0,0 0 15,1 0-15,-1 0 16,-21-21-1,0 0-15,-21 21 0,-1-22 16,1 22-16,0 0 0,0 0 16,0 0-16,0 0 0,-1 0 0,1 0 15,-21 0-15,21 0 0,21 22 16,-21-1-16,-1 0 0,22 0 0,0 0 16,0 0-16,0 1 0,0-1 0,0 0 15,0 0-15,22 0 0,-1-21 16,0 21-16,0-21 0,0 22 15,0-22-15</inkml:trace>
  <inkml:trace contextRef="#ctx0" brushRef="#br0" timeOffset="43932.77">17399 5884 0,'-42'0'31,"20"0"-31,1 22 0,-21-22 0,21 21 15,0 0-15,-22 0 0,22 0 16,0 0-16,-21 1 0,20-1 0,1 21 16,0-21-16,0 0 0,21 22 15,0-22-15,0 0 0,0 0 16,0 0-16,0 1 0,0-1 0,0 0 16,21 0-16,0 0 0,0-21 15,1 21-15,20-21 0,0 0 0,-21 0 16,22 0-16,-1 0 0,0 0 0,1 0 15,-22-21-15,21 0 0,1 21 16,-22-21-16,21 0 0,-21 0 0,0-1 16,1 1-16,-22 0 0,0 0 15,0-21-15,0 20 0,0 1 0,0-21 16,-22 21-16,-20 0 0,21-1 0,-21 1 16,-1 21-16,1 0 0,21 0 15,-22 0-15,1 0 0,0 0 16,-1 21-16,1 1 0,21-22 15,-21 21-15,20 0 0,1 0 0,0 0 16,21 0-16,0 1 0,0-1 16,21 0-1,0-21-15,1 0 0,-1 0 0,21 0 16,-21 0-16,22 0 0,-1 0 0,0 0 16,-21 0-16,22 0 0,-1-21 15,0 21-15,1-21 0,-1-1 0,0 1 16,1 21-16,-1-21 0,0 0 15,1 0-15,-1 21 0,0-21 0,1-1 16,-1 22-16,0 0 0,-20 0 16,20 0-16,-21 0 0,0 0 15,22 0-15,-43 22 0,21-22 0,0 21 16,-21 0-16,21 0 0,-21 21 16,0-20-16,0-1 0,0 0 0,0 0 15,-21 0-15,0 0 0,0 1 16,-1-22-16,22 21 0,-21-21 15,0 21-15,21-42 32,0 0-17,0-1-15,0 1 16,21 0-16,0 0 16,1 0-16,-22 0 0,21-1 0,0-20 15,0 21-15,0 0 0,-21 0 16,21 21-1,-21-22-15,0 44 32,0-1-32,0 0 15</inkml:trace>
  <inkml:trace contextRef="#ctx0" brushRef="#br0" timeOffset="44860.35">18754 5779 0,'0'-43'0,"0"86"0,0-128 0,0 43 0,0-1 16,0 22-16,0 0 0,0-21 16,0 20-16,0 1 0,-22 42 31,22 22-16,-21-22-15,0 21 0,21 1 0,-21 20 16,0-21-16,21 1 16,-21 20-16,-1-20 0,22-1 0,0 0 15,-21 22-15,21-22 0,-21-21 0,21 22 16,0-1-16,0-21 0,0 21 16,0-20-16,0 20 0,0-21 0,0 0 15,21 0-15,0 1 0,1-22 16,-1 0-16,0 0 0,0 0 0,0 0 15,0 0-15,1 0 0,-1-22 16,0 1-16,0 0 0,21 0 0,-42 0 16,22 0-16,-1-22 0,0 22 0,0 0 15,0 0-15,-21 0 0,0-1 16,21 1-16,-21 0 0,0 0 16,0 42 15,0 0-31,0 0 0,-21 1 15,21-1-15,0 0 0,-21 0 16,21 0-16,0 0 0,0 1 0,0-1 16,0 0-16,0 0 0,0 0 15,21 0-15,0 1 0,1-22 16,20 21-16,-21-21 0,0 0 16,0 0-16,22 0 0,-22 0 15,21 0-15,1-21 0,-1-1 16,0 1-16,1 0 0,-1 0 0,0 0 15,-21-22-15,22 22 0,-22 0 16,0-21-16,0 21 0,0-1 0,1 1 16,-1 0-16,0 0 0,-21 0 15,0 0-15,0-1 0,0 1 16,-21 42 15,21 1-31,-21-1 0,-1 0 0,1 0 16,0 21-16,0-20 0,0 20 15,0 0-15,-1 1 0,1 20 16,0 1-16,0-22 0,0 21 0,21 1 0,-21-1 16,21 1-16,0-1 15,-22 1-15,22 21 0,0-22 0,0 1 16,0 20-16,0-20 0,0 20 0,0-20 16,0 21-16,0-22 0,0 1 0,0-1 15,0 1-15,0-1 0,-21 1 16,21-22-16,-21 0 0,0 1 0,0-1 15,0-21-15,-1 21 0,1-42 0,0 22 16,0-22-16,0 0 0,0 0 16,-1 0-16,1 0 0,0-22 0,21 1 15,0 0-15,-21 0 0,21 0 0,0-22 16,0 22-16,0 0 16,0-21-16,0-1 0,0 22 0,0-21 15,0-22-15,0 22 0,21-21 0,-21 20 16</inkml:trace>
  <inkml:trace contextRef="#ctx0" brushRef="#br0" timeOffset="45148.19">18542 5948 0,'0'0'0,"0"-21"31,21 21-31,21 0 0,-20-21 16,-1 21-16,21 0 0,0 0 0,1-22 15,-22 22-15,21 0 0,1 0 16,-1-21-16,0 21 0,1 0 0,-22 0 16,21 0-16,-21 0 0,0 0 15,1 0-15,-1-21 0,0 21 0,-21-21 16,-21 0-1,0 0 1,-1 21-16</inkml:trace>
  <inkml:trace contextRef="#ctx0" brushRef="#br0" timeOffset="45364.59">18140 5800 0,'0'0'0,"0"21"0,0 0 15,21-21 17,0 0-17,0 0 1</inkml:trace>
  <inkml:trace contextRef="#ctx0" brushRef="#br0" timeOffset="47193.54">21103 5440 0,'0'0'0,"-21"0"16,0 0-16,-64 0 31,85 21-31,0 0 16,21 0-16,0-21 16,22 0-16,-1 22 15,0-22-15,1 0 0,20 0 0,1 0 16,20 0-16,1 0 0,-21 0 0,20 0 15,1-22-15,-22 22 0,1-21 16,-1 21-16,-20-21 0,-1 21 0,0-21 16,-20 21-16,-1-21 0,-21 0 15,-21 21 1,-1 0-16,1 0 0,0 0 16,-21 21-16,-1-21 0,1 42 15,0-21-15,-1 22 0,1-1 0,0 21 0,-1-20 16,-20 20-16,21-20 15,-1 20-15,-20-21 0,20 22 0,1-22 16,0 1-16,-1-1 0,1 0 16,0 1-16,-1-22 0,22 0 0,0 0 15,0 0-15,0 0 0,0 1 0,-1-22 16,22-22 15,0 1-31,0 0 0,22 0 16,-1 0-16,-21 0 0,21-22 15,0 22-15,0-21 0,0 21 0,1-22 16,-1 22-16,0 0 0,0 0 16,0 0-16,-21-1 0,21 22 15,-21 22 1,0-1-16,0 0 0,0 0 16,0 0-16,0 0 0,0 1 0,0-1 15,0 0-15,22 0 0,-22 0 16,21 0-16,0 1 0,-21-1 0,21-21 15,0 21-15,22 0 0,-22-21 0,0 0 16,21 0-16,1 0 0,-1 0 16,21 0-16,-20 0 0,-1 0 0,22 0 15,-22-21-15,0 21 0,1-21 16,-1 0-16,-21-1 0,0 1 16,22 0-16,-43-21 0,21 21 0,-21-22 15,21 22-15,-21-21 0,0 21 16,0-22-16,0 22 0,0 0 0,0 0 15,0 0-15,-21 42 16,0 0 0,21 0-16,0 0 0,-22 22 15,1-22-15,21 0 0,-21 21 16,21-21-16,0 1 0,0-1 0,0 0 16,0 0-16,0 0 0,0 0 15,0 1-15,0-1 0,0 0 16,21 0-16,0-21 15,1 0-15,-1 0 0,0 0 16,21 0-16,-21 0 0,1 0 0,20 0 16,0-21-16,-21 0 0,22 0 15,-1-1-15,-21 1 0,22 0 0,-22 0 16,0-21-16,0 20 0,-21-20 0,21 21 16,-21-21-16,0 20 0,0 1 15,0 0-15,-21 21 0,0-21 0,0 21 16,0 0-16,-1 0 15,1 0-15,0 0 0,21 21 0,0 0 16,0 0-16,0 1 16,0 20-16,0-21 0,21 0 15,-21 0-15,21 22 0,-21-22 0,0 0 16,22 0-16,-1 0 0,-21 1 16,21-1-16,0 0 0,0 0 15,0-21-15,-21 21 0,22-21 16,-1 0-16,0 0 0,0 0 15,0 0-15,0-21 0,22 21 16,-22-21-16,21 0 0,-21 0 16,22 21-16,-1-43 0,0 22 0,-20 0 15,20-21-15,-21-1 0,21 1 0,-20 21 16,-1-22-16,0 1 16,0 21-16,0 0 0,-21 0 0,0-1 15,0 44 1,0-1-16,0 0 15,0 0-15,-21 0 0,0 22 0,0-22 16,0 21-16,-1-21 0,22 22 16,0-22-16,-21 0 0,21 0 0,0 21 15,0-20-15,0-1 0,0 0 16,21 0-16,1-21 0,-1 0 16,21 21-16,-21-21 0,22 0 15,-1 0-15,-21 0 0,21 0 0,1-21 16,-1 21-16,0-21 0,-20 0 15,20 0-15,-21-1 0,21-20 16,-20 21-16,-1-21 0,-21-1 0,0 1 16,21 0-16,-21-1 0,0 1 0,0 0 15,-21-1-15,0 1 0,-1 21 16,1 0-16,0-1 0,-21 22 0,21 0 16,-22 0-16,1 0 0,21 22 15,-22-1-15,22 21 0,-21-21 0,21 0 16,0 22-16,-1-22 0,1 0 15,0 21-15,0-20 0,21-1 16,0 0-16,0 0 0,0 0 16,21-21-16,0 0 0,0 0 15,1 0-15,-1 21 16</inkml:trace>
  <inkml:trace contextRef="#ctx0" brushRef="#br0" timeOffset="47384.44">23897 6223 0,'-21'0'0,"0"0"16,0 0-16,-1 0 0,1 0 0,0 0 15,0 0-15,0 0 0,0 0 16,-1 0-16,1 0 0,0 0 0,0 0 15,0 0-15,0 0 0</inkml:trace>
  <inkml:trace contextRef="#ctx0" brushRef="#br0" timeOffset="51568.43">4106 8319 0,'-21'0'47,"21"-22"-31,0 1-16,0 0 0,0 0 15,0 0-15,0 0 16,0-1-16,0 1 0,0 0 0,21 21 15,-21-21-15,21 0 0,1 0 16,-1 21-16,0-22 0,0 22 16,0 0-16,0 0 0,1 0 0,-1 0 15,21 22-15,-21-1 0,0 0 16,1 0-16,-1 21 0,-21 1 0,21-1 16,-21 0-16,0 1 0,0-1 15,0 0-15,0 1 0,0 20 0,0-20 16,-21-1-16,0 21 0,-1-20 0,-20 20 15,21-20-15,-21 20 0,-1-21 16,1 1-16,0-1 0,-1 0 0,1-20 16,21-1-16,-22 0 0,1 0 0,21-21 15,0 0-15,-22 0 0,22 0 16,0 0-16,0-21 0,-21 0 16,20 0-16,1-1 0,0-20 15,21 21-15,0-21 0,-21-1 0,21 22 16,0-21-16,0-1 0,0 1 0,21 21 15,0-21-15,0 20 0,1 1 16,20 21-16,-21-21 0,21 21 0,-20 0 16,20 0-16,-21 0 0,0 0 15,22 21-15,-22-21 0,0 21 0,0 1 16,0-1-16,0 0 0,1 21 16,-1-21-16,0 22 0,-21-22 15,0 0-15,21 21 0,0-20 0,-21-1 0,0 0 16,0 0-16,0 0 0,21 0 15,-21 1-15,0-1 16,22-21-16,-1 0 31,-21-21-31,21 21 0,-21-22 16,0 1-16</inkml:trace>
  <inkml:trace contextRef="#ctx0" brushRef="#br0" timeOffset="51756.33">4699 8678 0,'21'0'94,"0"-21"-79</inkml:trace>
  <inkml:trace contextRef="#ctx0" brushRef="#br0" timeOffset="52705.25">5842 8784 0,'0'0'0,"0"-21"0,-21 21 16,0 0-16,-1-21 0,22 0 15,0 0-15,0-1 16,0 1-16,0 0 16,22 0-16,-1 0 0,0 0 0,0-1 15,0 22-15,22-21 0,-22 0 16,21 0-16,0 21 0,-20-21 0,20 21 15,-21 0-15,0 0 0,0 0 16,1 0-16,-1 0 0,0 21 16,-21 0-16,0 0 0,0 0 0,0 1 15,0-1-15,0 21 0,0-21 0,0 22 16,0-22-16,0 21 0,-21 0 16,21-20-16,0 20 0,0-21 0,-21 21 15,21-20-15,0-1 0,0 0 16,21-21-1,0 0-15,0 0 0,0-21 16,0 0-16,1-1 0,-1 1 0,0 0 16,0-21-16,21 21 0,-20-22 15,-1 22-15,0-21 0,21-1 0,-21 22 16,1-21-16,-22 0 0,21 20 16,0 1-16,-21 0 0,21 0 15,-21 0-15,0 42 31,-21 0-31,21 0 16,-21 0-16,21 1 0,0 20 0,0 0 16,0 1-16,0-1 0,0 0 15,0 22-15,0-22 0,0 22 0,0-1 16,0 1-16,0-22 0,21 21 0,-21 1 16,0-1-16,0 22 0,0-21 15,0-1-15,0 22 0,0-1 16,-21 1-16,0-21 0,-1 20 0,1-20 15,0 20-15,-21-20 0,21-1 0,-1 1 16,1-1-16,0-20 0,0-1 16,0 0-16,0-20 0,-1-1 0,1 0 15,0-21-15,0 0 0,0-21 16,0 0-16,-1-1 0,-20-20 0,21 21 16,-21-21-16,20-1 0,-20 22 15,21-21-15,-21-1 0,20 1 0,1 0 16,21-1-16,0 1 0,-21-21 0,21 20 15,0 1-15,0-22 0,0 1 16,0 21-16,21-22 0,0 1 0,1 20 16,-1 1-16,21-22 0,-21 22 15,22 0-15,-1-22 0,0 22 16,1 0-16,-1-1 0,0 1 0,22 0 16</inkml:trace>
  <inkml:trace contextRef="#ctx0" brushRef="#br0" timeOffset="53644.71">7048 8551 0,'-21'0'31,"0"0"-31,0 22 16,0-1-16,21 0 0,-21 0 15,-1 0-15,1 22 0,0-22 0,0 21 16,21 0-16,-21 1 0,21-1 15,-21-21-15,21 22 0,0-1 0,0-21 16,0 0-16,0 22 0,0-22 0,21 0 16,0-21-16,0 21 0,0 0 15,22-21-15,-22 0 0,0 0 0,21 0 16,-21 0-16,22 0 0,-22 0 0,21-21 16,-21 0-16,1 0 15,20 0-15,-21-1 0,0 1 0,0-21 16,1 21-16,-1-22 0,0 1 0,-21 0 15,21-1-15,-21 1 0,0 0 16,0-1-16,0 1 0,0 21 0,-21-21 16,0 20-16,21 1 0,-21 0 15,-1 0-15,1 21 0,0-21 0,0 21 16,0 0-16,0 0 0,-22 21 0,22 0 16,0 0-16,0 22 0,0-22 15,-1 21-15,1-21 0,0 22 0,21-1 16,0 0-16,0 1 0,0-1 0,0 0 15,0 1-15,0-1 16,0-21-16,0 0 0,21 22 0,0-22 16,1-21-16,-1 21 0,0 0 0,21-21 15,-21 0-15,1 0 0,20 0 16,-21 0-16,21 0 0,-20-21 0,20 0 16,0 21-16,-21-21 0,22-1 0,-1-20 15,-21 21-15,22 0 0,-22-22 16,0 22-16,0-21 0,0 0 0,0 20 15,-21 1-15,22 0 0,-22 0 16,0 0-16,0 0 0,-22 21 47,22 21-47,-21 21 0,21-21 0,0 22 16,0-22-16,0 21 0,0-21 0,0 22 15,0-1-15,0-21 0,0 0 16,0 22-16,0-22 0,21 0 0,1 0 15,-1 0-15,0-21 0,21 0 16,-21 0-16,1 0 0,20 0 16,-21 0-16,21 0 0,-20-21 0,-1 0 15,21 0-15,-21 0 0,0-1 0,1 1 16,-1 0-16,0 0 0,0-21 16,-21-1-16,0 1 0,21 0 0,-21 20 15,21-20-15,-21 0 0,0 21 16,0-1-16,0 1 0,0 0 15,0 42 1,0 0-16,0 22 0,0-22 16,-21 21-16,21 1 0,-21-1 15,21-21-15,0 21 0,0 1 0,0-22 16,0 0-16,0 21 0,0-20 16,0-1-16,0 0 0,21 0 15,0-21-15,1 0 0,-1 0 0,0 0 16,0 0-16,21 0 0,-20 0 15,-1 0-15,0-21 0,0 0 0,0 0 16</inkml:trace>
  <inkml:trace contextRef="#ctx0" brushRef="#br0" timeOffset="54964.49">9906 8319 0,'0'0'16,"0"-22"-16,0 1 0,0 0 15,-21 21-15,0 0 0,-1 0 16,1 0-16,0 0 16,0 0-16,0 21 0,-22 0 0,22 1 15,0-1-15,-21 21 0,21 0 16,-1-20-16,1 20 0,0 0 0,0 22 16,0-22-16,0 0 0,-1 22 15,1-22-15,21 1 0,0 20 16,0-21-16,0 1 0,0-22 0,0 21 15,0 1-15,21-22 0,1 0 0,-1 0 16,21 0-16,0-21 0,1 0 16,-1 21-16,0-21 0,22 0 0,-1 0 15,-20 0-15,20-21 0,1 21 0,-1-21 16,1 0-16,-22 0 0,22 0 16,-22-1-16,0-20 0,1 21 0,-22-21 15,0 20-15,0-20 0,0 0 0,-21-1 16,0 1-16,0 21 0,0-21 15,0 20-15,0-20 0,0 21 0,-21 0 16,0 0-16,0 21 0,0 0 0,-1 0 16,1 0-16,0 0 15,-21 0-15,21 21 0,-1-21 0,-20 21 16,21 0-16,0 21 0,-22-20 0,22 20 16,0-21-16,0 21 0,0 1 15,0-22-15,21 21 0,-22-21 0,22 22 16,0-22-16,0 0 0,0 0 0,0 0 15,22 1-15,-1-1 0,0-21 16,0 0-16,21 0 0,-20 0 0,-1 0 16,21 0-16,-21 0 0,22-21 0,-22 21 15,21-22-15,0 1 0,-20 0 16,-1 0-16,21-21 0,-21 20 0,0-20 16,1 21-16,-1-21 0,-21-1 15,0 22-15,21 0 0,-21-21 16,0 20-16,0 1 0,0 0 15,0 42 1,0 0-16,0 1 16,0-1-16,-21 0 0,21 0 0,0 21 15,0-20-15,0-1 0,0 21 16,0-21-16,0 0 0,0 1 0,0-1 16,0 0-16,21 0 0,0-21 0,0 21 15,0-21-15,1 0 0,-1 0 16,0 0-16,0 0 0,21 0 15,-20-21-15,20 21 0,0-21 0,-21 0 16,22 0-16,-1-1 0,-21 1 16,0-21-16,22 21 0,-22-22 0,-21 1 15,21 21-15,-21-21 0,21 20 0,-21 1 16,0 0-16,0 0 0,0 42 31,-21 0-31,21 0 16,-21 22-16,21-22 0,0 0 15,0 21-15,0-20 0,-21-1 0,21 21 16,0-21-16,-21 0 0,21 1 16,0-1-16,-22 0 0,22 0 15,0 0-15,-21-21 16,0 0 0,21-21-1,0 0-15,0 0 16,0 0-16,0-22 0,0 22 0,0-21 15,0 21-15,0-22 0,21 1 16,22 21-16,-1-22 0,0 1 0,1 21 16,20-21-16,-21 20 0,22 1 0,-1 0 15,-20 21-15,-1 0 0,0 0 16,1 0-16,-22 21 0,0 0 16,0 22-16,0-22 0,-21 21 0,0-21 15,0 22-15,0-1 0,0 0 16,0 1-16,0-1 0,0-21 0,-21 22 15,0-22-15,21 0 0,-21 0 0,21 0 16,-21 0-16,21 1 0,0-44 47,0 1-47,0 0 0,0 0 16,0 0-16</inkml:trace>
  <inkml:trace contextRef="#ctx0" brushRef="#br0" timeOffset="56124.19">13504 8488 0,'21'0'16,"1"-21"-16,-1 21 16,0-21-16,-21-1 0,21 22 0,0-21 15,0 0-15,1 0 0,-1-21 16,-21 20-16,0 1 0,0 0 0,0-21 15,0 21-15,0-1 0,0 1 16,0-21-16,-21 42 0,-1-21 0,1 21 16,-21 0-16,21 0 0,-22 0 15,1 0-15,0 21 0,-1 0 0,1 0 16,21 0-16,-21 22 0,-1-1 0,1-21 16,21 22-16,0-1 0,-22 0 15,43 1-15,-21-1 0,21-21 16,0 21-16,0-20 0,0-1 0,0 0 15,21 0-15,0 0 0,1-21 16,-1 0-16,21 21 0,-21-21 0,22 0 16,-1 0-16,0 0 0,1-21 0,-1 0 15,-21 21-15,21-21 0,1 0 16,-1 0-16,-21-1 0,22 1 0,-22 0 16,0 0-16,0-21 0,-21 20 15,0 1-15,0 0 0,21 0 16,-21 0-16,0 0 0,0 42 47,0 0-47,0 0 0,0 0 0,0 0 15,-21 1-15,21 20 0,0-21 0,0 21 16,0 1-16,0-1 0,0 0 16,0 22-16,-21-22 0,21 22 0,0-1 15,-21 1-15,21-22 0,-21 22 0,21-1 16,0 1-16,0-1 0,0-21 15,-22 22-15,22-1 0,0 1 0,0 21 16,0-22-16,0 1 0,0-1 0,0 22 16,0-22-16,0 1 0,0-1 15,0 1-15,0-1 0,0-20 16,0 20-16,0-21 0,0 1 0,0-1 16,0 0-16,0-20 0,-21-1 0,0 0 15,0 0-15,0-21 0,0 0 0,-1 0 16,-20 0-16,0-21 0,-1 0 15,1 0-15,0-1 0,-22-20 0,22 21 16,-22-21-16,1-1 0,-1 1 0,22 0 16,-21-1-16,20-20 0,1 20 0,0-20 15,20 21-15,1-22 0,0 1 16,21-22-16,0 21 0,0 1 0,0-1 16,21 1-16,22-22 0,-22 22 15,85-64-15,-43 63 16,1 1-16,20 20 0,-20-20 0,20 21 15,1-22-15,0 22 0,-22-1 0,22 1 16,0 0-16,-22-1 0,1 22 16,20 0-16,-41-21 0,20 21 0,-21-1 15,1 22-15,-22-21 0,0 0 16,-21 42 15,0 0-31,-21 1 16,0-1-16,0 0 15,21 0-15,0 0 16,0 0-16,0 1 0,0-1 16,0 0-16,0 0 15,0 0-15,0-42 47,0 0-47,0 0 0,0 0 16,0-1-16,0 1 0</inkml:trace>
  <inkml:trace contextRef="#ctx0" brushRef="#br0" timeOffset="56308.08">14076 8192 0,'0'0'0,"0"-22"0,-21 22 31,-1 0-15,22 22-1,0-1-15,0 0 16,22-21-16,-22 21 16,21-21-16,0 0 0,0 21 15,0-21-15,0 21 0</inkml:trace>
  <inkml:trace contextRef="#ctx0" brushRef="#br0" timeOffset="57031.2">14372 8361 0,'0'21'31,"0"0"-15,0 0-16,0 1 16,0-1-16,0 0 0,0 0 15,21 0-15,-21 0 0,21 1 0,-21-1 16,0 0-16,0 0 0,22 0 0,-22 0 15,0 1-15,21-1 0,-21 0 16,21-21 0,0 0-16,0 0 15,0-21-15,-21 0 0,22-1 16,-1 22-16,-21-21 0,21-21 16,0 21-16,0 0 0,0-1 0,1-20 15,-22 0-15,21 21 0,0-22 0,0 22 16,0-21-16,-21 21 0,21-1 15,-21 1-15,0 42 32,0 1-32,0-1 15,0 0-15,-21 0 0,21 21 16,-21-20-16,21-1 0,0 0 0,0 21 16,0-21-16,0 1 0,0-1 15,0 0-15,0 0 0,0 0 16,0 0-16,21-21 0,0 0 0,1 0 15,20 22-15,-21-22 0,21 0 16,1 0-16,-1 0 0,0 0 0,1-22 16,-1 22-16,0-21 0,1 0 0,-1 0 15,0 0-15,1 0 16,-22-1-16,21 1 0,-21 0 0,-21-21 16,22 21-16,-1-22 0,-21 22 0,0 0 15,0 0-15,0 0 0,0-1 16,-21 22-1,-1 22-15,1-22 16,0 21-16,0 0 0,0 21 0,0-21 16,21 1-16,0 20 0,-22-21 0,22 0 15,0 22-15,0-22 0,0 0 16,0 0-16,0 0 0,0 0 0,22 1 16,-1-1-16,0 0 0,0-21 0,21 21 15,-20-21-15,20 0 16,-21 0-16,21 0 0,1 0 0,-22 0 15,0-21-15,21 21 0,-20-21 0,-1 0 16,-21-1-16,21 1 0</inkml:trace>
  <inkml:trace contextRef="#ctx0" brushRef="#br0" timeOffset="59488.2">17272 8234 0,'0'-21'16,"-21"21"-16,21-21 16,-21 21-16,21-22 0,0 1 15,0 0 1,0 0-16,0 0 16,0 0-16,21 21 0,0-22 15,0 1-15,0 21 0,0 0 16,1-21-16,-1 21 0,0 0 0,0 0 15,0 0-15,0 0 16,1 0-16,-22 21 0,21 0 0,0 1 16,-21-1-16,0 21 0,0-21 15,0 22-15,0-1 0,0 0 0,0 1 16,0-22-16,0 21 0,0 0 0,0-20 16,-21 20-16,21-21 0,-21 0 15,-1 0-15,22 1 0,-21-1 0,21 0 16,-21 0-16,21-42 47,0 0-47,0 0 0,0-1 0,21 1 15,0 0-15,-21 0 16,22-21-16,-1 20 0,-21-20 0,21 0 0,0-1 16,0 1-16,0 0 15,1 21-15,-1-22 0,0 22 0,0 0 16,-21 0-16,0 0 0,21 21 0,0 0 15,1 21 1,-22 0-16,0 21 0,21-21 16,-21 1-16,0 20 0,21-21 15,-21 0-15,0 22 0,0-22 0,21 0 16,-21 0-16,21 0 0,0 0 16,-21 1-16,22-1 0,-1-21 0,0 21 15,0-21-15,0 0 0,22 0 16,-22 0-16,21 0 0,0 0 0,1 0 15,-1 0-15,22 0 0,-22 0 16,0 0-16,22-21 0,-22 0 0,0-1 16,1 1-16,-1 0 0,0 0 0,-20-21 15,20 20-15,-21 1 0,0-21 16,0 0-16,-21 20 0,0-20 0,0 0 16,0-1-16,0 22 0,0 0 15,0-21-15,0 21 0,-21-1 16,0 22-16,0 0 0,0 22 15,0-1-15,-1 0 0,1 21 16,0 1-16,0-22 0,0 42 16,-22-20-16,22-1 0,0 0 15,0 1-15,0-1 0,21-21 0,0 21 16,0 1-16,0-22 0,0 21 0,0-21 16,21 1-16,21-1 0,-21 0 15,22-21-15,-1 21 0,0-21 0,1 0 16,-1 0-16,22 0 0,-22 0 0,0 0 15,22 0-15,-22-21 0,22 21 16,-1-21-16,-21 0 0,22-1 0,-1 1 16,-20 0-16,20 0 0,-20-21 0,-1 20 15,-21 1-15,21-21 16,-20 21-16,-1-22 0,0 22 0,-21-21 16,0 21-16,0 0 0,0-1 15,0 1-15,-21 0 0,0 0 0,-1 0 16,1 21-16,0 0 0,0 0 0,-21 0 15,20 0-15,1 0 0,-21 21 16,21 0-16,0 0 0,-1 0 0,1 1 16,0 20-16,0-21 0,0 0 0,0 0 15,21 22-15,0-22 0,0 0 16,0 0-16,0 0 0,0 1 16,0-1-16,21-21 15,0 0-15,0 0 16,0 0-16,0 0 0,1 0 0,-1 0 15,21-21-15,-21 21 0,0-22 16,1 1-16,20 0 0,-21 0 0,0 0 16,0 0-16,1-22 0,-1 22 0,0 0 15,0 0-15,0-22 0,0 22 16,1 0-16,-22 0 0,21 0 16,0 21-1,-21 21-15,0 0 16,0 0-16,0 0 0,0 22 0,0-22 15,0 21-15,-21-21 0,21 22 16,0-1-16,0 0 0,0 1 0,0-1 16,0 0-16,0 1 0,0 20 15,0-20-15,0 20 0,0 1 16,0 20-16,0-20 0,0-1 0,0 22 16,0-22-16,0 22 0,0-21 0,0 20 15,0 1-15,0 0 0,0-22 16,0 22-16,0-1 0,0-20 0,0-1 15,0 1-15,0-22 0,0 22 0,-21-22 16,21-21-16,0 22 0,-22-22 0,1-21 16,0 0-16,0 0 15,0 0-15,0-21 0,21-1 16,-22-20-16,1 21 0,21-21 0,0-22 16,-21 22-16,21-22 0,-21 1 15,21-22-15,0 22 0,-21-22 16,21 21-16,0-20 0,0-1 0,0 22 15,0-22-15,0 0 0,0 22 16,0-22-16,21 22 0,-21-1 0,21 1 16,0 20-16,0 1 0,1 0 0,-1 20 15,0-20-15,0 21 0,0 0 16,-21 0-16,21-1 0,-21 1 16,22 21-16,-22-21 0,21 0 0,-21 0 15,0 0 1</inkml:trace>
  <inkml:trace contextRef="#ctx0" brushRef="#br0" timeOffset="61520.96">20045 8276 0,'0'0'0,"21"-21"0,-21 0 15,0 0-15,0 0 0,0-1 16,0 1-16,0 0 16,0 0-16,-21 21 15,0 0-15,-1 0 16,1 0-16,0 0 16,0 0-16,0 0 0,0 21 0,-1 0 15,1 0-15,0 1 0,0 20 16,0-21-16,0 21 0,-1-20 0,1 20 15,0-21-15,21 0 0,0 0 0,0 22 16,0-22-16,0 0 16,0 0-16,21 0 15,0-21-15,1 0 0,-1 0 0,0 0 0,0 0 16,0 0-16,0 0 0,1 0 16,-1-21-16,0 21 0,0-21 15,0 0-15,0 21 0,1-21 0,-1 0 16,0-1-16,0-20 0,0 21 15,0 0-15,-21-22 0,22 22 0,-22-21 16,21 21-16,-21-22 0,0 22 16,0 0-16,0 0 0,0 0 15,0 42 1,0 0 0,0 0-16,0 0 0,0 1 15,0 20-15,0-21 0,0 21 16,0-20-16,0-1 0,0 21 0,0-21 15,0 0-15,0 1 0,0-1 0,21 0 16,0-21-16,0 21 0,0-21 16,1 0-16,-1 0 0,0 0 0,21 0 15,-21 0-15,22 0 0,-22 0 0,21 0 16,1-21-16,-22 0 0,21 0 16,-21-1-16,22 1 0,-22 0 0,0-21 15,21-1-15,-21 1 0,1 0 16,-1-1-16,0 1 0,0-21 0,0 20 15,0 1-15,-21 0 0,22-1 0,-1 1 16,-21 0-16,0-1 16,0 22-16,21-21 0,-21 21 0,0-1 15,0 1-15,0 0 0,0 42 32,-21 0-32,0 1 0,-1-1 15,22 21-15,-21-21 0,0 22 16,0-1-16,21-21 0,-21 21 0,0 1 15,21 20-15,0-20 0,-22-1 16,22 0-16,-21 1 0,21-1 0,0-21 16,0 21-16,0 1 0,0-22 0,0 0 15,0 21-15,0-20 0,0-1 16,0 0-16,21 0 16,1-21-16,-1 21 0,0-21 15,0 0-15,0 0 16,0 0-16,1-21 0,-1 0 15,0 21-15,0-21 0,0 0 0,0-1 16,1 1-16,-22 0 0,21 0 16,0 0-16,-21-22 0,21 22 0,-21 0 15,21-21-15,-21 21 0,21-1 16,-21 1-16,0 42 31,0 1-31,0-1 0,0 0 16,-21 0-16,21 0 0,0 0 15,0 1-15,0-1 0,-21 0 16,21 0-16,0 0 0,0 0 0,0 1 16,21-1-1,0-21-15,1 0 16,-1 0-16,0 0 0,0 0 16,0 0-16,0-21 0,1-1 15,-1 1-15,-21 0 16,21 0-16,-21 0 0,21-22 0,0 22 15,-21 0-15,0 0 16,21 0-16,-21 0 0,22 21 0,-22-22 16,0 1-16,0 42 31,0 1-15,0-1-16,0 0 15,0 0-15,0 0 0,0 0 0,0 1 16,0-1-16,0 0 0,0 0 0,0 0 15,0 0-15,0 1 16,0-1-16,21-21 16,-21 21-16,21-21 0,0 0 0,0 0 15,0 0 1,1 0-16,-1 0 0,0 0 0,0-21 16,21 21-16,-20-21 0,-1-1 0,0 1 15,0 0-15,0 0 0,0 0 16,1 0-16,-1-1 0,0 1 0,0 0 15,0 0-15,0 0 0,-21 0 16,22-1-16,-1 1 0,-21 0 16,21 21-1,-21-21-15,-21 21 78,21 21-62,-21-21-16,-1 21 0,1-21 16,0 21-1,0 1 1,0-22-16,21 21 16,0 0-16,-21-21 0,21 21 15,-22-21-15,22 21 0,0 0 0,0 1 16,0-1-1,0 0-15,0 0 0,0 0 16,0 0-16,0 1 16,0-1-16,22 0 0,-1-21 15,0 21-15,21-21 16,-21 0-16,1 0 0,20 0 16,-21 0-16,0 0 0,22 0 0,-22 0 15,0 0-15,0-21 0,0 21 0,0-21 16,1 21-16,-1-21 0,0 21 15,0-22-15,0 1 0,0 21 0,-21-21 16,22 0-16,-1 0 0,0 0 16,-21-1-16,21 1 0,0-21 0,-21 21 15,0 0-15,0-1 0,0 1 16,0 0-16,0 0 0,0 0 16,-21 21-1,0 0-15,0 0 0,0 21 0,-1 0 16,1 0-16,21 0 0,-21 1 15,0-1-15,21 21 0,0-21 0,-21 0 16,21 1-16,-21-1 0,21 21 16,0-21-16,0 0 0,0 1 15,0-1-15,21 0 0,0-21 0,-21 21 16,21-21-16,0 0 0,22 0 16,-22 0-16,0 0 0,21 0 0,-21 0 15,22 0-15,-22 0 0,21 0 16,-21-21-16,1 21 0,-1-21 15,0 0-15,0-1 0,-21 1 0,0 0 16,21-21-16</inkml:trace>
  <inkml:trace contextRef="#ctx0" brushRef="#br0" timeOffset="61783.82">21907 7789 0,'0'0'0,"-63"0"31,84 0 16,0 0-47,0 0 15,-42 0 1,0 0 0</inkml:trace>
  <inkml:trace contextRef="#ctx0" brushRef="#br0" timeOffset="61979.7">20934 7938 0,'0'0'0,"-21"21"0,21 0 16,21 0 0,0-21-16,0 0 0,0 0 0,0 0 15,22 0-15,-22 0 0,21 0 16,-21 0-16,22 0 0,-22 0 0,21 0 16,-21 0-16,22 0 0,-22 0 15,21-21-15,-21 21 0</inkml:trace>
  <inkml:trace contextRef="#ctx0" brushRef="#br0" timeOffset="63712.22">24617 8403 0,'21'0'0,"-21"-21"16,21 0-16,0 0 15,-21 0-15,21-1 16,-21 1-16,22 0 0,-22 0 16,0 0-16,0 0 0,0-1 0,0-20 15,0 21-15,0-21 0,0 20 16,0-20-16,-22 21 0,-20 0 0,21 0 15,0-1-15,-22 1 0,22 21 16,-21 0-16,0 0 0,-1 0 0,22 21 16,-21 1-16,-1-1 0,1 0 0,21 21 15,-21-21-15,20 22 0,-20-1 16,21-21-16,0 22 0,0-1 0,-1-21 16,22 21-16,0-20 0,0-1 15,0 0-15,0 0 0,0 0 16,22 0-16,-1 1 0,0-22 0,0 0 15,0 21-15,0-21 0,1 0 16,20 0-16,-21 0 0,0 0 0,0 0 16,22 0-16,-22-21 0,21 21 0,-21-22 15,22 1-15,-22 0 0,21 21 16,-21-21-16,1 0 0,20-22 0,-21 22 16,0 0-16,-21 0 0,21-21 0,1 20 15,-22-20-15,0 21 0,0 0 16,0 0-16,0-1 0,0 44 31,0-1-31,0 0 0,-22 0 16,22 0-16,-21 22 0,21-22 15,0 0-15,0 0 0,0 21 16,0-20-16,0-1 0,0 0 0,21 0 16,1 0-16,-1-21 15,0 0-15,0 21 0,0-21 0,0 0 16,1 0-16,20 0 0,-21 0 0,21 0 15,-20 0-15,-1 0 0,21-21 16,-21 0-16,0 0 0,1 0 16,-22 0-16,21-22 0,-21 22 15,21 0-15,-21-21 0,0 20 0,0 1 16,0-21-16,0 21 0,0 0 16,0 42 15,0 0-31,0 0 0,0 0 15,-21 0-15,0 1 0,21-1 0,-22 0 16,22 0-16,0 0 0,0 0 0,0 1 16,-21-1-16,21 0 15,21-21 17,1 0-17,-1-21-15,-21 0 0,21 21 0,0-22 0,-21 1 16,21 0-16,-21 0 15,21 0-15,1 0 0,-1-1 0,-21 1 16,21 0-16,0 0 0,0 0 16,-21 0-16,21 21 0,1 0 15,-1 0 1,-21 21-16,21 0 0,-21 0 16,0 0-16,0 0 0,21 1 0,0-1 15,0 0-15,-21 0 0,22 0 16,-1 0-16,0 1 0,0-1 0,0-21 15,22 21-15,-22-21 0,21 0 16,-21 0-16,22 0 0,-1 0 16,0 0-16,1 0 0,-1 0 0,0 0 15,1 0-15,-1 0 0,0 0 0,-21-21 16,22 0-16,-22-1 0,0 1 16,0 0-16,0 0 0,1 0 0,-22-22 15,0 22-15,0-21 0,0 21 16,0-22-16,0 22 0,0 0 0,-22 0 15,1 0-15,0 0 0,0-1 16,0 22-16,-22 0 0,22 0 0,0 0 16,-21 22-16,21-1 0,-1 0 0,-20 0 15,21 0-15,0 0 16,-22 22-16,22-22 0,0 21 0,0-21 16,21 22-16,-21-22 0,21 0 0,-21 0 15,21 0-15,0 1 0,0-1 16,0 0-16,0 0 15,21-21-15,0 0 0,0 0 16,0 0-16,0 0 0,1 0 0,-1 0 16,0-21-16,0 0 0,21 21 0,-20-21 15,-1-1-15,0 1 0,21 0 16,-21 0-16,1 0 0,-1-22 0,0 1 16,0 0-16,0-1 0,0 1 15,1 0-15,-22 21 0,21-22 16,-21 1-16,21 0 0,0-1 0,-21 22 15,0-21-15,0-1 0,21 22 16,-21 0-16,21 0 0,-21 0 0,0 0 16,0-1-16,-21 44 15,0-1-15,21 0 16,-21 21-16,0-21 0,0 22 16,-1-1-16,22 0 0,-21 1 0,21-1 15,-21 0-15,21 1 0,-21 20 0,21-20 16,0-1-16,0 0 0,0-21 15,0 22-15,21-1 0,0-21 0,0 0 16,1 22-16,-1-43 0,0 21 16,0 0-16,0-21 0,0 0 15,1 0-15,-1 0 0,0 0 0,21 0 16,-21 0-16,1 0 0,-1 0 16,0-21-16,0 0 0</inkml:trace>
  <inkml:trace contextRef="#ctx0" brushRef="#br0" timeOffset="64196.05">27792 7832 0,'0'0'0,"-43"-21"32,22 42-17,21 0-15,-21 0 0,21 0 0,-21 22 16,21-1-16,-21 21 0,21-20 15,0 20-15,0-20 0,-21 20 0,-1 1 16,22-22-16,-21 21 0,0 1 16,21-1-16,-21 1 0,0-1 0,21 1 15,-21 21-15,-1-1 0,1-20 0,0-1 16,21 22-16,-21-22 0,0 1 16,0 21-16,-1-22 0,1 1 0,0-22 15,0 21-15,21-20 0,0-1 0,-21 0 16,21 1-16,-21-22 0,21 0 15,0-42 17,0-21-32,21 20 0,0-20 0,-21 0 15,0-1-15,21 1 0,0 0 16,0-22-16,-21 1 0</inkml:trace>
  <inkml:trace contextRef="#ctx0" brushRef="#br0" timeOffset="64520.38">27707 8001 0,'0'0'16,"0"-42"-16,0-64 15,0 85-15,0 0 0,0-1 16,0 1-16,21 0 0,-21 0 16,43 21-16,-22 0 0,0 0 15,21 0-15,1 0 0,-22 0 0,21 0 16,0 21-16,1-21 0,-1 21 0,-21 0 15,0 1-15,1 20 0,-22-21 16,0 21-16,0-20 0,0 20 0,0-21 16,-22 21-16,1-20 0,0-1 15,-21 0-15,21 0 0,-22 0 0,22 0 16,-21 1-16,21-22 0,-1 21 16,1-21-16,0 0 0,21 21 15,21-42 16,0 21-15,1-21-16</inkml:trace>
  <inkml:trace contextRef="#ctx0" brushRef="#br0" timeOffset="66949.39">28533 7726 0,'-22'0'31,"22"21"-31,-21 0 0,0-21 0,0 21 16,21 1-16,-21-1 15,0 0-15,21 0 0,-22 21 0,22-20 16,-21 20-16,21-21 0,-21 21 16,21-20-16,0 20 0,0-21 0,0 0 15,0 0-15,0 1 0,0-1 0,21 0 16,0-21-16,1 21 15,-1-21-15,0 0 0,0 0 0,0 0 16,0 0-16,1 0 0,-1-21 16,0 21-16,0-21 0,0 0 0,0-1 15,1 1-15,-22 0 0,21-21 0,-21 21 16,21-22-16,-21 1 16,0 21-16,0-22 0,0 22 0,0-21 15,0 21-15,-21 0 0,0-1 0,-1 22 16,22-21-16,-21 21 0,0 0 15,0 0-15,0 0 0,0 0 0,-1 0 16,1 21-16,0-21 0,0 22 16,0-1-16,21 0 0,0 0 0,0 0 15,0 0-15,0 1 16,0-1-16,0 0 0,0 0 0,21-21 16,0 21-16,0-21 0,0 0 0,1 0 15,-1 0-15,0 0 0,21 0 16,-21 0-16,1 0 0,20 0 15,-21-21-15,21 0 0,1 21 16,-1-21-16,0 0 0,1-1 0,-1 1 16,0 0-16,-20 0 0,20 0 15,-21 0-15,0-1 0,-21 1 16,-21 21 0,0 0-16,0 0 15,-22 0-15,22 0 0,0 21 0,0-21 16,0 22-16,0-1 0,-1 0 15,22 0-15,0 0 0,0 0 16,0 1-16,0-1 0,0 0 0,0 21 16,0-21-16,22 1 0,-22-1 15,21 0-15,0-21 0,-21 21 0,21 0 16,0-21-16,-21 21 0,21-21 16,1 0-16,-22-21 31,-22 0-16,1 21-15,0-21 0,0 21 16,0 0 0,0 0-16,-1 0 15,22 21 1,0 0-16,0 0 16,0 1-1,22-22-15,-1 0 0,0 21 16,0-21-16,0 0 0,22 0 15,-22 0-15,0 0 0,21 0 16,-21 0-16,22 0 0,-1 0 0,0 0 16,1 0-16,-22 0 0,21-21 15,1-1-15,-22 1 0,0 0 0,0 0 16,0 0-16,0-22 0,1 22 16,-1-21-16,-21 21 0,21 0 0,-21-1 15,0 1-15,0 0 0,0 0 16,-21 21 15,21 21-31,-21-21 0,-1 21 16,22 0-16,0 1 0,0-1 0,0 0 15,-21 0-15,21 0 0,0 22 0,0-22 16,0 0-16,0 0 16,0 0-16,21 0 0,1-21 15,-1 22-15,0-22 16,0 0-16,0 0 0,0 0 0,1 0 15,20 0-15,-21 0 0,0-22 16,0 1-16,22 0 0,-22 0 16,0 0-16,0-22 0,22 1 0,-22 21 15,0-21-15,0-1 0,0 1 16,22 0-16,-22-1 0,0 22 0,0-21 16,0-1-16,0 1 0,1 0 15,-1-1-15,0 22 0,0-21 0,-21 0 16,21-1-16,-21 22 0,21-21 15,-21-1-15,0 22 0,0 0 0,0 0 16,0 42 0,-21 0-1,0 0-15,0 22 16,0-22-16,-22 21 0,22 1 0,0-1 16,0 0-16,0 1 0,0-1 15,-1 0-15,1 1 0,0-1 0,0 0 16,21 1-16,0-1 0,0 0 15,0 1-15,0-1 0,0 0 0,0 1 16,0-1-16,0-21 0,0 21 0,0-20 16,0-1-16,21 21 0,0-21 15,0 0-15,1 1 0,-1-22 16,0 0-16,0 0 0,0 0 16,22 0-16,-22 0 0,0 0 0,0-22 15,21 1-15,-20 0 16,-1 0-16,0 0 0,0-22 0,0 22 15,0-21-15,1 0 0,-22-1 0,21 22 16,-21 0-16,21 0 0,-21 0 16,0-1-16,0 1 0,0 42 31,0 1-31,0-1 0,0 0 16,-21 0-16,21 0 15,0 0-15,-21 1 0,21-1 0,0 0 16,0 0-16,0 0 0,0 0 15,0 1-15,0-1 16,21-21 0,0 0-16,0 0 0,0 0 0,0 0 15,1 0-15,-1 0 0,0 0 16,0-21-16,21-1 0,-20 1 0,-1 0 16,0 0-16,0 0 0,0 0 0,0-22 15,1 22-15,-1 0 0,-21 0 16,0 0-16,21-1 0,-21 1 0,21 21 15,-21-21-15,0 42 47,0 0-47,0 1 0,-21-1 0,21 0 16,0 0-16,-21 0 16,21 0-16,0 1 0,0-1 0,-21 0 15,21 0-15,0 0 0,0 0 0,0 1 16,0-1-16,21-21 15,0 21-15,0-21 16,0 0-16,0 0 0,1 0 16,-1 0-16,0-21 0,0 21 0,0-21 15,0-1-15,22 1 0,-22 0 16,0 0-16,0-21 0,0 20 16,1-20-16,-1 21 0,0 0 0,0-22 15,0 22-15,0 0 0,-21 0 16,22 21-16,-22 21 47,-22 0-47,1 0 15,21 1-15,0-1 16,0 0-16,-21 0 0,21 0 0,0 0 16,0 1-16,0-1 0,0 0 15,0 0-15,0 0 0,21 0 16,0 1-16,1-22 0,-1 21 15,0-21-15,21 0 0,-21 0 0,22 0 16,-22 0-16,21 0 16,-21 0-16,22 0 0,-22-21 0,21 21 15,-21-22-15,1 1 0,-1 0 16,0 0-16,0-21 0,0 20 0,-21-20 16,21 21-16,-21-21 0,22 20 15,-22-20-15,0 21 0,0 0 0,0 0 16,0-1-16,-22 22 15,1 0 1,0 22-16,0-1 0,0 0 16,21 0-16,-21 0 0,21 0 0,-22 1 15,22 20-15,-21-21 0,21 0 16,0 0-16,0 1 0,0-1 16,0 0-16,0 0 0,0 0 15,21 0-15,1 1 0,-1-22 0,0 0 16,0 0-16,0 0 0,0 0 15,1 0-15,20 0 0,-21 0 16,0-22-16,0 22 0,22-21 16,-22 0-16,21 0 0,-21 0 0,1-22 15,20 22-15,-21-21 0,0 21 16,0 0-16,1-22 0</inkml:trace>
  <inkml:trace contextRef="#ctx0" brushRef="#br0" timeOffset="67184.25">32004 7557 0,'0'0'16,"-21"0"-1,21-22 63,-21 22-78</inkml:trace>
  <inkml:trace contextRef="#ctx0" brushRef="#br0" timeOffset="67464.03">30184 7493 0,'63'21'16,"-21"0"-16,1-21 15,20 0-15,-20 0 0,20 22 0,-21-22 16,22 0-16,-1 0 0,-20 0 16,20 0-16,-20 0 0,-1 0 0,0 0 15,1 0-15,-22 0 0,0 0 16,0 0-16,-21-22 16,-21 22-16</inkml:trace>
  <inkml:trace contextRef="#ctx0" brushRef="#br0" timeOffset="67720.89">29295 7345 0,'0'0'15,"0"21"17,-22-21-1,1 0-31,0 0 16,0 21-1</inkml:trace>
  <inkml:trace contextRef="#ctx0" brushRef="#br0" timeOffset="73808.2">11070 10859 0,'-21'0'0,"-21"0"0,20 0 16,-20 0 0,21 0-16,0 0 15,42 0 63,0 0-78,0 0 0,0 0 16,1 0-16,-1 0 0,21 0 0,-21 0 16,22 0-16,-1 0 0,0 0 15,1 0-15,-1 0 0,21 0 0,-20 0 16,20 0-16,-20 0 0,20 0 0,22 0 16,-22 0-16,22 0 0,0 0 15,-1 0-15,1 0 0,21 0 0,-22-22 16,22 22-16,0 0 0,0 0 15,0 0-15,21-21 0,21 21 16,-21 0-16,21-21 0,0 21 0,0 0 16,1 0-16,-1 0 0,0-21 0,21 21 15,1 0-15,-1 0 0,0 0 16,22-21-16,-1 21 0,1 0 0,-1 0 16,1 0-16,-1 0 0,1 0 0,20-21 15,-20 21-15,-1 0 0,1 0 16,-1 0-16,1 0 0,-1 0 0,1 0 15,-22 0-15,1 0 0,20 0 16,-21 0-16,1 0 0,-1 0 16,-21 0-16,0 0 0,1 0 0,-1 0 15,0 0-15,0 0 0,-21 0 16,-21 0-16,0 0 0,0 0 0,-22 0 16,-20 0-16,-1 0 0,1 0 0,-22 0 15,-21 0-15,0 0 0,1 0 16,-44 0-1,1-22 1,0 22-16,0-21 0,-21 21 16,-1-21-16,1 21 0,0-21 15,-22 21-15,1 0 0,-1-21 0</inkml:trace>
  <inkml:trace contextRef="#ctx0" brushRef="#br0" timeOffset="74424.84">15282 10478 0,'0'0'15,"0"-22"-15,0 1 16,0 42 31,0 1-47,0-1 0,0 21 0,0-21 0,0 0 15,0 22-15,0-1 0,0-21 16,0 22-16,0-22 0,-21 21 16,21-21-16,0 0 0,0 1 0,0-1 15,0 0-15,0 0 0,0 0 16,0 0-16,0 1 0,-21-1 15,0 0 1,21 0 0</inkml:trace>
  <inkml:trace contextRef="#ctx0" brushRef="#br0" timeOffset="74911.61">15388 11345 0,'-42'0'15,"21"0"-15,21 22 16,-22-1-16,1 0 0,0 0 15,21 0-15,0 0 0,-21 1 16,21-1-16,-21 0 0,21 21 16,-21-21-16,21 1 0,0-1 0,0 21 15,0-21-15,0 0 0,0 1 16,0-1-16,0 0 0,21 0 0,0-21 16,0 21-16,0-21 0,0 0 0,1 0 15,-1 0-15,21 0 0,-21 0 0,0 0 16,22 0-16,-22 0 0,0-21 15,0 0-15,0 0 0,22 0 0,-22-1 16,0 1-16,-21 0 0,21 0 0,-21-21 16,21 20-16,-21-20 0,0 0 15,0-1-15,0 1 0,0 21 0,0-21 16,-21 20-16,0 1 0,21 0 16,-42 0-16,21 0 0,-1 21 15,1 0-15,0 0 0,0 0 0,-21 0 16,20 0-16,1 21 0,-21 0 0,21-21 15,0 21-15,-1 0 0,1 1 16,0-22-16,0 21 0,-21-21 0,42 21 16,-43-21-16</inkml:trace>
  <inkml:trace contextRef="#ctx0" brushRef="#br0" timeOffset="75360.73">13991 10605 0,'0'0'0,"0"21"31,0 0-31,0 0 15,0 0-15,-21 22 0,21-22 16,-21 0-16,0 0 0,21 0 0,0 0 16,0 1-16,0-1 0,-22 0 15,22 0-15,0 0 0,0 0 16,-21-21-16,21 22 0,0-1 16,0 0-1,0 0-15,-21-21 0,21 21 16</inkml:trace>
  <inkml:trace contextRef="#ctx0" brushRef="#br0" timeOffset="75677.53">13462 11642 0,'0'0'0,"21"0"47,0 0-47,0 0 0,1 0 16,-1 0-16,0 0 0,0 0 15,0 0-15,0 0 0,1 0 0,-1-21 16,0 21-16,0 0 0,0 0 15,0 0 1,1-22 0</inkml:trace>
  <inkml:trace contextRef="#ctx0" brushRef="#br0" timeOffset="75925.39">14076 11367 0,'0'0'16,"0"21"-1,0 0-15,0 0 16,0 0-16,-21 0 0,21 22 16,-22-22-16,22 0 0,-21 21 0,21-20 15,-21-1-15,21 21 0,0-21 0,0 0 16,-21 1-16,21-1 0,0 0 15,-21 0-15,21 0 0,-21 0 16,-1-21 0,1 0-16</inkml:trace>
  <inkml:trace contextRef="#ctx0" brushRef="#br0" timeOffset="76320.28">12340 10732 0,'0'63'31,"0"-42"-31,0 0 0,0 1 0,0-1 16,0 21-16,0-21 0,0 0 15,0 1-15,0-1 0,0 0 0,0 0 16,-21-21-16,21 21 16,-21-21-1</inkml:trace>
  <inkml:trace contextRef="#ctx0" brushRef="#br0" timeOffset="76565.14">11747 11536 0,'0'0'15,"22"0"1,-1 0-16,0 0 0,0 0 0,0 0 15,0 0-15,1 0 16,-1 0-16,0 0 0,-21-21 16,21 21-16,0 0 0,0 0 0,1-21 15,-1 21-15,0 0 16</inkml:trace>
  <inkml:trace contextRef="#ctx0" brushRef="#br0" timeOffset="77107.94">12488 11494 0,'0'-22'16,"0"1"-16,0 0 15,0 0-15,21 21 0,-21-21 16,22 21-16,-1-21 15,0 21-15,0 0 16,0 0-16,0 0 0,1 21 0,-22 0 16,21 0-16,0 0 0,0 0 15,-21 1-15,0-1 0,0 21 16,0-21-16,0 22 0,0-1 0,0-21 16,-21 21-16,0 1 0,0-1 0,-1 0 15,1 1-15,-21-1 0,21 0 16,0 1-16,-22-1 0,22-21 0,-21 22 15,21-22-15,-1 0 0,1 0 0,0-21 16,0 0-16,0 0 0,0 0 16,-1 0-16,22-21 0,-21 0 15,0-22-15,21 22 0,0-21 0,0 21 16,0-22-16,0 1 0,0 21 16,0-21-16,0 20 0,21-20 0,0 21 15,1 0-15,-1 21 0,0-21 16,0 21-16,0-22 0,0 22 0,1 0 15,-1 0-15,21 0 0,-21 22 16,0-1-16,1 0 0,-1 0 0,21 0 16,-21 0-16,0-21 0,-21 22 0,22-1 15,-1 0-15,0 0 0,0 0 16,0 0-16,0 1 0,1-22 0,-1 21 16,0-21-16,21 0 0,-21 0 0,22 0 15,20 0-15,-20 0 0,-1-21 0</inkml:trace>
  <inkml:trace contextRef="#ctx0" brushRef="#br0" timeOffset="77650.86">16997 10816 0,'0'-21'0,"0"42"0,0-63 0,21 21 15,-21 42 17,0 0-32,0 0 15,0 0-15,0 1 0,0 20 0,-21-21 16,21 21-16,0 1 0,0-22 16,0 21-16,0-21 0,0 22 0,0-22 15,0 21-15,-21-21 0,21 1 0,0-1 16,0 0-16,0 0 0,0 0 15,0 0-15,0 1 0,0-1 16</inkml:trace>
  <inkml:trace contextRef="#ctx0" brushRef="#br0" timeOffset="77944.69">17018 11599 0,'0'22'31,"0"-1"-15,-21-21-16,21 21 0,0 0 0,0 0 15,0 0-15,0 1 0,0 20 16,0-21-16,0 0 0,0 22 0,-21-22 15,21 21-15,0-21 0,0 0 0,0 1 16,0-1-16,0 0 0,0 0 16,21-42-1,0 0 1,-21 0-16</inkml:trace>
  <inkml:trace contextRef="#ctx0" brushRef="#br0" timeOffset="78318.42">18732 10710 0,'0'0'0,"22"-21"0,-22 0 0,0 0 0,0 42 31,0 0-15,0 0-16,0 1 0,0-1 0,0 21 16,0 0-16,-22-20 0,22 20 15,0 0-15,0-21 0,-21 22 0,21-1 16,-21-21-16,21 22 0,0-22 0,0 0 15,-21 0-15,21 0 0,-21 0 16,21 1-16,0-1 0,-21-21 0,21 21 16</inkml:trace>
  <inkml:trace contextRef="#ctx0" brushRef="#br0" timeOffset="78996.03">18732 11599 0,'0'0'0,"0"-21"15,0 0-15,0 0 16,0 0-16,22 0 16,-1 21-16,0-22 0,0 22 15,0 0-15,0 0 0,1 0 0,-1 0 16,0 22-16,0-1 16,-21 0-16,21 0 0,-21 0 0,0 0 15,0 1-15,0-1 0,0 21 0,0-21 16,0 0-16,0 1 0,0 20 15,-21-21-15,21 21 0,-21-20 0,0-1 16,0 21-16,-22-21 0,22 22 0,0-22 16,-21 0-16,-1 0 15,22 0-15,-21 0 0,-1 1 0,22-22 16,-21 21-16,21-21 0,0 0 0,-1 0 16,1 0-16,0 0 0,21-21 15,-21-1-15,21 1 0,0 0 0,0 0 16,0-21-16,0 20 0,0-20 0,0 21 15,21-21-15,0 20 0,-21 1 16,21 0-16,1 21 0,-22-21 0,21 21 16,0 0-16,0 0 0,-21 21 15,21 0 1,-21 0-16,21 1 0,-21-1 0,22 0 0,-1 21 16,0-21-16,0 1 0,0 20 15,0-21-15,1 0 0,-1 0 16,21 1-16,-21-1 0,0-21 0,1 21 15,20-21-15,-21 0 0,0 0 0,0 0 16,1 0-16,-1 0 0,0 0 0,0-21 16,0 21-16,-21-21 0,21-1 15,1 1-15,-22 0 0,21 0 16,0 0-16,-21 0 0,0-1 0,0 1 16,21 0-16,-21 0 0,21 0 15,-21 0-15,0-1 16</inkml:trace>
  <inkml:trace contextRef="#ctx0" brushRef="#br0" timeOffset="84503.74">11366 12615 0,'-21'0'63,"0"0"-48,21 22 1,-21-22-1,21 21 1,-21-21-16,0 0 16,-1 0-1,1 0-15,0 0 16,0 0-16,0 0 16,0 0 15,-1 0 31,1 0-30,0 0-17,42 21 110,0-21-109,1 0-16,-1 0 0,0 0 15,0 0-15,0 0 0,0 0 0,22 21 16,-1-21-16,-21 0 0,22 0 0,-1 0 16,-21 0-16,21 0 0,1 0 15,-1 0-15,-21 0 0,22 0 0,-1 0 16,0 0-16,1 0 16,20 0-16,-21 0 0,22 0 0,-1 0 15,22 0-15,-21 0 0,20 0 0,1 0 16,0 0-16,-1 0 0,-20 0 15,20 0-15,-20 21 0,21-21 0,-22 0 16,22 0-16,-22 0 0,1 0 16,20 0-16,-20 0 0,21 21 0,-22-21 15,1 0-15,-1 0 0,1 0 0,-1 22 16,1-22-16,-22 0 0,21 0 16,-20 0-16,-1 0 0,0 0 0,1 0 15,-1 0-15,-21 0 0,22 0 16,-22 0-16,0 0 0,0 21 15,0-21-15,0 0 16,1 0 140,-1 0 1,0 0-157,0 0 15,0 0-15,0 0 0,1 0 16,-1 0-16,0 0 0,0 0 0,21 0 15,-20 0-15,20 0 0,0 0 0,-21 0 16,22 0-16,-1 0 0,0 0 16,-20 0-16,20 0 0,0 0 0,1 0 15,-1 0-15,0 0 0,1 0 16,20 0-16,1-21 0,-1 21 0,22 0 16,-1-22-16,1 22 0,0-21 0,-1 21 15,1-21-15,0 21 0,-1 0 16,22-21-16,-21 21 0,21 0 15,0 0-15,21-21 0,-22 21 0,1 0 16,0 0-16,0 0 0,0-21 16,0 21-16,-1 0 0,22 0 0,-21 0 15,21 0-15,-21 0 0,21 0 0,-21 0 16,0 0-16,21 0 0,-21 0 16,-1 0-16,22 0 0,-21 0 0,0 0 15,0 0-15,0 0 0,-22 0 16,1 0-16,0 0 0,-22 0 0,22 0 15,-22 0-15,1 0 0,21 0 0,-43 0 16,21 0-16,1 0 0,-22 0 16,1 0-16,-1 0 0,-21 0 15,0 0-15,0 0 0,1 0 0,-1 0 94,0 0-78,0 0-1,0 0-15,0 0 16,1 0-16,-1 0 0,0 0 16,-21-22-16,21 22 0,0 0 15,0 0-15,1-21 0,-1 21 16,0-21-16,-21 0 15,0 0 1,0 0-16,0-1 16,0 1-16,-21 0 15,0 21-15,-1-21 16,22 0-16,-21 21 0,0 0 16,0-21-16,0 21 15,0-22-15,-1 22 0,1 0 16,0-21-16,0 21 0,0-21 15,0 21 1,-1-21-16,22 42 94,22-21-94,-22 21 0,21 0 15,0-21-15,0 22 0,0-22 16,0 21-16,1 0 0,-1-21 0,0 21 16,0 0-16,21-21 0,-20 21 15,-1-21-15,0 22 0,0-22 0,0 0 16,0 0-16,1 21 0,-1-21 0,0 0 16,0 0-1,-42 0 32,0 0-47,0 21 16,-1-21-16,1 0 0,0 21 15,0 0-15,0-21 16,-22 21-16,22-21 0,0 22 0,-21-1 16,21-21-16,-1 21 0,-20 0 0,21 0 15,-21 0-15,20 1 0,-20-1 16,21-21-16,0 21 0,-22 0 0,22 0 15,0 0-15,0-21 0,0 22 16,0-1-16,-1-21 0,1 21 0,0-21 16,0 0-16,21 21 0,-21-21 15,21 21-15,-21-21 16,-1 0 46</inkml:trace>
  <inkml:trace contextRef="#ctx0" brushRef="#br0" timeOffset="92356.56">3937 12658 0,'0'0'0,"0"21"16,-21-21-16,0 21 16,-1-21 15,22-21 0,0 0-15,0 0-1,0-1-15,22 22 0,-22-21 16,21 21-16,0-21 0,0 21 16,0-21-16,0 0 0,1 21 0,-1 0 15,0 0-15,0-21 0,0 21 0,0 0 16,1 0-16,-1 0 16,0 21-16,0 0 0,-21 0 15,21 0-15,-21 0 0,0 1 16,0-1-16,0 21 0,0-21 15,0 22-15,0-22 0,-21 21 0,0-21 16,21 0-16,-21 22 0,0-22 16,-1 0-16,1 0 0,0 0 0,0 1 15,0-1-15,0 0 0,-1-21 0,1 21 16,0-21 0,0 0-16,21-21 31,0 0-16,0 0-15,21 21 0,-21-22 16,21 22-16,0 0 0,1-21 16,-1 21-16,0 0 0,0 0 15,0 0-15,0 0 0,1 0 16,-1 0-16,0 0 0,0 0 16,0 0-16,0 21 0,1-21 15,-22 22-15,21-1 0,0-21 0,0 21 16,-21 0-16,21 0 0,-21 0 0,21 1 15,-21-1-15,0 0 0,0 0 16,0 0-16,0 0 0,0 1 16,0-1-16,-21 0 0,0 0 0,0 0 15,0 22-15,-22-22 0,22 0 16,0 0-16,-21 0 0,-1 0 0,22 1 16,-21-1-16,0-21 0,20 21 15,-20-21-15,0 0 0,-1 0 0,22 0 16,-21 0-16,21 0 0,-22-21 15,22 0-15,0-1 0,0 1 0,-21 0 16,42 0-16,-22 0 0,1 0 0,21-1 16,0-20-16,0 21 0,0 0 15,0 0-15,0-1 16,0 1-16,21 21 0,1 0 16,-1 0-16,-21-21 0,21 21 15,0 0-15,0 0 0,0 0 0</inkml:trace>
  <inkml:trace contextRef="#ctx0" brushRef="#br0" timeOffset="92780.32">4826 13187 0,'0'0'0,"0"21"15,21-21 32,0 0-47,0-21 16,-21 0-1,22 21-15,-22-21 16,0-1-16,0 1 16,-22 21-1,1 0 1,0 0-16,21 21 16,0 1-16,-21-1 15,21 0 1,21-21 15,0 0-31</inkml:trace>
  <inkml:trace contextRef="#ctx0" brushRef="#br0" timeOffset="94831.49">6054 12700 0,'0'0'0,"0"-21"16,-22 21-16,1 0 15,21 21 48,0 0-48,0 0-15,0 1 16,21-1 0,-21 0-1,22-21-15,-22 21 16</inkml:trace>
  <inkml:trace contextRef="#ctx0" brushRef="#br0" timeOffset="95632.75">6054 12912 0,'0'0'0,"0"21"16,0-42 15,0 0-15,0-1-16,0 1 0,0 0 15,0 0-15,0 0 0,0 0 16,0-1-16,0 1 0,0 0 0,0 0 16,0 0-16,21 0 0,0 21 15,0-22-15,-21 1 0,21 21 0,0 0 16,1 0-16,-1 0 0,0 0 15,0 0 1,0 21-16,0 1 0,1 20 0,-1 0 16,-21-21-16,0 22 0,21 20 0,-21-20 15,0-1-15,0 0 0,0 22 16,-21-22-16,0 0 0,-1 1 0,1-1 16,0 0-16,0 1 0,0-1 15,-22 0-15,22 1 0,-21-1 0,21 0 16,-22 1-16,22-22 0,0 21 0,0-21 15,0 1-15,0-1 0,-1 0 16,22-42 0,0 0-1,0-22 1,0 22-16,0 0 0,0 0 0,22-22 16,-1 22-16,-21 0 0,21 0 0,0 0 15,0 0-15,0-1 0,-21 1 16,22 0-16,-1 21 0,0 0 0,0 0 15,0 0-15,0 0 16,1 0-16,-22 21 0,21 0 16,0 1-16,0-1 0,0 0 15,0 0-15,-21 0 0,22 0 16,-1 1-16,0-22 0,0 21 0,21 0 16,-20-21-16,-1 21 0,21-21 0,-21 0 15,22 0-15,-22 0 16,21 0-16,-21 0 0,22 0 0,-22 0 15,21 0-15,-21-21 0,0 21 16,1-21-16,-1 0 0,-21-1 16,0 1-16,0 0 0,0 0 15,0 0-15,0 0 16,-21-1-16,21 1 16,0 0-1,21 21 1,0-21-16,0 21 0,0 0 0,0-21 15,1 21-15</inkml:trace>
  <inkml:trace contextRef="#ctx0" brushRef="#br0" timeOffset="96016.53">7916 12764 0,'-21'0'16,"42"0"-16,-63-22 0,21 1 0,0 21 16,-1-21-16,1 21 0,21-21 0,0 0 15,0 0 1,0-1-16,21 22 0,1 0 15,20-21-15,-21 21 0,21 0 0,1 0 16,-1-21-16,0 21 0,1 0 0,-1 0 16,-21 0-16,22 0 0,-1 0 15,-21 0-15,0 0 0,22 0 0,-22 0 16,0 0-16,-21 21 16,0 0-1,-21-21-15,0 0 16,-1 22-16,1-22 0,0 0 15,0 0-15,-21 21 0,20-21 16</inkml:trace>
  <inkml:trace contextRef="#ctx0" brushRef="#br0" timeOffset="96297.37">8022 12679 0,'0'0'0,"-21"0"47,21 21-47,0 0 15,0 0-15,0 1 0,0 20 16,0-21-16,0 21 0,-21 1 0,21-1 16,-21 0-16,21 1 0,0-1 15,0-21-15,-22 22 0,22-1 0,-21 0 16,21 1-16,0-22 0,-21 21 16,21-21-16,0 22 0,0-1 0,0-21 15,0 0-15,0 22 0,0-22 16,0 0-16,0 0 0,0 0 15,0 0-15,21-21 0,0 0 16,1 0-16,-1-21 16,0 0-16,0 0 0,0 0 0</inkml:trace>
  <inkml:trace contextRef="#ctx0" brushRef="#br0" timeOffset="96732.12">8975 12996 0,'21'-21'16,"-42"42"-16,63-63 0,0 21 0,-42 0 16,21 0-16,-21-1 0,22 1 0,-22 0 15,0 0-15,0 0 0,-22 21 16,1-21-16,0 21 16,0 0-16,-21 0 15,20 0-15,1 0 0,-21 21 0,21 0 16,-22-21-16,22 21 0,-21 21 0,21-20 15,-22-1-15,22 21 0,-21 0 16,0-20-16,20 20 0,1 0 16,-21 1-16,21-1 0,21 0 0,0-21 15,-21 22-15,21-22 0,0 21 0,0-21 16,0 1-16,21 20 0,0-21 16,0 0-16,21-21 0,-20 21 0,20-21 15,0 0-15,1 0 0,-1 0 0,21 0 16,-20 0-16,-1 0 0,0-21 15,-20 21-15,20-21 0,0 0 0,-21 21 16,1-21-16,-1 0 0,0 21 16,0-22-16,0 22 0,-21-21 15</inkml:trace>
  <inkml:trace contextRef="#ctx0" brushRef="#br0" timeOffset="98008.4">11134 13399 0,'21'0'15,"0"0"-15,0 0 0,0 0 16,0-22 0,-21 1-16,0 0 0,0 0 15,0 0-15,0 0 16,0-22-16,0 22 0,-21 0 0,0-21 16,0 20-16,0-20 0,0 21 15,-22-21-15,22 20 0,0 1 0,-21 21 16,20-21-16,1 21 0,-21 0 0,21 0 15,-22 0-15,22 21 0,0 0 16,-21 1-16,21-1 0,-1 21 16,1-21-16,21 22 0,-21-1 0,21 0 15,-21 1-15,0-22 0,21 21 16,0 0-16,0 1 0,0-22 0,0 21 16,0-21-16,0 1 0,0 20 0,0-21 15,21-21-15,0 21 0,0 0 16,0-21-16,1 0 0,-1 0 0,0 0 15,0 0-15,21 0 0,-20-21 16,-1 0-16,21 0 0,-21 0 0,0-22 16,1 22-16,20 0 0,-21-21 0,0 21 15,0-22-15,-21 1 0,22 21 16,-1 0-16,-21-22 0,0 22 16,21 0-16,-21 0 0,0 42 31,0 0-31,-21 21 15,21-20-15,0-1 0,0 0 16,0 0-16,0 0 0,0 0 16,0 1-16,0-1 0,0 0 0,0 0 15,0 0-15,0 0 0,21 1 16,0-1-16,0-21 0,0 0 0,1 21 16,-1-21-16,0 0 0,0 0 0,21 0 15,-20 0-15,-1-21 16,21 0-16,-21-1 0,22 1 0,-22 0 15,21 0-15,-21-21 0,0 20 0,1-20 16,-1 21-16,0-21 0,-21 20 16,0 1-16,0 0 0,0 0 0,0 0 15,0 0-15,-21 21 0,0 0 16,-1 0-16,1 0 0,0 0 16,0 0-16,21 21 31,0 0-31,21 0 0,0 0 15,0 0-15,1 1 16,-1-1-16,0 0 0,0-21 0,0 21 16,0 0-16,-21 0 0,0 1 15,0-1-15,22 0 0,-22 0 0,0 0 16,0 0-16,21 1 0,-21-1 0,0 0 16,0 0-16,21 0 15,0 0-15,0-21 0,0 22 0,1-22 16,-1 0-16,0 21 0,0-21 15,21 0-15,-20 0 0,20 0 0,0 0 16,1-21-16,-22 21 0,21-22 0,0 1 16,1 0-16,-1 0 0,0-21 15,1 20-15,-22 1 0,0-21 0,0 21 16,0-22-16,1 22 0,-22-21 16,0 21-16,0 0 0,0-1 15,0 1-15,0 0 0,-22 21 16,1 0-16,0 0 0,0 0 0,0 0 15,0 21-15,-1-21 0,-20 21 16,42 1-16,-21 20 0,0-21 0,21 0 16,-21 0-16,21 1 0,0 20 0,0-21 15,0 0-15,21 0 0,0 1 16,0-1-16,0 0 0,22 0 0,-22-21 16,0 0-16,0 21 0,21-21 0,-20 0 15,20 0-15,-21 0 0,0 0 16,0-21-16,1 21 0,-1-21 15,0 0-15,-21 0 0</inkml:trace>
  <inkml:trace contextRef="#ctx0" brushRef="#br0" timeOffset="100865.07">14372 13589 0,'-21'21'0,"42"-42"0,-42 63 0,0-42 16,0 0-1,21-21 1,0 0-16,21 21 16,0-21-16,0-21 0,21 20 15,-20 1-15,-1-21 0,21 21 0,-21-22 16,0 22-16,22-21 0,-22 0 16,0-1-16,0 1 0,-21 0 0,0-22 15,0 22-15,0-1 0,0 1 16,0 0-16,0-1 0,0 1 0,0 21 15,-21 0-15,21 0 0,-21 21 16,0 0-16,0 0 0,-1 21 0,1 0 16,21 0-16,-21 21 0,0 1 0,21 20 15,-21-20-15,21-1 0,0 21 16,-21-20-16,-1-1 0,22 0 0,-21 1 16,21-1-16,0 0 0,-21 1 15,21-1-15,-21-21 0,21 22 0,0-22 16,0 0-16,0 0 0,0 0 15,0 0-15,0-42 32,0 0-17,21-21-15,-21 21 0,21-1 16,0 1-16,1 0 0,-22-21 0,21 42 16,0-21-16,0-1 0,0 1 15,0 21-15,1 0 16,-1 0-16,-21 21 15,0 1-15,21-1 0,-21 0 16,0 0-16,21 0 0,0 0 16,0 1-16,-21-1 0,22 0 15,-1 0-15,0 0 0,21 0 16,-21-21-16,22 22 0,-1-22 0,-21 0 16,22 0-16,-1 0 0,21 0 0,-20 0 15,-1-22-15,0 1 0,22 0 16,-22 0-16,1 0 0,-1 0 0,0-1 15,1 1-15,-22-21 0,0 21 0,0-22 16,-21 22-16,21-21 0,-21 21 16,0-22-16,0 22 0,0 0 15,-21 0-15,0 0 0,-21 0 0,20-1 16,-20 22-16,21 0 0,-21 0 0,-1 0 16,1 22-16,0-1 0,20-21 15,-20 21-15,21 0 0,0 21 16,-22-20-16,22-1 0,21 0 0,-21 21 15,21-21-15,-21 1 0,21 20 0,0-21 16,0 0-16,0 0 0,0 1 16,21-1-16,0 0 0,0 0 0,1-21 15,-1 0-15,21 21 0,-21-21 0,0 0 16,22 0-16,-22 0 0,21-21 16,-21 21-16,1-21 0,20 0 0,-21 0 15,0-1-15,0 1 0,1 0 16,-22 0-16,21 0 0,-21 0 15,0-1-15,0 1 0,0 0 0,0 0 16,0 0-16,0 42 31,0 0-31,-21 0 16,21 0-16,-22 1 0,22-1 16,0 21-16,0-21 0,0 0 0,0 22 15,0-22-15,0 0 0,0 0 16,0 0-16,0 1 0,22-22 0,-1 21 15,0-21-15,0 21 0,0-21 16,0 0-16,22 0 0,-22 0 16,0 0-16,0-21 0,0 0 0,1 21 0,-1-22 15,0 1-15,0-21 0,0 21 16,0 0-16,1-22 0,-22 22 16,0-21-16,0 21 0,21-1 0,-21 1 15,0 0-15,0 0 0,0 0 0,0 42 47,-21 0-47,21 0 0,0 0 16,0 1-16,0-1 0,0 21 15,0-21-15,0 0 0,0 22 16,0-22-16,0 0 0,0 0 16,0 0-16,0 1 0,0-1 0,21-21 15,0 0-15,0 21 0,0-21 0,0 0 16,1 0-16,-1 0 0,0 0 15,21-21-15,-21 0 0,1-1 0,20 1 16,-21 0-16,0 0 0,0 0 0,1-22 16,20 22-16,-42 0 0,21-21 15,0 21-15,0-22 0,1 22 0,-22 0 16,0 0-16,0 0 0,0-1 16,21 22-16,-21 22 31,-21-22-31,21 21 15,0 0-15,0 0 0,-22 0 0,22 0 16,0 1-16,0-1 0,0 0 0,0 21 16,0-21-16,0 1 0,0-1 15,0 0-15,22 0 0,-22 0 0,21-21 16,0 21-16,0-21 0,0 0 0,22 0 16,-22 0-16,0 0 0,0 0 15,21 0-15,-20 0 0,-1-21 0,21 21 16,-21-21-16,0 0 0,1 0 0,-1 0 15,0-1-15,0-20 0,0 21 16,-21 0-16,21 0 0,-21-1 16,0 1-16,0 0 0,0 0 15,0 42 1,-21-21 0,21 21-16,-21 0 0,0 1 15,21-1-15,0 0 0,0 21 16,0-21-16,0 1 0,0-1 0,0 0 15,0 0-15,0 0 16,0 0-16,21-21 0,0 22 0,0-22 16,1 0-16,-1 0 0,0 0 0,21 0 15,-21 0-15,22 0 0,-1 0 16,-21-22-16,22 1 0,-1 21 16,0-21-16,1-21 0,-22 21 0,21-1 15,-21 1-15,0 0 0,1 0 16,-1 0-16,-21 0 0,0-1 0,0 1 15,-21 21 1,-1 0 0,1 0-16,0 0 0,21 21 0,-21-21 15,21 22-15,-21-1 0,21 0 16,-21 0-16,21 0 0,0 0 0,0 1 16,-22 20-16,22-21 0,0 0 0,0 0 15,0 1-15,-21-1 16,21 0-1,0-42 17,21 21-32,-21-21 0,22-1 0,-22 1 15,21 0-15,0 0 0,0 0 0,-21-22 16,21 22-16,0 0 0,1-21 16,-1 21-16,21-1 0,-21 1 0,0 0 15,1 0-15,-1 21 0,0 0 16,-21 21-1,0 0-15,0 0 0,0 1 16,0-1-16,0 0 0,0 0 16,0 21-16,0-20 0,0-1 15,0 0-15,21 0 0,-21 0 0,21 0 16,0 1-16,1-1 0,20-21 16,-21 21-16,21-21 0,1 0 0,-1 0 15,0 0-15,1 0 0,-1 0 0,0 0 16,1 0-16,-1-21 0,0 0 15,1-1-15,-1 1 0,0 0 0,-20 0 16,20 0-16,-21-22 0,0 22 0,0 0 16,1-21-16,-22 21 15,0-1-15,0-20 0,0 21 0,-22 0 0,1 0 16,0-1-16,0 1 0,0 21 16,-22 0-16,22 0 0,-21 0 15,21 0-15,0 21 0,-22 1 0,22-1 16,0 0-16,0 0 0,0 0 15,21 22-15,0-22 0,-22 0 0,22 0 16,0 21-16,0-20 0,0-1 0,0 0 16,0 0-16,0 0 0,22-21 15,-1 21-15,0-21 0,-21 22 0,21-22 16,0 0-16,22 0 0,-22 0 0,0 0 16,0-22-16,0 1 0,0 0 15,1 0-15,-1 0 0,0 0 16,-21-1-16,21 1 0,0 0 0,-21 0 0,0 0 15,0 0-15,21 21 16,-21-22-16,22 1 16,-22 0-16,0 42 31,0 0-31,0 1 0,-22-1 16,22 0-16,-21 0 0,0 21 0,21 1 15,-21-1-15,21-21 0,-21 43 16,21-22-16,-21 0 0,21 1 0,0 20 15,0-20-15,0 20 0,0 1 16,0-22-16,0 21 0,0 1 0,-22 21 16,22-22-16,0 1 0,0-1 0,0 1 15,0-1-15,0 1 0,0-1 16,0 1-16,0-22 0,0 21 0,0-20 16,0-1-16,0 0 0,0 1 15,0-1-15,0-21 0,0 0 0,0 1 16,0-1-16,0 0 0,-21-21 15,0 0-15,0-21 16,21 0-16,-21-1 0,0 1 16,21 0-16,0 0 0,0 0 0,0-22 15,0 22-15,0 0 0,0-21 16,0-1-16,0 22 0,0-21 16,0 0-16,0-1 0,0 1 0,21 0 15,0-22-15,-21 22 0,21-22 0,-21 22 16,0-22-16</inkml:trace>
  <inkml:trace contextRef="#ctx0" brushRef="#br0" timeOffset="101099.93">17335 13081 0,'0'0'0,"-21"0"16,0 0-16,0 0 16</inkml:trace>
  <inkml:trace contextRef="#ctx0" brushRef="#br0" timeOffset="103180.44">20235 13547 0,'0'0'0,"0"21"0,-21-21 0,21 21 15,-21-21-15,21-21 47,0 0-47,21 0 0,0 21 16,0-22-16,1 1 0,-1-21 16,0 21-16,0 0 0,0-1 0,22-20 15,-1 0-15,-21-1 0,21 1 16,1 0-16,-1-1 0,22-20 15,-22 21-15,0-22 0,1 22 0,-1-22 16,-21 22-16,21 0 0,-20 20 16,-22-20-16,0 21 0,0 0 0,-22 21 15,1 0-15,-21 0 16,0 21-16,-1 0 0,1 21 16,0-20-16,-1 20 0,1 0 0,0 1 15,20-1-15,1 0 0,0 1 0,21-1 16,0 0-16,0 1 0,0-1 15,0 0-15,0 1 0,21-22 0,0 21 16,1-21-16,-1 0 0,0 1 16,-21-1-16,21 0 0,-21 0 15,21 0-15,-21 0 0,-21-21 32,0-21-17,0 0-15,0 0 0,-1 0 16,1 0-16,-21-22 0,21 22 0,0 0 15,-1 0-15,22-22 0,-21 22 16,0 21-16,21-21 0,-21 21 0,21 21 31,0 0-15,0 1-16,0-1 0,21 21 0,0-21 16,0 0-16,-21 22 0,22-22 0,-1 0 15,0 0-15,21 0 0,-21 1 16,22-1-16,-1 0 0,0 0 0,22-21 15,-22 0-15,22 0 0,-1 0 16,1 0-16,-22 0 0,22 0 0,-1-21 16,1 21-16,-1-21 0,1 0 0,-1-1 15,-21 1-15,1-21 0,20 21 16,-42 0-16,22-22 0,-22 1 0,0 21 16,-21-22-16,0 1 0,0 21 0,0-21 15,0-1-15,0 22 16,-21 0-16,0 21 0,-22 0 0,22 0 15,0 0-15,-21 0 0,21 21 0,-22-21 16,1 42-16,21-20 0,-22-1 16,22 21-16,-21-21 0,21 22 0,0-22 15,-1 21-15,1-21 0,21 0 0,0 22 16,0-22-16,0 0 0,0 0 16,0 0-16,0 1 0,21-22 0,1 21 15,-1-21-15,0 0 0,0 0 0,0 0 16,0 0-16,22 0 0,-22-21 15,21-1-15,-21 22 0,1-21 0,20 0 16,-21 0-16,0-21 0,22 20 16,-22 1-16,0-21 0,-21 21 15,21 0-15,-21-22 0,21 22 0,-21 0 16,0 0-16,-21 21 16,0 21-1,0-21-15,21 21 0,-21 0 0,-1 0 16,1 1-16,21-1 0,0 0 15,0 0-15,0 0 0,0 0 0,0 1 16,0-1-16,0 0 0,21-21 16,1 21-16,-1-21 0,0 0 15,0 0-15,21 0 0,-20 0 0,-1 0 16,21 0-16,-21 0 0,22 0 16,-22 0-16,21-21 0,-21 0 15,22 21-15,-22-21 0,0-1 0,0 1 16,0-21-16,0 21 0,-21 0 0,0-1 15,22-20-15,-22 21 0,21 0 16,-42 42 0,-1 0-1,22 0-15,-21 0 0,0 1 16,21-1-16,-21 0 0,0 21 0,21-21 16,0 1-16,0-1 0,-21 0 0,21 0 15,0 0-15,-22-21 0,22 21 16,0 1-16,22-44 47,-1 1-47,-21 0 15,0 0-15,21 0 0,0 0 0,-21-1 16,21 1-16,0 0 0,-21-21 16,22 21-16,-1-1 0,0-20 0,-21 21 15,21 21-15,-21-21 0,21 21 16,-21 21-1,0 0-15,0 0 0,0 0 16,0 1-16,0-1 0,0 21 16,0-21-16,0 0 0,0 1 15,0-1-15,0 0 0,0 0 0,0 21 16,21-20-16,1-1 16,-22 0-16,21-21 0,0 0 15,0 0-15,0 0 0,0 0 16,1 0-16,-1-21 0,0 21 15,0-21-15,0-1 0,0 1 0,1 0 16,-1 0-16,0 0 0,0-22 0,0 22 16,0 0-16,1-21 15,-1 21-15,0-1 0,-21 1 0,21 0 0,-21 0 16,21 21-16,-21 21 31,0 0-31,0 0 0,0 1 0,0-1 16,-21 0-16,21 0 0,0 0 0,-21 0 15,21 1-15,0-1 0,0 21 16,0-21-16,21 0 0,0 1 16,0-22-16,1 21 0,20-21 15,-21 0-15,0 0 0,22 0 16,-22 0-16,21 0 0,0-21 0,-20 21 16,20-22-16,0 1 0,-21 0 15,22 0-15,-22 0 0,21 0 16,-21-1-16,1-20 0,-1 21 0,0 0 0,-21 0 15,0-1-15,0 1 0,-21 21 32,0 21-32,-22-21 0,22 22 15,0-1-15,0 0 0,0 0 0,-1 21 16,1-20-16,21-1 16,0 0-16,0 0 0,0 0 0,0 0 0,0 1 15,0-1-15,21 0 0,1-21 16,20 21-16,-21-21 0,0 0 0,22 0 15,-1 0-15,-21 0 0,21 0 0,1 0 16,-1-21-16,0 21 0,1-21 16,-1 0-16,0-1 0,1 1 15,-1-21-15,0 21 0</inkml:trace>
  <inkml:trace contextRef="#ctx0" brushRef="#br0" timeOffset="103608.2">24723 12615 0,'0'0'15,"0"-21"-15,0 0 0,0 0 0,0 0 0,0 0 16,0-1-16,0 1 0,0 0 16,0 0-16,0 0 0,0 0 0,0 42 31,0 0-31,0 21 16,0 1-16,-22-1 0,22 21 0,-21 1 15,21-1-15,-21 1 0,21 21 16,0-22-16,-21 1 0,0-1 0,21 1 15,-21-1-15,21-21 0,0 1 16,-22 20-16,22-42 0,-21 22 0,21-1 16,0-21-16,0 0 0,0 1 15,0-1-15,0 0 16,0-42 0,0 0-16,0-1 15,0 1-15,0 0 0,0 0 0</inkml:trace>
  <inkml:trace contextRef="#ctx0" brushRef="#br0" timeOffset="103964.09">24553 12954 0,'0'0'0,"0"-42"0,0-1 15,0-20-15,0 21 0,0-1 0,0 1 16,0 0-16,0 20 0,21-20 0,1 21 16,-1 0-16,0 0 0,0-1 15,0 1-15,0 0 0,22 0 0,-1 0 16,-21 21-16,22-21 0,-1 21 0,21 0 15,-20 0-15,-22 0 0,21 21 16,1 0-16,-22 0 0,21 0 0,-21 22 16,-21-22-16,0 21 0,0 0 0,0 22 15,0-22-15,-21 1 16,0-1-16,0 0 0,-22 1 0,1-1 16,0 0-16,-1-21 0,1 1 0,0-1 15,-1 0-15,22 0 0,-21 0 0,21-21 16,0 21-16,-1-21 0,1 0 15,0 0-15,21 22 0,21-22 47,0 0-47,1 0 16,-1 0-16,0 0 16,0 0-16</inkml:trace>
  <inkml:trace contextRef="#ctx0" brushRef="#br0" timeOffset="107060.14">25125 13356 0,'0'21'15,"21"-21"1,0 0-1,-21-21 1,21 21-16,-21-21 0,21 21 16,1-21-16,-22 0 0,21 21 0,0-21 15,-21-1-15,21 1 0,-21-21 16,21 21-16,0 0 0,-21-22 16,0 22-16,22-21 0,-22 21 0,21-1 15,-21 1-15,0 0 0,0 0 16,-21 21 15,-1 21-31,1 0 16,0-21-16,0 21 0,0 1 15,0-1-15,-1 0 0,22 0 16,-21-21-16,21 21 0,0 0 16,21-21 15,1 0-31,-1 0 0,0 0 15,0 0-15,0 0 0,0 0 16,-21-21-16,22 21 0,-1 0 0,0 0 16,-21 21 15,0 1-31,0-1 0,0 0 16,-21 0-16,21 0 0,0 0 15,-21 1-15,-1-1 0,22 0 0,0 0 16,0 0-16,0 0 15,0 1-15,22-22 16,-1 0 0,0 0-16,0 0 0,0 0 15,0 0-15,1 0 0,20 0 0,-21 0 16,0 0-16,0-22 0,22 1 0,-22 21 16,0-21-16,0 0 0,0 0 15,1 0-15,-1-1 0,0-20 0,0 21 16,0 0-16,0 0 0,-21-1 0,22 22 15,-22-21-15,0 42 16,0 1 0,0-1-16,-22 0 15,1 0-15,21 0 0,0 0 16,-21 1-16,21-1 0,-21 0 0,21 0 0,0 0 16,0 0-16,0 1 15,21-1-15,0-21 16,0 0-16,1 0 0,-1 0 0,0 0 15,0 0-15,0 0 0,22 0 16,-22 0-16,0 0 0,0 0 0,0 0 16,22 0-16,-22-21 0,0 21 0,0-22 15,0 1-15,0 0 16,1 0-16,-1 0 0,-21 0 0,21-1 16,0 1-16,-21-21 0,21 21 0,-21 0 15,21 21-15,-21-22 0,22 1 16,-22 42-1,0 1 1,0-1-16,-22 0 0,1 0 16,0 0-16,21 0 0,0 1 0,-21-1 15,21 0-15,-21-21 0,21 21 0,0 0 16,0 0-16,0 1 16,0-1-16,21-21 0,0 21 0,0-21 15,0 0-15,1 0 0,-1 21 16,21-21-16,-21 0 0,0 0 0,1 0 15,-1 0-15,0 0 0,0 0 16,0-21-16,-21 0 0,21 21 0,1-21 16,-22-1-16,21 1 0,0 0 15,-21-21-15,0 21 0,21-22 0,0 22 16,-21-21-16,0 21 0,0-22 0,0 22 16,0 0-16,0 0 0,-21 0 15,0 21-15,0 0 0,0-22 0,-1 22 16,-20 0-16,21 0 0,0 0 15,-22 22-15,22-1 0,0 0 0,0 0 16,0 0-16,0 0 0,-1 1 0,1-1 16,21 0-16,-21 21 0,21-21 15,0 1-15,0-1 0,0 0 16,0 0-16,0 0 0,0 0 0,21-21 16,0 22-16,1-22 0,-1 0 15,0 21-15,0-21 0,0 0 0,0 0 16,1 0-16,20 0 0,0 0 0,-21-21 15,22 21-15,-1-22 0,0 22 16,1-21-16,-1 0 0,0 0 0,1 0 16,-22 0-16,21-22 0,-21 22 0,1 0 15,-1 0-15,0 0 0,-21-1 16,21 22-16,-42 0 16,0 0-1,21 22-15,-21-1 0,-1 0 16,22 0-16,-21 0 0,21 0 0,0 1 15,0-1-15,0 0 0,0 0 16,0 0-16,0 0 0,21 1 16,1-22-16,-1 0 0,0 0 15,21 0-15,-21 0 0,22 0 16,-22 0-16,21 0 0,1 0 0,-22 0 16,21-22-16,0 22 0,-20-21 0,20 0 15,-21 0-15,21 0 0,-20 0 16,-1-22-16,0 22 0,0 0 0,0-64 15,-21 64 1,21 21-16,-42 21 31,0 0-31,21 1 0,-21-1 16,21 0-16,0 0 0,-21 0 16,21 0-16,0 1 0,0-1 15,0 0-15,21 0 16,0-21-16,0 0 15,0 0-15,1 0 0,20 0 0,-21 0 16,0 0-16,0 0 0,22-21 16,-22 0-16,0 0 0,0-1 15,0 1-15,22-21 0,-22 0 0,0-1 16,-21 1-16,21 0 0,0-1 16,1-20-16,-1 20 0,0-20 0,-21 21 15,0-1-15,21 1 0,-21 0 16,0 20-16,21 1 0,-21 0 0,0 0 15,-21 21 1,0 21-16,0 0 16,0 22-16,-1-22 0,1 21 0,0 0 15,0 1-15,0 20 0,0-20 0,-1 20 16,22-21-16,-21 1 0,0-1 16,21 0-16,-21 1 0,21-1 15,0 0-15,0-20 0,0-1 0,0 21 16,0-21-16,0 0 15,21 1-15,0-22 0,0 0 0,1 0 16,-1 0-16,0 0 0,0 0 16,0 0-16,22 0 0,-22-22 0,0 1 15,0 0-15,21 0 0,-20 0 0,-1 0 16,0-1-16,0 1 0,0 21 16,-21-21-16,21 21 0,-42 21 31,0 0-31,0 1 15,21-1-15,-21 0 0,0 0 16,21 0-16,0 0 0,0 1 16,0-1-16,21 0 15,0-21-15,0 0 0,21 21 16,-20-21-16,20 0 0,-21 0 16,21 0-16,1 0 0,-1 0 0,-21 0 15,22 0-15,-1-21 0,0 21 16,-21-21-16,1 0 0,20-1 0,-21 1 15,0 0-15,0-21 0,1 21 0,-22-1 16,21 1-16,-21 0 0,21 0 16,-21 0-16,0 0 0,-21 21 31,0 21-15,-1 0-16,1 0 0,0 0 0,0 0 15,-21 22-15,20-1 0,1-21 16,-21 43-16,21-22 0,-22 22 0,22-22 15,0 21-15,-21 1 0,21-1 0,-1 1 16,1-1-16,0 1 0,0-1 16,0 1-16,21-1 0,0 1 0,0-1 15,-21 1-15,21-1 0,-22 1 0,22-1 16,-21-20-16,21 20 0,-21-20 16,21-1-16,0-21 0,-21 21 0,21-20 15,-21-22-15,21 21 0,-21-21 16,-1 0-16,1 0 0,0 0 15,21-21-15,0-1 16,-21 1-16,21 0 0,-21-21 0,21 21 16,0-22-16,0 1 0,0 0 0,0-22 15,0 22-15,0-22 0</inkml:trace>
  <inkml:trace contextRef="#ctx0" brushRef="#br0" timeOffset="107292.52">28152 13039 0,'0'0'0,"0"-21"0,-43-43 31,43 43-15,21 21-16,1 0 15,-1 0-15,0 0 0,21 0 0,-21 0 16,1 0-16,-1 0 0,0 0 15,0 0-15,0 0 0,0 0 0,-21-21 16,0 0 0</inkml:trace>
  <inkml:trace contextRef="#ctx0" brushRef="#br0" timeOffset="107496.4">27114 12615 0,'0'0'0,"-21"0"0,0 0 16,0 0-16,0 0 0,0 0 0,-1 0 15,1 0-15,0 0 0,0 0 16,0 0-16,21-21 0,-21 21 16,-1 0-16,1 0 15,0 0-15,0 0 0,0-21 16,0 21-16,-1 0 0</inkml:trace>
  <inkml:trace contextRef="#ctx0" brushRef="#br0" timeOffset="107648.32">26352 12552 0,'0'-21'47</inkml:trace>
  <inkml:trace contextRef="#ctx0" brushRef="#br0" timeOffset="108716.15">8975 14605 0,'0'0'16,"21"-21"-16,0 0 0,-21 0 0,0-1 15,21 1-15,-21-21 0,0 21 0,0 0 16,0-22-16,0 22 0,0 0 15,0 0-15,0 0 0,0-1 0,0 1 16,0 0-16,-21 0 0,0 21 16,0 0-1,21 21-15,-22 0 16,22 22-16,-21-1 0,21 21 16,0-20-16,0 20 0,0 1 0,0 20 15,0-20-15,0-1 0,0 1 0,-21-1 16,21 22-16,-21-21 0,21-1 15,0-21-15,-21 22 0,0-22 0,21 1 16,0-1-16,0-21 0,-22 0 16,22 0-16,0 1 0,-21-22 15,21-22-15,0 1 16,0-21-16,0 21 16,0 0-16,21-22 0,1 1 0,-1 0 15,0-1-15,0 1 0,0 0 16,0 20-16,1-20 0,20 0 0,-21 21 15,21-1-15,-20 1 0,20 0 16,-21 21-16,21 0 0,-20 0 16,20 0-16,-21 21 0,21 0 0,-20 1 15,-1-1-15,0 0 0,-21 21 0,0-21 16,0 22-16,0-1 0,0-21 16,0 22-16,-21-1 0,0-21 0,-1 0 15,-20 22-15,0-22 0,21 0 16,-22 0-16,1 0 0,21-21 0,-22 0 15,1 0-15,21 0 0,0 0 0,-22 0 16,22 0-16,0 0 16,21-21-16,-21 0 0,21 0 0,0 0 0,0-1 15,0 1-15,0 0 16,0 0-16,21-21 0,0 20 16,22 1-16,-1 0 0,-21 21 0</inkml:trace>
  <inkml:trace contextRef="#ctx0" brushRef="#br0" timeOffset="110384.03">10139 14880 0,'0'-21'16,"0"42"-16,0-63 0,0 21 0,-21 0 15,-1-1-15,1 1 0,-21 0 16,21 0-16,0 0 0,-1 0 0,1-1 15,0 22-15,0 0 0,-21 0 16,20 0-16,1 0 0,0 0 0,0 0 16,0 22-16,0-1 0,-1 0 0,1 21 15,0-21-15,21 22 0,0-22 16,-21 21-16,21-21 0,0 22 0,0-22 16,0 21-16,0-21 0,0 22 0,0-22 15,0 0-15,0 0 16,21 0-16,0 1 0,-21-1 0,21 0 15,1-21-15,-1 0 0,0 0 0,0 0 16,21 0-16,-20 0 0,-1 0 16,0-21-16,21 0 0,-21 21 0,1-22 15,20-20-15,-21 21 0,0 0 0,0-22 16,1 22-16,-1-21 0,0 21 16,0-22-16,-21 22 0,0-21 0,21 21 15,-21 0-15,0-1 16,0 1-16,0 42 15,0 1-15,-21-1 16,21 0 0,-21 0-16,21 0 0,0 0 0,0 1 15,0-1-15,0 0 0,0 0 0,0 0 16,0 0-16,0 1 0,0-1 16,21 0-16,0 0 0,0 0 15,1-21-15,-1 0 0,0 0 0,0 0 16,0 0-16,0 0 0,22 0 15,-22 0-15,0 0 0,21 0 0,-20 0 16,-1-21-16,21 0 0,-21 0 16,22 0-16,-22 21 0,21-22 0,-21-20 15,0 21-15,1 0 0,-1 0 0,-21-1 16,0 1-16,0 0 0,0 0 16,-21 21-1,-1 0-15,1 0 0,0 0 16,0 0-16,0 0 15,0 0-15,21 21 0,0 0 16,0 0-16,0 1 0,0-1 16,21-21-16,0 21 0,0 0 15,-21 0-15,21-21 0,0 21 0,1 1 16,-1-1-16,-21 0 0,21-21 16,-21 21-16,21 0 0,-21 0 15,0 1-15,0-1 0,0 0 31,-21-21-31,0 0 0,0 0 16,-1 0-16,1 0 0,0 0 0,0 0 16,0 0-16,0-21 15,-1 21-15,1 0 16,21 21 0,21-21 15,1 0-31,-1 0 0,0 0 15,0 0-15,0 0 0,0 0 0,22-21 16,-22 21-16,21-21 0,1-1 0,-1 1 16,-21 0-16,21 0 15,1 21-15,-1-21 0,0 0 0,-20-22 16,20 22-16,0 0 0,-21 0 0,1 0 16,-1-1-16,0 1 0,-21-21 15,0 21-15,0 0 0,0-22 0,0 22 16,0 0-16,0 0 0,0 0 0,0-1 15,-21 22-15,0 0 16,-1 0-16,22 22 16,0-1-16,-21 0 0,21 21 15,-21-21-15,21 1 0,0 20 0,0-21 16,0 21-16,0-20 0,0 20 16,0-21-16,0 0 0,21 22 15,0-22-15,1 0 0,-1 0 0,0 0 16,21-21-16,-21 21 0,22-21 0,-1 0 15,-21 0-15,22 0 0,-1 0 16,0-21-16,1 21 0,20-21 0,-21 0 16,1 0-16,20 0 0,-20-1 0,20 1 15,-21 0-15,22 0 0,-22 0 16,1-22-16,-1 22 0,-21 0 0,21 0 16,-42 0-16,0 0 0,0-1 0,0 1 15,0 0-15,-21 0 0,0 0 16,-21 21-16,21 0 0,-22 0 15,1 0-15,0 0 0,-1 0 0,-20 21 16,20 0-16,22 0 0,-21 0 16,0 1-16,20-1 0,1 21 0,0-21 15,0 0-15,21 22 0,0-22 0,0 21 16,0-21-16,0 22 0,0-22 16,0 21-16,21-21 0,-21 1 0,21-1 15,0 0-15,22-21 0,-22 0 16,0 0-16,21 0 0,-20 0 0,20 0 15,-21-21-15,21 21 0,-20-21 0,20-22 16,0 22-16,-21 0 0,22-21 16,-22 20-16,0-20 0,0 0 15,0-1-15,1 1 0,-22-21 0,0 20 16,0-20-16,0 20 0,0-20 16,0-1-16,0 1 0,0 21 0,0-1 15,0 1-15,0 21 0,-22 0 0,22-1 16,-21 22-16,0 0 15,21 22-15,0-1 0,-21 21 0,0 22 16,21-22-16,0 0 0,0 22 16,0-1-16,0-20 0,0 20 0,0-21 15,0 1-15,0-1 0,0 0 16,21 1-16,0-1 0,0 0 0,0-20 16,1 20-16,-1-21 0,0 0 15,21 0-15,1 1 0,-22-22 0,21 0 16,0 0-16,1 0 0,-1-22 15,0 1-15,1 0 0</inkml:trace>
  <inkml:trace contextRef="#ctx0" brushRef="#br0" timeOffset="111512.19">14076 15155 0,'0'-63'31,"0"42"-31,0 0 0,21-1 16,0 1-16,0-21 0,-21 21 0,21 0 16,1-22-16,-1 1 0,0 0 15,0 20-15,0-20 0,0 0 0,-21-1 16,0 22-16,22-21 0,-22 21 0,0 0 15,0-1-15,0 1 0,-22 42 32,22 1-32,-21 20 15,0-21-15,0 21 16,21-20-16,0 20 0,-21 0 0,21-21 0,-21 22 16,21-1-16,-22-21 0,22 22 15,0-22-15,0 21 0,0-21 16,0 0-16,0 22 0,0-22 0,22 0 15,-1-21-15,0 21 0,0 0 16,0-21-16,0 0 0,1 0 0,-1 0 16,21 0-16,-21-21 0,22 0 0,-22 0 15,21 0-15,-21 0 0,0-1 16,1 1-16,-1-21 0,0 21 0,-21 0 16,0-22-16,0 1 0,0 21 0,0-22 15,-21 22-15,0-21 0,-1 21 16,-20-22-16,21 43 0,-21-21 15,20 0-15,-20 21 0,21 0 0,0 0 16,0 0-16,-1 0 0,44 0 31,-1 0-15,21 0-16,0 0 0,1 0 0,-1 0 16,0 0-16,1 0 0,-1 0 0,0 0 15,1 0-15,20 0 0,-20 0 16,-1 21-16,21 0 0,-20-21 0,-1 22 15,0-22-15,1 21 0,-22 0 16,21 0-16,-21 0 0,-21 0 16,0 1-16,0-1 0,0 0 0,0 0 0,0 0 15,0 22-15,0-22 0,-21 0 16,21 0-16,-21 0 0,21 0 16,-21-21-16,0 22 0,21-1 0,-21 0 15,-1-21 1,1 0-16,0 0 15,21-21-15,-21 21 16,21-21-16,0-1 0,0 1 16,0 0-16,0 0 0,0 0 15,0 0-15,0-1 0,21 1 16,0-21-16,0 21 0,1-22 0,-1 22 16,21-21-16,-21 0 0,22 20 15,-1 1-15,0 0 0,1 0 0,-1 0 16,0 21-16,-21 0 0,22 0 15,-1 21-15,0 0 0,-20 0 0,-1 0 16,21 22-16,-21-22 0,0 21 0,-21 1 16,0-22-16,0 21 0,0 0 15,0-20-15,0-1 0,0 21 0,0-21 16,-21 0-16,21 1 0,-21-1 0,0 0 16,0-21-16,21 21 15,-21-21-15,-1 0 0,22-21 16,0 0-16,0 0 15,22 21-15</inkml:trace>
  <inkml:trace contextRef="#ctx0" brushRef="#br0" timeOffset="115661.04">17716 14224 0,'0'0'0,"22"-21"0,-22 0 16,-22 42-1,1 0 1,0 21-16,0 1 0,0-1 0,21 0 15,-21 22-15,-22-1 0,22 1 16,0-1-16,-21 1 0,20-1 0,-20 1 16,0-22-16,-1 1 0,22 20 0,-21-21 15,21 1-15,0-22 0,-1 0 16,22 0-16,-21 0 0,21 1 0,0-44 31,0 1-31,21 0 0,1 0 16,-1 0-16,0-22 0,0 22 0,0-21 15,0 0-15,1 20 0,-1-41 16,0 21-16,21-1 0,-21-20 16,1-1-16,-1 1 0,0 20 0,21-20 15,-21-1-15,1 22 0,-1-21 0,-21 41 16,21-20-16,0 21 0,-21 0 16,21 0-16,-21 42 15,0 21-15,21-21 0,-21 22 16,0-1-16,0 21 0,0 1 15,0-1-15,0-20 0,0 20 0,0 1 16,0-22-16,0 22 0,0-22 0,0 0 16,0 1-16,0-22 15,0 21-15,0-21 0,0 0 0,0 1 16,0-1-16,0-42 31,0-1-31,0 1 16,-21 0-16,0 0 0,0 0 15,0 21-15,0-21 0,-22-1 16,1 1-16,0 0 0,-1 0 0,1 0 16,0 21-16,-1-21 0,1 21 0,0 0 15,-1 0-15,22 0 0,0 0 16,0 0-16,0 21 0,-1-21 16,22 21-16,0 0 0,0 0 15,0 0-15,22-21 0,-1 22 16,0-1-16,0-21 0,21 0 0,-20 21 15,20-21-15,0 0 0,1 0 0,20 0 16,-21 0-16,1 0 0,20 0 16,1-21-16,-22 0 0,22-1 0,-22 1 15,21 0-15,-20 0 0,20 0 16,-20-22-16,-1 22 0,0-21 0,1 0 16,-22-1-16,21 1 0,-21 0 0,-21-1 15,0 1-15,0 0 0,0-1 16,0 1-16,0 21 0,0 0 15,0-22-15,0 22 0,0 0 0,-21 21 16,0 0-16,0 0 16,0 21-16,21 0 0,0 0 15,-22 22-15,1-1 0,21 22 0,-21-22 16,21 0-16,0 22 0,0-22 16,0 22-16,0-22 0,0 0 0,0 1 15,0-1-15,0 0 0,0-21 0,0 1 16,0-1-16,0 0 0,21 0 15,0 0-15,1-21 0,-1 0 0,21 0 16,-21 0-16,22 0 0,-22 0 0,21 0 16,0-21-16,1 0 15,-1 0-15,-21 0 0,22-1 0,-1 1 16,-21 0-16,21-21 0,-20 21 0,-1-22 16,0 22-16,0-21 0,0 21 15,-21-22-15,0 22 0,21-21 0,-21 21 16,0-1-16,0 1 0,0 42 31,0 1-31,0 20 16,-21 0-16,0-21 0,21 22 15,0 20-15,-21-20 0,0-1 0,21 0 16,-21 22-16,21-1 0,0 1 0,-22-1 16,22 1-16,-21-1 15,21 22-15,0-22 0,-21 1 0,21-1 16,0 1-16,-21-1 0,0 1 0,21-1 15,-21 1-15,-1-1 0,22-20 16,-21 20-16,0 1 0,0-22 0,21 22 16,-21-22-16,0-21 0,21 21 0,-22-20 15,22 20-15,0-21 16,0-42 0,0 0-16,0 0 0,0-1 0,0 1 15,0-21-15,0 0 0,0-22 16,0 22-16,22-22 0,-22 1 0,21-1 15,0 1-15,-21-22 0,21 22 16,-21-22-16,21 0 0,0 1 16,1-1-16,-1 0 0,-21 1 0,21-1 15,21 21-15,-21 1 0,1-1 0,-1 1 16,21 21-16,-21-1 0,0 1 16,22 21-16,-22 0 0,0-1 0,0 22 15,0 0-15,1 0 0,-1 22 0,0-1 16,-21 0-16,0 0 0,21 21 15,-21 1-15,0-22 0,21 21 0,-21-21 16,0 22-16,0-22 0,0 21 0,0-21 16,-21 1-16,0-1 0,0 0 15,0 0-15,-1-21 16,1 0-16,0 0 0,0 0 16,0 0-16,0 0 0,21-21 15,0 0-15,-22 0 0,1-1 0,21 1 16,-21 0-16,21 0 0,0 0 15,0 0-15,-21 21 16,21 21 0,0 0-16,0 0 15,0 0-15,21 0 16,0 1-16,0-22 0,1 21 0,-1 0 16,0-21-16,21 21 0,-21-21 15,1 0-15,20 0 0,-21 0 0,21 0 16,-20 0-16,20-21 0,0 0 0,1 0 15,-1 21-15,0-43 0,1 22 16,-1 0-16,0-21 0,-21-1 0,1 1 16,-1 0-16,0-22 0,-21 22 15,21-22-15,0 1 0,-21 20 0,0-20 16,0 21-16,0-1 0,0 22 0,0 0 16,0 0-16,-21 21 15,0 21-15,21 0 0,-21 0 0,0 22 16,-1-1-16,1 0 0,0 1 15,21 20-15,-21-21 0,21 1 16,-21-1-16,0 0 0,21 1 0,0-1 16,0-21-16,0 0 0,-22 22 0,22-22 15,0 0-15,0 0 16,22-21 15,-1-21-31,0 0 16,0 0-16,0 0 0,0-1 15,1 1-15,-1 0 16,0 21-16,0 0 16,-21 21-1,21-21-15,-21 21 0,21-21 16,-21 22-16,22-1 0,-1 0 16,-21 0-16,21-21 0,0 21 0,0-21 15,0 21-15,1-21 0,-1 0 16,0 0-16,0 0 0,21 0 0,-20 0 15,20 0-15,0 0 0,-21 0 0,22 0 16,-1 0-16,0 0 0,-20-21 16,20 0-16,-21 21 0,0-21 0,22-21 15,-22 20-15,-21 1 0,21-21 16,-21 21-16,0-22 0,0 22 16,0 0-16,0-21 0,0 21 15,-21-1-15,0 22 16,-1 0-16,1 0 0,0 22 0,-21-1 15,21 0-15,-1 0 0,1 0 0,-21 0 16,21 22-16,0-22 0,-1 21 16,22-21-16,0 1 0,-21 20 0,21-21 15,0 0-15,0 0 0,0 1 0,0-1 16,0 0-16,21 0 16,1-21-16,-1 0 0,0 0 15,0 0-15,0 0 0,0-21 16,-21 0-16,22 21 0,-1-21 0,0-1 15,-21 1-15,21-21 0,-21 21 16,21-22-16,0 22 0,-21-21 16,0 21-16,22 0 0,-22-22 0,21 22 15,-21 0-15,0 0 16,0 42 0,0 0-16,0 0 0,0 22 15,0-22-15,0 0 0,0 21 16,0-21-16,0 1 0,0 20 0,0-21 15,0 0-15,0 0 0,0 22 16,0-22-16,21 0 0,0 0 0,0-21 16,0 21-16,1-21 0,20 0 15,-21 0-15,0 0 0,22 0 16,-22 0-16,0-21 0,21 0 0,-21 0 16,22 0-16,-22 0 0,0-22 0,0 22 15,0-21-15,22-1 0,-22 1 16,0 0-16,0-1 0,0-20 0,1 21 15,-22-64-15,21 63 16,-21 22-16,0-21 0,0 21 0,-21 21 31,-1 21-31,22 0 0,-21 21 16,0 1-16,21-1 0,-21 0 16,21 1-16,0-1 0,0 0 0,-21 1 15,21-22-15,0 21 0,0 1 16,0-22-16,0 0 0,0 21 0,21-21 15,0 1-15,0-1 0,0 0 16,1-21-16,-1 21 0,0-21 16,0 0-16,0 0 0,0 0 0,-21-21 15,22 0-15,-1 21 0,0-21 16,0-1-16,-21 1 0,0 0 0,21 0 16,0 0-16,-21 0 0,0-1 0,0 1 15,0 0 1,22 21-16,-1 0 31,0 0-15,0 0-16,0 0 0,0 0 15,1 0-15,20 0 0,-21 0 0,21 0 16,-20 0-16,20 0 0,-21 0 16,21 0-16,1 0 0,-22 0 0,21-21 15,-21 0-15,1 21 0,-1-21 16,0 21-16,-21-22 0,0 1 0,0 0 15,0 0-15,-21 21 16,0 0 0,-22 0-16,22 0 0,0 21 15,0-21-15,0 21 0,-1 0 0,1 1 16,21-1-16,-21 21 0,21-21 16,-21 0-16,21 1 0,0-1 0,0 0 15,0 21-15,0-21 0,0 1 0,0-1 16,0 0-16,21-21 0,0 21 15,0 0-15,1-21 0,20 0 0,-21 0 16,21 0-16,-20 0 0,20 0 0,0 0 16,1-21-16,-1 21 0,0-21 15,1 0-15,-1 0 0,0-22 16,1 22-16,-22 0 0,21-21 0,0-1 16,-20 1-16,20 0 0,-21-22 15,0 22-15,0-22 0,1 22 0,-1-22 16,-21 22-16,0 0 0,0 21 15,0-22-15,0 22 0,-21 42 32,-1 22-32,1-22 0,21 21 15,-21 0-15,0 1 0,0-1 0,0 22 16,21-22-16,0 0 0,-22 1 16,22-22-16,0 21 0,0 0 0,0-20 15,0 20-15,0-21 0,0 0 16,0 0-16,22 1 0,-1-1 15,0 0-15,0-21 0,0 0 16,0 0-16,1 0 16,-1-21-16,0 21 0,0-21 0,0-1 15,0 1-15,1 0 0,-1 0 0,0-21 16,0 20-16,0 1 0,0 0 16,1 0-16,-1 0 0,-21 0 0,21 21 15,-21 21 1,0 0-16,0 0 15,0 0-15,-21 0 0,21 1 0,0-1 16,0 0-16,0 0 0,0 0 16,0 0-16,0 1 15,21-1-15,0 0 0,0-21 16,0 21-16,1-21 0,-1 0 16,0 0-16,0 0 0,0 0 0,0 0 15,22-21-15,-22 0 0,0 0 0,0 21 16,22-22-16,-22 1 0,0-21 15,0 21-15,0 0 0,0-1 0,1 1 16,-1 0-16,0 0 0,-21 0 16,21 21-16,-42 0 47,42 0 15,-21-21-46,0-1-1,0 1 1,-21 21 31,0 21-47,0 1 15,-1-1-15,1 0 0,0 0 0,21 21 16,0-20-16,-21-1 0,21 0 16,0 0-16,0 0 0,0 0 0,0 1 15,0-1-15,0 21 16,0-21-16,21-21 0,0 21 0,0-21 16,1 0-16,20 0 0,-21 0 0,0 0 15,0 0-15,22 0 0,-22-21 16,0 0-16,0 0 0,0 0 15,1 0-15,-1-1 0,0 1 0,0 0 16,0-21-16,0 21 0,1-1 16,-22 1-16</inkml:trace>
  <inkml:trace contextRef="#ctx0" brushRef="#br0" timeOffset="115892.61">22691 14436 0,'0'0'16,"-22"-21"-16,1 21 0,0 0 0,21-22 0,-21 22 15,21-21-15,0 42 47,21-21-31,-42 0 15</inkml:trace>
  <inkml:trace contextRef="#ctx0" brushRef="#br0" timeOffset="116064.51">21548 14626 0,'0'0'0,"-22"0"0,1 21 0,-21 1 0,21-1 16,42-21-1,0 0 1,0 0-16,0 0 0,22 0 0,-1 0 16,0 0-16,22 0 0,-22 0 15,22 0-15,-22-21 0,0 21 0,22 0 16</inkml:trace>
  <inkml:trace contextRef="#ctx0" brushRef="#br0" timeOffset="117024.1">23664 14986 0,'21'0'16,"-42"0"-16,64-21 0,-22 0 0,0 0 0,-21-1 15,21 1-15,-21 0 16,0 0-16,0 0 0,0 0 0,0-1 16,0 1-16,-21 21 0,0 0 0,0 0 15,-1 0-15,-20 0 0,21 0 16,-21 0-16,-1 21 0,22 1 0,-21-1 16,21 0-16,-22 0 0,22 0 15,-21 0-15,21 1 0,21-1 16,-22 21-16,22-21 0,-21 0 0,21 1 0,0-1 15,0 0-15,0 0 16,21-21-16,1 0 0,-1 0 16,0 0-16,0 0 0,0 0 0,0 0 15,1 0-15,20 0 0,-21-21 16,21 21-16,1-21 0,-22 0 0,21-1 16,1 1-16,-22 0 0,21 0 0,-21 0 15,0 0-15,1-22 0,-1 22 16,-21 0-16,0 0 0,0 0 0,0-1 15,-21 22 1,-1 0 0,1 0-16,0 22 0,0-1 0,0 0 0,0 0 15,21 0-15,0 0 16,-22 1-16,22 20 0,0-21 0,0 0 16,0 0-16,0 22 0,0-22 0,0 0 15,22 0-15,-1-21 0,0 21 16,0-21-16,21 0 0,-20 0 0,20 0 15,-21 0-15,21 0 0,-20 0 16,20 0-16,0 0 0,-21-21 0,22 0 16,-22 0-16,21-21 0,-21 20 0,1-20 15,-1 21-15,0-21 0,0-1 16,0 1-16,-21-22 0,21 22 16,-21-21-16,22 20 0,-1-20 0,-21-1 15,0 22-15,0 0 0,0-1 16,0 1-16,0 21 0,0 0 0,-21 21 31,-1 21-31,1 0 0,0 21 0,0 1 16,21-1-16,-21 0 0,0 1 0,-1-1 15,1 0-15,21 1 0,-21-1 16,21 0-16,0 1 0,0-1 0,0 0 16,0-21-16,21 22 0,0-22 15,-21 21-15,22-21 0,-1 1 16,0-1-16,0-21 0,0 21 0,0-21 0,1 0 15,-1 0 1,0 0-16,0-21 0</inkml:trace>
  <inkml:trace contextRef="#ctx0" brushRef="#br0" timeOffset="117900.49">25717 14584 0,'0'0'0,"-21"0"0,0 0 16,0 0-16,0 0 0,0 0 15,-1 0-15,1 0 0,0 21 0,0 0 16,0 0-16,0 1 0,-1 20 0,1-21 15,0 21-15,0 1 0,0-22 16,21 21-16,-21-21 0,21 22 0,0-22 16,0 0-16,0 0 0,0 22 15,0-22-15,21-21 0,0 21 16,0 0-16,0-21 0,0 0 0,1 0 16,-1 0-16,0 0 0,0 0 15,21 0-15,-20 0 0,20 0 0,-21-21 16,0 0-16,22 0 0,-22-1 0,21 1 15,-21 0-15,0-21 0,1 21 16,-1-22-16,0 22 0,-21-21 0,0 21 16,0-22-16,0 1 0,0 21 15,-21-22-15,0 22 0,-1 0 0,-20 0 16,21 21-16,-21 0 0,-1 0 0,1 0 16,21 0-16,-22 21 0,1 0 15,21 22-15,-21-22 0,20 0 16,1 21-16,0-21 0,0 22 0,21-22 15,0 0-15,0 0 0,0 22 16,0-22-16,0 0 0,21 0 0,0 0 16,0-21-16,22 21 0,-22-21 0,21 0 15,-21 22-15,22-22 0,-22 0 16,21 0-16,-21 0 0,22 0 0,-22 0 16,21-22-16,-21 22 0,22-21 15,-1 0-15,-21 0 0,22 0 0,-22 0 16,21-1-16,0 1 0,1 0 0,-22-21 15,21 21-15,1-1 0,-22 1 16,21 21-16,0-21 0,-20 21 16,-1 0-16,0 0 0,0 0 0,-21 21 15,0 0-15,0 1 0,0-1 16,0 0-16,0 21 0,0-21 0,0 1 16,0 20-16,0-21 0,0 21 15,0-20-15,0-1 0,0 0 0,-21 0 16,0 0-16,21 0 0,-21 1 0,21-44 47,0 1-47,0 0 15,0 0-15,0 0 0,0 0 0,21-1 16,-21 1-16,21-21 0,0 21 16,0 0-16,0-22 0,1 22 15,-1 0-15,0 0 0,0 0 0,0-1 16,0 22-16,1 0 0,-1-21 0,0 21 15,21 0-15,-21 0 0,1 0 16,20 0-16,-21 0 0</inkml:trace>
  <inkml:trace contextRef="#ctx0" brushRef="#br0" timeOffset="119035.48">27284 14711 0,'0'0'16,"0"-21"-16,0 0 15,0-1-15,-21 22 16,-1-21-16,1 21 0,-21 0 16,21 0-16,0 21 0,-22 1 15,22-1-15,-21 0 0,-1 0 0,1 0 16,21 22-16,-21-22 0,-1 21 0,22-21 16,0 22-16,0-22 0,0 21 15,21-21-15,-22 0 0,22 22 0,0-22 16,0 0-16,0 0 0,22 0 0,-1 1 15,0-22-15,0 21 16,21-21-16,1 21 0,-22-21 0,42 0 16,-20 0-16,-1 0 0,0-21 15,1 0-15,-1-1 0,0-20 0,1 21 16,-1-21-16,-21-1 0,22 1 0,-1 0 16,-21-1-16,0-20 0,22 20 15,-22-20-15,0 21 0,-21-22 0,21 1 16,-21 20-16,21 1 0,-21 0 15,0-1-15,0 22 0,0 0 0,0 0 16,0 0-16,-21 21 16,0 21-16,21 0 0,-21 0 15,0 21-15,-1 1 0,22-22 16,-21 42-16,0-20 0,0-1 16,21 0-16,0 1 0,-21-1 0,21 0 15,-21 1-15,21-1 0,0-21 16,0 22-16,0-22 0,0 21 0,21-21 15,0 0-15,-21 1 0,21-1 0,0 0 16,0 0-16,1-21 0,20 0 16,-21 0-16,0 0 0,0 0 0,1 0 15,20 0-15,-21-21 0,0 0 16,22 0-16,-22-1 0,0 1 0,21 0 16,-21 0-16,1-21 0,-1 20 0,0 1 15,-21 0-15,0 0 16,0 0-16,0 0 0,0-1 0,-21 22 15,0 0 1,-1 0-16,1 0 0,0 22 0,0-1 16,0 0-16,0 0 0,-1 0 0,1 0 15,21 1-15,0-1 0,-21 0 16,21 0-16,0 0 0,0 0 0,0 22 16,0-22-16,0 0 0,21 0 0,0-21 15,1 21-15,-1 1 0,0-22 16,0 0-16,21 0 0,-20 0 0,20 0 15,-21 0-15,21 0 0,-20-22 16,20 22-16,-21-21 0,21 0 16,-20 0-16,20-21 0,-21 20 0,21 1 15,-20-21-15,-1 21 0,0-22 16,0 22-16,-21 0 0,0 0 0,0 0 16,0 0-1,-21 21-15,0 0 0,0 0 16,-1 0-1,22 21-15,22-21 16,-1 0 0,0 0-16,0 0 0,0 0 15,0 0-15,1 0 0,-1 0 0,0 0 16,0 0-16,0-21 16,0 21-16,1 0 0,-22-22 0,21 22 15,-42 22 16,-1-1-31,1 0 0,0 0 16,0 0-16,0 0 0,21 1 16,0-1-16,0 0 0,0 0 0,0 0 15,0 0-15,0 1 0,0-1 16,0 0-16,21 0 0,0-21 16,0 21-16,0-21 0,1 0 0,-1 0 15,0 0-15,0 0 0,0 0 16,-21-21-16,21 0 0,1 21 15,-1-21-15,0 0 16,0-1-16,0 1 0,-21 0 0,21 21 16,1-21-16</inkml:trace>
  <inkml:trace contextRef="#ctx0" brushRef="#br0" timeOffset="119260.65">29295 15071 0,'-22'0'31,"1"0"-31,0 0 31,0 0-15,21-21-1,0-1-15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2:02:44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1905 0,'22'0'78,"-1"-21"-63,-21 0-15,0 0 16</inkml:trace>
  <inkml:trace contextRef="#ctx0" brushRef="#br0" timeOffset="3610.59">2053 1291 0,'0'0'0,"-21"0"0,21-21 15,-21 21 17,21 21-1,0 0-31,0 1 16,0-1-16,0 0 0,0 0 0,21 0 15,-21 0-15,21 1 16,0-1-16,0 0 0,1-21 0,20 21 15,0-21-15,-21 21 0,22-21 16,-1 0-16,22 0 0,-22 0 16,21 0-16,-20 0 0,20-21 15,-20 0-15,20 0 0,-21 0 0,22-1 16,-22 1-16,1 0 0,-22-21 16,21 21-16,-21-22 0,0 22 0,1-21 15,-1 21-15,-21-22 0,0 22 16,0-21-16,0-1 0,0 22 15,0 0-15,0-21 0,0 21 0,0-1 16,-21 22-16,-1 22 16,1-1-1,0 21-15,21 0 0,-21 1 16,0-1-16,0 22 0,-22-22 16,22 21-16,-21 1 0,21 21 15,-22-22-15,22 1 0,-21 20 16,21 1-16,-1-22 0,1 1 0,0 21 15,0-22-15,21 1 0,-21-22 16,21 21-16,0 1 0,0-22 0,-21 22 16,21-22-16,0 0 0,0 1 15,0-22-15,0 21 0,0-21 0,0 1 16,0-1-16,0 0 16,-22-42 15,1 21-31,21-21 0,-21-1 0,0 1 15,-21-21-15,20 0 0,1 20 16,-21-20-16,21 0 0,-22 21 0,22-22 16,0 22-16,-21 0 0,42 0 15,-21 0-15,-1-1 0,1 22 16,21 22 0,0-1-1,0 0-15,0 0 0,0 21 16,0-20-16,0-1 0,21 21 15,1-21-15,-1 0 0,0 22 0,0-22 16,0 0-16,22 0 16,-22 0-16,21-21 0,0 22 0,1-22 15,-22 0-15,21 0 0,22 0 16,-22 0-16,0-22 0,1 1 0,-1 0 16,22 0-16,-22 0 0,0 0 15,1-22-15,-1 22 0,-21-21 0,21 21 16,-20-22-16,-1 22 0,0-21 0,0 21 15,-21-22-15,21 22 0,-21-21 16,0 21-16,0-1 0,0 1 16,0 42-1,0 1 1,0-1-16,0 0 0,0 0 16,0 21-16,0-20 0,0-1 0,0 21 15,-21 0-15,21-20 0,0 20 16,0-21-16,0 0 0,0 22 0,0-22 15,0 0-15,0 0 0,0 0 16,0-42 15,0 0-31,0 0 16,0 0-16,0-22 0,0 22 16,0-21-16,21 21 0,-21-22 15,0 22-15,21 0 0,1-21 0,-1 20 16,0 1-16,0 0 0,0 0 15,0 21-15,1 0 0,-1 0 0,0 0 16,0 0-16,0 0 16,-21 21-16,21 0 0,1-21 0,-22 21 15,0 1-15,21-1 0,-21 0 16,21 21-16,-21-21 0,0 1 0,21-1 16,0 0-16,0 0 0,-21 0 15,22 0-15,-1 1 0,0-1 0,-21 0 16,21-21-16,0 0 0,0 0 15,1 0-15,-1 0 0,0 0 0,0 0 16,0 0-16,0-21 0,22 21 16,-22-21-16,0-1 0,0 1 15,22 0-15,-22-21 0,0 21 0,0-22 16,0 22-16,0-21 0,-21 21 16,22-22-16,-22 22 0,21 0 0,-21 0 15,21 0-15,-21-1 0,0 1 16,0 42 15,-21 1-31,21-1 0,-21 0 0,-1 0 16,22 0-16,0 0 0,0 1 15,0 20-15,-21-21 0,21 0 16,0 0-16,0 1 0,0-1 0,0 0 16,0 0-16,21 0 0,1 0 15,-1-21-15,0 0 0,0 0 16,0 0-16,0 0 15,1-21-15,-1 21 0,0-21 0,21 0 16,-21 0-16,1 0 0,-1-1 16,0 1-16,0 0 0,0 0 0,0-21 15,1 20-15,-22-20 0,0 21 0,0-21 16,0 20-16,0-20 0,0 0 16,0 21-16,-22-1 0,1 1 15,0 0-15,0 0 0,-21 21 16,20 0-16,-20 0 0,21 0 0,0 0 15,-22 21-15,22 0 0,0 0 16,0 22-16,-21-22 0,20 0 0,22 21 16,-21-20-16,21 20 0,0-21 15,0 21-15,0-20 0,0-1 0,0 0 16,21 0-16,-21 0 0,22 0 16,-1 1-16,0-1 0,21-21 0,-21 0 15,1 0-15,-1 0 0,21 0 0,-21 0 16,22 0-16,-22 0 0,21-21 15,-21 21-15,22-22 0,-1 1 16,-21 0-16,21 0 0,1-21 16,-22 20-16,21 1 0,1-21 0,-22 21 15,0-22-15,21 22 0,-21 0 16,1 0-16,-1 0 0,0 0 0,-21-1 16,21 22-16,-21 22 15,0-1 1,0 0-16,0 0 0,0 0 0,0 0 15,0 1-15,0 20 0,0-21 16,0 0-16,0 0 0,0 1 0,0-1 16,0 0-16,0 0 0,0 0 15,0 0-15,21-21 16,0 22-16,1-22 16,-1 0-16,0 0 0,0 0 15,0-22-15,0 22 0,1-21 0,20 0 16,-21 0-16,0 0 0,0 0 15,1-1-15,-1 1 0,0 0 0,0-21 16,0 21-16,-21-1 0,21 1 16,1 0-16,-22 0 0,0 0 15,0 0-15,0-1 16,0 1 0,0 0-1,0 0 1,21 21-1,0-21 1,0 21-16,0-21 16,0 21-16,1 0 15,-22-22-15,21 22 0,-21 22 32,0-1-32,0 0 0,0 0 15,-21 0-15,-1 22 0,1-22 0,0 21 16,21-21-16,-21 22 0,0-22 15,21 0-15,-21 21 0,21-21 16,0 1-16,0-1 0,0 0 16,0 0-16,0 0 0,21 0 15,0-21-15,0 0 0,0 0 0,22 0 16,-22 0-16,21 0 0,0 0 16,1 0-16,-1 0 0,0 0 0,1-21 15,-1 0-15,0 0 0,1 0 16,-22 0-16,0-1 0,0-20 0,-21 21 15,0-21-15,0 20 0,0-20 16,0 0-16,0-1 0,-21 1 0,0 21 16,-21-21-16,20 20 0,1 1 15,-21 0-15,21 21 0,0 0 16,-22 0-16,22 0 0,-21 0 0,21 0 16,-22 21-16,22 0 0,0 1 15,-21-1-15,20-21 0,1 21 0,0 0 16,21 0-16,-21 0 0,21 1 15,-21-1-15,21 0 0,0 0 16,21-21 0,0 0-16,0 0 0,22 0 0,-1 0 15</inkml:trace>
  <inkml:trace contextRef="#ctx0" brushRef="#br0" timeOffset="5665.86">6223 1672 0,'0'0'0,"-21"0"16,0 0-16,-1 0 16,1 0-16,0 21 0,0 1 0,0-1 15,0 0-15,-1 21 0,1-21 16,0 22-16,21-1 0,-21-21 0,21 22 15,-21-1-15,21 0 16,0-21-16,0 22 0,0-1 0,0-21 16,0 0-16,21 22 0,0-22 0,0 0 15,0 0-15,22 0 0,-22-21 16,21 22-16,1-22 0,-1 0 0,0 0 16,1 0-16,20 0 0,1 0 15,-1 0-15,1 0 0,-1-22 0,1 22 16,-1-21-16,1 0 0,-1 0 0,1 0 15,-22 0-15,0-1 0,-21-20 16,22 21-16,-22-21 0,-21 20 0,0-20 16,0 21-16,0-21 0,0 20 15,-21-20-15,0 21 0,-1 0 16,-20 21-16,21-21 0,0 21 0,-22 0 16,22 0-16,-21 0 0,21 0 15,-22 21-15,22 0 0,-21 0 0,21 0 16,-22 0-16,22 22 0,0-22 15,0 21-15,0-21 0,0 22 0,21-22 16,-22 21-16,22-21 0,0 1 16,0-1-16,0 0 0,0 0 0,22 0 15,-1-21-15,0 21 0,0-21 0,0 22 16,0-22-16,1 0 16,-1 0-16,0 0 0,21 0 0,-21-22 0,1 1 15,20 21-15,-21-21 16,0 0-16,22 0 0,-22 0 0,0-22 15,0 22-15,0-21 0,0-1 0,1 22 16,-1-21-16,0 21 0,-21-22 16,0 22-16,0 0 0,0 0 0,0 42 31,-21 0-31,21 0 16,0 1-16,-21 20 0,21-21 15,-22 21-15,22-20 0,0 20 0,0-21 16,0 0-16,0 0 0,0 1 15,0-1-15,22 0 0,-1 0 16,0 0-16,0-21 0,0 0 0,0 21 16,1-21-16,-1 0 0,0 0 0,21 0 15,-21 0-15,22 0 0,-22-21 16,0 0-16,21 0 0,-20 0 0,-1 0 16,0-1-16,21-20 0,-42 21 15,21-21-15,1-22 0,-1 22 0,0-22 16,-21 1-16,0-1 0,21-20 15,-21 20-15,0 1 0,0-1 0,0 1 16,0 20-16,0 1 0,-21 0 0,21 20 16,0 1-16,0 0 15,-21 21-15,0 0 0,-1 21 16,22 0-16,-21 1 0,21 20 16,-21 0-16,0 1 0,21 20 0,0 1 15,-21-1-15,21 1 0,-21-1 16,21 1-16,0-22 0,0 21 0,0-20 15,0 20-15,0-20 0,0-1 16,0-21-16,0 21 0,0-20 0,0-1 16,21 0-16,0 0 0,0 0 0,0-21 15,0 0-15,1 0 0,-1 0 16,0 0-16,0 0 0,21 0 0,-20-21 16,20 21-16,0-21 0,1 0 15,-22 0-15,21-1 0,0-20 16,-20 21-16,20 0 0,-21-22 0,0 22 15,0 0-15,1 0 0,-22 0 16,0 0-16,0 42 31,-22-21-31,22 21 0,-21 0 0,21 0 16,-21 0-16,21 22 0,0-22 0,-21 0 16,21 0-16,0 0 0,0 1 15,0-1-15,0 0 0,0 0 0,0 0 16,21-21-16,-21 21 0,21-21 15,0 22-15,1-22 0,-1 0 16,0 0-16,0 0 0,21 0 0,1-22 16,-22 1-16,21 21 0,1-21 15,-1 0-15,0 0 0,-21 0 0,22-1 16,-1-20-16,-21 21 0,0-21 0,22 20 16,-43 1-16,21 0 0,0 0 15,-21 0-15,-21 21 31,0 21-31,21 0 0,0 0 16,-21 0-16,21 1 0,0-1 16,0 0-16,0 0 0,0 0 15,0 0-15,0 1 16,21-22-16,0 0 0,0 0 16,0 0-16,0 0 0,1 0 15,20 0-15,-21 0 0,0 0 0,22 0 16,-22 0-16,0-22 0,21 22 15,-42-21-15,21 0 0,-21 0 0,0 0 16,0 0-16,0-22 0,0 22 0,-21 0 16,0 0-16,0 0 0,0-1 15,0 22-15,-22-21 0,22 21 16,0-21-16,-21 21 0,20 0 0,1 0 16,0 0-16,42 0 31,0 0-16,1 0-15,20-21 0,0 21 0,1 0 16,-1 0-16,21-21 0,-20 21 16,20 0-16,-20 0 0,20 0 0,-21 0 15,1 0-15,-1 0 0,-21 0 16,0 21-16,1-21 0,-1 21 0,-21 0 16,21 0-16,-21 1 0,0-1 0,0 0 15,0 0-15,0 0 0,0 22 16,-21-22-16,21 0 0,-21 0 15,21 0-15,0 0 0,-22 1 0,1-1 16,21 0-16,-21 0 0,21 0 16,0 0-16,0-42 47,0 0-47,0 0 0,0 0 15,0 0-15,0-1 0,0 1 16,0-21-16,0 21 0,21-22 0,0 1 15,1 0-15,-1-1 0,0 1 16,21 21-16,-21-21 0,22-1 0,-1 1 16,0 21-16,1 0 0,-1-1 15,22 1-15,-22 21 0,0 0 16,1 0-16,-22 21 0,21 1 0,-21-1 16,0 21-16,1-21 0,-22 22 15,21-1-15,-21 0 0,0-21 0,0 22 16,-21-1-16,-1 0 0,1 1 0,0-22 15,0 21-15,0-21 0,0 1 16,21-1-16,-22 0 0,1 0 0,21 0 16,-21-21-16,21 21 15,-21-21-15,21-21 32,0 0-32,0 0 0,0 0 15,0-22-15,-21 22 0</inkml:trace>
  <inkml:trace contextRef="#ctx0" brushRef="#br0" timeOffset="5869.74">9017 1228 0,'0'0'0,"-21"-21"0,-22 21 0,22 0 0,0 0 15,0 0-15,0 0 16,0 0-1,21 21-15,-22-21 16,22 21-16,0 0 0,-21-21 31,0 0-31</inkml:trace>
  <inkml:trace contextRef="#ctx0" brushRef="#br0" timeOffset="6050.73">7451 1524 0,'0'0'0,"-22"21"0,1 0 0,0-21 15,21 22-15,21-22 16,0 0 0,22 0-16,-22 0 0,21 0 0,1 0 15,-1-22-15,0 22 0,22-21 16,-22 21-16</inkml:trace>
  <inkml:trace contextRef="#ctx0" brushRef="#br0" timeOffset="8302.62">12128 1439 0,'0'0'0,"22"-21"0,-22 0 0,21 0 0,0 0 15,-21 0-15,21-1 0,-21 1 16,0 0-16,0 0 0,0 0 0,-42-22 15,21 22-15,-1 0 0,-20 21 16,0-21-16,-1 21 0,1 0 0,0 0 16,-1 0-16,1 21 0,0 0 15,-22 0-15,22 22 0,0-22 16,-1 21-16,1 1 0,0-1 0,-1 21 16,1-20-16,0 20 0,-1 1 15,1-1-15,0 1 0,-1-1 0,22 1 16,0-1-16,21 1 0,0-22 15,0 0-15,0 1 0,0-1 0,42 0 16,-21-20-16,1 20 0,20-21 0,0 0 16,1 0-16,-1 1 0,0-22 15,1 0-15,20 0 0,-21 0 16,22 0-16,-22 0 0,22-22 0,-1 22 16,-20-21-16,20 0 0,1 0 0,-1 0 15,-21 0-15,22-1 0,-22-20 16,1 21-16,-22-21 0,21 20 15,-21-20-15,0 21 0,1 0 0,-22 0 16,0-1-16,-22 44 31,1 20-31,0-21 16,0 0-16,0 0 0,0 22 16,21-22-16,-22 0 0,22 21 0,-21-20 15,21-1-15,0 0 0,0 0 0,0 21 16,0-20-16,21-1 15,1 0-15,-1-21 0,0 0 0,0 0 16,0 0-16,22 0 16,-22 0-16,21 0 0,-21 0 0,22-21 15,-22 0-15,21-1 0,0 1 0,-20 0 16,-1 0-16,21 0 0,-21-22 16,-21 22-16,21-21 0,1 21 0,-22-22 15,0 1-15,0 0 0,0 21 16,0-22-16,0 22 0,0-21 0,-22 21 15,1-1-15,0 22 0,-21 0 0,21 0 16,-22 0-16,22 0 16,-21 0-16,-1 22 0,1-1 0,0 0 0,-1 21 15,1-21-15,21 22 0,-21-22 16,20 21-16,1-21 0,21 1 16,0 20-16,0-21 0,0 0 0,0 0 15,0 1-15,0-1 0,0 0 16,21 0-16,1 0 0,-1-21 0,21 21 15,-21-21-15,22 0 0,-22 0 16,21 0-16,0 0 0,1 0 0,-1 0 16,0 0-16,-20-21 0,41 0 0,-21 0 15,1 21-15,-1-42 0,0 20 16,1 1-16,-22 0 0,21-21 16,1 21-16,-22-22 0,0 22 0,0-21 15,0 21-15,0-1 0,-21 1 16,22 0-16,-44 21 31,1 21-31,0 0 0,0 1 16,0-1-16,21 0 0,0 0 0,-21 0 15,21 0-15,-22 1 0,22-1 16,0 0-16,0 0 0,0 0 0,0 0 16,0 1-16,0-1 0,22 0 0,-1-21 15,0 21-15,0-21 0,0 0 16,0 0-16,1 0 0,20 0 0,-21 0 15,21 0-15,-20 0 16,20 0-16,0-21 0,-21 21 0,22-21 16,-22 0-16,21-1 0,-21 1 0,1 0 15,-1-21-15,0 21 0,0-22 16,0 22-16,0 0 0,-21-21 0,22 20 16,-22 1-16,0 0 15,0 42 1,-22-21-16,1 21 0,21 1 15,-21-1-15,0 21 0,21-21 16,-21 0-16,21 1 0,0-1 0,0 0 16,0 0-16,0 0 0,0 0 0,0 1 15,21-1-15,0-21 16,0 21-16,0-21 0,1 0 0,-1 0 16,21 0-16,-21 0 0,22 0 0,-22 0 15,21 0-15,0 0 0,-20 0 16,20-21-16,-21 0 0,21-1 0,-20 1 15,-1 0-15,0 0 0,0-21 16,-21 20-16,0-20 0,21 21 0,-21-21 16,0 20-16,0 1 0,0 0 0,0 0 15,-21 21 1,21 21-16,-21 0 16,0 0-16,21 1 0,-21 20 15,21-21-15,0 0 0,-22 0 16,1 1-16,21-1 0,0 0 0,0 0 15,0 0-15,0 0 16,0-42 31,0 0-47,21 0 0,1 0 0,-22 0 16,21-1-16,0 1 0,0-21 15,0 21-15,0-22 0,1 22 0,-1-21 16,0 21-16,0 0 0,0-1 15,0 22-15,1 0 0,-1 0 16,0 0-16,-21 22 0,0-1 16,0 0-16,21 0 0,-21 21 15,0-20-15,0-1 0,0 0 0,0 0 16,0 21-16,0-20 0,0-1 0,21-21 16,0 21-16,-21 0 0,22-21 15,-1 21-15,0-21 0,0 0 0,0 0 16,22 0-16,-22 0 0,21 0 15,-21 0-15,22 0 0,-22 0 0,0-21 16,21 21-16,-21-21 0,1 0 0,-1-22 16,0 22-16,-21-21 15,21 0-15,0-1 0,-21 1 0,0-22 16,21 1-16,-21-1 0,22 1 0,-1-1 16,-21 22-16,0-21 0,21 20 15,-21 1-15,21 0 0,-21-1 0,0 22 16,0 0-16,0 0 0,0 63 31,-21-21-31,0 22 16,0-1-16,-1 0 0,1 1 0,21 20 15,0 1-15,-21-22 0,21 21 16,0 1-16,0-1 0,0 1 0,0-22 16,21 1-16,0-1 0,1 0 15,-1 1-15,0-22 0,0 0 16,0 0-16,-21 0 0,21 0 0,1 1 15,-1-22-15,0 0 0,0 0 16,0 0-16,0 0 16,1 0-16,-1 0 0,0 0 0,0-22 15,0 1-15,0 0 0,1 0 16,-1 0-16,0 0 0,0-1 0,21-20 16,-20 21-16,-1 0 0,0-22 0,0 22 15,0-21-15,-21 21 16,0-22-16,0 22 0</inkml:trace>
  <inkml:trace contextRef="#ctx0" brushRef="#br0" timeOffset="8541.53">14711 1588 0,'-21'-22'0,"42"44"0,-64-44 16,65 1 15,-1 21-31,21 0 15,-21 0-15,0 0 0,22 0 0,-1 0 16,22 0-16,-22-21 0,0 21 0,22 0 16,-1 0-16,-20 0 0,-1 0 15,0 0-15,1 0 0,-22 0 16,0 0-16,-21 21 16,0 0-16,-21-21 0,0 22 0,-22-1 15,-20-21-15,-1 21 0,-20 0 0</inkml:trace>
  <inkml:trace contextRef="#ctx0" brushRef="#br0" timeOffset="9625.79">127 2836 0,'21'22'31,"0"-22"-31,0 0 16,1 0 0,-1 0-16,0 0 15,0 0-15,0 0 0,0 0 16,22 0-16,-22 0 0,21 21 16,1-21-16,20 0 0,1 0 15,-22 0-15,21 0 0,22 21 16,-21-21-16,20 0 0,1 0 0,21 0 15,0 0-15,-1 0 0,22 0 16,-21 0-16,21 0 0,0 0 0,0 0 16,21 0-16,1 0 0,-1 0 15,0 0-15,0 0 0,21 0 0,-20 0 16,20 0-16,21 0 0,-20 0 16,-1 0-16,0 0 0,22 0 0,-1 0 15,22-21-15,0 21 0,-22 0 16,22-21-16,0-1 0,-1 22 15,1 0-15,21-21 0,-22 21 0,22-21 16,0 21-16,-21 0 0,21-21 16,-1 21-16,22-21 0,-21 21 0,0-21 15,0 21-15,21-22 0,-21 1 16,0 21-16,21-21 0,0 0 0,0 21 16,0-21-16,0 0 0,21 21 0,-21-22 15,0 22-15,0 0 0,0-21 16,0 21-16,-21-21 0,21 21 0,0 0 15,-22 0-15,1 0 0,0 0 16,-21 0-16,-1 0 0,22-21 0,-42 21 16,-1 0-16,-20 0 15,-1 0-15,0 0 0,-21 0 0,1 0 16,-22 0-16,0 0 0,-22 0 16,1 0-16,-21 0 0,-22 0 0,1 0 15,-1 0-15,-20 0 0,-22 0 16,21 0-16,-21 0 0,1 0 15,-44 0 32,1 0-47,-21 0 16</inkml:trace>
  <inkml:trace contextRef="#ctx0" brushRef="#br0" timeOffset="11053.79">423 4170 0,'-21'0'0,"42"0"0,-63-21 0,21 21 0,0 0 15,-22-21-15,22 21 0,0 0 16,0-22-16,0 22 0,-1 0 15,44 0 17,-1 22-32,21-1 15,0-21-15,22 21 0,-1-21 16,1 21-16,21-21 0,-1 0 16,-20 0-16,20 21 0,1-21 15,0 0-15,-1 0 0,1 0 16,0 0-16,-1 0 0,-20 0 0,21 0 15,-22 0-15,1 0 0,-22 0 16,0 0-16,1 0 0,-22 0 0,0 0 16,0 0-16,-21-21 0,0 0 15,-21 0 1,0 21-16,0 0 0,-1-21 16,-20-1-16,21 22 0,-21-21 0,20 21 15,-20-21-15,21 21 0,0-21 16,-22 0-16,22 21 0,0-21 15,0 21-15,0 0 0,0-22 16,63 22 31,-21 0-47,0 0 0,22 0 0,-22 22 16,21-1-16,0-21 0,-20 21 15,20-21-15,-21 21 0,21-21 0,-20 21 16,-1-21-16,0 21 0,0-21 15,-21 22-15,21-1 0,-21 0 0,0 0 16,0 0-16,-21 0 0,0 1 16,0-1-16,-22 21 0,1-21 15,21 22-15,-21-22 0,-1 0 16,1 0-16,0 21 0,-1-20 0,1-1 16,21-21-16,0 21 0,-1-21 15</inkml:trace>
  <inkml:trace contextRef="#ctx0" brushRef="#br0" timeOffset="12203.2">2625 3831 0,'0'0'0,"0"21"16,21-21-16,0 0 0,0 0 16,0 0-16,22 0 0,-22 0 15,21-21-15,0 0 0,1 21 0,-1-21 16,0 0-16,1 0 0,-1-1 16,0 1-16,1 0 0,-22 0 0,21 0 15,-21 0-15,1-1 0,-22 1 16,0 0-16,0 0 0,0 0 0,-22 21 31,1 0-31,0 0 0,0 21 16,0 0-16,0 21 0,21-20 15,-22 20-15,22 0 0,-21 1 16,21-1-16,0 0 0,0 22 16,0-1-16,0-20 0,0 20 0,0 1 15,0-22-15,21 21 0,-21-20 16,22-1-16,-22 0 0,21 1 0,-21-22 15,21 0-15,-21 0 0,21 0 16,-21 1-16,-21-22 31,0-22-15,0 1-16,-1 0 0,22 0 16,-21-21-16,0 20 0,0 1 0,0 0 15,0 0-15,21 0 0,-22 21 16,1 0-16,0 0 15,21 21-15,0 0 16,0 0-16,0 0 16,21 1-16,0-1 0,-21 0 0,22 0 15,-1 0-15,0 0 0,21-21 0,-21 22 16,1-22-16,20 0 0,0 0 16,-21 0-16,22 0 0,-1 0 0,0 0 15,1 0-15,-1-22 0,0 1 16,-20 21-16,20-21 0,0 0 0,-21 0 15,1-22-15,-1 22 16,0 0-16,0-21 0,0-1 0,0 22 16,-21-21-16,0 0 0,0 20 15,22-20-15,-22 21 0,0 0 0,0 0 16,0 42 0,0 0-1,0 0-15,-22 0 0,22 0 0,0 1 16,0 20-16,0-21 0,0 21 15,0 1-15,0-22 0,0 21 0,0-21 16,0 22-16,0-22 0,22 21 16,-1-21-16,0 1 0,0-1 0,0-21 15,0 21-15,1-21 0,-1 0 16,0 0-16,21 0 0,-21 0 16,1-21-16,-1 0 0,21 21 0,-21-22 15,0-20-15,1 21 0,-1 0 16,0-22-16,0 1 0,-21 0 0,0-1 15,0-20-15,0 21 0,0-22 16,0 22-16,0-1 0,-21 1 0,0 0 16,0 21-16,-1-22 0,1 43 15,0-21-15,0 21 0,0 0 0,-22 0 16,22 21-16,-21-21 0,21 21 0,0 1 16,-22 20-16,22-21 15,0 21-15,0-20 0,0 20 0,21-21 16,0 21-16,0-20 0,0-1 15,0 0-15,0 0 0,21 0 16</inkml:trace>
  <inkml:trace contextRef="#ctx0" brushRef="#br0" timeOffset="13566.47">5270 4424 0,'0'0'0,"-21"0"0,21-21 31,0 0-31,0-1 0,0 1 16,21 0-16,-21 0 0,22-21 0,-1 20 15,0-20-15,0 0 0,0-1 0,22 1 16,-22 0-16,0 21 0,0-22 16,0 1-16,0 0 0,1 20 0,-22 1 15,21 0-15,-21 0 0,-21 21 16,-22 0 0,22 0-16,-21 0 0,21 21 0,-22-21 15,22 21-15,-21 0 0,21 1 16,-1 20-16,1-21 0,21 0 0,0 0 15,0 1-15,0-1 0,0 21 16,21-21-16,1 0 0,20 1 0,-21-1 16,0 21-16,85 43 15,-85-64-15,0 0 16,1 0-16,-1 0 16,-21 1-16,21-22 0,-21 21 15,21-21-15,-21 21 0,21-21 0,0 0 16,1 0-16,-1 0 15,0 0-15,0 0 0,0-21 0,22 0 16,-22 21-16,0-22 0,0 1 0,0 0 16,0 0-16,1-21 0,-1 20 15,0-20-15,0 0 0,0-1 0,0 1 16,-21 0-16,0-1 0,22 22 16,-22-21-16,0 21 0,21 21 0,-21-21 15,-21 42 16,-1 0-31,22 0 0,0 21 0,-21-20 16,0 20-16,0 0 0,21 1 16,-21-1-16,21-21 0,0 21 0,0 1 15,0-22-15,0 0 0,0 21 0,0-20 16,21-1-16,-21 0 16,21-21-16,0 0 0,0 0 0,22 0 15,-22 0-15,0 0 0,21-21 16,-20 0-16,20-1 0,-21 1 0,21 0 15,1 0-15,-22 0 0,21-22 0,-21 1 16,1 21-16,20-21 16,-21-1-16,0 1 0,-21 21 0,0 0 0,21-22 15,-21 22-15,0 0 16,-21 42 0,0 0-16,21 0 15,-21 1-15,0-1 0,0 21 16,21-21-16,-22 22 0,22-1 0,-21-21 15,21 21-15,0-20 0,0 20 16,0-21-16,0 0 0,0 0 0,21 1 16,1-1-16,-1-21 0,21 0 0,-21 0 15,22 0-15,-22 0 0,21 0 16,0 0-16,1 0 0,-1-21 0,0-1 16,-20 1-16,20 0 0,0 0 15,-21 0-15,22-22 0,-22 22 16,0-21-16,-21 21 0,0-22 0,21 1 15,-21 0-15,21 21 0,-21-1 16,0 1-16,0 0 0,0 0 0,0 42 31,0 0-31,-21 22 0,0-22 16,0 21-16,21-21 0,-21 22 0,0-1 16,-1-21-16,22 21 0,-21-20 15,0 20-15,21-21 0,0 0 0,-21 0 16,21 1-16,-21-1 0,0 0 15,21-42 32,0 0-47,0-1 0,0 1 16,21-21-16,0 0 0,0 20 0,0-20 16,22-21-16,-22 20 0,21 1 15,0-22-15,1 22 0,-1 21 0,0-21 16,22-1-16,-22 22 0,22 0 0,-22 21 15,22 0-15,-1 0 0,-21 0 16,1 21-16,-22 21 0,21-20 0,-42 20 16,0 0-16,0 1 0,0-1 15,0 21-15,-21-20 0,0-1 16,0 0-16,0 1 0,-22-1 0,22-21 16,0 0-16,0 1 0,21-1 15,0 0-15,21-42 16,0 0-1,0-1-15</inkml:trace>
  <inkml:trace contextRef="#ctx0" brushRef="#br0" timeOffset="15635.08">9334 3725 0,'0'0'0,"-21"0"16,42-21 15,1 21-31,-1-21 16,0 0-16,0 21 0,0-21 15,22 0-15,-22-1 0,0 1 0,21 0 16,-21-21-16,1 21 0,-1-1 16,0-20-16,-21 21 0,0-21 0,0 20 15,0 1-15,-21 0 0,0 0 16,-22 21-16,22 0 0,0 0 0,-21 0 15,-1 0-15,22 21 0,-21 0 0,21 0 16,-22 22-16,22-22 16,0 21-16,0 1 0,0-1 0,21 0 0,-22-21 15,22 22-15,0-22 16,0 21-16,0 1 0,0-22 0,22 21 16,-1-21-16,0 22 0,0-22 0,-21 21 15,21-21-15,0 22 0,1-1 16,-22-21-16,0 21 0,0-20 0,0-1 15,0 21-15,0-21 0,0 0 0,-22 1 16,1-1-16,0-21 16,-21 0-16,21 0 0,-22 0 0,1 0 15,0 0-15,-1 0 0,1-21 16,0-1-16,-1 1 0,1 0 0,21 0 16,-22-21-16,22-1 0,0 1 0,0 0 15,21-1-15,0 1 16,0 0-16,0-1 0,0 1 0,0 21 15,0-22-15,0 22 0,0 0 0,21 21 16,0 0-16,0 0 0,1 21 16,-1 0-16,0 1 0,0-1 15,-21 21-15,0 0 0,21-20 16,-21 20-16,21 0 0,-21 1 0,22-1 16,-1 0-16,-21 1 0,21-1 0,0-21 15,0 21-15,0-20 0,1-1 16,20 0-16,-21 0 0,21 0 0,1-21 15,-1 0-15,0 0 0,1 0 16,-1 0-16,0 0 0,1-21 16,20 0-16,1 0 0,-22 0 0,22-1 15,-22 1-15,0-21 0,22 21 16,-22-22-16,-21 1 0,22 0 0,-22-1 16,0 1-16,0 0 0,-21 21 0,0-22 15,0 22-15,0 0 0,0 0 16,0 0-16,-21 21 0,0 0 0,0 0 15,-22 0-15,22 0 0,-21 21 16,-1 0-16,22 0 0,-21 0 0,0 0 16,20 22-16,-20-22 0,21 21 15,0 1-15,0-22 0,-1 21 0,1 0 16,21 1-16,0-22 0,0 0 16,0 21-16,0-20 0,0-1 0,21-21 15,1 21-15,20-21 0,-21 0 16,0 0-16,22 0 0,-1 0 0,-21 0 15,21-21-15,1 21 0,-22-21 16,21-1-16,1-20 0,-22 21 0,21 0 16,-21-22-16,0 1 0,1 0 0,-1-1 15,-21 1-15,21 21 0,-21-21 16,21-1-16,-21 22 0,0 0 16,0 0-16,-21 42 31,21 0-31,-21 0 0,21 0 15,0 22-15,-21-22 0,21 21 0,0-21 16,0 22-16,0-22 0,0 0 16,0 21-16,0-20 0,21-1 0,0 0 15,0-21-15,0 21 0,0-21 16,1 0-16,-1 0 0,21 0 0,-21 0 16,22 0-16,-22-21 0,21 0 0,-21 21 15,0-21-15,22-1 0,-22-20 16,0 21-16,-21-21 0,21 20 15,0-20-15,-21 21 0,0-21 0,0-1 16,0 22-16,0 0 0,0 0 16,0 0-16,0-1 0,0 44 31,0-1-31,0 0 0,0 0 0,-21 21 16,21-20-16,-21 20 0,0-21 0,21 21 15,0 1-15,0-1 0,-21-21 16,21 0-16,0 22 0,0-22 0,-21 0 15,21 0-15,0 0 0,0-42 47,0 0-47,21 0 0,-21 0 16,21-22-16,0 22 0,-21-21 16,21 0-16,0 20 0,1-20 0,-1 0 15,0-1-15,-21 1 0,21 21 16,0 0-16,0 0 0,1-1 0,-1 22 15,0 0-15,0 0 16,-21 22-16,21-1 0,-21 0 16,0 0-16,21 0 0,1 22 0,-22-22 15,0 21-15,21 0 0,-21-20 0,21 20 16,-21 0-16,0-21 0,0 1 16,0-1-16,21 0 0,-21 0 15,21-21 1,0-21-1,1 21-15,-22-21 0,21-22 16,0 22-16,0 0 0,0-21 16,0 21-16,1-22 0,20 1 0,-21 21 15,0-22-15,22 1 0,-22 21 0,21 0 16,-21 0-16,0-1 0,1 1 16,-1 0-16,0 21 15,0 21-15,-21 0 0,0 1 16,0-1-16,0 21 0,0-21 15,0 0-15,0 22 0,0-22 0,0 0 16,0 21-16,0-20 0,0 20 16,0-21-16,0 0 0,0 0 15,0 22-15,21-22 0,0 0 16,1-21-16,-1 0 0,0 0 0,0 0 16,0 0-16,22 0 0,-22 0 15,21 0-15,-21-21 0,22 0 0,-1 0 16,0-1-16,-21 1 0,22-21 15,-22 0-15,21-1 0,-21 22 0,1-21 16,-1-1-16,-21 1 0,0 0 0,0 21 16,0-1-16,0 1 0,0 0 15,-21 21-15,-1 0 16,-20 21-16,21 0 0,0 1 0,-22-1 16,22 21-16,0-21 0,0 22 15,0-22-15,21 21 0,0 0 0,0-20 16,0 20-16,0-21 0,0 21 0,0-20 15,21-1-15,0 0 0,0 0 16,0-21-16,22 0 0,-22 21 0,21-21 16,1 0-16,-1 0 0,21 0 0,-20-21 15,-1 0-15,0 0 0,-20 0 16,20-22-16,0 22 0</inkml:trace>
  <inkml:trace contextRef="#ctx0" brushRef="#br0" timeOffset="17355.41">13144 3408 0,'0'21'15,"22"0"-15,-1-21 16,0 0-16,0 0 0,0 0 16,0 0-16,1 0 15,-1 0-15,21 0 0,-21 0 0,0 0 16,22-21-16,-22 0 0,0 0 15,21 0-15,-20-1 0,-1 1 0,0-21 16,0 21-16,0 0 0,-21-22 16,21 22-16,-21-21 0,0 21 0,0-1 15,0 1-15,-21 0 0,0 21 16,0 0-16,-21 0 0,20 0 0,-20 0 16,0 0-16,-1 21 0,22 0 15,-21 1-15,0-1 0,20 21 0,-20 0 16,21 1-16,21-1 0,0 0 15,0 1-15,0 20 0,0-20 0,21-1 16,0-21-16,22 21 0,-22 1 0,0-1 16,21-21-16,-21 22 0,1-22 15,20 21-15,-21-21 0,0 22 0,-21-22 16,0 0-16,21 0 0,-21 0 16,0 0-16,0 1 0,-21-22 15,0 0-15,0 0 16,0 0-16,-22 0 0,1 0 15,21-22-15,-21 1 0,-1 0 0,1 0 16,0 0-16,-1 0 0,1-1 0,21-20 16,0 21-16,-22-21 0,22-1 15,21 22-15,0-21 0,-21 21 0,21-1 16,0 1-16,0 42 31,0 1-31,0 20 0,0-21 0,0 0 16,21 22-16,-21-1 0,0-21 15,21 21-15,0-20 0,1 20 0,-1 0 16,0-21-16,21 1 0,-21 20 16,22-21-16,-22 0 0,21 0 15,1-21-15,-22 0 0,21 22 0,0-22 16,-20 0-16,20 0 0,-21 0 0,0-22 16,22 1-16,-22 0 0,0 0 15,0 0-15,0-22 0,0 22 0,22-21 16,-22 21-16,0-22 0,0 1 15,0 0-15,22-22 0,-22 22 16,0 0-16,21-1 0,-20 1 0,-1 0 0,0 20 16,-21 1-16,21 21 15,-21 21 1,0 1-16,0-1 0,0 0 16,-21 0-16,21 0 0,0 0 15,0 1-15,0-1 0,-21 0 0,21 0 16,0 0-16,21-21 47,-21-21-47,21 0 0,-21 0 15,21 0-15,-21-1 0,0-20 16,0 21-16,0 0 0,0 0 16,0-1-16,0 1 0,0 0 15,0 0-15,-21 21 16,0 0-16,0 21 15,0 0-15,-1 0 0,1 1 16,0 20-16,0-21 0,0 21 0,0-20 16,-1 20-16,1-21 0,0 21 15,21-20-15,0 20 0,0-21 0,0 0 16,0 22-16,0-22 0,0 0 16,0 0-16,21 0 0,0 0 0,22 1 15,-22-22-15,0 21 0,21-21 0,1 0 16,-22 0-16,21 0 0,1 0 15,-1 0-15,0-21 0,1 21 16,-1-22-16,-21 1 0,21 0 0,1 0 16,-22 0-16,0-22 0,21 22 15,-20-21-15,-22 21 0,21-22 0,-21 22 16,0-21-16,0 21 0,0 0 16,0-1-16,-21 22 15,-1 0-15,1 0 16,0 22-16,0-1 0,21 0 15,0 0-15,0 0 0,0 0 16,0 1-16,0-1 0,21 0 16,0-21-1,0 21-15,1-21 0,-1 0 16,0 0-16,0 0 0,0 0 16,-21 21-16,0 0 15,0 1-15,0-1 16,0 0-16,0 0 15,21-21 1,1 0-16,-1 0 16,0 0-16,0 0 0,0 0 15,0 0-15,1-21 0,-1 21 0,0-21 16,0 21-16,21-21 0,-20-1 0,-1 1 16,0 0-16,0 0 15,0 0-15,0-22 0,1 22 0,-1 0 16,-21-21-16,0 21 0,21-1 0,-21 1 15,-21 42 17,0 1-32,21 20 0,0-21 15,-22 0-15,1 0 0,21 22 16,0-22-16,0 0 0,0 0 0,0 0 16,0 1-16,0-1 0,0 0 15,21-21 1,1 0-16,-1 0 0,0 0 0,0 0 15,0 0-15,0-21 16,1 21-16,-1-21 0,0-1 16,0 1-16,0 0 0,-21 0 0</inkml:trace>
  <inkml:trace contextRef="#ctx0" brushRef="#br0" timeOffset="17685.96">15092 3260 0,'0'0'15,"-21"0"-15,-22 21 0,22 0 0,0-21 0,0 21 16,0 0-16,21 1 0,0-1 16,0 0-16,21 0 15,0-21-15,0 0 16,0 0-16,0 0 0,1 0 16,20 0-16,-21 0 0,0-21 0,0 0 15,1 21-15,-1-21 0,0-1 16,0 1-16,-21-21 0,0 21 0,0 0 15,0-22-15,0 22 0,0 0 0,-21 21 16,0-21-16,0 21 0,-1 0 16,1 0-16,-21 0 0,21 0 0,-22 21 15,22 0-15,-21 0 0,0 22 16,20-22-16,1 21 0,0 0 16,0-20-16,21 20 0,0 0 0,0-21 15,0 1-15,0 20 0,21-21 0,0-21 16,0 21-16,22 0 0,-1-21 15</inkml:trace>
  <inkml:trace contextRef="#ctx0" brushRef="#br0" timeOffset="18070.74">15663 3514 0,'0'0'0,"-21"-21"31,0 21-16,0 0-15,0 21 0,-1 0 16,22 0-16,-21 0 0,0 0 16,21 22-16,-21-22 0,0 21 0,21 1 15,0-1-15,0 21 0,0-20 0,0 20 16,0 22-16,0-22 0,0 1 16,0 21-16,0-1 0,-21-20 0,21 20 15,-22 1-15,22 21 0,-21-21 0,21-1 16,-21 22-16,0-21 0,0 21 15,0-22-15,-1-20 0,1 20 0,0 1 16,0-21-16,0-1 0,0 1 0,-22-22 16,22 21-16,-21-20 0,21-1 15,-1-21-15,1 0 0,0 1 16,0-1-16,0-21 0,21-21 16,0-1-1,21 1-15,0 0 0,0-21 16,0-1-16,22-20 0,-1-1 0,-21 1 15,22-22-15,20 1 0</inkml:trace>
  <inkml:trace contextRef="#ctx0" brushRef="#br0" timeOffset="18397.45">15684 3683 0,'0'0'0,"0"-42"0,0-1 0,0 22 0,0 0 16,0-21-16,0 21 0,22-1 15,-1 1-15,-21 0 0,21 21 0,0-21 16,21 21-16,-20 0 0,20 0 16,-21 0-16,21 0 0,1 21 0,-1 0 15,-21 0-15,22 1 0,-22-1 16,0 21-16,0-21 0,-21 22 0,0-22 16,0 21-16,0-21 0,0 22 0,-21-22 15,0 0-15,-22 0 0,22 0 16,-21 0-16,21 1 0,-22-22 0,22 0 15,0 21-15,-21-21 0,21 0 16,-1 0-16,1 0 16,21-21-1,0-1 1,21 1-16,1 0 0,20-21 16,-21 21-16,0-1 0</inkml:trace>
  <inkml:trace contextRef="#ctx0" brushRef="#br0" timeOffset="18685.9">16616 2985 0,'0'0'0,"21"-22"0,-21-41 31,-21 84-31,21 0 16,-21 0-16,-1 22 0,1-22 0,0 21 15,0 1-15,0-1 0,0 21 16,-1-20-16,1 20 0,21 1 0,-21-22 15,21 22-15,-21-22 0,21 0 16,-21 1-16,21-1 0,0 0 0,0-21 16,0 22-16,0-22 0,21 0 0,0 0 15,0 0-15,0 1 0,1-22 16,-1 0-16,21 0 0,-21 0 16,22 0-16,-22 0 0,21 0 0,-21 0 15,22-22-15,-22 1 0,21 21 16,-21-42-16,0 21 0,1 0 0,-1-1 15</inkml:trace>
  <inkml:trace contextRef="#ctx0" brushRef="#br0" timeOffset="18866.8">16446 3387 0,'0'0'0,"-42"0"0,21 0 16,-21 0-16,63 0 31,0 0-31,0 0 15,21 0-15,-20 0 0,20 0 16,0 0-16,1 0 0,-22 0 0,21-21 16,0 21-16,-20-22 0,-1 1 0,0 0 15,21 21-15</inkml:trace>
  <inkml:trace contextRef="#ctx0" brushRef="#br0" timeOffset="21094.3">18288 3281 0,'-21'0'16,"0"0"-16,-1 0 0,1-21 15,0 21-15,0-21 0,21-1 16,0 1-16,-21 0 0,21 0 0,0 0 16,0-22-16,0 22 0,0-21 15,21 21-15,0-22 0,0 22 0,22 0 16,-22 0-16,21 0 0,0 0 16,1 21-16,-22 0 0,21 0 0,1 0 15,-1 21-15,-21 0 0,21 0 16,-20 21-16,-1-20 0,0 20 15,0 0-15,-21 1 0,0 20 0,0-21 16,0 1-16,0 20 0,0-20 16,0-1-16,-21 0 0,0 1 0,21-22 15,-21 21-15,-1-21 0,1 0 16,21 1-16,0-1 0,-21 0 0,0-21 16,0 0-1,21-21 1,0 0-16,0-1 0,0-20 15,0 0-15,21 21 0,0-43 16,0 22-16,0-22 0,22 22 0,-22-22 16,21 1-16,1 21 15,-22-22-15,21 22 0,0-1 0,-20 22 16,20-21-16,-21 21 0,21 21 16,-20 0-16,20 0 0,-21 0 0,0 0 15,22 21-15,-22 21 0,-21-21 0,21 22 16,-21-1-16,0 0 0,0 1 15,0-1-15,0 22 0,0-22 0,-21 0 16,21 1-16,-21-1 0,21-21 16,-22 21-16,22-20 0,-21 20 0,21-21 15,-21 0-15,21 0 16,-21-21-16,0 0 16,21-21-1,0 0 1,0 0-16,0-21 0,0 20 0,0-20 15,21 21-15,21-43 0,-21 22 16,1 0-16,20-22 0,0 22 0,1 0 16,-1-1-16,0 1 0,1 0 15,-1 20-15,-21 1 0,21 0 0,-20 21 16,20 0-16,-21 0 0,0 0 16,0 21-16,-21 22 0,0-22 0,0 21 15,0-21-15,0 22 0,0-1 16,0 0-16,0 1 0,0-1 15,0 0-15,0 1 0,0-1 16,0-21-16,0 0 0,0 22 0,22-22 16,-1-21-16,0 21 0,0-21 0,0 0 15,0 0-15,22 0 0,-22 0 16,21 0-16,1 0 0,-22 0 0,21-21 16,0 0-16,-20-1 0,20 1 15,-21-21-15,0 21 0,22-22 0,-22 1 16,0 0-16,0-22 0,0 22 15,0 0-15,-21-1 0,22 1 0,-22 0 16,0 20-16,0 1 0,0 0 0,0 0 16,0 42-1,-22 0-15,1 0 16,0 1-16,0 20 0,21-21 16,0 21-16,-21-20 0,21 20 0,-21 0 15,21-21-15,0 22 0,0-22 0,0 21 16,0-21-16,0 1 0,0-1 15,0 0-15,21 0 0,0 0 0,0-21 16,0 0-16,0 21 0,1-21 16,-1 0-16,21 0 0,-21 0 0,0 0 15,22-21-15,-22 21 0,0-21 16,21 0-16,-20 0 0,-1 0 0,21-22 16,-21 22-16,0-21 0,1-1 15,-1 1-15,0 0 0,0-1 16,-21 1-16,21 0 0,-21 21 0,0-1 15,21 1-15,-42 42 32,0 1-32,0-1 0,0 21 15,21-21-15,-21 22 0,21-22 0,-22 21 16,22-21-16,0 22 0,0-1 0,0-21 16,0 21-16,0-20 0,0-1 15,22 0-15,-1 0 0,0 0 0,0-21 16,0 0-16,0 21 0,22-21 15,-22 0-15,0 0 0,0 0 0,22 0 16,-22-21-16,0 0 16,0 21-16,0-21 0,0-21 0,-21 20 15,22-20-15,-1 0 0,0-1 0,-21 1 16,21-21-16,0 20 0,0-20 16,-21-1-16,0 1 0,22-1 0,-1 1 15,-21-1-15,0 1 0,0 20 16,0-20-16,0 42 0,0-22 0,0 22 15,0 42 1,-21 22-16,-1-22 0,1 42 0,21-20 16,-21 20-16,0 1 15,0-1-15,21-20 0,0 20 0,0 1 16,0-22-16,0 21 0,0-20 0,0-1 16,0 0-16,0 1 0,0-22 15,0 21-15,21-21 0,0 1 0,0-1 16,0-21-16,1 0 15,-1 0-15,0 0 0,0 0 0,0 0 16,0 0-16,22-21 0,-22-1 16,0 1-16,21 0 0,-20-21 0,20 21 15,-21-22-15,21 1 0,-20 0 16,20-1-16,0-20 0,1 20 0,-1-20 16,-21-1-16,21 1 0,-20 21 0,-1-22 15,0 1-15,0 20 16,-21 1-16,0 21 0,0 0 0,0-1 15,0 1-15,-21 21 16,0 21-16,-22 1 0,22 20 16,0 0-16,0 1 0,0-1 15,0 0-15,-1 22 0,1-22 0,0 0 16,21 1-16,0 20 0,-21-20 16,21-1-16,0 0 0,0 1 0,0-1 15,0 0-15,0 1 0,0-1 16,0-21-16,21 0 0,-21 22 0,21-22 15,0-21-15,1 21 0,20-21 16,-21 21-16,0-21 0,22 0 16,-22 0-16,21 0 0,-21-21 0,22 0 15,-22 0-15,21-1 0,0-20 16,-20 21-16,-1-21 0,21-1 0,-21 22 16,0-21-16,1-1 0,-1 22 15,0 0-15,0 0 0,-21 0 0,21 21 16,-21 21-1,-21 0-15,0 0 16,21 0-16,-21 1 0,0-1 0,21 21 16,0-21-16,0 22 0,0-22 15,0 0-15,0 0 0,0 0 16,0 0-16,0 1 16,21-22-16,0 0 15,0 0-15,0 0 0,0 0 0,1-22 16,-1 22-16,0-21 0,-21 0 15,21 0-15,0 0 0,0 0 0,1-1 16,-1 1-16,-21 0 0,21 0 16</inkml:trace>
  <inkml:trace contextRef="#ctx0" brushRef="#br0" timeOffset="21270.2">22415 2794 0,'0'0'0,"-21"-21"0,0 21 0,0 0 16,21-21-16,-21 21 0,0 0 15,-1 0-15,22 21 47,-21 0-15</inkml:trace>
  <inkml:trace contextRef="#ctx0" brushRef="#br0" timeOffset="21458.09">21463 2942 0,'0'0'0,"-21"0"0,-43 21 31,64 1-31,21-22 16,1 0-1,20 0-15,-21 0 0,21 0 0,1 0 16,-1 0-16,0 0 0,1 0 0,20 0 15,-20 0-15,-1 0 0,0 0 16,22 0-16</inkml:trace>
  <inkml:trace contextRef="#ctx0" brushRef="#br0" timeOffset="21789.9">22648 2963 0,'-21'0'0,"0"22"15,21-1-15,-21-21 0,21 21 16,-21 0-16,21 0 0,-22 0 16,22 1-16,-21 20 0,21 0 0,0 1 15,0 20-15,0-21 0,0 22 0,-21-1 16,21 1-16,-21-1 16,21 1-16,-21-1 0,21-20 0,-21 41 15,-1-20-15,1-1 0,21 1 0,-21-1 16,21 1-16,-21-1 0,21 1 15,0-22-15,-21 22 0,21-22 0,0 43 16,-21-43-16,21-21 0,0 22 16,0-22-16,0 0 0,0 0 15,0 0-15,0-42 32,21 21-32,0-21 0,-21 0 15,21-22-15,0 22 0</inkml:trace>
  <inkml:trace contextRef="#ctx0" brushRef="#br0" timeOffset="22125.71">22500 3302 0,'0'0'0,"0"-42"0,-21-64 16,21 85-16,0 0 0,0-1 15,21 1-15,0 21 0,22-21 16,-22 21-16,21 0 0,22 0 15,-22 0-15,0 0 0,22 0 0,-22 0 16,0 0-16,1 21 0,-22 0 0,0 1 16,0-1-16,-21 21 15,0-21-15,0 22 0,0-22 0,-21 21 16,0 0-16,0-20 0,-22 20 16,1-21-16,0 0 0,-1 0 0,22 1 15,-21-1-15,0 0 0,-1-21 16,1 0-16,21 0 0,0 0 0,-22 0 15,22 0-15,21-21 16,0 0-16,0-1 16,21 22-16,0-21 0,22-21 0,-22 21 15,21-22-15,1 1 0,20 21 16</inkml:trace>
  <inkml:trace contextRef="#ctx0" brushRef="#br0" timeOffset="22412.54">23580 2455 0,'0'-21'16,"0"42"-16,0-63 0,0 21 0,-22 21 16,1 0-16,0 0 0,0 0 15,0 21-15,0 0 0,21 22 16,-22-1-16,1 0 0,0 1 0,21-1 16,0 21-16,0-20 0,-21-1 15,21 0-15,-21 1 0,21-1 0,0 0 16,0 1-16,-21-1 0,21 0 0,0-20 15,0 20-15,0-21 16,0 21-16,0-20 0,0-1 0,21 0 16,0-21-16,0 21 0,0-21 15,0 0-15,1 0 0,-1 0 16,0 0-16,0-21 0,0 21 16,0-21-16,1 0 0,-1-1 0,0 1 15,0 0-15</inkml:trace>
  <inkml:trace contextRef="#ctx0" brushRef="#br0" timeOffset="22798.32">23707 3112 0,'0'21'32,"0"0"-1,42-21-31,-21 0 0,0 0 16,0 0-16,22 0 0,-1 0 15,-21 0-15,22 0 0,-22 0 0,21 0 16,-21-21-16,0 0 0,1 21 0,-1-22 15,0 1-15,0 21 0,-21-21 16,0 0-16,0 0 0,0 0 0,0-1 16,-21 22-16,-21-21 15,20 21-15,-20 0 0,0 0 0,-1 21 16,1 1-16,0-1 0,-22 0 16,22 0-16,0 0 0,-1 22 0,22-22 15,0 21-15,21-21 0,0 22 16,0-22-16,0 0 0,21 21 15,0-21-15,22 1 0,-1-1 0,0-21 16,1 21-16,20-21 0,-21 0 16,22 0-16,-22 0 0,1 0 0,-1 0 15,0 0-15,1 0 0,-22 0 16,0-21-16,21 0 0,-21 21 0,1-43 16,-22 22-16,21 0 0,-21-21 15,0 20-15,0-20 0,0 21 0,0 0 16</inkml:trace>
  <inkml:trace contextRef="#ctx0" brushRef="#br0" timeOffset="25108">5143 6033 0,'-21'21'0,"21"0"16,0 0-16,0 0 15,21-21 17,1-21-17,-1 21-15,-21-21 0,21 0 0,0 0 16,0-1-16,0 1 0,1-21 16,-1 21-16,0-22 0,0 1 0,0 0 15,22-22-15,-22 1 0,-21 20 16,21-20-16,0-1 0,-21-20 0,21 20 15,-21 1-15,0-1 0,0 1 16,0 20-16,0-20 0,0 42 0,-21-22 16,0 22-16,21 0 15,-21 21-15,0 0 0,-1 21 0,1 0 16,0 1-16,0 20 0,0 0 16,0 1-16,-1 20 0,1-21 0,21 22 15,0-22-15,0 22 0,0-1 0,-21-20 16,21 20-16,0 1 0,0-22 15,0 0-15,0 1 0,21-1 0,0 0 16,1-21-16,-1 22 0,21-22 16,-21-21-16,22 21 0,-1 0 0,0-21 15,1 0-15,-1 0 0,0 0 0,1-21 16,-1 0-16,0 21 0,1-42 16,-1 20-16,-21 1 0,21 0 15,-20-21-15,-1-1 0,0 1 16,0 21-16,-21-21 0,0-1 0,0 1 15,0 21-15,0 0 0,0-1 0,0 1 16,0 42 0,0 1-1,0-1-15,0 0 0,-21 0 16,21 21-16,0-20 0,0 20 0,0-21 16,0 21-16,0-20 0,0-1 0,0 21 15,0-21-15,21 0 0,0 1 16,0-1-16,1 0 15,-1-21-15,0 0 0,21 0 0,-21 0 16,1 0-16,-1 0 0,21-21 16,-21 0-16,22-1 0,-22 1 0,21 0 15,-21 0-15,22-21 0,-22-1 16,0 1-16,0 0 0,0-1 0,0 1 16,-21 0-16,0-1 0,0 22 15,0 0-15,0 0 0,0 0 0,-21 42 31,21 0-31,-21 0 16,0 0-16,21 22 0,0-22 0,0 21 16,-21 0-16,21-20 15,0 20-15,0 0 0,0-21 0,0 1 16,0 20-16,0-21 0,0 0 16,0 0-16,0 1 0,21-44 46,-21 1-46,0 0 0,0 0 0,21 0 16,-21 0-16,21-22 0,-21 22 16,21-21-16,-21-1 0,22 22 0,-1-21 15,0 0-15,0 20 0,0 1 0,0 0 16,1 0-16,-1 0 16,0 0-16,0 21 0,0 0 0,0 0 15,1 0-15,-1 21 0,-21 0 16,21 0-16,-21 0 0,21 0 0,-21 1 15,0 20-15,21-21 0,-21 21 0,21 1 16,1-22-16,-22 21 0,0-21 16,21 1-16,0 20 0,-21-21 0,21 0 15,0 0-15,0-21 16,1 0 0,-1 0-16,0 0 0,-21-21 0,21 21 15,0-21-15,0 0 0,-21 0 16,22-22-16,-1 22 0,0-21 0,0 21 15,0-22-15,0 1 0,1 0 16,-1-1-16,0 22 0,0-21 16,0 21-16,0 0 0,1-1 0,-1 1 15,-21 0-15,21 21 16,0 0-16,-21 21 16,0 0-16,0 1 0,0-1 15,0 0-15,0 21 0,0-21 16,0 1-16,0 20 0,0-21 0,0 21 15,0-20-15,0 20 0,0-21 16,21 0-16,0 0 0,1 1 0,-1 20 16,0-42-16,0 21 0,0 0 15,22-21-15,-22 0 0,21 0 16,0 0-16,1 0 0,-1 0 0,0 0 16,1 0-16,-1-21 0,0 21 0,1-21 15,-1 0-15,-21-22 0,0 22 16,22-21-16,-22 21 0,-21-22 0,21 1 15,0 0-15,-21 21 0,0-22 0,0 22 16,0-21-16,0 21 0,0-1 16,0 1-16,-21 21 15,0 0-15,0 0 16,0 0-16,21 21 0,-22 1 0,1-22 16,21 42-16,-21-21 0,21 0 0,-21 0 15,21 22-15,-21-22 16,21 0-16,0 21 0,0-20 0,0-1 15,0 0-15,0 21 0,21-21 0,0-21 16,0 22-16,0-1 0,1 0 16,-1-21-16,0 0 0,21 0 0,-21 0 15,22 0-15,-1 0 0,0 0 16,-20 0-16,20 0 0,0-21 0,1 21 16,-1-21-16,0-1 0,1 1 0,-22 0 15,21 0-15,0-21 0,-20 20 16,20-20-16,-21 0 0,0-1 0,0 1 15,1 21-15,-1-21 0,0-1 16,-21 22-16,21-21 0,-21 21 16,0-1-16,0 1 0,-21 21 15,0 0-15,0 0 16,-22 0-16,22 0 0,0 21 0,0 1 16,0-1-16,-1 0 0,1 21 0,21-21 15,0 22-15,0-22 0,0 21 16,0-21-16,0 22 0,21-22 0,-21 21 15,43-21-15,-22 1 0,0-1 0,0 0 16,22 0-16,-22 0 16,0 0-16,0 1 0,0-1 0,-21 0 15,0 0-15,0 0 16,-21-21 0,0 0-16,0 0 0,0 21 0,-1-21 15,1 0-15,0 0 0,0 0 16,-21 0-16,20 0 0,1 0 0,0 0 15,0 0-15,0-21 0,0 21 16,-1-21-16,-20 0 0,21 0 16,0 0-16,0-1 0,-1 1 0</inkml:trace>
  <inkml:trace contextRef="#ctx0" brushRef="#br0" timeOffset="25413.82">6752 4974 0,'0'0'0,"-21"0"0,0 0 15,21-21-15,-21 21 16,-1 0-1,1 0 64,0 21-79,0-21 0,0 0 15</inkml:trace>
  <inkml:trace contextRef="#ctx0" brushRef="#br0" timeOffset="25673.67">5482 5440 0,'0'0'0,"0"21"16,0 0-16,21-21 15,0 0 1,1 0-16,-1 0 0,21 0 15,-21 0-15,22 0 0,-22-21 16,21 21-16,-21-21 0,22 21 0,-22 0 16,21-21-16,-21 21 0,0-21 0,1 21 15,-22-22 1,-22 22 15,1 22-15,0-1-16</inkml:trace>
  <inkml:trace contextRef="#ctx0" brushRef="#br0" timeOffset="37897.74">995 8065 0,'0'0'0,"-21"0"0,-1 0 0,-20 0 15,21 0-15,0 0 0,0 0 0,-1 0 16,1 0 0,0 0-1,42 0 1,22 0 0,-1 0-16,0 0 0,22 0 15,-1 0-15,22 0 0,0 0 16,-1 0-16,1-22 0,21 22 0,-22-21 15,22 21-15,-21-21 0,0 21 16,-22-21-16,22 21 0,-22 0 0,1-21 16,-1 21-16,1 0 0,-22-21 15,0 21-15,-20 0 0,-1 0 0,0 0 16,-21-22-16,-21 1 31,0 21-31,-1-21 0,1 21 0,-21 0 16,21 0-16,-22 0 0,22 0 15,-21 0-15,21 0 0,0 0 0,-1 0 16,1 0-16,21-21 16,21 21 15,1 0-31,20 0 0,-21 0 16,21 0-16,-20 0 0,20 0 15,-21 0-15,0 21 0,0 0 0,1-21 16,-1 21-16,-21 1 0,0 20 15,0-21-15,0 21 0,-21-20 16,-1 20-16,1-21 0,0 21 0,-21-20 16,-1 20-16,22-21 0,0 0 15,0 0-15,0 1 0,63-44 32</inkml:trace>
  <inkml:trace contextRef="#ctx0" brushRef="#br0" timeOffset="38361.48">4000 7535 0,'0'-21'0,"0"42"0,0-84 0,0 42 0,22 0 16,-22-1-16,0 1 0,21-21 15,-21 21-15,0 0 0,0-1 16,0 44-1,21-1-15,-21 21 16,0-21-16,21 22 0,-21 20 16,0-21-16,0 22 0,0-1 0,0-20 15,0 20-15,0 1 0,0-1 0,0 1 16,0-1-16,0-20 0,0 20 16,0-21-16,0 1 0,0-1 0,0-21 15,0 0-15,0 1 0,0-1 0,0 0 16,0-42 15,0 0-15,0-22-16,0 22 0,0-21 0,0 21 15,0-22-15</inkml:trace>
  <inkml:trace contextRef="#ctx0" brushRef="#br0" timeOffset="39753.69">4043 7557 0,'0'0'0,"-21"-22"0,21 1 0,-22 0 16,22 0-16,0 0 16,0 0-16,0-1 0,0 1 15,0 0-15,22 21 0,-1-21 16,0 21-16,0 0 0,0 0 16,22 0-16,-22 0 0,21 0 0,0 0 15,1 21-15,-1 0 0,22 0 0,-22 1 16,0 20-16,-21-21 0,22 21 15,-22-20-15,0 20 0,0-21 0,-21 21 16,0-20-16,0 20 0,-21-21 16,0 21-16,-21-20 0,-1-1 0,1 0 15,0 0-15,-1 0 0,1 0 0,0 1 16,20-22-16,-20 0 0,21 0 16,0 0-16,0 0 15,21-22 1,0 1-16,21 0 15,0 21-15,0 0 0,0-21 0,0 21 16,22 0-16,-1 0 0,-21 0 16,22 0-16,-1 0 0,-21 0 0,21 21 15,-20-21-15,20 21 0,-21 0 16,21 1-16,-20-1 0,-1 0 0,21 21 16,-42 1-16,0-22 0,0 0 15,0 21-15,0-21 16,0 1-16,0-1 0,-21 0 0,0 0 0,0 0 15,-1 0-15,-20 1 0,21-22 16,0 21-16,-22-21 0,22 0 16,-21 0-16,21 21 0,0-21 0,-22 0 15,22 0-15,0 0 0,-21-21 16,20 0-16,1 21 0,0-22 0,21 1 16,-21 21-16,21-21 0,-21 0 0,21 42 46,21 0-46,0 0 16,0-21-16,0 22 0,-21-1 16,22-21-16,-1 21 0,0 0 0,21-21 15,-21 0-15,1 0 0,20 0 16,0 0-16,1 0 0,-1 0 0,0 0 16,1 0-16,-1 0 0,0-21 15,1 0-15,-1 21 0,0-21 0,-21-1 16,22 1-16,-1 0 0,-21-21 0,0 21 15,1-22-15,-1 1 0,0 0 16,0 20-16,0-20 0,0 21 0,-21 0 16,0 0-16,22-1 0,-22 1 0,0 42 47,0 1-47,0-1 0,0 0 15,0 0-15,-22 0 0,22 22 16,-21-22-16,21 0 0,0 21 0,0-21 15,0 1-15,0-1 0,0 0 16,0 0-16,21-21 0,1 0 16,-1 21-16,0-21 0,0 0 0,0 0 15,0 0-15,1 0 0,20-21 16,-21 21-16,21-21 0,-20 0 0,20 0 16,0-22-16,-21 22 0,22 0 15,-22-21-15,0-1 0,21 22 0,-20-21 16,-22-1-16,21 22 0,0 0 15,-21-21-15,21 21 0,-21-1 16,0 1-16,0 42 31,0 1-15,-21-1-16,21 0 0,0 0 0,0 21 16,-21-20-16,21 20 0,-21 0 0,21 22 15,-22-22-15,22 22 0,0-22 16,0 21-16,0 1 0,-21-22 0,21 43 15,0-22-15,0 1 0,-21 21 0,21-1 16,0 1-16,-21 0 0,21-22 16,0 22-16,0-1 0,0 1 15,0-21-15,-21 20 0,21 1 0,0-22 16,-21 1-16,21 21 0,0-22 0,0-21 16,0 22-16,0-22 0,-22 1 15,22-1-15,-21-21 0,0 0 0,21 0 16,-21 1-16,0-22 0,0 0 15,-1 0-15,1 0 0,0-22 16,0-20-16,21 21 0,-21-21 16,0-1-16,21-20 0,-22-1 0,22 1 15,0-1-15,-21-20 0,21-1 0,0 0 16,0 1-16,0-1 0,0 0 16,0-21-16,0 22 0,0 20 15,21-20-15,1 41 0,-1-20 0,0 20 16,0 1-16,-21 0 0,21-1 15,0 22-15,1 0 0,-1-21 0,0 21 16,0-1-16,0-20 0,0 21 0,22 0 16,-22-22-16,21 22 0,-21 0 15,22-21-15,-1 21 0,0-22 0,-20 22 16,20 0-16</inkml:trace>
  <inkml:trace contextRef="#ctx0" brushRef="#br0" timeOffset="42618.12">7662 8022 0,'0'-21'15,"0"0"-15,0 0 0,0 0 16,0-1-16,0 1 16,21 0-16,-21 0 0,0 0 0,22 0 15,-22-1-15,0-20 0,0 21 0,0 0 16,0-22-16,0 22 0,0 0 15,-22 0-15,1 0 0,0 0 0,0 21 16,-21 0-16,20 0 0,-20 0 16,0 21-16,-1 0 0,1 0 0,0 0 15,-1 22-15,1-1 0,0 0 0,-1 1 16,22-1-16,0 0 0,0 1 16,0-1-16,21 0 0,0 1 15,0-22-15,0 21 0,0-21 0,21 0 16,0-21-16,0 22 0,0-22 15,1 0-15,-1 0 0,21 0 0,-21-22 16,22 1-16,-22 0 0,21 0 0,0 0 16,1 0-16,-1-22 0,0 22 15,1-21-15,-22-1 0,21 1 0,1 0 16,-1-1-16,-21 1 0,21 0 0,-20-22 16,-1 22-16,0-22 0,0 1 15,-21-1-15,0 22 0,0-21 0,0 20 16,0 1-16,0 21 0,-21-22 15,0 22-15,0 21 0,-1 0 16,1 21-16,-21 1 0,21 20 16,0 0-16,-1 1 0,1 20 15,21 1-15,-21-22 0,21 21 0,-21 1 16,21-22-16,0 22 0,0-22 16,0 22-16,0-22 0,21 0 0,0 1 15,0-1-15,1 0 0,-1-21 0,21 1 16,0-1-16,1 0 0,-1-21 15,0 0-15,22 0 0,-22 0 0,1 0 16,-1-21-16,0 21 0,1-21 0,-1-1 16,0 1-16,1 0 0,-22-21 15,21 21-15,-21-1 0,0-20 16,1 21-16,-1 0 0,-21-22 0,0 22 16,0-21-16,0 21 0,0 0 15,0-1-15,-21 22 0,-1 0 16,1 0-16,0 0 15,0 22-15,0 20 0,0-21 0,-1 0 16,1 22-16,21-1 0,0 0 0,0 1 16,0-22-16,0 21 0,0 0 15,0 1-15,0-22 0,0 21 0,21-21 16,22 1-16,-22-1 0,0 0 0,21-21 16,1 0-16,-1 0 15,22 0-15,-22 0 0,21 0 0,1 0 16,-22-21-16,22 0 0,-1-1 0,1 1 15,-22-21-15,22 21 0,-22-22 16,0 1-16,-21 0 0,22-1 0,-22 1 16,0 0-16,-21-1 0,0-20 0,0 21 15,0-1-15,0 1 0,0 0 16,0-1-16,0 1 0,-21 21 0,21 0 16,-21-1-16,0 22 0,-1 0 15,1 0-15,0 0 0,0 22 16,21 20-16,-21-21 0,0 21 0,-1 1 15,22-1-15,-21 22 0,21-1 16,0 1-16,-21-1 0,21 1 16,-21 20-16,21-20 0,0 20 0,0-20 15,-21 21-15,21-22 0,-21 22 16,-1-1-16,22 1 0,0 21 0,-21-21 16,0 20-16,0-20 0,0 21 0,0 0 15,-1-22-15,1 22 0,0 0 0,0 0 16,0-21-16,0-1 0,-1 22 15,1-42-15,0 20 0,21-20 0,0-1 16,0-20-16,0-1 0,0-21 16,0 0-16,21-21 0,0 0 15,22-42-15,-1 21 0,0-22 16,1 1-16,20 0 0,1-1 16,-1-20-16,1-1 0,-1 1 0,1-1 15,-1-20-15,1 20 0,-1-20 0,1 20 16,-22-21-16,0 1 0,1 20 15,-1-20-15,-42-1 0,0 0 0,0 1 16,0-1-16,-42 21 0,21-20 0,-22 20 16,1 1-16,-22-1 0,22 22 15,-21 0-15,-1-22 0,1 22 0,-1 21 16,1-22-16,20 22 0,-20 0 0,42 0 16,-22 21-16,22 0 0,0 0 15,42 0 1,0 0-16,0 0 15,22 0-15,-22-21 0,21 21 16,1-22-16,-1 22 0,0-21 0,1 0 16,-1 0-16,0 0 0,1 0 0,-1-1 15,0-20-15,1 21 0,-1-21 16,-21 20-16,21-20 0,-20 21 0,20-21 16,-21 20-16,-21-20 0,0 0 15,0 21-15,0-1 0,0-20 0,0 21 16,0 0-16,-21 0 0,0 21 15,0 0-15,-1 0 0,1 0 16,0 21-16,0 0 0,0 0 16,0 0-16,-1 0 0,1 1 0,0 20 15,0-21-15,21 21 0,0-20 0,-21 20 16,21-21-16,0 21 0,0-20 16,0-1-16,0 0 0,0 0 0,0 0 15,21-21 1,0 0-16,0 0 0,0 0 0,1 0 15,-1 0-15,0-21 0,0 0 0,21 0 16,-20 0-16,-1-1 16,0 1-16,21 0 0,-42-21 0,21 21 15,1-1-15,-22-20 0,21 21 0,-21 0 16,0 0-16,0-1 0,0 1 16,0 42-1,-21-21-15,-1 22 16,1-1-16,21 0 0,0 0 15,-21 0-15,21 0 0,-21 1 0,21-1 16,0 0-16,0 0 0,0 0 0,0 0 16,0 1-16,0-1 0,0 0 15,0 0-15,21-21 0,0 21 16,0-21-16,1 0 0,-1 0 16,21 0-16,-21 0 0,0-21 15,22 0-15,-22 0 0,21 0 0,-21-1 16,1 1-16,20 0 0,-21 0 15,0-21-15,0 20 0,1-20 0,-22 21 16,21-21-16,-21 20 0,21 1 0,-21 0 16,0 0-16,0 0 0,0 42 31,-21 0-31,0 0 16,-1 0-16,22 1 0,0 20 15,-21-21-15,21 0 0,0 22 0,-21-22 16,21 0-16,0 0 0,0 0 15,0 0-15,21 1 0,0-1 16,-21 0-16,22-21 0,-1 0 0,0 0 16,21 0-16,-21 0 0,1 0 0,-1 0 15,21-21-15,-21 21 0,0-21 16,1-1-16,-1 1 0,21 0 0,-42-21 16,21 21-16,0-22 0,1 22 0,-22-21 15,0-1-15,21 1 0,-21 21 16,21-21-16,-21 20 0,0 1 0,0 0 15,0 42 1,0 0 0,0 1-16,-21-1 0,21 21 15,-21-21-15,21 0 0,0 22 0,0-22 16,0 0-16,0 21 0,0-20 0,0-1 16,0 0-16,0 0 0,0 0 15,21 0-15,0 1 0,0-1 16,0-21-16,0 0 0,1 0 0,-1 0 15,0 0-15,21 0 0,-21 0 16,22-21-16,-22 21 0,21-22 0,1 1 16,-22 0-16,0 0 0,21-21 15,-21 20-15,1-20 0,-1 0 0,0-1 16,0 1-16,0-21 0,0 20 0,1-20 16,-1-1-16,0 22 0,-21-22 15,0 22-15,0 0 0,21 21 16,-21-1-16,0 1 0,0 0 0,0 0 15,-21 42 1,0 0-16,0 22 0,21-22 16,-22 21-16,1 0 0,21 1 0,-21-1 15,21 22-15,-21-22 0,21 0 16,-21 1-16,21-1 0,0 0 0,0 1 16,0-1-16,0-21 0,0 21 0,21-20 15,0-1-15,0 0 0,0 0 16,1 0-16,-1 0 0,21-21 0,-21 0 15,22 0-15,-22 0 0,21 0 16,0 0-16,-20 0 0,20-21 16,-21 0-16,21 0 0,-20 0 0,-1 0 15,42-64-15,-42 43 0,1-1 16,-1-20-16,0 20 0,0-20 16,0-1-16,0 1 0,1-1 0,-1 1 15,-21 21-15,21-1 0,-21 1 0,21 0 16,-21 20-16,0 1 0,0 0 15,0 42 1,0 0-16,-21 22 0,0-22 16,0 21-16,-1 1 0,1 20 15,0-21-15,0 22 0,-21 21 16,42-22-16,0-21 0,0 1 16,0-1-16,0 0 0,0 1 15,0-1-15,0-21 0,0 0 0,21 1 16,0 20-16,0-42 0,0 21 0,0 0 15,1-21-15,-1 0 16,0 0-16,0 0 0,0 0 0,0 0 16,1-21-16,-1 0 0,0 0 0,21 0 15,-42-1-15,21-20 0</inkml:trace>
  <inkml:trace contextRef="#ctx0" brushRef="#br0" timeOffset="42814.01">11726 7345 0,'-21'0'0,"42"0"0,-63 21 0,21-21 16,0 0-16,21 21 0,0 0 15,21-21 1,0 0-16,21 0 16,-21 0-16,1 0 0,20 0 0,0 0 15,-21 0-15,22-21 0,-22 21 16,21-21-16,1 0 0,-22 21 15,21-21-15</inkml:trace>
  <inkml:trace contextRef="#ctx0" brushRef="#br0" timeOffset="43254.09">13758 6943 0,'0'0'15,"64"-148"1,-43 148-16,-21 21 31,0 0-31,0 21 16,0-21-16,-21 22 0,0-1 16,21 0-16,-22 1 0,1 20 0,21-20 15,-21-1-15,21 21 0,0-20 16,-21-1-16,21 0 0,0-20 0,-21 20 15,21-21-15,0 0 0,0 0 16,0 1-16,0-1 0,0 0 16,0-42 15</inkml:trace>
  <inkml:trace contextRef="#ctx0" brushRef="#br0" timeOffset="43506.02">13483 7535 0,'0'0'0,"-21"22"0,0-22 16,21 21-16,-21 0 0,21 0 0,-22-21 15,22 21-15,0 0 0,0 1 0,0-1 16,22 0-16,-1-21 16,0 21-16,21-21 0,-21 0 0,1 0 15,20 0-15,0 0 0,-21 0 0,22 0 16,-1 0-16,0 0 0,-20 0 15,20 0-15,0 0 0,-21 0 0,22-21 16,-22 21-16,0-21 0,0 0 16,0 21-16,-21-22 0,0 1 15,0 0-15,0 0 0,0-21 0,0 20 16,0-20-16,0 0 0</inkml:trace>
  <inkml:trace contextRef="#ctx0" brushRef="#br0" timeOffset="43729.89">13568 6900 0,'0'0'0,"-21"0"0,-43-21 31,64 0-15,21 21-16,0 0 16,1 0-16,20 0 0,-21-21 15,0 21-15,22 0 0,-1 0 0,-21 0 16,21 0-16,1 0 0,-22 0 15,21-21-15,-21 21 0,1 0 0,-1 0 16,0 0-16,0 0 0,0 0 16,0 0-16,1 0 0,-1 0 0</inkml:trace>
  <inkml:trace contextRef="#ctx0" brushRef="#br0" timeOffset="44130">14944 6837 0,'0'0'0,"21"0"0,0 0 0,0-21 16,-21 0-16,0-1 15,0 1-15,0 0 16,-21 21-16,0-21 0,0 0 0,-1 21 16,1 0-16,0 0 0,0 0 15,0 21-15,0-21 0,-1 21 16,-20 21-16,21-20 0,0 20 0,-22-21 15,22 21-15,0 22 0,-21-22 16,21 1-16,-1 20 0,1 1 0,21-1 16,0-21-16,0 22 0,0-22 15,0 1-15,0-1 0,0 0 16,21 1-16,1-22 0,-1 0 0,0 0 16,0 0-16,21 0 0,-20 1 0,-1-22 15,0 0-15,21 0 0,-21 0 16,22 0-16,-22 0 0,0 0 0,21 0 15,-20 0-15,-1-22 0,21 1 0,-21 0 16,0 21-16,1-21 0,-1 0 16,0 0-16,-21-1 0,0 1 0,21 21 15,-21-21-15,0 0 0,0 0 0,21 0 16,-21-1-16</inkml:trace>
  <inkml:trace contextRef="#ctx0" brushRef="#br0" timeOffset="44558.68">16277 7070 0,'0'0'16,"21"0"-1,0-21 1,1 21-16,-1 0 0,21 0 15,-21 0-15,0 0 0,1 0 16,-1 0-16,21 0 0,-21 0 0,0 0 16,1 0-16,-1 0 0,0 0 15,0 0-15,0 0 0,0 0 16,1 0-16,-1 0 0,0 0 16,-63 0 15,20 0-31,1 0 0</inkml:trace>
  <inkml:trace contextRef="#ctx0" brushRef="#br0" timeOffset="44783.48">16256 7239 0,'0'21'16,"0"-42"-16,-21 63 0,21-20 15,21-22 1,0 0-16,0 0 15,22 0-15,-22 0 0,0 0 0,21 0 16,-21 0-16,22 0 0,-1 0 16,-21 0-16,22 0 0,-22 0 0,21 0 15,-21 0-15,0 0 0,1 0 0,-1 0 16,0-22 0,-21 1-16,21 21 0,-21-21 0</inkml:trace>
  <inkml:trace contextRef="#ctx0" brushRef="#br0" timeOffset="46130.35">18076 6562 0,'0'-21'31,"0"-1"-16,0 1 17,-21 21-32,0 0 15,0 21-15,0-21 16,21 22-16,-22-22 0,22 21 0,-21 0 16,0 0-16,21 0 0,-21 0 15,0 1-15,21-1 0,-21 21 16,-1-21-16,1 0 0,0 22 0,21-22 15,-21 0-15,0 21 0,21-20 16,0-1-16,-21 0 0,21 0 0,-22 0 16,22 0-16,0 1 0,0-1 0,0 0 15,0 0 1,0-42 265,22 21-265,-22-21-1,0 0 1,0-1 0,21 22-16,0-21 15,-21 0-15,21 21 0,-21-21 16</inkml:trace>
  <inkml:trace contextRef="#ctx0" brushRef="#br0" timeOffset="47099.04">17738 6562 0,'0'-21'31,"21"21"-31,0-22 16,0 1-16,0 0 16,0 21-16,1-21 15,-22 0-15,21 21 0,-21-21 0,21-1 16,-21 1-16,21 0 0,-21 0 16,0 0-16,0 0 15,0 42 48,0 0-63,0 0 0,0 0 0,0 0 15,0 22-15,0-22 16,0 0-16,0 21 0,-21-20 0,21 20 16,0 0-16,-21 1 0,21-1 0,-21-21 15,21 21-15,0 1 0,0-1 16,-22 0-16,22 1 0,-21-22 0,21 21 15,0 1-15,0-1 0,0-21 16,-21 21-16,21 1 0,-21-22 0,21 21 16,0-21-16,0 22 0,0-22 0,0 0 15,-21 0-15,21 0 0,0 1 16,0-1-16,-21 0 0,21 0 0,-22-21 16,22 21-16,-21-21 31,0 0-16,0 0-15,0 0 16,0 0-16,-1-21 0,1 0 0,-21 21 16,21 0-16,-22 0 0,1-21 0,21 21 15,-21 0-15,-1 0 0,22 0 16,0 0-16,-21 0 0,20 0 0,1 0 16,0 0-16,0 0 15,42 21 1,0-21-1,0 0-15,22 0 0,-1 0 0,0 0 16,1 0-16,-1 0 0,22 0 16,-22 0-16,0 0 0,1 0 0,20 0 15,-42 0-15,22 0 0,-1-21 16,-21 21-16,21 0 0,-20 0 0,-1 0 16,0 0-16,0 0 0,0-21 0,0 21 15,1 0 1,-22-22 109,-22 1-110,22 0 1,0 0-16,0 0 16,0 0-16</inkml:trace>
  <inkml:trace contextRef="#ctx0" brushRef="#br0" timeOffset="48157.94">17822 6795 0,'0'-22'31,"0"1"-31,0 0 16,21 21-16,-21-21 0,22 0 15,-1 0-15,0-1 0,-21 1 0,21 0 16,-21 0-16,21 0 0,-21 0 16,21-1-16,-21 1 0,0 0 0,22 0 15,-1 0-15,-21 0 16,0 42 15,0 0-31,0 0 0,0 21 16,0-20-16,0 20 0,0-21 15,0 21-15,0 1 0,0-1 16,-21 0-16,21 1 0,0-1 0,-22-21 16,22 22-16,0-1 0,0 0 15,0 1-15,-21-22 0,21 21 0,0 0 16,-21-20-16,21 20 0,0 0 0,0-21 15,0 1-15,0-1 0,0 21 16,0-21-16,-21 0 0,21 1 16,0-1-16,0 0 15,-21-21-15,21 21 0,-21-21 47,-1 0-47,1 0 0,0 0 16,0 0-16,0 0 0,0 0 15,-1 0-15,1 0 0,0 0 16,-21 0-16,21 0 0,-22 0 0,1 0 16,21 0-16,0 0 0,-1 0 15,1 0-15,0 0 0,0 0 16,42 0 15,0 0-31,22 0 0,-1 0 0,-21 0 0,21 0 16,22 0-16,-22 0 0,1 0 15,-1 0-15,0-21 0,1 21 16,-22-21-16,21 21 0,0-21 0,1 21 16,-22 0-16,0 0 0,21-22 15,-20 22-15,-22-21 0,21 21 16,0 0 140,0 0-125,-21-21 32,-21 21-63,0-21 0,0 21 16,21-21-16,-22 21 15,1-21-15</inkml:trace>
  <inkml:trace contextRef="#ctx0" brushRef="#br0" timeOffset="49982.81">17949 6795 0,'0'0'0,"0"-22"0,-21-20 31,0 21-31,21 0 0,0 0 0,0-1 16,0 1 0,0 42 15,0 1-31,0-1 0,0 0 16,0 0-16,0 21 0,0-20 0,0 20 15,-21-21-15,0 21 0,-1 1 16,22-1-16,-21-21 0,0 22 0,21-1 15,-21 0-15,21-21 0,0 22 0,0-22 16,0 21-16,0-21 0,0 1 16,0-1-16,0 0 0,0 0 15,0 0-15,0 0 16,0-42 15,0 0-31,0 0 16,21 0-16,-21 0 0,21-1 0,0 1 15,-21 0-15,0-21 0,22 21 0,-1-22 16,-21 22-16,21-21 0,0 21 16,-21-22-16,0 1 0,21 0 0,0 20 15,-21-20-15,0 0 0,0-1 16,0 22-16,0-21 0,0 21 0,0-22 16,0 22-16,0 0 0,0-21 15,0 21-15,0-1 0,0 1 16,0 0-16,0 0 0,0 0 15,0 0 1,0-1 0,0 1 77,0 0-77,22 21 0,-22-21 15,0 0 31,-22 21 48,1 0-95,21 21-15,0 0 0,-21 0 0,0 0 16,0 1-16,21-1 0,-21 0 0,-1 0 16,1 0-16,0 0 0,21 1 15,-21-1-15,0 0 0,21 0 0,-21-21 16,21 21-16,-22 0 0,22 1 16,0-44 46,0 1-62,22 0 16,-1 0-16,0 0 15,0 0-15,0-1 0,0 1 16,-21 0-16,22 0 0,-1 0 0,0 0 16,0 21-16,0-22 0,-21 1 15,21 21-15,-21-21 0,22 21 0,-22-21 16,0 42 15,0 0-15,0 0-16,0 1 0,0 20 15,0-21-15,0 21 0,0 1 0,0-1 16,0 0-16,-22 1 0,22-1 0,0 0 16,-21 1-16,21-1 0,-21 0 15,21 1-15,0-1 0,0 0 0,0 1 16,0-22-16,-21 21 0,21 1 15,0-1-15,-21-21 0,21 21 0,0-20 16,0-1-16,0 0 0,0 0 16,0 0-16,0 0 0,0 1 15,-21-22 17,-1 0-17,1 0-15,0 0 16,0 0-16,0 0 15,0 0-15,-1 0 0,1 0 16,0 0-16,-21 0 0,21 21 0,-1-21 16,1 0-16,0 0 0,0 0 15,0 21-15,0-21 0,-1 0 0,1 0 16,0 0-16,0 0 16,0 0-16,0 21 0,63-21 46,-21 0-30,0-21-16,22 21 0,-1-21 16,0 21-16,22 0 0,-22 0 0,0 0 15,1-21-15,20 21 0,-20 0 0,-1 0 16,0-22-16,1 22 0,-1 0 16,-21 0-16,21 0 0,1-21 0,-22 21 15,0 0-15,21 0 0,-20 0 0,-1 0 16,-21-21-1,21 21-15,0 0 16,-21-21 0,-21 21 46,0 0-46,0 0-16,-1 0 15,1 0-15,0 0 0,0 0 16,0 0-16,0 0 16,-1 0-16,1 0 0,-21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2:05:17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2074 0,'0'22'16,"0"-44"-16,0 22 109,0-21-93</inkml:trace>
  <inkml:trace contextRef="#ctx0" brushRef="#br0" timeOffset="747.84">3302 1355 0,'21'0'47,"0"0"-47,0 0 16,1-21-16,-1-1 0,0 22 16,0-21-16,0 0 0,0 21 15,1-21-15,-22 0 0,21 21 16,-21-21-16,0-1 0,-21 22 15,-22 0-15,22 0 16,-21 0-16,-1 0 0,-20 0 0,21 22 16,-1-1-16,-20 0 0,20 0 15,-20 0-15,21 0 0,-1 22 16,1-22-16,0 0 0,20 0 16,-20 22-16,42-22 0,0 0 15,0 21-15,0-21 0,0 1 0,21-1 16,0 21-16,1-21 0,20 0 15,-21 1-15,21-1 0,1 0 0,-1 0 16,22 21-16,-22-20 0,21-1 16,1 0-16,-22 21 0,22-21 0,-22 1 15,0 20-15,1-21 0,-22 0 16,0 22-16,-21-22 0,0 0 0,0 21 16,0-21-16,-21 1 15,-21 20-15,-1-21 0,-20 0 0,-1 0 16,1 1-16,-1-1 0,-20 0 15,-1 0-15,0 0 0,1-21 0,-1 0 16,0 0-16,1 0 0,20 0 16,-21 0-16,22-21 0,21 0 15,-1 0-15,1 0 0,0-22 0,20 22 16,1-21-16,21-1 0,0 22 16,0-21-16,0 21 0,21-22 0,1 22 15,20-21-15,0 21 0,1 0 16,-1 21-16,0-22 0,1 1 15,-1 0-15,0 21 0,22-21 0,-22 0 16</inkml:trace>
  <inkml:trace contextRef="#ctx0" brushRef="#br0" timeOffset="1651.9">4106 1249 0,'0'0'0,"0"-21"0,21-43 32,-42 85-17,21 1-15,-21-1 16,21 21-16,0 0 0,-21 1 16,21 20-16,-21 1 0,21-1 15,-21 22-15,21-22 0,-22 22 0,22 0 16,0-22-16,0 22 0,-21-22 15,21 1-15,-21-22 0,21 22 0,0-22 16,0 0-16,0 1 0,0-22 16,-21 21-16,21-21 0,0 1 0,0-1 15,-21-21 1,21-21-16,0-1 16,0-20-1,0 21-15,0 0 0,0-22 0,0 1 16,0 0-16,21-1 0,0 1 0,0 0 15,22-22-15,-22 22 0,21 0 16,-21 20-16,22-20 0,-1 21 16,0 0-16,1 0 0,-22 21 0,21 0 15,-21 0-15,0 0 0,22 21 16,-43 0-16,0 0 0,0 21 16,0-20-16,0-1 0,-21 0 15,-22 0-15,22 0 0,-21 0 0,21 1 16,-22-22-16,1 21 0,21 0 15,-22-21-15,22 0 0,0 0 0,0 0 16,0 0-16,0 0 0,-1 0 16,22-21-16,0 0 15,0-1-15,22 44 47,-22-1-47,0 0 0,0 21 16,21-21-16,-21 1 0,21 20 0,0-21 15,-21 0-15,21 22 0,0-22 16,1 0-16,-1 0 0,0 0 0,0 0 16,0 1-16,22-22 0,-22 0 15,21 21-15,0-21 0,1 0 16,-1 0-16,0-21 0,1 21 16,-1-22-16,22 1 0,-22 0 0,21 0 15,-20 0-15,-1-22 0,0 22 16,1 0-16,-1-21 0,-21-1 0,22 22 15,-22-21-15,0 21 0,0-22 16,0 22-16,-21 0 0,-21 21 31,21 21-31,-21 0 0,0 1 16,0-1-16,-1 21 0,1-21 16,0 0-16,0 1 0,21-1 15,-21 0-15,21 0 0,0 0 0,0 0 0,0 1 16,21-22-1,0 0 1,0 0-16,0 0 0,1 0 16,20-22-16,-21 1 0,0 0 0,0 0 15</inkml:trace>
  <inkml:trace contextRef="#ctx0" brushRef="#br0" timeOffset="2036.05">5292 1524 0,'0'0'0,"-22"-21"0,1 0 0,0 21 16,-21 0-16,21 0 0,-1 0 0,1 0 16,0 21-16,0-21 0,-21 21 15,20 0-15,22 22 0,-21-22 16,21 0-16,0 0 0,0 0 0,0 22 16,21-22-16,-21 0 15,22 0-15,-1-21 0,21 0 0,-21 0 16,0 0-16,1 0 0,20 0 15,-21-21-15,0 21 0,22-21 0,-22 0 16,0-1-16,0 1 0,0 0 16,-21 0-16,0 0 0,0-22 15,0 22-15,0 0 0,0 0 0,-21 0 16,0 21-16,-21-21 0,20 21 16,1 0-16,0 0 0,-21 0 15,21 0-15,-22 21 0,22-21 0,-21 21 16,21 0-16,-1 21 0,1-20 15,0 20-15,0-21 0,21 21 0,0 1 16,0-1-16,0 0 0,0-20 16,21 20-16,21-21 0,-20 0 0,-1 22 15,21-22-15</inkml:trace>
  <inkml:trace contextRef="#ctx0" brushRef="#br0" timeOffset="2403.86">5842 2011 0,'0'0'0,"-21"0"31,0 0-15,21 21-16,-22 0 0,22 0 0,-21 1 16,21 20-16,0-21 0,0 21 15,-21 1-15,0 20 0,21 1 0,-21-1 16,0 1-16,-1 20 0,22-20 15,-21 21-15,0-1 0,0 1 0,0 0 16,0-1-16,-1 22 0,22-21 0,-21-1 16,0 1-16,0 0 15,21-1-15,0-20 0,-21 21 0,21-22 16,-21 1-16,21-1 0,-22-21 0,22 22 16,0-22-16,0 1 0,0-1 15,0-21-15,-21 0 0,21 0 0,0 1 16,-21-1-16,21-42 15,0-1-15,21 1 16,0-21-16,1 0 0,-1-1 0,0-20 16,21-1-16,-21-20 0,22 20 15</inkml:trace>
  <inkml:trace contextRef="#ctx0" brushRef="#br0" timeOffset="2708.69">5821 2519 0,'0'0'0,"0"-106"16,0-296-1,0 338-15,0 22 16,0-21-16,21 20 0,0 1 16,0 0-16,0 20 0,22 1 0,-22 0 15,21 0-15,1 0 0,-1 21 16,0 0-16,22 0 0,-22 0 0,0 21 16,22 0-16,-22 0 0,1 22 15,-22-1-15,21 0 0,-42 1 16,0-1-16,0 21 0,0-20 0,-42-1 15,21 0-15,-22 1 0,1-1 16,0 0-16,-22 1 0,22-22 0,-1 21 16,1-21-16,0 1 0,-1-1 15,1 0-15,0 0 0,21 0 0,-22-21 16,22 21-16,0-21 16,21-21-1,21 0-15</inkml:trace>
  <inkml:trace contextRef="#ctx0" brushRef="#br0" timeOffset="3111.88">8213 847 0,'0'0'0,"0"-21"0,-22-85 31,1 106-31,0 0 0,0 0 0,0 21 16,0 0-16,-22 21 0,22 1 15,-21 20-15,-1 1 0,22-1 0,-21 22 16,21-22-16,0 22 0,-22 0 16,22-1-16,0 1 0,0 21 0,21-43 15,0 22-15,-21-21 0,21-1 16,0 1-16,0-22 0,0 0 0,0 1 16,0-22-16,0 21 0,0-21 0,0 0 15,0-42 16</inkml:trace>
  <inkml:trace contextRef="#ctx0" brushRef="#br0" timeOffset="3790.49">7239 1757 0,'0'0'0,"-21"0"0,-43 0 31,64-21-16,21 21-15,22 0 16,-1 0-16,0-21 0,1 21 0,20-22 16,22 1-16,0 0 0,-1 0 15,1 0-15,21 0 0,-22-1 0,22 1 16,-21-21-16,0 21 0,-1-22 16,1 22-16,-22-21 0,22 0 0,-43-1 15,1 1-15,-1-22 0,-21 22 16,0 0-16,-21-22 0,0 22 0,0-22 15,-21 22-15,-21 21 0,21 0 16,-22 0-16,22-1 0,-21 22 0,21 0 16,-22 22-16,22 20 15,-21 0-15,21 22 0,0-1 0,-1 22 16,1 0-16,0-22 0,21 22 16,-21-1-16,21 1 0,-21 0 0,21-1 15,-21 1-15,21-21 0,0-1 16,0-21-16,0 22 0,0-22 0,0 1 15,0-22-15,0 21 0,0-21 16,0 0-16,0 1 0,0-1 16,0-42-1,0-1 1,0 1-16,0-21 0,0 21 0,21-22 16,0 1-16,0-21 15,0 20-15,0-20 0,1 20 0,20-20 16,-21 21-16,21-22 0,1 43 15,-1-21-15,0 42 0,1-22 0,-1 22 16,0 0-16,1 0 0,-22 22 16,21 20-16,-21-21 0,1 21 0,-22 1 15,0-1-15,0 0 0,0 1 16,0-22-16,0 21 0,0 1 0,0-22 16,-22 0-16,1 0 0,21 0 0,0 0 15,-21 1-15,0-22 0,21 21 16,0 0-1,0-42 17,0 0-32,0-1 0,21 1 15,0 0-15,0-21 0</inkml:trace>
  <inkml:trace contextRef="#ctx0" brushRef="#br0" timeOffset="4144.93">9080 1778 0,'0'42'16,"22"-42"-16,-1 0 16,0 0-16,0 0 15,0 0-15,0 0 0,1 0 0,20 0 16,-21 0-16,21-21 16,1 21-16,-22-21 0,0 0 0,21 0 15,-20 0-15,-1-1 0,-21 1 16,0 0-16,0-21 0,0 21 0,0-1 15,0 1-15,-21 21 0,-1 0 16,1 0-16,-21 0 0,21 0 16,-22 43-16,22-22 0,-21 21 0,0 22 15,-1-22-15,1 21 0,21-20 16,-22 20-16,22-20 0,0-1 0,21 0 16,0 1-16,0-22 0,0 0 15,21 21-15,0-21 0,1-21 16,-1 22-16,21-1 0,0-21 0,1 0 15,-1 0-15,0 0 0,1 0 16,-1-21-16,0-1 0,1 1 0,-1 0 16,0-21-16,1 21 0</inkml:trace>
  <inkml:trace contextRef="#ctx0" brushRef="#br0" timeOffset="4555.66">11070 1143 0,'-21'0'0,"42"0"0,-63 0 16,21 0-16,-1-21 0,22 0 31,22 21-31,20 0 0,-21 0 0,21-21 16,1 21-16,-1-22 0,22 22 15,-22 0-15,21 0 0,1-21 0,-1 21 16,1 0-16,-1 0 0,1 0 15,-1-21-15,22 21 0,-21 0 0,-22 0 16,21 0-16,-20 0 0,-22 0 16,0 0-16,0 0 0,-42 0 15,-21 0 1,-1 0-16,1 0 0,0 0 0</inkml:trace>
  <inkml:trace contextRef="#ctx0" brushRef="#br0" timeOffset="4831.37">11451 1037 0,'0'0'15,"0"21"-15,0 1 0,0-1 16,-21 0-16,21 0 0,-21 21 0,21 1 16,0-1-16,0 0 0,-21 1 0,-1-1 15,1 22-15,21-1 0,-21 1 16,0-1-16,0 1 0,21-1 0,-21 1 15,-1-22-15,1 0 0,21 1 16,0-1-16,0-21 0,0 21 0,0-20 16,0-1-1,0 0-15,21-21 16,1 0-16,-1 0 0,0-21 16,21 0-16,-21-1 0,22 1 15,-22 0-15,0-21 0</inkml:trace>
  <inkml:trace contextRef="#ctx0" brushRef="#br0" timeOffset="5516.1">11642 1778 0,'21'0'47,"0"0"-32,-21-21-15,21 0 0,0 21 16,0-21-16,1 21 0,-1-22 0,0 1 15,0 0-15,0 0 0,0 0 16,1 0-16,-1-1 0,-21 1 0,0 0 16,0 0-16,-21 21 31,-1 0-31,1 0 0,-21 21 0,21 0 0,0 0 16,-1 22-16,1-1 15,-21-21-15,21 22 0,21-1 0,-21 0 16,21-21-16,-22 22 0,22-22 15,0 0-15,0 21 0,0-20 0,0-1 16,0 0-16,22 0 16,-1-21-16,0 0 0,0 0 0,0 0 15,22 0-15,-1 0 0,0 0 0,1 0 16,-1-21-16,21 21 0,-20-21 16,20 0-16,-20-1 0,20-20 0,-21 21 15,1-21-15,-1 20 0,0-20 16,-20 0-16,-1 21 0,0-1 0,-21 1 15,0 0-15,0 0 0,-21 21 32,0 0-32,-1 0 0,-20 21 0,21 0 15,0 0-15,-22 1 0,22-1 16,21 0-16,0 0 0,0 0 0,0 0 16,0 1-16,0-1 0,0 0 15,21 0-15,1 0 0,-1 0 0,0-21 16,0 22-16,0-1 0,0 0 15,1-21-15,-1 21 0,-21 0 16,21-21-16,-21 21 0,-21 1 31,0-22-31,-1 0 0,1 0 0,0 0 16,0 0-16,0 0 16,0 0-16,-1 0 0,1 0 0,21-22 15,0 1 16,21 21-31,1-21 0,-1 0 16,0 21-16,21-21 0,1 0 16,-22-1-16</inkml:trace>
  <inkml:trace contextRef="#ctx0" brushRef="#br0" timeOffset="5823.92">13166 1164 0,'0'0'0,"-22"-21"0,1 0 0,0 21 0,0-21 16,0 21-16,0 0 16,-1 0-16,1 21 0,0 0 15,21 0-15,-21 22 0,21-1 16,-21-21-16,21 21 0,-21 22 0,-1-22 16,22 22-16,-21-22 0,0 22 15,21-22-15,0 21 0,-21-20 0,0 20 16,21-20-16,0-1 0,0-21 0,0 21 15,0-20-15,0 20 0,0-21 16,0 0-16,21-21 0,0 21 0,0-21 16,0 0-1,22 0-15,-22 0 0,0 0 0,0 0 16,22 0-16,-22 0 0,0-21 0,0 0 16,21 0-16,-20 0 0,-1-22 15</inkml:trace>
  <inkml:trace contextRef="#ctx0" brushRef="#br0" timeOffset="6015.29">12890 1524 0,'0'0'0,"-42"0"0,21 0 16,42 0 15,0 0-15,0 0-16,22 0 0,-1 0 0,0 0 15,1 0-15,-1 0 0,0 0 0,22-21 16,-22 0-16,1 21 0,20-21 16,-21 21-16</inkml:trace>
  <inkml:trace contextRef="#ctx0" brushRef="#br0" timeOffset="6404.32">14753 1312 0,'0'-21'16,"0"42"-16,0-84 0,0 42 0,0 0 0,0-22 15,0 22-15,0 0 0,0 0 16,-21 0-16,0 21 0,0 0 0,-1 0 15,1 0-15,-21 0 0,21 21 16,-22 0-16,-20 21 0,21 1 16,-22-1-16,22 21 0,-22 1 15,1-1-15,20 1 0,1 21 0,0-22 16,-1 1-16,1-1 0,21 1 16,0-1-16,21 1 0,0-22 0,0 0 15,0 1-15,21-22 0,0 21 0,0-21 16,22 0-16,-1 1 0,0-1 15,22-21-15,-1 0 0,-20 0 0,20 0 16,1 0-16,-1 0 0,-21 0 16,22 0-16,-22 0 0,22-21 0,-22-1 15</inkml:trace>
  <inkml:trace contextRef="#ctx0" brushRef="#br0" timeOffset="7843.7">15071 1799 0,'0'0'16,"21"-42"-16,-21-106 15,-21 127-15,-1 21 16,1-22-16,0 22 0,0 0 16,0 0-16,-22 22 0,22-1 15,-21 0-15,21 21 0,-22-21 0,22 22 16,-21-1-16,21 0 0,-22 1 0,22-22 16,0 21-16,0 1 0,0-1 15,21-21-15,0 21 0,0-20 16,0-1-16,0 0 0,0 0 15,0 0-15,0 0 0,0 1 16,21-22-16,0 0 0,0 0 0,0 0 16,1 0-16,-1 0 15,0 0-15,0-22 0,0 22 0,0-21 16,1 0-16,-1 0 0,0-21 16,0 20-16,-21-20 0,21 0 0,0-1 15,1 1-15,-1 0 0,0 21 16,-21-22-16,0 22 0,21 0 0,-21 0 15,0 42 1,0 0 0,0 21-16,-21-20 0,21-1 15,0 21-15,-21-21 0,21 22 16,0-22-16,0 21 0,0-21 0,0 0 16,0 1-16,0-1 0,0 0 0,0 0 15,21-21-15,-21 21 0,21-21 16,0 0-16,0 0 0,1 0 0,20 0 15,-21 0-15,21 0 0,1 0 16,-1 0-16,0-21 0,22 0 0,-22 21 16,1-21-16,-1-22 0,0 22 15,1-21-15,-1 0 0,-21 20 0,0-20 16,0 0-16,1 21 0,-22-1 16,21 1-16,-21 0 0,-21 21 15,-1 21 1,1 0-16,0 1 0,0-1 15,0 21-15,21-21 0,-21 0 0,21 1 16,0-1-16,-22 21 0,22-21 16,0 0-16,0 1 0,0-1 15,0 0-15,0 0 0,22-21 16,-1 0 15,-21-21-15,0 0-16,0 0 15,0-1-15,0 1 0,0 0 16,0 0-16,-21 0 16,-1 21-16,1 0 15,0 0-15,21 21 0,-21-21 16,0 21-16,21 0 0,0 0 16,0 1-16,0-1 0,0 0 15,0 0-15,0 0 0,21-21 16,0 21-16,21-21 0,1 22 15,-22-22-15,21 21 0,1-21 0,-22 0 16,21 0-16,-21 0 0,22 0 0,-22 0 16,21 0-16,-21-21 15,22-1-15,-22 22 0,21-21 0,-21 0 16,0 0-16,1-21 0,-1 20 0,0-20 16,0 0-16,0-1 0,-21 1 15,0 21-15,0-21 0,21-1 0,-21 22 16,0 0-16,0 0 0,-21 21 31,0 21-31,0 0 16,0 0-16,0 22 0,21-22 0,-22 0 15,22 21-15,-21-21 16,21 1-16,0 20 0,0-21 0,0 0 16,0 0-16,0 1 0,0-1 15,21-21-15,-21 21 0,22 0 0,-1-21 16,0 21-16,0-21 0,0 0 15,0 0-15,1 0 16,-1 0-16,0 0 0,21 0 0,-21 0 16,22-21-16,-1 0 0,-21 21 15,22-21-15,-1-22 0,0 22 0,-21 0 16,22-21-16,-1-1 0,-21 1 16,22 0-16,-22-1 0,0 1 0,0 0 15,0-1-15,-21 22 16,0 0-16,0 0 0,0 0 0,0 0 15,-21 42 1,0 0-16,0 0 16,0 0-16,21 22 0,0-22 0,0 21 15,0-21-15,0 22 0,0-22 16,0 21-16,0-21 0,0 0 0,21 22 16,0-22-16,0 0 0,0 0 15,0-21-15,-21 21 0,0 1 0,22-22 16,-22 21-1,-22-21 17,1 0-17,0 0-15,0 0 0,0 0 16,0 0-16,-1 0 16,1 0-16,0 0 15</inkml:trace>
  <inkml:trace contextRef="#ctx0" brushRef="#br0" timeOffset="8028.04">17018 2138 0,'0'0'0,"-42"0"31,20 0 0,1 0-15,0-21-16,0 21 0,0-21 15</inkml:trace>
  <inkml:trace contextRef="#ctx0" brushRef="#br0" timeOffset="13792.16">7408 5080 0,'0'0'0,"0"21"16,-21-21-16,21 21 0,0 1 16,-21-22-16,42 0 46,0 0-46,0-22 0,1 1 16,20 21-16,-21-21 0,0-21 16,22 21-16,-1-1 0,-21-20 15,21 0-15,-20 21 0,20-22 0,-21 1 16,0 0-16,0-1 0,1 1 16,-22 0-16,0 20 0,0-20 0,0 21 15,0-21-15,-22 20 0,1 1 0,0 21 16,0 0-16,0 0 0,-22 0 15,22 0-15,0 21 0,-21 1 0,21-1 16,-1 0-16,-20 21 16,21-21-16,0 22 0,0-1 0,21 22 15,0-22-15,0 0 0,0 22 16,0-22-16,0 0 0,0 1 0,21-22 16,0 21-16,21-21 0,-21 1 0,22-1 15,-1-21-15,0 0 0,22 0 16,-22 0-16,1 0 0,20 0 0,1 0 15,-22-21-15,21-1 0,-20 1 16,-1-21-16,22 0 0,-22 20 0,0-20 16,-21-21-16,22 20 0,-22 1 0,0 0 15,0-1-15,-21 1 0,0 0 16,0-1-16,21 22 0,-21 0 16,0 42-1,0 0-15,0 0 0,-21 22 16,0-1-16,21 0 0,-21 1 15,21-1-15,-21 0 0,21 1 16,0-1-16,-21 0 0,21 1 0,0-22 16,-22 21-16,22-21 0,0 1 15,0-1-15,0 0 0,22-21 16,-1 0 0,0-21-16,0 21 15,0-21-15,0-1 0,1-20 0,-1 0 16,0 21-16,0-43 0,0 22 15,0-1-15,22-20 0,-22 21 0,0-1 16,0 22-16,0-21 0,1 21 16,-22-1-16,21 22 15,-21 22-15,21-1 0,-21 0 16,0 0-16,0 21 0,0 1 0,0-1 16,0-21-16,0 22 0,0-1 15,0 0-15,0 1 0,21-22 0,0 0 16,0 21-16,1-21 0,20 1 15,0-1-15,1-21 0,-1 21 0,0-21 16,1 0-16,-1 0 0,0 0 0,1 0 16,-1-21-16,0 21 15,1-21-15,-1-1 0,0 1 0,1-21 16,-22 0-16,21 20 0,-21-20 0,22-21 16,-22 20-16,0 1 0,-21-22 15,0 22-15,0 0 0,0-1 0,0 22 16,0-21-16,0 21 0,-21 21 15,0 0-15,-1 0 0,1 0 0,-21 0 16,21 21-16,0-21 0,-22 42 0,22-21 16,0 1-16,-21 20 0,20 0 15,1 1-15,0-22 0,0 21 0,0 0 16,21 1-16,0-22 0,0 0 16,0 0-16,0 0 0,0 1 15,0-1-15,0 0 0,21-21 0,0 0 16,0 0-16,0 0 0,1 0 15,20-21-15,-21 0 0,0 21 0,0-22 16,22-20-16,-22 21 0,21 0 0,-21-22 16,1 1-16,-1 21 0,21-21 15,-21-1-15,-21 1 0,21 21 0,1-22 16,-22 22-16,0 0 0,0 0 16,0 42-1,0 0-15,-22 22 0,1-22 0,0 21 16,21 0-16,-21 1 0,21-1 15,-21 0-15,21 1 0,0-22 16,0 21-16,0-21 0,0 22 0,0-22 16,21 0-16,0-21 15,21 0-15,-20 0 0,20 0 0,-21 0 16,21 0-16,1-21 0,-1 21 0,0-21 16,1 0-16,-1-22 0,0 22 15,-20-21-15,20-1 0,0 1 0,-21 0 16,1-1-16,-1 1 0,0-21 15,0 20-15,-21-20 0,21-1 0,-21 22 16,0-22-16,0 22 0,0 0 0,0 21 16,0-1-16,-21 22 15,0 22-15,21-1 16,0 0-16,-21 21 0,0 1 16,-1-1-16,22 0 0,0 1 0,-21 20 15,0-21-15,21 1 0,0-1 0,-21 22 16,21-22-16,-21 0 0,21-21 15,0 22-15,0-22 0,0 0 0,0 0 16,0 0-16,0 1 0,0-44 31,0 1-31,0 0 16,21 0-16,0 0 0,-21-22 16,21 22-16,0-21 0,1 0 0,-1 20 15,21 1-15,-21-21 0,22 21 16,-22 0-16,21 21 0,0 0 15,-20-22-15,20 22 0,0 0 0,-21 0 16,22 22-16,-22-22 0,21 21 0,-21 0 16,1 0-16,-22 0 0,0 22 15,0-22-15,0 0 0,0 21 0,0-21 16,0 1-16,0-1 0,-22 21 0,1-21 16,0 0-16,0 1 0,-21-22 15,20 21-15,-20 0 0,21-21 0,-21 0 16,20 21-16,-20-21 0,21 0 0,-21 0 15,20 0-15,1 0 0,0 0 16,21-21 0,0 0-16,0 0 0,0-1 15,21-20-15,0 21 0,1 0 16</inkml:trace>
  <inkml:trace contextRef="#ctx0" brushRef="#br0" timeOffset="14068.8">11303 3916 0,'0'0'0,"0"21"16,-21 0-16,21 22 0,0-1 0,-21 21 16,21-20-16,-22 20 15,1 1-15,21-1 0,0 1 0,-21-1 16,0 1-16,21-1 0,0 1 0,-21-22 15,0 22-15,21-22 0,-22 0 16,22 1-16,0-22 0,0 21 0,0-21 16,0 0-16,22-21 15,-1 0-15,0 0 16,0-21-16,0 0 0,0 0 0,1 0 16,-1-22-16,0 22 0</inkml:trace>
  <inkml:trace contextRef="#ctx0" brushRef="#br0" timeOffset="14411.59">11409 4593 0,'21'21'31,"-21"1"-31,21-22 16,0 0-16,0 0 0,1 0 16,-1 0-16,0 0 0,0 0 0,0 0 15,0 0-15,22 0 0,-22-22 16,21 1-16,-21 21 0,1-21 0,-1 21 15,0-21-15,-21 0 16,0 0-16,0-1 0,0 1 16,-21 21-16,0 0 15,-1 0-15,1 0 0,-21 21 16,21 1-16,0-1 0,-1 0 16,1 0-16,0 0 0,0 22 0,0-22 15,21 21-15,-21-21 0,21 0 16,0 22-16,0-22 0,0 0 0,0 0 15,0 0-15,0 1 0,21-22 0,0 21 16,0-21-16,0 0 0,22 0 16,-22 0-16,21 0 0,-21 0 15,22 0-15,-1 0 0,0 0 0</inkml:trace>
  <inkml:trace contextRef="#ctx0" brushRef="#br0" timeOffset="14944.29">12679 4424 0,'0'0'16,"0"-42"-16,0 20 0,0-20 0,0 21 0,-21 0 16,-1 21-16,1-21 0,0 21 0,-21 0 15,21 0-15,-1 0 0,-20 21 16,0 0-16,21 0 0,-22 0 0,22 0 16,-21 22-16,21-1 15,-1-21-15,1 22 0,0-1 0,0 0 16,21-21-16,-21 22 0,21-22 0,0 21 15,0-21-15,0 1 0,21-1 16,-21 0-16,21 0 0,0 0 0,22-21 16,-22 0-16,0 0 0,0 0 0,21 0 15,-20 0-15,20 0 0,-21-21 16,0 0-16,22 0 0,-22 0 0,0-1 16,0-20-16,0 21 0,0-21 15,1-1-15,-22 1 0,21 0 0,0-22 16,-21 1-16,0-22 0,0 21 0,21 1 15,-21-22-15,0 22 16,21-1-16,-21 22 0,0 0 0,0-1 16,0 22-16,0 0 0,-21 42 15,0 0 1,21 22-16,-21-22 0,0 42 0,-1-20 16,22 20-16,0 1 0,-21-1 15,21 1-15,0-1 0,0 1 0,0-22 16,0 21-16,0-20 0,0-1 15,0 0-15,0 1 0,0-22 0,0 21 16,0-21-16,0 1 0,21-1 0,1 0 16,-1 0-1,0-21-15,0 0 16,0 0-16,0-21 0,1 0 0,-1 0 16,21 21-16,-21-22 0</inkml:trace>
  <inkml:trace contextRef="#ctx0" brushRef="#br0" timeOffset="15204.14">13610 4297 0,'0'0'0,"-21"0"16,21 21-1,0 0 1,21-21-16,0 0 0,0 0 15,1 0-15,-1 0 0,0 21 16,0-21-16,0 0 0,0 0 0,1 0 16,-1 0-16,0 0 15,0 0-15,-63 0 32,21 0-32,-1 0 15,-20 0-15</inkml:trace>
  <inkml:trace contextRef="#ctx0" brushRef="#br0" timeOffset="15354.05">13525 4424 0,'0'0'0,"-21"0"0,0 21 16,21 0-16,0 0 0,0 1 16,0-1-16,0 0 15,0 0-15,21-21 0,0 0 16,22 0-16,-22 21 0,0-21 0,0 0 16,0 0-16,1 0 0,-1 0 15,21 0-15,-21 0 0,0-21 16,1 0-16,-1 21 0,-21-21 0</inkml:trace>
  <inkml:trace contextRef="#ctx0" brushRef="#br0" timeOffset="15860.13">15515 3916 0,'0'0'0,"21"-42"16,-21-107 0,21 107-16,-21 0 0,0 21 15,0-1-15,0 1 0,-21 42 32,0 1-32,21-1 0,-21 21 15,0 0-15,-22-20 0,22 41 0,0-21 16,0 22-16,0-1 0,0 1 15,21-1-15,0-20 0,0 20 0,0 1 16,0-22-16,0 0 0,0 1 0,0-1 16,21-21-16,0 22 15,-21-22-15,21 0 0,0 0 0,22 0 16,-22-21-16,0 21 0,0-21 0,21 0 16,-20 0-16,20 0 0,0 0 15,-21 0-15,22 0 0,-22-21 0,0 0 16,21 21-16,-42-21 0,22 0 15,-22 0-15</inkml:trace>
  <inkml:trace contextRef="#ctx0" brushRef="#br0" timeOffset="16064.03">15092 4255 0,'0'0'0,"-43"21"0,22-21 15,-21 0-15,21 0 0,63 0 47,-21 0-47,22 0 16,-1 0-16,0 0 0,22 0 0,-1-21 15,-20 21-15,20-22 0,1 22 16,-1-21-16,1 0 0,-22 21 0,21-21 16,-20 21-16</inkml:trace>
  <inkml:trace contextRef="#ctx0" brushRef="#br0" timeOffset="16523.77">16002 4276 0,'-21'0'32,"21"-21"-32,0-1 0,0 1 15,0 0-15,21 0 0,0 21 16,0-21-16,22 0 0,-1-1 15,0 1-15,1 0 0,-1 21 0,0 0 16,1 0-16,20 0 0,-21 0 0,1 21 16,-1 0-16,0 1 15,-20-1-15,-1 0 0,21 21 0,-21-21 16,-21 22-16,0-1 0,0-21 0,0 22 16,0-22-16,0 21 0,0-21 15,-21 22-15,21-22 0,-21 0 0,0-21 16,0 21-16,21 0 15,-22-21-15,22-21 32,0 0-17,0 0-15,22 0 0,-22-1 0,21 1 16,0 0-16,-21-21 0,21 21 0,0-22 16,0 22-16,1-21 0,-1 21 15,0-22-15,0 22 0,-21 0 16,21 21-16,0-21 0,1 0 15,-1 21-15,0 0 16,0 0 0,-21 21-16,21-21 0,0 0 0</inkml:trace>
  <inkml:trace contextRef="#ctx0" brushRef="#br0" timeOffset="16923.54">17208 4170 0,'0'0'0,"22"0"0,-22-21 16,21 21-1,-21 21 17,0 0-32,-21 0 0,-1 0 15,22 22-15,0-22 0,0 21 0,-21 1 16,21-22-16,0 21 0,0-21 16,0 22-16,0-22 0,0 0 0,0 0 15,21 0-15,-21 0 0,22 1 16,-1-1-16,21-21 0,-21 21 0,22-21 15,-22 0-15,21 0 0,-21 0 16,22 0-16,-1 0 0,-21-21 16,21 0-16,-20 21 0,20-22 0,-21 1 15,21 0-15,-20-21 0,-1 21 16,0-22-16,0 22 0,0-21 0,0-1 16,-21 1-16,0 21 0,22-21 15,-22 20-15,0 1 0,-22 21 31,1 21-15,21 1-16,0-1 16,0 0-16,0 0 15</inkml:trace>
  <inkml:trace contextRef="#ctx0" brushRef="#br0" timeOffset="17304.32">18013 4487 0,'0'0'0,"21"0"0,0 0 16,0 0 0,0 0-16,1 0 0,-1-21 15,0 0-15,0 21 0,21-21 16,-20 0-16,20 0 0,-21-1 0,21 1 16,-20 0-16,-1 0 0,0-21 15,0 20-15,-21 1 0,0-21 16,0 21-16,0 0 0,0-1 15,-21 22-15,0 0 0,-22 0 16,22 22-16,-21-22 0,0 21 0,20 0 16,-20 21-16,21-21 0,0 22 15,0-22-15,-1 21 0,1-21 0,21 1 16,0 20-16,-21-21 0,21 0 16,0 0-16,0 1 0,0-1 0,21-21 15,0 21-15,1 0 0,-1 0 16,0-21-16,21 0 0,-21 0 15,1 21-15,-1-21 0,0 0 0,0 0 16,0 0-16,0 0 16,1 0-16,-1 0 0,0-21 15,0 21-15,0-21 0,0 21 16,1-21-16,-1 21 0,0 0 0</inkml:trace>
  <inkml:trace contextRef="#ctx0" brushRef="#br0" timeOffset="17496.23">18965 4572 0,'0'0'0,"0"21"0,21-21 31,-21-21 31,0 0-62,0 0 0,22-22 16</inkml:trace>
  <inkml:trace contextRef="#ctx0" brushRef="#br0" timeOffset="19687.53">15621 4128 0,'0'0'0,"-21"0"15,0 0-15,-1 0 0,1 21 0,0-21 16,0 0 0,21 21-1,21-21 1,21 0-16,-20 0 0,20 0 15,21 0-15,1 0 0,-1 0 16,43 0-16,0 0 0,42 0 0,-21 0 16,21 0-16,22 0 0,-1 0 15,0 0-15,1 0 0,-1 0 0,0 0 16,-20 0-16,-22 0 0,0 0 0,0 0 16,-22 0-16,-20 0 15,0 0-15,-22 0 0,1 0 0,-22 0 16,0 0-16,-20 0 0,-1 0 15,0 0-15,-21-21 0,-21 21 32,0 0-32,-22 0 15,22 0-15,-21 0 0,-1-21 16,1 21-16,-21-22 0,20 22 0,-20 0 16,-22-21-16</inkml:trace>
  <inkml:trace contextRef="#ctx0" brushRef="#br0" timeOffset="20016.34">15790 4233 0,'-42'0'0,"84"0"0,-105 0 0,20 22 16,65-1-1,20-21-15,-21 0 0,43 0 0,-1 21 16,1-21-16,41 0 0,-20 0 15,42 21-15,-21-21 0,21 0 0,-21 0 16,21 21-16,0-21 0,0 0 16,-21 0-16,21 0 0,0 0 0,-22 21 15,1-21-15,0 0 16,-21 0-16,-1 0 0,-20 0 0,-1 0 16,1 0-16,-22 0 0,1 0 0,-22 0 15,0 0-15,0 0 0,0 0 16,-21-21-16,-21 21 15,0 0-15,0-21 16,-22 21-16,1 0 0,-21-21 0,-1 0 16,-21 21-16</inkml:trace>
  <inkml:trace contextRef="#ctx0" brushRef="#br0" timeOffset="20264.2">16214 4255 0,'-64'21'16,"128"-42"-16,-191 42 0,84 0 0,1-21 15,21 21-15,0-21 0,21 21 0,21-21 16,0 21-16,21-21 0,22 0 16,-1 0-16,22 22 0,0-22 15,20 0-15,1 0 0,0 21 0,0-21 16,0 21-16,21-21 0,-21 0 16,-1 0-16,1 21 0,0-21 0,0 0 15,-21 0-15,-22 0 0,22 0 16,-43 0-16,0 0 0,1 0 0,-22 0 15,0 0-15,0 0 0,-21-21 16,0 0 0,-21 0-16</inkml:trace>
  <inkml:trace contextRef="#ctx0" brushRef="#br0" timeOffset="20988.1">16976 3112 0,'63'-22'31,"-42"22"-31,0-21 0,1 21 0,-1-21 16,0 0-16,0 0 0,21 0 16,-20-1-16,-1 1 0,0-21 0,0 21 15,0-22-15,0 22 0,1-21 16,-22 0-16,0-1 0,0 22 0,0-21 16,0 21-16,0-1 0,0 1 15,0 0-15,-22 21 0,1 0 0,0 0 16,0 21-16,0 0 15,0 22-15,-1-1 0,1 0 0,0 1 16,0-1-16,0 22 0,0-1 16,-1 1-16,1 20 0,-21 1 0,21 0 15,0-1-15,21 1 0,-22 0 16,1-22-16,21 22 0,-21-1 0,21 1 16,0 0-16,0-1 0,0 1 15,-21 0-15,21-22 0,0 1 0,0-1 16,0-20-16,0-1 0,0 0 0,0 1 15,21-22-15,0 0 16,-21 0-16,21-21 0,1 0 0,20 0 0,-21 0 16,0 0-16,22-21 0,-22 0 15,21 0-15,-21-1 0,22 1 16,-22-21-16,21 0 0,-21-1 0,22 1 16,-22 0-16,0-22 0,-21 1 15,0-1-15,0 1 0,0 20 0,-21-20 16,0 20-16,-22-20 0,1 21 0,0-1 15,-1 22-15,1-21 0,-22 21 16,22-1-16,0 1 0,21 21 0,-22-21 16,22 21-16,0-21 0,0 21 15,42 0 17,0-21-32,0 21 0,0 0 0,22 0 15,-1 0-15,0 0 0,1 0 0,-1 0 16,0 0-16,22-21 0,-22 21 15,22-22-15,-1 22 0</inkml:trace>
  <inkml:trace contextRef="#ctx0" brushRef="#br0" timeOffset="21455.83">17992 3196 0,'0'-21'0,"0"42"0,0-63 0,0 0 0,0 20 16,0 1-16,0 0 0,-22 0 15,1 21-15,0 0 0,-21 0 16,21 0-16,-1 21 15,-20 0-15,0 0 0,-1 22 0,1-1 16,0 0-16,-1 22 0,1-22 16,0 1-16,-1 20 0,22-21 0,0-20 15,21 20-15,0 0 0,0-21 16,0 1-16,0-1 0,0 0 0,0 0 16,21-21-16,0 0 0,22 0 0,-22 0 15,0 0-15,0 0 0,22 0 16,-22 0-16,0-21 0,21 0 0,-21 0 15,1-1-15,-1 1 0,21-21 16,-21 0-16,0-1 0,1-20 0,-1 20 16,0 1-16,0 0 15,-21-1-15,0 1 0,21 21 0,-21 0 16,0 0-16,0 42 16,0 0-16,0 21 15,-21-21-15,21 22 0,0-1 16,0 0-16,0 1 0,0-1 0,0-21 15,0 22-15,0-1 0,0-21 0,0 0 16,0 0-16,0 1 0,0-1 16,21 0-16,0 0 0,1-21 15,-1 0 1,0 0-16,0 0 0,0 0 0,0-21 0,1 21 16,-1-21-16,0 0 15,0-22-15,0 22 0</inkml:trace>
  <inkml:trace contextRef="#ctx0" brushRef="#br0" timeOffset="21703.69">18690 2858 0,'0'0'0,"42"-64"31,-42 85-31,-21 0 16,0 1-16,0-1 0,0 21 15,-22 0-15,22 1 0,0-1 16,0 0-16,0 22 0,-22-22 0,22 22 15,0-22-15,0 0 0,0 1 16,0-1-16,-1 0 0,1 1 0,21-22 16,0 0-16,0 0 0,0 0 0,0 1 15,0-1-15,21-21 16,1 0-16,-1 0 16,0 0-16,0 0 0,21-21 15,-20-1-15</inkml:trace>
  <inkml:trace contextRef="#ctx0" brushRef="#br0" timeOffset="22111.81">19050 3112 0,'0'0'0,"-21"0"47,0 0-31,-1 0-16,1 21 0,0 0 15,0-21-15,0 21 0,0 0 0,21 0 16,0 1-16,0-1 16,0 0-16,0 0 15,0 0-15,21-21 0,0 21 0,0 1 16,0-22-16,22 21 0,-22-21 16,0 21-16,21 0 0,-21-21 0,1 21 15,-22 0-15,21 1 16,-21-1-16,0 0 0,0 0 15,-21 0-15,-1-21 16,1 0-16,0 21 0,0-21 0,0 0 16,0 0-16,-1 0 0,1 0 15,0 0-15,0 0 0,0 0 0,0 0 16,-1 0-16,1 0 0,0 0 16,0 0-16,0-21 15,21 0 1,0 0-16,21 0 15,0 21-15,21-21 0</inkml:trace>
  <inkml:trace contextRef="#ctx0" brushRef="#br0" timeOffset="22519.93">19579 3450 0,'21'0'16,"0"0"-1,1 0-15,-1 0 0,0-21 16,0 21-16,0-21 0,22 21 0,-22-21 16,21 0-16,-21-1 0,22 1 15,-22 0-15,0 0 0,0 0 0,-21 0 16,0-22-16,0 22 0,0 0 16,-21 0-16,0 21 0,-22 0 15,22 0-15,-21 0 0,-22 21 16,22 0-16,0 0 0,-22 22 0,22-22 15,0 21-15,-1 0 0,1-20 16,21 20-16,0 0 0,21-21 0,0 22 16,0-22-16,0 0 0,21 0 15,0 0-15,21 1 0,1-1 16,-1 0-16,0-21 0,1 0 0,20 21 16,-21-21-16,1 0 0,-1 0 15,0 0-15,1 0 0,-22 0 0,0-21 16,0 21-16,0-21 0,1 21 15,-22-21-15,0-1 0,0 1 16,0 0-16,-22 21 16,-20-21-16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2:07:03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2963 1291 0,'0'-21'31,"21"21"-31,1 0 47,-22-21-32,21 21 1,-21-21 0,0 0-1,0-1 1,21 1-16,-21 0 16</inkml:trace>
  <inkml:trace contextRef="#ctx0" brushRef="#br0" timeOffset="697.12">3111 423 0,'0'0'15,"0"22"17,0-1-32,0 0 15,0 0-15,0 21 0,0-20 16,-21 41-16,21-21 0,-21 22 0,0-1 16,21 1-16,-21-1 0,0 22 15,-1-21-15,1-1 0,0 1 0,0-1 16,0 1-16,21-1 15,-21 1-15,-1-22 0,22 21 0,-21-20 16,21-1-16,-21 0 0,21-20 16,0 20-16,0-21 0,0 0 0,0 0 15,0-42 17,0-21-32,0 21 15,0 0-15,21-22 0,-21 1 0,21 21 16,1-22-16,-22 1 0,21 0 15,0-22-15,-21 22 0,21 0 0,-21-22 16,21 1-16,0 20 0</inkml:trace>
  <inkml:trace contextRef="#ctx0" brushRef="#br0" timeOffset="987.53">3090 656 0,'0'0'16,"0"-21"-16,0-21 0,0 21 0,0-1 15,21 1-15,-21 0 0,22 21 16,-22 21-1,21 0-15,-21 1 16,21 20-16,-21 21 0,0-20 16,0 20-16,0 22 0,0-22 15,0 22-15,0-21 0,0 20 0,0-20 16,0-1-16,0 1 0,0-1 16,0-20-16,0 20 0,0 1 15,0-22-15,-21 0 0,21-21 0,0 22 16,0-22-16,0 0 0,0 0 15,0 0-15,0-42 32,-21 0-32,21-21 15,-22 21-15,22-1 0,-21 1 16,0-21-16</inkml:trace>
  <inkml:trace contextRef="#ctx0" brushRef="#br0" timeOffset="2792.03">2794 1524 0,'0'0'0,"21"0"32,0 0-32,0 0 15,1 0-15,20 0 0,-21 0 16,21-21-16,1 21 0,-1-21 0,0 0 16,22 21-16,-22-22 0,22 1 15,-22 21-15,22-21 0,-22 0 0,21 0 16,-20 0-16,-1-1 0,0 1 15,-20 21-15,20-21 0,-21 0 16,0 21-16,-42 21 31,0 0-15,0-21-16,0 21 0,21 22 0,-22-22 16,1 0-16,21 0 0,-21 22 0,21-22 15,-21 21-15,0-21 0,21 22 16,0-22-16,0 0 0,-21 21 0,21-21 15,-22 1-15,22-1 0,0 0 16,0 0-16,0-42 31,0 0-31,22 0 16,-22-1-16,21 1 16,0-21-16,0 21 0,-21-22 0,21 22 15,0-21-15,1 0 0,-1 20 16,0-20-16,0 21 0,0-21 0,0 20 15,22 1-15,-22 0 0,0 21 16,0 0-16,0 0 0,1 21 16,-22 0-16,0 1 15,0-1-15,0 0 0,0 21 0,0-21 16,0 22-16,0-22 0,0 21 16,0-21-16,0 22 0,0-22 0,0 21 15,0-21-15,21 1 0,0-1 16,-21 0-16,21 0 0,0-21 15,0 0-15,1 21 0,-1-21 0,21 0 16,-21 0-16,22 0 0,-22-21 16,21 21-16,-21-21 0,22 0 0,-22 0 15,21-22-15,-21 22 0,22-21 16,-22 21-16,0-22 0,0 1 0,0 21 16,0-22-16,-21 22 0,0-21 0,22 21 15,-22 0-15,0-1 0,0 1 16,0 42-1,-22-21 1,22 22-16,0-1 0,-21 21 16,21-21-16,-21 0 0,0 22 15,21-22-15,0 21 0,0-21 0,-21 22 16,21-22-16,-21 21 0,21-21 16,0 1-16,0 20 0,0-21 15,0 0-15,21-21 31,0-21-31,0 0 16,0 0-16,-21-22 0,21 22 16,1 0-16,-1-21 0,0-1 0,0 22 15,0-21-15,0 21 0,1 0 16,-1-1-16,0 1 0,0 0 16,0 21-16,0 0 15,-21 21 1,0 0-16,0 1 0,0-1 15,0 0-15,0 0 0,0 21 16,0-20-16,0-1 0,0 0 0,0 0 16,0 21-16,0-20 0,22-22 15,-1 21-15,-21 0 0,21 0 0,0-21 16,0 0-16,0 0 16,1 0-16,20 0 0,-21 0 0,0 0 0,22 0 15,-22 0-15,21-21 0,-21 0 16,0 0-16,22-1 0,-22 1 15,0 0-15,0 0 0,0-21 0,-21 20 16,0-20-16,22 21 0,-22 0 16,21 0-16,-21-1 0,0 1 0,0 0 15,0 0-15,0 42 32,0 0-17,-21 0-15,21 1 0,0-1 0,0 0 16,-22 21-16,22-21 0,0 1 0,-21 20 15,21-21-15,0 21 0,0-20 16,0-1-16,0 0 0,0 0 16,0 0-16,21 0 0,1-21 15,-1 0-15,0 22 0,0-22 0,0 0 16,0 0-16,1 0 0,-1 0 0,21-22 16,-21 1-16,85-63 15,-85 62-15,0 1 16,1-21-16,-22 0 0,0 20 15,21-20-15,-21 0 0,0 21 0,0-22 16,0 1-16,0 21 0,-21-22 16,-1 22-16,22 0 0,-21 0 0,0 0 15,0 21-15,0 0 0,0 0 16,-1 0-16,-20 0 0,21 21 16,0 0-16,0 0 0,-1 0 0,1 22 15,0-22-15,0 21 0,21-21 16,-21 22-16,21-1 0,0 0 0,0-20 15,0 20-15,0-21 0,0 21 16,0-20-16,21-1 0,0 0 0,21 0 16,-20 0-16,20-21 0,0 0 15,1 0-15,20 0 0,-21 0 0,22 0 16,-1 0-16,1-21 0,-1 0 0,-20 0 16,20 0-16,-20-1 0,-1-20 15,0 21-15,-21-21 0,1-1 16,-1 1-16,0 0 0,21-361 47,-42 361-47,0 21 0,0 0 0,0-22 15,0 22-15,0 42 16,0 1-16,0-1 16,0 21-16,-21-21 0,21 22 15,0-1-15,0 0 0,0 22 0,0-22 16,0 0-16,0 1 0,0-1 0,0 0 15,0-20-15,0 20 16,0 0-16,0 1 0,0-22 0,0 0 16,0 0-16,0 0 0,0 0 15,0 1-15,21-22 16,0 0-16,1 0 16,-1 0-16,0-22 15,0 1-15,0 0 0,-21 0 0,21 0 16,1-22-16,-1 22 0</inkml:trace>
  <inkml:trace contextRef="#ctx0" brushRef="#br0" timeOffset="3019.77">5905 1291 0,'0'0'16,"0"21"-16,22-21 15,-1 0 1,21 0-16,-21 0 0,22 0 0,-22 0 16,21 0-16,0 0 0,-20-21 15,20 21-15,-21 0 0,0 0 0,0-21 16,1 21-16,-1 0 0,0 0 16,-21-21-16</inkml:trace>
  <inkml:trace contextRef="#ctx0" brushRef="#br0" timeOffset="5388.42">6985 1693 0,'21'0'32,"-21"-21"-32,21 0 0,-21 0 15,21 0-15,1 0 16,-22-1-16,21 1 0,-21 0 0,0 0 15,0-21-15,0 20 0,0 1 0,0-21 16,0 21-16,0 0 0,-21-22 16,21 22-16,-22 0 0,1 21 0,0-21 15,0 21-15,0 0 16,-22 0-16,22 0 0,-21 21 0,0 0 16,20 0-16,-20 0 0,0 1 15,-1-1-15,22 21 0,0-21 0,-21 22 16,21-1-16,-1 0 0,1-21 0,0 22 15,21-1-15,0-21 0,0 22 16,0-22-16,0 0 0,0 0 0,0 0 16,21-21-16,0 0 0,1 21 15,-1-21-15,0 0 0,21 0 0,-21 0 16,1-21-16,20 21 0,-21-21 16,21 0-16,-20 0 0,20 0 15,-21-22-15,21 22 0,-20-21 0,-1 21 16,0-22-16,21 1 0,-42 21 0,21-22 15,1 1-15,-22 0 0,21 21 16,-21-22-16,0 22 0,0 0 16,0 0-16,0 0 0,0 42 31,-21 0-31,-1 21 0,22-21 0,-21 22 16,21-22-16,-21 21 0,21 1 15,0-1-15,0 0 0,-21-21 0,21 22 16,0-1-16,0-21 0,0 0 0,0 22 15,21-22-15,-21 0 16,21-21-16,0 21 0,1-21 0,-1 0 16,0 0-16,0 0 0,21 0 15,-20 0-15,-1-21 0,21 0 0,-21 0 16,0 0-16,22-1 0,-22-20 16,21 21-16,-21-21 0,22-1 0,-22 1 15,0-22-15,0 22 0,0 0 0,-21-22 16,0 1-16,22-1 0,-22 22 15,0-22-15,0 1 0,21 21 0,-21-1 16,0 22-16,0-21 0,0 21 16,-21 21-1,-1 21 1,22 21-16,0 0 0,-21 1 0,0-1 16,21 22-16,-21-1 0,21-21 15,0 22-15,-21-22 0,21 22 0,0-22 16,0 0-16,0 1 0,0 20 0,0-42 15,0 22-15,0-1 0,0-21 16,0 22-16,0-22 0,21 0 0,0 0 16,0-21-16,0 21 0,1-21 15,-1 0-15,0 0 0,0 0 0,0 0 16,0-21-16,1 0 0,20 0 16,-21 0-16,21-1 0,1-20 0,-22 21 15,21-21-15,-21 20 0,22-20 16,-22 0-16,0 21 0,0-22 15,0 22-15,1-21 0,-1 21 0,-21-1 16,0 1-16,0 42 31,0 1-31,0-1 16,0 0-16,0 0 0,0 0 0,-21 0 16,21 22-16,-22-22 0,22 21 0,0-21 15,0 22-15,0-22 0,0 0 16,0 21-16,0-20 0,0-1 15,22 0-15,-1-21 0,0 0 16,0 0-16,0 0 0,0 0 16,22 0-16,-22 0 0,0-21 0,21 0 15,-20-1-15,-1 1 0,21 0 16,-21-21-16,0 21 0,1-22 0,-1 22 16,0-21-16,0 21 0,-21-1 15,0-20-15,21 21 0,-21 0 16,0 42-1,-21 0 1,21 0-16,-21 0 0,21 1 0,-21 20 16,21-21-16,-21 21 0,21-20 15,0-1-15,0 21 0,0-21 0,0 0 16,0 1-16,0-1 16,0 0-16,21 0 0,0-21 0,0 21 15,0-21-15,0 0 0,1 0 16,-1 0-16,0 0 0,0 0 15,-21-21-15,21 0 0,0 0 0,1 0 16,-22-1-16,0-20 0,21 21 16,-21-21-16,0 20 0,0-20 0,0 21 15,0-21-15,-21 20 0,21-20 0,-22 21 16,1 0-16,0 21 16,-21-21-16,21 21 0,-1 0 0,1 0 15,0 0-15,0 0 0,42 0 47,0 0-47,22 0 16,-22 0-16,21 0 0,0 0 0,22 0 15,-22 0-15,1 0 0,-1 0 16,0 0-16,1-22 0,-1 22 0,0 0 16,-21 0-16,22 0 0,-22 0 15,0 0-15,0 0 16,-21 22-16,0-1 0,0 0 15,0 0-15,0 0 16,0 0-16,0 22 0,-21-22 0,21 0 0,0 21 16,0-20-16,0 20 15,-21-21-15,21 0 0,0 22 0,0-22 16,0 0-16,0 0 0,0 0 16,0 0-1,0-42 1,21 0-1,-21 0-15,21 0 0,0 0 16,1-1-16,-22-20 0,21 21 0,0-21 16,0 20-16,0-20 0,22 0 15,-22 21-15,0-22 0,0 1 0,0 21 16,0-22-16,22 22 0,-22 0 16,0 0-16,0 21 0,0 0 15,1 0-15,-22 21 16,0 0-16,0 0 15,0 1-15,0 20 0,0-21 0,0 21 16,0-20-16,0 20 0,0-21 16,0 21-16,0-20 0,0 20 0,0-21 15,0 21-15,0-20 0,0-1 0,0 0 16,0 0-16,21 0 16,0-21-16,0 0 15,0 0-15,0 0 16,22 0-16,-22 0 0,0 0 0,21 0 15,-20-21-15,20 0 0,0 0 0,1 0 16,-1-22-16,-21 22 0,21-21 16,1-1-16,-1 1 0,-21 21 0,22-21 15,-22-1-15,0 1 0,0 21 16,0-22-16,-21 22 0,0 0 0,0 0 16,-42 21-1,21 0-15,0 21 0,-1 0 16,-20 0-16,21 1 0,0-1 0,-22 0 15,43 0-15,-21 21 0,21-20 16,-21-1-16,21 0 0,0 0 16,0 0-16,0 0 0,21 1 0,-21-1 15,21 0-15,1 0 0,-1 0 16,21-21-16,-21 21 0,0 1 0,1-22 16,-22 21-16,21-21 0,-21 21 15,21-21-15,-21 21 0,0 0 16,-21-21-1,0 0-15,-1 0 0,1 0 16,0 0-16,0 0 0,0 0 0,0 0 16,-1 0-16,1 0 15,0 0-15,21-21 16,0 0 0,0 0-16,0 0 0,0-1 15</inkml:trace>
  <inkml:trace contextRef="#ctx0" brushRef="#br0" timeOffset="5676.25">9017 720 0,'-21'0'0,"42"0"0,-63 0 0,20 0 0,1 0 31,0 0 47</inkml:trace>
  <inkml:trace contextRef="#ctx0" brushRef="#br0" timeOffset="5913.12">7556 1101 0,'0'21'15,"43"0"1,-1-21-16,-21 0 16,22 0-16,-1 0 0,21 0 0,-20 0 15,-1 0-15,22 0 0,-22 0 16,0 0-16,1 0 0,-1 0 16,-21 0-16,21-21 0,-20 21 0,-22-21 31,-22 21-31</inkml:trace>
  <inkml:trace contextRef="#ctx0" brushRef="#br0" timeOffset="6860.15">3196 2223 0,'0'0'0,"-42"0"15,-22 0-15,22 0 0,0 0 0,-1 0 16,1 0-16,21 0 0,0 0 15,-1 0-15,1 0 0,0 0 0,0 0 16,42 0 15,0 0-31,22 0 16,-22 0-16,21 0 0,-21 0 0,22 0 16,-1 0-16,21 0 0,-20 0 0,20 0 15,1 0-15,20 0 16,1 21-16,0-21 0,21 0 0,-1 0 15,22 0-15,-21 0 0,42 0 16,-21 0-16,22 0 0,-1 0 0,21 0 16,0 0-16,-20 0 0,20 21 0,0-21 15,1 0-15,-1 0 0,21 0 16,-20 0-16,-1 0 0,0 0 0,22 21 16,-22-21-16,22 0 0,-22 0 15,22 0-15,-1 21 0,1-21 0,-22 0 16,21 0-16,1 0 0,-22 21 15,22-21-15,-1 0 0,-20 0 0,-1 0 16,-21 0-16,21 0 0,1 0 16,-22 0-16,0 0 0,0 0 15,-21 0-15,-21 0 0,0 0 0,0 0 16,-22 0-16,1 0 0,0 0 0,-22 0 16,-20 0-16,20 0 0,-42 0 15,22 0-15,-22 0 0,0 0 0,-42 0 47,0 0-31,-1 0-16,1 0 15,21-21-15,0 0 0,21 0 16</inkml:trace>
  <inkml:trace contextRef="#ctx0" brushRef="#br0" timeOffset="9764.27">11515 1312 0,'0'0'0,"-22"-21"0,1 21 15,0 0 1,0 0-1,42 0 17,0 0-32,22 0 15,-22 0-15,21 0 0,22 0 16,-22 0-16,21 0 0,1 0 0,-1 0 16,22 0-16,-21 0 0,-1 0 15,1 0-15,-22 0 0,21 0 0,-20 0 16,-1 0-16,0 0 0,-20 0 15,-1 0-15,0 0 0,0 0 0,-21 21 32,-21-21-17,0 0-15,-22 0 16,22 0-16,-21 0 0,21 0 16,-22 0-16,1 0 0,0 0 0,-1 0 15</inkml:trace>
  <inkml:trace contextRef="#ctx0" brushRef="#br0" timeOffset="10020.12">11409 1376 0,'0'0'0,"21"0"32,0 0-32,21 0 15,1 0-15,-1 0 0,0 0 0,22 0 16,-1 0-16,1 0 0,21 0 15,-22 0-15,1 0 0,20 0 0,-20 0 16,-22 0-16,22 0 0,-22 0 16,0 0-16,1 0 0,-22 0 15,21 0-15,-21 0 16,-21-21-16,0 0 16,0-1-16,0 1 0,0 0 15</inkml:trace>
  <inkml:trace contextRef="#ctx0" brushRef="#br0" timeOffset="10412.9">12382 889 0,'0'0'16,"-21"42"0,21 1-16,0-22 0,0 0 0,0 21 15,0-20-15,21-1 0,-21 0 16,22 0-16,-1 0 0,0 0 0,21 1 15,-21-1-15,1-21 0,-1 21 16,21-21-16,-21 0 0,22 0 0,-22 0 16,21 0-16,-21 0 0,0 0 15,22 0-15,-22 0 0,0 0 16,0 0-16,-21-21 16,-21 21-1,0 0-15,0 0 16,0 0-16,-1 0 0,-20 21 15,21 0-15,0 0 0,-22 0 0,22 1 16,-21-1-16,21 0 0,0 21 16,-22-21-16,22 1 0,0 20 0,-21-21 15,20 0-15,1 22 0,0-22 0,21 0 16,0 0-16,0 0 0,-21-21 16,21 21-16,21-21 15,0 0 1,0-21-16</inkml:trace>
  <inkml:trace contextRef="#ctx0" brushRef="#br0" timeOffset="12368.13">13271 1228 0,'0'0'0,"-21"-21"16,21-1-16,0 1 15,0 0-15,21 0 32,1 21-17,-1 0-15,0 21 0,-21 0 16,21 0-16,0 1 0,-21-1 16,0 21-16,0-21 0,21 22 0,-21-22 15,0 21-15,0 0 0,0-20 16,0 20-16,0 0 0,0-21 0,0 22 15,0-22-15,0 21 0,0-21 0,0 1 16,-21-1-16,21 0 0,0 0 16,0-42 15,0 0-31,0 0 16,0-1-16,0-20 0,0 21 0,0-21 15,21 20-15,-21-20 0,22 21 16,-22-21-16,21-1 0,0 22 0,0-21 15,-21 21-15,21-22 0,0 22 16,1 0-16,-1 0 0,0 0 0,0 21 16,0 0-1,0 0-15,-21 21 0,0 0 0,0 0 16,0 21-16,22-20 0,-22-1 16,0 21-16,0-21 0,0 0 15,0 22-15,0-22 0,0 0 0,0 0 0,0 0 16,0 1-16,0-1 15,0 0-15,0 0 0,21-21 16,-21-21 15,0 0-31,21 21 0,-21-21 16,21-1-16,-21 1 0,21 0 0,-21-21 16,21 21-16,1-1 0,-22 1 0,21-21 15,0 21-15,0 0 0,0-1 16,0 1-16,1 0 0,-22 0 0,21 21 15,0 0-15,0 0 16,-21 21 0,0 0-16,0 0 15,0 1-15,0-1 0,0 0 16,0 0-16,0 0 0,0 0 0,0 1 16,0-1-16,0 0 0,0 21 15,0-21-15,21 1 0,-21-1 0,21 0 16,-21 0-16,22 0 0,-1 0 0,0 1 15,0-22-15,0 0 16,0 0-16,1 0 0,-1 0 0,21 0 16,-21 0-16,22-22 15,-22 1-15,21 0 0,-21 0 0,22 0 16,-22 0-16,0-1 0,21 1 0,-21-21 16,1 21-16,-22-22 0,21 22 15,0-21-15,-21 21 0,0-22 0,0 22 16,0-21-16,0 21 0,0 0 15,0-1-15,-21 22 16,0 0-16,-1 22 16,1-1-16,0-21 0,0 21 15,21 21-15,-21-21 0,21 1 16,-21-1-16,21 21 0,-22-21 0,22 22 16,0-22-16,0 0 0,0 21 15,0-21-15,0 1 0,0 20 16,0-21-16,22 0 0,-1 0 0,0-21 15,0 22-15,0-1 0,0-21 16,22 0-16,-22 0 0,0 0 0,21 0 16,-20 0-16,-1-21 0,21-1 0,-21 22 15,22-21-15,-22-21 0,0 21 16,0 0-16,21-22 0,-20 22 0,-1-21 16,0-1-16,0 1 0,0 0 15,0-1-15,1 1 0,-22 0 0,21-1 16,-21 1-16,21 21 0,-21-21 15,0 20-15,0 1 0,0 0 16,0 42 0,-21-21-1,0 43-15,-1-22 0,22 0 0,-21 21 16,0-21-16,21 22 0,0-1 16,-21-21-16,21 22 0,-21-22 0,21 21 15,0-21-15,0 22 0,0-22 16,0 0-16,0 21 0,0-21 0,21 1 15,0-1-15,0 0 0,0 0 0,1 0 16,-1 0-16,21-21 0,-21 22 16,22-22-16,-22 0 0,21 0 0,-21 0 15,22 0-15,-1 0 16,0 0-16,-21 0 0,22-22 0,-1 22 16,0-21-16,-20 0 0,-1-21 0,21 21 15,-21-1-15,0-20 0,1 21 16,-22-21-16,0 20 0,21-20 0,-21 21 15,0-21-15,0 20 0,0 1 16,0 0-16,-21 21 16,-1 0-16,1 0 15,0 21-15,0 0 0,-21 1 0,20-1 16,1 0-16,0 0 0,0 0 16,0 0-16,0 1 0,21 20 15,0-21-15,-22 0 0,22 0 0,-21 1 16,21-1-16,0 0 0,0 0 15,0 0-15,0 0 0,21 1 16,1-22 0,-1 0-16,0 0 15,0 0-15,0 0 0,0-22 0,1 1 16,-1 0-16,0 21 0,0-21 16,0-21-16,0 20 0,22 1 0,-22 0 15,0 0-15,0-21 0,0 20 16,-21 1-16,22-21 0,-22 21 0,21 21 15,-21-21-15,0-1 0,0 44 32,0-1-17,0 0-15,0 0 0,0 21 16,-21-20-16,21-1 0,0 0 0,0 21 16,0-21-16,0 1 0,0-1 0,0 21 15,0-21-15,0 0 16,21 1-16,0-22 0,0 21 15,0-21-15,0 0 0,1 0 16,-1 0-16,0 0 0,21-21 0,-21 21 16,1-22-16,-1 1 0,21 0 15,-21 0-15,-21 0 0,0 0 0,21-22 16,-21 22-16,0-21 0</inkml:trace>
  <inkml:trace contextRef="#ctx0" brushRef="#br0" timeOffset="12607.83">15113 1143 0,'0'0'0,"-21"21"15,42-21 1,0 0-1,0 0-15,22 0 0,-1 0 16,-21 0-16,21-21 0,1 21 0,20-21 16,-20 21-16,-1 0 0,0 0 15,1-21-15,-22 21 0,21 0 0,0-21 16</inkml:trace>
  <inkml:trace contextRef="#ctx0" brushRef="#br0" timeOffset="14572.28">16976 1545 0,'-22'21'16,"44"-21"15,-1-21-16,0 21-15,-21-21 16,21 0-16,0 0 16,-21 0-16,0-1 0,0 1 15,0 0-15,0 0 0,0 0 0,0 0 16,-21-1-16,0 1 0,0 0 16,0 21-16,-1 0 0,1 0 15,0 0-15,0 0 16,0 0-16,-22 0 0,22 21 0,-21 0 15,21 1-15,-22-1 0,1 0 16,21 0-16,0 0 0,-22 22 0,22-22 16,0 0-16,21 21 0,0-21 15,0 1-15,0 20 0,0-21 0,21 0 16,0 0-16,1 1 0,-1-1 0,0-21 16,21 0-16,-21 0 0,22 0 15,-1 0-15,-21 0 0,22 0 0,-22-21 16,21 21-16,0-22 0,-20 1 15,20 0-15,-21-21 0,21 21 0,-20-22 16,-1 1-16,0 0 16,0-1-16,0 1 0,0 0 0,1-1 15,-1-20-15,-21 20 0,21 1 16,-21 0-16,0 21 0,0-22 0,0 22 16,-21 21-1,0 0-15,21 21 16,-22 22-16,1-22 0,0 21 15,0-21-15,0 22 0,21-1 0,0 0 16,-21-21-16,21 22 0,0-1 0,0-21 16,0 0-16,0 22 0,0-22 15,0 0-15,21 21 0,0-20 16,-21-1-16,42 0 0,-21-21 16,1 21-16,-1-21 0,0 0 0,21 0 15,-21 0-15,1 0 0,20 0 16,0 0-16,1 0 0,-1-21 0,-21 0 15,21 0-15,1-1 0,-1 1 0,-21 0 16,0 0-16,1-21 0,-1 20 16,0 1-16,-21-21 0,0 21 0,0 0 15,0-1-15,0 1 0,0 0 16,-21 21-16,0 0 0,-1 0 0,1 0 16,0 0-16,-21 21 15,21-21-15,-22 21 0,1 1 0,21-1 16,-22 0-16,22 0 0,0 21 0,0-20 15,0-1-15,21 0 0,-21 0 16,21 0-16,0 0 0,0 1 0,0-1 16,21 0-16,0-21 15,0 0-15,0 0 0,0 0 16,22 0-16,-22 0 0,0 0 16,0-21-16,0 0 0,22 21 0,-22-22 15,0 1-15,0 0 0,0 0 16,1 0-16,-1 0 0,0-22 0,0 22 15,-21 0-15,21 0 0,-21 0 16,21-1-16,-21 44 31,0-1-15,0 0-16,0 0 0,0 0 0,0 0 16,0 1-16,0-1 0,0 0 15,22 0-15,-1 0 0,0 0 0,0 1 16,21-22-16,-20 0 15,-1 21-15,0-21 0,0 0 0,0 0 16,0 0-16,22 0 0,-22 0 16,0-21-16,0 21 0,0-22 0,1 1 15,-1-21-15,0 21 0,-21 0 16,21-22-16,0 1 0,-21 0 16,0-1-16,0-20 0,21-1 0,-21 22 15,0-22-15,22 1 0,-22 21 16,0-1-16,0 1 0,0 21 0,0 0 15,0-1-15,0 1 0,0 42 16,-22 1-16,1-1 16,0 0-16,0 21 0,21 1 15,-21-1-15,0 21 0,-1-20 0,22-1 16,0 0-16,0 1 16,0-1-16,0 0 0,0 1 0,0-1 15,0-21-15,22 22 0,-1-22 0,0 0 16,0 21-16,0-21 0,0 1 15,1-1-15,-1-21 0,0 21 16,21-21-16,-21 0 0,1 21 0,20-21 16,-21 0-16,0 0 0,22 0 15,-22 0-15,21-21 0,-21 0 0,22 21 16,-22-21-16,21-1 0,-21 1 0,0-21 16,22 21-16,-22 0 0,0-22 15,0 22-15,0-21 0,-21 21 0,0-22 16,0 22-16,0 0 0,0 0 15,-21 21 1,0 0-16,0 0 16,-21 0-16,20 21 0,-20 0 0,21 0 15,-21 0-15,20 22 0,-20-22 16,21 0-16,0 21 0,21-20 0,0-1 16,-21 0-16,21 0 0,0 0 15,0 0-15,0 1 0,0-1 0,21 0 16,0-21-16,0 0 15,0 0-15,0 0 0,1 0 16,-1 0-16,21-21 0,-21 21 0,0-21 16,22-1-16,-22 1 0,0 0 15,0 0-15,0 0 0,1 0 16,-1-1-16,0 1 0,-21-21 16,0 21-16,21 0 0,-21-1 15,21 22-15,-21 22 16,0-1-1,-21 0-15,0 0 0,21 0 0,-21 0 16,21 1-16,0 20 0,0-21 16,0 0-16,0 0 0,0 1 0,0-1 15,0 0-15,0 0 0,21 0 16,0-21-16,0 21 0,0-21 0,1 0 16,20 0-1,-21 0-15,0 0 0,0 0 0,1 0 16,-1-21-16,21 0 0,-21 0 0,0 0 15,1 0-15,20-22 0,-21 22 16,0-21-16,0 21 0,1-22 0</inkml:trace>
  <inkml:trace contextRef="#ctx0" brushRef="#br0" timeOffset="14853.12">18224 1101 0,'0'0'0,"0"21"0,22-21 31,-1 0-31,21 0 0,-21 0 0,22 0 15,-22 0-15,21 0 0,0 0 16,1 0-16,-1 0 0,0 0 0,-20 0 16,-1 0-16,21-21 0,-21 0 15,-21-1-15</inkml:trace>
  <inkml:trace contextRef="#ctx0" brushRef="#br0" timeOffset="32168.08">12340 2371 0,'0'-21'16,"0"-1"-1,0 1 1,0 0 0,0 0-1,0 0 1,0 0-16,0-1 15,-21 22 1,21-21-16,-21 21 16,0 0-1,-1 0-15,1 21 16,21 1-16,-21-1 0,0-21 0,0 42 16,0-21-16,-1 0 0,1 22 15,0-1-15,0 0 0,21-20 0,-21 41 16,0-21-16,21 1 0,0-1 15,-22 0-15,22 1 0,0-1 0,0 0 16,0-20-16,0 20 0,0-21 16,0 0-16,22 22 0,-1-43 0,0 21 15,21 0-15,-21-21 0,22 0 0,-22 21 16,21-21-16,1 0 0,-22 0 16,21 0-16,0-21 0,1 21 0,-1-21 15,-21 0-15,22 21 0,-22-22 16,21 1-16,-21 0 0,0-21 15,1 21-15,-1-1 0,0-20 0,0 21 16,-21 0-16,21-22 0,-21 22 16,0 0-16,0 0 0,0 42 31,0 0-31,-21 0 0,0 1 16,21-1-16,0 0 0,0 0 15,0 0-15,-21 0 0,21 1 0,0-1 16,0 0-16,0 0 0,0 0 0,0 0 15,0 1 1,21-1-16,0-21 0,0 21 16,0-21-16,1 0 0,-1 0 0,21 0 15,-21 0-15,0 0 0,22-21 16,-22 0-16,0 21 0,21-22 0,-20 1 16,-1 0-16,0 0 0,0 0 15,0 0-15,-21-1 0,0-20 0,0 0 16,0 21-16,0-22 0,0 1 15,0 0-15,0-1 0,-21 1 0,0 0 16,0 20-16,0 1 0,-22 0 0,22 0 16,0 21-16,-21 0 0,20 0 15,1 21-15,-21 0 0,21 0 16,-22 1-16,22 20 0,0 0 16,0-21-16,0 22 0,21-1 0,-21 0 15,21 1-15,0-22 0,0 21 16,0-21-16,0 22 0,0-22 0,21 0 15,21 0-15,-21-21 0,0 21 0,1-21 16,20 22-16,-21-22 0,21 0 16,1 0-16,-1 0 0,0 0 0,1-22 15,20 1-15,-20 0 0,-1 21 16,0-21-16,1 0 0,-1-22 0,0 22 16,1 0-16,-22 0 0,0-21 0,0 20 15,-21 1-15,0 0 16,0 0-16,0 0 0,0 42 31,-21 0-31,0 0 16,21 0-16,-21 22 0,21-22 0,0 0 15,-22 0-15,22 0 0,-21 1 16,21-1-16,0 0 0,0 0 0,0 0 16,0 0-16,0 1 15,21-22 16,1-22-31,-1 22 16,-21-21-16,21 0 0,-21 0 16,21 0-16,0 0 0,0-1 15,-21 1-15,22-21 0,-1 21 0,-21-22 16,21 22-16,0 0 0,0 0 0,-21 0 16,21 21-16,1 0 15,-22 21-15,0 0 16,0 0-16,0 22 0,0-22 15,0 0-15,0 21 0,0-21 0,0 1 16,0-1-16,0 0 0,0 0 0,0 0 16,0 0-16,21 1 0,0-22 15,0 21-15,0-21 0,0 0 16,1 0-16,-1 0 16,0 0-16,0 0 0,0-21 0,0-1 15,1 1-15,20 21 0,-21-21 0,0-21 16,0 21-16,22-1 0,-22-20 15,0 0-15,0-1 0,0 1 0,1-21 16,-22-1-16,21 22 0,-21-1 16,21-20-16,-21 21 0,21 20 0,-21-20 15,0 21-15,0 0 0,-21 21 32,0 0-32,21 21 0,-21 0 15,-1 21-15,1 1 0,21-1 16,0 0-16,0 1 0,-21 20 0,21-20 15,0-1-15,0 0 0,0 1 16,0-1-16,0-21 0,0 21 0,0-20 16,0-1-16,21 0 0,-21 0 0,21 0 15,1-21 1,-1 0-16,0 0 0,0 0 16,0 0-16,0 0 15,-21-21-15,0 0 0,22 0 0,-1 0 16,-21-1-16,0 1 0,0 0 0</inkml:trace>
  <inkml:trace contextRef="#ctx0" brushRef="#br0" timeOffset="32371.97">13885 2625 0,'0'0'0,"-21"0"15,42 0 16,0 0-31,1 0 16,-1 0-16,0 0 0,0 0 0,0 0 16,0 0-16,1 0 0,-1-21 0,0 21 15,0 0-15,0-22 0,22 1 16,-22 21-16,0 0 0,0-21 16</inkml:trace>
  <inkml:trace contextRef="#ctx0" brushRef="#br0" timeOffset="32845.69">14541 2625 0,'0'0'0,"-21"0"16,21-21-1,0-1-15,0 1 16,21 0-16,1 21 15,-1-21-15,0 21 16,0 0-16,0 0 0,0 0 16,1 21-16,-1 0 0,0-21 15,0 21-15,-21 22 0,21-22 16,-21 0-16,21 21 0,-21-20 0,0 20 16,0-21-16,0 21 0,0-20 0,0-1 15,0 0-15,0 21 0,-21-42 16,0 21-16,21 1 0,0-1 0,-21-21 15,21-21 17,0-1-17,0 1-15,21 0 16,-21 0-16,21 0 0,0-22 0,1 22 16,-1-21-16,0 0 0,0 20 15,0-20-15,22 21 0,-22-21 0,0 20 16,0 1-16,0 0 0,-21 0 0,21 21 15,1 0-15,-1 0 32,-21 21-17</inkml:trace>
  <inkml:trace contextRef="#ctx0" brushRef="#br0" timeOffset="34555.71">15579 2498 0,'0'0'16,"0"-21"-16,0-1 0,-22 1 15,1 21 1,0 0-16,0 0 0,0 21 16,0 1-16,-1-1 0,1 0 15,21 0-15,-21 21 0,0-20 16,0 20-16,21-21 0,0 21 15,-21 1-15,21-22 0,0 0 0,0 21 16,0-20-16,0-1 0,0 0 0,0 0 16,21 0-16,0-21 0,21 21 15,-21-21-15,1 22 0,20-22 0,-21 0 16,21 0-16,1 0 0,-1 0 16,-21 0-16,22-22 0,-1 1 0,-21 0 15,21 21-15,-20-21 0,-1-21 16,21 20-16,-42 1 0,21-21 0,-21 0 15,0 20-15,0-20 0,0 0 0,0-1 16,0 1-16,-21 21 16,0-21-16,0 20 0,0 1 0,-1 21 15,-20 0-15,21 0 0,-21 0 16,-1 0-16,22 21 0,-21 1 0,-1-1 16,1 0-16,0 21 0,21 1 15,-22-22-15,22 21 0,0 0 0,21-20 16,0 20-16,0-21 0,0 21 15,0-20-15,0-1 0,21 0 0,0 0 16,22 0-16,-22 0 0,21 1 0,0-22 16,1 0-16,-1 0 0,-21 0 15,22 0-15,-1 0 0,0 0 16,1 0-16,-1-22 0,0 22 0,-21-21 16,22 0-16,-1 0 0,-21 0 15,0 0-15,22-22 0,-22 1 0,0 21 16,0-22-16,0-20 0,-21 21 15,0-1-15,22-20 0,-22 20 0,0 1 16,0 21-16,21 0 0,-21 0 16,0-1-16,0 1 0,0 42 31,-21 1-31,-1-1 0,1 21 0,21 0 16,-21 1-16,0-1 0,21 0 0,0 1 15,-21-1-15,21 0 16,0 1-16,0-22 0,0 21 0,0-21 15,0 22-15,0-22 0,0 0 16,21 0-16,-21 0 0,21 1 0,0-22 16,0 0-16,1 21 0,20-21 0,-21 0 15,0 0-15,22 0 0,-22 0 16,21 0-16,-21-21 0,22-1 0,-1 1 16,-21 0-16,21 0 0,-20 0 15,20-22-15,-21 22 0,0-21 0,0 0 16,1-1-16,-1-20 0,0 20 15,-21-20-15,0 21 0,21-1 0,-21 1 16,0 21-16,0 0 0,0-1 16,-21 22-1,0 22 1,21 20-16,-21-21 0,-1 21 16,22 1-16,0-1 0,-21 0 0,0 1 15,21-1-15,0 0 0,-21 1 0,21-22 16,0 21-16,0-21 0,0 1 15,0 20-15,0-21 0,21-21 0,0 21 16,0 0-16,1-21 0,-1 0 16,0 0-16,0 0 0,0 0 0,22 0 15,-22 0-15,21 0 0,-21 0 16,0 0-16,22-21 0,-22 0 16,0 0-16,0 0 0,0 0 0,1-1 15,-22-20-15,0 21 0,21-21 16,-21 20-16,0-20 0,0 21 0,0 0 15,0 0-15,-21 21 16,-1 0-16,1 21 16,21 0-16,-21 0 0,0 0 0,0 0 15,21 1-15,0 20 0,0-21 16,0 0-16,0 0 0,0 1 0,0 20 16,0-21-16,21 0 0,0 0 15,0 1-15,22-22 16,-22 0-16,0 21 0,21-21 0,1 0 15,20 0-15,1 0 0,-22 0 16,21 0-16,1 0 0,-1 0 0,-20-21 16,20-1-16,-20 22 0,-1-21 15,-21-21-15,21 21 0,-20 0 0,-1-22 16,0 22-16,-21-21 0,0-1 16,0 22-16,0 0 0,0-21 0,0 21 15,-21-1-15,0 22 0,-1 0 16,1 0-16,0 0 0,0 22 15,-21-1-15,20 0 0,1 0 16,-21 0-16,21 0 0,0 22 0,-1-22 16,22 0-16,-21 0 0,21 0 15,0 1-15,0-1 0,0 0 16,0 0-16,0 0 0,21-21 0,-21 21 16,22-21-16,-1 0 0,0 0 0,0 0 15,0 0-15,0 0 0,22 0 16,-22 0-16,0-21 0,0 0 0,0 21 15,1-21-15,-1-21 0,0 20 16,0-20-16,0 0 0,0-1 0,1 1 16,-1-21-16,-21 20 15,21-20-15,0-1 0,-21 22 0,0 0 0,0-1 16,0 1-16,0 21 0,0 0 16,0-1-16,0 1 0,0 42 15,-21 1 1,0-1-16,0 0 0,-1 21 15,1 1-15,0 20 0,0-21 0,21 22 16,0-22-16,-21 1 0,21 20 16,0-21-16,0-20 0,0 20 0,0 0 15,0-21-15,0 1 0,21-1 16,0 0-16,0-21 0,0 0 0,1 0 16,-1 0-16,21 0 0,-21 0 15,22 0-15,-1 0 0,0-21 0,-21 0 16,22-1-16,-1-20 0,0 21 15,1-21-15,-1 20 0</inkml:trace>
  <inkml:trace contextRef="#ctx0" brushRef="#br0" timeOffset="38012.29">19897 2773 0,'0'0'15,"-22"21"-15,22-42 32,22 21-32,-22-21 0,21 0 15,0-1-15,21 1 0,-21 0 16,1-21-16,20 21 0,-21-22 0,21 1 16,-20 0-16,-1-1 0,0 1 15,0 0-15,-21 20 0,21-20 16,-21 21-16,0 0 0,0 0 15,0-1-15,-21 22 0,0 0 0,0 0 16,0 0-16,-1 0 0,1 0 0,0 22 16,-21-1-16,21 0 0,21 0 15,-22 21-15,1 1 0,21-1 0,0 0 16,0 22-16,0-22 0,0-21 16,0 22-16,0-1 0,21-21 0,1 0 15,-1 1-15,0-1 0,0 0 16,0 0-16,0-21 0,1 0 0,-1 0 15,0 0 1,0 0-16,0 0 0,0 0 0,1-21 16,-1 0-16,0 21 0,0-21 0,0-22 15,0 22-15,1-21 0,-1 21 16,21-22-16,-21 1 0,22 0 0,-1-1 16,0 1-16,1 21 0,-1 0 15,0-1-15,-21 1 0,22 21 0,-1 0 16,-21 0-16,0 0 0,1 21 15,-1 1-15,-21-1 0,21 21 0,-21 0 16,0 1-16,0-1 0,0 0 16,0 1-16,-21-22 0,0 21 15,-1 1-15,22-22 0,-21 0 0,21 0 16,-21 0-16,21 0 0,-21-21 16,21 22-16,0-44 31,0 1-31,21 21 15,0-21-15,0 0 0,1-21 16,-1 20-16,0-20 0,0 21 0,21-21 16,-20-1-16,-1 1 0,21 0 15,-21-1-15,22 1 0,-22 0 0,0 20 16,0 1-16,0 0 0,-21 0 16,0 42 15,-21 0-31,0 0 15,0 22-15,0-22 0,21 21 0,0 1 16,-22-1-16,22 0 0,0-21 16,0 22-16,0-22 0,0 21 0,0-21 15,0 1-15,0-1 0,22 0 16,-1 0-16,-21 0 0,21-21 0,21 0 16,-21 21-16,1-21 0,20 0 15,0 0-15,1 0 0,-22 0 0,42 0 16,-20-21-16,-1 0 0,0 0 0,1 0 15,-1 0-15,0-1 16,-21-20-16,22 21 0,-22-21 0,0-1 16,-21 1-16,0 21 0,0-22 15,0 22-15,0-21 0,0 21 0,0 0 16,-21 21-16,0 0 16,0 0-16,-1 21 0,-20 0 15,21 0-15,0 21 0,21 1 16,-21-22-16,21 21 0,0 1 0,0-1 15,0-21-15,0 21 0,0-20 16,0-1-16,0 21 0,21-42 0,-21 21 16,21 0-16,0 1 0,0-22 0,0 0 15,22 0-15,-22 0 16,21 0-16,-21 0 0,22 0 0,-22 0 16,0 0-16,21-22 0,-20 22 15,-1-21-15,21 0 0,-21-21 0,0 21 16,1-22-16,20 22 0,-21-21 15,0-1-15,22 1 0,-22 0 0,0-1 16,21 22-16,-21 0 0,1 0 16,-1 0-16,0 0 0,-21 42 15,0 0 1,0 0-16,0 0 16,0 0-16,0 1 0,0-1 0,0 0 15,0 0 1,0 0-16,0-42 47,0 0-47,0 0 15,0 0-15,0-1 0,0 1 16,0 0-16,0 0 0,0 0 16,0 0-16,0-1 0,-21 22 15,0 0-15,-1 0 0,1 22 16,0-1-16,0 0 15,21 0-15,-21 21 0,0-20 0,21 20 16,-22 0-16,22-21 16,0 22-16,0-1 0,0-21 0,0 0 15,0 22-15,0-22 0,22 0 16,-22 0-16,21 0 0,21 1 0,-21-22 16,22 21-16,-22-21 0,21 0 0,-21 0 15,22 0-15,-1 0 0,0 0 16,-21 0-16,22 0 0,-1 0 0,-21-21 15,0 21-15,22-22 0,-22 1 16,0 0-16,0-21 0,-21 21 0,21-22 16,1 22-16,-22-21 0,21-1 15,-21 22-15,0-21 0,0 21 16,21 0-16,-21 42 31,-21 0-31,21 0 16,-21 0-16,21 22 0,-22-22 0,22 0 15,0 0-15,0 0 0,0 0 16,0 1-16,0-1 0,0 0 0,0 0 16,22-21-16,-1 21 0,0-21 15,0 0-15,0 0 0,0 0 16,1 0-16,-1 0 0,0 0 0,21-21 16,-21 21-16,1-21 0,-1 0 15,0 0-15,0-1 0,0 1 16,-21 0-16,21-21 0,1 21 15,-22-22-15,0 1 0,21 21 0,0-22 16,-21 22-16,0 0 0,0 0 16,0 42 15,0 0-31,-21 22 0,21-22 0,-21 21 16,21-21-16,0 22 0,0-22 15,0 0-15,0 21 0,0-21 0,0 1 16,0-1-16,0 0 0,21 0 15,0-21-15,0 0 16,0 0-16,0 0 0,1 0 16,-1 0-1,0-21-15,0 0 0,0 0 0,0-1 16,1-20-16,-1 0 0,-21 21 16,21-43-16,0 22 0,0-1 0,0-20 15,1 21-15,-22-1 0,21 1 16,0 0-16,0-1 0,-21 1 0,0 0 15,21 20-15,-21 1 0,0 0 16,0 0-16,0 0 0,-21 21 16,0 21-1,21 0-15,-21 0 0,0 0 0,-1 1 16,1 20-16,0 0 0,21-21 16,-21 22-16,21 20 0,-21-20 15,21 41-15,0-41 0,0-1 16,0 0-16,0 1 0,0-22 15,0 0-15,0 0 0,0 0 0,21 0 16,0 1-16,0-1 0,0-21 16,1 0-16,-1 0 0,0 0 0,0 0 15,21 0-15,-20 0 0,-1 0 16,0-21-16,21 21 0,-21-22 0,1 1 16,-1 0-16,21-21 15,-21 21-15,0-22 0,22-20 16,-22 20-16,0 22 0,-21 0 0,0 0 15,21 0-15,-21 42 32,-21 0-32,21 0 0,-21 22 15,0-22-15,21 0 0,0 21 16,0-21-16,-21 22 0,21-22 0,0 0 16,0 0-16,0 0 0,0 1 15,0-1-15,21-21 0,0 0 16,0 0-16,0 0 15,0 0-15,1 0 16,20 0-16,-21 0 0,0-21 0,0-1 16,1 1-16,-1 0 0,0 0 15,0 0-15,0-22 0,0 22 0,1 0 16,-1 0-16,-21 0 0,0 0 16,0-1-16,0 44 15,0-1 1,0 0-16,0 21 0,-21-21 15,21 1-15,-22-1 0,22 0 16,0 0-16,0 0 0,0 0 0,-21 1 16,21-1-16,0 0 15,0 0-15,21-21 32,1 0-17,-1 0-15,-21-21 0,21 21 0,-21-21 16,21 0-16,-21-1 0,0 1 15,0 0-15,21 0 0,-21 0 0,0 0 16,0-1-16,0 1 0,0 0 16,0 0-16,0 0 0,-21 0 15,42 21 48,0-22-63,1 22 15,-22-21-15,21 21 0,21 0 0,-21-21 16,0 21-16,1 0 0,-1-21 16,0 21-16,0 0 0,0 0 0,0 0 15,1 0-15,-1 0 0,-21 21 16,21 0-16,-21 0 0,0 1 16,0-1-16,0 0 0,0 21 15,0-21-15,0 1 0,0-1 0,0 21 16,0-21-16,0 0 0,0 1 15,0-1-15,0 0 0,-21 0 16,21 0 0,-21-21 15,21-21-15,0 0-1,0 0-15,0 0 0,0-1 16,0-20-16,21 21 0,0-21 15,0 20-15,0-20 0,0 21 0,22-21 16,-22 20-16,21-20 0,-21 21 16,22 0-16,-22 21 0,0-21 0,21 21 15,-20 0-15,-1 0 0,0 21 16,-21 0-16,0 21 16,0-21-16,0 22 0,0-22 15,0 21-15,-21 1 0,0-22 0,-1 21 16,1-21-16,21 0 0,0 1 15,-21-1-15,0 0 0,21 0 0,-21 0 16,21 0 0,0-42 15,0 0-15,0 0-16,0 0 0,0 0 0,0-1 0</inkml:trace>
  <inkml:trace contextRef="#ctx0" brushRef="#br0" timeOffset="38232.16">24828 2011 0,'0'0'0,"-21"0"0,0 0 0,0-21 0,0 21 15,0 0 1,-1 0-16,1 0 15,0 0 17,0 0-17,0 0-15,0 21 16</inkml:trace>
  <inkml:trace contextRef="#ctx0" brushRef="#br0" timeOffset="38447.25">23601 2180 0,'0'0'0,"21"0"16,0 0-16,21 0 0,-20 0 16,20 0-16,0 0 0,1 0 15,-1-21-15,0 21 0,22 0 0,-22 0 16,0-21-16,1 21 0,-1 0 15,0 0-15,1 0 0,-22-21 0,0 21 16,0 0-16</inkml:trace>
  <inkml:trace contextRef="#ctx0" brushRef="#br0" timeOffset="39571.94">14563 3514 0,'0'0'16,"0"-21"-16,0-1 0,0 1 0,0 0 0,0 0 16,0 0-16,0 0 15,0-1-15,-22 44 32,22-1-32,-21 0 0,21 0 15,-21 21-15,21-20 0,-21 20 0,0-21 16,21 21-16,0-20 0,-21 20 15,21-21-15,-22 21 0,22-20 0,0-1 16,0 0-16,0 0 0,22-21 0,-1 21 16,0-21-16,0 0 0,0 0 15,0 0-15,22 0 0,-22 0 0,21 0 16,-21 0-16,22 0 0,-22-21 16,0 0-16,21 21 0,-20-21 15,-1 0-15,-21-1 0,0 1 0,21-21 16,-21 21-16,0 0 0,0-22 15,0 22-15,-21-21 0,0 21 0,-1-1 16,-20 1-16,21 0 0,0 21 16,-22 0-16,22 0 0,-21 0 0,21 0 15,0 21-15,-1-21 0,1 21 0,21 1 16,0-1-16,21 0 16,22-21-16,-22 0 15,0 0-15,21 0 0,-20 0 16,20 0-16,0 0 0,1 0 0,-1-21 15,21 0-15,-20 21 0,-1-22 16,22 1-16,-22 0 0,0 0 0,1 0 16,-1 0-16,0-1 0,-21 1 15,1 0-15,-1 0 0,0 0 16,-21 0-16,0 42 31,-21 0-31,0 0 0,21 0 0,-22 22 16,22-22-16,-21 21 0,0 0 15,21 1-15,0-1 0,-21 0 0,21 1 16,-21 20-16,21-20 0,0-1 0,0 21 16,0-20-16,0 20 15,0 1-15,0-1 0,0-20 0,0 20 0,0-21 16,0 1-16,0 20 0,0-42 0,21 22 16,-21-1-16,0-21 15,21 0-15,-21 1 0,0-1 16,0-42-1,0-1 1,0 1-16,0 0 0,0-21 0,0-1 16,0 22-16,0-42 0,0 20 0,0-20 15,21 21-15,0-22 0,-21 1 16,22 20-16,-1 1 0,-21-22 0,21 43 16,0-21-16,0 21 0,-21-22 15,21 22-15,1 0 0,-1 21 0,0-21 16,0 0-16,21 0 15,-20 21-15,-1-22 0,21 22 16,-21-21-16,22 21 0,20 0 0</inkml:trace>
  <inkml:trace contextRef="#ctx0" brushRef="#br0" timeOffset="39843.8">16891 3281 0,'0'-21'0,"0"42"0,0-63 0,0 20 16,-21 44 15,21-1-31,-21 0 0,21 21 0,-22-21 16,1 22-16,21-1 0,0-21 0,0 22 16,-21-1-16,21 0 0,-21-21 15,21 22-15,-21-22 0,21 21 0,0-21 16,0 1-16,0-1 0,0 0 15,0 0-15,0 0 16,-21-21 15</inkml:trace>
  <inkml:trace contextRef="#ctx0" brushRef="#br0" timeOffset="40438.33">16446 3598 0,'0'0'0,"22"0"47,-1 0-47,21-21 0,0 21 0,1 0 15,-1-21-15,0 0 0,1 21 16,-1-21-16,0 21 0,1-21 0,20-1 16,-20 1-16,-1 0 15,21-21-15,-20 21 0,-22-1 0,21 1 16,-21 0-16,1 0 0,-22 0 15,0 0-15,0-1 0,-22 22 16,1 22 0,21-1-16,-21 0 0,0 21 15,21-21-15,0 22 0,-21-22 0,0 21 16,21 1-16,-22-22 0,22 21 16,0-21-16,-21 22 0,21-22 0,0 0 15,-21 0-15,21 0 0,0 0 16,0 1-16,0-1 0,0-42 47,0-1-32,0 1-15,0 0 0,21 0 16,0 0-16,1 0 0,-1-22 16,0 22-16,0-21 0,0-1 0,22 22 15,-1-21-15,0 21 0,1 0 16,-1 21-16,0 0 0,1 0 0,-1 0 15,0 0-15,1 21 0,-22 0 16,0 0-16,0 0 0,-21 22 0,0-22 16,0 21-16,0-21 0,0 22 0,0-22 15,0 0-15,-21 21 0,0-21 16,21 1-16,-21-22 0,21 21 16,-22-21-16,1 21 0,21-42 31,21 0-16,1-1-15,-1 1 16</inkml:trace>
  <inkml:trace contextRef="#ctx0" brushRef="#br0" timeOffset="40787.22">17865 3577 0,'0'0'0,"0"21"0,21-21 15,0 0 1,0 0-16,0 0 0,0 0 0,1 0 16,20 0-16,-21 0 15,0-21-15,0 0 0,1 21 0,-1-21 16,-21 0-16,0 0 0,0-1 16,0 1-16,0 0 0,0 0 15,-21 21-15,-1 0 0,1 0 16,-21 0-16,21 21 0,0 0 15,-1 0-15,1 1 0,0-1 0,0 0 16,0 0-16,21 21 16,-21-20-16,21-1 0,0 0 0,0 0 15,0 0-15,21-21 0,0 21 0,0-21 16,0 0-16,0 0 0,22 0 16,-1 0-16,-21 0 0,22 0 0,-1 0 15,0 0-15,1-21 0,-1 0 16,-21 0-16,21 0 0</inkml:trace>
  <inkml:trace contextRef="#ctx0" brushRef="#br0" timeOffset="41243.98">19177 3239 0,'0'0'0,"21"-22"0,-21 1 0,21 0 15,-21 0-15,21 0 0,1 0 16,-22 42 15,0 0-31,0 21 0,-22-21 16,22 22-16,-21-1 0,0 0 0,21 1 16,0-1-16,-21 0 0,0 1 15,21-22-15,-21 21 0,21-21 0,0 22 16,-22-22-16,22 0 0,-21-21 15,21 21-15,0 0 0,-21-21 0,42 0 47,0-21-47,-21 0 16,22 0-16,-22 0 0</inkml:trace>
  <inkml:trace contextRef="#ctx0" brushRef="#br0" timeOffset="41532.81">19113 3429 0,'0'0'0,"-21"-42"16,21-1-16,-21 22 0,21-21 0,-21 0 15,21 20-15,-21-20 0,21 21 16,0-21-16,0 20 0,0 1 0,0 0 16,21 0-16,0 0 0,0 21 15,22-21-15,-22 21 0,21 0 0,0-22 16,1 22-16,-1 0 0,0 0 16,1 0-16,-1 22 0,-21-1 15,22 85 1,-43-64-16,0 0 0,-22 1 15,1-22-15,-21 21 0,0-21 0,-1 22 16,1-22-16,0 0 0,-1 0 16,1-21-16,0 21 0,20 0 0,1-21 15,0 0-15,0 22 0,42-22 32,0 0-17,22 0-15,-22 0 0,0 0 0,21 0 16</inkml:trace>
  <inkml:trace contextRef="#ctx0" brushRef="#br0" timeOffset="41931.58">19473 3471 0,'0'0'0,"0"-21"0,0 0 16,0 0-16,21 0 15,1 21-15,-22-21 0,21 21 16,0 0-16,0 0 0,0 0 15,0 0-15,1 0 0,-1 0 16,21 0-16,-21 21 0,0-21 0,1 21 16,-1 0-16,0 0 0,0 0 15,0 1-15,-21 20 0,0-21 0,0 0 16,0 0-16,0 1 0,0-1 16,-21 0-16,0 0 0,0-21 15,0 21-15,-1-21 16,1 0-16,0 0 15,21-21 1,0 0-16,0 0 16,21 0-16,0-1 0,-21 1 0,22 0 15,-1-21-15,0 21 16,0-1-16,21-20 0,-20 21 0,-1 0 16,0 0-16,0 21 0,0-22 15,0 22-15,22 0 0,-22 0 16,0 0-16,0 0 0,0 0 15,1 0-15,-1 0 0</inkml:trace>
  <inkml:trace contextRef="#ctx0" brushRef="#br0" timeOffset="42359.34">20447 3323 0,'0'0'0,"0"-21"15,0 0-15,0 0 16,-21 21-16,0 0 15,-1 0-15,1 0 16,0 21-16,0 0 0,0 0 16,21 0-16,-21 1 0,-1 20 15,1-21-15,21 0 0,0 22 0,-21-22 16,21 0-16,0 0 0,0 0 16,0 0-16,0 1 0,21-1 0,22 0 15,-22-21-15,0 0 0,21 0 16,1 0-16,-1 0 0,0 0 15,1 0-15,-1 0 0,0 0 0,1-21 16,-22 0-16,21-1 16,0 22-16,-20-42 0,-1 21 0,-21 0 15,0-22-15,0 1 0,0 21 0,0-21 16,0-1-16,0 22 0,-21-21 16,-1 21-16,1-1 0,-21 22 0,21 0 15,-22 0-15,1 0 0,0 0 16,-1 0-16,1 22 0,0-1 0,21 0 15,-22 0-15,22 0 0,-21 0 16,21 1-16,21-1 0,0 0 0,0 0 16,0 0-16,0 0 15,21 1-15,21-22 0,-21 0 0,22 0 16</inkml:trace>
  <inkml:trace contextRef="#ctx0" brushRef="#br0" timeOffset="43024.16">21188 3408 0,'0'0'0,"21"-21"0,0 21 16,0-21-16,-21-1 0,0 1 0,0 0 16,0 0-16,0 0 15,-21 21-15,0 0 0,0 0 16,0 0-16,-1 0 0,1 21 16,-21 0-16,21 0 0,-22 0 0,22 1 15,0-1-15,-21 0 16,21 21-16,-1-21 0,22 1 0,0-1 15,0 0-15,0 0 0,0 0 16,0 0-16,22-21 16,-1 0-16,0 0 0,0 0 0,21 0 15,-20 0-15,-1 0 0,0 0 16,0-21-16,0 0 0,0 0 0,1 21 16,-1-21-16,0 0 0,0-22 15,-21 22-15,0 0 0,21 0 0,-21 0 16,21-1-16,-21 1 15,0 42 1,0 1 0,0-1-16,0 0 0,-21 21 15,0-21-15,0 22 0,21-1 0,-21 0 16,21-20-16,0 20 0,-21 21 16,21-20-16,-22-1 0,22 0 0,0 22 15,0-1-15,0 1 0,0-1 0,0 1 16,22 21-16,-1-22 0,0 1 15,0-1-15,0-21 0,22 22 0,-22-22 16,0 22-16,-21-22 0,21 22 0,-21-22 16,0-21-16,0 21 0,0-20 15,-21-1-15,0-21 0,0 0 0,-1 0 16,1 0-16,0 0 0,0-21 16,-21-1-16,20 1 0,1 0 15,0-21-15,0 21 0,0-22 0,0 1 16,21 0-16,0-1 0,0 1 0,0 0 15,0-22-15,0 1 0,0-1 16,0 1-16,21-1 0,0 1 0,0-1 16,0 1-16,0 20 0,1 1 15,20 0-15,-21-1 0,21 1 0,-20 21 16,-1 0-16,21-22 0,-21 22 16,22 0-16,-22 0 0,0 0 0,21-1 15,-21 1-15,1 0 0</inkml:trace>
  <inkml:trace contextRef="#ctx0" brushRef="#br0" timeOffset="43421.42">21569 3408 0,'0'0'0,"0"-64"31,0 43-31,0 0 16,21 0-16,0 21 0,0 0 15,0-21-15,1 21 16,-1 0-16,0 0 0,0 0 0,0 21 15,0 0-15,-21 0 16,0 0-16,22 1 0,-22 20 16,21-21-16,-21 0 0,21 22 0,-21-22 15,0 0-15,0 0 0,0 0 16,0 0-16,0 1 0,0-1 16,-21-21-1,21-21 1,-21-1-16,21 1 15,0 0-15,0 0 0,0 0 0,0 0 16,0-1-16,21-20 0,0 21 16,-21 0-16,21 0 0,0-1 0,0 1 15,1 0-15,-1 0 0,0 0 16,0 21-16,0 0 0,0 0 16,1 0-16,-1 0 0,0 0 0,-21 21 15,21 0 1,-21 0-16</inkml:trace>
  <inkml:trace contextRef="#ctx0" brushRef="#br0" timeOffset="45571.62">22500 3493 0,'0'0'0,"21"-22"15,0 22-15,1-21 0,-1 0 16,0 0-16,0 21 0,0-42 0,-21 20 15,0 1-15,21 0 0,-21 0 16,0 0-16,0 0 0,0-1 0,-21 1 16,0 21-16,0 0 15,-21 0-15,-1 0 0,1 0 0,0 21 16,-1 1-16,1-1 0,0 0 16,-1 0-16,1 21 0,0-20 0,20 20 15,-20-21-15,21 21 0,0-20 16,0-1-16,21 0 0,0 21 0,0-21 15,0 1-15,21-1 16,0-21-16,0 0 0,21 0 16,-20 0-16,-1 0 0,21 0 0,-21 0 15,22 0-15,-22 0 0,21-21 16,-21-1-16,22 1 0,-22 0 0,0-21 16,21 21-16,-21-22 0,1 22 15,-1-21-15,-21 21 0,0-22 0,0 22 16,0 0-16,0 0 0,-21 21 31,-1 21-31,1-21 16,21 21-16,-21 0 0,21 0 0,0 1 15,0 20-15,0-21 0,0 0 16,0 0-16,0 1 0,21-1 16,0-21-16,1 21 0,-1 0 0,21-21 15,-21 0-15,22 21 0,-1-21 16,0 0-16,1 0 0,-1 0 0,0 0 15,1 0-15,-1-21 0,-21 0 16,21 0-16,-20 0 0,-1-1 0,0 1 16,0-21-16,0 21 0,-21 0 0,21-22 15,-21 22-15,22 0 0,-22 0 16,-22 42 15,1 0-31,0 0 0,21 0 16,-21 22-16,0-22 15,21 0-15,0 21 0,0-20 0,-21-1 16,21 0-16,-22 0 0,22 21 16,-21-42-16,21 22 0,0-1 0,0 0 15,0-42 17,0 0-17,0-1-15,0 1 0,21 0 16,1 0-16,-1 0 0,0 0 15,0-1-15,0 1 0,0-21 0,1 21 16,-1-22-16,0 22 0,0 0 16,0 0-16,0 0 0,1 0 15,-1 21-15,0 0 0,0 0 0,0 0 16,-21 21-16,0 0 0,0 0 16,0 0-16,0 0 0,0 1 0,0 20 15,0-21-15,0 0 0,0 22 16,0-22-16,0 0 0,0 0 0,0 0 15,0 0-15,0 1 16,0-44 31,0 1-47,0 0 16,0 0-16,0 0 0,21 0 15,-21-22-15,22 22 0,-1 0 0,0-21 16,0 20-16,0 1 0,0 0 15,22 0-15,-22 0 0,0 0 0,0 21 16,0 0-16,1 0 0,-1 0 16,0 0-16,-21 21 0,0 0 15,0 0-15,0 21 16,0-20-16,0-1 0,0 0 0,0 21 16,0-21-16,21 1 0,0 20 15,0-21-15,1 0 0,-1 0 16,21 1-16,-21-1 0,22 0 0,-22-21 15,21 0-15,-21 21 0,22-21 16,-22 0-16,0 0 0,0 0 0,0 0 16,0-21-16,1 0 0,-1 0 15,0 21-15,-21-43 0,21 22 0,-21 0 16,21-21-16,-21 20 0,0-20 16,0 21-16,21 0 0,-21-22 0,0 22 15,0 0-15,-21 21 31,21 21-31,-21 0 0,0 1 16,21-1-16,-21 0 0,0 0 16,-1 0-16,22 0 0,0 1 15,-21-1-15,21 0 0,-21-21 16,21 21-16,0 0 0,0 0 16,0 1-16,0-44 46,0 1-46,0 0 0,0 0 16,0 0-16,21 0 0,0-1 16,-21 1-16,22 0 0,-1-21 15,0 21-15,0-1 0,0 1 0,0 0 16,1 0-16,-1 21 16,0 0-16,0 0 0,0 0 15,0 0-15,-21 21 16,22 0-16,-22 0 0,0 1 0,0-1 15,0 0-15,0 0 0,0 0 16,0 0-16,0 1 0,0-1 0,0 0 16,-22 0-16,22 0 0,0-42 62,0 0-62,0 0 16,0 0-16,0-1 15,22 1-15,-22 0 0,21-21 16,0 21-16,0-1 0,0-20 0,0 21 16,1 0-16,-1 21 0,0-21 15,0-1-15,0 22 0,0 0 0,1 0 16,-1 0-16,0 0 0,0 0 16,-21 22-16,0-1 0,0 0 0,0 0 15,0 0-15,0 0 16,0 22-16,-21-22 0,21 0 0,-21 0 15,21 0-15,0 1 0,-21-1 16,-1 0-16,22 0 0,0 0 16,0 0-1,22-21 1,-1 0-16,0 0 16,0 0-16,21 0 0,-20 0 15,-1 0-15,0 0 0,21-21 0,-21 0 16,1 21-16,20-21 0,-21 0 15,21 0-15,-20-22 0,20 22 0,-21 0 16,21 0-16,-20 0 16,-1-22-16,0 22 0,-21 0 0,0 0 15,0 0-15,0-1 0,0 1 16,-21 21-16,0 0 0,-1 0 16,1 0-16,0 0 0,0 21 15,0 1-15,0-1 0,21 0 16,0 0-16,0 0 0,0 0 15,0 1-15,0-1 0,0 0 0,0 0 16,0 0-16,0 0 0,0 1 16,21-1-16,-21 0 0,0 0 15,0 0-15,0 0 16,-21-21-16,-1 0 16,22 22-16,-21-22 0,0 0 15,0 0-15,0 0 0,0 0 16,-1 0-16,1 0 0,0 21 0,-21-21 15,21 0-15,-1 0 0,-20 0 16,21 0-16,-21 0 0,20 0 0</inkml:trace>
  <inkml:trace contextRef="#ctx0" brushRef="#br0" timeOffset="55471.97">1587 3154 0,'0'0'0,"22"0"16,-1 0-1,-21-21-15,21 21 16,-21-21-16,21 21 0,-21-22 15,21 1-15,-21 0 16,0 0 0,0 0-16,0 0 0,0-1 15,0 1-15,0 0 0,-21 0 16,0 21-16,21-21 0,-21 0 0,0 21 16,-1 0-16,1 0 0,-21 0 15,21 0-15,0 0 0,-22 0 16,22 0-16,-21 21 0,21 0 0,-22 0 15,22 0-15,0 0 0,-21 1 16,20-1-16,1 21 0,21-21 16,-21 22-16,21-22 0,-21 0 15,21 21-15,0-21 0,0 1 16,0-1-16,0 0 0,0 0 0,0 0 16,21-21-16,0 0 0,0 0 15,1 0-15,-1 0 0,0 0 16,0 0-16,21-21 0,-20 21 0,-1-21 15,21 0-15,-21 0 0,0-1 16,1 1-16,20 0 0,-21-21 0,-21 21 16,21-1-16,0 1 0,1 0 15,-22 0-15,0 0 0,0 0 16,21 21-16,-21-22 0,21 1 16,-21 42 30,0 1-46,0-1 16,0 0-16,0 0 0,0 0 16,0 0-16,0 1 0,0-1 15,0 0-15,0 0 0,21 0 16,0 0-16,-21 1 0,21-22 16,1 21-16,-1-21 15,0 0-15,0 0 0,0 0 16,0 0-16,1 0 15,20-21-15,-21-1 0,0 1 0,0 0 16,1 0-16,-1 0 0,0 0 16,0-1-16,-21 1 0,21-21 0,-21 21 15,21-22-15,-21 22 0,0-21 16,0 0-16,0 20 0,0-20 16,0 0-16,-21-1 0,0 1 0,0 0 15,0 21-15,0-22 0,-22 22 16,22-21-16,-21 21 0,21-1 15,-22 1-15,1 0 0,0 21 16,-1 0-16,1 0 0,-22 0 0,22 21 16,0 22-16,-22-22 0,22 21 15,0-21-15,-22 22 0,22 20 16,-1-21-16,1 1 0,0-1 16,21 22-16,-1-22 0,1 21 0,0-20 15,0 20-15,21 1 0,0-1 16,0 1-16,0-22 0,0 22 0,0-22 15,0 0-15,21 1 0,0-1 16,0 0-16,1-21 0,20 1 16,-21-1-16,21 0 0,22 0 0,-22-21 15,22 0-15,-1 0 0,1 0 16,20 0-16,-20 0 0,-1-21 0,1 0 16,-1 0-16,1-1 15,-22 1-15,1 0 0,20 0 0,-21 0 16,-20 0-16,20-1 0,-21 1 15,0 0-15,0-21 0,1 21 16,-1 21-16,0-22 0,0 1 0,0 0 16,0 0-16,1 0 0,20 0 15,-21-1-15</inkml:trace>
  <inkml:trace contextRef="#ctx0" brushRef="#br0" timeOffset="55764.54">2836 2773 0,'0'0'0,"0"21"31,-21 0-15,0 22-16,21-22 0,-21 0 0,21 21 15,0-21-15,0 22 0,-21-1 16,-1 0-16,1 1 0,21-1 0,-21 0 15,0 1-15,21-1 16,0 0-16,-21-20 0,21 20 0,-21-21 16,21 0-16,0 0 15,0 1-15,21-22 16,0 0-16,0-22 16,-21 1-16,21 0 0,0 0 0,1 0 15</inkml:trace>
  <inkml:trace contextRef="#ctx0" brushRef="#br0" timeOffset="56363.47">2815 2879 0,'0'0'0,"0"-21"15,0-1-15,0 1 16,0 0-16,0 0 16,0 0-16,0 0 15,21 21-15,0-22 16,1 22-16,-1 0 0,0 0 15,21 0-15,-21 0 0,1 0 16,-1 22-16,0-22 0,0 21 0,-21 0 16,0 0-16,21 0 0,-21 22 15,0-22-15,0 0 0,0 0 0,-21 0 16,0 22-16,0-22 0,-22 0 16,22 0-16,-21-21 0,21 21 15,-22 0-15,22-21 0,0 0 16,0 0-16,21 22 0,0-44 31,21 22-31,0-21 16,0 21-16,1 0 0,-1-21 15,21 21-15,-21 0 0,22 0 0,-22 0 16,0 0-16,21 0 0,-21 0 16,1 0-16,20 0 0,-21 21 0,0-21 15,0 21-15,1 1 0,-1-1 16,0 0-16,-21 0 0,21 0 15,-21 0-15,0 22 0,0-22 16,-21 0-16,0 0 0,0 22 0,-22-22 16,22 0-16,-21 0 0,21 0 15,-22-21-15,1 21 0,0 1 0,-1-22 16,1 0-16,0 0 0,-1 0 16,1 0-16,0 0 0,-1 0 15,1 0-15,21 0 0,-22-22 0,22 22 16,0-21-16,0 21 0,0-21 15,21 0-15,0 0 16,0 0 0,21 21-16,0-22 0,0 22 15,0-21-15,22 21 16,-1-21-16,-21 0 0</inkml:trace>
  <inkml:trace contextRef="#ctx0" brushRef="#br0" timeOffset="56784.14">3429 3154 0,'0'21'0,"21"-21"16,0 0-16,0 0 15,1 0-15,-22-21 16,21 21-16,0 0 0,21-21 0,-21 0 15,1 21-15,-1-22 0,21 1 16,-21 21-16,0-21 0,-21 0 16,0 0-16,0 0 15,-21 21-15,0 0 16,0 0-16,0 0 0,0 0 16,-1 0-16,-20 0 0,21 21 0,0 0 15,0-21-15,-1 21 0,1 0 16,21 22-16,-21-22 0,21 0 0,-21 21 15,21-21-15,0 22 0,-21-22 16,21 0-16,0 21 0,0-20 16,0-1-16,21 0 0,0-21 15,0 21-15,0-21 0,1 0 0,-1 0 16,21 0-16,-21 0 0,0 0 16,22 0-16,-22 0 0,21-21 0,-21 0 15,22 0-15,-22-1 0,21 1 16,-21 0-16</inkml:trace>
  <inkml:trace contextRef="#ctx0" brushRef="#br0" timeOffset="57831.54">4212 2879 0,'21'-21'16,"-42"42"-16,42-64 0,-21 22 0,0 0 16,0 0-16,0 0 0,-21 21 31,0 0-16,0 21 1,0 0-16,21 21 0,-22-20 0,22 20 16,0-21-16,-21 21 0,0 1 15,0-1-15,21 22 0,-21-1 0,0 1 16,-1-1-16,22 1 0,-21-1 0,0 1 16,0-1-16,21 1 0,-21 20 15,0-20-15,21 20 0,-22 1 0,1 0 16,21 21-16,-21-22 15,0 1-15,21 0 0,0-1 0,0 1 16,0-22-16,0 22 0,0-21 0,0 20 16,0-20-16,0-22 0,0 22 15,21-22-15,-21-21 0,21 21 0,0-20 16,1-22-16,-1 21 0,0-21 16,0 0-16,0 0 0,0-21 0,22 21 15,-22-22-15,21 1 0,-21 0 0,1 0 16,20-21-16,0 20 15,-21-20-15,22 0 0,-1-1 0,0 22 0,-20-21 16,-1 0-16,0-22 0,0 22 16,-21-1-16,0-20 0,0 21 15,-21-22-15,0 1 0,-22-22 0,22 0 16,-21 22-16,0-22 0,-22 22 16,22-1-16,-22 1 0,22-1 0,-22 22 15,1-1-15,-1 1 0,1 21 16,21 0-16,-22 0 0,22-1 0,21 1 15,-22 21-15,43-21 16,43 21 0,-22-21-1,21 21-15,0-21 0,1 0 16,-1 21-16,0-22 0,1 1 0,-1 0 16,0 0-16,1 0 0,-22 0 15,21-22-15,-21 22 0,22-21 16,-22-1-16,0 22 0,0-21 0,0 21 15,1 0-15,-22-22 0,0 22 0,21 0 16,-21 0-16,0 0 16,-21 21 15,21 21-31,0 0 0,-22 0 16,1 0-16,21 0 15,-21 22-15,0-1 0,21 0 0,0-20 16,0 20-16,0 0 0,0 1 15,0-1-15,0-21 0,0 0 0,0 22 16,0-22-16,21 0 0,0-21 16,-21 21-16,21-21 0,1 0 0,-1 0 15,0 0-15,0 0 0,0 0 16,22 0-16,-22-21 0,0 0 0,21 0 16,-21-1-16,1 1 0,-1 0 15,21-21-15,-42-1 0,21 1 0,-21 0 16,0 21-16,0-22 0,0 1 0,0 21 15,0 0-15,0-22 16,-21 22-16,0 0 0,0 21 0,-22-21 16,22 21-16,0 0 0,0 0 15,-21 0-15,20 0 0,1 0 0,0 21 16,0 0-16,0-21 0,0 21 16,21 0-16,-22-21 0,22 22 0,0-1 15,0 0-15,0 0 0,0 0 16,0 0-16,0 1 0,22-1 15,-1 0-15,0-21 0,0 0 16,0 0-16,0 0 0,1 0 16,20 0-16,-21 0 0</inkml:trace>
  <inkml:trace contextRef="#ctx0" brushRef="#br0" timeOffset="58251.29">4762 3217 0,'0'-42'31,"0"21"-15,0 0-16,22 21 16,-22-21-16,21 21 0,0 0 0,0-22 15,0 22-15,0 0 0,1 0 16,-1 0-16,0 0 0,0 0 0,0 0 16,0 22-16,1-1 0,-1 0 15,0 0-15,0 0 0,0 22 16,-21-1-16,0-21 0,0 21 0,0 1 15,0-22-15,0 21 0,0-21 16,0 1-16,0-1 0,0 0 0,-21 0 16,0 0-16,0-21 15,0 0 1,21-21 0,0 0-16,0 0 0,0 0 15,21-1-15,0 1 0,-21 0 16,21 0-16,0-21 0,-21 20 0,21-20 15,1 21-15,-1-21 0,0 20 16,-21 1-16,21 0 0,0 21 16,0-21-16,1 21 0,-1 0 0,0 0 15,0 0-15,0 0 16,0 21 0</inkml:trace>
  <inkml:trace contextRef="#ctx0" brushRef="#br0" timeOffset="58580.11">5419 3387 0,'0'0'0,"0"21"0,21-21 0,0 0 16,0 0-1,0 0-15,0 0 0,1 0 0,20-21 16,-21 0-16,21 21 16,-20-22-16,-1 1 0,21 0 0,-21 21 15,0-21-15,1 0 0,-22 0 16,0-1-16,0 1 0,0 0 0,0 0 15,0 0-15,-22 21 16,1-21-16,0 21 0,0 0 0,-21 0 16,20 21-16,-20 0 0,21 0 15,-21 0-15,20 0 0,1 22 0,0-1 16,0 0-16,21-20 0,0 20 16,0 0-16,0-21 0,0 1 0,0 20 15,21-21-15,0 0 0,0-21 0,22 21 16,-22-21-16,0 0 15,21 0-15,-20 0 0,20 0 0,0 0 16,1-21-16,-22 0 0,21 0 0,-21 0 16</inkml:trace>
  <inkml:trace contextRef="#ctx0" brushRef="#br0" timeOffset="60728.48">6583 3175 0,'0'0'0,"0"-21"0,0 0 0,21 21 15,0-21-15,0-1 16,0 1-16,1 21 0,-1-21 0,21 0 15,-21 0-15,0-22 0,22 22 0,-1 0 16,-21 0-16,22-21 0,-22 20 16,0 1-16,0 0 0,-21 0 0,0 0 15,-21 21 1,0 0-16,-22 0 0,1 0 0,0 0 16,-1 21-16,-20-21 0,21 21 15,-1 0-15,-20 0 0,42 1 16,-22-1-16,1-21 0,21 21 15,0 0-15,21 0 0,0 0 0,0 1 16,0-1-16,21 0 16,0-21-16,0 21 0,0 0 0,22-21 15,-1 21-15,0 1 0,1-1 16,-1 0-16,0 0 0,1 0 0,-1 0 16,0 1-16,1 20 0,-1-21 0,-21 0 15,21 22-15,-42-22 0,0 0 16,0 0-16,0 21 0,0-20 0,-21-1 15,0 0-15,-21 0 0,-1-21 16,-20 21-16,21 0 0,-1-21 16,-20 0-16,20 0 0,1 0 15,-21 0-15,20 0 0,1 0 0,0 0 16,20 0-16,-20-21 0,21 0 0,0 0 16,0 0-16,-1 0 0,1-1 15,21-20-15,0 21 0,0-21 0,0-1 16,0 22-16,0-21 0,0 21 15,0-22-15,0 22 0,0 0 0,21 0 16,1 21 0,-22 21-1,0 0-15,21 0 16,-21 22-16,0-22 0,21 21 16,-21-21-16,0 22 0,0-22 15,21 21-15,0-21 0,-21 22 0,21-22 16,1 0-16,-1 0 0,-21 0 15,21-21-15,0 21 0,21-21 0,-20 0 16,-1 0-16,21 0 0,0 0 0,-20 0 16,20 0-16,0-21 0,1 21 15,-1-21-15,21 0 0,-20 0 0,-22 0 16,21-1-16,1 1 0,-22-21 16,21 0-16,22-85 15,-64 105-15,21-20 16,-21 21-16,21 21 0,-21-21 15,0 0-15,-21 42 32,21 0-32,-21 0 0,21 0 15,0 22-15,0-22 0,-22 21 16,22-21-16,0 0 0,0 22 0,0-22 16,0 0-16,0 0 0,0 0 15,0 1-15,0-1 0,22 0 16,-1-21-16,0 0 0,0 0 15,0 0-15,0 0 16,1 0-16,-1-21 0,0 21 16,0-21-16,0-1 0,0 1 15,1 0-15,-1 0 0,0-21 0,0 20 16,0 1-16,0-21 0,-21 21 16,0-22-16,0 22 0,22 0 0,-22 0 15,0 0-15,-22 42 31,22 0-31,0 0 16,0 0-16,-21 1 0,21-1 16,0 0-16,-21 21 0,21-21 0,0 1 15,0 20-15,0-21 16,0 0-16,0 0 0,0 1 0,0-1 16,21 0-1,0-21-15,1 0 0,-1 0 16,0 0-16,0 0 0,0 0 0,0-21 15,1 21-15,-1-21 0,0-1 16,0 1-16,0 0 0,22 0 0,-22 0 16,0-22-16,0 22 0,0-21 15,-21 0-15,21 20 0,1-20 0,-22 21 16,0 0-16,0 0 0,0-1 16,0 44 15,-22-1-31,22 0 15,0 0-15,0 0 0,-21 22 0,21-22 16,0 21-16,0-21 0,0 22 16,0-22-16,0 21 0,0-21 0,0 0 15,0 1-15,21-1 0,1 0 16,-1-21-16,0 0 0,0 0 16,0 0-16,0 0 0,22 0 0,-22 0 15,0 0-15,21 0 0,-20-21 16,20 0-16,-21-1 0,0 1 0,22-21 15,-22 21-15,0-22 0,0 1 16,21-21-16,-20 20 0,-1 1 16,0-22-16,0 22 0,0 0 0,-21-1 15,21-20-15,1 21 0,-22-1 16,0 22-16,0-21 0,0 21 0,0-1 16,0 1-16,0 0 0,0 42 31,-22 0-31,1 1 15,21-1-15,-21 0 0,21 21 0,0 1 16,-21-22-16,21 21 0,-21 0 16,21 1-16,0-1 0,-21 0 0,21 1 15,0-1-15,0 0 0,0 1 16,0-1-16,0 0 0,0-20 16,0-1-16,0 0 0,21 0 0,0 0 15,0 0-15,-21 1 0,21-22 16,0 0-16,1 0 0,20 0 0,-21 0 15,0 0-15,22 0 0,-1 0 16,-21-22-16,21 1 0,1 0 0,-22 0 16,21 0-16,1 0 0,-1-1 0,-21-20 15,21 21-15,-20-21 0,-1-1 16,0 22-16,-21-21 0,0 21 0,0-22 16,0 22-16,0 0 15,-21 21-15,0 0 16,-1 0-16,1 0 0,0 21 0,0 0 15,0 0-15,0 1 0,-1-1 16,22 21-16,0-21 0,-21 22 0,21-22 16,0 21-16,0-21 0,0 22 15,0-22-15,21 0 0,-21 0 0,22 0 16,-1 0-16,0-21 0,21 22 16,-21-22-16,1 0 0,20 0 0,-21 0 15,21 0-15,-20 0 0,20 0 0,-21 0 16,21 0-16,-20-22 0,-1 1 15,0 0-15,21 21 0,-21-42 0,-21 21 16,22-1-16,-1-20 16,-21 21-16,21 0 0,-21-22 0,0 22 15,0 0-15,0-21 0,0 21 0</inkml:trace>
  <inkml:trace contextRef="#ctx0" brushRef="#br0" timeOffset="60984.34">8382 2963 0,'0'22'0,"0"-44"0,21 44 16,0-22-16,0 0 15,1 0-15,20 0 0,0 0 0,1 0 16,-1 0-16,0 0 0,22 0 15,-22 0-15,0-22 0,1 1 0,-1 21 16,0 0-16,-20 0 0,-1-21 16,0 21-16,-21-21 15,-21 21 1</inkml:trace>
  <inkml:trace contextRef="#ctx0" brushRef="#br0" timeOffset="61202.21">7916 2836 0,'0'0'16,"-21"0"-16,0 0 46,0 0-30,0 22-16</inkml:trace>
  <inkml:trace contextRef="#ctx0" brushRef="#br0" timeOffset="62407.52">2053 5186 0,'42'-64'32,"-42"43"-32,22 21 0,-22-21 0,0 0 15,0 0-15,0 0 0,0-1 16,0 1-16,0 0 0,0 0 0,0 0 16,-22 0-16,22-1 0,-21 1 15,-21 21-15,21 0 0,0-21 16,-1 21-16,-20 0 0,21 0 0,0 21 15,0 0-15,-22 22 0,22-22 16,0 21-16,0 1 0,0-22 0,-1 21 16,1 0-16,0 1 15,21-22-15,0 21 0,0-21 0,0 22 0,0-22 16,0 0-16,0 0 16,21-21-16,0 0 15,22 0-15,-22 0 0,0-21 16,0 21-16,22-21 0,-22 0 15,0 0-15,0-1 0,0 1 0,0 0 16,1 0-16,-1 0 0,0-22 16,-21 22-16,0 0 0,0 0 0,21 0 15,-21 0-15,0-1 0,21 22 16,-21 22 0,0-1-16,0 21 0,0-21 15,0 0-15,0 22 0,0-22 16,0 21-16,0-21 0,0 1 15,0 20-15,0-21 0,21 0 16,1 0-16,-1-21 0,0 0 16,0 0-16,21 0 0,-20 0 15,20 0-15,0 0 0,1-21 0,-1 0 16,0 0-16,1 0 0,-1 0 16,0-1-16,1 1 0,-1-21 0,-21 21 15,0-22-15,0 1 0,1 21 16,-22-43-16,0 22 0,0 0 0,0-1 15,0 1-15,-22 0 16,1-1-16,-21 1 0,21 0 0,-22 21 16,1-1-16,-21 1 0,20 0 15,-20 21-15,-1 0 0,1 0 0,-1 0 16,1 21-16,-1 0 0,1 22 16,-1-1-16,1 0 0,-1 22 15,1-1-15,20 22 0,-20-21 0,21 20 16,20-20-16,1-1 0,0 1 15,21-1-15,0-20 0,21 20 0,0-21 16,22 1-16,-22-1 0,21 0 16,22-20-16,-22-1 0,0 0 0,22-21 15,-22 0-15,22 0 16,-1 0-16,1 0 0,-1 0 0,1 0 16,-1 0-16,1-21 0,-22 0 15,22-1-15,-22 1 0,21 0 0,-20 0 16</inkml:trace>
  <inkml:trace contextRef="#ctx0" brushRef="#br0" timeOffset="62688.36">3217 4890 0,'0'0'0,"0"-22"0,0 1 0,0 0 15,0 42 1,-21 0-1,21 1-15,-21-1 0,21 21 16,0 0-16,0 1 0,0-1 0,0 0 16,0 1-16,0-1 0,0 0 15,-21 1-15,21-1 0,-21 0 0,21 1 16,0-22-16,0 0 0,-22 0 16,22 0-16,0 1 0,-21-1 0,21-42 31,0-1-16,21 1-15,1 0 0,-22-21 16</inkml:trace>
  <inkml:trace contextRef="#ctx0" brushRef="#br0" timeOffset="63164.09">3260 4784 0,'0'0'0,"21"-85"15,0 85 1,-21-21-16,21 21 15,0 0-15,0 0 0,1 0 16,-1 0-16,0 21 0,0-21 16,0 21-16,0 22 0,1-22 0,-22 21 15,0-21-15,0 22 0,0-1 16,0-21-16,0 21 0,0-20 16,-22 20-16,-20-21 0,21 21 0,-21-20 15,20-1-15,-20-21 0,21 21 16,0-21-16,0 0 0,21-21 31,21 0-31,0-1 16,0 22-16,21 0 0,-20-21 15,20 21-15,0 0 0,-21 0 0,22 0 16,-1 21-16,-21 1 0,22-22 16,-22 21-16,21 0 0,-21 21 0,0-21 15,1 1-15,-22-1 0,21 0 16,-21 0-16,0 0 0,0 0 15,-21 1-15,-1-1 0,1 0 16,-21 0-16,21 0 0,-22-21 0,1 21 16,0 1-16,-1-22 0,1 0 15,0 0-15,-1 0 0,22 0 0,-21 0 16,21 0-16,0 0 0,21-22 16,-22 22-16,22-21 0,0 0 15,0 0-15,0 0 0,22 0 0,-1-1 16,0 1-16</inkml:trace>
  <inkml:trace contextRef="#ctx0" brushRef="#br0" timeOffset="63540.87">3810 5271 0,'0'0'16,"21"21"-16,0-21 15,0 0-15,1 0 16,-1 0-16,0 0 15,21 0-15,-21-21 0,1 21 0,20-22 16,-21 1-16,21 21 0,-20-21 16,-1 0-16,21 0 0,-42 0 15,21-1-15,-21 1 16,0 0-16,0 0 0,-21 0 0,0 21 16,0 0-16,0 0 0,-1 0 15,-20 21-15,21-21 0,0 21 16,0 0-16,-1 22 0,1-22 0,0 0 15,0 21-15,21-21 0,-21 22 16,21-22-16,0 0 0,0 0 0,0 0 16,0 1-16,21-1 0,0 0 15,0-21-15,0 21 0,1-21 0,20 0 16,-21 0-16,21 0 0,-20 0 16,20 0-16,21 0 0,-20-21 0,20 21 15,-20-21-15,20 0 0,-21-1 16,22 1-16,-22 0 0</inkml:trace>
  <inkml:trace contextRef="#ctx0" brushRef="#br0" timeOffset="64472.36">4911 4551 0,'0'0'16,"0"-42"-16,-22 42 0,1-22 0,0 22 15,0 0-15,0 0 16,21 22-16,-21-1 0,-1 0 0,1 21 15,0 1-15,0-1 0,0 21 16,0 1-16,-1-1 0,1 22 16,0 0-16,0-22 0,0 22 15,0-22-15,-1 22 0,1 0 0,0-1 16,0 1-16,21 0 0,0-22 16,0 22-16,-21 0 0,21-22 0,-21 22 15,21-22-15,-22 22 0,22-22 0,0 22 16,0-21-16,0 20 0,0-20 15,0-1-15,0 1 0,0-22 0,0 22 16,0-43-16,22 21 0,-22-21 16,21 0-16,0 1 0,0-22 0,0 0 15,0 0-15,1 0 0,-1-22 0,21 1 16,0 0-16,-20 0 0,20 0 16,0-22-16,1 1 0,-22 0 15,21-1-15,-21-20 0,22-1 0,-22 1 16,0-1-16,-21 1 0,0-1 15,0 1-15,0-1 0,0-20 0,0 20 16,0 1-16,-42-22 0,20 22 0,-20-1 16,0 22-16,-1-1 0,1 1 15,0 21-15,-1-21 0,1 20 0,21 22 16,-21-21-16,20 21 0,22-21 16,0 0-1,22 0 1,-1 21-16,0-21 0,21 21 15,-21-22-15,22 1 0,-1 0 0,0 21 16,1-21-16,-1 0 0,0 0 16,1-1-16,-22-20 0,21 21 0,1 0 15,-22 0-15,21-1 0,-21 1 16,0 0-16,1 0 0,-22 0 0,0 0 16,21 21-16,-21 21 31,-21 21-31,-1-21 15,22 0-15,-21 22 0,21-22 0,0 21 16,-21 1-16,21-22 0,0 21 0,0-21 16,0 22-16,0-22 15,0 0-15,0 0 0,21 0 0,0 0 16,1-21-16,-1 0 16,0 0-16,0 0 0,21 0 15,-20 0-15,-1 0 0,0-21 0,0 0 16,0 0-16,0 0 0,1 0 15,-1-1-15,-21-20 0,0 21 0,0-21 16,0-1-16,0 1 0,0 21 16,0-22-16,0 1 0,0 21 15,-21 0-15,-1 0 0,1 21 16,0 0-16,0 0 0,-21 0 0,20 0 16,1 0-16,-21 0 0,21 21 15,0 0-15,-1 0 0,1 0 0,0 0 16,21 1-16,0-1 0,0 0 0,0 0 15,0 0-15,0 0 0,0 1 16,21-22-16,0 21 0,1 0 0,-1-21 16,0 0-16,0 0 0,21 0 15,-20 0-15</inkml:trace>
  <inkml:trace contextRef="#ctx0" brushRef="#br0" timeOffset="64851.14">5673 5207 0,'0'0'0,"0"-21"0,21 0 0,-21 0 0,21-1 16,-21 1-16,21 0 0,0 0 16,0 0-16,1 0 0,-1-1 15,21 22-15,-21-21 0,22 21 0,-22 0 16,21 0-16,-21 0 0,22 0 16,-22 0-16,0 21 0,0 1 0,0-1 15,-21 0-15,0 0 16,0 21-16,0-20 0,0-1 0,0 21 0,0-21 15,-21 0-15,0 22 0,0-22 16,0 0-16,-1-21 0,1 21 16,0 0-16,0-21 0,0 0 15,21-21 17,0 0-32,0 0 15,21 0-15,0 0 0,0-1 16,0-20-16,1 21 0,-22 0 0,21-22 15,0 22-15,0 0 0,0 0 16,0 0-16,1 0 0,-1 21 16,-21-22-16,21 22 0,0 0 15</inkml:trace>
  <inkml:trace contextRef="#ctx0" brushRef="#br0" timeOffset="65175.95">6350 5207 0,'21'0'0,"-42"0"0,63 0 0,-21 0 16,1 0-16,-1 0 0,0 0 16,0 0-16,0-21 0,0 21 0,1-21 15,-1 21-15,0-21 0,-21-1 0,0 1 16,0 0-16,0 0 0,0 0 16,0 0-16,0-1 0,0 1 0,-21 0 15,0 21-15,-1 0 0,1 0 16,0 0-16,0 0 0,0 21 15,0 0-15,-1 1 0,1 20 16,0-21-16,0 21 0,21 1 0,0-22 16,-21 21-16,21 1 0,0-22 0,0 21 15,0-21-15,0 0 0,21 1 16,0-1-16,0-21 0,0 21 0,1-21 16,20 0-16,-21 0 0,21 0 15,1 0-15,-1 0 0,0-21 0,1 0 16,-1 21-16,0-22 0,1-20 0,-22 21 15</inkml:trace>
  <inkml:trace contextRef="#ctx0" brushRef="#br0" timeOffset="65755.88">7281 4466 0,'0'0'0,"21"0"47,1 0-47,-1 0 0,21 0 0,22 0 16,-22 0-16,21 0 0,1 0 15,21 0-15,-22 0 0,22 0 0,-22 0 16,1 0-16,-1-21 0,-20 21 0,-1 0 16,0 0-16,-21 0 15,-42 0 1,-21 0-16,21 0 16,-22 0-16,1 0 0</inkml:trace>
  <inkml:trace contextRef="#ctx0" brushRef="#br0" timeOffset="66007.73">7683 4445 0,'0'0'0,"-42"148"32,42-105-32,0-22 0,-21 42 15,21-20-15,-21-1 0,0 21 0,-1-20 16,22 20-16,-21-20 0,0-1 0,21 0 15,-21 1-15,21-1 0,0-21 16,0 0-16,0 0 0,-21 1 0,21-1 16,0 0-16,21-21 15,0 0 1,0 0-16,0 0 0,1-21 0,-1 0 16,21-1-16</inkml:trace>
  <inkml:trace contextRef="#ctx0" brushRef="#br0" timeOffset="66351.53">7937 5017 0,'22'0'0,"-44"0"0,44-22 16,-1 22-16,0 0 15,0-21-15,-21 0 0,21 21 0,0-21 16,1 0-16,-1 21 0,0-21 16,0-1-16,0 1 0,0 0 0,1 0 15,-1 0-15,-21 0 0,0-1 16,0 1-16,0 0 15,-21 21 1,-1 0-16,-20 0 0,21 21 16,0 0-16,0 22 0,-1-22 0,-20 21 15,21-21-15,0 22 0,0-1 16,21 0-16,-22-20 0,22 20 0,-21-21 16,21 0-16,0 0 0,0 1 15,0-1-15,0 0 0,21-21 0,1 0 16,-1 21-16,0-21 0,0 0 15,21 0-15,-20 0 0,-1 0 16,21-21-16,-21 0 0,22 21 0,-22-21 16,21-1-16,0-20 0,-20 21 15,20 0-15,0-22 0</inkml:trace>
  <inkml:trace contextRef="#ctx0" brushRef="#br0" timeOffset="66692.34">8615 4805 0,'0'0'0,"21"-42"0,0 20 0,0 1 15,0 0-15,-21 0 0,0 0 0,-21 21 31,0 0-31,-21 0 16,21 0-16,-1 21 0,1 0 16,0 0-16,0 0 0,0 1 0,21-1 15,0 0-15,-21 0 0,21 0 16,0 0-16,0 1 0,0-1 0,0 0 16,0 0-16,21-21 0,0 21 0,0 0 15,0-21-15,0 22 16,1-1-16,-1-21 0,0 21 0,0 0 15,0-21-15,-21 21 16,0 0-16,0 1 16,0-1-16,-21-21 0,0 0 15,0 0-15,0 21 0,-1-21 16,-20 0-16,21 0 0,0 0 0,0 0 16,-1 0-16,1 0 0,0 0 15,21-21 1,0 0-16,21-1 15,0 1-15,22 0 0,-22 0 16,0-21-16</inkml:trace>
  <inkml:trace contextRef="#ctx0" brushRef="#br0" timeOffset="66960.19">9229 4424 0,'0'0'0,"0"-21"0,0 42 15,-22-21 1,1 21-16,0 0 0,0 22 16,0-22-16,0 21 0,-1 0 0,1 1 15,0-1-15,0 0 0,0 1 16,0 20-16,-1-20 0,1-1 16,21 21-16,0-20 0,0-22 15,0 21-15,0-21 0,0 1 0,0-1 16,21 0-16,1 0 0,-1 0 0,0-21 15,21 0-15,-21 0 0,1 0 16,20 0-16,0 0 0,-21-21 0,1 0 16,20 21-16,-21-21 0</inkml:trace>
  <inkml:trace contextRef="#ctx0" brushRef="#br0" timeOffset="67168.07">9080 4784 0,'0'0'0,"22"0"31,-1 0-31,0-21 16,21 21-16,-21 0 0,1 0 0,20 0 16,-21 0-16,0 0 0,0 0 0,22 0 15,-22 0-15,0 0 16,-21 21-16,0 0 0</inkml:trace>
  <inkml:trace contextRef="#ctx0" brushRef="#br0" timeOffset="68504.22">1947 7472 0,'0'0'0,"21"0"31,1 0-15,-1-21-16,0 0 15,0-1-15,-21 1 0,0 0 0,21 0 16,-21 0-16,21-22 0,-21 22 16,0-21-16,0 21 0,0-22 0,0 22 15,0 0-15,-21-21 16,0 21-16,0-1 0,0 22 0,0 0 16,-1 0-16,-20 0 0,21 0 15,0 0-15,0 22 0,-22-1 0,22 0 16,0 21-16,0 1 0,0-22 15,-1 21-15,22 0 0,0 1 16,0-1-16,0-21 0,0 22 0,0-22 16,0 0-16,0 0 0,22-21 15,-1 0-15,0 0 0,0 0 0,0 0 16,0 0-16,22 0 0,-22 0 16,0-21-16,0 0 0,22 0 0,-22-1 15,0 1-15,0 0 16,0 0-16,0-21 0,1 20 0,-1 1 15,-21-21-15,0 21 0,0 0 16,0-1-16,0 1 0,-21 21 31,21 21-31,-22 1 16,22-1-16,0 0 0,0 21 16,0-21-16,-21 22 0,21-22 0,0 21 15,0-21-15,0 22 0,0-22 16,0 0-16,21 0 0,1 0 0,-1-21 15,0 0-15,21 22 16,-21-22-16,22 0 0,-1 0 0,0 0 16,1-22-16,20 1 0,-20 21 15,-1-21-15,0 0 0,1 0 0,-1 0 16,0-22-16,-21 22 0,1-21 16,-1-1-16,0 22 0,-21-21 0,0 0 15,0-1-15,0 1 0,0 0 16,0-1-16,-21 1 0,-22 0 0,22-1 15,-21 1-15,0 0 0,-1 20 16,1-20-16,0 21 0,-22 0 16,1 0-16,-1 21 0,1 0 15,-1 21-15,1 0 0,-1 21 0,-21-21 0,22 22 16,-1 20-16,1-20 16,-1 20-16,1 1 0,21 20 0,20 1 15,-20 0-15,21-22 0,21 22 16,0-22-16,0 1 0,21-1 15,21-20-15,-20-1 0,20 0 0,0 1 16,1-22-16,20 21 0,-21-21 16,22-21-16,-22 21 0,22-21 0,-1 0 15,22 0-15,-22 0 0,22-21 16,-21 21-16,20-21 0,-20 0 0,20-21 16,-20 20-16</inkml:trace>
  <inkml:trace contextRef="#ctx0" brushRef="#br0" timeOffset="68812.13">3238 6943 0,'0'0'0,"-21"0"0,0 0 15,0 0-15,21 21 0,0 0 16,-21 0-16,21 0 0,0 22 16,0-1-16,-21 0 0,21 1 15,0 20-15,0-20 0,0 20 0,-22-21 16,22 1-16,0-1 0,0-21 16,0 22-16,0-22 0,0 0 0,0 0 15,0 0-15,22-21 16,-1 0-16,0 0 15,0 0-15,-21-21 16</inkml:trace>
  <inkml:trace contextRef="#ctx0" brushRef="#br0" timeOffset="69335.83">3238 7091 0,'0'0'0,"0"-21"0,0-22 15,0 1-15,0 21 0,0 0 0,0 0 16,22-1-16,-1 1 0,0 0 15,0 0-15,0 21 0,0 0 0,1 0 16,20 0-16,-21 0 0,21 0 16,1 21-16,-22-21 0,21 21 0,-21 0 15,22 1-15,-22 20 0,0-21 0,-21 0 16,0 22-16,0-22 0,0 0 16,0 21-16,-21-21 0,-21 22 0,20-22 15,-20 0-15,21 0 16,-21 0-16,20 1 0,1-1 0,0 0 15,0-21-15,0 0 0,0 0 16,21-21 0,0 0-16,0-1 15,21 22-15,0-21 0,0 0 0,0 21 16,0-21-16,1 21 0,20 0 16,-21 0-16,0 0 0,22 0 0,-22 21 15,0 0-15,21 0 0,-21 1 0,1-1 16,-1 21-16,0-21 0,0 22 15,-21-22-15,0 0 0,0 21 0,0-21 16,0 1-16,0 20 0,0-21 16,-42 0-16,21-21 0,-1 21 15,-20 1-15,0-22 0,-1 21 0,1-21 16,0 21-16,-1-21 0,1 0 16,0 0-16,-1 0 0,22 0 0,-21 0 15,21-21-15,0 21 0,21-21 16,0-1-16,-22 22 0,22-21 0,0 0 15,0 0-15,0 0 0,22 21 16,-1-21-16,0-1 0,0 1 0,21-21 16,1 21-16,-1 0 0</inkml:trace>
  <inkml:trace contextRef="#ctx0" brushRef="#br0" timeOffset="69699.62">4106 7387 0,'0'0'0,"21"0"0,1 0 16,-1 0-16,0 0 0,0 0 15,0-21-15,0 0 0,1 21 16,-1-21-16,21 0 0,-21-1 0,0 1 16,1 0-16,-1 0 0,-21 0 15,0 0-15,0-1 0,0 1 16,0 0-16,0 0 0,-21 21 0,-1 0 15,1 0-15,0 0 0,-21 0 16,21 0-16,-1 0 0,-20 21 0,21 0 16,0 22-16,-22-22 0,22 0 15,0 21-15,0 1 0,21-22 0,-21 21 16,21 0-16,0-20 0,0 20 0,0-21 16,0 0-16,0 0 0,21 1 15,0-1-15,0 0 0,0-21 0,22 0 16,-1 0-16,0 0 0,1 0 15,-1 0-15,22 0 0,-22 0 16,21 0-16,-20-21 0,20 0 0,1-1 16</inkml:trace>
  <inkml:trace contextRef="#ctx0" brushRef="#br0" timeOffset="70628.09">5165 6858 0,'0'0'0,"0"-42"0,0 21 0,0-1 15,0 1-15,0 0 0,0 0 0,-22 21 16,22 21-16,-21 0 16,21 22-16,0-22 0,0 21 15,-21 0-15,0 22 0,21-22 16,-21 22-16,21 20 0,-21-20 16,-1 21-16,22-22 0,-21 1 0,0 20 15,0-20-15,21-1 0,-21 22 0,0-22 16,21 22-16,-22 0 0,22-1 15,-21-20-15,21 21 0,-21-1 0,0 1 16,21-22-16,-21 22 0,0 0 0,-1-1 16,22 1-16,-21-21 0,21-1 15,-21 1-15,21-1 0,0-21 0,0 1 16,0-22-16,21 0 0,0-21 0,1 0 16,-1 0-16,21 0 0,-21 0 15,22-21-15,-1 0 0,-21-22 16,21 22-16,1-21 0,-22 0 0,21-1 15,-21 1-15,22-22 0,-22 22 16,0-21-16,0 20 0,0-20 0,-21-1 16,0-20-16,0 20 0,0-21 0,0 22 15,-21-22-15,0 22 0,-21-22 16,21 22-16,-22 20 0,1-20 0,21 20 16,-22 1-16,1 21 0,0 0 0,21 0 15,-1-1-15,1 1 0,0 0 16,21 0-16,0 0 15,0 0-15,21 21 16,0-22-16,1 22 0,20-21 16,-21 0-16,21 0 0,-20 0 0,20 0 15,0-22-15,-21 22 0,22-21 16,-1 21-16,-21-22 0,22 1 0,-1 21 16,-21-22-16,21 22 0,-20-21 15,-1 21-15,0 0 0,-21-1 0,0 1 16,-21 21 15,21 21-31,-21-21 0,-1 22 0,1-1 16,21 0-16,-21 21 0,21-21 15,-21 22-15,21-22 0,0 21 0,0-21 16,0 22-16,0-22 0,0 21 16,0-21-16,0 1 0,0-1 15,21 0-15,0 0 0,0-21 0,1 21 16,-1-21-16,0 0 0,0 0 15,21 0-15,-20 0 0,-1 0 0,21 0 16,-21-21-16,0 0 0,22 21 0,-22-21 16,0 0-16,0-22 0,0 22 15,1 0-15,-22-21 0,0-1 0,0 22 16,0-21-16,0-1 0,0 22 16,-22 0-16,1 0 0,0 0 0,0 0 15,-21-1-15,20 22 0,-20 0 0,21 0 16,0 0-16,0 0 15,-22 0-15,22 0 0,0 0 16,21 22-16,0-1 16,0 0-16,21 0 15,0-21-15,0 0 0,1 21 16,-1-21-16,0 0 0,21 0 16,-21 0-16</inkml:trace>
  <inkml:trace contextRef="#ctx0" brushRef="#br0" timeOffset="71307.77">5884 7112 0,'0'0'0,"21"0"16,-21-21-16,0 0 16,22 0-16,-1-1 15,0 22-15,-21-21 0,21 21 16,21-21-16,-20 21 0,-1 0 0,0-21 16,21 21-16,-21 0 0,1 0 0,-1 0 15,0 0-15,0 21 16,-21 0-16,21 0 0,-21 1 0,0-1 15,0 21-15,0 0 0,0-20 16,0 20-16,0 0 0,0-21 0,-21 22 16,0-22-16,0 0 0,21 0 15,0 0-15,-21-21 0,-1 22 16,22-44 15,0 1-31,0 0 0,0 0 16,0 0-16,0-22 0,22 22 0,-1 0 15,0-21-15,-21 21 0,21-1 16,0-20-16,0 21 0,1 0 0,-1 0 16,0-1-16,21 1 0,-21 0 15,1 21-15,-1 0 0,0 0 0,0 0 16,0 0-16,-21 21 16,0 0-1,0 1-15,0-1 0,0 0 0,0 0 16,0 0-16,0 0 15,0 1-15,21-22 0,1 0 16,-1 21-16,0-21 0,0 0 0,21 0 16,1 0-16,-22 0 0,21 0 15,1-21-15,-22-1 0,21 1 0,-21 21 16,0-21-16,1 0 0,-1 0 16,-21 0-16,21-1 0,-21 1 0,0 0 15,0 0-15,0 0 0,-21 0 16,0 21-16,-1 0 0,-20 0 15,21 0-15,0 0 0,-22 0 0,22 21 16,-21 0-16,21 0 16,0 21-16,-1-20 0,1 20 0,0-21 15,0 21-15,21-20 0,0 20 0,0 0 16,0-21-16,0 1 0,21-1 16,0 0-16,22 0 0,-22 0 0,21 0 15,-21-21-15,22 0 0,-1 0 16,21 0-16,-20 0 0,-1 0 0,0-21 15,22 0-15,-22 0 0,1 0 0</inkml:trace>
  <inkml:trace contextRef="#ctx0" brushRef="#br0" timeOffset="71752.14">7853 6795 0,'0'-22'31,"0"1"-15,0 0-16,0 0 15,0 0-15,-21 21 16,-1 0-16,1 0 0,0 0 16,0 0-16,0 21 0,-22 0 15,22 0-15,-21 22 0,21-22 0,0 21 16,-1 0-16,-20-20 0,21 20 0,0 0 16,21 1-16,-21-1 0,21 0 15,0-21-15,0 22 0,0-1 0,0-21 16,0 0-16,21 22 0,0-22 15,21-21-15,-21 21 0,22 0 0,20-21 16,-20 0-16,20 0 0,1 0 16,-22 0-16,21 0 0,1-21 15,-1 0-15,1 0 0,-22 0 0,1-1 16,20-20-16,-42 21 0,22-21 16,-1-1-16</inkml:trace>
  <inkml:trace contextRef="#ctx0" brushRef="#br0" timeOffset="72019.23">8551 6498 0,'0'0'0,"0"-21"0,0-21 0,0 21 16,0 42-1,-21 0-15,0 21 16,0 1-16,0-1 0,-1 21 16,1-20-16,0 20 0,21-20 15,-21-1-15,0 21 0,0-20 0,-1-1 16,22 0-16,-21 1 0,21-1 0,0 0 15,0-20-15,0 20 0,0-21 16,0 0-16,0 0 0,0 1 0,21-22 16,1 21-16,20-21 0,-21 0 15,0 0-15,22 0 0,-22 0 0,21 0 16,0-21-16,1-1 0,-1 22 0,0-21 16,1-21-16,-1 21 0,0 0 15,1-22-15</inkml:trace>
  <inkml:trace contextRef="#ctx0" brushRef="#br0" timeOffset="73051.71">9123 6858 0,'0'0'0,"0"-42"0,0 21 0,0-1 0,0 1 16,-21 0-16,-1 21 15,-20 0-15,21 0 0,0 0 0,-22 0 16,22 21-16,-21 0 0,21 1 16,-22-1-16,22 21 0,0-21 0,0 22 15,-21-22-15,20 21 0,22 0 0,-21 1 16,21-22-16,0 21 0,0 1 15,0-22-15,0 21 0,0-21 0,0 0 16,21 1-16,1-1 0,-1-21 16,0 0-16,0 0 0,0 0 15,0 0-15,1 0 0,20 0 0,-21-21 16,0 21-16,22-22 0,-22 1 16,0-21-16,0 21 0,-21-22 0,21 22 15,0-21-15,1 0 0,-22 20 16,21-20-16,-21 0 0,21 21 0,-21-22 15,0 22-15,0 0 0,0 0 0,0 42 32,-21 0-17,0 0-15,-1 0 0,1 1 16,21 20-16,-21-21 0,21 0 0,0 22 16,0-1-16,0-21 0,0 21 0,0-20 15,0-1-15,21 0 0,-21 0 16,21 0-16,1 0 0,-1 1 0,0-22 15,21 0-15,-21 0 0,1 0 16,-1 0-16,21 0 0,-21 0 0,0-22 16,1 1-16,20 0 0,-21 0 0,0 0 15,0-22-15,1 22 0,-1-21 16,0 21-16,-21-22 0,21 22 0,0-21 16,-21 21-16,21 0 0,-21-1 15,0 1-15,-21 21 16,0 21-1,21 1-15,-21-1 16,21 0-16,0 0 0,0 0 0,0 0 16,0 22-16,0-22 0,0 0 0,0 0 15,0 0-15,0 1 0,0-1 16,0 0-16,-21-21 31,0 0-15,-1 0-16,22-21 0,-21 0 15,0-1-15,0 22 0,21-21 16,-21 21-16,0 0 16,21 21 15,0 1-31,21-1 16,0-21-16,0 0 0,0 21 15,0-21-15,1 0 0,-1 0 0,0 0 16,0 0-16,0 0 0,0 0 0,1 0 15,-1 0-15,21-21 0,-21 21 16,0-21-16,1-1 0,-1 1 0,0 0 16,0 0-16,0 0 15,0 0-15,1-1 0,-1 1 0,0-21 16,0 21-16,-21 0 0,0-1 0,0 1 16,0 0-16,0 0 0,-21 21 15,0 0 1,0 21-16,21 0 15,0 0-15,0 1 0,0 20 16,0-21-16,21 0 0,0 0 0,-21 1 16,21-1-16,0 0 0,0 0 15,1 0-15,-22 0 0,0 1 0,0-1 16,0 0-16,0 0 0,-22 0 16,1-21-16,0 0 15,-21 21-15,21-21 0,-22 0 0,1 0 0,0 22 16,-1-22-16,1 0 0,0 0 15,-1 21-15</inkml:trace>
  <inkml:trace contextRef="#ctx0" brushRef="#br0" timeOffset="74183.39">1990 9462 0,'21'-22'31,"0"1"-31,0 0 16,-21 0-16,21 21 0,0-21 0,1 0 16,-1-1-16,0-20 0,0 21 15,-21 0-15,0 0 0,0-22 0,0 22 16,0 0-16,0 0 0,-21 0 15,0-1-15,0 22 0,-1 0 16,1 0-16,0 0 0,0 0 16,-21 22-16,20-1 0,1 21 0,-21-21 15,21 22-15,0-22 0,-1 0 16,1 21-16,0-21 0,21 22 0,0-22 16,0 0-16,0 0 0,0 0 15,21 1-15,0-22 0,1 0 16,-1 0-16,0 0 0,0 0 15,0 0-15,0-22 0,1 22 16,-1-21-16,21 0 0,-21 21 16,0-21-16,1 0 0,-1 0 0,0-1 15,0 1-15,0 0 0,-21 0 16,0 0-16,0 0 0,21 21 0,-42 21 31,21 0-15,-21 0-16,21 0 0,0 22 15,-21-22-15,21 0 0,0 0 0,0 0 16,0 0-16,0 1 0,0-1 16,21 0-16,0-21 0,0 21 0,1-21 15,-1 0-15,0 0 16,21 0-16,-21 0 0,22 0 0,-1-21 16,-21 21-16,22-21 0,-1 0 15,0-1-15,1 1 0,-1 0 0,-21 0 16,21 0-16,-20 0 0,-1-22 0,0 1 15,-21 21-15,0-22 0,0 1 16,0 0-16,0-1 0,-21 1 0,0-21 16,-22 20-16,22 1 0,-21 0 15,-1 20-15,1 1 0,-21 0 16,20 0-16,-20 21 0,20 0 0,-20 0 16,-1 21-16,1 0 0,21 22 15,-22-1-15,1 21 0,20-20 16,-20 20-16,20 1 0,1-1 15,0 1-15,21-1 0,-1 1 0,1-1 16,21 1-16,0-1 0,0-20 16,21 20-16,-21-21 0,43-20 0,-22 20 15,21-21-15,-21 21 0,22-42 16,-1 22-16,0-1 0,22-21 0,-22 0 16,22 0-16,-22 0 0,22 0 15,-1 0-15,-21 0 0,22-21 0,-22-1 16,1 1-16,20 0 0,-21 0 0,1 0 15,20 0-15,-20-22 0</inkml:trace>
  <inkml:trace contextRef="#ctx0" brushRef="#br0" timeOffset="74593.16">3619 9229 0,'0'0'0,"-21"-21"0,21-1 0,-21 1 15,21 0-15,0-21 0,0 21 0,0-1 16,0-20-16,0 21 0,0 0 15,0 0-15,0-1 0,0 1 0,0 0 16,0 42 0,0 0-1,0 22-15,0-1 0,0 0 16,0 1-16,0-1 0,0 0 0,0 1 16,0-22-16,0 21 0,0 1 0,0-22 15,0 21-15,0-21 0,0 0 16,0 1-16,0-1 0,-21 0 15,0-21 17,21-21-32</inkml:trace>
  <inkml:trace contextRef="#ctx0" brushRef="#br0" timeOffset="75087.88">3577 9059 0,'0'0'0,"21"-42"0,0 21 0,1 0 15,-1 0-15,0-1 0,0 1 0,21 0 16,1 21-16,-22-21 0,21 21 16,1 0-16,-1 0 0,-21 0 15,21 0-15,-20 0 0,20 21 16,-21 0-16,0 0 0,0 22 0,-21-22 16,0 21-16,0-21 0,0 1 0,0 20 15,-21-21-15,0 21 0,0-20 16,0-1-16,-22 0 0,22 0 0,-21 0 15,0 0-15,20 1 0,-20-22 16,21 21-16,0-21 0,0 0 0,-1 0 16,65-21 15,-22 21-31,0-22 0,21 22 0,-20 0 16,20 0-16,-21 0 0,21 0 15,1 0-15,-22 0 0,21 0 0,-21 22 16,22-1-16,-22 0 0,0-21 0,0 21 15,0 0-15,-21 22 0,0-22 16,0 0-16,0 0 0,0 0 0,-21 22 16,-21-22-16,21 0 0,-22 0 15,1 0-15,0 0 0,-1 1 0,1-1 16,0-21-16,-1 21 0,1-21 0,-85 0 31,106 0-31,0 0 0,21-21 16,0 0-16,0-1 0,0 1 15,0 0-15,0 0 0,0 0 16,21 0-16,0-1 0,0 1 0,22 0 16,-22 0-16,21 0 0</inkml:trace>
  <inkml:trace contextRef="#ctx0" brushRef="#br0" timeOffset="75447.28">4318 9525 0,'0'0'16,"21"0"-16,0 0 16,0 0-16,1 0 15,20 0-15,-21-21 0,0 21 16,22-21-16,-22 0 0,21 21 0,0-22 16,-20 1-16,20 0 0,-21 0 0,21 0 15,-20 0-15,-1-1 0,-21 1 16,0 0-16,0 0 0,-21 21 15,-1 0-15,1 0 16,0 0-16,-21 21 0,21 0 0,-22-21 16,22 43-16,0-22 0,0 0 0,-22 0 15,43 21-15,-21-20 16,21 20-16,0-21 0,0 21 0,0-20 16,0-1-16,0 21 0,21-21 15,-21 0-15,22 1 0,20-22 16,-21 0-16,21 0 0,-20 0 0,20 0 15,0 0-15,22-22 0,-22 1 16,0 0-16,22 0 0,-22 0 0</inkml:trace>
  <inkml:trace contextRef="#ctx0" brushRef="#br0" timeOffset="76383.74">5524 8932 0,'0'0'16,"0"-42"-16,0 0 0,-21 21 0,21-1 15,0 1-15,-63 42 16,63 1 0,-21 20-16,21-21 0,-22 43 0,1-22 15,21 0-15,0 22 0,-21-1 16,0-20-16,0 20 0,0 1 0,-1-1 16,22 22-16,-21-22 0,0 22 0,21-22 15,0 22-15,-21 0 0,21-22 16,-21 22-16,21 0 0,-21-1 0,21-20 15,-22 20-15,22 1 0,-21 0 0,0-1 16,0 1-16,21-21 0,-21-1 16,0-21-16,-1 22 0,22-22 15,-21 1-15,21-22 0,0 0 0,0 0 16,0 0-16,21-21 0,1 0 16,-1-21-16,21 0 0,-21 0 15,22 0-15,-22-1 0,21-20 0,0 21 16,1-21-16,-1-1 0,0 1 0,1-22 15,-1 22-15,0-21 0,1 20 16,-22-20-16,0-1 0,0 22 0,-21-22 16,0 1-16,0-1 0,0 1 15,-21 21-15,0-22 0,0 1 0,-22-1 16,1 1-16,0 20 0,-1-20 16,22 20-16,-21 22 0,0-21 0,-1 21 15,22 0-15,0-1 0,0 1 16,0 21-16,21-21 0,0 0 15,21 21 1,21-21-16,-21 21 16,0-21-16,22 21 0,-1-22 0,0 1 15,1 0-15,-1 0 0,22 0 0,-22 0 16,21-1-16,-20 1 0,-1 0 16,0 0-16,1 0 0,-22 0 0,0-1 15,0 1-15,-21 0 16,-21 21-1,0 0 1,0 0-16,0 21 0,-1 0 16,1 1-16,0-1 0,0 0 0,0 0 15,21 21-15,0-20 0,0-1 0,0 21 16,0-21-16,0 0 0,0 1 16,21-1-16,0 0 0,0 0 0,0-21 15,1 21-15,-1-21 0,21 0 16,-21 0-16,22 0 0,-22 0 0,21 0 15,-21 0-15,22-21 0,-22 0 0,21 21 16,-21-21-16,0 0 0,1-1 16,-1-20-16,-21 21 0,0 0 15,0-22-15,0 1 0,0 21 0,0-21 16,0-1-16,0 22 0,-21-21 16,-1 21-16,1-1 0,0 22 0,0 0 15,-21 0-15,-1 0 0,22 0 16,-21 22-16,21-22 0,-22 21 0,22 0 15,0 0-15,0 0 0,21 0 0,0 1 16,0-1-16,0 0 0,0 0 16,0 0-16,21-21 0,0 21 0,21-21 15,-20 0-15,-1 0 0,21 0 16,-21 0-16,22 0 0,-22 0 16,21 0-16,-21 0 0,0 0 0</inkml:trace>
  <inkml:trace contextRef="#ctx0" brushRef="#br0" timeOffset="76731.53">6244 9250 0,'21'-21'0,"0"0"15,-21-1-15,22 1 0,-22 0 16,21 0-16,0 0 16,0 0-16,0 21 0,0-22 15,1 22-15,-1 0 0,0 0 0,0 0 16,21 22-16,-20-1 0,-1 0 16,0 0-16,0 0 0,0 0 15,-21 1-15,0 20 0,21-21 0,-21 0 16,0 0-16,0 1 0,0-1 15,0 0-15,-21 0 0,0 0 0,0 0 16,0-21-16,0 0 16,-1 0-1,22-21 1,0 0-16,0 0 16,0 0-16,0 0 0,22-1 15,-1 1-15,-21-21 0,21 21 0,0 0 16,0-22-16,0 22 0,1 0 15,20 0-15,-21 0 0,0-1 16,0 22-16,1 0 0,-1 0 0,0 0 16,0 0-16,-21 22 15,0-1-15,0 0 0,0 0 16</inkml:trace>
  <inkml:trace contextRef="#ctx0" brushRef="#br0" timeOffset="76995.39">6879 9165 0,'0'21'0,"0"22"16,0-22-16,0-106 0,0 191 15,21-85 1,0-21-16,1 0 0,-1 0 15,0 0-15,0 0 0,21 0 16,-20 0-16,-1-21 0,21 21 0,-21-21 16,0 0-16,1 21 0,-1-21 15,0-1-15,-21 1 0,0-21 16,0 21-16,0 0 0,0-1 0,-21 1 16,0 21-16,-1 0 15,1 0-15,0 0 0,0 21 0,-21 1 16,20-1-16,1 0 0,0 21 0,0-21 15,0 1-15,0 20 0,21-21 16,0 0-16,0 0 0,0 1 0,0-1 16,0 0-16,0 0 0,0 0 0,21-21 15,0 0-15,0 21 0,0-21 16,22 0-16,-22 0 0,21 0 0</inkml:trace>
  <inkml:trace contextRef="#ctx0" brushRef="#br0" timeOffset="77396.16">7726 8636 0,'0'-21'0,"0"42"0,0-63 16,0 63-1,0 0-15,0 0 0,0 22 16,0-1-16,-21 0 0,21 1 15,-22 20-15,22-21 0,-21 22 0,21-22 16,-21 1-16,0-1 0,0 0 16,21-21-16,-21 22 0,-1-22 15,22 0-15,0 0 0,0 0 0,-21-21 0,21-21 47</inkml:trace>
  <inkml:trace contextRef="#ctx0" brushRef="#br0" timeOffset="77924.86">7387 8551 0,'0'0'16,"0"-21"-16,0 0 0,21 0 0,22 0 16,-22 0-16,0-1 0,21 22 0,1 0 15,-1 0-15,0 0 0,1 0 16,20 22-16,-21-1 0,1 0 15,20 0-15,-20 21 0,-1-20 0,0 20 16,-21 0-16,22 22 0,-22-22 0,0 0 16,0 1-16,-21-1 0,0 0 15,0 1-15,0-1 0,0 0 0,-21-20 16,0 20-16,0-21 0,0 0 16,-1 0-16,1-21 0,0 22 0,0-22 15,0 0-15,0 0 0,-1 0 16,1-22-16,21 1 15,0 0-15,0 0 0,0-21 0,0 20 16,0-20-16,21 0 0,1-1 16,-1 1-16,0-21 0,21 20 15,1 1-15,-22 0 0,21-1 0,0 1 16,1 21-16,-1-22 0,22 22 16,-22 0-16,0 21 0,1 0 0,-1 0 15,0 0-15,1 21 0,-22 0 0,21 1 16,-21 20-16,-21 0 0,0 22 15,0-22-15,0 22 0,0-1 0,0-21 16,0 22-16,0-22 0,-21 1 16,0-1-16,0 0 0,0 1 15,-1-22-15,22 0 0,-21 0 0,21 0 16,-21 0-16,0-21 16,21 22-16,0-44 15,21 1 1,0 0-16,0 0 15,-21 0-15</inkml:trace>
  <inkml:trace contextRef="#ctx0" brushRef="#br0" timeOffset="78273.25">8742 9038 0,'84'0'31,"-62"0"-31,-1 0 0,0-21 0,0 0 15,21 21-15,-20-21 0,20 0 16,-21-1-16,0 1 0,22 0 0,-43 0 16,21 0-16,-21 0 0,0-1 15,0 1-15,0 0 0,0 0 0,-21 0 16,-1 21-16,1 0 0,0 0 0,-21 0 16,21 0-16,-1 21 0,-20 0 15,21 0-15,0 22 0,0-1 0,-1-21 16,1 21-16,21 1 0,-21-1 15,21-21-15,0 22 0,0-22 16,0 0-16,0 21 0,21-42 0,0 21 16,1 1-16,-1-1 0,0-21 15,21 0-15,-21 0 0,1 0 0,20 0 16,0 0-16,-21 0 0,22-21 0,-1 21 16,0-22-16,-20 1 0,20 0 15,0 0-15,-21 0 0</inkml:trace>
  <inkml:trace contextRef="#ctx0" brushRef="#br0" timeOffset="78972.5">9673 8382 0,'0'64'16,"-21"-43"-1,0 21-15,0 0 0,-1 1 0,1-1 16,0 0-16,0 22 0,0-1 15,0-20-15,21 20 0,-22-20 0,22-1 16,-21 0-16,21-21 0,-21 22 0,21-22 16,0 0-16,0 0 0,0 0 15,21-21 1,0 0 0,1-21-16,-1 0 0,0 21 0,-21-21 15,21 0-15,21-22 0,-20 22 16,-1-21-16,0 0 0,21-1 15,-21 1-15,22 0 0,-22-1 0,21 1 16,-21-22-16,1 22 0,-1 0 0,0 21 16,0-22-16,0 22 0,-21 0 15,0 0-15,-21 21 32,0 21-32,21 0 0,-21 0 15,21 22-15,-21-22 0,-1 21 0,22 0 16,0 1-16,0-1 0,-21 22 15,21-22-15,-21 0 0,21 1 16,-21-1-16,21-21 0,0 21 0,0-20 16,-21-1-16,0 0 0,21 0 15,0 0-15,0 0 16,-22-21-16,22-21 16,0 0-1,22 0-15,-22 0 0,21-22 16,0 22-16,0-21 0,0 21 15,0-22-15,22 1 0,-22 0 0,21-1 16,1 1-16,-22 21 0,21 0 0,0 0 16,-20-1-16,-1 22 15,21 0-15,-21 0 0,-21 22 0,21-1 16,-21 21-16,0 0 0,0-20 16,0 20-16,0 0 0,0 1 0,0-1 15,0-21-15,-21 21 0,0-20 0,0 20 16,21-21-16,-21-21 0,0 21 15,21 0-15,-22-21 0,1 22 16,0-22-16,0 0 16,0 0-16,21-22 0,-21 1 15,-1 0-15</inkml:trace>
  <inkml:trace contextRef="#ctx0" brushRef="#br0" timeOffset="79144.41">9377 8742 0,'-21'0'16,"42"0"15,0 0-31,0 0 0,0 0 0,0 0 16,22 0-16,-1 0 0,-21 0 16,22 0-16,-1-21 0,0 21 0,1 0 15,-1 0-15</inkml:trace>
  <inkml:trace contextRef="#ctx0" brushRef="#br0" timeOffset="79543.71">10414 8657 0,'-21'21'16,"0"1"-16,-1-22 0,22 21 15,-21 0-15,0 21 0,21-21 16,-21 1-16,21 20 0,0-21 0,0 21 15,0-20-15,-21 20 0,21-21 16,0 0-16,0 22 0,0-22 0,0 0 16,0 0-16,21 0 0,0-21 15,0 21 1,0-21-16,1 0 0,-1 0 0,21 0 16,-21 0-16,0 0 0,1-21 0,-1 21 15,0-21-15,0 0 0,0 0 16,0 0-16,-21-1 0,0 1 0,0-21 15,22 0-15,-22 20 0,0-20 16,0 0-16,0-1 0,0 22 0,-22-21 16,1 21-16,0 0 0,0 21 0,0-22 15,0 22-15,-1 0 0,1 0 16,0 0-16,0 0 0,0 0 0,0 0 16,21 22-16,0-1 15,0 0-15,0 0 0,0 0 0,21 0 16,-21 1-16,21-22 0</inkml:trace>
  <inkml:trace contextRef="#ctx0" brushRef="#br0" timeOffset="80121.39">11155 8784 0,'0'0'0,"0"-21"0,0 0 0,0 0 0,0 0 16,0-1-16,-21 1 15,-1 21-15,1 0 0,0 0 16,0 0-16,0 0 0,0 0 0,-1 0 16,-20 21-16,21 1 0,0-1 15,0 21-15,-22-21 0,22 22 0,0-22 16,0 21-16,0-21 0,21 22 16,0-22-16,-22 21 0,22-21 0,0 0 15,0 1-15,0-1 0,0 0 0,22 0 16,-1-21-16,0 21 0,0-21 15,0 0-15,0 0 0,1 0 0,20 0 16,-21 0-16,0 0 0,22-21 0,-22 21 16,21-21-16,-21 0 0,22 0 15,-1-1-15,-21 1 0,21-21 16,-20 0-16,20-1 0,-21 1 16,0 0-16,22-22 0,-22 22 0,0-1 15,0-20-15,0 21 0,0-1 0,-21 1 16,0 0-16,22-1 0,-22 22 15,21-21-15,-21 21 0,0-1 0,0 1 16,0 0-16,-21 42 16,-1 0-1,1 22-15,0-22 0,0 21 0,0 1 16,-22 20-16,22-21 0,0 1 16,0 20-16,21 1 0,0-22 0,0 22 15,0-22-15,0 0 0,0 1 16,21-1-16,21 0 0,-20-21 15,20 1-15,0-1 0,1 0 0,-1 0 16,21-21-16,-20 0 0,-1 0 16,0 0-16,22 0 0,-22 0 15,1-21-15,-1 21 0,0-21 0,1 0 0,-22-1 16,0 1-16,21-21 0</inkml:trace>
  <inkml:trace contextRef="#ctx0" brushRef="#br0" timeOffset="81595.64">2709 11345 0,'0'0'0,"-21"22"16,21-1-16,0 0 0,0 0 15,0 0-15,21-21 16,0 0-1,1-21-15,-1 0 0,0 0 16,0 21-16,0-21 0,0-22 0,1 22 16,-1 0-16,0 0 0,-21-22 15,0 22-15,0-21 0,0 21 0,0-22 16,0 22-16,0 0 0,0-21 16,-21 21-16,0-1 0,-22 22 15,22-21-15,-21 21 0,21 0 0,-22 0 16,1 0-16,0 21 0,-1 1 15,1-1-15,21 0 0,-22 21 0,1 1 16,21-1-16,0 0 0,0 1 16,-1-1-16,1 0 0,21-21 0,0 22 15,0-22-15,0 21 0,0-21 16,21 1-16,1-22 0,-1 0 16,0 0-16,21 0 0,-21 0 15,22-22-15,-1 1 0,-21 0 0,22 0 16,-1 0-16,0 0 15,1-22-15,-22 22 0,0-21 0,21-1 16,-21 22-16,-21-21 0,22 21 16,-22-22-16,0 22 0,0 0 0,0 0 15,0 0-15,-22 21 32,1 21-32,21 0 0,0 0 15,0 22-15,0-1 0,0-21 16,0 21-16,0 1 0,0-1 0,0-21 15,0 22-15,0-1 0,21-21 16,1 0-16,-1 0 0,0 1 0,0-1 16,21-21-16,-20 0 15,20 0-15,-21 0 0,21 0 0,1 0 16,-1 0-16,-21-21 0,22-1 0,-1 1 16,0 0-16,1 0 0,-22 0 15,0-22-15,21 22 0,-21-21 0,-21 0 16,0-1-16,0 1 0,0 0 15,0-1-15,0 1 0,0 0 0,-21-22 16,0 22-16,0-1 0,-21 1 16,-1 0-16,1-1 0,21 1 0,-22 21 15,1-21-15,-21 20 0,20-20 16,1 42-16,-22-21 0,1 21 16,-1 0-16,1 0 0,-22 0 15,22 21-15,-22 21 0,0-20 0,22 20 16,-1 0-16,1 1 0,21 20 15,-1 1-15,1-1 0,21 1 0,0 20 16,21 1-16,-22-22 0,22 22 16,0-21-16,0-1 0,0 1 0,22-22 15,20 0-15,-21 1 0,21-1 16,1-21-16,-1 21 0,0-20 0,22-1 16,-1 0-16,1-21 0,21 21 15,-22-21-15,1 0 0,-1 0 16,1 0-16,-1 0 0,-21 0 0,22 0 0,-22 0 15,22-21-15,-22 0 16,22 0-16,-22-1 0,0 1 0,22-21 16,-22 21-16,0-22 0,22 1 0,-22 0 15</inkml:trace>
  <inkml:trace contextRef="#ctx0" brushRef="#br0" timeOffset="81868.48">3958 10710 0,'0'0'0,"-21"0"16,21-21 15,21 21-31,0 0 0,0 0 16,1 0-16,-1 0 0,21 0 0,-21-21 15,22 21-15,-1 0 0,0 0 16,1-21-16,-1 21 0,-21 0 0,21 0 15,1 0-15,-22 0 0,21 0 16,-21 0-16,-42 0 31,0 0-31,0 21 0,0-21 16,-22 0-16,22 0 0,0 0 0</inkml:trace>
  <inkml:trace contextRef="#ctx0" brushRef="#br0" timeOffset="82104.35">4149 10732 0,'0'0'16,"0"21"-16,0 0 0,0 0 15,0 21-15,0-20 0,-22 20 0,22 0 16,0 1-16,0-1 0,0 0 16,-21 22-16,21-22 0,-21 0 0,0 22 15,21-22-15,0 1 0,-21-22 16,21 21-16,-21-21 0,21 0 15,0 1-15,0-1 0,0 0 0,21-21 32,0 0-32,-21-21 15,21 21-15,0-21 0,-21-1 0</inkml:trace>
  <inkml:trace contextRef="#ctx0" brushRef="#br0" timeOffset="82493.13">4339 11261 0,'21'0'0,"0"0"15,1 0 1,-1-21-16,0 21 16,-21-22-16,21 1 0,0 21 0,0-21 15,1 0-15,-22 0 0,21 0 0,0-1 16,-21 1-16,0 0 15,0 0-15,0 0 0,-21 21 16,0 0 0,-1 0-16,-20 0 0,21 0 15,0 21-15,0 0 0,-1 21 0,1-20 16,0 20-16,0-21 16,0 21-16,0 1 0,21-22 0,0 21 15,0 1-15,0-22 0,0 0 16,0 0-16,0 0 0,0 0 0,0 1 15,21-1-15,0-21 0,0 0 0,0 21 16,0-21-16,1 0 0,20 0 16,0 0-16,1 0 0,-1-21 0,0 0 15,22-1-15,-22 22 0,22-21 16,-22 0-16,0 0 0</inkml:trace>
  <inkml:trace contextRef="#ctx0" brushRef="#br0" timeOffset="82871.91">5186 11070 0,'21'-63'31,"-42"126"-31,21-126 16,-21 63-16,-1 0 0,1 0 0,0 0 15,0 21-15,0 0 0,21 0 16,-21-21-16,-1 21 0,22 1 0,0-1 16,0 0-16,0 0 0,0 0 15,0 0-15,22 1 0,-1-1 16,-21 0-16,21-21 0,0 21 0,0 0 15,0 0-15,1 1 0,-1-1 16,-21 0-16,21-21 0,0 21 0,-21 0 16,0 0-16,0 1 0,0-1 15,0 0-15,0 0 16,-21-21-16,0 21 16,0-21-16,-22 0 0,22 0 15,0 0-15,0 0 0,-22 0 0,22 0 16,-21 0-16,21 0 0,-22-21 0,22 21 15,-21-21-15,21 21 0,0 0 16,21-21-16,-22 21 0,22-21 16,0-1-1,22 22-15,-1-21 0,0 21 16,0-21-16,0 21 0,22-21 16</inkml:trace>
  <inkml:trace contextRef="#ctx0" brushRef="#br0" timeOffset="83211.71">5884 10435 0,'0'-21'0,"0"42"0,0-84 0,0 42 0,0-1 16,-21 22-1,0 0-15,21 22 0,-21 20 16,0-21-16,-1 21 0,1 1 15,0-1-15,0 22 0,0-22 16,0 21-16,-1-20 0,1 20 0,0-20 16,0 20-16,0-21 0,21 22 15,-21-1-15,21-20 0,-22-1 0,22 0 16,0 22-16,0-43 0,0 21 16,64 85-1,-43-127-15,21 22 0,-20-22 16,-1 0-16,0 0 0,0 0 15,0 0-15,0 0 0,1-22 16,20 1-16,-21 0 0,0 0 0,0 0 0,1 0 16,-1-1-16</inkml:trace>
  <inkml:trace contextRef="#ctx0" brushRef="#br0" timeOffset="83483.89">5482 10901 0,'0'0'0,"-21"0"0,42 0 31,0 0-31,22 0 0,-1 0 0,0 0 16,22 0-16,-1 0 0,1 0 16,-1-21-16,1 21 0,-1 0 15,22-21-15,-22 21 0,-20 0 0,20-22 16,-20 22-16,-1-21 0,0 21 15,-21 0-15,1 0 0,-44 0 32,1 21-17,-21-21-15,21 22 0,-22-1 0,1 0 16</inkml:trace>
  <inkml:trace contextRef="#ctx0" brushRef="#br0" timeOffset="84599.91">2032 13208 0,'0'-21'16,"0"0"-1,21 21-15,-21-21 0,0-1 16,0 1-16,0-21 0,0 21 0,0 0 15,0-1-15,0-20 0,0 21 16,0 0-16,-21-22 0,21 22 0,-21 0 16,0 21-16,-1 0 0,1 0 15,0 0-15,-21 0 0,21 0 16,-1 21-16,1 0 0,0 22 0,0-22 16,0 21-16,21 1 0,-21-1 15,21-21-15,-22 21 0,22-20 16,0 20-16,0-21 0,0 0 15,0 0-15,0 1 0,22-22 0,-1 0 16,0 0-16,0 0 16,0 0-16,0 0 0,22 0 0,-22-22 15,0 1-15,0 0 0,0 0 16,1 0-16,-1 0 0,0-1 0,0 1 16,-21 0-16,0 0 0,21-21 15,-21 20-15,0 1 0,0 0 0,0 0 16,0 42-1,0 0 1,0 0-16,0 1 0,0 20 16,0-21-16,0 0 0,0 0 15,0 1-15,0 20 0,0-21 16,21-21-16,-21 21 0,22 0 0,-1-21 16,0 0-16,0 0 0,0 0 15,0 0-15,22 0 0,-22 0 0,21 0 16,-21 0-16,22 0 0,-22-21 15,21 0-15,-21 0 0,22 0 0,-22 0 16,0-22-16,0 22 0,0-21 16,1-1-16,-22 1 0,0 0 0,0-1 15,0 1-15,0-21 0,-22 20 16,1 1-16,0 0 0,0-1 16,-21 1-16,-1 0 0,1-1 15,-22 22-15,22 0 0,0 0 0,-22 21 16,22 0-16,-22 0 0,1 0 15,-1 21-15,1 0 0,-1 21 0,-20 1 16,-1-1-16,0 22 0,1 20 16,20 1-16,-20 0 0,20-1 15,22 1-15,-1 0 0,22-22 0,21 22 16,0-1-16,0-20 0,21 21 16,22-22-16,-1-21 0,22 1 0,-1-1 15,22 0-15,-22-20 0,22-22 16,0 21-16,-1-21 0,1 0 15,0 0-15,20-21 0,-20-1 16,0 1-16,21 0 0,-22 0 0,1 0 16,0-22-16,-22 1 0,1 0 15,-1 21-15,1-22 0</inkml:trace>
  <inkml:trace contextRef="#ctx0" brushRef="#br0" timeOffset="85201.94">3514 12637 0,'0'0'0,"0"-22"0,21 1 0,-21 0 0,21 21 16,0-21-16,-21 0 0,0 42 31,0 0-31,0 21 16,0-20-16,0 20 0,0 0 0,-21 22 16,21-22-16,-21 22 0,0-22 15,-1 21-15,1-20 0,0 20 16,0-20-16,0-1 0,-22-21 0,22 21 15,0-20-15,0-1 0,21 0 16,0 0-16,-21 0 0,42-42 47,0 0-47,0-21 0,0 20 16,-21 1-16,22-21 0,-1 0 15,0-1-15,0 1 0,0 0 0,0-22 16,1 1-16,-1 20 15,21-20-15,-21 20 0,0 1 0,1 0 16,-1 21-16,0-1 0,0 1 16,0 21-16,0 21 15,-21 1-15,0 20 0,22-21 16,-22 21-16,21 1 0,-21-1 0,21 0 16,-21 1-16,0-1 0,21 0 15,0 1-15,-21-1 0,21-21 0,1 22 16,-22-22-16,21 0 0,-21 0 0,21 0 15,-21 0-15,0 1 16</inkml:trace>
  <inkml:trace contextRef="#ctx0" brushRef="#br0" timeOffset="86107.96">3238 13081 0,'-21'-21'31,"42"42"-31,-21-42 0,22 21 16,20 0-16,-21 0 0,21 0 15,22-21-15,-1 0 0,1 21 0,-1-22 16,1 22-16,-1-21 0,22 0 16,-21 0-16,-1 0 0,1 0 15,-1-22-15,1 22 0,-1 0 0,1 0 16,-22-22-16,0 22 0,1 0 15,-22 0-15,0 0 0,0 0 0,-21-1 16,0 1-16,0 0 0,0 0 16,-21 21-16,0 0 15,0 0-15,-1 0 0,22 21 16,-21 0-16,0 0 0,0 22 0,21-1 16,-21 22-16,0-22 0,21 21 15,0 1-15,-22-1 0,1 1 0,0-1 16,21 1-16,0-1 0,-21 1 15,0-1-15,0 1 0,21 21 16,0-22-16,-22 22 0,22-1 0,-21-20 16,21 21-16,-21-22 0,21 1 0,0-1 15,0 22-15,-21-22 0,21 1 16,-21-1-16,21-20 0,0-1 0,-21 0 16,21 1-16,0-1 0,0-21 15,21-21-15,0 0 0,0 0 16,21-21-16,-20 0 0,20-22 0,-21 22 15,21-21-15,1 0 0,-1-22 16,0 22-16,22-22 0,-22 22 16,-21-22-16,22 1 0,-1 21 0,-21-22 15,-21 1-15,0-1 0,0 1 16,0-1-16,-21 1 0,0-1 0,-21 22 16,-1-1-16,1 1 0,0 21 15,-1 0-15,1 0 0,0-1 0,-1 1 16,22 21-16,-21 0 0,21 0 0,-1-21 15,1 21-15,21-21 16,0 0-16,21 0 16,1 21-16,-1-22 15,21 1-15,-21 0 0,22 0 0,-1 0 16,0 0-16,22-22 0,-22 22 16,22-21-16,-22-1 0,21 1 15,-20 0-15,20-1 0,-20-20 0,-1 21 16,0-1-16,1 1 0,-22-22 15,0 43-15,0-21 0,-21 21 0,0-22 16,0 22-16,0 0 16,-21 21-16,0 0 0,0 0 15,-1 21-15,1 0 0,0 1 0,0-1 16,0 21-16,0-21 0,21 22 16,0 20-16,-22-21 0,22 1 15,0 20-15,0-20 0,0-1 0,0 0 16,0 1-16,0-22 0,0 21 15,0-21-15,22 0 0,-22 1 0,21-1 16,-21 0-16,21-21 16,0 0-16,0 0 15,-21-21-15,21 0 0,-21-1 16</inkml:trace>
  <inkml:trace contextRef="#ctx0" brushRef="#br0" timeOffset="86291.86">4614 12848 0,'-21'0'32,"42"0"-17,0 0-15,1-21 16,20 21-16,-21 0 0,21 0 16,-20-21-16,20 21 0,0 0 0,1-21 15,-1 21-15,0-21 0,-21 21 16,22-22-16,-22 22 0,21-21 0</inkml:trace>
  <inkml:trace contextRef="#ctx0" brushRef="#br0" timeOffset="86940.23">5249 12869 0,'-21'22'0,"42"-44"0,-42 65 16,42-43 30,0-21-46,1 21 0,-1-22 16,0 1-16,0 0 0,0 0 16,0 0-16,22 0 0,-22-1 0,0 1 15,-21 0-15,21 0 0,-21 0 0,0 0 16,0-1-16,-21 22 16,0 0-16,0 0 0,0 22 15,-1-1-15,1 0 16,0 0-16,0 21 0,0 1 0,0-22 0,-1 21 15,1 1-15,21-1 0,0-21 16,0 21-16,0-20 0,0-1 16,0 0-16,0 0 0,21 0 0,1-21 15,-1 0-15,21 21 0,-21-21 16,22 0-16,-1 0 0,0 0 0,1 0 16,-1-21-16,0 0 0,1 21 0,-1-21 15,-21 0-15,21 0 0,-20-22 16,20 22-16,-21-21 0,0 21 0,0-22 15,1 1-15,-1 21 16,0-22-16,0 22 0,0 0 0,0 0 16,1 0-16,-1 21 0,0 0 15,0 21 1,-21 0-16,0 0 0,0 22 0,0-22 16,21 21-16,-21 0 0,21 1 15,-21-22-15,22 21 0,-22 1 0,0-22 16,0 21-16,0-21 0,0 0 0,0 1 15,0-1-15,0 0 16,0-42 15,0 0-15,0-1-16,0 1 0,0 0 16,0-21-16,0 21 0,0-22 15,0 22-15,0-21 0,0-1 0,21 1 16,0 0-16,0-1 0,0 22 0,0-21 15,22 21-15,-22-22 0,21 22 16,-21 0-16</inkml:trace>
  <inkml:trace contextRef="#ctx0" brushRef="#br0" timeOffset="87336.6">7133 12446 0,'21'-21'0,"-42"42"0,63-63 15,-42 21-15,22-1 0,-1 1 0,-21 0 16,0 0-16,21 0 0,-21 0 0,21-1 15,-21 44 17,0-1-32,0 21 0,-21 0 0,0 1 15,21-1-15,0 0 0,0 1 16,-21 20-16,21-20 0,-22 20 0,22-21 16,0 1-16,0 20 0,-21-20 15,21-1-15,-21-21 0,0 21 0,21-20 16,0-1-16,0 0 0,-21 0 0,21 0 15,-21-21 1,21-21 0,-22 0-16,22 0 0</inkml:trace>
  <inkml:trace contextRef="#ctx0" brushRef="#br0" timeOffset="87884.15">6667 12531 0,'0'-43'0,"0"86"0,0-107 15,0 22-15,0 0 0,0-1 0,0 22 16,22-21-16,-1-1 0,21 22 16,0 0-16,-20-21 0,41 21 0,-21-1 15,1 22-15,20-21 0,-20 21 16,20 0-16,-21 0 0,22 21 0,-22 1 16,22 20-16,-22-21 0,22 21 15,-22 1-15,0 20 0,1-20 16,-1-1-16,-21 0 0,0 22 0,-21-22 15,0 0-15,0 22 0,0-22 16,0 1-16,-21-1 0,0-21 0,0 21 16,0-20-16,-1-1 0,1 0 0,0 0 15,0-21-15,0 0 0,0 0 16,-1 0-16,22-21 16,0 0-16,0 0 15,0-22-15,0 22 0,22-21 0,-1-1 16,0 1-16,21 0 0,-21-1 0,22 1 15,-1-21-15,0 20 0,22 1 16,-22-22-16,22 22 0,-22 0 16,22-1-16,-22 22 0,21 0 15,-20 0-15,-1 21 0,-21 0 0,22 21 16,-22 0-16,-21 22 0,21-1 0,-21 0 16,0 1-16,0-1 0,0 0 15,0 22-15,0-22 0,0 0 0,0 1 16,0-1-16,0 0 0,0 1 0,-21-22 15,21 21-15,0-21 0,-21 1 16,-1-1-16,22 0 0,-21-21 0,21 21 16,0-42 15,0 0-31,0 0 16,0-1-16,21 1 0</inkml:trace>
  <inkml:trace contextRef="#ctx0" brushRef="#br0" timeOffset="88235.95">8318 12679 0,'0'0'16,"22"0"-16,-1 0 15,0 0-15,0 0 16,0 0-16,0 0 0,1 0 16,20-21-16,-21 0 0,0 21 0,22-22 15,-22 22-15,0-21 0,0 0 16,0 21-16,0-21 0,1 0 15,-22 0-15,0-1 0,0 1 16,0 0-16,-22 0 0,1 0 16,0 21-16,0 0 0,0 0 0,0 0 15,-1 0-15,1 0 0,-21 21 16,21-21-16,0 42 0,-1-21 0,22 1 16,-21 20-16,21-21 0,-21 21 0,21 1 15,0-22-15,0 21 0,0 1 16,0-22-16,0 0 0,0 0 15,21 21-15,0-42 0,1 22 0,-1-1 0,21-21 16,0 0-16,-20 0 0,20 0 16,21 0-16,-20 0 0,20 0 15,-20-21-15,20 21 0,-21-22 16,22 1-16</inkml:trace>
  <inkml:trace contextRef="#ctx0" brushRef="#br0" timeOffset="88480.81">9546 12171 0,'0'0'16,"0"-21"-16,0-22 0,0 22 0,-21 21 31,0 21-31,21 22 0,-21-22 0,-1 21 16,1 1-16,0 20 16,21-21-16,-21 1 0,0-1 0,0 22 15,-1-22-15,22 0 0,-21 1 0,21-1 16,-21 0-16,21-21 0,-21 22 15,21-22-15,0 0 0,0 0 0,0 0 16,0 1-16,21-22 16,0 0-16,0 0 0,1-22 15,-1 1-15,0 0 0</inkml:trace>
  <inkml:trace contextRef="#ctx0" brushRef="#br0" timeOffset="88983.47">10012 11959 0,'-85'170'16,"64"-128"-16,0 0 16,0 22-16,-1-22 0,22 22 15,0-22-15,-21 0 0,21 1 0,0-1 16,0 0-16,0 1 0,0-1 0,0-21 15,0 21-15,0-20 16,0-1-16,0 0 0,0 0 0,0 0 16,0-42 15,-21 21-31,21-21 0,-21 0 0,21 0 16,0-1-16,0 1 0,0 0 15,0 0-15,0-21 0,0 20 0,0-20 16,0 21-16,21-21 0,0 20 0,0-20 15,1 21-15,20-21 0,-21 20 16,21 1-16,1 21 0,-1-21 0,0 21 16,-20 0-16,20 0 0,-21 21 15,21 0-15,-20 1 0,-22-1 16,21 0-16,-21 21 0,21-21 0,-21 22 16,0-22-16,0 21 0,0 1 15,0-22-15,-21 21 0,21-21 0,-21 22 16,-1-22-16,1 0 0,0 0 15,0 0-15,21 0 0,-21-21 0,0 22 16,-1-22-16,1 0 16,0 0-16,0 0 0,21-22 15,-21 1-15,0 21 0,-22-21 0,22 0 16</inkml:trace>
  <inkml:trace contextRef="#ctx0" brushRef="#br0" timeOffset="89172.47">9313 12425 0,'0'0'0,"-21"0"0,0 0 16,42 0-1,0 0-15,0 0 16,1 0-16,20-21 0,-21 21 16,21 0-16,1 0 0,-1 0 0,0 0 15,1-21-15,20 21 0,-20-22 0,-1 22 16,21 0-16,-20 0 0,20-21 15</inkml:trace>
  <inkml:trace contextRef="#ctx0" brushRef="#br0" timeOffset="89552.3">10604 12277 0,'22'0'0,"-44"0"0,44 21 16,-22 0-16,0 0 15,-22 0-15,1 1 0,0 20 0,0-21 16,0 21-16,0-20 0,-1 20 15,1-21-15,21 21 0,0 1 0,-21-22 16,21 21-16,0-21 0,0 1 16,0-1-16,0 0 0,0 0 0,21 0 15,0-21-15,1 0 0,-1 0 16,21 0-16,-21 0 0,0 0 16,22 0-16,-22 0 0,21-21 0,-21 21 15,22-21-15,-22 0 0,0-22 0,0 22 16,0 0-16,1-21 0,-22-1 15,0 22-15,0-21 0,0 0 0,0 20 16,0-20-16,0 0 0,-22 21 16,1-1-16,0 1 0,0 0 0,0 21 15,0 0-15,-22 0 0,22 0 0,0 0 16,0 0-16,0 0 0,-22 0 16,22 21-16,21 0 0,0 1 15,0-1-15,0 0 16,21 0-16,0 0 15,1-21-15,20 0 0</inkml:trace>
  <inkml:trace contextRef="#ctx0" brushRef="#br0" timeOffset="90096.27">11578 12319 0,'0'-21'0,"0"42"0,0-63 0,0 21 15,0-1-15,-21 22 16,0 0-16,-22 0 0,22 22 16,-21-22-16,21 21 0,-22 21 15,-20-21-15,21 22 0,-1-22 0,1 21 16,21-21-16,-22 22 0,43-22 16,-21 21-16,21-21 0,0 0 0,0 1 15,0 20-15,21-21 0,1 0 16,-1-21-16,0 0 0,0 0 15,21 0-15,-20 0 0,20 0 0,-21 0 16,21 0-16,-20 0 0,20-21 16,-21 0-16,0 21 0,22-21 0,-22 0 15,0-22-15,0 22 0,0 0 0,0-21 16,22-1-16,-22 1 16,0 0-16,0-1 0,0-20 0,1 20 15,-1-20-15,0-1 0,0 22 0,0-21 16,-21 20-16,0 1 0,0 0 15,0 20-15,0 1 0,0 0 0,0 0 16,-21 42 0,0 0-16,0 22 0,0-1 15,-1 0-15,-20 22 0,21-1 0,0 1 16,0-1-16,-1 22 0,1-43 16,21 22-16,0-1 0,0-20 0,0-1 15,0 0-15,21 1 0,1-1 16,-1-21-16,0 21 0,0-20 15,21-1-15,1-21 0,-1 21 0,0-21 16,22 0-16,-1 0 0,1 0 16,-1 0-16,22-21 0,-21 21 0,-1-21 15,22 21-15</inkml:trace>
  <inkml:trace contextRef="#ctx0" brushRef="#br0" timeOffset="91356.01">2498 14309 0,'-22'0'16,"22"21"0,0-42 15,0 0-31,0-1 15,0 1-15,-21 0 16,0 21-16,0 0 0,0 0 16,-22-21-16,22 21 15,-21 0-15,0 0 0,20 0 0,-20 0 16,0 21-16,21 0 0,-22 0 16,22 1-16,-21 20 0,21 0 0,-1-21 15,22 22-15,0-1 0,0 0 16,0 1-16,0-1 0,0-21 15,0 22-15,0-22 0,0 0 0,0 0 16,22-21-16,-1 21 0,0-21 16,0 0-16,0 0 0,0 0 15,22-21-15,-22 0 16,0 0-16,0 0 0,22-1 0,-22-20 16,0 21-16,0-21 0,0 20 15,0-20-15,1 21 0,-22-21 0,21-1 16,-21 22-16,0 0 0,0-21 15,0 20-15,0 1 0,-21 21 16,21 21 0,-22-21-16,22 43 0,-21-22 0,21 0 15,0 21-15,0-20 0,0 20 16,0 0-16,0-21 0,0 22 0,0-22 16,21 0-16,1 0 0,-1 0 15,0 1-15,0-22 0,0 0 0,0 0 16,22 0-16,-1 0 15,-21 0-15,22-22 0,-1 22 0,0-21 16,1-21-16,-1 21 0,-21 0 16,21-22-16,-20 1 0,20 0 0,-21 20 15,-21-20-15,0 0 0,0-1 16,0 1-16,0 0 0,0-1 0,-21 1 16,0 21-16,-22-21 0,1-1 15,0 22-15,-22-21 0,1 21 0,-1 21 16,1 0-16,-22 0 15,22 0-15,-22 0 0,21 21 0,-20 0 16,20 21-16,1 1 0,-1-1 0,1 0 16,-1 22-16,1 20 15,20-20-15,1 21 0,0-1 0,21-20 16,21 20-16,0-20 0,0-1 16,21-20-16,0 20 0,21-20 0,-21-22 15,22 21-15,-1-21 0,0 0 16,1 1-16,-1-22 0,0 0 0,1 0 15,-1 0-15,0 0 0,22 0 16,-1 0-16,-20-22 0,20 1 0,22 0 16,-22-21-16,1 21 0,21-1 15,-22-20-15,22 0 0,-22-1 0</inkml:trace>
  <inkml:trace contextRef="#ctx0" brushRef="#br0" timeOffset="91843.67">3768 14076 0,'0'0'0,"0"21"15,-22 0-15,1 0 0,0 1 16,0-1-16,0 21 0,0 0 16,-1 1-16,1-1 0,-21 22 0,21-22 15,0 0-15,21 1 0,-22-1 16,1 0-16,0 1 0,21-22 15,-21 21-15,21-21 0,0 0 16,0 1-16,21-44 31,0 1-31,0 0 16,1 0-16,-1 0 0,0-22 16,-21 22-16,21-21 0,0 0 0,0-22 15,1 22-15,-1-22 0,0 22 16,0 0-16,0-1 0,0 1 0,1 0 15,-1 20-15,-21 1 0,21 21 16,0 0-16,-21 21 0,0 1 16,0-1-16,0 21 0,0 0 0,0 1 15,0 20-15,0-20 16,0-1-16,0 21 0,-21-20 0,21-1 16,0 0-16,0 1 0,0-1 15,0-21-15,0 0 0,0 22 0,0-22 16,0 0-16,-21-42 47,0 0-47,-1 0 0,1-1 15</inkml:trace>
  <inkml:trace contextRef="#ctx0" brushRef="#br0" timeOffset="92732.02">3281 14605 0,'0'0'0,"-106"0"31,106 21-31,21-21 16,21 0-16,1 0 0,-1 0 0,0 0 16,22 0-16,-1 0 0,1-21 15,21 21-15,-22-21 0,22 0 0,-1 0 16,1-22-16,0 22 0,-1 0 16,1-21-16,0-1 0,-22 22 0,22-21 15,-22 21-15,1-22 16,-1 22-16,-20-21 0,-22 21 0,0-22 15,0 22-15,-21 0 0,0 0 0,0 0 16,0-1-16,-21 22 16,0 0-16,0 0 0,0 0 0,-1 0 15,1 22-15,0-1 0,0 21 16,0-21-16,21 22 0,0-1 0,-21 21 16,21-20-16,-22 20 0,22 1 15,-21-1-15,21 1 0,-21-1 0,21 1 16,-21-1-16,0 1 0,21-1 15,0 1-15,-21-1 0,-1 1 0,22 20 16,-21-20-16,21-1 0,0 1 16,0-22-16,0 22 0,0-22 15,0 0-15,0 1 0,0-1 0,0-21 16,0 0-16,0 1 0,21-22 0,1 0 16,-1 0-16,0 0 15,0 0-15,0 0 0,0 0 0,1-22 16,-1 1-16,0-21 0,0 21 15,0 0-15,22-22 0,-22 1 0,0 0 16,0-1-16,0-20 0,0 20 0,-21-20 16,0 21-16,0-22 0,0 1 15,0 20-15,-21-20 0,0 20 0,0-20 16,0 21-16,-22-1 16,1 22-16,0 0 0,-1 0 0,1 0 15,21-1-15,-21 22 0,20 0 16,1 0-16,0 0 0,0 0 0,42 0 31,0-21-31,0 21 0,22-21 16,-1 21-16,0-21 0,22 0 0,-22 0 15,22-1-15,-1-20 0,1 21 16,-22-21-16,22-1 0,-1 22 0,-21-21 16,1-1-16,-1 1 0,0 0 15,1-1-15,-22 1 0,0 0 0,0-1 16,-21 1-16,21 0 15,-21-1-15,0 22 0,0 0 0,0 0 16,-21 21-16,0 0 16,0 21-16,0 0 0,21 0 15,0 22-15,-21-1 0,21 0 0,0 1 16,0-1-16,0 0 0,0 22 16,0-22-16,0 22 0,0-22 0,0 0 15,0 1-15,0-1 0,0 0 16,0-20-16,0-1 0,21 0 15,-21 0-15,21 0 0,0-21 0,0 0 16,0 0 0,1 0-16,-22-21 0,0 0 15,0 0-15,0 0 0,0-1 16</inkml:trace>
  <inkml:trace contextRef="#ctx0" brushRef="#br0" timeOffset="92907.93">4995 14245 0,'0'0'0,"-21"-21"0,42 21 47,0-21-47,1 21 0,-1-21 16,0 21-16,0 0 0,21 0 0,1-21 16,-22 21-16,21 0 0,1 0 15,-1-22-15,0 22 0,1 0 16,-1 0-16</inkml:trace>
  <inkml:trace contextRef="#ctx0" brushRef="#br0" timeOffset="93563.56">5694 14182 0,'0'0'0,"-21"21"0,-1-21 16,22 21-16,22-21 47,-1-21-47,0 21 0,0-21 15,0 0-15,0 21 0,1-22 16,-22 1-16,0 0 0,21 0 16,-21 0-16,0 0 15,-21 21 1,-1 21-16,1-21 0,0 21 16,0 0-16,0 0 0,0 0 15,-1 22-15,1-22 0,21 21 0,0-21 16,-21 22-16,21-22 0,0 0 0,0 21 15,0-20-15,0-1 16,0 0-16,0 0 0,21-21 0,0 21 16,1-21-16,-1 0 0,0 0 0,21 0 15,-21 0-15,22 0 0,-22-21 16,21 21-16,-21-21 0,1 0 0,20 0 16,-21-1-16,0 1 0,0 0 15,-21 0-15,22 0 0,-1 0 0,-21-1 16,0 1-16,21-21 0,-21 21 15,21 0-15,-21-1 0,21 1 0,0 0 16,-21 0-16,22 0 0,-1 0 0,0 21 16,0 0-16,0 0 0,0 0 15,1 0-15,-1 0 0,0 21 0,0 0 16,0 0-16,0 21 16,-21-20-16,22 20 0,-22 0 0,21 1 15,-21-1-15,0 0 0,0 1 0,0-1 16,0-21-16,0 21 0,0-20 15,0-1-15,0 0 0,0 0 0,-21-21 16,-1 0 0,22-21-1,0 0-15,0 0 0,0-22 0,0 22 16,0-21-16,0 21 0,22-22 16,-1 1-16,0 21 0,0-22 0,-21 1 15,21 0-15,0 21 0,1-22 16,-1 22-16,0 0 0,0 0 15,0 0-15,0-1 0,1 1 0,-1 0 16,0 21-16</inkml:trace>
  <inkml:trace contextRef="#ctx0" brushRef="#br0" timeOffset="95363.98">7726 13949 0,'0'0'0,"0"-21"0,0 0 0,0-1 16,0 1-16,0 0 0,0 0 0,0 0 16,-21 0-16,-1 21 15,1 0-15,0 0 16,0 0-16,-21 21 0,20 0 0,1 0 16,0 21-16,-21-20 0,21 20 15,-1 0-15,1 1 0,0-1 0,0 0 16,0 1-16,0-1 0,-1 0 15,22 1-15,0-1 0,0 0 0,0-21 16,0 22-16,22-22 0,-1 0 0,0-21 16,0 21-16,21-21 0,-20 0 15,20 0-15,0 0 0,1 0 0,-1-21 16,0 21-16,22-21 0,-22 0 16,22 0-16,-22-22 0,21 22 0,-20-21 15,-1 21-15,0-22 0,1 1 16,-1 0-16,0-1 0,-20 1 15,-1 0-15,0-22 0,0 22 0,0-1 16,-21-20-16,21 21 0,-21 20 16,0-20-16,0 21 0,0 0 0,0 0 15,0 42 1,0 21-16,-21-21 0,0 22 16,0-1-16,0 0 0,21 1 0,-21 20 15,21-21-15,-22 1 0,22-1 16,0 0-16,0 1 0,0-1 0,0 0 15,0 1-15,0-22 0,22 0 16,-1 0-16,0 0 0,0 1 16,0-22-16,0 0 0,22 0 0,-22 0 15,21 0-15,1 0 0,-22 0 16,21-22-16,0 1 0,1 0 0,-1 0 16,0 0-16,1-22 0,-22 22 15,21-21-15,-21 21 0,1-22 0,-22 22 16,0-21-16,0 0 0,0 20 0,0 1 15,0 0-15,0 0 0,-22 0 16,1 21-16,0 0 0,0 0 0,0 0 16,0 0-16,-1 21 0,1 0 15,0 0-15,0 0 0,0 22 0,0-22 16,-1 21-16,22-21 0,0 22 16,-21-22-16,21 0 0,0 21 15,0-20-15,0-1 0,0 0 0,0 0 16,0 0-16,21-21 0,1 21 15,-1-21-15,21 0 0,-21 0 16,0 0-16,1 0 0,-1-21 0,21 21 16,-21-21-16,0 0 0,1 0 15,20 0-15,-21-1 0,0 1 0,0 0 16,1-21-16,-1 21 0,-21-22 16,0 22-16,0 0 0,0-21 0,0 20 15,0 1-15,0 0 0,-21 21 31,21 21-31,-22 0 16,22 1-16,-21 20 0,21-21 16,0 21-16,0-20 0,0 20 0,0-21 15,0 21-15,0-20 0,0 20 16,21-21-16,1 0 0,-1 0 0,0 1 16,21-1-16,-21-21 0,22 0 0,-1 0 15,-21 0-15,22 0 0,-1 0 16,-21 0-16,21 0 0,-20-21 15,-1-1-15,0 1 0,0 0 0,21 0 16,-20 0-16,-1-22 0,0 22 0,0-21 16,0 21-16,-21-22 0,0 22 15,21-21-15,-21 21 0,0 0 16,0-1-16,0 1 0,0 42 31,0 1-15,0-1-16,0 0 0,0 21 0,0-21 15,0 1-15,0-1 0,0 0 16,0 21-16,22-21 0,-22 1 0,0-1 16,0 0-16,0 0 0,0 0 15,0 0-15,-22-42 47,22 0-31,-21 0-16,21 0 0,-21 0 15,0-1-15,21 1 0,0 0 16,-21 0-16,21 0 0,-21 21 0,21 21 31,-22-21-15,22 21-16,0 0 0,0 0 16,0 1-16,0-1 0,0 0 0,22 0 15,-22 0-15,21 0 0,0-21 0,0 22 16,0-22-16,0 0 15,1 21-15,-1-21 0,0 0 0,21 0 16,1 0-16,-1 0 0,0 0 16,1-21-16,-1 21 0,21-22 0,-20 1 15,-1 0-15,0 0 0,22 0 0,-22-22 16,1 22-16,-1 0 0,0-21 16,1 21-16,-1-22 0,-21 1 15,0 0-15,0 20 0,1-20 0,-22 0 16,0 21-16,0-1 0,0 1 0,0 0 15,-22 21-15,1 0 16,0 0-16,0 21 0,0 0 0,0 1 16,-1 20-16,1-21 0,21 0 15,0 22-15,-21-22 0,21 21 16,0-21-16,0 0 0,0 22 0,0-22 16,0 0-16,0 0 0,21 0 15,-21 1-15,21-1 16,1-21-16,-44 0 47,-20-21-32,21 21-15,-21 0 0,-1 0 0,-20 0 16,-1 0-16</inkml:trace>
  <inkml:trace contextRef="#ctx0" brushRef="#br0" timeOffset="96492.39">2688 16298 0,'64'0'31,"-43"-21"-31,0 0 0,0 0 0,0 0 16,0 0-16,-21-1 0,22 1 0,-1 0 16,-21 0-16,0 0 0,0 0 15,0-22-15,0 22 0,-21 0 0,-1 0 16,-20 0-16,21-1 0,-21 1 16,-1 21-16,1 0 0,0 0 15,-1 0-15,1 0 0,0 21 16,20 1-16,-20 20 0,21-21 0,0 21 15,0 1-15,-1-1 0,1-21 16,21 22-16,0-1 0,0-21 0,0 0 16,0 0-16,0 1 0,0-1 15,0 0-15,21-21 0,1 0 0,-1 0 16,0 0-16,0 0 0,0 0 16,22-21-16,-22 0 0,21-1 0,0 1 15,-20 0-15,20 0 0,-21 0 16,21-22-16,-20 22 0,-1-21 15,0 21-15,-21 0 0,0-22 16,21 22-16,-21 0 0,0 0 0,0 0 16,0 42-1,0 0-15,-21 21 0,21-21 16,-21 1-16,21 20 0,0 0 16,0-21-16,0 22 0,0-22 0,0 0 15,0 21-15,0-20 0,0-1 16,21 0-16,0-21 15,0 0-15,0 0 0,1 0 0,20 0 16,-21 0-16,0-21 0,22 0 0,-22-1 16,21 1-16,-21 0 15,22 0-15,-22-21 0,21-1 0,-21 22 16,0-21-16,-21-1 0,0-20 16,0 21-16,0-1 0,0 1 0,-21 0 15,0-1-15,0 1 0,-21 0 16,-1 20-16,1-20 0,0 21 0,-22 0 15,1 21-15,-1 0 0,1 0 16,-22 0-16,21 21 0,-20 21 0,20-21 16,-20 22-16,20 20 0,1-20 15,20 41-15,1-20 0,0 20 16,20-20-16,-20 21 0,42-22 16,0 1-16,0-1 0,0 1 0,0-22 15,21 0-15,0 1 0,22-1 16,-1-21-16,0 21 0,1-20 15,-1-1-15,22-21 0,-1 0 0,1 0 16,-1 0-16,-21 0 0,22 0 16,-1-21-16,1-1 0,-1 22 0,1-21 15,-22-21-15,22 21 0,-22 0 16,22-1-16,-22-20 0</inkml:trace>
  <inkml:trace contextRef="#ctx0" brushRef="#br0" timeOffset="96980.11">4106 15917 0,'43'-21'0,"-86"42"0,107-84 16,-22 42-16,-21-22 0,0 22 0,-21 0 15,22 21-15,-22 21 16,0 22 0,0-22-16,0 42 0,0-20 15,0-1-15,-22 21 0,22-20 0,-21 20 16,0-20-16,0-1 0,21 0 0,-21 1 15,0-1-15,-1 0 16,22-21-16,-21 22 0,21-22 0,-21 0 16,21 0-16,0 0 15,0-42 17,0 0-32,21-21 0,-21 21 15,21-1-15,1-20 0,-22 0 16,21-1-16,0-20 0,0 21 0,-21-22 15,21 1-15,0-1 0,1 22 16,-1-22-16,-21 22 0,21 21 0,0 0 16,-21-1-16,21 22 0,0 22 15,-21-1 1,22 21-16,-22 0 0,0 1 0,0-1 16,0 0-16,0 1 0,0-1 15,0 0-15,0 1 0,0-1 0,0 0 16,0-20-16,0-1 0,0 21 15,0-21-15,0 0 0,0 1 16,-22-22 15,22-22-31</inkml:trace>
  <inkml:trace contextRef="#ctx0" brushRef="#br0" timeOffset="97843.32">4043 16214 0,'0'0'0,"21"0"16,0 0 0,0 0-16,0 0 0,1 0 0,20 0 15,0 0-15,22 0 0,-22 0 16,22-21-16,20 21 0,1-22 0,-22 1 16,43 0-16,-21 0 0,0 0 15,-22 0-15,22-1 0,-22 1 0,1 0 16,-1-21-16,-20 21 0,20-1 15,-42-20-15,22 21 0,-22-21 0,-21 20 16,0 1-16,0 0 0,0-21 16,0 21-16,-21 21 0,21-22 15,-22 22-15,1 0 0,0 22 16,21-1-16,-21 0 0,0 21 16,21 1-16,-21-1 0,21 0 0,0 22 15,-22-1-15,1 1 0,0-22 16,21 22-16,0-1 0,-21 1 0,0-1 15,0 22-15,-1-22 0,22 1 16,-21 20-16,0-20 0,0 21 0,0-22 16,0 22-16,-1-22 0,1 1 0,0-22 15,21 22-15,0-22 16,0-21-16,0 21 0,0-20 0,21-22 16,0 0-1,1 0-15,20-22 0,-21 1 0,21 0 16,1-21-16,-1 21 0,-21-22 15,22 1-15,-1 0 0,-21-22 0,21 22 16,-20-22-16,-1 22 0,-21-22 0,0 1 16,0 21-16,-21-22 0,-1 22 15,1-1-15,-21 1 0,21 21 0,-22-21 16,1 20-16,0 1 0,21 21 16,-22 0-16,22 0 0,0 0 0,0 0 15,0 0-15,42 0 31,21 0-31,-21 0 0,0 0 16,22 0-16,-1-21 0,0 0 16,22 21-16,-22-21 0,22 0 0,-1-1 15,1 1-15,-1 0 0,1-21 16,-22-1-16,22 22 0,-1-21 0,-21-22 16,1 22-16,-1 0 0,-21-22 0,0 22 15,1-22-15,-22 22 0,0 0 16,0 21-16,0-22 0,0 22 0,0 0 15,0 0-15,-22 21 0,1 0 16,0 0-16,0 21 16,0 0-16,0 21 0,-1-20 0,22 20 15,-21 0-15,21 22 0,-21-22 16,21 0-16,0 22 0,0-22 0,0 1 16,0-1-16,0 0 0,0 1 15,0-1-15,21-21 0,0 0 0,-21 0 16,22 1-16,-1-1 0,0-21 15,0 0-15,0 0 0,0 0 16,-21-21-16,22 21 0,-22-22 16,0 1-16,0 0 0,0 0 15</inkml:trace>
  <inkml:trace contextRef="#ctx0" brushRef="#br0" timeOffset="98017.22">5736 15981 0,'0'0'0,"0"21"31,21-21-31,0 0 16,22 0-16,-22 0 0,0 0 15,21 0-15,1 0 0,-22 0 0,21 0 16,1 0-16,-1 0 0,-21-21 16,21 21-16,-20 0 0,20-21 0,-21 21 15</inkml:trace>
  <inkml:trace contextRef="#ctx0" brushRef="#br0" timeOffset="98616.88">6329 16002 0,'0'0'0,"21"0"16,-21 21-16,21-21 15,0 0 1,0 0-16,1 0 0,-1-21 0,21 21 16,-21-21-16,0 0 0,1 21 15,-1-21-15,-21-1 0,0 1 0,0 0 16,0 0-16,0 0 0,-21 21 15,-1 0 1,1 0-16,0 0 0,0 0 0,-21 21 16,42 0-16,-22 0 0,1 22 15,0-22-15,21 21 0,-21-21 16,21 22-16,0-22 0,0 0 0,0 21 16,0-21-16,0 1 0,0-1 15,21 0-15,0 0 0,0-21 0,1 21 16,-1-21-16,0 0 0,0 0 15,0 0-15,0 0 0,1 0 0,-1 0 16,0-21-16,0 21 0,-21-21 0,21 0 16,0 0-16,1-1 0,-1-20 15,0 21-15,0-21 0,0-1 0,0 1 16,22 21-16,-1-22 0,-21 22 16,22-21-16,-1 21 0,-21 0 15,21 21-15,-20 0 0,20 0 0,-21 0 16,21 0-16,-20 0 0,-1 21 15,0 0-15,0 21 0,0-21 0,0 22 16,-21-1-16,0-21 0,0 22 16,0-1-16,0-21 0,0 0 0,0 22 15,0-22-15,-21 0 0,0-21 16,21 21-16,-21-21 0,0 0 16,0 0-1,21-21-15,0 0 16,0 0-16,0-1 0,0 1 15,0 0-15,21 0 0,0-21 16,-21-1-16,21 22 0,0-21 0,0-1 16,-21 22-16,22-21 0,-1 21 0,0-22 15,0 22-15,-21-21 0,21 21 16,0 0-16,1-1 0</inkml:trace>
  <inkml:trace contextRef="#ctx0" brushRef="#br0" timeOffset="98979.72">8213 15558 0,'-43'-43'16,"86"86"-16,-86-107 15,64 64-15,1 0 16,-1-21-16,0 21 0,21 0 16,1 0-16,-1-21 0,0 21 0,1 0 15,-1 0-15,21 0 0,-20 0 16,20-21-16,-20 21 0,-1 0 0,0 0 15,1 0-15,-22 0 0,0 0 16,0 0-16,-42 0 16,0 0-16,0 0 15,-22 0-15,22 0 0,-21 0 0</inkml:trace>
  <inkml:trace contextRef="#ctx0" brushRef="#br0" timeOffset="99221.33">8467 15452 0,'0'0'0,"-22"21"0,22 0 16,0 0-16,0 0 0,0 22 0,0-22 15,0 0-15,-21 21 0,21 1 0,-21-22 16,21 21-16,-21 1 0,21-1 16,0 0-16,-21 1 0,0-1 0,21-21 15,0 21-15,-22-20 0,1-1 16,21 21-16,-21-21 0,21 0 15,21-21 1,0 0 0,-21-21-16,22 0 0,-1 21 0,0-21 15,21 0-15</inkml:trace>
  <inkml:trace contextRef="#ctx0" brushRef="#br0" timeOffset="99887.94">8784 15896 0,'21'0'0,"22"0"32,-22 0-32,0 0 0,0-21 15,0 0-15,0 21 0,1-21 16,-1 21-16,0-21 0,0-1 16,0 22-16,-21-21 0,21 0 15,-21 0-15,0 0 0,0 0 16,-21 21-1,0 0-15,0 0 0,0 0 0,-22 0 16,22 21-16,0 0 0,-21 0 0,21 0 16,-1 0-16,1 22 0,0-22 15,0 21-15,0-21 0,21 1 0,-21 20 16,21-21-16,0 0 0,0 0 16,0 1-16,0-1 0,21-21 0,0 21 15,0-21-15,0 0 0,22 0 16,-22 0-16,21 0 0,-21 0 15,22 0-15,-1 0 0,0-21 0,1 0 16,-1 21-16,0-22 0,1 1 16,-1 0-16,0-21 0,1 21 0,-1-1 15,0-20-15,-21 21 0,1 0 16,-1-22-16,0 43 0,-21-21 0,21 0 16,-42 21-1,0 0-15,0 0 16,-22 0-16,22 21 0,0 0 0,0-21 15,0 22-15,-1-1 0,22 0 16,-21 0-16,21 0 0,0 0 16,0 1-16,21-1 0,1-21 15,-1 21-15,0 0 0,0-21 16,-21 21-16,21 0 0,0-21 0,1 22 16,-1-1-16,-21 0 15,0 0-15,0 0 16,-21-21-16,-1 21 0,1-21 15,0 0-15,-21 0 0,21 0 16,-22 0-16,22 0 0,0 0 0,0 0 16,0 0-16,-1 0 15,22-21-15,0 0 0,0 0 16,0 0-16,22 0 0,-1-1 0,0 1 16,0-21-16,0 21 15</inkml:trace>
  <inkml:trace contextRef="#ctx0" brushRef="#br0" timeOffset="100175.61">10096 15388 0,'0'0'0,"22"-21"0,41-21 31,-63 63-15,-21 0-1,0 0-15,0 22 0,21-22 0,-22 21 16,1 0-16,0-20 15,0 20-15,0 0 0,0 1 0,-1-1 16,1 21-16,0-20 0,0-1 0,21 0 16,0 1-16,-21-1 0,21 0 15,0 1-15,0-22 0,0 21 0,0-21 16,0 1-16,0-1 0,21 0 16,0-21-16,0 0 0,0 0 15,1 0-15,-1 0 0,0 0 0,21 0 16,-21-21-16,1 21 0,-1-21 15,0-1-15</inkml:trace>
  <inkml:trace contextRef="#ctx0" brushRef="#br0" timeOffset="100399.49">9821 15748 0,'0'0'0,"-21"0"0,0 0 0,21-21 16,21 21-1,0 0-15,22-21 16,-1 21-16,0 0 0,1-21 0,20 21 16,1-22-16,-1 22 0,1 0 0,-1-21 15,-21 0-15,22 21 16,-1 0-16,-20-21 0,-1 21 0,0 0 16,-20 0-16,20-21 0,-21 21 15</inkml:trace>
  <inkml:trace contextRef="#ctx0" brushRef="#br0" timeOffset="101531.36">3238 17526 0,'22'-21'15,"-1"0"-15,-21 0 0,0-1 16,0 1 0,0 0-16,0 0 15,0 0-15,-21 0 16,-1-1-16,1 1 0,0 21 0,0-21 15,0 21-15,0 0 0,-1 0 16,1 0-16,0 21 0,-21-21 16,21 43-16,-22-22 0,22 0 0,-21 21 15,21 1-15,-1-1 0,-20 0 16,42 1-16,-21-1 0,21 0 0,0-21 16,0 22-16,0-22 15,21-21-15,0 0 16,0 0-16,1 0 0,-1 0 0,21-21 15,-21 0-15,0-1 0,22 1 16,-22 0-16,21-21 0,-21 21 16,22-22-16,-22 1 0,0 21 0,0-22 15,0 1-15,1 21 0,-22 0 16,0 0-16,0-1 0,0 1 0,-22 42 31,1 1-31,21-1 0,-21 0 16,21 21-16,0 1 0,0-22 15,0 21-15,0 0 16,0 1-16,0-22 0,0 21 0,0-21 16,0 1-16,21-1 0,0 0 15,1 0-15,20-21 0,-21 0 16,21 0-16,-20 0 0,20 0 0,0-21 16,1 0-16,-1 0 0,0-1 15,1 1-15,-1-21 0,0 0 0,-21 20 16,1-20-16,-22 0 0,0-1 15,0 1-15,0-21 0,-22 20 0,-20 1 16,0 0-16,-22-1 0,1 1 16,-1 0-16,1 20 0,-1 1 15,1 0-15,-22 21 0,22 0 16,-22 0-16,0 21 0,22 0 16,-22 22-16,0-1 0,22 0 0,-1 22 15,1-22-15,21 43 0,-1-22 16,22 1-16,0 21 0,21-22 15,0 22-15,0-22 0,0-20 0,21 20 16,21-21-16,1 1 0,20-22 16,1 21-16,-1-21 0,1 1 15,20-22-15,-20 0 0,21 0 0,-1 0 16,1-22-16,0 22 0,20-21 16,1 0-16,0-21 0,0 21 15,-21-22-15,20 1 0,-20 0 16,21-1-16</inkml:trace>
  <inkml:trace contextRef="#ctx0" brushRef="#br0" timeOffset="101964.11">4847 17251 0,'0'0'15,"21"-21"-15,0 0 0,-21-1 0,0 44 16,0-1 0,0 21-16,-21-21 15,0 22-15,21-1 0,-21 21 0,0-20 16,-22 20-16,22-20 15,0-1-15,-21 0 0,21 1 0,-1-1 16,-20 0-16,21-21 0,0 1 16,0-1-16,-1 0 0,1-21 15,21-21 1,0 0-16,0-1 16,21-20-16,1 21 0,-1-21 0,-21-22 15,21 22-15,21-22 0,-21 1 16,1 20-16,-1-20 0,21-1 15,-21 1-15,22 21 0,-22-1 0,21 22 16,-21 0-16,0 21 0,1 0 16,-1 0-16,0 21 0,0 21 0,-21-20 15,0 20-15,21-21 0,-21 21 16,0 1-16,0-1 0,0 0 16,0 1-16,0-1 0,0 0 15,0 1-15,0-22 0,0 0 0,0 21 16,0-20-16,0-1 15,-21-21-15,0 0 16,0 0-16,0 0 0,-22-21 16,22 21-16,-21-22 0</inkml:trace>
  <inkml:trace contextRef="#ctx0" brushRef="#br0" timeOffset="102795.87">4297 17505 0,'0'0'0,"-43"0"16,65 0-1,-1 21-15,21-21 0,0 0 16,1 0-16,20 0 0,1 0 16,-1 0-16,1 0 0,20 0 0,-20-21 15,21 0-15,-1 21 0,1-21 16,0-1-16,-1 1 0,22 0 0,-21 0 16,-1 0-16,-20 0 0,-1-1 15,1 1-15,-22 0 0,1-21 0,-22 21 16,-21-1-16,0 1 0,-21 21 15,-22 0 1,22 0-16,0 0 0,-21 21 0,20 1 16,-20-1-16,21 21 0,-21 0 15,20 1-15,1 20 0,0 1 16,0-1-16,-21 1 0,20 20 16,1-20-16,21-1 0,-21 1 0,0 21 15,0-22-15,0 1 0,21 20 16,0-20-16,0 20 0,-22-20 15,22-1-15,0 22 0,-21-21 0,21-1 16,0 1-16,0-22 0,0 21 16,0-20-16,21-22 0,1 0 0,-1 0 15,21-21-15,0 0 0,1 0 16,-1-21-16,0 0 0,22 0 16,-22 0-16,22-22 0,-22 1 15,0 0-15,1-22 0,-1 22 16,-21-22-16,0 1 0,1-1 0,-22 1 15,0-1-15,0 1 0,-22-1 16,1 22-16,-21 0 0,21-1 0,-22 1 16,1 21-16,0-22 0,-1 22 15,1 21-15,21-21 0,-21 21 0,42-21 16,0 0-16,0 0 16,21-1-1,0 1-15,21 21 0,1-21 16,20-21-16,-21 21 0,22-1 15,-1-20-15,22 0 0,-21-1 0,-1 1 16,1 0-16,-1-1 0,1 1 16,-22-21-16,21 20 0,-20 1 0,-1-22 15,0 22-15,-20 0 0,20-1 16,-21 1-16,0 0 0,0 21 0,-21-1 16,0 1-16,0 0 0,-21 42 15,0 0 1,0 22-16,0-22 0,0 21 0,-1 1 15,1 20-15,0-21 0,21 22 16,0-22-16,0 22 0,0-22 16,0 0-16,0 22 0,0-22 0,0-21 15,0 22-15,0-1 0,0-21 16,21 0-16,0 1 0,-21-1 0,22-21 16,-1 0-16,0 0 0,0 0 15,0-21-15,-21-1 16,0 1-16,0 0 0,0 0 0,0 0 15</inkml:trace>
  <inkml:trace contextRef="#ctx0" brushRef="#br0" timeOffset="102972.29">6286 17399 0,'-21'0'16,"21"21"-16,21-21 31,1 0-31,-1 0 15,0 0-15,21 0 0,1 0 0,-1 0 16,0 0-16,1 0 0,-1-21 16,0 21-16,1 0 0,-1 0 0,0 0 15,1-21-15</inkml:trace>
  <inkml:trace contextRef="#ctx0" brushRef="#br0" timeOffset="103551.49">6921 17420 0,'22'0'15,"-1"0"1,0 0-16,0 0 16,0-21-16,0 21 0,1-21 0,-22 0 15,21 0-15,0 21 0,-21-22 16,21 1-16,-21 0 0,-21 21 31,0 0-31,0 21 0,-1-21 16,1 43-16,0-22 15,0 0-15,0 21 0,0-21 0,-1 22 0,1-22 16,21 21-16,0 1 16,0-22-16,0 0 0,0 21 0,0-21 15,0 1-15,0-1 0,0 0 16,21-21-16,1 0 0,-1 21 0,0-21 16,0 0-16,0 0 0,0 0 15,1-21-15,-1 0 0,21 0 0,-21-1 16,0 1-16,1 0 0,-1-21 15,0-1-15,0 22 0,0-21 16,0 0-16,1-1 0,-1 22 0,0 0 16,0 0-16,0 0 0,0 21 15,1 0-15,-1 0 0,0 21 16,-21 0 0,21 21-16,-21-21 0,0 22 0,0-1 15,0 0-15,0-20 0,0 20 16,0 0-16,0-21 0,-21 1 0,21-1 15,-21 0-15,21 0 0,0 0 16,0-42 15,0 0-31,0 0 0,21 0 16,-21-1-16,21-20 0,0 21 16,-21-21-16,21 20 0,1-20 0,-1 0 15,0-1-15,0 1 16,0 0-16,0-1 0,1 1 0,-1 0 15,0-1-15</inkml:trace>
  <inkml:trace contextRef="#ctx0" brushRef="#br0" timeOffset="105357.08">8445 17314 0,'0'0'0,"-21"0"0,0 0 16,21 22-16,21-44 31,22 1-31,-22 21 0,0-21 16,21 0-16,1 21 0,-1-21 15,-21 0-15,21-22 0,1 22 0,-1 0 16,0-21-16,-20 20 0,20-20 16,-21 0-16,-21 21 0,0-1 0,0 1 15,0 0-15,-42 0 0,21 21 16,-22 0-16,1 0 0,0 21 16,-1 0-16,1 0 0,-22 22 0,22-22 15,0 21-15,-1-21 0,22 1 16,0 20-16,0-21 0,21 0 0,0 22 15,0-22-15,21 0 0,0 0 16,0 0-16,22 0 0,-1 1 16,-21-1-16,22 0 0,20 21 0,-21-21 15,1 1-15,-1-1 0,0 0 16,1 0-16,-1 0 0,-21 0 0,0 1 16,1-1-16,-22 0 0,0 0 15,0 0-15,0 0 0,-22-21 16,1 22-16,0-22 0,-21 0 15,21 0-15,-22 0 0,-20 0 0,20 0 16,1 0-16,-21-22 0,20 22 16,1-21-16,-22 0 0,22 0 0,0 21 15,21-21-15,-1 0 0,-20-1 16,21 22-16,21-21 0,0 42 31,21 1-15,0-1-16,0 0 0,22 0 15,-22 0-15,0-21 16,21 21-16,1-21 0,-1 0 16,0 0-16,1 22 0,-1-22 15,22 0-15,-22 0 0,0 0 0,22-22 16,-22 22-16,0-21 0,1 0 16,-1 0-16,0 0 0,1 0 0,-22-1 15,0-20-15,0 21 0,0 0 16,1-22-16,-22 22 0,0-21 0,0 21 15,0-22-15,0 22 0,0 0 16,0 0-16,0 42 31,-22 0-31,22 0 0,-21 1 16,0 20-16,21-21 16,0 21-16,0 1 0,0-22 0,0 21 15,0-21-15,0 22 0,0-22 16,0 0-16,0 0 0,21-21 0,0 21 15,1-21-15,-1 0 0,0 0 16,21 0-16,-21 0 0,1-21 16,-1 21-16,0-21 0,0 0 0,0 0 15,22-22-15,-22 22 0,0-21 16,0 21-16,0-22 0,0 22 0,1-21 16,-1 21-16,-21-22 0,0 22 15,0 0-15,0 42 31,0 0-31,0 1 16,-21-1-16,21 0 0,0 0 16,-22 0-16,22 0 0,0 22 0,0-22 15,0 0-15,0 0 0,0 0 16,22 1-16,-1-1 0,0-21 16,0 0-16,0 0 0,22 0 15,-1 0-15,-21 0 0,21 0 16,1-21-16,-1-1 0,-21 1 0,22 0 15,-22 0-15,21 0 0,-21-22 16,0 22-16,1 0 0,-1 0 16,0-21-16,-21 20 0,0 1 0,0 0 15,-21 21 1,21 21 0,-21 0-16,-1 1 0,22-1 15,0 21-15,0-21 0,-21 0 16,21 22-16,0-22 0,0 0 0,0 0 15,0 0-15,0 1 0,0-1 16,21 0-16,1-21 0,-1 0 0,0 0 16,0 0-16,21 0 0,-20 0 15,20 0-15,0 0 0,-21-21 0,22 0 16,-1-1-16,-21 1 16,22 0-16,-22-21 0,0 21 0,21-22 15,-21 1-15,1 0 0,20-1 16,-21 1-16,0 0 0,0-22 0,1 22 15,-1-22-15,0 22 0,-21-22 16,0 22-16,21 0 0,-21 21 16,0-1-16,0 1 0,0 0 0,0 42 31,-21 0-31,0 22 0,21-1 0,-21 0 16,21 1-16,-22-1 0,22 0 15,0 22-15,0-22 0,-21 1 0,21-1 16,0 0-16,0-21 15,0 22-15,0-1 0,0-21 0,0 22 16,0-22-16,0 0 0,0 0 16,21 0-16,-21 0 0,22 1 0,-1-22 15,0 0-15,0 0 0,0 0 16,0 0-16,1 0 0,-1-22 0,0 1 16,0 0-16,0 0 15,0 0-15,1-22 0,-1 22 0,0 0 16,-21-21-16,0 21 0,21-1 15,-21 1-15,0 0 0,0 0 0,0 0 0,-21 21 32,0 0-32,0 0 0,21 21 0,-22 0 15,22 0-15,-21 0 0,21 1 16,0 20-16,0-21 0,0 0 0,0 0 16,0 1-16,0-1 0,0 0 15,21 0-15,1 0 0,-1 0 0,0-21 16,0 22-16,0-22 0,22 0 15,-22 0-15,21 0 0,0 0 16,1 0-16,-1 0 0,-21-22 0,22 1 16,-22 0-16,21 0 0,-21 0 15,0 0-15,1-1 0,-1-20 0</inkml:trace>
  <inkml:trace contextRef="#ctx0" brushRef="#br0" timeOffset="105639.92">10668 16976 0,'0'0'0,"21"0"31,0 0-31,0 0 0,1 0 15,20 0-15,0 0 0,-21 0 0,22-21 16,-1-1-16,-21 22 0,22 0 16,-1-21-16,-21 21 0,0 0 0,0-21 15,1 21-15,-22-21 16,-22 21 0,1 0-16,-21 0 0,21-21 15</inkml:trace>
  <inkml:trace contextRef="#ctx0" brushRef="#br0" timeOffset="105827.32">9715 16912 0,'0'0'0,"-21"0"0,42 0 31,1 0-31,-1 0 15,0 0-15,0 0 0,0 0 16</inkml:trace>
  <inkml:trace contextRef="#ctx0" brushRef="#br1" timeOffset="120115.23">10562 3344 0,'-21'0'47,"0"0"0,0 0-32,-1 0 1,1 0-16,0 0 0,-21 0 0,21 0 16,-1 0-16,-20 0 0,0 0 15,21 0-15,-22 0 0,1 0 0,21 0 16,-22 0-16,22 0 0,-21 0 15,21 0-15,0 0 0,-1 0 0,1 0 16,21-21-16,43 21 47,-22 0-47,21 0 0,-21 0 16,43 0-16,-22 0 0,22 0 15,-1 21-15,1-21 0,-1 0 0,1 0 16,-1 22-16,22-22 0,-1 0 15,22 21-15,-21 0 0,21-21 0,0 0 16,-22 0-16,1 21 0,0 0 16,-22-21-16,1 0 0,-1 0 0,-21 21 15,22-21-15,-43 0 0,21 0 0,-20 0 16,-1 0-16,0 0 0,-21-21 94,0 0-79,-21 0-15,0 0 0,-1 0 16</inkml:trace>
  <inkml:trace contextRef="#ctx0" brushRef="#br1" timeOffset="120675.91">11472 3069 0,'0'0'0,"-21"0"0,0-21 31,0 21-31,0 0 16,21 21 15,0 0-31,21 1 16,0-22-16,0 21 0,0 0 15,0-21-15,1 21 0,-1 0 16,21 0-16,-21-21 0,22 22 16,-22-1-16,21-21 0,-21 21 15,22-21-15,-1 0 0,-21 21 0,21-21 16,-20 0-16,-1 0 0,0 0 15,0 0-15,0 0 0,0 0 0,1 0 16,-1 0-16,-21 21 31,-43-21-31,22 21 16,0 1-16,-21-22 0,-1 21 16,1 0-16,0 0 0,-1 21 0,1-20 15,0-1-15,-1 21 0,1-21 0,0 0 16,-1 22-16,1-22 15,21 0-15,-21 0 0,20 0 0,1 1 16,0-1-16,21 0 0,-21-21 16,21 21-16,0 0 15</inkml:trace>
  <inkml:trace contextRef="#ctx0" brushRef="#br1" timeOffset="122087.13">12319 17039 0,'-42'0'0,"84"0"0,-106 0 0,22 0 0,21 0 15,0 0-15,-22 0 0,22 0 16,0 0-16,0 0 0,0 0 16,42 21 15,0-21-31,21 0 15,-20 0-15,41 22 0,-21-22 0,22 0 16,-1 0-16,1 0 16,-1 0-16,1 0 0,21 0 0,-22 0 15,22 0-15,-1 0 0,-20 0 0,21 0 16,-1 0-16,-20-22 0,20 22 16,-41-21-16,20 21 0,-20 0 0,-1-21 15,-21 21-15,21 0 0,-42-21 16,0 0-16,0 0 15,-21 21-15,0 0 16,0-22-16,0 22 0,0-21 16,-1 21-16,-20 0 0,21 0 0,0-21 15,-22 21-15,22 0 0,0 0 0,0 0 16,21-21 0,21 21-1,0 0 1,0 0-16,1 0 0,20 0 15,-21 0-15,21 0 0,-20 0 0,-1 0 16,0 0-16,0 0 0,0 0 0,0 0 16,1 21-16,-1 0 15,-21 0-15,0 1 0,0-1 16,0 0-16,-21 0 0,-1 0 16,-20 22-16,21-22 0,-21 0 0,-1 21 15,22-21-15,-42 22 0,20-22 0,1 0 16,0 0-16,-1 0 0,1 1 15,0-1-15,20 0 0,-20 0 16,21-21-16,0 0 0,0 0 0,21-21 16</inkml:trace>
  <inkml:trace contextRef="#ctx0" brushRef="#br1" timeOffset="124840.04">12721 3620 0,'0'-22'16,"0"1"-16,0 0 15,0 0-15,0 0 16,0 0-16,0-1 0,0 1 0,0 0 16,0 0-16,0 0 15,-21 21 1,0 21-16,0 21 0,-1-21 15,1 22-15,0-1 0,0 0 16,0 1-16,0-1 0,-1 22 0,1-22 16,0 21-16,-21-20 0,21 20 15,-1 1-15,22-22 0,-21 22 0,21-22 16,0 0-16,0 1 0,0-1 0,0 0 16,21-21-16,1 1 15,-1-1-15,0 0 0,0 0 0,21-21 16,-20 0-16,20 0 0,0 0 0,1 0 15,-1-21-15,0 0 0,22 0 16,-22-1-16,22 1 0,-1 0 0,-21-21 16,22-1-16,-22 1 0,1 0 15,-1-1-15,0 1 0,-21 0 0,1-1 16,-1-20-16,0 21 0,-21-1 0,0 1 16,0-22-16,0 22 0,-21 0 15,0-1-15,-1 1 0,-20 0 0,0-1 16,-1 22-16,1 0 0,0 0 15,-1 0-15,1 21 0,-21 0 16,20 21-16,1 0 0,0 0 0,-1 22 16,1-22-16,0 21 0,20 22 15,-20-22-15,42 0 0,-21 22 0,21-22 16,0 0-16,0 22 0,0-22 16,0 22-16,0-22 0,21 0 0,0-20 15,0 20-15,1-21 0,20 21 0,0-42 16,1 22-16,-1-1 0,0-21 15,1 0-15,20 0 0,-21 0 0,22-21 16,-22-1-16,22 22 0,-22-42 16,22 21-16,-22 0 0,0 0 15,-21-1-15,22-20 0,-22 21 0,0-21 16,0 20-16,-21 1 0,0 0 16,0 42-1,0 0-15,0 1 16,0-1-16,0 0 0,-21 0 15,0 0-15,21 22 0,-21-22 0,21 0 16,-21 0-16,21 0 0,0 0 0,0 1 16,0-1-16,-22-21 0,22 21 15,0-42 17,0 0-17,22-1-15,-22 1 0,21 0 0,-21 0 16,0 0-16,21 0 0,-21-22 15,21 22-15,-21 0 0,0 0 0,0 0 16,21 21-16,0 0 16,-21 21-1,0 0-15,0 0 0,0 0 0,0 0 16,22 1-16,-22-1 0,0 0 16,0 0-16,21 0 0,-21 0 0,0 1 15,21-22-15,-21 21 0,21-21 16,0 0-16,0 0 15,1 0-15,-1 0 0,0 0 0,0 0 16,0 0-16,0-21 0,1-1 0,-1 1 16,21 0-16,-21 0 0,0-21 15,1 20-15,-22-20 0,21 0 0,0-1 16,0 22-16,0-21 0,0 0 16,-21-1-16,22 1 0,-1 0 0,-21-22 15,21 43-15,-21-21 0,0-1 0,0 22 16,0-21-16,0 21 15,0 42 1,0 0 0,0 0-16,0 21 0,-21-20 0,0 20 15,21 0-15,-22 1 0,1-1 0,0 0 16,21 1-16,0-1 0,0 0 16,0 1-16,-21-1 0,21 0 0,0-21 15,0 22-15,0-22 0,0 0 0,0 0 16,21 0-16,0 1 0,0-22 15,1 0-15,-1 0 0,0 0 0,21 0 16,-21 0-16,1 0 0,-1-22 16,21 22-16,-21-21 0,0 0 0,1 0 15,-1 0-15,0 0 0,-21-1 0,0-20 16,21 21-16,-21 0 16,21 0-16,-21 42 31,0 0-31,0 0 15,-21 0-15,21 0 0,0 1 0,0-1 16,0 0-16,0 0 16,0 0-16,0 0 0,0 1 0,0-1 15,21-21 1,0 21-16,1-21 0,-1 0 16,0 0-16,0 0 0,0-21 0,0 21 15,1-21-15,-1-1 0,21 1 16,-42 0-16,21 0 0,0 0 15,-21 0-15,22-1 0,-22 1 0,0 0 16,0 0-16,0 0 0,0 0 16,0 42-1,0 0 1,0 0-16,0 0 0,-22 0 16,22 22-16,-21-1 0,21-21 0,-21 22 15,21-1-15,0-21 0,0 21 16,0 1-16,0-1 0,0 0 0,0 1 15,0-1-15,0 0 0,0 1 0,0-1 16,-21 22-16,21-22 0,0 0 16,-21 22-16,21-22 0,0 0 15,0 1-15,0-22 0,-21 0 0,-1 21 16,22-20-16,-21-22 0,21 21 0,-21-21 16,0 0-16,0 0 15,0 0-15,-1 0 0,1 0 0,0-21 16,-21-1-16,21 1 0,-1 21 0,1-21 15,0 0-15,0 0 0,0 0 16,21-1-16,-21 1 0,21 0 0,0-21 16,0 21-16,0-22 0,21 22 0</inkml:trace>
  <inkml:trace contextRef="#ctx0" brushRef="#br1" timeOffset="126588.04">16277 3768 0,'0'0'0,"0"-21"0,0-1 16,0 1-16,-21 0 15,0 21-15,0 0 16,-1 0-16,1 0 16,0 0-16,0 21 0,0 0 15,0 1-15,21-1 0,-22 21 0,1 0 16,0-20-16,0 20 0,21 21 0,0-20 15,-21-1-15,21 0 16,0 1-16,-21-1 0,21 0 0,0 1 16,0-1-16,0-21 0,0 0 0,21 1 15,0-1-15,0 0 0,0 0 16,0-21-16,1 0 0,20 0 0,-21 0 16,21 0-16,1 0 0,-1 0 15,0 0-15,1-21 0,-1 0 0,0 0 16,1-1-16,-1 1 0,0-21 0,-20 0 15,20-1-15,-21 1 0,21 0 16,-20-1-16,-1-20 0,-21 20 0,0 1 16,0 0-16,0-1 0,0 1 15,0 0-15,0-1 0,-21 22 0,-1 0 16,1 0-16,-21 0 0,21 21 0,-22 0 16,1 0-16,0 0 15,-1 0-15,1 21 0,-21 0 0,20 0 16,1 0-16,0 22 0,20-1 0,-20 0 15,21 1-15,0-1 0,0 0 16,-1 22-16,22-22 0,0 1 0,0 20 16,0-42-16,0 22 0,22-1 15,-1-21-15,0 0 0,21 22 0,-21-43 16,22 21-16,-1 0 0,0-21 0,1 0 16,-1 0-16,0 0 15,1 0-15,-1 0 0,0 0 0,1-21 0,-1 0 16,0-1-16,1 1 0,-1 0 15,0 0-15,-20-21 0,20 20 16,-21-20-16,0 21 0,0-21 0,1 20 16,-1 1-16,-21 0 0,0 42 15,0 0 1,0 1-16,0-1 0,0 0 16,0 21-16,0-21 0,0 22 0,0-22 15,0 0-15,-21 21 0,21-20 0,-22-1 16,22 0-16,0 0 0,0 0 15,0 0-15,0-42 47,0 0-47,0 0 16,22 0-16,-22 0 0,21-22 16,0 22-16,-21 0 0,21-21 15,0 20-15,-21-20 0,21 21 0,-21 0 16,22 21-16,-22-21 0,21 21 15,0 21-15,-21 0 16,0 0-16,21 0 0,0 22 16,-21-22-16,21 0 0,-21 0 15,0 0-15,22 0 0,-1 1 16,0-1-16,-21 0 0,21 0 16,0-21-16,0 0 0,1 21 0,-1-21 15,0 0-15,0 0 0,0 0 16,0 0-16,1-21 15,-1 0-15,-21 0 0,21 0 16,0-1-16,0 1 0,-21-21 16,21 21-16,1-22 0,20 1 0,-21 21 15,0-21-15,0-1 0,22 22 0,-22 0 16,0 0-16,0 0 0,-21-1 16,21 22-16,1 0 0,-22 22 15,0-1-15,0 0 16,0 0-16,0 0 0,0 0 15,0 1-15,0-1 0,0 0 16,0 0-16,0-42 63,0 0-63,0 0 0,0-1 15,0 1-15,0 0 16,0 0-16,0 0 0,0 0 15,0-1-15,0 1 16,-22 21 0,1 0-16,0 0 0,21 21 15,-21 1-15,0-1 0,21 0 16,-21 21-16,-1-21 0,22 1 0,-21 20 16,21-21-16,-21 21 0,21-20 15,0 20-15,0-21 0,0 0 0,0 0 16,0 1-16,0-1 0,0 0 0,0 0 15,21 0-15,0-21 0,1 21 16,-1-21-16,21 0 0,-21 0 0,22 0 16,-1 0-16,-21 0 0,21 0 15,1 0-15,-1 0 0,0 0 0,1-21 16,-1 21-16,0-21 0,1 0 16,-1 0-16,0 0 0,-20-22 15,-1 22-15,0-21 0,0-1 0,0 1 16,-21 21-16,21-21 0,-21 20 15,0 1-15,0 0 0,0 0 0,-21 21 16,0 0-16,0 21 0,0 0 16,0 0-16,-22 22 0,22-22 15,0 21-15,21-21 0,-21 22 0,21-22 16,0 0-16,0 21 0,0-20 0,0-1 16,0 0-16,21 0 15,-21 0-15,21-21 0,0 0 0,0 0 16,1 21-16,20-21 15,-21 0-15,0 0 0,22 0 0,-22 0 16,0-21-16,0 21 0,0-21 0,0 0 16,1 0-16,-1 0 0</inkml:trace>
  <inkml:trace contextRef="#ctx0" brushRef="#br1" timeOffset="126971.47">19537 4085 0,'0'0'15,"0"-21"-15,21 0 0,-21 0 16,0 0-16,21 21 0,-21 21 31,0 0-15,0 21-16,0-21 0,0 22 16,0-22-16,-21 21 0,21-21 0,0 22 15,0-22-15,-21 0 0,21 0 0,-21 0 16,21 1-16,-22-1 0,22 0 15,0-42 32,22 0-47</inkml:trace>
  <inkml:trace contextRef="#ctx0" brushRef="#br1" timeOffset="127135.48">19643 3831 0,'0'0'0,"0"-21"0,-22 21 16,1-21-16,0 21 31,21 21 1,21-21-32</inkml:trace>
  <inkml:trace contextRef="#ctx0" brushRef="#br1" timeOffset="127575.23">19981 3937 0,'0'0'16,"0"21"-16,0 0 0,0 1 0,0-1 16,0 0-16,0 21 0,-21-21 0,21 22 15,-21-22-15,0 21 0,21-21 0,0 1 16,0-1-16,0 21 0,-21-21 15,21 0-15,0 1 0,-22-22 16,22 21-16,0-42 31,0-1-15,0 1 0,0 0-16,0 0 0,0 0 0,0 0 15,0-22-15,22 22 0,-1-21 0,0-1 16,0 1-16,0 0 0,22 21 15,-22-22-15,21 22 0,-21 0 0,22 21 16,-22 0-16,0 0 0,21 0 16,-21 0-16,1 21 0,-1 21 0,0-20 15,-21 20-15,0 0 0,0 1 0,0-1 16,0 0-16,0 1 0,0-22 16,0 21-16,0-21 0,0 0 0,0 1 15,-21-1-15,0-21 0,21 21 16,-22 0-16,22-42 31</inkml:trace>
  <inkml:trace contextRef="#ctx0" brushRef="#br1" timeOffset="127880.06">21802 3895 0,'0'0'0,"-64"21"31,43 0-31,0 21 0,21 1 0,-21-22 16,-1 42-16,1-20 0,0-1 0,21 0 15,-21-20-15,0 20 0,21 0 16,-21-21-16,21 22 0,0-22 0,0 0 16,0 0-16,0 0 0,0 1 0,0-1 15,-22-21 1,1 0 0,0-21-16</inkml:trace>
  <inkml:trace contextRef="#ctx0" brushRef="#br1" timeOffset="128636.17">21209 4149 0,'21'0'31,"0"0"-31,22 0 0,-22 0 16,21 0-16,0 21 0,1-21 0,20 0 15,-20 0-15,20 0 0,1 0 16,-22 0-16,21 0 0,1-21 15,-22 21-15,22-21 0,-22-1 0,0 1 16,-20 21-16,20-21 0,-21 0 16,0 0-16,-21-22 0,0 22 0,21 21 15,-21-21-15,0 0 0,0 0 16,-21 21 0,21 21-16,-21 0 0,0 21 15,0-20-15,0 20 0,21 0 0,-22 1 16,1-1-16,0 0 0,21 1 0,0-1 15,-21 0-15,21-21 0,-21 22 16,21-22-16,0 0 0,0 0 16,0 0-16,0 1 15,0-44 17,21 1-32,0 0 15,-21 0-15,21 21 0,0-21 0,1-22 16,-1 22-16,0 0 0,0-21 15,0 21-15,0-22 0,1 22 0,-1 0 16,0 0-16,0 21 0,0 0 0,0 0 16,-21 21-1,0 21-15,0-21 0,0 1 16,0-1-16,0 21 0,0-21 16,0 0-16,0 1 0,0-1 15,0 0-15,0 0 0,22-21 0,-22 21 16,21 0-16,0-21 0,0 0 15,0 22-15,0-22 0,1 0 0,-1 0 16,21 0-16,-21 0 0,0 0 0,22-22 16,-22 22-16,21-21 0,-21 0 15,22 0-15,-22 0 0,21-22 0,-21 22 16,1-21-16,-1 0 0,0 20 16,-21-20-16,0 0 0,21 21 0,-21-1 15,0 1-15,-21 21 16,0 21-16,0 1 15,-1-1-15,-20 0 0,21 21 0,0-21 16,21 22-16,-21-22 0,21 21 16,0-21-16,0 1 0,0-1 0,0 0 15,0 0-15,21 0 0,0-21 16,21 21-16,1-21 0,-1 0 0,0 0 16,22 0-16,-22 0 0,0 0 0</inkml:trace>
  <inkml:trace contextRef="#ctx0" brushRef="#br1" timeOffset="128888.03">23812 3874 0,'0'0'0,"0"-22"0,-21 22 16,0 22-1,0-1-15,0 0 0,0 0 0,-1 21 16,1 1-16,0-1 0,0 0 15,0 22-15,0-22 0,-1 1 0,1-1 16,0 0-16,21 1 0,0-22 0,-21 21 16,21-21-16,0 0 0,-21 1 15,21-1-15,0 0 0,0 0 16,21-21 0,0 0-16,0 0 0,22-21 15</inkml:trace>
  <inkml:trace contextRef="#ctx0" brushRef="#br1" timeOffset="129203.85">23685 3979 0,'0'0'0,"-21"-21"0,0 0 0,21 0 0,-21 0 16,21 0-16,0-1 16,21 1-1,0 21-15,0 0 0,22 0 16,-1 0-16,0 0 0,1 0 15,-1 0-15,-21 0 0,22 21 0,-22-21 16,0 22-16,0-1 0,-21 0 16,0 0-16,0 21 0,0-20 0,-21-1 15,0 21-15,0-21 0,-1 0 16,-20 1-16,21-1 0,-21 0 0,-1 0 16,22 0-16,-21-21 0,21 21 15,-1-21-15,1 0 0,0 22 0,0-22 16,21 21-16,21-21 31,21 0-31,-20 0 0,-1 0 16</inkml:trace>
  <inkml:trace contextRef="#ctx0" brushRef="#br1" timeOffset="129587.63">24024 4255 0,'-21'-64'16,"21"43"-16,0 0 16,21 0-16,0 21 0,0 0 15,1 0-15,-1-22 0,0 22 16,0 0-16,0 0 0,0 0 0,1 0 16,-1 22-16,0-1 15,-21 0-15,21 0 0,-21 0 0,0 0 16,0 1-16,0-1 0,0 0 0,0 0 15,-21 0-15,0 0 0,0 1 16,21-1-16,-22 0 0,1-21 0,0 0 16,21 21-16,-21-21 15,0 0-15,21-21 16,0 0 0,0 0-16,21-1 15,0 1-15,0 0 16,-21 0-16,21 0 0,1 0 0,-1-1 15,0 1-15,0 0 0,21 0 16,-20 0-16,-1 0 0,0-1 16,0 1-16,0 0 0,0 21 0</inkml:trace>
  <inkml:trace contextRef="#ctx0" brushRef="#br1" timeOffset="129939.43">24680 4043 0,'-21'21'31,"0"0"-31,21 0 0,-42 1 0,20-1 16,1 0-16,0 0 0,0 0 16,0 0-16,0 1 0,21-1 0,-22 0 15,22 0-15,0 0 0,0 0 16,0 1-16,0-1 0,22 0 16,-1-21-16,0 0 15,0 0-15,0 0 0,0 0 16,1 0-16,-1 0 0,21 0 0,-21-21 15,0 0-15,1 21 0,-1-22 16,0 1-16,0-21 0,0 21 0,0 0 16,1-1-16,-22-20 0,0 21 15,0 0-15,0 0 0,0-1 16,-22 22-16,1 0 16,0 0-16,-21 0 0,21 0 15,-1 0-15,1 22 0,0-1 16,21 0-16,0 0 15,0 0-15,21-21 16</inkml:trace>
  <inkml:trace contextRef="#ctx0" brushRef="#br1" timeOffset="130549.08">25294 4212 0,'0'0'0,"0"-21"0,0 0 15,-21 0 1,0 21-16,0 0 0,-1 0 0,1 0 16,0 0-16,-21 0 0,21 21 15,-22 0-15,22-21 0,0 21 0,-21 0 16,20 1-16,1-1 0,21 0 16,0 0-16,0 0 0,0 0 15,0 1-15,21-22 16,1 0-16,-1 0 0,0 0 15,21 0-15,-21 0 0,1 0 16,-1 0-16,21 0 0,-21 0 16,0-22-16,1 22 0,-22-21 0,21 0 15,0 21-15,-21-21 0,21 0 16,-21 0-16,0-1 0,-21 44 47,0-1-47,21 0 15,-21 0-15,-1 21 0,1-20 0,21 20 16,-21-21-16,0 21 0,0-20 16,21 20-16,0 0 0,0-21 0,0 22 15,0-1-15,0 22 0,0-22 0,0 0 16,0 1-16,0 20 16,-21-21-16,21 1 0,0-1 0,-22 0 15,22 1-15,0-22 0,-21 21 0,0-21 16,21 1-16,-21-1 0,0 0 15,21 0-15,-21-21 16,-1 0-16,22-21 16,0 0-1,0 0-15,0-1 0,0 1 0,0-21 16,0 21-16,22-22 16,-1 1-16,0-21 0,0 20 0,0 1 0,0-22 15,1 22-15,20 0 0,-21-1 0,0 1 16,0 21-16,22 0 15,-22-22-15</inkml:trace>
  <inkml:trace contextRef="#ctx0" brushRef="#br1" timeOffset="130951.85">25506 4276 0,'0'0'0,"21"0"31,-21 21 0,0 0-31,0 0 16,0 0-16,0 1 0,0-1 16,0 0-1,0 0-15,0-42 63,0 0-63,0 0 15,0-1-15,21 22 0,0-21 0,-21 0 16,21 0-16,-21 0 0,22 0 16,-22-1-16,21 22 0,0-21 15,-21 0-15,21 0 0,-21 0 16,21 21-16,-42 0 31,0 21-31,0 0 16</inkml:trace>
  <inkml:trace contextRef="#ctx0" brushRef="#br1" timeOffset="137043.39">10287 5419 0,'21'0'0,"-21"-21"47,-21 21-32,0 0-15,0 0 16,-1 0-16,-20 0 0,0 0 0,21 0 0,-22-22 15,1 22-15,0 0 0,-1 0 16,1 0-16,21 0 0,0 0 16,-1 0-16,1-21 0,42 21 31,22 0-31,-1 0 0,0 0 16,22 0-16,-1 0 0,22 0 0,-21 0 15,20 0-15,-20 0 0,-1 0 16,1 0-16,-1 0 0,22 0 0,-22 0 15,1 0-15,-1 0 0,1 0 0,21 0 16,-43 0-16,21 0 16,1 0-16,-22 0 0,-21 0 0,22 0 15,-22 0-15,0 0 16,-21-21-16,0 0 16,-21 21-16,0-21 15,0 21-15,-1 0 16,-20-21-16,21 21 0,0-22 0,0 22 15,-22-21-15,22 21 0,0 0 16,-21-21-16,20 21 0,1 0 0,0 0 16,0 0-16,21-21 31,21 21-15,0 0-16,0 0 0,1 0 15,20 0-15,-21 0 0,0 0 16,22 0-16,-22 0 0,0 0 0,0 0 15,0 0-15,0-21 0,1 21 16,-1 0-16,0 0 0,-21 21 16,0 0-16,0 0 0,0 0 15,0 1-15,0-1 0,-21 0 16,0 21-16,-1-21 0,-20 1 0,21-1 16,-21 21-16,-1-21 0,1 0 15,0 1-15,-1-1 0,22 0 16,0 0-16,-21 0 0</inkml:trace>
  <inkml:trace contextRef="#ctx0" brushRef="#br1" timeOffset="137525.82">12404 5165 0,'21'0'0,"-42"0"0,63 0 0,-42-21 0,21 21 16,0 0 0,-21 21-1,0 0-15,21 0 0,-21 0 16,0 22-16,0-22 0,0 21 15,0-21-15,0 22 0,0-22 0,0 21 16,-21 0-16,0-20 0,0 20 16,0 0-16,21-21 0,-21 1 0,-1-1 15,1 0-15,21 0 0,-21 0 0,21 0 32,0-42-17</inkml:trace>
  <inkml:trace contextRef="#ctx0" brushRef="#br1" timeOffset="138100.53">12340 5292 0,'0'0'16,"0"-21"-16,0-1 0,0 1 0,0 0 0,21 0 15,-21 0-15,0 0 0,21-1 16,1 1-16,-1 21 0,0-21 0,0 0 15,0 21-15,22 0 0,-22-21 16,21 21-16,0 0 0,-20 0 16,20 0-16,0 21 0,-21-21 0,1 21 0,-1 0 15,0 0-15,-21 1 16,0-1-16,0 0 0,0 0 0,0 0 16,0 0-16,-21 1 0,0-1 0,-1 0 15,1 0-15,-21-21 0,21 21 16,0 0-16,-1-21 0,1 22 0,0-22 15,0 0-15,0 0 0,21-22 47,21 22-47,0 0 0,0-21 0,0 21 16,1 0-16,-1 0 16,0 0-16,0 0 0,0 0 0,0 21 15,1-21-15,-1 22 0,0-1 16,0 0-16,0 0 0,0 0 15,-21 22-15,0-22 0,0 0 0,0 0 16,0 21-16,-21-20 0,21-1 16,-42 0-16,21 0 0,0 0 0,-22 0 15,22 1-15,-21-22 0,21 0 0,-22 21 16,22-21-16,0 0 0,-21 0 16,20 0-16,1 0 0,0 0 0,0-21 15,0 21-15,0-22 0,-1 1 16,22 0-16,-21 0 15,21 0-15,0 0 0,0-1 16,0 1-16,21 0 0,1 0 16,-1 0-16,0 21 15,21-21-15,-21 21 0</inkml:trace>
  <inkml:trace contextRef="#ctx0" brushRef="#br1" timeOffset="138463.32">13039 5525 0,'0'0'0,"21"0"31,0 0-31,0 0 0,-21-22 0,21 22 16,0-21-16,22 21 0,-22-21 15,0 0-15,0 0 0,22 21 0,-22-21 16,0-1-16,0 1 0,-21 0 0,0 0 15,0 0-15,0 0 16,-21 21-16,0 0 16,0 0-16,-1 0 0,1 0 15,-21 0-15,21 21 0,0 0 0,-22 0 16,22 0-16,0 0 0,0 1 16,0-1-16,-1 21 0,1-21 15,21 0-15,0 1 0,-21-1 0,21 0 16,0 0-16,0 0 0,0 0 0,21-21 15,0 22-15,1-22 0,20 0 16,-21 0-16,21 0 0,1 0 0,-1 0 16,0 0-16,1 0 0,-1 0 0</inkml:trace>
  <inkml:trace contextRef="#ctx0" brushRef="#br1" timeOffset="139336.82">13864 4974 0,'0'0'0,"0"-21"0,0 42 15,0 0-15,-21 1 16,0 20-16,0 0 0,21 1 16,-22-1-16,1 21 0,0-20 0,0 20 15,0 22-15,21-22 0,-43 22 16,22-21-16,0 20 0,0-20 0,-21 20 15,20-20-15,1-1 0,0 22 0,-21-21 16,21-1-16,-1 22 0,22-22 16,-21 22-16,21-22 0,0-20 15,0 20-15,0-20 0,0-22 0,0 21 16,21-21-16,-21 0 0,22-21 0,-1 0 16,0 0-16,0 0 0,0 0 15,0 0-15,22 0 0,-22-21 0,0 0 16,0-21-16,22 21 0,-22-22 0,0 1 15,0 0-15,0-22 0,0 22 16,1-1-16,-22-20 0,0 21 0,0-1 16,0 1-16,0-22 0,0 22 0,0 0 15,0-1-15,-22 1 0,1 0 16,0-1-16,0 1 0,0 21 16,0 0-16,-1 0 0,1-1 0,0 1 15,21 0-15,0 0 16,0 0-16,0 0 15,21-1-15,0 1 16,1 21-16,-1-21 0,21 0 0,-21 0 16,0 21-16,22-21 0,-1-1 0,-21 1 15,22 0-15,-1 0 0,0 0 16,-21 0-16,22-1 0,-22 22 0,0-21 16,0 0-16,0 21 0,1 0 15,-44 21 16,1 0-31,0 1 0,0 20 16,0-21-16,0 0 0,21 0 16,-22 22-16,22-22 0,0 0 0,-21 0 15,21 0-15,0 1 0,0-1 16,0 0-16,21 0 0,1-21 16,-1 21-16,0-21 0,0 0 0,0 0 15,22 0-15,-22 0 0,0 0 16,21 0-16,-21-21 0,1 0 0,20 0 15,-21 0-15,0-1 0,0 1 16,1 0-16,-1 0 0,-21 0 0,0-22 16,0 22-16,0 0 0,0 0 15,0 0-15,0 0 0,0-1 16,-21 1-16,-1 21 0,-20 0 16,21 0-16,0 0 0,0 0 15,-1 0-15,1 21 0,0-21 16,0 22-16,0-22 0,21 21 15,0 0-15,21-21 16,0 0-16,0 0 0,0 0 16,1 0-16,-1 0 0</inkml:trace>
  <inkml:trace contextRef="#ctx0" brushRef="#br1" timeOffset="139699.04">14647 5440 0,'0'-21'15,"0"0"1,0-1-16,21 22 0,-21-21 16,22 21-16,-1 0 0,0 0 15,0 0-15,0 0 0,0 0 16,1 0-16,-1 21 0,0 1 16,0-1-16,0 0 0,0 21 15,-21-21-15,0 1 0,0 20 0,0-21 16,0 0-16,0 0 0,0 22 15,0-22-15,-21 0 16,21 0-16,-21-21 0,0 0 16,21-21 15,0 0-31,0 0 0,0 0 16,0-1-16,0-20 0,0 21 15,21 0-15,0 0 0,-21-22 0,21 22 16,1 0-16,-22 0 0,21 0 0,0-1 15,0 1-15,0 0 16,0 21-16,1 0 0</inkml:trace>
  <inkml:trace contextRef="#ctx0" brushRef="#br1" timeOffset="140307.7">15409 5567 0,'21'0'16,"1"0"-16,-1 0 16,0 0-16,0-21 0,0 21 0,0-21 15,1 21-15,-1-22 0,0 1 16,0 21-16,0-21 0,-21 0 16,21 0-16,-21 0 0,0-1 15,0 1-15,-21 21 16,0 0-16,0 0 0,0 0 15,0 0-15,-1 0 0,1 21 0,0 1 16,21-1-16,-21-21 0,21 21 16,-21 21-16,21-21 0,0 1 15,0-1-15,0 0 0,0 0 16,0 0-16,0 0 0,21 1 16,0-1-16,0 0 0,0-21 15,1 0-15,-1 0 0,0 0 16,21 0-16,-21 0 0,1 0 0,-1 0 15,21 0-15,-21 0 0,22-21 0</inkml:trace>
  <inkml:trace contextRef="#ctx0" brushRef="#br1" timeOffset="140699.99">16785 4953 0,'-21'0'16,"42"0"-16,-63 0 0,42-21 0,-21 21 0,42 0 31,0-21-16,0 21-15,21 0 0,-20 0 16,20 0-16,21 0 0,-20 0 0,20 0 16,1-21-16,-1 21 0,1 0 15,-1 0-15,1 0 0,-1 0 0,-20 0 16,-22 0-16,21-22 0,-63 22 47,0 0-47,0 0 0,-1 0 15,-20-21-15,21 21 0,0 0 0,0 0 16,-1 0-16,1 0 0</inkml:trace>
  <inkml:trace contextRef="#ctx0" brushRef="#br1" timeOffset="140971.82">17187 4847 0,'-21'64'16,"21"-43"-1,-21 0-15,21 0 0,0 22 16,0-22-16,-21 21 0,21-21 0,-21 22 16,21-1-16,0 0 0,-22-21 15,1 22-15,21-22 0,-21 21 0,0-21 16,21 1-16,0 20 0,0-21 0,0 0 16,-21 0-16,21 1 15,0-1-15,0 0 0,0 0 16,21-21-1,0 0 1,0-21-16,0 21 16,1-21-16,-22 0 0,21 21 15,0-22-15</inkml:trace>
  <inkml:trace contextRef="#ctx0" brushRef="#br1" timeOffset="141759.67">17441 5292 0,'-21'0'32,"21"21"-17,21-21 17,0 0-32,1 0 0,-1 0 0,0 0 15,0-21-15,0 21 16,0 0-16,-21-21 0,22 21 15,-22-22-15,0 1 16,0 0 0,-22 21-16,1 0 15,0 0-15,0 21 16,0 0-16,0-21 0,21 22 0,-22-1 16,1 0-16,21 0 0,-21 0 15,21 0-15,0 1 0,0-1 0,0 0 16,0 0-16,0 0 0,0 0 15,0 1-15,0-1 0,0 0 16,21-21-16,0 0 16,1 0-16,-1 0 0,0 0 15,21 0-15,-21 0 0,1 0 16,20 0-16,-21 0 0,0-21 0,22 21 16,-22-21-16,0 21 0,21-22 15,-21 1-15,1 0 0,20 0 0,-21 0 16,0 0-16,0-1 0,22 1 0,-22 0 15,0 0-15,-21-21 0,21 20 16,-21 1-16,21 21 0,-21-21 0,-21 21 31,0 0-31,0 21 0,0 0 16,0 1-16,-1-1 0,1 0 16,21 0-16,0 0 0,-21 0 15,21 1-15,0-1 16,0 0-16,0 0 0,0 0 15,21 0 1,0-21-16,1 0 0,20 22 16,-21-22-16,0 0 0,0 0 0,1 0 15,-1 21-15,-21 0 16,0 0 0,-21-21-1,-1 0-15,1 21 0,0-21 0,0 0 16,0 0-16,0 21 0,-1-21 0,1 0 15,0 0-15,0 0 0,0 0 16,0 0-16,21-21 31,0 0-15,21 0-16,0 21 0,0-21 16,-21 0-16,42-1 0</inkml:trace>
  <inkml:trace contextRef="#ctx0" brushRef="#br1" timeOffset="142107.47">18669 4826 0,'0'-21'0,"0"42"0,0-63 0,0 21 0,-21 21 31,0 21-15,21 0-16,-22 21 0,1-21 0,0 22 15,0-1-15,-21 0 0,20 22 16,1-22-16,0 1 0,0-1 0,0 0 16,0 1-16,-1-1 0,1 0 15,0 1-15,21-22 0,0 21 0,0-21 16,-21 22-16,21-22 0,0 0 0,0 0 16,0 0-16,0 0 0,21-21 15,-21 22-15,21-22 0,0 0 16,1 0-16,-1 0 0,0 0 0,0 0 15,21 0-15,-20 0 0,-1 0 16,21-22-16,-21 1 0,22 21 0,-22-21 16,0 0-16,21 0 0,-21 0 15,1-22-15,-1 22 0,-21 0 0,0 0 16</inkml:trace>
  <inkml:trace contextRef="#ctx0" brushRef="#br1" timeOffset="142364.32">18351 5271 0,'0'0'0,"-21"21"16,42-21 0,1 0-16,-1 0 0,0 0 15,0 0-15,0 0 0,0 0 0,22 0 16,-22 0-16,0 0 0,0 0 15,0 0-15,1 0 0,-1 0 0,21 0 16,-42-21-16,21 21 0,0 0 0,1 0 16,-22-22-16,21 22 15,0-21-15,-21 0 16</inkml:trace>
  <inkml:trace contextRef="#ctx0" brushRef="#br1" timeOffset="144836.07">11536 15854 0,'0'0'0,"-21"-21"16,-1 21-16,1 0 15,0-21-15,21-1 16,-21 22-16,0 0 0,0 0 16,21-21-16,-22 21 15,1 0 1,42 0 15,1 0-31,-1 0 16,0 0-16,21 0 0,1 0 0,-1 0 15,0 0-15,22 0 0,-22 0 16,43 0-16,-22 0 0,1 0 0,20 0 16,1 0-16,-21 0 0,20-21 15,-20 21-15,-1 0 0,1 0 0,-22-21 16,0 21-16,1 0 0,-1 0 0,-21 0 16,0-21-16,-42 0 46,0 21-46,0 0 0,0 0 0,-22 0 16,1 0-16,21 0 0,-21-22 0,-1 22 16,22 0-16,-21 0 0,21 0 15,-22 0-15,22 0 0,0-21 0,21 0 32,21 21-17,0-21-15,22 21 0,-22 0 16,21 0-16,0-21 0,-20 21 0,20 0 15,0 0-15,-21 0 0,22 0 0,-22 0 16,0 0-16,0 0 16,0 0-16,-21 21 0,0 0 15,0 21-15,0-20 0,-42-1 16,21 0-16,0 21 0,-22-21 16,1 1-16,0 20 0,-1-21 0,1 21 15,0-20-15,-1-1 0,1 21 16,0-21-16,-1 0 0,22 1 0,-21-22 15,21 21-15,0 0 0,42-21 32,0 0-32</inkml:trace>
  <inkml:trace contextRef="#ctx0" brushRef="#br1" timeOffset="145496.73">14245 15198 0,'0'-21'0,"0"42"0,0-64 0,-21 22 16,0 0-16,21 0 0,-21 21 16,-1-21-16,1 21 15,0 0-15,0 0 16,21 21-16,-21 0 0,0 21 0,-1 1 16,1-1-16,0 0 0,21 1 0,-21-1 15,0 22-15,0-22 0,-1 0 16,1 1-16,21-22 0,-21 21 0,0-21 15,0 22-15,21-22 0,0 0 16,-21 0-16,21 0 0,-22 0 0,22 1 16,0-44 15,22 1-15,-1 0-16,0 0 0,0 0 15,0 0-15,0-22 0,1 22 16,-1-21-16,0-1 0,0 1 0,21 0 15,-20-22-15,20 22 0,-21 0 16,0-1-16,22 1 0,-22 0 0,0 20 16,21 1-16,-21 0 0,1 21 0,-1 21 15,-21 0 1,0 22-16,0-1 0,0 0 0,0 1 16,0-1-16,-21 0 15,21 1-15,-22-1 0,1 0 0,0 1 16,21-1-16,-21-21 0,21 22 0,-21-22 15,21 21-15,-21-21 0,21 0 16,0 1-16,0 20 0,0-21 0,0 0 16,0 0-16,-22-21 31,1 0-31,0-21 0</inkml:trace>
  <inkml:trace contextRef="#ctx0" brushRef="#br1" timeOffset="146419.2">13801 15621 0,'-43'-21'31,"64"0"-15,1 21-16,-1 0 0,0 0 16,21 0-16,1-21 0,-1 21 0,0-22 15,22 22-15,-1-21 0,1 0 16,-1 21-16,1-21 0,-1 0 0,22 0 15,-22-1-15,1 1 0,-22-21 16,22 21-16,-22 0 0,0-22 16,1 22-16,-1-21 0,-21 21 0,0-22 15,1 22-15,-1 0 0,-21 0 16,0 0-16,0-1 0,0 1 0,0 0 16,-21 21-16,-1 0 15,1 0-15,21 21 0,-21-21 16,0 43-16,0-22 0,0 42 0,21-20 15,-22-1-15,1 21 0,0 1 16,0-1-16,0 1 0,-22-1 0,22 1 16,0-1-16,-21 22 0,21-21 15,-1 20-15,-20-20 0,21 20 16,0 1-16,0-21 0,-1 20 0,1-20 16,0-1-16,21 1 0,0-1 15,0-20-15,0-1 0,0 0 0,21 1 16,0-22-16,1 21 0,-1-21 0,21-21 15,-21 0-15,22 0 0,-22 0 16,21 0-16,-21 0 0,0-21 0,22 0 16,-22-21-16,21 20 0,-21-20 15,1 21-15,20-43 0,-21 22 0,0 0 16,0-1-16,-21-20 0,0-1 0,0 1 16,0-1-16,0 1 0,0-1 15,-21 1-15,0 21 0,0-1 16,-21 1-16,20 0 0,-20-1 0,21 22 15,-21 0-15,20 0 0,1 0 16,0-1-16,0 22 0,0-21 16,42 0-1,0 21-15,0 0 16,22 0-16,-22-21 0,21 21 0,0-21 16,22 21-16,-22-21 0,22 21 15,-1-22-15,1 1 0,-1 0 0,22 0 16,-22-21-16,1 20 0,-1-20 15,-20 0-15,20 21 0,-20-22 0,-22 1 16,21 0-16,-21-1 0,0 1 16,1 21-16,-22 0 0,0-22 15,0 22-15,0 0 0,0 0 16,-22 21-16,1 0 0,0 0 16,0 21-16,0 0 0,-22 0 15,22 22-15,0-1 0,0 0 0,0 22 16,-22-22-16,22 22 0,0-22 15,0 21-15,0-20 0,0-1 0,-1 0 16,22 1-16,0-1 0,-21-21 0,21 0 16,0 22-16,0-22 0,0 0 15,0 0-15,21 0 0,1-21 16,-1 0 0,0 0-16,0 0 0,0 0 0,0 0 15,1-21-15,-1 21 0,-21-21 0,21 0 16,0-21-16,-21 20 0,0 1 15</inkml:trace>
  <inkml:trace contextRef="#ctx0" brushRef="#br1" timeOffset="146607.09">15261 15409 0,'-21'0'0,"42"0"0,-63 0 0,42 22 15,-21-22-15,42 0 31,0 0-31,21 0 0,-21 0 16,22 0-16,-22 0 0,21 0 0,1 0 16,-22 0-16,21-22 0,0 22 15,1-21-15,-22 0 0,21 21 0,1-21 16</inkml:trace>
  <inkml:trace contextRef="#ctx0" brushRef="#br1" timeOffset="147303.69">15875 15431 0,'0'0'0,"0"21"0,0 0 16,21-21 15,0 0-15,0 0-16,1 0 15,-1-21-15,0 21 0,-21-21 0,21-1 16,0 1-16,-21 0 15,0 0-15,0 0 0,0 0 0,0-1 16,-21 22 0,0 0-1,21 22-15,-21-1 0,0-21 0,-1 21 0,1 0 16,21 21-16,0-20 0,-21-1 16,21 0-16,0 0 0,0 0 15,0 0-15,0 1 0,0-1 0,0 0 16,0 0-16,21 0 15,0-21-15,1 0 0,-1 0 16,0 0-16,0 0 0,0 0 0,22 0 16,-22 0-16,0 0 0,0 0 15,0 0-15,0-21 0,1 0 16,-1 0-16,0 0 0,0-1 16,-21 1-16,21-21 0,0 21 15,1-22-15,-1 22 0,21 0 0,-21 0 0,0 0 16,1 0-16,-1-1 15,21 1-15,-21 21 0,0 0 0,1 0 16,-1 0-16,0 0 0,0 21 16,0 1-16,-21-1 0,0 0 0,0 0 15,0 0-15,21 0 0,-21 22 0,0-22 16,0 0-16,0 0 0,0 0 16,0 1-16,0-1 0,0 0 0,-21 0 15,0-21-15,21 21 0,0 0 16,-21-21-16,0 0 15,21-21 1,0 0-16,0 0 16,0 0-16,0-22 0,21 22 15,0 0-15,-21-21 16,21-1-16,0 22 0,1-21 0,-1 0 16,-21 20-16,21-20 0,0 0 0,0 21 15,0-1-15,22 1 0,-22 0 16,0 0-16,0 0 0,22 0 0,-22 21 15,21-22-15,-21 1 0</inkml:trace>
  <inkml:trace contextRef="#ctx0" brushRef="#br1" timeOffset="148012.66">17801 14923 0,'-42'0'0,"42"-22"31,21 22-31,0 0 16,0 0-16,0 0 0,22 0 15,-1-21-15,0 21 0,-20 0 0,41 0 16,-21 0-16,1 0 0,20 0 16,-20-21-16,20 21 0,-21 0 0,1 0 15,20 0-15,-20 0 0,-22 0 0,21 0 16,-21 0-16,-42 0 15,0 0 1,0 0-16,-22 0 0,1 0 16,0 0-16,-1 0 0,1 0 15,0 0-15,21 0 0,-22 0 0,1 0 16,21 0-16,-22 0 0,22 0 16,0 0-16,0 0 0,0 0 15,21 21 16,-21-21-15,21 21-16,0 1 16,-22-1-16,22 0 0,0 0 0,0 21 15,0 1-15,-21-1 0,0 0 0,0 1 16,21 20-16,-21-20 16,0-1-16,-1 21 0,22-20 0,-21-1 0,0 0 15,0-20-15,0 20 16,21-21-16,0 21 0,-21-20 0,21-1 15,0 0-15,0 0 0,0 0 0,0 0 16,0 1 0,21-22-16,0 0 0,0 0 15,0 0-15,0-22 0,-21 1 16,22 21-16,-1-21 0,0 0 16,0 0-16,0 0 0,0-1 15</inkml:trace>
  <inkml:trace contextRef="#ctx0" brushRef="#br1" timeOffset="148690.84">18203 15558 0,'0'0'0,"21"0"15,1 0 1,-1 0 0,0 0-16,0-22 15,0 22-15,0-21 0,1 0 16,-22 0-16,21 21 15,-21-21-15,0 0 16,0-1-16,0 1 0,-21 21 16,-1-21-16,1 21 0,0 0 15,0 0-15,21 21 0,-21 0 16,0 1-16,-1-1 0,22 0 16,-21 0-16,21 21 0,-21-20 0,0-1 15,21 0-15,0 0 0,0 0 16,0 0-16,0 1 0,0-1 15,0 0-15,21-21 0,0 0 0,0 21 16,1-21-16,20 0 0,-21 0 16,21 0-16,-20 0 0,20 0 0,0 0 15,-21 0-15,22-21 0,-1 21 16,0-21-16,1 0 0,-1 21 0,-21-22 16,22 1-16,-22 0 0,21-21 15,-21 21-15,0-1 0,1 1 16,-22-21-16,0 21 0,0 0 0,0-1 15,-22 22 1,1 0 0,0 22-16,0-22 0,21 21 0,-21 0 15,21 0-15,0 0 0,0 22 16,0-22-16,0 0 0,0 0 0,0 0 16,0 0-16,0 1 0,0-1 0,21 0 15,-21 0 1,0 0-16,0 0 15,-21-21 1,0 0 0,-1 0-16,1-21 0,0 21 15,0-21-15,0 21 0,21-21 16,-21 21-16,-1-21 0,1 0 16,21-1-16,-21 22 0,21-21 0,-21 21 15,21-21-15,0 0 16,21 0-16,0 21 15,0-21-15,22 21 0,-22-22 16,21 1-16</inkml:trace>
  <inkml:trace contextRef="#ctx0" brushRef="#br1" timeOffset="149043.63">19452 14901 0,'0'0'0,"0"-21"0,0 0 15,0 0-15,-21 21 16,0 0-16,0 21 16,21 0-16,-22 0 0,1 22 15,0-22-15,0 21 0,0 1 0,0 20 16,-22 1-16,22-22 16,0 21-16,0 1 0,0-22 0,-1 22 15,1-22-15,21 0 0,-21 1 0,0-1 16,21 0-16,-21-20 0,21 20 15,0-21-15,0 0 0,0 0 0,0 22 16,0-22-16,0 0 16,0 0-16,0 0 15,21-21-15,0 0 0,0 0 16,0 0-16,1-21 0,-1 21 16,0-21-16,0 0 0,0 21 15,22-21-15,-22 0 0,21-22 0,-21 22 16,22 0-16,-1 0 0,0-22 15</inkml:trace>
  <inkml:trace contextRef="#ctx0" brushRef="#br1" timeOffset="149303.75">19283 15304 0,'0'0'0,"-21"0"0,21-22 31,21 22-15,0 0-16,0 0 0,0 0 0,22 0 16,-22 0-16,21-21 15,0 21-15,-20-21 0,20 21 0,0 0 16,-21-21-16,22 21 0,-22 0 16,0-21-16,0 21 0,0-21 0,1-1 15,-22 1-15,0 0 0,0 0 16,0 0-16,0 0 15,-22-22-15,1 22 0</inkml:trace>
  <inkml:trace contextRef="#ctx0" brushRef="#br1" timeOffset="151131.56">10880 7027 0,'-22'0'0,"1"0"0,0 0 0,0 0 16,0-21 0,0 21-16,-1 0 15,44 0 17,-1 0-32,21 0 0,0 0 15,1 0-15,20 0 0,22 0 0,-22 0 16,22 0-16,0 0 0,-1 0 15,1 0-15,0 0 0,-1-21 0,1 21 16,0 0-16,-1 0 0,-20 0 0,21 0 16,-22 0-16,1 0 15,-1 0-15,-21 0 0,1 0 0,-22 0 16,0 0-16,0 0 0,-21-21 31,-21 21-31,21-21 0,-42 21 16,21-21-16,-1 21 0,-20-22 15,21 1-15,-21 21 0,20-21 0,-20 0 16,0 21-16,21-21 0,-22 21 0,22-21 16,0 21-16,0 0 0,0 0 15,-1-22-15,1 22 0,21 22 47,21-22-31,1 21-16,-1-21 0,0 0 15,0 0-15,0 21 0,0-21 16,1 0-16,-1 0 0,21 0 0,-21 21 16,0-21-16,22 0 0,-22 0 15,0 0-15,0 0 0,0 21 0,1-21 16,-22 21-16,0 1 16,0-1-16,-22 0 15,1 0-15,0 0 16,0 0-16,-21 1 0,-1-1 0,22 0 15,-21 0-15,-1 0 0,1 0 16,21 22-16,-21-22 0,-1 0 0,22 0 16,0 0-16,0 1 0,0-1 0,-1 0 15,1 0-15,21 0 16</inkml:trace>
  <inkml:trace contextRef="#ctx0" brushRef="#br1" timeOffset="152983.89">13483 6879 0,'0'0'0,"0"-21"0,-21 0 16,21 0-16,-21 0 0,21-1 15,-21 1-15,21 0 0,-22 0 0,22 0 16,0 0-16,0-1 0,0 1 15,0 0-15,-21 21 0,21 21 32,0 22-32,0-1 15,0-21-15,0 21 0,0 1 16,0-1-16,0 0 0,0 1 0,0-1 16,-21 0-16,21 1 0,0-1 15,-21-21-15,0 22 0,21-22 16,-21 21-16,21-21 0,0 0 0,-22 1 15,22-1-15,-21 0 0,21-42 47,0 0-47,0-1 16</inkml:trace>
  <inkml:trace contextRef="#ctx0" brushRef="#br1" timeOffset="153556.01">13293 6837 0,'0'0'0,"0"-21"0,-22-43 16,22 43-16,0 0 0,0 0 15,0 0-15,0-1 0,0 1 0,22 21 16,-1-21-16,21 0 0,-21 0 16,22 21-16,-1 0 0,-21 0 0,21 0 15,1 0-15,-1 0 0,0 21 16,-20 0-16,20 0 0,-21 0 0,21 22 15,-20-22-15,-22 0 0,0 0 0,0 22 16,0-22-16,0 0 16,-22 0-16,1 0 0,-21 0 0,0 1 15,-1-1-15,1-21 0,0 21 0,-1 0 16,1-21-16,0 0 0,20 21 16,-20-21-16,21 0 0,0 0 15,21-21 1,21 0-1,0 21-15,0-21 0,0 21 16,22 0-16,-22 0 0,21 0 16,1 0-16,-22 0 0,21 0 0,0 0 15,1 0-15,-1 21 0,0 0 0,-20 0 16,20-21-16,0 21 16,-21 1-16,1 20 0,-22-21 0,0 0 15,0 0-15,0 1 0,0 20 0,0-21 16,-22 0-16,1 0 0,-21 1 15,21-1-15,0 0 0,-22-21 0,22 21 16,-21-21-16,21 0 0,-22 21 0,22-21 16,0 0-16,-21 0 0,20 0 15,1 0-15,0 0 0,0 0 0,0-21 16,0 21-16,-1-21 0,1 0 16,21 0-16,0-1 15,0 1-15,0 0 0,0 0 16,21 0-16,1 0 15,20-1-15,-21 1 0,21 0 0</inkml:trace>
  <inkml:trace contextRef="#ctx0" brushRef="#br1" timeOffset="153952.04">14076 7049 0,'42'0'31,"-21"0"-31,0-22 0,1 22 0,-1-21 16,0 21-16,-21-21 0,42 21 15,-21-21-15,1 0 0,-1 0 16,0 21-16,-21-22 0,0 1 16,0 0-16,0 0 0,-21 0 15,0 21-15,-1-21 0,1 21 16,0 0-16,0 0 0,0 0 15,0 0-15,-1 21 0,1 0 0,0 0 16,0 0-16,0 0 0,21 22 16,0-22-16,0 0 0,0 21 0,0-20 15,0 20-15,0-21 0,0 0 0,0 22 16,0-22-16,21 0 16,0 0-16,0 0 0,-21 0 0,21-21 15,1 22-15,-1-22 0,0 0 0,0 0 16,21 0-16,-20 0 0,-1 0 15,0 0-15,21 0 0,-21-22 0,1 1 16,20 0-16,-21 0 0,21 0 0,-20 0 16</inkml:trace>
  <inkml:trace contextRef="#ctx0" brushRef="#br1" timeOffset="154871.54">14859 6562 0,'0'0'0,"0"-43"31,-21 43-31,21 22 0,-21-1 0,21 0 16,-22 21-16,22 1 0,0-1 15,-21 0-15,21 22 0,-21-22 0,0 22 16,21-22-16,-21 21 0,21 1 0,-21-1 16,-1 1-16,22-1 0,-21 1 15,21-1-15,-21 1 0,21-1 0,-21 1 16,21-1-16,0 1 0,0-1 0,-21 1 15,21-1-15,-21 1 0,-1-1 16,22 1-16,-21-1 0,0 1 0,21-1 16,-21-20-16,0-1 0,0 0 15,21-20-15,0 20 0,0-21 0,0 0 16,21-21 0,0-21-16,0 0 0,0 0 15,0 0-15,22-22 0,-22 1 0,21 0 16,1-1-16,-22-20 0,21-1 15,-21 1-15,22-1 0,-22 1 0,21-1 16,-21 1-16,-21-1 0,0 1 0,0-1 16,0 22-16,0 0 0,0-22 15,0 22-15,-21 21 0,0-22 0,0 22 16,0 0-16,-22-21 0,22 42 0,0-22 16,0 1-16,21 0 15,-21 21-15,-1-21 0,22 0 16,0 0-1,22 21-15,-1-22 0,0 22 16,0-21-16,0 0 0,0 21 0,1-21 16,-1 0-16,21 0 0,-21-1 0,22 1 15,-1 0-15,-21 0 0,21-21 16,1 20-16,-1 1 0,-21 0 16,22-21-16,-22 21 0,21-1 15,-21 22-15,-21-21 0,21 21 16,-21-21-16,-21 21 15,21 21 1,-21 0-16,0-21 0,0 22 0,0-1 16,-1 21-16,1-21 0,0 0 0,0 1 15,21-1-15,0 0 0,0 0 16,0 0-16,0 0 0,0 1 0,0-1 16,21 0-16,0-21 0,0 0 15,1 21-15,20-21 0,-21 0 16,0 0-16,22 0 0,-22 0 0,21 0 15,-21 0-15,0 0 0,22-21 16,-22 21-16,0-21 0,0 21 16,0-21-16,1-1 0,-1 1 0,0 0 15,-21 0-15,0 0 0,0-22 0,0 22 16,0 0-16,0 0 0,0-21 16,0 20-16,0 1 0,-21 21 0,0-21 15,-1 21-15,1 0 0,-21 0 16,21 0-16,0 0 0,-1 0 0,1 0 15,0 0-15,0 21 0,21 0 0,-21-21 16,21 22-16,0-1 0,0 0 16,21 0-16,0-21 0,0 21 15,0-21-15,1 0 0,20 0 16,-21 0-16,0 0 0,22 21 16</inkml:trace>
  <inkml:trace contextRef="#ctx0" brushRef="#br1" timeOffset="155291.31">15811 6858 0,'0'0'0,"0"-63"31,0 41-31,22 22 16,-1 0-16,0 0 0,0-21 0,0 21 15,0 0-15,1 0 16,-1 0-16,0 21 15,-21 1-15,0-1 0,0 0 0,21 0 16,-21 0-16,0 0 0,0 1 0,0-1 16,0 0-16,0 0 0,0 0 15,0 0-15,0 1 0,-21-22 0,0 21 16,21 0-16,-21-21 0,-1 21 16,1-21-16,21-21 31,0 0-31,0 0 15,21-1-15,-21 1 0,22 0 16,-1 0-16,0 0 16,21 0-16,-21-1 0,1 1 0,20 0 15,-21 0-15,0 0 0,22 21 0,-22-21 16,21-1-16,-21 22 0,0 0 16,22 0-16,-22 0 0,0 0 15,-21 22 1,0-1-16</inkml:trace>
  <inkml:trace contextRef="#ctx0" brushRef="#br1" timeOffset="155603.13">16341 6922 0,'0'42'16,"0"-84"-16,0 105 15,21-63 1,0 0-16,0 0 0,0 0 16,0 0-16,1 0 15,-1 0-15,0 0 0,0 0 0,0-21 16,0 21-16,1-21 0,-1 0 15,-21-1-15,21 1 0,-21 0 16,0 0-16,0 0 0,0 0 0,0-1 16,-21 22-16,0 0 15,-1 0-15,1 0 0,0 0 0,0 0 16,0 22-16,-22-1 0,22 0 0,0 0 16,0 0-16,0 0 0,21 1 15,0-1-15,-21 0 0,21 0 0,0 0 16,0 0-16,0 1 0,0-1 15,21-21-15,0 21 16,0-21-16,0 0 0,0 0 0,1 0 16,20 0-16,-21 0 0,21 0 0,-20 0 15,-1 0-15,21 0 0,-21-21 0</inkml:trace>
  <inkml:trace contextRef="#ctx0" brushRef="#br1" timeOffset="157551.29">17970 6731 0,'0'0'0,"22"-63"32,-1 41-32,-21 1 0,0 0 15,0 0-15,0-21 0,0 20 16,0 1-16,0 0 0,0 0 0,0 0 15,-21 21-15,-1 0 16,1 0-16,0 21 16,0 0-16,0 0 0,0 0 0,-1 22 15,1-22-15,0 21 0,0 1 16,0-1-16,0 0 0,21-21 0,-22 22 16,1-1-16,21-21 0,0 22 15,0-22-15,0 21 0,0-21 16,0 0-16,21 1 0,1-1 0,20 0 15,-21 0-15,21 0 0,-20-21 0,20 0 16,-21 0-16,21 0 0,-20 0 16,20 0-16,0 0 0,1 0 0,-1-21 15,0 0-15,1 0 0,-22 0 16,21-1-16,0 1 0,1 0 0,-22-21 16,42-22-16,-20 22 0,-22 0 15,0-1-15,21-20 0,-20 20 16,-22 1-16,21-21 0,0 20 0,-21 1 15,0 0-15,0 20 0,0-20 16,0 21-16,0 0 0,0 0 0,-21 21 31,0 21-31,-1 0 0,1 0 16,-21 21-16,21 1 0,0-1 0,-1 22 16,1-22-16,0 0 0,0 22 0,21-22 15,0 0-15,0 1 0,0-1 16,0 0-16,0 1 0,21-22 0,0 21 15,0 1-15,1-22 0,-1 0 16,21 21-16,-21-21 0,0 1 0,22-1 16,-22-21-16,0 21 0,21-21 0,-20 0 15,-1 0-15,21 0 0,-21 0 16,22 0-16,-22-21 0,0 0 0,21-1 16,-21 1-16,1 0 0,20 0 15,-21 0-15,0-22 0,0 22 16,1-21-16,-1 21 0,0-22 0,-21 22 15,0-21-15,0 21 0,0-22 16,0 22-16,0 0 0,0 0 0,-21 21 16,0 0-16,-1 0 0,1 0 0,0 0 15,0 0-15,-21 0 0,20 21 16,1 0-16,0 0 0,0 1 0,0-1 16,0 21-16,-1-21 0,1 0 15,21 1-15,-21 20 0,21-21 16,0 0-16,0 0 0,0 1 0,0-1 15,0 0-15,0 0 16,21-21-16,0 0 0,1 21 0,-1-21 16,0 0-16,0 0 0,0 0 15,0 0-15,1-21 0,-1 0 16,0 21-16,0-21 0,0 0 0,-21-1 16,21 1-16,1 0 0,-1 0 0,0-21 15,0 20-15,0-20 0,-21 21 16,0 0-16,21 0 0,-21-1 0,0 1 15,0 0-15,-21 21 32,0 0-32,21 21 0,-21 0 0,21 1 15,-21-1-15,0 0 16,21 0-16,0 0 0,0 22 0,0-22 16,0 0-16,0 0 0,0 0 15,0 0-15,21 1 16,0-22-16,0 0 0,0 21 0,0-21 15,1 0-15,-1 0 0,0 0 0,21 0 16,-21 0-16,1 0 0,20 0 16,-21-21-16,21-1 0,-20 22 0,20-21 15,-21 0-15,21 0 0,-20-21 16,-1 20-16,0 1 0,0-21 0,21 21 16,-20 0-16,-22-22 0,21 22 15,0 0-15,-21 0 0,21 0 16,-42 42 15,0 0-31,21 0 0,-21 0 16,21 22-16,0-22 0,0 0 0,0 0 15,0 0-15,0 0 0,0 1 16,0-1-16,0 0 0,0 0 0,0 0 16,0 0-16,0 1 0,0-1 31,0-42 0,-22 21-31,1-22 16,21 1-16,-21 21 0,0-21 15,0 21 1,0 0-16,-1 0 16,1 0-16,0 0 15,21 21-15,0 0 16,0 1-16,0-1 15,21-21 1,0 0-16,1 0 16,-1 21-16,0-21 0,0 0 0,0 0 0,22 0 15,-22 0-15,21 0 16,0 0-16,1 0 0,-1 0 0,0 0 16,1-21-16,-22 21 0,21-21 0,1-1 15,-22 1-15,0 21 0,21-21 16,-21 0-16,1-21 0,-1 20 0,0 1 15,0 0-15,-21 0 0,0 0 16,21 0-16,-21-1 0,0 1 0,0 0 16,-21 21-1,0 0 1,0 0-16,0 21 16,21 0-16,0 1 0,0-1 0,0 0 15,0 0-15,0 0 0,0 0 16,0 1-16,0-1 0,0 0 0,0 0 15,0 0-15,0 0 16,0 1-16,0-1 0,0 0 16,-22 0-1,1-21 1,21 21-16,-21-21 0,0 0 16,0 0-1,21-21 16</inkml:trace>
  <inkml:trace contextRef="#ctx0" brushRef="#br1" timeOffset="162267.43">12150 14224 0,'0'0'0,"-22"0"0,-20 0 15,0 0-15,21 0 0,-22 0 0,1 0 16,21 0-16,-22 0 0,22 0 16,0-21-16,0 21 0,42 0 31,0 0-31,22 0 16,-1 0-16,21 0 0,1 0 0,21 0 0,-22 0 15,22 0-15,-1 0 0,1 0 16,0 0-16,-1 0 0,1 0 15,0 0-15,21 0 0,-22-21 0,1 21 16,0 0-16,-1 0 0,1 0 16,-22 0-16,-20-21 0,-1 21 0,0 0 15,-20 0-15,-22-22 0,0 1 16,-22 0 0,1 21-16,0 0 0,0-21 15,0 21-15,0 0 0,-22 0 16,22 0-16,0 0 0,0 0 15,0 0-15,21-21 0,21 21 32,21 0-17,-21 0-15,22 0 0,-22 0 0,21 0 16,0 0-16,-20 21 0,20-21 16,-21 21-16,0 0 0,0-21 0,-21 21 15,0 1-15,0-1 0,0 21 0,0-21 16,0 0-16,0 22 0,-42-22 15,21 0-15,-21 21 0,-1-20 0,1 20 16,0-21-16,-22 0 0,22 0 16,-22 1-16,1-1 0,20 0 15,1 0-15,0 0 0,-1 0 0,22-21 16,0 22-16,0-22 0,42-22 31</inkml:trace>
  <inkml:trace contextRef="#ctx0" brushRef="#br1" timeOffset="162971.78">14880 13504 0,'-21'-21'0,"42"42"0,-42-63 0,21 21 16,0 0-16,0 0 15,0-1-15,21 1 0,-21 0 16,21 21-16,-21-21 0,21 21 16,-21 21-1,0 0 1,0 0-16,0 22 0,0-1 16,-21 22-16,0-22 0,0 21 0,21-20 15,-21 20-15,0 1 0,-1-22 16,1 0-16,0 1 0,0-1 15,0 0-15,0-20 0,-1 20 0,1-21 0,0 0 16,0 0-16,21 1 16,0-44-1,0 1 1,0 0-16,0-21 16,0 21-16,21-1 0,0-20 0,-21 0 15,0-1-15,21 1 0,1 0 0,-1-1 16,-21-20-16,21 21 0,0-1 15,0-20-15,-21 20 0,21 22 0,1-21 16,-1 21-16,0 0 0,21 21 0,-21 0 16,1 0-16,-1 21 0,21 0 15,-21 21-15,0 1 0,1-1 0,-1 0 16,0 1-16,0 20 0,-21-21 16,0 1-16,0-1 0,0 0 15,0 1-15,0-22 0,0 21 0,0-21 16,0 1-16,0 20 0,0-21 15,0 0-15,0 0 0,0 1 16,-21-22 0,0 0-16,0 0 0,-1 0 15,-20 0-15</inkml:trace>
  <inkml:trace contextRef="#ctx0" brushRef="#br1" timeOffset="163851.94">14478 13928 0,'0'-21'0,"0"42"0,21-64 16,0 43-16,0-21 0,1 21 16,20 0-16,-21 0 0,21-21 0,1 21 15,20-21-15,-20 21 0,20-21 16,1 21-16,-1-21 0,22-1 0,-22 1 16,22 0-16,-22 0 0,22 0 0,-21 0 15,-1-22-15,-21 22 0,1 0 16,-1-21-16,0 20 0,-20 1 0,-1-21 15,0 21-15,-21 0 16,0-1-16,0 1 0,0 0 0,0 0 16,-21 21-16,0 0 15,-1 21-15,1-21 16,21 42-16,0-20 0,-21 20 0,21 0 16,-21 1-16,21 20 0,0-21 15,0 22-15,-21-1 0,21-20 0,-21 20 16,-1 1-16,22-1 0,-21-20 0,0 20 15,21 1-15,-21-1 0,0 1 16,0-1-16,21 1 0,0-22 0,-22 21 16,22 1-16,-21-22 0,21 22 0,0-22 15,0-21-15,0 22 0,0-22 16,0 0-16,21 0 0,1 0 16,-1 0-16,0-21 0,0 0 0,0 0 15,0 0-15,22-21 0,-22 0 16,0 21-16,0-21 0,22-21 0,-22 20 15,0-20-15,0 0 0,21-1 0,-20 1 16,-1-21-16,0-1 0,-21 22 16,0-22-16,0 22 0,0-22 0,0 22 15,-21 0-15,21-1 0,-43 1 0,22 0 16,0 21-16,-21-1 16,21 1-16,-22 0 0,22 0 0,-21 21 15,21 0-15,-1-21 0,1 21 0,0 0 16,42 0-1,0 0 1,1 0-16,20-21 0,-21 21 16,21-22-16,1 22 0,-1-21 0,0 21 15,22-21-15,-22 0 0,22 0 0,-22 0 16,22-1-16,-22 1 0,21-21 16,-20 0-16,-1 20 0,0-20 0,-20 0 15,-1-1-15,0 1 0,-21 0 16,21 21-16,-21-22 0,0 22 0,0 0 15,0 0-15,0 0 0,-21-1 0,0 22 16,0 0 0,-1 22-16,22-1 15,-21 21-15,21-21 0,-21 22 16,21 20-16,0-21 0,-21 22 0,21-22 16,-21 22-16,21-22 0,-21 22 0,21-22 15,0 0-15,0-21 0,0 22 16,0-22-16,0 0 0,0 0 0,0 0 15,0 1-15,21-22 0,42 0 32,-42 0-32,-21-22 0,22 1 15,-22 0-15,21 0 0</inkml:trace>
  <inkml:trace contextRef="#ctx0" brushRef="#br1" timeOffset="164051.82">16129 13610 0,'21'0'31,"0"0"-15,0 0-16,22 0 0,-22 0 0,21 0 16,1 0-16,-1 0 0,0 0 15,-21 0-15,22 0 0,-1 0 0,-21 0 16,22-21-16,-22 21 15,0 0-15,0-21 0</inkml:trace>
  <inkml:trace contextRef="#ctx0" brushRef="#br1" timeOffset="164735.53">16679 13716 0,'0'0'0,"-21"21"0,21 0 15,0 1 1,21-22-1,0 0-15,1 0 16,-1-22-16,0 22 0,0-21 16,0 21-16,0-21 0,-21 0 15,22 0-15,-1 21 0,0-21 16,-21-1-16,21 1 0,-21 0 0,0 0 16,0 0-16,-21 21 31,0 21-31,0 0 0,-1 0 15,22 0-15,-21 22 0,21-22 16,-21 0-16,21 21 0,0-20 0,0-1 16,0 0-16,0 0 0,0 0 0,0 0 15,0 1-15,0-1 0,21-21 16,0 21-16,1-21 0,-1 0 16,0 0-16,0 0 0,0 0 15,0 0-15,1 0 0,-1 0 16,0 0-16,0-21 0,-21 0 15,21 21-15,0-22 0,-21 1 16,22-21-16,-1 21 0,-21 0 0,21-1 16,0-20-16,0 21 0,0-21 0,1 20 15,-1 1-15,0 0 0,0 0 16,21 21-16,-20 0 0,20 0 0,-21 0 16,0 0-16,22 21 0,-22 0 15,21 0-15,-21 1 0,0 20 16,1-21-16,-1 21 0,0-20 0,-21 20 15,21-21-15,-21 0 0,0 22 16,0-22-16,0 0 0,-21 0 0,0 0 16,21 0-16,-21-21 0,-1 0 15,1 0 1,21-21 15,0 0-31,0 0 0,0 0 0,0 0 16,21-1-16,1-20 0,-1 21 0,-21-21 15,21 20-15,0-20 16,0 21-16,0-21 0,1 20 0,20 1 0,-21 0 16,0 21-16,0-21 15,22 21-15,-22 0 0,0 0 0,21 0 16,-20 0-16</inkml:trace>
  <inkml:trace contextRef="#ctx0" brushRef="#br1" timeOffset="166299.64">18754 13441 0,'0'-21'0,"0"42"0,0-63 16,-22 42-16,1 0 15,0 0-15,0 0 0,0 0 0,0 21 16,-1 0-16,1 21 0,0-21 15,21 22-15,-21-1 0,0 0 0,21 1 16,-21-1-16,21-21 0,0 22 16,0-1-16,0 0 0,0-21 0,0 1 15,0 20-15,21-21 0,0 0 0,0 0 16,0 1-16,0-22 0,22 21 16,-1-21-16,0 0 0,1 0 0,-22 0 15,21 0-15,1 0 0,-1 0 16,0 0-16,-21 0 0,22-21 15,-22-1-15,21 1 0,-21-21 0,1 21 16,20-22-16,-21 1 0,0 0 0,22-1 16,-22-20-16,0-1 0,21 22 15,-21-21-15,22 20 0,-22 1 0,0 0 16,0-1-16,0 22 0,-21 0 16,0 0-16,0 0 0,-21 42 31,0 0-31,0 0 0,0 21 15,0-20-15,-1 20 0,1 0 0,21 1 16,0-1-16,-21 0 16,21 1-16,0-1 0,0 0 0,0-21 15,0 22-15,0-1 0,0-21 0,21 0 16,-21 1-16,21-1 0,1 0 16,-1 0-16,21-21 0,-21 21 0,22-21 15,-22 0-15,21 0 0,0 0 0,1 0 16,-1 0-16,0 0 0,1 0 15,-22-21-15,21 0 0,-21 0 0,22 0 16,-22-1-16,0 1 0,0-21 16,0 0-16,1 20 0,-22-20 0,0 0 15,0 21-15,0-22 0,0 22 0,0 0 16,0 0-16,-22 0 16,1 21-16,0 0 0,0 0 0,0 0 15,0 21-15,-1 0 0,1 0 16,0 0-16,-21 0 0,21 22 0,21-22 15,-22 21-15,22-21 0,-21 1 0,21 20 16,0-21-16,0 0 0,0 0 16,0 1-16,0-1 0,0 0 0,21-21 15,-21 21-15,22-21 0,-1 0 16,0 0-16,0 0 0,0 0 16,0 0-16,1-21 15,-1 0-15,0 0 16,0-22-16,-21 22 0,21-21 15,0 21-15,-21-22 0,22 1 16,-1 21-16,-21-22 0,21 22 0,-21 0 16,0 0-16,0 42 15,0 0 1,0 0-16,-21 1 0,21-1 0,0 21 16,0-21-16,0 0 0,0 22 15,0-22-15,0 0 0,0 0 0,21 0 16,0 1-16,0-1 0,0 0 0,1 0 15,-1-21-15,0 21 0,0-21 16,21 0-16,-20 0 0,20 0 0,0 0 16,-21 0-16,22 0 0,-1-21 15,0 0-15,1 21 0,-22-42 16,21 20-16,-21 1 0,22-21 0,-22 0 16,0 20-16,0-20 0,0 0 15,-21 21-15,0-1 0,0 1 0,0 0 16,-21 42-1,21 0-15,-21 1 16,21-1-16,0 0 0,0 21 0,0-21 16,0 1-16,0-1 0,0 21 15,21-21-15,-21 0 0,21 1 0,-21-1 16,0 0-16,0 0 16,0 0-1,-21-21 16,0 0-31,0-21 0,0 0 16,0 21-16,-1 0 0,1 0 16,0 0-16,0 0 15,0 0-15,21 21 32,21 0-32,0-21 15,0 0-15,0 0 0,1 0 16,-1 0-16,21 0 0,-21 0 15,22 0-15,-22 0 0,21 0 0,-21 0 16,22 0-16,-1 0 0,-21 0 16,21-21-16,-20 21 0,20-21 0,-21 0 15,0 21-15,22-21 0,-22-1 0,0 1 16,0 0-16,0 0 0,-21 0 16,21 0-16,1-1 0,-22 1 0,0 0 15,0 0 1,0 42-1,0 0-15,0 22 0,-22-22 16,22 0-16,0 0 0,0 21 16,-21-20-16,21-1 0,0 21 0,0-21 15,0 0-15,0 1 16,0-1-16,0 0 16,0-42 15,0 0-31,0-1 15,0 1-15</inkml:trace>
  <inkml:trace contextRef="#ctx0" brushRef="#br1" timeOffset="172357.01">12679 8805 0,'0'0'0,"-21"0"0,-1 0 0,1 0 15,0-21-15,0 21 16,0 0-16,0-21 0,-1 0 16,1 21-16,42 0 47,1 0-47,-1 0 15,21 0-15,0 0 0,22 0 0,-22 0 16,22 0-16,-1 0 0,1 0 0,-1 0 15,1 0-15,-1 0 0,1 0 16,-22 0-16,22 0 0,-22 0 0,0 0 16,1 0-16,-1 0 0,-21-21 0,21 21 15,-20 0-15,-1-21 0,0 21 16,-21-22-16,0 1 0,0 0 16,0 0-1,-21 21-15,0 0 0,-22-21 0,22 21 16,-21 0-16,-1 0 0,1 0 15,0-21-15,-1 21 0,1 0 0,0 0 16,21 0-16,-22 0 0,22 0 16,42 0 15,0 0-31,1 0 0,20 0 16,0 0-16,-21 0 0,22 21 0,-1-21 15,-21 0-15,22 0 0,-1 0 16,-21 0-16,21 0 0,-20 0 0,-1 0 15,0 0-15,0 0 0,0 0 0,0 0 16,1 0 0,-22 21-1,0 0-15,0 0 0,0 0 16,-22 1-16,22-1 0,-21 21 0,0-21 16,0 22-16,0-1 0,-22-21 15,22 21-15,0-20 0,-21 20 0,21-21 16,-22 21-16,22-20 0,-21-1 0,21 0 15,-1 0-15,-20 0 0,21 0 16,-21 1-16,20-1 0,1-21 0,0 21 16,0-21-16,-21 0 0,20 21 0,1-21 15,-21 0-15,21 0 16</inkml:trace>
  <inkml:trace contextRef="#ctx0" brushRef="#br1" timeOffset="174235.07">14986 8848 0,'0'0'15,"0"-21"-15,0-1 0,21 22 16,-21-21-16,21 21 0,-21-21 15,0 0-15,21 0 16,-21 0-16,22-1 16,-22 1-16,0 0 0,0 0 15,0 0-15,0 0 32,-22 21-17,1 0 1,0 0 31,21-22-32,0 1 1,-21 21 0,21-21-16,0 0 0,0 0 15,-21 0 1,0-1-16,-1 22 15,1 0 1,0 0 0,0 22-16,21-1 0,-21-21 0,21 21 15,-21 0-15,21 0 0,0 0 16,-22 1-16,1-1 0,21 0 16,-21 0-16,21 0 0,-21 0 0,21 22 15,0-22-15,0 0 0,0 0 16,0 0-16,0 1 0,0-1 15,0 0-15,21-21 16,0 0 0,0 0-16,1 0 0,-1 0 15,0-21-15,0 21 16,0-21-16,0-1 0,1 1 0,-22 0 16,21 0-16,0 0 0,-21 0 15,0-1-15,21 1 0,-21 0 16,0 0-16,21 21 0,-21-21 15,0 0-15,0 42 47,0 0-47,-21-21 0,21 21 16,0 0 0,0-42 62,0 0-63</inkml:trace>
  <inkml:trace contextRef="#ctx0" brushRef="#br1" timeOffset="174583.85">14711 8297 0,'-21'0'0,"42"0"0,-64 0 0,22 0 16,21-21-1,21 21 1,1 0-16,-1 0 0,0-21 15,21 21-15,-21 0 0,22 0 16,-22 0-16,21 0 0,1 0 0,-1 0 16,0 0-16,1 0 0,-1 0 15,0 0-15,1 0 0,-1 0 0,0 0 16,1 0-16,-22 0 0,0 0 0,0 0 16,0 0-16,0 0 15,-21 21 1,-21-21-16,0 0 0,0 0 15,0 0-15,-22 0 0,22 0 16,0 0-16,-21 0 0,21 0 0,-1 0 16,1 0-16,0 0 0</inkml:trace>
  <inkml:trace contextRef="#ctx0" brushRef="#br1" timeOffset="174863.69">15028 8297 0,'0'0'0,"-21"0"0,0 0 16,21 22-16,0-1 0,-21 0 15,0 0 1,21 0-16,0 0 0,0 1 0,0 20 16,-22-21-16,22 21 0,0 1 15,0-1-15,0 0 0,0 1 16,0-1-16,0 0 0,0 22 0,-21-22 16,21 1-16,0-22 0,0 21 0,0-21 15,0 22-15,-21-22 0,21 0 16,0 0-16,0 0 0,21-42 47,0 0-32,1 0-15,-1 0 0,0-1 0,0 1 16,0 0-16</inkml:trace>
  <inkml:trace contextRef="#ctx0" brushRef="#br1" timeOffset="175824.17">15261 8784 0,'0'0'0,"21"-21"16,0 21 0,-21-21-16,22 21 0,-1 0 15,-21-21-15,21 0 0,0 21 0,0-22 16,0 22-16,1-21 0,-22 0 0,21 21 16,0-21-16,0 0 0,-21 0 15,21-1-15,-21 1 16,0 0-16,-21 21 31,0 0-31,0 0 0,0 0 0,-1 21 16,1 0-16,0 1 0,0 20 0,0-21 15,0 21-15,-1 1 0,1-22 16,21 21-16,0 1 0,0-22 0,0 21 16,0-21-16,0 0 0,0 1 0,0-1 15,21 0-15,1 0 0,-1-21 16,0 0-16,0 21 0,0-21 0,0 0 15,22 0-15,-22 0 0,0 0 16,21 0-16,-20-21 0,20 0 0,-21 0 16,21 0-16,1-1 0,-22 1 15,0-21-15,21 21 0,-20-22 0,20 1 16,-21 21-16,0-21 0,0 20 16,-21 1-16,0 0 0,0 0 0,-21 21 31,0 21-31,0 0 15,21 0-15,-21 1 0,21-1 0,-21 0 16,21 0-16,0 0 0,0 22 16,0-22-16,0 0 0,0 0 0,21 0 15,0 0-15,-21 1 0,21-1 16,0 0-16,-21 0 0,0 0 16,-21-21 15,0 0-31,0 0 0,0-21 15,-1 21-15,1 0 0,0-21 16,0 21-16,0 0 16,21 21-1,0 0 1,21-21-16,-21 21 0,21-21 0,0 0 16,0 0-16,1 22 0,-1-22 15,0 0-15,0 0 0,21 0 16,-20 0-16,-1 0 0,0 0 0,21-22 15,-21 22-15,22-21 0,-1 0 16,0 0-16,-20 0 0,20-22 0,0 22 16,1-21-16,105-127 15,-127 126-15,21 1 16,-21 0-16,1-1 0,-1 22 0,0-21 16,0-1-16,-21 1 0,0 21 0,0 0 15,0 0-15,0-1 0,-21 22 16,0 0-16,0 22 15,-1-1-15,1 0 0,0 0 0,21 21 16,-21-20-16,0 20 16,21 0-16,0 1 0,-21 20 0,21-21 15,-22 1-15,22-1 0,0 22 0,0-22 16,0 0-16,0-21 0,0 22 16,0-22-16,22 21 0,-1-21 0,0 1 15,0-22-15,0 21 0,0-21 0,1 21 16,20-21-16,-21 0 0,0 0 15,0 0-15,1-21 0,-1 0 0,0 21 16,0-22-16,0 1 0,-21 0 0</inkml:trace>
  <inkml:trace contextRef="#ctx0" brushRef="#br1" timeOffset="176024.27">16404 8636 0,'0'0'0,"-21"0"15,21 21-15,0 0 16,21-21 0,0 0-16,0 0 15,1 0-15,-1 0 0,21 0 0,-21 0 16,0 0-16,22 0 0,-22 0 0,0 0 16,21 0-16,-20-21 0,-1 21 15,-21-21-15,21 21 0</inkml:trace>
  <inkml:trace contextRef="#ctx0" brushRef="#br1" timeOffset="178819.2">17251 8657 0,'-21'0'0,"42"0"0,-42-21 0,21 0 16,0 0-16,0 0 15,21-1 1,0 1-16,0 21 0,0-21 0,0 21 15,1 0-15,20-21 0,-21 21 0,0 0 16,0 0-16,22 0 0,-22 21 16,0 0-16,-21 0 0,21 1 0,-21-1 15,21 0-15,-21 21 0,22-21 0,-22 22 16,0-1-16,0 0 16,0-20-16,0 20 0,0-21 0,0 0 15,0 22-15,0-22 0,-22 0 0,1 0 16,0-21-1,21 21-15,0-42 32,0 0-32,0 0 0,0 0 15,0-1-15,0 1 0,21 0 0,0-21 16,1 21-16,-1-22 0,-21 22 16,21-21-16,0 21 0,0-22 15,0 22-15,22-21 0,-22 21 0,0-1 0,0 1 16,0 0-16,1 21 15,-1 0-15,0 0 0,-21 21 16,21 0-16,-21 22 16,0-22-16,21 21 0,-21 1 15,0-22-15,0 21 0,0 0 0,0 1 16,0-22-16,0 21 0,0-21 16,0 1-16,0-1 0,0 0 0,0 0 15,0 0-15,21-42 47,1 21-47,-1-21 0,-21 0 0,21 0 16,0-1-16,0-20 15,0 21-15,1 0 0,-1-22 0,21 22 16,-21-21-16,0 21 0,1-22 0,20 22 16,-21 0-16,0 0 0,0 0 15,1 21-15,-22 21 16,0 0-1,0 0-15,0 0 0,0 1 16,0 20-16,0-21 0,0 21 0,0-20 16,0-1-16,0 21 0,0-21 0,21 0 15,-21 1-15,21-1 0,0 0 16,0-21-16,22 21 0,-22 0 0,0-21 16,21 0-16,-21 0 0,22 0 15,-1 0-15,-21 0 0,22 0 16,-1 0-16,-21 0 0,21-21 0,-20 0 15,20 0-15,21-22 16,-41 22-16,-1-21 0,0 21 0,0-22 16,-21 1-16,21 21 0,-21-21 0,21 20 15,-21-20-15,0 21 0,0 0 16,0 0-16,0-1 0,-21 22 16,0 0-1,0 0-15,0 22 0,0-1 16,21 0-16,-22 0 0,22 21 15,-21-20-15,21 20 0,-21-21 0,21 21 16,0-20-16,0 20 0,0-21 16,0 21-16,0-20 0,0-1 0,21 0 15,0 0-15,1 0 0,-1 0 16,0-21-16,21 0 0,-21 22 16,1-22-16,-1 0 0,0 0 0,21 0 15,-21 0-15,22-22 0,-22 22 16,21-21-16,1 0 0,-22 0 0,21 0 15,0-22-15,1 22 0,-1-21 0,-21 0 16,22-1-16,-22 1 16,21 0-16,-21-1 0,0 22 0,-21-21 15,22-1-15,-1 1 0,0 0 0,-21 21 16,0-22-16,0 22 0,0 0 16,21 0-16,-21 0 0,-21 42 31,0 0-31,0 0 0,-1 21 15,1 1-15,0-22 0,0 21 0,0 1 16,21 20-16,0-21 0,0 1 16,0-1-16,0 0 0,0 1 0,0-1 15,0 0-15,0-20 0,21-1 0,0 0 16,0 0-16,0 0 16,22 0-16,-22 1 0,21-22 0,-21 0 15,22 0-15,-1 0 0,0 0 0,-20 0 16,20-22-16,-21 1 0,0 0 15,0 0-15,22 0 0,-22-22 0,0 1 16,0 0-16,-21-1 0,21 1 0,1-21 16,-1 20-16,-21 1 0,0 0 15,21-1-15,0 1 0,-21 21 0,21 0 16,-21-1-16,0 1 0,0 42 31,-21 1-31,0 20 16,21-21-16,-21 0 0,0 22 15,21-1-15,0-21 0,0 21 0,-22 1 16,22-22-16,-21 21 0,21 1 0,0-22 16,-21 0-16,21 0 0,0 21 15,0-20-15,0-1 0,0 0 16,21-21 15,0 0-31,-21-21 0,22 0 0,-1 21 16,0-22-16,-21 1 0,21-21 0,0 21 15,22 0-15,-22-22 0,0 22 16,0 0-16,0 0 0,0 0 16,1-1-16,-22 1 0,21 21 15,-21 21 17,0 1-32,0-1 0,0 0 15,0 0-15,0 0 0,0 22 0,0-22 16,0 0-16,0 0 0,21-21 0,0 21 15,0 0-15,0-21 0,1 22 16,-1-22-16,21 0 0,-21 0 0,22 0 16,-1 0-16,-21 0 0,21 0 15,1 0-15,-22 0 0,0 0 0,0-22 16,0 1-16,1 0 0,-1 0 16,0 0-16,-21-22 0,0 22 15,21 0-15,-21-21 0,21 21 0,-21-1 16,0 1-16,0 0 0,0 42 31,0 0-15,0 22-16,0-22 0,0 0 15,-21 21-15,21-20 0,0 20 0,0-21 16,0 0-16,0 22 0,0-22 16,0 0-16,21 0 0,0 0 15,1 0-15,-1-21 0,0 0 16,0 0-16,0 0 15,0 0-15,-21-21 16,22 0-16,-1 0 0,-21 0 0,0 0 16,0-22-16,0 22 0,0-21 15,0 21-15,0-22 0,0 22 0,0-21 16,0 21-16,0-1 0,-21 1 0,21 0 16,-22 0-16,1 0 0,0 21 15,0 0-15,42 0 47,0 0-47,0 0 0,22 0 0,-22 0 16,21 21-16,1-21 15,-1 0-15,21 0 0,1 0 0,-1 0 16,-20 21-16,20-21 0,1 0 0,-22 0 16,0 0-16,-20 0 0,20 0 15,-21 0-15,0-21 16,-21 0-1,0 0-15,-21 21 16,0 0-16,0 0 0,0 0 0,-1 0 16,-20 0-16,21 0 0,0 21 15,0 0-15,-1 0 0,-20 0 16,21 0-16,0 1 0,0 20 0,-1-21 16,1 21-16,0-20 0,21-1 15,-21 21-15,21-21 0,0 0 0,0 22 16,0-22-16,0 0 0,21 0 15,0 0-15,0-21 0,1 0 16,-1 22-16,21-22 0,-21 0 16,0 0-16,1 0 0,-1 0 15,0-22-15,21 22 0,-21-21 0,1 0 16,-1 0-16,0 0 0,0 0 16,21-22-16,-20 22 0,-1-21 15,0 21-15,0-22 0,0 22 16,0-21-16,1-1 0,-22 22 0,21-21 15,-21 21-15,21-22 0,-21 22 0,0-21 16,21 21-16,-21 0 0,21-1 16,-21-20-16,21 21 0,-21 0 0,0 0 15,0-1-15,0 44 32,0-1-32,0 0 15,-21 21-15,0-21 0,0 22 16,0-1-16,21-21 0,-21 22 0,-1-1 15,22 0-15,-21 22 0,21-22 16,0 0-16,0 1 0,0-1 16,0 0-16,0-20 0,0 20 0,0 0 15,0-21-15,0 1 0,0-1 16,21 0-16,1 0 0,-1 0 0,0 0 16,0-21-16,0 0 15,0 0-15,1 0 0,-1 0 0,0 0 16,0 0-16,0 0 0,0-21 0,1 0 15,-1 21-15,0-21 0,0 0 16,0 0-16,0 21 0</inkml:trace>
  <inkml:trace contextRef="#ctx0" brushRef="#br1" timeOffset="179199.19">19389 8636 0,'0'0'31,"21"0"-31,0 0 0,21 0 0,-21 0 16,1 0-16,20 0 0,-21 0 0,21 0 16,-20 0-16,20 0 0,-21 0 15,21 0-15,1 0 0,-22 0 0,0 0 16,21 0-16,-20 0 0,-1 0 0,0 0 15</inkml:trace>
  <inkml:trace contextRef="#ctx0" brushRef="#br1" timeOffset="180880.23">7472 11409 0,'0'0'0,"-21"-21"0,-1 21 16,1-21-16,0-1 0,0 22 15,0-21-15,0 0 16,-1 21-16,22-21 0,-21 21 16,21-21-16,-21 0 15,21-1-15,-21 22 0,21-21 16,21 21-1,0 0-15,0 0 0,22 0 16,-1 0-16,22 0 0,-1 0 0,1 0 16,20 0-16,-20 0 0,20 0 15,1 0-15,21 0 0,-43 0 0,22 0 16,0 0-16,-22 0 0,22 0 0,-22 0 16,1 0-16,-1 0 0,-20 0 15,20 0-15,-20 0 0,-22 0 16,21 0-16,-21-21 0,-21 0 15,0 0 1,-42 0-16,21 21 16,0 0-16,-22-22 0,22 22 0,-21-21 15,-1 21-15,1-21 0,21 0 16,-21 21-16,-1-21 0,22 21 0,-21 0 16,21 0-16,-1-21 0,1 21 0,0 0 15,42 0 16,0 0-31,22 21 0,-22-21 16,21 0-16,1 0 0,-1 0 16,0 21-16,1-21 0,-1 0 15,0 0-15,1 21 0,-1-21 0,0 21 16,-21 0-16,1-21 0,-1 22 16,0-1-16,-21 21 0,0-21 0,0 0 15,0 22-15,0-22 0,-21 21 0,0-21 16,-22 22-16,22-22 0,-21 21 15,21-21-15,-22 1 0,1-1 0,0 21 16,-1-21-16,22-21 0,-21 21 0,21 1 16,-1-1-16,-20-21 0,21 21 15,0-21-15,21-21 32</inkml:trace>
  <inkml:trace contextRef="#ctx0" brushRef="#br1" timeOffset="184320.7">10541 10986 0,'0'21'0,"0"-42"0,-21 42 0,21 0 15,-21-21 1,21-21 15,0 0-15,21 21-16,-21-22 0,21 1 15,0 0-15,0 0 0,-21 0 16,21 0-16,1-22 0,-1 22 0,0-21 16,-21 21-16,21-22 0,-21 1 0,21 0 15,-21 20-15,0-20 0,0 21 16,-21-21-16,0 20 0,0 22 0,0-21 15,-1 21-15,-20 0 0,0 0 16,21 21-16,-22-21 0,22 22 16,-21 20-16,21 0 0,-1-21 0,1 22 0,0-1 15,21 0-15,0 1 16,0-1-16,0 0 0,0-20 0,0 20 16,21-21-16,0 21 0,1-20 0,-1-1 15,21 0-15,-21 0 0,0-21 16,1 21-16,20-21 0,-21 0 0,21 0 15,-20 0-15,-1 0 0,0 0 0,21 0 16,-21 0-16,1-21 0,-1 0 0,21 0 16,-21 21-16,0-21 0,1-1 15,20-20-15,-21 21 0,0 0 0,22-22 16,-22 22-16,21-21 0,-21 0 0,22 20 16,-1-20-16,-21 21 15,21 0-15,1 21 0,-22 0 0,0 0 16,21 0-16,-20 21 0,-1 0 15,-21 0-15,21 0 0,-21 1 16,0 20-16,0-21 0,0 21 0,0-20 16,-21-1-16,0 21 0,-1-21 0,1 0 15,0 1-15,21-1 0,-21-21 16,0 21-16,0-21 0,21 21 16,0-42 15,0 0-31,21 0 0,0-1 15,0 1-15,0 0 0,0 0 0,-21-21 16,43 20-16,-22-20 0,0 0 16,0 21-16,0-22 0,1 1 15,-1 0-15,0-1 0,0 22 0,0 0 16,0 0-16,-21 0 0,0-1 16,0 44-1,0-1-15,0 0 0,-21 21 0,0-21 16,21 22-16,-21-22 0,0 21 15,21 1-15,-21-22 0,21 21 0,0-21 16,0 22-16,0-22 0,0 0 0,0 21 16,0-21-16,21 1 0,0-22 15,0 21-15,21 0 0,-20-21 0,-1 0 16,21 0-16,0 0 0,1 0 16,-1 0-16,0 0 0,1-21 15,-1 21-15,0-21 0,22-1 0,-22 1 16,1 0-16,-1 0 0,-21 0 0,21-22 15,-20 22-15,-1-21 0,-21 21 0,0-22 16,0 1-16,0 21 0,0-21 16,0 20-16,0 1 0,0 0 0,-21 21 15,-1 0-15,1 0 0,0 0 16,0 0-16,0 21 0,0 0 0,-1 1 16,1 20-16,21-21 0,-21 21 0,21-20 15,0 20-15,0-21 0,0 21 16,0-20-16,0-1 0,0 0 15,21 0-15,-21 0 0,43 0 0,-22-21 16,0 22-16,0-22 0,0 0 0,22 0 16,-22 0-16,0 0 0,21 0 15,-21 0-15,22 0 0,-22 0 0,21 0 16,-21-22-16,1 1 0,20 0 0,-21 0 16,0 0-16,0-22 0,1 22 15,-1-21-15,0 21 0,21-22 0,-21 1 16,1 21-16,-1-21 0,21 20 0,-21 1 15,0 0-15,1 21 0,-1 0 16,0 0 0,-21 21-16,0 0 15,0 1-15,0-1 16,0 0-16,0 0 16,0 0-16,0-42 46,0 0-46,0 0 16,0 0-16,0-1 16,0 1-16,0 0 0,0 0 0,0 0 15,0 0-15,0-1 0,0 1 16,-21 21-16,0 0 0,-1 0 16,1 0-16,0 0 0,0 0 15,0 21-15,21 1 0,-21 20 16,-1-21-16,1 21 0,0-20 15,0 20-15,21 0 0,0-21 0,-21 22 16,21-22-16,0 21 0,0-21 0,0 1 16,0-1-16,21 0 0,-21 0 15,21 0-15,0 0 0,22 1 0,-22-22 16,0 21-16,21-21 0,-21 0 0,22 0 16,-22 0-16,21 0 0,1 0 0,-22 0 15,21 0-15,-21-21 16,22-1-16,-1 1 0,0 0 0,-21 21 15,22-42-15,-22 21 0,21-1 0,-21 1 16,1-21-16,-1 21 0,0-22 16,-21 22-16,21 0 0,-21-21 0,21 21 15,-21-1-15,0 1 0,0 42 32,-21 1-32,0-1 0,0 0 15,0 21-15,21-21 0,0 1 0,-22 20 16,22-21-16,-21 0 0,21 0 15,0 1-15,0-1 0,0 0 0,0 0 16,0 0-16,21-21 16,1 0-16,-1 0 0,0 0 15,0 0-15,0 0 0,0 0 16,1 0-16,20 0 0,-21 0 0,0 0 16,0-21-16,1 0 0,-1 0 0,0 0 15,0-1-15,0 1 0,0 0 16,1 0-16,-22-21 0,0 20 0,21-20 15,-21 0-15,21 21 0,-21-22 0,0 22 16,0 0-16,0 0 0,0 0 16,0-1-16,0 44 15,0-1 1,0 0-16,0 21 0,0-21 16,0 22-16,0-22 0,0 21 0,0-21 0,0 22 15,0-22-15,0 0 0,0 0 16,0 0-16,0 1 0,0-1 15,0 0-15,0 0 0,21-21 16,0 0-16,0 0 0,1 0 16,-1 0-16,0 0 0,0 0 0,0 0 15,22 0-15,-22-21 0,0 0 16,0 0-16,0-1 0,0 1 16,1 0-16,-1 0 0,0-21 0,0-1 15,0 1-15,0 0 0,1-1 16,-1-20-16,0 20 0,0-62 15,-21 62-15,21 22 0,-21-21 0,0-1 16,0 22-16,0 0 0,0 0 16,-21 42 15,0 0-31,21 22 0,0-1 0,-21 0 16,21 1-16,-21-1 0,-1 21 0,22-20 15,0 20-15,0-20 0,0-1 16,0 0-16,0 1 0,0-1 0,0-21 15,0 21-15,0-20 0,22-1 0,-1 0 16,0 0-16,0-21 16,0 21-16,0-21 0,1 0 0,-1 0 15,0 0-15,21 0 0,-21 0 0,22 0 16,-22 0-16,0 0 0,21-21 16,-20 0-16,-1 21 0,0-21 0,0 0 15,0-22-15,0 22 0,1 0 16,-1-21-16,0 20 0,0-20 15,-21 21-15,0 0 0,21 0 0,-21-1 0,0 1 16,0 42 0,0 1-16,0-1 15,0 0-15,-21 0 0,21 0 0,0 22 16,0-22-16,0 0 0,0 21 16,0-21-16,0 1 0,0-1 15,0 0-15,21 0 0,0 0 16,1-21-16,-1 0 0,0 0 15,0 0-15,0 0 16,0 0-16,1-21 0,-1 21 0,21-21 16,-21 0-16,0 21 0,22-21 0,-22-1 15,21-20-15,-21 21 0,1 0 16,41-43-16,-42 22 16,0 21-16,1 0 0,-1-22 0,-21 22 15,0 0-15,0 42 31,-21 0-31,-1 0 16,1 22-16,0-22 0,21 0 0,0 21 16,-21-20-16,21-1 0,0 21 0,-21-21 15,21 0-15,0 1 0,0-1 16,0 0-16,0 0 0,21-21 16,0 0-16,0 0 15,0 0-15,1 0 16,-1 0-16,0-21 15,-21 0-15,21 0 0,-21-1 0,0 1 16,0 0-16,0 0 0,0-21 16,0 20-16,0-20 0,0 21 15,0-21-15,0 20 0,0 1 16,0 0-16,-21 0 0,0 0 0,21 0 16,-21 21-16,21-22 0,0 1 31,21 21-31,0 0 15,0 0-15,0-21 0,0 21 16,22-21-16,-22 21 0,0 0 0,21 0 16,-20-21-16,-1 21 0,21 0 0,-21 0 15,0 0-15,1 0 16,-1 0-16,0 0 16,-21 21-16,0 0 0,0 0 0,0 0 15,0 22-15,0-22 0,0 21 16,0-21-16,0 22 0,0-1 0,0-21 15,0 22-15,0-22 0,0 0 16,0 0-16,0 0 0,0 0 0,0 1 16,0-1-16,0 0 0,0 0 15,0-42 17,0 0-17,0 0-15,0-1 0,0 1 16,21 0-16,0 0 0,0-21 0,1 20 15,-1-20-15,0 0 0,0-1 16,0 22-16,0-21 0,22 0 16,-22-1-16,21 22 0,-21 0 0,1-21 15,-1 42-15,0 0 0,21 0 0,-21 0 16,-21 21-16,0 0 16,0 0-16,0 21 0,0 1 0,0-1 15,-21 0-15,21 1 0,0-1 16,0-21-16,0 22 0,0-1 0,0-21 15,0 0-15,21 22 0,1-22 0,-1-21 16,0 21-16,0 0 0,0-21 16,0 0-16,1 21 0,-1-21 15,21 0-15,-21 0 0,0 0 0,1 0 16,-1 0-16,0 0 0,0 0 16,0-21-16,0 21 0,1-21 0,-1 0 15,0 0-15,0-1 0,-21 1 0,21-21 16,0 21-16,1-22 0,-1 1 15,0 0-15,-21-1 0,0 1 16,21 0-16,-21-1 0,0 22 0</inkml:trace>
  <inkml:trace contextRef="#ctx0" brushRef="#br1" timeOffset="184595.55">15875 9885 0,'-21'0'0,"42"0"0,-63 0 0,42 21 16,0 0-1,0 0 1,-22-21 46,1 0-62</inkml:trace>
  <inkml:trace contextRef="#ctx0" brushRef="#br1" timeOffset="184847.41">14139 10308 0,'43'21'31,"-22"-21"-31,21 0 16,-21 0-16,22 0 0,-1 0 15,0 0-15,1 0 0,-1 0 0,-21-21 16,21 21-16,-20 0 0,20 0 0,-21 0 15,0 0-15,-21-21 0,-21 21 32,-21 0-32,21 0 0,-22 21 15,1 0-15</inkml:trace>
  <inkml:trace contextRef="#ctx0" brushRef="#br1" timeOffset="189068.77">13779 12510 0,'0'-22'0,"-21"22"0,21-21 16,-21 21-16,0-21 15,0 21-15,21-21 0,-21 0 0,-1 21 16,1-21-16,0 21 0,0-22 15,0 22-15,0 0 0,-1-21 16,1 21-16,0-21 0,-21 21 0,21 0 16,-1-21-16,-20 21 0,21 0 0,0 0 15,0-21-15,-1 21 0,44 0 32,20 0-32,-21 0 15,21 0-15,1 0 0,20 0 16,-20 21-16,20-21 0,1 0 0,-1 0 15,1 21-15,-1-21 0,22 0 0,-22 0 16,1 21-16,20-21 0,-20 0 16,-1 0-16,22 0 0,-43 0 15,22 21-15,-22-21 0,1 0 0,-1 0 16,-21 0-16,21 0 0,-20 0 16,-44-21 15,1 21-16,0 0-15,0-21 0,0 0 0,0 21 16,-1 0-16,1-21 0,0 21 0,0 0 16,0 0-16,0-21 15,-1 21-15,1 0 16,21-22-16,21 22 31,1 0-15,-1 0-16,0 0 0,0 0 0,21 0 15,-20 22-15,-1-22 0,-21 21 16,21 0-16,0 0 0,-21 21 16,0-20-16,0-1 0,0 0 0,-21 21 15,0-21-15,0 1 0,-1 20 16,-20-21-16,21 0 0,-21 0 16,-1 22-16,1-22 0,21 0 0,-22 0 15,1 0-15,0 1 0,-1-1 0,22-21 16,0 0-16,21 21 0,21-21 31</inkml:trace>
  <inkml:trace contextRef="#ctx0" brushRef="#br1" timeOffset="189555.67">15790 11832 0,'0'0'0</inkml:trace>
  <inkml:trace contextRef="#ctx0" brushRef="#br1" timeOffset="190063.41">15748 11811 0,'0'0'0,"21"-21"31,-21 0 0,0 0 0</inkml:trace>
  <inkml:trace contextRef="#ctx0" brushRef="#br1" timeOffset="190876.94">15727 11811 0,'0'0'0,"21"0"16,-21-21-16,0 0 15,0 0 1,21 21-16,-21-22 0,0 1 16,0 0-1,-21 21 1,21 21-16,-21 0 16,21 1-16,-21-1 0,21 21 0,-22 0 15,1 22-15,0-22 0,21 22 0,-21-22 16,0 22-16,21-22 15,-21 0-15,-1 1 0,22-1 0,-21-21 16,0 21-16,21-20 0,-21-1 0,21 0 16,-21 0-16,0 0 0,21 0 15,0-42 17,21 0-17,-21 0-15,21 0 0,0 0 0,-21-1 16,21-20-16,0 0 0,1-1 0,-1 1 15,0 0-15,0-1 0,0-20 16,0 21-16,1-1 0,-1 1 0,0 0 16,0-1-16,0 1 0,0 21 15,-21 0-15,22 21 0,-1 0 0,0 0 16,0 0-16,-21 21 0,0 0 16,0 21-16,21-21 0,-21 43 0,0-22 15,0 1-15,0 20 0,0-21 0,0 1 16,0-1-16,0 0 0,0 1 15,-21-1-15,21-21 0,0 0 0,0 1 16,-21-1-16,21 0 0,0 0 0,-21 0 16,0-21 15,21-21-31,-22 21 16,22-21-16</inkml:trace>
  <inkml:trace contextRef="#ctx0" brushRef="#br1" timeOffset="192112.03">15473 12044 0,'42'0'31,"0"0"-31,-20 0 0,-1 0 0,21 0 16,-21 0-16,22 0 0,-1 0 0,-21 0 15,21-21-15,1 21 0,20-21 16,-20-1-16,20 22 0,-21-21 0,22 0 15,-22 0-15,22 0 0,-22 21 16,22-21-16,-22-1 0,0 1 16,-21 0-16,22 0 0,-22 0 0,0 0 15,0-1-15,0 1 0,-21 0 16,0 0-16,-21 21 16,0 0-1,0 21-15,0 21 0,0-20 0,-1 20 16,1 21-16,21-20 0,-21 20 15,0 1-15,0-1 0,0 1 0,21 20 16,-22-20-16,1-22 0,21 22 0,0-1 16,-21-20-16,21-1 0,-21 21 15,21-20-15,0-1 0,0 0 16,0 1-16,0-1 0,0-21 0,0 22 16,0-22-16,0 0 0,0 0 0,21 0 15,0 0-15,0-21 0,1 0 16,20 0-16,-21 0 0,0 0 15,0 0-15,1-21 0,-1 21 0,-21-21 16,21 0-16,0 0 0,-21 0 16,21-22-16,-21 22 0,0 0 0,0-21 15,0-1-15,0 22 0,0-21 16,-21-1-16,0 22 0,0-21 16,0 0-16,-1-1 0,22 22 0,-21-21 0,0 21 15,0-22-15,0 22 0,21 0 16,0 0-16,0 0 0,0-1 0,0 1 15,0 0-15,21 0 16,0 21-16,0-21 0,0 0 0,22-1 16,-1 22-16,0-42 0,1 21 15,20 0-15,-20 0 0,20-22 0,-21 1 16,22 21-16,-1-22 0,-20 22 0,20-21 16,-20 21-16,-1-22 0,0 22 15,1 0-15,-22 0 0,0 0 16,0 0-16,-21-1 0,0 1 0,-21 21 15,0 0 1,0 0-16,-1 0 0,1 0 16,0 21-16,0 1 0,21-1 0,-21 0 15,0 0-15,-1 21 0,22-20 0,0 20 16,-21 0-16,21 1 0,-21-1 16,21 21-16,0-20 0,0-1 0,0 0 15,0 1-15,0-22 0,0 21 0,0-21 16,0 1-16,21 20 0,0-21 15,1-21-15,-1 21 0,0 0 0,0-21 16,0 0-16,22 0 0,-22 0 16,0 0-16,21 0 0,-21 0 15,22 0-15,-1-21 0,-21 21 0,22-21 16,-22 0-16,0 0 0,21 0 0,-21-1 16,1-20-16,-1 21 0,0 0 15,-21-22-15,0 22 0,0 0 0,0-21 16,0 21-16,0-1 0,0 1 15,0 42 1,-21 1-16,21-1 16,0 0-16,-21 0 0,21 0 15,0 0-15,0 1 0,0-1 16,0 0-16,0 0 0,0 0 16,21-21-16,0 0 0,0 0 15,0 0-15,0 0 0,1 0 16,-1 0-16,0 0 0,0-21 0,0 21 15,0-21-15,1 0 0,-1 0 0,0 21 16,0-22-16,0-20 0,0 21 16,-21 0-16,22 0 0,-1-1 0,-21 1 15,0 42 1,0 1-16,0-1 16,0 21-16,0-21 0,0 22 0,0-1 15,0-21-15,0 0 0,0 22 0,0-22 16,0 0-16,0 0 0,0 0 15,21 0-15,0-21 16,0 0-16,0 0 0,1 0 16,-1 0-16,0 0 0,0 0 15,0-21-15,-21 0 0,0 0 16</inkml:trace>
  <inkml:trace contextRef="#ctx0" brushRef="#br1" timeOffset="192355.9">16912 11769 0,'0'0'0,"-21"0"0,0 0 16,21 21-16,0 0 15,21-21-15,0 0 16,0 0-16,0 0 0,22 0 0,-1 0 15,0 0-15,1 0 0,-1 0 0,22 0 16,-22 0-16,0 0 0,22 0 16,-22 0-16,0 0 0,1-21 15,-1 21-15,0-21 0,-20 21 0,-1-21 16</inkml:trace>
  <inkml:trace contextRef="#ctx0" brushRef="#br1" timeOffset="195203.76">18859 11684 0,'22'-42'16,"-22"21"-16,21 21 15,0-22-15,-21 44 31,0-1-15,0 21-16,0-21 0,-21 22 0,21-1 16,-21 0-16,21 1 0,0 20 0,-22 1 15,1-22-15,21 21 16,-21-20-16,21-1 0,0 0 0,0 1 16,-21-22-16,21 0 0,-21 0 0,21 0 15,0 1-15,0-1 0,0-42 47,0-1-47,0 1 16,0 0-16,0 0 0,0 0 0,0 0 15,0-22-15,0 1 0,0 0 16,0-1-16,0 1 0,0 0 16,21-1-16,-21 1 0,0 0 0,21-1 15,-21 22-15,21-21 0,-21 21 0,21-1 16,1 22-1,-1 0-15,-21 22 16,0-1-16,0 0 0,21 0 0,-21 21 16,0-20-16,21 20 0,-21-21 15,21 21-15,-21 1 0,0-22 0,21 21 16,1-21-16,-1 22 0,-21-22 0,21 0 16,0-21-16,0 21 0,0-21 15,1 21-15,-1-21 0,0 0 16,0 0-16,0 0 0,0 0 0,22-21 0,-22 0 15,0 0-15,0 0 16,22 0-16,-22-1 0,0-20 0,21 21 16,-21-21-16,1-1 0,20 22 0,-21-21 15,0-1-15,22 1 0,-22 0 16,0-1-16,0 22 0,0-21 0,0 21 16,1-22-16,-22 22 0,21 0 15,-21 42 1,-21 0-16,-1 1 15,1 20-15,21-21 0,-21 21 0,0 1 16,0-1-16,0 0 0,-1 1 16,22 20-16,0-20 0,-21-1 0,21 0 15,0 1-15,0-1 0,0-21 16,0 21-16,21-20 0,-21-1 16,22 0-16,-1 0 0,0 0 0,21 0 15,-21-21-15,1 0 0,20 0 0,-21 0 16,0 0-16,22 0 0,-22 0 0,0-21 15,0 0-15,21 0 0,-20 0 16,-1 0-16,0-1 0,0-20 0,0 21 16,-21-21-16,21-1 0,1 22 0,-22-21 15,21-1-15,-21 22 16,0-21-16,0 21 0,0 0 0,0-1 16,-21 22-1,-1 0-15,22 22 0,-21-1 16,0 0-16,21 0 0,-21 21 0,0-20 15,21 20-15,-21-21 0,21 21 0,0-20 16,0-1-16,0 0 0,0 0 16,0 0-16,0 0 0,21 1 0,0-22 15,0 21-15,0-21 0,22 0 0,-22 0 16,21 0-16,0 0 0,1 0 16,-22 0-16,21 0 0,1 0 0,-1 0 15,0-21-15,1-1 0,-1 1 0,0 0 16,1-21-16,-1 21 15,-21-22-15,21 1 0,-20 0 0,-1-1 16,21 1-16,-21 0 0,0-1 0,1 1 16,-22 0-16,21-1 0,-21 22 15,21 0-15,-21 0 0,0 0 0,0-1 16,-21 44 0,0-1-16,-22 0 15,22 21-15,0 1 0,0-1 0,-22 0 16,22 1-16,0-1 0,0 21 0,0-20 15,0-1-15,21 0 0,0 1 16,0-1-16,0 0 0,0-20 16,0-1-16,0 21 0,21-21 0,0 0 15,0-21-15,0 22 0,22-22 16,-22 0-16,21 0 0,-21 0 0,22 0 16,-22 0-16,21 0 0,-21 0 0,22-22 15,-22 1-15,21 0 0,-21-21 16,22 21-16,-22-22 0,0 1 0,0 0 15,0-1-15,0-20 0,1 20 0,-1 1 16,-21 0-16,0-1 16,0 22-16,0-21 0,0 21 0,0 0 0,0-1 15,0 1-15,0 42 32,0 1-32,-21-1 0,-1 0 0,1 21 15,21 1-15,-21-1 0,0 0 0,0 1 16,0-1-16,21 21 0,-22-41 15,1 20-15,21 0 0,-21 1 0,21-22 16,0 0-16,0 0 0,0 0 0,0 0 16,0 1-16,0-1 0,0 0 15,21-21 1,0-21 0,1 0-16,-1-1 15,0 1-15,0 0 0,0 0 16,0 0-16,1-22 0,-1 22 15,0 0-15,-21-21 0,21 21 16,0-1-16,0 1 0,1 0 0,-22 0 16,0 42-1,0 0-15,0 0 16,0 1-16,0-1 0,0 0 0,0 0 16,0 0-16,0 0 0,0 1 15,21-1-15,0 0 16,21-21-16,-21 0 0,22 21 0,-22-21 15,21 0-15,1 0 0,-1 0 0,-21 0 16,21 0-16,1 0 0,-1-21 16,0 0-16,-20 21 0,20-21 15,-21-1-15,21 1 0,-20 0 0,-1 0 16,21 0-16,-21 0 0,0-1 16,1 1-16,-1 0 0,-21 0 0,21 21 15,-42 42 16,0-21-31,-1 1 0,1 20 16,0-21-16,0 21 0,0-20 16,0 20-16,-1-21 0,22 21 0,0-20 15,0-1-15,0 21 0,0-21 0,0 0 16,22 1 0,-1-1-16,0-21 0,0 0 15,0 0-15,0 0 0,1 0 16,-1 0-16,0 0 15,-21-21-15,21-1 0,-21 1 0,21 0 16,0 0-16,-21 0 0,0 0 0,22-22 16,-22 22-16,21-21 0,-21-1 15,0 22-15,0-21 0,0 21 0,0-22 16,0 22-16,0 0 0,0 0 16,-21 21-16,-1 0 15,22 21 1,0 0-1,0 0 1,22-21-16,20 0 16,-21 22-16,0-22 0,0 0 0,22 0 15,-1 0-15,0 21 0,1-21 16,20 0-16,-20 0 0,20 0 0,-21 0 16,1 0-16,-22 0 0,21 0 0,-21 0 15,1-21-15,-1 21 0,0-22 16,0 22-16,-21-21 0,-21 21 31,-21 0-31,20 0 0,-20 21 16,21-21-16,-21 22 0,-1-1 15,1 0-15,0 21 0,20-21 0,-20 1 16,21-1-16,0 21 0,0-21 16,-1 0-16,1 1 0,21-1 0,0 0 15,0 0-15,0 0 0,0 0 16,21-21-16,1 0 15,-22 22-15,21-22 0,0 0 0,0 0 16,0 0-16,0 0 0,1 0 0,-1 0 16,0 0-16,21-22 15,-21 1-15,1 0 0,-1 0 0,21 0 0,-21 0 16,22-1-16,-22-20 0,21 21 16,-21-21-16,0-1 0,22 22 15,-22-21-15,0-1 0,0 1 0,0 0 16,1-1-16,-1 1 0,-21 21 15,21-21-15,-21 20 0,21 1 0,-21-21 16,0 21-16,0 0 0,21-1 16,-21 44-1,-21-1 1,0 21-16,0-21 0,21 22 0,-21-1 16,-1 0-16,1 22 15,0-22-15,21 22 0,-21-22 0,21 0 16,-21 22-16,21-22 0,0 0 0,0-20 15,0 20-15,0 0 0,0-21 16,0 1-16,21 20 0,0-21 0,0 0 16,0-21-16,-21 21 0,22 1 15,-1-22-15,21 0 0,-21 21 0,0-21 16,1 0-16,-1 0 0,0 0 0,0 0 16,0-21-16,0 21 0,1-22 15,20 22-15,-21-21 0,0 0 0,0 0 16,1 21-16,-22-21 15,21 21-15,-21-21 16,0-1-16,0 1 16</inkml:trace>
  <inkml:trace contextRef="#ctx0" brushRef="#br1" timeOffset="195563.64">20002 11980 0,'106'22'31,"-85"-22"-31,22 0 0,-1 0 16,0 0-16,1 0 0,20 21 15,-20-21-15,-1 0 0,0 0 0,1 0 16,-1 0-16,21 0 0,-41 21 0,20-21 16,-21 0-16,21 0 0,-20 0 15,-1 0-15,-42 0 31,-1 0-31,1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0C4F-3375-4B58-A684-D6AE02CB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5B9DD-6FC4-4CFB-A3CC-7BD22A08B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19E5-0E38-4B8A-BB27-43E6C3A2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705D-3110-4823-BCB0-F581E20D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9925-09A3-4A97-BB1D-6CED2694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6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36FA-43BD-4980-9AC6-DCA65D1D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DCD4A-0FC2-4C62-BD0C-D9E87BFA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C7FD-EA7B-445B-B720-18559E10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D9E8-1E18-4287-8715-370BA944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1A15-F9A6-40F2-8E43-3821F8F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0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26868-E1E6-45AA-84BF-6A80E0785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A4D4-3371-47D5-A963-E02A2264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D721-563C-4CBB-91FC-3CC6436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1E82-A346-46FC-9B07-AF8D35E4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1B09-C52C-4557-B7AB-4D8BD2C0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AC9C-4BB8-42FB-A646-DACCA08D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494D-9BA4-4C2B-9D62-2DB1D210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ADE8-315B-439E-A611-85B1C5A6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4149-37CF-4DE2-8CEA-D5415DF5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BA7D-D46D-4E4C-88F5-0116067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4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0926-837E-47E7-A3E6-62F2ECCA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D51D-239C-4D6A-B4A1-FBE1124D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9131-BEFD-4FDC-BAFC-15189B4E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D5E9-E8F2-442A-A913-D308FFEB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8BA7-BDEF-4A96-8956-D1D5A41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8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346D-3098-4A17-B61F-F4711755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D436-E9E8-41B5-A8C0-5A1525698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0E83-C493-4D39-89C7-8DC2C4F1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50A5-8D62-4D6E-934D-2FDE43D4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A1F27-6117-48AB-AA79-6FD15E9E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BFC3-658D-4C6D-BA0A-D91CAAB1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23C1-4241-4E74-B766-0C73ADE4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09744-372C-4B1B-9C04-AD932CC8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E8717-BA2A-49EB-AC92-A100038BC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8F3E-9CDE-466F-A591-B120EF3A1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F6FE7-A1A5-436A-88A0-836084BD8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D2C53-F6C6-411A-BFF4-76001BB6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2FAFC-40C8-4B79-8AB0-E15B8C9B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9B321-D1FE-4734-A338-93E9AC7D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F400-09FB-4542-AF39-E2AA3E6B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B9C59-27AC-4169-A412-2EC7DF3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CB2E3-7D52-4F4B-91ED-5BDD4100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011EE-0429-4B34-9C4E-EDAD0221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5548E-1BBC-418F-BC88-8B3E32FC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15293-3418-49D9-82EA-DCD1D190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52051-B9ED-49B3-8E0D-91E28A31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7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09EF-0C5D-48A3-9978-5B94F281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DAC6-3A4E-469E-BE77-56DCBE80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3153F-D29C-4A1A-B166-00AA90C37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311E-EEF7-4C16-88EB-CFF39FA3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37115-C6A0-443D-856B-BD62C185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1C26-8AE5-482C-B340-FD884067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2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EB23-7FD0-48A8-A63F-87B59DE1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BAF11-953B-4E6E-AB38-5BFB3E39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0254D-A69C-4036-90C0-CF6A786A6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FA41-71C1-4617-93A9-2B8767F2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844F5-872C-4AD6-ACC1-931AF062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D3A5-4BE5-42A6-A87D-4674B980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0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448D-27C9-4DC4-BC13-4A6C23CB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BB236-3076-49CA-BABD-92806BFF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0B3B-FA0A-4193-87F3-CEA0D176F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9A4F-03F2-4BD8-9152-F3D7D0FFB3C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2777-D6DC-4298-A66A-40018FF8C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5C3E-06CB-42AC-9C69-B38BA5936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01B4-2788-4598-82FA-FA20D446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6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4A678D-7D4D-4EB4-8841-1238542250D3}"/>
                  </a:ext>
                </a:extLst>
              </p14:cNvPr>
              <p14:cNvContentPartPr/>
              <p14:nvPr/>
            </p14:nvContentPartPr>
            <p14:xfrm>
              <a:off x="1920240" y="23040"/>
              <a:ext cx="2004480" cy="59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4A678D-7D4D-4EB4-8841-1238542250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880" y="13680"/>
                <a:ext cx="20232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C34031-D975-4AB9-9EA4-C31586F982F8}"/>
                  </a:ext>
                </a:extLst>
              </p14:cNvPr>
              <p14:cNvContentPartPr/>
              <p14:nvPr/>
            </p14:nvContentPartPr>
            <p14:xfrm>
              <a:off x="243720" y="548640"/>
              <a:ext cx="8633880" cy="214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C34031-D975-4AB9-9EA4-C31586F982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539280"/>
                <a:ext cx="865260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20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40F48C-C90C-44E0-A979-7550C908647B}"/>
                  </a:ext>
                </a:extLst>
              </p14:cNvPr>
              <p14:cNvContentPartPr/>
              <p14:nvPr/>
            </p14:nvContentPartPr>
            <p14:xfrm>
              <a:off x="259200" y="15120"/>
              <a:ext cx="6637320" cy="645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40F48C-C90C-44E0-A979-7550C9086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5760"/>
                <a:ext cx="6656040" cy="64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73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3D13F8-D03B-4650-B8D4-3420436B625F}"/>
                  </a:ext>
                </a:extLst>
              </p14:cNvPr>
              <p14:cNvContentPartPr/>
              <p14:nvPr/>
            </p14:nvContentPartPr>
            <p14:xfrm>
              <a:off x="0" y="205920"/>
              <a:ext cx="8786160" cy="397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3D13F8-D03B-4650-B8D4-3420436B62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8804880" cy="39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8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DE6147-8EAA-4FA3-8D0A-1041F60FEDAE}"/>
                  </a:ext>
                </a:extLst>
              </p14:cNvPr>
              <p14:cNvContentPartPr/>
              <p14:nvPr/>
            </p14:nvContentPartPr>
            <p14:xfrm>
              <a:off x="122040" y="297360"/>
              <a:ext cx="8229960" cy="568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DE6147-8EAA-4FA3-8D0A-1041F60FED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88000"/>
                <a:ext cx="824868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5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D1A5F-80FF-4633-B698-342AAFFC5300}"/>
                  </a:ext>
                </a:extLst>
              </p14:cNvPr>
              <p14:cNvContentPartPr/>
              <p14:nvPr/>
            </p14:nvContentPartPr>
            <p14:xfrm>
              <a:off x="236160" y="122040"/>
              <a:ext cx="1136196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D1A5F-80FF-4633-B698-342AAFFC53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12680"/>
                <a:ext cx="1138068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19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0EAA2E-628F-4DF2-9A9A-AFF3C49A34EC}"/>
                  </a:ext>
                </a:extLst>
              </p14:cNvPr>
              <p14:cNvContentPartPr/>
              <p14:nvPr/>
            </p14:nvContentPartPr>
            <p14:xfrm>
              <a:off x="45720" y="335160"/>
              <a:ext cx="872532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0EAA2E-628F-4DF2-9A9A-AFF3C49A3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325800"/>
                <a:ext cx="874404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17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CA5E3-C29B-4CB6-9E95-57A16D0F42DE}"/>
                  </a:ext>
                </a:extLst>
              </p14:cNvPr>
              <p14:cNvContentPartPr/>
              <p14:nvPr/>
            </p14:nvContentPartPr>
            <p14:xfrm>
              <a:off x="792360" y="259200"/>
              <a:ext cx="6416640" cy="160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CA5E3-C29B-4CB6-9E95-57A16D0F4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49840"/>
                <a:ext cx="6435360" cy="16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92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3EF54-C80C-4DD3-8A7D-41E0E7920AB2}"/>
                  </a:ext>
                </a:extLst>
              </p14:cNvPr>
              <p14:cNvContentPartPr/>
              <p14:nvPr/>
            </p14:nvContentPartPr>
            <p14:xfrm>
              <a:off x="365760" y="152280"/>
              <a:ext cx="888516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3EF54-C80C-4DD3-8A7D-41E0E7920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42920"/>
                <a:ext cx="890388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83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F1B-99F0-4ED9-B4DC-B8458B03C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2BF7-E8F2-464C-9F14-882E41DA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918B0A-A909-495F-90BD-A80DC2865A68}"/>
                  </a:ext>
                </a:extLst>
              </p14:cNvPr>
              <p14:cNvContentPartPr/>
              <p14:nvPr/>
            </p14:nvContentPartPr>
            <p14:xfrm>
              <a:off x="0" y="449640"/>
              <a:ext cx="8938440" cy="28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918B0A-A909-495F-90BD-A80DC2865A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0280"/>
                <a:ext cx="895716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74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2021-11-11T02:27:40Z</dcterms:created>
  <dcterms:modified xsi:type="dcterms:W3CDTF">2021-11-11T02:28:07Z</dcterms:modified>
</cp:coreProperties>
</file>