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1:38:31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1249 0,'0'-21'0,"0"0"16,0-1-16,0 1 16,0 0-16,0 0 0,0 0 0,0 0 15,0-1-15,0 1 0,-21 0 16,21 0-16,-21 21 15,0 0-15,-1 0 0,1 0 16,0 0-16,0 0 16,-21 0-16,-1 21 0,1 21 0,0-20 15,-22 20-15,22-21 0,-22 21 16,22 1-16,0 20 0,-22-20 16,22 20-16,21 1 0,-22-1 0,22 1 15,0 20-15,0-20 0,21-1 16,0 1-16,0-22 0,0 0 15,21 1-15,0-1 0,21-21 0,-20 0 16,20 1-16,0-1 0,1-21 16,-1 0-16,21 0 0,-20 0 0,-1 0 15,0 0-15,1 0 16,-1-21-16,0-1 0,1 1 0,-22 0 16,0 0-16,0-21 0,0 20 15,1-20-15,-1 21 0,0-21 16,-21 20-16,0-20 0</inkml:trace>
  <inkml:trace contextRef="#ctx0" brushRef="#br0" timeOffset="768.75">1947 1609 0,'0'0'0,"21"-21"0,-21 42 47,-21 0-47,21 0 0,0 21 16,-21-20-16,0 20 0,21-21 15,-21 21-15,21-20 0,0 20 16,0-21-16,0 21 0,0-20 0,0-1 15,0 0-15,0 0 0,0 0 16,0 0-16,21-21 0,0 0 16,0 0-16,0 0 0,1 0 0,-1 0 15,0-21-15,0 0 0,0 0 16,0-21-16,1 20 0,-1 1 0,-21-21 16,0 21-16,0-22 0,0 22 15,0-21-15,0 21 0,0 0 0,-21-1 16,-1 1-16,1 21 0,0 0 15,-21 0-15,21 0 0,-22 0 16,22 0-16,0 0 0,0 0 16,0 0-16,-1 0 0,22-21 15,0 0 1,22 21-16,20-21 16,-21 21-16,0-21 0,22-1 0,-1 22 15,-21-21-15,21 21 0,1 0 16,-1-21-16,0 21 0,1 0 0,-1 0 15,0 0-15,1 21 0,-22-21 16,0 21-16,0 1 0,-21 20 16,0-21-16,0 0 0,0 22 0,0-22 15,0 21-15,0-21 0,0 22 16,0-22-16,-21 0 0,21 21 16,0-21-16,-21 1 0,21-1 15,0 0-15,0-42 47,0 0-47,0-22 16,0 22-16,0-21 0,0-1 0,0 1 15,0 0-15,0-1 0,21 1 16,0 0-16,0-1 0,1 1 0,20 0 16,0 21-16,-21-1 0,22 1 15,-1 0-15,0 21 0,1 0 0,-1 0 16,0 0-16,-20 0 15,20 21-15,-21 0 0,0 22 0,-21-22 16,21 21-16,-21 1 0,0-1 16,22 0-16,-22 1 0,0-1 0,0 0 15,0 1-15,0-22 0,0 21 16,-22-21-16,22 22 0,-21-22 0,21 0 16,0 0-16,0-42 46,0-21-46,21 20 0</inkml:trace>
  <inkml:trace contextRef="#ctx0" brushRef="#br0" timeOffset="1076.57">3556 931 0,'-64'43'16,"64"-1"-16,-21 0 15,0 1-15,21-1 0,-21 0 16,0 22-16,0-1 0,-1-20 16,1 20-16,0 1 0,0 20 15,0-20-15,0-22 0,-1 22 0,22-1 16,-21-20-16,21-1 0,0 0 15,0-21-15,0 1 0,0-1 0,0 0 16,21-21-16,1 0 16,-1 0-16,0 0 0,0 0 0,0 0 15,0-21-15,1 0 0,-1-1 16,0 1-16</inkml:trace>
  <inkml:trace contextRef="#ctx0" brushRef="#br0" timeOffset="1288.45">3196 1503 0,'0'0'0,"-21"0"0,0 0 0,21 21 16,-21-21-16,42 0 31,0 0-31,0 0 16,0 0-16,0 0 0,1 0 15,-1 0-15,21 0 0,-21 0 0,0 0 16,1 0-16,-1-21 0</inkml:trace>
  <inkml:trace contextRef="#ctx0" brushRef="#br0" timeOffset="1712.21">3577 1799 0,'0'0'0,"0"21"0,21-21 32,0 0-32,1-21 15,-1 0-15,0 0 0,0 0 16,0 0-16,0 21 0,22-22 0,-22-20 15,0 21-15,0 21 0,0-21 16,-21 0-16,0-1 0,0 1 0,0 0 16,-21 21-1,0 0 1,-21 21-16,21-21 0,-1 43 16,1-22-16,0 0 0,-21 21 15,21 1-15,21-22 0,-22 21 16,22 0-16,0 1 0,0-22 0,0 0 15,0 21-15,0-20 0,22-1 16,-1 0-16,0-21 0,21 0 16,-21 0-16,1 0 0,20 0 15,-21 0-15,21 0 0,-20 0 0,-1 0 16,21-21-16,-21 0 0,0-1 16</inkml:trace>
  <inkml:trace contextRef="#ctx0" brushRef="#br0" timeOffset="2236.39">4233 1588 0,'0'0'0,"0"-22"0,-21 22 15,21-21 1,0 0-16,21 21 16,0-21-16,1 21 15,-1 0-15,0 0 0,0 0 0,0 21 16,0 0-16,1 0 0,-1 1 15,-21-1-15,21 21 0,-21-21 0,21 22 16,-21-22-16,0 21 0,0 0 16,0-20-16,0 20 0,-21-21 0,0 0 15,0 22-15,-1-22 0,1 0 16,0 0-16,21 0 16,-21-21-16,0 0 0,21-21 31,0 0-31,21 0 15,0 0-15,0-1 0,0 1 16,1 0-16,20-21 0,-21 21 0,0-22 16,22 22-16,-22-21 0,21 21 15,-21-1-15,22 1 0,-22 0 0,0 0 16,0 0-16,0 0 0,-21 42 31,-21-21-15,0 21-16,21 21 0,-21-21 0,0 1 15,-1 20-15,1-21 16,21 21-16,-21-20 0,21 20 0,-21-21 16,21 0-16,0 22 0,0-22 0,0 0 15,21 0-15,0 0 16,0-21-16,1 0 0,20 0 0,-21 0 16,21 0-16,1 0 0,-1 0 15,-21-21-15,22 21 0</inkml:trace>
  <inkml:trace contextRef="#ctx0" brushRef="#br0" timeOffset="2580.19">5503 910 0,'0'0'0,"-21"0"0,-21 21 15,42 1 1,-21-1-16,-1 0 0,22 21 0,-21 1 16,21-1-16,-21 0 0,0 22 15,21-22-15,-21 22 0,0-22 16,21 21-16,-22-20 0,1 20 16,0 1-16,0-1 0,21-20 0,-21-1 15,21 21-15,0-20 0,0-22 16,0 21-16,0-21 0,0 1 0,0-1 15,21 0-15,0-21 0,0 0 16,0 0-16,1 0 0,-1 0 0,0 0 16,21 0-16,-21 0 0,1 0 0,-1-21 15,0 0-15,0-1 0,0 1 16,0 0-16,1 0 0</inkml:trace>
  <inkml:trace contextRef="#ctx0" brushRef="#br0" timeOffset="2824.05">5101 1651 0,'0'0'0,"0"21"16,21-21-1,0 0-15,22 0 0,-22 0 0,21 0 16,-21-21-16,22 21 0,-1 0 15,-21-21-15,22 21 0,-1 0 0,-21 0 16,0-21-16,0 21 16,1 0-16,-1 0 0,-21-21 15</inkml:trace>
  <inkml:trace contextRef="#ctx0" brushRef="#br0" timeOffset="3375.68">6392 974 0,'0'0'0,"0"-21"0,0-22 16,0 22-16,-21 21 31,0 21-31,21 22 0,-21-22 0,21 21 15,0 0-15,-21 1 0,21 20 16,-22-20-16,22 20 0,-21-21 16,21 22-16,0-22 0,0 22 0,-21-22 15,21 22-15,0-22 0,-21 0 16,21 1-16,0-22 0,0 21 0,0-21 16,0 0-16,0 1 0,21-22 31,0-22-31,-21 1 0</inkml:trace>
  <inkml:trace contextRef="#ctx0" brushRef="#br0" timeOffset="4024.3">6181 910 0,'0'0'0,"0"-21"0,0 0 0,0 0 15,0 0-15,0-1 16,0 1-16,21 21 0,-21-21 0,21 0 16,0 21-16,0 0 0,0 0 15,1 0-15,20 0 0,-21 21 0,21 0 16,1 22-16,-1 20 0,0-21 16,1 22-16,-1-1 0,0 1 0,-20-22 15,20 22-15,-21-1 0,0-20 16,-21 20-16,0-21 0,0 1 15,0-1-15,0 0 0,0 1 0,0-22 16,-21 21-16,21-21 0,0 1 16,-21-22-16,21 21 0,-21-21 15,21-21 1,0-1-16,0 1 0,0 0 0,0-21 16,0 21-16,0-22 0,0 1 15,0 0-15,21-1 0,0 1 0,0-22 16,0 1-16,1 21 0,-1-22 15,0 1-15,0-1 0,21 1 16,1-1-16,-1 22 0,-21 21 16,22-22-16,-1 22 0,0 0 0,-21 21 15,22 0-15,-22 0 0,0 21 16,0 0-16,22 22 0,-22-1 0,0 0 16,-21 22-16,21-22 0,-21 22 15,21-22-15,-21 21 0,0 1 0,0-22 16,0 22-16,0-22 0,-21 22 15,0-22-15,21 0 0,-21 1 0,21 20 16,-21-21-16,21-20 0,-22 20 16,1-21-16,21 21 0,0-20 0,0-1 15,-21 0-15,21 0 0,0 0 16,21-42 31,-21 0-32,21 0-15,1 0 0,-1-1 16</inkml:trace>
  <inkml:trace contextRef="#ctx0" brushRef="#br0" timeOffset="4423.95">7451 1693 0,'0'0'0,"0"22"15,21-22 1,0 0 0,0 0-16,0-22 0,22 1 15,-22 0-15,0 0 0,21 0 0,-21 0 16,1-1-16,20 1 0,-21 0 16,0 0-16,-21 0 0,21 0 15,-21-1-15,-21 22 16,0 0-16,0 0 15,-21 22-15,20-22 0,-20 21 16,0 0-16,-1 0 0,22 21 16,-21-20-16,21 20 0,-22-21 0,22 21 15,0 1-15,21-22 0,0 21 16,0-21-16,0 22 0,0-22 0,0 0 16,0 0-16,21-21 0,0 21 15,1-21-15,20 22 0,-21-22 0,21 0 16,1 0-16,-1 0 0,0 0 0,1 0 15,20-22-15,-20 1 0,-1 0 16,0 0-16,1 0 0,-1 0 0,0-1 16,1-20-16</inkml:trace>
  <inkml:trace contextRef="#ctx0" brushRef="#br0" timeOffset="5284.57">8255 1566 0,'0'0'0,"0"-21"0,0 0 0,0 0 15,-21 21 16,21 21-31,-21 0 0,21 0 0,0 1 16,-22-1-16,1 21 0,21-21 16,-21 22-16,21-22 0,0 21 0,-21-21 15,21 22-15,-21-22 0,21 0 16,0 0-16,0 0 0,0 0 0,0 1 16,0-1-1,0-42 1,0-1-16,21 1 15,0 0-15,-21 0 0,21 0 16,0-22-16,-21 22 0,22-21 0,-1 0 16,-21-1-16,21 22 0,0 0 15,0-21-15,-21 20 0,21 1 0,1 0 16,-1 21 0,-21 21-1,0 0-15,0 1 0,0-1 16,0 0-16,0 21 0,0-21 0,0 22 15,0-22-15,0 0 0,0 21 0,0-20 16,0-1-16,0 0 16,21 0-16,0 0 0,-21 0 0,21 1 15,0-22-15,1 0 0,-1 0 16,0 0-16,0 0 0,0 0 0,0 0 16,1 0-16,20-22 0,-21 22 0,0-21 15,22 0-15,-22 0 0,0-21 16,0 20-16,0-20 0,0 0 0,1 21 15,-22-22-15,0 1 0,21 21 16,-21 0-16,0-1 0,0 1 0,0 0 16,-21 42 15,-1 0-31,22 1 16,0 20-16,-21-21 0,0 21 15,21-20-15,0 20 0,0-21 0,0 21 16,0-20-16,0-1 0,0 0 15,0 0-15,0 0 0,0 0 0,0 1 16,21-22-16,0 0 16,1 0-16,-1 0 0,0 0 0,0 0 15,0 0-15,22-22 0,-22 22 0,0-21 16,0 0-16,0 0 0,0-21 16,22 20-16,-22-20 0,0 0 0,0 21 15,-21-22-15,21 1 16,1 21-16,-1-22 0,-21 22 0,0 0 15,0 0-15,0 42 32,-21 0-32,-1 0 0,1 22 0,0-22 15,21 21-15,-21-21 0,21 22 16,-21-1-16,21-21 0,0 22 0,0-22 16,0 0-16,0 0 0,0 0 15,21 0-15,0 1 0,0-22 0,0 0 16,1 0-16,20 0 0,-21 0 0,21 0 15,-20 0-15,20-22 0,-21 1 16,21 0-16,1 0 0</inkml:trace>
  <inkml:trace contextRef="#ctx0" brushRef="#br0" timeOffset="5620.38">10266 656 0,'0'-21'0,"0"42"0,0-63 0,-21 42 15,-1 0 1,1 0-16,0 21 0,-21 21 0,21 1 16,-1-1-16,1 22 15,-21 20-15,21 1 0,-22 0 0,22-1 16,-21 1-16,0 0 0,20 20 15,-20-20-15,21 0 0,-21 21 0,20-22 16,-20 1-16,21 0 0,-21-1 0,20-20 16,-20-1-16,21 22 0,0-22 15,-22-20-15,43 20 0,-21-20 0,0-1 16,21-21-16,-21 0 0,21 0 0,0 1 16,21-44-1,0 1-15,0 0 16,1-21-16</inkml:trace>
  <inkml:trace contextRef="#ctx0" brushRef="#br0" timeOffset="6148.22">10816 1185 0,'0'0'0,"0"-21"15,-21-21-15,0 0 16,21 20-16,0 1 0,0 0 0,0-21 16,0 21-16,0-1 0,0 1 15,-21 21-15,21 21 16,-22 1-16,22 20 0,0 0 15,0 1-15,0 20 0,-21 1 16,21-1-16,-21 1 0,0-1 0,21 1 16,-21 20-16,0-20 0,-1-1 15,-20 1-15,21-1 0,0-20 0,-22-1 16,22 0-16,0 1 0,21-22 16,0 0-16,-21 0 0,42-42 31,0 0-31,0 0 0,1-1 15,-1-20-15,0 0 0,21-1 0,-21 1 16</inkml:trace>
  <inkml:trace contextRef="#ctx0" brushRef="#br0" timeOffset="6532">11239 1143 0,'0'0'0,"22"0"0,-1 0 15,-42 0 1,-1 0-16,-20 21 0,0 0 15,-1 1-15,1-22 0,-21 21 16,20 0-16,-20 0 0,-1 0 16,22 0-16,-22 1 0,22-1 0,0-21 15,-1 21-15,22 0 0,-21-21 0,21 0 16,0 21-16,-1-21 0,22 21 31,0 1-15,0-1-16,22 0 15,-1 0-15,0 0 0,-21 0 16,21 1-16,0 20 0,-21-21 0,0 21 16,21-20-16,1-1 0,-1 21 0,-21-21 15,21 0-15,0 1 16,-21-1-16,21 0 0,0 0 0,1 0 16,-1-21-16,0 0 0,0 21 15,21-21-15,-20 0 0,20 0 0,-21 0 16,0 0-16,22 0 0,-22 0 0,21-21 15,-21 0-15,0 21 0,1-21 16,-1 0-16,0 0 0</inkml:trace>
  <inkml:trace contextRef="#ctx0" brushRef="#br0" timeOffset="7500.58">11261 1672 0,'-22'0'31,"44"0"16,-1 0-47,0-21 0,0 0 15,0 21-15,0-21 0,1 0 0,-1 21 16,0-22-16,-21 1 16,-21 21 15,0 0-31,-1 21 0,-20-21 15,21 43-15,-21-22 0,20 0 0,-20 0 16,21 22-16,0-22 16,0 21-16,-1-21 0,22 0 0,0 22 15,0-22-15,0 0 0,0 0 0,0 0 16,22-21-16,-1 22 0,0-22 16,21 0-16,-21 0 0,22 0 0,-1 0 15,-21 0-15,22 0 0,-1-22 16,0 1-16,1 0 0,-1 21 0,-21-21 15,21-21-15,1 20 0,-22 1 0,21 0 16,-21-21-16,1 21 0,-1-1 16,0-20-16,-21 21 0,0 0 0,21 0 15,-21 42 17,-21 0-17,0 0-15,21 0 0,-21 0 16,21 1-16,0-1 0,-22 0 0,22 0 15,0 0-15,0 0 0,0 1 16,0-1-16,0 0 0,0 0 0,22-21 16,-1 0-16,0 21 0,0-21 0,0 0 15,22 0-15,-22 0 0,21 0 16,-21-21-16,22 0 0,-22 21 0,21-21 16,0 0-16,-20-1 0,20-20 15,-21 21-15,0 0 0,0-22 0,1 22 16,-1 0-16,0-21 0,0 21 15,0 21-15,-21-22 0,0 1 16,0 0 0,0 42-1,0 0-15,0 1 16,0 20-16,0-21 0,-21 21 0,21 1 16,0-1-16,-21 0 0,21 1 15,-21 20-15,21-20 0,0 20 0,0 1 16,0-22-16,-21 43 0,21-22 0,0 1 15,-22 20-15,22 1 0,-21 0 16,0-22-16,21 22 0,-21-22 16,0 22-16,0-22 0,-1 1 0,22-1 15,-21 1-15,0-1 0,0 1 16,21-22-16,-21 1 0,0-1 0,-1-21 16,1 21-16,0-20 0,0-1 0,0 0 15,0-21-15,-22 0 0,22 0 16,0 0-16,-21 0 0,-1-21 0,22 0 15,-21-1-15,-1-20 0,22 0 0,-21-1 16,21 1-16,0-21 0,-1-1 0,22 22 16,0-22-16,0 1 0,0-1 15,0 1-15,0 20 0,22-20 0,-1-1 16,-21 22-16,21-21 0,0 20 16,0-20-16,22 20 0,-22 1 15,0 0-15,21-22 0,-21 22 0,22 0 16,-1-22-16,0 22 0</inkml:trace>
  <inkml:trace contextRef="#ctx0" brushRef="#br0" timeOffset="8036.29">12636 1037 0,'0'0'0,"0"21"15,-21 1-15,0-1 0,21 0 0,-21 0 16,0 21-16,0-20 0,21 20 16,0 0-16,-22 1 0,22-22 0,0 21 15,-21 0-15,21 1 0,0-1 16,0 0-16,0-20 0,0 20 0,0-21 16,0 21-16,0-20 0,0-1 0,0 0 15,0-42 32,0 0-47,0-1 0,0 1 0,0 0 16,0 0-16,0-21 0,21 20 15,1 1-15,-22 0 0,21 0 16,0 21-16,-21-21 0,21 0 0,0-1 16,22 22-16,-22 0 0,0-21 15,21 21-15,-21 0 0,1 0 0,20 21 16,-21-21-16,0 22 0,-21-1 15,21 21-15,-21-21 0,0 22 0,0-22 16,0 21-16,0-21 0,-21 22 0,21-22 16,-42 21-16,21-21 0,0 0 15,-1 1-15,-20-1 0,21 0 0,0 0 16,0-21-16,-1 0 0,1 21 16,0-21-16,0 0 0,0 0 15,21-21 1,0 0-1,0 0-15,0 0 0,21 21 16,0-22-16,0 1 0,22 0 0</inkml:trace>
  <inkml:trace contextRef="#ctx0" brushRef="#br0" timeOffset="8480.6">13144 1503 0,'0'0'0,"22"0"0,-22-21 15,-22 21 1,1 21 0,21 0-16,-21-21 0,0 42 15,0-20-15,0-1 0,21 0 0,0 21 16,-22-21-16,22 22 0,0-22 16,0 0-16,0 21 0,0-20 0,0-1 15,0 0-15,22 0 0,-1-21 16,0 21-16,0-21 0,21 0 0,-20 0 15,20 0-15,0 0 0,1 0 0,-1 0 16,0-21-16,1 0 16,-1 21-16,-21-21 0,21 0 0,-20-1 15,-1-20-15,0 21 0,-21-21 0,0 20 16,0-20-16,0 21 0,0-21 16,0 20-16,0-20 0,-21 21 0,0 0 15,-1 21-15,-20-21 0,21 21 16,-21 0-16,20 0 0,-20 0 0,0 0 15,21 0-15,-22 21 0,1 0 0,21-21 16,-22 21-16,22 0 0,0 0 16,0 1-16,0 20 0,21-21 15,0 0-15,0 0 0,0 1 0,0-1 16,21 0-16,0 0 0,0-21 16,22 21-16,-1-21 0,0 0 0,22 0 15</inkml:trace>
  <inkml:trace contextRef="#ctx0" brushRef="#br0" timeOffset="9184.19">14160 1566 0,'0'0'16,"0"-21"-16,0 0 0,0 0 16,-21 21-16,0-21 0,0 21 0,0 0 15,-22 0-15,22 0 0,-21 0 16,21 0-16,-22 0 0,22 21 15,-21 0-15,21 0 0,0 0 0,-1 22 16,1-22-16,0 21 0,0 1 16,0-22-16,21 21 0,0-21 0,0 0 15,0 22-15,0-22 0,0 0 0,0 0 16,21-21-16,0 21 0,0-21 16,0 22-16,1-22 0,20 0 0,-21 0 15,0 0-15,22 0 0,-1-22 16,-21 1-16,21 21 0,-20-21 0,20 0 15,-21 0-15,0-22 0,0 22 0,1-21 16,-1 21-16,0-22 0,0 1 16,-21 21-16,21 0 0,-21 0 15,0-1-15,0 1 0,0 0 16,-21 21 0,0 21-16,0-21 15,21 21-15,0 1 0,-21-1 16,21 21-16,-22-21 0,22 0 0,0 22 15,0-22-15,0 0 0,0 21 16,0-20-16,0-1 0,0 0 0,22 0 16,-1 0-16,0-21 0,21 0 15,-21 0 1,1 0-16,-1 0 0,0 0 0,21 0 16,-21-21-16,22 0 0,-22 0 0,0 0 15,0-1-15,0 1 0,22 0 16,-43-21-16,21 21 0,0-1 0,0-20 15,-21 21-15,0 0 16,0 0-16,0 42 31,0 0-31,0 0 0,0 0 16,0 0-16,0 1 0,0-1 0,0 0 16,0 0-16,0 0 15,0 0-15,0 1 0,0-1 0,0 0 16,21-21-16,1 0 15,-22 21-15,21-21 0,0 0 0,0 0 16,0 0-16,0 0 0,1 0 0,-1 0 16,21 0-16,-21 0 0,22-21 15,-1 21-15</inkml:trace>
  <inkml:trace contextRef="#ctx0" brushRef="#br0" timeOffset="9691.9">15346 1545 0,'0'0'15,"0"-21"-15,0 0 0,-21 21 16,-1-21-16,1 21 0,0 0 16,0 0-16,-21 0 0,20 0 15,1 0-15,-21 21 0,21 0 0,0 0 16,-22 0-16,22 1 0,0-1 16,0 21-16,0-21 0,-1 22 0,22-22 15,0 21-15,0-21 0,0 0 0,0 22 16,0-22-16,0 0 0,22 0 15,-1 0-15,0-21 16,0 0-16,0 0 0,0 0 16,1 0-16,20 0 0,-21-21 0,0 0 15,0 0-15,1 0 0,20 0 16,-21-22-16,0 22 0,0-21 16,1-22-16,-1 22 0,0 0 0,0-1 15,0-20-15,0 20 0,1 1 16,-1-21-16,-21 20 0,0 1 0,0 0 15,0-1-15,0 22 0,0-21 0,0 21 16,0-1-16,-21 44 16,-1 20-1,1-21-15,21 21 0,-21 1 16,0-1-16,0 0 0,21 22 0,-21-22 16,21 1-16,0 20 0,0-21 15,0 1-15,0-1 0,0 0 16,0 1-16,0-1 0,0-21 0,21 22 15,0-22-15,-21 0 0,21-21 16,21 21-16,-20-21 0,-1 0 0,0 0 16,21 0-16,-21 0 0,22-21 0,-22 21 15,21-21-15,-21 0 0</inkml:trace>
  <inkml:trace contextRef="#ctx0" brushRef="#br0" timeOffset="10483.82">16573 995 0,'0'0'16,"0"-21"-16,0 0 0,0-1 0,0 1 15,0 0-15,0 42 32,-21 0-32,0 22 0,0-1 0,0 0 15,0 22-15,-1-22 16,1 22-16,-21-22 0,21 22 0,0-1 15,-22-21-15,1 22 0,21-1 16,-22-20-16,22 20 0,0-20 0,-21-1 16,21 0-16,-1-21 0,22 22 0,0-22 15,-21 0-15,42-42 32,1 0-17,-1-22-15,0 1 0,0 0 0,0-1 16,0 1-16,1 0 0,20-22 15,-21 22-15,21-22 0,-20 22 0,-1-21 16,0-1-16,21 22 0,-21-22 16,-21 22-16,22 0 0,-22-1 15,21 22-15,-21 0 0,0 0 0,0 0 16,0 42 0,0 21-16,-21-21 0,21 22 0,-22-1 15,22 0-15,0 22 0,0-22 16,0 0-16,0 22 0,0-22 0,0 22 15,0-22-15,0 22 0,0-22 16,0 0-16,0 1 0,0-22 0,0 21 16,0-21-16,0 0 0,0 1 15,22-1-15,-22 0 0,21-21 16,-21-21 15,0 0-31,0-1 0</inkml:trace>
  <inkml:trace contextRef="#ctx0" brushRef="#br0" timeOffset="10664.72">15981 1588 0,'0'0'15,"-21"0"-15,-1 0 0,1 0 16,42 0 15,1 0-31,-1-22 0,21 22 0,0 0 16,1 0-16,20 0 0,-20 0 15,20 0-15,1-21 0,-22 21 16,21 0-16,-20-21 0,-1 21 0,0 0 16</inkml:trace>
  <inkml:trace contextRef="#ctx0" brushRef="#br0" timeOffset="10916.58">16891 1376 0,'0'0'0,"-21"0"16,0 0-16,-1 0 0,1 0 15,0 0-15,0 21 0,0 0 0,0 0 16,-1 1-16,1-1 0,0 0 16,0 21-16,0-21 0,21 22 15,0-1-15,0-21 0,0 22 0,0-22 16,0 21-16,0-21 0,0 0 16,0 1-16,21-1 0,0-21 0,0 21 15,0-21-15,1 0 0,20 0 16,-21 0-16,0 0 0,22 0 0,-22 0 15,21-21-15,0 0 0,-20-1 0,20 1 16,0-21-16,1 21 0,-1-22 16</inkml:trace>
  <inkml:trace contextRef="#ctx0" brushRef="#br0" timeOffset="11204.79">17547 826 0,'0'0'0,"0"-22"0,-21-41 15,0 63-15,0 0 16,-1 21-16,1 0 0,0 22 16,-21-1-16,21 0 0,-1 22 0,-20-1 15,21 1-15,0-1 0,0 1 0,-22-1 16,22 1-16,0-22 0,21 22 16,-21-1-16,21-21 0,0 22 0,-21-22 15,21 1-15,0-1 0,0-21 16,0 21-16,0-20 0,0-1 15,0 0-15,21 0 0,0-21 0,0 0 16,0 0-16,0 0 16,1 0-16,-1 0 0,0 0 0,0-21 15,21 0-15,-20 0 0,-1-1 16,21 1-16,-21-21 0</inkml:trace>
  <inkml:trace contextRef="#ctx0" brushRef="#br0" timeOffset="11440.65">17716 1418 0,'0'0'0,"-21"21"32,0-21-32,0 22 15,0-1-15,0 0 0,-1 21 0,1-21 16,0 1-16,21 20 0,-21-21 0,21 21 16,-21-20-16,21 20 0,0-21 15,0 0-15,0 22 0,0-22 0,0 0 16,0 0-16,21-21 15,0 0-15,21 0 0,-20 0 16,20 0-16,-21 0 0,21 0 16,1 0-16,-1-21 0,0 0 0,-20 0 15,20-1-15,0 1 0</inkml:trace>
  <inkml:trace contextRef="#ctx0" brushRef="#br0" timeOffset="12166.24">18203 1503 0,'0'0'16,"0"-21"-16,-21 21 15,0 0 1,0 0-16,0 21 0,-1 0 0,1 0 16,21 0-16,-21 1 0,0 20 15,21-21-15,0 21 0,0-20 0,0 20 16,0-21-16,0 0 0,0 0 16,0 1-16,0-1 0,0 0 0,0 0 15,21-21-15,0 0 0,0 0 16,1 0-1,-1 0-15,0 0 0,0 0 16,-21-21-16,21 0 0,-21 0 16,0-1-16,0 1 0,0 0 0,0-21 15,0 21-15,0-22 0,0 1 16,0 0-16,0 20 0,0-20 0,21 21 16,-21 0-16,22 0 0,-22-1 15,21 1-15,0 0 0,0 21 0,0-21 16,0 21-16,22 0 0,-22 0 0,21 0 15,-21 0-15,22 0 0,-1 21 16,-21-21-16,0 21 0,1 0 0,-1 22 16,0-22-16,-21 21 15,21-21-15,-21 22 0,0-22 0,0 21 16,0-21-16,0 22 0,0-22 16,-21 0-16,21 0 0,-21 0 0,21 1 15,0-1-15,0 0 0,-21-21 0,21 21 16,0-42 15,0 0-15,0 0-16,0-1 0,0-20 15,21 21-15,0-21 0,0 20 16,0-20-16,0 0 0,1-1 0,20 22 16,-21-21-16,21 0 0,-20 20 15,20-20-15,-21 21 0,0 0 16,0 21-16,22-21 0,-22 21 0,0 0 15,21 0-15,-20 0 0,-1 21 16,0 0-16,0 0 0,0 21 0,0-20 16,-21 20-16,0 0 0,0 1 15,0-1-15,0 0 0,0 1 0,0-1 16,0 0-16,0-21 0,0 1 0,-21 20 16,21-21-16,-21 0 0,0 0 15,21 1 1,0-44 15,21 1-31,0 0 0,22 0 16</inkml:trace>
  <inkml:trace contextRef="#ctx0" brushRef="#br0" timeOffset="12595.99">20045 1439 0,'0'-42'16,"0"21"-16,-21 21 0,-1 0 16,-20 0-16,21 0 15,-21 0-15,-1 21 0,22-21 0,-21 21 16,-1 0-16,1 22 0,0-22 16,21 0-16,-22 0 0,22 0 0,21 22 15,0-22-15,0 0 0,0 0 16,0 0-16,21 1 0,0-22 15,22 0-15,-22 0 0,21 0 16,1 0-16,-1 0 0,-21 0 0,21 0 16,-20 0-16,20 0 0,-21 0 15,0 0-15,0 0 0,1 21 16,-1-21-16,-21 21 0,0 0 16,0 0-16,0 0 15,0 1-15,-21-1 0,-1 0 16,1-21-16,0 21 0,0-21 15,-21 21-15,20-21 0,-20 0 0,21 0 16,-21 21-16,20-21 0,-20 0 16,21 0-16,0 0 0,0 0 0,-1 0 15,1 0-15,0 0 0,0 0 16,0 0-16,0-21 0,-1 0 16,22 0-16,-21 0 0</inkml:trace>
  <inkml:trace contextRef="#ctx0" brushRef="#br0" timeOffset="12852.85">18627 1037 0,'0'0'0,"-22"-21"15,1 21 32,0 0-31,0 0 0,0 0-16,0 0 0,-22 0 15</inkml:trace>
  <inkml:trace contextRef="#ctx0" brushRef="#br0" timeOffset="13052.73">17505 1228 0,'0'0'0,"0"21"0,21-21 31,21 0-31,-21 0 16,22 0-16,-1 0 0,0 0 0,1 0 15,-1 0-15,0 0 0,1-21 16,-22 21-16,21 0 0,-21 0 0</inkml:trace>
  <inkml:trace contextRef="#ctx0" brushRef="#br0" timeOffset="14140.09">2159 2709 0,'-42'0'0,"84"0"15,-106 0-15,22 0 0,21 0 0,0 0 0,0 0 16,-1 0-16,1 0 0,21 22 15,-21-22-15,0 0 16,42 0 31,0 0-47,22 0 0,-22 0 0,21 0 16,0 0-16,1 0 0,-1 0 15,22 0-15,20 0 0,1 0 0,0 0 16,20 0-16,-20-22 0,21 1 15,21 21-15,-21-21 0,21 21 0,0-21 16,21 21-16,0-21 0,-21 21 16,21-21-16,0 21 0,1-22 0,20 22 15,0-21-15,1 21 0,20-21 16,-21 0-16,22 21 0,-22-21 16,22 21-16,-22-21 0,0 21 0,1 0 15,-1-22-15,22 22 0,-22 0 16,-21-21-16,21 21 0,-20-21 0,-22 21 15,0 0-15,0 0 0,0 0 16,-22 0-16,1 0 0,-21 0 0,-22 0 16,22 0-16,-43-21 0,1 21 0,-1 0 15,-21 0-15,22 0 0,-22 0 16,0 0 0,0 0 15,0 0-16,0 0-15</inkml:trace>
  <inkml:trace contextRef="#ctx0" brushRef="#br0" timeOffset="15508">11282 2434 0,'0'0'0,"-21"0"0,-64 0 15,43 0 1,20 0-16,1 0 0,0 0 0,0 0 16,0 0-16,0 0 0,-1 0 15,1 0-15,42 0 63,1 0-63,-1 0 0,0 0 0,0 0 15,21 0-15,-20 0 0,20 0 16,-21 0-16,21 0 0,1 0 0,-22 0 16,21 0-16,1 0 0,-1 0 0,0 0 15,1 0-15,-1 0 0,0 0 16,22 0-16,-22 0 0,22 0 0,-1 0 16,1 0-16,20-21 15,-20 21-15,-1 0 0,22 0 0,0 0 16,-22 0-16,22-21 0,-22 21 15,22 0-15,0 0 0,-1 0 0,1 0 16,0-21-16,20 21 0,-20 0 16,21 0-16,0 0 0,-22 0 0,22 0 15,0 0-15,0 0 0,0 0 0,0 0 16,-1 0-16,22 0 0,-21 0 16,0 0-16,0 0 0,0 0 15,-22 0-15,22 0 0,-21 0 0,21 0 16,0 0-16,-22 0 0,22 0 15,-21 0-15,21 0 0,-22 0 0,1 0 16,21 0-16,-22 0 0,1 0 16,21 0-16,-21 0 0,20 0 0,1 0 15,-21 0-15,21 0 0,-22 0 0,1 0 16,-21-21-16,20 21 0,-20 0 16,-1 0-16,1 0 0,-1 0 0,1 0 15,-1 0-15,1 0 0,-1 0 16,22-22-16,-22 22 0,1 0 0,21 0 15,-22 0-15,1 0 0,20 0 16,-20 0-16,-1-21 0,22 21 16,-22 0-16,22 0 0,0 0 0,-22 0 15,22 0-15,0 0 0,-22 0 16,1 0-16,20 0 0,-20 0 0,-1 0 16,-20 0-16,20-21 0,-21 21 15,22 0-15,-22 0 0,1 0 0,-1 0 16,0 0-16,1 0 0,-1 0 0,0 0 15,-21 0-15,22-21 0,-1 21 16,-21 0-16,0 0 0,1 0 0,-1 0 16,0 0-16,0 0 0,0 0 15,0 0-15,1-21 16,-1 21-16,0 0 31</inkml:trace>
  <inkml:trace contextRef="#ctx0" brushRef="#br0" timeOffset="32524.15">1545 4297 0,'0'-21'93</inkml:trace>
  <inkml:trace contextRef="#ctx0" brushRef="#br0" timeOffset="33364.62">1609 4085 0,'0'0'0,"0"-42"31,0 21-31,0 0 0,0-1 0,0 1 16,0 0-16,0 0 15,0 0-15,0 0 0,0-1 16,-22 22-16,1 0 16,21-21-16,0 42 46,0 1-30,0-1-16,0 0 0,0 0 16,0 21-16,0-20 0,0 20 0,0 0 15,0 1-15,0 20 0,-21-21 16,21 22-16,0-1 0,-21-20 0,21 20 16,0 1-16,0-22 0,-21 22 15,21-1-15,-21 1 0,21-1 0,-22 1 16,22-1-16,-21-21 0,21 22 15,0-22-15,0 1 0,0-1 16,-21 0-16,21-21 0,0 1 0,0-1 16,0 0-16,0 0 15,-21-21-15,21 21 0,0-42 32,0 0-32,0 0 0,0 0 15,0-22-15,0 1 0</inkml:trace>
  <inkml:trace contextRef="#ctx0" brushRef="#br0" timeOffset="34136.19">1460 4149 0,'0'0'0,"-21"0"0,0-21 16,0-1-16,0 1 0,0 0 0,-1 0 15,22 0-15,0 0 0,0-1 16,0-20-16,0 21 0,0 0 16,22 0-16,-1-1 0,21 1 0,-21 0 15,22 0-15,-1 0 16,21 0-16,-20 21 0,-1-22 0,22 1 15,-22 0-15,21 21 0,-20 0 16,-1 0-16,0 0 0,1 0 0,-22 0 16,21 21-16,-21 0 0,22 1 15,-22 20-15,0-21 0,-21 21 0,0 22 16,0-22-16,0 22 0,0-22 16,0 22-16,-21-1 0,0 1 0,0-22 15,-1 21-15,-20-20 0,21-1 16,-21 22-16,-1-22 0,1 0 0,0 1 15,-22-1-15,22 21 0,-1-20 16,1-1-16,-21-21 0,20 22 16,1-1-16,21-21 0,-22 0 15,1 0-15,21 1 0,0-22 16,0 0-16,-1 0 0,1 0 0,21-22 31,0 1-31,0 0 0,0 0 16,0-21-16,0 20 0,21 1 15,-21 0-15,22 0 0,-1 21 0,0-21 16,0 0-16,0 21 0,0 0 16,1 0-16,-1 0 0,0 0 15,0 0-15,0 0 0,-21 21 0,21 0 16,1 0-16,-22 21 0,21-20 16,-21 20-16,21-21 0,0 21 15,-21-20-15,21 20 0,0-21 16,-21 21-16,22-20 0,-1-1 0,-21 0 15,21 0-15,0 0 0,0 0 16,0-21-16,1 22 0,-1-22 0,0 0 16,21 0-16,-21 0 0,1 0 15,20 0-15,-21 0 0,0-22 0,22 1 16,-22 0-16,0 0 0,21 0 16,-21 0-16,1-1 0,-1-20 0,21 21 15,-21-21-15,0-1 0,1 1 16,-1 0-16,-21 20 0,21-20 15,0 0-15</inkml:trace>
  <inkml:trace contextRef="#ctx0" brushRef="#br0" timeOffset="34616.91">2455 4720 0,'0'0'0,"21"-21"0,-21 0 0,22 21 16,-22-21-16,-22 21 47,1 21-47,21 0 15,-21 21-15,21-20 0,-21-1 16,0 0-16,21 21 0,0-21 15,0 22-15,-21-22 0,21 21 16,0-21-16,0 1 0,0 20 16,0-21-16,0 0 0,0 0 15,0 1-15,21-22 0,0 0 16,0 0-16,0 0 0,0 0 0,1 0 16,-1 0-16,21 0 0,-21 0 15,0-22-15,22 1 0,-22 0 0,0 0 16,21 0-16,-20 0 0,-1-1 15,0-20-15,0 21 0,-21-21 0,0-1 16,21 22-16,-21-21 0,0-1 16,0 22-16,0-21 0,0 21 0,0 0 15,0-1-15,-21 1 0,0 0 16,0 21-16,0 0 16,-22 0-16,22 0 0,0 0 0,-21 0 15,20 21-15,-20-21 0,21 21 16,0 1-16,-22-1 0,22 0 0,0 0 15,0 0-15,21 0 0,0 22 16,0-22-16,0 0 0,0 0 0,0 22 16,0-22-16,0 0 0,0 0 15,21 0-15,0-21 0,0 21 0,1-21 16,-1 0-16,0 0 0,0 0 16,21 0-16,-20 0 0,20-21 0,0 0 15,-21 0-15,22 0 16</inkml:trace>
  <inkml:trace contextRef="#ctx0" brushRef="#br0" timeOffset="35232.57">3365 4043 0,'0'0'0,"0"-21"0,0 0 0,0-1 0,-21 1 15,0 21-15,0 0 16,0 0-16,0 0 0,-1 21 0,1 1 15,0-1-15,21 21 0,0 0 16,-21 1-16,21-1 0,-21 0 16,21 22-16,0-22 0,-21 1 15,21 20-15,0-21 0,0 1 0,0-1 16,0 22-16,0-22 0,0 0 16,0 1-16,0-1 0,0 0 0,0-21 15,0 22-15,0-22 0,0 0 0,0 0 16,0 0-16,0-42 47,0 0-47,0 0 0,0 0 0,0 0 15,0-22-15,0 22 0,0-21 16,0 21-16,0-1 0,0-20 16,21 21-16,0 0 0,0 0 15,0-1-15,-21 1 0,43 0 0,-22 0 16,0 21-16,0-21 0,21 21 0,1 0 15,-22 0-15,21 0 0,1 0 16,-1 0-16,-21 21 0,21 0 16,-20 0-16,20 0 0,-21 1 0,0-1 15,-21 21-15,0-21 0,0 22 0,0-22 16,0 21-16,0-21 16,0 22-16,-21-22 0,-21 0 0,21 21 0,-1-21 15,-20 1-15,21-1 0,0 0 16,-22 0-16,22-21 0,0 21 15,0-21-15,0 0 0,-22 0 0,22 0 16,0 0-16,0 0 16,0 0-16,0-21 0,21 0 15,-22 21-15,22-21 0,0 0 16,0-1-16,0 1 16,0 0-16,22 0 15,-1 21-15</inkml:trace>
  <inkml:trace contextRef="#ctx0" brushRef="#br0" timeOffset="35760.25">4127 4509 0,'0'-22'31,"-21"22"-31,0 0 0,0 22 0,0-1 16,0 0-16,21 0 0,-22 0 15,1 0-15,21 22 0,-21-22 16,21 0-16,-21 21 0,0 1 16,21-22-16,0 21 0,-21 1 0,21-22 15,0 21-15,0-21 0,0 0 16,0 22-16,0-22 0,21-21 0,0 21 15,0-21-15,0 0 0,0 0 16,1 0-16,20 0 0,-21 0 0,0 0 16,0 0-16,1-21 0,20 21 0,-21-21 15,0 0-15,0-1 0,1-20 16,-1 21-16,-21-21 0,21-1 0,0 22 16,-21-21-16,0-1 0,0 1 15,0 0-15,0 21 0,0-22 0,-21 1 16,0 21-16,0 0 0,-1-1 15,1 1-15,0 0 0,-21 21 16,21 0-16,-22 0 0,1 0 0,21 0 16,-22 0-16,22 21 0,0 0 15,0 1-15,0-1 0,0 0 0,21 0 16,0 21-16,0-20 0,0 20 16,0-21-16,0 21 0,0 1 0,0-22 15,0 0-15,21 21 0,0-20 0,0-1 16,0-21-16,0 0 15</inkml:trace>
  <inkml:trace contextRef="#ctx0" brushRef="#br0" timeOffset="36153.06">4953 3874 0,'0'0'0,"-64"0"31,43 0-31,0 21 0,0 0 0,21 0 0,-21 21 16,0 1-16,-1-1 0,1 0 0,21 1 15,-21 20-15,0-20 16,21 20-16,-21-21 0,0 22 0,21-22 15,-22 22-15,22-22 0,0 22 16,-21-22-16,21 0 0,0 1 0,0-1 16,0 0-16,0 1 0,0-1 0,0-21 15,0 0-15,0 0 0,21 1 16,1-1-16,-1-21 0,0 0 16,0 0-16,21 0 15,-20 0-15,-1-21 0,0 21 16,0-22-16,0 1 0,0 0 0,22 0 15,-22 0-15,0-22 0,0 22 16,0-21-16</inkml:trace>
  <inkml:trace contextRef="#ctx0" brushRef="#br0" timeOffset="36387.92">4572 4509 0,'0'0'0,"-21"21"0,42-21 16,0 0 0,0 0-16,22 0 0,-22 0 15,21 0-15,0 0 0,1 0 0,-1 0 16,0 0-16,1 0 0,-1 0 16,0-21-16,-20 21 0,20 0 0,-21 0 15,0 0-15,0 0 0,-21-22 0,22 22 16,-22-21-1</inkml:trace>
  <inkml:trace contextRef="#ctx0" brushRef="#br0" timeOffset="39099.65">6286 4890 0,'0'21'31,"22"0"-15,-1-21 31,-21-21-32,21 0-15,-21-1 0,0 1 16,0 0-16,21 0 0,-21 0 0,21-22 16,-21 22-16,21-21 0,1 0 15,-1-1-15,0 1 0,-21 0 0,21-22 16,21 22-16,-20-1 0,-1 1 15,0 0-15,0 21 0,21-1 0,-20 1 16,-1 21-16,0 0 0,0 0 16,-21 21-16,21 1 0,-21-1 15,0 0-15,0 0 0,0 0 0,0 0 16,0 1-16,0-1 16,0 0-16,0 0 0,0 0 15,21-21-15,1 0 16,-22-21-1,21 0-15,-21 0 16,0 0-16,0-1 0,0 1 16,0 0-16,0 0 0,0 0 0,-21-22 15,-1 22-15,22 0 0,-21 0 16,0 0-16,0 21 0,0 0 0,0 0 16,-1 0-16,1 0 0,0 21 15,0 0-15,0 0 0,0 0 16,21 22-16,-22-22 0,1 21 15,21 1-15,-21-1 0,21 0 16,-21 1-16,21-1 0,0 0 0,-21 1 16,21-1-16,0 0 0,0 1 0,0-1 15,21-21-15,0 21 0,0-20 16,0-1-16,1 0 0,-1 0 0,21 0 16,-21 0-16,22-21 0,-1 0 15,0 0-15,-21 0 0,22 0 0,20-21 16,-20 0-16,-1-21 0,0 21 0,-21-22 15,22 22-15,-1-21 0,0-1 16,-20-20-16,20 21 0,-21-22 0,21 22 16,-20-22-16,-1 1 15,0-1-15,0 1 0,0-1 0,-21 1 16,0-1-16,21 22 0,-21 0 0,22-1 16,-22 22-16,0-21 0,0 21 15,0-1-15,0 44 31,-22-1-31,1 0 0,21 21 0,-21 1 16,21-1-16,0 21 0,0 1 16,0-1-16,0 1 0,-21-22 0,21 22 15,0-1-15,0-20 0,0 20 0,0-21 16,0 1-16,0-1 0,21 0 16,0 1-16,-21-22 0,21 21 15,1-21-15,-1 1 0,0-1 0,21-21 16,-21 0-16,1 0 0,20 0 15,-21 0-15,21 0 0,-20-21 0,20-1 16,-21 1-16,21 0 0,-20-21 16,20 21-16,-21-22 0,21 1 0,-20 21 15,20-43-15,-21 22 0,21 0 0,-20-1 16,20 1-16,-21 0 0,21 20 16,-20 1-16,20-21 0,-21 42 0,0-21 15,0 21-15,1 0 16,-1 0-16,0 21 0,-21 0 15,21 0-15,-21 22 0,21-22 0,-21 0 16,0 21-16,0-21 0,0 1 16,0 20-16,0-21 0,0 0 0,0 0 15,0 1-15,0-1 0,21 0 16,-21 0-16,22-21 31,-22-21-15,0 0-16,0 0 15,0-1-15,0 1 0,0 0 16,0 0-16,0-21 0,0 20 0,0-20 16,0 21-16,0 0 0,0-22 15,0 22-15,-22 21 0,22-21 16,-21 0-16,0 21 0,0 0 0,0 0 16,0 0-16,-1 0 0,1 0 0,0 21 15,0 0-15,-21 0 0,20 1 16,1-1-16,-21 21 0,21-21 0,0 22 15,-1-22-15,-20 21 0,21 0 16,21-20-16,-21 20 0,21 0 0,0 1 16,0-22-16,0 21 0,0-21 0,0 22 15,0-22-15,21 0 0,-21 0 16,21-21-16,0 21 0,0-21 0,22 0 16,-22 0-16,0 0 15,0 0-15,22 0 0,-22-21 0,0 0 16,21 0-16,-21 0 0,1-1 0,-1-20 15,0 21-15,0-21 0,0-1 16,0 1-16,1 21 0,-1-22 0,-21 1 16,0 21-16,21-21 0,-21 20 15,0 1-15,21 0 0,-21 0 0,0 0 16,-21 42 31,21 0-47,-21 0 0,21 0 0,-21 22 15,21-22-15,0 0 0,0 21 16,-22-20-16,22 20 0,-21-21 0,21 21 16,0-20-16,0 20 0,0-21 15,0 0-15,0 22 0,0-22 0,21 0 16,1-21-16,-1 0 16,0 0-16,0 0 0,0 0 15,0 0-15,1 0 0,20-21 0,0 0 16,-21-1-16,22 1 0,-1-21 15,-21 21-15,22-22 0,-1 22 16,0-21-16,-21 0 0,22 20 0,-22-20 16,0 21-16,0-21 0,0 20 15,-21 1-15,22 0 0,-22 0 16,-22 21 0,1 0-16,0 0 15,0 21-15,0 0 0,21 0 0,-21 1 16,21-1-16,-22 0 0,22 21 15,-21-21-15,21 1 0,0-1 0,0 0 16,0 0-16,0 0 0,0 0 0,0 1 16,0-1-16,21 0 0,1 0 15,-1 0-15,-21 0 16,21 1-16,0-22 0,-21 21 16,0-42 15,0-1-16,0 1-15,0 0 0,0 0 16,-21 0-16,0 0 0,0-1 16,21 1-16,-22 21 15,22-21-15,-21 21 0,21 21 32,0 0-32,0 1 15,0-1-15,0 0 0,0 0 16,0 0-16,0 0 15,0 1-15,21-1 0,1-21 16,-22 21-16,21-21 0,0 0 0,0 21 16,0-21-16,0 0 15,1 0-15,20 0 0,-21 0 0,0 0 16,22-21-16,-22 0 0,21 0 16,-21-1-16,0 1 0,22 0 15,-22-21-15,21-1 0,-21 22 0,22-21 16,-1 0-16,-21-1 0,22 1 0,-22 0 15,21-1-15,-21 1 0,0 21 16,1-22-16,-22 22 0,0 0 0,0 0 16,0 0-16,-22 21 15,1 0-15,0 0 0,0 21 16,0-21-16,0 42 0,-1-21 16,1 1-16,0-1 0,21 21 0,0-21 15,0 0-15,0 22 0,0-22 0,0 0 16,0 0-16,0 0 0,0 1 15,0-1-15,0 0 0,0 0 0,21 0 16,0 0-16,-21 1 0,22-1 0,-1 0 16,-21 0-16,21-21 0,-21 21 15,21 0-15,-21 1 16,0-1 15,-21-21-31,0 0 16,0 0-16,-1 0 0,1 0 15,0 0-15,0 0 0,0 0 16,0 0 0,42 0 31,0 0-47</inkml:trace>
  <inkml:trace contextRef="#ctx0" brushRef="#br0" timeOffset="46464.28">1037 6943 0,'0'-21'15,"0"-1"-15,0 44 47,0-1-31,0 0-16,0 0 15,0 21-15,0 1 0,0 20 0,0-20 16,-21 20-16,21-21 0,0 22 16,-21-1-16,21-20 0,0 20 15,0-20-15,-21-1 0,21 0 0,-22 1 16,22-22-16,0 0 0,0 0 15,0 0-15,0 0 0,0 1 0,0-44 32,0 1-17,0 0-15,0 0 0,0 0 16,0 0-16,0-22 0,0 22 0,22-21 16</inkml:trace>
  <inkml:trace contextRef="#ctx0" brushRef="#br0" timeOffset="47472.1">910 6985 0,'0'0'16,"-21"-21"-16,21 0 0,0 0 0,0-1 15,0 1 1,0 0-16,0 0 0,0 0 15,21 0-15,0 21 0,22-22 16,-22 1-16,21 21 0,0-21 0,22 21 16,-22 0-16,22 0 0,-22 0 15,22 0-15,-22 21 0,21 0 16,-20 1-16,-1-1 0,-21 0 0,0 21 16,1-21-16,-22 22 0,0-22 15,0 21-15,-43 1 0,22-1 0,-21-21 16,-1 21-16,-20 1 0,-1-1 15,1 0-15,21 1 0,-22-1 16,22-21-16,-1 22 0,1-22 16,0 0-16,21 0 0,-22-21 0,22 21 15,0-21-15,0 0 16,21-21 0,0 0-16,0 0 15,0 0-15,21-1 0,0 1 16,0 21-16,0 0 15,1 0-15,-1 0 0,0 0 16,0 0-16,0 21 16,-21 1-16,21-1 0,1 0 15,-22 0-15,0 0 0,21 22 0,-21-22 16,21 0-16,-21 21 0,21-21 16,-21 1-16,21-1 0,-21 0 15,21 21-15,1-42 0,-1 21 16,0 1-16,0-1 0,0-21 0,22 0 15,-22 0-15,21 0 0,-21 0 16,22 0-16,-1 0 0,-21-21 0,21 21 16,1-22-16,-22 1 0,21 0 15,-21-21-15,1 21 0,-1-22 0,0 22 16,0-21-16,0 21 0,0-22 16,-21 1-16,0 21 0,22-22 0,-22 22 15,21 0-15,-21 0 0,0 0 16,0 0-16,0-1 0,0 44 31,0-1-15,0 0-16,0 0 0,0 21 0,-21-20 15,21 20-15,-22-21 0,22 21 16,-21-20-16,21 20 0,0-21 0,0 0 16,0 22-16,0-22 0,0 0 15,0 0-15,21 0 0,1-21 16,-1 0-16,0 0 0,0 0 15,0 0-15,0 0 0,22-21 16,-22 21-16,0-21 0,0 0 0,0 0 16,1-1-16,-1-20 0,0 21 15,0-21-15,0-1 0,-21 1 16,0 0-16,0-1 0,0 1 0,0 21 16,0-22-16,0 22 0,-21 0 15,0 0-15,0 21 0,0 0 0,-1 0 16,1 0-16,0 0 0,-21 0 15,21 21-15,-1 0 0,-20 0 0,21 1 16,0 20-16,21-21 0,-21 0 16,21 22-16,0-22 0,0 21 0,0-21 15,0 0-15,0 1 0,0-1 16,0 0-16,21 0 0,0-21 16,0 0-16,0 0 0,22 0 0</inkml:trace>
  <inkml:trace contextRef="#ctx0" brushRef="#br0" timeOffset="47999.8">2667 6922 0,'0'0'15,"-21"0"-15,0 21 16,-1-21-16,1 21 0,21 0 0,0 21 15,-21-20-15,21 20 0,-21 0 16,21 22-16,0-22 0,0 0 0,0 22 16,0-22-16,-21 1 0,21-1 15,0 0-15,0 1 0,0-1 0,0-21 16,0 0-16,0 22 0,0-22 16,0 0-16,0-42 31,0 0-31,0-1 15,0 1-15,0 0 0,0 0 0,21 0 16,-21-22-16,0 22 16,21 0-16,0-21 0,0 21 0,1-22 15,-1 22-15,0 0 0,0 0 0,21 0 16,-20-1-16,-1 22 0,21 0 16,-21 0-16,0 0 0,22 22 0,-22-1 15,0 0-15,0 0 0,0 0 16,1 0-16,-22 1 0,0-1 0,0 21 15,0-21-15,0 0 0,0 1 16,0-1-16,-22 0 0,22 0 0,-42 0 16,21 0-16,0 1 0,-22-1 0,22 0 15,-21-21-15,21 21 0,-22-21 16,22 0-16,-21 0 0,21 0 16,0 0-16,-1 0 0,1 0 15,0 0-15,21-21 16,0 0-16</inkml:trace>
  <inkml:trace contextRef="#ctx0" brushRef="#br0" timeOffset="48517.46">3387 7154 0,'0'0'0,"-22"0"0,1 0 15,0 0-15,0 0 16,0 0-16,0 0 0,-1 22 0,22-1 16,-21 0-16,0 21 0,0-21 15,21 22-15,0-22 0,-21 21 0,0 1 16,21-22-16,-22 21 0,22-21 15,0 22-15,0-22 0,0 0 0,0 0 16,0 0-16,22 0 0,20-21 0,-21 0 16,0 22-16,0-22 15,22 0-15,-22 0 0,21 0 0,-21 0 16,22-22-16,-1 1 0,-21 21 16,22-21-16,-22 0 0,0 0 0,21-22 15,-21 22-15,1-21 0,-22 21 0,0-22 16,0 1-16,0 21 0,0-21 15,0 20-15,0-20 0,-22 21 0,1 0 16,-21 21-16,21 0 0,-22 0 16,22 0-16,-21 0 0,21 0 0,-22 21 15,22 0-15,-21 0 0,21 0 16,0 1-16,-1 20 0,1-21 0,0 0 16,21 0-16,-21 1 0,21 20 15,0-21-15,0 0 16,0 0-16,42-21 0,-21 0 15,1 0-15,-1 0 0</inkml:trace>
  <inkml:trace contextRef="#ctx0" brushRef="#br0" timeOffset="48840.27">4149 6773 0,'0'0'0,"-22"22"0,1-1 16,0 21-16,0-21 0,0 22 15,21-22-15,-21 21 0,-1 0 0,1 1 16,0 20-16,21-20 0,0-1 0,-21 21 16,21-20-16,-21-1 0,21 0 15,0 1-15,0-1 0,0-21 0,0 22 16,0-22-16,0 0 0,21 0 15,0 0-15,0 0 0,0-21 16,1 0-16,-1 0 0,0 0 16,0 0-16,0-21 15,0 0-15,-21 0 0,22 21 16,-1-21-16,-21-22 0,0 22 0,21 0 16,-21-21-16</inkml:trace>
  <inkml:trace contextRef="#ctx0" brushRef="#br0" timeOffset="49040.19">3831 7133 0,'0'21'0,"0"-42"0,21 42 16,0-21-16,1 0 15,20 0-15,-21 0 0,21 0 0,-20 0 16,20 0-16,-21 0 0,0 0 15,0 0-15,22-21 0,-22 21 16,0 0-16,0 0 0,-21-21 0</inkml:trace>
  <inkml:trace contextRef="#ctx0" brushRef="#br0" timeOffset="49772.16">5546 7049 0,'0'0'15,"-22"-22"-15,22 1 0,0 0 0,0 0 16,0 0-16,22 21 16,-1-21-16,0-1 0,0 22 0,0-21 15,22 21-15,-22 0 0,21 0 16,-21 0-16,22 0 0,-1 0 0,0 0 16,1 0-16,-22 21 0,21 1 15,0-1-15,-20 21 0,20-21 16,-21 22-16,0-1 0,0 0 0,-21 1 15,0-1-15,0 0 0,0 1 0,0 20 16,0-21-16,-21-20 0,0 20 16,0 0-16,0-21 0,0 1 0,-1 20 15,1-21-15,0-21 16,21-21 0,0 0-1,0 0-15,0-22 0,21 22 16,0-21-16,-21-22 0,22 22 0,-1 0 0,0-22 15,21 22-15,-21-1 0,1 1 16,-1 0-16,0 21 0,0-1 16,21-20-16,-20 21 0,-1 0 15,0 21-15,-21-21 16,21 21-16,0 0 16,-21 21-1,21-21 1,1 0-16,-1 21 15,0-21-15,0 0 0,0 0 16</inkml:trace>
  <inkml:trace contextRef="#ctx0" brushRef="#br0" timeOffset="50084.08">7747 7112 0,'0'0'15,"-21"0"-15,42 0 47,0 0-47,0 0 16,0 0-16,1 0 0,20 0 0,-21 0 15,0 0-15,22 0 0,-22 0 16,0 0-16,21 0 0,-21 0 0,1 0 16,-1 0-16,0 0 15,-42 0 1,0 0-16</inkml:trace>
  <inkml:trace contextRef="#ctx0" brushRef="#br0" timeOffset="50255.98">7726 7324 0,'0'0'0,"0"21"0,0 0 0,21-21 16,0 21-16,0-21 15,0 0-15,1 0 0,-1 0 0,0 0 16,21 0-16,-21 0 0,1 0 0,20 0 16,-21 0-16,0 0 0,22 0 15,-22 0-15,0 0 0,-21-21 0,21 21 16,-21-21-16,21 21 0,-21-21 0</inkml:trace>
  <inkml:trace contextRef="#ctx0" brushRef="#br0" timeOffset="51060.1">8826 7049 0,'0'-22'32,"0"1"-17,0 0-15,22 0 16,-22 0-16,21 0 0,21 21 15,-21-22-15,22 1 0,-22 21 0,21-21 16,-21 21-16,22 0 0,-1 0 16,-21 0-16,21 0 0,-20 0 0,20 0 15,-21 21-15,0 0 0,0 1 0,-21-1 16,0 0-16,0 0 0,0 21 16,0-20-16,0 20 0,0-21 0,0 21 15,0-20-15,0 20 0,0 0 0,-21-21 16,0 22-16,21-22 0,-21 0 15,21 0-15,0 0 0,0 1 0,-21-22 16,21 21-16,0-42 31,0-1-15,0 1-16,21-21 0,-21 21 0,21-22 16,0 22-16,0-21 0,1 0 15,-1-1-15,0 1 0,0 21 0,0-22 16,22 22-16,-22-21 0,21 21 0,-21 0 15,22 21-15,-1-22 0,-21 22 16,21 0-16,-20 0 0,20 22 0,-21-22 16,0 21-16,0 0 0,1 21 0,-22-21 15,0 1-15,21 20 16,-21-21-16,0 21 0,0 1 0,0-22 16,0 21-16,0-21 0,0 22 0,-21-22 15,21 0-15,0 0 0,0 0 16,-22-21-16,22 22 0,-21-22 15,21 21-15,0-42 32,0-1-32,0 1 0,21 0 0,1 0 15,-22-21-15</inkml:trace>
  <inkml:trace contextRef="#ctx0" brushRef="#br0" timeOffset="51455.61">10181 7112 0,'0'0'0,"21"0"0,0 0 0,1-21 15,-1 21-15,0 0 0,0-21 16,0 21-16,0-21 0,1 21 0,-1-22 16,0 1-16,0 0 15,-21 0-15,0 0 0,0 0 16,0-1-16,-21 22 15,0 0 1,0 0-16,-1 0 0,1 0 16,0 22-16,-21-22 0,21 21 0,-1 0 15,1 0-15,0 0 0,21 22 16,-21-22-16,0 21 0,21-21 0,-21 22 16,21-22-16,0 21 0,0-21 15,0 0-15,0 22 0,0-22 0,0 0 16,0 0-16,0 0 0,21 1 15,0-22-15,0 0 0,0 0 16,0 0-16,22 0 0,-22 0 0,21 0 16,-21 0-16,22 0 0,-1-22 0,0 1 15,-20 0-15,20 0 0,0 0 16,-21 0-16,22-1 0</inkml:trace>
  <inkml:trace contextRef="#ctx0" brushRef="#br0" timeOffset="52140.22">10858 7027 0,'0'0'15,"22"-42"-15,-22 21 0,21 0 0,-21 0 16,0-1-16,0 44 31,0-1-31,0 0 0,0 0 16,-21 0-16,21 0 0,-22 22 0,22-1 16,-21-21-16,21 22 15,0-22-15,-21 21 0,21 0 0,-21-20 0,21-1 16,0 21-16,0-21 0,0 0 15,0 1-15,0-1 16,21-21-16,0 0 16,0 0-16,1 0 0,-1 0 0,0-21 15,0-1-15,0 1 0,22 0 16,-22-21-16,0 21 0,21-22 0,-21 22 16,1-21-16,20-1 0,-21 22 0,0 0 15,0 0-15,1 0 0,-1 0 16,-21-1-16,21 22 0,-21-21 15,0 42 1,0 1 0,0-1-16,0 0 0,0 0 15,-21 0-15,21 0 0,0 22 0,0-22 16,0 0-16,0 0 0,0 0 16,0 1-16,0-1 0,0 0 0,21 0 15,0-21-15,0 21 0,0-21 16,1 0-16,-1 0 0,0 0 15,0 0-15,0 0 0,0-21 0,1 0 16,-1 0-16,21 0 0,-42-1 0,21-20 16,0 21-16,1-21 0,-1-1 15,-21 22-15,0-21 0,21-1 16,-21 22-16,0-21 0,0 21 0,0-22 0,0 22 16,0 0-16,-21 21 15,0-21-15,-1 0 0,1 21 0,0 0 16,0 0-16,0 0 15,42 0 17,0 0-32,0 0 15,0 0-15,1 0 0,-1 0 16,0 0-16,0 0 16,0 0-16,-21-21 46</inkml:trace>
  <inkml:trace contextRef="#ctx0" brushRef="#br0" timeOffset="52732.88">13166 6477 0,'0'0'0,"0"-21"16,0 0-16,0-22 0,0 22 0,0 0 15,0 0-15,0 0 0,0 0 0,0-1 16,0 1 0,0 42-1,0 1-15,0-1 0,0 21 0,0 0 16,0 22-16,0-22 0,-22 22 16,22-1-16,-21 1 0,0-1 15,0-20-15,21 20 0,-21 1 0,0-1 16,-1 1-16,1-1 0,0-21 15,0 22-15,0-22 0,21 1 0,-21-1 16,21-21-16,0 21 0,0-20 0,0-1 16,21-21-1,0-21-15,0 21 16,0-22-16,0 1 0,-21-21 16,22 21-16,-1-22 0,0 1 0,-21 0 15,21-1-15</inkml:trace>
  <inkml:trace contextRef="#ctx0" brushRef="#br0" timeOffset="53664.34">13123 6646 0,'0'0'0,"0"-42"16,0-106-1,0 127-15,0-22 16,21 22-16,1 0 0,-1 0 0,0 0 16,0 0-16,21-1 0,-20 1 15,20 0-15,0 21 0,1 0 0,-1-21 16,-21 21-16,21 0 0,1 0 15,-1 0-15,0 21 0,1 0 0,-1 0 16,-21 22-16,0-1 0,1 0 0,-22 22 16,0-22-16,0 22 0,0-22 15,-43 22-15,22-22 0,-21 0 0,-1 1 16,-20-1-16,-1 0 0,1-21 16,-1 22-16,1-22 0,21 0 15,-22 0-15,22 0 0,-1-21 0,1 22 16,21-22-16,-21 0 0,20 0 15,1 0-15,21-22 16,-21 1-16,21 0 0,0 0 16,0 0-16,0 0 0,21 21 15,0-22-15,1 1 0,-1 21 0,0 0 16,0 0-16,0 0 0,0 21 16,1 1-16,-22-1 15,21 0-15,0 0 0,-21 21 0,21-20 16,-21-1-16,0 21 0,21-21 15,0 0-15,-21 22 0,22-22 16,-1 0-16,-21 0 0,21 0 0,0 1 16,0-1-16,0-21 0,1 21 0,20-21 15,-21 0-15,21 0 0,-20 0 16,20 0-16,-21 0 0,21 0 0,1 0 16,-22-21-16,21 21 0,-21-21 0,22-1 15,-22 1-15,21 0 0,-21-21 16,1 21-16,-1-1 0,0 1 0,0-21 15,0 21-15,-21 0 0,0-1 0,21 1 16,-21 0-16,22 0 0,-22 0 16,-22 42 15,22 0-31,-21-21 16,0 21-16,21 22 0,0-22 0,-21 0 15,0 0-15,21 21 0,-21-20 0,21 20 16,0-21-16,0 0 0,0 0 15,0 1-15,0-1 0,0 0 0,0 0 16,21 0-16,0-21 0,0 0 0,21 21 16,1-21-16,-1 0 0,0 0 15,1 0-15,-1-21 0,22 0 0,-22 0 16,0 0-16,1 0 0,-1-1 16,0-20-16,-21 21 0,1-21 15,-1-1-15,-21 22 0,0-21 0,0-1 16,0 1-16,-21 21 0,-22-21 15,22 20-15,-21 1 0,-1 0 0,1 0 16,0 21-16,-22 0 0,22 0 0,0 0 16,-1 0-16,1 21 0,21 0 15,-22 22-15,22-22 0,-21 0 0,21 21 16,0-21-16,-1 22 0,22-1 0,0-21 16,0 22-16,0-22 0,0 21 15,0-21-15,0 0 0,22 1 16,-22-1-16,42 0 0,-21-21 0,0 0 0,22 0 15,-1 0-15,0 0 16,1 0-16,-1-21 0,21 0 0,-20-1 16</inkml:trace>
  <inkml:trace contextRef="#ctx0" brushRef="#br0" timeOffset="54224.02">15028 6265 0,'0'0'0,"-21"0"0,0 0 0,0 0 0,0 0 16,21 22-16,-22-1 15,1 21-15,0 0 0,21 1 0,-21 20 16,21 1-16,-21-1 0,21 1 0,0-22 16,-21 22-16,-1-1 0,22 1 15,-21-22-15,21 21 0,-21-20 0,21-1 16,0 0-16,0 1 0,0-1 15,-21-21-15,21 0 0,0 1 0,0-1 16,0 0-16,0-42 31,0 0-15,0-1-16,0 1 0,0-21 0,0 21 0,0-22 16,21 22-16,-21 0 15,0-21-15,21 21 0,0-1 0,1 1 16,-1 0-16,0 0 0,0 0 0,21 0 15,-20 21-15,-1 0 0,21 0 16,-21 0-16,22 0 0,-22 0 0,21 0 16,-21 0-16,22 21 0,-22 0 0,0 0 15,0 0-15,0 22 0,0-22 16,-21 0-16,0 0 0,0 21 0,0-20 16,0-1-16,-21 21 0,-21-21 0,21 0 15,-22 1-15,22-1 16,-21 0-16,0 0 0,-1-21 0,1 21 15,0 0-15,20-21 0,-20 0 0,21 22 16,-21-22-16,20 0 0,1 0 16,21-22 15,21 1-31,1 0 16,-1 0-16,21 21 0,-21-21 0</inkml:trace>
  <inkml:trace contextRef="#ctx0" brushRef="#br0" timeOffset="54712.07">15706 6900 0,'-85'0'31,"64"22"-31,0-22 0,-1 21 0,22 0 15,-21 0-15,0 0 0,0 22 0,0-22 16,21 0-16,0 21 0,-21-21 16,21 22-16,0-22 0,0 21 0,0-21 15,0 1-15,0-1 0,0 0 0,21 0 16,-21 0-16,21 0 16,0-21-16,21 0 0,-20 0 0,-1 0 15,21 0-15,-21 0 0,22 0 0,-22 0 16,21-21-16,-21 0 0,22 0 15,-22 0-15,0 0 0,0-1 0,0-20 16,0 21-16,-21-21 0,0-1 0,0 22 16,0-21-16,0 21 0,0-1 15,0-20-15,0 21 0,-21 0 0,0 21 16,0-21-16,0 21 0,0 0 0,-1 0 16,-20 0-16,21 0 0,0 0 15,0 21-15,-1-21 0,1 21 16,0 0-16,0 0 0,0 0 0,0 1 15,-1-22-15,22 21 0,-21 0 16,21 0-16,0 0 0,0 0 0,0 1 16,0-1-16,0 0 15,21-21-15,1 0 0,-1 0 16,0 0-16,0-21 0,21 0 0,-20-1 16</inkml:trace>
  <inkml:trace contextRef="#ctx0" brushRef="#br0" timeOffset="55043.88">16425 6498 0,'0'0'0,"0"-21"0,0-64 31,0 64-31,0 42 16,-21 1-16,0 20 15,0 0-15,0 1 0,-1-1 16,22 21-16,-21 1 0,0-22 0,0 22 15,0-22-15,0 0 0,21 22 16,-22-22-16,22 1 0,-21-1 0,21 0 16,0 1-16,0-1 0,0 0 0,0-21 15,0 1-15,0-1 0,0 0 16,21 0-16,-21 0 0,22-21 16,-1 0-16,0 0 0,0 0 0,0 0 15,0 0-15,1 0 0,-1-21 16,0 21-16,21-21 0,-21-21 0,1 20 15,-1 1-15,21-21 0,-21 21 0,0-22 16,1 22-16,-1-21 0,-21 0 16,0-1-16</inkml:trace>
  <inkml:trace contextRef="#ctx0" brushRef="#br0" timeOffset="55236.77">16235 6795 0,'0'21'15,"21"-21"1,0 21-16,0-21 0,0 0 16,1 0-16,-1 0 0,0 0 0,0 0 15,21 0-15,-20 0 0,-1 0 16,21 0-16,-21 0 0,0 0 0,22-21 16,-22 21-16,0-21 0,21-1 0,-20 22 15,20-21-15</inkml:trace>
  <inkml:trace contextRef="#ctx0" brushRef="#br0" timeOffset="55604.16">17780 6414 0,'0'0'0,"0"-43"16,0 22 0,-21 21-16,0 0 0,-1 21 15,1 0-15,21 1 0,-21 20 16,0-21-16,0 21 0,0 22 16,-1-22-16,1 1 0,21 20 0,-21-21 15,0 1-15,0-1 0,21 0 16,0 1-16,0-1 0,-21 0 0,21 1 15,0-22-15,0 21 0,0-21 0,0 22 16,21-22-16,-21 0 0,21 0 16,0 0-16,21 1 0,-20-22 0,-1 0 15,0 21-15,21-21 0,-21 0 16,22 0-16,-22 0 0,21-21 0,-21-1 16,22 22-16,-22-42 0,21 21 0,-21 0 15</inkml:trace>
  <inkml:trace contextRef="#ctx0" brushRef="#br0" timeOffset="55975.95">18373 6392 0,'21'-21'31,"0"21"-31,0 0 0,21 0 16,-20 21-16,-1 1 16,21-1-16,-21 0 0,22 0 0,-22 0 15,21 22-15,-21-1 0,0-21 16,1 21-16,-1 1 0,-21-1 0,0 0 16,0 1-16,0-1 0,0-21 15,0 22-15,-21-1 0,-1-21 0,1 0 16,-21 22-16,21-22 0,0 0 0,-22 0 15,22 0-15,0 0 0,-21 1 16,20-22-16,1 21 0,0 0 0,0-21 16,0 21-16,0-21 15,21-21 1,0 0 0,21 0-16,0-1 15</inkml:trace>
  <inkml:trace contextRef="#ctx0" brushRef="#br0" timeOffset="56321.39">19516 6710 0,'-43'0'16,"43"-21"-16,-21 21 78,21 21-78,-21 0 16,21 0-1,0 0-15,0 1 16</inkml:trace>
  <inkml:trace contextRef="#ctx0" brushRef="#br0" timeOffset="56612.22">19431 7176 0,'0'21'16,"0"0"-1,0 0-15,21 0 16,-21 0-16,21-21 0,-21 22 0,0-1 15,0 0-15,0 0 0,0 0 16,0 0-16,0 22 0,0-22 0,0 0 16,-21 21-16,0-20 0,0-1 0,0 21 15,-1-21-15,1 0 0,-21 1 16,0-1-16,-1 0 0,1 0 0,0-21 16,-1 21-16,1-21 0,-22 0 0,22 0 15,0 0-15,-1 0 0</inkml:trace>
  <inkml:trace contextRef="#ctx0" brushRef="#br0" timeOffset="57560">19410 6752 0,'0'43'31,"21"-43"0,0 0-31,-21-22 16,0 1-1,0 0 1,-21 21-16,0 0 16,0 0-16,-1 0 15,1 0 1,21 21 0,0 0-16,0 1 15,21-1 16,1-21-31,-1 0 16,0 0 0,-21-21-1,21 21-15,-21-22 0,0 1 16,0 0 0,-21 21 15,21 21-16,0 0 1,21-21 47</inkml:trace>
  <inkml:trace contextRef="#ctx0" brushRef="#br0" timeOffset="59480.84">4022 8721 0,'0'-21'0,"0"-1"0,0 1 0,21 21 16,-21-21-16,21 21 16,-21 42 15,21-20-31,-21-1 16,0 21-16,0 0 0,0 1 0,0 20 15,0-20-15,21 20 0,-21-21 16,0 1-16,0 20 0,0-20 0,0-1 15,0 0-15,0-21 0,0 22 0,0-22 16,0 0-16,0 0 0,0 0 16,0 1-16,0-44 47,0 1-47,0 0 0,0 0 15,21 0-15</inkml:trace>
  <inkml:trace contextRef="#ctx0" brushRef="#br0" timeOffset="59800.65">4487 9038 0,'0'0'0,"0"21"15,0 1-15,0-1 0,0 0 0,0 0 16,0 0-16,0 0 15,21-21 1,1 0 0,-1 0-16,0-21 0,0 0 15,-21 0-15,21 21 0,-21-21 16,0 0-16,0-1 0,0 1 16,0 0-16,0 0 0,-21 21 15,21-21-15,-21 21 0,0 0 16,0 0-16,-1 21 0,22 0 15,-21 0-15,21 0 16,-21 1-16,21-1 16</inkml:trace>
  <inkml:trace contextRef="#ctx0" brushRef="#br0" timeOffset="60285.38">5884 8424 0,'21'-21'0,"-42"42"0,42-63 0,1 42 0,-22-21 16,0 42-1,0 0 1,0 0-16,0 22 0,0-22 0,0 21 16,0 1-16,-22 20 0,1-21 15,21 22-15,-21-1 0,0-20 0,0 20 16,0-20-16,-1-1 0,1 0 16,0 1-16,21-1 0,0-21 0,0 0 15,0 0-15,0 1 0,0-1 0,21-21 16,0 0-1,1-21-15,-1-1 0,21 1 16,-21 0-16,0-21 0</inkml:trace>
  <inkml:trace contextRef="#ctx0" brushRef="#br0" timeOffset="61511.67">6498 8403 0,'0'21'15,"-21"1"-15,0-1 16,0 0-16,-22 0 0,22 0 0,-21 22 16,-1-22-16,1 0 0,0 0 15,-1 0-15,1 22 0,0-22 0,21 0 16,-22 0-16,22 0 0,0-21 16,0 21-16,0-21 0,-1 0 15,44 0 16,-1 0-15,0 22 0,0-1-16,-21 0 0,21 0 0,-21 0 15,0 0-15,0 1 0,21 20 16,-21-21-16,22 21 0,-22-20 0,0-1 16,0 0-16,21 21 0,0-21 0,0 1 15,0-1-15,0 0 16,1-21-16,-1 0 0,0 0 0,0 0 15,21 0-15,1 0 0,-22 0 16,21 0-16,1-21 0,-1 0 16,0-1-16,1 1 0,-22 0 0,21 0 15,0 0-15,-20 0 0,20-22 16,-21 1-16,0 21 0,0-22 0,-21 1 16,22 0-16,-22 21 0,0-22 0,0 22 15,0 0-15,0 0 16,-22 21-16,1 0 0,0 0 15,21 21-15,-21-21 0,0 21 16,21 21-16,-21-20 0,21 20 16,-22-21-16,22 21 0,0 1 0,0-22 15,0 21-15,0 1 0,0-22 16,0 0-16,0 21 0,22-21 0,-22 1 16,21-1-16,0-21 0,0 21 0,0-21 15,0 0-15,22 0 0,-22 0 16,0 0-16,21 0 0,1 0 0,-22-21 15,21 21-15,-21-21 0,22-1 16,-22 1-16,21-21 0,-21 21 0,22-22 16,-22 22-16,0-21 0,0 0 0,0 20 15,-21-20-15,22 21 16,-22 0-16,21 0 0,-21 42 31,0 0-31,0 0 16,0 0-16,0 22 0,0-22 0,0 0 15,0 21-15,0-21 0,0 1 16,0-1-16,0 0 0,0 0 0,0 0 16,0 0-16,0 1 0,21-22 15,0 21-15,0-21 16,0 0-16,1 0 0,-1 0 0,0-21 16,21-1-16,-21 1 0,1 0 15,20 0-15,-21 0 0,21 0 16,-20-22-16,-1 22 0,0-21 0,0-1 15,0 1-15,0 21 0,1-21 0,-1 20 16,-21 1-16,0 0 0,0 0 16,21 21-16,-21-21 0,0 42 31,0 0-31,0 0 16,0 22-16,0-22 0,0 21 0,0 0 15,-21 1-15,21-1 0,0 0 16,0 1-16,0-1 0,-21 0 0,21 22 15,-22-22-15,22 22 0,0-1 0,0 1 16,0-1-16,-21 1 16,21-1-16,-21 22 0,21-22 0,-21 22 15,0-21-15,0-1 0,21 1 0,-22-1 16,22 1-16,0-22 0,-21 21 16,21-20-16,-21 20 0,21-20 0,-21-22 15,21 21-15,0-21 0,0 0 0,0 1 16,-21-1-16,0-21 0,-1 0 15,1 0-15,0 0 16,0 0-16,0-21 0,0-1 16,-1 22-16,-20-21 0,21 0 0,-21 0 15,-1 0-15,22 0 0,-21-1 0,-1 1 16,22 0-16,0-21 16,-21 21-16,42-1 0,-21 1 0,21-21 15,0 21-15,0-22 0,0 22 0,0-21 16,21 0-16,-21-22 0,21 22 15</inkml:trace>
  <inkml:trace contextRef="#ctx0" brushRef="#br0" timeOffset="61832.49">8276 8488 0,'0'0'16,"0"-21"-16,0 0 0,-21 21 31,0 42-31,21-21 16,0 0-16,0 22 0,-21-1 0,21 0 16,-22 22-16,22-22 0,-21 22 0,21-22 15,0 21-15,0-20 0,0-1 16,0 0-16,-21-20 0,21 20 0,0-21 15,0 0-15,0 0 0,0 1 0,0-1 16,0-42 15,0-1-31,21 1 16,-21 0-16,0-21 0</inkml:trace>
  <inkml:trace contextRef="#ctx0" brushRef="#br0" timeOffset="62156.3">8086 8530 0,'-22'-21'0,"44"42"0,-44-63 16,22 21-16,0 0 0,0-1 16,0 1-16,0 0 0,0 0 0,22 21 15,-1-21-15,0 0 0,0-1 0,21 1 16,-20 21-16,20-21 0,0 0 16,1 21-16,-22 0 0,21 0 15,-21 0-15,22 0 0,-22 21 16,0 0-16,0 0 0,0 1 0,-21-1 15,0 21-15,0 0 0,0-20 0,0 20 16,-21-21-16,0 21 0,0-20 16,-22-1-16,22 21 0,0-21 0,-21 0 15,21 1-15,-22-1 0,22 0 16,0 0-16,0 0 0,0 0 0,-1-21 16,1 22-16,0-22 0,42 0 31,0 0-16,1 0-15,-1 0 16,0 0-16,0 0 0</inkml:trace>
  <inkml:trace contextRef="#ctx0" brushRef="#br0" timeOffset="62600.04">8594 8848 0,'-22'0'15,"1"-43"1,21 22-16,0 0 0,0 0 16,0 0-16,0 0 0,0-1 0,21 22 15,1-21-15,-1 21 0,0 0 16,0-21-16,21 21 0,-20 0 16,-1 0-16,0 0 0,21 0 0,-21 21 15,1 0-15,-1 1 0,0-1 0,0 21 16,0-21-16,-21 22 0,0-1 15,0-21-15,0 21 0,0 1 0,0-22 16,0 21-16,0-21 0,0 22 0,0-22 16,-21 0-16,0-21 0,0 21 15,21 0-15,-21-21 16,-1 0 0,22-21-16,0 0 15,0 0-15,0 0 0,0 0 16,0-22-16,0 22 0,0-21 15,0 21-15,0-22 0,0 1 0,22 21 16,-1 0-16,0-22 0,0 22 0,0 0 16,0 21-16,1-21 0,-1 0 15,0 21-15,0 0 0,21 0 0,-20 0 16,-1 0-16,0 0 0,0 0 0,0 0 16,0 0-16</inkml:trace>
  <inkml:trace contextRef="#ctx0" brushRef="#br0" timeOffset="63640.45">9313 8975 0,'0'0'0,"21"0"0,43-21 32,-43-1-32,-21 1 15,21 0-15,0 0 0,-21 0 0,22-22 16,-22 22-16,21 0 0,-21 0 0,21-21 15,-21 20-15,0 1 0,0 0 16,0 0-16,0 0 16,-21 21-16,0 0 15,-1 0-15,22 21 0,0 0 16,-21 0-16,0 0 0,21 22 0,-21-1 16,21-21-16,0 22 0,0-1 15,0 0-15,0 1 0,0-22 0,0 21 16,0-21-16,0 0 0,0 22 0,0-22 15,21-21-15,0 21 0,0-21 16,1 0-16,-1 0 0,0 0 16,0 0-16,21 0 0,-20 0 0,20-21 15,0 0-15,-21 0 0,22-1 16,-1 1-16,0-21 0,1 0 16,-22 20-16,21-20 0,1 0 0,-22-1 15,0 1-15,0 21 0,0-21 16,-21 20-16,0 1 0,0 0 0,-21 21 31,0 0-31,0 0 0,21 21 16,0 0-16,-21 1 0,21-1 0,0 0 15,0 21-15,0-21 0,0 22 16,0-22-16,0 0 0,0 21 0,0-20 16,0-1-16,21 0 0,-21 0 0,0 0 15,0 0-15,21 1 16,-21-44 31,-21 22-47,21-21 15,0 0-15,0 0 0,0 0 16,-21 0-16,21-1 16,-22 22-16,1 22 31,21-1-31,0 0 15,0 0-15,0 0 0,0 0 16,0 1-16,21-22 0,1 21 16,-22 0-16,21-21 0,0 0 15,0 0-15,0 0 0,0 0 0,22 0 16,-22 0-16,0 0 0,21 0 16,1 0-16,-22-21 0,21 0 0,1-1 15,-22 1-15,21-21 0,0 0 0,-20-1 16,20 1-16,-21 0 15,0-1-15,22 1 0,-22 0 0,0-1 0,0 1 16,0 21-16,-21-22 0,0 22 16,0 0-16,0 0 0,0 0 0,-21 21 15,0 0-15,0 0 16,0 21-16,21 0 16,-22 0-16,22 22 0,0-22 15,0 0-15,0 21 0,0-21 0,0 22 16,0-22-16,0 21 0,0-21 15,0 1-15,0 20 0,0-21 0,0 0 16,22 0-16,-22 1 0,0-1 0,0 0 16,0 0-16,0 0 15,-22-21 17,1 0-17,0 0-15,0 0 0,0 0 16,0 0-16,-1 0 0,-20 21 15,0 1-15</inkml:trace>
  <inkml:trace contextRef="#ctx0" brushRef="#br0" timeOffset="64499.96">3768 10499 0,'0'-43'32,"0"22"-32,0 0 15,0 0-15,21 0 16,0 0-16,0 21 0,-21-22 15,21 22-15,0 0 0,1 0 0,-1 0 16,0 0-16,0 0 0,21 22 0,-20 20 16,-1-21-16,21 21 0,-21 1 15,0-1-15,1 22 0,-1-22 0,0 0 16,-21 22-16,0-22 0,0 0 16,0 1-16,-21-1 0,0 0 0,-1 1 15,-20-22-15,21 21 0,-21-21 0,20 22 16,-20-22-16,21 0 0,-21 0 15,-1 0-15,22-21 0,-21 0 0,-1 0 16,22 0-16,0 0 16,0-21-16,0 0 0,21 0 0,-21 0 15,21-22-15,0 22 0,0-21 0,0 0 16,0 20-16,0-20 0,21 0 16,0 21-16,21-22 0,-21 22 0,1 0 15,20 21-15,-21 0 0,21 0 16,-20 0-16,20 0 0,-21 21 0,0-21 15,0 42-15,1-20 0,-22-1 0,0 0 16,21 21-16,-21-21 0,21 1 16,-21-1-16,0 21 0,0-21 0,21 0 15,-21 1-15,21-1 0,-21 0 16,0 0-16,21-21 16,1 0-16,-1 0 15,0 0-15,0-21 16,-21 0-16,21 0 0</inkml:trace>
  <inkml:trace contextRef="#ctx0" brushRef="#br0" timeOffset="64667.86">4720 10859 0,'0'0'0,"0"-22"31,21 22-16,0 0 1,1 0 0</inkml:trace>
  <inkml:trace contextRef="#ctx0" brushRef="#br0" timeOffset="65126.6">5884 10202 0,'0'0'16,"0"-21"-16,21 21 0,-21-21 16,22 21-16,-22 21 31,0 22-31,21-22 0,-21 21 15,0-21-15,0 22 0,0 20 0,0-21 16,0 1-16,0-1 0,0 22 16,0-22-16,0 0 0,0-21 0,-21 22 15,-1-22-15,22 21 0,0-21 0,0 1 16,-21-22-16,21 21 0,0 0 16,21-42-1,-21 0-15,22-1 16</inkml:trace>
  <inkml:trace contextRef="#ctx0" brushRef="#br0" timeOffset="66496.28">6456 10181 0,'0'0'0,"0"21"16,-21 1-1,-22-1-15,22 21 0,-21-21 16,21 22-16,-22-22 0,1 0 0,0 21 15,-1-21-15,1 22 0,0-22 16,-1 0-16,1 0 0,21 0 0,0-21 16,-1 22-16,1-22 0,0 0 15,42-22 17,0 22-17,1 0-15,-1 0 0,0 22 16,0-1-16,-21 0 0,21 0 0,0 0 15,1 22-15,-22-22 0,21 0 16,-21 21-16,21-21 0,0 1 0,-21-1 16,21 0-16,0 0 0,-21 0 0,22-21 15,-1 21-15,0-21 0,0 0 16,0 0-16,0 0 0,1 0 0,20 0 16,-21 0-16,21 0 0,1 0 15,-1-21-15,0 0 0,1 0 0,-1 21 16,0-21-16,-20 0 0,20-22 15,0 22-15,-21 0 0,1 0 0,-1-22 16,0 22-16,-21 0 0,0-21 16,0 21-16,0-1 0,0 1 0,0 0 15,-21 21-15,0 0 16,-1 0-16,1 21 16,0-21-16,21 21 0,-21 1 15,0 20-15,21-21 0,-21 0 0,21 0 0,0 1 16,0 20-16,-22-21 0,22 0 15,0 0-15,0 1 0,0-1 16,0 0-16,0 0 0,0 0 0,22-21 16,-1 21-16,0-21 0,0 0 15,0 0-15,0 0 0,1 0 0,-1 0 16,0 0-16,21 0 0,-21-21 0,22 0 16,-22 21-16,0-21 0,21 0 15,-20 0-15,-1-1 0,0 1 0,0 0 16,21 0-16,-42 0 0,22 0 0,-1-1 15,0 1-15,-21 0 16,0 0-16,21 21 0,-21 21 31,0 0-31,0 0 16,0 1-16,0-1 0,0 0 16,0 0-16,0 0 0,0 0 0,0 1 15,0-1-15,0 0 0,0 0 16,0 0-16,0 0 0,21-21 15,0 22-15,1-22 0,-1 0 0,0 0 16,0 0 0,21 0-16,-20-22 0,-1 1 0,21 0 0,-21 0 15,0 21-15,22-42 0,-22 20 16,21 1-16,-21 0 0,1 0 16,-1-21-16,0 20 0,0 1 0,0 0 15,0 0-15,-21 0 0,22 0 0,-22-1 16,21 22-16,-21-21 15,0 42 1,0 1-16,0-1 16,0 0-16,0 0 0,0 0 15,0 22-15,0-1 0,0-21 0,-21 21 16,21 1-16,0-1 0,-22 22 0,22-22 16,0 21-16,0 1 0,0-1 15,0 1-15,22-1 0,-1 1 16,-21-1-16,0 22 0,21-21 0,-21-1 15,21 1-15,-21-1 0,0 22 0,0-22 16,0 1-16,0-1 0,0 1 16,0-1-16,0 1 0,0-22 0,0 22 15,0-22-15,-21 0 0,0 1 0,0-22 16,21 21-16,-22-21 0,1 22 0,0-22 16,0 0-16,-21 0 0,20-21 15,1 21-15,0-21 0,0 0 0,0 0 16,-22 0-16,22 0 0,-21-21 0,21 0 15,-22 0-15,22 0 0,-21-22 0,21 1 16,0 0-16,-1-22 0,22 22 0,0-43 16,0 22-16,0-22 15,0-21-15,22 21 0,-1 1 0,0-22 16,0 21-16,21 1 0,-20-22 0,20 21 16,0 0-16,1 22 0,-1-1 15,0 1-15,1 21 0,-1-1 0,0 1 16,1 21-16,-22-22 0,0 43 0,0-21 15,0 0-15,0 21 0,1 0 16,-1 0 62,-21-21-78,21 21 0,-21-21 16,21 0-16</inkml:trace>
  <inkml:trace contextRef="#ctx0" brushRef="#br0" timeOffset="68497.27">8615 10097 0,'0'-22'0,"0"1"0,-21 21 16,21-21-1,-22 21-15,1 0 16,21 21-16,0 0 16,-21 1-16,21 20 0,0-21 15,0 21-15,0 1 0,0 20 0,0-20 16,-21 20-16,21 1 0,0-22 0,0 21 15,-21-20-15,21-1 0,-21 0 16,21 1-16,0-22 0,-22 21 0,22-21 16,0 1-16,0-1 0,-21-21 0,21 21 15,0-42 1,0 0 0,21-22-16,1 22 15,-22-21-15,0 21 0,21-22 16,-21 1-16</inkml:trace>
  <inkml:trace contextRef="#ctx0" brushRef="#br0" timeOffset="70748.96">8424 10139 0,'0'-64'32,"0"43"-32,0 0 0,21 0 15,1 0-15,-1 0 0,0-1 16,21 22-16,-21-21 0,22 21 15,-1 0-15,0 0 0,1 0 0,20 0 16,-20 0-16,-1 21 0,0 1 0,1-1 16,-1 21-16,-21-21 0,0 0 15,-21 22-15,0-22 0,0 21 0,0 1 16,-21-22-16,0 21 0,-21 0 0,-1-20 16,1 20-16,-22 0 0,22-21 15,-21 1-15,20 20 0,1-21 0,0-21 16,-1 21-16,22 0 0,0-21 15,0 0-15,0 0 0,-1 0 16,22-21-16,0 0 0,0 0 16,0 0-16,0 0 15,22 21 1,-1 0-16,0 0 0,0 0 0,0 21 16,0 0-16,1 0 0,-1 0 15,-21 0-15,21 1 0,0-1 0,0 21 16,-21-21-16,21 0 0,-21 1 0,22-1 15,-1 0-15,-21 0 0,0 0 16,21 0-16,0 1 0,0-1 0,0 0 16,1-21-16,20 0 15,-21 0-15,0 0 0,22 0 0,-22 0 16,21 0-16,0-21 0,-20 0 0,20-1 16,0 1-16,1 0 0,-22 0 15,21 0-15,0-22 0,-20 1 16,20 21-16,-21-21 0,0-1 0,0 1 15,1 0-15,-22-1 0,0 1 0,0 21 16,0 0-16,0-1 0,0 1 16,0 0-16,-22 21 0,1 0 15,0 21-15,0 0 0,0 1 16,-22-1-16,22 21 0,0-21 16,0 22-16,21-1 0,0 0 0,-21-21 15,21 22-15,0-1 0,0-21 16,0 22-16,0-22 0,21 0 15,-21 0-15,21 0 0,0 0 0,0-21 16,1 0-16,20 0 0,-21 0 0,0 0 16,22 0-16,-22 0 0,21 0 15,-21-21-15,22 0 0,-22 0 0,21 0 16,0 0-16,-20-1 0,20-20 0,-21 0 16,0 21-16,22-22 0,-22-20 15,0 20-15,-21 1 0,21 0 16,0-1-16,-21 1 0,0 0 0,0-1 0,0 1 15,0 21-15,0 0 0,0 0 16,0-1-16,0 44 31,0-1-31,0 0 16,-21 0-16,21 21 0,-21 1 0,21-1 16,-21 0-16,21 1 0,-21-1 0,21 0 15,0 1-15,0-1 0,0 0 16,0 1-16,0-1 0,0-21 0,0 22 15,0-22-15,0 0 0,21 0 0,0-21 16,0 21-16,0-21 16,0 0-16,1 0 0,-1 0 0,21 0 0,-21 0 15,0 0-15,22-21 0,-22 0 16,0 0-16,21 0 0,-20-1 16,20 1-16,-21 0 0,0-21 0,0 21 15,1-22-15,-1 22 0,0-21 0,-21 21 16,21-22-16,-21 22 0,0 0 15,0 0-15,0 0 0,-21 21 32,0 21-32,0 0 0,21 0 0,-22 0 15,1 0-15,21 1 0,-21 20 0,21-21 16,0 0-16,0 22 0,0-22 16,0 21-16,0-21 0,0 0 0,0 1 15,0-1-15,21 0 0,0 0 16,1 0-16,-1-21 15,0 0-15,0 0 0,21 0 0,-20 0 16,-1 0-16,21 0 0,-21 0 0,22 0 16,-1-21-16,-21 0 0,21 0 15,1 0-15,-22 21 0,21-43 0,1 22 16,-22 0-16,21 0 0,-21-22 0,0 22 16,1-21-16,-1 0 0,-21 20 15,0-20-15,21 21 0,-21 0 0,0 0 16,0-1-16,0 1 0,-21 21 15,0 0-15,-1 0 0,1 0 16,0 0-16,0 0 16,0 21-16,0 1 0,21-1 0,-22 21 15,1-21-15,0 22 0,0-22 16,21 21-16,0-21 0,-21 0 0,21 22 16,-21-22-16,21 0 0,0 0 0,0 0 15,0 1-15,0-1 16,21-21-1,0 0-15,0 0 0,0 0 0,0 0 16,-21-21-16,22-1 0,-1 22 16,0-21-16,0 0 0,0-21 15,-21 21-15,21-1 0,1-20 0,-1 21 0,-21-21 16,21 20-16,-21-20 16,21 21-16,-21 0 0,0 0 15,0 42 1,0 0-16,0 0 15,0 0-15,0 22 0,-21-22 0,21 0 16,0 0-16,-21 21 0,21-20 0,0-1 16,0 0-16,0 0 0,0 0 15,0 0-15,0 1 0,21-1 16,0-21-16,0 0 0,22 0 0,-22 21 16,0-21-16,21 0 0,-21 0 15,1 0-15,20-21 0,-21 21 0,21-21 16,-20-1-16,20 22 0,-21-21 0,21-21 15,-20 21-15,20 0 16,-21-22-16,0 22 0,22-21 0,-22-1 16,0 22-16,0-21 0,0 21 0,0 0 15,-21-1-15,22 22 0,-44 22 32,1-1-32,0 0 15,21 0-15,0 21 0,0-20 0,-21 20 16,21-21-16,0 0 0,0 0 0,0 22 15,0-22-15,0 0 0,0 0 16,21-21-16,-21 21 0,21 1 16,0-22-16,-21 21 0,22-21 15,-22-21 17,-22-1-17,1 1 1,0 21-16,0 0 0,0 0 15,21 21 17,0 1-32,0-1 15,21 0-15,0-21 16,0 21-16,0-21 16,1 0-16,-1 0 0,0 21 0,0-21 15,0 0-15,22 0 0,-22 0 0,0 0 16,21 0-16,-21-21 0,22 21 15,-22-21-15,21 0 0,-21 0 0,22 21 16,-22-22-16,21-20 0,-21 21 0,1 0 16,-1-22-16,0 22 0,0-21 15,-21 21-15,21-22 0,-21 22 0,0-21 16,0 21-16,0 0 0,-21 21 16,0 0-1,0 21-15,0 0 0,-1 0 16,1 0-16,0 22 0,0-22 0,21 21 15,-21-21-15,21 22 0,-21-22 16,21 0-16,0 21 0,0-21 0,0 1 16,0-1-16,0 0 0,0 0 0,0 0 15,21-21-15,0 21 0,0-21 16,0 0-16,22 0 0,-22 0 0,0 0 16,21 0-16,-21 0 0,22 0 0,-22-21 15,21 21-15,1-21 0,-22 0 16,21 0-16</inkml:trace>
  <inkml:trace contextRef="#ctx0" brushRef="#br0" timeOffset="71008.25">13293 10160 0,'-106'42'16,"85"-20"-1,-1-1-15,1 21 0,0 0 16,0 1-16,21-1 0,-21 0 0,21 1 16,-21-1-16,21-21 0,0 22 0,-22-1 15,22-21-15,0 0 0,0 0 16,0 1-16,0-1 0,0 0 0,22 0 16,-1-21-16,0 0 0,0 0 15,21 0-15,-20 0 0,20 0 0,0 0 16,-21 0-16,22-21 0,-1 21 15</inkml:trace>
  <inkml:trace contextRef="#ctx0" brushRef="#br0" timeOffset="71280.78">13928 10033 0,'0'0'0,"42"0"15,-21 21 1,-21 0-16,21-21 0,0 43 0,1-22 16,-22 21-16,21-21 0,0 22 0,-21-1 15,21 0-15,-21 1 0,0-1 16,0 0-16,0 1 0,0-1 0,0 0 16,0-20-16,-21 20 0,0-21 0,0 0 15,-1 0-15,1 1 0,0-1 16,0 0-16,0 0 0,0-21 0,-1 0 15,1 0-15,-21 0 0,21 0 16,0 0-16</inkml:trace>
  <inkml:trace contextRef="#ctx0" brushRef="#br0" timeOffset="71897.19">11599 8361 0,'-42'63'16,"21"-41"-16,21-1 15,-43 0-15,43 21 0,-21 1 16,0-22-16,0 42 0,0-20 0,21-1 16,-21 0-16,21 22 0,0-22 0,0 0 15,0 1-15,0-22 0,0 21 16,0-21-16,21 22 0,0-22 16,0 0-16,0-21 0,0 21 0,22-21 15,-22 0-15,0 0 0,21 0 0,-20 0 16,20 0-16,-21 0 0,21-21 15,-20 21-15,20-21 0,-21 0 0</inkml:trace>
  <inkml:trace contextRef="#ctx0" brushRef="#br0" timeOffset="72185.02">12340 8424 0,'0'0'0,"0"-21"16,21 21-16,0 0 16,1 0-16,-22 21 0,21 1 15,-21-1-15,21 0 0,0 21 0,0-21 16,0 22-16,-21-22 0,22 21 0,-1 1 16,-21-1-16,0 0 0,21 1 15,-21-1-15,0-21 0,21 21 16,-21-20-16,0 20 0,0-21 15,0 0-15,0 0 0,0 1 0,-21-22 16,0 21-16,0-21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1:49:21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699 0,'0'-22'15,"0"44"142</inkml:trace>
  <inkml:trace contextRef="#ctx0" brushRef="#br0" timeOffset="688.54">2117 804 0,'0'22'0,"0"-44"0,0 65 15,0-22 17,21-21-1,0-21-31,0 0 15,0 21-15,-21-22 0,21 1 16,1 21-16,-1-21 0,0 0 0,-21 0 16,21 0-16,-21-1 0,21 1 15,-21 0-15,0 0 0,0 0 16,0 0-16,-42 21 16,21 0-16,0 0 15,-1 0-15,-20 0 0,21 0 0,-21 0 16,20 21-16,-20 0 0,21-21 15,-21 21-15,20 0 0,-20 0 0,21 1 16,0-1-16,0 0 0,-1 0 16,1 0-16,21 22 0,0-22 15,0 0-15,-21 0 0,21 0 0,0 0 16,0 1-16,0-1 0,21-21 16,-21 21-16,21 0 0,1-21 0,-1 21 15,21 0-15,-21-21 0,0 22 16,1-22-16,20 21 0,-21 0 0,21-21 15,1 21-15,-1-21 0,0 21 16,1-21-16,-1 21 0,-21 1 16,22-1-16,-22 0 0,21 0 15,-21 0-15,-21 0 0,0 1 16,0-1-16,0 0 0,0 0 0,-21 0 16,0 0-16,-21 1 0,20-1 15,-20 0-15,0 0 0,-22 0 0,22-21 16,0 0-16,-1 21 0,1-21 15,0 0-15,-1 0 0,-20 0 0,20-21 16,1 0-16,21 21 0,-21-21 16,-1 0-16,22 0 0,-21-1 0,21 1 15,-1 0-15,1 0 16,0 0-16,21 0 0,-21-1 16,21 1-1,21 21 1,0 0-16,0 0 15,1 0-15,-1 0 0,0 0 16,0 0-16,0 0 0</inkml:trace>
  <inkml:trace contextRef="#ctx0" brushRef="#br0" timeOffset="1876.38">2688 1164 0,'0'0'0,"21"-21"0,0 0 0,1 0 16,-22 0-1,0-1-15,0 1 16,0 0-16,-22 21 16,1 0-16,0 0 15,0 0-15,0 0 0,0 0 16,21 21-16,-22 0 0,1 1 15,0-1-15,21 0 0,0 21 0,-21-21 16,21 1-16,-21 20 16,21-21-16,0 0 0,0 22 0,0-22 15,0 0-15,0 0 0,0 0 16,0 0-16,0 1 0,21-22 0,0 21 16,0 0-16,0-21 0,1 0 15,-1 21-15,0-21 0,0 0 16,21 0-16,-20 0 0,-1 0 0,21 0 15,-21 0-15,22-21 0,-22 0 16,0 21-16,21-21 0,-21-1 0,22 1 16,-22 0-16,21 0 0,-21-21 15,1 20-15,20-20 0,-21 21 16,0-21-16,0-1 0,-21 22 0,0 0 16,0-21-16,0 20 0,0 1 15,-21 21-15,0 0 16,0 0-16,0 0 0,0 0 0,-1 21 15,1-21-15,0 22 0,0-1 16,0 0-16,21 0 0,0 0 16,0 0-1,0 1-15,21-22 16,0 0-16,0 21 0,0 0 16,1-21-16,-1 21 0,0 0 15,0-21-15,-21 21 16,0 1-16,21-1 15,-21 0-15,0 0 0,21-21 0,-21 21 16,0 0-16,0 1 16,0-1-16,22 0 0,-1-21 15,0 21-15,0-21 16,0 0-16,0 0 0,1 0 16,-1 0-16,0 0 0,0 0 15,0 0-15,0-21 0,1 21 0,20-21 16,-21 0-16,21-1 0,-20 1 15,-1 0-15,21 0 0,-21-21 16,22 20-16,-22 1 0,0 0 16,0 0-16,-21 0 0,0 0 0,0-1 15,0 1-15,0 0 16,-21 42 15,21 0-31,-21-21 0,0 22 16,-1-1-16,22 21 0,0-21 15,-21 0-15,0 1 0,21-1 0,0 0 16,0 21-16,0-21 0,0 1 16,0-1-16,0 0 0,0 0 15,0 0-15,21 0 16,0-21-16,1 0 0,-1 0 16,0 0-16,0 0 0,0 0 15,0 0-15,1 0 0,-1 0 0,0 0 16,0 0-16,0-21 0,22 0 15,-22 21-15,0-21 0,0 0 0,0 0 16,0-1-16,1 1 0,-1 0 0,-21-21 16,21 21-16,-21-22 0,0 22 15,0-21-15,0 21 0,0-1 16,0-20-16,-21 21 0,0 0 0,-1 21 16,1-21-16,0-1 0,0 22 15,0 0-15,0 0 0,-1 0 16,1 0-16,0 0 0,0 0 0,0 22 15,0-1-15,-1 0 0,1 0 16,0 0-16,21 0 0,0 1 16,-21-1-16,0 0 0,21 0 15,0 0-15,0 0 16,21-21 0,0 0-16,0 0 0</inkml:trace>
  <inkml:trace contextRef="#ctx0" brushRef="#br0" timeOffset="2251.16">4784 699 0,'0'0'0,"-22"0"0,1 0 0,0 0 15,0 0-15,0 0 16,0 0-16,-1 21 0,1 0 16,0 0-16,0 21 0,21-20 15,-21 20-15,0 0 0,-1 1 0,1 20 16,21-21-16,-21 1 16,0-1-16,21 0 0,0 1 0,-21-1 15,21 0-15,-21 1 0,21-22 16,0 21-16,0-21 0,0 1 0,0-1 15,0 21-15,21-21 16,0 0-16,0-21 0,0 0 16,0 0-16,1 0 0,-1 0 15,0 0-15,0 0 0,21 0 0,-20-21 16,20 0-16,-21 0 0,0 0 16,22 0-16,-1-1 0</inkml:trace>
  <inkml:trace contextRef="#ctx0" brushRef="#br0" timeOffset="2540">5270 677 0,'0'0'0,"0"-21"0,-21 21 16,0 0-16,0 0 0,0 0 16,0 0-16,-1 0 0,1 21 15,0 1-15,0-1 0,0 0 16,21 21-16,-21 1 0,-1-1 15,1 21-15,21-20 0,-21-1 0,0 22 16,21-22-16,-21 0 0,21 1 16,-21-1-16,-1 0 0,22-21 15,0 1-15,0 20 0,0-21 16,0 0-16,0 0 0,0 1 0,0-1 16,22-21-16,-1 0 15,0 0-15,0 0 16,0 0-16,22 0 0,-22 0 0,21-21 15</inkml:trace>
  <inkml:trace contextRef="#ctx0" brushRef="#br0" timeOffset="3480.46">5884 572 0,'0'-22'16,"0"44"-16,0-65 0,0 22 0,0 0 15,0 0-15,0 0 0,0-1 16,-21 22 15,21 22-31,0-1 0,-21 0 0,21 0 16,0 21-16,0 1 0,0-1 16,-21 0-16,21 1 0,-21 20 15,-1-20-15,22 20 0,0 1 0,-21-22 16,0 0-16,0 1 0,21-1 15,0 0-15,0 1 0,-21-22 0,21 21 16,-21-21-16,21 0 0,0 1 0,-22-22 16,22 21-16,0 0 0,-21-21 31,0 0-15,21-21-1,0 0-15,0-1 16,0 1-16,0 0 0,0 0 0,0 0 15,0-22-15,21 22 0,0 0 16,1 0-16,-1 0 0,0 0 0,0-1 16,0 1-16,22 0 0,-22 0 15,0 21-15,21-21 0,-21 21 0,1 0 16,20 0-16,-21 0 0,0 0 16,22 0-16,-22 0 0,0 21 15,0 0-15,0 21 0,0-20 16,1-1-16,-1 21 0,-21 0 0,0-20 15,0 20-15,0-21 0,0 21 16,0-20-16,0 20 0,0-21 0,-21 0 16,-1 0-16,1 1 0,0-1 15,0 0-15,0 0 0,0-21 0,-1 0 16,1 0-16,0 21 0,0-21 0,0 0 16,0 0-16,-1 0 15,1 0-15,0-21 0,0 0 0,0 0 16,0 0-16,21-1 15,-22 22-15,22-21 0,-21 21 16,21-21-16,0 0 0,0 0 16,21 21-16,1-21 15,-1 21-15,0 0 0,0-22 16,0 22-16</inkml:trace>
  <inkml:trace contextRef="#ctx0" brushRef="#br0" timeOffset="4124.09">6985 1080 0,'0'-22'0,"0"44"0,0-65 0,0 22 0,0 0 15,0 0-15,-21 0 0,0-1 16,-1 1-16,1 21 0,0-21 15,0 21-15,-21 0 0,20 0 0,-20 0 16,21 0-16,-21 0 0,-1 0 16,22 21-16,-21 0 0,21 22 0,-22-22 15,22 21-15,-21 1 0,21-1 16,-1-21-16,1 21 0,0 1 0,21-1 16,0-21-16,0 22 0,0-22 15,0 0-15,0 0 0,0 0 16,0 0-16,21 1 0,0-22 15,22 0-15,-22 21 0,0-21 0,21 0 16,-20 0-16,20 0 0,-21 0 0,21-21 16,-20-1-16,20 22 0,-21-21 15,21 0-15,-20 21 0,-1-21 0,0 0 16,0-22-16,0 22 0,0 0 16,-21-21-16,0-1 0,22 22 0,-1-21 15,-21 0-15,0-1 0,0 22 16,0 0-16,0-21 0,0 20 15,0 1-15,0 42 32,-21 1-32,-1-1 15,1 21-15,21 0 0,-21-20 0,21 20 16,-21-21-16,21 21 0,0-20 16,0 20-16,0-21 0,0 0 0,0 0 15,0 1-15,0-1 0,21-21 16,0 21-16,0-21 0,1 0 0,-1 0 15,0 21-15,0-21 0,0 0 16,0 0-16,1 0 0,-1 0 0,0 0 16,0 0-16,0 0 15,0-21-15,1 0 16,-1 0 0,0 21-16,0-22 0</inkml:trace>
  <inkml:trace contextRef="#ctx0" brushRef="#br0" timeOffset="4656.78">7366 953 0,'-21'-22'0,"21"1"16,-21 21-16,21-21 0,0 0 0,0 0 16,0 0-1,21 21-15,0 0 0,0-22 16,0 22-16,0 0 0,22 0 15,-22 0-15,21 0 0,1 0 0,-1 0 16,-21 22-16,21-1 0,-20 0 16,20 0-16,-21 0 0,0 0 0,0 22 15,1-22-15,-22 21 0,0-21 16,0 1-16,0 20 0,0-21 0,0 0 16,0 22-16,-22-22 0,1 0 15,0 0-15,21 0 0,-21 0 0,0 1 16,0-22-16,-1 21 0,22 0 15,-21-21-15,0 0 0,21 21 0,-21-21 16,0 0 0,0 0-16,21-21 15,0 0-15,0 0 16,0-1-16,21 1 0,0-21 16,0 0-16,0-1 0,0 1 0,1 0 15,-1-1-15,21-20 0,-21 20 16,22 1-16,-22 0 0,0 21 15,21-22-15,-21 22 0,1 0 0,-1 0 16,0 0-16,0 21 16,0 0-1,0 0-15,1 0 32,-22 21-32,0 0 15,0 0 1,-22 0-16,1-21 0</inkml:trace>
  <inkml:trace contextRef="#ctx0" brushRef="#br0" timeOffset="5523.81">1164 2328 0,'0'0'16,"-21"0"-16,0 0 0,0 0 0,-1-21 16,22 0-1,-21 21-15,21-21 0,0 0 16,0 0 15,21 21-15,1 0-16,-1 0 0,0 0 0,0 0 15,21 0-15,1 0 0,-1 0 16,22 0-16,-22 0 0,21 0 16,1-22-16,-1 22 0,1 0 15,-1 0-15,1 0 0,21-21 16,-22 21-16,22 0 0,21 0 0,-1-21 15,1 21-15,0 0 0,21 0 0,-21-21 16,21 21-16,0 0 0,0 0 16,0-21-16,0 21 0,21 0 0,-21 0 15,21 0-15,-21-21 0,21 21 16,1 0-16,-1 0 0,-21 0 0,21 0 16,0-22-16,0 22 0,0 0 15,1 0-15,-1-21 0,0 21 16,0 0-16,0-21 0,22 0 0,-22 21 15,0 0-15,21-21 0,-21 21 16,22 0-16,-22-21 0,-21 21 0,21-22 16,-21 22-16,0 0 0,0 0 15,-21-21-15,21 21 0,-42 0 0,20 0 16,-20 0-16,0 0 0,-22 0 16,1 0-16,-1 0 0,-20 0 0,-1 0 15,-21 0-15,0 0 0,0 0 16,1 0-16,-1 0 0,-42 0 94,-1 0-94,1 0 0,0 0 0,0 0 15,0 0-15,-22 0 0,22 0 16</inkml:trace>
  <inkml:trace contextRef="#ctx0" brushRef="#br0" timeOffset="6772.75">2815 3281 0,'0'0'0,"0"-21"31,-21 21-15,0 0 15,21 21-31,-21 21 0,21-21 16,-22 22-16,22-22 0,0 21 16,0 1-16,0-1 0,0 21 0,0-20 15,0 20-15,0 1 0,0-1 16,0 1-16,0 20 0,0 1 15,0 0-15,0-1 0,0 22 0,0-21 16,0 0-16,0 20 0,0 1 16,0 0-16,0 0 0,22 0 0,-22-22 15,0 22-15,21 0 0,-21 0 16,0 0-16,0 0 0,0-22 0,0 22 16,0-21-16,0 21 15,0-22-15,21 22 0,-21-21 0,0 21 16,0-22-16,0 22 0,21-21 15,-21-1-15,0 1 0,0-21 0,0 20 16,21 1-16,-21-22 0,21 22 0,-21-21 16,0-1-16,22-21 0,-1 1 15,-21-1-15,21 0 0,-21-20 0,0-1 16,0-42 0,0-1-16,0-20 15,0 0-15,0-1 0,0-20 16</inkml:trace>
  <inkml:trace contextRef="#ctx0" brushRef="#br0" timeOffset="9028.19">2942 3260 0,'0'-21'16,"21"21"15,-21-22-15,0 1-1,21 21 32,1 0 16,-1 0-48,0 0-15,0-21 0,0 21 16,22 0-16,-22 0 0,21 0 16,0 0-16,22 0 0,-22 0 0,22 0 15,20 0-15,-20 0 0,21 0 16,-22 0-16,22 0 0,-1 0 15,-20 0-15,21 0 0,-1 0 0,22 0 16,0 0-16,21 0 0,0 21 16,0-21-16,0 0 0,21 0 0,-21 0 15,21 0-15,-21 0 0,21 0 16,-21 0-16,0 0 0,0 0 16,0 0-16,-21 0 0,21 0 15,-21 0-15,21 0 0,-21 0 16,21 0-16,-21 0 0,0-21 0,-1 21 15,-20-21-15,21 21 0,-21 0 0,-1-21 16,1 21-16,0 0 0,-1-21 16,1 21-16,-22 0 0,1 0 0,-1-22 15,1 22-15,-1 0 0,-20 0 16,-1 0-16,22 0 0,-43 0 0,21 0 16,0 0-16,-20 0 0,-1 0 15,0 0-15,0 0 0,0 0 16,0 0-1,1 0-15,-22 22 47,0-1-31,0 0-16,0 0 16,0 0-16,0 0 0,0 1 15,0-1-15,0 0 0,-22 0 0,22 21 16,0-20-16,0 20 0,-21-21 15,21 21-15,0 1 0,0-1 0,0 0 16,0 1-16,0-1 0,-21 0 16,21 1-16,-21-1 0,21 22 15,-21-1-15,21 1 0,0-1 0,0 1 16,0-1-16,-21 1 0,21-1 16,0 1-16,0 20 0,-22-20 0,22-1 15,0 1-15,0 20 0,0 1 16,-21-21-16,21 20 0,-21-20 0,21 20 15,-21-20-15,21-1 0,0 1 16,0-1-16,0 22 0,0-21 0,-21-1 16,21 1-16,0-1 0,0 1 0,0-1 15,-21-21-15,21 22 0,0-22 16,0 1-16,0 20 0,0-21 0,0-20 16,0 20-16,0 0 0,0 1 15,0-1-15,0 0 0,0-21 16,21 22-16,-21-1 0,0-21 0,0 0 15,0 22-15,0-22 0,0 0 16,0 0-16,0 0 0,0 1 0,0-1 16,0 0-16,0 0 15,0 0-15,0 0 16,0 1 0,0-1-1,0 0 1,0 0-1,0 0 1,0 0-16,0 1 16,0-1-16,0 0 15,0 0-15,-21-21 16,21 21-16,0 0 16,0 1-16,0-1 15,-22-21-15,1 21 16,21 0-1,-21-21 1,0 0-16,0 0 0,0 0 16,-1 21-16,1-21 0,0 0 0,0 0 15,0 0-15,0 0 0,-1 0 16,-20 21-16,21-21 0,-21 0 0,-1 0 16,1 0-16,0 0 0,-22 0 15,22 0-15,-1 0 0,-20 0 0,21 22 16,-22-22-16,1 0 0,-1 0 0,1 0 15,-1 0-15,1 0 0,-22 0 16,21 21-16,-20-21 0,-1 0 0,0 0 16,22 0-16,-22 0 0,-21 21 0,22-21 15,-1 0-15,-21 0 16,0 21-16,1-21 0,-1 0 0,0 0 16,21 21-16,1-21 0,-1 0 15,0 0-15,22 21 0,-1-21 0,1 0 16,-1 0-16,1 0 0,-1 0 0,-20 22 15,20-22-15,-21 0 0,1 0 16,20 0-16,-20 0 0,-1 0 0,21 0 16,-20 0-16,20 0 0,-20 0 15,20 0-15,1 0 0,-22 0 0,21 21 16,22-21-16,-21 0 0,-1 0 16,22 0-16,-22 0 0,22 0 0,0 0 15,-22 0-15,22 0 0,-1 21 16,1-21-16,0 0 0,-1 0 15,1 0-15,0 0 0,21 0 0,-22 0 16,22 0-16,0 0 0,0 0 16,0 0-16,-1 0 0,1 0 15,0 0-15,0 0 16,0 0-16,0 0 0,-1 0 16,1 21-16,0-21 15,0 0-15,0 0 0,0 0 0,-1 0 16,1 0-16,0 0 15,0 0 17,21-21 30,0 0-62,0 0 16</inkml:trace>
  <inkml:trace contextRef="#ctx0" brushRef="#br0" timeOffset="10019.91">2815 6964 0,'-21'0'0,"0"0"16,21-21-1,-21 21 1,-1 0 0,44 0 31,-1 0-32,0 0-15,0 0 0,0 0 0,22 0 16,-22 0-16,21 0 0,-21 0 15,22 0-15,-1 0 0,0 0 0,1 0 16,-1 0-16,21-21 0,1 21 16,-1 0-16,1 0 0,21 0 15,-22 0-15,22 0 0,-1 0 0,-20 0 16,21 0-16,-22-22 0,22 22 16,-1 0-16,1 0 0,0 0 0,-1 0 15,22 0-15,-21 0 0,0 0 16,-1 0-16,1 0 0,0 0 0,-1 0 15,-20 0-15,-1-21 0,22 21 0,-22 0 16,1 0-16,21 0 0,-22 0 16,22 0-16,-22 0 0,22-21 0,-22 21 15,22 0-15,-21 0 0,-1 0 16,1 0-16,-22 0 0,21 0 0,-20-21 16,-1 21-16,0 0 0,1 0 15,-1 0-15,0 0 0,1 0 16,-1 0-16,0 0 0,22-21 0,-22 21 15,1 0-15,-1 0 0,21 0 16,-20 0-16,-1 0 0,22-21 0,-22 21 16,0 0-16,1 0 0,-1 0 0,0 0 15,1 0-15,-1 0 0,-21 0 16,21 0-16,1-22 0,-22 22 0,21 0 16,1 0-16,-22 0 0,21 0 15,-21 0-15,22 0 0,-1 0 16,-21 0-16,21 0 0,1-21 0,-22 21 15,21 0-15,1 0 0,-22 0 16,21 0-16,-21 0 0,22 0 0,-22 0 16,21-21-16,-21 21 0,0 0 0,22 0 15,-22 0-15,0 0 0,21 0 16,-20 0-16,-1 0 0,0 0 0,0 0 16,0-21-16,0 21 0,1 0 15,-1 0-15,0 0 0,0 0 16,0 0-1,0 0 1,-21-21 62,0 0-78,-21 21 0,-21 0 0</inkml:trace>
  <inkml:trace contextRef="#ctx0" brushRef="#br0" timeOffset="10675.68">4868 6795 0,'0'63'16,"0"-42"0,0 0-16,0 1 15,0-1-15,0 21 0,0-21 0,0 0 16,0 1-16,0-1 0,0 0 15,0 0-15,0 21 0,0-20 0,0-1 16,0 0-16,0 0 0,0 0 0,0 0 16,0 1-1,0-44 48,0 1-48,0 0-15,0 0 0</inkml:trace>
  <inkml:trace contextRef="#ctx0" brushRef="#br0" timeOffset="11256.18">4868 6900 0,'21'0'31,"1"0"-31,-1 0 0,0 0 0,0 0 16,21 0-16,-20 0 0,20 0 15,-21 0-15,21-21 0,1 21 0,-1 0 16,0 0-16,1 0 0,-22-21 0,21 21 15,1 0-15,-1 0 0,0 0 16,1 0-16,-22 0 0,21 0 16,-21 0-16,0 0 0,1 0 15,-1 0-15,0 0 0,0 0 0,0 0 16,0 0 15,-21 21-31,0 0 16,0 1-16,0-1 15,0 0-15,0 0 16,0 0-16,0 0 16,0 1-16,0-1 15,0 0-15,22-21 0,-22 21 0,0 0 16,21 0-16,-21 1 16,0-1-16,0 0 15,0 0-15,0 0 16,0 0-16,-21-21 15,-1 0 1,1 0 0,0 0-1,0 0-15,0 0 16,0-21-16,-1 0 0,1 21 16,0 0-16,0-21 0</inkml:trace>
  <inkml:trace contextRef="#ctx0" brushRef="#br0" timeOffset="13919.9">4953 6922 0,'-21'-22'16,"21"44"-1,-21-22-15,21 21 0,0 0 16,0 0-16,0 0 16,0 0-16,0 1 0,0-1 0,0 0 15,0 0-15,0 0 16,0 0-16,0 1 0,0-1 0,0 0 15,0 0 1,0-42 15,0 0-31,0 0 16,21 21-16,-21-22 0,0 1 16,0-21-16,0 21 0,0 0 0,0-1 15,21 1-15,-21 0 0,0 0 16,0 0-16,0 0 0,0-1 15,0 44 17,0-1-32,0 0 15,0 0-15,21 0 0,-21 0 16,0 1-16,0-1 0,0 0 0,0 21 16,0-21-16,0 1 0,0-1 0,0 0 15,0 0 1,0 0-16,21-21 0,-21-21 47,21 0-47,-21 0 0,22 0 0,-22-1 15,0 1-15,0 0 0,0 0 16,0 0-16,0 0 0,0-1 0,0 1 16,0 0-16,0 0 0,0 0 15,0 0-15,21 21 0,-21-22 16,0 44-1,0-1 1,0 0-16,0 0 0,0 0 16,0 0-16,0 1 0,0-1 0,0 0 15,0 0-15,0 0 0,0 0 16,0 1-16,0-1 0,0 0 16,21-42 15,-21 0-31,0-1 15,21 1-15,-21-21 16,0 21-16,0 0 0,0-1 0,0 1 16,0 0-16,0 0 0,0 0 15,0 0-15,0-1 0,0 1 32,0 42-17,0 1-15,0-1 16,0 0-16,0 0 0,0 0 0,0 0 15,0 1-15,0-1 0,0 0 16,0 0-16,0 0 0,0 0 16,0 1-16,0-1 15,21-21-15,0 0 16,1-21-16,-22-1 16,0 1-16,21 0 15,-21 0-15,21 0 0,-21 0 16,0-1-16,0 1 0,0 0 0,0 0 15,0 0-15,0 0 16,0 42 15,0 0-15,0 0-16,0 0 0,0 0 0,0 1 16,0-1-16,0 0 0,0 0 15,0 0-15,0 0 0,0 1 16,0-1-16,0 0 15,0-42 17,0 0-32,21-1 15,-21 1-15,0 0 0,21 0 16,-21 0-16,0 0 0,0-1 0,0 1 16,0 0-16,0 0 0,0-43 31,0 86 0,0-1-31,0 0 16,0 0-16,0 0 15,0 0-15,0 1 0,0-1 0,0 0 16,0 0-16,0 0 0,0 0 16,0 1-16,0-1 15,0-42 16,0-1-31,0 1 16,0 0-16,21 0 16,-21 0-16,0 0 0,0-1 0,22 1 15,-22 0-15,0 0 0,21 0 0,-21 0 16,0-1-16,0 1 0,0 0 16,0 42 15,0 0-31,0 1 15,0-1-15,0 0 0,0 0 16,0 0-16,0 0 0,0 1 16,0-1-16,0 0 0,0 0 0,0 0 15,0 0-15,0 1 16,0-44 15,21 1-31,0 0 16,-21 0-16,0 0 0,0 0 15,21-1-15,-21 1 0,0 0 16,0 0-16,0 0 0,21 0 16,-21-1-16,0 1 0,0 42 47,0 1-47,0-1 0,0 0 15,0 0-15,0 0 0,0 0 16,0 1-16,0-1 0,0 0 0,0 0 15,0 0-15,0 0 0,0 1 0,0-1 16,0 0-16,0-42 47,22 21-47,-22-21 0,0-1 16,21 1-16,-21 0 0,0 0 0,0 0 15,21 0-15,-21-1 0,0 1 16,21 0-16,-21 0 0,0 0 0,0 0 15,0-1-15,0 1 0,21 21 16,-21 21 15,0 1-15,0-1-16,0 0 0,0 0 0,0 0 16,0 0-16,0 1 0,0-1 0,0 0 15,0 0-15,0 0 16,0 0-16,0 1 0,0-1 0,21-21 47,1-21-47,-22-1 0,21 1 0,0 21 15,-21-21-15,21 0 0,0 0 16,-21 0-16,21-1 0,-21 1 0,0 0 16,22 0-16,-22 0 0,21 0 0,-21-1 15,0 44 16,0-1-15,0 0-16,0 0 16,0 0-16,-21 0 0,21 1 0,0-1 15,-22 0-15,22 0 0,0 0 16,0 0-16,0 1 0,0-1 16,22-21 15,-22-21-31,21 21 0,0-22 0,-21 1 15,0 0-15,21 21 0,-21-21 16,21 0-16,-21 0 0,0-1 0,0 1 16,0 0-16,21 0 0,-21 0 15,0 0-15,0-1 16,0 44 15,0-1-31,0 0 0,0 0 16,-21 0-16,21 0 0,0 1 0,0-1 15,0 0-15,0 0 0,-21 0 16,21 0-16,0 1 0,0-1 16,21-21 15,-21-21-31,21-1 0,1 1 16,-1 0-16,0 0 0,0-21 15,0 20-15,-21 1 0,0 0 0,21 0 16,-21 0-16,22 0 0,-22-1 15,0 1-15,0 0 0,0 42 32,0 0-17,0 1-15,0 20 0,0-21 0,0 0 16,0 0-16,-22 1 0,22-1 0,-21 0 16,21 0-16,-21 0 0,21 0 15,21-21 1,0-21-16,1 21 0,-1-21 0,21-21 15</inkml:trace>
  <inkml:trace contextRef="#ctx0" brushRef="#br0" timeOffset="15471.96">7810 3239 0,'0'0'0,"22"0"0,-1 0 0,0 0 16,0 0-16,0 0 15,0 0-15,-42 0 78,0 0-62,0 0-16,0 0 16,0 0-1,-1 0 1,1 0-1,0 0-15,0 0 16,0 0 0,0 0-16,-1 0 0,1 0 15,0 0 1,21 21-16,-21-21 16,21 21-16,-21-21 0,21 21 15,-21-21-15,21 21 0,0 0 0,-22 1 16,22-1-16,0 21 15,-21-21-15,21 0 0,0 22 0,0-22 16,0 21-16,0-21 16,0 22-16,0-22 0,0 21 0,0-21 15,0 22-15,0-22 0,0 21 16,0-21-16,0 22 0,0-1 0,21 0 16,-21 1-16,0 20 0,22-20 15,-22-1-15,0 21 0,0-20 0,0-1 16,21 22-16,-21-22 0,0 0 0,21 1 15,-21-1-15,0 0 0,0 22 16,0-22-16,0 0 0,0 1 0,21 20 16,-21-20-16,0 20 0,0-21 15,21 1-15,-21-1 0,0 22 0,0-22 16,0 0-16,0 1 0,0-1 16,0 0-16,0 1 0,0-1 15,0 0-15,0 1 0,0-1 0,0 0 16,0 1-16,0-1 0,21 0 15,-21 1-15,0 20 0,22-21 0,-22 1 16,0-1-16,0-21 0,21 22 0,-21-1 16,21 0-16,-21 1 0,0-22 15,21 21-15,0 0 0,-21 1 0,21-1 16,1 0-16,-22 1 0,0-1 16,21 0-16,-21 1 0,21-22 15,-21 21-15,0 1 0,0-1 0,21-21 0,-21 21 16,21-20-16,-21 20 15,0-21-15,0 21 0,0-20 0,0-1 16,0 0-16,0 0 0,0 0 0,0 0 16,0 22-16,0-22 0,0 0 15,0 0-15,0 0 0,0 1 0,0-1 16,0 0-16,0 0 16,0 0-1,0-42 48,0 0-63,21 0 0,-21-22 15,22 22-15,-1-21 0,-21 0 0</inkml:trace>
  <inkml:trace contextRef="#ctx0" brushRef="#br0" timeOffset="16511.91">7683 4445 0,'0'0'0,"-63"0"31,42 0-16,42 0 17,0 0-17,0 0-15,0 0 0,22 0 0,-1 0 16,0 0-16,1 0 0,20 0 16,-20-21-16,20 21 0,-21 0 0,1 0 15,-1-21-15,0 21 0,1 0 16,-22 0-16,21 0 0,-21 0 0,1 0 15,-1 0 1,-21 21 15,0 0-31,-21 0 16,21 0-16,-22 1 0,22-1 16,0 0-16,0 0 0,0 0 15,0 22-15,0-22 0,0 0 0,0 21 16,0 1-16,0-1 0,0-21 15,0 21-15,0 1 0,0-22 0,0 21 16,0 1-16,0-22 0,0 0 16,0 21-16,0-21 0,0 1 0,0-1 15,0 0-15,0 0 0,0 0 16,0 0-16,0 1 16,-21-22 15,0 0-31,0 0 15,0 0-15,0 0 0,-22 0 0,22-22 16,-21 22-16,21-21 0,-22 21 16,1 0-16,0-21 0,-1 21 0,1 0 15,0 0-15,-1-21 0,22 21 16,-21 0-16,21 0 0,-1 0 0,1 0 16,21-21 15,0 0 16,0-1-32,21 1-15,-21 0 16,0 0-16,0 0 0,22 0 16,-22-1-16,21 1 0,-21 0 15,21-21-15</inkml:trace>
  <inkml:trace contextRef="#ctx0" brushRef="#br0" timeOffset="23321.06">7641 4530 0,'0'0'0,"-42"0"15,21 0-15,-1 0 0,44 0 31,-1 0-31,0 0 0,21 0 16,1 0-16,-1-21 0,0 21 16,22 0-16,-22 0 0,22 0 0,-22 0 15,0-22-15,22 22 0,-22 0 16,-21 0-16,22 0 0,-22 0 0,21 0 16,-42 22-1,0-1 1,-42-21-16,21 21 0,-22-21 0,1 21 0,0-21 15,-22 21-15,22 0 16,-22-21-16,22 22 0,-22-22 0,22 21 16,0-21-16,21 0 0,-22 21 0,22-21 15,0 0-15,21 21 16,21-21 0,0 0-16,22 0 0,-1 0 15,0 0-15,1 0 0,-1 0 0,0 0 16,22 0-16,-22 0 0,0 0 15,1 0-15,-1 0 0,0 0 16,-20 0-16,-1 0 0,21 0 0,-84 0 31,21 0-15,-22 0-16,1 21 0,-22-21 16,1 21-16,21-21 0,-22 22 0,22-22 15,-1 21-15,1-21 0,21 0 16,-21 21-16,42 0 0,-22-21 0,22 21 15,22-21 1,-1 0-16,0 0 0,21 0 16,1 0-16,-1 0 0,0 0 15,1 0-15,20 0 0,-21 0 16,1 0-16,-1 0 0,-21-21 0,22 21 16,-22 0-16,0 0 0,0 0 15,-42 0 1,0 0-16,-22 21 0,1-21 15,-21 21-15,20 1 0,-20-22 0,-1 21 16,1-21-16,20 21 0,1-21 16,0 21-16,-1-21 0,22 0 0,0 21 15,42-21 1,22 0-16,-22 0 16,21 0-16,0 0 0,22 0 0,-22 0 15,22 0-15,-22 0 16,22 0-16,-22 0 0,0-21 0,1 21 15,-1 0-15,-21 0 0,0 0 16,0 0-16,-42 0 16,-21 0-1,0 21-15,-1 0 0,1-21 0,-22 22 16,22-22-16,0 21 0,-22-21 0,22 0 16,0 21-16,20-21 0,1 0 15,0 21-15,0-21 0,21 21 16,21-21-1,0 0-15,22 0 0,-1 0 0,-21 0 16,21 0-16,1 0 16,-1 0-16,0 0 0,-20 0 0,20 0 15,-21 0-15,21 0 0,-20 0 0,-1-21 16,0 21-16,0 0 0,-63 0 31,21 0-31,-22 0 16,22 0-16,-21 0 0,-1 0 0,1 0 15,0 21-15,-1-21 0,1 0 16,21 0-16,0 21 0,0-21 0,-1 0 16,22 22-16,22-22 31,-1 0-31,0 0 0,21 0 16,1 0-16,-22 0 0,21 0 15,0 0-15,-20 0 0,20 0 0,-21 0 16,21 0-16,-20 0 0,-1 0 0,0 0 15,0 0-15,-42 0 32,0 0-32,-22 0 0,1 0 15,0 0-15,-1 0 0,1 21 0,0-21 16,21 0-16,-22 0 0,1 21 16,21-21-16,0 0 0,42 0 31,0 0-31,21 0 15,-21 0-15,22 0 0,-1 0 0,0 0 16,1 0-16,-22 0 0,21 0 16,1 0-16,-22 0 0,0-21 0,0 21 15,0 0-15,0 0 0,-42 0 32,0 0-32,-21 0 0,-1 0 15,22 0-15,-21 0 0,-22 0 16,22 0-16,0 0 0,21 21 0,-22-21 15,1 0-15,21 0 0,0 0 16,-1 0-16,44 0 31,-1 0-31,0 0 16,0 0-16,0 0 0,0-21 0,1 21 16,-1 0-16,-21-21 0,21 21 15,0-22-15,0 1 0,-21 0 16,0 0-16,0 0 15,0 0-15,0-1 16,0 1-16,-21 0 0,0 0 0,0 0 16,21 0-16,0-1 0,-21 1 15,21 0-15,-22 21 0,22-21 0,-21 0 16,21 0-16,0-1 16,-21 1-16,0 21 0,21-21 15,-21 21-15,0-21 0,21 0 16,-22 21-16,1 0 0,0 0 15,21 21 1,-21 0-16,21 0 0,0 22 16,0-1-16,0 0 0,0-21 0,0 22 15,-21-1-15,21 0 0,0 1 16,-21-1-16,21-21 0,0 22 0,0-22 16,0 0-16,0 0 0,0 0 0,0 0 15,0 1-15,0-44 47,21 1-47,-21 0 0,21-21 16,-21 21-16,0-22 0,21 1 15,-21-22-15,0 22 0,0-21 0,0 20 16,0-20-16,0 20 0,0 1 0,0 0 16,-21 21-16,21-22 0,0 22 15,-21 0-15,0 21 0,-1 0 16,22 21-1,0 0-15,0 22 16,0-1-16,0 0 0,0 1 0,0-1 16,0 0-16,0 22 0,0-22 15,0 0-15,0 1 0,0-1 0,0-21 16,0 22-16,0-22 0,0 0 16,0 0-16,0 0 0,0-42 31,22 21-16,-22-42-15,21 21 0,-21-1 16,0-20-16,0 0 0,0-1 0,0-20 16,0 21-16,0-1 0,0-20 15,0 20-15,0 1 0,-21 21 16,-1-21-16,22 20 0,-21 1 0,21 0 16,-21 21-16,0 0 15,0 42-15,21-20 16,0 20-16,-21 0 0,21 1 15,0-1-15,0 21 0,0-20 0,0 20 16,0-20-16,0-1 0,0 0 16,0 1-16,0-22 0,21 0 0,-21 0 15,21 0-15,-21 0 0,21-21 0,0 0 16,0 0 0,1 0-16,-1-21 15,0 0-15,-21 0 0,21-21 0,0 20 16,-21-20-16,21 0 0,1-1 15,-1-20-15,0-1 0,-21 22 16,21-21-16,0 20 0,-21 1 0,21 0 16,-21-1-16,0 22 0,22-21 0,-22 21 15,21-1-15,-21 44 16,0-1 0,0 0-16,0 0 0,0 21 15,0 1-15,0-1 0,0 0 0,0 22 16,0-22-16,0 1 0,0 20 15,0-21-15,0 1 0,0-1 16,0-21-16,0 22 0,0-22 0,0 0 16,0 0-16,21 0 15,0-42 1,0 0-16,-21 0 16,21 0-16,-21-1 0,0-20 0,22 21 15,-22-43-15,21 22 0,-21 0 16,0-22-16,0 22 0,0 0 0,0-22 15,21 22-15,-21 21 0,0-22 16,0 22-16,0 0 0,0 0 0,0 42 31,0 0-31,0 0 16,0 22-16,0-1 0,0 0 0,0 1 16,0 20-16,-21-21 0,21 22 15,0-22-15,0 1 0,0-1 0,0 0 16,0-21-16,0 1 0,0 20 0,0-21 15,0 0-15,21-21 32,0 0-32,0-21 15,-21 0-15,0-21 0,21 20 0,1-20 16,-22 0-16,0-1 0,21 1 16,-21-21-16,21 20 0,-21 1 0,21-22 15,-21 22-15,0 0 0,0 21 16,0-1-16,0 1 0,0 0 15,0 0-15,0 42 16,0 0-16,0 0 16,0 1-16,0 20 0,0-21 0,0 43 15,0-22-15,0 0 0,-21 1 16,21 20-16,0-21 0,0 1 0,0-1 16,0-21-16,0 22 0,0-22 0,0 0 15,0 0-15,0 0 0,0-42 47,0-21-47,0 21 16,21-1-16,-21-20 0,0 0 0,0-1 15,0 1-15,21-21 0,-21 20 16,0 1-16,21-22 0,-21 22 0,0 0 16,0 21-16,0-1 0,0-20 15,0 21-15,0 42 31,0 0-31,0 0 0,0 1 0,0-1 16,0 21-16,0 0 0,0 1 0,0-1 16,0 0-16,0 1 0,0-1 15,0-21-15,0 22 0,-21-22 0,21 0 16,-21 0-16,21 0 16,0 0-16,0-42 31,0 0-31,0 0 15,21 0-15,-21-22 0,0 1 0,0 21 16,0-21-16,0-1 0,0 1 16,0 0-16,0 20 0,-21-20 0,0 21 15,0-21-15,0 20 0,-1 1 16,-20 21-16,0-21 0,21 21 16,-22 0-16,1 0 0,21 0 0,-22 0 15,1 0-15,21 21 0,0-21 0,0 21 16,-1-21-16,22 22 0,-21-1 15,21 0-15,21 0 16,1-21-16,-1 0 16,0 0-16,0 0 0,21 0 15,-20 0-15,20 0 0,-21 0 0,21 0 16,1 0-16,-22 0 0,21 0 0,-21-21 16,1 21-16,-1-21 0,21 21 15,-42-21-15,21-1 0,-21 1 16,0 0-16,-21 21 15,0-21-15,0 21 0,-22 0 16,1 0-16,0 0 0,-1 0 16,1 0-16,0 0 0,-1 0 15,22 0-15,-21 0 0,21 21 0,0 0 16,21 0-16,0 1 16,0-1-16,21 0 15,21-21-15,-21 0 0,0 0 16,22 0-16,-22 0 0,0 0 0,21 0 15,-20 0-15,-1 0 0,0 0 16,0 0-16,0 0 0,0 0 0,1 0 16,-22-21-16,-22 21 31,1-21-31,0 21 0,0 0 0,0 0 16,0 0-16,-1 0 15,1 0-15,0 0 0,0 0 0,0 0 16,0 0-16,21-22 15,21 22 1,0-21-16,0 21 0,0-21 16,0 21-16,1 0 0,-1-21 15,0 21-15,0 0 0,0 0 0,-21-21 16,21 21-16,-21-21 16,-21 21-1,0 0 1,0 0-16,0 0 0,0 0 15,-1 21-15,1-21 0,0 0 16,21 21 0,-21-21-16,0 0 78,0 0-47,-1 0-15,1 0-16,0 0 15,0 0 17,0 0 46,0 0 0,21 21-63,-22-21-15,1 21 32,0-21-17,21 21 1,0 1-16,0-1 16,0 0-1,0 0-15,0 0 16,0 0-1,0 1-15,0-1 0,0 0 16,0 0-16,0 0 16,0 0-16,0 1 0,0-1 15,0 0-15,0 0 0,0 0 16,0 0-16,0 1 0,0-1 16,0 0-16,0 0 0,0 0 15,0 0-15,0 1 16,0-1-16,0 0 15,0 0-15,0 0 16,0 0-16,0 1 16,0-1-1,0 0-15,0 0 16,0 0-16,0 0 16,0 1-1,0-1 1,0 0-1,0 0 1,0 0 0,21-21-16,-21 21 15,0 1-15,0-1 16,0 0 0,0 0-1,0 0 1,0 0-1,0 1 1,0-1-16,0 0 16,0 0-1,0 0-15,0 0 16,0 1 0,0-1-1,0 0 1,0 0-16,0 0 15,0 0-15,0 1 16,0-1 0,0 0-1,0 0 1,0 0-16,0 0 16,0 1-1,0-1 1,0 0-1,0 0 1,0 0 0,0 0-16,0 1 15,0-1-15,0 0 16,0 0-16,0 0 16,0 0-1,0 1-15,0-1 16,0 0-16,0 0 15,0 0-15,0 0 16,0 1-16,0-1 16,0 0-16,0 0 15,0 0-15,0 0 0,0 1 16,0-1 0,-21 0-16,21 0 15,0 0-15,0 0 0,0 1 16,0-1-1,0 0-15,0 0 16,0 0-16,-21-21 16,21 21-16,0 1 0,-21-1 15,21 0-15,-21 0 16,21 0-16,0 0 16,0 1-16,0-1 15,0 0-15,-22-21 0,22 21 16,0 0-1,0 0-15,0 1 16,0-1 0,0 0-16,0 0 15,0 0 1,0 0 15,0 1 0,22-22 32,-1 0-47,-21-22-16,0 1 15,21 21-15,-21-21 0,0 0 16,21 0-16,0 0 15,-21-1-15,21 1 0,-21 0 16,22 0-16,-22 0 0,21 21 0,-21-21 16,0-1-1,0 1-15,0 0 16,0 0 0,0 42 46,0 0-62,0 0 16,0 1-16,0-1 15,0 0-15,0 0 16,0 0-16,0 0 16,0 1-1,0-44 48,0 1-63,0 0 15,0 0-15,0 0 16,0 0 0,0 42 15,0 0-16,0 0-15,0 0 16,0 0-16,0 1 16,0-1-1,0 0 17,-21-21-32,-1 0 31,22-21 0,0 0-15,0-1-16,0 1 15,0 0-15,0 0 16,0 0-16,0-22 0,0 22 16,0-21-16,0 21 0,0-22 0,0 1 15,0 0-15,0-1 0,0 1 0,0 0 16,0 21-16,0-1 0,0 1 15,0 0-15,0 0 0,0 0 0,0 0 16,0-1 0,0 1-16,0 0 15,0 0-15,0 0 16,0 0-16,0-1 16,0 1-16,0 0 15,0 0-15,0 0 16,0 0-1,0-1-15,0 1 0,0 0 16,0 0-16,0 0 16,0 0-16,0-1 0,0 1 0,0 0 15,0 0-15,0 0 0,0 0 0,0-1 16,0 1-16,0 0 0,0 0 16,0 0-16,0 0 0,0-1 0,0 1 15,0 0-15,0 0 16,0 0-16,0 0 0,0-1 0,0 1 15,0 0-15,-21 0 0,21 0 0,0 0 16,0-1 0,-21 1-16,21 0 0,0 0 15,0 0-15,0 0 16,-21 21-16,21-22 0,0 1 0,0 0 16,0 0-16,0 0 15,0 0-15,0-1 16,0 1-16,0 0 15,0 0 1,0 0-16,0 0 31,0-1-15,0 1 0,0 0 77,-21 21 1</inkml:trace>
  <inkml:trace contextRef="#ctx0" brushRef="#br0" timeOffset="35803.5">4212 8403 0,'-21'0'63,"0"0"-47,0 0-1,-1 0 1,1 0-16,0 0 0,0 0 15,0 0-15,0 0 0,-1 0 16,1 0-16,0 0 0,0 0 16,-21 0-16,20 0 0,1 0 0,-21 0 15,21 0-15,-22 0 0,1 0 0,21 0 16,-21 0-16,-1 0 0,1 0 16,21 0-16,-22 0 0,22 0 0,-21 0 15,21 0-15,0 0 0,-1 0 16,44 0 15,-1 21-15,0-21-16,0 0 0,21 0 0,-20 0 15,20 0-15,0 0 16,1 0-16,-1 0 0,0 22 0,22-22 16,-1 0-16,1 0 0,-1 0 15,1 0-15,20 0 0,-20 0 0,21 0 16,-1 0-16,1 0 0,21 0 0,-22 0 15,22 0-15,-21 0 0,21 0 16,-22 0-16,22 0 0,-21 0 0,21 0 16,-22 0-16,22 0 0,-21 0 0,0 0 15,20 0-15,-20 0 16,0 0-16,-22 0 0,22 0 0,-22 0 16,1 0-16,-1 0 0,1 0 0,-22 0 15,1 0-15,-1 0 0,0 0 16,1 0-16,-1 0 0,0 0 0,1 0 15,-22 0-15,21 0 0,0 0 0,-20 0 16,-1 0-16,21 0 0,-21 0 16,0 0-16,1 0 0,-1-22 15,-21 1 32,0 0-31,-21 21-1,21-21-15</inkml:trace>
  <inkml:trace contextRef="#ctx0" brushRef="#br0" timeOffset="36444.12">6689 8001 0,'0'0'0,"-22"0"16,22 21 15,0 0-31,0 1 16,0-1-16,22 0 0,-1 0 0,0 0 15,0 0-15,0 1 16,22-1-16,-22 0 0,21 0 0,0 0 16,-20 0-16,20-21 0,-21 22 0,0-22 15,22 0-15,-22 21 0,21-21 16,-21 0-16,22 0 0,-22 0 0,21 0 15,0 0-15,-20 0 0,-1 0 0,21 0 16,-21 0-16,0 0 0,1 0 16,-1-21-16,0 21 0,-21-22 15,0 1 1,-21 21-16,0 0 16,-1 0-16,1 0 0,0 0 0,0 0 15,0 21-15,0 1 16,-1-22-16,22 21 0,-42 0 0,21 0 15,0 0-15,0 0 0,-22 1 0,22-1 16,-21 21-16,-1-21 0,1 0 16,0 22-16,-1-22 0,1 0 0,0 21 15,-1-20-15,22 20 0,-21-21 0,0 21 16,20-20-16,1-1 0,0 0 16,0 0-16,21 0 0,-21 0 15,21-42 16,21 21-15,0-21-16,0 0 0,0 0 16</inkml:trace>
  <inkml:trace contextRef="#ctx0" brushRef="#br0" timeOffset="43603.97">8276 8276 0,'-21'0'31,"0"0"0,21-21-15,-21 21-16,-1 0 16,22-21-16,0 0 15,0 0 1,0-1-16,0 1 16,0 0-16,22 0 0,-1 21 15,-21-21-15,21 21 0,0-21 16,0 21-16,0 0 0,1 0 0,-1 0 15,0 0-15,0 0 0,-21 21 16,21 0-16,-21 0 16,21 0-16,-21 0 0,0 22 0,0-22 15,0 0-15,0 21 0,0-20 0,0-1 16,0 21-16,0-21 0,0 0 16,-21 22-16,0-22 0,21 0 0,-21 0 15,0 0-15,0 1 0,21-1 0,-22 0 16,1 0-1,21 0-15,-21-21 0,21 21 16,21-42 15,-21 0-31,21 0 16,1 0-16,-1 0 0,21-22 0,-21 22 16,0-21-16,1-1 0,20 1 0,-21 21 15,0-21-15,22-1 0,-22 1 16,0 0-16,0 20 0,0 1 15,-21-21-15,21 21 0,1 0 0,-22-1 16,21 22-16,-21 22 31,0-1-31,0 0 0,-21 0 0,-1 0 16,1 22-16,21-22 0,-21 21 16,0 0-16,21-20 0,0 20 0,0 0 15,-21 1-15,21-22 0,0 0 0,0 21 16,0-21-16,0 1 0,0-1 15,21-21-15,0 21 0,0-21 0,22 0 16,-22 0-16,21 0 0,0 0 0,1 0 16,-1-21-16,0 21 0,22-21 0,-43-1 15,21 1-15,1 0 0,-22 0 16</inkml:trace>
  <inkml:trace contextRef="#ctx0" brushRef="#br0" timeOffset="45679.91">9461 3831 0,'0'0'0,"0"-21"0,0 0 0,0 0 16,0 0 0,0-1-16,0 1 15,0 42 16,0 1-15,0-1-16,0 0 0,0 0 16,0 21-16,0-20 0,0 41 15,0-21-15,-21 22 0,21-1 0,0 1 16,0-1-16,0 22 0,0-21 16,0 20-16,0 1 0,0 0 0,0 20 15,0-20-15,0 21 0,0 0 0,0-22 16,0 22-16,0 0 0,0 0 15,0-21-15,0 20 0,-21-20 0,21 0 16,-21-1-16,21 1 0,0-21 0,0-1 16,-21 1-16,0-1 0,21 1 15,-22-22-15,22 0 0,0 1 0,-21-1 16,21 0-16,0-21 0,-21 1 16,21-1-16,0 0 0,0-42 31,0 0-31,21-1 0,0 1 0,-21-21 15,22 0-15,-1-1 0,0 1 0,0-22 16</inkml:trace>
  <inkml:trace contextRef="#ctx0" brushRef="#br0" timeOffset="46516.22">9377 3641 0,'0'0'0,"0"-21"15,-21 21 1,-1 21-1,1 0-15,0 0 16,21 0-16,-21 22 0,0-22 16,0 21-16,-1 0 0,1 1 0,0-1 15,0 0-15,0 1 0,0-1 16,-1 0-16,22-20 0,-21 20 16,0 0-16,0-21 0,21 1 0,0-1 15,-21 0-15,21 0 0,-21-21 16,21 21-16,0-42 31,21 0-31,0 0 16,0 0-16,0-22 0,0 22 15,1-21-15,-1-1 0,21 1 0,-21 0 16,0-1-16,1 1 0,-1 0 16,21-1-16,-21 1 0,0 0 0,1 21 15,-1-22-15,-21 22 0,21-21 16,0 21-16,-21-1 0,21 1 15,-21 0-15,0 0 16,21 21-16,-21 21 16,22 0-16,-22 0 15,0 1-15,0-1 0,0 21 0,0 0 16,0-20-16,21 20 0,-21 0 16,21 1-16,-21-1 0,21 0 0,0-21 15,-21 22-15,21-1 0,-21-21 16,0 22-16,22-22 0,-1 21 0,-21-21 15,21 0-15,-21 1 16,0-1-16,21-21 16,-21 21-16,21-21 47,-21-21-47,21 0 0,1-1 15,-1 22-15</inkml:trace>
  <inkml:trace contextRef="#ctx0" brushRef="#br0" timeOffset="47471.67">10626 4064 0,'-22'-21'16,"44"42"-16,-65-63 0,22 21 16,0-1-16,21 1 0,0 0 15,0 0-15,0 0 0,0 0 16,0-1-16,0 1 0,21 0 16,-21 0-16,21 21 0,0-21 0,22 0 15,-22 21-15,0 0 0,0 0 16,0-22-16,1 22 0,-1 0 15,0 0-15,-21 22 0,21-1 16,-21 0-16,0 0 0,0 0 16,0 0-16,0 1 0,0 20 0,0-21 15,-21 0-15,21 22 0,-21-1 16,21-21-16,-21 0 0,21 22 0,0-22 16,0 0-16,0 0 0,0 0 0,0 0 15,0 1-15,0-1 16,21-21-16,0 0 15,0 0-15,0 0 0,0 0 16,22-21-16,-22-1 0,21 1 0,-21 0 16,22 0-16,-22-21 0,21 20 15,1-20-15,-22 0 0,21 21 16,-21-22-16,22 1 0,-22 21 0,0-22 16,-21 22-16,21 0 0,-21 0 15,21 0-15,-21 0 0,0-1 16,0 44 15,0-1-31,0 0 16,0 0-16,0 0 0,0 22 15,-21-1-15,21 0 0,0 1 0,-21-1 16,21 0-16,-21 22 0,21-22 0,0 22 16,0-22-16,-21 21 15,21-20-15,0 20 0,0-20 0,0 20 16,0 1-16,0-1 0,0 1 0,0-1 15,0 1-15,0 20 0,0-20 16,0-1-16,0 1 0,0-1 0,0 1 16,0-22-16,21 22 0,0-1 15,-21-21-15,21 22 0,-21-22 0,21 22 16,-21-22-16,0 0 0,0 1 0,0-1 16,0-21-16,0 0 0,0 22 15,0-22-15,0 0 0,-21-21 16,0 0-16,0 0 0,0 0 15,-1 0-15,1 0 16,-21-21-16,21 0 0,0-22 0,-22 22 16,22-21-16,-21 0 0,21-22 0,21 1 15,0-1-15,0 1 0,0-1 16,0-21-16,21 22 0,0-22 0,21-21 16,1 22-16,-1-1 0,0 0 15,1 1-15,-1-1 0,21 22 0,-20-1 16,-1 1-16,0-1 0,1 22 0,-1-22 15,0 22-15,1 0 0,-1-1 16,0 22-16,-20-21 0,-1 21 16,0 21-16,0-22 0,0 22 15</inkml:trace>
  <inkml:trace contextRef="#ctx0" brushRef="#br0" timeOffset="49104.4">7810 6922 0,'0'21'47,"0"0"-31,0 0-16,0 0 0,0 0 15,0 1-15,0-1 16,0 0 0</inkml:trace>
  <inkml:trace contextRef="#ctx0" brushRef="#br0" timeOffset="75996.89">5016 6964 0,'-21'0'16,"0"0"0,0 0-16,42 0 78,0 21-63,0-21-15,1 0 0,-1 0 0,21 0 16,-21 0-16,0 0 0,22 0 16,-1 0-16,-21 0 0,22 0 0,20 0 15,-21 0-15,1-21 0,20 21 0,-20 0 16,-1 0-16,0 0 0,1 0 15,-22 0-15,21 0 0,-21 0 0,0 0 16,1 0-16,-1 0 16,0 0-1,-21-21 1,0 42 62,0 0-78,0 0 16,0 0-16,0 1 0,0-1 15,0 0-15,0 0 0,0 0 16,0 0-16,0 1 0,0-1 0,0 0 16,0 0-16,0 0 15,0 0 1,-21-21 15,0 0-15,-1 0-16,1-21 0,0 21 15,0-21-15,-21 0 0,20 21 16,1 0-16,-21-21 0,0 21 0,20 0 16,-20 0-16,0-21 0,-1 21 15,1 0-15,21 0 0,-21 0 0,20 0 16,-20 0-16,21 0 0,-21 0 0,20 0 15,1 0-15,0 21 16,0-21-16,0 0 0,0 0 0,-1 21 16,44-21 15,-1 0-31,0 0 16,0 0-16,21 0 0,-20 0 15,20-21-15,0 21 0,1 0 0,-1 0 16,0-21-16,22 21 0,-22 0 0,0 0 15,1-22-15,20 22 0,-20-21 16,-22 21-16,21 0 0,-21 0 0,0 0 16,1 0-16,-44 0 31,-20 0-31,21 0 0,-21 0 16,-1 0-16,1 0 0,0 0 0,-1 0 15,1 0-15,0 0 0,-22 0 16,22 21-16,-1-21 0,1 0 0,21 0 15,-21 0-15,20 0 0,1 0 16,0 0-16,21 22 0,21-22 31,0 0-31,1-22 16,-1 22-16,21 0 0,-21-21 0,22 21 16,-22-21-16,21 21 0,0-21 15,-20 21-15,20-21 0,0 21 16,-21 0-16,22-21 0,-22 21 0,0 0 15,-42 0 17,0 0-32,-22 0 0,1 0 0,0 0 15,-1 21-15,1-21 0,0 0 16,-1 21-16,1-21 0,21 0 0,-21 0 16,-1 0-16,22 21 0,0-21 0,0 0 15,0 0-15,42 0 31,0-21-31,0 21 16,0-21-16,22 21 16,-22-21-16,21 21 0,0-22 0,1 22 15,-1-21-15,0 21 0,1-21 0,-1 21 16,0 0-16,-20 0 0,20-21 16,-21 21-16,0 0 0,0 0 0,-42 0 31,-21 0-31,21 0 15,-22 0-15,22 21 0,-21-21 0,0 0 16,20 0-16,-20 21 0,0-21 16,21 0-16,-22 0 0,22 21 0,0-21 15,0 0-15,42 0 47,0 0-47,0 0 0,0 0 16,1-21-16,20 21 0,0 0 15,-21-21-15,22 0 0,-1 21 0,-21 0 16,0-21-16,22 21 0,-22 0 0,-42 0 47,0 0-47,-1 0 0,1 0 0,-21 0 16,21 21-16,-22-21 0,22 21 15,-21-21-15,21 0 0,-22 21 0,22-21 16,0 0-16,0 21 0,0-21 15,42 0 17,0 0-32,0 0 15,0 0-15,22 0 0,-22 0 0,0 0 16,21-21-16,1 21 0,-22 0 0,21-21 16,1 21-16,-1 0 0,-21-21 15,21 21-15,-20 0 0,20-21 0,-21 21 16,0 0-16,0 0 0,1 0 0,-1-21 15,-42 21 32,-1 0-47,44 0 63,-1 0-63,0 0 15,0 0 1,0 0-16,0 0 16,1 0-16,-22 21 93,0 0-77,0 0 0,0 0-16,0 0 0,21-21 15,-21 22-15,0-1 0,21 0 16,-21 0-16,0 0 16,0 0-16,0 1 0,0-1 15,0 0-15,0 0 16,0 0-16,0 0 15,0 1 17,-21-22-1,0 0-15,-1 0-16,1 0 0,0 0 15,0 0-15,0-22 0,0 22 0,-1 0 16,1 0-16,-21 0 0,21 0 15,-22 0-15,22 0 0,-21 0 16,0 0-16,20 0 0,-20 0 0,21 0 16,-21 0-16,-1 22 0,22-22 15,0 0-15,-21 0 0,20 0 0,-20 0 16,21 0-16,0 21 0,0-21 0,-1 0 16,1 0-16,0 0 15,0 0-15,0 0 156,0 0-140,-1 0 0,1 0-1,0 0 1,0 0 0,0 0-1,0 0 1,-1 0-1,1 0 1,0 0 0,0 0-16,0 0 15,0 0 1,-1 0-16,1 0 16,0 0 15,0 0 16,21-21 31,0-1-63,0 1 1,0 0 0,0 0-16,21 21 0,-21-21 15,0 0-15,0-1 16,0 1-16,0 0 16,0 0-16,0 0 15,0 0-15,0-1 16,0 1-1,-21 0-15,21 0 16,0 0 15,21 21 32,0 0-63,0 0 15,1 0 1,-1 0 0,0 0 62,0 0-78,0 0 15,0 0-15,1 0 0,-1 0 0,21 0 16,-21 0-16,0 0 0,1 0 0,20 0 16,-21 0-16,21-21 15,-20 21-15,20 0 0,-21 0 0,21 0 16,1 0-16,-1-22 0,0 22 0,1 0 16,-1 0-16,0 0 0,-20 0 15,20 0-15,-21 0 0,21 0 0,-20 0 16,-1 0-1,-42 0 1,-1 0-16,1 0 16,0 0-16,-21 22 0,21-22 15,-22 0-15,22 0 0,-21 0 0,-1 21 16,22-21-16,-21 0 0,0 0 0,20 0 16,-20 0-16,21 0 15,-21 0-15,-1 21 0,22-21 0,-21 0 16,21 0-16,-22 0 0,22 0 0,-21 0 15,21 0-15,-1 0 0,-20 0 16,21 0-16,0 0 0,0 0 0,-1 0 16,1 0-16,0-21 0,0 21 15,0 0-15,0 0 16,-1 0-16,22 21 78,22-21-78,-22 21 16,21-21-16,-21 21 0,0 0 15,21 1-15,-21-1 0,21 0 16,0 0-16,-21 0 0,0 0 16,0 1-16,21 20 0,-21-21 0,22 0 15,-22 0-15,0 1 0,0-1 0,0 0 16,0 0-16,0 0 15,21-21 17,-21-21-17,0 0-15,21 0 16,-21 0-16,0-1 0,0 1 16,0 0-16,0-21 0,0 21 15,0-1-15,0 1 0,0 0 0,0 0 16,0 0-16,0 0 15,0-1-15,-21 22 0,21-21 16,0 42 15,0 1-31,0-1 16,0 0-16,0 0 16,0 0-16,21 22 0,-21-22 0,0 0 15,0 0-15,0 0 0,0 0 16,0 1-16,0-44 62,0 1-62,0 0 0,0 0 0,0 0 16,0 0-16,0-1 16,0 1-16,0 0 0,0 0 0,0 0 15,0 0-15,0-1 16,0 44 15,0-1-31,0 0 16,0 0-16,0 0 0,0 22 0,0-22 15,0 0-15,0 0 16,0 0-16,0 0 0,0 1 16,0-44 15,0 1-16,21 0-15,-21 0 16,0 0-16,21 0 0,-21-1 16,0 1-16,0 0 0,0 0 15,0 0-15,0 0 16,21-1-16,-21 1 16,22 21-1,-1 0-15,0 0 16,-21 21-16,21 1 0,0-22 0,-21 21 15,21 0-15,1 0 0,-22 0 16,21 0-16,-21 1 0,21-1 16,-21 0-16,21-21 15,0 0 1,0-21 0,-21 0-16,22 21 15,-22-22-15,0 1 0,0 0 16,0 0-16,0 0 0,0 0 15,0-1 1,21 22 0,0 22-1,-21-1 1,21-21-16,-21 21 0,0 0 0,0 0 16,21 0-16,-21 1 15,21-22 16,1 0-15,-1-22-16,-21 1 16,0 0-16,21 21 0,-21-21 15,21 21-15,-21-21 0,0 0 16,0-1-16,21 1 0,0 21 16,1 21 15,-22 1-31,0-1 15,0 0-15,0 0 16,0 0-16,21-21 16,0 0-1,0 0 1,0 0-16,-21-21 0,21 21 16,1-21-16</inkml:trace>
  <inkml:trace contextRef="#ctx0" brushRef="#br0" timeOffset="76452.3">5694 7027 0,'21'0'15,"0"0"-15,0 0 16,0 0-16,1-21 0,-1 21 0,0 0 16,0 0-16,0 0 15,0 0-15,1 0 16,-22 21-16,0 1 0,0-1 31,0 0-31,0 0 0,0 0 16,0 0-16,0 1 15,0-1 1,0 0-16,0 0 31,21-21 0,0-21 1,-21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1:50:51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11726 3641 0,'0'-21'0,"0"-1"31,0 1-31,0 0 16,0 0-16,0 0 16,0 0-16,0-1 15,0 1 1,0 42 46,0 1-46,0-1-16,0 0 0,0 0 16,0 21-16,0-20 0,0-1 15,0 0-15,0 21 0,21-21 0,-21 1 16,0 20-16,0-21 0,22 21 15,-22 1-15,0-1 0,0 0 0,0 22 16,0-22-16,0 1 0,0 20 16,0-21-16,0 22 0,0-22 15,0 22-15,0-22 0,0 0 0,0 1 16,0-1-16,0 0 0,0 1 16,0-1-16,0 0 0,0-20 0,0 20 15,0 0-15,0-21 0,0 22 16,0-22-16,0 0 0,0 0 0,0 0 15,0 1-15,0-1 0,0-42 47,0-1-47,0 1 0,0 0 16,0-21-16,0-1 0,0 22 0,0-21 16</inkml:trace>
  <inkml:trace contextRef="#ctx0" brushRef="#br0" timeOffset="3447.44">11747 3493 0,'0'0'16,"-21"0"-16,0 0 16,0 0-1,21 21 48,21-21-48,0 0-15,0 0 16,1 0-16,-1 0 0,21 0 0,-21 0 16,22 0-16,-1 0 0,0 0 15,1 0-15,-1 0 0,0 0 16,1 0-16,-1 0 0,0 0 16,1 0-16,-1 0 0,21 0 0,-20 0 15,-1 0-15,0 0 0,22 0 16,-22 0-16,22-21 0,-22 21 0,22 0 15,-1 0-15,1 0 0,20-22 16,-20 22-16,-1 0 0,1 0 0,-1-21 16,1 21-16,-1 0 0,1 0 15,-1 0-15,-20-21 0,20 21 0,1 0 16,-22 0-16,21 0 0,1 0 16,-1-21-16,1 21 0,-1 0 0,1 0 15,-1 0-15,1 0 0,-1 0 16,1 0-16,-1 0 0,1 0 15,-1 0-15,1 0 0,-1 0 0,-20-21 16,20 21-16,1 0 0,-1 0 16,22 0-16,-22 0 0,1 0 0,-1 0 15,1 0-15,-1 0 0,1-21 16,-1 21-16,-20 0 0,20 0 0,1 0 16,-22 0-16,0 0 0,22-22 15,-22 22-15,1 0 0,20 0 0,1 0 16,-1-21-16,1 21 0,-1 0 15,22 0-15,-22 0 0,1-21 0,20 21 16,-20 0-16,-1 0 16,1 0-16,-1 0 0,1 0 0,-22 0 15,22 0-15,-22 0 0,22 0 16,-22 0-16,21 0 0,1 0 0,-1 0 16,1 0-16,-1 0 0,1 0 15,-1 0-15,22 0 0,-21 0 0,-1 0 16,1 0-16,-22 0 0,21 0 15,-20 0-15,20 0 0,-20 0 0,-1 0 16,0 0-16,22 0 0,-22 0 16,22 0-16,-22 0 0,21 0 15,1 0-15,-1 0 0,1 0 0,-1 0 16,1 0-16,-22 0 0,22 0 16,-1 0-16,-20 0 0,-1 0 15,0 0-15,1 0 0,-1 0 16,-21 0-16,21 0 0,-20 0 0,20 0 15,0 0-15,1 0 0,-1 0 16,0 0-16,1 0 0,-1 0 0,21 0 16,-20 21-16,20-21 0,-20 0 15,-1 0-15,21 0 0,-20 0 0,-1 0 16,0 0-16,1 0 0,-22 0 16,21 0-16,-21 0 0,22 0 0,-22 0 15,0 0-15,21 0 0,-20 0 16,20 0-16,-21 0 0,21 0 15,1 0-15,-22 0 0,21 0 16,1 0-16,-22 0 0,21 0 0,-21 0 16,22 0-16,-22 0 0,21 0 15,0 0-15,-20 0 0,-1 0 0,21 0 16,-21 0-16,0 0 0,1 0 16,-1 0-16,0 0 0,0 0 0,0 0 15,0 0 1,1 0-1,-1 0 17,-21 21 30,0 1-46,0-1-1,0 0-15,-21-21 16,21 21-16,0 0 0,-22-21 0,22 21 16,0 1-16,0-1 0,-21 0 15,0-21-15,21 21 0,-21 0 0,0 0 16,21 1-16,0-1 16,0 21-16,-21-21 0,21 0 0,0 1 15,-22-1-15,22 0 0,0 21 16,0-21-16,-21 22 0,21-1 0,0-21 15,0 22-15,0-1 0,0 0 16,0 1-16,0 20 0,0-21 0,0-20 16,0 20-16,0 0 0,0 1 15,0-22-15,0 21 0,0-21 0,0 22 16,0-22-16,0 0 0,0 21 0,0-21 16,0 1-16,0-1 0,0 0 15,0 0-15,0 0 0,0 22 16,0-22-16,0 0 0,0 0 15,-21 0-15,21 22 0,0-22 0,0 0 16,0 0-16,-21-21 0,21 21 16,-21 0-16,21 1 0,-21-1 0,21 0 15,0 0-15,-22-21 16,22 21 0,-21-21-16,21 21 15,-21-21 1,0 22-1,0-22 1,0 0 0,-1 0-16,1 0 15,0 0-15,0 0 16,0 0-16,0 0 0,-1 0 0,1 0 16,0 0-16,0 0 0,-21 0 15,20 0-15,1 0 0,-21 0 0,0 0 16,-1 0-16,1 0 0,0 0 0,-1 0 15,-20 0-15,20 0 0,-20 0 16,21 0-16,-22 0 0,22 0 0,-22 0 16,1 0-16,-1 0 0,22 0 15,-22 0-15,1 0 0,21-22 0,-22 22 16,22 0-16,-1 0 0,-20 0 16,21 0-16,-1 0 0,1 0 15,0 0-15,-22 0 0,22 0 0,-1 0 16,-20 0-16,21 0 0,-1 0 15,-20 0-15,20 0 0,1 0 0,0 0 16,-1 0-16,1 0 0,0 0 16,-1 0-16,22 0 0,-21 0 0,0 0 15,20 0-15,-20 0 0,21 0 0,-21 0 16,20 0-16,-20 0 0,21 0 16,-21 0-16,20 0 0,-20 0 0,0 0 15,21 0-15,-22 0 0,22 22 16,-21-22-16,-1 0 0,1 0 15,0 0-15,21 0 0,-22 0 0,1 0 16,0 0-16,-1 0 0,1 0 16,-22 0-16,22 0 0,0 0 0,21 0 15,-22 0-15,1 0 0,0 0 16,-1 0-16,1 0 0,21 21 0,-22-21 16,1 0-16,0 0 0,-1 0 0,1 0 15,0 0-15,-1 0 0,1 0 16,0 0-16,-1 0 0,1 0 0,0 0 15,-1 0-15,1 21 0,0-21 16,-1 0-16,1 0 0,0 0 0,-1 0 16,1 0-16,21 0 0,-21 0 15,-1 0-15,22 0 0,-21 0 16,21 0-16,-22 0 0,1 0 0,21 0 16,-22 0-16,1 0 0,21 0 15,-21 0-15,-1 0 0,1 0 0,0 0 16,-1 0-16,1 0 0,0 0 0,-1 0 15,1 0-15,0 0 0,-1 0 16,1 0-16,0 0 0,-1 0 0,1 0 16,21 0-16,-22 0 0,1 0 15,21 0-15,-21-21 0,20 21 0,-20 0 16,21 0-16,-21 0 0,-1 0 0,1 0 16,0 0-16,-1 0 15,1 0-15,0 0 0,-1-21 0,1 21 16,0 0-16,-1 0 0,1 0 15,0 0-15,-1 0 0,1 0 0,21 0 16,-22 0-16,1 0 0,21 0 0,-21 0 16,-1 0-16,22 0 0,-21 0 15,-1 0-15,22 0 0,-21 0 0,21 0 16,-22 0-16,22 0 0,-21 0 16,21 0-16,0 0 0,-22 0 0,22 0 15,0 0-15,-21 0 0,20 0 16,1-22-16,-21 22 0,21 0 15,-22 0-15,1 0 0,0 0 0,21 0 16,-22 0-16,1 0 0,21 0 16,-22 0-16,22 0 0,0 0 0,0 0 15,-21-21-15,20 21 0,1 0 0,-21 0 16,21 0-16,0 0 0,-1 0 16,1 0-16,0 0 0,0 0 0,0 0 15,0 0-15,-1 0 0,1 0 16,0 0-16,0 0 0,0-21 0,0 21 15,-1 0-15,1 0 16,0 0-16,0 0 16,0 0-16,0 0 0,-1 0 15,1 0-15,0 0 16,0 0-16,0 0 0,0 0 16,-1 0-16,1 0 15,0 0-15,0 0 0,0 21 16,0-21-16,-1 0 15,1 0 1,0 0 15,0 21-31,0-21 16,0 0 15,-1 0-15,1 0-1,0 0 17,0 0-17,0 0-15,0 0 16,-1 0 15,1 0 47,0 0-62,0 0 15,21 22-31,-21-22 16,0 0-1,-1 0 17,1 0 15,21-22-16,0 1 0,21 0-31,1 21 0,-1-21 0</inkml:trace>
  <inkml:trace contextRef="#ctx0" brushRef="#br0" timeOffset="3975.75">12531 3937 0,'21'-21'16,"-42"42"-16,42-63 0,0 42 46,-21 21-46,21 0 16,-21 0-16,0 22 0,21-1 16,0 0-16,-21 22 0,0-22 0,0 0 15,22 22-15,-22-22 0,0 1 16,0-1-16,0 0 0,0-21 0,0 22 16,0-22-16,0 0 0,0 0 15,0 0-15,0 1 0,0-1 0,0 0 16,0-42 31,0 0-32,0-1-15</inkml:trace>
  <inkml:trace contextRef="#ctx0" brushRef="#br0" timeOffset="4523.43">13017 4170 0,'0'0'0,"0"21"31,-21 0-31,21 0 0,-21-21 16,0 43-16,21-22 0,-21 0 15,0 21-15,-1-20 0,1 20 16,-21 0-16,21-21 0,0 22 15,-1-22-15,1 0 0,0 21 0,0-20 16,21-1-16,0 0 0,-21 0 16,0 0-16,42-42 47,0 0-47,0 0 0,0-22 15,0 22-15,1 0 0,-22-21 16,21-1-16,0 22 0,0-21 0,-21 0 15,21-1-15,0 22 0,-21 0 16,0 0-16,22 0 0,-1-1 16,0 22-16,0 0 15,0 0-15,0 22 16,1-1-16,-22 0 0,21 0 16,0 21-16,-21-20 0,21-1 15,0 21-15,-21-21 0,0 22 0,21-22 16,-21 0-16,22 21 0,-22-21 15,21 1-15,-21-1 0,0 0 0,21 0 16,0 0-16,-21 0 0,21-21 16,0 0-1,1 0-15,-1 0 0,0 0 16,-21-21-16,21 0 16,-21 0-16,0 0 0,0 0 0,0-1 15,21-20-15,-21 0 0,0 21 0</inkml:trace>
  <inkml:trace contextRef="#ctx0" brushRef="#br0" timeOffset="4799.27">13398 3768 0,'0'0'16,"0"21"-1,0 0-15,0 0 16,0 22-16,0-22 0,0 42 15,0-20-15,0-1 0,0 21 16,0 1-16,-21-1 0,0-20 0,21 20 16,-21-20-16,21-1 0,0 0 15,-21 1-15,21-22 0,0 21 0,0-21 16,0 0-16,0 1 0,0-1 0,0 0 16,21-21-1,0 0-15,0 0 0,0-21 16,-21 0-16,22 21 15,-1-22-15</inkml:trace>
  <inkml:trace contextRef="#ctx0" brushRef="#br0" timeOffset="5211.56">13568 4382 0,'0'0'0,"0"21"0,0 0 15,21-21 1,0 0 0,0 0-16,0 0 0,1 0 15,-1 0-15,-21-21 0,21 21 16,0-21-16,0 21 0,0-22 0,-21 1 16,0 0-16,0 0 15,0 0-15,0 0 0,0-1 16,0 1-1,-21 21-15,0 0 0,0 0 0,0 0 16,0 21-16,-1 1 0,1-22 0,0 21 16,0 21-16,0-21 0,21 0 15,0 1-15,-21-1 0,21 21 0,0-21 16,0 0-16,0 1 0,0-1 16,0 0-16,0 0 0,0 0 0,21 0 15,0 1-15,0-22 0,0 21 16,0-21-16,22 0 0,-22 0 15,21 0-15,1 0 0,-1 0 0,0 0 16,1 0-16,-22 0 0,21-21 16,0-1-16,-20 1 0,20 0 0</inkml:trace>
  <inkml:trace contextRef="#ctx0" brushRef="#br0" timeOffset="5819.21">14245 3810 0,'-21'21'0,"42"-42"0,-42 63 0,0-20 0,21 20 16,0 0-16,-21 1 0,-1-1 15,22 21-15,0-20 0,-21-1 0,21 0 16,0 22-16,0-22 0,0 1 0,0-1 15,0-21-15,0 21 0,0-20 16,0 20-16,0-21 0,0 0 0,0 0 16,0 1-16,0-1 15,0-42 32,0-1-47,0 1 0,0 0 16,0 0-16,0-21 0,0 20 15,0 1-15,0 0 0,21 0 0,1 0 16,-22-22-16,21 22 0,0 0 0,0 0 16,21 0-16,-20 21 0,-1-21 15,21 21-15,-21 0 0,0 0 0,22 0 16,-22 0-16,21 0 0,-21 0 16,1 21-16,-1 0 0,21 0 0,-21 0 15,0 0-15,1 22 0,-1-22 16,-21 0-16,0 21 0,0-20 15,0-1-15,0 0 0,-21 0 0,-1 0 16,1 22-16,0-43 0,-21 21 16,-1 0-16,22 0 0,-21 0 0,0-21 15,20 21-15,-20-21 0,21 0 16,-21 0-16,20 0 0,1 0 0,0 0 16,0 0-16,21-21 15,0 0 1,0 0-16,0 0 0,21 21 15,0-21-15,0-1 0,1 1 16,-1 0-16,0 21 0</inkml:trace>
  <inkml:trace contextRef="#ctx0" brushRef="#br0" timeOffset="6134.41">15049 3831 0,'0'0'0,"0"21"31,0 1-31,0-1 0,0 21 0,0-21 16,0 22-16,0 20 0,0-21 15,0 1-15,0 20 0,0-20 0,0-1 16,0 0-16,0 1 0,0 105 31,0-127-31,0 21 0,0-21 0,0 1 0,0-1 16,0 0-16,0 0 15,0-42 17,0 0-32,0 0 0</inkml:trace>
  <inkml:trace contextRef="#ctx0" brushRef="#br0" timeOffset="6552.17">14774 4022 0,'0'0'0,"-21"-21"0,0-1 16,21 1-16,-21 0 0,21 0 16,0 0-16,0 0 15,21 21-15,0 0 16,0 0-16,22-22 0,-22 22 0,21 0 15,22-21-15,-22 21 16,21 0-16,1 0 0,-1 0 0,1 0 0,21 0 16,-22 21-16,1 1 15,-22-1-15,21 21 0,-20-21 0,-1 22 16,0 20-16,1-21 0,-22 22 16,0-1-16,-21-20 0,0 20 0,0-20 15,0-1-15,-21 0 0,0 1 0,-22-1 16,22 0-16,-42 1 0,20-22 15,-20 0-15,-1 21 0,22-21 0,-21 1 16,-1-1-16,1 0 0,20-21 16,1 21-16,0-21 0,-1 0 15,1 0-15,21 0 0,0 0 0,-1 0 0,1 0 16,0 0-16,21-21 16,0 0-1,0 0-15,21-1 16,22 22-16,-22-21 0,0 21 15,21-21-15,1 21 0</inkml:trace>
  <inkml:trace contextRef="#ctx0" brushRef="#br0" timeOffset="7062.69">15960 4445 0,'0'-21'0,"-43"-64"32,22 64-32,21 0 15,0 0-15,0 0 0,0-1 16,21 1-16,0 21 16,22-21-16,-22 21 0,21 0 0,1 0 15,-22 0-15,42 0 0,-20 0 0,-1 21 16,0 0-16,1-21 0,-1 22 15,-21 20-15,21-21 0,-20 0 0,-1 22 16,0-22-16,-21 21 16,0-21-16,0 22 0,0-22 0,0 0 15,0 0-15,-21 21 0,0-20 0,-1-1 16,1-21-16,0 21 0,0 0 16,0-21-16,0 21 0,-1-21 15,22-21 16,0 0-31,0 0 0,0 0 0,0-1 16,0 1-16,0 0 0,0 0 16,0-21-16,0 20 0,0-20 0,0 21 15,22-21-15,-1 20 0,0-20 16,-21 21-16,21 0 0,0 21 16,-21-21-16,21 21 0,1 0 0,-1 0 15,0 0-15,0 0 16,0 0-16,0 0 0,-21 21 0,22-21 15,-1 21-15,0-21 16</inkml:trace>
  <inkml:trace contextRef="#ctx0" brushRef="#br0" timeOffset="7343.52">17039 4233 0,'0'-21'15,"0"42"17,0 1-32,0-1 0,0 0 0,-21 0 15,21 0-15,0 22 0,0-22 16,0 21-16,0-21 0,0 0 0,0 1 16,0-1-16,0 0 0,0 0 15,0 0-15,0 0 0,0 1 16,0-1-16,0-42 47,0-1-47,21 1 0,-21 0 15</inkml:trace>
  <inkml:trace contextRef="#ctx0" brushRef="#br0" timeOffset="7731.3">17039 3874 0,'-21'0'0,"42"0"0,-84 0 16,41 0-16,1 0 0,0 0 16,0 0-16,0 0 0,0 0 0,21 21 15,-22 0-15,22 0 0,-21 0 16,21 22-16,0-22 0,0 0 16,0 0-16,0 0 0,21 0 15,1 1-15,-1-1 0,21 0 16,-21-21-16,0 0 0,1 0 0,-1 0 15,0 0-15,21 0 0,-21-21 16,1 0-16,-1 21 0,0-22 0,-21 1 16,0-21-16,21 21 0,-21 0 15,0-22-15,0 22 0,0 0 0,0-21 16,-21 20-16,0 1 0,0 0 16,-1 21-16,1-21 0,0 21 15,0 0-15,0 0 0,0 0 0,-1 0 16,1 21-16,0 0 0,0-21 15,0 21-15,21 22 0,0-22 0,-21 0 16,21 21-16,0-20 0,0 20 16,0-21-16,0 0 0,0 22 0,0-22 15,21 0-15,-21 0 0,21 0 16</inkml:trace>
  <inkml:trace contextRef="#ctx0" brushRef="#br0" timeOffset="8055.95">17335 4170 0,'0'0'0,"0"-21"32,22 21-32,-1 21 15,-21 0-15,0 0 0,21 0 16,-21 1-16,21-1 0,0 21 15,-21-21-15,0 0 0,21 22 0,-21-22 16,22 0-16,-22 21 0,0-20 16,0-1-16,21 0 0,-21 0 0,0 0 15,21 0-15,-21 1 16,0-44 31,0 1-47,0 0 15,0 0-15,21 0 0,0 0 0</inkml:trace>
  <inkml:trace contextRef="#ctx0" brushRef="#br0" timeOffset="8306.81">17886 4043 0,'0'-21'0,"0"42"0,0-63 0,-21 42 15,-1 0 1,1 21-16,0 0 0,0 0 0,0 0 15,0 22-15,-1-22 0,1 21 16,0 0-16,0-20 0,0 20 0,0 0 16,-1-21-16,22 22 0,-21-22 15,0 21-15,21-21 0,-21 1 0,21-1 16,0 0-16,0 0 0,0 0 16,0 0-1,21-21-15,0 0 16,0 0-16,1-21 15,-1 0-15,0 21 0,0-21 0</inkml:trace>
  <inkml:trace contextRef="#ctx0" brushRef="#br0" timeOffset="8707.58">17949 4297 0,'0'21'0,"0"0"16,0 0-1,21-21-15,1 22 16,-1-22-16,0 0 16,0 0-16,0 0 0,0 0 0,1-22 15,20 1-15,-42 0 0,21 21 16,0-21-16,0 0 16,1 0-16,-22-1 0,0 1 0,0 0 15,0-21-15,0 21 0,0-1 16,0 1-16,-22 21 15,1 0-15,0 21 0,0 1 16,0-1-16,0 0 0,-22 21 0,43-21 16,-21 22-16,0-1 0,0-21 0,21 22 15,-21-22-15,21 21 0,0-21 16,0 0-16,0 1 0,0-1 0,0 0 16,0 0-16,0 0 0,21 0 15,0-21-15,0 22 0,0-22 0,0 0 16,1 0-16,-1 0 0,21 0 15,-21 0-15,22 0 0,-1 0 16,0 0-16,1 0 0,-1 0 0,0-22 16,1 1-16,-22 0 0</inkml:trace>
  <inkml:trace contextRef="#ctx0" brushRef="#br0" timeOffset="9163.32">18669 4297 0,'0'0'0,"-21"-21"0,21 0 16,-21-1-16,-1 1 0,22 0 15,0 0-15,0 0 16,0 0 0,22 21-16,-1 0 0,0 0 15,21 0-15,-21 0 0,22 0 0,-22 0 16,21 0-16,1 21 0,-22-21 16,21 21-16,-21 0 0,0 0 0,1 0 15,-22 1-15,0 20 0,0-21 16,0 0-16,0 22 0,0-22 0,0 21 15,0-21-15,0 0 0,0 1 16,0-1-16,-22 0 0,1 0 0,0 0 16,21 0-16,-21-21 0,21 22 0,-21-22 15,0 0-15,21-22 47,0 1-47,0 0 16,0 0-16,0 0 0,0 0 15,0-1-15,21 1 0,0 0 16,-21-21-16,0 21 0,0-22 0,21 22 16,0 0-16,-21-21 0,21 20 15,-21 1-15,0 0 0,22 0 16,-22 0-16,21 21 0,0-21 16,-21-1-1,21 22-15,-21-21 0,21 21 0,-21-21 16,21 0-16</inkml:trace>
  <inkml:trace contextRef="#ctx0" brushRef="#br0" timeOffset="9519.64">19854 3620 0,'0'-22'31,"0"44"-15,0-1-1,0 0-15,0 0 0,0 0 0,0 0 16,0 1-16,0-1 0,0 0 0,0 0 15,0 0-15,0 0 16,0 1-16,0-1 16</inkml:trace>
  <inkml:trace contextRef="#ctx0" brushRef="#br0" timeOffset="9787.48">19685 3916 0,'0'0'0,"-21"21"0,0 0 15,21 0-15,0 1 16,21-1-1,0-21-15,0 0 16,0 0-16,0 0 0,1 0 16,-1 0-16,0 0 0,0 0 0,0 0 15,0 0-15,1-21 0,-1-1 16,0 1-16,0 0 16,0 0-16,-21 0 15,0 0-15,0-1 16,0 1-16</inkml:trace>
  <inkml:trace contextRef="#ctx0" brushRef="#br0" timeOffset="10055.83">19643 3641 0,'0'0'0,"-22"0"0,44 0 32,-1 0-17,0 0-15,21 0 0,-21 0 16,1 0-16,-1 0 0,21 0 16,-21 0-16,0 0 0,1 0 0,-1 0 15,0 0-15,0 0 16,0 0-16,-21-21 0,0-1 15,21 22-15</inkml:trace>
  <inkml:trace contextRef="#ctx0" brushRef="#br0" timeOffset="10759.63">20066 3387 0,'-106'0'16,"64"0"-1,-1 0-15,22 0 0,-21 0 0,0 0 16,-22 0-16,22 0 0,-1 21 16,1 0-16,0-21 0,-1 21 0,1 0 15,0 1-15,21-1 0,-22 0 16,22 0-16,-21 21 0,21-20 0,-1-1 15,1 21-15,21-21 16,0 22-16,-21-22 0,21 0 0,0 21 0,0-21 16,0 22-16,0-1 0,0-21 15,21 22-15,0-1 0,1-21 16,-1 21-16,21-20 0,-21-1 0,22 21 16,-22-21-16,21 0 0,-21-21 15,22 22-15,-1-1 0,0-21 0,1 0 16,-1 0-16,-21 0 0,21 0 15,1 0-15,-1 0 0,-21-21 0,22-1 16,-1 1-16,-21 0 0,21 0 16,1 0-16,-22-22 0,0 1 0,21 0 15,-20 21-15,-1-22 0,0 1 0,0 21 16,0-22-16,0 1 0,-21 0 16,22 21-16,-22-22 0,0 22 15,0-21-15,0 21 0,0-22 16,0 22-16,0-21 0,0 21 0,0-1 15,-22 1-15,1 0 0,21 0 16,-21 0-16,0 0 0,0-1 0,0 22 16,-22-21-16,22 21 0,-21 0 15,21 0-15,-22 0 0,1 0 16,0 0-16,-1 0 0,1 0 0,21 0 16,-22 0-16,1 0 0,21 21 0,-21 1 15,20-22-15,-20 21 16,21 0-16,-21 0 0,20-21 0,1 21 0,0 0 15,-21 1-15,21-1 16,-1 0-16,1 0 0,0 0 16,21 0-16,0 1 15,0-1 1,21-21-16,0 0 16,-21 21-16,22-21 0,-1 0 0</inkml:trace>
  <inkml:trace contextRef="#ctx0" brushRef="#br0" timeOffset="11283.33">19621 3641 0,'-21'0'16,"0"0"0,21 21 30,21-21-30,0 0-16,1 0 16,-1 0-16,0 0 0,0 0 0,0 0 15,0 0-15,22 0 0,-22 0 16,0 0-16,21 0 0,-20 0 0,-1 0 16,0 0-16,0 0 0,0 0 15,0 0-15,1 0 16,-1 0-1,-42 0 79,-1 0-78</inkml:trace>
  <inkml:trace contextRef="#ctx0" brushRef="#br0" timeOffset="12827.3">19960 3662 0,'-21'0'31,"0"0"-15,0 0 31,-1 0-32,22 21 1,-21 0-16,21 0 16,-21 1-1,21-1-15,0 0 16,-21 0-16,21 0 15,0 0-15,0 1 0,0-1 16,0 0 0,-21-21 156,0 0-157,-1 0 1,1 0-16,0 0 0,0 0 15,0 0 1,0 0-16,-1 0 0,1 0 31,0 0 1,42 0 108,0 0-140,22 0 16,-22 0-16,0 0 0,0 0 15,0 0-15,22 0 0,-22 0 16,0 0-16,0 0 0,0 0 0,1 0 16,-1 0-16,0 0 0,0 0 15,0 0-15,0 0 0,-21-21 16,-21 21 31,0 0-32,0 0-15,0 0 0,0 0 0,-1 0 16,1 21-16,0-21 0,0 0 16,0 0-16,0 21 0,-1-21 0,1 0 15,0 21-15,0-21 0,0 0 16,0 21-16,-1-21 16,1 0-1,21 22 1,21-22 78,1 0-94,-1 0 0,21 0 15,-21 0-15,0 0 16,1 0-16,-1 0 0,21 0 0,-21 0 15,0 0-15,1 0 0,-1 0 16,0 0-16,0 0 0,0-22 0,0 22 16,1 0-1,-22-21 17,-22 21-17,1 0 1,0 0-16,0 0 0,0 0 0,0 0 15,-1 0-15,1 0 0,0 0 16,0 0-16,0 0 0,0 0 0,-1 21 16,1-21-16,0 0 0,0 0 15,0 0-15,21 22 32,21-22-17,0 0 1,0 0-16,0 0 0,22 0 15,-22 0-15,0-22 0,0 22 0,0 0 16,1 0-16,-1 0 0,-21-21 16,21 21-16,0 0 0,0 0 31,-21-21-31,-21 21 94</inkml:trace>
  <inkml:trace contextRef="#ctx0" brushRef="#br0" timeOffset="14342.87">783 3641 0,'-21'-21'16,"21"-1"-16,0 1 15,0 0 1,0 0-16,0 0 16,0 0-1,-21 21-15,21-22 16,0 44 31,0-1-32,0 0-15,0 0 0,0 0 16,0 22-16,0-22 0,0 21 0,0 0 16,0 1-16,0 20 0,0 1 15,0-1-15,0 1 0,0 20 0,0-20 16,21 21-16,-21-22 15,0 1-15,0-1 0,21 1 0,-21-1 16,0 1-16,0-1 0,0 1 16,0 20-16,0-20 0,0-1 0,0-20 15,0 20-15,0-21 0,0 1 16,0-1-16,0 0 0,0-20 16,0 20-16,0-21 0,0 0 0,0 0 15,0-42 16,0 0-15,0 0-16,0 0 0,0 0 0,0-22 16,0 1-16,0 0 0,0-1 15,0 1-15</inkml:trace>
  <inkml:trace contextRef="#ctx0" brushRef="#br0" timeOffset="16739.18">868 3556 0,'-21'-21'31,"-1"21"-15,44 0 62,-1 0-78,0 0 15,0 0-15,0 0 0,22 0 16,-1 0-16,0 0 0,22 0 0,-1 0 16,1 0-16,20 0 0,1 0 15,21 0-15,-21 0 0,20 0 0,1 0 16,0 0-16,0 0 0,21 0 15,0 0-15,0 0 0,0 0 0,0 0 16,-21 0-16,21 0 16,0 0-16,-21 0 0,21 21 0,0-21 15,-22 0-15,22 0 0,-21 0 16,0 21-16,-21-21 0,21 0 0,-1 0 16,-20 0-16,21 0 0,21 21 15,-21-21-15,0 0 0,21 0 0,-22 0 16,1 0-16,-21 22 0,21-22 15,0 0-15,-1 0 0,1 0 0,0 0 16,-21 0-16,21 0 0,-1 0 16,-20 0-16,0 0 0,-1 0 0,1 0 15,0 0-15,-1 0 0,1 0 0,0 0 16,-1 0-16,1 0 16,0 0-16,-1 0 0,1 0 0,0 0 15,-22 0-15,22 0 0,0 0 16,-1 0-16,1 0 0,0 0 0,-1 0 15,1 0-15,0 0 0,-1 0 16,-20 0-16,20 0 0,-20 0 0,-1 0 16,1 0-16,-1 0 0,-20 0 15,20 0-15,-20 0 0,-1 0 0,21 0 16,-20 0-16,-1 0 0,0-22 16,1 22-16,-1 0 0,0 0 0,1 0 15,-1 0-15,0-21 0,1 21 0,-22 0 16,21 0-16,-21 0 15,22-21-15,-22 21 0,0 0 0,0 0 16,0-21-16,1 21 0,-1 0 16,0 0-16,0 0 15,-21-21-15,21 21 0,-21 21 94,0 0-63,0 0-15,0 0 15,0 1-31,0-1 16,-21 0-16,21 0 15,-21 0-15,0 0 0,21 1 16,-21-1-16,-1 0 0,22 0 16,-21 0-16,0 0 0,21 22 0,-21-22 15,21 21-15,-21 1 0,0-1 16,21 0-16,0 1 0,-22-1 16,1 0-16,21 1 0,-21-1 0,21 0 15,0 1-15,0-1 0,0 0 16,0 1-16,0-22 0,0 21 0,0 0 15,0-20-15,0 20 0,0 0 16,0-21-16,0 22 0,0-22 0,0 21 16,0-21-16,0 1 0,0 20 0,0-21 15,0 0-15,0 0 0,0 1 16,0-1-16,0 0 0,0 0 0,0 0 16,0 0-16,0 1 0,-21-22 15,21 21-15,-21 0 0,21 0 16,0 0-16,-21-21 15,21 21-15,-22-21 16,22 22-16,0-1 31,-21-21-31,21 21 16,-21-21-16,0 0 47,0 0-47,0 0 15,-1 0-15,1 0 16,0 0-16,0 0 0,0 0 16,0 0-16,-22-21 0,22 21 0,-21 0 15,-1-21-15,1 21 0,21 0 16,-21 0-16,-1 0 0,-20 0 0,20 0 16,-20 0-16,-1 0 0,1 0 15,-22 0-15,1 0 0,-1 0 0,0 0 16,1 0-16,-22 0 0,0 0 0,0 0 15,-21 0-15,21 0 0,-21 0 16,21 0-16,1 0 0,20 0 0,0 0 16,1 0-16,-1 21 0,0-21 0,1 0 15,-1 0-15,0 0 0,1 21 16,-22-21-16,21 0 0,-21 0 16,0 21-16,22-21 0,-22 0 15,21 0-15,-21 0 0,22 0 0,-1 21 16,0-21-16,1 0 0,-1 0 0,0 0 15,1 21-15,-1-21 0,0 0 16,22 0-16,-1 0 0,-20 0 0,20 0 16,1 0-16,-1 0 0,-20 0 15,20 0-15,-21 0 0,22 0 0,-22 0 16,22 0-16,-1 0 0,1 0 0,-1 0 16,1 0-16,20 0 0,1 0 15,0 0-15,-1 0 0,1 0 0,0 0 16,-1 0-16,1 0 15,-21 0-15,20 0 0,-20 0 0,20 0 16,-20 0-16,-1 22 0,22-22 16,-21 0-16,-1 0 0,22 0 0,-1 0 15,1 0-15,0 0 0,-1 0 16,22 21-16,-21-21 0,0 0 0,20 0 16,-20 0-16,0 0 0,21 0 15,-22 0-15,22 0 0,-21 0 0,-1 0 16,1 0-16,0 0 0,-1 0 15,1 0-15,21 0 0,-21 0 0,-1 0 16,1 0-16,0 0 0,-1 0 16,1 0-16,0 0 0,-1 0 15,1 0-15,0 0 0,-1 0 16,1 0-16,0 0 0,-1 0 0,1 0 16,0 0-16,-1 0 0,1 0 15,21 0-15,-22 0 0,22 0 16,-21 0-16,21 0 0,0 0 0,-1 0 15,1 0-15,0 0 0,0 0 16,0 0-16,0 0 0,-1 0 16,1 0-1,0 0-15,21-21 47,-21 21-16,0 0 1,42 0 108,0-22-140,21 1 16,-20 0-16,-1 21 0</inkml:trace>
  <inkml:trace contextRef="#ctx0" brushRef="#br0" timeOffset="17528">1079 4128 0,'0'0'15,"0"-22"-15,0 1 0,0 0 16,-21 0-16,21 0 16,-21 0-1,21-1-15,-21 1 16,0 21-16,21-21 15,-21 21-15,-1 0 16,1 0 0,21-21 15,21 21-15,1 0-16,20 0 0,0 0 0,1 0 15,-1 0-15,21-21 0,22 21 16,-21 0-16,20 0 0,-20 0 0,20 0 15,-20 0-15,21 0 0,-43 0 16,21 0-16,-20 0 0,-1 0 0,-21 0 16,0 0-16,1 0 0,-44 21 47,1-21-47,0 0 0,0 0 15,0 0-15,0 21 0,-22-21 0,22 21 16</inkml:trace>
  <inkml:trace contextRef="#ctx0" brushRef="#br0" timeOffset="17956.77">1545 3979 0,'0'0'0,"-21"22"31,21-1-15,0 0-16,0 0 0,0 21 15,0-20-15,0-1 0,0 21 16,0-21-16,0 22 0,0-22 16,0 21-16,0-21 0,0 22 0,0-22 15,0 21-15,0-21 0,0 0 16,21 22-16,-21-22 0,0 0 0,0 0 16,0 0-16,0 1 0,0-1 15,0 0-15,0 0 0,-21 0 16,0 0-16,21 1 0,-21-1 0,-1-21 15,1 21-15,0-21 0,0 0 16,0 0-16,0 0 0,-1 0 16,1 0-16,0 0 0,0 0 15,0 0-15,0-21 0,-1 21 0,1-21 16,0-1-16,0 22 0,0-21 16,0 21-16,21-21 0,-22 0 15,22 0 1,22 21-1,-1 0 1,0 0-16,0 0 0,0 0 16,22 0-16</inkml:trace>
  <inkml:trace contextRef="#ctx0" brushRef="#br0" timeOffset="18510.68">2159 4487 0,'0'-63'31,"0"42"-31,-21 0 0,0-1 16,-1 22-16,1 0 16,0 0-16,0 0 0,0 0 0,0 0 15,-1 0-15,1 22 16,0-1-16,0 0 0,0 0 0,0 0 15,-1 0-15,1 1 0,0 20 16,0-21-16,21 0 0,-21 22 0,21-22 16,-21 0-16,21 21 0,0-21 15,0 1-15,0-1 0,0 0 16,21-21-16,0 21 0,0-21 16,0 0-16,0 0 0,1 0 15,-1-21-15,21 0 0,-21 21 0,0-21 16,1-1-16,-1 1 0,0 0 15,0 0-15,0 0 0,-21 0 0,21-1 16,-21 1-16,22-21 16,-22 21-16,0 0 0,0-1 15,0 1-15,-22 21 32,1 21-32,21 1 15,-21-1-15,21 0 0,0 0 0,0 0 16,0 0-16,0 1 0,0-1 15,0 0-15,0 0 0,0 0 0,0 0 16,21 1-16,0-22 0,1 21 16,-1-21-16,0 0 0,0 0 15,0 0-15,0 0 0,1 0 16,-1 0-16,0 0 0,0-21 16,0-1-16,0 22 0,-21-21 15</inkml:trace>
  <inkml:trace contextRef="#ctx0" brushRef="#br0" timeOffset="18754.66">2455 4339 0,'0'0'15,"0"21"1,0 1 0,0-1-16,0 0 0,0 21 15,0-21-15,0 1 0,0 20 16,0-21-16,0 0 0,0 0 15,0 1-15,0-1 0,0 0 0,0 0 16,0 0-16,0 0 0,0 1 16,21-22-16,1 0 15,-1 0-15,0-22 16,0 22-16,0-21 0,-21 0 16,21 0-16</inkml:trace>
  <inkml:trace contextRef="#ctx0" brushRef="#br0" timeOffset="18990.65">2794 4339 0,'0'-21'31,"0"42"-31,-21 0 16,0 1-16,-1-1 0,22 0 15,-21 0-15,0 21 0,0-20 0,0-1 16,0 21-16,-1-21 0,1 0 15,0 22-15,21-22 0,-21 0 0,0 0 16,21 0-16,-21 1 16,21-1-16,21-21 15,0 0-15,21-21 16,-21 21-16,1-22 0</inkml:trace>
  <inkml:trace contextRef="#ctx0" brushRef="#br0" timeOffset="19518.75">3260 4318 0,'0'0'0,"-43"0"16,22 0-1,0 0-15,0 0 0,0 0 16,-1 21-16,1 0 0,0-21 15,-21 22-15,21-1 0,-1 0 0,1 21 16,0-21-16,0 1 0,21 20 16,-21-21-16,21 0 0,0 0 0,0 22 15,0-22-15,0 0 0,0 0 16,0 0-16,21 1 0,0-1 16,0-21-16,0 0 0,1 0 15,-1 0-15,0 0 0,0 0 0,0-21 16,0-1-16,1 1 15,-1 0-15,0 0 0,0 0 0,0 0 16,0-1-16,-21 1 0,0 0 16,22 0-16,-1-21 0,-21 20 15,0 1-15,0 0 0,0 0 0,0 0 16,0 0-16,0-1 0,0 44 31,0-1-15,0 0-16,0 0 0,0 0 0,0 0 15,0 1-15,0 20 0,0-21 16,0 0-16,0 0 0,0 1 0,0-1 16,0 0-16,0 0 15,21-21 1,0 0-16,0 0 0,0 0 16,1 0-16,-1-21 15,0 21-15,0-21 0</inkml:trace>
  <inkml:trace contextRef="#ctx0" brushRef="#br0" timeOffset="20086.84">4085 4106 0,'0'0'0,"21"-21"15,-21 0-15,0 0 16,21 0-16,-21 0 16,0-1-16,-21 22 15,0 0 1,0 0-16,0 0 0,0 0 0,-1 22 16,-20-1-16,21 0 0,-21 0 15,-1 0-15,22 0 0,-21 1 0,21-1 16,-22 0-16,22 0 0,21 0 15,0 0-15,0 1 0,0-1 16,0 0-16,21 0 0,0-21 16,1 21-16,-1-21 0,0 21 15,21 1-15,-21-22 0,22 21 0,-22 0 16,0-21-16,21 21 0,-20 0 16,-1 0-16,0 1 0,-21-1 15,21 0-15,-21 0 16,0 0-16,0 0 0,-21 1 15,0-22-15,0 21 0,-22-21 16,22 21-16,0-21 0,-21 0 0,20 21 16,-20-21-16,21 0 0,0 0 0,-22 0 15,22 0-15,0 0 16,0 0-16,0 0 0,0-21 16,-1 21-16,1-21 0,0 0 15,0 21-15,21-22 16,-21 22-16,21-21 0,0 0 31,21 21-31,21-21 16,-21 21-16,1-21 0</inkml:trace>
  <inkml:trace contextRef="#ctx0" brushRef="#br0" timeOffset="20935.37">4466 4276 0,'0'-21'0,"0"-1"31,-21 22-31,0 0 16,0 0-16,-1 0 15,1 22-15,0-1 0,0 0 0,21 0 16,-21 0-16,0 0 0,-1 1 15,22-1-15,0 21 0,-21-21 0,21 0 16,0 1-16,-21 20 0,21-21 16,0 0-16,0 0 0,0 1 15,0-1-15,21 0 0,0-21 16,-21 21-16,22-21 0,-1 0 16,0 0-16,0 0 0,21 0 0,-20 0 15,20 0-15,-21 0 0,21 0 16,1 0-16,-22-21 0,21 21 0,1-21 15,-22 0-15,21-1 0,-21 1 0,22 21 16,-22-42-16,0 21 0,0 0 16,0-1-16,-21 1 0,0 0 0,0-21 15,0 21-15,0-1 0,-21 1 16,0 21-16,0 0 16,0 0-16,-1 0 0,-20 0 15,21 0-15,0 21 0,-22-21 0,22 22 16,21-1-16,0 0 0,0 0 15,0 0-15,0 0 16,21-21-16,1 22 0,-1-22 16,0 21-16,0 0 0,0-21 0,0 21 15,1 0-15,-1 0 0,-21 1 16,0-1 0,0 0-16,0 0 0,0 0 31,21-21-31,0 0 15,0 0-15,0 0 0,1 0 16,-1 0-16,0 0 0,0-21 16,0 0-16,0 21 0,1-21 0,-1 0 15,0 21-15,0-22 0,0 1 16,0 0-16,1 0 0,-22 0 0,0 0 16,21-1-16,0 1 0,-21 0 15,0 0-15,0 42 31,0 0-15,0 0-16,-21 1 0,21 20 16,0-21-16,-21-21 0,21 21 15,0 0-15,0 1 0,0-1 16,0 0-16,21-21 31,0 0-31,0 0 16,0 0-16,-21-21 15,21 0-15,1-1 0,-22 1 16</inkml:trace>
  <inkml:trace contextRef="#ctx0" brushRef="#br0" timeOffset="21279.17">5292 4064 0,'0'0'0,"-22"0"0,1 0 0,0 21 15,0 0-15,21 1 0,-21-22 0,0 21 16,21 0-16,-22 0 0,22 0 16,0 0-16,22-21 15,-1 0 1,0 0-16,0 0 0,0 0 16,0-21-16,-21 0 15,22 21-15,-22-21 0,0 0 0,0 0 16,0-1-16,0 1 15,0 0-15,0 0 16,-22 21-16,1 0 0,0 0 16,0 0-16,0 0 15,0 0-15,21 21 0,0 0 0,-22 0 16,1 1-16,21-1 16,0 0-16,0 0 0,0 0 0,0 0 15,0 1-15</inkml:trace>
  <inkml:trace contextRef="#ctx0" brushRef="#br0" timeOffset="21694.93">5482 4360 0,'-21'0'0,"42"0"0,-42-21 15,0 21-15,0 0 16,21 21 0,0 1-16,0-1 15,0 0-15,0 0 16,0 21-16,0-20 0,0 20 0,0 0 0,0 1 16,0-1-16,0 21 15,0 1-15,0-1 0,0 1 0,-22-1 16,22 1-16,-21-1 0,21 22 0,-21-21 15,0 20-15,21-20 0,-21 20 16,0-20-16,-1 21 0,22-22 0,-21 1 16,0-1-16,21-21 0,-21 1 0,21-1 15,0 0-15,0-20 0,0-1 16,0 0-16,0-42 31,0 0-31,0-22 16,0 22-16,0 0 0,0-21 15,0-1-15,21 1 0,0 0 0,-21-1 16,21-20-16,1-1 0</inkml:trace>
  <inkml:trace contextRef="#ctx0" brushRef="#br0" timeOffset="22023.03">5419 4509 0,'0'0'0,"0"-22"0,0 1 0,0 0 15,0 0-15,0 0 0,0 0 16,21-1-16,0 22 0,-21-21 16,21 0-16,0 21 0,0 0 15,1 0-15,-1 0 0,0 0 0,0 0 16,0 0-16,0 21 0,-21 0 16,22 1-16,-22-1 0,0 21 15,0-21-15,0 0 0,-22 1 16,1-1-16,0 21 0,0-21 0,0 0 15,0 1-15,-22-1 0,22-21 0,0 21 16,0-21-16,0 21 0,-1-21 16,1 0-16,42-21 47,1 0-47,-1 21 15,0-21-15,0-1 0</inkml:trace>
  <inkml:trace contextRef="#ctx0" brushRef="#br0" timeOffset="22290.96">6075 4064 0,'0'0'0,"0"-21"0,0 42 15,-21 0 1,21 22-16,-22-22 0,22 21 15,-21 0-15,0 1 0,21-1 16,0 0-16,-21 1 0,21-1 16,-21 0-16,21-20 0,0 20 0,0-21 15,0 21-15,0-20 0,0-1 16,0 0-16,21 0 0,0-21 16,0 0-16,0 0 0,1 0 15,-1 0-15,0 0 0,0 0 16,0-21-16,0 21 0,-21-21 0</inkml:trace>
  <inkml:trace contextRef="#ctx0" brushRef="#br0" timeOffset="22487.85">5863 4297 0,'-21'0'0,"42"0"0,-42 21 0,0-21 16,21 21-1,21-21-15,0 0 16,0 0-16,0 0 0,22 0 16,-22 0-16,0 0 0,21 0 0,-20 0 15,-1-21-15,0 0 0,0 21 16,0 0-16,0-21 0</inkml:trace>
  <inkml:trace contextRef="#ctx0" brushRef="#br0" timeOffset="23823.93">6583 4297 0,'0'-21'15,"0"0"1,21 21-16,0-22 16,0 1-16,0 21 0,1-21 0,20 0 15,-21 21-15,21-21 0,-20 0 16,-1-1-16,21 1 0,-21 0 0,-21 0 15,21 0-15,-21-22 0,0 22 16,0 0-16,0 0 0,-21 0 16,0 21-16,-21 0 0,21 0 0,-22 0 15,1 0-15,0 0 0,20 0 16,-20 21-16,0 0 0,-1 21 16,22-20-16,-21 20 0,21 0 15,0 1-15,-1-1 0,22-21 0,0 21 16,0 1-16,0-22 0,0 21 15,0-21-15,22 1 0,-1-1 0,0-21 16,0 21-16,0 0 0,22-21 0,-22 0 16,0 0-16,0 0 0,21 0 15,-20 0-15,-1 0 0,0 0 0,-42 0 32,0 0-17,-22 0-15,22 21 0,-21-21 0,-1 21 16,22-21-16,-21 22 15,21-1-15,-22 0 0,22-21 0,0 21 16,0 0-16,0 22 0,0-22 0,21 0 16,0 0-16,0 0 0,0 0 15,0 1-15,0-1 0,0 0 16,21 0-16,0-21 16,0 0-16,21 21 0,-20-21 0,-1 0 15,0 0-15,21 0 0,-21-21 16,22 21-16,-22-21 0,21 0 0,-21 21 15,1-21-15,20-1 0,-21 1 0,0 0 16,0 0-16,1 0 16,-1 0-16,0-1 0,-21 1 0,21 0 15,0 0-15,-21 0 0,21 21 0,-21-21 16,22-1-16,-1 22 16,0-21-16,0 21 0,0 0 15,0 0-15,1 0 16,-1 0-16,-21 21 0,21-21 15,-21 22-15,0-1 0,0 0 0,21 0 16,-21 0-16,0 0 0,0 1 16,0-1-16,0 0 0,0 0 15,-21 0-15,21 0 16,-21-21-16,0 22 0,21-1 31,0-42 0,0-1-15,0 1-16,21 0 16,0 0-16,0 0 0,0 21 0,0-21 15,1-1-15,-1 1 0,-21 0 16,21 0-16,0 0 0,-21 0 16,21 21-16,-21-22 15,0 44 1,-21-1-1,0 0-15,0 0 16,0 0-16,21 0 0,0 1 16,0-1-16,-22 0 0,22 0 0,0 0 15,0 0-15,0 1 0,0-1 16,0 0-16,0 0 0,0 0 16,22-21-16,-1 0 15,0 0-15,0 0 0,0 0 16,0 0-16,1 0 0,-1 0 0,0-21 15,0 0-15,0 21 16,0-21-16,1 0 0,-1-1 0,0 1 16</inkml:trace>
  <inkml:trace contextRef="#ctx0" brushRef="#br0" timeOffset="24243.69">7535 4509 0,'0'0'0,"0"21"0,-21-21 16,21 21-16,21-21 31,0 0-31,1 0 16,-1 0-16,0 0 16,0 0-16,0 0 0,0-21 0,1 21 15,-1-21-15,0 21 0,0-22 16,0 22-16,-21-21 0,0 0 15,0 0-15,-21 0 16,0 21-16,0 0 0,0 0 16,-22 0-16,22 0 0,0 0 0,0 21 15,-22 0-15,22-21 0,0 21 16,0 0-16,21 1 0,0-1 0,-21 0 16,21 0-16,0 0 0,0 0 0,0 1 15,0-1-15,0 0 16,0 0-16,21 0 0,0 0 15,0-21-15,0 0 16,1 0-16,-1 0 0,0 0 16,0 0-16,0 0 0,22 0 0,-22 0 15,21 0-15,-21-21 0,0 0 16,22 0-16,-22 0 0,21 21 0</inkml:trace>
  <inkml:trace contextRef="#ctx0" brushRef="#br0" timeOffset="24699.34">8149 4360 0,'0'0'16,"-21"0"0,0 0-1,0 22-15,-1-1 0,1-21 16,0 21-16,21 0 0,-21 21 0,0-20 16,0-1-16,21 0 0,0 0 15,0 0-15,-22 0 0,22 1 0,0-1 16,0 0-16,0 0 0,0 0 15,22-21-15,-1 0 16,0 21-16,0-21 0,0 0 0,0 0 16,1 0-16,-1 0 0,0-21 15,21 21-15,-21-21 0,1 0 0,-1 21 16,0-21-16,0 0 0,0-1 16,0 1-16,1 0 0,-22 0 15,0 0-15,21 0 0,-21-1 0,0 1 16,21 0-16,-21 0 0,-21 21 31,0 21-15,21 0-16,-22 0 0,22 1 15,0-1-15,0 0 0,0 0 0,-21 0 16,21 0-16,0 1 0,0-1 16,0 0-16,0 0 0,21 0 15,1-21 1,-1 0-16,0 0 0,0 0 15,0 0-15,0-21 16,22 0-16,-22 21 0,0-21 0,0 0 16</inkml:trace>
  <inkml:trace contextRef="#ctx0" brushRef="#br0" timeOffset="24995.17">8826 3810 0,'0'0'0,"-21"0"15,21-21-15,-21 21 0,0 0 0,0 0 16,0 0-16,-1 21 0,22 0 16,-21 0-16,0 1 0,21 20 15,-21 0-15,21 22 0,-21-22 16,0 22-16,21-22 0,0 21 0,-22-20 16,22 20-16,-21-20 0,21-1 0,0 0 15,0 1-15,0-1 0,-21 0 16,21-21-16,0 1 0,0-1 0,0 0 15,0 0-15,0 0 16,21-21-16,0 0 16,1 0-16,-1 0 0,0-21 15,0 0-15,0 21 0,0-21 16,1 0-16,-1-1 0,0 1 0</inkml:trace>
  <inkml:trace contextRef="#ctx0" brushRef="#br0" timeOffset="25338.97">8848 4403 0,'0'0'15,"0"-21"-15,-22 42 16,1-21-16,21 21 16,-21 0-16,21 0 0,-21 0 0,0 1 15,21-1-15,0 0 0,0 0 16,0 0-16,0 0 0,0 1 16,0-1-16,0 0 0,21-21 31,0 0-31,0 0 0,0 0 15,1 0-15,-1 0 16,0 0-16,0-21 0,0 0 0,-21-1 16,21 1-16,-21 0 0,0 0 15,0 0-15,0 0 0,0-1 16,0 1-16,-21 0 16,0 21-16,0 0 0,-21 0 15,20 21-15,1-21 16,0 21-16,0 1 0,21-1 15,21-21 17,0 0-32,0 0 0,1 0 0,-1 0 15</inkml:trace>
  <inkml:trace contextRef="#ctx0" brushRef="#br0" timeOffset="25682.77">9059 4424 0,'0'-21'16,"0"42"31,0 0-31,0 0-16,0 0 0,0 1 15,0-1-15,0 0 0,0 0 16,0 0-16,0 0 0,0 1 0,0-1 15,0 0-15,-21-21 0,21 21 16,0-42 31,0 0-47,0 0 16,0-1-16,21 22 0,-21-21 15,0 0-15,0 0 0,21-21 16,1 20-16,-1 1 0,-21 0 15,0 0-15,21 0 0,0-22 0,-21 22 16</inkml:trace>
  <inkml:trace contextRef="#ctx0" brushRef="#br0" timeOffset="25991.6">8403 4128 0,'0'0'0,"21"0"15,22 0 1,-1 0-16,0 0 0,1 0 16,20-22-16,-21 22 0,22 0 0,-1-21 15,-20 21-15,-1 0 0,0 0 16,1 0-16,-1-21 0,-21 21 0,0 0 15,1 0 48</inkml:trace>
  <inkml:trace contextRef="#ctx0" brushRef="#br0" timeOffset="36000.89">15727 3217 0,'21'0'31,"0"0"-16,-21-21 1,0 0 0,0 0-1,-21 21 17,0 21-17,21 0-15,-21 0 0,-1 1 16,22-1-16,-21 0 0,21 0 15,0 0-15,0 0 0,0 1 16,0-1 0,21-21 15,1 0-31,-1 0 16,0-21-16,0-1 15,-21 1-15,21 21 0,0-21 16,-21 0-16,0 0 0,0 0 0,22-1 15,-22 1-15,0 0 0,0 0 16,-22 21 15,1 0-15,0 0-16,0 0 16,0 21-16,0 0 0,-1 0 15,22 1-15,0-1 16,0 0-1,0 0-15,22-21 32,-1 0-32,0 0 0,0 0 15,0 0 1,0-21-16,-21 0 0,0 0 16,0-1-1,0 1-15,0 0 0,0 0 16,0 0-16,0 0 15,-21 21-15,0 0 16,0 0-16,0 0 0,0 0 16,-1 0-16,1 0 0,21 21 15,-21 0-15,0-21 0,21 21 0,-21 0 16,21 0-16,0 1 0,0-1 16,0 0-16,0 0 0,0 0 15,21-21 1,0 0-16,0 21 0,0-21 15,1 0-15,-1 0 0,0 0 16,0 0-16,-21-21 16,21 21-16,-21-21 15,21 21-15,-21-21 0,0 0 16,0 0-16,0-1 0,0 1 16,0 0-16,-21 21 15,0 0-15,0 0 16,0 0-1,0 21-15,21 0 16,0 1-16,-22-1 16,22 0-16,0 0 0,0 0 15,22-21 17,-1 0-32,0 0 15,0 0-15,0-21 16,-21 0-1,21 21-15,-21-21 16,0 0-16,0-1 0,0 1 16,0 0-16,0 0 15,-21 21 1,0 0-16,0 0 16,0 21-16,0 0 15,21 0-15,-22-21 0,22 22 16,0-1-16,0 0 0,0 0 0,0 0 15,0 0 1,22-21 0,-1 0-1,0 0 1,0 0-16,0 0 0,-21-21 16,0 0-1,0 0-15,0 0 16,0 0-16,0-1 15,-21 22 17,0 0-17,21 22-15,-21-22 0,21 21 0,0 0 16,0 0 0,21-21 30,0 0-46,-21-21 47,0 0-47,0 0 16,0-1-16,0 1 16,0 0-16,0 0 15,0 0 1,0 0-16,0-1 15,0 1-15,0 0 16,0 0-16,0 0 16,0 0-16,-21-1 15,21 1-15,-21 21 16,21-21-16,0 0 0,0 0 16,0 0-16,-21-1 15,-1 1-15,22 0 16,0 0-16,-21 21 0,0-21 15,21 0-15,-21 21 0,21-22 16,-21 1-16,0 0 0,-1 0 16,22 0-16,-21 21 0,0-21 15,21-1-15,-21 1 0,0 0 0,21 0 16,-21 0-16,-1 21 0,22-21 16,-21-1-16,0 1 0,0 0 15,0 0-15,0 21 0,-1-21 16,1 21-16,21-21 0,-21 21 0,0-22 15,0 22-15,0-21 0,-1 21 16,1-21-16,0 21 0,0-21 0,0 21 16,0-21-16,-1 0 0,1 21 15,0-22-15,0 22 0,0-21 16,-22 21-16,22-21 0,0 21 0,0-21 16,0 0-16,0 21 0,-1-21 15,-20-1-15,21 22 0,0-21 0,0 0 16,-1 21-16,1-21 0,0 0 15,0 21-15,0-21 0,0-1 0,-1 1 16,1 21-16,0-21 0,-21 21 16,21-21-16,-1 0 0,1 21 0,-21-21 15,21-1-15,0 22 16,-22-21-16,22 21 0,0-21 0,-21 21 16,20-21-16,1 21 0,-21-21 15,21 21-15,0 0 0,-22-21 0,22 21 16,0-22-16,0 22 0,-22-21 15,22 21-15,0-21 0,-21 21 0,21 0 16,-1-21-16,-20 21 0,21 0 16,0-21-16,-22 0 0,1 21 0,21 0 15,-21-22-15,-1 22 0,1 0 16,0-21-16,-1 21 0,1 0 0,0-21 16,-22 21-16,22 0 0,-1-21 15,-20 21-15,21-21 0,-1 21 16,1 0-16,0 0 0,-1-21 15,1 21-15,21 0 0,-22 0 0,1 0 16,21 0-16,-21-22 0,20 22 16,-20 0-16,0 0 0,-1 0 0,1 0 15,0-21-15,-1 21 0,1 0 16,0 0-16,-22 0 0,22-21 0,-22 21 16,1 0-16,21 0 0,-22 0 15,1-21-15,20 21 0,1 0 0,0 0 16,-1 0-16,1 0 0,0-21 15,20 21-15,-20 0 0,0 0 0,21 0 16,-22 0-16,1 0 0,0-21 16,-1 21-16,1 0 0,-22 0 15,22 0-15,0 0 0,-22 0 0,22 0 16,-22 0-16,22-22 0,0 22 16,-1 0-16,-20 0 0,42 0 0,-22 0 15,1 0-15,0 0 0,21 0 16,-22 0-16,1 0 0,21 0 15,-22 0-15,1 0 0,0 0 0,-1 0 16,1 0-16,21 0 0,-21 0 16,-1 0-16,1 0 0,0 0 0,-1 0 15,1 0-15,0 0 16,-1 0-16,1 0 0,0 0 0,-1 0 16,1 0-16,21 0 0,-22 0 15,22 0-15,-21 0 0,21-21 0,-22 21 16,22 0-16,0 0 0,-21 0 15,21 0-15,-1 0 0,1 0 0,0 0 16,0 0-16,-21 0 0,20 0 16,1 0-16,-21 0 0,21 0 0,0 0 15,-22 0-15,22 0 0,0 0 16,-21 0-16,20 0 0,1 0 0,-21 0 16,21 0-16,-22 0 0,22 0 15,0 21-15,-21-21 0,21 0 16,-1 0-16,-20 0 0,21 0 15,0 0-15,-22 0 0,22 22 0,-21-22 16,21 0-16,0 0 0,-22 0 16,22 0-16,0 0 0,-21 0 0,20 21 15,1-21-15,0 0 0,0 0 16,0 0-16,0 0 0,-1 0 0,1 0 16,0 0-16,0 21 0,-21-21 15,20 0-15,1 0 0,0 0 16,0 0-16,-21 21 0,20-21 0,1 0 15,0 0-15,0 0 0,0 21 16,-22-21-16,22 0 0,0 0 16,0 0-16,-21 21 0,20-21 15,1 0-15,-21 0 0,21 22 0,0-22 16,-1 0-16,-20 0 0,21 0 16,0 21-16,-22-21 0,22 0 0,-21 0 15,21 21-15,0-21 0,-1 0 16,1 0-16,0 21 0,0-21 0,0 0 15,0 21-15,-1-21 0,22 21 16,-21-21-16,0 22 0,0-22 16,0 21-16,0-21 0,-1 21 0,1-21 15,0 21-15,0-21 0,21 21 16,-21-21-16,0 21 0,-1-21 16,1 22-16,0-1 0,0-21 15,0 21-15,0-21 0,-1 21 0,1 0 16,0-21-16,0 21 0,0 1 15,0-1-15,-1-21 0,-20 21 16,21 0-16,0-21 0,-22 21 0,22 0 16,0 1-16,0-22 0,-21 21 15,20 0-15,1 0 0,0-21 0,0 21 16,0 0-16,0-21 0,-1 22 16,22-1-16,-21 0 0,0-21 15,21 21-15,0 0 16,-21-21-16,21 21 0,-21-21 15,21 22-15,-21-1 0,-1 0 16,22 0-16,-21 0 16,0 0-1,21 1-15,0-1 0,-21 0 16,21 0-16,-21 0 0,21 0 16,0 1-16,0-1 0,-21 0 0,-1 0 15,1 0-15,21 0 0,-21 1 16,0-1-16,21 0 0,-21 21 0,0-42 15,21 21-15,0 1 0,-22-1 16,1 0-16,0 0 0,21 0 16,-21 0-16,21 1 0,0-1 15,-21 0-15,0 0 0,21 0 16,-22 0-16,22 1 16,0-1-16,-21 0 0,21 0 0,-21-21 15,0 21-15,21 0 0,0 1 16,0-1-16,-21-21 0,21 21 0,-21 0 15,21 0-15,0 0 0,0 1 16,-22-1-16,22 0 0,-21 0 16,21 0-16,0 0 0,0 1 15,0-1-15,0 0 0,-21 0 16,21 0-16,-21 0 0,21 1 16,0-1-16,0 0 0,-21-21 15,21 21-15,-21 0 0,21 0 0,-22 1 16,22-1-1,0 0 1,0 0-16,-21-21 16,21 21-16,0 0 15,-21-21 1,21 22-16,0-1 31,0-42 63,0-1-78,0 1-1,0 0 1,0 0-16,0 0 31,0 0-31,-21-1 16,21 1-16,0 0 15,0 0-15,-21 21 16,21-21-16,0 0 0,0-1 16,0 1-16,0 0 0,-21 0 15,21 0-15,-22 0 0,22-1 16,0 1-16,0 0 0,-21 0 15,21-21-15,-21 20 0,21 1 0,-21 0 16,21 0-16,0 0 0,0 0 16,0-1-16,0 1 0,-21 21 15,21-21-15,-21 0 16,21 0 15,-22 21-15,22 21 46,0 0-46,0 0 0,0 0-16,0 1 0,0-1 15,0 0-15,22 0 16,-22 0-16,0 0 0,0 1 0,21 20 15,-21-21-15,0 0 0,21 0 16,-21 22-16,0-22 0,21 0 0,-21 0 16,0 0-16,0 1 0,21-1 15,-21 0-15,21 0 0,-21 0 0,0 0 16,22-21-16,-1 22 0,-21-1 16,21 0-16,0-21 0,0 21 15,-21 0 1,21-21-1,-21 21 1,22-21 125,-22-21-141,0 0 15,21 21-15,0 0 0,-21-21 0,21 21 16,0-21 0,0 0-16,1 21 0,-22-22 0,21 1 15,0 21-15,0-21 0,21 0 16,-20 0-16,-1 0 0,21-1 15,-21 1-15,22 0 0,-1 0 0,0 0 16,-21 0-16,64-43 0,-43 64 16,-20-21-16,20 0 15,0 0-15,1-1 0,-22 22 16,21 0-16,-21 0 0,-21-21 0,21 21 16,1 0-16,-1 0 0,0-21 15,0 21-15,-42 0 63,0 0-48,0 21-15,-1-21 0,1 21 16,0-21-16,0 0 0,0 22 16,-22-1-16,22-21 0,0 21 0,0-21 15,0 21-15,-22-21 0,22 21 16,0 0-16,0-21 0,0 22 0,0-22 15,-1 21-15,1 0 0,0-21 16,0 21-16,0-21 0,0 21 0,-1 0 16,1-21-16,0 22 15,0-1-15,0 0 0,0-21 16,-1 0-16,22 21 0,-21 0 16,0-21-1,0 21-15,0-21 16,21 22-1,-21-22-15,-1 0 16,1 0 0,21 21-1,-21-21-15,0 0 32,0 21 46,0-21-31,-1 0-32,22 21-15,-21-21 47,0 0 0,21-21 78,0 0-94,-21 21-15,0-21-1,21-1 1,-21 22 0,-1-21-16,1 21 15,21-21-15,-21 0 0,0 21 16,0-21-16,0 0 16,21-1-16,-22 22 15,22-21-15,-21 21 0,21-21 16,-21 21-16,21-21 0,0 0 15,0 0-15,-21-1 16,21 1-16,-21 0 16,21 0-16,0 0 15,0 0-15,0-1 16,0 1-16,0 0 16,0 0-1,-21 21 1,21-21-1,0 0 1,-22 21-16,22-22 16,0 1 15,0 0 203,0 0-187,0 0-16,0 0-15,0-1 15,0 1-15,0 42 140,0 1-156,0-1 0,0 0 16,0 0-16,22 0 15,-22 0-15,21 1 16,-21-1-16,21 0 0,-21 0 16,0 0-16,21 0 0,0 1 15,0-1-15,-21 21 0,0-21 0,22 0 16,-1 1-16,-21-1 0,21 0 16,-21 0-16,21 0 0,0 0 15,-21 1-15,21-22 16,-21 21-16,0 0 62,0-42 48,-21 0-110,21-1 0,-21 1 15,21-21-15,0 21 16,0 0-16,-21-1 0,0-20 16,21 21-16,-21-21 0,21 20 15,-22 1-15,22 0 0,-21 0 0,0 0 16,21 0-16,0-1 15,-21 22-15,21-21 0,-21 21 16,21-21-16,0 0 16,0 0-1,0 0 17,0-1-1,0 44 31,0-1-62,21 0 16,0 0-16,-21 0 0,0 0 16,21 1-16,0-1 0,1 0 15,-1 0-15,0 21 0,-21-20 16,21-1-16,0 0 0,-21 21 0,0-21 15,21 1-15,1-1 0,-22 0 16,21 0-16,-21 0 0,0 0 0,0 1 16,21-1-16,-21 0 0,21-21 15,-21 21-15,21 0 0,-21 0 16,21 1-16,-21-1 16,0 0-1,22-21 95,-1 0-79,0 0-31,0-21 15,0 21 1,-21-21-16,21 21 0,1 0 0,-1-22 16,0 22-16,-21-21 0,21 21 15,0-21-15,0 21 0,1-21 0,-1 0 16,0 21-16,0-21 0,0-1 16,22 22-16,-22-21 0,21-21 15,0 21-15,-20 0 0,20-1 16,21 1-16,-20 0 15,-1 0-15,43 0 16,-43 0-16,0 21 0,1-22 0,41 1 16,-41 0-16,-1 21 15,-21 0-15,22 0 0,-22-21 0,0 21 16,0 0 0,0 0-1,-42 0 63,0 0-62,0 0-16,-22 0 0,22 0 16,-21 21-16</inkml:trace>
  <inkml:trace contextRef="#ctx0" brushRef="#br0" timeOffset="42139.08">15833 3196 0,'0'0'0,"-22"0"0,22-21 47,-21 21 16,0 0-48,0 0 1,21 21 0,-21-21-16,21 21 0,0 1 15,0-1 1,-21-21-16,21 21 16,0 0-16,0 0 15,0 0-15,21 1 31,0-22-15,0 0-16,0 0 16,0 0-1,1 0 1,-22-22-16,0 1 0,21 0 16,0 0-16,-21 0 15,0 0-15,0-1 16,0 1-16,21 0 15,-21 0-15,0 0 16,0 0 0,-21 21-1,0 0-15,0 0 16,-1 0-16,1 0 16,0 0-1,0 0-15,21 21 16,-21-21-16,21 21 15,0 0-15,-21 0 0,21 0 16,0 1 0,0-1 15,21-21 31,0 0-62,-21-21 32,0-1-1,0 44 31,0-1-46,0 0 0</inkml:trace>
  <inkml:trace contextRef="#ctx0" brushRef="#br0" timeOffset="43679.2">1206 720 0,'0'0'0,"-105"0"31,83 0-31,1-21 16,0 21-16,0 0 16,42 0 15,0 0-31,22 0 0,-1 0 15,0 0-15,22 0 0,-1 0 16,1 0-16,-1 0 0,1 0 0,20-22 16,-20 22-16,-1 0 0,1 0 15,-1 0-15,-20 0 0,20-21 0,-20 21 16,-1 0-16,-21 0 0,0 0 16,0 0-16,-42 21 31,0-21-31,-21 0 15,21 0-15,-22 22 0</inkml:trace>
  <inkml:trace contextRef="#ctx0" brushRef="#br0" timeOffset="43979.02">1566 720 0,'0'0'0,"0"21"46,0 0-46,0 0 16,0 0-16,0 1 0,0 20 16,0-21-16,0 21 0,0 1 0,-21-1 15,21 0-15,0 1 16,0-1-16,-21 0 0,0 1 16,21-1-16,-21 0 0,21 1 0,0-1 15,0-21-15,0 22 0,0-22 16,0 0-16,0 0 0,0 0 0,0 0 15,21-21 17,0 0-32,0-21 0,0 0 15,0 0-15,1 0 16</inkml:trace>
  <inkml:trace contextRef="#ctx0" brushRef="#br0" timeOffset="44619.66">1841 1122 0,'0'0'0,"0"-21"0,0 0 0,22 21 0,-22 21 47,0 0-47,0 0 0,-22 0 16,22 0-16,-21 1 0,21-1 16,0 21-16,0-21 0,0 0 0,0 1 15,0-1 1,0 0-16,0 0 0,21-21 15,1 0-15,-1 0 16,0 0-16,0 0 0,21 0 0,-20-21 16,-1 21-16,21-21 0,-21 0 15,22-1-15,-22 1 0,0 0 16,21 0-16,-21 0 0,1-22 0,-1 22 16,0 0-16,-21 0 0,0 0 15,0 0-15,0-1 0,0 1 16,0 42 15,0 1-31,0-1 16,0 0-16,-21 0 0,21 21 0,-21-20 15,21 20-15,0-21 0,0 21 16,0 1-16,0-1 0,0 0 16,0 22-16,0-22 0,0 22 0,0-1 15,0 1-15,0-22 0,0 22 16,0-1-16,0 1 0,21-22 0,-21 0 15,21 1-15,-21-1 0,0 0 16,0 1-16,0-22 0,0 21 0,0-21 16,0 0-16,-21 1 0,0-1 15,-1 0-15,1-21 0,0 0 0,-21 0 16,21 0-16,-22 0 16,1 0-16,0 0 0,-1 0 0,1 0 15,0-21-15,-1 0 0,1 21 16,21-22-16,-22 1 0,22 21 0,-21-21 15,21 0-15,0 21 0,-1-21 16,22 0-16,0-1 0,0 1 16,0 0-16,0 0 0,0-21 15,43 20-15,-22-20 0,0 21 16,21-21-16,-20-1 0,20 1 0</inkml:trace>
  <inkml:trace contextRef="#ctx0" brushRef="#br0" timeOffset="44978.45">2730 826 0,'0'0'0,"-21"0"0,0 0 15,0 21-15,21 0 16,0 0-16,-21 21 0,21 1 0,-21-1 15,21 22-15,0-1 16,0 1-16,0-22 0,0 21 0,0 22 16,0-21-16,0 20 0,-22 1 15,22-22-15,0 22 0,-21 0 0,21-1 16,0-20-16,0-1 0,-21 22 16,21-21-16,-21-1 0,21 1 0,-21-1 15,21-21-15,0 1 0,0-1 16,0 0-16,0-20 0,0-1 0,0 0 15,21-42 1,-21 0 0,21-1-16,-21-20 0,21 0 15,-21-1-15,0-20 0,21 21 0</inkml:trace>
  <inkml:trace contextRef="#ctx0" brushRef="#br0" timeOffset="45335.25">2519 1291 0,'0'0'0,"-21"-21"0,-1 0 16,1 0-16,0 0 0,21-1 0,-21 22 15,21-21-15,0 0 0,0 0 16,21 21-16,0-21 0,0 21 16,22 0-16,-22-21 0,21 21 15,1 0-15,-1 0 0,0 0 0,-21 0 16,22 0-16,-1 0 15,-21 21-15,22 0 0,-22 0 0,-21 0 16,0 0-16,0 1 0,0-1 16,0 0-16,0 0 0,-21 0 15,-1 0-15,1 1 0,-21-1 0,21-21 16,-22 21-16,22-21 0,-21 21 16,0-21-16,20 0 0,1 0 0,0 21 15,42-21 16,0 0-15,1 0-16,20-21 0,-21 21 0,0-21 16,0 0-16</inkml:trace>
  <inkml:trace contextRef="#ctx0" brushRef="#br0" timeOffset="45659.57">3069 1185 0,'42'-21'31,"-42"0"-31,0 0 0,0 0 16,22 21-16,-22-21 0,0-1 15,0 1 1,-22 21 15,1 21-31,0-21 16,0 22-16,21-1 0,-21-21 15,21 21-15,-21 0 0,-1 0 16,22 0-16,0 1 16,0-1-16,0 0 0,0 0 15,22-21 17,-1 0-32,0 0 0,0 0 15,0 0-15,0 0 0,22 0 16,-22-21-16</inkml:trace>
  <inkml:trace contextRef="#ctx0" brushRef="#br0" timeOffset="45928.42">3556 889 0,'0'0'0,"0"-21"16,0 0-16,-21 0 0,0-1 0,-1 22 15,1 0-15,-21 0 16,21 0-16,0 0 0,-22 0 0,22 22 15,0-22-15,-21 42 0,20-21 16,-20 0-16,21 22 0,0-1 16,0 0-16,-1 1 0,22-22 15,0 21-15,-21 0 0,21 1 0,0-22 16,0 0-16,0 21 0,0-20 16,0-1-16,21 0 0,1-21 15,-1 21-15,0-21 0,21 0 0,1 0 16,-1 0-16,0 0 0,1 0 15,-1 0-15,0-21 0</inkml:trace>
  <inkml:trace contextRef="#ctx0" brushRef="#br0" timeOffset="46431.25">4064 910 0,'0'0'15,"0"-21"-15,0 0 0,0 0 0,-21 21 16,0-21-16,-1 21 0,1 0 15,0 0-15,-21 0 0,21 0 0,-22 0 16,22 21-16,-21-21 0,-1 21 16,22 0-16,-21 21 0,0-20 0,20 20 15,1-21-15,0 21 0,0 1 16,0-22-16,0 21 0,21-21 0,0 1 16,0 20-16,0-21 0,0 0 15,0 0-15,21 1 16,0-1-16,0-21 0,0 0 15,0 0-15,22 0 0,-22 0 0,21 0 16,-21 0-16,22 0 0,-22-21 16,21-1-16,-21 1 0,1 0 0,20 0 15,-21 0-15,0 0 0,0-1 16,1-20-16,-1 21 0,-21-21 0,0 20 16,0-20-16,21 21 0,-21 0 15,0 0-15,0-1 0,0 1 16,0 42-1,0 1-15,-21-1 16,0 0-16,21 21 16,0-21-16,0 1 0,-22 20 0,22-21 15,0 0-15,-21 0 0,21 22 16,0-22-16,0 0 0,0 0 16,21 0-1,1-21-15,-1 0 0,0 0 0,0 0 16,21 0-16,-20 0 0,20-21 15,-21 0-15,21 0 0,1 21 0</inkml:trace>
  <inkml:trace contextRef="#ctx0" brushRef="#br0" timeOffset="46851.37">4678 889 0,'0'0'0,"0"-21"0,0 0 0,0 0 15,-21 21-15,21-22 0,-22 22 16,1 0-16,0 0 0,-21 0 15,21 22-15,-1-1 0,1 0 16,0 0-16,0 0 0,0 0 0,0 1 16,-1-1-16,22 21 0,-21-21 15,21 0-15,0 1 0,0-1 16,0 0-16,21-21 0,1 21 16,-1-21-16,0 0 0,0 0 0,0 21 15,22-21-15,-22 0 0,21 0 16,-21 0-16,22 21 0,-22-21 15,0 0-15,0 0 0,0 22 16,0-22-16,1 0 0,-22 21 16,0 0-1,-22-21-15,1 21 0,-21-21 16,21 21-16,-22-21 0,1 21 16,0-21-16,-1 0 0,1 22 0,0-22 15,-1 0-15,22 0 0,-21 0 16,21 0-16,0 21 0,-1-21 0,1 0 15,0 0-15,42 0 32,0-21-17,22-1-15,-22 22 0</inkml:trace>
  <inkml:trace contextRef="#ctx0" brushRef="#br0" timeOffset="47379.43">5143 529 0,'-42'0'15,"21"21"-15,21 1 16,0-1-16,-21 0 0,21 21 15,-21-21-15,21 22 0,0-1 16,0 0-16,-22 1 0,22-1 0,-21 0 16,21 22-16,-21-22 0,21 1 15,0-1-15,0-21 0,0 21 0,0-20 16,0-1-16,0 0 0,0 0 16,0 0-16,21-21 0,0 0 15,1 21-15,-1-21 0,0 0 16,0 0-16,0 0 0,0-21 15,1 0-15,-1 21 0,0-21 0,0 0 16,0 0-16,0-1 0,-21 1 16,22 0-16,-22-21 0,21 21 0,-21-1 15,0 1-15,0 0 0,0 0 16,0 42 15,0 0-31,-21 0 0,21 1 16,-22-1-16,22 0 0,0 0 0,0 0 15,0 0-15,0 1 0,0-1 16,0 0-16,0 0 0,22-21 16,-1 0-1,0 0-15,0 0 16,0 0-16,-21-21 0,21 0 0,1 0 16,-1-1-16</inkml:trace>
  <inkml:trace contextRef="#ctx0" brushRef="#br0" timeOffset="47664.49">5440 699 0,'0'0'0,"-21"0"16,21 21-16,0-42 62,-22 21-31,1 0-31,0 0 16,0 0 0,0 0-16,21 21 31</inkml:trace>
  <inkml:trace contextRef="#ctx0" brushRef="#br0" timeOffset="47859.57">4847 804 0,'0'22'0,"0"-44"0,-21 44 0,42-22 31,0 0-31,0 0 16,22 0-16,-22 0 0,0 0 16,21 0-16,1 0 0,-22 0 15,21-22-15,-21 22 0,1 0 0,20-21 16,-21 21-16</inkml:trace>
  <inkml:trace contextRef="#ctx0" brushRef="#br0" timeOffset="48534.66">5609 910 0,'-42'85'31,"42"-64"-31,0 21 0,-21-20 16,21-1-16,0 0 0,-22 0 0,22 0 16,0 0-16,0 1 15,0-1-15,0 0 16,0-42 15,0 0-15,22-1-16,-22 1 0,0 0 15,0 0-15,21 0 0,0 0 16,0-1-16,0-20 0,-21 21 16,21 0-16,1-22 0,20 22 15,-21 0-15,21 0 0,-20 0 0,20 21 16,-21 0-16,21 0 0,-20 0 16,20 0-16,-21 0 0,0 21 15,0 0-15,1 0 0,-1 22 0,0-22 16,-21 0-16,0 21 0,0-21 15,0 22-15,0-22 0,0 0 0,0 0 16,0 0-16,0 1 0,-21-1 16,21 0-16,-21 0 0,-1-21 0,1 0 15,21 21-15,-21-21 0,42-21 47,-21 0-31,21 0-16,1 0 0</inkml:trace>
  <inkml:trace contextRef="#ctx0" brushRef="#br0" timeOffset="49414.59">6604 910 0,'0'0'16,"0"-21"-16,21 21 0,-21-21 0,0 0 15,0 0-15,0-1 16,-21 22-16,0 0 0,0-21 15,-1 21-15,1 0 0,0 0 0,0 0 16,0 0-16,-22 21 0,22 1 16,0-1-16,0 0 0,0 0 0,0 0 15,-1 22-15,1-22 0,21 0 16,-21 21-16,21-21 0,0 1 0,0-1 16,0 0-16,0 0 0,21 0 15,0 0-15,1-21 0,-1 0 0,0 0 16,0 0-16,21 0 0,-20 0 15,-1 0-15,21 0 0,-21-21 0,0 0 16,1 21-16,-1-21 16,0 0-16,0 0 0,-21-1 0,0 1 15,21 0-15,-21 0 0,21 0 16,-21 0 0,-21 42-1,21 0 1,-21 0-16,21 21 15,-21-20-15,0-1 0,0 0 0,21 21 16,-22-21-16,1 22 0,0-22 16,21 21-16,-21-21 0,0 22 0,0-1 15,21 0-15,-22 1 0,22-1 16,-21 22-16,21-22 0,0 21 16,0 1-16,0-22 0,0 22 0,0-22 15,21 22-15,1-22 0,-1 0 16,0 1-16,0-1 0,-21 0 0,21-21 15,0 22-15,1-22 0,-22 0 16,0 0-16,0 0 0,0 1 0,0-1 16,-22-21-16,1 0 15,0 0-15,0 0 16,0-21-16,0-1 0,-1 22 0,1-21 16,0 0-16,0 0 0,0 0 15,0 0-15,-1-1 0,1 1 16,-21-21-16,21 21 0,-22-22 0,1 22 15,0-21-15,-1 21 0,1-22 16,21 22-16,-21-21 0,20 21 0,1 0 16,0-22-16,21 22 0,0-21 15,0-1-15,21 22 0,0-21 0,22 21 16,-1-22-16,0 22 0,1-21 16,20 21-16,1 0 0,-22-1 0,22-20 15,-1 21-15,1 0 0,-1 0 16,-21 21-16,22-22 0,-22 1 0,1 21 15,-1-21-15,-21 21 0,0 0 16,0 0-16,1-21 0,-22 0 16,21 21-16,0 0 31,0 0-15,-21 21-1,21 0-15,-21 0 0,0 0 16,0 1-16</inkml:trace>
  <inkml:trace contextRef="#ctx0" brushRef="#br0" timeOffset="56775.09">974 6689 0,'0'0'0,"-22"-21"0,22-1 0,-21 1 15,21 0-15,0 0 16,0 42 15,0 0-31,0 0 16,0 22-16,0-22 0,0 0 16,0 0-16,0 22 0,0-22 15,0 21-15,0-21 0,0 22 0,0-22 16,0 21-16,0-21 0,0 22 15,-21-22-15,21 0 0,0 0 16,0 0-16,0 0 0,0 1 16,0-1-16,0 0 15,0-42 17,0 0-32,0-1 0,0 1 15,0 0-15,0 0 0,0 0 0</inkml:trace>
  <inkml:trace contextRef="#ctx0" brushRef="#br0" timeOffset="57106.92">1355 6900 0,'0'0'0,"0"22"16,0-1-16,21-21 62,0-21-62,-21-1 16,0 1 0,0 0-16,-21 21 15,0 0 1,-1 0-1,1 0 1,42 0 15,1 0-31,-1 0 16</inkml:trace>
  <inkml:trace contextRef="#ctx0" brushRef="#br0" timeOffset="57699.58">2836 6816 0,'0'-21'78,"0"-1"156,0 1-202</inkml:trace>
  <inkml:trace contextRef="#ctx0" brushRef="#br0" timeOffset="61012.16">2349 7006 0,'0'0'0,"-21"0"16,21 21-1,21-21 32,1 0-47,-1-21 0,0 21 16,21-21-16,-21 0 0,1 0 15,20 0-15,0-1 0,-21 1 0,22-21 16,-1 21-16,-21-22 0,22 22 16,-22-21-16,0 0 0,0 20 0,0-20 15,-21 21-15,0-21 0,0 20 16,0 1-16,0 0 0,0 0 0,-21 21 16,0 0-16,-21 0 0,20 0 15,1 0-15,0 21 0,0 0 0,-21 0 16,20 1-16,1 20 0,0-21 15,0 21-15,0-20 0,21 20 16,0 0-16,0-21 0,0 22 16,0-22-16,0 21 0,0-21 0,0 1 0,21-1 15,0 0-15,0 0 16,-21 0-16,21-21 0,22 21 0,-22-21 16,0 0-16,0 0 0,0 0 15,1 0-15,-1 0 0,0 0 0,21 0 16,-21-21-16,1 0 0,-1 21 0,0-21 15,0 0-15,0 0 0,-21-1 16,21 1-16,1 0 0,-1-21 0,0 21 16,0-1-16,0-20 0,-21 21 15,21-21-15,1 20 0,-1 1 16,0 0-16,21 21 0,-21 0 0,1 0 16,-1 0-16,0 0 15,0 21-15,0 0 0,0 1 16,-21-1-16,0 0 0,0 0 0,0 0 15,0 0-15,0 1 0,0 20 0,0-21 16,-21 0-16,0 0 0,0 1 16,0-1-16,21 0 0,-21 0 0,-1-21 15,22 21-15,0 0 0,-21-21 16,42-21 15,-21 0-15,22 21-16,-1-21 0,0 0 15,0 0-15,21-1 0,-20 1 16,-1 0-16,21-21 0,-21 21 0,22-22 16,-22 22-16,21-21 0,-21 21 15,0-1-15,1-20 0,-1 21 0,0 21 16,-21-21-16,0 0 0,-21 21 31,0 21-31,-1 0 16,1 0-16,21 0 0,-21 0 15,0 1-15,0 20 0,21-21 0,0 0 16,-21 22-16,-1-22 0,22 21 16,0-21-16,0 0 0,0 1 15,0-1-15,0 0 0,0 0 0,0 0 16,22-21-16,-1 21 0,0-21 16,0 0-16,21 22 0,-20-22 0,20 0 15,0 0-15,1 0 0,-22 0 16,21 0-16,0-22 0,1 22 0,-1-21 15,0 21-15,1-21 0,-1 0 0,-21 0 16,22 0-16,-22-1 0,0 1 16,0 0-16,0 0 0,0 0 0,-21 0 15,0-22-15,0 22 0,0 0 16,0 0-16,0 0 0,0-1 16,-21 22-16,0 0 15,0 0-15,0 22 16,0-22-16,-1 21 0,22 0 0,-21 0 15,21 0-15,-21 22 0,21-22 16,0 0-16,0 0 0,0 0 0,0 0 16,0 1-16,0-1 0,21 0 0,-21 0 15,21-21-15,1 21 0,-1-21 16,0 0-16,0 0 0,0 0 0,0 0 16,22 0-16,-22 0 0,21 0 15,-21 0-15,22-21 0,-22 0 0,21 21 16,-21-21-16,1 0 0,20-1 15,-21 1-15,21 0 0,-20 0 16,20-21-16,-21 20 0,21-20 0,1 21 16,-22 0-16,21-22 0,-21 22 0,1 0 15,-1 21-15,0-21 0,0 21 16,-21 21 0,0 0-1,0 0-15,0 1 0,0-1 16,0 0-1,21-21 1,0 0 15,1 0-31,-22-21 16,0 0-16,0-1 0,0 1 16,0 0-16,0 0 15,0 0-15,0 0 0,-22 21 16,22-22-16,-21 22 15,0 0-15,0 0 0,0 22 16,21-1-16,-21 0 0,-1 0 16,1 0-16,0 22 0,21-22 0,-21 21 15,0-21-15,21 0 0,-21 22 0,21-22 16,0 0-16,0 21 0,0-20 16,0-1-16,0 0 0,0 0 15,0 0-15,21 0 0,0 1 0,0-22 16,0 21-16,22-21 0,-22 0 15,0 0-15,21 0 0,-21 0 0,22 0 16,-1 0-16,-21 0 0,22-21 0,-22 21 16,21-22-16,-21 1 0,0 0 15,22 0-15,-22 0 0,0 0 0,0-1 16,0-20-16,1 21 0,-22-21 16,21 20-16,-21 1 0,21-21 15,-21 21-15,0 0 0,0-1 0,0 1 16,-21 21-1,0 21 1,21 1-16,-22-1 0,22 0 16,0 0-16,0 0 0,0 22 15,0-22-15,0 0 0,0 0 0,0 0 16,0 0-16,0 1 0,22-1 0,-22 0 16,21-21-16,0 21 0,0-21 15,0 0-15,0 0 0,1 21 0,-1-21 16,21 0-16,-21 0 0,0 0 0,22 0 15,-22-21-15,0 21 0,21-21 16,-20 0-16,-1 0 0,0-1 16,0 1-16,-21 0 0,21 0 0,0 0 15,-21-22-15,22 22 0,-22 0 16,0-21-16,21 21 0,-21-1 0,0 1 16,-21 21-1,-1 21 1,22 1-16,-21-1 0,21 0 0,0 0 15,-21 0-15,21 0 0,0 22 16,0-22-16,0 0 0,0 0 0,0 0 16,0 1-16,0-1 0,21 0 15,0 0-15,1-21 16,-1 0-16,0 0 0,0 0 16,0 0-16,0 0 0,22 0 0,-22 0 15,0 0-15,21-21 0,-20 0 16,-1 0-16,21-1 0,-21 1 0,0 0 15,1 0-15,-1-21 0,0-1 0,0 22 16,0-21-16,0-1 0,1 1 16,-1-21-16,0 20 0,0 1 0,-21 21 15,0-22-15,21 22 0,-21-21 16,0 21-16,0 0 0,-21 21 16,0 0-1,0 21 1,0 0-16,-1 21 0,22-21 0,-21 22 15,21-1-15,-21 0 0,21 1 0,-21-1 16,21 0-16,0-20 0,0 20 16,0 0-16,0-21 0,0 22 0,0-22 15,0 0-15,0 0 0,0 0 16,21 1-16,0-1 0,0-21 0,1 21 16,-1-21-16,21 0 0,-21 0 0,22 0 15,-22 0-15,21 0 0,0 0 16,1 0-16,-22 0 0,21-21 0,-21 0 15,22-1-15,-22 1 0,0 0 16,0 0-16,0 0 0,-21 0 16,0-1-16,0 1 0,22-21 0,-22 21 15,0 0-15,0-1 0,0 1 0,-22 21 16,1 0-16,0 0 16,0 0-16,21 21 0,-21-21 0,0 22 15,-1-1-15,22 0 0,0 21 0,0-21 16,0 1-16,0-1 0,0 0 15,0 21-15,0-21 0,0 1 16,22-1-16,-1 0 0,0-21 0,0 0 16,0 21-16,0-21 0,22 0 15,-22 0-15,21 0 0,-21 0 0,22 0 16,-22-21-16,21 0 0,1 0 0,-22-1 16,0 1-16,0 0 15</inkml:trace>
  <inkml:trace contextRef="#ctx0" brushRef="#br0" timeOffset="61235.03">6117 6435 0,'-21'21'16,"42"-42"-16,-42 63 0,21-21 0,21 0 15,21-21 1,-20 0-16,20 0 0,0 0 0,1 0 16,-1 0-16,0 0 0,1 0 0,-1 0 15,0 0-15,1-21 0,-22 0 16,21 21-16</inkml:trace>
  <inkml:trace contextRef="#ctx0" brushRef="#br0" timeOffset="62058.56">7599 6308 0,'21'0'16,"0"0"-16,0-21 0,0 21 0,1 0 15,20-22-15,-21 1 0,21 21 16,-20-21-16,20 21 0,0-21 15,1 0-15,-22 21 0,21-21 0,-21-1 16,0 22-16,1-21 0,-22 0 16,0 0-16,-22 0 15,1 21-15,-21 0 0,0 0 0,-1 0 16,1 0-16,0 0 0,-22 0 16,22 0-16,-1 21 0,1-21 0,0 21 15,21 0-15,-22 0 0,22 1 16,21-1-16,0 21 0,0-21 0,0 0 15,0 22-15,21-22 0,0 21 16,1-21-16,-1 1 0,0 20 16,0-21-16,21 0 0,-20 22 0,-1-22 15,0 0-15,0 0 0,0 21 16,0-20-16,1-1 0,-22 0 0,0 0 16,0 0-16,0 22 0,-22-22 15,1 0-15,-21 0 0,21 0 16,-22-21-16,1 21 0,0-21 0,-1 0 15,1 0-15,0 0 0,-1 0 0,1 0 16,21 0-16,-21 0 0,20 0 16,1 0-16,21-21 0,-21 0 15,21 0-15,0 0 0,0 0 16,0-1-16,0 1 0,0 0 16,0 0-16,0 0 0,0 0 0,0-1 15,21 1-15,-21 0 16,21 21-16,1 0 15,-22-21-15,21 21 0</inkml:trace>
  <inkml:trace contextRef="#ctx0" brushRef="#br0" timeOffset="62887.08">8276 6371 0,'0'0'0,"0"-21"0,0 0 16,0 0-16,-21 21 15,0 0-15,0 0 16,-1 0-16,1 21 16,0-21-16,21 21 0,-21 21 0,0-20 15,21-1-15,0 21 0,-21-21 0,-1 22 16,1-22-16,21 21 0,0-21 15,0 22-15,-21-22 0,21 21 0,-21-21 16,21 0-16,0 1 0,0-1 16,0 0-16,0 0 0,0 0 15,21 0-15,0-21 0,0 22 16,1-22-16,-1 0 0,0 0 16,21 0-16,-21 0 0,22 0 0,-22 0 15,0-22-15,21 1 0,1 0 0,-22 0 16,21 0-16,-21 0 0,22-1 15,-22-20-15,21 21 0,-21-21 0,1 20 16,-22-20-16,0 21 0,0-21 0,0 20 16,0 1-16,0 0 0,0 0 15,-22 0-15,1 21 16,0 0-16,0 0 0,21 21 16,-21-21-16,0 21 0,21 0 15,-22 0-15,22 1 0,0-1 0,0 0 16,0 0-16,0 0 0,0 0 15,0 1-15,0-1 0,0 0 0,22 0 16,-22 0-16,0 0 0,21 1 16,-21-1-16,0 0 0,21-21 15,-21 21-15,21-21 0,-21 21 16,21-21-16,0 0 16,1 0-16,-1 0 15,0 0-15,0-21 16,0 21-16,-21-21 0,21 21 15,1-21-15,-1 0 0,0 21 16,0-22-16,0 1 0,0 0 0,1-21 16,-1 21-16,0-1 0,0 1 15,0 0-15,0 0 0,1 0 0,-22 0 16,0 42 15,0 0-31,0 0 0,0 0 0,0 0 16,-22 1-16,1-1 0,0 0 15,21 0-15,0 0 0,-21 0 16,21 1-16,0-1 0,0 0 31,21-21-15,0 0-16,0-21 16,1 0-16,-1-1 15</inkml:trace>
  <inkml:trace contextRef="#ctx0" brushRef="#br0" timeOffset="63279.86">9059 6033 0,'-21'0'16,"42"0"-16,-63 0 0,21 21 0,0-21 0,-1 21 15,1 0-15,0 0 0,0 0 0,21 1 16,0-1-16,0 21 0,0-21 15,0 0-15,0 1 0,0-1 16,21 0-16,0 0 0,0-21 16,1 0-16,-1 0 0,21 0 0,-21 0 15,0 0-15,1 0 0,-1 0 0,0-21 16,0 21-16,0-21 0,-21 0 16,21 21-16,-21-22 0,22 1 0,-22 0 15,0 0-15,0 0 16,0 0-16,0-1 0,-22 1 0,1 0 15,0 21-15,0 0 0,0-21 16,0 21-16,-1 0 0,-20 0 16,21 0-16,0 21 0,0 0 0,-1 0 15,1 1-15,0-1 0,0 0 0,21 0 16,0 0-16,0 22 0,0-22 16,0 21-16,0-21 0,0 0 0,0 22 15,21-22-15,0 0 0,0 0 0,1 0 16</inkml:trace>
  <inkml:trace contextRef="#ctx0" brushRef="#br0" timeOffset="63651.65">9440 6541 0,'-21'0'0,"42"0"0,-42 21 15,0-21 1,0 21-16,21 0 0,-21 0 16,21 0-16,0 22 0,-22-22 0,22 0 15,-21 21-15,21-20 0,0 20 16,0 0-16,-21 1 0,0-1 16,0 21-16,21-20 0,-21 20 0,-1 1 15,1-1-15,0 1 0,-21-1 0,21 1 16,-1-1-16,-20 1 0,21-1 15,-21 1-15,20-22 0,1 22 0,-21-22 16,21 0-16,0 1 0,-1-1 0,1 0 16,0 1-16,0-22 0,21 0 0,0 0 15,0 0-15,-21-21 16,42-21 0,-21 0-16,21 0 15,0-22-15,0 22 0,1-21 16</inkml:trace>
  <inkml:trace contextRef="#ctx0" brushRef="#br0" timeOffset="64002.44">9186 6710 0,'0'-42'0,"0"84"0,0-106 16,0 22-16,21 21 0,-21 0 0,0 0 15,0-1-15,0 1 0,22 0 16,-1 0-16,0 0 0,0 0 0,0 21 15,0 0-15,22-22 0,-22 22 0,0 0 16,21 0-16,1 0 16,-22 0-16,21 22 0,-21-1 0,1-21 15,-1 21-15,-21 0 0,0 0 0,0 0 16,0 1-16,0-1 0,0 0 16,0 0-16,0 0 0,-21 0 0,-1 1 15,1-1-15,0 0 0,0-21 16,0 21-16,0 0 0,-22-21 0,22 21 15,0-21-15,0 0 0,0 22 0,-1-22 16,1 0 0,0 0-16,42 0 31,0-22-15</inkml:trace>
  <inkml:trace contextRef="#ctx0" brushRef="#br0" timeOffset="64351.76">10223 5927 0,'0'0'0,"-21"0"31,0 0-31,21 21 15,-21 0-15,0 0 0,0 0 0,-1 1 16,22 20-16,-21-21 0,0 21 16,0-20-16,0 20 0,0 0 0,21 1 15,-22-1-15,1 0 0,0 1 16,21-1-16,0-21 0,0 21 0,0 1 16,0-22-16,0 0 0,0 0 0,0 0 15,0 1-15,0-1 0,21-21 16,0 0-16,1 21 0,-1-21 15,0 0-15,0 0 0,0-21 16,0 0 0,1 21-16,-22-22 0,21 1 0,0 0 15,-21 0-15,21 0 0,-21 0 0</inkml:trace>
  <inkml:trace contextRef="#ctx0" brushRef="#br0" timeOffset="64587.63">9885 6287 0,'0'0'0,"0"21"0,21-21 32,0 0-32,0 0 0,0 0 15,1 0-15,-1 0 0,0 0 0,0 0 16,0 0-16,0 0 0,1 0 15,-1 0-15,0 0 0,0-21 0,0 21 16,0-22-16,-21 1 16,22 21-16</inkml:trace>
  <inkml:trace contextRef="#ctx0" brushRef="#br0" timeOffset="64935.42">11049 6011 0,'-21'0'0,"0"0"0,-64 0 31,64 0-31,0 22 0,-1-1 0,1 0 0,0 0 16,0 0-16,21 22 0,-21-22 16,21 21-16,-21 0 0,21 1 15,0-22-15,0 21 0,0 1 0,0-1 16,0-21-16,0 21 0,0-20 16,0 20-16,21-21 0,0 0 0,-21 0 15,21-21-15,0 22 0,0-22 16,1 0-16,-1 0 0,0 0 15,0 0-15,0 0 0,0 0 16</inkml:trace>
  <inkml:trace contextRef="#ctx0" brushRef="#br0" timeOffset="65295.22">11620 5990 0,'0'0'0,"22"0"31,-1 0-15,0 21-16,0-21 0,0 22 15,0-1-15,1-21 0,20 21 0,-21 0 16,0 0-16,0 0 0,1 22 15,-1-22-15,-21 0 0,0 21 0,0 1 16,0-1-16,0 0 0,0-20 16,-21 20-16,-1 0 0,1 1 0,0-22 15,0 21-15,0-21 0,0 0 0,-1 22 16,1-43-16,0 21 0,0 0 16,0-21-16,0 21 0,-1-21 0,1 0 15,0 0 1</inkml:trace>
  <inkml:trace contextRef="#ctx0" brushRef="#br0" timeOffset="97339.08">12785 11367 0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11:3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4297 0,'0'21'15,"0"0"1</inkml:trace>
  <inkml:trace contextRef="#ctx0" brushRef="#br0" timeOffset="1095.36">1799 677 0,'0'-21'15,"0"0"1,-21 21 31,0 21-32,21 0-15,0 1 16,0-1-16,0 0 0,0 0 16,0 21-16,0 1 0,0-1 0,0 0 15,0 1-15,0 20 0,0-20 16,0-1-16,0 0 0,0 22 15,0-22-15,0 0 0,21 1 16,-21-1-16,0 22 0,0-22 16,0 21-16,0-20 0,0 20 0,0 1 15,0-1-15,0-20 0,0 20 16,0-21-16,0 1 0,0 20 0,0-20 16,0-1-16,0 0 0,0 1 15,0-22-15,0 21 0,0 0 0,21-20 16,-21 20-16,0-21 0,0 21 15,21-20-15,-21-1 0,0 0 16,0 0-16,0 0 0,0 0 16,0 1-16,21-1 15,-21-42 17,0-1-32,0 1 15,0-21-15,0 21 0,0-22 16,0 1-16</inkml:trace>
  <inkml:trace contextRef="#ctx0" brushRef="#br0" timeOffset="3163.95">2032 614 0,'21'0'16,"-42"0"-16,84 0 0,-41 0 0,-1 0 0,21 0 16,-21 0-16,22 0 0,-1 0 15,0 0-15,1 0 0,20 0 16,1 0-16,-1 0 0,1 0 0,-1 0 15,1 0-15,-1 0 0,22 0 16,-22 0-16,22 0 0,0 0 0,-1 0 16,1 0-16,0 0 0,20 0 15,1 0-15,-21 0 0,21 0 16,-22 0-16,1 0 0,0 0 16,21 0-16,-22 0 0,1 0 15,21 0-15,0 0 0,-22 0 0,22 0 16,-21 0-16,21 0 0,-22 0 15,1 0-15,-22 0 0,22 0 0,0 0 16,-1 0-16,1 0 0,-21 0 16,20 0-16,1 0 0,-22 0 0,22 0 15,-21 0-15,-1 0 0,-21 0 16,22 0-16,-22 0 0,22 0 0,-22 0 16,0 0-16,1 0 0,-22 0 15,21 0-15,-21 0 0,22 0 16,-22 0-16,0 0 0,0 0 15,0 0-15,1 0 0,-1 0 16,0 0-16,0 0 16,0 21-1,-21 0 1,0 0 0,0 1-16,0-1 0,0 0 0,0 0 15,0 0-15,0 0 0,0 22 16,0-22-16,0 21 0,0 1 0,0-22 15,0 21-15,0 0 0,0 1 16,21-1-16,-21 0 0,0 1 16,22-1-16,-22-21 0,0 22 15,0-1-15,21 0 0,-21 1 0,21-1 16,-21 0-16,0 1 0,0 20 16,0-21-16,21 1 0,-21-1 0,0 0 15,21 22-15,-21-22 0,0 1 16,0-1-16,0 0 0,0 1 0,0-1 15,0 0-15,21-21 0,-21 22 16,0-1-16,0 0 0,0 1 0,0-1 16,0-21-16,0 22 0,0-1 0,0 0 15,0-21-15,0 1 0,0 20 16,0-21-16,0 0 0,0 0 16,0 1-16,0-1 15,-21 0-15,21 0 0,-21-21 16,21 21-16,-21-21 0,21 21 15,-21-21-15,0 0 16,21 22-16,-22-22 0,1 0 16,0 0-16,0 0 15,0 0-15,0 0 0,-1 0 16,1 0-16,0 0 0,0 0 16,0 0-16,-22 21 0,1-21 0,21 0 15,-21 0-15,-1 0 0,1 0 0,0 0 16,-1 0-16,1 0 15,-22 0-15,22 21 0,0-21 0,-22 0 16,22 0-16,0 0 0,-22 0 16,1 0-16,-1 21 0,1-21 0,-1 0 15,1 0-15,-1 0 0,-21 0 0,22 0 16,-22 0-16,22 0 0,-22 0 16,0 0-16,22 0 0,-22 0 0,22 0 15,-1 0-15,-20 0 0,20 0 16,1 0-16,20 0 0,-20 0 0,-1 0 15,1 0-15,-1 0 0,1 0 16,-1 0-16,1 0 0,-1 0 0,-20 0 16,20 0-16,1 0 0,20 0 15,-20 0-15,-1 0 0,22 0 16,-22 0-16,22 0 0,0 0 0,-22 0 16,22 0-16,0 0 0,20 0 15,-20-21-15,0 21 0,-1 0 0,1 0 16,21 0-16,-21 0 0,-1 0 15,22 0-15,-21 0 0,-1 0 0,22 0 16,-21 0-16,21 0 0,-22 0 16,22 0-16,0 0 0,0 0 0,0 0 15,-22-21-15,22 21 16,0 0-16,0 0 0,0 0 0,0 0 16,-1 0-16,1 0 0,0 0 15,0 0-15,0-21 16,0 21-1,-1 0-15,1 0 32,0 0-32,0 0 15,0 0 32,21-22-47,-21 22 16,-1 0-1,1 0 1,0 0 0,0 0-16,0 0 0,0-21 15,-1 21 1,1 0-16,21-21 16,-21 21-1,21-21 1,-21 21-16,21-21 15,0 0 1,0-1 0,-21 22-16,21-21 15,-21 0-15,21 0 16,0 0-16,-22 0 16,22-1-16,-21 1 15,21 0-15,0 0 16,0 0-1,21 21 17,1 0-32,-1 0 0,21-21 15,-21 21-15</inkml:trace>
  <inkml:trace contextRef="#ctx0" brushRef="#br0" timeOffset="4551.6">1947 2455 0,'0'0'15,"-21"0"-15,0 0 0,0 0 16,0 0-1,-1 0 17,44 0 46,-1 0-63,63 0 1,-41 0-16,-22-21 16,21 21-16,-21 0 0,22 0 15,20 0-15,-20 0 0,-1-21 16,21 21-16,1 0 0,-22 0 0,22 0 16,-1 0-16,1 0 0,-22 0 15,22-21-15,-1 21 0,1 0 0,-22 0 16,21 0-16,-20 0 0,20 0 15,1 0-15,-22 0 0,22-21 0,-1 21 16,1 0-16,-1 0 0,22 0 16,-22 0-16,1 0 0,-1 0 15,1 0-15,-1-21 0,-20 21 16,20 0-16,1 0 0,-22 0 0,21 0 16,-20 0-16,20 0 0,1 0 15,-22 0-15,22 0 0,-22 0 0,21 0 16,-20 0-16,20 0 0,-20 0 15,20 0-15,-21 0 0,22 0 0,-22 0 16,22 0-16,-22 0 0,22 0 16,-22-22-16,0 22 0,22 0 0,-22 0 15,0 0-15,1 0 0,-1 0 16,0 0-16,1-21 0,-1 21 0,0 0 16,1 0-16,-1 0 0,0 0 15,-20 0-15,20 0 0,0-21 16,-21 21-16,22 0 0,-1 0 0,-21 0 15,22 0-15,-22 0 0,0 0 16,21 0-16,-21 0 0,1 0 0,20 0 16,-21 0-16,0 0 0,0 0 15,1 0-15,-1 0 0,0 0 0,0 0 16,21 0-16,-20 0 0,-1 0 0,0 0 16,0 0-16,0 0 0,0 0 15,1 0-15,-1 0 16,0 0-16,0 0 0,0 0 15,0 0-15,1 0 0,-1 0 16,0 0 0,0 0-16,0 0 0,0 0 15,1 0-15,-1 0 16,0 0 0,0 0-1,-42 0 79,0 0-94</inkml:trace>
  <inkml:trace contextRef="#ctx0" brushRef="#br0" timeOffset="5947.99">3895 2371 0,'0'21'47,"0"0"-47,0 0 16,0 0-16,0 1 0,0-1 16,0 0-16,0 21 0,0-21 0,0 22 15,0-1-15,0-21 0,0 22 16,0-22-16,0 0 0,0 0 15,0 0-15,0 0 0,0 1 0,0-1 16,0 0-16,0-42 47,0 0-47,0-1 16,0 1-16</inkml:trace>
  <inkml:trace contextRef="#ctx0" brushRef="#br0" timeOffset="6491.46">3895 2392 0,'105'0'32,"-83"0"-32,20 0 0,-21-21 15,21 21-15,-20 0 0,20 0 16,0-21-16,-21 21 0,22 0 16,-1-22-16,-21 22 0,22 0 0,-22 0 15,21 0-15,-21 0 0,0 0 16,1 0-16,-1 0 0,0 0 15,0 0 1,-21 22 0,0-1-1,0 0-15,0 0 16,0 0-16,0 0 0,0 1 16,0-1-16,0 21 0,0-21 0,0 0 15,0 22-15,0-22 0,0 21 16,0-21-16,0 1 0,0-1 15,0 21-15,0-21 0,0 0 16,0 1-16,0-1 0,0 0 16,0 0-1,-21-21 17,0 0-32,0-21 15,-1 0 1,1 21-16,21-21 0,-21-1 15</inkml:trace>
  <inkml:trace contextRef="#ctx0" brushRef="#br0" timeOffset="6867.16">3916 2498 0,'21'-21'47,"0"21"-47,0 0 15,0 0-15,22 0 0,-22 0 16,0 0-16,21-22 0,-20 22 0,20 0 15,0 0-15,-21 0 0,22-21 16,-1 21-16,0 0 0,-20 0 0,20 0 16,-21 0-16,0 0 0,0 0 15,1 0-15,-44 0 47,1 0-31,0 0-16,0 0 0,-21 0 0,20 0 15,1 21-15,-21-21 0</inkml:trace>
  <inkml:trace contextRef="#ctx0" brushRef="#br0" timeOffset="7863.61">3958 2582 0,'0'22'15,"0"-44"-15,21 44 31,0-22-31,1 0 16,-1 0-16,0 0 0,0 0 16,21 0-16,-20 0 0,20 0 15,-21-22-15,21 22 0,1 0 0,-22-21 16,21 21-16,1 0 0,-1 0 16,-21-21-16,0 21 0,0 0 0,1 0 15,-1 0-15,-42 0 31,-1 0-31,1 0 0,-21 0 0,21 21 16,-22-21-16,-84 43 16,106-22-16,-21-21 15,21 0-15,0 21 16,-22-21-16,22 0 0,0 21 0,0-21 16,0 21-16,-1-21 0,1 0 15,42 0 32,1 0-31,-1 0-16,0 0 0,0 0 15,21 0-15,-20 0 0,-1 0 16,21 0-16,-21-21 0,22 21 0,-1 0 16,0 0-16,-21-21 0,22 21 15,-1 0-15,-21 0 0,22 0 16,-22-21-16,0 21 15,-42 0 1,-22 21 0,22-21-16,-21 21 0,0-21 15,-1 21-15,1-21 0,21 21 0,-22 1 16,1-22-16,21 21 0,-21-21 16,20 21-16,-20-21 0,21 21 0,0-21 15,0 0-15,-1 0 0,1 21 16,21 0-16,21-21 47,1 0-47,-1 0 0,0 0 15,0 0-15,0 0 0,22-21 16,-22 21-16,21-21 0,0 21 0,1 0 16,-22 0-16,21-21 0,1 21 15,-1 0-15,-21 0 0,21 0 0,-20 0 16,-1 0-16,0 0 0,-42 0 47,0 0-47,-22 0 0,22 21 0,0-21 15,-21 21-15,20-21 0,-20 21 0,0-21 16,21 0-16,-1 22 16,-20-22-16,21 0 0,0 0 0,21 21 15,-21-21-15,-1 0 16,44 0 31,-1 0-47,0 0 0,0 0 0,0 0 15,0 0-15,1 0 16,-1 0-16,0 0 0,0 0 16</inkml:trace>
  <inkml:trace contextRef="#ctx0" brushRef="#br0" timeOffset="8775.56">2222 3789 0,'0'0'16,"-21"0"-16,0 0 0,0 21 0,0-21 0,0 0 15,-1 0 1,44 0 46,-1 0-62,0 0 16,21 0-16,1 0 0,-1 0 16,0 0-16,22 0 0,-1 0 0,1 0 15,20 0-15,-20 0 0,21 0 16,-1 0-16,1 0 0,0 0 0,-1 0 15,22 0-15,-21 0 0,21 0 0,-1 0 16,1 0-16,-21 0 0,21 0 16,-22 0-16,22 0 0,-21 0 15,0 0-15,20 21 0,1-21 16,0 0-16,0 0 0,0 0 0,0 0 16,-22 0-16,22 0 0,0 0 0,-21 0 15,-1 0-15,1 0 0,0 0 16,-1 0-16,1 0 0,-22 0 0,22 0 15,-21 0-15,-1 0 0,1 0 16,-22 0-16,0 0 0,22 0 0,-43 0 16,21 0-16,1 0 0,-22 0 0,21 0 15,-21 0-15,0 0 0,1 0 16,-1 0-16,0 0 0,0 0 16,0 0-16,-21-21 31,0 0 0,0 0-15</inkml:trace>
  <inkml:trace contextRef="#ctx0" brushRef="#br0" timeOffset="9386.77">5863 3514 0,'0'0'0,"-21"0"16,21-21-16,-21 21 15,42 21 16,0-21-15,0 21-16,0 0 16,1-21-16,-1 21 0,21 0 0,-21-21 15,0 22-15,22-1 0,-22-21 16,21 21-16,-21 0 0,22-21 0,-1 21 16,-21-21-16,22 0 0,-22 21 0,21-21 15,0 0-15,-20 0 0,20 22 16,-21-22-16,21 0 0,-20 0 0,20 0 15,-21 0-15,0 0 0,0 0 16,1 0-16,-1 0 16,-42 0 15,-1 0-31,1 0 16,0 0-16,0 0 0,0 0 0,0 0 15,-1 21-15,-20 0 0,21-21 16,0 21-16,-22 0 0,22 0 0,-21-21 15,21 22-15,-22 20 0,1-21 16,21 0-16,-21 22 0,-1-22 0,22 21 16,-21-21-16,21 0 0,-1 1 0,1 20 15,0-21-15,0 0 0,21 0 16,0 1-16,-21-1 0,0 0 16,21 0-16,-22-21 0,22 21 0,-21 0 15,42-42 32</inkml:trace>
  <inkml:trace contextRef="#ctx0" brushRef="#br0" timeOffset="18607.84">1905 2434 0,'0'21'47,"0"1"-32,0-1-15,0 0 0,0 0 0,0 0 16,0 0-16,0 22 15,0-22-15,0 0 0,0 0 0,0 0 16,0 22-16,0-22 0,0 0 16,0 0-16,0 0 15,0 1-15,0-1 16,0 0 0,0-42 187,0 0-203,0-1 15,21 1-15,-21 0 16,0 0-16,0 0 16,21 0-16,-21-1 0,0-20 0,0 21 15,0 0-15,0-22 0,0 22 16,0 0-16,0 0 0,0 0 0,0 0 15,0 42 32,0 0-47,0 0 0,0 0 16,0 0-16,0 1 0,0-1 16,0 0-16,0 0 15,0 0-15,0 0 0,0 1 16,-21-1-1,21 0 1,0 0 15,0 0 94,21-21-109,0 0-16,1 0 16,-1 0-16,0 0 15,21 0-15,-21 0 0,22 0 16,-1 0-16,0 0 0,22 0 0,-22 0 15</inkml:trace>
  <inkml:trace contextRef="#ctx0" brushRef="#br0" timeOffset="19608.06">1947 593 0,'0'0'0,"-21"21"16,0-21-16,0 0 15,0 21-15,-1-21 0,1 0 16,0 0-16,42 0 62,0 0-62,1 0 16,-1 0-16,0 0 0,0 0 16,0 0-16,0 0 0,1 0 31</inkml:trace>
  <inkml:trace contextRef="#ctx0" brushRef="#br0" timeOffset="23160.3">9313 2159 0,'-21'0'0,"0"0"16,0 0-1,0 0-15,-1 0 16,1 0-16,0 0 0,0 0 16,0 0-16,0 0 15,42 0 17,0 0-32,21 0 0,-21 0 15,43 0-15,-22 0 0,22 0 0,-1 0 16,1 0-16,20 0 0,1 0 15,0-21-15,-1 21 0,22 0 16,-21 0-16,0 0 0,-1 0 0,1 0 0,0 0 16,-22 0-16,22 0 0,-22 0 15,-20 0-15,20 0 0,-21 0 16,1 0-16,-22 0 0,0 0 16,0 0-16,0 0 0,-21-21 15,-21 0 16,0 21-31,0 0 0,0-22 16,0 22-16,-1-21 16,1 0-16,0 0 0,0 0 15</inkml:trace>
  <inkml:trace contextRef="#ctx0" brushRef="#br0" timeOffset="23540.08">10562 1842 0,'0'0'0,"-21"0"16,21 21-16,0 0 16,0 0-16,0 0 15,0 0-15,21-21 16,-21 22-16,21-22 0,0 21 0,22-21 16,-22 0-16,0 21 0,21-21 15,1 0-15,-22 0 0,21 0 16,1 0-16,-1 0 0,-21 0 0,21 0 15,-20 0-15,-1 0 0,0 0 16,-21 21 0,0 0-16,-42 0 15,-149 85 17,149-85-32,21 22 0,-22-22 0,22 0 15,-21 21-15,21 1 0,-22-22 16,22 21-16,0-21 0,0 22 0,0-22 15,-1 21-15,1-21 0,21 1 0,0-1 16,0 0-16,0 0 0,0 0 16,0 0-16</inkml:trace>
  <inkml:trace contextRef="#ctx0" brushRef="#br0" timeOffset="24275.72">12636 1503 0,'0'0'16,"43"-42"-1,-43 20 1,21 22-1,-21-21-15,-21 21 47,0 0-47,-1 21 16,1 1-16,0-1 16,0 0-16,0 21 0,0-21 0,-1 22 15,1-1-15,0 0 0,0 1 16,-21-1-16,20 22 0,1-22 0,0 0 15,0 22-15,0-22 0,0 22 16,-1-22-16,1 21 0,0-20 0,21 20 16,0 1-16,0-1 0,0 1 0,0-1 15,0 1-15,0-22 0,21 22 16,0-22-16,1 21 0,-1-20 16,0-1-16,21 0 0,-21-20 0,22 20 15,-22-21-15,0 21 0,21-20 16,-20-1-16,-1 0 0,0 0 0,0 0 15,0-21-15,0 0 0,1 0 16,-1 0-16,0 0 0,0-21 16,0 0-16,0 0 0,1 0 0</inkml:trace>
  <inkml:trace contextRef="#ctx0" brushRef="#br0" timeOffset="24644.11">12912 1969 0,'0'0'0,"0"-22"31,21 22-31,0 0 16,0 0-16,0 0 0,0 0 0,1 0 16,20 0-16,0 0 0,-21-21 0,22 21 15,-22 0-15,21 0 0,-21 0 16,1 0-16,-44 0 31,-20 0-31,21 0 16,0 0-16</inkml:trace>
  <inkml:trace contextRef="#ctx0" brushRef="#br0" timeOffset="25136.83">12912 1947 0,'0'22'0,"0"-44"0,-22 65 0,22-22 15,-21-21-15,0 21 0,21 0 16,0 0-16,0 1 0,-21-1 16,21 0-16,-21 0 0,21 0 0,-21-21 15,21 21-15,0 1 0,0-1 16,0 0 0,-22-21-1,44-21 16,-1 21-15,0-21-16,0 21 16,0 0-16,0 0 0,1 0 0,-1 0 15,21 0-15,-21 0 0,22 0 16,-1 0-16,0 0 0,-21 0 0,22 0 16,-1 21-16,-21 0 0,22-21 15,-22 21-15,0 0 0,0 0 0,-21 1 16,0-1-16,0 21 0,0-21 0,0 0 15,-21 1-15,0-1 0,-22 0 16,22 0-16,-21 0 0,0 0 16,-1-21-16,1 22 0,21-1 0,-22-21 15,1 0-15,21 0 0,-21 0 16,20 0-16,-20 0 0,21 0 0,0 0 16,0 0-16,-1 0 0,1-21 15,21-1 1,0 1-16,0 0 15,0 0-15,21 0 16,1 0-16,-1 21 0</inkml:trace>
  <inkml:trace contextRef="#ctx0" brushRef="#br0" timeOffset="25964.15">13695 2053 0,'21'0'0,"-42"0"0,21 0 31,-21 0-15,-1 0-16,1 21 0,0 1 0,0-1 16,0 0-16,0 0 0,-1 21 15,1-20-15,0-1 0,21 21 0,0-21 16,-21 22-16,21-22 0,0 21 15,0-21-15,0 0 0,0 22 16,21-22-16,0 0 0,0 0 0,1-21 16,20 21-16,-21 1 0,0-22 15,22 0-15,-22 0 0,21 0 0,-21 0 16,0 0-16,22-22 0,-22 1 0,0 0 16,0 0-16,0 0 0,1-22 15,-22 22-15,0-21 0,0 21 0,0-22 16,0 22-16,0-21 0,0 21 15,-22-22-15,1 22 0,0 0 0,0 0 16,0 0-16,0 21 0,-1-21 16,22-1-16,-21 22 15,21-21-15,21 21 16,1 0 0,-1 0-16,21 0 0,0 0 0,1 0 15,-1 0-15,0 0 0,1 0 16,-1 0-16,0 21 0,1-21 0,-1 22 15,-21-1-15,0-21 0,1 21 0,-1-21 16,-21 21-16,21 0 0,-21 0 16,0 1-16,0-1 15,-21 0-15,21 0 0,-21 0 0,-1 0 16,1 22-16,0-22 0,21 0 0,-21 0 16,21 0-16,0 1 0,0-1 15,0 0-15,0 0 0,0 0 16,0 0-16,21 1 0,0-22 0,0 0 15,22 21-15,-22-21 0,21 0 0,-21 0 16,22 0-16,-1 0 0,-21 0 16,22-21-16,-1-1 0,-21 1 0,21 0 15,-20 0-15,20-21 0,-21 20 16,0-20-16,0 0 0,1-1 0,-22 1 16,0 0-16,0-1 0,0 22 15,0-21-15,0 0 0,-22 20 0,1-20 16,0 21-16,0 0 0,0 0 0,-22-1 15,22 22-15,0 0 16,-21 0-16,21 0 0,-1 0 0,-20 0 16,21 22-16,0-22 0,0 21 15,-1 0-15,1 0 0,0 0 0,0-21 16,21 21-16,0 1 0,0-1 0,0 0 16,0 0-16,0 0 0,21 0 15,0-21-15,22 0 0</inkml:trace>
  <inkml:trace contextRef="#ctx0" brushRef="#br0" timeOffset="26282.83">15430 2371 0,'-42'-21'15,"42"-1"-15,0 1 16,0 0 0,21 21-16,0 0 15,1 0-15,-1 0 0,0 0 16,0 21-16,0 0 0,0 1 0,-21-1 16,22 0-16,-22 0 0,0 21 15,0 1-15,0-22 0,0 21 0,-22 1 16,-20-22-16,0 21 0,-1-21 15,1 22-15,0-22 0,-1 0 0,1 0 16,0-21-16,-1 21 0,22-21 0,-21 0 16</inkml:trace>
  <inkml:trace contextRef="#ctx0" brushRef="#br0" timeOffset="26820.52">16658 1778 0,'0'0'0,"0"-21"0,0 0 15,-21 21-15,0-21 0,0 21 16,-1 0-16,1 0 0,0 0 15,0 0-15,-21 21 0,20 0 16,1 0-16,0 21 0,0-20 0,0 20 16,0 0-16,-1 1 15,1-22-15,21 21 0,-21 0 0,21 1 16,-21-1-16,21-21 0,0 22 16,0-1-16,0-21 0,0 21 0,0-20 15,21 20-15,0-21 0,0 0 0,22 0 16,-22 1-16,0-1 0,21-21 15,1 0-15,-22 0 0,21 0 0,1 0 16,-1 0-16,0 0 0,1-21 16,-22-1-16,21 1 0,0-21 0,-20 21 15,-1-22-15,0 1 0,0 0 0,0-22 16,0 22-16,-21 0 0,0-22 16,0 1-16,0 20 0,0-20 15,-21 20-15,0 1 0,0 0 16,-21 21-16,20-1 0,-20 1 0,0 0 15,21 21-15,-22 0 0,22 0 16,-21 0-16,21 21 0,-1-21 0,1 21 16,0 1-16,0-1 0,21 0 15,0 0-15,0 0 0,0 0 16,21 1-16,0-22 0,0 0 16,1 0-16,20 0 0</inkml:trace>
  <inkml:trace contextRef="#ctx0" brushRef="#br0" timeOffset="27195.83">17505 1312 0,'42'0'31,"-21"0"-31,0 0 0,22 22 15,-22-1-15,0 0 0,21 0 0,-20 0 16,-1 22-16,21-1 16,-21 0-16,0 1 0,22 20 0,-22 1 15,0-1-15,0 1 0,0-1 16,-21 1-16,0-1 0,0 1 0,0-1 16,-21 1-16,-21 20 0,21-20 15,0-1-15,-22 22 0,22-22 0,-21 1 16,-1-1-16,1 1 0,-21-22 0,20 22 15,-20-22-15,20 0 0,-20-20 16,21 20-16,-1-21 0,-20 0 0,42 0 16,-22 1-16,1-1 0,21 0 0,0-21 15,-1 0-15,1 0 0,0 0 16,21-21-16,-21 0 16,0-1-16,0 1 0,21 0 0</inkml:trace>
  <inkml:trace contextRef="#ctx0" brushRef="#br0" timeOffset="27923.49">13631 826 0,'0'0'0,"21"0"16,1 0-16,-1 0 16,0 21-1,0 0-15,-21 0 16,0 0-16,0 0 0,0 22 0,0-22 15,0 0-15,0 0 0,0 0 16,-21 1-16,21-1 0,-21 0 0,0 0 16,-1 0-16,22 0 0,-21-21 15,0 22-15,42-44 47,0 1-47,1 0 0,-1 0 0,0 0 16,0 0-16,21-22 0,-20 22 15,20-21-15,-21-1 0,21 22 0,1-21 16,-22 21-16,21 0 0,-21-1 16,1 1-16,-1 0 0,-42 42 31,-1 0-31,1 1 16,-21-1-16,21 21 0,0-21 15,-1 22-15,1-22 0,21 0 16,-21 21-16,21-21 0,-21 1 15,21 20-15,0-21 0,0 0 0,0 0 16,0 1-16,21-22 16,0 21-16,0-21 0,1 0 0,-1 0 15,21 0-15,-21 0 0,0 0 0,22 0 16</inkml:trace>
  <inkml:trace contextRef="#ctx0" brushRef="#br0" timeOffset="28192.06">14753 1101 0,'21'0'31,"0"0"-15,-21 21-1,0 0-15,0 0 0,0 0 16,0 1-16,0-1 0,0 0 16,-21 0-16,0 0 0,0-21 15,0 21-15,0-21 16,-1 0-16,1 0 0,0 0 0,0 0 16</inkml:trace>
  <inkml:trace contextRef="#ctx0" brushRef="#br0" timeOffset="28944.32">15769 699 0,'0'0'0,"0"21"47,0 0-47,0 0 16,0 0-16,0 0 0,0 1 0,0-1 15,0 0-15,0 0 0,0 0 16,0 0-16,0 1 0,0-1 0,0 0 15,21-21-15,-21 21 0,21-21 16,1 0-16,-1 0 0,0 0 16,0 0-16,0 0 0,22 0 15,-22 0-15,0-21 0,21 0 16,-21 21-16,1-21 0,20-1 0,-21 1 16,0-21-16,0 21 0,1 0 15,-1-1-15,0 1 0,-21 0 0,0 0 16,0 0-16,0 0 15,0-1-15,0 44 32,0-1-17,0 0-15,0 0 0,0 0 16,0 22-16,0-22 0,-21 21 0,21 0 16,0-20-16,0 20 15,0 0-15,0 1 0,0-1 0,0 0 16,0 1-16,0-1 0,0 0 15,0 1-15,0-1 0,0-21 0,0 21 16,0-20-16,0 20 0,0-21 16,0 21-16,0-20 0,0-1 0,0 0 15,0 0-15,0 0 0,-21-21 16,-1 0-16,1 0 16,0 0-16,0 0 15,21-21-15,-21 0 0,21 0 0,-21 0 16,21-1-16,0-20 0,0 21 15,0-21-15,0-1 0,21 22 16,0-21-16,0-1 0,0 1 0,22 0 16,-1-1-16,-21 1 0,21 0 15,1 21-15,-1-22 0,-21 22 0,22 0 16,-22 0-16,0 0 0,0-1 16,0 22-16,0 0 0</inkml:trace>
  <inkml:trace contextRef="#ctx0" brushRef="#br0" timeOffset="29996.05">2074 5884 0,'0'0'15,"0"-42"-15,0 21 0,0 0 0,0-22 0,-21 22 16,21 0-16,0 0 0,0 0 16,-21 0-16,21-1 0,-21 22 15,0 0 1,21 43-16,-22-1 0,22 0 16,0 22-16,0-1 0,0 1 0,-21 21 15,21-1-15,0 1 0,-21 21 16,21 0-16,-21-22 0,21 22 15,0 0-15,-21-21 0,0 20 16,-1 1-16,22 0 0,0 0 0,-21-21 16,21-1-16,-21 1 0,21 0 15,0-22-15,0 1 0,0-22 0,0 0 16,0 1-16,0-1 0,0-21 16,0 0-16,0 0 0,21-21 15,-21-21 1,0 0-16,21-21 0,-21 21 0,0-22 15,0 1-15,0 0 0</inkml:trace>
  <inkml:trace contextRef="#ctx0" brushRef="#br0" timeOffset="31007.14">1968 5673 0,'-21'0'0,"0"0"0,21-21 16,-21 21-16,42 0 31,21 0-16,-20 0-15,41-22 0,1 22 16,41 0-16,1 0 0,21-21 0,0 21 16,21-21-16,1 21 0,41-21 15,1 21-15,-1-21 0,22 0 0,-1 21 16,22 0-16,-21-22 0,21 22 16,0-21-16,-22 21 0,22 0 0,-21-21 15,-1 21-15,-20 0 0,-1 0 16,-20-21-16,-1 21 0,-21 0 15,-21 0-15,0-21 0,0 21 16,-42-21-16,0 21 0,-1 0 0,-20 0 16,-22-22-16,0 22 0,1 0 0,-22 0 15,21 0-15,-21 0 0,-21-21 16,22 21-16,-22 21 31,0 1-31,0-1 16,0 0-16,0 0 0,0 0 15,0 22-15,0-22 0,0 21 0,0 0 16,0 22-16,0-22 0,0 22 16,0-1-16,0 1 0,0-1 15,0 1-15,0-1 0,0 22 0,0 0 16,0-1-16,0 1 0,0 0 16,0 20-16,0-20 0,0 0 0,0-1 15,0 1-15,0 0 0,0-1 16,0 1-16,0 0 0,0-1 0,0 1 15,0-21-15,0-1 0,0 1 0,0-1 16,0-21-16,0 22 0,0-22 16,0 22-16,0-22 0,0 0 0,0-20 15,0 20-15,0-21 0,0 21 0,0-20 16,0-1-16,-22-21 16,1 21-16,0-21 0,0 0 0,0 21 15,0-21-15,-1 0 0,-20 0 0,0 0 16,21 0-16,-43 0 0,22 0 15,-1 0-15,-20 0 0,-1 0 0,-20 0 16,20 0-16,-20-21 0,-1 21 0,0 0 16,-21 0-16,1-21 0,-22 21 15,0 0-15,0 0 0,0 0 0,-22 0 16,1 0-16,0 0 0,-21 0 0,-1 0 16,1 0-16,0 0 0,-1 0 15,-20 0-15,-1 0 0,1 0 16,-1 0-16,1 21 0,-1-21 0,1 21 15,21-21-15,-1 0 0,1 0 16,42 21-16,0-21 0,0 0 0,21 0 16,21 0-16,1 0 0,-1 0 15,0 0-15,22 0 0,21 0 0,-1 0 16,1 0-16,0-21 0,20 21 16,1 0-16,21-21 0,0 0 15,0 0 1,0-1-16,0 1 0,0 0 15,21 21-15,1-21 16,-22 0-16,21 0 0,0-1 0</inkml:trace>
  <inkml:trace contextRef="#ctx0" brushRef="#br0" timeOffset="31579.81">1863 7599 0,'0'-21'31,"21"0"-31,0 21 0,0 0 16,0 0-16,0 0 0,1 0 15,20 0-15,21 0 0,1 0 0,-1 0 16,22 0-16,21 0 0,21 0 15,-21 0-15,42 0 0,-21 0 0,21 0 16,21 0-16,1 0 0,-1 0 16,0 0-16,1 0 0,20 0 0,-20 0 15,20 0-15,-21 0 0,22 0 16,-22 0-16,1 0 0,20 0 0,-21 0 16,1 0-16,-22 0 0,0 0 0,0 0 15,0 0-15,1 0 16,-1 0-16,-21 0 0,0 0 0,-21-22 15,-1 22-15,-20 0 0,-21 0 0,20 0 16,-20 0-16,-22 0 0,0 0 16,1 0-16,-22 0 0,21 0 0,-21-21 15,1 21-15,-1 0 16,0 0 62,0 0-62,-42 0 31,0 0-47,0 0 0,-22 0 15,-20 0-15</inkml:trace>
  <inkml:trace contextRef="#ctx0" brushRef="#br0" timeOffset="32012.13">4022 7599 0,'0'0'16,"0"-21"-16,0 0 0,0 42 46,21 0-46,-21 0 0,0 21 0,21-20 16,-21 20-16,0 0 0,0 1 16,0-1-16,0 0 0,0 1 0,0-1 15,0 0-15,0 1 0,0-1 16,0-21-16,0 21 0,0-20 0,0-1 16,0 0-16,21-21 15,0 0 1,-21-21-16,21 0 15,-21-22-15,0 22 0,22-21 16,-22-1-16,0 1 0,0 0 16</inkml:trace>
  <inkml:trace contextRef="#ctx0" brushRef="#br0" timeOffset="32435.88">4149 7578 0,'0'-21'0,"21"21"31,0 0-31,21 0 0,-21 0 16,22 0-16,-1 0 0,22 0 16,-22 0-16,43 0 0,-22 0 0,22 0 15,-1 0-15,-20 0 0,21 0 16,-22 0-16,1 0 0,-1 0 16,1 0-16,-22 0 0,21 0 0,-20 21 15,-1-21-15,-21 0 0,22 21 16,-22-21-16,-21 21 0,21-21 0,-21 21 15,0 0-15,21-21 0,-21 22 0,0-1 16,0 0-16,0 0 0,0 0 16,0 0-16,0 1 0,0-1 0,0 0 15,-21 21-15,21-21 0,-21 1 0,21-1 16,0 21-16,0-21 0,-21 0 16,21 1-16,-22-1 0,22 0 0,0 21 15,0-21-15,-21 1 16,21-1-16,-21 0 0,21 0 15,-21-21-15,21 21 16,-21-21-16,0 0 0,-1 0 31,1 0-31,0-21 0,0 0 16,0 0-16,-22 0 0,22-1 16</inkml:trace>
  <inkml:trace contextRef="#ctx0" brushRef="#br0" timeOffset="33255.8">4149 7832 0,'0'0'0,"-22"0"0,1 0 0,0 0 0,0 0 16,0-21-16,42-1 31,0 22-31,21-21 0,1 21 16,-1 0-16,0 0 0,22-21 15,-1 21-15,22 0 0,0 0 0,-1-21 16,1 21-16,0 0 0,-1 0 0,-20-21 16,21 21-16,-22 0 0,-21 0 15,22 0-15,-22 0 0,1 0 0,-1 0 16,-21 0-16,-42 0 31,0 0-31,-22 21 0,1-21 16,-21 0-16,-1 21 0,1-21 15,-22 21-15,0-21 0,1 21 0,-1 1 16,0-22-16,22 21 0,-1 0 0,1-21 16,-1 21-16,22-21 0,0 21 15,20-21-15,1 21 0,0-21 0,21 22 16,21-22 0,0 0-16,22 0 0,-1 0 15,22 0-15,-22 0 0,43 0 0,-22 0 16,22 0-16,-1 0 15,1 0-15,-21 0 0,20 0 0,-20 0 16,20-22-16,-41 22 0,20 0 0,1 0 16,-22 0-16,-21 0 0,0 0 15,1 0-15,-44 0 16,1 0-16,-21 0 0,0 0 16,-22 0-16,1 0 0,-22 0 15,0 22-15,1-1 0,-1-21 0,21 21 16,-20 0-16,20-21 0,1 21 15,-1-21-15,22 21 0,21 1 0,-22-22 16,22 21-16,0-21 0,21 21 16,21-21-1,0 0-15,22 21 0,-22-21 0,42 0 16,-20 0-16,20 0 0,22 0 0,-22 0 16,22 0-16,-21 0 0,-1 0 15,1 0-15,-1 0 0,1 0 0,-22 0 16,0 0-16,1 0 0,-1 0 15,-21 0-15,0 0 0,-63 0 16,21 0 0,-22 0-16,1 21 0,-21-21 15,20 0-15,-20 21 0,-1-21 0,1 22 16,-1-22-16,1 21 0,20-21 16,1 21-16,21-21 0,0 0 15,0 21-15,21 0 16,21-21-16,0 0 0,21 21 15,1-21-15,-1 0 0,21 0 16,1 0-16,-22 0 0</inkml:trace>
  <inkml:trace contextRef="#ctx0" brushRef="#br0" timeOffset="33883.75">8086 9038 0,'0'0'0,"0"-21"16,-22 21-1,-20 0-15,21 0 0,-21 0 16,20 0-16,-41 0 0,21 0 0,-22 0 15,1 0-15,-1 0 0,1 0 16,-22 0-16,0 0 0,-21-21 0,-21 21 16,0 0-16,0 0 0,-21 0 0,21-21 15,-42 21-15,21 0 16,-22 0-16,-20 0 0,21 0 0,-1 0 16,-20 21-16,-22 0 0,22-21 0,-1 21 15,-21 0-15,22 22 0,-1-22 16,1 0-16,21 0 0,-1 0 0,1 1 15,21-1-15,21 0 0,0 0 0,0-21 16,21 21-16,0-21 0,21 0 16,22 0-16,-22 0 0,43 0 0,-22 0 15,22 0-15,0 0 0,-1 0 16,22 0-16,0 0 0,0 0 0,0 0 16,21-21-1,0 0 1,21 21-16,0-21 0,0 21 15,0-21-15,1 21 0,-1-22 0,0 22 16,21-21-16,-21 21 0</inkml:trace>
  <inkml:trace contextRef="#ctx0" brushRef="#br0" timeOffset="34335.37">3111 8848 0,'0'0'0,"22"-21"16,20 21-16,-21 0 0,-21-22 0,21 22 15,-21 22 17,0-1-32,-21-21 0,0 21 0,0 21 15,0-21-15,-1 1 0,1-1 16,0 21-16,-21-21 0,-1 22 0,1-22 16,-21 21-16,-1 0 0,22-20 0,-22 20 15,1-21-15,-1 0 0,22 0 16,-22 1-16,22-22 0,0 21 0,21-21 15,-1 0-15,1 0 0,0 0 16,0 0-16,21-21 31,21 21-31,0 0 0,0 0 16,1 0-16,20 0 0,0 0 0,1 0 0,-1 0 16,0 0-16,1 21 15,20 0-15,1-21 0,-22 21 0,21-21 16,1 21-16,-1 0 0,1 1 0,-22-1 15,22 0-15,-22 0 0,0 0 16,1 0-16,-1 1 0,-21-22 0,22 21 16,-22 0-16,-21 0 0,21-21 0,-21 21 15,21 0-15,0-21 16,-21 22-16,21-22 16,1 0-16,-22-22 0,21 1 15,0 0-15</inkml:trace>
  <inkml:trace contextRef="#ctx0" brushRef="#br0" timeOffset="35020.67">9271 6054 0,'0'0'0,"-42"0"0,-1 21 16,1-21-16,0 0 0,20 0 15,-20 21-15,21-21 0,42 0 31,0 0-31,22 21 0,-1-21 16,0 0-16,22 0 0,-1 0 0,1 0 16,-1 0-16,22 0 0,21 0 0,-22 0 15,1 0-15,21 0 0,-21 0 16,20 0-16,-20 0 0,0 0 0,-22 0 16,1 0-16,-22 0 0,0 0 0,1 0 15,-22 0-15,0 0 0,-21-21 31,-21 0-31,0 0 16,0 21-16,-1-21 0,-20-1 0,21 1 16,-21 21-16</inkml:trace>
  <inkml:trace contextRef="#ctx0" brushRef="#br0" timeOffset="35327.49">10075 5906 0,'0'21'15,"0"0"-15,21-21 16,1 0-16,-22 21 0,21-21 0,0 0 16,21 0-16,-21 21 0,1-21 15,-1 0-15,21 0 0,-21 21 0,0-21 16,22 0-16,-22 0 0,0 22 0,0-22 16,0 0-16,1 0 15,-22 21-15,21-21 0,-21 21 16,0 0-16,0 0 0,0 0 15,-21 1-15,-1-1 16,1 0-16,0 0 0,-21 0 0,-1 22 16,-20-22-16,21 21 0,-22-21 0,22 22 15,-22-22-15,22 0 0,0 21 16,20-21-16,-20 1 0,42-1 0,21-21 31</inkml:trace>
  <inkml:trace contextRef="#ctx0" brushRef="#br0" timeOffset="35952.12">13398 5609 0,'0'0'0,"22"-21"16,-1 0-16,-21 0 0,21 0 15,0-1-15,-21 1 16,0 0-16,-21 21 16,0 0-1,-22 0-15,22 0 0,-21 21 16,21 0-16,-22 22 0,1-1 0,-21 0 16,20 1-16,1 20 0,0-20 15,-22 20-15,22 1 0,-22-1 16,22 22-16,0-22 0,-1 22 0,1-22 15,21 22-15,0 0 0,-1-22 16,22 22-16,0-22 0,0 1 0,22-1 16,-1-20-16,0 20 0,0-20 0,21-1 15,1-21-15,20 21 0,1-20 16,-1-22-16,1 21 0,-1-21 0,22 0 16,-22 0-16,22 0 0,-21-21 0,-1-1 15</inkml:trace>
  <inkml:trace contextRef="#ctx0" brushRef="#br0" timeOffset="50552.96">13504 6308 0,'-21'0'16,"0"0"-16,21-21 16,-21 21-16,0 0 15,-1 0-15,1 0 16,0 0-16,21-22 0,-21 22 15,0 0-15,0 0 0,-1 0 0,1 0 16,42 0 15,1 0-15,-1 0-16,0 0 0,0 0 16,21 0-16,-20 0 0,20 0 0,-21 0 15,21 0-15,-20 0 0,-1 0 0,0 0 16,0 0-16,0 0 0,0 0 15,-21-21 17,0 0-17,0 0 1,22 0-16</inkml:trace>
  <inkml:trace contextRef="#ctx0" brushRef="#br0" timeOffset="50823.8">14139 5990 0,'21'0'31,"1"0"-15,-1 0-16,21 0 0,-21 0 15,22 0-15,-1 0 0,0 0 0,-21 0 16,22 0-16,-1 0 0,-21 0 0,22 0 16,-22 0-16,0 0 0,0 0 15,-42 0 17,0 0-32,-22 0 0,22 0 0</inkml:trace>
  <inkml:trace contextRef="#ctx0" brushRef="#br0" timeOffset="51363.49">14160 5969 0,'0'0'0,"0"21"16,-21-21-16,21 21 16,-21 1-16,0-22 0,21 21 0,-21 0 15,0 0 1,-1 0-16,1 0 0,21 1 15,-21-22-15,0 21 16,42-21 47,0 0-48,0 0-15,1 0 0,-1 0 0,0 0 16,0-21-16,0 21 0,0 0 15,1 0-15,20 0 0,-21 0 0,21 0 16,-20 0-16,20 0 0,-21 0 16,21 0-16,-20 0 0,-1 21 15,0-21-15,0 21 0,21-21 0,-42 21 0,22 0 16,-22 22-16,21-22 0,-21 21 16,0-21-16,0 22 0,-21-1 15,-1-21-15,-20 21 0,0 1 16,21-22-16,-43 0 0,22 0 0,-1 0 15,1 1-15,0-1 0,-1-21 0,1 0 16,0 0-16,21 0 0,-22 0 16,1 0-16,21 0 0,0 0 0,-1 0 15,1 0-15,0-21 0,0 21 0,21-22 16,0 1-16,-21 21 0,21-21 16,0 0-16,0 0 0,0 0 15,0-1 1,21 1-16,0 21 0,0-21 0,22 0 15,-22 21-15</inkml:trace>
  <inkml:trace contextRef="#ctx0" brushRef="#br0" timeOffset="51840.22">14901 6075 0,'0'-21'31,"-21"21"0,0 21-31,0 0 0,21 0 16,0 0-16,-21 1 0,-1 20 0,22-21 16,0 0-16,0 22 0,-21-22 15,21 21-15,0 0 0,0-20 0,0 20 16,0-21-16,0 21 0,0-20 0,0-1 15,0 0-15,21 0 0,-21 0 16,22-21-16,-1 0 0,0 0 0,0 0 16,0 0-16,0 0 0,22 0 15,-22 0-15,0-21 0,21 0 16,-20 0-16,20-22 0,-21 22 0,21-21 16,-20 0-16,-1-1 0,0 1 15,0 0-15,-21 20 0,0-20 0,0 0 16,0 21-16,0-22 0,-42 22 0,21 0 15,-22 0-15,22 0 0,-21 21 16,-1 0-16,1 0 0,21 0 0,-21 0 16,-1 0-16,22 0 0,0 0 15,-21 0-15,20 21 0,22 0 16,0 0-16,0 0 16,0 0-16,0 1 0,22-22 0,20 21 15,-21-21-15,0 21 0,22-21 16</inkml:trace>
  <inkml:trace contextRef="#ctx0" brushRef="#br0" timeOffset="52294.96">15875 6033 0,'0'-22'0,"-21"1"31,0 21-31,-1 0 0,1 0 15,0 0-15,-85 106 32,85-64-32,0-20 0,0-1 15,0 0-15,-1 21 0,22-21 16,0 1-16,0 20 0,0-21 0,0 21 16,0-20-16,0-1 0,22 0 0,-1 0 15,0 0-15,0-21 0,21 21 16,-20-21-16,20 0 0,-21 0 0,0 0 15,22 0-15,-22 0 0,21-21 16,-21 0-16,0 21 0,1-21 0,-1-21 16,0 20-16,0 1 0,0-21 0,0 21 15,-21-22-15,22 1 16,-22 21-16,0-21 0,0-1 0,0 22 16,0-21-16,-22 21 0,1-1 0,0 1 15,0 0-15,0 21 0,0 0 16,-1-21-16,1 21 0,0 0 0,-64 21 31,64 0-31,0 0 0,21 1 0,0-1 16,-21 0-16,21 0 0,0 0 15,0 0-15,0 1 0,0-1 0,0 0 16</inkml:trace>
  <inkml:trace contextRef="#ctx0" brushRef="#br0" timeOffset="52619.77">16404 6477 0,'-21'21'16,"21"-42"15,0 0-15,21 0-1,0 21-15,0 0 16,1 0-16,-1 0 16,-21 21-1,0 0-15,0 0 0,0 0 0,0 1 16,0 20-16,0-21 0,0 0 16,-21 22-16,-1-22 0,-20 0 0,21 21 15,-21-21-15,-1 1 0,22-1 0,-21-21 16,21 21-16,-22-21 0,22 0 15,0 0-15</inkml:trace>
  <inkml:trace contextRef="#ctx0" brushRef="#br0" timeOffset="53107.47">17103 5863 0,'-43'0'31,"22"0"-31,0 21 0,0 1 0,0-1 16,21 0-16,-22 21 0,1-21 15,0 22-15,21-22 0,-21 21 0,21 1 16,-21-22-16,21 21 0,0-21 15,0 0-15,0 22 0,0-22 16,0 0-16,0 0 0,0 0 0,21-21 16,0 22-16,0-22 0,0 0 15,1 0-15,-1 0 0,0 0 0,0 0 16,21-22-16,-20 1 0,20 0 0,-21 0 16,21 0-16,-20 0 0,20-22 15,-21 22-15,21-21 0,-20-1 0,-1 1 16,21 21-16,-21-21 0,-21-1 15,0 1-15,0 0 0,0 20 0,0 1 16,-21-21-16,-21 42 16,21-21-16,-22 0 0,22 21 0,-21 0 15,21 0-15,-22 0 0,22 21 0,-21 0 16,21 0-16,-22 0 0,22 0 16,0 22-16,0-22 0,21 0 0,0 0 15,0 0-15,0 1 0,0-1 16,21 0-16,21 0 15</inkml:trace>
  <inkml:trace contextRef="#ctx0" brushRef="#br0" timeOffset="53536.17">17695 5355 0,'0'0'0,"0"21"31,21-21-31,1 22 0,20-1 0,-21 0 16,21 0-16,-20 0 0,20 0 15,0 22-15,-21-22 0,22 21 16,-22-21-16,0 22 0,0-1 0,0 0 15,1 1-15,-1-1 0,-21 0 16,0 1-16,0-1 0,0 22 16,0-22-16,0 0 0,-21 22 0,-22-22 15,22 22-15,0-22 0,-21 21 0,20-20 16,-20 20-16,0-20 0,-1-1 16,1 0-16,0 1 0,-1-22 0,1 21 15,0-21-15,-1 0 0,1 1 16,21-1-16,0 0 0,-22 0 0,22-21 15,0 21-15,0-21 16,0 0 0,0-21-16,21 0 15,-22 21-15,22-21 0</inkml:trace>
  <inkml:trace contextRef="#ctx0" brushRef="#br0" timeOffset="54788.03">1714 10816 0,'0'0'0,"0"-21"16,0 0-16,22 21 0,-22-21 16,0 0-16,0-1 0,21 22 15,-21-21-15,21 21 32,-21 21-17,0 1-15,21-1 0,0 0 16,-21 21-16,21 1 0,-21-1 0,22 0 15,-22 1-15,21 20 0,-21 1 16,0-1-16,0 22 0,0-22 0,21 22 16,-21 0-16,0-22 0,0 22 15,0-1-15,0 1 0,0 0 16,0-1-16,-21 1 0,0 0 16,21-22-16,-22 22 0,22-22 0,-21 1 15,21-1-15,0-20 0,0 20 16,0-20-16,0-1 0,0 0 0,0 1 15,0-1-15,0-21 0,0 0 16,0 0-16,21-21 16,1-21-1,-22 0-15,0-21 0</inkml:trace>
  <inkml:trace contextRef="#ctx0" brushRef="#br0" timeOffset="56307.45">1947 10859 0,'0'0'0,"-21"0"0,21-22 16,-21 22-16,21-21 15,0 0 17,21 21-17,0 0 1,0-21-16,1 21 0,-1 0 15,0 0-15,0 0 0,0 0 0,0 0 16,22 0-16,-1 0 0,0 0 16,22 0-16,-1-21 0,22 21 0,0 0 15,-1 0-15,22 0 0,-21-21 16,21 21-16,0 0 0,21 0 16,0-22-16,21 22 0,-21 0 0,21-21 15,0 21-15,0 0 0,22-21 16,-22 21-16,21 0 0,-21-21 0,0 21 15,1 0-15,-1-21 0,0 21 16,0-21-16,-21 21 0,0-22 0,0 22 16,-21 0-16,0-21 0,-22 21 0,1 0 15,0-21-15,-22 21 0,1 0 16,-1 0-16,1 0 0,-22 0 0,22 0 16,-1 0-16,-21-21 0,1 21 15,20 0-15,-20 0 0,-1 0 16,0 0-16,-21 0 0,22 0 0,-1 0 15,-21 0-15,0 0 0,1 0 16,-1 0-16,0 0 0,0 0 16,-21 21 15,-21 0-15,21 0-16,-21 1 15,21-1-15,-21 0 0,21 0 0,0 0 16,0 0-16,0 1 0,0 20 15,0 0-15,0-21 0,0 22 0,0-1 16,0 0-16,0 22 0,0-1 16,0 1-16,-22-1 0,22 1 15,-21-1-15,21 1 0,0-1 0,-21 1 16,0-1-16,0 1 0,21-1 0,-21 1 16,21-1-16,0 1 0,-22-1 15,22 1-15,-21-1 0,21 1 0,0-1 16,0-20-16,-21 20 0,21-20 0,0-1 15,-21 21-15,21-20 0,0-1 16,-21 0-16,21 1 0,0-1 16,0 0-16,-21-20 0,-1 20 0,1 0 15,21-21-15,0 22 0,-21-22 0,0 0 16,21 0-16,-21 0 0,0-21 16,-1 22-16,1-22 15,0 21-15,0-21 0,0 21 0,0-21 16,-22 0-16,22 0 0,0 0 0,-21 0 15,-1 21-15,1-21 0,0 0 16,-1 0-16,-20 0 0,-1 0 0,1 0 16,-1 0-16,-20 0 0,-22 0 0,21 0 15,0 0-15,1 0 0,-22 0 16,21 0-16,-21 0 0,1 0 0,-1 0 16,0 0-16,0 0 0,0 0 15,-21 0-15,21 0 0,-21 21 0,22-21 16,-22 0-16,0 21 0,-22-21 15,22 22-15,-21-22 0,21 21 16,0-21-16,21 21 0,-21-21 0,22 0 16,-1 21-16,0-21 0,21 0 15,-21 21-15,22-21 0,-1 0 0,22 0 16,-22 0-16,21 0 0,1 0 16,-1 0-16,22 0 0,-21 0 0,20 0 15,1 0-15,21 0 0,0 0 16,-1 0-16,1 0 0,0 0 78,21-21-62,-21 21-16,21-21 31,-21 21-31,21-21 62,21 0-46,0 21 0,0-22-16,-21 1 0,21 21 0,1-21 15,-1 0-15,-21 0 16,21 0-16,-21-1 0,0 1 15,0 0-15,0 0 0,0 0 16,0 0-16,-21-1 16,21 1-16,-21 21 0,21-21 15,0 0 1</inkml:trace>
  <inkml:trace contextRef="#ctx0" brushRef="#br0" timeOffset="57487.78">6223 10583 0,'0'-21'31,"0"42"78,0 1-93,0-1-16,0 0 16,0 0-16,0 0 15,0 0-15,-21 1 16,21-1-16,0 0 16,0 0-16,0 0 0,-21 0 0,21 22 15,0-1-15,0-21 0,0 22 0,0 20 16,0-21-16,0 22 0,0-1 15,0-20-15,0 20 0,0 1 0,0-1 16,0 1-16,0-1 0,0-20 0,0 20 16,0 1-16,0-22 0,0 21 15,0 1-15,0-1 0,0 1 0,0-1 16,0 1-16,0-1 0,-22-20 16,22 20-16,-21-20 0,21 20 0,-21-21 15,0 22-15,0-22 0,0 1 0,21 20 16,-22-21-16,22 1 15,-21-22-15,21 21 0,0 1 0,0-22 16,0 0-16,0 0 0,0 0 0,0 0 16,21 1-1,1-22-15,-1-22 16,-21 1 0,0 0-16,21 0 15,-21-21-15,21 20 0,0-20 0,-21 21 16,0-21-16,21-1 0,1 1 0,-1-22 15</inkml:trace>
  <inkml:trace contextRef="#ctx0" brushRef="#br0" timeOffset="58155.39">6329 11409 0,'-21'-21'15,"-1"21"-15,44 0 47,20-21-47,-21 21 16,0-22-16,22 22 0,-1 0 0,0-21 15,1 21-15,-1 0 0,0-21 16,22 21-16,-22 0 0,0-21 0,22 0 16,-22 21-16,1 0 0,-1 0 15,0 0-15,-21-21 0,1 21 0,-1 0 16,-21 21 0,0 0-16,-21-21 15,-1 21-15,1 0 0,21 0 0,-21-21 16,0 22-16,21-1 15,0 0-15,0 0 0,0 21 0,0-20 16,-21-1-16,21 0 0,0 21 0,0-21 16,0 1-16,0-1 0,0 21 15,0-21-15,0 0 0,0 22 0,0-22 16,0 21-16,0-21 0,0 1 0,0 20 16,0-21-16,0 0 0,0 22 15,0-22-15,21 0 0,-21 0 0,0 0 16,0 0-16,0 1 15,0-1 1,-21-21-16,0 0 16,-1 0-16,1 0 15,0 0-15,0 0 0,-21 0 0,20 0 16,-20-21-16,21 21 0,-21 0 0,20-22 16,-20 22-16,21 0 0,-21-21 15,20 21-15,1-21 0,-21 21 0,21 0 16,0-21-16,-1 21 0,1-21 0,0 21 15,21-21-15,-21-1 16,21 1-16,0 0 0,0 0 16,0 0-16,0 0 15,21 21-15</inkml:trace>
  <inkml:trace contextRef="#ctx0" brushRef="#br0" timeOffset="59475.64">6371 11599 0,'-21'0'0,"42"0"0,-63 0 16,21 0-16,21-21 15,0 0 1,21 21-16,0-21 0,0 21 0,0-21 16,22 21-16,-1-21 0,0-1 15,1 22-15,-1-21 0,21 21 16,-20-21-16,-1 21 0,0 0 0,1-21 15,-1 21-15,0-21 0,-20 21 16,-1 0-16,0 0 0,-63 0 16,20 21-16,-20-21 15,-21 21-15,20 0 0,-20-21 16,-1 21-16,22 1 0,-22-1 0,22 0 16,0-21-16,-1 21 0,1 0 15,21-21-15,0 21 0,0-21 0,21 22 16,21-22 15,0 0-31,21 0 0,-21 0 0,22 0 16,-1 0-16,0 0 0,1 0 0,20 0 15,-20 0-15,-1 0 0,0-22 16,1 22-16,-1 0 0,-21 0 0,0 0 16,0 0-16,1 0 0,-44 0 15,-20 0 1,0 22-16,-1-22 0,1 21 0,-21-21 15,-1 21-15,22-21 0,-22 21 16,22 0-16,0-21 0,-1 21 0,1-21 16,21 22-16,-22-22 0,43 21 15,-21-21-15,42 21 16,1-21 0,-1 0-16,21 0 0,0 0 0,22 0 15,-22 0-15,22 0 0,-1 0 16,-20 0-16,20 0 0,1 0 0,-1 0 15,-21 0-15,1-21 0,-1 21 0,-21 0 16,0 0-16,1 0 0,-44 0 16,1 0-16,-21 0 15,0 0-15,-22 21 0,1 0 0,-1-21 16,1 21-16,-1 0 0,1-21 16,-1 22-16,1-22 0,20 21 0,22-21 15,-21 0-15,21 21 0,42-21 31,21 0-31,0 0 16,1 0-16,-1 0 0,22 0 16,-1 0-16,1 0 0,-1-21 0,1 21 15,-22-21-15,21 21 0,-20 0 0,-1-22 16,-21 22-16,0 0 0,1 0 16,-65 0-1,1 0-15,0 0 0,-1 0 0,-20 0 16,20 0-16,-20 0 0,-1 0 15,1 0-15,21 0 0,-1 0 0,1 22 16,0-22-16,20 0 0,1 0 16,42 0-1,1-22 1,-1 22-16,21 0 0,-21-21 0,22 0 16,-1 0-16,21 0 0,-20 0 15,-1-1-15,0 1 0,22-21 0,-22 21 16,1-22-16,-22 22 0,21 0 0,-21-21 15,-21 21-15,0-1 0,0 1 16,-21 0-16,0 0 0,-21 21 0,-22 0 16,1 0-16,-1 0 0,-21 0 15,22 0-15,-22 0 0,22 0 0,-1 0 16,1 21-16,20-21 0,1 0 16,21 21-16,-21-21 0,42 21 15,42-21 1,-21 0-16,21 0 0,1 0 15,20 0-15,-20-21 0,20 21 16,1-21-16,-1 0 0,1 0 0,-1 21 16,1-21-16,-1-1 0,-21 1 15,1 21-15,-22-21 0,21 21 0,-42-21 16,-21 21-16,0 0 16,-21 0-16,-22 0 0,1 0 15,-1 0-15,1 21 0,-1-21 0,-21 21 16,43 0-16,-21-21 0,20 22 15,1-22-15,0 21 0,20-21 16,1 0-16,21 21 0,21-21 31,1 0-31,20 0 0,0 0 16,-21 0-16,22 0 0,-1 0 0,0 0 16,-20 0-16,20-21 0,-21 21 15,0 0-15,0 0 0,-21-21 0,22 21 16</inkml:trace>
  <inkml:trace contextRef="#ctx0" brushRef="#br0" timeOffset="60960.22">7747 10562 0,'0'-21'0,"42"-21"31,-21 21-15,1 21-16,-22-22 0,21 22 16,-21-21-16,21 0 15,0 21-15,-21-21 16,0 0 0,0 42 30,0 0-46,0 0 16,0 0-16,-21 1 0,21 20 0,0 0 16,0-21-16,-21 22 0,21-1 15,0 0-15,-21 1 0,21-1 16,0 0-16,0 1 0,0-1 0,0 22 16,0-22-16,0 21 0,0 1 15,0-1-15,0 22 0,0-21 0,0-1 16,0 1-16,0-1 0,0 1 0,0-22 15,0 21-15,0 1 0,0-1 16,0 1-16,0-1 0,0 1 0,0-1 16,0 1-16,0-1 0,0 1 0,0-1 15,0-20-15,0 20 0,0-20 16,0-1-16,-22 0 0,22 22 0,0-22 16,0-21-16,0 22 0,0-1 0,0 0 15,0-21-15,0 1 16,0-1-16,0 0 0,0 0 0,0 0 15,0 0-15,0 1 16,0-44 15,0 1-31,0 0 16,0 0-16,0 0 16,0 0-16,0-1 0,0 1 0,0 0 15,0 0-15,0-21 0</inkml:trace>
  <inkml:trace contextRef="#ctx0" brushRef="#br0" timeOffset="61264.05">7387 12467 0,'0'0'16,"-21"0"-16,0-21 16,42 21 15,0 0-31,0 0 0,0 21 15,22 0-15,-22 1 0,0-22 0,21 21 16,-20 0-16,20 0 0,-21 0 0,0 22 16,0-22-16,1 0 0,-1 0 15,0 21-15,0-20 0,0-1 16,-21 0-16,0 0 0,21 0 0,-21 0 16,22 1-16,-22-1 15,21-21-15,-21 21 0,21-21 16,0-21-1,-21 0-15,21-1 0,-21 1 16,21 0-16,1 0 0,-1-21 0,0-1 16</inkml:trace>
  <inkml:trace contextRef="#ctx0" brushRef="#br0" timeOffset="61491.92">8403 12002 0,'0'0'0,"0"-22"0,0 44 15,0-1 1,-21 21-16,0-21 0,0 22 0,-1-1 16,1 0-16,0 1 0,0-1 15,0 0-15,0 1 0,-22-1 0,22 0 16,0 1-16,0-22 0,0 21 0,-1 0 16,1-20-16,21-1 0,0 0 15,-21 0-15,21 0 0,0 0 0,0-42 31,21 0-31</inkml:trace>
  <inkml:trace contextRef="#ctx0" brushRef="#br0" timeOffset="62243.48">9991 11176 0,'-43'0'0,"86"0"0,-128 0 0,21 0 0,22 0 16,0 0-16,-1 0 0,22 0 15,-21 0-15,21 0 0,0 0 0,42 21 31,21-21-31,0 0 16,22 0-16,-1 21 0,1-21 0,21 0 16,-1 0-16,22 0 0,-21 0 15,-1 0-15,22 0 0,0 0 0,-21 0 16,21 0-16,-1 0 0,1 0 0,-21 0 16,0 0-16,-1 0 0,1 0 15,-22 0-15,-20 0 0,-1 0 0,-21-21 16,0 21-16,1-21 0,-22 0 15,-22 21-15,1-21 16,0 21-16,0-21 0,-21-1 0,-1 22 16,1-21-16,0 21 0,-1-21 15,22 21-15,-21-21 0,-1 21 0,22 0 16,0 0-16,0-21 0,0 21 16,21-21-16,21 21 31,21 0-31,-21 0 0,22 0 15,-22 0-15,21 0 0,1 0 0,-22 0 16,21 21-16,-21 0 0,22 0 0,-22 0 16,0 0-16,0 1 15,0-1-15,-21 21 0,0 0 0,0-20 16,0 20-16,-21 0 0,-21-21 0,21 22 16,-22-22-16,1 21 0,0-21 15,-1 22-15,1-22 0,-22 0 0,43 0 16,-21 0-16,0-21 0,20 22 15</inkml:trace>
  <inkml:trace contextRef="#ctx0" brushRef="#br0" timeOffset="62768.19">13504 10139 0,'0'0'0,"0"-21"0,21 0 0,1-1 16,-22 1-16,21 21 0,0-21 15,0 0-15,0 0 0,0 21 16,-42 0 15,-21 0-31,21 21 0,0 0 0,-22 21 16,1-20-16,0 20 0,20 21 0,-20 1 15,0-1-15,-1 22 0,1 0 16,21-1-16,-21 1 0,-1 0 0,22-1 16,-21 1-16,21 0 0,-22 21 0,43-22 15,0 1-15,0 0 16,0-22-16,0 1 0,21-1 0,22 1 16,-1-22-16,0 0 0,22 1 0,-1-1 15,1-21-15,-1 21 0,-20-20 0,20-22 16,1 21-16,-22-21 0,22 0 15,-22 0-15,0 0 0,1 0 0,-22-21 16,21-1-16,-21 22 0,0-21 0,1 0 16,-1-21-16</inkml:trace>
  <inkml:trace contextRef="#ctx0" brushRef="#br0" timeOffset="64420.48">14266 10414 0,'0'0'0,"0"-21"16,0 0-16,0 0 16,0-1-16,0 1 0,0 0 15,0 42 32,-21 0-47,0 22 0,21-22 0,-21 21 16,0 1-16,-1-1 0,22 0 15,-21 1-15,21-1 0,0 21 0,-21-20 16,21-1-16,-21 0 0,21 1 0,0-1 16,0-21-16,0 22 0,0-1 0,0-21 15,0 21-15,0-20 16,21-1-16,0 0 0,0 0 0,1 0 0,20 0 16,-21-21-16,21 0 0,1 0 15,-22 0-15,21 0 0,1 0 16,-1-21-16,0 0 0,1 0 0,-1 0 15,-21 0-15,21-22 0,1 22 16,-22-21-16,21-1 0,-21 1 0,1-21 16,-22 20-16,0-20 0,0-1 0,0 1 15,0-1-15,0 1 0,0-1 16,-22 22-16,1 0 0,-21-1 0,21 22 16,-22 0-16,1 0 0,0 21 0,-1 0 15,1 0-15,0 0 0,-1 21 16,1 0-16,0 0 0,21 22 15,-1-1-15,1 0 0,21 1 0,0 20 16,0-21-16,0 1 0,0-1 16,0 0-16,0 1 0,21-1 0,1 0 15,-1-20-15,0 20 0,0-21 0,21 0 16</inkml:trace>
  <inkml:trace contextRef="#ctx0" brushRef="#br0" timeOffset="64663.5">15494 10943 0,'21'0'15,"-42"0"-15,63 21 0,-42 1 0,0-1 16,0 0-16,0 0 16,-21 0-16,0 0 0,0 1 0,0 20 15,-1-21-15,1 21 0,0-20 0,0 20 16,0-21-16,-22 0 0,22 22 15,-21-22-15,21 0 0,-22 0 0,22 0 16,-21 0-16,21 1 0,0-22 0,-1 0 16</inkml:trace>
  <inkml:trace contextRef="#ctx0" brushRef="#br0" timeOffset="64979.32">16404 10287 0,'0'0'0,"-21"0"0,0-21 0,21 0 15,21 21 1,21 0-16,-21 0 15,22 0-15,20 0 0,-20 0 16,-1 0-16,21-21 0,-20 21 0,-1 0 16,22 0-16,-22 0 0,0 0 15,-21 0-15,1 0 0,-1 0 0,0 0 16,-42 0 0,0 0-16,-22 0 15,22 0-15,-21 0 0,-1 0 0,1 0 16,0 0-16,-1 0 0,1 0 0</inkml:trace>
  <inkml:trace contextRef="#ctx0" brushRef="#br0" timeOffset="65408.07">16446 10245 0,'0'0'0,"0"21"0,-21-21 0,0 0 0,21 21 15,-21-21-15,0 21 16,0 0-16,21 1 0,-22-1 0,1 0 16,0 0-16,0 0 0,21 0 0,-21 1 15,0-1-15,21 0 0,-22 0 16,22 0-16,0 0 0,0 1 0,0-1 15,0 0 1,22-21 0,-1 0-16,0-21 15,0 0 1,0 21-16,22-22 0,-22 22 0,0-21 16,0 21-16,21 0 0,-20-21 0,20 21 15,0 0-15,1 0 0,-1 0 16,0 0-16,1 0 0,-22 21 0,21-21 15,0 21-15,-20 1 0,20-1 0,-21 0 16,0 21-16,0-21 0,-21 1 16,0 20-16,0-21 0,0 0 0,0 0 15,-21 22-15,0-22 0,-21 0 0,21 0 16,-22 0-16,1-21 0,-22 22 16,22-1-16,0-21 0,-1 21 0,1-21 15,0 0-15,-1 0 0,22 0 16,-21 0-16,21 0 0,0 0 0,-1 0 15,1 0-15,0 0 16,21-21-16,21 0 16,0-1-16,1 1 0,20 0 0,0 0 15,1 0-15</inkml:trace>
  <inkml:trace contextRef="#ctx0" brushRef="#br0" timeOffset="66415.38">17738 10393 0,'0'0'0,"-22"-21"0,1 21 15,0 0-15,0 0 0,0 0 16,0 0-16,-1 0 0,-20 0 0,21 21 16,0 0-16,0 0 0,-1 0 0,-20 1 15,21-1-15,21 0 0,-21 0 16,21 21-16,-21-20 0,21-1 0,-22 0 15,22 0-15,0 0 0,0 0 16,0 1-16,0-1 16,0 0-16,0 0 0,0 0 15,22 0 17,-1-21-32,0 0 0,0 0 15,0 0-15,0 0 0,1 0 0,20 0 16,-21 0-16,21 0 0,1-21 15,-1 21-15,0-21 0,-20 21 0,20-21 16,0 0-16,-21 21 0,22-21 0,-22-1 16,0 1-16,0 0 0,0 0 15,1-21-15,-22 20 0,0 1 0,0 0 16,0 0-16,0 0 0,-22 0 0,1-1 16,0 22-16,0-21 0,-21 0 15,20 0-15,-20 21 0,21-21 16,-21 0-16,20 21 0,1 0 0,0 0 15,-21-22-15,21 22 16,-1 0-16,1 0 0,21-21 78,0 0-47,21 21-15,1-21-16,-1 21 0,0 0 0,21 0 16,1-21-16,-1 21 0,0 0 15,1 0-15,-1 0 0,0 0 16,1-21-16,20 21 0,-21 0 0,22 0 16,-22 0-16,1 0 0,-1 0 0,-21 0 15,21 0-15,-20 0 0,-1 21 16,0-21-16,-21 21 0,0 0 0,0 0 15,0 0-15,0 22 0,-21-22 16,0 0-16,-1 21 0,1-20 0,0 20 16,0-21-16,0 21 0,0-20 0,21-1 15,0 21-15,0-21 0,0 0 16,0 1-16,0-1 0,21 0 16,0 0-16,0-21 0,21 0 15,-20 0-15,20 21 0,-21-21 0,21 0 16,1 0-16,20 0 0,-20 0 15,-1-21-15,-21 0 0,21 0 0,1 0 16,-1-1-16,-21 1 0,0-21 0,1 0 16,-1-1-16,0 1 0,-21 0 15,0-22-15,0 22 0,0-1 0,-42 1 16,20 21-16,-20-21 0,0 20 16,-1 1-16,1 0 0,-21 21 0,20 0 15,-20-21-15,20 21 0,-20 0 0,21 0 16,20 0-16,-20 0 0,21 0 15,-21 0-15,20 21 0,1 0 16,21 0 0,21-21-16,1 0 0,-1 0 15,21 0-15,0 0 0</inkml:trace>
  <inkml:trace contextRef="#ctx0" brushRef="#br0" timeOffset="66787.7">18838 9631 0,'-21'-21'0,"42"42"0,-63-63 16,42 20-16,0 1 0,0 0 16,21 21-16,0 0 15,0 0-15,22 0 0,-1 0 0,0 0 16,22 21-16,-22 0 0,22 1 0,20-1 15,-20 21-15,-1 0 0,22 1 16,-21-1-16,-1 0 0,-21 22 0,22-22 16,-22 1-16,1 20 0,-22-21 15,21 22-15,-42-1 0,0 1 0,0-1 16,0 22-16,0-21 0,-42-1 16,-1 1-16,1-1 0,-21 1 15,-1-1-15,1 1 0,-1-22 0,1 0 16,20 22-16,-20-22 0,-1-21 0,22 22 15,0-1-15,-22-21 0,22 0 0,-1 0 16,1 1-16,21-1 0,-21 0 16,20-21-16,1 21 0,0-21 0,0 0 15,0 0-15,0 21 0</inkml:trace>
  <inkml:trace contextRef="#ctx0" brushRef="#br0" timeOffset="67639.45">1863 14796 0,'0'0'0,"21"-43"16,-21 22-16,0 42 31,0 22-15,0-22-16,0 21 0,0 22 0,0-1 15,0 22-15,0 21 0,0-22 16,0 22-16,21-21 0,-21 21 16,21-1-16,-21 1 0,0 0 15,0 0-15,21 0 0,-21 0 0,0-1 16,21-20-16,-21 21 0,0-21 16,0-22-16,22 22 0,-22-22 0,0-20 15,21-1-15,-21 0 0,0-21 16,0 1-16,0-1 0,21-21 0,0 0 15,-21-21-15,21-1 16,-21 1-16,0 0 0,21-21 0,1-1 16</inkml:trace>
  <inkml:trace contextRef="#ctx0" brushRef="#br0" timeOffset="68532.94">2265 15050 0,'-21'-43'0,"42"86"0,-42-149 0,-1 85 16,1-22-16,0 1 0,21 21 0,-21 0 15,0 21-15,21-22 0,-21 22 16,21-21-16,21 21 16,0 0-16,21 0 15,1 0-15,20 0 0,1 0 0,-1 0 16,43 0-16,-21 0 0,20 0 15,1-21-15,21 21 0,21-21 16,22 21-16,-22-21 0,21 0 16,22 21-16,-1-22 0,1 1 0,-1 21 15,1-21-15,20 21 0,-20 0 16,21-21-16,-1 0 0,1 21 0,-22 0 16,22 0-16,-21-21 0,-1 21 0,-21 0 15,1-22-15,-1 22 0,-42 0 16,0 0-16,-21 0 0,0 0 0,-22 0 15,-20 0-15,-1 0 0,-20 0 16,-1 0-16,-21 0 0,-21-21 16,0 42 31,0 1-47,-21-1 0,0 0 0,21 0 15,-21 21-15,21-20 0,0 20 16,0-21-16,-21 21 0,21 1 0,0-1 15,0 0-15,-22 1 0,22 20 0,0 1 16,0-1-16,0 1 0,0 20 16,0-20-16,0 21 0,0-22 0,0 22 15,0-1-15,0-20 0,0 21 16,0-1-16,0-20 0,0 20 16,0-20-16,0-1 0,0 1 0,22-1 15,-22-20-15,21-1 0,-21 0 0,0 1 16,0-1-16,0 0 0,0-20 0,0 20 15,0-21-15,0 0 0,0 0 16,-21 1-16,21-1 0,-22 0 0,1-21 16,0 21-16,0-21 0,0 21 0,0-21 15,-1 0-15,-20 0 0,0 21 16,-1 1-16,1-22 0,-21 0 0,-1 21 16,-21-21-16,1 0 0,-1 21 0,-21-21 15,0 0-15,-21 0 16,0 21-16,0-21 0,-21 0 0,-21 0 15,0 21-15,-22-21 0,1 21 0,-1-21 16,-21 22-16,1-22 0,-1 21 16,-21-21-16,22 21 0,-22 0 0,21 0 15,0-21-15,22 21 0,-1 1 16,1-1-16,42 0 0,0 0 0,21-21 16,0 21-16,42-21 0,0 0 15,22 21-15,-1-21 0,22 0 16,0 0-16,20 0 0,1 0 0,21-21 15,0 0 1,0 0-16,21-21 0,1 20 16,20-20-16,21 0 0,1-1 15,-1-20-15</inkml:trace>
  <inkml:trace contextRef="#ctx0" brushRef="#br0" timeOffset="69163">7429 14457 0,'0'0'0,"-21"0"0,0-21 16,-21 21-16,21 0 0,-1 0 0,1 0 15,-21-21-15,21 21 0,0 0 16,-1 0-16,22 21 16,0 0-16,0 0 0,-21 0 15,21 22-15,0-1 0,0 21 16,0 1-16,0-1 0,0 22 0,0-21 15,0 41-15,21-20 0,-21 21 0,22 0 16,-1 0-16,-21-1 0,0 1 16,21 0-16,0 0 0,-21 0 15,0 0-15,0-1 0,0 1 0,0-21 16,0 0-16,0-1 0,-21 1 16,0 0-16,0-22 0,-1 1 0,22-22 15,-21 21-15,21-41 0,-21 20 16,21-21-16,0 0 0,0 0 0,0-42 15,0 0 1,0 0-16,0 0 0,0-22 16,0 1-16,0 0 0,21-22 0,0 1 15,-21-1-15,22 1 0</inkml:trace>
  <inkml:trace contextRef="#ctx0" brushRef="#br0" timeOffset="69927.57">7366 15409 0,'-21'0'0,"21"-21"16,-21 21-16,21-21 15,21 21-15,0 0 16,21-21-16,-21 21 0,22-21 16,-22 21-16,21-21 0,1 21 0,-1 0 15,21 0-15,-20-22 0,-22 22 16,21 0-16,1 0 0,-22 0 15,0 0-15,-21 22 0,0-1 0,-42 0 16,20 0-16,-41 21 0,21-20 16,-1-1-16,-20 0 0,20 0 15,-20 0-15,21 0 0,-1 1 0,1-1 16,21 0-16,0-21 0,-1 21 16,44-21-1,-1 0-15,0 0 0,21 0 16,1 0-16,-22 0 0,21 0 15,0 0-15,22 0 0,-22 0 0,1 0 16,-22 0-16,21 0 0,-21 0 16,22 21-16,-43 0 15,0 1-15,-22-22 0,-20 21 16,0-21-16,-1 21 0,-20-21 0,21 21 16,-22 0-16,22-21 0,-1 21 15,1-21-15,0 22 0,21-22 0,-1 0 16,22 21-16,0 0 15,43-21-15,-22 0 16,21 0-16,1 0 0,-1-21 0,21 0 16,-20 21-16,20-22 0,-20 22 15,-1 0-15,21-21 0,-41 21 0,20 0 16,-21 0-16,0-21 0,-42 21 31,0 0-31,-21 0 0,-1 0 0,1 0 16,-22 21-16,1-21 0,-1 0 0,22 0 15,-21 21-15,20-21 0,1 0 16,0 0-16,20 0 0,1 0 0,42-21 31,1 0-31,-1 21 0,21-21 16,0 0-16,1-22 0,-1 22 0,0 0 16,1-21-16,-1 21 0,-21-1 0,22 1 15,-22 0-15,0 21 0,-21-21 16,-42 42-1,20-21 1,1 21-16,-21 0 0,21-21 16,-22 22-16,22-1 0,0-21 0,0 0 15,0 21-15,0-21 0</inkml:trace>
  <inkml:trace contextRef="#ctx0" brushRef="#br0" timeOffset="70340.33">9017 14076 0,'0'0'0,"0"-21"0,0 0 16,0-1-16,0 1 0,0 0 0,0 0 15,-21 21-15,0 42 16,21-21 0,0 22-16,0 20 0,0 1 0,0-1 15,0 22-15,0 21 0,0 0 16,0-1-16,0 1 0,0 0 16,0 21-16,0 0 0,0 0 0,0 0 15,0-21-15,0 21 0,0 0 0,0 0 16,0-21-16,0 21 0,-22-21 15,1-1-15,0 1 0,0-21 0,-21 21 16,20-22-16,1 1 0,-21-21 0,21-1 16,0 1-16,-1-22 0,1-21 15,21 0-15,-21 0 0,21-42 16,0 0-16,21-21 16,0-1-16,1 1 0,-1-21 15,0-1-15,21-21 0,-21 22 16</inkml:trace>
  <inkml:trace contextRef="#ctx0" brushRef="#br0" timeOffset="70843.03">9038 14457 0,'0'0'0,"0"-64"0,0 22 16,-21 0-16,0-1 0,0 1 15,-1 21-15,1 21 0,0 0 0,0 0 16,-21 0-16,20 0 0,-20 21 15,21 21-15,-21-20 0,-1 41 16,22-21-16,-21 1 0,21 20 0,-22 1 16,22-1-16,-21 1 0,21-22 15,-1 22-15,1-22 0,0 21 0,0-20 16,0-1-16,0 0 0,-1-20 0,22 20 16,0-21-16,0 0 0,0 0 15,0-42 16,0 0-31,22 0 0,-1 0 0,-21-22 16,21 1-16,0 0 0,21-1 0,-20 1 16,20-21-16,-21-1 0,21-21 15,1 1-15,-1 20 0,22-20 16,-22 20-16,0 1 0,1-1 0,-1 22 16,0-1-16,1 22 0,-22 21 15,21 0-15,-21 0 0,0 0 0,-21 21 16,22 22-16,-1-1 0,-21 0 0,0 22 15,0-1-15,21 1 0,-21-1 16,21 1-16,-21-1 0,21 1 0,0-1 16,-21-20-16,22 20 0,-1-20 0,0-1 15,0 0-15,0-21 0,0 22 16,1-22-16,-1 21 0,0-21 0,0 1 16,0-22-16,0 21 0,1-21 15,-1 0-15,0 0 0,0 0 16,0-21-16</inkml:trace>
  <inkml:trace contextRef="#ctx0" brushRef="#br0" timeOffset="71496.67">10816 14901 0,'0'0'0,"-63"0"0,-1-21 0,1 21 16,20 0-16,1 0 0,21 0 15,-22 0-15,65 0 31,-1 0-31,21 0 0,0 0 16,22 21-16,21-21 0,-22 0 0,43 0 16,-21 0-16,20 0 0,-20 0 0,21 0 15,0 0-15,0 0 0,21 0 16,-22-21-16,22 21 0,-21 0 16,0-21-16,0 21 0,-21-21 0,-1 21 15,-20-21-15,-22 21 0,0-21 16,-20 21-16,-22-22 0,0 1 0,-22 0 15,-20 0-15,0 21 0,-1-21 16,1 0-16,-21 21 0,-1-22 16,1 22-16,20-21 0,1 21 0,0 0 15,-1-21-15,1 0 0,21 21 0,0 0 16,21-21-16,21 21 16,21-21-16,0 21 15,1 0-15,-1 0 0,22 0 0,-22 0 16,21 21-16,1-21 15,-22 21-15,1 0 0,-1 21 0,0-20 16,1-1-16,-22 21 0,0 0 0,-21-20 16,0 20-16,0 0 0,0 1 15,-42-1-15,20-21 0,-20 21 0,0 1 16,-22-1-16,1 0 0,20 1 0,-20-22 16,-1 21-16,1-21 0,21 22 15,-22-22-15,43 0 0,-21 0 0,20 0 16,22 1-16,22-22 15,20 0-15</inkml:trace>
  <inkml:trace contextRef="#ctx0" brushRef="#br0" timeOffset="71947.78">14901 13801 0,'0'0'0,"0"-21"0,0-1 0,21 1 15,1 0-15,-1 0 0,0 0 16,0 0-16,0 21 0,-21-22 0,0 1 16,-21 42-1,0 22-15,-21-22 16,-1 42-16,1-20 0,0 20 0,-1 1 16,1 20-16,-22-20 0,43 21 15,-21 20-15,0-20 0,20 0 0,-20-1 16,21 1-16,21 0 0,0-1 15,0-20-15,0-1 0,21 1 16,0-1-16,22-20 0,-22-1 0,21 0 16,22 1-16,-22-22 0,21 0 0,1 0 15,-1 0-15,-20-21 0,20 0 16,1 0-16,-22 0 0,0-21 0,22 0 16,-22 0-16,-21 0 0,22-22 0</inkml:trace>
  <inkml:trace contextRef="#ctx0" brushRef="#br0" timeOffset="72400.52">15938 14012 0,'0'-42'16,"0"84"-16,0-105 0,0 42 0,-21 21 16,0 0-16,0 0 15,0 0-15,0 21 0,-1 0 0,-20 21 16,21-20-16,0 20 0,-22 0 0,22 1 15,0 20-15,0-21 0,0 22 16,0-22-16,21 22 0,-22-22 0,22 0 16,0 1-16,0-1 0,0 0 15,43-20-15,-22 20 0,0-21 0,21 0 16,-20 0-16,20-21 0,0 0 16,1 0-16,-1 0 0,0 0 0,1 0 15,-1-21-15,0 21 0,1-21 16,-1 0-16,0-21 0,-21-1 0,1 1 15,-1 0-15,0-1 0,-21-20 0,0 20 16,0-20-16,0-1 0,-21 1 16,0 21-16,-22-22 0,22 22 0,-21-1 15,-1 1-15,22 21 0,-21 0 16,0 0-16,-1 21 0,1 0 0,0 0 16,-1 21-16,22 0 0,-21 0 0,21 0 15,-1 22-15,1-22 0,0 21 16,21 0-16,0 1 0,0-1 15,0 0-15,0 1 0,21 20 0,0-20 16,1-1-16,20 0 0,-21-21 16,21 22-16,1-22 0,-1 21 0</inkml:trace>
  <inkml:trace contextRef="#ctx0" brushRef="#br0" timeOffset="72611.19">16806 14690 0,'21'0'0,"-42"0"0,85 0 0,-43 0 15,0 0-15,0 21 16,-21 0 0,0 0-16,0 0 0,0 1 0,-21 20 15,21-21-15,-21 0 0,-21 0 0,20 22 16,1-22-16,-21 21 0,0-21 16,-1 22-16,1-22 0,-22 0 0,22 21 15,-21-20-15,20-1 0,-20 0 0,20 0 16,1-21-16,21 0 0,0 0 0</inkml:trace>
  <inkml:trace contextRef="#ctx0" brushRef="#br0" timeOffset="72971.98">17611 14097 0,'-22'0'0,"44"0"0,-86 0 0,43 0 15,0 0-15,42 0 31,0 0-31,0 0 0,0-21 16,22 21-16,-1 0 0,-21 0 0,22 0 16,-1 0-16,-21 0 0,21 0 15,-20 0-15,-1 0 0,0 0 0,0 0 16,0 0-16,0-21 47,1 21-47</inkml:trace>
  <inkml:trace contextRef="#ctx0" brushRef="#br0" timeOffset="73235.83">18944 13780 0,'-21'0'15,"42"-22"17,0 22-32,0 0 15,1 0-15,-1 0 0,0 0 0,21 0 16,-21 0-16,1 0 16,20 0-16,-21 0 0,0 0 0,0 0 15,1 0-15</inkml:trace>
  <inkml:trace contextRef="#ctx0" brushRef="#br0" timeOffset="73743.53">18881 13737 0,'-22'21'0,"44"-42"0,-65 42 0,22 1 0,0-22 16,0 21-16,0 0 0,-1 0 15,1 0-15,21 0 0,0 1 16,-21-1-16,0 0 0,21 0 15,-21-21-15,21 21 0,0 0 16,0 1-16,0-1 0,0 0 16,21-21 31,0 0-47,0 0 0,0 0 15,1 0-15,-1 0 16,0 0-16,0 0 0,0 0 0,0 0 15,1 0-15,20 0 0,-21 0 16,0 0-16,0 21 0,1-21 0,-1 21 16,0 0-16,0-21 0,0 22 15,0-1-15,-21 0 0,0 21 16,0-21-16,0 1 0,0-1 0,0 0 16,-21 0-16,0 0 0,0 0 0,0 1 15,-22-1-15,22 0 0,-21-21 16,0 21-16,20 0 0,-20-21 0,0 0 15,-1 0-15,1 0 0,0 0 0,-1 0 16,1 0-16,21 0 0,-21 0 16,20 0-16,1 0 0,0 0 0,0-21 15,21 0-15,-21 21 0,21-21 16,0 0 0,0-1-1,21 22-15,0 0 0,0-21 0,22 0 16,-1 21-16,-21-21 0,21 21 15,22-21-15,-22 0 0,1 21 0</inkml:trace>
  <inkml:trace contextRef="#ctx0" brushRef="#br0" timeOffset="74487.58">19812 13843 0,'0'0'0,"21"-21"0,-21 0 16,-21 21-1,0 0 1,0 0-16,-1 0 0,1 0 0,-21 21 16,21 21-16,-22-21 0,22 1 15,-21 20-15,0 0 0,20-21 0,-20 22 16,21-22-16,-21 21 0,20 1 16,1-22-16,0 21 0,21-21 0,0 0 15,0 22-15,0-22 0,0 0 0,0 0 16,21 0-16,0 1 0,1-1 15,20-21-15,-21 21 0,0-21 0,22 0 16,-1 0-16,-21 0 0,21 0 0,-20 0 16,20 0-16,-21-21 0,0 0 15,0 21-15,1-43 0,-1 22 16,0 0-16,-21-21 0,0 20 0,0-20 16,21 21-16,-21-21 0,0-1 15,21 1-15,-21 21 0,21-22 0,-21 1 16,22 21-16,-1 0 0,-21 0 0,21-1 15,0 1-15,0 21 0,0 0 16,1 0-16,20-21 0,-21 21 0,0 0 16,22 0-16,-22 0 0,0 21 0,0 0 15,0 1-15,0-1 16,-21 0-16,0 0 0,0 0 0,0 22 0,0-22 16,0 0-16,-21 21 0,0-21 15,0 1-15,0-1 0,0 21 16,21-21-16,-22 0 0,22 1 0,-21-1 15,21 0-15,0 0 0,0 0 16,0 0-16,21-21 0,1 0 16,-1 22-16,0-22 0,21 0 0,-21 0 15,22 0-15,-22 0 0,21-22 0,1 1 16,-22 0-16,21 0 0,0 0 16,-20 0-16,20-22 0,-21 1 0,0 21 15,0-22-15,-21 1 0,0 0 16,0-22-16,0 22 0,0 0 15,-21-1-15,-21 22 0,21-21 0,-22 21 16,1-1-16,0 1 0,21 0 16,-22 21-16,1 0 0,0 0 0,20 0 15,-20 21-15,21 0 0,0-21 0,0 22 16,-1-1-16,1 0 0,0-21 16,21 21-16,0 0 0,0 0 0,0 1 15,21-22 1,0 0-16,1 0 0,20 0 15,0 0-15</inkml:trace>
  <inkml:trace contextRef="#ctx0" brushRef="#br0" timeOffset="74896.57">20997 13166 0,'0'0'0,"-21"0"0,21-21 16,0 42 15,21 0-31,0 0 0,22 0 16,-22-21-16,21 21 0,1 22 16,-1-22-16,0 0 0,1 0 15,-1 22-15,0-22 0,1 21 0,-1 0 16,-21 1-16,21 20 0,-20-20 15,-22 20-15,0-21 0,0 22 0,0-22 16,0 22-16,-22-1 0,1-20 0,0 20 16,0-21-16,-21 22 0,-1-22 15,22 22-15,-21-22 0,-1 0 0,22 1 16,-21-1-16,-22 0 0,22 1 0,0-1 16,-22-21-16,1 22 0,-1-22 15,1 21-15,-1-21 0,1 0 0,-1 1 16,-20 20-16,20-21 0,1-21 15,-1 21-15,1 0 0,-1-21 16,1 0-16,20 0 0,-20 0 0,20 0 16,-20 0-16,21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13:06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699 0,'0'21'0,"0"0"31,0 0-15,21-21-16,0 0 15,0 0 1,0 0-16,0-21 15,1 21-15,-1-21 0,0 0 16,21-1-16,-21 1 0,1 21 0,-1-21 16,0 0-16,0 0 0,0 0 15,-21-1-15,0 1 0,0 0 16,0 0-16,-21 0 0,0 0 0,0 21 16,-22-22-16,1 22 0,-21 0 15,20 0-15,-20 0 0,-1 22 0,22-1 16,-22 0-16,1 0 0,-1 0 15,22 0-15,0 22 0,-1-22 16,1 21-16,21-21 0,-21 22 16,20-22-16,22 21 0,0-21 15,0 22-15,0-22 0,22 21 0,-1-21 16,21 22-16,-21-22 0,22 21 16,-1-21-16,0 1 0,1 20 15,-1-21-15,21 0 0,-20 0 0,-1 22 16,0-22-16,1 0 0,-22 21 15,21-20-15,1-1 0,-22 21 0,21-21 16,-21 22-16,0-22 0,1 21 16,-22-21-16,0 22 0,0-1 15,-22 0-15,1 1 0,-21-1 0,21 0 16,-22-21-16,-20 22 0,21-22 16,-22 21-16,1-21 0,-1-21 15,1 22-15,-1-22 0,-21 0 16,22 0-16,21 0 0,-22 0 0,1-22 15,-1 1-15,22 0 0,-1 0 16,1-21-16,0-1 0,21 1 0,-22 0 16,22-1-16,0 1 0,0 21 15,21-22-15,0 22 0,0 0 16,0 0-16,0 0 0,0 0 0,21-1 16,21 22-16,-21-21 0,1 21 15,20 0-15,0-21 0,1 21 0,20-21 16,-21 21-16</inkml:trace>
  <inkml:trace contextRef="#ctx0" brushRef="#br0" timeOffset="1875.92">2201 1249 0,'0'0'0,"21"0"0,1-21 16,-1 21-16,0-21 0,0 21 15,-21-22-15,-21 22 32,0 0-32,0 22 15,21-1-15,-22-21 0,1 21 0,21 21 16,0-21-16,-21 1 0,0-1 16,21 21-16,-21-21 0,21 0 15,0 22-15,0-22 0,0 0 0,0 21 16,0-20-16,0-1 0,0 0 15,0 21-15,0-21 0,21-21 0,0 22 16,0-1-16,0-21 0,1 0 16,-1 0-16,0 0 0,0 0 0,0 0 15,0 0-15,1-21 0,20-1 16,-21 1-16,0 0 0,0 0 16,22-21-16,-22 20 0,0-20 15,21 21-15,-20-21 0,-1 20 0,0-20 16,0 21-16,-21 0 0,0 0 15,0-1-15,0 1 0,0 0 16,-21 21-16,0 0 16,0 0-16,-1 0 15,1 21-15,21 0 0,0 1 16,0-1-16,0 0 16,0 0-16,21 0 0,1 0 15,-22 1-15,21-1 0,-21 0 16,0 0-16,21 0 0,0 0 0,-21 22 15,21-22-15,0 0 16,-21 0-16,22 0 0,-1-21 0,-21 22 16,21-1-16,0-21 0,0 0 15,0 0-15,1 0 0,-1 0 0,0 0 16,0 0-16,21 0 0,-20-21 16,-1 21-16,0-22 0,21 1 0,-21 0 15,1 0-15,-1 0 0,21 0 16,-21-1-16,0-20 0,1 21 0,-1 0 15,0 0-15,0-22 16,0 22-16,-21 0 0,0 0 0,0 0 16,0-1-16,0 1 15,-21 0 1,0 21-16,0 0 16,0 0-16,-1 21 0,22 0 15,-21-21-15,0 22 0,21-1 16,-21 0-16,21 0 0,0 0 0,-21 0 15,21 1-15,-21-1 0,21 0 16,0 21-16,0-21 0,0 1 0,0-1 16,0 0-16,0 0 0,21-21 15,0 21-15,0 0 0,0-21 16,0 0-16,1 0 0,-1 0 16,0 0-16,0 0 0,21 0 0,-20 0 15,20-21-15,-21 0 0,21 0 16,-20 21-16,20-21 0,-21 0 0,21-1 15,-20-20-15,20 21 0,-21 0 16,0 0-16,0-1 0,1 1 0,-1 0 16,-21 0-16,0 0 0,21 0 15,-21-1-15,21 1 0,-21 0 0,0 0 16,-21 21 15,0 21-31,0 0 0,21 0 16,-22 1-16,1-1 15,21 0-15,-21 21 0,21-21 0,0 1 16,0-1-16,0 0 0,0 0 16,0 0-16,0 0 0,0 1 0,0-1 15,0 0-15,21-21 0,-21 21 16,21-21-16,1 0 0,-1 0 0,0 0 16,21 0-16,-21 0 0,22-21 15,-22 0-15,21 21 0,1-21 0,-22-1 16,21 1-16,-21-21 0,22 21 15,-22 0-15,0-22 0,0 22 0,0 0 16,0-21-16,1 20 16,-22 1-16,21 0 0,-21 0 0,-21 21 31,-1 0-15,22 21-16,0 0 0,0 0 15,-21 1-15,21-1 0,-21 0 0,21 21 16,0-21-16,-21 1 0,21-1 15,0 0-15,0 0 0,0 0 0,0 0 16,-21 1-16,21-1 16,0 0-1,0-42 1,0 0 0,0-1-16,0 1 0,0 0 15,21 0-15,-21-21 0,21 20 16,0-20-16,0 21 0,1 0 0,-1-22 15,21 22-15,-21 0 0,22 0 16,-22 0-16,21 0 0,0 21 0,-20 0 16,-1 0-16,21 0 0,-21 0 15,0 0-15,-21 21 0,0 0 16,22 0-16,-22 0 0,0 0 16,0 1-16,0 20 0,0-21 0,0 0 15,-22 0-15,22 1 0,0-1 16,0 0-16,0 0 15,0 0-15,0 0 16,22-21-16,-1 0 0,0 0 16,0 0-16,21 0 0,-20 0 0,20-21 15,-21 0-15,21 0 0,1 0 16,-22 0-16,21-1 0,1 1 0,-22-21 16,21 21-16,-21-22 0,0 22 15,22-21-15,-43 21 0,21 0 0,-21-1 16,21 1-16,-21 0 15,-21 21-15,0 0 16,0 0-16,-1 21 0,1 0 16,0-21-16,0 22 0,21-1 15,0 0-15,0 0 0,0 0 0,0 0 16,0 1-16,0-1 16,0 0-16,21-21 0,0 21 0,0 0 15,1 0-15,-1-21 0,0 22 16,0-1-16,0-21 0,-21 21 0,0 0 15,0 0 1,-21-21 0,0 0-16,0 21 0,0-21 0,-1 0 15,1 0-15,-21 0 0,21 0 16,0 0-16,-1-21 0,1 21 16,21-21-16,0 0 15,0 0-15,0 0 16,0-1-16,21 1 0,1 0 0</inkml:trace>
  <inkml:trace contextRef="#ctx0" brushRef="#br0" timeOffset="2480.57">5524 445 0,'-42'-22'15,"42"44"1,0-1-16,0 0 0,0 0 16,0 0-16,0 22 0,0-1 15,0 0-15,0 22 0,0-22 0,0 22 16,0-1-16,21 1 0,-21-1 15,0-21-15,0 22 0,0-22 0,0 1 16,0-1-16,0 0 0,0 1 16,0-1-16,0-21 0,0 0 15,0 0-15,0 1 0,0-1 0,-21 0 16,0-21 0,0 0-1,21-21-15,0 0 16,0-1-16,0 1 0,0 0 0,0-21 15,21 21-15,0-22 0,0 22 16,22-21-16,-1-1 0,0 1 0,1 0 16,-1-1-16,21 22 0,-20 0 15,-1 0-15,22 0 0,-22 21 16,-21 0-16,21 0 0,-20 21 16,20 0-16,-42 0 0,21 0 0,-21 22 0,0-22 15,0 21-15,0 1 0,0-22 16,0 21-16,0-21 0,-21 0 15,21 22-15,-21-22 0,0 0 0,-1 0 16,22 0-16,-21 1 0,0-1 16,0-21-16,21 21 0,-21 0 15,0-21 1,42 0 15</inkml:trace>
  <inkml:trace contextRef="#ctx0" brushRef="#br0" timeOffset="2945.31">6540 953 0,'0'0'0,"-21"-22"31,0 22-31,0 22 0,21-1 15,-21 0-15,0 0 0,-1 0 0,1 0 16,0 22-16,21-1 16,-21-21-16,0 22 0,21-1 0,0-21 15,-21 21-15,21-20 0,0-1 0,0 0 16,0 0-16,0 0 0,0 0 16,0 1-16,21-1 0,0-21 15,0 0-15,0 0 0,0 0 16,1 0-16,20 0 0,-21 0 0,21-21 15,-20 21-15,20-22 0,-21 1 16,0 0-16,0 0 0,1 0 0,-1 0 16,0-22-16,-21 22 0,0-21 15,0-1-15,0 22 0,0-21 0,0 0 16,0 20-16,-21 1 0,21 0 16,-21 0-16,-1 0 0,-20 21 15,21 0-15,0 0 0,-22 0 0,22 0 16,0 0-16,0 0 0,-21 0 15,20 21-15,1 0 0,21 0 16,-21-21-16,21 21 0,0 1 16,21-22-16,0 0 15,1 0-15,-1 0 0,21 0 16</inkml:trace>
  <inkml:trace contextRef="#ctx0" brushRef="#br0" timeOffset="3388.05">7408 275 0,'0'-21'0,"0"42"0,-21-42 16,0 21-16,0 0 0,21 21 15,-21 0 1,21 22-16,-22-22 0,22 21 0,-21-21 15,21 22-15,0-1 0,0 0 16,0 1-16,-21-1 0,21 22 0,-21-22 16,21 0-16,0 22 15,0-22-15,0 22 0,0-22 0,-21 21 16,21-20-16,0-1 0,0 0 16,-21 1-16,21-22 0,0 21 0,0 1 15,0-22-15,0 0 0,0 0 0,0 0 16,21 0-16,-21 1 0,0-1 15,21-21-15,0 21 16,0-21-16,0 0 0,1 0 16,-1-21-16,0 0 15,0-1-15,0 22 0,0-21 16,1 0-16,-1 0 0,-21 0 16,21 0-16,-21-1 0,21 1 15,-21 0-15,0 0 0,0 0 16,0 0-16,0-1 0,0 1 0,0 0 15,-21 0-15,0 0 0</inkml:trace>
  <inkml:trace contextRef="#ctx0" brushRef="#br0" timeOffset="3667.89">7048 931 0,'0'0'0,"-21"0"16,21-21-1,21 21-15,1 0 16,-1 0-16,21 0 0,-21 0 16,22 0-16,-22 0 0,21 0 0,0-21 15,-20 21-15,20 0 0,0 0 16,1-21-16,-22 21 0,21 0 0,-21-21 16,22 21-16,-22 0 0,0 0 15,0-21-15,0 21 0,-42 0 47,-21 0-47,21 21 16</inkml:trace>
  <inkml:trace contextRef="#ctx0" brushRef="#br0" timeOffset="4384.47">1376 2413 0,'-21'0'16,"42"0"-16,-64 0 0,22 0 0,0 0 15,0 0-15,0 0 16,0 0 0,42 0-1,0 0 1,21 0-16,-21 0 0,43 0 15,-1 0-15,1 0 0,21 0 16,-1-21-16,1 21 0,0-21 16,20 21-16,22-21 0,0-1 0,22 22 15,-1-21-15,0 0 0,0 21 16,21-21-16,1 21 0,20-21 0,-20 0 16,20 21-16,1-22 0,-22 22 15,21-21-15,1 0 0,-1 21 0,-20-21 16,-1 21-16,-21-21 0,22 21 0,-22-21 15,-21 21-15,0 0 0,0-22 16,-21 22-16,-22 0 0,-20-21 0,20 0 16,-41 21-16,-1 0 0,0 0 15,-20-21-15,-1 21 0,0 0 16,-21-21-16,-21 0 31,0 21-31,-1 0 0,-20-22 0,21 22 16,-21-21-16,-1 21 0,-20 0 15,20-21-15</inkml:trace>
  <inkml:trace contextRef="#ctx0" brushRef="#br0" timeOffset="4996.13">1482 2561 0,'0'0'0,"21"0"16,21 0-16,-21 0 15,22 0-15,-1-21 0,21 21 16,1-21-16,-1 21 0,1-21 15,-1 21-15,22-21 0,0-1 0,21 22 16,-1-21-16,1 0 0,21 0 16,0 21-16,0-21 0,0 0 0,0-1 15,21 22-15,1-21 0,-1 0 0,21 21 16,-21-21-16,0 0 16,22 21-16,-22-21 0,21-1 0,-21 22 15,1-21-15,-22 21 0,0-21 16,0 21-16,-22-21 0,22 21 0,-21-21 15,-21 21-15,21-21 0,-22 21 0,1 0 16,-21-22-16,-1 22 0,1-21 16,-22 21-16,0 0 0,-21 0 0,1 0 15,-1 0-15,0 0 0,0 0 16,0 0 0,-21 21 15</inkml:trace>
  <inkml:trace contextRef="#ctx0" brushRef="#br0" timeOffset="23616.07">12298 5355 0,'21'-21'0,"0"21"15,-21-21 16,-21 21 63,0 0-78</inkml:trace>
  <inkml:trace contextRef="#ctx0" brushRef="#br0" timeOffset="24095.61">12382 5228 0,'0'0'0,"0"-21"0,0 0 0,0 0 16,0 0-16,0-1 16,0 1-16,0 0 15,0 42 32,0 0-47,0 1 0,0-1 16,0 0-16,0 0 0,0 21 0,0-20 15,0 20-15,0-21 0,0 21 16,0 1-16,0-1 0,0 22 0,0-22 16,0 21-16,0-20 0,0 20 15,0-20-15,0 20 0,0 1 0,0-22 16,0 0-16,0 22 0,0-22 0,0 0 16,0 22-16,0-22 0,0 1 15,0-1-15,0 0 0,0 1 0,0-1 16,22 0-16,-22-21 0,0 22 0,21-22 15,-21 0-15,0 0 16,0 0-16,0-42 31,0 0-31,21 0 0,-21 0 16,0 0-16,0-1 0,0-20 0,21 21 16,-21-21-16,21-1 0,-21 1 0</inkml:trace>
  <inkml:trace contextRef="#ctx0" brushRef="#br0" timeOffset="25865.43">12404 5207 0,'0'0'0,"0"-21"16,-22 21-1,1 0-15,0 0 16,0 0 0,42 0 30,0 0-46,22 0 0,-22 0 0,21 0 16,0 0-16,1 0 0,-1 0 16,0 0-16,43 0 0,-21 0 0,-1 0 15,22 0-15,21 0 0,-22 0 16,1 0-16,21 0 0,-22 0 0,22 0 16,0 0-16,0-21 0,21 21 15,-21 0-15,21 0 0,0 0 16,-21 0-16,-1 0 0,22-21 0,-21 21 15,21 0-15,-21-22 0,21 22 16,0 0-16,-21 0 0,0-21 0,0 21 16,-1 0-16,1 0 0,-21 0 15,21-21-15,-22 21 0,22 0 0,-21 0 16,21 0-16,0 0 0,-1 0 16,1 0-16,-21 0 0,21 0 0,0 0 15,21 0-15,-22 0 0,22 0 16,0 0-16,-21 21 0,21-21 0,-21 0 15,0 0-15,0 0 0,0 0 16,-22 0-16,22 0 0,0 0 16,-21 0-16,20 0 0,-20 0 15,0 0-15,-1 0 0,1 0 0,-21 0 16,20 0-16,1 0 0,-22 0 0,22 0 16,0 0-16,-1 0 0,1 0 15,0 0-15,-1 0 0,-20 0 0,21 0 16,-22 0-16,22 0 0,-22 0 15,1 0-15,-1 0 0,-20 0 0,20 0 16,-21 0-16,22 21 0,-22-21 16,1 0-16,20 0 0,-21 0 0,1 0 15,-1 0-15,0 0 0,1 0 16,-1 0-16,-21 0 0,0 0 16,1-21-16,-1 21 0,0 0 15,0 0-15,0 0 16,-21-21-16,0 42 47,0 0-32,0 1-15,0-1 16,-21 21-16,0-21 0,21 0 16,-21 1-16,0 20 0,-1-21 15,1 21-15,0-20 0,0 20 0,0 0 16,21 1-16,0-1 0,-21 0 15,21 22-15,-22-22 0,22 22 16,0-22-16,0 21 0,-21-20 0,21 20 16,-21-20-16,21-1 0,0 21 15,-21-20-15,21-1 0,0 0 0,0 22 16,0-22-16,0 1 0,0-1 16,0 0-16,0 1 0,0-22 0,0 21 15,0-21-15,0 22 0,0-22 16,0 0-16,0 0 0,-21 0 0,-22 22 31,22-22-31,0-21 0,0 0 16,21 21-16,-21-21 0,0 0 15,-1 0-15,1 0 0,0 0 0,0 0 16,-21 0-16,20 0 0,-20 0 16,0 0-16,-1 0 0,1 0 0,-21 0 15,-1 0-15,1 0 0,-22-21 16,0 21-16,-21 0 0,22 0 0,-1 0 15,-21 0-15,22-21 0,-22 21 0,0 0 16,0 0-16,-21 0 0,21 0 16,-21 0-16,21 0 0,-21 0 0,22 0 15,-22 0-15,0 0 0,21 21 16,-21-21-16,0 0 0,0 0 0,0 21 16,0-21-16,21 0 0,-21 0 15,0 21-15,0-21 0,0 0 16,21 0-16,-21 21 0,21-21 0,22 0 15,-22 21-15,0-21 0,21 0 0,1 0 16,-22 22-16,0-22 0,0 0 16,0 0-16,0 0 0,1 0 0,-1 21 15,0-21-15,21 0 0,-21 0 0,22 0 16,-1 0-16,0 0 0,1 0 16,20 0-16,1 0 0,-1 0 0,1 0 15,-1 0-15,1 0 0,-1 0 0,22 0 16,-22 0-16,1 0 15,21 0-15,-1 0 0,-20 0 0,20 0 16,-20 0-16,21 0 0,-22 0 0,22 0 16,-1 0-16,1 0 0,-21 0 15,20 0-15,1 0 0,0 0 0,-1 0 16,1 0-16,0 0 0,-1 0 16,1 0-16,-22 0 0,22 0 0,0-21 15,-1 21-15,22 0 0,-21 0 0,21 0 16,0 0-16,-22 0 0,22 0 15,0 0-15,0 0 0,0 0 0,-1 0 16,1 0-16,0-22 0,0 22 16,0 0-16,-22 0 0,22 0 15,0 0-15,0-21 0,0 21 0,0 0 16,-1 0-16,1-21 0,0 0 16,21 0-16,0 0 15,0-1-15,0 1 16,0 0-16,0 0 15,0 0-15,0 0 16,0-1-16,0 1 16,21 0-16,-21 0 15,0 0-15,21 21 16,1 0-16,-1-21 0,0-1 16,0 22-16,0-21 0,0 0 15,1 0-15,-1 0 0,0 0 16</inkml:trace>
  <inkml:trace contextRef="#ctx0" brushRef="#br0" timeOffset="26232.22">13123 5652 0,'0'0'16,"0"-22"-16,0 44 16,21-1-1,1 0-15,-22 21 0,0 1 0,21-1 16,0 0-16,-21 1 0,21-1 15,-21 0-15,0 22 0,0-22 0,0 0 16,0 1-16,0-1 16,0-21-16,0 22 0,0-1 0,0 0 15,0 1-15,0-22 0,0 0 0,0 0 16,0 0-16,0 0 0,21-21 16,0-21-1,1 0-15</inkml:trace>
  <inkml:trace contextRef="#ctx0" brushRef="#br0" timeOffset="26696.95">13652 5927 0,'-21'127'31,"0"-106"-31,0 0 0,0 21 0,0-20 15,-1-1-15,1 21 0,0-21 0,0 0 16,0 1-16,0 20 0,-1-21 16,22 0-16,-21 0 0,0 1 15,21-1-15,0-42 32,21-1-32,0 1 15,-21 0-15,22 0 0,-1 0 16,-21 0-16,21-22 0,0 22 15,-21-21-15,21-1 0,0 22 0,1-21 16,-1 21-16,0 0 0,0-22 16,0 22-16,0 21 0,1 0 15,-1 21 1,0 0-16,-21 1 0,21-1 16,-21 0-16,21 0 0,0 0 15,-21 22-15,22-22 0,-1 0 0,0 0 16,-21 0-16,21 0 0,0 1 15,0-22-15,1 21 0,-1 0 0,0-21 16,0 0-16,0 0 0,0 0 16,1 0-16,-1 0 15,-21-21-15,21 21 16,-21-21-16</inkml:trace>
  <inkml:trace contextRef="#ctx0" brushRef="#br0" timeOffset="26964.1">14266 5567 0,'0'0'0,"-21"0"15,0 42-15,21-21 16,0 22-16,-21-22 0,21 42 16,-21-20-16,21-1 0,-22 0 15,22 1-15,0-1 0,0 0 0,0 1 16,-21-1-16,21-21 0,0 0 15,0 22-15,0-22 0,0 0 0,0 0 16,0 0-16,21-21 31,1 0-31,-1 0 16,0-21-16,-21 0 16,21 0-16</inkml:trace>
  <inkml:trace contextRef="#ctx0" brushRef="#br0" timeOffset="27337.88">14372 6033 0,'0'0'0,"0"21"15,-21-21-15,21 21 0,0 0 32,21-21-32,0 0 15,0 0-15,1 0 0,-1-21 0,0 21 16,0-21-16,0 21 0,22-21 15,-22-1-15,0 1 0,0 0 16,-21 0-16,0 0 0,0 0 16,-21 21-1,0 0-15,-22 0 16,22 21-16,0 0 0,-21 0 16,21 0-16,-22 0 0,22 22 0,0-22 15,21 0-15,0 21 0,0-20 16,0-1-16,0 0 0,0 0 0,0 0 15,0 0-15,21 1 0,0-22 0,0 21 16,22-21-16,-22 0 0,0 21 16,21-21-16,1 0 0,-22 0 0,21 0 15,1 0-15,-22-21 0,21 21 0,0-21 16,-20-1-16,20 1 0,0 0 16</inkml:trace>
  <inkml:trace contextRef="#ctx0" brushRef="#br0" timeOffset="27816.29">15219 5567 0,'0'0'0,"0"-21"0,-21 0 0,-1 21 15,1 0-15,21 21 16,-21 0-16,21 21 0,0-21 16,-21 22-16,21-22 0,0 21 0,0 1 15,0-1-15,0 0 0,0 1 16,0-1-16,0 0 0,-21 1 0,21-22 15,-21 21-15,21-21 0,0 0 16,0 1-16,-22-1 0,22 0 16,-21 0-16,21 0 0,0 0 15,-21-21 1,0 0-16,21-21 16,0 0-16,0 0 15,0 0-15,0 0 0,0-1 16,21 1-16,0 0 0,0 0 0,1-21 15,-1 20-15,21 1 0,0-21 16,1 21-16,-1 0 0,0-1 16,1 22-16,20 0 0,-20 0 0,20 0 15,-21 0-15,22 22 0,-22-1 16,1 0-16,-1 0 0,0 0 0,-21 0 16,1 1-16,-22-1 0,0 0 15,0 0-15,-43 0 0,22 0 0,-21 1 16,21-1-16,-43 0 0,22-21 15,-1 21-15,-20-21 0,21 21 0,-1-21 16,1 21-16,0-21 0,-1 0 0,22 22 16,0-22-16,0 0 0,0 0 0</inkml:trace>
  <inkml:trace contextRef="#ctx0" brushRef="#br0" timeOffset="28244.04">16404 5546 0,'21'-43'16,"-42"86"-16,42-107 0,-21 85 31,0 22-31,0-22 16,0 21-16,0 1 0,0-1 0,0 21 15,0-20-15,0 20 0,0-20 16,0 20-16,0-21 0,-21 1 0,21-1 16,-21 0-16,21-20 15,0 20-15,0-21 0,0 0 0,0 0 16,-21 1-16,21-1 0,0 0 0,0-42 47</inkml:trace>
  <inkml:trace contextRef="#ctx0" brushRef="#br0" timeOffset="28648.58">15938 5546 0,'-21'-21'0,"42"42"0,-42-64 16,0 43-16,21-21 15,21 21-15,0 0 16,1 0-16,20 0 0,0 0 16,1 0-16,20 0 0,22 0 0,-22 0 15,1 0-15,20 21 0,-20 22 16,-1-22-16,1 21 0,-1 1 0,-20-1 16,-1 21-16,0-20 0,1 20 15,-22-20-15,0 20 0,-21-21 16,0 1-16,0-1 0,0 0 0,-21 1 15,0-1-15,-22-21 0,22 22 16,-42-22-16,20 21 0,1-21 0,0 0 16,-22 1-16,22-1 0,0 0 15,-1 0-15,1-21 0,0 0 0,-1 0 16,22 0-16,0 0 0,0 0 0,21-21 16,0 0-1,0 0-15,0-1 0,0 1 16,21 0-16,0 0 15,0 0-15,22 0 0,-22-1 0,21 1 16</inkml:trace>
  <inkml:trace contextRef="#ctx0" brushRef="#br0" timeOffset="29096.32">16912 6011 0,'0'0'0,"0"-21"0,0 0 16,21 0-16,-21 0 0,21 0 16,-21-1-16,22 22 15,-22-21-15,21 0 0,0 21 16,-21-21-16,21 21 0,0 0 16,0 0-16,1 0 0,20 0 0,-21 21 15,0 0-15,22 22 0,-22-22 16,0 21-16,0-21 0,0 22 0,0-22 15,1 21-15,-22-21 0,0 0 0,0 22 16,0-22-16,0 0 0,0 0 16,-22 0-16,1 1 0,0-22 15,0 0 1,0 0-16,0 0 0,21-22 16,0 1-16,-22 21 0,22-21 15,0 0-15,0 0 16,0 0-16,0-1 0,0-20 0,0 21 15,0 0-15,22-22 0,-22 22 0,21 0 16,0 0-16,0 0 0,0 0 16,0-1-16,1 22 0,-1 0 0,0-21 15,0 21-15,0 0 0,0 0 16,1 0-16,-1 0 0,0 0 0,0 0 16,0 0-16</inkml:trace>
  <inkml:trace contextRef="#ctx0" brushRef="#br0" timeOffset="29312.2">17759 5821 0,'0'0'0,"0"21"16,0 0-16,0 0 15,0 1-15,0-1 0,0 0 0,0 0 16,0 21-16,0-20 0,0-1 16,0 21-16,-21-21 0,21 0 0,0 1 15,0-1-15,0 0 0,0 0 16,0 0-1,0-42 17,0 0-32,0 0 15,0 0-15</inkml:trace>
  <inkml:trace contextRef="#ctx0" brushRef="#br0" timeOffset="29492.09">17716 5652 0,'-21'-22'0,"21"1"16,-21 21-16,0 0 16,0 0-1,21 21 1,0 1 0,0-1-16,21-21 0,0 0 15,-21 21-15,21-21 0,0 21 16</inkml:trace>
  <inkml:trace contextRef="#ctx0" brushRef="#br0" timeOffset="29907.95">17992 5884 0,'0'0'16,"0"-21"-16,-22 21 15,22-21-15,0 42 16,0 0 0,0 1-16,22-1 0,-22 0 15,21 21-15,0-21 0,0 1 0,-21-1 16,21 21-16,0-21 0,-21 0 16,22 1-16,-22-1 0,0 0 0,0 0 15,21 0-15,0-21 31,-21-21 1,0 0-32,0 0 0,0 0 15,0-1-15,21-20 0,-21 21 16,21 0-16,-21-22 0,0 22 0,21-21 16,-21 21-16,22 0 0,-1-22 15,-21 22-15,0 0 16,21 21-16,0 0 15,0 0 1,0 0-16</inkml:trace>
  <inkml:trace contextRef="#ctx0" brushRef="#br0" timeOffset="30249.06">18478 6096 0,'0'0'0,"22"21"0,-1-21 0,0 0 0,0 0 15,0 0 1,0 0-16,1 0 0,-1 0 0,-21-21 16,21 21-16,0-21 0,0 0 0,-21 0 15,0-1-15,0 1 16,0 0-16,0 0 0,0 0 0,0 0 16,0-1-16,-21 22 0,0 0 15,0 0-15,-22 0 0,22 0 16,0 22-16,0-1 0,0 21 15,0-21-15,-1 0 0,22 22 0,0-22 16,0 0-16,0 21 0,0-20 0,0-1 16,0 0-16,0 0 15,0 0-15,22 0 0,-1-21 0,0 22 16,0-22-16,0 21 0,0-21 0,22 0 16,-22 0-16,0 0 0,21 0 15,-20 0-15,-1-21 0,0 21 0,0-22 16,0 1-16,0 21 0</inkml:trace>
  <inkml:trace contextRef="#ctx0" brushRef="#br0" timeOffset="30615.96">18902 5969 0,'0'0'0,"21"-21"0,-21 0 16,0 0-16,0-1 0,21 1 16,0 0-16,0 21 0,1 0 15,-1 0-15,0 0 16,0 0-16,0 0 0,0 21 15,1-21-15,-1 21 0,0 22 0,0-22 16,0 0-16,0 0 0,1 22 16,-1-22-16,0 21 0,-21-21 0,0 0 15,0 1-15,0-1 0,0 0 0,0 0 16,0 0-16,-21-21 0,0 21 16,21 1-16,-22-22 0,1 0 15,21-22 16,0 1-31,0 0 16,0 0-16,0 0 16,0 0-16,0-1 0,21-20 0,1 21 15,-1 0-15,0-22 0,-21 22 0,21-21 16,0 21-16,0-22 0,1 22 16,-1 0-16,0-21 0,0 21 0,0-1 15,0 1-15,1-21 0,-1 21 16</inkml:trace>
  <inkml:trace contextRef="#ctx0" brushRef="#br0" timeOffset="30900.37">20002 5398 0,'0'0'15,"0"21"16,0 0-31,0 0 0,0 0 16,0 0-16,0 1 0,0-1 16,0 21-16,-21-21 0,21 22 0,-21-22 15,21 0-15,-21 21 0,21-21 16,0 1-16,0-1 0,0 0 16,0 0-16,0 0 0,0 0 15,0 1 1</inkml:trace>
  <inkml:trace contextRef="#ctx0" brushRef="#br0" timeOffset="31128.27">19791 5884 0,'-21'0'0,"-1"0"0,44 0 31,-1 22-15,0-22-16,0 0 0,0 0 16,0 0-16,1 0 0,-1 0 15,0 0-15,0 0 0,0 0 0,0 0 16,1 0-16,-22-22 0,21 1 16,0 0-16,-21 0 0,0 0 15,0 0-15,0-1 16,0 1-16,0 0 0,0 0 0</inkml:trace>
  <inkml:trace contextRef="#ctx0" brushRef="#br0" timeOffset="31349.15">19748 5525 0,'0'0'0,"0"-22"0,-21 22 15,42 0 16,1-21-31,-1 21 0,0 0 0,0 0 16,0 0-16,0 0 0,22 0 16,-22 0-16,0 0 0,0-21 0,0 21 15,1 0-15,-1 0 0,0 0 16,0-21-16,0 0 16,0 21-16,-21-21 15</inkml:trace>
  <inkml:trace contextRef="#ctx0" brushRef="#br0" timeOffset="31828.53">20108 5249 0,'0'0'0,"-21"0"0,0 0 16,0 0-16,0 0 0,-22 0 0,22 0 15,-21 0-15,21 0 0,-22 0 0,1 22 16,0-22-16,20 21 15,-20 0-15,0 21 0,21-21 0,-22 1 16,22 20-16,0 0 0,0 1 16,21-1-16,0 21 0,0-20 0,0-1 15,0 0-15,0 1 0,0-1 0,21 0 16,21-20-16,-21 20 0,22-21 16,-1 0-16,0 0 0,1 22 0,-1-43 15,22 21-15,-22 0 0,21-21 16,-20 0-16,-1 0 0,22 0 0,-22 0 15,0 0-15,1 0 0,-1 0 16,0 0-16,-21-21 0,22 0 0,-22 0 16,21-1-16,-21-20 0,1 21 15,-1-21-15,-21-22 0,21 22 16,-21-22-16,0 22 0,0-22 0,0 22 16,0 0-16,-21-1 0,0 1 15,-22 0-15,22-1 0,-21 22 0,-1 0 16,22 0-16,-21 0 0,21 21 15,-22-21-15,22 21 0,0-22 0,0 22 16,0 0-16,0 0 0,-1 0 16,1 0-16,0 0 0,0 0 15,0 0-15,-22 22 16,22-1-16</inkml:trace>
  <inkml:trace contextRef="#ctx0" brushRef="#br0" timeOffset="33091.65">1228 5334 0,'21'-21'15,"-21"0"1,0 0 0,0-1-16,0 1 31,-21 21-31,21 21 31,0 1-31,0-1 0,0 0 16,0 21-16,0 1 0,0-1 0,0 21 15,0 1-15,0-1 0,0 22 16,21-21-16,-21-1 0,0 22 0,0-22 16,21 1-16,-21-1 0,21 1 15,-21-1-15,21-20 0,-21 20 16,0 1-16,21-1 0,1-21 0,-22 22 16,0-22-16,0 22 15,21-22-15,-21 0 0,21-20 0,-21 20 0,0-21 16,0 0-16,0 0 0,21 1 15,-21-1-15,21 0 16,-21-42 15,0 0-31,0-1 16,0 1-16,0 0 0,0-21 0,0 21 16,-21-22-16</inkml:trace>
  <inkml:trace contextRef="#ctx0" brushRef="#br0" timeOffset="34765.39">1037 5186 0,'0'0'0,"0"21"47,21-21-31,0 0-1,1 0-15,20 0 0,0 0 0,-21 0 16,22 0-16,20 0 0,-20 0 16,20 0-16,1-21 0,-1 21 0,1 0 15,20-21-15,1 21 0,0 0 16,20 0-16,509-21 31,-487 21-31,0 0 0,21 0 16,1 0-16,-1 0 0,-21 0 0,21 0 15,0 0-15,-21 0 0,21 0 16,0 0-16,1 0 0,-1 0 0,21 0 16,-21 0-16,0 0 0,-21 0 15,22 0-15,20 0 0,-21 0 0,0 0 16,0 0-16,1 0 0,-1 0 16,0 0-16,0 0 0,0 0 0,0 0 15,1 0-15,-22 0 0,21 0 0,-21 0 16,0 0-16,0 0 0,0 0 15,21 0-15,-42 0 0,21 0 0,-21 0 16,-1 0-16,1 0 16,0 0-16,-21 0 0,-1 0 0,22 0 15,-21 0-15,0 0 0,-1 0 16,-20 0-16,20 0 0,-20 0 0,-1 21 16,1-21-16,-1 0 0,1 0 15,-22 21-15,22-21 0,-22 21 0,0-21 16,22 0-16,-22 0 0,1 0 0,-1 21 15,21-21-15,-20 0 0,-1 0 16,0 0-16,1 0 0,-1 0 0,-21 0 16,22 0-16,-22 0 0,21 0 15,-21 0-15,0 0 0,1 0 0,20-21 16,-21 21-16,0 0 16,0-21-16,1 21 0,-1 0 0,0 0 15,21 0-15,-21 0 0,1 0 0,-1 0 16,0-21-16,0 21 0,0 0 15,0 0-15,1 0 16,-22 21 31,0 0-31,0 0-16,-22 0 0,1 1 15,21-1-15,-21 0 0,0 21 0,0-21 16,0 22-16,-1-1 0,22 0 15,-21 1-15,0 20 0,21-20 16,-21 20-16,21-21 0,0 22 0,0-22 16,0 22-16,0-22 0,0 0 15,0 1-15,0 20 0,0-20 0,0-1 16,0 0-16,0 1 0,0 20 0,0-21 16,0 1-16,0 20 0,-21-20 15,21-1-15,-21 0 0,-1 1 0,22-1 16,-21 0-16,0 1 0,21-22 0,-21 21 15,0-21-15,21 22 0,0-22 16,-21 21-16,-1-21 0,1 0 0,21 1 16,-21-1-16,0 0 0,0-21 15,0 21-15,-1-21 0,1 0 16,-21 21-16,21-21 0,-22 0 0,1 0 16,-21 0-16,20 0 0,1 0 0,-22 0 15,22 0-15,-21 0 0,20 0 16,-20 0-16,-22 0 0,22 0 0,-22-21 15,0 21-15,-21 0 0,1 0 16,-1-21-16,0 21 0,0 0 0,-21 0 16,0-21-16,0 21 0,-21 0 0,21 0 15,-21-21-15,21 21 0,-21 0 16,21 0-16,-22 0 0,22 0 0,0 0 16,0 0-16,0 0 0,0 0 15,22 0-15,-22 0 0,0 0 16,0 0-16,0 0 0,-22 0 0,22 0 15,-21 0-15,0 0 0,0 0 0,0 0 16,0 0-16,-1 0 0,1 0 16,21 0-16,21 21 0,-21-21 0,43 0 15,-22 0-15,21 0 0,-21 0 16,22 21-16,-1-21 0,0 0 0,1 0 16,-22 0-16,21 0 0,1 0 0,-1 0 15,0 0-15,22 0 0,-22 0 16,0 0-16,22 0 0,-1 0 0,-20 0 15,20 0-15,22 0 16,-22 0-16,1 0 0,-1 0 0,1 0 16,-1 0-16,1 0 0,-1 0 15,22 0-15,-21 0 0,-1 21 0,22-21 16,-1 0-16,1 0 0,0 0 16,-1 0-16,1 0 0,21 0 0,-21 0 15,20 0-15,1 0 0,-21 0 16,21 0-16,-22 0 0,22 0 0,-21 0 15,0 0-15,20 0 0,-20 0 16,21 0-16,-21 0 0,-1-21 16,22 21-16,-21 0 0,21 0 15,-1 0-15,-20-21 0,21 21 16,0 0-16,21-21 16,0-1-1,21 22-15,0-21 0,0 21 0,0-21 16,22 21-16,-1-21 0,0 0 15,1 0-15,-1-1 0</inkml:trace>
  <inkml:trace contextRef="#ctx0" brushRef="#br0" timeOffset="35108.19">1630 5927 0,'-21'-21'0,"42"42"0,-64-42 15,22-1-15,0 1 0,0 21 0,0-21 16,0 0-16,-1 21 16,22-21-16,22 21 15,-1 0-15,21 0 0,0 0 16,22 0-16,-22-21 15,22 21-15,-1 0 0,1 0 0,-1-22 16,1 22-16,20 0 0,-20 0 16,-1-21-16,-20 21 0,20 0 0,-42 0 15,22 0-15,-22 0 0,-42 0 16,0 21 0,-22-21-16,22 22 0,-21-22 15,-1 21-15,1-21 0</inkml:trace>
  <inkml:trace contextRef="#ctx0" brushRef="#br0" timeOffset="35341.06">1926 5863 0,'-21'43'15,"0"-22"-15,21 0 16,0 0-16,0 21 0,0-20 16,0 20-16,0 0 0,0-21 0,0 22 15,0 20-15,0-20 0,0-1 16,0 21-16,0-20 0,0 20 0,0-20 15,0-1-15,0 21 0,0-20 16,-21-22-16,21 21 0,0 1 16,0-22-16,0 0 0,0 0 0,0 0 15,0 0-15,21-21 32</inkml:trace>
  <inkml:trace contextRef="#ctx0" brushRef="#br0" timeOffset="35863.86">2667 6371 0,'0'0'0,"-21"-63"31,0 42-31,-1-1 0,1 22 0,0-21 16,-21 21-16,21 0 15,-22 0-15,1 0 0,0 0 0,-170 64 32,191-43-32,-22 21 0,22 1 15,0-1-15,0 0 0,21 1 16,0-1-16,-21 0 0,21 1 0,0-1 16,0-21-16,0 0 0,0 0 15,0 1-15,21-22 0,0 0 0,0 0 16,22 0-16,-22 0 0,21 0 15,0-22-15,1 1 0,-1 0 0,-21 0 16,22 0-16,-1 0 0,0-1 16,-21-20-16,22 21 0,-22-21 15,21-1-15,-21 1 0,1 21 16,-22-22-16,0 22 0,0-21 0,0 21 16,0 0-16,0 42 31,0 21-31,0-21 15,0 0-15,0 22 0,0-22 0,0 21 16,0-21-16,63 128 31,-42-149-31,0 0 0,1 0 16,-1 0-16,0 0 0,0 0 0,0 0 16,0 0-16,1-22 15,-1 1-15,0 0 0,0 0 0,-21 0 16</inkml:trace>
  <inkml:trace contextRef="#ctx0" brushRef="#br0" timeOffset="36420.04">3048 6202 0,'21'-42'16,"-42"84"-16,42-127 0,-21 22 0,0 20 15,0 1-15,0 0 0,0-1 0,0 22 16,0 0-16,0 0 0,0 42 16,0 21-16,0-20 15,-21 20-15,21 0 0,0 1 0,0-1 16,0 0-16,0 1 15,0-1-15,0 21 0,-21-20 0,21-1 16,0 0-16,0 1 0,0-22 16,0 21-16,0-21 0,0 1 0,0-1 15,0 0-15,0-42 32,0 0-32,0-1 15,0 1-15,21 0 0,0-21 16,0 21-16,-21-1 0,21-20 0,1 21 15,-1-21-15,-21 20 0,21-20 16,0 21-16,0 0 0,0 0 0,1-1 16,-1 1-16,0 21 15,0 0-15,-42 0 32,0 0-32,0 21 15,-22-21-15,22 0 0,0 22 16,0-22-16,0 0 0,-1 0 0,1 21 15,0 0 1,21 0-16,0 0 0,0 0 16,0 1-16,0-1 0,0 0 15,0 21-15,0-21 0,21 1 0,-21 20 16,0-21-16,21 0 16,1 0-16,-1 1 0,-21-1 0,21 0 15,0 0-15,0-21 0,0 21 16,1-21-16,-1 0 0,0 0 0,0 0 15,0 0-15,0 0 0,1 0 0,-1 0 16,0-21-16,0 21 0,0-21 16,0 0-16,1 0 0</inkml:trace>
  <inkml:trace contextRef="#ctx0" brushRef="#br0" timeOffset="36792.82">3619 6329 0,'0'0'0,"0"21"15,-21-21 1,42 0 0,1 0-1,-1 0-15,0 0 0,0 0 0,0-21 16,0 0-16,22 21 0,-22-21 0,0-1 16,0 22-16,0-21 0,1 0 15,-22 0-15,0 0 0,0 0 16,-22 21-1,1 0-15,0 0 0,0 0 0,-21 21 16,20-21-16,1 21 0,-21 0 16,21 21-16,-22-20 0,22 20 15,0 0-15,0 1 0,0-1 16,21 0-16,0 1 0,0-22 0,0 21 16,0-21-16,0 22 0,0-22 15,21 0-15,0 0 0,0-21 0,0 21 16,22-21-16,-22 0 0,21 0 0,1 0 15,-1 0-15,21 0 0,-20-21 16,-1 0-16,0 0 0,1 0 0,-22-1 16,21 1-16</inkml:trace>
  <inkml:trace contextRef="#ctx0" brushRef="#br0" timeOffset="37163.61">4445 6223 0,'0'0'0,"0"-21"0,0 0 16,-21 21-1,0 0-15,-22 0 0,22 0 16,-21 0-16,21 0 0,-1 21 0,-20-21 16,21 21-16,0-21 0,0 21 15,-1 0-15,22 1 0,0-1 16,0 0-16,0 0 16,22 0-16,-1-21 0,21 21 0,-21 1 15,0-22-15,22 21 16,-22 0-16,21 0 0,-21-21 0,22 21 15,-22 0-15,0 1 0,0-1 16,-21 0-16,0 0 16,0 0-16,-21 0 0,0-21 15,0 0-15,-22 22 0,22-22 16,-21 0-16,21 0 0,-22 0 0,22 0 16,-21 0-16,21 0 0,0 0 15,-1 0-15,1 0 0,0 0 0,0 0 16,21-22-16,0 1 31,0 0-31,0 0 0,0 0 16</inkml:trace>
  <inkml:trace contextRef="#ctx0" brushRef="#br0" timeOffset="37916.18">5249 6181 0,'0'0'0,"21"0"0,1 0 0,-1-21 16,0 21-16,0-22 0,0 1 0,0 0 15,22 0-15,-22 0 0,0 0 16,0-1-16,0 1 0,-21 0 0,0 0 16,22-21-16,-22 20 0,0-20 15,0 21-15,0-21 0,-22 20 0,-20 1 16,21 0-16,-21 21 0,-1 0 16,1 0-16,0 0 0,20 0 0,-20 21 15,0 0-15,-1 1 0,1 20 16,0-21-16,21 21 0,-1 1 0,1-22 15,21 21-15,0 1 0,0-22 0,0 21 16,21-21-16,1 22 16,-1-22-16,0 0 0,21 0 0,-21 0 15,22 0-15,-22 22 0,21-22 16,1 0-16,-1 0 0,0 22 0,1-22 16,-1 21-16,-21-21 0,0 0 15,-21 22-15,0-22 0,0 21 0,0-21 16,-42 22-16,21-22 0,0 0 0,-22 0 15,1 0-15,0 1 0,-1-1 16,1-21-16,0 21 0,20-21 0,-20 0 16,0 0-16,21 0 0,-22 0 15,22 0-15,0-21 0,0 0 0,0-1 16,-1 1-16,1 0 0,21-21 16,-21 21-16,21-22 0,0 22 15,0-21-15,0 21 0,0-22 0,0 22 16,0 0-16,0 0 0,0 0 15,21 21-15,0-22 0,1 22 16,-1 0-16,0 0 16</inkml:trace>
  <inkml:trace contextRef="#ctx0" brushRef="#br0" timeOffset="39599.6">5842 6202 0,'21'0'0,"-42"0"0,42-21 0,-21 0 15,-21 21 1,0 0-16,0 0 16,-1 21-16,1 0 15,21 0-15,0 0 0,-21 0 16,0 1-16,21 20 0,-21-21 0,21 21 15,0 1-15,-21-22 0,-1 21 16,22 1-16,-21-22 0,21 0 0,0 21 16,0-21-16,0 1 0,0-1 15,0 0-15,21-21 0,1 21 16,-1-21-16,0 0 0,0 0 0,21 0 16,-20 0-16,20 0 0,0-21 0,-21 21 15,22-21-15,-1 0 0,-21-1 16,22-20-16,-22 21 0,21-21 0,-21 20 15,0-20-15,-21 0 0,0 21 16,0-22-16,0 22 0,0 0 0,0-21 16,0 20-16,-21 1 15,0 21-15,0 0 0,0 0 16,21 21 0,0 1-1,0-1-15,0 0 0,0 0 0,0 0 16,0 0-16,0 22 0,0-22 0,21 0 15,-21 0-15,21 0 0,0-21 16,-21 22-16,21-1 0,1-21 0,-1 0 16,0 0-16,0 0 0,0 0 15,0 0-15,22 0 0,-22 0 16,0 0-16,0 0 0,0-21 0,1 21 16,-1-22-16,0 1 15,0 21-15,0-21 0,0 21 16,1-21-16,-1 0 0,0 21 0,0-21 15,0-1-15,0 1 0,1 0 16,-22 0-16,0 0 0,0 0 16,0-1-16,-22 22 31,1 0-31,0 0 16,0 0-16,0 22 0,0-1 15,21 0-15,-22 21 0,1-21 16,21 1-16,0-1 0,-21 21 15,21-21-15,0 0 0,0 1 0,0-1 16,0 0-16,0 0 16,21 0-16,22 0 0,-22-21 0,0 0 0,21 22 15,1-22-15,-1 0 0,0 0 16,-21 0-16,22 0 0,-1 0 16,0-22-16,1 1 0,-1 21 0,0-21 15,-20 0-15,20 0 0,-21 0 0,0-1 16,0 1-16,1 0 0,-1-21 15,-21 21-15,21-1 0,-21-20 0,0 21 16,0 0-16,0 0 0,0-1 16,-21 22-16,0 0 0,-1 0 15,1 0-15,0 22 16,0-1-16,0 0 0,0 0 16,-1 0-16,1 22 0,0-22 0,21 0 15,0 21-15,0-21 0,0 1 0,0-1 16,0 0-16,0 0 0,0 0 15,21-21-15,0 0 0,22 0 0,-22 0 16,0 0-16,0 0 0,22 0 16,-22 0-16,21-21 0,-21 21 0,0-21 15,22 0-15,-22 0 0,0-1 0,0 1 16,-21 0-16,21-21 0,1 21 16,-22-1-16,21 1 0,-21 0 0,0 0 15,0 0-15,0 0 16,0 42 15,-21 0-31,21 0 0,-22 0 0,22 0 16,0 1-16,0 20 0,0-21 0,-21 0 15,21 0-15,-21 1 0,21-1 16,0 0-16,0 0 0,0 0 0,0 0 16,0-42 30,0 0-46,0 0 0,0 0 16,21 0-16,0-1 0,1-20 0,-1 21 16,0-21-16,0 20 0,0-20 15,0 21-15,1 0 0,-1 0 16,0-1-16,0 1 0,0 21 0,0 0 16,1 0-16,-22 21 15,0 1-15,0-1 0,0 0 0,0 0 16,0 0-16,0 22 0,0-22 0,0 21 15,0-21-15,-22 22 0,22-22 16,0 0-16,0 0 0,0 0 0,0 0 16,22 1-16,-1-22 0,0 0 15,0 21-15,0-21 0,22 0 0,-22 0 16,21 0-16,-21 0 0,22-21 0,-1-1 16,-21 1-16,21 0 15,-20 0-15,-1 0 0,0 0 0,0-22 16,0 1-16,0 21 0,-21-22 0,22 1 15,-22 21-15,0-21 0,0 20 16,0-20-16,0 21 0,0 0 16,-22 21-16,1 0 0,0 0 15,0 21-15,0 0 0,21 0 16,0 0-16,0 1 0,0 20 0,0-21 16,0 21-16,0-20 0,0 20 15,0-21-15,0 0 0,0 0 0,0 1 16,0-1-16,0 0 0,0 0 15,0 0-15,0 0 16,-21-21 15,-1 0-31,22-21 16,-21 21-16,21-21 0,0 0 0,-21 0 16,21 0-16,0-22 0,0 22 15</inkml:trace>
  <inkml:trace contextRef="#ctx0" brushRef="#br0" timeOffset="40108.15">8509 5800 0,'0'0'0,"-21"0"16,0 0-16,-1 0 0,22 21 15,0 0-15,-21 0 16,21 22-16,0-22 0,0 21 0,0 0 15,0 1-15,0-1 0,0 0 0,0 1 16,0-1-16,0 0 0,0 1 16,0-1-16,0 0 0,0 1 0,0-1 15,0-21-15,0 0 0,0 22 0,0-22 16,-21 0-16,21 0 16,0 0-1,0-42 1,0 0-1,0 0-15,0 0 0,0-22 16,0 22-16,21-21 0,0 21 16,-21-22-16,22 1 0,-1 21 0,0-21 15,21 20-15,-21 1 0,1-21 0,20 42 16,-21-21-16,0 0 16,0 21-16,22 0 0,-22 0 0,0 21 15,-21 0-15,0 0 0,0 0 16,0 0-16,0 22 0,0-22 15,0 0-15,0 21 0,-21-20 0,0-1 16,0 0-16,-1 0 0,22 0 0,-21 0 16,0 1-16,21-1 0,-21-21 15,21 21-15,21-42 32,0 21-17,0-21-15,-21-1 0</inkml:trace>
  <inkml:trace contextRef="#ctx0" brushRef="#br0" timeOffset="40460.35">8932 6244 0,'0'0'0,"21"0"0,-21-21 15,-21 42 17,0 0-32,0 1 0,21-1 15,-21 0-15,0 0 0,-1 0 0,22 22 16,0-22-16,-21 0 0,21 21 0,-21-21 15,21 1-15,0-1 0,0 0 16,0 0-16,0 0 0,0 0 0,21-21 16,0 0-16,1 0 15,-1 0-15,0 0 0,0 0 16,0 0-16,0-21 0,1 21 0,-1-21 16,-21 0-16,21 0 0,-21 0 15,21-1-15,-21 1 0,0 0 16,0-21-16,0 21 0,0-1 0,-21 1 15,0 0-15,21 0 0,-21 0 0,-1 0 16,1 21-16,0 0 0,0 0 16,0 0-16,0-22 15,21 1 1</inkml:trace>
  <inkml:trace contextRef="#ctx0" brushRef="#br0" timeOffset="40761.18">9292 5842 0,'0'0'0,"0"-21"0,0 42 32,0 0-32,-21 0 0,21 1 15,0 20-15,0-21 0,-21 21 16,21 1-16,-21-1 0,21 0 0,0 1 15,0-1-15,0-21 0,0 22 0,0-1 16,0 0-16,0-21 16,0 22-16,0-22 0,0 21 0,0-21 15,0 1-15,0-1 0,0 0 16,21-21 0,0 0-1,0 0-15,-21-21 0,0 0 16,21 21-16,-21-43 0,21 22 15,-21 0-15</inkml:trace>
  <inkml:trace contextRef="#ctx0" brushRef="#br0" timeOffset="40948.07">9038 6160 0,'0'0'0,"-21"0"0,42 0 31,0 0-16,0 0-15,1 0 0,-1 0 0,21-22 16,0 22-16,-20 0 0,20 0 16,-21-21-16,21 21 0,1 0 0,-22-21 15,21 0-15,1 21 0,-22-21 16,21 21-16</inkml:trace>
  <inkml:trace contextRef="#ctx0" brushRef="#br0" timeOffset="41231.91">9842 5630 0,'0'22'31,"0"-1"-31,-21 0 16,21 0-16,0 21 0,0-20 15,0 20-15,0-21 0,0 21 0,0-20 16,-21-1-16,21 21 0,0-21 16,0 0-16,0 1 0,0-1 15,0 0-15,0 0 0,21-21 32,0 0-17</inkml:trace>
  <inkml:trace contextRef="#ctx0" brushRef="#br0" timeOffset="41467.78">9694 6096 0,'0'0'0,"-21"0"0,0 0 0,21 21 0,-21-21 16,21 21-16,-21-21 15,21 22-15,0-1 16,21-21-1,0 0-15,0 0 0,21 0 16,-20 0-16,-1 0 0,0 0 0,21 0 16,-21 0-16,1 0 0,-1 0 15,0-21-15,0 21 0,0 0 0,0-22 16,1 22-16,-22-21 0,0 0 16,0 0-16</inkml:trace>
  <inkml:trace contextRef="#ctx0" brushRef="#br0" timeOffset="41696.01">9567 5757 0,'0'0'16,"-21"0"-16,0 0 0,0 0 0,21-21 16,-21 21-16,42 0 15,0 0 1,0-21-16,0 21 0,22 0 0,-22 0 15,21 0-15,-21 0 0,22-21 16,-1 21-16,0 0 0,-21 0 16,22-21-16,-22 21 0,0 0 0,0-21 15,0-1-15,-21 1 16,22 21-16</inkml:trace>
  <inkml:trace contextRef="#ctx0" brushRef="#br0" timeOffset="42256.73">9948 5376 0,'-21'-21'0,"42"42"0,-63-42 15,21 0-15,0 21 0,-1 0 16,-20 0-16,21 0 0,-21 0 0,20 0 16,-20 0-16,0 0 0,21 21 15,-22 0-15,22 1 0,-21-1 16,-1 0-16,22 0 0,0 21 0,-21 1 15,21-22-15,-1 42 0,1-20 16,0-1-16,21 0 0,0 1 0,0-1 16,0 0-16,0 1 0,0-1 0,0 0 15,0 1-15,21-22 0,0 21 16,1-21-16,-1 1 0,0-1 0,0 0 16,21 0-16,1 0 0,-22-21 15,21 21-15,1 1 0,-1-22 0,21 0 16,-20 0-16,-1 0 0,22 0 0,-22 0 15,0 0-15,1 0 0,-1 0 16,0 0-16,1-22 0,-1 22 16,0-21-16,-21 0 0,22 0 0,-22 0 15,0 0-15,21-1 0,-42 1 0,22-21 16,-1 0-16,-21-1 0,21 1 16,-21-22-16,0 1 0,0 21 0,0-22 15,0 1-15,0 20 0,-21-20 16,-22 20-16,22 22 0,-21-21 0,0 0 15,-1 20-15,-20 1 0,20 0 0,-20 21 16,-1-21-16,1 21 16,21 0-16,-22 0 0,22 0 0,-1 0 0,1 0 15,0 0-15,-1 0 16,22 0-16,0 21 0,-21-21 0,21 21 16,-1 0-16,1 1 15,21-1 1</inkml:trace>
  <inkml:trace contextRef="#ctx0" brushRef="#br0" timeOffset="43844.04">15579 4868 0,'0'22'15,"0"-44"48,0 1-63,0 0 15,0 0-15,0 0 0,0 0 16,0-1-16,0 1 16,0 0-16,0 0 0,0 0 0,0 0 15,0-1-15,0-20 0,0 21 16,0 0-16,0-22 0,0 22 0,0-21 16,0 0-16,-22 20 0,22-20 15,-21 0-15,0-1 0,21 1 16,-42-21-16,21 20 0,-1 1 0,1 0 15,-21-1-15,0 22 0,20-21 16,-20-1-16,21 22 0,-21-21 0,-1 0 16,22 20-16,-21-20 0,-1 21 15,1-21-15,21 20 0,-21-20 0,-1 0 16,1-1-16,0 22 0,-1-21 16,1 0-16,-22-1 0,22 1 0,-21 21 15,-1-22-15,1 1 0,-1 21 16,-21-21-16,22 20 0,-22-20 0,22 21 15,-1 0-15,1-22 0,-1 22 16,1 0-16,-1 0 0,1 0 16,-1 0-16,1-1 0,-1 1 0,1 0 15,-1 0-15,-20 0 0,-1 0 16,0-1-16,1 1 0,-1 0 0,-21 0 16,21 0-16,-20 0 0,-1-1 15,-21 1-15,21 0 0,-21 21 0,0-21 16,21 0-16,0 0 0,22-1 15,-22 1-15,21 0 0,-21 21 16,22-21-16,-1 21 0,0 0 0,1-21 16,-1 21-16,0 0 0,22 0 0,-22 0 15,22-21-15,-22 21 0,0 0 16,1 0-16,-22 0 0,21 0 16,-21 0-16,0 0 0,1 0 15,-1 0-15,0 0 0,0 0 0,21 0 16,1 0-16,-22 0 0,21 0 15,-21 0-15,22 0 0,-1 21 0,0-21 16,1 21-16,20 0 0,-20-21 16,20 21-16,1 0 0,-22-21 0,21 22 15,-20-1-15,-1 0 0,0 0 16,-20 0-16,-1 0 0,0 1 16,0-1-16,21 21 0,-20-21 0,-1 22 15,0-22-15,0 21 0,21-21 16,-20 22-16,-1-22 0,0 0 15,21 21-15,-21-21 0,22 22 0,-1-22 16,0 21-16,1 1 0,-1-1 16,0 0-16,1 1 0,-1 20 15,0-21-15,-20 1 0,20 20 0,0-20 16,1-1-16,20 21 0,-21-20 16,22-1-16,-1 22 0,22-22 0,-21 21 15,20-20-15,1 20 0,0 1 16,-1-1-16,1 1 0,0-1 0,-1 1 15,1-1-15,0-20 0,-1 20 16,-20-21-16,42 22 0,-22-22 0,1 22 16,21-22-16,0 22 0,-1-22 15,1 0-15,0 22 0,21-22 16,0 0-16,0-20 0,0 20 16,0-21-16,0 0 0,0 22 0,0-22 15,0 0-15,0 0 16,-21 0-16,0-21 47,0 0-32,-1 0-15,22-21 16,-21 21-16,0-21 0,0 0 0,0 21 16,21-21-16</inkml:trace>
  <inkml:trace contextRef="#ctx0" brushRef="#br0" timeOffset="44224.82">3916 4763 0,'0'-22'16,"0"44"-16,-21-65 0,21 22 0,0 0 15,0 0-15,0 0 16,0-1-1,21 44 17,0-1-32,0 21 15,0-21-15,0 22 0,22-1 16,-22 0-16,0 22 0,21-22 0,-20 0 16,-1 1-16,0-1 0,21 0 15,-21-20-15,1 20 0,-1-21 0,0 0 16,0 0-16,-21 1 0,0-1 15,21 0-15,0 0 0,-21-42 63,0 0-63,22 0 16,-22-1-16,21 1 0,0 0 15</inkml:trace>
  <inkml:trace contextRef="#ctx0" brushRef="#br0" timeOffset="44552.64">5143 4657 0,'22'-21'0,"-44"42"0,65-42 0,-22 21 15,-21 21 16,-21 0-31,-22 0 0,22 0 0,-21 22 16,21-1-16,-43 0 0,22 1 16,0-1-16,-22 0 0,1 1 0,20-1 15,-20 0-15,-1 1 0,22-1 0,-22 0 16,22-21-16,0 1 0,-1 20 16,22-21-16,0 0 0,0-21 15,21 21-15,0 1 16,0-44 31,0 1-32</inkml:trace>
  <inkml:trace contextRef="#ctx0" brushRef="#br0" timeOffset="51076.06">804 8086 0,'0'0'0,"0"-21"15,0-1-15,0 1 0,0 0 16,0 0-16,0 0 16,0 0-16,0-1 0,0 1 0,0 0 15,0 0-15,0 0 16,-21 0-16,0-1 16,21 1-16,-21 0 15,21 42 16,0 0-15,0 1-16,0-1 0,0 21 16,21-21-16,-21 22 0,21-1 15,-21 0-15,0 22 0,0-22 0,0 0 16,0 22-16,0-22 16,0 1-16,0-1 0,0 0 0,0 1 0,0-22 15,0 21-15,0-21 0,0 0 16,0 1-16,0-1 0,0 0 15,0-42 48,0 0-63</inkml:trace>
  <inkml:trace contextRef="#ctx0" brushRef="#br0" timeOffset="51432.38">1376 8382 0,'0'0'0,"0"21"16,21-21-16,-21-21 31,0 0-15,0 0-16,0 0 15,0-1-15,0 1 0,-21 0 16,0 21-16,-1 0 16,1-21-16,0 21 15,0 0-15,0 0 0,0 21 16,-1-21-16,1 0 15,21 21-15,21-21 47,1 0-47</inkml:trace>
  <inkml:trace contextRef="#ctx0" brushRef="#br0" timeOffset="52560.16">2371 8128 0,'0'0'15,"0"21"-15,-22-21 0,1 0 16,21 21-16,21-42 47,1 0-47,-22 0 0,21 21 16,0-21-16,0 0 0,0-1 0,0 1 15,1 0-15,-1 0 0,0 0 16,-21 0-16,0-1 0,0 1 15,0 0-15,0 0 0,0 0 0,-21 0 16,0-1-16,-1 22 0,1-21 16,-21 21-16,0 0 0,-1 0 0,1 0 15,0 0-15,-1 21 0,1 1 16,0-1-16,-1 21 0,1-21 16,21 22-16,-22-1 0,22 0 0,0 1 15,0 20-15,0-21 0,0-20 16,21 20-16,0 0 0,0-21 15,0 1-15,0 20 0,0-21 0,21 0 16,0-21-16,0 0 16,0 0-16,0 0 0,1 0 0,-1 0 15,21 0-15,-21-21 0,22 0 16,-1 0-16,0 0 0,1-1 0,-1 1 16,0 0-16,1 0 0,-1-21 15,-21 20-15,21 1 0,-20-21 0,20 21 16,-21 0-16,-21-1 0,0 1 15,21 0-15,-21 0 0,0 42 47,-21 0-47,21 0 16,-21 22-16,21-22 0,0 21 0,0 1 16,-21-1-16,21 0 0,0 22 15,0-22-15,0 0 0,0 22 0,0-1 16,0 1-16,0 21 0,0-22 15,0 22-15,0-1 0,0 1 0,0 0 16,0-1-16,0 1 0,0 0 16,0-1-16,0 1 0,0 0 0,0-1 15,0-20-15,0 21 0,0-22 0,0 1 16,0-1-16,-21 1 16,-1-22-16,22 21 0,-21-20 0,0-1 15,0 0-15,21-20 0,-21-1 0,0 0 16,-22 0-16,22-21 0,0 0 15,-21 0-15,-1-21 0,1-21 0,0 20 16,20-20-16,-20 0 0,0-22 16,-1 1-16,22-1 0,-21-20 0,21-1 15,0 0-15,-1-21 0,22 1 16,-21 20-16,21-21 0,0 0 0,0 0 16,0 22-16,0-22 0,0 21 15,21 1-15,1 20 0,-1 1 0,0-1 16,21 1-16,-21-1 15,1 22-15,20-1 0,0 22 0,-21-21 16,22 21-16,-22 0 0,21-1 16,1 1-16,-22 0 0,21 0 0,0 21 15,1-21-15,-22 21 0</inkml:trace>
  <inkml:trace contextRef="#ctx0" brushRef="#br0" timeOffset="53151.92">2752 8149 0,'0'0'0,"0"-21"16,21 21-16,-21-21 0,21 0 15,21-43 1,-21 43-16,-21 0 0,0 0 0,22 0 16,-22-1-16,0 1 0,0 0 15,0 0-15,-22 21 31,1 21-31,0 0 0,0 0 0,0 1 16,0 20-16,21 0 0,-22 1 16,1-22-16,21 21 0,-21 0 0,21 1 15,0-22-15,0 21 16,0-21-16,0 1 0,0-1 0,21 0 16,0-21-16,1 0 15,-1 0-15,0 0 0,21 0 0,-21 0 16,1-21-16,20 0 0,-21-1 15,0 1-15,22 0 0,-22 0 0,0-21 16,21-1-16,-21 1 0,1 0 16,20-1-16,-21 1 0,0 0 0,0-1 15,-21 22-15,0-21 0,22-1 0,-22 1 16,0 0-16,0 21 0,0-1 16,0-20-16,0 21 0,0 0 15,-22 21-15,1 21 16,21 0-16,0 0 15,0 22-15,-21-22 0,21 21 16,-21 0-16,21 1 0,0-1 0,0 22 16,0-22-16,-21 0 0,21 1 15,0-1-15,0 0 0,0 1 0,0-1 16,0-21-16,0 0 0,0 0 16,0 1-16,21-22 15,0 0-15,0 0 16,0 0-16,1-22 15,-22 1-15,21 0 0,-21 0 0,0 0 16</inkml:trace>
  <inkml:trace contextRef="#ctx0" brushRef="#br0" timeOffset="53343.81">3154 7938 0,'21'0'31,"0"0"-31,0 0 0,22 0 0,-22 0 16,0-22-16,21 22 15,-21 0-15,22-21 0,-22 21 0,0 0 0,0 0 16,0-21-16,-21 0 16</inkml:trace>
  <inkml:trace contextRef="#ctx0" brushRef="#br0" timeOffset="54139.9">4191 7853 0,'0'0'0,"-21"0"0,0 0 16,-1 0-16,1 0 16,0 0-1,21-21 1,0 0 0,21 21-16,0-22 0,1 1 0,-1 0 15,0 21-15,0-21 0,0 0 16,0 0-16,1-1 0,-1 1 0,-21 0 15,0 0-15,0 0 16,0 0-16,-21 21 0,-1 0 0,1 0 16,0 0-16,0 0 0,-21 0 15,20 0-15,-20 21 0,21 0 16,-21-21-16,-1 21 0,22 0 0,-21 0 16,21 1-16,-1 20 0,1-21 15,21 0-15,0 0 0,0 1 0,0-1 16,0 0-16,21 21 0,1-21 15,-1 1-15,0-1 0,0 21 0,21-21 16,-20 22-16,-1-22 0,21 0 0,-21 21 16,0-21-16,1 1 0,-1-1 15,0 0-15,0 21 0,-21-21 0,0 1 16,0-1-16,0 0 0,0 0 16,-21-21-16,0 21 0,0 0 0,-22-21 15,1 0-15,21 22 0,-22-22 16,-20 0-16,21 0 0,-1 0 15,1 0-15,0-22 0,-1 22 0,1-21 16,0 0-16,-1 0 0,22 0 16,-21 0-16,21-22 0,-1 22 0,1 0 15,0 0-15,21 0 0,0-1 16,0 1-16,0 0 0,0 0 16,21 21-16,0 0 0,1 0 15,-1-21-15,21 21 0,-21 0 0,22 0 16,-22-21-16,21 21 0,-21 0 15,22-22-15,-1 22 0</inkml:trace>
  <inkml:trace contextRef="#ctx0" brushRef="#br0" timeOffset="55875.92">4381 7853 0,'22'0'0,"-44"0"0,65 0 0,-22 0 0,-21 21 47,-21 0-47,21 0 16,-21 22-16,21-22 0,-22 0 15,22 21-15,0-20 0,0 20 0,0-21 16,-21 21-16,21-20 0,0-1 16,0 21-16,0-21 0,0 0 15,0 1-15,0-1 0,21-21 16,1 0-16,-1 0 15,0 0-15,0 0 0,21 0 0,-20 0 16,20-21-16,0 21 0,1-22 16,-22 1-16,21 0 0,0 0 0,1 0 15,-1-22-15,-21 22 0,22-21 0,-22 21 16,0-22-16,0 22 0,0-21 16,-21 21-16,0 0 0,0-1 0,0 1 15,0 0-15,-21 21 16,0 0-16,0 0 0,0 0 15,-1 0-15,1 0 0,0 0 0,0 21 16,21 0-16,0 1 0,0-1 16,0 0-16,0 0 0,0 0 15,0 0-15,21 1 0,0-1 0,-21 0 16,21 0-16,1 0 0,-1 0 16,0 1-16,0-1 0,-21 0 15,21 0-15,0 0 16,-21 0-16,22-21 0,-1 0 15,0 0-15,0 0 16,0 0-16,0 0 16,1-21-16,-1 21 0,0-21 0,0 0 15,0 0-15,0 0 0,22-1 16,-22 1-16,0 0 0,0 0 0,22 0 16,-22-22-16,0 22 0,-21-21 0,21 21 15,-21-22-15,21 22 0,-21 0 16,0 0-16,0 0 0,0 0 15,-21-1-15,0 22 0,0 0 16,0 0-16,-1 0 0,1 0 16,0 22-16,0-1 0,0-21 0,0 21 15,21 0-15,-22 21 16,22-20-16,-21-1 0,21 21 0,0-21 16,0 22-16,0-1 0,0-21 0,0 0 15,0 22-15,0-22 0,21 0 16,1-21-16,-1 21 0,0 0 0,0-21 15,0 0-15,22 0 0,-22 0 0,0 0 16,21 0-16,1 0 0,-22 0 16,21-21-16,0 0 0,1 0 0,-1 0 15,0-1-15,-20 1 0,20 0 16,-21-21-16,21 21 0,-20-1 0,-22-20 16,21 21-16,-21 0 0,0-22 0,0 22 15,0 0-15,0 0 16,0 0-16,-21 21 15,-1 0-15,1 0 0,0 0 16,0 0-16,21 21 0,-21-21 16,0 21-16,21 21 0,-22-20 0,22-1 15,0 21-15,0-21 0,0 22 16,0-22-16,0 21 0,0-21 0,22 0 16,-1 1-16,0-1 0,0 0 15,0-21-15,0 0 0,1 0 16,-1 0-16,0 0 0,0 0 0,0 0 15,22-21-15,-22 21 0,21-21 0,-21-1 16,0 1-16,22 0 16,-22 0-16,0 0 0,0-22 0,0 22 15,-21 0-15,0-21 0,0 21 0,22-1 16,-22 1-16,0 0 0,0 0 16,0 42 15,0 0-31,0 0 0,0 1 15,0-1-15,-22 21 0,22-21 0,0 0 16,0 22-16,-21-22 0,21 0 16,-21 0-16,21 0 0,0 1 15,0-44 17,0 1-17,0 0-15,0 0 0,0 0 16,0-22-16,21 22 0,0-21 15,-21 21-15,22-22 0,-1 22 0,-21-21 16,21 21-16,0 0 0,0-1 16,0 1-16,1 0 0,20 21 0,-21 0 15,0 0-15,0 0 0,1 0 0,-1 0 16,0 21-16,0-21 16,0 21-16,-21 1 0,0-1 0,0 21 0,21-21 15,-21 0-15,0 85 16,0-85-16,0 1 15,0-1-15,0 0 0,0 0 0,0 0 16,0 0-16,22-21 16,-1 0-16,0 0 15,0 0-15,0 0 0,0 0 0,22-21 16,-22 0-16,0 0 0,21 0 0,-20 0 16,-1-1-16,0-20 0,0 21 15,0-21-15,0 20 0,1-20 0,-1 21 16,0-21-16,0 20 0,-21 1 15,0 0-15,0 0 0,0 0 0,-21 21 32,0 0-17,0 21-15,-1 0 0,22 0 0,-21 0 16,21 1-16,0-1 0,0 0 0,0 0 16,0 0-16,0 0 0,0 1 15,21-1-15,-21 0 0,22 0 0,-22 0 16,0 0-16,21 1 0,-21-1 0,0 0 15,0 0-15,0 0 16,-21-21 0,21 21-16,-22-21 15,1 0-15,0 0 0,0 0 16,0-21-16,0 0 16,21 0-16,0-21 15,0 20-15,0 1 0,0-21 16,0 0-16,21 20 0,0-20 0</inkml:trace>
  <inkml:trace contextRef="#ctx0" brushRef="#br0" timeOffset="56376.54">7556 7260 0,'-21'0'15,"42"0"-15,-63 0 0,21 0 0,21 21 0,-21 1 16,0-1-16,21 21 0,-22-21 15,1 22-15,21-1 0,-21 21 16,21-20-16,0-1 0,-21 22 16,21-22-16,-21 0 0,21 22 0,0-22 15,0 0-15,0 1 0,-21-1 0,21 0 16,0 1-16,-22-22 0,22 0 16,0 0-16,0 0 0,0 1 0,0-1 15,0-42 16,0-1-31,0-105 32,0 106-32,22-21 0,-1 0 0,-21-1 15,21 22-15,0-21 0,0-1 16,22 1-16,-22 21 0,0-21 0,21 20 16,1 1-16,-22 21 0,21 0 15,-21 0-15,22 0 0,-22 0 0,0 0 16,0 21-16,0 1 0,-21-1 15,0 0-15,21 21 0,-21-21 0,0 1 16,0 20-16,0-21 0,-21 21 0,21-20 16,-21 20-16,0-21 0,0 21 15,0-20-15,21-1 0,-22 0 0,1 0 16,21 0-16,0 0 16,21-42 15,1 0-31,-1 21 0</inkml:trace>
  <inkml:trace contextRef="#ctx0" brushRef="#br0" timeOffset="56788.91">8234 7662 0,'-43'0'31,"22"22"-31,0-1 0,0-21 0,0 21 16,0 0-16,-1 21 0,22-20 0,-21-1 16,0 21-16,21-21 0,-21 0 15,21 22-15,0-22 0,0 21 0,0-21 16,0 1-16,0-1 0,0 0 0,21 0 16,0-21-16,0 21 0,1-21 15,-1 0-15,0 0 0,0 0 0,0 0 16,0 0-16,1 0 0,-1-21 0,0 0 15,0 21-15,0-21 0,0 0 16,1-22-16,-22 22 0,21 0 0,-21 0 16,0-22-16,0 22 0,0 0 15,0 0-15,0-21 0,-21 20 16,-1 1-16,1 0 0,0 0 0,0 21 16,0 0-16,0 0 15,-1 0-15,1 0 0,0 0 0,0 0 16,0 0-16,0 0 0,21 21 15,21-21 17</inkml:trace>
  <inkml:trace contextRef="#ctx0" brushRef="#br0" timeOffset="57100.08">8784 7324 0,'0'-43'16,"0"86"-16,-21-86 16,0 43-16,0 0 0,-1 22 15,1-1-15,21 0 0,-21 21 16,0-21-16,21 22 0,0-1 0,-21 0 16,0 1-16,21-1 0,-22 0 0,22 1 15,0-1-15,-21 0 0,21 1 16,0-1-16,-21 0 0,21-20 15,0 20-15,0-21 0,0 0 0,0 0 16,21 1-16,0-1 0,1-21 16,-1 0-16,0 0 0,0 0 0,0 0 15,0 0-15,1 0 0,-1-21 0,0-1 16,21 22-16,-21-21 0,1 0 16,-1-21-16,0 21 0,-21-1 0,0 1 15</inkml:trace>
  <inkml:trace contextRef="#ctx0" brushRef="#br0" timeOffset="57276.97">8594 7641 0,'0'0'0,"0"21"16,0 1 0,21-22-16,0 0 15,0 0-15,0 0 0,0 0 0,22 0 16,-22 0-16,21 0 0,1 0 0,-22 0 15,21 0-15,0-22 0,1 1 16,-1 21-16</inkml:trace>
  <inkml:trace contextRef="#ctx0" brushRef="#br0" timeOffset="57800.16">9546 7366 0,'0'0'0,"-21"0"15,0 0-15,0 21 0,21 0 16,0 1-16,-22-1 0,1 0 0,21 21 16,-21-21-16,21 22 0,0-22 15,0 21-15,0 1 0,0-22 0,0 21 16,0-21-16,-21 22 0,21-22 0,0 0 16,-21 0-16,21 21 0,0-20 15,0-1-15,0 0 0,-21 0 16,21-42 31,0 0-47,0 0 0,21-1 0,0 1 15,-21-21-15,21 21 0,0-22 16,0 1-16,-21 0 0,22-1 0,-1 1 16,0 0-16,0-1 0,0 1 15,-21 0-15,21-1 0,1 1 0,-1 0 16,-21 21-16,0-1 0,21 1 0,0 21 15,0 0-15,-21 21 16,0 22-16,0-1 0,21 0 16,-21 1-16,0-1 0,0 0 0,22 22 15,-22-22-15,0 1 0,0-1 16,0 0-16,0 1 0,0-22 0,0 21 16,0-21-16,0 0 0,0 1 0,0-1 15,0 0-15,0 0 0,21-21 16,-21-21 15,0 0-31,0 0 16,0-1-16,-21 1 0</inkml:trace>
  <inkml:trace contextRef="#ctx0" brushRef="#br0" timeOffset="58299.77">9461 7726 0,'-21'0'31,"21"21"-15,21-21 0,1 0-16,-1 0 15,21 0-15,-21 0 0,0 0 0,22 0 16,-22 0-16,21-21 0,1 21 0,-1-21 16,-21 21-16,21-21 0,1-1 15,-1 22-15,0-21 0,1 0 16,-1 21-16,0-21 0,-20 0 0,20 0 15,-21 21-15,21-22 0,-20 1 16,-1 21-16,-42 0 31,-1 0-31,1 21 16,0 1-16,0-22 0,0 21 0,0 0 16,-1 0-16,22 0 15,0 0-15,0 1 0,0-1 16,0 0-16,22-21 0,-1 21 15,0-21-15,0 0 0,0 21 16,0-21-16,1 21 0,-1-21 0,0 22 16,0-22-16,-21 21 0,0 0 15,0 0-15,0 0 16,0 0-16,-21 1 16,-21-22-16,20 21 0,1-21 0,0 21 15,-21-21-15,21 0 0,-1 21 0,1-21 16,0 0-16,0 0 0,0 0 15,21-21 17,21 0-32,0 0 0</inkml:trace>
  <inkml:trace contextRef="#ctx0" brushRef="#br0" timeOffset="58605.4">10922 7281 0,'-21'0'31,"21"22"-31,-21-1 16,-1 21-16,1-21 0,0 22 0,0-1 0,0 0 15,0 1-15,-1-1 0,22 0 16,0 1-16,-21-1 0,21 0 15,-21-21-15,21 22 0,0-1 0,0-21 16,0 22-16,0-22 0,0 21 0,0-21 16,21 0-16,0 1 0,1-22 15,-22 21-15,21-21 0,0 0 0,0 0 16,0 0-16,0 0 0,1 0 0,-1 0 16,0 0-16,0 0 0,21-21 0,-20-1 15</inkml:trace>
  <inkml:trace contextRef="#ctx0" brushRef="#br0" timeOffset="58915.21">11620 7218 0,'0'-21'16,"0"42"-16,-21-63 0,21 20 0,21 22 31,1 0-31,-1 0 15,0 22-15,0-22 0,21 21 0,-20 21 16,20-21-16,-21 22 0,21-22 16,1 42-16,-22-20 0,21-1 0,-21 21 15,22-20-15,-22 20 0,-21-20 0,0 20 16,0-21-16,0 1 16,0 20-16,-21-20 0,0-1 0,-22 0 15,22 1-15,-21-1 0,21-21 0,-22 21 16,1-20-16,21-1 0,-22 21 15,22-42-15,-21 21 0,0 0 0,20-21 16,-20 0-16,0 22 0,-1-22 0,1 0 16,-21 0-16</inkml:trace>
  <inkml:trace contextRef="#ctx0" brushRef="#br0" timeOffset="60799.82">1397 8213 0,'-21'0'32,"0"0"-17,-1 0-15,1 21 16,0 0-16,21 0 16,-21 0-16,21 1 0,0-1 15,0 0-15,0 0 0,0 0 16,0 0-1,21-21 1,0 0-16,0 0 16,1 0-16,-1-21 15,-21 0-15,21 21 0,-21-21 16,21 0-16,-21 0 16,0-1-16,0 1 15,0 0-15,-21 0 16,0 21-1,0 0 1,-1 0-16,22 21 0,-21-21 16,0 21-16,21 0 0,-21 1 15,0-1-15,21 0 0,0 0 0,0 0 16,0 0 0,21-42 15,0 0-16,0 0-15,-21 0 16,21 0-16,-21-1 0,22 22 0,-22-21 16,0 0-16,0 0 0,0 0 15,0 0-15,-22 21 16,1 0-16,21-22 0,-21 22 0,0 0 16,0 0-16,21 22 15,0-1-15,-21 0 0,21 0 0,-22 0 16,22 22-16,0-22 15,0 0-15,0 0 0,0 0 0,0 0 16,0 1-16,0-1 0,0 0 16,22-21-1,-1 0 1,0 0-16,-21-21 0,21 21 16,-21-21-16,0-1 0,0 1 15,0 0-15,0 0 16,0 0-16,0 0 15,-21 21-15,0 0 0,0-22 16,-1 22-16,1 0 0,0 22 31,21-1-31,-21 0 0,21 0 16,0 0-16,0 0 16,0 1-16,0-1 15,21-21 1,0 21-16,0-21 15,1 0 1,-1 0 0</inkml:trace>
  <inkml:trace contextRef="#ctx0" brushRef="#br0" timeOffset="70787.56">4784 10160 0,'0'0'0,"0"-21"0,0 0 0,0 0 16,0-1-16,21 1 16,-21 0-16,0 0 0,0 0 0,21 21 15,-21-21-15,0-1 16,21 22-1,-21 22-15,21-1 0,-21 0 16,0 21-16,0 1 0,0-22 16,0 21-16,0 22 0,0-22 15,0 21-15,0 1 0,0-22 16,-21 22-16,0-1 0,21-20 0,-21-1 16,21 21-16,0-41 0,-21 20 0,21 0 15,-22-21-15,22 1 0,0-1 16,0 0-16,0 0 0,22-21 31,-1-21-31,0 0 0,0 0 16</inkml:trace>
  <inkml:trace contextRef="#ctx0" brushRef="#br0" timeOffset="71071.32">5249 10605 0,'0'0'0,"0"21"16,0 0-16,21-21 16,1 0-1,-1 0 1,-21-21-16,21 21 16,-21-21-16,0-1 0,0 1 15,0 0 1,-21 21-1,0 0 1,-1 0-16,1 0 16,21 21-1,-21-21-15</inkml:trace>
  <inkml:trace contextRef="#ctx0" brushRef="#br0" timeOffset="71556.05">6392 9906 0,'-21'0'0,"42"0"0,-63 0 0,21 0 15,42 0 17,21 0-32,1 0 0,-1 0 0,21 0 15,1 0-15,-1 0 0,1 0 0,-1 0 16,22 0-16,-21 0 0,-1 0 16,1 0-16,-22 0 0,21 0 0,-20 0 15,-1 0-15,-21 0 0,0 0 16,1 0-16,-1 0 15,-42 0 1,-1 0-16,1 21 0,0-21 16,-21 0-16,21 0 0,-22 0 0,22 21 15,0-21-15</inkml:trace>
  <inkml:trace contextRef="#ctx0" brushRef="#br0" timeOffset="71803.91">6879 9948 0,'0'0'0,"0"22"15,-21-22-15,21 21 0,-21 0 16,21 0-16,-21-21 0,21 21 16,0 22-16,0-22 15,-22 0-15,22 21 0,-21 1 0,21-1 16,-21 0-16,21 1 0,-21-1 0,21 0 16,-21 1-16,0-1 0,21 0 15,-22 1-15,1-1 0,21-21 0,0 21 16,0-20-16,0-1 0,0 0 15,0 0-15,21-21 0,1 0 16,-1 0-16,0 0 0,21 0 0,-21-21 16,22 0-16,-1 0 0,-21-1 15</inkml:trace>
  <inkml:trace contextRef="#ctx0" brushRef="#br0" timeOffset="72391.57">7260 10308 0,'0'-21'16,"0"42"-16,0-63 0,21 21 0,-21 0 0,0 42 47,0 0-47,0 0 0,0 0 0,-21 0 15,21 22-15,0-22 0,0 21 0,-21-21 16,21 22-16,-21-1 0,21-21 16,0 0-16,0 1 0,0 20 0,0-21 15,0 0-15,21-21 16,0 0-16,0 0 0,0 0 0,1 0 15,20 0-15,-21 0 0,21-21 16,-20 0-16,-1 0 0,21 0 0,-21-1 16,22 1-16,-22-21 0,0 21 15,0-22-15,0 22 0,0-21 0,-21 21 16,0 0-16,22-22 0,-22 22 16,0 0-16,0 0 0,0 42 31,-22 0-16,22 0-15,0 0 0,0 22 16,0-1-16,-21 0 0,21 1 0,-21-1 16,21 0-16,0 22 0,0-22 15,-21 1-15,21 20 0,-21-21 16,0 22-16,21-22 0,0 22 0,-22-1 16,1-20-16,21 20 0,-21-21 0,0 22 15,21-22-15,-21 1 0,0-1 16,-1 0-16,1 1 0,0-22 0,0 0 15,0 0-15,0 0 0,-22 0 0,22-21 16,-21 0-16,-1 0 0,1 0 16,-21 0-16,-1 0 0,22 0 0,-22 0 15,1-21-15,20 0 0,-20 0 0,42 0 16,-22 0-16,22-1 16,0 1-16,21 0 0,0 0 0,0-21 15,0 20-15,21 1 0,22 0 0,-22-21 16,0 21-16,21-1 0,1-20 15,-1 21-15,0-21 0,1 20 0</inkml:trace>
  <inkml:trace contextRef="#ctx0" brushRef="#br0" timeOffset="72720.38">7959 10287 0,'0'0'0,"0"-21"0,0 0 0,0 0 0,0-1 16,0 1-16,0 0 16,-22 21-16,1 21 15,0 0-15,21 22 0,0-22 16,0 21-16,0 22 0,0-1 0,0 1 16,0-1-16,0 1 0,0-1 15,-21 1-15,21-22 0,-21 22 0,21-1 16,-21 1-16,21-22 0,-22 21 0,22-20 15,-21-1-15,21 0 0,-21 1 16,21-22-16,0 21 0,0-21 16,0 1-16,0-1 15,0-42 1,0-1-16,0 1 0,0 0 16,0-21-16,21-1 0,-21 1 0</inkml:trace>
  <inkml:trace contextRef="#ctx0" brushRef="#br0" timeOffset="72983.63">7874 10435 0,'0'0'0,"0"-63"0,0 42 0,0-22 16,-21 22-16,21-21 0,0 21 15,0-1-15,0 1 0,21 21 16,0-21-16,21 21 16,-20 0-16,-1 0 0,0 0 15,0 0-15,0 21 0,0 0 0,1 1 16,-1-1-16,0 21 0,-21-21 0,0 22 15,0-22-15,0 21 0,0 0 16,0-20-16,0 20 0,-21-21 0,-22 21 16,22-20-16,0-1 0,-21 0 15,21 0-15,-1-21 0,1 21 0,0-21 16,21-21 15,21 0-31,0 0 0</inkml:trace>
  <inkml:trace contextRef="#ctx0" brushRef="#br0" timeOffset="73224.49">8551 10118 0,'0'-21'16,"-21"21"-16,0 0 15,0 0-15,0 0 0,-1 0 16,1 21-16,0 0 0,0 0 0,0 0 15,0 0-15,-1 22 0,1-1 16,0-21-16,21 22 0,0-1 16,0 0-16,0-21 0,0 22 0,0-22 15,0 21-15,0-21 0,21 1 0,0-1 16,1-21-16,-1 0 0,21 0 16,-21 0-16,22 0 0,-1 0 0,0 0 15</inkml:trace>
  <inkml:trace contextRef="#ctx0" brushRef="#br0" timeOffset="73672.5">9271 10118 0,'0'0'0,"-21"-21"0,0-1 16,-22 22-16,22 0 16,0 0-16,-21 0 0,20 0 0,1 0 15,-21 22-15,21-1 0,-22 0 16,22 21-16,0-21 0,-21 22 0,21-1 15,-1 0-15,22 1 0,-21-22 0,21 21 16,0 1-16,0-22 0,0 21 16,0-21-16,0 0 0,0 1 0,21-1 15,1 0-15,-1-21 0,0 0 0,0 0 16,0 0-16,22 0 0,-22 0 16,21 0-16,0-21 0,-20 0 0,20-1 15,-21-20-15,0 21 0,22-21 16,-22 20-16,0-20 0,-21 0 0,21-1 15,-21 1-15,21 0 0,-21 21 16,0-1-16,0-20 0,0 21 0,0 0 16,-21 42 15,0 0-31,21 0 0,-21 0 0,21 22 16,0-22-16,0 21 0,0 1 0,-21-22 15,21 21-15,0 0 0,0-20 16,0 20-16,0-21 0,0 0 0,21 0 15,0 1-15,0-22 0,21 21 16,-20-21-16,-1 0 16,0 0-16,0-21 0,21 21 0</inkml:trace>
  <inkml:trace contextRef="#ctx0" brushRef="#br0" timeOffset="74056.27">9969 10160 0,'0'0'16,"22"-21"-16,-22 0 0,0 0 0,0-1 0,-22 22 15,1 0-15,0 0 16,0 0-16,0 0 0,-22 0 0,22 22 16,0-1-16,0 0 0,-21-21 0,42 21 15,-22 0-15,22 0 0,0 1 16,0-1-16,0 0 16,0 0-16,22 0 0,-1-21 0,0 21 15,0 1-15,0-22 0,0 21 16,1 0-16,-1-21 0,0 21 0,0-21 15,0 21-15,0 0 0,1 1 16,-22-1-16,0 0 16,0 0-16,-22 0 15,1-21-15,0 0 16,-21 0-16,21 21 0,-22-21 16,1 0-16,21 0 0,-22 0 0,1 0 15,0 0-15,21 0 0,-22 0 0,22 0 16,0 0-16,0 0 0,42 0 47,0 0-47,0-21 0,0 21 0,22-21 15,-22 21-15</inkml:trace>
  <inkml:trace contextRef="#ctx0" brushRef="#br0" timeOffset="74963.78">10477 9716 0,'0'0'0,"0"-43"15,-21 22-15,21 0 0,-21 0 16,21 0-16,0-1 0,-21 22 0,0 0 16,0 0-16,21 22 0,-22-1 15,1 21-15,0-21 0,21 22 0,-21-1 16,0 0-16,21 22 0,0-22 0,-21 22 15,-1-22-15,1 21 0,21-20 16,0 20-16,0-20 0,0 20 0,0-21 16,0 1-16,0-1 0,0 0 0,21-20 15,-21-1-15,22 0 0,20 0 16,-21 0-16,0-21 0,0 0 16,22 0-16,-22 0 0,0 0 0,21-21 15,-20 0-15,-1 0 0,0 0 0,0-1 16,0 1-16,0-21 0,1 21 15,-1-22-15,0 22 0,-21-21 0,0 21 16,0 0-16,21-1 0,-21 1 0,0 0 16,-21 21-1,21 21-15,0 0 16,-21 1-16,0-1 0,21 0 0,-22 21 16,22 1-16,0-22 0,0 21 15,0-21-15,0 0 0,0 22 0,0-22 16,0 0-16,22 0 0,-1 0 15,0-21-15,0 0 0,0 22 16,22-22-16,-22 0 0,21 0 0,-21 0 16,22-22-16,-1 1 0,-21 21 0,21-21 15,-20-21-15,-1 21 0,21-1 16,-21-20-16,0 0 0,1 21 0,-1-22 16,0 22-16,0-21 0,-21 21 0,0-1 15,0 1-15,-21 21 31,0 0-31,0 21 0,21 1 0,-22-1 16,1 21-16,0-21 0,21 0 16,-21 22-16,0-22 0,21 21 15,-21-21-15,21 1 0,-22-1 0,1 0 16,21 0-16,0 0 0,0 0 16,-21-21-16,21-21 31,0 0-31,21-21 15,0 21-15,1-1 0,-1-20 16,0 0-16,21 21 0,1-22 0,-1 1 16,0 0-16,1-1 0,-1 22 0,21-21 15,-20 21-15,-1-1 0,-21 22 16,22 0-16,-22 0 0,0 0 16,0 0-16,0 22 0,-21-1 0,21 0 15,-21 0-15,0 0 0,0 22 0,0-22 16,0 21-16,0-21 0,-21 22 15,0-22-15,0 21 0,0-21 0,21 0 16,-21 1-16,21-1 0,-22 0 0,22 0 16,0 0-1,22-42 1,-1 0-16,0 21 16,0-21-16</inkml:trace>
  <inkml:trace contextRef="#ctx0" brushRef="#br0" timeOffset="75563.96">12255 10097 0,'0'0'0,"22"0"0,-22-22 0,21 1 15,-21 0-15,0 0 0,0 0 16,-21 21-16,-1 0 16,1 0-16,0 0 0,-21 0 15,21 21-15,-22 0 0,1-21 0,0 21 16,-1 0-16,1 22 0,0-22 0,-1 0 15,1 21-15,21-20 0,0 20 16,-1-21-16,22 21 0,0-20 0,0 20 16,0-21-16,22 0 0,-1-21 15,0 21-15,21 1 0,1-22 16,-1 0-16,0 0 0,1 0 0,-1 0 16,0-22-16,-21 1 0,22 0 0,-1 0 15,-21 0-15,0 0 0,22-1 16,-22-20-16,0 21 0,-21 0 0,21-22 15,-21 22-15,21 0 0,-21 0 0,22 0 16,-22 0-16,0 42 31,0 0-15,-22 21-16,1-21 0,0 22 16,0-1-16,0 0 0,21 22 15,0-1-15,-21 1 0,21-1 0,0 22 16,0-21-16,0 20 0,0-20 0,-22 20 15,22 1-15,0 0 0,0-1 0,0 1 16,0 0-16,0-22 0,0 22 16,-21-22-16,21 1 0,0-1 0,0 1 15,-21-1-15,21-20 0,-21-1 0,21 0 16,-21 1-16,0-22 0,-22 0 16,22 0-16,0 0 0,-21 1 0,20-22 15,-20 0-15,21 0 0,-21 0 0,20 0 16,1 0-16,0 0 0,0 0 15,21-22-15,-21 1 0,21 0 16,0 0-16,0-21 0,0 20 16,0-20-16,0 0 0,0-1 0,0 1 15,0 0-15,0-22 0,-21 22 0</inkml:trace>
  <inkml:trace contextRef="#ctx0" brushRef="#br0" timeOffset="75807.67">11282 9419 0,'-21'0'0,"42"0"0,-64-21 0,22 21 16,0 0-1,0 0 48,0 0-63,0 0 0,-1 0 15,1 0-15</inkml:trace>
  <inkml:trace contextRef="#ctx0" brushRef="#br0" timeOffset="76008.06">9927 9716 0,'0'0'16,"-21"21"-16,0 0 0,0-21 0,21 21 15,-22-21-15,22 21 0,0 0 16,22-21-16,20 0 16,-21 0-16,21 0 0,1 0 15,-1 0-15,0 0 0,1 0 0,-1 0 16,0 0-16,1 0 0,-22 0 15,0 0-15</inkml:trace>
  <inkml:trace contextRef="#ctx0" brushRef="#br0" timeOffset="76904.64">5228 12361 0,'-21'-21'31,"0"0"-31,0 0 16,21 0-16,0 0 0,0-1 15,0 1-15,0 0 0,0 0 16,0 0-16,0 0 0,0-1 0,0 1 15,21 0-15,0 21 0,0 0 16,0 0-16,0 0 0,1 0 16,-1 21-16,0 0 0,21 22 0,-21-22 15,1 21-15,-1 1 0,-21-1 16,0 0-16,0 1 0,0-1 0,0 0 16,0 1-16,-21-22 0,-1 21 15,-20 0-15,21 1 0,-21-1 0,20 0 16,-20 1-16,21-22 0,-21 0 0,-1 21 15,22-20-15,-21-22 0,21 21 16,-22-21-16,22 0 0,-21 0 0,21 0 16,-1 0-16,1-21 0,21-1 15,0 1-15,0 0 0,0-21 16,0 21-16,0-22 0,0 22 0,0-21 16,0 21-16,0-22 0,21 22 15,1 0-15,-1 0 0,0 0 16,0 21-16,0 0 0,0 0 0,1 0 15,-1 0-15,0 21 0,0 0 16,0 0-16,-21 21 0,21-20 16,-21-1-16,0 0 0,0 0 15,0 21-15,0-20 0,0-1 0,0 0 16,0 0-16,0 0 0,0 0 0,0 1 16,0-1-16,0 0 0,0 0 15,22-21 1,-1 0-1,0 0-15,0-21 16,-21 0-16,21 0 0</inkml:trace>
  <inkml:trace contextRef="#ctx0" brushRef="#br0" timeOffset="77207.74">5800 12510 0,'0'0'0,"0"21"16,0 0-1,0 0-15,0 0 16,0 0-16,0 1 16,21-22-1,0 0-15,0 0 16,0 0-16,0-22 0,-21 1 16,0 0-1,0 0-15,0 0 16,-21 21-1,0 0 1,21 21 15,21-21-15,0 0 0</inkml:trace>
  <inkml:trace contextRef="#ctx0" brushRef="#br0" timeOffset="79675.78">7387 12425 0,'0'-21'31,"21"0"-31,0 21 16,-21-22-16,22 1 16,-1 0-16,0 0 0,-21 0 0,21 0 15,-21-22-15,0 22 0,0 0 16,0 0-16,0 0 0,-21-1 16,-21 1-16,20 0 0,1 0 0,-21 0 15,21 21-15,-22 0 0,22 0 0,0 21 16,-21 0-16,21 0 0,-22 22 15,22-1-15,0 0 0,0 1 0,-22-1 16,22 21-16,21-20 0,-21-1 16,21 0-16,0 1 0,0-1 0,0-21 15,0 22-15,0-22 0,21 0 16,0 0-16,1-21 0,-1 0 16,0 0-16,0 0 0,0 0 0,22 0 15,-22-21-15,21 0 0,-21 0 0,22-1 16,-22 1-16,21 0 0,0-21 15,-20 21-15,-1-22 0,21 1 0,-21 0 16,-21 20-16,0-20 0,21 0 16,-21-1-16,0 22 0,0 0 0,0 0 15,0 42 1,0 0-16,0 22 16,0-22-16,0 21 0,0 0 0,0-20 15,0 20-15,0 0 0,0-21 16,22 22-16,-1-22 0,0 0 15,0 0-15,0 0 0,0 1 0,1-1 16,20-21-16,-21 0 0,21 0 0,-20 0 16,20 0-16,0 0 0,-21-21 15,22 21-15,-22-22 0,21 1 0,-21 0 16,22-21-16,-22 21 0,0-1 16,0-20-16,0 0 0,1 21 0,-1-22 15,-21 1-15,0 21 0,0-22 0,21 22 16,-21 0-16,0 0 0,21 21 15,-21 21 1,0 0 0,0 0-16,0 1 0,0-1 15,0 0-15,0 0 16,21 0-16,0-21 31,-21-21-31,0 0 16,0 0-16,0 0 0,0-1 15,0 1-15,0 0 16,0 0-16,0 0 16,-21 21-16,0 0 0,0 0 15,21 21-15,-21 0 16,21 0-16,0 22 0,0-1 16,0-21-16,0 21 0,0 1 0,0-22 15,0 21-15,0 1 0,0-22 16,0 21-16,0-21 0,0 0 0,21 1 15,0-1-15,0 0 0,0 0 16,1 0-16,-1-21 0,0 0 0,0 0 16,0 0-16,0 0 0,22-21 0,-22 21 15,0-21-15,0 0 0,0 0 16,1-1-16,-1 1 0,0-21 0,0 21 16,0-22-16,0 1 0,1 21 0,-1-21 15,0-1-15,0 1 0,0 0 16,0 20-16,1-20 0,-1 42 15,0-21-15,0 21 0,0 0 16,-21 21-16,21-21 16,-21 21-16,0 0 0,0 1 0,0-1 15,0 0-15,0 0 0,0 0 0,0 0 16,22 1-16,-1-1 16,0-21-16,0 0 15,0 0-15,-21-21 31,0-1-31,0 1 16,0 0-16,0 0 0,0 0 0,0 0 16,-21-1-16,0 1 15,21 0-15,-21 0 0,0 21 0,21-21 16,-22 21-16,1 0 16,0 0-16,0 21 0,21 0 0,-21 0 15,0 0-15,21 1 0,0 20 0,-22-21 16,1 21-16,21 1 0,0-1 15,-21-21-15,21 22 0,0-22 0,0 21 16,0 0-16,0-20 0,0 20 0,21-21 16,0 0-16,1 0 0,20 1 15,-21-1-15,21 0 0,1-21 16,20 0-16,-20 0 0,20 0 0,1 0 0,-22-21 16,21 21-16,1-21 15,-1-1-15,-20 1 0,-1 0 0,22-21 16,-43 21-16,21-1 0,-21-20 0,22 21 15,-43-21-15,21-1 0,-21 22 16,0-21-16,0 21 0,0-1 0,0-20 16,-21 21-16,-1 21 0,1 0 15,0 0-15,0 21 16,0-21-16,0 21 0,21 0 0,0 22 16,-22-22-16,22 0 0,-21 0 0,21 22 15,0-22-15,0 0 0,0 0 16,0 0-16,0 0 0,21 1 0,1-1 15,-1 0-15,0-21 0,0 21 16,0-21-16,0 0 0,22 0 16,-22 0-16,21 0 0,-21 0 0,22-21 15,-1 21-15,-21-21 0,22 0 0,-1-1 16,-21 1-16,21-21 0,-20 21 16,20 0-16,-21-22 0,0 22 15,0-21-15,1-1 0,-22 22 0,0 0 16,0-21-16,0 21 0,0-1 15,-22 22-15,1 22 16,0-1-16,21 0 0,-21 0 16,21 0-16,0 0 15,0 1-15,0-1 0,0 0 0,0 0 16,0 21-16,21-20 0,0-1 0,-21 0 16,21 0-16,-21 0 15,22 0-15,-22 1 0,0-1 16,-22-21-1,1 0 1,0 0-16,0 0 16,0 0-16,0-21 0,-1 21 15,1-22-15,0 22 0,0 0 16,0 0 0,21 22-1,0-1-15,21-21 16,0 21-16,0-21 15,0 21-15,1-21 0,-1 0 0,0 0 16,21 0-16,-21 0 0,1 0 0,20 0 16,-21 0-16,21 0 0,1-21 15,-22 21-15,21-21 0,1 0 0,-22-1 16,21 1-16,0 0 0,-20 0 16,20 0-16,0-22 0,-21 22 0,22-21 15,-1 21-15,-21-22 0,0 22 0,1 0 16,-22 0-16,0 0 0,-22 21 15,1 0 1,0 21-16,0 0 0,0 0 16,21 0-16,0 1 0,0-1 0,0 0 15,0 0-15,0 0 0,21 0 0,0-21 16,0 22-16,0-1 0,1 0 16,-1-21-16,0 21 0,-21 0 15,0 0 1,-21-21-16,0 0 0,-1 0 0,1 0 15,0 0-15,0 0 0,0 0 16,0 0-16,-1 0 0,1 0 0,21-21 16,0 0-16,0 0 0</inkml:trace>
  <inkml:trace contextRef="#ctx0" brushRef="#br0" timeOffset="80383.71">12446 12446 0,'21'0'0,"43"0"16,-43-21-16,0 0 16,0 0-16,0 21 15,0-22-15,1 1 0,-22 0 0,21-21 0,-21 21 16,21-1-16,-21-20 0,0 0 15,0 21-15,0-22 0,-21 22 16,0-21-16,-22 21 0,22-1 0,-21 22 16,-1 0-16,1 0 0,0 0 0,-1 22 15,1-1-15,0 0 0,-1 21 16,-20-21-16,21 22 0,-1-1 0,22 0 16,-21 1-16,21-1 0,-1 0 15,1-20-15,21 20 0,0-21 0,0 0 16,21 0-16,1 1 0,20-22 0,-21 0 15,21 0-15,22 0 0,-22 0 0,1 0 16,20 0-16,-21-22 0,22 1 16,-22 0-16,22 0 0,-22 0 15,0 0-15,1-1 0,-22 1 0,0 0 16,0 0-16,0 0 0,-21 0 16,22-1-16,-22 1 0,-22 42 31,1-21-31,0 22 0,21 20 15,-21-21-15,0 21 0,21-20 0,0 20 16,-21 0-16,21 1 0,-22-1 0,22 21 16,-21 1-16,21-22 0,0 22 15,0 20-15,0-20 0,0-1 16,0 22-16,0-21 0,0 20 0,0-20 0,0 20 16,0-20-16,0-1 0,0 22 15,0-21-15,0-1 0,0 1 16,0-22-16,0 0 0,0 1 0,-21-1 15,0-21-15</inkml:trace>
  <inkml:trace contextRef="#ctx0" brushRef="#br0" timeOffset="80553.61">12531 14012 0,'-22'0'0,"-20"0"16,21-21-16,106 42 0,-212-63 0,105 0 0,-20 21 15,-21-22-15,20-20 0,1 20 0,-22-20 16,22-1-16,-21 1 0,20-1 0,22 1 16,-21 21-16,21-22 0,21 22 15,0-22-15,0 22 0,0-22 0,0 22 16,42 0-16,-21-22 0,0 22 15,22 0-15,-1-22 0,0 22 16,1-1-16,-1-20 0,0 21 0,22-1 16,-22-20-16,0 20 0,1 1 0,20 0 15</inkml:trace>
  <inkml:trace contextRef="#ctx0" brushRef="#br0" timeOffset="81119.28">12954 12150 0,'21'0'16,"0"0"-1,0-21-15,1-1 16,-1 1-16,0 21 0,0-21 16,0 0-16,0 0 0,1-22 0,-1 22 15,-21 0-15,0 0 0,0 0 0,0 0 16,0-1-16,0 1 15,-21 21-15,-22 0 0,22 0 16,0 21-16,-21 1 0,-1-1 0,22 21 16,0 0-16,-21 1 0,42-1 15,-22 0-15,22 1 0,-21-1 16,21 0-16,0-20 0,0 20 0,21-21 16,-21 0-16,43 0 0,-22 1 15,0-22-15,21 0 0,1 0 0,-1 0 16,0 0-16,1 0 0,-1 0 0,0-22 15,1 1-15,-1 0 0,0 0 16,1-21-16,-1 20 0,0-20 0,1 0 16,-22-1-16,0-20 0,0 21 0,0-1 15,1-20-15,-22 20 0,0 1 0,0-21 16,0 20-16,0 1 0,0 21 16,0 0-16,0-22 0,0 64 31,-22 1-31,22-1 15,-21 21-15,0 0 0,21 1 0,0-1 16,0 0-16,-21 22 0,21-22 0,0 22 16,0-22-16,0 22 0,0-22 15,0 0-15,0 1 0,0-22 0,0 21 16,21-21-16,-21 0 0,21 1 0,0-22 16,-21 21-16,22-21 0,-1 0 15,0-21-15,0-1 16</inkml:trace>
  <inkml:trace contextRef="#ctx0" brushRef="#br0" timeOffset="81304.95">13568 11853 0,'0'0'0,"-21"0"16,42 0 15,0 0-16,0 0-15,0-21 0,22 21 0,-22-21 16,42 21-16,-20-21 0,20 21 16,1-21-16,20 0 0,1 21 0,0-22 15</inkml:trace>
  <inkml:trace contextRef="#ctx0" brushRef="#br0" timeOffset="83471.97">14922 11578 0,'0'-21'0,"0"42"0,-21-63 0,-21 21 15,21 0-15,0 21 16,-1-22-16,-20 22 0,0 0 0,21 0 16,-22 0-16,1 0 0,0 0 0,-1 0 15,22 22-15,-21-1 0,-1 0 16,1 21-16,21-21 0,0 22 0,0-22 16,-1 21-16,1 1 0,21-22 15,0 21-15,0 0 0,0-20 0,0 20 16,21 0-16,1-21 0,-1 1 15,21 20-15,-21-21 0,22 21 16,-22-20-16,21-1 0,-21 0 0,0 0 16,1 0-16,-1 22 0,-21-22 0,21-21 15,-21 21-15,0 0 0,0 0 0,-21 0 16,-22-21-16,22 22 0,-21-22 16,0 0-16,-212 0 31,232 0-31,-20-22 0,21 1 15,-21 21-15,20-21 0,22 0 0,-21 21 0,21-21 16,-21 21-16,42 0 31,0 21-31,1 0 0,-1 0 16,0 0-16,0-21 0,0 22 0,0-1 16,22 0-16,-22 0 0,21-21 15,1 21-15,-22-21 0,21 0 0,0 0 16,1 0-16,-1 0 0,0 0 0,-20 0 15,20 0-15,0 0 0,-21 0 16,22-21-16,-22 0 0,0 0 0,21 0 16,-20-1-16,-1 1 0,0-21 15,0 0-15,0-1 0,0 1 0,1 0 16,-1-22-16,0 22 0,-21-1 16,21 1-16,0 21 0,-21 0 0,0 0 15,21-1-15,1 22 16,-1 0-1,-21 22-15,0-1 0,0 0 16,0 0-16,0 0 16,0 0-16,21-21 47,-21-21-47,0 0 15,0 0-15,0 0 16,0 0-16,0-1 0,0 1 15,-21 21 1,0 0-16,-1 21 16,1 1-16,21-1 15,-21 0-15,0 21 0,21-21 0,-21 22 16,0-1-16,21 0 0,-22 1 16,22-22-16,0 21 0,0 1 0,0-22 15,0 21-15,0-21 0,22 0 0,-1 1 16,0-1-16,21 0 0,1-21 15,-1 21-15,0-21 0,1 0 0,20 0 16,-21 0-16,1 0 0,20-21 0,-20 21 16,-1-21-16,-21 0 0,21-1 15,-20 1-15,20-21 0,-21 21 16,0-22-16,0 22 0,-21-21 0,0 21 16,22 0-16,-22-1 0,0 1 0,0 0 15,21 0-15,-21 42 16,0 0-1,0 0-15,0 1 0,0-1 0,0 0 16,-21 0-16,21 0 0,0 0 16,0 22-16,0-22 0,0 0 15,0 0-15,0 0 0,21-21 16,-21 22-16,21-22 16,0 0-16,0 0 0,0 0 0,1 0 15,-1 0-15,21-22 0,-21 22 0,22-21 16,-22 0-16,21 0 0,0 0 15,1 0-15,-22-1 0,21-20 0,-21 0 16,1 21-16,-1-22 0,0 1 0,-21 0 16,0 20-16,0-20 0,0 21 15,0 0-15,-21 0 0,0-1 0,-1 22 16,1 0-16,0 0 0,0 0 0,0 22 16,0-22-16,-1 42 0,1-21 15,0 21-15,0-20 0,21 20 16,0 0-16,0 1 0,0-22 0,0 21 0,0-21 15,0 22-15,21-22 16,0 0-16,0 0 0,1 0 0,-1-21 16,21 21-16,0-21 0,1 0 0,-1 0 15,0 0-15,22 0 0,-22 0 16,1 0-16,-1-21 0,0 0 0,1 21 16,-1-21-16,0 0 0,-21 0 0,1-1 15,-1 1-15,0-21 0,-21 21 16,0-22-16,0 22 0,0-21 0,0 0 15,0 20-15,0 1 0,0 0 0,-21 0 16,0 0-16,-1 21 16,1 0-16,0 21 0,21 0 15,0 21-15,-21-20 0,21 20 0,0 0 16,-21-21-16,21 22 0,0-1 16,0-21-16,0 22 0,0-22 0,0 0 15,21 0-15,0 0 0,-21 0 0,21-21 16,22 0-16,-22 22 0,21-22 15,-21 0-15,22 0 0,-1 0 0,0 0 16,1-22-16,20 1 0,-21 0 0,1 21 16,-1-42-16,0 21 0,-20-1 15,20 1-15,0-21 0,-21 0 0,1 20 16,-1-20-16,0 0 0,-21 21 16,21-22-16,-21 22 0,-21 21 31,0 21-31,21 0 0,-21 22 0,-1-22 15,1 21-15,21-21 0,-21 22 16,0-22-16,21 21 0,-21-21 0,21 1 16,0-1-16,0 0 0,0 0 0,-21 0 15,21 0 1,0-42 0,0 0-16,0 0 15,0 0-15,21 0 16,0-22-16,0 22 0,0-21 15,0-1-15,22 1 0,-22 21 0,21-21 16,1-1-16,-22 22 0,21-21 16,-21 21-16,0-1 0,1 22 0,-1 0 15,-21 22-15,0-1 16,0 21-16,0-21 16,0 22-16,0-22 0,0 21 0,0-21 15,0 22-15,0-22 0,0 0 0,0 0 16,0 0-16,0 0 0,0 1 15,21-1-15,0-21 0,0 0 16,0 0-16,22 0 0,-22 0 0,0 0 16,0 0-16,22-21 15,-22-1-15,0 1 0,21 0 0,-21 0 16,22 0-16,-22-22 0,21 1 0,1 0 16,-22 21-16,21-22 0,-21 1 15,0 0-15,1-1 0,-22 22 0,0 0 16,0 0-16,0 0 0,-22 21 15,-20 0-15,21 0 0,0 0 16,-22 21-16,22 0 0,0 21 0,21-21 16,0 22-16,0-22 0,0 21 15,0 1-15,0-1 0,0-21 0,0 21 16,0-20-16,21 20 0,-21-21 16,21 0-16,-21 0 0,0 1 0,0-1 15,0 0 1,-21-21-16,0 0 15,0 0-15,0 0 0,0 0 16,-1 0-16,1 0 0,0 0 16,0 0-16,0-21 0,0 21 0,-1 0 15,22-21-15,0-1 0,-21 1 16,21 0-16,0 0 16,0 0-16,0 0 0</inkml:trace>
  <inkml:trace contextRef="#ctx0" brushRef="#br0" timeOffset="84011.66">18605 11324 0,'0'0'0,"22"-42"16,-22 21-16,0 42 15,-22 0 1,22 0-16,-21 22 0,0-22 15,21 21-15,-21 0 0,0 22 0,21-22 16,-21 1-16,21-1 0,-22 21 16,1-20-16,21-1 0,-21 22 15,21-22-15,0 0 0,-21 22 0,0-22 16,21-21-16,-21 22 0,21-22 0,0 21 16,-43 22-1,22-86 16,21 1-31,0 0 16,0 0-16,0 0 0,0 0 0,0-22 16,21 1-16,0 21 0,1-22 0,20 1 15,-21 21-15,21-21 0,1 20 16,-22 1-16,21 0 0,1 0 0,-1 21 16,-21 0-16,21 0 0,-20 0 15,-1 0-15,0 21 0,-21 21 0,0-20 16,0 20-16,0 0 0,0-21 15,0 22-15,0-1 0,0 0 0,0-20 16,-21 20-16,21-21 0,-21 0 0,-1 0 16,22 1-16,0-1 0,-21 0 15,0-21-15,21 21 0,-21-21 0,21-21 63,21 0-63,0 0 0,0-1 0,1 22 15</inkml:trace>
  <inkml:trace contextRef="#ctx0" brushRef="#br0" timeOffset="84408.44">19177 11790 0,'0'0'16,"21"-42"-16,-21 20 0,0 1 0,21 0 0,-21 0 15,-21 42 1,0 0-1,0 0-15,0 1 0,-1 20 0,1 0 16,0-21-16,0 22 0,0 20 0,0-20 16,-1-1-16,1 0 15,0-21-15,21 22 0,0-1 0,0-21 16,0 22-16,0-22 0,0 0 0,0 0 16,21 0-16,0 0 15,1-21-15,-1 0 0,0 0 0,0 0 16,0 0-16,0 0 0,1 0 0,-1-21 15,0 0-15,0 21 0,0-42 16,-21 21-16,21-1 0,1-20 0,-1 21 16,-21-21-16,0-1 0,0 1 0,0 0 15,0-1-15,0 1 16,0 21-16,0-22 0,0 22 0,-21 0 16,-1 0-16,1 21 0,0 0 15,0 0-15,0 0 0,0 0 16,21 21-1,21-21 1</inkml:trace>
  <inkml:trace contextRef="#ctx0" brushRef="#br0" timeOffset="84744.24">19918 11303 0,'0'-42'0,"0"84"0,0-105 16,0 20-16,0 22 0,0-21 16,0 21-16,-21 21 15,-1 21 1,1 0-16,0 21 0,0-21 0,0 22 16,0 20-16,21-20 0,-22-1 0,1 21 15,0-20-15,21-1 0,0 22 16,0-22-16,-21 0 0,21 1 0,0 20 15,0-21-15,0 1 0,-21-1 0,21-21 16,0 22-16,0-22 16,0 21-16,0-21 0,0 0 0,0 1 15,21-1-15,0 0 0,0-21 16,0 0 0,1 0-16,-1-21 0,0 0 15,0-1-15,0 1 0,0-21 0,1 21 16,-1 0-16</inkml:trace>
  <inkml:trace contextRef="#ctx0" brushRef="#br0" timeOffset="85024.08">19600 11599 0,'0'0'0,"-21"0"0,-21 0 15,42-21 1,21 21-16,0 0 0,0 0 15,22 0-15,-1 0 0,0-21 0,1 21 16,-1 0-16,0 0 0,1 0 0,-1 0 16,-21 0-16,21 0 0,-20 0 15,-1 0-15,0 0 16,-21 21-16,-21-21 62,0 0-62,-1 0 16,1 0-16</inkml:trace>
  <inkml:trace contextRef="#ctx0" brushRef="#br0" timeOffset="87112.87">21738 11155 0,'0'0'0,"0"-21"16,0 0-16,0-1 0,0 1 15,0 0-15,0 0 0,0 0 16,0 0-16,0-1 15,0 1-15,21 0 16,-21 0-16,0 63 47,0-21-47,-21 22 16,0-1-16,0 22 0,0-1 0,-1 1 15,1 20-15,0-20 0,0-1 0,0 1 16,0-1-16,-1 1 0,1-1 15,0 1-15,-21-22 0,21 0 16,21 1-16,-22-1 0,1 0 0,21-20 16,0-1-16,0 0 0,0 0 15,0 0-15,-21-21 0,21-21 32,0 0-17,21 0-15,-21 0 0,21-22 0</inkml:trace>
  <inkml:trace contextRef="#ctx0" brushRef="#br0" timeOffset="87756.5">21548 11261 0,'-22'-21'0,"44"42"0,-65-64 0,43 22 15,-21 0-15,0 0 0,21 0 16,-21 0-16,21-1 15,0 1-15,0 0 0,0 0 16,21 21-16,0-21 0,0 0 16,22 21-16,-22-22 0,21 1 0,0 21 15,1-21-15,-1 0 0,0 21 16,1-21-16,20 21 0,-20 0 0,-1 0 16,0 0-16,1 21 0,-1 0 15,-21 0-15,21 22 0,-20-1 0,-22 0 16,0 1-16,0 20 0,0-21 15,0 22-15,0-22 0,-43 1 0,22-1 16,-21 0-16,-1 1 0,-20-22 0,21 21 16,-22-21-16,1 0 0,-1 1 15,22-22-15,-1 21 0,1-21 0,0 0 16,21 0-16,-22 0 0,22 0 16,0 0-16,0 0 15,21-21-15,0-1 16,0 1-16,0 0 0,0 0 15,0 0-15,0 0 16,21 21-16,0 0 16,0 0-16,0 21 15,1 0-15,-22 21 0,21-21 16,0 22-16,0-22 0,0 21 0,0-21 16,1 22-16,20-22 0,-21 21 15,0-21-15,0 22 0,1-22 0,-1 0 16,21 0-16,-21 0 0,0 1 0,1-1 15,-1-21-15,21 0 0,-21 0 16,0 0-16,1 0 0,-1 0 16,0 0-16,0 0 0,0 0 0,0-21 15,1-1-15,-1 1 0,0 21 16,-21-21-16,21 0 0,0 0 0,0 0 16,1-1-16,-1 1 0,-21-21 15,21 21-15,0 0 0,-21-1 0,0 1 16,21 0-16,0 21 0,1-21 0,-22 0 15</inkml:trace>
  <inkml:trace contextRef="#ctx0" brushRef="#br0" timeOffset="88369.15">22987 11197 0,'0'0'0,"0"-21"16,0-21-16,0 21 0,0-1 15,0 1-15,0 42 32,-21 1-32,0-1 0,-1 21 0,1 0 15,0 1-15,0-1 0,0 22 0,0-22 16,-1 0-16,1 22 0,0-22 16,0 0-16,0 1 0,0-22 0,-1 21 15,22 1-15,0-22 0,0 0 16,-21 0-16,21 0 0,0 0 15,0 1-15,0-1 0,21-21 32,-21-21-17,22 21-15,-1-22 0,-21 1 0,21 0 16,0 0-16,-21-21 0,0 20 16,21 1-16,0-21 0,-21 0 0,22-1 15,-1 1-15,0 0 0,0-1 0,0 1 16,0 0-16,1-22 0,20 22 15,-21-1-15,21 22 0,-20-21 0,20 21 16,0 0-16,-21-1 0,22 1 16,-1 21-16,-21 0 0,22 0 15,-22 0-15,0 21 0,21 1 0,-21-1 16,1 21-16,-22 0 0,0 1 16,0-1-16,21 22 0,-21-22 0,0 0 15,0 1-15,0-1 0,0 0 0,0-21 16,0 22-16,-21-22 0,21 0 15,-22 21-15,22-20 0,-21-22 0,21 21 16,0 0-16,0 0 0,-21-21 16,21 21-16,0 0 15,-21-21 1,0 0 15,0-21-31,21 0 16</inkml:trace>
  <inkml:trace contextRef="#ctx0" brushRef="#br0" timeOffset="88596.06">22860 11663 0,'0'0'16,"-21"0"-16,0 0 0,42 0 31,21 0-15,-21 0-16,0 0 0,22 0 15,-22 0-15,21 0 0,1 0 16,-22-21-16,21 21 0,0 0 0,1 0 16,-22 0-16,21-21 0,-21-1 0,22 22 15,-22 0-15,21-21 0,-21 21 16,1-21-16,20 0 0,-21 21 0,0-21 16,0 0-16,1-1 0,-1 22 0</inkml:trace>
  <inkml:trace contextRef="#ctx0" brushRef="#br0" timeOffset="88924.74">24003 11091 0,'0'0'0,"0"-21"0,21 21 31,-21 43-16,0-22-15,0 0 16,0 21-16,0 1 0,0-1 0,0 21 16,0-20-16,0-1 0,0 22 15,0-22-15,0 0 0,0 1 16,0-1-16,0 0 0,0 1 0,0-22 16,0 21-16,-21-21 0,21 0 15,0 1-15,-21-1 0,21 0 0,0 0 16,0 0-16,0-42 31,0 0-31,0 0 16,21 0-16,-21-1 0,21 1 0</inkml:trace>
  <inkml:trace contextRef="#ctx0" brushRef="#br0" timeOffset="89201.03">24130 11240 0,'21'-22'0,"-42"44"0,42-65 15,-21 22-15,0 0 0,21 21 16,0-21-16,1 21 16,-1 0-16,0 0 0,0 21 15,-21 0-15,21-21 0,0 21 16,1 0-16,-22 1 0,21-1 0,0 0 16,0 0-16,-21 0 0,21 0 0,0 1 15,-21-1-15,22 0 0,-1-21 16,0 21-16,0 0 0,0 0 0,0 1 15,1-22-15,-22 21 0,21-21 0,0 0 16,0 0 0,0 0-16,0 0 15,1 0-15,-1-21 0,0-1 16</inkml:trace>
  <inkml:trace contextRef="#ctx0" brushRef="#br0" timeOffset="89719.91">25040 11176 0,'0'-21'0,"0"42"0,0-63 16,0 21-16,0-1 0,0 1 16,-21 21-1,0-21-15,0 21 0,-1 0 0,1 0 16,0 0-16,0 0 0,-21 21 0,20-21 16,1 21-16,0 1 0,-21-1 15,21 0-15,-1 0 0,1 0 0,0 0 16,0 1-16,21-1 15,-21 0-15,21 0 0,0 0 0,0 0 16,0 1 0,21-22-1,0 0-15,0 0 0,0 0 0,1 0 16,20 0-16,-21-22 0,0 1 16,0 21-16,22-21 0,-22 0 0,0 0 15,21 0-15,-20-1 0,-1-20 0,0 21 16,0 0-16,0 0 0,0-1 15,1 1-15,-1 21 0,-21-21 16,0 42 15,0 22-31,0-22 0,0 21 16,-21 0-16,21-20 0,-22 20 16,1 21-16,21-20 0,-21-1 0,21 0 15,-21 1-15,0-1 0,21 0 0,0 1 16,0-22-16,0 21 0,0-21 15,0 22-15,0-22 0,0 0 0,0 0 16,0 0-16,0 1 0,-21-1 0,21 0 16,-22-21-1,1 21-15,0-21 16,0 0-16,0 0 0,0-21 16,-1 21-16</inkml:trace>
  <inkml:trace contextRef="#ctx0" brushRef="#br0" timeOffset="116807.54">4932 13864 0,'0'0'0,"-21"0"15,-1 0 1,1 0-16,0 0 0,0 0 16,0 0-1,0 0-15,21-21 0,0 0 31,0 0-15,21 0-16,0 21 16,0-22-16,0 22 0,0-21 15,1 21-15,-1 0 0,0 0 0,0 0 16,0 0-16,0 0 0,1 0 16,-22 21-16,21 1 0,0-1 15,-21 0-15,0 0 0,21 21 16,-21-20-16,0 20 0,0-21 0,0 21 15,0 1-15,-21-22 0,0 21 0,0-21 16,-1 22-16,1-22 0,-21 0 16,21 21-16,-22-20 0,22-1 0,-21 0 15,21 0-15,0 0 0,-1-21 16,1 21-16,0-21 0,0 0 0,0 0 31,21-21-31,0 0 0,0 0 16,0 0-16,0 0 15,21 21-15,0-22 16,0 22-16,0 0 0,1 0 16,-1 0-16,21 0 0,-21 0 15,0 0-15,1 22 0,20-22 0,-21 21 16,0 0-16,0 0 0,22 0 0,-22 0 16,-21 1-16,21-1 0,-21 21 15,21-21-15,-21 0 0,0 1 0,0-1 16,0 21-16,0-21 0,-21 0 15,0 1-15,-21-1 0,20 0 0,1 0 16,-21 0-16,0-21 0,-1 21 0,1-21 16,0 0-16,-1 22 0,1-22 15,0 0-15,-1 0 0,1 0 16,0 0-16,-1 0 0,1-22 16,21 1-16,-22 21 0,22-21 0,-21 0 15,21 0-15,0 0 0,21-1 16,0 1-16,0 0 0,0 0 0,0 0 15,0 0-15,0-1 16,21 22-16,0-21 0,0 21 16,0 0-16,0-21 0,1 21 0,-1 0 15,21-21-15</inkml:trace>
  <inkml:trace contextRef="#ctx0" brushRef="#br0" timeOffset="117328.24">5419 14309 0,'0'0'0,"0"21"0,-22-21 15,22 21-15,-21-21 16,21 21-16,21-21 47,1 0-31,-22-21-16,21 21 15,-21-21-15,0 0 16,0 0-16,-21 21 31,-1 0-31,1 0 16,21 21-1,-21-21-15,21 21 0,-21 0 0,21 0 16,0 0-16,0 1 16,0-1-16,21-21 46,0 0-30,-21-21-16,0-1 16,0 1-1,-21 21-15,0 0 0,0-21 16,21 0-16</inkml:trace>
  <inkml:trace contextRef="#ctx0" brushRef="#br0" timeOffset="120785.28">7218 13928 0,'0'-21'62,"21"-1"-46,0 1-16,0 0 15,-21 0-15,21 21 16,-21-21-16,22 0 0,-1-1 0,-21 1 16,0 0-16,21 0 0,-21 0 0,21 0 15,-21-1 1,-21 22-16,0 0 16,0 0-16,-1 22 15,1-1-15,-21 0 0,21-21 0,-22 21 16,22 0-16,-21 0 0,21 1 15,0-1-15,-1 21 0,1-21 0,0-21 16,21 21-16,-21 1 0,21-1 0,0 0 16,0 0-16,21 0 15,21 0-15,-20 1 0,-1-1 0,21 0 16,-21 0-16,22 0 0,-22 0 16,21 1-16,-21 20 0,22-21 0,-22 21 15,0-20-15,-21 20 0,0-21 0,0 21 16,0-20-16,0-1 0,0 0 15,-21 21-15,0-21 0,-1 1 16,-20-22-16,0 21 0,21 0 16,-22-21-16,1 0 0,0 0 0,-1 0 15,22 0-15,-21 0 0,21 0 0,-1-21 16,-20 0-16,21-1 0,0 1 16,21-21-16,-21 21 0,-1-22 0,22 1 15,-21 0-15,21 21 0,0-22 16,0 22-16,0 0 0,0 0 0,0 0 15,21 21-15,1 0 0,-1 0 0,0 0 16,0 0-16,0 0 0,22 21 16,-22 21-16,0-21 0,0 22 0,-21-1 15,21 0-15,0-21 16,1 22-16,-22-1 0,21 0 0,0 1 16,0-22-16,-21 0 0,21 21 0,22-20 15,-22-22-15,0 21 0,0 0 16,21-21-16,-20 0 0,20 0 0,0 0 15,1 0-15,-1-21 0,0 0 16,1-22-16,20 22 0,-21-21 0,22-1 16,-22 1-16,1 0 0,-1-1 0,0 1 15,1 0-15,-22-1 16,0 1-16,0 0 0,0 21 0,-21-1 16,0 1-16,0 0 0,0 0 0,-21 21 15,0 0 1,0 21-16,21 0 0,-21 0 0,-1 1 15,1 20-15,21-21 0,0 43 16,-21-22-16,21 21 0,-21-20 0,21 20 16,0 1-16,0 20 0,0-20 0,0-1 15,0 1-15,-21 21 0,21-1 16,-21 1-16,-1-22 0,22 22 0,-21 0 16,0-22-16,21 22 0,-21-22 15,0 1-15,0-1 0,21-20 0,-22-1 16,22 0-16,-21 1 0,21-22 15,0 0-15,0 0 0,0 0 16,0-42 0,0 0-16,0 0 0,0-21 0,0-1 15,0 1-15,0 0 0,0-1 16,21-41-16,1 20 0,-1-21 0,-21 1 16,21-1-16,0 0 0,0 1 0,-21-1 15,21 0-15,1 1 0,-22 20 16,0-20-16,21-1 0,-21 21 0,21 1 15,-21-1-15,0 22 0,0 0 16,0-1-16,21 1 0,-21 21 16,21-21-16,0 20 0,1 1 0,-1 0 15,21 21-15,-21 0 16,0 0-16,22 0 0,-22 0 0,21 0 16,1 21-16,-22 0 0,21 1 15,-21 20-15,0-21 0,1 21 0,-1 1 16,-21-22-16,0 21 0,0 1 0,0-22 15,-21 21-15,-1-21 0,-20 22 16,21-22-16,-21-21 0,20 21 0,-20 0 16,0-21-16,21 0 0,-22 0 15,22 0-15,-21 0 0,21 0 0,-1-21 16,1 0-16,0 0 0,21-1 16,0 1-16,-21 0 0,21 0 15,21 21 1,0 0-1,0 21-15,1 0 0,-1 0 0,0 1 16,0-1-16,0 0 0,0 0 0,22 0 16,-22-21-16,0 21 0,21-21 15,1 0-15,-22 0 0,21 0 0,1 0 16,-1 0-16,0 0 0,22 0 16,-22-21-16,0 0 0,22-21 0,-22 21 15,22-1-15,-22-20 0,0 0 16,-20-1-16,20 1 0,-21 0 15,-21-1-15,0 22 0,0-21 0,0 21 16,0-22-16,0 22 0,0 0 16,-21 21-16,0 0 0,0 0 0,-1 0 15,1 0-15,0 0 0,0 21 0,0 0 16,0 1-16,-1 20 0,1-21 16,21 21-16,0 1 0,0-22 0,0 21 15,0 1-15,0-1 0,21-21 16,1 21-16,20-20 0,-21-1 0,0 0 15,22 0-15,-1 0 0,-21-21 0,21 0 16,1 0-16,-1 0 0,-21 0 16,22 0-16,-22 0 0,21 0 15,-21-21-15,22 0 0,-22 0 0,0 0 16,0-22-16,21 1 0,-20 0 16,-1-1-16,0 1 0,0 21 0,0-22 15,0 1-15,-21 21 0,22-21 16,-1 20-16,0 22 0,-21-21 0,21 21 15,-21 21 1,0 1 0,0-1-16,0 0 0,21 21 31,0-42 0,1 0-31,-22-21 16,0 0-16,0 0 0,0 0 15,0-1-15,0 1 0,0 0 16,0 0-16,0 0 16,0 0-16,-22 21 0,1 0 15,0 0-15,0 0 16,0 21-16,0 0 0,-1 0 16,22 21-16,-21-20 0,0 20 0,0-21 15,21 21-15,0 1 0,-21-1 16,21 0-16,0 1 0,0-1 0,0-21 15,0 0-15,0 22 16,21-22-16,0 0 0,0 0 0,0-21 16,1 0-16,-1 21 0,0-21 0,21 0 15,-21 0-15,1-21 0,20 0 16,0 0-16,1 0 0,-1 0 16,-21-22-16,21 22 0,1-21 0,-22-1 0,21 1 15,-21 0-15,1-1 0,-1 1 16,-21 21-16,0 0 0,21 0 0,-21-1 15,0 44 1,-21-22-16,0 21 16,21 21-16,-22-21 0,1 0 15,0 22-15,21-22 0,0 21 16,0-21-16,0 22 0,0-22 0,0 0 16,0 0-16,0 0 0,0 1 0,0-1 15,21-21-15,0 0 0,1 0 16,-1 0-16,0 0 0,0 0 15,0 0-15,0-21 0,1-1 16,-22-20-16,21 21 0,0-21 0</inkml:trace>
  <inkml:trace contextRef="#ctx0" brushRef="#br0" timeOffset="120960.6">10245 13758 0,'0'0'0,"0"-21"0,-22 0 0,1 21 16,0 0-16,-21 0 0,21 0 15,-1 0-15,1 0 0,0 0 16,21 21-16,-21-21 0,21 21 16,0 1-16,0-1 0,0 0 15,0 0-15,21-21 0,0 21 16,-21 0-16,21 1 0,1-1 16</inkml:trace>
  <inkml:trace contextRef="#ctx0" brushRef="#br0" timeOffset="122134.62">10308 14457 0,'21'63'15,"-42"-126"-15,63 126 32,-20-63-32,-1 0 0,0 0 0,0-21 15,0 21-15,0-21 0,22-21 0,-22 21 16,21-22-16,1 22 0,-1-21 15,0-1-15,1 1 0,-22 0 16,21-1-16,-21-20 0,0 21 0,1-1 0,-22 22 16,0-21-16,0 21 15,0-22-15,0 22 0,0 0 16,-22 21-16,1 0 16,0 21-16,0 0 0,-21 0 0,20 1 15,1 20-15,0 0 0,0 1 0,0-1 16,0 21-16,-1 1 0,1-1 15,21 1-15,-21 21 0,0-22 0,21 22 16,-21-22-16,21 22 0,0-22 0,-21 1 16,-1-1-16,22 22 0,0-21 15,0-1-15,0 1 0,-21-1 0,21-21 16,0 22-16,0-22 0,0 1 16,0-1-16,0 0 0,0-21 15,0 1-15,0-1 0,0 0 0,21-21 16,1 0-16,-1 0 15,0-21-15,0 0 0,0-22 16,0 1-16,1 0 0,-1-1 0,21-20 16,-21-1-16,0 1 0,1-1 0,20 1 15,-42-1-15,21-20 0,0 20 16,-21 1-16,0-1 0,0 1 0,0 20 16,0 1-16,0 0 0,-21 20 15,0 1-15,0 0 0,0 0 0,-1 0 16,1 21-16,0 0 0,0-21 15,21-1 1,21 1 0,0 21-16,0-21 0,1 0 0,-1 21 15,21-21-15,-21 0 0,22 21 16,-1-22-16,-21 1 0,21 21 0,1-21 16,-22 21-16,0 0 0,21-21 0,-20 21 15,-1 0 1,-21-21-16,0 42 47,0 0-47,-21-21 0,21 21 0,0 0 15,0 1-15,0-1 0,0 0 16,0 0-16,21-21 0,0 21 0,0 0 16,-21 1-16,21-22 0,0 0 0,1 0 15,-1 0-15,0 0 0,21 0 16,-21 0-16,1-22 0,-1 1 0,21 21 15,-21-42-15,0 21 0,22 0 16,-22-1-16,0 1 0,0-21 0,-21 21 16,21 0-16,-21-1 0,22 1 0,-22 0 15,0 0-15,0 0 16,0 42 0,0 0-16,0 21 15,0-20-15,0 20 16,-22 0-16,22 1 0,-21 20 0,21 1 15,0-1-15,0 1 0,-21-1 0,0 1 16,0-1-16,21 1 0,-21 20 16,21-20-16,0-1 0,-22 22 0,1-22 15,21 22-15,-21-21 0,21 20 0,0-20 16,-21-1-16,0 1 0,21-1 16,-21 1-16,21-22 0,0 22 0,0-22 15,-22 21-15,1-20 0,0-22 0,21 21 16,-21-21-16,0 1 0,0-22 15,-1 0-15,1 0 0,0-22 16,0-20-16,0 0 0,0-1 0,-1-20 16,22-1-16,0 1 0,0-22 0,0-21 15,0 22-15,0-22 0,22 0 16,20 0-16,-21 22 0,21-1 0,1 0 16,-1 22-16,0-1 0,22 1 0,-22-1 15,1 1-15,-1 20 0,21-20 16,-20 21-16,-1-22 0,22 22 15,-1-1-15</inkml:trace>
  <inkml:trace contextRef="#ctx0" brushRef="#br0" timeOffset="123171.54">13187 13716 0,'0'0'0,"21"-42"0,21 21 0,-21-22 15,1 1-15,-1 21 0,0-22 0,0 22 16,0 0-16,0 0 0,-21 0 0,-21 42 31,21 0-31,-21 0 0,-21 22 16,21-1-16,-1 21 0,1 1 16,-21-1-16,21-20 0,-22 20 0,22 1 15,-21-1-15,21-20 0,-22 20 0,1 1 16,21-22-16,-21 0 0,20 1 15,-20-1-15,21 0 0,0-21 16,-22 1-16,22-1 0,0 0 16,0 0-16,0-21 0,0 0 0,-1 0 15,1-21-15,21 0 0,0 0 16,-21-1-16,21 1 0,0-21 16,0 0-16,0-1 0,0 1 0,0-22 15,0 22-15,0-21 0,0 20 0,0-20 16,0 20-16,0 1 0,0 0 15,21-1-15,-21 22 0,21 21 16,1 0-16,-1 21 0,-21 1 16,21 20-16,0 0 0,0 1 15,-21-1-15,0 0 0,21 1 0,1-1 16,-22 0-16,0 1 0,0-1 16,21-21-16,0 21 0,0 1 0,0-22 15,0 0-15,1 0 0,20 0 16,0-21-16,-21 0 0,22 0 0,-1 0 15,0 0-15,1 0 0,-1 0 0,0-21 16,1 0-16,-1-21 0,-21 21 16,22-1-16,-22-20 0,0 0 0,0-1 15,0 1-15,0 21 0,1-21 16,-22-1-16,21 22 0,-21-21 0,21 21 16,0 21-1,-21 21 1,0 0-16,-21 0 0,0 21 15,21-20-15,-21-1 0,-1 21 0,22-21 16,0 22-16,0-22 0,0 21 16,0 0-16,0-20 0,0-1 0,0 21 15,0-21-15,22 0 0,-1 1 16,0-22-16,0 21 0,21-21 0,-20 0 16,20 0-16,0 0 0,-21 0 0,22-21 15,-1-1-15,-21 1 0,0 0 16,22 0-16,-22-21 0,-21 20 0,0-20 15,21 0-15,-21-1 0,0 1 16,0 0-16,0-1 0,0 22 16,-21-21-16,0 0 0,0 20 0,-1 1 15,1 21-15,0 0 0,0 0 16,0 0-16,0 0 0,-22 0 0,22 21 16,0 1-16,0-1 0,0 0 0,-1 0 15,1 0-15,0 0 0,0 1 16,21-1-16,0 0 0,0 0 0,0 0 15,0 0-15,21-21 0,0 22 16,0-22-16,1 0 0,20 0 16,-21 0-16,21 0 0</inkml:trace>
  <inkml:trace contextRef="#ctx0" brushRef="#br0" timeOffset="125240.35">14499 13843 0,'0'0'0,"0"-21"0,21 21 15,-21-21-15,-21 21 16,0 0-16,0 0 16,0 0-16,-1 0 0,-20 21 15,21 0-15,-21 0 0,20 22 16,-20-22-16,21 21 0,0-21 0,0 22 16,-1-1-16,1-21 0,21 21 15,0-20-15,0 20 0,0 0 0,0-21 16,0 22-16,21-22 0,-21 21 0,22-21 15,20 1-15,-21-1 0,21 0 16,-20 0-16,20 0 0,0-21 0,-21 0 16,22 0-16,-1 0 0,0 0 15,1 0-15,-1 0 0,0-21 0,1 21 16,-1-21-16,0 0 0,1-22 0,-1 22 16,0-21-16,1 21 0,-22-22 15,21 1-15,1 0 0,-22 21 16,0-22-16,0 1 0,-21 0 0,0 20 15,0-20-15,0 21 0,0 0 16,0 0-16,-21 21 0,0-22 0,0 22 16,-1 0-16,-20 0 0,21 0 15,-21 22-15,20-22 0,-20 21 0,21 0 16,-21 21-16,-1-21 0,22 1 0,0 20 16,0-21-16,0 21 0,21-20 15,-22 20-15,22-21 0,0 0 0,0 22 16,0-22-16,0 0 0,22 0 0,-1 0 15,0-21-15,0 21 0,0-21 16,0 0-16,1 0 0,-1 0 16,21 0-16,-21-21 0,22 0 15,-22 0-15,0 0 0,21 0 0,-21-22 16,1 22-16,-1-21 0,0 21 0,0-22 16,0 1-16,0 0 0,-21 20 15,22-20-15,-22 21 0,0 0 0,0 0 16,0 42-1,-22-21-15,1 21 16,0 21-16,0-21 0,0 22 0,0-22 16,21 21-16,-22-21 0,22 22 15,0-22-15,0 21 0,0 1 0,0-22 16,0 0-16,22 21 0,-1-21 16,0 1-16,21-22 0,-21 21 15,1-21-15,20 21 0,-21-21 0,21 0 16,1 0-16,-22-21 0,21 0 0,1-1 15,-22 1-15,21 0 0,-21-21 16,22-1-16,-22 1 0,0 0 0,0-22 16,21 1-16,-20-1 0,-1 1 15,-21-1-15,0-20 0,21 20 0,-21 1 16,21 20-16,-21 1 0,0 0 0,0 20 16,0-20-16,0 63 15,0 0 1,0 22-16,-21 20 0,21-20 15,0 20-15,0 1 0,0-22 16,-21 21-16,21 1 0,0-22 0,0 22 16,0-22-16,0 0 0,0 1 15,0-1-15,0 0 0,0 1 0,0-1 16,0-21-16,0 22 0,0-22 0,21 0 16,0 0-16,0-21 0,0 21 15,1-21-15,-1 0 0,21 0 0,-21 0 16,0-21-16,22 0 0,-22 0 15,21 0-15,-21-22 0,22 1 0,-1 21 16,-21-22-16,22 1 0,-22 0 0,0 21 16,21-22-16,-21 22 15,-21 0-15,0 0 0,22 0 0,-22-1 16,-22 44 0,22-1-16,-21 0 15,0 0-15,21 0 0,0 0 0,-21 1 16,0 20-16,21-21 0,-21 0 15,21 22-15,0-22 0,0 0 0,0 0 16,0 0-16,0 22 0,21-22 16,0 0-16,0 0 0,0-21 15,0 0-15,1 0 0,-1 0 0,0 0 16,21 0-16,-21 0 0,1-21 0,20 0 16,-21 0-16,21-22 15,-20 22-15,-1-21 0,21 21 0,-21-22 16,22 1-16,-22 21 0,21-22 0,-21 22 15,0 0-15,1 0 0,-1 0 16,-42 42 0,-1-21-1,1 21-15,0 0 0,21 22 0,-21-22 16,0 0-16,21 0 0,-21 21 0,21-20 16,0-1-16,0 21 0,0-21 15,0 0-15,0 1 0,0-1 0,0 0 16,21 0-16,0-21 15,0 0-15,0 0 16,0 0-16,1 0 0,-22-21 16,21 0-16,-21 0 0,0-1 15,21 1-15,-21-21 0,0 21 0,0-22 16,0 22-16,0-21 0,0 21 0,0-22 16,0 22-16,0 0 0,-21 0 15,0 0-15,-1 0 0,1 21 16,0 0-16,0 0 0,0 0 15,42 0 17,0 0-17,0 0-15,22 0 0,-22 0 16,0 0-16,21 0 0,-21 0 0,22 0 16,-1-22-16,0 22 0,1 0 15,-1 0-15,0 0 0,1 0 0,-1 0 16,-21 0-16,0 22 0,1-1 15,-22 0-15,0 0 0,0 0 16,0 0-16,0 1 0,0 20 0,-22-21 16,1 0-16,0 0 0,0 1 15,21 20-15,-21-21 0,0 0 0,21 0 16,0 1-16,-22-1 0,22 0 16,0 0-1,-21-21-15,21 21 0,0-42 47,0 0-47,21-21 0,1 20 16,-1 1-16,0-21 0,0 0 15,0 20-15,22-20 0,-22 0 0,0-1 16,21 22-16,1-21 0,-22 21 16,21-22-16,0 22 0,1 0 0,-1 21 15,0 0-15,22 0 0,-22 0 16,1 0-16,-1 21 0,-21 0 0,0 1 15,0 20-15,-21-21 0,0 21 0,0-20 16,0 20-16,0-21 0,0 21 16,0-20-16,0 20 0,-21-21 15,21 0-15,-21 0 0,21 1 0,0-1 16,0 0-16,21-21 31,0 0-31,1-21 16,-1 21-16,0-21 0,0-1 0,0 1 15,22 0-15,-22 0 16,0 0-16,0-22 0,0 22 0,22 0 16,-22-21-16,0 21 0,-21-1 0,0 1 15,21 0-15,-21 0 16,0 0-16,-21 21 16,0 0-16,0-21 0,-1-1 15,1 22-15,0-21 0,0 21 0,-21-21 16</inkml:trace>
  <inkml:trace contextRef="#ctx0" brushRef="#br0" timeOffset="125526.19">16743 13335 0,'0'0'0,"-21"0"0,-1-21 0,1 21 0,0-21 15,0 21-15,0 0 0,0 0 16,-1 0 0,1 21-1,21 0-15,0 0 16,0 0-16,0 1 15,-21-1 1,0 0-16</inkml:trace>
  <inkml:trace contextRef="#ctx0" brushRef="#br0" timeOffset="125820.02">15134 13928 0,'0'0'0,"-21"0"0,-21 0 0,20 0 16,44 0-1,20 0 1,-21 0-16,21 0 0,1 0 0,-1 0 16,22 0-16,-22 0 0,21-21 15,1 21-15,-1 0 0,-20 0 0,20-22 16,-20 22-16,20-21 0,-21 21 0,1 0 15,-22 0-15,21 0 0,-21 0 16,1 0-16,-22 21 16,0 1-1,-22-22-15,1 21 0,-21 21 0,0-21 16</inkml:trace>
  <inkml:trace contextRef="#ctx0" brushRef="#br0" timeOffset="126591.58">4022 16256 0,'0'0'15,"0"21"-15,0 0 16,21-21-16,0 0 0,0 0 16,0 22-16,22-22 0,-22 0 15,21 0-15,0 0 0,22-22 0,-22 1 16,22 21-16,-1-21 0,1 0 16,-22 0-16,0 0 0,22-1 15,-43 1-15,21 0 0,-20 0 16,-1 0-16,0 0 0,-21-1 0,21-20 15,-21 21-15,0 0 0,0 0 16,0-1-16,-21 22 16,0 0-16,0 0 15,21 22-15,0 20 0,-22-21 0,22 21 16,-21 1-16,21 20 0,0-20 0,0 20 16,-21-21-16,21 1 0,-21 20 15,0-20-15,21-1 0,0 0 0,-21 1 16,21-1-16,-22 0 15,22 1-15,-21-1 0,21 0 0,0-21 16,0 1-16,0 20 0,0-21 16,0 0-16,0 0 0,-21-21 31,21-21-31,-21 21 0,0-21 16,21-21-16,-21 21 0</inkml:trace>
  <inkml:trace contextRef="#ctx0" brushRef="#br0" timeOffset="126795.46">4170 16658 0,'0'0'0,"21"-21"31,0 21-31,0 0 0,22 0 16,-22-21-16,0 21 0,21-21 15,-21 21-15,22-21 0,-1 21 0,0-22 16,1 22-16,-22-21 0,21 0 15,-21 21-15,22 0 0,-22-21 0,0 21 16,0 0-16,-21-21 0,21 21 16</inkml:trace>
  <inkml:trace contextRef="#ctx0" brushRef="#br0" timeOffset="126988.35">5122 16468 0,'0'0'0,"21"0"0,1 0 110</inkml:trace>
  <inkml:trace contextRef="#ctx0" brushRef="#br0" timeOffset="128113.7">6562 15706 0,'0'-43'0,"0"86"0,0-107 0,0 43 0,0 0 16,0 0-16,-22 21 31,1 21-31,-21 21 0,21-21 16,0 22-16,-1 20 0,1-20 15,-21 20-15,21 1 0,0-1 0,-1 1 16,22-1-16,-21 1 0,0-1 16,21-21-16,-21 22 0,21-22 15,0 1-15,0-1 0,0 0 0,0-21 16,0 1-16,21-1 0,21 0 15,-20 0-15,-1-21 0,21 0 0,0 0 16,1 0-16,-1 0 0,0-21 16,22 0-16,-22 0 0,1-1 0,20 1 15,-21 0-15,1-21 0,-1 21 0,0-22 16,1 1-16,-22 0 0,0-1 16,0 22-16,0-21 0,-21-1 0,0 22 15,0-21-15,0 21 0,0 42 31,0 0-15,-21 21-16,0-20 0,21 20 0,-21 0 16,21 1-16,0-22 0,0 21 0,0 0 15,0-20-15,0 20 0,0-21 16,0 21-16,0-20 0,21-1 0,0 0 16,0-21-16,1 21 0,-1-21 15,0 0-15,0 0 0,21 0 0,-20-21 16,-1 21-16,21-21 0,-21 0 15,22-1-15,-22 1 0,0-21 0,0 21 16,-21-22-16,0 1 0,0 0 0,0-1 16,0 1-16,-21 0 15,0-1-15,0 1 0,-1 0 0,-20 21 16,0-1-16,-1 22 0,1 0 16,0 0-16,-1 0 0,1 22 0,21-1 15,-21 0-15,-1 0 0,22 0 0,0 0 16,21 22-16,0-22 0,0 0 15,0 21-15,0-20 0,21-1 0,0-21 16,22 21-16,-1 0 0,0-21 16,1 0-16,-1 0 0,21 0 0,-20 0 15,-1 0-15,22 0 0,-1-21 16,-21 0-16,22 21 0,-22-43 0,1 22 16,20 0-16,-42 0 0,22-21 15,-1 20-15,-21 1 0,0-21 16,-21 21-16,0 0 0,21-1 0,-42 44 31,21-1-15,-21 21-16,21-21 0,-21 22 0,21-1 15,0 0-15,0 1 0,0-1 16,0 0-16,0 22 0,0-22 0,0 22 16,0-1-16,0 1 0,0 20 15,-21-20-15,21-1 0,-21 1 0,-1-1 16,22 1-16,0-1 0,-21-20 0,0-1 15,21 0-15,0 1 16,-21-22-16,21 21 0,0-21 16,0-42-1,0 0 1,0-21-16,0 20 0,0-20 0,0 0 16,0-22-16,21 22 0,-21-22 15,21-20-15,-21 20 0,21-20 16</inkml:trace>
  <inkml:trace contextRef="#ctx0" brushRef="#br0" timeOffset="128307.59">7726 16341 0,'0'-43'16,"-21"361"-16,42-593 0,-21 190 0,0 43 0,21-1 16,-21 1-16,21 21 0,-21-21 0,21 20 15,-21 1-15,21 0 0,1 0 16,-1 21-16,0-21 0,0 21 16,21 0-16,-20 0 0,20 0 0,-21 0 15,21 21-15,-20 0 0,20 21 16,-21-20-16,0 20 0,-21 0 0,0 1 15,0-1-15,0 0 0,-21-21 0,-21 22 16,21-22-16,-43 21 0,22-21 16,-22 22-16,1-22 0,-1 0 0,1-21 15,-22 21-15</inkml:trace>
  <inkml:trace contextRef="#ctx0" brushRef="#br0" timeOffset="129163.62">4614 16193 0,'0'0'16,"0"-22"-16,21 1 15,-21 0-15,22 0 16,-1 21-16,-21-21 0,21 0 16,0 21-16,-21-22 15,21 22 1,0 22-1,-21-1-15,22 0 0,-22 21 16,0 1-16,21-1 0,0 21 0,-21-20 16,0 20-16,0-20 0,0 20 15,0 1-15,0-22 0,0 21 16,0 1-16,0-1 0,0-20 0,0-1 16,0 0-16,0 1 0,-21-1 15,21-21-15,0 0 0,0 1 0,0-44 31,21-20-31,0 21 16,-21-21-16,21-22 0,0 1 16,1-1-16,-1 1 0,0-22 0,0 0 15,0 22-15,0-22 0,1 0 16,-1 1-16,-21-1 0,0 22 16,0 20-16,0-20 0,0 42 0,0-1 15,0 1-15,0 0 0,-21 21 16,-1 21-16,1 0 0,0 1 15,-21 20-15,21 0 0,-22 1 16,1-1-16,0 0 0,-1 22 0,1-22 16,0 22-16,-22-22 0,22 0 15,-1 1-15,1-1 0,0 0 0,-1-21 16,1 22-16,21-22 0,-21 0 16,20 0-16,1 0 0,0-21 0,0 0 15,21-21 1,0 0-16,0 0 0,0 0 15,0 0-15,0-1 16,0 1-16,21 0 0,-21 0 0,21 0 16,0 21-16,22-21 0,-22 21 0,21 0 15,1 0-15,-1 0 0,0 0 16,1 21-16,-1 0 0,0-21 0,1 21 16,20 0-16,-21-21 0,1 21 15,-1-21-15,-21 22 0,22-22 0,-22 0 16,21 0-16,-21 21 0,22-21 15,-22 0-15,21 0 0,0 0 16,-20 0-16,20-21 0,0-1 0,22 22 16</inkml:trace>
  <inkml:trace contextRef="#ctx0" brushRef="#br0" timeOffset="129712.31">7832 16066 0,'0'0'15,"21"-22"-15,0 22 0,0 0 0,0 0 16,0 0-16,-21 22 0,0-1 0,22 21 16,-22-21-16,21 22 0,0-1 0,-21 21 15,0-20-15,21-1 0,0 22 16,-21-1-16,0-21 0,0 22 0,0-1 16,0 1-16,0-1 0,0 1 15,0-22-15,-21 22 0,0-1 0,21-20 16,-21-1-16,0 0 0,-1 1 0,22-22 15,0 21-15,0-21 0,-21-21 16,21 21-16,-21-21 31,21-21-31,0 0 0,0-21 16,0-1-16,0 1 0,0 0 16,0-22-16</inkml:trace>
  <inkml:trace contextRef="#ctx0" brushRef="#br0" timeOffset="130008.14">8001 16214 0,'0'0'16,"0"-43"-16,21 1 0,0 0 0,-21 21 16,0-1-16,21 1 0,1 0 0,-1 0 15,0 21-15,0-21 0,0 21 16,0 0-16,1 0 16,20 0-16,-21 0 0,0 0 0,22 21 15,-22 0-15,21 0 0,-21 22 16,0-22-16,1 21 0,-1-21 0,-21 22 15,0-22-15,0 21 0,0-21 0,-43 0 16,22 22-16,0-22 0,-21 0 16,21 0-16,-22 0 0,22-21 0,-21 22 15,21-1-15,-1-21 0,22-21 32,0-1-17,43-20-15,-22 21 0,0 0 16,21-22-16,1 22 0,-1-21 15,0 21-15</inkml:trace>
  <inkml:trace contextRef="#ctx0" brushRef="#br0" timeOffset="130535.84">8848 16044 0,'0'22'16,"0"-1"-16,-22 0 0,1 0 16,0 0-16,0 0 0,0 1 15,21 20-15,-21-21 0,-1 0 0,22 0 16,-21 1-16,21-1 0,0 0 15,0 0-15,0 0 0,21-21 16,1 0-16,20 0 0,-21 0 16,21 0-16,1 0 0,-1 0 15,0-21-15,1 0 0,-1 0 0,0 0 16,1-1-16,-1 1 0,0-21 0,-20 21 16,-1-22-16,0 22 0,0-21 15,-21 0-15,0 20 0,21 1 0,-21 0 16,0 0-16,-21 42 15,21 21 1,-21-20-16,0-1 0,21 21 0,0 0 16,-21 1-16,21 20 0,-22-20 15,22-1-15,0 21 0,0 1 0,0-1 16,0 1-16,0-1 0,0 1 16,0-1-16,0 22 0,0-21 15,0-1-15,0 22 0,0-22 0,22 1 16,-22-1-16,0 1 0,0-22 15,0 22-15,0-1 0,0-21 0,-22 1 16,1-22-16,0 21 0,0-21 16,0 1-16,0-22 0,-22 0 0,22 0 15,0 0-15,0-22 0,0 1 16,-1-21-16,1 0 0,21-1 0,0-20 16,0-1-16,0 1 0,0-22 0,0 0 15,21 1-15,1-1 0,-1 0 16,0 1-16,21-1 0,-21 0 0,22 1 15,-1 20-15,22 1 16,-1-1-16,-21 22 0,22 0 0,-1-1 16</inkml:trace>
  <inkml:trace contextRef="#ctx0" brushRef="#br0" timeOffset="132371.78">11282 16425 0,'0'0'0,"-21"0"15,-1 0-15,22-21 16,0 0-1,0 0-15,0 0 0,0 0 16,0-22-16,22 22 0,-1-21 0,0-22 16,0 22-16,0-22 0,0 22 15,1-21-15,-1-1 0,0 22 16,0-22-16,-21 22 0,0-22 0,21 22 0,-21 0 16,0 21-16,0-1 0,0 1 15,0 42 1,0 1-16,-21 41 15,0-21-15,21 22 0,-21 21 0,0-1 16,-1 1-16,1 21 0,0-22 0,0 22 16,0 0-16,21 0 0,-21 0 15,-1 0-15,1-1 0,0-20 0,21 21 16,0 0-16,0 0 0,0-22 16,0 22-16,0 0 0,0-21 0,0-1 15,0-20-15,0 20 0,0-41 16,0 20-16,0-20 0,21-22 0,0 0 15,22 0-15,-22-21 16,0 0-16,21-21 0,1 0 0,-22 0 16,21-22-16,1-20 0,-22-1 15,21 1-15,-21-22 0,0 0 0,1 1 16,-22-1-16,0 0 0,0 1 16,-106-318-1,63 338-15,1 22 0,0-22 16,-1 43-16,-20 0 0,21 0 15,-1 0-15,1 21 0,0 0 0,20 0 16,-20 0-16,63 0 31,0 0-31,22 0 16,-1 0-16,-21 0 0,43-22 16,-22 22-16,0-21 0,22 0 0,-22 0 15,22 0-15,-1 0 0,1-22 16,-1 22-16,1-21 0,-1-1 0,-20 1 15,-1 0-15,0-1 0,-21 1 0,-21 0 16,0-1-16,0 1 0,-21 0 16,0 21-16,0 21 0,0 0 0,-22 0 15,22 0-15,0 0 0,0 0 16,0 42-16,0-21 0,21 0 16,0 22-16,0-1 0,0 0 15,21-21-15,0 22 0,-21-1 0,42-21 16,-21 0-16,1 22 0,20-22 0,-21 0 15,21 0-15,-20-21 0,20 21 16,-21 1-16,21-22 0,-20 0 0,20 0 16,-21 0-16,0 0 0,22 0 15,-22 0-15,21 0 0,-21-22 0,0 1 16,1 0-16,20 0 0,-21 0 0,0-22 16,0 22-16,1-21 0,-1 0 15,0-1-15,0 1 0,-21 0 0,0 20 16,0 1-16,0-21 15,0 63 1,0 0-16,0 0 16,0 22-16,0-1 0,-21-21 15,21 22-15,-21-1 0,21-21 0,0 21 16,0 1-16,0-22 0,0 0 16,0 0-16,0 0 0,21 1 0,0-1 15,0-21-15,0 0 0,1 0 16,-1 0-16,0 0 0,0 0 0,21 0 15,-20 0-15,20-21 0,-21 21 0,0-22 16,0 1-16,1 0 0,-1-21 16,-21 21-16,0-1 0,0-20 15,0 21-15,-21-21 0,-1 20 0,1 1 16,-21-21-16,21 21 0,-22 21 16,22-21-16,0 21 0,-21 0 0,21 0 15,21-22 1,21 22-1,0-21-15,0 21 16,21 0-16,-20-21 0,20 21 0,0-21 16,1 21-16,-1 0 0,0-21 0,22 21 15,-22 0-15,0 0 0,-20 0 16,20 0-16,0 21 0,-21 0 16,1 0-16,-1 0 0,0 1 15,-21 20-15,0-21 0,0 21 0,0-20 16,0 20-16,0-21 0,0 0 0,0 22 15,-21-22-15,0 0 0,21 0 16,-22 0-16,22 0 0,0 1 0,-21-22 16,21 21-16,0-42 31,0-1-15,21 1-16,-21 0 0,22 0 15,-22-21-15,21 20 0,0-20 0,-21 0 16,21-1-16,0 1 15,0 0-15,1 21 0,-1-22 0,0 1 16,0 21-16,0 0 0,0-1 16,1 1-16,-1 21 0,0 0 0,21 0 15,-21 21-15,1 1 0,-1-1 0,0 21 16,0 0-16,0 1 0,0-1 16,-21 0-16,0-20 0,22 20 0,-22 0 15,0 1-15,21 41 16,-21-63-16,0 1 0,0-1 15,0 0-15,0-42 32,0 0-17,21 21-15,-21-43 0,21 22 0,0 0 16,-21-21-16,21-1 0,1 1 16,-1 0-16,0-22 0,21 22 0,-21-1 15,22-20-15,-1 21 0,0-1 16,1 22-16,-1 0 0,0 0 0,-20 0 15,20 21-15,-21 0 0,21 21 0,-20 0 16,-22 0-16,21 0 0,-21 22 16,0-1-16,0 0 0,0 1 15,0-22-15,0 21 0,0 0 0,0 1 16,-21-22-16,-1 0 0,1 0 0,21 0 16,0 1-16,-21-1 0,21 0 15</inkml:trace>
  <inkml:trace contextRef="#ctx0" brushRef="#br0" timeOffset="132676.9">15938 15494 0,'0'0'0,"-21"21"0,0 0 16,21 22-16,-21-22 0,0 21 15,0 1-15,-1-1 0,1 21 0,21 1 16,-21-22-16,0 22 0,0-22 0,21 22 16,-21-22-16,-1 0 0,22 1 15,-21-22-15,21 21 0,-21-21 0,21 0 16,-21 1-16,21-1 0,0 0 15,0-42 1,0 0 0,21-1-16,-21 1 15</inkml:trace>
  <inkml:trace contextRef="#ctx0" brushRef="#br0" timeOffset="133071.67">15833 15706 0,'0'0'0,"21"-43"0,0 1 16,0 0-16,0-1 0,22 22 0,-22 0 15,21 0-15,-21 21 0,22 0 16,-1-21-16,0 21 0,1 0 0,-22 0 16,21 21-16,-21 0 0,-21 21 15,0-20-15,0-1 0,0 0 16,0 0-16,-42 0 0,21 22 0,0-22 16,-22 0-16,1-21 15,0 21-15,-1 0 0,1 0 0,0-21 16,-1 0-16,1 22 0,21-22 0,0 0 15,-1 0-15,1 0 0,0 0 16,21 21 15,0 0-15,21 0-16,-21 0 0,21 0 0,1 1 16,-1-1-16,0 21 0,0-21 15,0 0-15,0 1 0,22-1 0,-22 0 16,0 0-16,0 0 0,0 0 15,1 1-15,-1-22 16,-21 21-16,21-21 0,0 0 16,0 0-16,0 0 15,1-21-15,-1-1 0,0 1 0,0 0 16,0 0-16</inkml:trace>
  <inkml:trace contextRef="#ctx0" brushRef="#br0" timeOffset="133539.41">16933 15536 0,'0'0'0,"0"-21"0,-21 21 31,0 21-31,0 1 16,21-1-16,-21 21 0,-1-21 0,1 22 16,0-22-16,21 21 0,-21 0 0,21 1 15,-21-1-15,21-21 0,0 22 16,-21-1-16,21-21 0,0 0 0,-22 22 15,22-22-15,0 0 16,0 0-16,0-42 31,0 0-15,0 0-16,0-22 0,0 22 0,0-21 16,0-1-16,0 1 0,22 0 0,-1-1 15,0 1-15,0 0 0,0-1 16,0 1-16,22 0 0,-22 21 0,21-22 15,-21 22-15,22 0 0,-1 0 16,-21 0-16,22 21 0,-1 0 0,-21 0 16,21 21-16,-20 0 0,-1 0 0,0 0 15,0 22-15,-21-1 0,0 0 16,0 1-16,0-1 0,0 0 0,0 22 16,0-22-16,0 0 0,-21-20 15,0 20-15,0 0 0,21-21 16,-22 1-16,1-1 0,21 0 0,-21 0 15,0 0-15,0-21 16,0 0-16,-1 0 0,1 0 16,0 0-16</inkml:trace>
  <inkml:trace contextRef="#ctx0" brushRef="#br0" timeOffset="134290.98">16764 15896 0,'0'-21'0,"0"42"0,0-63 15,0 21 1,21 21-16,0 0 15,22 0-15,-22 0 0,21 0 16,0-21-16,1 21 0,-1 0 16,22-22-16,-1 22 0,1-21 0,-1 21 15,22-21-15,-22 21 0,22-21 16,0 21-16,-22-21 0,22 21 0,-43-21 16,22-1-16,-22 22 0,0-21 0,-21 21 15,1 0-15,-44 0 31,1 21-31,0-21 0,0 22 16,0 20-16,0-21 0,-1 0 0,1 22 16,0-1-16,0-21 0,21 21 0,-21 1 15,21-22-15,0 21 0,0-21 16,0 1-16,0-1 0,0 0 16,0 0-16,0 0 0,0-42 31,0 0-16,0 0-15,0-22 16,0 22-16,0-21 0,0 0 0,0-1 16,21 1-16,-21 0 0,21 20 0,0-20 15,0 0-15,1-1 0,-1 22 16,-21 0-16,21 0 0,0 0 0,0 0 16,0 21-16,1 0 0,-1 0 15,0 21-15,0 0 16,0 21-16,-21-21 0,21 1 15,1-1-15,-22 21 0,0-21 16,21 22-16,0-22 0,0 21 0,-21-21 16,0 0-16,0 1 0,0-1 0,0 0 15,0 0-15,-21-21 32,21-21-17,-21 0-15,21 0 0,0-1 0,0 1 16,0 0-16,21-21 0,0 21 0,0-22 15,22 1-15,-22 21 16,21-22-16,22 1 0,-22 0 0,21-1 16,-20 1-16,20 21 0,-20 0 0,-1 0 15,0 21-15,1 0 0,-22 21 16,21 0-16,-21 0 0,0 21 0,-21 1 16,0-1-16,0 0 0,0 1 15,0-1-15,0 0 0,-21 22 0,21-22 16,-21 1-16,0-1 0,0-21 0,0 21 15,-1-20-15,22-1 0,-21 0 16,21 0-16,-21-21 0,0 0 16</inkml:trace>
  <inkml:trace contextRef="#ctx0" brushRef="#br0" timeOffset="134770.94">19706 15092 0,'0'0'16,"0"-21"-16,0-22 0,21 22 0,-21 0 0,21 0 16,-21 0-16,22 0 0,-22-1 15,0 44 1,0 20-16,0-21 0,0 43 0,0-1 15,0 1-15,0-1 0,0 22 16,0-22-16,-85 276 16,43-297-1,20 22-15,1-22 0,-21 0 16,21 1-16,0-1 0,-1-21 0,22 22 16,0-22-16,-21 0 0,21 0 15,0 0-15,21-42 16,1 0-1,-1 0-15,0-22 0,21 22 16</inkml:trace>
  <inkml:trace contextRef="#ctx0" brushRef="#br0" timeOffset="135128.22">20129 15579 0,'0'0'0,"22"0"0,-1 0 16,-42 21-1,-1 0 1,1 21-16,-21-20 0,21-1 15,0 21-15,-1-21 0,-20 22 0,21-22 16,0 21-16,0-21 0,21 22 0,0-22 16,0 0-16,0 21 0,0-21 15,0 1-15,0-1 0,21-21 16,0 0-16,21 0 0,-21 0 16,1 0-16,20 0 0,-21-21 0,21 21 15,-20-22-15,20 1 0,-21-21 0,0 21 16,0-22-16,1 1 15,-1 21-15,-21-21 0,0-1 0,0 1 16,0 0-16,0 20 0,0-20 0,0 21 16,0 0-16,-21 0 15,-1 21-15,1 0 0,0 0 16,0 0-16,0 0 0,0 0 16,-1 0-16,1 0 0,-21 21 0,21-21 15,0 0-15,-1 0 0,1 0 16,-21 0-16,21 21 0,0-21 0</inkml:trace>
  <inkml:trace contextRef="#ctx0" brushRef="#br0" timeOffset="135348.1">19685 15452 0,'42'-43'31,"-21"22"-31,1 21 0,-1 0 16,0-21-16,0 21 0,21 0 0,-20-21 16,20 21-16,0-21 0,1 21 15,-1-21-15,-21 21 0,21 0 0,1-22 16,-22 1-16,21 21 0,-21-21 16,1 21-16,-1 0 0,0-21 15</inkml:trace>
  <inkml:trace contextRef="#ctx0" brushRef="#br0" timeOffset="136343.72">22013 15177 0,'0'0'0,"-21"-22"16,21 1-16,0 0 15,0 0-15,0 0 0,0 0 16,0-1-16,0 1 0,0 0 0,-21 21 16,21-21-16,0 0 0,-21 21 15,0 0 1,-1 21-16,1 0 15,21 21-15,-21 1 0,0 20 0,0 22 16,0-22-16,21 1 0,-22 21 0,1-22 16,0 1-16,-21-1 15,21 1-15,-1-1 0,-20 1 0,0-22 16,21 21-16,-22-20 0,1-22 16,21 21-16,0-21 0,-22 1 0,43-1 15,-21 0-15,0-21 0,21-21 16,0 0-1,0-1-15,-21-20 0,21 21 0,0-21 16,-21-1-16,21 1 0,0 0 16,0-1-16,0 1 0,0 0 0,0-22 15,0 22-15,0-1 0,0 1 0,0 21 16,0-43 0,0 86-1,0-1-15,0 0 0,21 21 0,-21-21 16,21 22-16,-21-1 0,21 0 15,0 1-15,-21-1 0,21-21 0,1 22 16,-1-1-16,0 0 0,0 1 16,0-22-16,22 21 0,-22-21 0,21 0 15,0 1-15,-20-22 0,20 21 0,0-21 16,1 0-16,-1 0 0,0 0 16,1 0-16,-22-21 0,21-1 0,-21 22 15,22-42-15,-22 21 0,0-21 16,0 20-16,0-20 0,-21 0 0,21-1 15,1 22-15,-22-21 0,21 0 16,-21 20-16,0 1 0,0 0 16,0 0-16,0 42 15,0 0 1,0 0-16,-21 1 0,21-1 0,-22 0 16,1 0-16,21 21 0,0-20 15,-21 20-15,21-21 0,0 0 0,0 0 16,0 22-16,0-22 0,0 0 15,21 0-15,0-21 16,22 0-16,-22 0 0,0 0 0,0 0 16,0 0-16,22-21 15,-22 21-15,0-21 0,0 0 0,0-22 16,1 22-16,-1 0 0,0-21 0,0-1 16,-21 22-16,0-21 0,0 0 15,0 20-15,0 1 0,-21-21 0,0 21 16,0 21-16,-1-21 0,-20 21 15,21 0-15,-21 0 0,20 0 0,-20 21 16,21-21-16,-21 21 0,20 0 0,1 0 16,0 0-16,0 1 0,21-1 15,0 0-15,0 0 0,0 0 16,21 0-16,0-21 0,22 0 16,-22 22-16,21-22 0</inkml:trace>
  <inkml:trace contextRef="#ctx0" brushRef="#br0" timeOffset="137055.31">22945 15663 0,'0'0'0,"21"-21"0,-21 0 0,0-21 15,0 21-15,0-1 16,0 1-16,-21 21 0,-1 0 16,1 0-16,-21 21 15,21 1-15,0-1 0,-1 0 0,1 21 16,0-21-16,0 22 0,0-22 0,0 21 15,21-21-15,0 22 16,-22-22-16,22 21 0,0-21 0,0 22 16,0-22-16,0 21 0,0-21 0,22 1 15,-1-1-15,0 0 0,21 0 16,-21 0-16,22-21 0,-1 21 0,0-21 16,1 0-16,-1 0 0,0 0 15,22 0-15,-22 0 0,1 0 0,-1-21 16,0 21-16,1-21 0,20 0 0,-21 0 15,1-22-15,-1 22 0,0-21 16,1 0-16,-1-1 0,-21 1 0,22 0 16,-22-1-16,0 1 0,-21 21 15,0-22-15,0 22 0,0-21 16,0 21-16,0 0 0,-21 21 16,0 0-16,-1 0 0,-20 21 15,21 0-15,-21 0 0,-1 0 0,22 0 16,-21 22-16,-1-22 0,22 0 15,0 21-15,-21-20 0,21 20 0,21 0 16,-22-21-16,22 1 0,-21 20 0,21-21 16,0 0-16,0 0 0,0 1 15,21-22-15,1 0 16,-1 0-16,0 0 0,0-22 16,0 1-16,22 21 0,-22-42 15,0 21-15,21 0 0,-21-22 0,22 22 16,-22-21-16,21-1 0,-21 1 15,1 21-15,-1 0 0,0 0 0,-21-1 16,0 1-16,0 42 16,0 1-16,0-1 15,-21 21-15,0-21 0,-1 0 0,22 22 16,0-22-16,-21 21 0,21-21 16,-21 1-16,21 20 0,0-21 0,0 0 15,0 0-15,0 1 16,21-22-16,0 0 0,1 0 15,-1 0-15,0 0 0,21 0 0,1-22 16,-22 1-16,21 0 0,0 0 16,-20 0-16,20-22 0,-21 1 0,21 0 15,-20-1-15</inkml:trace>
  <inkml:trace contextRef="#ctx0" brushRef="#br0" timeOffset="137313.16">24342 15134 0,'0'0'0,"0"-21"0,0 0 0,0 0 0,0 42 31,-22 0-31,1 21 16,21 1-16,-21-1 0,0 0 0,0 22 15,21-22-15,-21 22 0,21-22 16,-22 0-16,1 22 0,21-22 0,-21 1 16,21-1-16,-21-21 0,21 21 0,0 1 15,-21-22-15,21 21 0,0-21 16,-21 1-16,21-1 0,0 0 0,0 0 15,0 0-15,21-21 16,0 0-16,0 0 16,0-21-16,0 0 0,1 0 15,-1 0-15,0-1 0</inkml:trace>
  <inkml:trace contextRef="#ctx0" brushRef="#br0" timeOffset="138228.63">24596 15579 0,'0'0'0,"21"-21"16,0 21-16,-21-22 0,21 22 0,0 0 15,-21 22 1,0-1-16,0 0 16,-21 21-16,0-21 0,0 1 15,21-1-15,-21 0 0,-1 21 0,22-21 16,0 1-16,-21-1 0,0 0 0,21 0 16,0 0-16,0 0 0,0 1 15,0-1-15,0 0 16,21-21-16,0 0 15,22 0-15,-22 0 0,21 0 16,-21 0-16,22-21 0,-22 0 0,21-1 16,-21 1-16,22 0 0,-22-21 15,21 21-15,-21-1 0,1-20 0,-1 21 16,0 0-16,0 0 0,-21-1 16,0 44 15,0-1-31,0 0 0,0 0 15,-21 0-15,21 0 0,-21 1 0,21-1 16,0 0-16,0 0 0,0 0 16,0 0-16,0 1 0,0-1 15,0 0 1,21-21-16,0 0 16,-21-21-1,0 0 1,0-1-16,0 1 0,0-21 0,-21 21 15,21 0-15,-21-22 0,21 22 16,0 0-16,0 0 0,0-22 0,0 22 16,21 0-16,0 0 0,21 0 0,-20 0 15,-1-1-15,21 22 0,0-21 16,1 21-16,-1 0 0,0 0 16,1 0-16,-1 0 0,0 21 15,1-21-15,-22 22 0,0-1 0,0 0 16,-21 0-16,0 21 0,0-20 0,0-1 15,0 21-15,0-21 0,-21 0 16,0 22-16,0-22 0,0 21 0,-1-21 16,1 1-16,0 20 0,0-21 15,0 0-15,0 0 0,-1 1 0,22-1 16,-21 0-16,0-21 16,21-21 15,0 0-31,0-1 0,0 1 15,21-21-15,0 21 0,22-22 16,-22 1-16,21 0 0,1-1 0,-1 22 16,0-21-16,22 0 0,-22-1 15,22 1-15,-1 21 0,-21 0 0,22-1 16,-22 1-16,1 21 0,-1 0 16,0 0-16,-21 21 0,1-21 0,-22 43 15,0-22-15,0 0 0,0 21 16,0 1-16,0-22 0,0 21 0,-22 1 15,1-1-15,0 0 0,0-21 16,0 22-16,-22-22 0,22 21 0,0-21 16,-21 1-16,21-1 0,-1-21 15,1 21-15,0 0 0,0-21 16,0 0-16,0 0 0,-1 0 0,1 0 16,21-21-16,-21 0 0,21 0 15,0-1-15</inkml:trace>
  <inkml:trace contextRef="#ctx0" brushRef="#br0" timeOffset="138492.6">25146 14965 0,'0'0'0,"-21"0"0,0 0 0,-1-21 15,1 21-15,0 0 0,0 0 0,0 0 16,0 0-16,-1 0 16,1-21-16,0 21 47,0 0-32,0 0-15,0 21 0,-22-21 16</inkml:trace>
  <inkml:trace contextRef="#ctx0" brushRef="#br0" timeOffset="138711.48">24024 15304 0,'-42'0'16,"84"0"-16,-105 0 0,41 0 0,22 21 15,22-21 1,-1 0-16,0-21 15,0 21-15,21 0 0,1-22 16,-22 22-16,21-21 0,1 21 16,-1 0-16,-21 0 0,21-21 15,-20 21-15,20 0 0,-21 0 0,0-21 16</inkml:trace>
  <inkml:trace contextRef="#ctx0" brushRef="#br0" timeOffset="156061.04">1566 6541 0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4668-2325-4A92-9306-669DE18F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E69E-C0DB-41C3-9E5C-C133DAF3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94A8-B27B-4131-975E-93DEE550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AD2C-1EA1-4793-B331-63671E3C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29F0-A8F8-4892-AAFF-73AAC48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18DA-B786-4FAF-869D-4F792D80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C8FE-9E01-4334-A3CC-B4EA289C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05B3-C39B-4E66-9CEE-96BD69C2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261-52D0-4DDF-B6DA-A76AD284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416-8403-4E96-8F88-1CADE4E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77F30-37AB-4AE1-9FA8-EC1071FFD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F2619-7417-460B-97E8-0E55A862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3D07-8D87-4C23-82C6-D06A2E66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8887-0EB6-4FA8-B342-3B58DAAD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D229-CACD-4904-8EC7-0CBBDB6D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AF50-B097-4144-9715-943A460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4651-8A23-478A-8D1B-CF9C056E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AE1A-B73F-4627-BD65-9CF016F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20D6-BE67-4E9E-B73F-A3BDBC02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69D1-0762-4B11-9D55-76FEE65E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2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0D19-5EB0-4810-AFE3-971ADFE2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53F97-E459-4B39-8DC1-B9E5349F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6D99-CE6D-48CE-97F7-876011BC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4831-2930-4BD6-9275-BEC3994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A29E2-FEC7-451B-B10B-543965EE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7C28-87EE-4DE9-B52C-BAD7528F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9178-1EA8-4E49-A589-AB0BA90A5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CD40F-C9EF-468D-BA93-9D80CA5A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E1D2-49AF-42B6-B820-783D8B0F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0EC7-D0A1-4AFC-889B-D7AEA00A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49D2-A1B3-4235-8147-C85C97C6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D113-84F6-42BA-865C-DD7AE01C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A9E4-CE49-4E18-805C-4A4A6163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3A29-96FC-4553-B823-7F7411FC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655A8-9B67-4A8F-B280-67A22753B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D4D14-CCC7-49BE-B78D-7D5C5DD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AD555-CB6B-48DE-A10F-4369E5F7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A141E-3088-4F2B-99B0-27F80C35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C9BD3-710C-4912-A888-85A7448B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3FC6-C854-4EF2-9622-7653065D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6F1C-EE48-405A-8085-46EE029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3805-19EA-4B3C-A21B-680A0FBB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256F5-FA25-43AA-9A34-BC17737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B9EAB-7333-4A6D-AD5F-E8E87725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1DE30-1F61-49E1-AA08-662C2BC8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88BCA-A9A1-4034-B5E0-CC38288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46AA-C1B8-4F9A-BAA2-8C9641ED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3FD6-D973-4307-BCC0-D92678DB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F8C80-2317-4AF1-9411-EF235D47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FA60-BEB3-4B8A-A89B-018A990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F4D8-0A96-40D2-8696-41546E0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E6CD-05B4-4FEC-BE45-A077476D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8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34A6-0C5C-40E9-981D-7DC151A1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E0D58-D7EB-40CE-ABB6-470BA9ED0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9AB65-FC89-4C3A-A914-7A583AAB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CDC7-597E-4604-BCE8-3A350FA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9A149-307D-4A86-A331-5F6A989F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58FC2-ECCC-4D53-912B-D7B75699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99AA6-EC53-4318-8EDA-C3B0F672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0E97-2C30-4C4D-9418-080AB27D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BFBC-29AA-4B80-963D-7EA5629B7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F657-2AA0-434E-AD28-D8FDA42BC0D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9A1C-F1CC-413C-A633-66AF7C0D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09C6-8A71-4CD2-A241-80F905987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4F08-BD07-4C8A-85A9-8E0AB963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581A-988B-4520-B247-434B789C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73E-FF11-4962-A2B1-A857C285F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30AF6-0988-4991-860B-53501B314C95}"/>
                  </a:ext>
                </a:extLst>
              </p14:cNvPr>
              <p14:cNvContentPartPr/>
              <p14:nvPr/>
            </p14:nvContentPartPr>
            <p14:xfrm>
              <a:off x="312480" y="221040"/>
              <a:ext cx="6904080" cy="43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30AF6-0988-4991-860B-53501B314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1680"/>
                <a:ext cx="692280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39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581A-988B-4520-B247-434B789C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73E-FF11-4962-A2B1-A857C285F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08DF5D-5F97-4CDE-B4CB-6DC74398FD7F}"/>
                  </a:ext>
                </a:extLst>
              </p14:cNvPr>
              <p14:cNvContentPartPr/>
              <p14:nvPr/>
            </p14:nvContentPartPr>
            <p14:xfrm>
              <a:off x="380880" y="152280"/>
              <a:ext cx="388656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08DF5D-5F97-4CDE-B4CB-6DC74398FD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42920"/>
                <a:ext cx="390528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7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581A-988B-4520-B247-434B789C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73E-FF11-4962-A2B1-A857C285F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0216D-8D5F-49F3-AF37-63581A2C1355}"/>
                  </a:ext>
                </a:extLst>
              </p14:cNvPr>
              <p14:cNvContentPartPr/>
              <p14:nvPr/>
            </p14:nvContentPartPr>
            <p14:xfrm>
              <a:off x="221040" y="190440"/>
              <a:ext cx="7315560" cy="390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0216D-8D5F-49F3-AF37-63581A2C13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1080"/>
                <a:ext cx="7334280" cy="39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02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581A-988B-4520-B247-434B789C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73E-FF11-4962-A2B1-A857C285F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B2E4F-0C7D-4071-AD32-47AA15A56FB9}"/>
                  </a:ext>
                </a:extLst>
              </p14:cNvPr>
              <p14:cNvContentPartPr/>
              <p14:nvPr/>
            </p14:nvContentPartPr>
            <p14:xfrm>
              <a:off x="563760" y="213480"/>
              <a:ext cx="7193880" cy="597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B2E4F-0C7D-4071-AD32-47AA15A56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04120"/>
                <a:ext cx="7212600" cy="59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581A-988B-4520-B247-434B789C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73E-FF11-4962-A2B1-A857C285F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077A94-CF62-40E2-A43E-5079869581CF}"/>
                  </a:ext>
                </a:extLst>
              </p14:cNvPr>
              <p14:cNvContentPartPr/>
              <p14:nvPr/>
            </p14:nvContentPartPr>
            <p14:xfrm>
              <a:off x="266760" y="91440"/>
              <a:ext cx="913680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077A94-CF62-40E2-A43E-507986958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82080"/>
                <a:ext cx="915552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7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2021-10-30T02:25:08Z</dcterms:created>
  <dcterms:modified xsi:type="dcterms:W3CDTF">2021-10-30T02:25:39Z</dcterms:modified>
</cp:coreProperties>
</file>