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34:00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931 0,'0'-21'16,"0"0"-1,0 0-15,0 0 16,0 0-1,0-1-15,0 1 16,0 0-16,0 0 16,22 42 31,-22 21-47,0-20 0,0 20 15,0 21-15,0-20 0,0 20 0,0 1 16,0-22-16,0 22 0,-22-1 15,1-21-15,21 22 0,-21-1 0,21-20 16,-21 20-16,21-20 0,-21-1 16,21 0-16,0 1 0,0-22 0,0 21 15,0-21-15,0 0 0,-21-21 16,21 22-16,0-44 31,0 1-31,0 0 0,0 0 16,0 0-16,0 0 15,0-1-15,21-20 0,-21 21 0</inkml:trace>
  <inkml:trace contextRef="#ctx0" brushRef="#br0" timeOffset="334.77">4085 847 0,'0'0'0,"0"21"16,0 0-16,0 21 15,0-20-15,0 20 0,0 0 16,0 1-16,0-1 0,0 0 0,0 1 16,0-1-16,0 0 0,0 1 15,0-1-15,0 0 0,0-21 0,0 22 16,0-1-16,0-21 0,0 22 15,0-22-15,0 0 0,0 0 0,0 0 16,0 0-16,-21-21 16,21 22-16,0-44 31,-21 1-31,21 0 16,0 0-16,0 0 15</inkml:trace>
  <inkml:trace contextRef="#ctx0" brushRef="#br0" timeOffset="608.07">3683 1397 0,'0'0'0,"21"0"16,0 0-1,0 0-15,1 0 0,20 0 16,-21 0-16,0-21 0,22 21 0,-1 0 16,-21-21-16,21 0 0,-20 21 15,20 0-15,-21-22 0,0 22 0,22 0 16,-22 0-16,0-21 16,0 21-16,-21-21 31</inkml:trace>
  <inkml:trace contextRef="#ctx0" brushRef="#br0" timeOffset="928.38">4424 953 0,'0'0'0,"21"0"47,0 0-47,0 0 0,22 0 15,-1 0-15,0-22 0,1 22 0,20 0 16,-21-21-16,1 21 0,-1 0 15,0 0-15,1-21 0,-1 21 0,0-21 16,-20 21-16,-1 0 0,0 0 16,0 0-16</inkml:trace>
  <inkml:trace contextRef="#ctx0" brushRef="#br0" timeOffset="1251.19">4805 974 0,'0'21'0,"0"0"0,0 0 15,0 22-15,0-22 0,0 0 16,0 21-16,0-21 0,0 22 15,0-22-15,-21 21 0,21 1 0,-22-1 16,22-21-16,-21 21 0,21 1 0,0-1 16,0-21-16,-21 22 15,21-22-15,-21 0 0,21 0 0,0 0 16,0 0-16,0 1 16,0-44 15,21 1-31,0 21 15,-21-21-15,21 0 0,-21 0 0</inkml:trace>
  <inkml:trace contextRef="#ctx0" brushRef="#br0" timeOffset="1584">5228 995 0,'0'0'0,"0"-21"31,0 42-31,0 0 0,0 21 16,0-20-16,0-1 0,0 21 16,0-21-16,0 22 0,0-1 15,0-21-15,-21 21 0,21 1 16,0-1-16,0-21 0,-21 22 0,21-22 15,-21 21-15,21-21 0,0 22 16,0-22-16,0 0 0,0 0 0,0 0 16,0 0-16,0-42 47,0 0-47,0 0 15</inkml:trace>
  <inkml:trace contextRef="#ctx0" brushRef="#br0" timeOffset="1847.85">5207 1122 0,'0'42'31,"0"-21"-31,21 1 16,0-1-16,-21 0 0,21 0 0,1 0 15,-1 0-15,-21 1 0,21-1 16,0 0-16,0 0 0,-21 0 0,21-21 16,-21 21-16,22-21 0,-1 0 15,-21 22-15,0-1 16,21-21-16,0 0 31,-21-21-31,21-1 16</inkml:trace>
  <inkml:trace contextRef="#ctx0" brushRef="#br0" timeOffset="2475.51">5884 995 0,'-42'21'15,"21"-21"1,0 21-16,-1 0 0,1 1 0,0-1 16,0 21-16,0-21 0,0 0 15,-1 22-15,1-22 0,0 0 0,0 21 16,0-20-16,21-1 0,-21 0 0,-1 0 16,22 0-16,0 0 31,0-42 0,22 0-31,-1 21 0,-21-21 16,21 0-16,0 0 0,0-1 15,0 1-15,1 0 0,20 0 0,-21-21 16,0 20-16,0-20 0,1 21 16,-1-21-16,0 20 0,0 1 0,0 0 15,0 0-15,-21 0 0,0 0 16,22 21-16,-22 21 15,0 0 1,0 21-16,0-21 0,0 1 16,0-1-16,-22 21 0,22 0 15,-21-20-15,21 20 0,0-21 16,0 21-16,-21-20 0,21 20 16,-21-21-16,21 21 0,-21-20 0,21-1 15,0 21-15,0-21 0,0 0 0,0 1 16,0-1-16,0 0 0,-21 0 15,21 0-15,0 0 0,0 1 0,0-1 16,0 0-16,21-42 63,-21 0-63,0-1 15,21 1-15,0 0 16,0 0-16</inkml:trace>
  <inkml:trace contextRef="#ctx0" brushRef="#br0" timeOffset="3143.03">6413 1037 0,'0'0'0,"0"-21"32,0 42-1,0 0-31,0 1 16,0-1-16,0 0 0,0 0 0,-21 21 15,21-20-15,0 20 0,-21-21 16,21 21-16,0-20 0,0 20 0,-21-21 15,21 21-15,-21-20 0,21 20 16,-21-21-16,21 0 0,0 22 0,0-22 16,-22 0-16,22 0 0,-21 0 15,21 0-15,-21-21 0,21 22 0,0-1 16,0-42 31,0-1-47,0 1 15,0 0-15,0 0 0,0 0 0,21 0 16,0-1-16,-21 1 0,22 0 0,-22 0 16,0 0-16,21 21 0,0-21 15,0 21 1,0 21 0,-21 0-16,21 0 15,-21 0-15,0 0 0,22 1 16,-1-1-16,-21 0 0,0 0 15,21 0-15,-21 0 0,21 1 0,0-1 16,-21 0-16,21-21 16,1 0-16,-1 0 0,0 0 15,0 0-15,0 0 16,-21-21-16,21 0 16,1-1-16,-22 1 15,0 0-15,21 0 16,-21 0-16,0 0 31</inkml:trace>
  <inkml:trace contextRef="#ctx0" brushRef="#br0" timeOffset="3830.71">3641 2223 0,'21'0'15,"0"0"1,0 0-16,0 0 16,0 0-16,1 0 0,-1 0 15,0 0-15,21 0 0,-21 0 16,22 0-16,-1 0 0,0 0 0,22 0 16,-22 0-16,22 0 0,20 0 15,-20 0-15,21 0 0,-1 0 0,22 0 16,-21 0-16,21 0 0,-1 0 0,-20 0 15,21 0-15,0 0 16,0 0-16,-22 0 0,22 0 0,0 0 16,-21 0-16,20 0 0,-20 0 0,0-22 15,-1 22-15,-20 0 0,-1 0 16,1 0-16,-1 0 0,1 0 0,-22 0 16,1 0-16,-1-21 0,0 21 15,-21 0-15,1 0 0,-1 0 0,-42 0 78,21-21-62,21 21 0,0 0-1</inkml:trace>
  <inkml:trace contextRef="#ctx0" brushRef="#br0" timeOffset="36092.33">825 2540 0,'-21'0'15,"0"0"-15,42 0 63,0 0-63,1 0 0,-1 0 15,21 0-15,-21 0 0,0 0 16,22 0-16,-1 0 0,-21 0 0,22 0 16,-1 0-16,-21 0 0,21-21 15,-20 21-15,-1 0 0,0 0 16,0 0-16,-42 0 31,0 0-31</inkml:trace>
  <inkml:trace contextRef="#ctx0" brushRef="#br0" timeOffset="36552.07">825 2582 0,'-21'22'15,"21"-1"1,0 0 0,0 0-16,0 0 15,0 0-15,0 1 0,0-1 16,0 0-16,0 21 0,-21-21 16,21 1-16,0 20 0,0 0 15,-21-21-15,21 22 0,0 20 16,0-20-16,0-1 0,0 21 0,-21 1 15,21-22-15,-21 22 0,21-1 16,0-20-16,0-1 0,0 0 0,0 1 16,0-1-16,0 0 0,0-21 15,0 22-15,0-22 0,0 0 16,21 0-16,0 0 0,0 1 16,0-22-16,0 0 15,1 0-15,-1 0 0,0 0 0,0 0 0,0 0 16,0 0-16,1 0 15,-1-22-15,21 1 0,-21 21 0,0-21 16,1 21-16,-1 0 0,0-21 16,0 21-16,0-21 0,0 0 0,1 21 15,-1-22-15,-21 1 0,21 21 16</inkml:trace>
  <inkml:trace contextRef="#ctx0" brushRef="#br0" timeOffset="36911.87">1376 2836 0,'0'0'15,"0"22"1,0-1-16,0 0 16,0 0-16,0 0 0,0 22 15,0-1-15,0-21 0,0 21 16,0 22-16,0-22 0,0 1 16,0-1-16,0 21 0,0-20 0,0-1 15,0 0-15,-21 1 0,21-22 16,-22 21-16,22-21 0,0 1 0,0-1 15,0 0 1,22-42 0,-1 0-16,-21-1 0,21 1 15</inkml:trace>
  <inkml:trace contextRef="#ctx0" brushRef="#br0" timeOffset="37210.69">1757 2858 0,'0'21'0,"0"-42"0,0 63 0,0-21 16,0 21-16,0-20 0,0 20 15,0 0-15,21-21 0,-21 43 0,0-22 16,0 1-16,0-1 0,0 0 15,0-21-15,0 22 0,0-1 16,0-21-16,0 22 0,0-22 16,0 0-16,0 0 0,0 0 15,-21-42 32</inkml:trace>
  <inkml:trace contextRef="#ctx0" brushRef="#br0" timeOffset="37447.56">1291 3429 0,'-21'0'0,"42"0"0,-42 21 15,42-21 1,0 0-16,0 0 15,22 0-15,-22 0 0,21-21 16,1 21-16,-1-21 0,0 21 0,1-21 16,-22 0-16,21 21 0,0-22 15,1 1-15,-1 21 0,-21-21 0,22 0 16,-22 21-16,0-21 0,21 0 16,-21 21-16</inkml:trace>
  <inkml:trace contextRef="#ctx0" brushRef="#br0" timeOffset="38080.22">2032 3196 0,'21'0'0,"-21"21"31,0 1-15,0-1-16,0 0 0,0 0 15,0 0-15,0 0 0,0 1 16,0-1-16,0 0 0,0 0 0,0 0 16,0 0-16,0 1 0,0-1 15,0 0-15,0 0 16,21-21-1,0 0-15,1 0 16,-1 0-16,0 0 0,0 0 16,0-21-16,0 21 0,1-21 15,-1 0-15,0-1 0,0 1 0,0 0 16,0 0-16,1 0 0,-1 0 16,-21-1-16,21-20 0,-21 21 0,21 0 15,-21 0-15,21-1 0,-21 1 16,0 0-16,0 0 15,0 42 17,0 0-32,0 0 0,0 1 0,0-1 15,0 0-15,0 0 0,0 21 16,-21-20-16,21 20 0,0-21 16,-21 21-16,21 1 0,0-1 0,0 0 15,0-20-15,-21 20 0,21 0 16,0 1-16,0-1 0,0 0 0,0 1 15,0 20-15,0-21 0,0 1 16,0-1-16,0 0 0,0 1 0,0-1 16,0 0-16,0-20 0,0-1 15,-21 0-15,21 0 0,-22 0 0,1 0 16,0 1-16,-21-22 16,21 0-16,-1 0 0,-20 0 0,21 0 15,-21 0-15,-1 0 0,22 0 0,-21 0 16,-1-22-16,22 1 15,-21 21-15,21-21 0,-22 0 0,22 21 16,0-21-16,0 0 0,0-1 16,21 1-16,0 0 0,0 0 15,0 0-15,0 0 16,0-1-16,21 1 0,0 0 0,0 0 16,0 0-16,1-22 0</inkml:trace>
  <inkml:trace contextRef="#ctx0" brushRef="#br0" timeOffset="38459.16">2646 3133 0,'-21'0'0,"21"21"16,0 0 0,0 0-16,0 22 0,0-1 15,0-21-15,0 43 0,21-22 0,0 0 16,-21 1-16,21 20 16,-21-21-16,0 22 0,0-22 0,21 1 15,-21 20-15,0-21 0,0 1 0,0-1 16,0 0-16,0 1 0,0-1 15,0 0-15,0 1 0,-21-22 0,21 0 16,0 21-16,0-20 16,0-1-16,-21 0 0,21-42 31,0 0-31,0-1 16,0 1-16,0 0 0,0-21 15</inkml:trace>
  <inkml:trace contextRef="#ctx0" brushRef="#br0" timeOffset="38830.96">2625 3112 0,'0'0'0,"0"-22"16,21 22-1,0 0-15,0 0 0,0-21 16,0 21-16,22 0 0,-22 0 0,0 0 0,0 0 16,0 0-16,1 0 15,-1 21-15,0 1 0,0-22 0,-21 21 16,0 0-16,21 0 0,-21 0 16,0 0-16,0 1 0,0-1 0,0 0 15,0 0-15,0 0 0,-21 0 16,0 1-16,0-1 0,0 0 0,-22-21 15,22 21-15,0 0 0,0 0 16,0-21-16,-1 22 0,1-1 0,0-21 16,21 21-16,21-42 47,0 0-47,1-1 15</inkml:trace>
  <inkml:trace contextRef="#ctx0" brushRef="#br0" timeOffset="39251.43">3069 3344 0,'21'0'31,"0"-21"-15,-21 0-16,22 21 0,-22-21 15,0 0-15,21 0 0,-21-1 0,21 1 16,-21 0-16,0 0 16,0 0-16,-21 21 31,0 21-31,21 0 15,0 0-15,0 22 0,-22-22 16,22 21-16,0-21 0,0 0 16,0 22-16,0-22 0,0 0 0,0 21 15,0-20-15,0-1 0,0 0 16,0 0-16,22 0 0,-1-21 16,0 0-16,0 0 0,0 0 15,0 0-15,1 0 0,-1 0 16,0 0-16,0-21 0,0 21 15,0-21-15,1 0 0,-22 0 0</inkml:trace>
  <inkml:trace contextRef="#ctx0" brushRef="#br0" timeOffset="39623.21">3514 3175 0,'0'0'0,"0"-21"0,21 21 16,0 0-1,0 0-15,0 0 0,0 0 16,1 0-16,-1 0 0,0 0 16,0 0-16,0 21 0,0 0 0,1 0 15,-1 1-15,0-1 0,-21 0 16,0 0-16,21 0 0,-21 0 0,0 22 16,0-22-16,0 0 0,0 0 0,0 0 15,-21 1-15,21-1 0,-21 0 16,21 0-16,-21-21 15,-1 0-15,22 21 16,-21-21-16,21-21 16,0 0-1,0 0-15,0 0 0,0-1 16,0 1-16,21 0 0,1-21 0,-22-1 16,21 22-16,-21-21 0,21 21 15,0-22-15,0 22 0,-21 0 0,21-21 16,1 21-16,-1-1 0,0 22 15,-21-21-15,21 0 0</inkml:trace>
  <inkml:trace contextRef="#ctx0" brushRef="#br0" timeOffset="40215.56">5440 2773 0,'21'0'15,"0"0"1,0 0-16,0 21 0,1-21 15,20 0-15,-21 0 0,0 0 0,0 0 16,1 0-16,20 0 16,-21 0-16,0 0 0,0 0 0,22 0 15,-22 0-15,0 0 0,0 0 16,0 0-16,-42 0 31,0 0-31</inkml:trace>
  <inkml:trace contextRef="#ctx0" brushRef="#br0" timeOffset="40487.41">5503 2858 0,'0'0'0,"0"21"0,0 0 0,-21-21 15,21 21-15,0 0 0,0 0 16,0 1-16,0-1 0,0 0 0,0 21 15,0 1-15,0-22 0,0 21 16,0 0-16,0 22 0,0-22 0,0 1 16,0-22-16,0 21 0,0 0 0,0-20 15,0-1-15,0 21 0,0-21 16,0 0-16,21-21 31,0 0-15,-21-21-16,22 0 0,-1 21 15</inkml:trace>
  <inkml:trace contextRef="#ctx0" brushRef="#br0" timeOffset="40884.18">5694 3344 0,'0'22'15,"21"-22"32,-21-22-47,21 22 16,0-21-16,0 21 0,-21-21 0,22 21 15,-1-21-15,0 21 16,-21-21-16,0 0 0,-21 21 47,0 21-47,-1 0 15,1 0-15,21 0 0,-21 0 0,0 1 16,21 20-16,-21-21 0,21 0 16,0 0-16,0 1 0,0-1 0,0 0 15,0 0-15,0 0 0,21-21 32,0 0-32,0 0 0,0 0 15,1 0-15,-1 0 0,0 0 0,21 0 16,-21-21-16,1 21 0,-1-21 15,0 0-15,0 21 0,0-21 0,0-1 16,-21 1-16</inkml:trace>
  <inkml:trace contextRef="#ctx0" brushRef="#br0" timeOffset="41391.89">6075 3302 0,'0'0'0,"0"-21"0,0-21 0,0 20 16,21 1-16,-21 0 0,21 21 0,-21-21 16,0 0-16,21 21 0,-21-21 15,21 21-15,1 0 0,-1 0 0,0 0 16,0 0-16,0 0 15,0 0-15,1 0 16,-22 21-16,21 0 0,-21 21 0,21-21 16,-21 1-16,21 20 0,-21-21 0,0 21 15,0-20-15,0 20 0,0-21 16,0 21-16,-21-20 0,0-1 0,21 0 16,-21 0-16,-1 0 15,22 0-15,0-42 47,22 0-47,-1 21 16,-21-21-16,21 0 0,0-22 15,0 22-15,-21 0 0,21-21 0,1-1 16,-22 22-16,0-21 0,21 0 16,0 20-16,-21 1 0,0 0 0,0 0 15,0 0-15,0 42 31,0 0-31,0 0 0,0 0 0,0 1 16,0 20-16,0-21 0,-21 21 16,21-20-16,0 20 0,0-21 15,0 21-15,0-20 0,0-1 0,0 0 16,0 0-16,0 0 0,0 0 16,0 1-16,21-22 0,0 0 15,0 0-15,0 0 16,1 0-16,-1 0 0,0 0 0,0 0 15,0 0-15,22-22 0,-22 1 0,0 0 16,21 0-16,-21 0 0</inkml:trace>
  <inkml:trace contextRef="#ctx0" brushRef="#br0" timeOffset="41660.74">7091 2879 0,'-64'63'16,"64"-42"0,0 22-16,0-22 0,-21 21 0,21 1 15,0-1-15,-21 0 0,21 1 0,0-1 16,0 0-16,0 1 0,0-1 16,0-21-16,0 21 0,0-20 0,0-1 15,0 0-15,0 0 0,0 0 16,0 0-16,21-21 15,0 0-15,0 0 0,1 0 16,-1 0-16,0-21 16,0 0-16,0 0 0,-21 0 0,21 0 15</inkml:trace>
  <inkml:trace contextRef="#ctx0" brushRef="#br0" timeOffset="41854.62">6985 3154 0,'0'0'16,"-127"42"0,127-21-16,21-21 31,0 0-31,0 0 0,1 0 0,20 0 16,-21 0-16,21 0 0,-20 0 15,20-21-15,-21 21 0,21 0 0,-20-21 16,20 0-16,-21 21 0</inkml:trace>
  <inkml:trace contextRef="#ctx0" brushRef="#br0" timeOffset="42439.29">8996 2731 0,'0'0'0,"0"-22"16,0 44 15,0-1-31,0 0 0,0 0 0,-21 0 16,21 22-16,0-22 0,0 21 16,0 0-16,0 1 0,0-22 15,0 21-15,0 1 0,0-1 0,0 0 16,0-21-16,0 22 0,0-22 15,0 0-15,0 0 0,0 0 0,0 1 16,0-1-16,-22-42 31,22-1-15,0 1-16</inkml:trace>
  <inkml:trace contextRef="#ctx0" brushRef="#br0" timeOffset="43043.94">8572 2815 0,'0'-21'0,"0"42"0,0-63 0,0 21 0,0 0 16,0-1-16,43 1 0,-22 0 16,0 0-16,21 0 0,-20 0 0,20-1 15,0 22-15,1 0 0,-1 0 16,0 0-16,-21 0 0,22 22 0,-1-1 15,0 21-15,1-21 16,-22 22-16,21-1 0,-21 0 0,1 1 16,-1-1-16,0 0 0,-21 1 0,0-1 15,0 0-15,0 1 0,0-1 16,0 0-16,0-21 0,0 22 0,0-22 16,0 0-16,0 0 0,0 0 0,-21 1 15,0-22 1,21-22-1,0 1 1,0 0-16,0 0 0,0 0 0,0 0 16,0-1-16,21-20 0,-21 0 0,21 21 15,0-22-15,-21 1 0,21 0 16,0-1-16,1-20 0,-1 20 0,0 1 16,0-21-16,0 20 15,0 1-15,1 0 0,-1 20 0,0 1 16,0 0-16,0 21 0,0 0 15,1 0-15,-1 21 0,0 0 0,0 22 16,0-1-16,0 0 0,1 1 0,-22-1 16,0 22-16,0-22 0,0 21 15,0-20-15,0 20 0,0 1 0,0-22 16,-22 22-16,1-22 0,21 0 0,-21 1 16,21-22-16,-21 21 15,21-21-15,-21 0 0,21 1 0,0-1 16,0-42 15,0-1-15,21 1-16,0 0 0,0 0 15,0 0-15,1 0 0</inkml:trace>
  <inkml:trace contextRef="#ctx0" brushRef="#br0" timeOffset="43587.63">10245 3196 0,'0'0'0,"21"-63"31,-21 42-31,0-1 16,0 1-16,0 0 16,0 0-16,0 0 15,-21 0-15,-1 21 0,1 0 16,0 0-16,0 0 0,0 0 15,0 0-15,-1 0 0,1 21 16,0 0-16,0 0 0,0 0 0,0 22 16,21-22-16,-22 21 0,1 0 0,0-20 15,21 20-15,0 0 16,0-21-16,0 1 0,0-1 0,0 0 16,0 0-16,0 0 0,21 0 15,0-21-15,1 0 16,-1 0-16,0 0 0,0-21 15,0 21-15,0-21 0,1 0 16,-1 0-16,0 0 0,0-1 0,0 1 16,0 0-16,1 0 0,-22-21 15,21 20-15,-21 1 0,21 0 0,-21 0 16,0 0-16,0 0 0,0-1 0,0 1 16,21 21-16,-21 21 31,0 1-31,0-1 0,0 0 15,0 0-15,0 21 0,0-20 16,0-1-16,0 0 0,0 0 0,0 0 16,0 0-16,21 1 0,-21-1 0,0 0 15,0 0-15,21-21 16,-21 21-16,22-21 0,-1 0 16,0 0-16,0 0 15,0 0-15</inkml:trace>
  <inkml:trace contextRef="#ctx0" brushRef="#br0" timeOffset="43987.4">10520 3175 0,'0'0'0,"-21"-21"0,21 0 15,0 0-15,-22-1 0,22 1 0,0 0 16,0 0-16,0 0 0,0 0 16,0-1-16,22 22 0,-1-21 15,0 21-15,0 0 16,0 0-16,0 0 0,22 0 0,-22 0 15,0 0-15,0 21 0,22 1 0,-22-1 16,0 0-16,0 0 0,0 0 16,0 22-16,1-22 0,-22 21 0,0-21 15,0 22-15,0-22 0,0 21 0,0-21 16,0 0-16,0 22 16,-22-22-16,1 0 0,0 0 15,0-21 1,0 0-1,21-21-15,0 0 16,0 0-16,0 0 0,0-1 16,21-20-16,0 21 0,-21-21 0,21-1 15,-21 1-15,21 21 0,1-22 0,-1 22 16,-21-21-16,21 21 0,0 0 16,0-1-16,-21 1 0,21 21 0,1 0 15,-1 0-15,0 0 0,0 0 0,0 0 16,0 0-16,1 0 15</inkml:trace>
  <inkml:trace contextRef="#ctx0" brushRef="#br0" timeOffset="45676.43">11409 2625 0,'0'-21'16,"0"-1"-16,0 1 0,0 42 47,0 1-47,0 20 16,0-21-16,0 21 0,0 1 15,0-1-15,-21 0 0,21 1 0,-22 20 16,22-20-16,-21-1 0,21 0 0,-21 22 15,21-22-15,0 0 0,-21 1 16,21-1-16,-21-21 0,21 22 0,0-22 16,0 0-16,0 0 0,0 0 15,-21-21 17,21-21-17,0 0-15,0 0 16,0 0-16,0-22 0,0 22 0,0 0 15,0-21-15,21-1 0,0 22 16,-21-21-16,21 21 0,0-22 0,0 22 16,1 0-16,-1 0 0,0 0 0,0-1 15,0 22-15,22 0 0,-22 0 16,0 0-16,0 0 0,0 0 0,0 0 16,-21 22-1,0-1-15,0 0 16,0 0-16,-21 0 15,0-21-15,0 21 0,0-21 16,0 0-16,-1 0 0,1 22 0,0-22 16,0 0-16,0 0 0,0 0 0,-1 0 15,1 0-15,0 0 16,0 0-16,21 21 31,0 0-15,0 0-16,0 0 0,0 0 0,21 1 15,-21-1-15,21 0 0,0 0 16,1 21-16,-22-20 0,21-1 16,0 0-16,0-21 0,-21 21 0,21 0 15,0-21-15,1 21 0,-1-21 16,0 0-16,0 0 0,0 0 16,0 0-16,1 0 0,-1 0 0,0-21 15,0 21-15,0-21 0,-21 0 16,21 0-16,1 0 0,-1-1 0,0 1 15,0 0-15,-21 0 0,21-21 0,0 20 16,-21-20-16,0 21 0,22 0 16,-1-22-16,-21 22 0,21 0 0,-21 0 15,0 42 17,0 0-17,0 0-15,0 22 0,0-22 16,0 0-16,0 21 0,0-20 15,0-1-15,0 0 0,0 0 0,0 0 16,0 0-16,0 1 0,0-1 16,0 0-16,21-21 15,0 0-15,0 0 0,1 0 16,-1 0-16,0 0 0,0 0 16,0-21-16,0 0 0,22 21 0,-22-22 15,0 1-15,0 0 0,0 0 16,1-21-16,-22 20 0,21 1 15,0-21-15,-21 21 0,0 0 0,0-22 16,21 22-16,-21 0 0,0 0 16,0 0-16,0 42 31,0 0-31,0 0 16,0 0-16,0 0 0,0 1 0,-21-1 15,21 21-15,0-21 0,0 0 0,0 1 16,0-1-16,0 0 0,0 0 15,0 0-15,0 0 0,21-21 32,0 0-32,0 0 0,1 0 15,-1 0-15,0-21 0,0 21 16</inkml:trace>
  <inkml:trace contextRef="#ctx0" brushRef="#br0" timeOffset="46018.93">12679 2942 0,'0'0'16,"0"-21"-16,0 42 31,-21 0-31,21 1 16,-22-1-16,22 0 0,0 21 16,0 1-16,0-22 0,0 21 15,0 22-15,0-22 0,0 0 0,0 1 16,-21-1-16,21 0 0,0 22 0,-21-22 15,21 0-15,0 1 0,0-1 16,-21 0-16,0 22 0,21-22 0,-21 1 16,21-1-16,-22 0 0,22 1 0,-21-22 15,0 21-15,21-21 0,0 22 16,0-22-16,0 0 0,-21 0 0,21 0 16,0-42 15,0 0-31,21 0 15,-21 0-15,0-22 0,21 22 0,0-21 16,1-1-16,-22 1 0,21 0 16</inkml:trace>
  <inkml:trace contextRef="#ctx0" brushRef="#br0" timeOffset="46294.77">12615 3217 0,'0'-42'0,"0"84"0,0-105 0,0 21 15,0 20-15,0-20 0,0 21 0,0 0 16,0 0-16,0-1 15,0 1-15,21 21 0,1 0 16,-1-21-16,21 21 0,-21 0 16,0 0-16,1 0 0,-1 0 15,21 21-15,-21-21 0,0 21 0,1 1 16,20-1-16,-42 0 0,21-21 16,-21 21-16,21 0 0,-21 0 0,0 1 15,0-1-15,0 0 0,-21 0 0,0 0 16,0 0-16,0 1 0,-1-1 15,1 0-15,-21 0 0,21-21 0,0 21 16,-1-21-16,1 21 0,0-21 0</inkml:trace>
  <inkml:trace contextRef="#ctx0" brushRef="#br0" timeOffset="48678.84">14266 2836 0,'0'0'0,"21"-21"0,-21 0 16,22 0-16,-22-21 0,0 20 0,0 1 16,21-21-16,-21 21 0,0-22 15,0 22-15,0-21 0,0 21 0,0 0 16,0-1-16,0 1 0,0 0 16,0 42-1,0 0-15,0 22 0,0-22 0,0 42 16,0-20-16,-21-1 0,21 22 15,0-22-15,-22 21 0,1-20 0,0-1 16,0 22-16,0-22 0,0 0 16,-1 1-16,-20-1 0,21 0 0,0 1 15,-22-22-15,22 21 0,0-21 16,0 0-16,0 1 0,0-1 16,-1-21-16,1 0 15,21-21-15,0-1 16,0 1-16,0 0 0,0 0 15,0-21-15,0-1 0,0 22 0,21-21 16,-21-1-16,0 22 0,22-21 16,-1 0-16,-21 20 0,21-20 0,-21 21 15,0 0-15,21 0 0,0-1 16,0 22-16,1 22 16,-1-1-16,-21 0 0,21 21 15,0-21-15,0 22 0,-21-22 16,21 21-16,1 1 0,-22-1 15,21-21-15,0 21 0,-21 1 0,21-22 16,0 0-16,0 0 0,1 0 16,-1 1-16,0-1 0,0-21 0,21 0 15,-20 0-15,-1 0 0,21 0 0,-21 0 16,22 0-16,-22-21 0,21 21 16,-21-22-16,0 1 0,22 0 0,-22 0 15,0-21-15,0 20 0,0-20 16,1 21-16,-1-21 0,0 20 0,-21-20 15,0 21-15,0-21 0,0 20 16,0 1-16,0-21 0,0 21 16,0 0-16,-21-1 15,0 22-15,-1 0 0,-20 22 16,21-22-16,0 21 0,0 0 16,-1 0-16,1 0 0,-21 22 0,21-22 15,21 0-15,-21 21 0,21-21 0,-22 1 16,22 20-16,0-21 0,0 0 15,0 0-15,0 1 0,0-1 0,0 0 16,0 0-16,22-21 0,-1 0 16,0 0-16,0 0 0,0 0 15,0 0-15,1 0 0,-1 0 16,0-21-16,0 0 0,0 0 16,0 21-16,1-22 0,-22 1 0,21 0 15,0-21-15,0 21 0,0-1 0,0 1 16,-21 0-16,22-21 0,-22 21 15,21-1-15,-21 1 0,0 0 0,0 0 16,0 42 15,0 0-31,-21 0 0,21 1 16,-22 20-16,22-21 0,0 0 16,0 0-16,0 22 0,0-22 0,0 0 15,0 0-15,0 0 0,0 1 16,22-22-16,-1 21 0,-21 0 15,21-21-15,0 0 0,0 0 0,0 0 16,1 0-16,20 0 0,-21 0 16,0 0-16,22-21 0,-22 21 0,21-21 15,-21-1-15,22 1 0,-22 0 0,0 0 16,21 0-16,-21 0 0,1-1 16,-22-20-16,21 21 0,-21 0 0,21 0 15,-21-22-15,0 22 0,21 0 16,-21 0-16,0 0 15,0 42 1,-21 0-16,21 0 16,-21 0-16,21 0 0,0 1 0,0-1 15,0 21-15,0-21 0,-21 0 0,21 1 16,0 20-16,-22-21 0,22 0 16,0 0-16,0 1 0,0-1 15,0 0-15,22-21 31,-22-21-31,21 0 16,-21-1-16,21 22 0,0-21 16,0 0-16,-21 0 0,21 0 0,1 0 15,-1-1-15,0 1 0,-21 0 16,21 0-16,0 0 0,0 0 16,1-1-16,-22 1 0,21 21 0,0 0 15,0-21-15,0 21 16,-21 21-16,21-21 15,-21 21-15,22 1 0,-22-1 16,0 0-16,0 0 0,21 0 0,-21 0 16,21 1-16,-21-1 0,21 0 0,0 0 15,0 0-15,1 0 0,-1 1 16,0-22-16,0 21 0,21-21 0,-20 0 16,20 0-16,-21 0 0,21 0 15,1 0-15,-22 0 0,21 0 0,1 0 16,-22 0-16,21-21 0,0 21 15,-20-22-15,-1 1 0,21 0 16,-21 0-16,0 0 0,22 0 0,-22-1 16,0-20-16,-21 21 0,21 0 0,-21 0 15,0-1-15,0-20 0,0 21 16,0 0-16,0 0 0,-21 21 16,0 0-16,0 0 0,-22 0 15,22 0-15,-21 0 0,21 0 0,-22 21 16,1 0-16,21 0 0,-21 0 15,20 0-15,-20 1 0,21-1 0,0 21 16,0-21-16,-1 0 0,1 1 16,21-1-16,0 0 0,0 0 15,0 0-15,0 0 0,0 1 16,21-22-16,1 0 0,-1 0 16,0 0-16,21 0 0,-21 0 15,1 0-15,20-22 0,-21 1 0,0 0 16,22 21-16,-22-21 0,0 0 15,0 0-15,0-1 0,0 1 0,-21 0 16,22 21-16,-22-21 0,21 0 0,-21 0 16,0-1-1,0 44 17,0-1-32,0 0 0,0 21 15,0-21-15,0 1 0,0 20 16,0-21-16,0 21 0,0 1 15,0-1-15,0 22 0,0-22 0,0 0 16,0 22-16,0-22 0,0 22 0,0-1 16,21-21-16,-21 22 0,21-1 15,-21 1-15,21-22 0,-21 22 0,0-1 16,0 1-16,21-1 0,-21-20 0,0 20 16,0-21-16,0 1 15,0-1-15,0-21 0,0 22 0,-21-22 16,0 0-16,0 0 0,0 0 0,0-21 15,-22 0-15,22 0 0,-21 0 16,-1 0-16,1-21 0,0 0 0,-1 0 16,22 0-16,-21-1 0,0-20 0,20 21 15,-20-21-15,21-22 0,0 22 16,0-22-16,-1 1 0,22 20 0,0-20 16,0-1-16,0 1 0,0 21 0,0-22 15,22 22-15,-1-1 0,21 1 16,-21 0-16,0-22 0,1 22 15,20 0-15,0-1 0,-21 1 0,22 0 16,-1 20-16,-21-20 0,22 0 16,-1 21-16,-21-22 0,21 22 0,1 0 15,-22 0-15,21 0 0,-21-1 16,22 22-16</inkml:trace>
  <inkml:trace contextRef="#ctx0" brushRef="#br0" timeOffset="50659.56">16997 2900 0,'0'0'0,"-21"0"47,21 21-47,0 0 0,0 0 0,-22 1 16,22-1-16,0 0 0,0 0 15,0 0-15,0 0 0,0 22 0,0-22 16,0 0-16,0 0 0,0 0 0,0 1 15,0-1-15,0 0 0,0 0 16,0 0-16,22-21 31,-1 0-31,0 0 0,0 0 16,0-21-16,0 0 0,1 21 0,-1-21 16,0 0-16,21-1 0,-21 1 15,1 0-15,-1 0 0,0 0 0,0 0 16,-21-1-16,0 1 0,21 0 15,-21 0-15,0 0 0,21 0 0,-21-1 16,0 1-16,0 0 16,0 42 15,0 0-15,0 1-16,-21-1 0,21 0 0,0 0 15,0 0-15,0 0 0,0 1 0,0-1 16,0 0-16,0 0 0,21 0 15,1 0-15,-1 1 0,0-1 0,0-21 16,21 21-16,-20 0 0,20-21 16,0 0-16,-21 0 0,22 0 0,-1 0 15,0 0-15,1 0 0,-22 0 0,21 0 16,-21 0-16,1-21 0,20 21 16,-21-21-16,0 0 0,0-1 0,1 1 15,-22 0-15,21 0 0,-21 0 16,21 0-16,-21-1 0,0 1 15,0-21-15,0 21 0,0 0 0,0-1 16,0 1-16,0 0 0,-21 0 16,0 0-16,-1 0 0,1 21 15,0 0-15,0 0 0,0 0 16,0 0-16,-1 0 0,1 21 0,0-21 16,0 21-16,0 0 0,21 0 15,-21 0-15,-1 1 0,1-1 0,21 0 16,0 0-16,0 0 0,-21 0 0,21 1 15,0-1-15,0 0 0,0 0 16,0 0-16,0 0 0,0 1 16,21-22-16,0 0 15,1 0-15,-1 0 0,0 0 16,0 0-16,0 0 0,0 0 16,1-22-16,-1 1 0,0 21 15,-21-21-15,21 21 0,0-21 0,-21 0 16,21 0-16,-21-1 15,22 1-15,-22 0 0,21 21 0,-21-21 16,0 0-16,0 0 16,0 42 15,0 0-15,0 0-16,0 0 0,0 0 0,0 1 15,0-1-15,0 0 0,0 0 16,0 21-16,0-20 0,0-1 0,0 0 15,0 0-15,21-21 0,-21 21 0,42 0 16,-21-21-16,1 22 0,20-22 16,-21 0-16,21 0 0,1 0 0,-1 0 15,0 0-15,1 0 0,-1 0 16,0 0-16,1-22 0,-1 22 0,-21-21 16,22 0-16,-1 0 0,-21 0 15,21 0-15,-20-1 0,-1 1 16,0 0-16,-21 0 0,0-21 0,21 20 15,-21 1-15,0 0 0,0-21 16,0 21-16,0-1 0,-21 1 0,0 21 16,21-21-16,-21 21 0,-1-21 15,1 21-15,0 0 0,-21 0 0,21 0 16,-1 21-16,-20 0 0,21 0 0,-21 1 16,20-1-16,1 0 0,-21 0 15,21 0-15,0 22 0,-1-22 0,1 0 16,21 21-16,0-21 0,-21 1 15,21-1-15,0 0 0,0 0 16,21-21-16,0 0 16,1 0-16,-1 0 0,0 0 15,21 0-15,-21 0 0,22 0 0,-22 0 16,21-21-16,-21 0 0,1 0 16,20 21-16,-21-22 0,0 1 0,0 0 15,1 0-15,-22 0 0,0 0 0,21-1 16,-21 1-16,0 0 0,0 0 15,0 0-15,0 0 16,0 42 15,0 0-31,0 0 0,0 0 16,0 0-16,0 1 0,0 20 16,0-21-16,0 21 0,0 1 0,0-22 15,0 21-15,0 22 0,0-22 16,0 0-16,0 22 0,0-22 0,0 1 15,0 20-15,-21 1 0,21-22 0,-22 21 16,22 1-16,0-1 0,0 1 16,-21-1-16,21 1 0,-21-22 0,21 22 15,0-22-15,-21 0 0,0 1 16,0-1-16,21 0 0,-22-20 0,1-1 16,0 0-16,0 0 0,0 0 0,0-21 15,-1 0-15,1 0 0,0 0 16,0 0-16,0 0 15,0 0-15,-1 0 0,1-21 0,21 0 16,-21 0-16,21 0 16,0-1-16,-21-20 0,21 0 0,0-1 15,0 1-15,0-21 0,0-1 0,0 1 16,0-1-16,21 1 0,0-1 16,0 1-16,1-1 0,-1 1 0,0-1 15,0 1-15,0 20 0,0-20 0,1 20 16,-1 1-16,-21 0 0,21 21 15,0-22-15,0 22 0,0 0 16,1 0-16,-1 0 0,0-1 16,0 1-16,0 0 0,0 0 0,1 21 15</inkml:trace>
  <inkml:trace contextRef="#ctx0" brushRef="#br0" timeOffset="51095.31">18986 3048 0,'0'0'0,"22"-21"32,-1 21-32,0-21 0,0 21 15,0 0-15,-21-21 0,21-1 16,1 22-16,-1-21 0,0 21 0,0-21 15,-21 0-15,21 21 0,-21-21 16,0 0-16,0-1 0,0 1 16,0 0-16,0 0 15,-21 21 1,0 0-16,0 0 0,0 0 16,-1 21-16,1 0 0,0 0 0,0 1 15,0-1-15,21 21 0,-21 0 16,-1-20-16,22 20 0,0-21 15,0 21-15,0-20 0,0-1 0,0 0 16,0 21-16,0-21 0,0 1 16,0-1-16,22-21 0,-1 0 15,0 0-15,0 0 0,0 0 16,0 0-16,1 0 0,-1 0 0,21 0 16,-21-21-16,0-1 0,1 1 15,20 21-15,-21-21 0,0 0 0</inkml:trace>
  <inkml:trace contextRef="#ctx0" brushRef="#br0" timeOffset="51850.87">19579 1990 0,'21'0'15,"0"0"-15,1 0 0,-1 0 16,21 0-16,-21 0 0,22 0 15,-1-21-15,0 21 0,1 0 0,-1 0 16,0 0-16,1 0 0,-1-22 16,0 22-16,1 0 0,-1 0 0,-21 0 15,0 0-15,22 0 0,-22 0 16,0 0-16,0 0 16,-21 22 30,0-1-46,0 0 0,0 0 16,-21 0-16,21 0 0,0 1 0,0 20 16,0-21-16,0 0 0,0 22 15,0-1-15,0 0 0,0 1 0,0-1 16,0 21-16,0 1 0,0-22 16,0 22-16,0-1 0,0-20 0,0 20 15,0 1-15,0-22 0,0 21 16,0-20-16,-21-1 0,21 22 0,0-22 15,-21 0-15,21 1 0,0-1 16,0 0-16,0 1 0,-22-1 16,22 0-16,-21 1 0,21-22 0,0 0 15,0 21-15,-21-21 0,0 1 16,21-1-16,-21 0 0,0 0 16,-1 0-16,1-21 0,0 21 15,0-21-15,0 0 16,0 0-16,-1 0 0,1 0 0,0 0 15,0 0-15,0 0 16,0 0-16,-1 0 0,1 0 0,0 0 16,0 0-16,0 0 15,0 0 1,21-21-16,-22 21 0,1 0 0,0 0 16,0 0-1,0 0-15,0 0 0,-1 0 0,-20 0 16,21 0-16</inkml:trace>
  <inkml:trace contextRef="#ctx0" brushRef="#br0" timeOffset="57063.43">952 5292 0,'0'0'0,"0"-21"0,0-1 16,0 1-16,0 0 0,0 0 0,-21 0 16,21 0-16,-21-1 0,21 1 15,0 42 16,0 1-31,0 20 0,0-21 16,0 21-16,0 1 0,0-1 0,0 22 16,0-22-16,0 21 0,0 1 15,0-22-15,0 22 0,0-1 16,0-20-16,0 20 0,0-21 16,0 1-16,-21-1 0,21-21 0,-21 22 15,21-22-15,0 0 0,0 0 16,-21 0-1,21-42 1,0 0 0,0 0-16,0 0 0,0-1 15,0 1-15,0-21 0,0 21 0,0-22 16,0 1-16,0 0 0</inkml:trace>
  <inkml:trace contextRef="#ctx0" brushRef="#br0" timeOffset="57596.12">762 5271 0,'0'0'0,"0"-22"0,0 1 15,0 0-15,0 0 16,0 0-16,21 21 0,0-21 16,0-1-16,1 1 0,-1 21 15,0-21-15,0 21 0,0 0 16,22 0-16,-22 0 0,0 0 0,0 21 15,21 0-15,-20 1 0,-1-1 16,-21 0-16,21 0 0,-21 0 16,21 0-16,-21 1 0,0-1 0,0 21 15,0-21-15,-21 0 16,0 1-16,21-1 0,-21 0 16,-1-21-1,1 0 1,0 0 15,21-21 78,0 0-62,-21 21 0</inkml:trace>
  <inkml:trace contextRef="#ctx0" brushRef="#br0" timeOffset="59179.29">952 5207 0,'0'0'0,"0"-21"16,0 42 31,-21 0-47,21 0 16,-21 1-16,21-1 0,0 21 15,0-21-15,0 22 0,0-1 16,0 0-16,0 1 0,0-1 15,0 21-15,0-20 0,0-1 0,0 0 16,0 22-16,0-22 0,0 1 16,0-22-16,0 21 0,0-21 0,0 22 15,21-22-15,0 0 0,1 0 16,-22 0-16,21-21 0,0 21 16,0-21-16,21 0 0,-20 0 0,-1 0 15,0 0-15,21 0 0,-21 0 16,1 0-16,20-21 0,-21 0 0,21 21 15,-20-21-15,-1 0 16,21 0-16,-21-22 0,0 22 0,22-21 16,-22 21-16,0-22 0,0 1 15,0 0-15,1-1 0,-22 1 16,0-22-16,21 22 0,-21 0 0,0-1 16,0 22-16,0-21 0,0 0 15,0 20-15,0 1 0,0 0 0,0 0 16,-21 21 15,-1 21-31,1 0 0,21 0 16,-21 1-16,21 20 0,-21 0 15,21-21-15,0 22 0,-21 20 16,21-20-16,-21-1 0,21 0 16,-22 1-16,22 20 0,0-21 0,0 1 15,0-22-15,0 21 0,0 1 16,0-22-16,22 0 0,-1 0 15,0 0-15,0 0 0,0 1 0,0-22 16,1 0-16,20 0 0,-21 0 16,0 0-16,22 0 0,-22 0 0,21 0 15,0-22-15,-20 22 0,20-21 16,-21 0-16,21 0 0,-20 0 16,-1-22-16,21 22 0,-21 0 0,0-21 15,1-1-15,-1 22 0,-21-21 16,0 0-16,21-1 0,-21 22 15,0-21-15,0 21 0,0-1 16,0 1-16,0 0 0,-21 21 16,0 21-1,-1 0-15,1 1 0,21-1 0,0 21 16,0-21-16,0 0 0,-21 22 16,21-22-16,0 0 0,0 0 0,0 0 15,0 1-15,0-1 0,0 0 16,21 0-16,0 0 0,-21 0 15,22-21-15,-1 22 0,-21-1 0,21 0 16,0 0 0,-21 0-1,-21-21 17,0 0-32,0-21 15,-1 21-15,1-21 0,0 0 16,0 0-1,0 21-15,21-22 16,0 44 15,0-1-31,0 0 16,21 0-16,-21 0 16,21-21-16,0 21 0,0 1 15,1-22-15,-1 0 0,0 0 16,0 0-16,0 0 0,22 0 15,-22 0-15,21 0 0,0 0 0,-20 0 16,20 0-16,0 0 0,1-22 16,-1 1-16,0 21 0,1-21 0,-22 0 15,21 0-15,-21 0 0,22-1 16,-22 1-16,0-21 0,0 21 16,-21 0-16,0-22 0,0 22 0,0 0 15,0 0-15,0 0 0,0-1 0,0 1 16,-21 21-1,0 0-15,0 21 16,-1 1-16,1-1 0,21 21 16,-21-21-16,21 0 0,-21 1 0,21-1 15,0 21-15,0-21 0,0 0 16,0 1-16,0-1 0,0 0 0,0 0 16,21 0-16,0-21 15,-21 21-15,21-21 0,1 0 0,-1 0 16,0 0-16,0 0 0,21 0 15,-20 0-15,-1 0 0,21 0 16,-21 0-16,22 0 0,62-42 16,-62 21-1,-22 0-15,0 0 0,21-1 0,-20 1 16</inkml:trace>
  <inkml:trace contextRef="#ctx0" brushRef="#br0" timeOffset="59712.98">3450 5736 0,'0'-21'16,"0"42"-16,0-63 0,0 21 0,0 0 15,-21 21 1,0 0-16,0 0 0,-1 0 0,1 0 16,0 0-16,0 0 0,0 21 15,0 0-15,-1 0 0,1 21 0,0-20 16,0-1-16,0 0 16,0 21-16,-1-21 0,22 1 0,0 20 15,0-21-15,0 0 0,0 0 16,0 1-16,0-1 0,0 0 0,0 0 15,22-21-15,-22 21 16,21-21-16,0 0 0,0 0 0,0 0 16,0 0-16,1 0 0,-1 0 15,0-21-15,21 21 0,-21-21 0,1 0 16,-1 0-16,0-1 0,21 1 16,-21 0-16,1-21 0,-1 21 15,0-22-15,0 1 0,0 0 0,0-1 16,1 1-16,-1 0 0,-21-1 15,0 1-15,21-22 0,-21 22 0,21 0 16,-21 21-16,0-22 0,0 1 16,0 21-16,0 0 0,0-1 0,-21 22 31,21 22-31,-21 20 0,21-21 0,0 21 16,0 1-16,-21-1 0,21 22 15,-22-22-15,22 21 0,0 1 0,-21-22 16,21 22-16,0-22 0,0 0 15,0 1-15,0-1 0,0-21 16,0 0-16,21 22 0,1-22 16,-1 0-16,21-21 0,-21 0 15,22 0-15,-22 0 0,21 0 0,0 0 16,1 0-16,-1 0 0,0-21 16,1 0-16,-1 0 0,-21-1 0,22 1 15,-1 0-15</inkml:trace>
  <inkml:trace contextRef="#ctx0" brushRef="#br0" timeOffset="61219.99">4847 5948 0,'0'0'0,"64"0"31,-43 0-31,0 0 0,0-21 0,0 21 16,0-21-16,1-1 0,-1 22 0,0-21 16,0 0-16,0 0 0,0-21 15,1 20-15,-1-20 0,-21 21 0,0-21 16,21-1-16,-21 1 0,21 0 16,-21-1-16,0 1 0,0 0 0,0-1 15,0 1-15,0-22 0,0 22 16,0 21-16,0-21 0,0-1 0,0 22 15,-21 0-15,21 0 16,-21 21-16,0 0 0,21 21 16,-22 0-16,22 0 0,-21 22 15,21-22-15,0 21 0,0 0 16,0 1-16,0-1 0,-21 0 0,21 1 16,-21 20-16,21 1 0,0-22 15,-21 22-15,21-22 0,0 0 0,0 1 16,0-1-16,0 0 0,0-21 15,21 1-15,0-1 0,0 0 0,0 0 16,1-21-16,-1 0 16,0 0-16,21 0 0,-21 0 0,1 0 15,-1 0-15,21-21 0,-21 0 16,0 0-16,1-1 0,20 1 16,-21 0-16,0 0 0,0-21 0,-21 20 15,0-20-15,22 21 0,-22-21 16,0 20-16,0-20 0,0 21 0,0 0 15,0 0-15,0-1 0,-22 22 16,1 0-16,0 0 16,21 22-16,-21-1 15,21 0-15,0 0 16,0 0-16,0 0 0,0 1 16,21-1-1,0-21-15,0 0 0,1 0 0,-1 0 16,0 0-16,21 0 15,-21 0-15,22-21 0,-22-1 0,21 22 16,-21-21-16,22 0 0,-22 0 16,0 0-16,0 21 0,0-21 0,1-1 15,-1 1-15,-21 0 0,21 21 16,-42 21 31,0 0-47,21 1 0,0-1 15,0 21-15,0-21 0,0 0 16,0 1-16,0-1 0,0 0 0,0 0 16,0 0-16,0 0 0,0 1 15,21-22-15,-21 21 0,21-21 16,0 21-16,0-21 0,0 0 0,1 0 16,-1 0-16,0 0 0,0 0 0,0-21 15,0 0-15,1 21 0,-1-22 16,0 1-16,0 0 0,0 0 0,0 0 15,-21 0-15,22-22 0,-22 22 16,21 0-16,-21 0 0,0 0 0,21-1 16,-21 1-16,21 0 0,-21 0 15,0 0-15,0 0 0,21 21 16,-21-22-16,0 44 31,0-1-31,0 0 16,0 0-16,0 0 15,0 0-15,0 22 0,0-22 0,0 21 16,0-21-16,-21 22 0,21-1 16,0 0-16,0 1 0,0-1 0,0 0 15,-21 1-15,21 20 0,0-20 16,0-1-16,0 0 0,0 22 0,0-22 16,0 22-16,0-1 0,0-21 0,0 22 15,0-1-15,0 1 0,0-1 16,0-20-16,0 20 0,0-20 15,0-1-15,0 0 0,0 1 0,0-1 16,0 0-16,0-21 0,0 22 0,0-22 16,0 0-16,0 0 0,0-42 31,-21 0-15,21 0-16,-21 0 0,-1-22 15,22 22-15,0-21 0,-21-1 0,21 1 16,-21-21-16,21 20 0,-21-20 0,21-1 15,0-20-15,0 20 16,0 1-16,0-1 0,0 1 0,0-1 16,21 1-16,0 20 0,-21-20 15,21 20-15,1 1 0,-1 0 0,0-1 16,0 1-16,0 0 0,22 21 0,-22-22 16,21 22-16,-21-21 0,22 21 15,-1-1-15,-21 1 0,21 0 0</inkml:trace>
  <inkml:trace contextRef="#ctx0" brushRef="#br0" timeOffset="63695.48">8149 5736 0,'21'0'16,"0"0"-16,-21-21 0,0 0 16,22 0-16,-1 0 0,-21-1 15,0 1-15,0 0 0,0 0 16,0 0-16,0 0 0,0-1 0,0 1 15,0 0-15,0 0 0,-21 0 16,-1 0-16,1-1 0,0 1 16,0 0-16,0 0 0,0 21 0,-22 0 15,22 0-15,-21 0 0,21 0 16,-22 0-16,1 21 0,21 0 0,-22 0 16,22 1-16,-21 20 0,21 0 15,0 1-15,-1-1 0,22 0 0,0 1 16,0-1-16,0 0 0,0 1 0,0-22 15,0 21-15,0-21 0,0 0 16,22 1-16,-1-1 0,0-21 0,0 0 16,0 0-16,0 0 0,22 0 15,-22 0-15,21 0 0,-21 0 0,22-21 16,-22-1-16,21 1 0,1 0 16,-22 0-16,21-21 0,0 20 15,-20-20-15,-1 0 0,21-1 0,-21 1 16,0 0-16,1-22 0,-1 22 15,-21 0-15,0-1 0,21-20 0,-21 20 16,21-20-16,-21 21 0,0-22 16,0 22-16,0-1 0,0 1 0,0 0 15,0-1-15,-21 22 0,0 0 0,0 21 16,-1 0-16,1 0 16,0 21-16,0 22 15,21-22-15,-21 21 0,0 0 16,-1 22-16,22-22 0,0 1 0,0 20 15,0-21-15,-21 1 0,21 20 16,0-20-16,0-1 0,0 21 0,0-20 16,21-1-16,1 0 0,-22-20 0,21 20 15,0-21-15,0 21 0,0-42 16,0 22-16,22-1 0,-22-21 0,0 0 16,0 0-16,22 0 0,-22 0 15,0-21-15,21 21 0,-21-22 0,22 1 16,-22 0-16,21 0 0,-21-21 15,22 20-15,-22 1 0,0 0 0,0-21 16,0 21-16,1-22 0,-1 22 16,-21 0-16,0-21 0,0 20 0,0 1 15,0 0-15,0 0 0,-21 0 16,-1 21-16,1 0 16,0 21-16,0-21 15,0 21-15,0 0 0,-1 22 0,1-22 16,0 0-16,21 21 0,0-21 0,-21 22 15,21-1-15,-21-21 0,21 22 16,0-22-16,0 21 0,0-21 0,0 0 16,21 1-16,0-1 0,0 0 15,0-21-15,1 0 16,-1 0-16,21 0 0,-21 0 0,22 0 16,-22 0-16,21-21 0,-21 0 15,22-1-15,-22 1 0,21 0 0,-21 0 16,22 0-16,-22 0 0,0-22 0,0 22 15,0 0-15,0-21 0,1 20 16,-1 1-16,0 0 0,-21 0 0,0 0 16,0 0-16,21 21 0,-21 21 31,0 0-15,0 0-16,0 0 15,0 0-15,0 22 0,0-22 0,0 0 16,0 0-16,0 0 0,0 22 0,0-22 15,0 0-15,21 0 0,0 0 16,-21 1-16,22-22 16,-1 0-16,0 0 0,0 0 15,0 0-15,0 0 0,1-22 16,-1 1-16,0 0 0,0 21 0,0-42 16,0 21-16,22-1 0,-22 1 15,0 0-15,0-21 0,0 21 16,1-1-16,-1-20 0,-21 21 0,21 0 15,0 0-15,-21-1 0,0 1 16,0 0-16,21 0 0,-21 42 47,0 0-47,0 22 0,-21-22 0,21 0 16,0 0-16,0 21 0,0-20 15,0-1-15,0 21 0,0-21 0,0 0 16,0 1-16,0-1 0,0 0 15,21 0-15,22 0 0,-22-21 16,0 0-16,0 0 0,0 0 0,22 0 16,-1 0-16,-21 0 0,21-21 15,1 0-15,-22 21 0,21-21 16,-21 0-16,22-1 0,-22 1 0,0 0 16,0 0-16,0-21 0,1 20 15,-22 1-15,0 0 0,0 0 0,0 0 16,0 0-16,0-1 0,0 1 15,0 0-15,-22 21 0,1 0 16,0 0-16,0 0 0,0 0 0,0 0 16,-1 21-16,1 0 0,0 1 15,0-1-15,0 0 0,0 0 0,21 0 16,-22 0-16,22 1 0,0 20 16,0-21-16,0 0 0,0 0 0,0 1 15,22-1-15,-1-21 0,0 21 16,0 0-16,0-21 0,0 0 15,1 0-15,-1 0 0,21 0 0,-21 0 16,0 0-16,1 0 0,20-21 0,-21 21 16,21-21-16,-20 0 0,-1-1 15,21 1-15,-21 0 0,22 0 0,-22-21 16,0 20-16,0 1 0,0-21 16,0 0-16,1 20 0,-1-20 0,0 0 15,-21-1-15,0 22 0,0-21 0,0 0 16,0-1-16,0 1 0,0 0 15,0 20-15,0 1 0,0 0 0,0 0 16,-21 21-16,0 0 16,21 21-16,-22 21 15,1-20-15,21 20 0,-21-21 0,21 21 16,0 1-16,0-1 0,0 0 16,0 1-16,0-22 0,-21 21 0,21 1 15,0-1-15,0 0 0,0 1 0,0-22 16,0 21-16,0 0 0,0-20 15,0-1-15,0 21 0,0-21 0,21-21 16,0 21-16,-21 1 0,21-22 16,1 0-16,-1 0 0,0 0 15,0 0-15,0-22 0,0 1 0,1 21 16,20-21-16,-42 0 16,21 0-16,0 0 0,0-1 0,1 1 15,-1 0-15,0 0 0,-21 0 0,0 0 16,21-1-16,0 1 0,-21 0 15,0 42 17,0 0-32,0 1 15,-21-1-15,21 0 0,-21 0 0,21 0 16,0 0-16,0 1 16,0-1-16,0 0 0,0 0 0,0 0 15,0 0-15,21-21 0,0 0 0,0 0 16,1 0-16,-1 0 15,0 0-15,21 0 0,-21 0 0,1 0 16,20-21-16,-21 0 0,0 0 16,0 21-16,22-42 0,-22 20 0,0 1 15,-21 0-15,21 0 0,-21-21 0,21 20 16,-21 1-16,0-21 0,0 21 16,0-22-16,-21 22 0,0-21 0,0 21 15,0 0-15,0-1 0,-1 1 16,1 21-16,-21 0 0,21 0 0,0 0 15,-22 0-15,22 21 0,0 1 0,0-1 16,-22 0-16,22 0 16,0 0-16,0 0 0,21 1 0,-21-1 15,0 0-15,21 0 0,-22 0 0,22 0 16,0 1-16,0-1 0,0 0 16,22 0-16</inkml:trace>
  <inkml:trace contextRef="#ctx0" brushRef="#br0" timeOffset="64203.19">11790 5461 0,'21'-21'16,"-42"42"-16,42-63 0,-21 21 0,0-1 15,0 1-15,0 0 0,0 0 16,0 42 15,0 0-31,0 0 16,0 1-16,0 20 0,0 0 0,0 1 15,0 20-15,0 1 0,0-1 16,0-21-16,0 22 0,0-1 0,0 1 16,0-22-16,-21 22 0,21-22 0,-21 22 15,-1-1-15,1 1 0,21-22 16,-21 21-16,0 1 0,0-22 15,0 22-15,-1-22 0,1 0 0,0 1 0,0-1 16,0-21-16,0 22 16,-1-22-16,1 0 0,21-42 31,0 0-31,0-1 16,0 1-16,0 0 0,0-21 0</inkml:trace>
  <inkml:trace contextRef="#ctx0" brushRef="#br0" timeOffset="64550.99">11663 5609 0,'0'0'0,"0"-42"0,0 0 0,0-1 16,0 1-16,0 21 0,0 0 16,0-1-16,0 1 0,0 0 0,0 0 15,21 21-15,0 0 0,0-21 16,0 21-16,1 0 0,-1 0 15,0 0-15,0 0 0,0 21 16,0-21-16,-21 21 0,22 0 0,-22 0 16,21 1-16,-21-1 0,0 0 0,0 0 15,0 0-15,0 22 0,-21-22 16,-1 0-16,1 0 0,0 0 0,0 0 16,0 1-16,0-1 15,-1 0-15,1 0 0,0-21 16,0 0-1,42 0 1,0 0 0,0-21-16,1 21 15,-1-21-15,0 21 0,0 0 0,0-21 16</inkml:trace>
  <inkml:trace contextRef="#ctx0" brushRef="#br0" timeOffset="65166.64">12086 5609 0,'21'0'0,"-42"0"0,63 0 16,-20-21-16,-1 21 0,0-21 16,0 0-16,0 21 0,-21-21 0,21-1 15,1 1-15,-1 21 0,0-21 0,-21 0 16,0 0-16,21 0 0,-21-1 16,0 1-16,-21 21 31,0 0-31,0 0 0,21 21 15,-22 1-15,1-1 0,0 0 0,21 21 16,0-21-16,-21 1 0,21 20 16,0-21-16,0 0 0,0 22 0,0-22 15,0 0-15,0 0 0,0 0 16,21 0-16,0-21 16,0 0-16,1 0 0,-1 0 15,0 0-15,0 0 0,0 0 16,22-21-16,-22 21 0,21-21 0,-21 0 15,0 0-15,1 21 0,20-21 0,-21-1 16,0-20-16,0 21 0,1 0 16,-1 0-16,0-1 0,0 22 0,0-21 15,0 0-15,1 21 0,-1 0 16,0 0-16,0 0 16,-21 21-16,21 0 0,-21 1 15,0-1-15,0 21 16,0-21-16,0 0 0,0 22 0,0-22 15,0 0-15,0 0 0,0 0 0,0 1 16,0-1-16,0 0 16,-21-21 15,21-21-31,0 0 0,0-1 16,0 1-16,0 0 0,0 0 15,0-21-15,0 20 16,21 1-16,-21 0 0,0 0 0,21-21 15,1 20-15,-1 1 0,-21 0 0,21 0 16,0 0-16,0 0 16,22-1-16,-22 22 0,21-21 0,-21 0 15,22 21-15,-1-21 0</inkml:trace>
  <inkml:trace contextRef="#ctx0" brushRef="#br0" timeOffset="106327.05">14690 4678 0,'0'-21'16,"0"-22"-1,0 22-15,0 0 16,0 42 46,0 0-62,0 1 0,-22 20 0,1 0 16,0 22-16,21-1 0,-21 1 16,0-1-16,0 22 0,-1-22 0,-20 1 15,0-1-15,21 1 0,-22-1 16,1 1-16,0-22 0,-1 22 0,1-22 15,21 22-15,0-22 0,-22-21 16,22 21-16,0-20 0,21-1 0,0 0 16,0 0-1,21-21 17,0-21-32,0 0 0</inkml:trace>
  <inkml:trace contextRef="#ctx0" brushRef="#br0" timeOffset="107931.13">15388 5059 0,'0'-64'16,"0"86"0,0 20-1,-21-21-15,0 21 16,21 1-16,-21-1 0,21 0 0,-22 1 15,1-1-15,0 0 0,0 1 16,0-1-16,0 0 0,-1 1 16,1-22-16,21 21 0,-21-21 0,21 1 15,-21-1-15,21 0 0,0 0 16,21-21 0,0-21-1,0 0-15,1 0 0,-1-1 0,21-20 16,-21 21-16,0 0 0,1-22 15,20 22-15,-21-21 0,0 21 0,0-22 16,1 22-16,-1-21 0,0 21 16,0 0-16,0-1 0,0 22 0,1 22 31,-22-1-31,0 0 0,0 0 16,0 0-16,0 0 0,0 22 15,0-22-15,0 21 0,0-21 0,0 1 16,21 20-16,-21-21 0,0 0 15,0 22-15,21-22 0,0 0 0,0 0 16,0 0-16,1-21 16,-1 0-16,0 0 0,0 0 0,0 0 15,0 0-15,22-21 0,-22 0 16,0 21-16,0-42 0,22 20 16,-22 1-16,0-21 0,0 21 0,0-22 15,0 22-15,1-21 0,-22 0 16,21-1-16,0 1 0,-21 0 0,0-1 15,21 1-15,-21 21 0,21-22 16,-21 22-16,0-21 0,0 21 16,0 42-1,0 0-15,0 0 16,0 22-16,0-22 0,-21 21 16,21 0-16,-21-20 0,21 20 0,0 0 15,0 1-15,0-22 0,0 21 16,0 0-16,0 1 0,0-22 0,0 21 15,0-21-15,21 1 0,0-1 16,0 0-16,1 0 0,-1 0 16,21-21-16,-21 0 0,22 0 15,-1 0-15,-21 0 0,21 0 0,1-21 16,-1 21-16,-21-21 0,22 0 16,-22 0-16,21-1 0,-21-20 0,0 21 15,1 0-15,-1-22 0,0 22 16,0 0-16,-21-21 0,0 21 0,0-1 15,0 1-15,-21 42 47,0-21-47,21 22 0,0-1 0,-21 0 16,21 0-16,-22 0 0,22 0 16,0 1-16,0-1 0,0 0 15,0 0-15,0 0 0,0 0 0,0 1 16,22-1-16,-22 0 0,21 0 15,0-21-15,0 21 0,0-21 0,0 0 16,1 0-16,-1 0 0,0 0 16,0 0-16,0-21 0,22 0 0,-22 21 15,0-21-15,21 0 0,-21-22 16,22 22-16,-22 0 0,21-21 16,-21-1-16,1 22 0,-1-21 15,0 21-15,-21-22 0,21 1 0,-21 0 0,21-1 16,-21 1-16,0 0 15,0-1-15,0 22 0,0-21 0,0 21 16,0-1-16,0 1 0,-21 42 16,0 1-1,21-1-15,-21 0 0,21 21 16,0 1-16,0-22 0,-21 21 0,21 0 16,0 1-16,-22-1 0,22-21 15,0 22-15,0-22 0,0 21 0,0-21 16,0 22-16,-21-22 0,21 0 15,0 0-15,0 0 0,-21 0 0,21 1 16,0-44 15,0 1-15,0 0-16,0 0 0,0 0 0,0 0 16,21-1-16,0 1 0,-21 0 0,22 0 15,-1 0-15,0 0 0,0-1 16,0 1-16,22 0 0,-22 21 0,21 0 15,0 0-15,1 0 0,-22 0 16,21 0-16,-21 0 0,22 0 0,-22 21 16,0 0-16,21 1 15,-20-22-15,-22 21 0,21 0 0,-21 0 16,0 0-16,0 0 0,0 22 16,0-22-16,-21 0 0,-1 0 0,1 0 15,-21 1-15,21-22 0,-22 21 0,1 0 16,0-21-16,-1 21 0,-20-21 15,21 0-15,-1 0 0,1 21 0,0-21 16,-1 0-16,1 0 0,0 0 16,20 0-16,1 0 0,0 0 0,0-21 15,21 0-15,0 0 16,21 0-16</inkml:trace>
  <inkml:trace contextRef="#ctx0" brushRef="#br0" timeOffset="109579.05">19135 5376 0,'0'0'0,"42"-42"31,-21 21-31,-21 0 0,0 0 16,0-1-16,0 1 15,-21 0-15,0 0 16,0 0-16,-1 0 0,1-1 0,0 1 16,0 21-16,-21 0 0,20 0 15,1 0-15,0 0 0,-21 0 16,21 21-16,-22 1 0,22 20 0,0-21 16,-21 21-16,20-20 0,1 20 15,0 0-15,0 1 0,0-22 0,21 21 16,0 0-16,0-20 0,0 20 15,0-21-15,0 21 0,0-20 0,21-1 16,0-21-16,0 21 0,0-21 16,1 0-16,-1 0 0,0 0 0,0 0 15,21-21-15,-20 0 0,-1-1 16,0 1-16,21 0 0,-21 0 0,1-21 16,-1-1-16,0 22 0,0-21 15,-21-1-15,21-20 0,0 21 16,-21-22-16,22 22 0,-22-22 0,0 1 15,0-1-15,0 1 0,0-1 16,0 22-16,0 0 0,0-1 16,0 1-16,0 21 0,0 0 0,0-1 15,0 44 1,0 20-16,0-21 16,0 21-16,0 1 0,0 20 15,0 1-15,0-22 0,0 22 0,0-22 16,0 21-16,0-20 0,0-1 15,0 0-15,0 1 0,0-1 16,0 0-16,0-20 0,0-1 0,21 21 16,0-21-16,0-21 0,0 21 15,0 1-15,1-22 0,20 0 0,-21 0 16,0 0-16,22 0 0,-22 0 16,21 0-16,-21-22 0,22 1 0,-22 21 15,0-21-15,21 0 0,-21 0 16,22 0-16,-22-1 0,0 1 0,0 0 15,0 0-15,-21 0 0,22-22 16,-22 22-16,0 0 0,21 0 0,-21 0 16,0 0-16,-21 21 15,-1 0 1,1 0-16,0 0 0,0 21 0,0 0 16,0 0-16,21 0 0,-22 0 15,1 22-15,21-22 0,-21 0 0,21 0 16,0 0-16,0 1 0,0-1 15,0 0-15,0 0 0,0 0 0,21 0 16,0-21-16,1 22 0,-1-1 16,0-21-16,0 0 0,21 0 0,-20 0 15,20 0-15,-21 0 0,21 0 16,-20 0-16,20-21 0,0 21 0,-21-22 16,22 1-16,-22 0 0,21 0 15,-21 0-15,1 0 0,-1-1 16,0-20-16,0 21 0,0 0 15,-21-22-15,21 22 0,-21 0 0,0 0 16,0 0-16,0 0 0,-21 21 16,0 0-16,0 0 0,0 21 15,21 0-15,-21 0 0,-1 0 16,22 0-16,0 1 0,0 20 0,0-21 16,0 0-16,0 0 0,0 1 15,0-1-15,0 0 0,0 0 0,0 0 16,22 0-16,-1-21 0,-21 22 15,21-22-15,-21 21 16,21-21-16,-21-21 31,0-1-31,0 1 16,-21 21-16,0-21 0,21 0 16,0 0-16,-21 21 0,21-21 0,-22 21 15,22 21 16,0 0-31,0 0 16,22 0-16,-1 0 0,0-21 16,-21 22-16,21-1 0,0-21 15,0 21-15,1-21 0,20 0 16,-21 0-16,0 0 0,22 0 16,-22 0-16,21 0 0,-21 0 0,22-21 15,-22 21-15,21-21 0,-21-1 16,22 1-16,-22 21 0,21-21 0,-21 0 15,22 0-15,-22-22 0,0 22 16,21 0-16,-21 0 0,1-21 0,-22 20 16,21 1-16,0 0 15,-21 42 1,0 0-16,-21 1 16,0-1-16,-1 0 0,22 0 15,-21 0-15,21 0 0,-21 1 0,21-1 16,0 0-16,0 0 0,0 0 15,0 0-15,0 1 16,21-22 15,0 0-15,-21-22-16,0 1 0,22 21 0,-1-21 16,-21 0-16,21 0 0</inkml:trace>
  <inkml:trace contextRef="#ctx0" brushRef="#br0" timeOffset="109747.95">21018 5017 0,'0'0'0,"0"-22"0,-21 22 15,21 22 1,-21-22 0,21 21-16,0 0 0,0 0 15,21-21 1,-21 21-16,21-21 15,1 21-15</inkml:trace>
  <inkml:trace contextRef="#ctx0" brushRef="#br0" timeOffset="110491.02">21611 5334 0,'0'-21'0,"0"0"15,0 0-15,0-1 16,0 1-16,0 0 0,0 0 16,-21 0-16,0 21 0,0 0 15,-1-21-15,1 21 0,0 0 16,0 0-16,-21 0 0,20 21 0,1-21 16,0 21-16,0 0 0,-21 0 15,20 0-15,1 22 0,0-22 0,0 0 16,21 21-16,0-20 15,-21-1-15,21 0 0,0 0 0,0 0 16,0 0-16,0 1 0,0-1 16,21 0-16,0-21 0,0 21 15,0-21-15,1 0 0,20 0 16,-21 0-16,0 0 0,0-21 0,1 0 16,20 21-16,-21-21 0,0-1 0,0 1 15,1 21-15,-1-21 0,0 0 16,0 0-16,-21 0 0,21 21 0,-21-22 15,21 1-15,-21 0 16,0 42 15,0 0-31,0 1 16,-21-1-16,21 0 0,0 21 0,0 1 16,0-22-16,0 42 0,0-20 15,0-1-15,0 21 0,0 1 0,0-1 16,0-20-16,0 20 0,0 1 15,0-1-15,21 22 0,1-22 0,-22 22 16,0 0-16,0-1 0,21-20 16,-21 21-16,21-1 0,-21-20 15,0 20-15,0-20 0,0-1 0,0 1 0,21-1 16,-21 1-16,0-1 16,0-20-16,0-1 0,0 0 0,-21-20 15,0-1-15,-22 0 0,22 0 0,-21-21 16,21 0-16,-22 0 0,1 0 15,0 0-15,21 0 0,-22 0 0,1-21 16,0 0-16,20-22 0,-20 22 0,21-21 16,-21 0-16,20-22 0,1 22 15,0-1-15,0 1 0,21-21 0,0 20 16,0-20-16,0 20 0,0-20 0,0 21 16,0-22-16,0 1 15,21 20-15,21-20 0,-20-1 0,-1 1 0,21-1 16,-21 22-16,22-22 0,-1 22 15</inkml:trace>
  <inkml:trace contextRef="#ctx0" brushRef="#br0" timeOffset="111691.33">22098 5271 0,'0'0'16,"0"-22"-16,0 1 0,-21 42 31,21 1-31,-21-1 0,21 0 16,-22 0-16,22 0 15,0 0-15,0 1 0,-21 20 0,21-21 16,0 0-16,0 0 0,-21 1 0,21-1 16,0 0-16,0 0 15,0 0-15,0-42 31,0 0-15,0 0-16,0 0 0,0-1 16,0 1-16,21-21 0,0 21 0,1-22 15,-22 22-15,21-21 16,0 21-16,-21-22 0,21 22 0,0 0 16,-21 0-16,0 0 15,21 21-15,1 21 16,-22 0-16,0 0 0,0 0 15,21 1-15,-21-1 0,0 0 0,0 0 16,0 21-16,0-20 0,21-1 16,0 0-16,-21 0 0,21 0 0,0 0 15,1-21-15,-22 22 0,21-1 16,0-21-16,21 0 0,-21 0 0,1 0 16,-1 0-16,21 0 0,-21 0 15,22 0-15,-22 0 0,0-21 16,0-1-16,21 1 0,-20 21 0,-1-42 15,0 21-15,0 0 0,0-1 16,-21 1-16,0-21 0,0 21 0,0 0 16,0-22-16,0 22 0,0 0 15,0 0-15,-21 21 0,0 0 16,0 0-16,0 0 16,-1 21-16,1 0 0,0 0 0,0 0 15,0 1-15,21-1 0,0 0 16,-21 0-16,21 0 0,0 0 0,0 1 15,0-1-15,0 0 0,0 0 16,0 0-16,0 0 0,21 1 16,0-22-16,0 21 0,-21 0 15,21-21-15,0 0 0,22 0 0,-22 0 16,0 0-16,0 0 0,22 0 16,-22-21-16,21 21 0,-21-21 0,0-1 15,22 1-15,-22 0 0,0 0 0,0 0 16,0 0-16,1-1 0,-1-20 15,0 21-15,-21 0 0,0-22 0,21 22 16,-21 0-16,0 0 0,0 0 16,0 42 15,0 0-31,0 0 16,0 0-16,0 1 0,0-1 15,0 0-15,0 0 0,0 0 0,0 0 16,0 1-16,21-1 0,-21 0 15,0 0-15,21 0 0,1-21 0,-1 21 16,0 1-16,0-22 0,0 0 16,22 0-16,-22 0 0,0 0 15,0 0-15,0-22 0,0 22 0,1-21 16,20 0-16,-21 0 0,0 0 16,22 0-16,-22-1 0,0-20 0,0 21 15,0 0-15,0-22 16,-21 1-16,0 21 0,0 0 0,0-22 15,0 22-15,0 0 16,-21 21-16,0 21 16,21 0-16,-21 22 15,0-22-15,21 0 0,-21 0 0,21 22 16,0-22-16,0 0 0,0 21 0,0-21 16,0 1-16,0-1 0,0 0 15,0 0-15,0 0 0,0 0 0,0 1 16,0-1-16,0 0 15,-22 0 1,1-21-16,0 0 16,0 0-16,0 0 0,0 0 0,-1 0 15,1 0-15,0 0 0,0 0 16,-21 0-16,20 0 0,1 0 0,-21 0 16</inkml:trace>
  <inkml:trace contextRef="#ctx0" brushRef="#br0" timeOffset="112517.93">3238 7133 0,'0'0'0,"0"-21"0,0 42 31,0 0-31,0 1 15,0 20-15,0 0 0,0 1 0,0-1 16,0 0-16,0 22 0,0-22 16,-21 0-16,21 22 0,0-22 0,-21 1 15,21-1-15,-21 0 0,21 1 16,-21-22-16,21 21 0,0-21 0,0 0 16,0 1-16,0-1 15,0 0-15,0-42 31,0 0-15,0-1-16,0 1 0,0 0 0</inkml:trace>
  <inkml:trace contextRef="#ctx0" brushRef="#br0" timeOffset="113078.61">2836 7684 0,'43'21'31,"-1"-21"-31,-21 0 16,21 0-16,-20 0 0,20 0 0,0 0 15,1 0-15,-1-21 0,21-1 16,-20 1-16,-1 21 0,22-21 0,-22 0 16,0 0-16,1 21 0,-1-21 15,0-1-15,-21 1 0,1 21 0,-1-21 16,0 21-16,-21-21 0,0 42 31,-21-21-15,21 21-16,-21 0 0,-1 22 15,22-22-15,-21 0 0,21 0 16,0 22-16,-21-22 0,21 0 16,0 21-16,0-21 0,0 1 0,0-1 15,0 0-15,0 0 0,0 0 16,21-21-16,0 21 0,1-21 0,-1 0 15,0 0-15,0 0 0,0 0 0,0 0 16,1 0-16,-1-21 0,0 21 16,0-21-16,0 0 0,0 0 0,1 0 15,-1-1-15,0 1 0,-21 0 16,21-21-16,0 21 0,-21-22 0,0 1 16,0 0-16,0-1 0,0 1 15,0 21-15,0-22 0,0 22 16,0-21-16,-21 21 0,-21 21 0,21 0 15,-1 0-15,-20 0 0,21 0 16,-21 21-16,-1-21 0,22 21 0,-21 0 16,21 0-16,-1 22 0,1-22 15,0 0-15,21 0 0,0 0 0,0 1 16,0-1-16,0 0 0,21-21 16,0 21-16,1-21 0</inkml:trace>
  <inkml:trace contextRef="#ctx0" brushRef="#br0" timeOffset="115879.69">5948 7684 0,'21'-22'0,"0"22"15,0-21-15,0 0 16,1 0-16,-1 0 0,0 0 16,-21-1-16,0 1 0,21 0 15,-21 0-15,0-21 0,0 20 0,0 1 16,0 0-16,0-21 0,0 21 0,0-1 16,-21 1-16,0-21 0,0 21 15,-1 21-15,-20-21 0,21 21 0,-21 0 16,20 0-16,-20 0 15,0 0-15,21 21 0,-22 0 0,1 21 16,0-21-16,-1 22 0,22-1 0,-21 0 16,21 1-16,-1-1 0,1 0 15,21 1-15,0-1 0,0-21 0,0 22 16,0-22-16,0 0 0,21 21 16,1-21-16,-1 1 0,0-22 0,0 21 15,0-21-15,0 0 0,1 0 0,20 0 16,-21 0-16,0 0 0,0 0 15,1-21-15,-1-1 0,0 22 0,21-21 16,-21 0-16,-21 0 0,22 0 16,-1 0-16,0-22 0,0 22 15,0-21-15,0-1 0,-21 1 0,22 0 16,-1-1-16,0-20 0,-21 21 16,21-1-16,0-20 0,-21 20 0,21 1 15,-21 0-15,0-1 0,0 22 0,0-21 16,0 21-16,0 0 0,0-1 15,0 1-15,-21 42 32,0 1-32,21 20 0,-21-21 15,21 21-15,-21 1 0,21-1 0,-21 0 16,21 22-16,0-22 0,0 22 16,0-22-16,0 0 0,0 1 0,0-1 15,0 0-15,0 1 0,21-22 16,0 21-16,-21-21 0,21 1 0,0-22 15,0 21-15,1 0 0,-1-21 0,21 0 16,0 0 0,-20 0-16,-1 0 0,0 0 0,0 0 15,0-21-15,22 21 0,-22-21 0,0-1 16,0 1-16,0 0 0,0 0 16,1 0-16,-1 0 0,-21-1 0,21-20 15,-21 21-15,0-21 16,0 20-16,0 1 0,0 0 0,0 0 15,-21 0-15,0 21 0,-1 0 16,1 0-16,0 21 16,21 0-16,-21 0 0,21 0 0,0 1 15,0 20-15,0-21 0,0 21 16,0-20-16,0-1 0,0 21 0,0-21 16,0 0-16,0 22 0,0-22 0,0 0 15,21 0-15,0-21 0,0 21 16,-21 1-16,22-22 0,20 0 0,-21 21 15,0-21-15,0 0 0,22 0 0,-22 0 16,21 0-16,-21 0 16,22-21-16,-22-1 0,21 22 0,-21-21 15,1 0-15,20 0 0,-21 0 0,0 0 16,0-1-16,1 1 0,-22-21 16,21 21-16,0 0 0,-21-22 0,21 22 15,-21-21-15,0 21 0,0-1 16,0 1-16,21 0 0,-21 42 31,0 0-31,0 1 0,0-1 16,0 21-16,0-21 0,0 0 0,0 1 15,0 20-15,0-21 0,0 0 16,0 0-16,0 1 0,0-1 16,21 0-16,1 0 0,-1 0 15,0-21-15,0 0 0,0 0 16,0 0-16,1 0 15,-1 0-15,0 0 0,0 0 0,-21-21 16,21 21-16,0-21 0,1 0 16,-1 0-16,0-1 0,0 1 0,0-21 15,-21 21-15,21 0 0,1-22 0,-1 22 16,0-21-16,-21 21 0,21-22 16,0 22-16,-21 0 0,0 0 15,0 42 1,0 0-1,0 0-15,0 0 0,0 1 0,0 20 16,0-21-16,0 0 0,0 22 16,0-22-16,0 0 0,0 0 0,0 0 15,0 0-15,0 1 0,0-1 0,21 0 16,1-21-16,-1 0 16,0 21-16,0-21 0,0 0 0,22 0 15,-22 0-15,21 0 0,-21 0 0,22 0 16,-22-21-16,21 21 0,0-21 15,-20 0-15,-1 21 0,21-22 16,-21 1-16,0-21 0,1 21 0,-1 0 16,-21-22-16,0 22 0,0-21 15,0 21-15,0-22 0,0 22 0,0 0 16,0 0-16,0 0 0,-21-1 16,-1 22-16,1 0 0,0 0 15,0 22-15,0-1 0,0 0 0,-1 0 16,1 21-16,0-20 15,21 20-15,0-21 0,-21 0 0,21 22 0,0-22 16,0 0-16,0 0 0,0 0 16,0 0-16,21 1 0,0-1 15,0 0-15,1 0 0,-1-21 0,0 21 16,0-21-16,0 0 0,0 0 0,22 0 16,-22 0-16,0 0 0,0 0 15,0 0-15,1 0 0,-1-21 0,0 0 16,0 0-16,0 0 0,0-1 15,1 1-15,-1 0 0,0-21 0,0-1 16,-21 1-16,21 0 0,0-1 0,-21 1 16,22-21-16,-1 20 0,-21-20 15,21 20-15,-21 1 0,0-21 0,0 41 16,0-20-16,0 0 0,0 21 16,0-22-16,0 22 15,0 42 1,0 0-16,-21 1 0,21-1 0,0 21 15,0 0-15,-21 1 0,21-1 16,-22 0-16,22 1 0,0-1 16,0 0-16,0 1 0,0-1 0,0 0 15,0 1-15,0-1 0,0-21 0,0 22 16,0-22-16,0 0 0,0 0 16,22 0-16,-1 0 0,-21 1 0,21-22 15,0 21-15,0-21 0,0 0 16,1 0-16,-1 0 0,0 0 0,0 0 15,21 0-15,-20 0 0,-1 0 16,0-21-16,0-1 0,0 22 0,22-21 16,-22 0-16,0 0 0,0 0 15,0-22-15,-21 22 0,21 0 0,-21 0 16,22-21-16,-22 20 0,0 1 16,0 42-1,0 1 1,-22-22-16,22 21 0,0 21 15,-21-21-15,21 0 0,-21 1 0,21-1 16,0 0-16,0 0 0,0 0 0,0 0 16,21 1-16,0-22 15,-21 21-15,22-21 0,-1 0 16,0 0-16,0 0 0,0 0 0,0 0 0,22 0 16,-22 0-16,0 0 15,0 0-15,0-21 0,1-1 0,-1 1 16,0 21-16,0-21 0,0-21 0,0 21 15,-21-1-15,0-20 0,0 0 16,22-1-16,-22 1 0,0 0 0,0-1 16,0 1-16,0 0 0,-22 21 0,1-1 15,0 1-15,21 0 0,-42 21 16,21 0-16,-1 0 0,-20 0 0,21 21 16,-21 0-16,20 22 0,-20-1 15,21-21-15,0 22 0,0-1 16,-1 0-16,22 1 0,0-1 0,0-21 15,0 21-15,0-20 0,22-1 16,-1 0-16,0 0 0,21 0 0,-21-21 16,22 21-16,-1-21 0,0 0 0,1 0 15,-22 0-15,21 0 0,1 0 16,-1 0-16,0 0 0,1 0 0,-22-21 16,21 0-16,0 21 0,-20-21 0,-1-21 15,21 20-15,-21 1 0,0-21 16,1 21-16,-22-22 0,21 1 0,-21 0 15,21 21-15,-21-22 0,0 22 16,0 0-16,0 0 0,0 42 16,0 0-1,-21 0-15,21 22 0,-21-22 0,-1 21 16,22 0-16,-21-20 0,0 20 16,0 0-16,21 1 0,-21-1 0,21 0 15,0 22-15,-21-22 0,-1 22 0,22-22 16,-21 21-16,21 1 0,0-1 15,0 1-15,-21-1 0,21 1 0,0-1 16,-21-20-16,21 20 0,0-20 0,0 20 16,0-21-16,0 1 0,0-1 15,0 0-15,0-20 0,0 20 16,21-21-16,-21 0 0,0 0 0,21 1 16,0-22-1,-21-22 1,0 1-16,22 0 0,-22 0 0,21 0 15,-21-22-15,0 22 0,21-21 0,-21 0 16</inkml:trace>
  <inkml:trace contextRef="#ctx0" brushRef="#br0" timeOffset="116139.63">9758 7514 0,'0'-127'31,"0"254"-31,0-275 0,21 127 15,0 21-15,0 0 0,22 0 0,-22 0 16,0 0-16,21 21 0,-21 0 16,22-21-16,-22 43 0,0-22 0,-21 0 15,0 0-15,0 0 0,0 22 0,0-22 16,0 0-16,-21 0 0,0 0 16,0 0-16,-1 1 0,-20-1 0,21 0 15,-21-21-15,-1 21 0,22-21 0,0 0 16,-21 21-16,20-21 0,1 0 15,0 0-15,21-21 16,0 0-16</inkml:trace>
  <inkml:trace contextRef="#ctx0" brushRef="#br0" timeOffset="116551.73">11515 7176 0,'0'0'0,"0"-43"0,0 22 0,0 0 15,0 0-15,0-22 0,-22 22 16,22 0-16,0 0 0,-21 21 16,21 21-1,0 0-15,0 0 0,0 22 16,-21-1-16,21 0 0,0 1 0,-21 20 16,0-20-16,21 20 0,0-21 15,-21 22-15,21-22 0,-22 1 16,22-22-16,0 21 0,0-21 0,0 22 15,0-22-15,0 0 16,0 0-16,-21-21 31,0 0-31,0-21 16</inkml:trace>
  <inkml:trace contextRef="#ctx0" brushRef="#br0" timeOffset="117382.76">10753 7493 0,'0'0'16,"21"21"0,0-21-1,0 21-15,21-21 0,1 0 0,-1 0 16,22 0-16,-22 0 0,21 0 0,1-21 16,-1 0-16,1 0 0,-22 0 15,22 0-15,-1-1 0,-20 1 0,20 0 16,-21-21-16,1 21 0,-1-22 0,0 1 15,-20 0-15,-1 20 0,0-20 16,0 0-16,-21 21 0,0-22 0,0 22 16,0-21-16,0 21 0,0-1 15,0 1-15,-21 0 0,0 21 16,0 0-16,-1 0 0,1 21 16,21 0-16,0 22 0,-21-22 15,21 21-15,-21 1 0,21-1 0,0 0 16,0 22-16,0-22 0,0 22 0,0-22 15,-21 0-15,21 1 0,0 20 16,-21-21-16,21-20 0,0 20 0,-22-21 16,22 21-16,0-20 0,0-1 15,0 0-15,22-42 47,-22 0-47,21-1 0,0 22 16,0-21-16,-21 0 0,21-21 0,0 21 15,1-1-15,-22 1 0,21 0 0,0 0 16,-21 0-16,21 21 16,0 0-16,-21 21 15,0 0-15,0 0 16,0 0-16,0 1 0,21-1 0,-21 0 16,22 0-16,-1 0 0,-21 0 0,21 1 15,0-22-15,0 21 0,0 0 16,1-21-16,20 0 0,0 21 0,-21-21 15,22 0-15,-1 0 0,0 0 16,1 0-16,-1 0 0,0-21 0,-20 0 16,20 21-16,0-21 0,1-1 15,-22 1-15,0 0 0,21 0 0,-21-21 16,-21 20-16,22-20 0,-22 21 0,0-21 16,0 20-16,0-20 0,0 21 15,0 0-15,0 0 0,0-1 0,-22 22 16,1 0-16,0 0 0,0 22 15,0-1-15,0 21 0,-1-21 16,1 22-16,21-22 0,0 21 0,0-21 16,0 22-16,0-22 0,0 21 15,0-21-15,0 0 0,0 22 16,21-22-16,1-21 0,-1 21 0,-21 0 16,21 0-16,0-21 0,0 0 15,0 0-15,1 0 0,-1 0 16,0 0-16,0 0 0,21-21 0,-20 21 15,-1-21-15,0 0 0,21 0 0,-21 0 16</inkml:trace>
  <inkml:trace contextRef="#ctx0" brushRef="#br0" timeOffset="119035.01">14414 7218 0,'0'-21'15,"0"0"-15,-42-64 16,42 64 0,0 0-16,0-1 0,0 1 0,0 0 15,0-21-15,0 21 0,0-1 0,0 1 16,0 0-16,21 0 0,-21 42 31,0 0-31,0 0 16,0 22-16,0-1 0,0 0 0,0 1 15,0-1-15,0 22 0,0-22 0,0 21 16,0-20-16,0-1 0,0 0 16,0 1-16,-21-22 0,21 21 0,0-21 15,0 1-15,0-1 0,0 0 16,0-42 15,21 21-31,0-21 16,1-1-16,-22 1 0,21 0 15,0-21-15,-21 21 0,21-22 0,-21 22 16,21-21-16,0-1 0,-21 22 16,0-21-16,22 0 0,-22 20 0,21 1 15,-21 0-15,21 0 0,-21 42 32,0 0-32,21 0 0,-21 1 0,0 20 15,0 0-15,21-21 0,-21 22 16,0-1-16,0-21 0,21 22 15,-21-22-15,22 0 0,-22 0 0,0 0 16,21 0-16,-21 1 0,21-1 16,0-21-16,0 0 0,0 0 15,1 0-15,-1 0 0,0 0 16,0 0-16,0-21 0,0-1 16,1 1-16,-1 21 0,0-42 0,0 21 15,0 0-15,-21-1 0,21-20 0,1 0 16,-22-1-16,0 1 0,21 0 15,0-1-15,-21 1 0,0 0 0,0-1 16,0 1-16,0 21 0,0-21 16,0 20-16,0 1 0,-21 42 31,21 1-31,-21 20 16,21-21-16,0 21 0,0-20 0,-22 20 15,22 0-15,0 1 0,-21-1 0,21 0 16,0 1-16,0-22 0,0 21 15,0 0-15,0-20 0,0-1 0,21 21 16,1-21-16,-22 0 0,21 1 0,0-22 16,0 21-16,0 0 0,22-21 15,-22 0-15,0 0 0,21 0 0,1 0 16,-1 0-16,0 0 0,1-21 16,-22 0-16,21 21 0,0-22 15,1 1-15,-22-21 0,21 21 0,-21 0 16,1-22-16,-1 1 0,0 21 15,0-22-15,-21 1 0,21 0 0,-21-1 16,0 22-16,0 0 0,0-21 0,0 21 16,-21 21-16,0 0 15,0 0-15,0 21 0,-1 0 16,1 0-16,0 0 0,0 22 0,21-22 16,-21 21-16,0-21 15,21 22-15,0-1 0,0-21 0,0 21 0,0-20 16,0 20-16,0-21 0,21 0 15,0 0-15,0 1 0,0-22 16,0 21-16,1-21 0,20 0 0,-21 0 16,0 0-16,0 0 0,22 0 0,-22 0 15,0 0-15,21-21 0,-20-1 16,-1 22-16,0-21 0,0-21 0,0 21 16,0 0-16,1-22 0,-1 1 15,0 0-15,-21-1 0,0 1 0,21 0 16,0-1-16,-21 1 0,0-22 0,0 22 15,0 21-15,0-21 0,0-1 16,0 22-16,0 0 0,0 42 31,0 0-31,0 0 0,-21 1 16,21 20-16,-21 0 0,0-21 0,21 22 16,0-1-16,-21 0 0,-1 1 0,22-1 15,-21 0-15,21 1 0,0-22 16,-21 21-16,21-21 0,0 22 0,-21-22 15,21 0-15,0 0 0,0 0 16,0-42 31,21 0-47,0 21 0,-21-21 16,21 0-16,1 0 0,-1-1 0,0-20 15,21 21-15,-21-21 0,22 20 0,-1-20 16,0 21-16,1 0 0,20 0 15,1 21-15,-22 0 0,22 0 0,-22 0 16,0 0-16,1 0 0,-22 21 16,21 0-16,-21 21 0,-21-21 0,0 1 15,0 20-15,0-21 0,-21 0 0,0 22 16,-21-22-16,-1 0 0,1 0 16,-22 0-16,1 0 0,21 1 15,-22-1-15,22 0 0,-22-21 0,22 21 0,21-21 16,-22 0-16,22 0 15,0 0-15,21-21 16,21 0 0,0-22-16,1 22 15</inkml:trace>
  <inkml:trace contextRef="#ctx0" brushRef="#br0" timeOffset="119503.74">18203 6752 0,'21'-42'16,"-42"84"-16,42-105 0,1 42 0,-22-1 0,0 1 16,0 0-16,0 42 15,0 0-15,0 1 16,0 20-16,0 0 0,-22 1 15,22 20-15,-21-21 0,0 1 0,21 20 16,-21 1-16,0-22 0,0 22 0,-1-22 16,22 21-16,-21-20 0,0-1 15,21 0-15,-21-20 0,21 20 0,0-21 16,0 0-16,0 0 0,0 1 16,21-22 15,0-22-16,-21 1-15,21 21 0,-21-21 0,0 0 16</inkml:trace>
  <inkml:trace contextRef="#ctx0" brushRef="#br0" timeOffset="119839.56">17992 6879 0,'-22'-21'0,"44"42"0,-65-84 15,22 20-15,21 1 0,0-21 0,0 20 16,0 1-16,0 0 0,0-1 15,42 22-15,-20-21 0,-1 21 0,21-22 16,0 22-16,22 21 16,-22 0-16,22 0 0,-1 0 0,1 42 15,-22-20-15,22 41 0,-22-21 16,0 22-16,-21-22 0,1 22 0,-22-22 16,0 22-16,0-22 0,-22 0 0,1 1 15,-21-1-15,21 0 0,-22-21 16,1 22-16,0-22 0,-22 0 0,22 0 15,0 0-15,-1 1 0,22-1 16,-21-21-16,-1 0 0,22 21 0,0-21 16,0 0-16,0 0 0,42 0 47,0 0-47,21 0 0,-20-21 15,20 21-15,-21 0 0</inkml:trace>
  <inkml:trace contextRef="#ctx0" brushRef="#br0" timeOffset="121111.28">18838 7281 0,'0'0'0,"21"0"0,1-21 0,-22 0 16,21 0-16,0 0 15,-21 0-15,0-1 16,0 1-16,0 0 0,0 0 0,0 0 15,0 0-15,-21-1 0,21 1 16,-21 0-16,-1 21 0,22-21 0,-21 21 16,0 0-16,0 0 15,0 21-15,0-21 0,-1 21 0,1 22 16,-21-22-16,21 0 0,0 21 0,-22 1 16,22-22-16,0 21 0,-21 0 15,20-20-15,22 20 0,0-21 0,-21 21 16,21-20-1,0-1-15,0 0 0,21-21 16,1 0-16,-1 0 16,0 0-16,0 0 0,0-21 15,0 21-15,1-21 0,-1-1 0,0 1 16,0 0-16,0 0 0,0 0 16,1 0-16,-1-22 0,0 22 0,0-21 15,0 21-15,0-22 0,1 22 0,-1-21 16,-21 21-16,0-1 0,21 22 15,-21-21-15,0 42 16,0 1 0,0 20-16,0-21 0,0 0 0,0 22 15,0-22-15,0 21 0,0-21 16,0 22-16,21-22 0,0 0 16,0 0-16,1 0 0,-1 0 0,21 1 15,-21-22-15,22 0 0,-22 21 16,21-21-16,0 0 0,1 0 0,-1 0 15,0 0-15,1-21 0,-1 21 0,0-22 16,1 1-16,-1 0 0,0 0 16,1 0-16,-1 0 0,-21-1 0,0-20 15,1 21-15,-1-21 0,0-1 16,-21 22-16,21-21 0,-21 21 0,0-1 16,0 1-16,-21 0 0,0 0 0,0 0 15,-1 21-15,-20 0 0,0 0 16,-1 0-16,1 21 0,0 0 15,-1 0-15,1 0 0,21 22 0,-21-22 16,-1 0-16,22 21 0,0-20 16,0-1-16,21 21 0,-21-21 0,21 0 15,0 1-15,0-1 0,21-21 16,0 21-16,0-21 0,0 0 0,0 0 16,22 0-16,-22 0 0,21 0 15,1 0-15,-22 0 0,21-21 0,-21 0 16,22-1-16,-22 1 0,21 0 15,-21 0-15,0 0 0,1 0 16,-22-1-16,21 1 0,-21 0 0,21 0 16,-21 0-16,21 0 0,-21-1 0,0 1 15,0 42 17,0 1-32,0-1 0,0 0 15,0 21-15,0-21 0,-21 22 0,21-22 16,0 21-16,0 1 0,-21-1 0,21 0 15,-21 22-15,21-22 0,-22 0 16,22 1-16,0 20 0,0-20 0,0 20 16,0-21-16,0 22 0,0-1 0,0 1 15,-21-1-15,21 1 0,0-1 16,0 22-16,0-21 0,0-1 16,0 1-16,0-22 0,0 21 0,0 1 15,0-1-15,-21 1 0,21-22 16,0 22-16,0-22 0,0 0 0,-21 1 15,0-1-15,21-21 0,-21 0 0,21 1 16,0-1-16,-22-21 16,22-21-1,0-1-15,0 1 0,0-21 16,0 21-16,0-22 0,0-20 0,0 21 16,0-22-16,0 1 0,0-1 15,0 1-15,0-22 0,0 21 0,22-20 16,-1 20-16,-21-20 0,21 20 15,0-21-15,0 22 0,22-1 16,-22 22-16,0-21 0,0 20 0,0 1 16,22 0-16,-22 20 0,0-20 15,0 21-15,0-21 0,0 20 0,1 1 16,-1 0-16,0 0 0,-21 0 0,21 0 16,0-1-16,0 1 0,1 0 15,-1 21-15,0-21 0,0 21 16,0 0-16</inkml:trace>
  <inkml:trace contextRef="#ctx0" brushRef="#br0" timeOffset="121727.2">20278 7303 0,'0'-22'16,"0"1"-16,21 21 16,-21-21-16,21 21 0,-21-21 0,21 0 15,0 0-15,0-1 0,1 1 16,-1 0-16,0 0 0,0 0 0,0 0 15,-21-1-15,21 1 0,1 0 0,-22 0 16,21 0-16,-21 0 16,-21 21-1,-1 21-15,1 0 16,0 0-16,0 0 0,0 0 16,0 1-16,-1-1 0,1 21 0,21-21 15,0 0-15,-21 22 0,21-22 16,0 0-16,0 0 0,0 0 0,0 1 15,0-1-15,0 0 0,21-21 16,0 0-16,1 21 0,-1-21 0,0 0 16,21 0-16,-21 0 0,22 0 0,-1-21 15,-21 21-15,22-21 0,-1 0 16,-21-1-16,21 1 0,1 0 0,-22 0 16,21-21-16,-21 20 0,22 1 15,-22 0-15,0-21 0,0 21 0,-21-1 16,0 1-16,0 0 0,0 0 15,0 0-15,-21 21 16,0 0-16,0 0 16,21 21-16,-21 0 0,-1-21 15,22 21-15,-21 0 0,21 22 0,0-22 16,0 0-16,0 0 0,0 22 0,0-22 16,0 0-16,0 21 0,0-21 15,0 1-15,0-1 0,21 0 0,-21 0 16,0 0-16,0 0 0,0 1 15,0-44 48,-21 22-47,0-21-1</inkml:trace>
  <inkml:trace contextRef="#ctx0" brushRef="#br0" timeOffset="121938.62">21717 7472 0,'-21'0'78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2:07:53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2879 0,'21'0'32,"-21"-21"-17,22 21-15,-1 0 0</inkml:trace>
  <inkml:trace contextRef="#ctx0" brushRef="#br0" timeOffset="1707.71">3873 1016 0,'22'0'0,"41"-106"31,-42 85-31,-21 0 16,21 0-16,-21-22 0,22 22 15,-1 0-15,-21 0 0,0-21 0,21 20 16,0 1-16,-21 0 0,0 0 15,0 0-15,21 0 0,-21-1 16,21 1 0,-21 42-1,0 1-15,0-1 16,0 21-16,0-21 0,-21 43 0,0-22 16,0 22-16,0 20 0,-22-20 15,22-1-15,-21 1 0,0-1 0,-22 1 16,22-1-16,-22 1 0,1-1 15,20 1-15,-20-1 0,-1-20 0,22 20 16,-21-21-16,20-20 0,1 20 16,21-21-16,0 0 0,-1-21 15,1 0-15,21-21 16,0-21 0,0 21-16,0-22 0,0 22 0,0-21 15,0-1-15,0 1 0,0 21 16,21-21-16,1-1 0,-22 1 0,21 0 15,-21 20-15,21-20 0,0 21 16,-21 0-16,21 0 0,0 21 0,1 0 16,-1 0-16,0 21 15,0 0-15,0 0 0,0 0 16,1 22-16,-1-22 0,-21 0 0,21 21 16,0-21-16,0 22 0,0-22 15,1 0-15,-1 0 0,21 0 0,-21 1 16,0-1-16,22-21 15,-22 0-15,21 0 0,1 0 0,-1 0 16,0-21-16,1-1 0,-1 22 16,0-21-16,1 0 0,-1 0 0,0 0 15,-21 0-15,22-1 0,-1 1 16,-21 0-16,22-21 0,-22 21 0,0-1 16,0 1-16,-21 0 15,0 0-15,0 42 31,0 0-31,-21 0 0,0 22 16,0-22-16,21 0 0,-22 21 16,1-20-16,21-1 0,-21 0 0,21 21 15,0-21-15,0 1 16,21-22 15,-21-22-31,0 1 16,21 0-16,1 21 0,-22-42 0,0 21 15,21-1-15,0-20 0,-21 21 16</inkml:trace>
  <inkml:trace contextRef="#ctx0" brushRef="#br0" timeOffset="2044.29">4572 720 0,'0'0'0,"-21"0"16,21 21-16,0 0 0,-21 0 15,-1 0-15,22 1 0,-21-1 0,21 0 16,0 0-16,0 0 16,21-21-1,1 0 1,-1 0-16,0-21 0,0 0 16,0 0-16,0 0 15,-21-1-15,0 1 0,0 0 16,0 0-16,0 0 0,0 0 15,-21 21 1,0 0-16,0 0 0,0 21 16,0 0-16,-1 0 15,22 0-15,-21 0 0,21 1 0,0-1 16,0 0-16,0 21 0,0-21 16,0 1-16,0-1 0,21-21 0,1 21 15,-1 0-15</inkml:trace>
  <inkml:trace contextRef="#ctx0" brushRef="#br0" timeOffset="2599.98">4974 1164 0,'0'0'15,"-21"21"1,21 1-16,0-1 0,-21 0 16,21 0-16,0 0 15,0 0-15,0 1 0,0-1 0,0 0 16,0 0-16,0 0 16,0 0-16,-21 1 0,21-1 15,-22 0-15,22 0 16,-21-21-16,0 0 15,21-21 17,0 0-32,0 0 0,0-1 15,0 1-15,0 0 0,21-21 16,0 21-16,1-22 0,-1 22 0,0-21 16,0-1-16,21 22 15,1 0-15,-22 0 0,21 21 0,-21 0 16,22 0-16,-22 0 0,0 0 15,21 21-15,-20 0 0,-1 0 0,0 22 16,0-22-16,-21 0 0,0 0 16,0 22-16,0-22 0,0 0 0,0 0 15,0 0-15,-21 0 0,0 1 16,21-1-16,-21 0 0,21 0 16,-22-21-16,1 0 15,21-21 16,0 0-31,0 0 16,21-1-16,1 1 0,-22 0 16</inkml:trace>
  <inkml:trace contextRef="#ctx0" brushRef="#br0" timeOffset="3371.86">5842 656 0,'-21'0'0,"42"0"0,-63-21 16,20 21-16,1 0 16,0 0-1,21 21-15,-21 0 0,21 1 0,0-1 16,0 21-16,0 0 0,0 1 15,0 20-15,0-20 0,-21-1 0,21 21 16,0-20-16,0-1 0,0 0 16,-21 1-16,21-1 0,0-21 0,-22 22 15,22-22-15,0 0 0,0 0 16,0 0-16,0 0 0,0 1 16,-21-22-1,21-22 16,0 1-31,0 0 16,0 0-16,0-21 0,0 20 0,0-20 16,0 0-16,21 21 0,1-22 15,-1 1-15,0 21 0,0-22 0,21 22 16,-20 0-16,-1 21 0,0 0 16,0 0-16,0 0 0,22 0 0,-22 21 15,0 0-15,-21 1 16,21-1-16,-21 0 0,0 0 0,0 0 15,0 0-15,-21 1 16,0-1-16,0 0 0,-1-21 0,1 21 16,0-21-16,-21 0 0,21 0 15,-1 0-15,1 0 0,0 0 0,0 0 16,-21 0-16,20 0 0,1-21 16,0 21-16,21-21 0,-21 21 15,21-21-15,-21 21 0,21-22 16,0 44-1,0-1 1,21 0-16,0 0 0,-21 0 0,21 0 16,0 22-16,-21-22 15,22 0-15,-1 0 0,0 0 0,0 1 16,0-1-16,0 0 0,1-21 16,-1 21-16,0-21 0,0 0 0,0 0 15,0 0-15,22 0 0,-22 0 16,0 0-16,0 0 0,0 0 0,1-21 15,-1 0-15,0 21 0,0-21 0,0-1 16,-21 1-16,0 0 16,0 0-16,0 0 0,21-22 0,-21 22 15,22-21-15</inkml:trace>
  <inkml:trace contextRef="#ctx0" brushRef="#br0" timeOffset="3720.66">6604 572 0,'0'0'0,"-42"0"0,-1 0 15,22 0-15,0 0 0,0 0 16,42 0 0,21 0-16,1 0 15,-1 0-15,21 0 0,1 0 16,-1-22-16,22 22 0,-21-21 0,-1 21 16,22 0-16,-22-21 0,-20 21 15,20 0-15,-21 0 0,1 0 0,-1 0 16,-21 0-16,0 0 0,-42 0 15,0 0 1,0 0-16,-21 0 0</inkml:trace>
  <inkml:trace contextRef="#ctx0" brushRef="#br0" timeOffset="3980.51">6752 614 0,'0'0'0,"0"21"0,0 85 16,0-64 0,21 22-16,-21-22 0,21 0 15,-21 22-15,0-22 0,0 22 0,0-22 16,0 0-16,0 1 0,0-1 16,0 0-16,0-20 0,0-1 0,0 21 15,0-21-15,0 0 16,0 1-16,22-22 31,-22-22-15,21 1-16,0 21 0</inkml:trace>
  <inkml:trace contextRef="#ctx0" brushRef="#br0" timeOffset="4368.3">7027 1270 0,'0'0'16,"0"21"0,21-21-1,1 0-15,-1 0 16,0-21-16,0 0 16,0 21-16,0-21 0,1 0 0,-1-1 15,0 22-15,-21-21 0,0 0 16,0 0-16,0 0 0,0 0 0,0-1 15,0 44 1,-21-1 0,0 0-16,-1 0 0,1 0 15,0 22-15,0-22 0,21 21 16,-21-21-16,21 22 0,-21-22 16,21 0-16,-22 0 0,22 21 0,0-20 15,0-1-15,0 0 16,0 0-16,22-21 0,-1 21 15,0-21-15,0 0 0,21 0 16,-20 0-16,-1 0 0,21-21 16,-21 21-16,0-21 0,1 0 0,20 0 15</inkml:trace>
  <inkml:trace contextRef="#ctx0" brushRef="#br0" timeOffset="4905.99">7514 1185 0,'0'0'0,"0"-21"0,0 0 0,0 0 15,0 0-15,0 0 16,0-1-16,21 1 16,0 21-16,1 0 0,20-21 0,0 21 15,-21 0-15,22 0 0,-1 0 16,0 21-16,1 0 0,-22 1 0,21-1 16,-21 0-16,1 21 0,-22-21 15,0 22-15,0-22 0,0 21 0,0-21 16,0 1-16,-22 20 0,1-21 0,0 0 15,-21 0-15,21 1 0,-22-22 16,22 21-16,0 0 0,-21-21 16,20 0-16,1 21 0,21-42 47,0 0-47,21 0 0,1-1 0,-1 1 15,0 0-15,21 0 0,-21-21 0,22 20 16,-1-20-16,-21 0 0,22-1 15,-1 22-15,-21-21 0,21 21 0,-20 0 16,-1-1-16,0 22 0,-21 22 31,0-1-31,0 0 16,0 0-16,-21 0 0,21 22 0,-21-22 16,-1 21-16,1-21 0,21 0 15,0 22-15,0-22 0,0 0 0,-21 0 16,21 0-16,0 1 0,0-1 15,0 0-15,0 0 0,21-21 16,0 21 0,1-21-16,-1 0 0,0 0 0,0 0 15,21 0-15,-20 0 0,-1-21 0,21 0 16,-21 21-16,0-21 16,22 0-16,-22-1 0,21 1 0</inkml:trace>
  <inkml:trace contextRef="#ctx0" brushRef="#br0" timeOffset="5228.8">8699 381 0,'0'0'0,"-105"-42"16,83 63-16,1 0 15,0 0-15,21 22 0,-21-22 16,0 21-16,21 0 0,-21 1 0,21 20 15,0 1-15,0-1 0,0-20 16,0 20-16,0 1 0,0-1 16,0 1-16,0-22 0,0 21 15,0-20-15,0-1 0,0 0 0,0-20 16,0 20-16,0-21 0,0 0 16,0 0-16,21 1 0,0-22 0,0 21 15,0-21-15,0 0 0,1 0 16,-1 0-16,0 0 15,0 0-15,0 0 0,0 0 0,1-21 16,-1-1-16,0 1 0,-21 0 16,21 0-16</inkml:trace>
  <inkml:trace contextRef="#ctx0" brushRef="#br0" timeOffset="5476.66">8445 953 0,'0'0'15,"-42"0"-15,21 0 0,0 0 0,0 0 0,-1 0 16,65 0 0,-22 0-1,21 0-15,1 0 0,-1 0 16,0-22-16,22 22 0,-22-21 0,22 21 16,-1 0-16,-21-21 15,22 21-15,-22 0 0,1 0 0,-1-21 16,-21 21-16,21 0 0,-20 0 15,-1 0-15,-21 21 16,0 0-16,-21-21 16,-22 21-16</inkml:trace>
  <inkml:trace contextRef="#ctx0" brushRef="#br0" timeOffset="6141.14">2836 2413 0,'0'-21'31,"21"21"-16,1 0-15,-1 0 16,-21-21-16,21 21 0,0 0 0,0 0 16,22 0-16,-22 0 0,21 0 15,22 0-15,-22 0 0,43-21 0,-22 21 16,43 0-16,-21 0 0,20 0 16,1-22-16,0 22 0,21 0 0,-21 0 15,21-21-15,21 21 0,0 0 16,0 0-16,1 0 0,20 0 15,-21-21-15,21 21 0,1 0 0,-1 0 16,0 0-16,1 0 0,-1 0 16,0 0-16,1 0 0,-1-21 0,-21 21 15,22 0-15,-22 0 0,0 0 16,0 0-16,0-21 0,-21 21 0,0 0 16,0 0-16,0 0 0,-21-21 0,-21 21 15,-1 0-15,1-22 0,0 22 16,-22 0-16,1 0 0,-1 0 0,-20 0 15,20 0-15,-21 0 0,-20-21 16,-1 21-16,0 0 0,0 0 16,-42 0-1,0 0 1,-22-21-16,22 21 0,-21 0 0</inkml:trace>
  <inkml:trace contextRef="#ctx0" brushRef="#br0" timeOffset="6260.07">8551 2180 0,'-21'0'16,"42"0"-16,-63 0 0,21 0 15,-22 0 1,1 0-16</inkml:trace>
  <inkml:trace contextRef="#ctx0" brushRef="#br0" timeOffset="16916.68">1926 3810 0,'-21'0'15,"0"0"-15,0 0 0,-1 0 16,1 0-16,0 0 0,0 0 15,0 0-15,-22 0 0,22 0 0,0 0 16,-21 0-16,21 0 0,-22 0 16,22 0-16,-21 0 0,21 0 15,-1 0-15,-20 0 0,21 0 0,0 0 16,42 0 15,21 0-31,1 0 16,20 0-16,-21 0 0,43 0 0,-21 0 15,-1 0-15,22 0 0,-22 0 16,22 0-16,-22 0 0,22-21 0,0 21 16,-1 0-16,1-21 0,0 21 15,-1-21-15,1 21 0,-21 0 0,-1-22 16,1 1-16,-1 21 0,1 0 16,-22 0-16,0-21 0,1 21 0,-1 0 15,0 0-15,1 0 16,-22-21-16,42 0 15,-84 0 1,0 21 0,0 0-16,0 0 0,-22-22 15,22 22-15,-21 0 0,-1 0 0,22-21 16,-21 21-16,0-21 0,20 21 16,-20 0-16,0-21 0,21 0 0,-22 21 15,22 0-15,-21-21 0,21 21 16,-1 0-1,22-22-15,22 22 47,-1 0-47,0 22 0,0-22 0,0 0 16,22 0-16,-22 21 0,21-21 16,0 0-16,-20 0 0,20 0 0,0 0 15,1 0-15,-22 0 0,21 0 16,0 0-16,-20 0 0,20 0 0,-21 0 15,21 0-15,-20 0 0,-1 0 16,0 21-16,0-21 0,0 0 0,-21 21 16,0 0-1,0 0-15,0 1 16,-21-1-16,0 0 0,0 0 0,0 0 16,-22 0-16,22 22 0,-21-22 15,21 21-15,-22 1 0,1-22 0,21 21 16,-22 0-16,1 1 0,21-1 15,-21 0-15,-1-20 0,22 20 0,0-21 16,0 21-16,0-20 0,-1-1 16,1 0-16,21 0 0,-21 0 15,21-42 32,21 0-47</inkml:trace>
  <inkml:trace contextRef="#ctx0" brushRef="#br0" timeOffset="17894.12">4720 2985 0,'21'0'0,"-21"-22"0,21 22 0,-21-21 15,0 0-15,0 0 16,0 0-16,0 0 15,0-1 1,0 44 125,-21-22-16,21-22-110,-21 22 79,21 22-63,-21-22-15</inkml:trace>
  <inkml:trace contextRef="#ctx0" brushRef="#br0" timeOffset="20096.82">4741 3069 0,'0'-21'47,"0"0"-32,0 0 1,0 0-16,0-1 16,0 1-16,-21 0 15,21 0 1,-21 42 15,21 0-15,0 0-16,0 1 0,0 20 0,0 0 15,0 1-15,-21-1 0,0 21 16,-1 1-16,22-1 0,-21 1 0,-21-1 16,21-20-16,0 20 0,-22-20 15,22 20-15,-21-21 0,21 1 0,-22-1 16,22 0-16,0-20 0,0-1 16,0 0-16,21 0 0,0 0 0,-22-21 15,1 0-15,21-21 16,0 0-16,-21 0 0,21 0 15,-21-1-15,21 1 0,0-21 0,-21 21 16,21-22-16,0 22 16,0-21-16,0 0 0,0 20 0,0-20 15,0 0-15,0 21 0,0-1 16,0-20-16,0 21 0,21 21 31,0 21-31,0 0 0,0 0 0,1 1 16,-22 20-16,21-21 0,0 0 0,0 22 15,21-22-15,-20 0 0,-1 21 16,0-21-16,0 1 0,0-1 16,22 0-16,-22-21 0,0 21 0,21 0 15,-21-21-15,1 0 0,20 0 0,-21 0 16,21 0-16,-20 0 0,-1 0 16,21 0-16,64-63 15,-85 42-15,0-1 16,0 1-16,1 0 0,-22-21 15,21 21-15,0-1 0,-21-20 0,0 21 16,21-21-16,-21 20 0,21 1 16,-21 0-16,21 21 15,-21 21-15,0 0 16,0 22-16,0-22 16,0 0-16,0 0 0,0 22 0,0-22 15,0 0-15,0 0 0,0 0 16,0 22-16,0-22 0,0 0 15,0 0-15,0 0 0,0 0 16,22-21 0,-1 0-16,0 0 0,0 0 15,0-21-15,0 0 16,1 0-16,-1 21 0,-21-21 0,0 0 16,21-1-16,-21 1 0,21 0 0,-21-21 15,0 21-15,0-22 0,0 22 16,0-21-16,0 21 0,-21-1 0,0 1 15,0 0-15,-1 0 0,22 0 16,-21 21-16,0 0 0,0 0 16,0 0-16,0 0 0,21 21 15,-22 0-15,22 0 16,0 0-16,22-21 16,-1 0-16,0 0 15,0 0-15,0 0 0,0 0 0,22 0 16,-22 0-16,21 0 0,-21-21 15,22 21-15,-1-21 0,0 21 0,1-21 16,-1 0-16,0 21 0,1-21 0,-22 21 16,21-22-16,1 22 15,-22 0-15,0 0 0,0 0 0,-21 22 32,0-1-32,0 0 0,0 0 15,-21 0-15,0 0 0,21 1 0,-21-1 16,-1 21-16,22-21 0,0 0 15,-21 1-15,21-1 0,-21 21 0,21-21 16,0 0-16,0 1 0,0-1 16,0 0-16,0 0 0,21-21 15,0 21-15,1-21 0,-1 0 16,21 0-16,-21 0 0,0 0 16,1-21-16,-1 21 0,21-21 15,-21 0-15,22 0 0,-22-1 0,0 1 16,0 0-16,0 0 0,0-21 15,1 20-15,-22-20 0,0 21 0,0-21 16,0 20-16,0-20 0,-22 21 16,1-21-16,0 20 0,0 1 0,0 0 15,-22 0-15,22 21 0,0 0 16,-21 0-16,21 0 0,-22 0 0,22 0 16,0 0-16,-21 21 0,20 0 15,1-21-15,0 21 0,0 1 0,0-1 16,21 0-16,0 0 0,21-21 31,0 0-31,0 0 0,0 0 16</inkml:trace>
  <inkml:trace contextRef="#ctx0" brushRef="#br0" timeOffset="20728.46">6477 2985 0,'21'-43'0,"-42"86"0,42-107 0,0 43 0,-21 0 15,0 0-15,0 42 32,0 0-32,0 0 15,0 0-15,0 22 0,0-1 0,0 21 16,0-20-16,-21 20 0,21 1 0,-21-1 16,21 1-16,0-22 0,0 22 15,-21-22-15,21 21 0,-21-20 0,21-22 16,-22 21-16,22-21 0,0 22 15,0-22-15,0 0 0,0 0 16,0 0-16,0-42 31,0 0-31,0 0 16,0 0-16,22 0 0,-1-1 16,-21-20-16,0 21 0,21-21 15,0-1-15,0 1 0,0 21 0,-21-22 16,22 1-16,-1 21 0,0 0 15,0 0-15,0 21 0,0 0 0,1-22 16,-1 22-16,0 0 16,-21 22-16,0-1 15,0 0-15,-21 0 16,0-21-16,-1 21 0,1-21 16,0 21-16,0-21 0,0 0 0,-22 22 15,22-22-15,0 0 0,-21 0 16,21 0-16,-1 21 0,1-21 0,21 21 15,-21-21-15,21 21 32,0 0-32,21 0 15,0-21-15,1 22 0,-1-22 16,0 21-16,0-21 0,0 21 0,0-21 16,1 21-16,-1-21 0,0 0 0,0 21 15,0-21-15,0 21 0,1-21 16,-1 0-16,0 0 15,0 0-15,0 0 16,0 0-16,1 0 16,-1 0-16</inkml:trace>
  <inkml:trace contextRef="#ctx0" brushRef="#br0" timeOffset="22548.94">8445 3450 0,'43'0'31,"-22"0"-31,0-21 16,0 21-16,0-21 0,22 0 16,-22 0-16,0-1 0,0 1 0,0 0 15,1 0-15,-22 0 0,0 0 16,0-1-16,0 1 0,0 0 0,0 0 16,-22 0-16,-20 0 0,21-1 0,0 1 15,-22 0-15,22 21 0,-21 0 16,21 0-16,-22 0 0,1 0 0,21 0 15,-21 0-15,-1 0 16,1 42-16,21-20 0,-22-1 0,22 21 16,-21 0-16,21 22 0,21-22 0,0 22 15,-21-22-15,21 0 0,0 1 16,0-1-16,0 0 0,0 1 0,21-22 16,-21 0-16,21 0 0,0 0 15,0-21-15,0 0 0,22 22 0,-22-22 16,0 0-16,0 0 0,0 0 0,1 0 15,-1-22-15,0 22 0,0-21 16,21 0-16,-20 0 0,-1 0 0,0-22 16,0 22-16,0 0 0,0-21 15,1-1-15,-22 1 0,0 0 16,0-1-16,0 1 0,0 21 0,0-21 16,0-1-16,0 22 0,0 0 15,0 42 1,0 0-16,0 0 15,0 22-15,0-22 0,0 21 0,0 1 16,0-1-16,0 0 0,21 1 0,-21-1 16,21-21-16,-21 21 0,21-20 15,0-1-15,0 0 0,1 0 0,-1-21 16,0 21-16,0-21 0,0 0 0,0 0 16,22 0-16,-22 0 0,0 0 15,0-21-15,22 21 0,-22-21 16,0 0-16,0 0 0,21-1 15,-20 1-15,-1 0 0,0-21 0,0-1 16,-21 22-16,0-21 0,0 0 0,0-1 16,0 1-16,0 21 0,0-22 15,0 22-15,0 0 0,-21 21 16,21 21 0,0 22-16,0-22 0,0 21 15,0-21-15,0 22 0,0-1 0,0-21 16,0 21-16,0-20 0,0-1 15,0 21-15,0-21 0,0 0 0,0 1 16,0-1-16,21-21 31,0 0-15,-21-21-16,21 21 16,-21-22-16,0 1 0,0 0 0,22 0 15,-22 0-15,21-22 0,-21 22 0,21-21 16,0 21-16,0 0 0,-21-22 15,21 22-15,-21 0 0,22 21 0,-1 0 16,0 0-16,-21 21 16,21 0-16,0 0 0,-21 22 15,0-22-15,21 0 0,1 21 16,-1-20-16,0-1 0,-21 21 16,21-21-16,0 0 0,0-21 0,1 22 15,-1-22-15,0 0 0,0 21 0,0-21 16,0 0-16,1 0 0,-1 0 15,0-21-15,0 21 0,0-22 0,22 22 16,-22-21-16,0 0 0,21 0 16,-21-21-16,1 20 0,20 1 0,0-21 15,-21 0-15,22 20 0,-22-20 0,0 0 16,21-1-16,-20 22 0,20 0 16,-21 0-16,0 0 0,0 21 0,1 0 15,-1 0-15,0 0 0,-21 21 16,21 0-16,-21 0 15,0 0-15,21 1 0,-21-1 0,0 0 16,0 0-16,0 21 0,0-20 16,0-1-16,0 0 15,21-21 1,-21-21 0,0 0-1,0-1 1,0 1-16,0 0 0,0 0 15,0 0-15,-21 0 0,0-1 0,21 1 16,-21 21-16,0-21 16,0 21-16,-1 0 0,1 0 15,0 0-15,0 0 0,0 0 0,0 21 16,-1 0-16,1 1 0,-21-1 16,21 0-16,0 21 0,-1-21 0,1 22 15,0-22-15,21 21 0,0-21 16,-21 22-16,21-22 0,0 21 0,0-21 15,0 1-15,0-1 0,0 0 0,0 0 16,0 0-16,21-21 16,0 0-16,0 0 0,1 0 15,-1 0-15,0 0 0,0 0 0,0 0 0,0-21 16,1 0-16,20 0 16,-21 0-16,0-1 0,0 1 0,22-21 15,-22 21-15,0-22 0,21-20 0,-20 21 16,-1-1-16,0-20 0,0-1 15,-21 22-15,21-22 0,-21 1 0,21 21 16,-21-22-16,0 22 0,0-1 16,0 1-16,0 21 0,0 0 0,0 0 15,-21 42-15,0 0 16,0 21-16,21-21 0,0 22 16,-21-1-16,21 22 0,0-22 0,-21 21 15,21-20-15,0 20 0,0 1 16,0-22-16,0 22 0,0-22 15,0 0-15,0 1 0,0-22 0,21 21 16,0-21-16,0 0 0,-21 1 16,21-1-16,0 0 0,1 0 0,-1-21 15,0 0-15,0 0 0,21 0 0,-20 0 16,-1 0-16,21 0 0,-21-21 16,22 21-16,-1-21 0,0 0 0,1-1 15,-22-20-15,21 21 0,0-21 0</inkml:trace>
  <inkml:trace contextRef="#ctx0" brushRef="#br0" timeOffset="24311.95">11938 3217 0,'0'0'0,"0"22"16,21-1-1,0-21-15,0 0 16,1 0-16,-1 0 0,21 0 0,-21 0 16,0-21-16,22-1 15,-1 22-15,0-21 0,-20 0 0,20 0 16,0 0-16,-21 0 0,22-1 0,-1 1 15,-21 0-15,0 0 0,1 0 16,-1-22-16,0 22 0,-21-21 0,0 21 16,0-22-16,0 1 0,0 0 15,0-1-15,0 1 0,0 21 0,0-21 16,0 20-16,0 1 0,0 0 0,-21 0 16,0 21-16,-1 0 15,22 21-15,-21 21 0,0 1 16,21 41-16,-21-41 15,21 20-15,-21-20 0,21 20 16,-21 1-16,21-1 0,0 22 0,0-22 16,0 22-16,0-22 0,0 22 15,-22 0-15,22-22 0,0 22 0,0 0 16,-21-22-16,21 22 0,0-1 0,0 1 16,-21 0-16,0-1 0,21-20 15,0-1-15,0 1 0,0-22 0,0 1 16,0-1-16,0-21 0,0 21 0,0-20 15,21-22 1,0 0-16,0 0 0,1 0 0,-1 0 16,0-22-16,0 1 0,21 0 0,-20 0 15,-1 0-15,21 0 0,-21-22 16,0 22-16,1-21 0,-1-1 16,21 1-16,-21 0 0,-21-1 0,21-20 15,-21 21-15,22-22 0,-22 22 0,0-22 16,0 1-16,0 20 0,-22-20 15,1-1-15,0 22 0,0-21 0,-21 20 16,20-20-16,-20 20 0,0 1 16,21 0-16,-22 21 0,22-1 0,-21 1 15,21 0-15,-1 21 0,1 0 0,0 0 16,42 0 15,0 0-15,1 0-16,20 0 0,-21 0 15,0 0-15,22 0 0,-1 0 0,-21 0 16,21-21-16,1 0 0,-1 21 16,22-21-16,-22-1 0,0 1 0,22 0 15,-22 0-15,0-21 0,1 20 0,-1 1 16,0 0-16,1 0 0,-22 0 16,0 0-16,0-1 0,-21 1 0,0 0 15,0 0-15,0 0 16,-21 21-16,0 0 0,0 0 15,0 0-15,-1 0 0,1 0 0,0 21 16,0 0 0,0 0-16,0 0 0,21 1 0,0 20 15,0-21-15,-22 0 0,22 22 0,0-22 16,0 21-16,0-21 0,22 0 16,-1 22-16,0-22 0,0 0 0,0 0 15,22 0-15,-22-21 0,21 22 16,-21-22-16,22 0 0,-1 0 0,0 0 15,1 0-15,-22 0 0,21 0 0,0 0 16,1-22-16,-1 22 0,0-21 16,-20 0-16,20 0 0,0 0 15,-21 0-15,1-1 0,-1-20 0,0 21 16,0-21-16,0 20 0,-21 1 16,21-21-16,-21 21 0,0 0 0,0-1 15,0 1-15,0 0 0,0 0 0,-21 21 16,0 0-16,0 0 0,0 0 15,0 0-15,-1 0 0,1 0 16,0 21-16,0 0 0,0 0 16,0 1-16,21-1 0,0 0 0,0 21 15,0-21-15,0 22 0,0-22 0,0 21 16,0-21-16,0 22 0,0-22 16,0 0-16,21 0 0,0 0 0,0 1 15,0-1-15,0-21 0,1 21 16,-1-21-16,0 0 0,0 0 15,0 0-15,22 0 0,-22 0 0,0 0 16,21 0-16,-21-21 0,22 0 16,-22-1-16,21 22 0,-21-42 0,1 21 15,20 0-15,-21-22 0,21 22 0,-20-21 16,-1 0-16,0-1 0,0 1 16,0 0-16,0-1 0,1-20 0,-22 20 15,0-20-15,21 21 0,-21-22 16,0 22-16,0-1 0,0 1 0,0 0 15,0-1-15,0 22 0,0 0 0,0 0 16,-21 21 0,-1 0-16,1 21 0,0 0 15,21 0-15,-21 22 0,0-1 16,0 0-16,-1 1 0,22 20 0,0-20 16,0 20-16,-21-21 0,21 1 0,0 20 15,0-20-15,0-1 0,0-21 16,0 21-16,0 1 0,21-22 0,1 21 15,-1-21-15,0 1 0,0-1 0,0 0 16,0-21-16,22 21 0,-22-21 16,0 0-16,21 0 0,-20 0 15,20 0-15,-21 0 0,21 0 0,-20 0 16,-1 0-16,21 0 0,-21-21 16,0 0-16,1 21 0,-22-21 0,21-1 15,-21 1-15,21 0 0,-21 0 16,0 0-16</inkml:trace>
  <inkml:trace contextRef="#ctx0" brushRef="#br0" timeOffset="31604.21">1778 5609 0,'0'0'0,"-21"0"15,0 21 1,-1-21-16,1 0 15,0 0-15,0 0 16,0 0-16,0 0 16,-1 0-16,1 0 0,0 0 0,0 0 15,0 0-15,-22 0 16,22 0-16,-21 0 0,21 0 0,-22 0 16,22 0-16,0 0 0,-21 0 15,21 0-15,-1 22 0,1-22 16,42 0 15,1 21-15,-1-21-16,21 0 0,-21 0 15,43 0-15,-22 0 0,22 0 0,-1 21 16,1-21-16,-1 0 0,22 0 16,-22 0-16,22 0 0,0 0 15,-1 0-15,1 0 0,0-21 16,20 21-16,-20 0 0,0 0 0,21-21 15,-22-1-15,-20 22 0,20 0 16,-20-21-16,-1 21 0,1 0 0,-1-21 16,1 21-16,-22 0 0,1 0 15,-1-21-15,0 21 0,-21-21 0,22 21 16,-22 0-16,0 0 16,-21-21-1,-21 21 1,0 0-1,0-22-15,-1 22 16,1 0-16,21-21 16,-21 21-16</inkml:trace>
  <inkml:trace contextRef="#ctx0" brushRef="#br0" timeOffset="32204.24">3090 5165 0,'0'0'0,"-21"-21"0,0 21 0,0 0 31,21 21-15,0 0-1,21 0-15,0-21 16,0 21-16,0-21 0,1 21 0,-1 1 15,21-22-15,-21 21 0,22 0 16,-1-21-16,0 21 0,1 0 0,-1-21 16,0 21-16,22-21 0,-22 0 15,0 22-15,1-22 0,-1 0 0,0 0 16,1 0-16,-22 0 0,21 0 16,-21 0-16,1 0 0,-1 0 0,0 0 15,0 0-15,-42 21 47,0-21-31,0 21-16,-1-21 0,1 21 15,-21-21-15,21 21 0,-22 0 16,1-21-16,21 43 0,-43-22 0,22 0 16,0 0-16,-22 22 0,22-1 15,-22-21-15,22 21 0,0 1 0,-22-22 16,22 21-16,0-21 0,20 22 0,-20-22 15,21 0-15,-21 0 0,20 0 16,1 1-16,0-1 0,0 0 16,0-21-16,0 21 0,-1 0 15,1-21-15,0 21 0,0 1 16,0-22 0,0 0 15,21-22-16</inkml:trace>
  <inkml:trace contextRef="#ctx0" brushRef="#br0" timeOffset="33344.46">6371 4847 0,'0'0'0,"21"0"15,0-21-15,1 21 0,-22-21 16,21 0-16,0 21 0,0-21 16,-21-1-1,21 22 1,-21 22 31,-21-1-32,0 0-15,0 21 0,21-21 0,-21 22 16,-1-1-16,-20-21 0,21 22 16,0-1-16,-22 0 0,22 1 0,-21-1 15,0 0-15,-1 1 0,1-1 0,-22 0 16,22-21-16,0 22 0,-1-1 16,1-21-16,0 22 0,-1-22 15,1 21-15,0-21 0,-1 0 16,1 1-16,21-1 0,0 0 0,-22 0 15,22 0-15,0 0 0,0 1 16,0-22-16,21 21 16,-21-21-16,42 0 62,0 0-62,0 0 16,-21-21-16,21 21 0,0 0 0,1 0 15,-1 0-15,21 0 16,-21 0-16,22 0 0,-22 0 0,21 0 16,-21 0-16,22 0 0,-1 0 0,-21 21 15,21-21-15,1 0 0,-1 21 16,0 0-16,-20-21 0,20 21 0,0-21 16,-21 21-16,1-21 0,20 22 15,-21-22-15,0 21 0,22-21 0,-22 21 16,0-21-16,0 21 0,0-21 0,0 21 15,1-21-15,-1 21 16,0-21-16,0 0 0,-21 22 16,21-22-16,0 0 15,-21 21 1,0-42 46,0-1-46,0 1-16,0 0 0</inkml:trace>
  <inkml:trace contextRef="#ctx0" brushRef="#br0" timeOffset="34240.53">8043 5334 0,'64'-42'31,"-64"21"-31,21 21 16,-21-22-16,0 1 0,0 0 15,0 0-15,0 0 0,0 0 0,0-1 16,0 1-16,0 0 0,-21 0 16,0-21-16,-1 20 0,1 1 0,0 0 15,-21 0-15,21 0 0,-22 21 16,22-21-16,-21 21 0,21 0 0,-22 0 15,1 0-15,21 0 0,-22 0 16,22 0-16,0 21 0,-21 0 0,21 0 16,-1 0-16,-20 0 0,21 22 0,0-22 15,0 21-15,21-21 16,-22 22-16,1-1 0,0 0 0,0-20 16,21 20-16,0 0 0,-21 1 15,21-1-15,-21 0 0,21 1 0,0-22 16,0 21-16,0 0 0,0 1 0,0-22 15,0 21-15,0-21 0,21 1 16,-21-1-16,21 0 0,-21 0 0,21-21 16,-21 21-16,21 0 0,0-21 15,1 0-15,-1 0 0,0 0 16,0 0-16,0 0 0,0-21 0,1 0 16,-1 21-16,0-21 15,21 0-15,-21 0 0,1-22 0,20 22 16,-21-21-16,0 21 0,22-22 0,-22 1 15,21 21-15,-21-22 0,0 1 16,22 0-16,-22-1 0,0 1 0,0 21 16,0-21-16,1-1 0,-1 22 15,0-21-15,-21 21 0,21-1 0,0 1 16,-21 0-16,0 0 0,21 21 16,-21 21-1,0 0 1,0 0-16,0 22 0,0-22 15,0 21-15,0 1 0,0-22 16,0 21-16,-21 0 0,21-20 0,0 20 16,0 0-16,0-21 0,0 22 15,0-22-15,0 0 0,0 21 0,0-20 16,0-1-16,21 0 0,1 0 0,-1 0 16,0 0-16,0 1 15,0-22-15,0 0 0,1 21 0,-1-21 16,0 0-16,0 0 15,0 0-15,0 0 0,1 0 0,-1 0 16,0-21-16,0-1 0,0 22 0,0-21 16,1 0-16,-1 0 0,0 0 15</inkml:trace>
  <inkml:trace contextRef="#ctx0" brushRef="#br0" timeOffset="34876.26">8911 4678 0,'-21'0'0,"42"0"0,-63 0 16,21 0-16,21-21 15,0 42 16,0 0-31,0 0 16,21 0-16,0 1 0,0 20 16,0-21-16,0 0 0,22 22 15,-22-22-15,21 0 0,1 21 0,-1-21 16,0 22-16,1-22 0,-1 0 16,0 0-16,22 0 0,-22 1 0,22-1 15,-22 0-15,21 0 0,1-21 0,-1 21 16,-20 0-16,20-21 0,1 22 15,-22-22-15,22 0 0,-22 0 0,0 21 16,1-21-16,-22 0 0,21 0 16,-21 0-16,0 0 0,1 0 15,-44 0 32,1 0-31,0 0-16,0 0 15,0 0-15,0 0 0,-1 21 0,-20-21 16,21 21-16,-21-21 0,-1 21 16,22 0-16,-21 1 0,-1-22 15,1 21-15,0 0 0,-1 0 0,1 0 16,0 22-16,-1-22 0,1 0 16,0 21-16,-1-21 0,1 1 0,21 20 15,-21-21-15,20 0 0,1 0 0,-21 1 16,21-1-16,0 0 0,-1 0 15,22 0-15,-21 0 0,0-21 0,0 22 16,21-1-16,-21-21 16,0 0-16,-1 0 15,1 0-15</inkml:trace>
  <inkml:trace contextRef="#ctx0" brushRef="#br0" timeOffset="47288.79">1482 9059 0,'-22'0'31,"1"0"-15,0 0-16,0 0 0,0 0 15,0 0-15,-1 0 16,1 0 0,42 0 15,1 0-31,-1 0 0,21-21 16,0 21-16,22 0 0,-1 0 0,1-21 15,-1 21-15,1-21 0,21 21 16,-22-21-16,22 0 0,-1 21 0,1-22 15,21 22-15,-21-21 0,20 0 16,1 21-16,-21-21 0,21 0 0,-22 21 16,1-21-16,-21 21 0,-1 0 15,1-22-15,-1 22 0,-21 0 0,22-21 16,-22 21-16,-21 0 0,22-21 16,-22 0-16,0 21 0,0 0 0,-21-21 15,0 0 1,-21-1-16,0 22 15,-21-21-15,20 21 0,-20 0 0,0 0 16,21-21-16,-22 21 0,1 0 16,0 0-16,-1 0 0,1 0 0,0 0 15,-1 0-15,1 0 0,0 0 16,20 0-16,1 0 0,0 0 0,42 0 47,0 0-47,1 0 0,20 0 0,-21 0 15,21 0-15,-20 0 0,20 0 16,-21 0-16,21 0 0,-20 0 0,20 0 16,0 0-16,-21 0 15,22 0-15,-22 0 0,0 0 0,21 0 16,-20 21-16,-1-21 0,-21 21 0,0 1 16,21-1-16,-21 0 0,0 21 15,0 1-15,-21-22 0,0 21 0,-1 0 16,1 1-16,-21-1 0,0 0 15,20 1-15,-20-1 0,0 0 0,-1-20 16,1 20-16,21-21 0,-21 0 16,20 0-16,1 1 0,0-1 0,0-21 15,21 21-15,0-42 32,0 0-32,21-1 15,-21 1-15</inkml:trace>
  <inkml:trace contextRef="#ctx0" brushRef="#br0" timeOffset="47796.25">4339 8043 0,'-21'0'0,"42"0"0,-63 0 0,21 0 16,-1 0-16,44 0 47,-1 0-47,21 0 0,0 0 16,1 0-16,20-21 0,1 21 0,-1 0 15,22 0-15,-22 0 0,1 0 16,-1-21-16,1 21 0,-1 0 0,1 0 15,-22 0-15,22-21 0,-22 21 16,0 0-16,1 0 0,-1 0 0,-21 0 16,0 0-16,-42 0 31,-21 21-31,21-21 0,0 21 16,-22-21-16,22 0 0,-21 0 15,21 21-15,-22-21 0,1 0 0</inkml:trace>
  <inkml:trace contextRef="#ctx0" brushRef="#br0" timeOffset="48099.83">4826 8065 0,'0'21'16,"0"0"-16,0 0 15,0 21-15,0-20 0,0-1 16,-21 21-16,21 0 0,0 1 15,-21-1-15,21 0 0,0 1 0,0-1 16,0 0-16,0 1 0,0-1 16,0 0-16,0 1 0,-22-1 0,22 0 15,-21 1-15,21-1 0,-21 0 0,21-20 16,0-1-16,0 21 0,0-21 16,-21-21-16,21 21 0,0 1 0,21-44 46,-21 1-46,21-21 16,0 21-16,1 0 0,-22-1 16</inkml:trace>
  <inkml:trace contextRef="#ctx0" brushRef="#br0" timeOffset="48520.59">5186 8615 0,'0'0'0,"0"21"0,21-21 16,0 0-16,0 0 15,0 0 1,1-21-16,-1 21 0,0-21 0,0 21 16,0-21-16,0 21 0,1-22 0,-1 1 15,0 21-15,0-21 0,-21 0 16,0 0-16,0 0 15,-21 21-15,0 0 16,0 0-16,-1 0 0,1 0 16,0 0-16,0 21 0,-21 0 0,42 0 15,-22 0-15,1 0 0,0 1 16,21-1-16,0 21 0,0-21 0,0 22 16,0-22-16,0 21 0,0-21 15,0 0-15,0 1 0,0-1 16,0 0-16,0 0 0,0 0 0,0 0 15,21-21-15,0 0 0,-21 22 0,22-22 16,-1 0-16,0 0 16,0 0-16,0 0 0,0 0 0,1-22 15,-1 22-15,0-21 0,0 0 0,0 0 16,0 0-16,1 0 0,-1-1 16</inkml:trace>
  <inkml:trace contextRef="#ctx0" brushRef="#br0" timeOffset="49053.07">5821 8446 0,'0'0'0,"21"-22"0,0 22 16,21 0-16,-20-21 0,-1 21 15,0 0-15,21-21 0,-21 21 0,1 0 16,-1 0-16,21 0 0,-21 0 16,0 0-16,1 21 0,-1-21 0,0 21 15,0 1-15,0-1 0,-21 0 0,0 21 16,0-21-16,0 1 0,0-1 15,0 21-15,-21-21 0,0 22 0,0-22 16,0 0-16,-1 21 0,1-21 0,0 1 16,0-1-16,0 0 0,0 0 15,21 0-15,-22-21 0,44 0 47,-1-21-47,0 0 0,0 0 0,0 0 16,0-1-16,-21 1 0,22-21 15,-1 21-15,21-22 0,-21 22 0,0-21 16,1 0-16,-1 20 0,0-20 0,21 21 16,-21-21-16,1 20 0,-22 1 15,21 21-15,-21-21 0,0 42 16,-21 85 15,-1-85-31,1 22 0,21-22 16,0 21-16,-21-21 0,21 22 15,0-22-15,0 0 0,0 0 16,0 0-16,0 0 0,0 1 0,0-1 16,21 0-16,0-21 0,1 21 15,-1-21-15,21 0 0,-21 0 16,0 0-16,1 0 0,20 0 0,-21-21 16,21 0-16,1 0 0,-1-1 15,-21 1-15,22 0 0,-1-21 0,0 21 16</inkml:trace>
  <inkml:trace contextRef="#ctx0" brushRef="#br0" timeOffset="49336.9">7239 8065 0,'0'-43'0,"0"86"0,0-128 0,0 64 16,0 0-16,0-1 0,0 1 16,0 42-1,0 1-15,0 20 0,-21 0 16,21 1-16,-21-1 0,-1 21 0,22 1 15,0-22-15,-21 22 0,0-22 0,0 0 16,21 22-16,0-22 0,-21 1 16,21-1-16,-21-21 0,21 21 0,0 1 15,-22-22-15,22 21 0,0-21 16,0 1-16,0-1 0,0 0 16,0 0-16,0 0 0,22-21 15,-1 0-15,0 0 0,0 0 16,0 0-16,0-21 0,1 21 15,-1-21-15,-21 0 0,21 0 0,0-22 16,0 22-16</inkml:trace>
  <inkml:trace contextRef="#ctx0" brushRef="#br0" timeOffset="49539.79">7175 8340 0,'-42'0'0,"84"0"0,-126 0 0,41 0 0,1 0 16,0 21-16,21-21 0,-1 0 0,1 21 15,0-21-15,21 21 16,21-21 0,22 0-16,-22 0 0,21 0 15,-21 0-15,22 0 0,-1 0 0,0-21 16,-21 21-16,22-21 0,-1 0 16,0 21-16,1-21 0,20-1 0,1 22 15,-1-21-15</inkml:trace>
  <inkml:trace contextRef="#ctx0" brushRef="#br0" timeOffset="50107.68">9398 8213 0,'0'0'0,"0"-21"0,0-1 0,0 1 16,0 0-16,0 0 0,0 0 16,0 0-16,0 42 31,0 0-31,0 21 16,0 1-16,0-1 0,0 21 15,0 1-15,0 21 0,0-22 0,0 22 16,0-1-16,0 1 0,0 21 15,0-21-15,0-1 0,0 1 0,-21 21 16,21-22-16,-21 22 0,-1-21 0,1 21 16,0-22-16,0 22 0,0-21 15,-22 0-15,22-1 0,0-20 0,0-1 16,-21 22-16,20-43 0,1 22 0,0-22 16,21 0-16,-21-20 0,0 20 15,21-21-15,0-42 16,0 0-1,0 0-15,0-22 0,0 1 0,21 0 16,0-22-16,0 22 0,0-22 16,1-20-16,-1 20 0,0-21 0</inkml:trace>
  <inkml:trace contextRef="#ctx0" brushRef="#br0" timeOffset="50487.79">9356 8530 0,'0'-42'0,"0"84"0,0-126 0,0 41 0,0 22 16,0-21-16,0 21 0,0-1 16,0-20-16,0 21 0,0 0 0,21 0 15,-21-1-15,21 1 0,0 0 16,21 0-16,-20 0 0,20 0 16,-21-1-16,21 1 0,1 0 0,-1 21 15,0 0-15,1 0 0,-1 0 16,0 21-16,1 0 0,-1 1 0,-21 20 15,0 0-15,1 1 0,-22-1 16,0 0-16,0 1 0,0-1 0,-22 0 16,1-21-16,-21 22 0,0-1 0,-1-21 15,1 0-15,21 22 0,-22-22 16,22 0-16,-21 0 0,21-21 0,0 21 16,-1-21-16,1 0 31,21-21-16,0 0-15,21 0 16,1 21-16,-22-21 0,21 0 16,21-1-16,-21 22 0,0-21 0,1 0 15</inkml:trace>
  <inkml:trace contextRef="#ctx0" brushRef="#br0" timeOffset="50916.99">10181 8276 0,'0'-42'16,"0"21"-16,0 0 15,21-1-15,0 1 16,1 21-16,-1-21 0,0 21 0,0 0 16,0-21-16,22 21 0,-22 0 15,0 0-15,0 0 0,21 0 0,-20 21 16,-1 0-16,0 0 0,21 22 0,-21-22 15,1 21-15,-22-21 0,21 22 16,-21-1-16,0-21 0,0 22 0,0-22 16,0 0-16,0 0 0,-21 0 0,-1 0 15,22 1-15,-21-22 16,21 21-16,-21-21 0,21-21 47,0-1-47,0 1 0,0 0 15,0-21-15,0 21 0,21-1 0,-21-20 16,21 21-16,1-21 0,-22 20 16,21-20-16,0 21 0,0-21 0,0 20 15,0 1-15,1 0 0,-1 21 0,0-21 16,0 21-16,0 0 0,0 0 16,1 0-16,-22 21 15,21-21-15</inkml:trace>
  <inkml:trace contextRef="#ctx0" brushRef="#br0" timeOffset="52672.86">11007 8446 0,'0'0'15,"0"21"-15,21-21 0,0 0 0,0 0 16,0 0-16,0 0 16,1 0-16,-1 0 0,0 0 0,0 0 15,0-21-15,0 21 0,1-22 0,-1 1 16,0 0-16,0 21 15,0-21-15,0 0 0,-21 0 0,0-22 16,0 22-16,0 0 0,0 0 0,0-22 0,0 22 16,0 0-16,-21 21 15,0-21-15,0 21 0,0 0 16,0 0-16,-1 21 0,1 0 16,0 0-16,0 22 0,21-22 15,0 0-15,-21 21 0,21-20 0,-21 20 16,21-21-16,0 0 0,0 22 15,0-22-15,0 0 0,0 0 0,21-21 16,0 21-16,0-21 0,0 0 0,0 21 16,1-21-16,-1 0 0,0 0 15,21 0-15,-21 0 0,22 0 16,-22 0-16,21 0 0,-21-21 0,22 21 16,-22-21-16,21 0 0,-21 0 15,22 0-15,-22-1 0,21 1 0,-21-21 16,22 21-16,-22-22 0,0 22 0,0-21 15,-21 21-15,0 0 0,0-22 16,0 22-16,0 0 0,-21 21 16,0 0-16,0 21 15,21 0-15,0 0 16,-21 22-16,21-22 0,0 0 0,0 21 16,0-20-16,0-1 0,0 21 15,0-21-15,0 0 0,21 1 16,-21-1-16,0 0 0,0 0 0,21 0 0,-21 0 15,0 1 1,-21-22 15,0-22-15,21 1-16,-22 0 16,1 21-16,21-21 0,0 0 15,-21 21-15,0-21 0,0 21 16,0 0-1,21 21-15,0 0 16,0 0-16,0 0 16,21-21-16,0 21 0,21-21 15,-21 22-15,1-22 0,20 0 16,-21 0-16,21 0 0,1 0 0,-1 0 16,-21 0-16,22 0 0,-1 0 15,0 0-15,-21 0 0,22-22 0,-1 22 16,-21-21-16,22 0 0,-22 0 0,0 0 15,21 0-15,-21-1 0,1 1 16,-22-21-16,21 21 0,0-22 0,0 1 16,-21 0-16,0 21 0,0-22 15,0 22-15,0 0 0,21 0 16,-21 0-16,-21 42 16,0 0-1,0 0-15,0 21 0,-1-20 0,22 20 16,-21-21-16,0 21 0,21-20 0,-21 20 15,21-21-15,0 21 0,0-20 16,0-1-16,0 0 0,0 0 0,21 0 16,0 0-16,0-21 0,1 22 15,-1-22-15,21 0 0,-21 0 0,22 0 16,-22 0-16,21 0 0,0 0 0,-20 0 16,20 0-16,0-22 0,-21 22 15,22-21-15,-22 0 0,21 0 16,-21 0-16,1 0 0,-1-1 0,0-20 15,0 21-15,-21-21 0,21 20 16,-21-20-16,0 21 0,0-21 0,0 20 16,0 1-16,-21 21 31,0 21-31,0 1 0,0-1 0,21 0 16,-22 0-16,1 21 0,21-20 15,-21 20-15,21-21 0,0 0 0,-21 0 16,21 1-16,-21 20 0,21-21 15,0 0-15,0 0 16,21-42 31,0 0-47,0 0 16,0 0-16,1 0 0,-1-1 0,0-20 15,21 21-15,-21-21 0,22-1 16,-22 22-16,21-21 0,-21 21 0,1-1 15,-1 1-15,0 0 0,0 21 16,-21 21 0,0 0-16,0 22 0,0-22 0,0 0 15,0 0-15,0 22 16,0-22-16,0 21 0,0-21 0,21 0 16,-21 1-16,21-1 0,1 0 0,-1 0 15,0-21-15,0 21 0,0 0 16,0-21-16,22 0 0,-22 0 0,0 0 15,21 0-15,-20 0 0,-1 0 0,0 0 16,0-21-16,21 21 0,-20-21 16,-1 0-16,0 0 0,0 0 0,0-22 15,-21 22-15,21-21 0,1-1 0,-1-20 16,-21 21-16,21-22 0,0 1 16,0-1-16,-21 22 0,21-22 15,-21 22-15,22-22 0,-22 22 0,0 21 16,0-21-16,0 20 0,0 1 15,0 0-15,0 42 16,0 22 0,-22-22-16,1 21 0,0-21 0,21 43 15,-21-22-15,21 0 0,0 22 0,-21-1 16,21-20-16,-21 20 0,21-20 16,0 20-16,0-21 0,0-20 0,0 20 15,0 0-15,0-21 0,0 1 0,0-1 16,0 0-16,21-21 15,0 21-15,0-21 0,0 0 0,0 0 16,1 0-16,-1 0 16,0 0-16,0 0 0,0 0 15,0-21-15,1 21 0,-1-21 0,0 0 16,21-1-16,-21 1 0,1 0 0,-1 0 16,0 0-16,0-22 0,0 22 15,0-21-15,-21 0 0,22 20 0</inkml:trace>
  <inkml:trace contextRef="#ctx0" brushRef="#br0" timeOffset="52855.76">13970 8043 0,'-21'0'0,"-43"0"32,85 0-17,1 0-15,-1 0 16,0 0-16,0 0 0,0 0 0,0 0 15,22-21-15,-22 21 0,0 0 16,21-21-16,1 21 0,-22-21 0,21 0 16,1 21-16,-1-21 0</inkml:trace>
  <inkml:trace contextRef="#ctx0" brushRef="#br0" timeOffset="53732.49">16256 8001 0,'-21'-21'16,"42"42"-16,-85-42 0,43 0 0,-21 21 0,21-21 16,-22 21-16,22 0 0,0 0 15,0 0-15,0 0 0,0 0 0,-1 0 16,1 0-16,0 21 0,0 0 16,0 0-16,21 0 0,0 22 15,-21-22-15,-1 0 0,22 21 16,0-21-16,0 22 0,0-22 0,0 0 15,0 21-15,0-20 0,0-1 0,0 0 16,22 0-16,-1-21 16,0 0-16,-21 21 0,21-21 0,0 0 15,0 0-15,1 0 16,-1 0-16,-21-21 16,0 0-16,0 0 0,0 0 15,0-1-15,-21 1 0,-1 0 0,22 0 16,0-21-16,0-1 0,0 1 15,0 0-15,0-1 0,0 22 0,0-21 16,22-1-16,-1 1 0,0 0 16,21 21-16,-21-1 0,43 1 0,-22 0 15,1 0-15,20 21 0,-21 0 0,22 0 16,-22 0-16,22 21 0,-22 0 16,0 0-16,-20 22 0,20-22 15,-21 21-15,-21 22 0,0-22 16,0 0-16,0 1 0,0-1 0,0 0 15,0 1-15,0-22 0,0 21 0,0-21 16,-21 1-16,21-1 0,-21 0 16,0-21-16,21 21 0,-22-21 15,1 0 1,21-21-16,0 0 16,0 0-16,0-1 0,21-20 15,1 21-15,-1-21 0,0-1 16,0 1-16,0-22 0,22 22 0,-22-21 15,21 20-15,0 1 0,1 0 16,-1-1-16,0 22 0,1 0 16,-1 0-16,0 21 0,-20 0 0,20 0 15,-21 21-15,0 0 0,0 0 0,-21 0 16,0 22-16,0-1 0,0 0 16,0 1-16,0-1 0,0 0 0,0 1 15,-21-1-15,0-21 0,21 22 16,-21-22-16,21 0 0,-21 0 0,0 0 15,21 0-15,0 1 16,-22-22-16</inkml:trace>
  <inkml:trace contextRef="#ctx0" brushRef="#br0" timeOffset="54111.89">18754 7578 0,'0'0'0,"-22"-21"0,1-1 16,0 1-16,21 0 15,0 0-15,0 0 0,0 42 32,0 0-32,0 21 15,0 1-15,0-1 0,0 0 0,0 1 16,0-1-16,0 22 0,0-22 16,0 21-16,0-20 0,0-1 0,0 0 15,0 1-15,-21-1 0,21 0 16,-21-20-16,21-1 0,-21 0 0,21 0 15,-22 0-15,22 0 0,-21-21 16,0 0-16,0 0 0,0 0 16,0 0-16,-22 0 15</inkml:trace>
  <inkml:trace contextRef="#ctx0" brushRef="#br0" timeOffset="54748.86">17928 7980 0,'0'0'0,"-21"-21"0,0 21 0,21-21 0,42 21 31,-21 0-15,0 0-16,22 0 0,20 0 15,-20 0-15,20 0 0,1 0 0,20 0 16,-20 0-16,20-22 0,1 1 16,-21 0-16,20 21 0,-20-21 15,-1 0-15,-20-22 0,20 22 0,-21 0 16,-20-21-16,20 21 0,-21-22 15,0 1-15,0 0 0,-21-1 0,22 1 16,-22 21-16,0-22 0,0 22 0,0-21 16,-22 42-16,1-21 0,0 21 15,0 21-15,0 0 0,21 21 16,-21-20-16,-1 20 0,1 21 16,21-20-16,-21-1 0,0 0 0,0 22 15,21-22-15,-21 1 0,21 20 16,-22-21-16,22 1 0,0-1 15,-21 0-15,21 1 0,-21-1 0,21-21 16,0 22-16,0-22 0,0 0 16,0 0-16,0 0 15,0-42 17,0 0-32,0 0 0,21 0 0,0-1 15,-21 1-15,22-21 0,-1 21 16,0-22-16,0 1 0,0 0 15,22-1-15,-22 1 0,21 21 0,0 0 0,1 0 16,-22-1-16,21 22 16,1 0-16,-22 0 0,0 0 0,21 22 15,-42-1-15,21 0 0,1 0 0,-22 21 16,0-20-16,0 20 0,0 0 16,0-21-16,0 1 0,0 20 0,-22-21 15,1 0-15,21 0 0,0 1 0,-21-1 16,21 0-16,-21-21 15,42 0 17,-21-21-32,21 0 0,0 21 0,1-22 15,-22 1-15,21-21 0</inkml:trace>
  <inkml:trace contextRef="#ctx0" brushRef="#br0" timeOffset="55103.89">19579 7916 0,'21'0'16,"0"0"-16,-21 22 0,22-22 16,-1 0-16,0 0 0,0 0 15,0 0-15,0 0 0,1 0 0,-1-22 16,0 22-16,0 0 0,0-21 16,0 21-16,1-21 0,-1 21 0,-21-21 15,0 0-15,0 0 16,0-1-16,-21 22 15,-22 0-15,22 0 0,0 0 0,-21 0 16,-1 0-16,22 22 0,-21-22 16,21 21-16,-1 21 0,1-21 0,0 22 15,0-22-15,0 21 0,21-21 0,0 22 16,0-1-16,0-21 0,0 0 16,0 22-16,0-22 0,21 0 0,0 0 15,0-21-15,0 21 0,22-21 16,-22 21-16,0-21 0,21 0 0,-20 0 15,-1 0-15,21 0 0,-21 0 16,0-21-16,1 0 0,-1 0 0,0 0 16,0 0-16</inkml:trace>
  <inkml:trace contextRef="#ctx0" brushRef="#br0" timeOffset="56468.6">21526 7324 0,'0'-43'0,"22"22"0,41-85 16,-63 85 0,0 42 15,0 1-31,0 20 0,0 0 0,0 1 15,0-1-15,-21 21 0,0 1 16,21-22-16,-21 22 0,-1-22 0,1 22 16,0-22-16,0 21 0,0-20 0,0-1 15,-1 0-15,1 1 0,0-1 16,0 0-16,0-20 0,0-1 0,21 0 16,-22 0-16,1 0 0,0-21 15,0 0 1,21-21-16,-21 0 15,21 0-15,0 0 16,0-1-16,0 1 0,0-21 0,0 21 0,0-22 16,0 1-16,0 21 15,0-21-15,0-1 0,21 1 0,-21 0 16,21-1-16,0 22 0,-21 0 0,21-21 16,1 20-16,-1 22 15,0 22-15,-21-1 16,21 0-16,-21 0 0,0 21 15,21-20-15,0 20 0,-21 0 0,22 1 16,-22-22-16,21 21 0,0 0 0,-21-20 16,21 20-16,0-21 15,0 0-15,1 0 0,-1 1 0,0-1 16,0-21-16,21 0 0,-20 21 0,20-21 16,-21 0-16,21 0 0,1 0 15,-1-21-15,0 21 0,1-21 0,-22-1 16,21 1-16,-21 0 0,22 0 15,-22 0-15,0-22 0,0 22 0,0 0 16,-21-21-16,0 21 0,22-22 0,-22 22 16,0-21-16,0 21 15,0-1-15,-22 44 32,22-1-32,0 0 0,0 0 0,-21 0 15,21 0-15,0 1 0,0 20 16,0-21-16,0 0 0,0 0 0,0 1 15,0-1-15,21 0 0,-21 0 16,22 0-16,-1-21 0,0 21 16,0-21-16,0 0 0,0 0 0,1 0 15,-1 0-15,0 0 0,21 0 0,-21 0 16,1-21-16,-1 21 0,0-21 16,0 0-16,0 0 0,0 0 0,1-1 15,-1 1-15,0 0 0,-21 0 16,0 0-16,21-22 0,-21 22 0,21 0 15,-21 0-15,0 0 0,0 0 16,0-1-16,0 44 16,0-1-1,-21 0-15,0 0 0,0 0 16,21 22-16,0-22 0,-21 0 0,-1 21 16,22-21-16,-21 1 0,21-1 0,0 0 15,-21 0-15,21 0 0,-21-21 16,21 21-16,0-42 47,0 0-47,0 0 15,0 0-15,21 0 0,0-1 16,0 1-16,1-21 0,-1 21 0,0-22 16,0 22-16,21-21 0,1 21 0,-22-22 15,21 1-15,1 21 0,20-21 16,-21 20-16,1 22 0,-22-21 0,21 21 15,-21 0-15,1 21 0,-1 1 16,-21-1-16,0 0 0,0 21 0,0 1 16,0-22-16,0 21 0,0 0 15,0 1-15,-21-1 0,21-21 0,0 22 16,0-22-16,0 21 0,0-21 0,0 0 16,0 1-1,21-22-15,-21 21 0,21-21 0,0 0 16,0 0-16,0 0 0,1 0 15,-1-21-15,0-1 0,0 1 0,0 0 16,0 0-16,1 0 0,-1 0 0</inkml:trace>
  <inkml:trace contextRef="#ctx0" brushRef="#br0" timeOffset="57212.12">23664 7154 0,'0'0'0,"0"-42"15,0 63 1,0 0 0,-21 1-16,21 20 0,-21 0 0,0 1 15,21-1-15,-21 21 0,21-20 0,-22 20 16,1-20-16,21-1 0,0 21 16,-21-20-16,0-1 0,0 0 0,21 1 15,-21-22-15,21 21 0,0-21 16,-22 22-16,22-22 0,-21 0 0,21 0 15,0 0-15,0 1 0,0-44 47,0 1-47,0 0 16,0-21-16,0 21 0,0-1 16,0 1-16,0-21 0,21 21 0,1-22 15,-1 22-15,0-21 0,0 0 16,0-1-16,22 1 0,-1 21 0,0-22 15,1 22-15,-1 0 0,0 0 0,1 0 16,-22 21-16,21 0 0,-21 0 16,0 0-16,1 21 0,-22 0 0,0 0 15,0 0-15,0 1 16,0-1-16,-22 0 0,-20 0 0,21-21 16,0 21-16,-22-21 0,1 0 15,21 21-15,-21-21 0,-1 0 16,22 0-16,-21 0 0,-1 0 0,22 0 15,-21 0-15,21 0 0,0 0 16,-1 0-16,1 0 0,0-21 0,0 0 16,21 42 15,0 0-15,0 1-16,0-1 0,21 0 15,0 0-15,-21 21 0,21-20 0,1-1 16,-1 21-16,0-21 0,0 22 0,0-22 15,0 0-15,1 0 0,-1 0 16,21 0-16,-21 1 0,22-1 16,-22-21-16,21 0 0,-21 21 0,22-21 15,-22 0-15,21 0 0,0 0 16,-20 0-16,-1 0 0,21-21 0,-21 21 16,0-21-16,1-1 0,-1 1 15,0 0-15,-21 0 0,0 0 0,21 0 16,-21-1-16,0-20 0,0 21 15,0 0-15,-21-22 0,0 22 0,0 0 16,-22 0-16</inkml:trace>
  <inkml:trace contextRef="#ctx0" brushRef="#br0" timeOffset="57648.87">22288 7281 0,'-63'85'31,"63"-64"-31,0 22 16,-21-22-16,21 0 0,0 0 0,0 0 15,0 0-15,0 1 16,0-1-16,21-21 16,0 0-1,0-21 1,0-1-16,-21 1 16,0 0-16,22 0 0,-22 0 0,0 0 15,21-1-15,-21 1 0,0 0 0,0 0 16,0 0-16,0 0 15,0-1-15,0 1 0,0 42 32,0 1-17,0-1-15,21 0 16,0-21-16,-21 21 0,21 0 16,0-21-16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37:20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635 0,'0'0'0,"-21"0"0,21-21 31,-21 21-31,21-21 0,-21 21 0,21-21 0,0-1 15,0 1 17,21 21-32,0 0 15,0 0-15,0 0 16,0 0-16,1 0 0,-1 0 0,0 0 16,21 0-16,-21 0 0,1 0 15,-1 21-15,0-21 0,0 22 0,0-22 16,0 21-16,-21 0 0,0 0 15,0 0-15,-21 0 0,-21 1 16,21-1-16,-22 0 0,1 0 16,21 21-16,-21-20 0,-1-1 0,1 0 15,0-21-15,20 21 0,-20 0 16,21-21-16,-21 21 0,20-21 16,1 0-16,0 0 0,0 0 0,0 0 15,42 0 32,21-21-47,-21 21 0,1 0 0,20 0 16,-21 0-16,21 0 0,-20 0 15,20 0-15,0 0 0,-21 0 16,22 0-16,-1 21 0,0 1 0,-20-1 16,20 0-16,-21 0 0,21 21 15,-20-20-15,-1 20 0,0-21 0,-21 21 16,0-20-16,0 20 0,0-21 15,0 0-15,-21 0 0,-22 1 0,22-1 16,-21 0-16,0 0 16,20-21-16,-20 0 0,0 21 0,-1-21 15,1 0-15,0 0 0,-1 0 16,1 0-16,0 0 0,-1-21 0,1 0 16,0 21-16,21-21 0,-22 21 15,22-21-15,0-1 0,0 22 0,0-21 16,-1 0-16,22 0 15,0 0-15,0 0 16,22-1 0,-1 22-16,0-21 0,0 21 15,0-21-15</inkml:trace>
  <inkml:trace contextRef="#ctx0" brushRef="#br0" timeOffset="950.14">6244 466 0,'0'63'16,"0"-42"-1,0 1-15,21-22 16,-21 21-16,21-21 16,1 0-16,-1 0 0,0 0 15,0 0-15,0 0 0,0 0 0,22-21 16,-22 21-16,21-22 0,-21 1 15,22 21-15,-22-21 0,21 0 0,-21 0 16,1 21-16,-1-21 0,0-1 16,0 1-16,-21 0 0,0-21 0,0 21 15,0-1-15,0 1 16,0 0-16,-21 0 0,0 0 0,0 21 0,-22-21 16,22 21-16,-21 0 15,21 0-15,-22 0 0,1 21 0,21-21 16,-22 21-16,22 0 0,-21 0 15,21 22-15,-22-22 0,22 21 16,0 0-16,-21-20 0,21 20 0,21 0 16,0 1-16,-22-22 0,22 21 15,0-21-15,0 22 0,0-22 0,22 21 16,-22-21-16,21 0 0,0 1 16,0-22-16,0 21 0,0-21 0,1 21 15,-1-21-15,0 0 16,21 0-16,-21 0 0,1-21 0,20 0 15,-21 21-15,0-22 0,0 22 16,-21-21-16,0 0 16,0 0-16,-42 21 15,21 0-15,-21 0 0,20 0 16,-20 0-16,0 0 0,-1 21 0,1 0 16,0 0-16,-1 1 0,1-1 15,0 21-15,-1 0 0,1 1 0,21-1 16,-21-21-16,20 22 0,1-1 15,21 0-15,0-21 0,0 22 0,0-22 16,0 21-16,21-21 16,22 1-16,-22-1 0,0-21 0,21 21 15,1-21-15,-1 0 0,-21 21 16,22-21-16,-1 0 0,0 0 0,22 0 16,-22 0-16,0 0 0,22-21 15,-22 0-15,22 21 0,-22-21 0,0-1 16,1-20-16,20 21 0,-20 0 15,-1-22-15</inkml:trace>
  <inkml:trace contextRef="#ctx0" brushRef="#br0" timeOffset="1262.96">7281 191 0,'0'0'0,"0"21"0,-21 0 0,0 21 16,21 1-16,0-1 0,-21 21 16,0-20-16,-1 20 0,22-20 0,-21 20 15,0 1-15,21-1 0,-21 1 16,0-1-16,0 1 0,-1-1 0,22 1 16,-21-22-16,0 0 0,21 1 15,0-1-15,-21-21 0,21 0 0,0 22 16,0-22-1,0 0-15,0 0 16,21-21 0,-21-21-1,21 0-15,0 0 16,-21-1-16,22 1 0</inkml:trace>
  <inkml:trace contextRef="#ctx0" brushRef="#br0" timeOffset="1680.24">7154 1228 0,'0'21'0,"0"-42"0,0 63 15,21-42 1,1 0-16,-1 0 16,0 0-16,0 0 0,0 0 0,0 0 15,1 0-15,-1-21 0,0 0 16,0 21-16,0-21 0,0-1 0,1 22 15,-1-21-15,-21 0 0,21 0 16,-21 0-16,0 0 0,0-1 16,0 1-16,-21 21 0,0 0 15,-1 0-15,1 0 0,0 0 16,0 0-16,0 21 0,0 1 16,-1-1-16,1 0 0,0 0 0,0 21 15,21-20-15,0-1 0,-21 0 16,21 0-16,0 21 0,-21-20 0,21-1 15,0 0-15,0 0 16,0 0-16,21-21 0,0 0 0,-21 21 16,21-21-16,0 0 0,0 0 15,1 0-15,-1 0 0,21 0 0,-21 0 16,0 0-16,22-21 0,-22 0 16,0 21-16,21-21 0,-20 0 0,20 0 15,-21-1-15,0 1 16,22 0-16</inkml:trace>
  <inkml:trace contextRef="#ctx0" brushRef="#br0" timeOffset="2375.84">7810 1016 0,'-21'21'31,"0"0"-31,21 1 0,0-1 16,-21 0-16,0 0 0,21 0 0,-21 0 15,21 22-15,0-22 0,0 0 16,-22 0-16,22 0 0,-21 1 15,21-1-15,0 0 16,0-42 47,0 0-63,0-1 0,0 1 15,0 0-15,0 0 0,0 0 0,21-22 16,1 22-16,-22-21 0,21 21 15,21-22-15,-21 22 0,0-21 0,22 21 16,-22 0-16,21-1 0,1 22 16,-22 0-16,21 0 0,-21 0 0,0 0 15,1 22-15,-1-1 0,0 0 16,0 0-16,-21 21 0,21-20 16,-21 20-16,0-21 0,0 21 15,0-20-15,0-1 0,0 0 0,0 21 16,0-21-16,-21 1 0,0-22 15,0 21-15,21 0 0,-21-21 16,-1 0-16,1 0 16,21-21-1,0 0 1,0-1-16,21 1 0,1 0 16,-1 0-16,0 0 0,0 0 15,0-22-15,22 22 0,-22-21 0,21 21 16,-21-1-16,22 1 0,-22 0 15,21 21-15,-21 0 0,22 0 16,-22 0-16,0 21 0,0 0 0,0 1 16,-21-1-16,0 0 0,21 21 15,-21-21-15,0 1 0,0 20 0,0-21 16,0 0-16,-21 22 0,0-22 16,21 0-16,-21 0 0,0-21 0,0 21 15,21 0-15,-22-21 16,22-21 31,0 0-47,22 21 15,-1-21-15,-21 0 0</inkml:trace>
  <inkml:trace contextRef="#ctx0" brushRef="#br0" timeOffset="2771.12">8594 1291 0,'0'21'16,"21"-21"-1,0 0-15,0 0 0,0 0 0,0 0 16,1 0-16,-1-21 0,21 21 16,-21-21-16,22 21 0,-22-21 15,21 0-15,-21 21 0,0-21 16,22-1-16,-22 1 0,-21 0 15,0 0-15,0 0 0,0 0 16,0-1-16,-21 22 0,0-21 16,-1 21-16,1 0 0,-21 0 15,21 21-15,0 1 0,-22-1 0,22 0 16,0 0-16,0 0 0,0 22 0,-1-22 16,1 0-16,21 21 15,0-21-15,0 1 0,0-1 0,0 0 16,0 0-16,0 0 0,0 0 15,21-21-15,1 0 16,-1 0-16,0 0 0,21 0 16,-21 0-16,22 0 0,-22 0 0,21 0 15,1-21-15,-22 21 0,21-21 0,-21 0 16,22 0-16,-22 0 0,21-1 16</inkml:trace>
  <inkml:trace contextRef="#ctx0" brushRef="#br0" timeOffset="3259.84">9377 974 0,'-21'42'15,"21"0"-15,-22-20 0,22-1 0,0 21 16,-21-21-16,21 0 0,-21 22 16,21-22-16,-21 0 0,21 0 0,0 0 15,0 1-15,0-1 0,-21 0 16,21 0-16,-21 0 0,21 0 15,0-42 32,0 0-47,0 0 16,0 0-16,0 0 0,21-22 16,-21 22-16,21-21 0,0-1 15,0 1-15,0 0 0,1-1 0,-1 1 16,0 0-16,0-1 0,21 22 15,-20-21-15,20 21 0,-21 21 0,21 0 16,-20 0-16,20 21 0,-21-21 16,0 42-16,0-21 0,1 22 0,-1-1 15,-21 0-15,0 1 0,0-1 16,0-21-16,0 22 0,0-1 0,-21-21 16,-1 0-16,22 22 0,-21-22 15,0 0-15,21 0 0,-21 0 0,21 0 16,-21-21-1,21-21 32,21 0-47,0 0 0,-21 0 0,21 0 16,0-22-16</inkml:trace>
  <inkml:trace contextRef="#ctx0" brushRef="#br0" timeOffset="3563.67">10160 423 0,'0'85'16,"0"-64"-1,-21 0-15,21 22 0,0-1 0,0 0 16,-21 1-16,-1-1 0,1 0 15,21 22-15,-21-22 0,0 1 0,21-1 16,-21 0-16,21 1 0,-21-1 16,-1 0-16,22-21 0,0 1 0,0-1 15,0 21-15,0-21 16,0 0-16,0 1 16,22-22-1,-1 0-15,0 0 16,0 0-16,0-22 0</inkml:trace>
  <inkml:trace contextRef="#ctx0" brushRef="#br0" timeOffset="4015.41">10562 1016 0,'0'0'16,"21"-21"-16,0 0 0,-21 0 0,0-1 15,-21 22 16,0 0-31,0 0 16,0 22-16,0-1 0,-1 0 0,1 0 16,0-21-16,0 21 0,21 0 15,-21 1-15,21-1 0,-21 0 0,21 0 16,-22-21-16,22 21 0,0 0 0,0 1 16,22-22-16,-1 0 15,0 21-15,0-21 0,0 0 0,0 21 16,22-21-16,-22 21 0,0-21 15,0 0-15,0 21 0,1-21 0,-1 0 16,0 0-16,0 21 0,0-21 16,-21 22-16,0-1 15,-21-21 1,0 0-16,0 21 0,0-21 16,-1 0-16,-20 0 0,21 21 0,0-21 15,0 0-15,-1 0 0,-20 0 16,21 0-16,0 21 0,0-21 15,-1 0-15,22-21 32,0 0-17,0 0 1,0 0-16,0-1 0,0 1 0</inkml:trace>
  <inkml:trace contextRef="#ctx0" brushRef="#br0" timeOffset="4283.26">9906 741 0,'21'0'31,"0"0"-31,22 0 0,-22 0 16,21 0-16,22 0 0,-22 0 0,0 0 15,1 0-15,20 0 0,-21 0 16,1 0-16,-1 0 0,0 0 0,1 0 16,-1 0-16,-21 0 0,22 0 15,-22-21-15,0 21 0,0 0 0,-63 0 32,21 0-32,-22 0 0</inkml:trace>
  <inkml:trace contextRef="#ctx0" brushRef="#br0" timeOffset="5059.81">3810 1884 0,'-42'21'0,"84"-42"0,-127 42 16,43-21-16,21 0 0,0 0 15,-1 0-15,1 0 0,21 21 0,-21-21 16,42 0 15,0 0-31,1 0 0,-1 0 16,21 0-16,0 0 0,1 0 0,-1 0 15,22 0-15,-1-21 0,-21 21 16,22 0-16,21 0 0,-22 0 0,22 0 16,-1 0-16,22 0 0,0 0 15,0 0-15,21 0 0,0 0 0,-21 0 16,21 0-16,21 0 0,-21 0 15,21 0-15,0 0 0,0 0 0,22 0 16,-1 0-16,0 0 0,22 0 16,-1 0-16,1 0 0,-1 21 15,1-21-15,21 0 0,-22 0 16,1 0-16,-1 21 0,1-21 0,-1 0 16,1 0-16,-22 22 0,0-22 15,-21 0-15,1 0 0,-1 0 0,0 0 16,-21 0-16,0 0 0,-21 0 15,0 21-15,-1-21 0,-20 0 0,-21 0 16,-1 0-16,1 0 0,-22 0 0,-21 0 16,21 0-16,-20 0 0,-1 0 15,-42-21 32,-1 21-47,1 0 16,-21-22-16,-22 1 0</inkml:trace>
  <inkml:trace contextRef="#ctx0" brushRef="#br0" timeOffset="6267.98">571 2434 0,'43'0'0,"-86"0"0,128 0 16,-43 0-16,1 0 0,-1 0 15,0 0-15,1 0 0,-1 0 16,0 0-16,1 0 0,-22 0 15,21 0-15,-21 0 0,1 0 0,-1 0 16,0 0-16,0 0 0,-42 0 31,0 0-15,0 0-16,-1 0 0</inkml:trace>
  <inkml:trace contextRef="#ctx0" brushRef="#br0" timeOffset="6835.31">762 2561 0,'0'0'0,"0"21"63,0 1-48,0-1-15,0 0 0,0 0 0,0 21 16,0-20-16,0 20 0,0 0 16,0-21-16,-21 22 0,21-1 0,0-21 15,-21 22-15,21-22 0,0 21 16,0-21-16,0 0 0,0 1 16,0-1-16,0 0 0,0 0 0,0 0 15,0-42 16,0 0-15</inkml:trace>
  <inkml:trace contextRef="#ctx0" brushRef="#br0" timeOffset="7447.96">1355 2942 0,'0'0'0,"0"-21"0,0 0 16,0 0-16,0 0 16,-22-1-16,1 1 15,0 21-15,0 0 0,0 0 16,0 0-16,-1 0 0,1 0 15,-21 0-15,21 0 0,0 21 16,-1-21-16,-20 22 0,21-1 0,0 21 16,0-21-16,-1 0 0,1 1 15,0 20-15,21-21 0,0 0 0,0 0 16,0 22-16,0-22 16,0 0-16,0 0 0,0 0 15,21-21 1,0 0-16,1 0 0,-1 0 15,0 0-15,0-21 0,0 0 16,0 0-16,1 21 0,-1-21 16,0 0-16,0-1 0,0 1 0,0 0 15,1-21-15,-1 21 0,0-1 16,21 1-16,-21-21 0,1 21 0,-1 0 16,-21-1-16,21 1 0,-21 0 15,21 21-15,-21 21 31,0 0-31,0 1 16,0-1-16,0 21 0,0-21 16,0 0-16,0 22 0,0-22 15,0 0-15,0 0 0,0 0 0,0 1 16,0 20-16,0-21 16,21 0-16,0 0 0,1-21 15,-1 0-15,0 0 0,0 0 16,21 0-16,-20 0 0,-1-21 15,21 21-15</inkml:trace>
  <inkml:trace contextRef="#ctx0" brushRef="#br0" timeOffset="8199.57">2307 2773 0,'0'0'15,"0"-21"-15,0 0 0,0-1 16,-21 1-16,0 21 0,-22 0 15,22 0-15,0 0 0,-21 0 16,21 0-16,-22 21 0,22-21 0,0 22 16,-21-1-16,20 0 0,-20 0 15,21 21-15,0-20 0,0-1 0,21 21 16,0-21-16,0 0 0,0 1 16,0-1-16,0 0 0,0 0 15,0 0-15,21-21 0,0 21 16,0-21-16,0 0 0,0 0 0,1 0 15,-1 0-15,0 0 0,0 0 16,0-21-16,0 21 0,1-21 0,-1 0 16,0 21-16,0-21 0,0 0 15,0-1-15,1 1 0,-22 0 16,21 0-16,-21 0 0,0 0 16,0-1-16,0 1 0,0 42 46,0 1-46,0-1 16,0 0-16,0 0 0,0 0 16,0 22-16,0-22 0,0 0 15,0 21-15,-21-21 0,21 22 16,0-1-16,0-21 0,0 22 0,0 20 16,0-21-16,0 1 0,0-1 15,0 22-15,0-22 0,0 0 0,0 22 16,0-22-16,0 0 0,0 1 15,0 20-15,0-20 0,0 20 0,0-21 16,0 22-16,0-22 0,0 22 0,0-22 16,0 22-16,0-22 0,0 0 15,0 1-15,0-22 0,0 21 0,0-21 16,-22 0-16,22 1 0,-21-1 16,0 0-16,0-21 15,0 0-15,0 0 16,21-21-16,0 0 15,-22-1-15,22 1 0,0-21 0,-21 0 16,21-1-16,0-20 0,0-1 16,0 1-16,0-1 0,0 1 0,0-22 15,0 22-15,0-1 0,0-21 16,21 22-16,1-22 0,-1 22 0,0-22 16,-21 22-16,21 20 15,0-20-15,22 20 0,-22 1 0,0 0 16,0 21-16,21-22 0,-20 22 15,-1-21-15,21 21 0</inkml:trace>
  <inkml:trace contextRef="#ctx0" brushRef="#br0" timeOffset="8527.39">3281 2244 0,'0'0'0,"-21"0"31,21 42-31,-22-21 0,1 22 0,21-1 16,-21 21-16,0 1 0,0-1 15,0 1-15,-1-1 0,1 1 0,0-1 16,0 1-16,0 21 0,0-22 15,-1 1-15,1-22 0,0 21 0,0-20 16,0-1-16,21 0 0,0 1 16,0-22-16,0 0 0,0 0 0,0 0 15,0-42 17</inkml:trace>
  <inkml:trace contextRef="#ctx0" brushRef="#br0" timeOffset="9036.2">3556 2434 0,'63'0'15,"-41"0"-15,20 0 16,0 0-16,1 0 0,20 0 0,-21 0 15,1 0-15,20 0 0,-20-21 16,-1 21-16,0 0 0,1 0 0,-1 0 16,0 0-16,-21 0 0,22 0 15,-22 0-15,-42 0 32,0 0-32,-22 0 0,1 0 15</inkml:trace>
  <inkml:trace contextRef="#ctx0" brushRef="#br0" timeOffset="9311.04">3810 2477 0,'0'21'31,"0"0"-31,0 0 0,0 0 16,0 0-16,0 1 0,0 20 0,0-21 15,0 21-15,0 1 0,0-1 16,0 0-16,0 1 0,0-22 0,0 21 16,0 1-16,0-22 0,0 21 15,0-21-15,0 22 0,0-22 0,0 0 16,0 0-16,0 0 0,0 0 16,0 1-16,21-44 31,0 22-31</inkml:trace>
  <inkml:trace contextRef="#ctx0" brushRef="#br0" timeOffset="9916.78">4572 2815 0,'0'0'0,"0"-21"16,0-21-1,-21 21-15,0 21 0,-1 0 0,1 0 16,0 0-16,0 0 16,0 0-16,0 0 0,-22 0 0,22 21 15,0 0-15,0 21 0,0-21 16,-1 1-16,1 20 0,0-21 0,21 21 15,-21-20-15,21 20 0,-21-21 16,21 21-16,-21-20 0,21-1 0,0 21 16,0-21-16,0 0 15,0 1-15,21-22 16,0 0-16,0 0 16,0-22-16,0 1 0,1 0 15,-1 0-15,0 0 0,0 0 16,0-1-16,0 1 0,1 0 15,-1 0-15,0 0 0,0 0 0,0-22 16,0 22-16,1 0 0,-1 0 0,0 0 16,-21-1-16,0 1 0,0 42 31,0 1-15,0-1-16,0 0 0,0 0 0,0 0 15,0 22-15,-21-22 0,21 0 16,0 21-16,0-21 0,0 1 0,0-1 15,0 0-15,21 0 0,0 0 0,-21 0 16,21 1-16,0-22 0,1 21 16,20-21-16,-21 0 0,0 0 15,22 0-15,-1 0 0,-21 0 16,21 0-16,1-21 0,-1-1 0,-21 1 16,22 0-16,-1 0 0,-21 0 15,21 0-15</inkml:trace>
  <inkml:trace contextRef="#ctx0" brushRef="#br0" timeOffset="10613.41">5313 2942 0,'0'0'0,"21"-42"0,-21 21 0,0 0 16,0-1-16,0 1 0,0 0 0,-21 21 31,0 0-31,-1 0 0,-20 0 0,21 0 16,0 21-16,-22 0 0,22 1 16,-21 20-16,21-21 0,0 0 15,-22 0-15,22 1 0,21 20 0,-21-21 16,21 0-16,-21 0 0,21 1 15,0-1-15,0 0 0,0 0 16,21-21-16,0 0 0,0 0 16,0 0-16,1 0 0,-1 0 0,21 0 15,-21-21-15,0 0 0,22 0 0,-22 21 16,0-22-16,0 1 0,0 0 16,1 0-16,-1 0 0,0 0 15,0-1-15,-21 1 0,0 0 0,0 0 16,0 0-16,0 0 15,0 42 17,0 0-32,0 0 15,0 0-15,0 0 0,-21 1 16,21 20-16,0-21 0,-21 21 0,21-20 16,0 20-16,0 0 0,0 1 15,-21-1-15,21 21 0,0-20 0,-22-1 16,22 0-16,0 22 0,0-22 0,0 1 15,0-1-15,0 21 0,-21-20 16,21 20-16,0-20 0,0 20 16,-21 1-16,21-1 0,0 1 0,-21-1 0,21 1 15,0-1-15,0 1 16,-21-22-16,21 21 0,0-20 0,0 20 16,-21-20-16,21-1 0,-22-21 0,1 21 15,21-20-15,-21-1 0,21 0 16,-21 0-16,0 0 0,0-21 0,-1 0 15,1 0-15,0 0 0,0 0 0,-21 0 16,20-21-16,-20 0 0,0 0 16,-1 0-16,-20-1 0,21-20 0,-22 21 15,1-21-15,-1-1 0,1 1 0,20 0 16,-20-1-16,20 1 16,1-22-16,0 22 0,21 0 0,-1-1 15,1 1-15,21 0 0,0-1 0,0 1 16,0 0-16,0 21 0,0-22 15,21 22-15,1 0 0,-22-21 0,21 20 16,0-20-16,21 21 0,-21 0 16,1-22-16,20 22 0,0-21 0</inkml:trace>
  <inkml:trace contextRef="#ctx0" brushRef="#br0" timeOffset="11455.94">5821 2688 0,'0'0'0,"-21"0"31,21 21-31,0 1 16,0-1-16,0 0 0,-22 0 15,22 0-15,0 0 0,-21 1 0,21-1 16,0 0-16,0 0 0,0 0 16,0 0-16,-21 1 0,21-1 0,0 0 15,-21-21-15,21 21 0,-21-21 47,21-21-47,0 0 16,0 0-1,0-1-15,0 1 0,0 0 16,21 0-16,0 0 0,0 0 16,-21-1-16,21 1 0,1 0 0,20 0 15,-21 0-15,0 0 0,0-1 16,1 1-16,20 21 0,-21 0 0,0 0 16,0 0-16,1 0 0,-1 0 0,-21 21 15,21 1-15,0 20 0,-21-21 16,21 21-16,-21-20 0,0 20 0,0-21 15,0 0-15,0 22 0,0-22 16,0 21-16,0-21 0,0 0 16,-21 1-16,0-1 0,0-21 0,21 21 15,0 0-15,-21-21 16,21-21 31,0 0-47,0 0 15,0-1-15,21 22 0,-21-21 0</inkml:trace>
  <inkml:trace contextRef="#ctx0" brushRef="#br0" timeOffset="12063.62">6794 2794 0,'0'-21'0,"0"42"0,0-63 0,0 21 15,0-1-15,0 1 0,0 0 16,-21 21-16,0-21 0,0 0 16,0 21-16,0 0 0,-1-21 0,1 21 15,0 0-15,0 0 16,-21 0-16,20 21 0,1 0 0,-21 0 15,21 0-15,-22 0 0,22 22 0,0-1 16,-21-21-16,21 22 0,-1-1 16,1 0-16,21-21 0,0 22 0,0-22 15,0 0-15,0 0 0,0 0 16,0 1-16,0-1 0,0 0 0,21-21 16,1 0-16,-1 0 0,0 0 15,0 0-15,0 0 0,0 0 0,1 0 16,20 0-16,-21-21 0,0 0 0,0 21 15,1-22-15,-1 1 0,21 0 16,-21 0-16,0 0 0,1 0 0,-1-1 16,0 1-16,0 0 0,0-21 15,-21 21-15,21-1 0,-21 1 16,22 0-16,-22 0 16,0 42-1,0 0-15,0 0 16,-22 22-16,22-22 0,-21 0 15,21 0-15,0 0 0,0 1 0,0-1 16,0 0-16,0 0 0,0 0 0,0 0 16,21 1-1,1-22-15,-1 0 0,0 0 16,0 0-16,0 0 16,0 0-16,1 0 0,20 0 15,-21-22-15,0 22 0,0-21 0,1 0 16,-1 21-16,21-21 0</inkml:trace>
  <inkml:trace contextRef="#ctx0" brushRef="#br0" timeOffset="12803.2">7281 2773 0,'21'-21'0,"-42"42"0,42-63 0,-21 20 15,22 1-15,-22 0 0,0 42 32,0 0-32,-22 1 15,22-1-15,-21 0 0,21 0 0,0 21 16,0-20-16,0-1 0,-21 21 15,21-21-15,0 0 0,0 1 0,-21-1 16,21 0-16,0 0 0,0 0 16,0 0-1,0-42 17,0 0-17,0 0 1,0 0-16,0 0 0,0-1 0,0 1 15,0 0-15,0 0 0,21 0 0,0-22 16,0 22-16,-21-21 16,22 21-16,-1-22 0,21 22 0,-21 0 15,0 0-15,22 0 0,-22 21 16,0 0-16,21 0 0,-20 0 0,-1 0 16,0 21-16,0 0 0,0 0 0,0 0 15,1 22-15,-22-22 0,0 21 16,0-21-16,0 22 0,0-1 0,0-21 15,0 0-15,0 22 0,0-22 16,0 0-16,-22 0 0,22 0 0,0 1 16,-21-1-16,0 0 0,21 0 15,-21-21 1,0 0-16,21-21 16,0 0-1,0 0-15,0-1 16,0 1-16,0 0 0,21 0 15,0-21-15,0 20 0,0-20 16,1 21-16,20-21 0,0-1 0,1 1 16,-1 21-16,21-22 0,-20 22 0,20 0 15,-20 0-15,-1 21 0,0 0 16,1 0-16,-1 21 0,-21 0 0,0 0 16,0 1-16,1 20 0,-22-21 15,0 21-15,0-20 0,0 20 16,0 0-16,0-21 0,-22 22 0,1-22 15,0 0-15,0 0 0,0 22 16,0-22-16,-1 0 0,1-21 0,0 21 16,21 0-16,-21-21 15,21 21-15,-21-21 0,21-21 32,0 0-32,21 0 15,0 0-15,0 0 0,-21-1 16</inkml:trace>
  <inkml:trace contextRef="#ctx0" brushRef="#br0" timeOffset="13283.93">8509 2858 0,'0'0'0,"0"21"16,21-21-1,0 0 1,0 0-16,1 0 0,-1 0 16,0-21-16,0 21 0,0-22 15,0 22-15,1-21 0,-1 0 0,0 21 16,0-21-16,-21 0 16,21 21-16,-21-21 0,21-1 0,-21 1 15,0 0-15,0 0 0,0 0 16,0 0-16,0-1 0,-21 22 0,0 0 15,0 0-15,0 0 0,0 0 0,-22 0 16,22 43-16,0-22 0,-21 0 16,20 21-16,1 1 0,-21-22 0,21 21 15,0 1-15,-1-1 0,22-21 16,0 21-16,0-20 0,0 20 0,0-21 16,0 0-16,0 0 0,22 1 0,-1-1 15,0-21-15,21 21 0,-21 0 16,22-21-16,-1 0 0,0 0 15,1 0-15,-1 0 0,0 0 0,1 0 16,20 0-16,-20 0 0,-1-21 16,-21 21-16,21-21 0,1 21 0,-1-21 15,-21-1-15,22 22 0,-22-21 16,42-21-16,-42 42 0,-21-21 16,0 0-16,22-1 0</inkml:trace>
  <inkml:trace contextRef="#ctx0" brushRef="#br0" timeOffset="14436.35">952 3598 0,'-21'0'31,"21"-21"-15,21 21 15,1 0-31,-1 0 0,0 0 16,0 0-16,21 0 0,1 21 15,-1-21-15,0 0 0,22 0 0,-1 0 16,1 0-16,-1 0 0,1 22 16,21-22-16,-22 0 0,22 0 0,-22 0 15,1 0-15,20 0 0,1 0 16,0 0-16,-1 0 0,1 0 16,21 0-16,0 0 0,0 0 15,-1 0-15,1 0 0,0 0 0,0 0 16,0 0-16,21 0 0,-21 0 15,21-22-15,0 22 0,0 0 0,-22 0 16,22 0-16,0 0 0,0 0 16,0 0-16,0 0 0,0 0 0,0 0 15,0 0-15,0 0 0,-21 0 0,21 0 16,0 0-16,0 0 0,-21 0 16,21 22-16,0-22 0,0 0 15,-21 0-15,21 0 0,0 0 0,0 0 16,0 0-16,0 0 0,0 0 15,0 0-15,-21 0 0,0 0 0,21 0 16,-22 0-16,1 0 0,0 0 16,0 0-16,0 0 0,0 0 0,-22 0 15,22 0-15,-42 0 0,20 0 16,-20 0-16,20 0 0,-41 0 0,20 0 16,1 0-16,-22-22 0,0 22 0,-20 0 15,20 0-15,-21 0 16,0 0-16,-21-21 31,-21 21 47</inkml:trace>
  <inkml:trace contextRef="#ctx0" brushRef="#br0" timeOffset="14595.26">8784 3577 0,'-21'0'0,"0"0"31,21 21 16,-21-21-32,21 22 1,-22-22-16</inkml:trace>
  <inkml:trace contextRef="#ctx0" brushRef="#br0" timeOffset="16119.56">10880 2879 0,'-22'0'0,"44"0"0,-65 0 0,22 0 15,0 0-15,0 0 0,0 0 0,-1 0 16,1 0-16,0 0 0,0 0 15,0 0 1,0 0-16,42 0 63,0 0-63,21 0 15,-21 0-15,22 0 0,20 0 0,-20 0 16,20 0-16,1 0 0,-1 0 15,1 0-15,-1 0 0,1 0 0,-1 0 16,1 0-16,-1 0 0,-21 0 0,22 0 16,-22 0-16,1 0 15,-1 0-15,0 0 0,1 0 0,-22 0 0,0 0 16,0 0-16,0 0 0,0 0 16,-21-21-1,-21 21 1,0 0-1,0 0-15,0 0 0,0 0 0,-1 0 16,1 0-16,0 0 0,-21 0 0,21-22 16,-22 22-16,1 0 0,0 0 15,-22 0-15</inkml:trace>
  <inkml:trace contextRef="#ctx0" brushRef="#br0" timeOffset="16492.34">10668 2858 0,'-21'21'16,"42"-21"0,0 0-16,0 0 15,0 0-15,22 0 0,-22 0 0,21 0 16,22 0-16,-22 0 0,0 0 15,22 0-15,-1 0 0,-20 0 0,20 0 16,-20 0-16,20 0 0,-21 0 0,1 0 16,-1 0-16,0 0 0,1 0 15,-22 0-15,21 0 0,-21 0 16,1 0-16,-1 0 0,0 0 0,0 0 16,0 0-16,0 0 0,1 0 15,-22-21 1,0-1-1,0 1 1,-22 0 0,22 0-16,-21 21 15</inkml:trace>
  <inkml:trace contextRef="#ctx0" brushRef="#br0" timeOffset="16987.89">11642 2477 0,'0'42'16,"0"-21"0,0 0-16,0 0 0,0 1 0,0-1 15,21 0-15,0 0 0,0 0 16,0 0-16,0 1 0,1-1 15,-1-21-15,0 21 0,21-21 0,-21 21 16,22-21-16,-1 0 0,-21 0 16,22 0-16,-22 21 0,21-21 0,-21 0 15,22 0-15,-22 0 0,0 0 16,0 0-16,0 0 0,0 0 0,1 0 16,-22-21-16,-22 21 31,1 0-31,0 0 0,0 0 0,0 0 15,-22 0-15,22 21 0,-21-21 16,0 21-16,20 1 0,-20-1 16,0 0-16,-1 0 0,1 0 0,0 0 15,-1 22-15,22-22 0,-21 0 16,0 21-16,-1-20 0,22 20 0,-21-21 16,21 21-16,-1-20 0,1-1 0,0 0 15,0 0-15,21 0 0,0 0 16,-21-21-16,21 22 0,-21-22 15,21-22 17,21 22-32,0-21 0</inkml:trace>
  <inkml:trace contextRef="#ctx0" brushRef="#br0" timeOffset="17931.38">14330 2286 0,'0'0'0,"21"0"0,-21-21 0,21 21 0,0 0 16,0 0-16,1 0 15,-1 0-15,-21-21 0,0 42 47,-21 0-31,-1-21-16,1 21 15,0 0-15,0 1 0,-21-1 0,-1 0 0,1 21 16,0-21-16,-1 22 0,-20-22 16,20 21-16,-20-21 0,21 22 15,-1-22-15,-20 21 0,20-21 0,-20 1 16,21 20-16,-1-21 0,1 0 15,0 0-15,-1-21 0,1 22 0,0-1 16,20-21-16,-20 0 0,21 21 0,0-21 16,0 0-16,-1 0 0,1 0 31,42 0 0,1 0-15,-1 0-16,0 0 15,0 0-15,0 0 0,0 0 16,1 0-16,-1 0 0,0 21 16,21-21-16,-21 21 0,1-21 0,20 21 15,-21-21-15,21 22 0,-20-22 0,-1 21 16,21 0-16,-21-21 0,22 21 16,-22 0-16,21-21 0,-21 21 0,0 1 15,22-22-15,-22 21 0,21 0 0,-21-21 16,1 21-16,-1-21 0,0 0 15,0 0-15,-21 21 0,21-21 0,0 0 16,-21-21 62,22 21-62,-1-21-16</inkml:trace>
  <inkml:trace contextRef="#ctx0" brushRef="#br0" timeOffset="19095.74">17441 2096 0,'0'-22'31,"0"1"-31,-21 21 16,42 0 77,0 0-93,22 21 0,-22 1 0,0-22 16,21 21-16,-20 0 0,20-21 16,0 21-16,1 0 0,-1 0 0,0 1 15,1-1-15,-1 0 0,0 0 0,1 0 16,-1 0-16,0 1 0,1-1 16,20 0-16,-21 0 0,22 21 0,-22-20 15,1-1-15,20 0 0,-21 0 16,1 0-16,-1 0 0,0 1 15,1-22-15,-22 21 0,21-21 16,-21 21-16,1-21 0,-1 0 0,0 0 16,-21 21-16,-21-21 78,0 0-78,-1 0 0,1 0 15,0 0-15,0 0 0,0 21 16,0 0-16,-1-21 0,1 22 16,-21-22-16,21 21 0,-22 0 15,1-21-15,0 21 0,-1 0 16,1 0-16,0-21 0,-22 22 0,22-1 16,0 0-16,-22 0 0,22-21 15,-22 21-15,22 0 0,0 1 0,-22-22 16,22 21-16,-1 0 0,22-21 0,-21 21 15,21-21-15,-22 0 0,22 21 16,0-21-16,0 0 0,21 21 16,-21-21-16,21 22 15,-21-22 79,21-22-94,-22 22 0,1 0 0</inkml:trace>
  <inkml:trace contextRef="#ctx0" brushRef="#br0" timeOffset="27287.75">15092 2498 0,'21'0'16,"0"-21"0,0 21-16,0-22 15,1 1-15,-1 21 0,0-21 16,0 21-16,0-21 0,0 0 16,1 21-16,-22-21 0,0-1 15,0 1-15,0 0 16,-22 21-1,1 0-15,0-21 0,0 21 0,-21 0 16,-1 0-16,1 0 0,0 0 16,-1 0-16,22 21 0,-21 0 0,-1-21 15,22 21-15,0-21 0,0 22 0,0-1 16,0-21-16,21 21 16,-22 0-16,22 0 0,0 0 15,0 1-15,0-1 0,22 0 16,-1 0-16,21-21 0,-21 21 15,0 0-15,1 1 0,20-1 0,-21 0 16,0 0-16,22 0 0,-22 0 16,0 1-16,0-1 0,0-21 0,-21 21 15,0 0-15,0 0 0,0 0 16,0 1-16,-21-1 16,0-21-16,0 21 0,-22-21 0,1 0 15,0 0-15,21 0 0,-22 0 0,1 0 16,21 0-16,-22 0 15,1 0-15,21 0 0,0 0 0,-22 0 16,22-21-16,0 21 0,0 0 16,21-21-16,-21 21 0,21-22 15,21 1 17,0 21-32,0 0 0,0-21 15</inkml:trace>
  <inkml:trace contextRef="#ctx0" brushRef="#br0" timeOffset="27663.63">15430 2561 0,'0'0'0,"0"21"16,0 1-1,0-1-15,0 0 0,0 21 16,0-21-16,-21 1 0,21 20 0,0-21 16,0 21-16,0 1 0,-21-1 15,21 0-15,-21 1 0,21 20 16,-21 1-16,0-1 0,21 1 0,-22-1 0,1 1 16,0-1-16,0 1 15,0-1-15,0-20 0,-1 20 0,1-21 16,0 1-16,0-22 0,21 21 0,-21-21 15,21 1-15,-21-1 0,21 0 16,0-42 0,0 0-1,0-1-15,0 1 0,0 0 16,0 0-16,0 0 0,21-22 16,0 1-16,-21 0 0,21-1 0,-21 1 15</inkml:trace>
  <inkml:trace contextRef="#ctx0" brushRef="#br0" timeOffset="27959.59">15494 2625 0,'0'0'0,"21"0"0,0-21 0,0-1 0,1 22 16,-1 0-16,0 0 0,0 0 15,0 0-15,0 0 0,1 0 16,-22 22-16,0-1 0,21 0 15,-21 0-15,0 0 0,0 0 16,0 1-16,0-1 0,-21-21 0,-1 21 16,22 0-16,-42 0 0,21 0 15,0-21-15,0 22 0,-22-22 16,22 21-16,0-21 0,0 0 0,0 0 16,-1 21-16,1-21 15,42-21 16,1 21-15</inkml:trace>
  <inkml:trace contextRef="#ctx0" brushRef="#br0" timeOffset="28475.95">16150 2540 0,'0'0'0,"0"-21"0,0 0 15,0 0-15,-21 21 16,0 0-16,0 0 16,-1 0-16,1 0 0,-21 0 0,21 21 15,0-21-15,-1 21 0,1 0 0,0 0 16,0 22-16,0-22 0,0 0 16,-1 0-16,22 0 0,0 22 0,0-22 15,0 0-15,-21 0 16,21 0-16,0 0 0,0 1 15,21-22 1,1 0-16,-1 0 16,0 0-16,0 0 0,0 0 15,0-22-15,1 22 0,-1-21 0,0 0 16,0 0-16,-21 0 0,21 0 16,0-1-16,1 1 0,-1-21 0,-21 21 15,0 0-15,21-1 0,-21 1 16,0 0-16,0 0 0,0 42 15,0 0 1,-21 0-16,0 1 0,21-1 16,0 0-16,0 0 0,-22 21 15,22-20-15,0-1 0,-21 0 16,21 0-16,0 0 0,0 0 16,0 1-1,21-22-15,1 0 16,-1 0-16,0 0 0,0 0 15,0 0-15,0 0 0,1-22 0,-1 1 16,0 21-16,0-21 0,21 0 16</inkml:trace>
  <inkml:trace contextRef="#ctx0" brushRef="#br0" timeOffset="28891.71">16573 2519 0,'0'0'0,"0"21"31,0 0-31,0 0 0,0 1 15,0-1-15,-21 0 0,0 0 16,21 0-16,0 0 0,0 1 0,-21-1 16,21 0-16,0 0 0,-21 0 0,21 0 15,0 1 1,0-44 31,0 1-32,0 0-15,0 0 0,0 0 0,0 0 16,21-1-16,0-20 0,0 21 16,0-21-16,1 20 0,-1-20 0,21 21 15,-21 0-15,22 0 0,-1-1 16,-21 1-16,21 21 0,-20 0 0,20 0 16,-21 21-16,0 1 0,0-1 15,1 0-15,-22 21 0,0-21 0,0 22 16,21-22-16,-21 0 0,0 21 0,0-20 15,0-1-15,0 0 0,0 0 16,-21 0-16,21 0 0,-22 1 0,1-1 16,0-21 15</inkml:trace>
  <inkml:trace contextRef="#ctx0" brushRef="#br0" timeOffset="29763.76">20129 2498 0,'0'0'0,"-21"-43"16,21 22 0,-21 21-16,0 21 31,21 1-31,-21-1 0,21 0 0,0 0 15,0 0-15,0 0 0,-21 1 16,21-1-16,0 21 0,-22-21 0,22 22 16,0-22-16,0 0 0,0 0 15,0 0-15,0 0 0,0 1 0,0-1 16,22 0-16,-1-21 16,0 0-16,0 0 15,0 0-15,0 0 0,1 0 16,-1 0-16,0-21 0,0 21 0,0-21 15,0-1-15,1 1 16,-22 0-16,21 0 0,-21 0 0,0 0 16,0-22-16,0 22 0,0 0 15,0-21-15,0 20 0,0-20 0,0 21 16,-21 0-16,-1 0 0,1-1 16,21 1-16,-21 21 0,0-21 15,0 21-15,0 0 16,-1 21-1,22 0-15,0 1 0,0-1 16,0 0-16,0 0 16,0 0-16,0 0 0,0 1 0,22-22 15,-1 21-15,0 0 0,0-21 16,-21 21-16,21-21 0</inkml:trace>
  <inkml:trace contextRef="#ctx0" brushRef="#br0" timeOffset="30187.05">20405 2667 0,'0'-21'0,"0"-21"16,0 20-16,0 1 15,0 0-15,0 0 0,0 0 16,0 0-16,0-1 0,21 1 0,0 0 16,0 0-16,0 21 15,0 0-15,1 0 0,-1 0 16,0 0-16,0 0 0,0 0 15,0 21-15,1 0 0,-22 0 0,0 1 16,21 20-16,-21-21 0,0 0 16,0 22-16,0-22 0,0 21 0,0-21 15,0 22-15,0-22 0,-21 0 16,21 0-16,0 0 0,-22-21 16,1 21-16,0-21 0,21 22 15,0-44 16,0 1-15,0 0-16,0 0 0,0 0 16,0 0-16,0-1 0,0 1 15,0 0-15,0 0 0,0 0 16,0 0-16,21-1 0,0 1 0,-21 0 16,22 0-16,-1 0 15,0 0-15,-21-1 0,21 22 16,0-21-16</inkml:trace>
  <inkml:trace contextRef="#ctx0" brushRef="#br0" timeOffset="30827.74">20786 2053 0,'0'0'0,"-22"-21"0,-20 21 16,0 0-16,21 0 0,-22 0 15,1 0-15,0 0 0,-1 0 0,1 0 16,0 0-16,-1 0 0,1 0 0,0 21 16,-1 0-16,1-21 0,0 22 15,-1 20-15,1-21 0,0 0 0,20 22 16,-20-1-16,0 0 0,-1 1 15,1 20-15,0-21 0,21 22 0,-22-1 16,22-20-16,0 20 16,0-20-16,0-1 0,21 0 0,0 1 0,0-1 15,0-21-15,0 21 0,0-20 0,21 20 16,0-21-16,21 21 16,-21-20-16,22-1 0,-1 0 0,0 0 15,1 0-15,-1-21 0,0 21 16,1-21-16,-1 0 0,0 0 0,1 0 15,-1 0-15,0 0 0,1 0 0,-1 0 16,22-21-16,-22 21 0,21-21 16,-20 0-16,-1 0 0,22 0 0,-22-1 15,0 1-15,1 0 0,-1-21 16,0 21-16,1-22 0,-22 1 0,21 0 16,-21-1-16,0 1 0,1 0 15,-22-22-15,0 22 0,0-22 0,0 22 16,0-22-16,0 22 0,-22 0 15,1-1-15,-21 22 0,21-21 16,-22 21-16,22 0 0,-21-1 0,21 1 16,-22 0-16,1 0 0,21 21 15,-21 0-15,20 0 0,1 0 0,-21 0 16,21 0-16,0 0 0,-1 0 16,1 0-16,0 21 0,0 0 15,21 0 1,0 1-16,0-1 0,21-21 15,0 21-15,22-21 0</inkml:trace>
  <inkml:trace contextRef="#ctx0" brushRef="#br0" timeOffset="31371.43">22394 2371 0,'-21'0'31,"0"21"-16,21 0-15,-21 0 0,0 0 0,-1 1 16,1-1-16,0 21 0,0-21 16,-21 22-16,-1-22 0,22 21 0,-21-21 15,-22 22-15,22-22 0,0 0 16,-22 0-16,22 0 0,-1 0 0,1-21 16,0 22-16,-1-22 15,22 0-15,0 0 0,0 21 0,0-21 0,42 0 47,0 0-47,21 0 16,1 0-16,-22 0 0,21 21 15,1-21-15,20 21 0,-21-21 0,1 0 16,-1 21-16,0-21 0,1 0 0,-1 0 16,0 21-16,1-21 0,-22 0 15,21 0-15,-21 0 0,1 0 0,-1 0 16,0 0-1,-21-21 32</inkml:trace>
  <inkml:trace contextRef="#ctx0" brushRef="#br0" timeOffset="32219.37">23283 2540 0,'0'0'0,"21"-21"16,1 21-16,-22-21 16,21 0-16,0 21 0,0-22 15,-21 1-15,21 21 16,0-21-16,1 0 0,-22 0 0,0 0 15,21-1-15,-21 1 16,0 0-16,0 0 0,-21 0 16,-1 21-1,1 0-15,-21 0 0,21 0 16,-22 0-16,1 0 0,0 21 0,-22-21 16,22 21-16,0 0 0,-22 0 15,22 1-15,-1-1 0,22 0 0,-21 0 16,21 21-16,21-20 0,0-1 15,0 0-15,0 0 0,0 0 0,0 0 16,0 1-16,21-1 0,0 0 16,21 0-16,-20-21 0,20 21 0,-21 0 15,21 1-15,-20-1 0,20 0 16,-21 0-16,0 0 0,22 0 0,-22 1 16,-21-1-16,21 0 0,-21 0 15,0 0-15,0 0 16,-21-21-16,0 0 15,-1 22-15,-20-22 0,0 0 16,-1 0-16,1 0 0,0 0 0,-22 0 16,22 0-16,-22 0 0,22 0 0,0 0 15,-1 0-15,22 0 0,-21-22 16,21 22-16,0 0 0,21-21 16,0 0-1,21 0 1,0 21-16,0 0 0,0 0 15,22 0-15,-22-21 16,21 21-16,-21 0 0,22 0 0</inkml:trace>
  <inkml:trace contextRef="#ctx0" brushRef="#br0" timeOffset="32643.16">23474 2625 0,'0'0'0,"0"21"47,0 0-47,0 21 15,0-20-15,0 20 0,-21-21 0,21 21 16,0 1-16,0-1 0,-22 0 16,22 22-16,-21-22 0,21 22 0,-21-1 15,21-20-15,0 20 0,0 1 16,-21-1-16,0-21 0,0 22 16,21-22-16,-22 1 0,1 20 0,0-21 15,0-20-15,0 20 0,21 0 16,-21-21-16,-1 22 0,1-22 0,21 0 15,0 0-15,0-42 32,0 0-17,0 0-15,21 0 0,1-22 0,-1 22 16,-21-21-16,21 21 0</inkml:trace>
  <inkml:trace contextRef="#ctx0" brushRef="#br0" timeOffset="32964.97">23495 2752 0</inkml:trace>
  <inkml:trace contextRef="#ctx0" brushRef="#br0" timeOffset="34912.21">23431 2604 0,'-21'0'16,"21"-22"62,21 22-78,1 0 15,-1 0-15,0 0 0,0 0 0,0 0 16,22 0-16,-22 0 0,0 0 0,0 0 16,0 0-16,0 22 0,1-1 15,-1-21-15,-21 21 0,0 0 0,0 0 16,0 0-16,0 1 0,-21-1 15,-1 0-15,-20 0 0,21 0 0,-21 0 16,-1 1-16,1-22 16,0 21-16,20-21 0,-20 0 0,21 21 15,-21-21-15,20 0 0,1 0 16</inkml:trace>
  <inkml:trace contextRef="#ctx0" brushRef="#br0" timeOffset="38434.9">24215 2455 0,'0'0'0,"0"-42"16,21 21-16,-21 0 16,21 0-16,-21-1 15,0 1-15,21 21 47,0 21-31,-21 1-16,21-1 0,1 21 15,-1-21-15,0 0 0,0 22 0,0-1 16,0-21-16,1 22 0,-1-22 16,0 21-16,0-21 0,21 0 0,-20 1 15,-1-1-15,21 0 0,-21 0 16,0 0-16,1-21 0,-1 21 15,0-21-15,0 0 16,-42 0 31,-21 0-47,20 0 0,-20 0 16,21 22-16,-21-22 0,-1 21 0,1 0 15,0-21-15,-22 21 0,22 0 0,-1-21 16,1 21-16,-21 1 0,20-1 15,1-21-15,0 21 0,-1 0 0,22 0 16,-21-21-16,21 21 16,-1-21-16,1 22 0,0-22 0,21 21 15,-21-21-15,0 0 16,0 0 15,-1 0-31,-20 0 0,21 0 16,-21 0-16,-1 0 0</inkml:trace>
  <inkml:trace contextRef="#ctx0" brushRef="#br0" timeOffset="39699.26">12721 4043 0,'0'0'0,"21"0"0,43-42 32,-43 20-32,0 22 0,0-21 0,0 21 15,1-21 1,-1 21-16,-21-21 15,0 42 17,-21-21-17,-1 21-15,1 0 0,-21 1 16,21 20-16,-22-21 0,22 0 0,-21 22 16,0-1-16,-1-21 0,1 21 15,0 1-15,-22-1 0,1-21 0,-1 22 16,1-1-16,-1-21 0,1 21 0,-1-20 15,1 20-15,-1-21 16,1 0-16,20 22 0,-20-22 0,20 0 0,1 0 16,0 0-16,-1 0 0,22-21 15,0 22-15,0-1 0,0-21 16,0 0-16,21-21 47,0-1-47,21 22 15,0-21-15,0 21 16,0 0-16,0 0 0,1 0 16,-1 0-16,0 0 15,0 0-15,0 0 0,22 0 16,-22 0-16,0 21 0,21-21 0,-21 22 0,22-1 16,-1 0-16,0 0 15,1 0-15,-1 0 0,0 1 0,1-1 16,-1 0-16,0 0 0,1 0 0,-1 0 15,0 1-15,-20-22 0,20 21 16,-21 0-16,0-21 0,22 0 0,-22 21 16,0-21-16,0 0 15,-21-21 48,0 0-48,0 0-15</inkml:trace>
  <inkml:trace contextRef="#ctx0" brushRef="#br0" timeOffset="40279.92">13716 4318 0,'0'0'0,"21"0"0,-21-21 0,0 0 0,21 21 16,-21-21-16,21 21 0,-21-22 16,0 1-16,0 0 0,0 0 15,-21 21 1,0 0-16,-21 0 15,21 0-15,-1 0 0,1 21 16,-21-21-16,21 21 0,-22 0 16,22 1-16,0-1 0,-21-21 15,21 21-15,-1 0 0,1 0 0,21 0 16,0 1-16,0-1 16,0 0-16,0 0 0,0 0 15,21-21-15,1 21 0,-1 1 16,21-1-16,-21-21 0,0 21 15,1-21-15,-1 21 0,0 0 0,0-21 16,0 21-16,0-21 0,1 22 16,-1-1-16,0-21 0,0 21 0,-21 0 15,0 0-15,0 0 16,-21 1-16,0-22 0,-22 21 16,1-21-16,0 21 0,-1 0 0,1-21 15,-21 0-15,20 21 0,1-21 16,0 0-16,-1 0 0,1 0 15,0 0-15,20 0 0,-20 0 0,21 0 16,0 0-16,0 0 0,-1 0 16,22-21-16,-21 21 0,21-21 15,0 0-15,0 0 16,0-1-16,21 22 0,1-21 16,-1 21-16,21-21 0</inkml:trace>
  <inkml:trace contextRef="#ctx0" brushRef="#br0" timeOffset="40643.74">13906 4424 0,'0'-21'0,"0"42"31,0 21-16,0-21-15,0 1 0,0 20 16,0-21-16,0 21 0,0 1 0,0-1 16,0 22-16,0-22 15,0 0-15,0 22 0,0-22 0,22 22 0,-22-1 16,0-21-16,0 22 0,0-22 16,0 22-16,0-1 0,0-20 15,0 20-15,-22-21 0,1 1 0,21 20 16,-21-20-16,0-1 0,0 0 0,21-21 15,-21 1-15,21 20 0,-22-42 16,22 21-16,0-42 16,0 0-1,0-22-15,22 22 16,-1-21-16,0 21 0,-21-22 0</inkml:trace>
  <inkml:trace contextRef="#ctx0" brushRef="#br0" timeOffset="40971.97">14033 4614 0,'0'0'0,"0"-21"0,22-21 0,-22 21 15,0 0-15,21-1 0,0 1 0,-21 0 16,21 21-16,0-21 0,22 0 0,-22 21 16,0 0-16,21-21 0,-21 21 15,22 0-15,-22 0 0,0 0 0,0 21 16,22 0-16,-22 21 15,-21-21-15,0 1 0,0-1 0,0 0 16,0 21-16,0-21 0,-21 1 16,-1-1-16,1 0 0,0 0 15,-21 0-15,21 0 0,-22-21 0,1 22 16,21-1-16,0-21 0,-22 0 0,22 21 16,0-21-16,0 0 15,0 0-15,21-21 31,21 0-31,0 21 16,21-22-16,-21 22 0,1 0 0</inkml:trace>
  <inkml:trace contextRef="#ctx0" brushRef="#br0" timeOffset="41472.19">14838 4530 0,'21'-21'0,"-42"42"0,63-64 0,-42 22 0,0 0 15,0 0-15,-21 21 16,21-21-16,-21 21 0,0 0 16,-1 0-16,-20 0 0,21 0 0,0 0 15,0 21-15,-22 0 0,22-21 16,0 21-16,0 0 0,0 1 0,-1-1 16,1 0-16,0 0 0,0 0 15,21 22-15,0-22 0,0 0 0,0 0 16,0 0-16,0 0 15,0 1-15,21-22 16,0 0 0,0 0-16,1 0 0,-1 0 15,0-22-15,0 1 0,0 21 16,0-21-16,-21 0 0,22 0 0,-1 0 16,0-1-16,-21 1 0,0 0 15,21 0-15,-21 0 0,0 0 0,21-1 16,-21 44 15,0-1-31,0 0 16,0 0-16,0 0 0,0 0 0,0 1 15,0-1-15,0 0 16,0 0-16,0 0 0,21 0 16,1-21-16,-1 0 15,0 0-15,0 0 0,0 0 0,0 0 16,1 0-16,-1 0 0,0-21 0,0 21 15,21-21-15,-20 0 0,-1 21 16,0-21-16,0 0 0,0-1 0</inkml:trace>
  <inkml:trace contextRef="#ctx0" brushRef="#br0" timeOffset="41851.11">15198 4551 0,'0'-21'15,"-22"63"-15,44-63 0,-1-21 0,-21 20 0,0 1 16,21 0-16,-21 0 0,0 42 31,0 0-15,0 0-16,0 1 0,-21-1 0,21 0 15,-21 0-15,21 0 0,0 0 16,0 1-16,-22-1 0,22 0 0,-21 0 16,21 0-16,-21-21 0,21 21 0,0 1 15,-21-22 1,0 0 0,21-22-1,0 1-15,0 0 16,0 0-16,21 0 0,0 0 15,0-1-15,0 1 0,1-21 16,-1 21-16,21 0 0,0-1 0,1-20 16,-1 21-16,0 0 0,22 21 0,-22-21 15,1 21-15,-1 0 0,0 0 16,-21 21-16,1 0 0,-1 0 0,0 0 16,-21 0-16,0 1 0,0 20 15,0-21-15,0 0 0,0 22 0,-21-22 16,21 0-16,-21 0 0,-1 0 0,1 0 15,0 1-15,0-1 0</inkml:trace>
  <inkml:trace contextRef="#ctx0" brushRef="#br0" timeOffset="42572.24">18224 4360 0,'0'0'0,"22"-21"15,-1 0-15,-21 0 0,21 21 16,-21-21-16,21 0 0,-21-1 0,-21 22 31,0 22-31,0-1 16,-1 21-16,1-21 0,0 22 15,0-22-15,0 21 0,0-21 0,-1 22 16,1-1-16,21-21 0,0 21 0,-21-20 16,21-1-16,0 21 0,0-21 15,0 0-15,0 1 0,0-1 0,21 0 16,0 0-16,1-21 15,-1 0-15,0 0 0,0 0 16,21 0-16,-20 0 0,-1-21 0,0 0 16,21 21-16,-21-21 15,1-1-15,-1 1 0,0 0 0,0-21 16,0 21-16,0-1 0,1-20 0,-1 21 16,-21-21-16,0 20 0,0-20 15,0 21-15,0 0 0,0 0 0,0-1 16,-21 22-16,-1-21 15,1 21-15,0 0 0,0 0 0,0 0 16,0 0-16,-1 21 0,1 1 16,21-1-16,-21 0 0,21 0 15,0 0-15,0 0 0,0 1 16,0-1-16,0 0 0,0 0 16,21-21-16,-21 21 0,21-21 15,1 21-15,-1-21 0,0 0 0,0 0 16,0 0-16,0 0 0,1 0 15,-1 0-15</inkml:trace>
  <inkml:trace contextRef="#ctx0" brushRef="#br0" timeOffset="42920.03">18648 4551 0,'0'0'15,"0"-21"-15,0 0 0,21-1 0,0 1 16,0 0-16,-21 0 0,21 0 16,1 0-16,-1 21 0,0-22 0,0 22 15,0 0-15,0-21 16,1 21-16,-1 0 0,0 0 0,0 21 15,0-21-15,0 22 0,-21-1 16,0 0-16,0 21 0,22-21 16,-22 1-16,0-1 0,0 0 0,0 21 15,0-21-15,0 1 0,0-1 16,0 0-16,-22-21 0,22 21 0,0 0 16,-21-21-16,0 21 0,0-21 15,21-21 16,0 0-31,0 0 16,0 0-16,0 0 16,0-1-16,21 1 0,-21 0 15,0 0-15,21-21 0,0 20 16,1 1-16,-22 0 0,21-21 0,-21 21 16,21-1-16,-21 1 0,0 0 15,21 0-15,-21 0 0</inkml:trace>
  <inkml:trace contextRef="#ctx0" brushRef="#br0" timeOffset="43567.67">19135 3979 0,'-22'-21'0,"44"42"0,-65-42 0,22 0 0,0 0 15,0 21-15,0-21 0,-1 0 16,-20 21-16,21 0 0,-21-22 0,-1 22 15,1 0-15,0 0 0,-1 0 0,-20 0 16,20 0-16,-20 0 0,21 0 16,-22 0-16,1 22 0,20-1 0,1 0 15,-22 0-15,22 0 0,0 22 16,21-22-16,-22 21 0,22 22 0,-21-22 16,21 0-16,-1 1 0,1-1 15,0 0-15,0 22 0,21-22 0,0 0 16,-21 1-16,21-1 0,0-21 15,0 22-15,0-1 0,0 0 16,0 1-16,0-1 0,21-21 0,0 21 16,0 1-16,0-22 0,1 0 0,-1 21 15,0-20-15,0-1 0,21-21 16,-20 21-16,20 0 0,0-21 0,1 0 16,20 21-16,-21-21 0,1 0 15,20 0-15,-20 0 0,20 0 0,-21 0 16,1-21-16,20 21 0,-20-21 0,-1 0 15,0 0-15,22-1 0,-22 1 16,0 0-16,-20-21 0,20-1 0,0 22 16,1-21-16,-1 0 0,-21-1 15,21 1-15,-20-22 0,20 22 16,-21 0-16,0-1 0,0-20 0,-21 21 16,0-22-16,0 22 0,0-1 15,0 1-15,-42-21 0,21 20 0,0 22 16,-22-21-16,1 21 0,0-22 15,-1 22-15,1 0 0,0 0 0,-22 21 16,22-21-16,-22 21 0,22 0 0,0 0 16,-1 0-16,1 0 15,0 0-15,-1 0 0,22 0 0,-21 21 0,21-21 16,0 21-16,-1 0 0,1 0 16,0 0-16,0 1 0,21-1 15,0 0-15,0 0 0,0 0 0,0 0 16,0 1-16,0-1 0</inkml:trace>
  <inkml:trace contextRef="#ctx0" brushRef="#br0" timeOffset="44335.26">21230 4276 0,'0'0'0,"64"-21"31,-43 21-31,-21-22 0,-21 44 62,-1-1-62,1 0 16,0 0-16,-21 21 0,21-20 0,-22-1 16,1 21-16,-22-21 0,22 0 15,-21 1-15,-1 20 0,22-21 0,-22 0 16,1 0-16,20-21 0,1 22 0,0-1 15,-1-21-15,22 0 0,0 21 16,0-21-16,0 0 0,42 0 47,0 0-47,21 0 0,-20 21 0,20-21 16,-21 0-16,21 21 0,1-21 15,-1 21-15,0 1 0,1-22 16,-1 21-16,0 0 0,1 0 0,-1 0 15,-21-21-15,22 21 0,-1 1 16,-21-1-16,21-21 0,-20 21 0,-1 0 16,0-21-16,0 0 0,0 21 15,0-21-15,1 0 16,-22-21 31,0 0-32,21 0 1</inkml:trace>
  <inkml:trace contextRef="#ctx0" brushRef="#br0" timeOffset="44947.91">21992 4509 0,'0'0'0,"21"-22"0,0 22 16,-21-21-16,22 0 0,-22 0 16,21 0-16,-21 0 0,0-1 0,0 1 15,0-21-15,0 21 0,-21 0 16,-1-1 0,22 1-16,-21 21 0,0 0 0,0 0 15,0 0-15,0 0 0,-1 0 16,1 21-16,-21 1 0,21-1 0,-22 21 15,1 0-15,21-20 0,-21 20 0,20 0 16,-20 1-16,21-22 0,-21 21 16,20-21-16,1 22 0,0-22 0,21 0 15,0 0-15,0 21 0,0-20 16,0-1-16,0 0 0,0 0 16,21-21-16,-21 21 0,21-21 15,1 0-15,-1 0 16,0 0-16,21 0 0,-21 0 0,1-21 15,-1 21-15,21-21 0,-21 0 16,0 0-16,22 21 0,-22-22 0,21-20 16,-21 21-16,1 0 0,20 0 0,-21-1 15,0-20-15,0 21 0,1 0 16,-1-22-16,0 22 0,-21 0 0,0 0 16,21 21-1,-21 21 1,0 0-16,0 22 15,0-22-15,0 0 0,0 21 0,0-21 16,0 22-16,0-22 0,0 0 16,0 0-16,0 0 0,0 1 15,21-1-15,0 0 0,1-21 0,-1 0 16,0 0-16,0 0 0,21 0 16,-20 0-16,20 0 0,0 0 0,-21 0 15,22-21-15,-1 0 0,0-1 0,1 22 16,-22-21-16,21 0 0,-21 0 15,-21 0-15</inkml:trace>
  <inkml:trace contextRef="#ctx0" brushRef="#br0" timeOffset="79043.53">1164 6477 0,'0'-21'16,"0"42"-16,21-63 0,-21 21 0,0-1 0,0 1 0,0 0 15,-21 21 1,21-21-16,-21 21 0,0 0 16,21 21-1,-21 0-15,21 22 0,-22-22 16,1 21-16,21 22 0,-21-22 0,21 21 16,-21-20-16,0 20 0,21-20 15,-21 20-15,-1-21 0,1 1 0,0 20 16,0-20-16,0-1 0,0 0 15,-1 1-15,22-1 0,-21 0 16,0-21-16,21 22 0,-21-22 0,21 0 16,0 0-16,-21-21 15,21-21 1,0 0 0,0 0-16,0 0 0,0-22 15,21 22-15,-21-21 0</inkml:trace>
  <inkml:trace contextRef="#ctx0" brushRef="#br0" timeOffset="79359.35">952 6519 0,'0'0'0,"22"0"15,83 22 1,-62-22-16,-22 21 15,0 0-15,0 21 0,22-21 16,-22 22-16,0-1 0,0 0 0,0-20 16,0 20-16,1 0 0,-22 1 15,0-1-15,0-21 0,0 21 0,0 1 16,0-22-16,-22 21 0,1-21 16,21 22-16,-21-22 0,0 0 0,0 0 15,21 0-15,-21 1 0,-1-22 16,22 21-16,-21-21 0,0 0 15,0 0 1,0 0-16,21-21 0,-21-1 0,-1 1 16,1 0-16,0 0 0</inkml:trace>
  <inkml:trace contextRef="#ctx0" brushRef="#br0" timeOffset="79571.23">698 7027 0,'22'0'31,"-1"0"-15,0 0-16,21 0 0,-21 0 15,22 0-15,-1 0 0,-21 0 16,22 0-16,-1-21 0,0 21 16,1 0-16,20-21 0,-21 21 15,1-21-15,-1 21 0,0-21 0,-20 0 16,20 21-16,-21-22 0,0 1 15,22 0-15</inkml:trace>
  <inkml:trace contextRef="#ctx0" brushRef="#br0" timeOffset="79868.14">1757 6498 0,'0'0'16,"0"21"-16,0 1 15,0-1-15,0 0 0,0 21 16,0-21-16,0 22 0,-21-1 0,21-21 16,-22 22-16,22-1 0,-21 0 15,0 1-15,21-22 0,-21 21 0,0 0 16,21 1-16,0-22 0,-21 21 16,21-21-16,-22 1 0,22 20 15,0-21-15,0 0 0,0 0 16,22-21-1,-1 0 1,0-21-16,-21 0 0,21 0 16,0 0-16,0 0 0,1-22 15,-1 22-15</inkml:trace>
  <inkml:trace contextRef="#ctx0" brushRef="#br0" timeOffset="80729.2">2074 6541 0,'0'-22'15,"0"44"-15,0-65 0,21 43 0,-21 21 16,0 1 0,0-1-16,0 0 0,0 0 15,0 0-15,-21 22 0,21-22 0,-21 21 16,0-21-16,21 22 16,-21-22-16,0 21 0,21-21 0,-22 22 15,1-22-15,21 21 0,-21-21 16,21 22-16,-21-22 0,21 0 0,0 21 15,0-21-15,0 1 0,0-1 16,0 0-16,0 0 0,0 0 16,21-21-1,0 0-15,0 0 0,1 0 16,-1 0-16,0-21 16,0 21-16,0-21 0,0 0 0,1-22 15,20 22-15,-21 0 0,0-21 16,22 21-16,-22-22 0,0 1 15,0 21-15,0 0 0,0-22 0,1 22 16,-22 0-16,0 0 16,-22 21-1,1 0-15,0 21 0,0-21 16,0 21-16,0 0 0,-1-21 0,22 21 16,0 1-16,0-1 15,0 0-15,0 0 16,0 0-1,22-21-15,-1 21 16,0-21-16,-21 22 16,21-1-16,0 0 15,-21 0-15,0 0 16,0 0-16,0 1 16,0-1-16,0 0 0,0 0 0,0 0 15,0 0-15,21-21 16,-21 22-16,22-22 0,-1 0 15,0 0-15,0 0 16,0 0-16,0 0 0,1 0 0,-1-22 16,0 1-16,21 0 0,-21 0 15,1 0-15,20 0 0,-21-22 16,0 22-16,0 0 0,1-21 16,-1 20-16,0-20 0,-21 21 0,0 0 15,21 0-15,-21-1 0,21 22 0,-21-21 16,0 42-1,0 1-15,0-1 16,0 0-16,0 0 16,-21 0-16,21 22 0,0-22 0,0 0 15,0 0-15,0 0 0,0 0 16,0 1-16,0-1 0,0 0 16,0 0-16,0 0 15,21-21-15,0 0 16,1 0-16,-1 0 15,0-21-15,-21 0 0,21 0 16,0 21-16,-21-43 0,21 22 0,1 0 16,-1 0-16</inkml:trace>
  <inkml:trace contextRef="#ctx0" brushRef="#br0" timeOffset="80930.81">2963 6583 0,'-42'0'15,"21"0"1,0 0-16,-1 0 16,1-21 46,0 21-62,0 0 16,0 0-16</inkml:trace>
  <inkml:trace contextRef="#ctx0" brushRef="#br0" timeOffset="81139.69">1820 6710 0,'0'0'15,"0"21"-15,0 0 31,21-21-31,1 0 0,-1 0 0,0 0 16,0 0-16,0 0 0,0 0 16,22 0-16,-22 0 0,0 0 0,21 0 15,1 0-15,-22 0 0,21-21 16,1 21-16,-1-21 0</inkml:trace>
  <inkml:trace contextRef="#ctx0" brushRef="#br0" timeOffset="81784.3">3387 6583 0,'0'-21'0,"0"42"0,-22-42 31,22 42-16,-21 0-15,0 0 0,21 0 16,0 1-16,0 20 0,0-21 0,-21 21 16,21 1-16,0-1 0,-21-21 15,21 22-15,-21-1 0,21 0 16,0 1-16,-22-22 0,22 21 0,-21 0 16,21-20-16,0 20 0,0-21 15,0 0-15,0 22 0,-21-43 0,21 21 16,0 0-16,-21 0 15,21-42 1,0 0 0,0 0-16,0-1 0,0 1 15,0 0-15,0-21 0,0 21 0,0-1 16,21-20-16,0 21 16,-21 0-16,21-22 0,1 22 0,-1 21 15,0-21-15,0 0 0,0 21 0,22 0 16,-22 0-16,0 0 0,21 0 15,-21 0-15,1 0 0,-1 0 0,21 21 16,-21-21-16,0 21 0,1 0 16,-22 1-16,21-1 0,-21 0 0,0 0 15,0 21-15,0-20 0,0-1 0,0 0 16,-21 21-16,-1-21 0,1 1 16,0-1-16,-21 0 0,21-21 0,-1 21 15,-20 0-15,21-21 16,-21 0-16,20 21 0,1-21 0,0 0 15,-21 0-15,21 0 0,-1 0 0,1 0 16,0 0-16,0 0 16,21-21-16,0 0 15,0 0 1,0 0-16,0 0 16,21-1-16,0 22 0</inkml:trace>
  <inkml:trace contextRef="#ctx0" brushRef="#br0" timeOffset="82562.85">3916 6858 0,'0'-21'0,"0"42"0,0-21 16,0 21-1,-21 22-15,21-22 0,-22 0 16,22 0-16,-21 21 0,21 1 16,0-22-16,0 21 0,0-21 0,0 22 15,0-22-15,0 21 0,0-21 0,0 1 16,0-1-16,0 0 16,0 0-16,21 0 0,1-21 15,-1 0-15,0 0 0,0 0 16,0 0-16,0-21 15,1 0-15,-1 21 0,-21-21 0,21-22 16,0 22-16,0 0 0,0-21 16,1 21-16,-22-22 0,21 1 0,0 21 15,-21-22-15,21 22 0,-21-21 0,0 21 16,0 0-16,0-1 16,21 22-16,-21 22 15,0-1 1,0 0-16,0 0 15,0 21-15,-21-20 0,21 20 0,0-21 16,0 21-16,0-20 0,0-1 16,0 21-16,0-21 0,0 0 0,0 1 15,0-1-15,21 0 0,0-21 0,-21 21 16,22-21-16,-1 0 0,0 0 16,0 0-16,0 0 0,0-21 15,1 0-15,-1 21 0,21-21 0,-21-22 16,0 22-16,1 0 0,-1-21 15,0-1-15,0 1 0,0 0 0,0-1 16,1 1-16,-22 0 16,21-1-16,0-20 0,-21 20 0,0 1 15,21 21-15,-21 0 0,21 0 0,-21-1 16,0 44 0,-21-1-16,0 0 15,21 0-15,0 21 0,-21-20 16,21 20-16,-21 0 0,-1 1 0,22-22 15,0 21-15,0 0 0,-21 1 0,21-1 16,0-21-16,-21 22 0,21-1 16,0-21-16,0 0 0,0 0 0,0 1 15,0-1-15,0 0 0,0 0 0,0 0 32,21-21-32,0 0 0,1 0 15,-1 0-15,0-21 0,-21 0 0,42 21 16,-21-21-16,1 0 0</inkml:trace>
  <inkml:trace contextRef="#ctx0" brushRef="#br0" timeOffset="82971.61">4995 7070 0,'-21'21'0,"42"-42"15,-63 63-15,42-21 0,0 0 31,21-21-15,0 0-16,0 0 0,1 0 16,-1-21-16,0 0 15,0 0-15,0 21 0,0-21 0,1 0 16,-22-1-16,21 1 0,-21 0 0,21 0 16,-21 0-16,0 0 0,0-1 15,0 1-15,-21 21 16,0 0-1,-1 21-15,1 1 0,0-1 16,0 0-16,0 0 0,0 0 0,-1 0 16,1 22-16,0-22 15,21 0-15,0 21 0,-21-20 0,21-1 16,0 0-16,0 21 0,0-21 0,0 1 16,0-1-16,21 0 15,-21 0-15,21-21 0,0 0 0,1 0 16,-1 0-16,0 0 0,0 0 0,0 0 15,0 0-15,1 0 0,-1-21 16,21 0-16,-21 21 0,22-21 0</inkml:trace>
  <inkml:trace contextRef="#ctx0" brushRef="#br0" timeOffset="83419.36">5821 6943 0,'0'0'0,"42"-21"15,22-22 1,-64 22-1,-22 21-15,1 0 0,0 0 16,0 0-16,0 0 0,0 0 16,-1 21-16,-20 0 0,21-21 0,0 22 15,0-22-15,21 21 0,-22 0 0,1-21 16,21 21-16,0 0 16,0 0-16,0 1 0,0-1 15,21-21-15,1 21 16,-1-21-16,0 0 0,0 0 15,21 21-15,-20-21 0,-1 0 16,21 0-16,-21 21 0,0-21 0,1 0 16,-1 0-16,0 21 0,0-21 15,0 0-15,-21 22 0,0-1 16,-21 0 0,0-21-1,0 21-15,0-21 0,-1 0 0,-20 21 16,21-21-16,-21 0 0,20 0 15,1 21-15,-21-21 0,21 0 0,0 0 16,-1 22-16,1-22 0,0 0 0,0 0 16,0 0-16,0 0 0,-1 0 15,1 0 1,21-22 0,0 1-16,0 0 15,0 0-15</inkml:trace>
  <inkml:trace contextRef="#ctx0" brushRef="#br0" timeOffset="83732.17">4424 6604 0,'0'0'0,"-21"0"0,-1 0 0,1 0 0,21-21 16,21 21-1,22 0-15,-22 0 16,42 0-16,-20 0 0,20 0 0,1 0 16,-1 0-16,1 0 0,-1 0 15,-20 0-15,20 0 0,1 0 0,-22 0 16,0 0-16,-21 0 0,22 0 0,-22 0 16,0 0-16,0 0 0,-42 0 46,0 21-46,0-21 16,-22 21-16,1-21 0,21 0 0,-43 0 16,22 21-16,-21-21 0</inkml:trace>
  <inkml:trace contextRef="#ctx0" brushRef="#br0" timeOffset="84319.68">952 7705 0,'-42'21'16,"84"-42"-16,-126 63 0,41-42 0,22 21 0,-21-21 16,21 0-16,0 0 0,21 21 15,21-21 1,21 22-16,-21-22 16,0 0-16,22 0 0,-1 0 0,0 0 15,22 0-15,-22 0 0,22 0 16,-1 0-16,22 0 0,0 0 0,-1 0 15,22 0-15,0 0 0,21 0 16,-21 0-16,21 0 0,0 0 0,21 0 16,0 0-16,21 0 0,-20 0 15,-1 0-15,21-22 0,-21 22 0,22 0 16,-1 0-16,-21 0 0,0 0 0,0 0 16,1 0-16,-1-21 0,-21 21 15,21 0-15,-21 0 0,0 0 0,-21 0 16,0 0-16,-22 0 0,1 0 15,0-21-15,-22 21 0,1 0 16,-22 0-16,0 0 0,-21 0 0,22 0 16,-22 0-16,0 0 15,-42-21 1,0 21 0,0 0-16,-1 0 0,1 0 15,21-21 1,0 0-16</inkml:trace>
  <inkml:trace contextRef="#ctx0" brushRef="#br0" timeOffset="85167.44">7091 7133 0,'-43'0'16,"22"0"-1,0 0-15,42 0 31,0 0-31,22 0 0,-1 0 16,0 0-16,1 0 0,-1 0 16,22 0-16,-1 0 0,22 21 0,-22-21 15,22 0-15,0 0 0,-1 0 16,1 0-16,0 0 0,-22 0 0,1 0 16,-1 0-16,1 0 0,-22 0 0,0 0 15,1 0-15,-1 0 0,-21 0 16,0 0-16,0 0 0,-21-21 15,-21 0 1,0 0-16,0 21 16,-21-21-16,20 21 0,-20 0 15,0-21-15,21 21 0,-22 0 16,22 0-16,0-22 0,-21 22 0,20 0 16,1 0-16,0 0 0,0 0 15,0 0 1,42 0-1,0 0 1,0 0-16,0 0 16,22 0-16,-22 0 0,0 0 0,0 22 15,0-22-15,1 0 0,-1 0 0,0 0 16,0 0-16,-21 21 0,0 0 16,21-21-16,-21 21 0,0 0 15,0 0-15,0 22 0,0-22 16,-21 0-16,0 0 0,0 0 15,0 1-15,-1-1 0,1 0 0,-21 21 16,21-21-16,0 1 0,-22-22 0,22 21 16,-21 0-16,21 0 0,-1-21 15,1 21-15,0-21 0,0 0 0,21 21 16,-21-21-16,42 0 31</inkml:trace>
  <inkml:trace contextRef="#ctx0" brushRef="#br0" timeOffset="85675.14">9546 6858 0,'0'-21'16,"0"42"-16,0-63 0,0 21 0,0-1 16,0 1-16,0 0 0,0 0 15,-21 42 17,21 0-32,0 0 0,0 1 0,-21 20 15,21 0-15,-21-21 0,21 22 16,-22-1-16,22 0 0,0 1 0,-21-22 15,0 21-15,21 1 0,-21-1 0,21 0 16,0-21-16,-21 1 0,21 20 16,-21-21-16,21 0 0,0 0 0,-22 1 15,22-1-15,0-42 47,0-1-47,0 1 16</inkml:trace>
  <inkml:trace contextRef="#ctx0" brushRef="#br0" timeOffset="86135.91">9186 7049 0,'0'0'0,"-21"-43"0,0 22 0,-21-21 15,20 21-15,22-22 0,-21 1 16,21 21-16,-21-22 0,21 22 0,0 0 16,0 0-16,0 0 0,21 0 15,22-1-15,-22 22 0,21-21 0,0 21 16,1 0-16,-1 0 0,0 21 0,1-21 15,-1 43-15,22-22 0,-22 21 16,21-21-16,-20 22 0,-1-1 16,0 0-16,1 1 0,-22-1 0,21 0 15,-21 1-15,1 20 0,-22-20 16,21-1-16,-21 0 0,0-21 0,21 22 16,-21-22-16,0 21 0,0-21 0,0 1 15,0-1-15,-21-21 31,21-21-15,0-1-16,-21 1 0,21 0 16,0-21-16,0 21 0,0-22 0,0 1 15,0-22-15,0 22 0,21 0 0,0-22 16,0 1-16,0 20 16,22-20-16,-22-1 0,0 22 0,21-21 15,-21 20-15,1 22 0,20-21 0,-21 21 16,0 21-16,0 0 0,1 0 15,-1 0-15,0 0 0,0 21 16,-21 0-16,0 0 0,0 0 16,0 0-16,0 1 0,0 20 15,0-21-15,0 0 0,0 0 0,0 22 16,0-22-16</inkml:trace>
  <inkml:trace contextRef="#ctx0" brushRef="#br0" timeOffset="87376.2">10499 7218 0,'63'0'15,"-42"0"-15,0 0 0,1 0 0,-1-21 0,0 21 16,0-21-16,-21-1 0,21 1 16,-21 0-16,0 0 0,0 0 0,0 0 15,0-22-15,0 22 0,0 0 0,0-21 16,-21 20-16,0 1 0,0 0 15,0 21-15,-22 0 0,22 0 16,0 0-16,0 0 0,-22 0 0,22 0 0,-21 21 16,0 0-16,20 1 15,-20-1-15,0 0 0,21 0 0,-1 21 16,1 1-16,0-22 0,0 21 0,21-21 16,0 22-16,0-22 0,0 21 15,0-21-15,21 1 0,0-1 0,0-21 16,1 21-16,-1-21 0,0 0 0,0 0 15,21 0-15,-20 0 0,-1 0 16,21 0-16,-21-21 0,0 0 0,1 21 16,20-22-16,-21 1 0,0-21 0,0 21 15,1 0-15,-1-22 0,0 22 16,0 0-16,-21-21 0,21 20 0,-21-20 16,21 21-16,-21 0 0,0 0 15,0-1-15,0 44 31,-21-1-31,21 0 0,-21 0 0,21 0 16,0 22-16,0-22 0,-21 21 0,21-21 16,0 22-16,0-22 0,0 0 15,0 21-15,0-21 0,0 1 0,21-22 16,-21 21-16,21-21 0,0 0 0,1 0 16,-1 0-16,0 0 0,0 0 15,0 0-15,0 0 0,22 0 0,-22-21 16,0-1-16,21 1 0,-20 0 0,20 0 15,-21 0-15,21-22 16,-20 22-16,-1 0 0,0-21 0,0 21 16,0-22-16,0 1 0,-21 21 0,22 0 15,-22-1-15,0 1 0,-22 42 32,1 1-32,0-1 0,0 0 15,21 0-15,-21 0 0,0 0 16,-1 22-16,1-22 0,0 21 0,21-21 15,-21 22-15,21-22 0,-21 0 16,21 0-16,-21 0 0,21 1 16,0-1-16,0 0 0,0 0 15,0-42 17,0 0-32,21 0 15,0-1-15,-21 1 0,21 0 0,0-21 16,0 21-16,1-1 0,-1-20 15,0 21-15,0-21 0,0-1 0,22 22 16,-22-21-16,21 21 0,-21-1 0,22 1 16,-22 21-16,0 0 0,21 0 15,-21 0-15,1 0 0,-1 0 0,0 21 16,-21 1-16,21-1 0,-21 0 16,21 21-16,-21-21 0,0 22 15,0-22-15,0 21 0,0 1 0,0-22 16,0 21-16,-21-21 0,21 0 0,-21 1 15,21-1-15,0 0 0,-21 0 16,21 0-16,0-42 47,0 0-47,0 0 0,21 0 16,-21-1-16,21-20 0,0 21 0,0-21 15,1 20-15,-1-20 16,21 0-16,-21 21 0,22-22 0,-1 1 0,-21 21 15,21 0-15,1-1 0,-22 22 16,21 0-16,-21 0 0,1 0 16,-22 22-16,21-1 0,-21 0 15,0 21-15,0-21 0,0 22 0,0-22 16,-21 21-16,21 1 0,-22-1 16,22-21-16,-21 21 0,21-20 0,0-1 15,-21 21-15,21-21 0,-21-21 0,21 21 16,0 1-16,21-44 47,0 1-32,0 0-15,1 0 0,-1 0 0</inkml:trace>
  <inkml:trace contextRef="#ctx0" brushRef="#br0" timeOffset="87775.97">12255 7049 0,'-21'21'0,"0"0"0,21 0 16,0 0-16,0 0 16,0 1-16,21-22 15,0 0 1,1 0-16,-1 0 16,0 0-16,0 0 0,21 0 0,-20-22 15,-1 22-15,0-21 0,0 0 0,21 0 16,-20 21-16,-1-21 0,0 0 15,-21-1-15,0 1 0,21 0 0,-21-21 16,0 21-16,0-1 0,0 1 16,-21 21-16,0 0 15,-22 0-15,22 0 0,0 21 0,-21 1 16,21-1-16,-22 0 0,22 21 0,-21 1 16,21-22-16,-1 21 0,1 0 15,0 1-15,0-1 0,21 0 0,0-20 16,0 20-16,0-21 0,0 0 15,0 0-15,21 1 0,0-1 16,0-21-16,22 0 0,-22 0 0,21 0 16,1 0-16,-22 0 0,21 0 0,0 0 15,-20-21-15,20 21 0,-21-22 16,0 1-16,22-21 0,-22 21 0,0 0 16,0-1-16</inkml:trace>
  <inkml:trace contextRef="#ctx0" brushRef="#br0" timeOffset="88263.72">13483 7070 0,'0'21'0,"21"-21"47,0 0-47,1 0 0,-1 0 15,0 0-15,0 0 0,0 0 16,0 0-16,1 0 0,-1 0 15,0 0-15,0 0 0,0 0 0,0 0 16,1 0-16,-44 0 47,1 0-47</inkml:trace>
  <inkml:trace contextRef="#ctx0" brushRef="#br0" timeOffset="88443.61">13504 7260 0,'0'0'0,"0"21"0,0 1 16,21-22-1,1 0-15,-1 0 0,0 21 16,0-21-16,0 0 0,0 0 16,1 0-16,-1 0 0,0 0 0,0 0 15,0 0-15,0 0 0,1 0 0,-1 0 16,21-21-16,-21 21 0,0-22 15</inkml:trace>
  <inkml:trace contextRef="#ctx0" brushRef="#br0" timeOffset="88871.37">14774 6519 0,'-21'0'16,"42"0"-16,-63 0 0,21 0 0,0 0 16,-1 0-16,1 22 0,21-1 15,-21-21-15,21 21 16,-21-21-16,21 21 0,0 0 16,21-21-1,0 0-15,0 0 0,1 0 16,-1 0-16,0 0 15,-21-21-15,21 21 0,-21-21 16,21 0-16,-21 0 0,0-1 16,0 1-16,0 0 0,-21 21 31,0 0-31,0 0 0,0 21 16,21 0-16,-22 1 0,1-1 0,21 0 15,0 0-15,-21 0 0,0 22 16,21-22-16,-21 0 0,21 0 0,0 0 15,0 0-15,0 1 16,0-1-16,21-21 0,0 0 16,0 0-16,0 0 0,1 0 15,-1 0-15</inkml:trace>
  <inkml:trace contextRef="#ctx0" brushRef="#br0" timeOffset="89199.18">14965 6583 0,'0'0'0,"-21"0"31,21-21 32,21 21-48,-21-21-15,21 21 0,-21-22 16,0 1-16,-21 21 31,0 0-15,21 21-16,-22 1 0,1-1 0,21 21 16,0-21-16,-21 0 0,21 1 15,-21-1-15,21 0 0,0 0 16,0 0-16,0 0 0,0 1 15</inkml:trace>
  <inkml:trace contextRef="#ctx0" brushRef="#br0" timeOffset="89854.83">15240 6837 0,'42'-106'31,"-42"85"-31,21 0 0,1 0 16,-1-1-16,0 1 16,0 21-16,0 0 0,0 21 15,1 1-15,-22-1 16,21 0-16,0 21 0,0-21 0,-21 22 15,0-1-15,21-21 0,-21 22 16,0-1-16,21-21 0,-21 21 0,0 1 16,0-22-16,0 21 0,0 1 0,0-22 15,0 0-15,0 21 0,0-21 16,0 1-16,0-1 0,0 0 16,0-42 15,0 0-31,0-1 15,0 1-15,0 0 0,22 0 0,-1-21 16,0 20-16,0-20 0,0 0 16,0-1-16,1 1 0,-1 0 0,0-1 15,21 1-15,-21-21 0,1 20 0,20 1 16,-21 0-16,0 20 0,0-20 16,1 21-16,-1 21 0,0 0 0,0 0 15,0 0 1,-21 21-16,0 0 0,0 0 15,0 1-15,0-1 0,0 0 0,0 21 16,0-21-16,-21 1 0,21-1 16,0 0-16</inkml:trace>
  <inkml:trace contextRef="#ctx0" brushRef="#br0" timeOffset="90491.46">16192 7176 0,'0'0'0,"22"0"0,-1 0 16,0-22-16,0 22 16,0-21-16,0 0 0,1 0 15,-1 21-15,-21-21 0,21 0 0,-21-1 16,21 1-16,-21 0 0,0 0 16,0 0-16,0-22 0,0 22 15,0 0-15,0 0 0,0 0 0,-21 21 16,0 0-1,0 0-15,-22 0 0,22 0 0,0 21 16,-21 0-16,20 0 0,-20 0 0,21 22 16,-21-22-16,20 0 0,1 0 15,0 22-15,0-22 0,21 0 0,0 0 16,0 0-16,0 22 0,0-22 16,0 0-16,0 0 0,21-21 15,0 21-15,0-21 16,1 0-16,-1 0 0,0 0 0,0 0 15,0-21-15,0 21 16,1-21-16,-1 0 0,0 0 0,0-1 16,0 1-16,0 0 0,1 0 0,-1 0 15,0 0-15,0-22 0,0 22 16,0 0-16,1-21 0,-1 20 0,-21 1 16,0 0-16,21 0 0,-21 42 31,0 0-31,0 0 0,-21 1 15,21-1-15,0 0 0,0 0 16,-21 0-16,21 22 0,0-22 0,0 0 16,0 0-16,0 21 0,0-20 0,0-1 15,0 0-15,0 0 0,21 0 16,0 0-16,0-21 16,0 0-16,0 0 0,1 0 15,-1 0-15,0 0 0,0 0 0,0-21 16,0 21-16,1-21 0,-1 0 15,0 0-15,-21 0 0,21-1 0,0-20 16,0 21-16,1-21 0,-1 20 0,0-20 16,0 0-16,-21-1 0,21-20 15</inkml:trace>
  <inkml:trace contextRef="#ctx0" brushRef="#br0" timeOffset="91427.52">16976 6689 0,'21'-43'0,"-21"1"0,21 0 16,-63 169-16,84-297 0,-42 149 0,0 0 0,0 0 15,-21 42 1,0 0-16,21 0 15,0 22-15,-22-1 0,22 0 0,-21 1 16,21-1-16,-21 0 0,21 1 0,0-1 16,0-21-16,0 22 0,-21-1 15,21 0-15,0-21 0,0 22 0,0-22 16,0 21-16,0-21 0,0 1 16,0-1-16,21 0 0,-21 0 0,21 0 15,0 0-15,1-21 0,-1 0 16,0 0-1,0 0-15,0 0 0,0 0 0,1 0 16,-1-21-16,0 21 0,0-21 0,0 0 16,0 0-16,1 0 0,-1-1 15,0 1-15,0 0 0,0 0 0,0-21 16,1 20-16,-22 1 0,21 0 0,-21 0 16,21 0-16,0 21 15,-21-21-15,0 42 16,0 0-16,-21 0 15,0 0-15,21 0 16,-21 1-16,21 20 0,0-21 16,0 0-16,0 0 0,0 1 0,0-1 15,0 0-15,0 0 16,21-21-16,-21 21 0,21-21 16,0 0-16,0 0 0,0 0 15,1 0-15,-1-21 0,0 21 16,0-21-16,0 0 0,0 21 0,1-21 15,20-1-15,-21 1 0,0 0 16,0 0-16,22 0 0,-22-22 0,0 22 16,0 0-16,0 0 0,1-21 0,-1 20 15,0 22-15,-21-21 0,21 21 16,-21 21 0,0 1-1,-21-22-15,0 21 0,0 0 16,21 0-16,-22 0 0,22 0 0,0 1 15,0 20-15,-21-21 0,21 0 16,0 0-16,0 1 0,0-1 16,0 0-16,21-21 0,1 21 0,-1-21 15,0 21-15,0-21 0,0 0 16,0 0-16,22 0 0,-22 0 0,0 0 16,21 0-16,-20-21 0,20 21 0,-21-21 15,21 0-15,-20 0 0,20-1 16,-21 1-16,21 0 0,-20 0 0,-1-21 15,0 20-15,0-20 0,0 21 16,-21-21-16,0-1 0,0 22 16,0 0-16,0 0 0,0 0 0,0-1 15,-21 22-15,0 0 0,0 0 16,-22 0-16,22 0 0,0 22 0,0-1 16,0 0-16,0 21 0,-1-21 0,22 1 15,0 20-15,0-21 0,0 21 16,0-20-16,0-1 0,0 21 0,22-21 15,-1 0-15,0 1 0,0-1 16,0 0-16,0-21 0,22 21 0,-22-21 16,21 0-16,-21 0 0,22 0 15,-1 0-15,0 0 0,1 0 0,-1-21 16,-21 0-16,22 21 0,-1-21 16,0-1-16,-21 1 0,22 0 0,-22 0 15,0 0-15,21-22 0,-20 22 16</inkml:trace>
  <inkml:trace contextRef="#ctx0" brushRef="#br0" timeOffset="91915.8">19240 6117 0,'0'0'0,"-21"0"31,21 21-31,-21-21 16,21 22-16,-21-22 15,0 21 1,21-42 31,0-1-32,21 1-15,0 21 0,0 0 16,-21-21-16,21 21 0,1 0 16,-1 0-16,-21 21 31,0 0-16,0 1-15,0-1 0,0 0 16,-21 0-16,-1 0 16,1 0-16,0-21 15,21 22-15,21-22 47</inkml:trace>
  <inkml:trace contextRef="#ctx0" brushRef="#br0" timeOffset="92255.61">19410 6138 0,'0'0'0,"-21"0"78,21-21-31,21 21-31,-21-21-16,21 21 16,0 0-16,-21-21 15,21 21-15,0 0 16,1 0-16,-22 21 15,0 0-15,0 0 16,0 1 0,0-1-16,0 0 0,-22-21 15,1 21-15,0 0 0,-21 0 0,21-21 16</inkml:trace>
  <inkml:trace contextRef="#ctx0" brushRef="#br0" timeOffset="119875.53">1206 9208 0,'-21'0'0,"42"0"0,-63 0 16,21-22-1,0 22-15,0 0 16,42 0 62,0 0-78,0 0 16,0 0-16,0 0 0,22 0 0,-22 0 15,0-21-15,0 21 16,22 0-16,-22 0 0,21 0 0,-21-21 16,0 21-16,22 0 0,-22 0 15,21 0-15,-21 0 0,1 0 0,20 0 16,-21 0-16,0-21 0,0 21 16,1 0-16,-1 0 0,0 0 0,0 0 15,0 0-15,0 0 0,1 0 16,-1 0-16,-21 21 31,0 0-15,-21-21-1,-1 0-15,1 0 0</inkml:trace>
  <inkml:trace contextRef="#ctx0" brushRef="#br0" timeOffset="120115.39">1143 9229 0,'0'-21'0,"21"21"16</inkml:trace>
  <inkml:trace contextRef="#ctx0" brushRef="#br0" timeOffset="120464.19">1460 9208 0,'0'21'63,"0"0"-63,0 0 0,0 0 15,0 0-15,0 22 0,0-22 0,0 21 16,0 1-16,0-22 0,0 21 15,0 22-15,0-22 0,-21 0 0,21 1 16,-21-1-16,0 0 0,21 1 16,0-1-16,-21-21 0,0 21 15,-1-20-15,22-1 0,-21 0 16,21 0-16,0 0 0,0 0 0,-21-21 16,21 22-1,0-44 1,21 1-1,0 21-15,1-21 0,-1 0 0,0 0 16,0 0-16</inkml:trace>
  <inkml:trace contextRef="#ctx0" brushRef="#br0" timeOffset="120871.96">1693 9779 0,'0'0'0,"21"0"47,1 0-47,-1-21 0,0 0 16,0 0-16,0-1 16,-21 1-16,21 0 0,-21 0 15,22 0-15,-22 0 0,0-1 16,0 1-16,-22 21 31,1 0-31,0 0 0,21 21 16,-21-21-16,0 43 0,0-22 0,-1 0 15,22 0-15,0 22 0,0-22 16,0 0-16,0 21 0,0-21 0,0 1 16,0-1-16,0 0 0,0 0 15,0 0-15,0 0 0,0 1 16,22-22-16,-1 21 15,0-21-15,0 0 0,0 0 16,0 0-16,1 0 16,-1 0-16,0-21 0,0 21 0,0-22 15,22 1-15,-22 21 0</inkml:trace>
  <inkml:trace contextRef="#ctx0" brushRef="#br0" timeOffset="121444.63">2201 9631 0,'0'0'0,"21"-42"32,1 20-32,-1 22 15,0 0-15,0-21 16,0 21-16,0 0 0,22 0 16,-22 0-16,0 0 0,0 21 0,0 1 15,22-1-15,-22 0 0,-21 0 16,0 0-16,21 0 0,-21 1 0,0-1 15,0 0-15,0 0 0,-21 0 16,0 0-16,0 22 0,-1-22 0,1-21 16,0 21-16,0 0 0,0 0 15,0-21-15,21 22 0,-22-22 0,44 0 47,-1-22-47,0 1 0,0 0 0,0 0 16,22 0-16,-22 0 0,0-1 15,21-20-15,-21 0 0,1 21 16,20-22-16,-21 1 0,21 0 0,-20 20 16,-1 1-16,21-21 0,-21 42 15,0-21-15,-21 0 0,0 42 32,0 0-32,0 0 0,-21 21 15,21-20-15,-21-1 0,21 21 0,-21-21 16,21 0-16,0 22 0,0-22 15,0 21-15,0-21 0,0 1 0,0-1 16,0 0-16,0 0 0,0 0 16,0 0-16,21-21 15,0 0-15,-21 22 0,21-22 0,1 0 16,-1 0-16,0 0 0,0 0 16,0 0-16,22 0 0,-22-22 0,0 1 15,21 21-15,-21-21 0,1 0 16,20-21-16,-21 20 0,21 1 0,-20-21 15</inkml:trace>
  <inkml:trace contextRef="#ctx0" brushRef="#br0" timeOffset="121748.46">3619 9186 0,'0'-21'0,"0"42"0,-21-42 31,0 21-31,21 21 16,-21 1-16,0 20 0,0-21 15,21 0-15,0 22 0,-22-22 0,1 21 16,0 0-16,21-20 0,0 20 0,-21 0 16,0 1-16,0-1 0,21-21 15,-22 21-15,22-20 0,-21 20 0,21-21 16,-21 21-16,21-20 0,0-1 16,0 0-16,0 0 0,0 0 15,0 0-15,21-21 16,0 0-16,1 0 0,-1 0 15,0 0-15,0 0 0,0 0 16,0-21-16,1 21 0,-1-21 0,0 0 16,0 0-16,21 0 0,-20-1 15,-1 1-15,0 0 0</inkml:trace>
  <inkml:trace contextRef="#ctx0" brushRef="#br0" timeOffset="122003.31">3387 9440 0,'0'0'0,"-22"22"0,22-1 0,0 0 31,22-21-31,-1 0 0,0 0 16,21 0-16,1 0 0,-22 0 15,21 0-15,0 0 0,-20 0 0,20 0 16,0 0-16,1 0 0,-22 0 0,21-21 15,-21 21-15,0 0 0,22 0 16,-22 0-16,-21-21 0,21 21 16,0 0-16,-21-22 15</inkml:trace>
  <inkml:trace contextRef="#ctx0" brushRef="#br0" timeOffset="122999.74">5567 9567 0,'0'0'0,"-21"0"0,-1 0 0,1-21 0,64 21 47,-22 0-32,21 0-15,0 0 0,22 0 0,-1 0 16,1 0-16,21 0 0,-22 0 0,22 21 15,-1-21-15,1 0 0,0 0 16,21 0-16,-22 0 0,22 0 0,0 0 16,-21 0-16,-1 0 0,1 0 15,-22 0-15,1 0 0,-1 0 0,-20 0 16,-1 0-16,0 0 0,-20 0 16,-1 0-16,0 0 0,0 0 15,0 0-15,-42-21 31,0 0-31,0 21 0,21-21 16,-21 21-16,-1-21 0,-20 21 0,21-21 16,0 21-16,0-22 0,-22 1 0,22 21 15,-21-21-15,21 0 0,-22 21 16,22-21-16,-21 21 0,21 0 0,-1 0 16,1-21-16,0 21 15,42 0 32,0 21-47,1-21 0,-1 0 16,21 0-16,-21 21 0,22-21 0,-22 0 15,21 0-15,0 0 0,-20 21 0,20-21 16,0 0-16,-21 0 0,22 0 16,-22 0-16,21 0 0,-21 0 0,1 0 15,-1 0-15,0 0 0,-21 21 16,21-21-1,-21 21 1,-21-21-16,0 22 16,0-1-16,-1 0 15,-20 0-15,21 0 0,-21 22 0,20-22 16,-20 21-16,-21-21 0,20 22 0,1-1 16,0-21-16,-22 21 0,22-20 15,-1-1-15,1 0 0,21 0 0,-21 0 16,20 0-16,1 1 0,21-1 15,-21-21-15,21 21 0,21-21 32,0 0-17,1-21-15,-1 21 0</inkml:trace>
  <inkml:trace contextRef="#ctx0" brushRef="#br0" timeOffset="124091.11">10414 9377 0,'21'-21'0,"-42"42"0,63-42 0,-21 0 15,1 21-15,-1-22 0,0 1 16,0 21-16,-21-21 16,21 21-16,0-21 15,-21 0 1,-21 42 31,0-21-47,0 21 15,0 0-15,-22 0 0,22 1 0,-21-1 16,21 0-16,-22 0 0,1 0 0,-21 0 16,20 1-16,1 20 0,-22-21 15,22 21-15,-21-20 0,20-1 0,-20 21 16,-1-21-16,22 0 0,-22 1 0,22-1 15,0 0-15,-1 0 16,22 0-16,-21-21 0,21 21 0,-22-21 16,22 0-16,0 22 0,0-22 0,0 21 15,0-21-15,-1 0 16,44 0 46,-1 0-46,0 0 0,0 0-16,0 0 0,0 0 0,1 0 15,-1 21-15,21-21 0,-21 21 0,22 0 16,-1-21-16,0 21 0,1 1 16,20-1-16,-21-21 0,22 21 0,-22 0 15,22 0-15,-22 0 0,22 1 0,-22-22 16,0 21-16,1 0 0,-1 0 15,0-21-15,-21 21 0,1-21 0,-1 0 16,0 21-16,0-21 0,0 0 16,-21 22-16,21-22 31,1 0 31,-22-22-46,21 1-16</inkml:trace>
  <inkml:trace contextRef="#ctx0" brushRef="#br0" timeOffset="125115.53">11578 9483 0,'21'0'16,"-21"-21"-16,21 21 0,1 0 15,-1-22-15,0 1 16,0 21-16,-21-21 16,21 21-16,0 0 0,-21-21 0,22 21 15,-22-21-15,21 0 16,-21-1-16,0 1 16,-21 21-1,-1 0-15,1 0 16,0 0-16,0 0 15,0 0-15,0 0 0,-1 0 0,1 0 16,0 0-16,-21 0 0,21 21 16,-1-21-16,1 22 0,0-22 15,21 21-15,-21-21 0,21 21 16,0 0 0,0 0-16,21 0 15,0-21-15,0 0 0,1 0 0,-1 22 16,0-22-16,0 0 0,0 0 15,0 21-15,1-21 0,20 21 0,-21-21 16,0 21-16,0-21 0,1 21 0,-1 0 16,0 1-16,0-1 15,0 0-15,-21 0 0,21 0 0,-21 0 16,22 1-16,-22-1 0,0 0 0,0 0 16,0 0-16,-22 0 0,1 1 15,0-1-15,0 0 0,0-21 0,-22 21 16,22 0-16,-21-21 0,0 0 0,-1 21 15,1-21-15,0 0 0,-1 0 16,-20 0-16,20 0 0,1 0 0,0 0 16,-1 0-16,1 0 0,21-21 0,0 0 15,-22 21-15,22-21 0,21 0 16,-21 21-16,21-21 0,0-1 0,-21 1 16,21 0-16,0-21 0,0 21 15,0-1-15,0 1 0,0 0 16,21 0-16,0 0 0,0 0 0,1-1 15,-1 22-15,0-21 0,21 21 0,-21 0 16,22-21-16,-22 21 0,21-21 16,1 21-16,-22 0 0,21 0 0,0 0 15</inkml:trace>
  <inkml:trace contextRef="#ctx0" brushRef="#br0" timeOffset="125528.29">12086 9462 0,'21'0'0,"0"21"47,-21 0-47,0 0 0,0 21 0,0-20 16,0 20-16,22 0 0,-22 1 15,0-1-15,21 0 0,-21 1 0,0-1 16,0 0-16,0 1 0,0-1 16,0 21-16,0-20 0,0-1 0,0 0 15,0 1-15,0 20 0,-21-20 16,-1 20-16,1-21 0,0 22 0,0-22 16,0 1-16,0 20 0,-1-21 0,1 1 15,-21-1-15,21 0 0,0 1 16,-1-22-16,1 0 0,0 21 0,21-20 15,-21-1-15,42-42 47,-21-1-47,21 1 16,0 0-16,-21 0 0,22-21 0,-1 20 16,0-20-16,0 0 0</inkml:trace>
  <inkml:trace contextRef="#ctx0" brushRef="#br0" timeOffset="125912.71">12128 9652 0,'0'-21'16,"0"42"-16,0-84 0,0 41 0,0 1 0,0 0 15,22 0-15,-1 0 0,0 0 16,0 21-16,0-22 15,0 22-15,22 0 0,-22 0 0,0 0 16,21 0-16,-20 0 0,-1 0 0,21 0 16,-42 22-16,21-1 0,0 21 15,1-21-15,-22 22 0,0-22 0,0 21 16,0-21-16,0 22 0,0-22 0,0 0 16,-22 0-16,1 21 0,0-42 15,0 22-15,-21-1 0,20 0 0,1-21 16,0 21-16,-21-21 0,21 0 0,-1 0 15,1 0-15,0 0 16,0 0-16,0 0 16,42 0 15,0-21-31,0 21 16,0-21-16,1 21 0,-1 0 15</inkml:trace>
  <inkml:trace contextRef="#ctx0" brushRef="#br0" timeOffset="127003.55">13166 9567 0,'21'0'0,"-42"0"0,42-21 0,0 0 16,-21 0-16,0 0 0,0 0 15,-21 21 1,0 0-16,-1 0 0,1-22 0,0 22 16,0 0-16,0 0 0,0 0 0,-1 0 15,1 22-15,0-22 0,0 21 16,0 0-16,0 0 0,-1 21 0,1-20 16,0-1-16,0 21 0,21 0 0,-21-20 15,21 20-15,-21-21 0,21 21 16,0-20-16,0-1 0,0 0 0,0 0 15,0 0-15,0 0 16,21-21-16,0 0 16,0 0-16,0 0 15,0 0-15,1 0 0,-1 0 0,0 0 16,0-21-16,0 0 0,0 21 16,1-21-16,-1 0 0,0 0 0,0-22 15,0 22-15,0 0 0,1-21 0,-1 20 16,0-20-16,0 21 0,-21 0 15,0 0-15,21-1 0,-21 44 32,0-1-32,0 0 15,0 0-15,0 21 0,0-20 0,0 20 16,21-21-16,-21 21 0,22-20 0,-22-1 16,21 21-16,-21-21 0,21 0 15,0-21-15,-21 22 0,0-1 0,21-21 16,0 21-16,1-21 0,-1 0 15,0 0-15,0 0 16,0 0-16,0 0 0,1-21 16,-1 21-16,0-21 0,0-1 0,0 1 15,0 21-15,1-42 0,-1 21 16,0 0-16,0-22 0,-21 22 16,21-21-16,0 21 0,-21-22 0,22 1 15,-1 21-15,-21 0 0,0-1 16,0 1-16,21 0 0,-21 42 31,0 0-31,-21 1 0,21-1 16,0 0-16,-21 21 0,21-21 0,-22 1 15,1 20-15,21-21 0,0 0 16,-21 0-16,21 22 0,-21-22 0,0 0 16,21 0-16,0 0 0,0 1 15,-21-22-15,21 21 31,0-42 1,0-1-32,0 1 15,0 0-15,0 0 0,0 0 16,0 0-16,21-1 0,-21-20 16,21 21-16,0-21 0,0 20 0,0-20 15,1 0-15,-1 21 0,0-1 0,0-20 16,0 21-16,22 21 0,-22-21 15,21 21-15,-21 0 0,0 0 0,22 0 16,-22 0-16,0 21 0,0 0 0,0 0 16,-21 22-16,22-1 15,-22-21-15,0 21 0,0 1 0,0-1 16,0 0-16,-22-20 0,1 20 0,21-21 16,-21 0-16,0 22 0,21-22 15,0 0-15,-21-21 0,0 21 0,21 0 16,-22-21-16,22 21 0,-21-21 0,21 22 31,-21-22-31,21-22 31,0 1-31,21 21 0,0-21 16</inkml:trace>
  <inkml:trace contextRef="#ctx0" brushRef="#br0" timeOffset="129351.22">14901 8678 0,'0'0'0,"0"-21"0,0 0 16,-21 21-1,21 21 32,0 0-47,21 1 16,0-1-16,1 0 16,-22 0-16,21 0 0,0 0 15,0 1-15,21 20 0,-20-21 16,20 0-16,-21 22 0,21-22 0,1 21 0,-1-21 15,0 22-15,1-22 16,20 0-16,-20 21 0,-1-21 0,0 1 16,1-1-16,-1 21 0,21-21 0,-20 0 15,-1 1-15,-21-1 0,22 0 16,-1 0-16,0 0 0,1 22 0,-1-22 16,-21 0-16,21 0 0,1 0 15,-22-21-15,21 21 0,-21 1 0,1-1 16,-1-21-16,0 21 0,0-21 0,0 0 15,-21 21-15,21-21 16,-42 0 15,0 0-15,0 0-16,0 0 0,0 0 0,-1 0 16,-20 0-16,21 0 0,0 21 15,-22-21-15,22 0 0,-21 0 0,0 21 16,20-21-16,-20 22 0,-21-22 0,20 21 15,1-21-15,-22 21 0,1 0 16,-1-21-16,1 21 0,-1 0 0,-20 1 16,20-1-16,1-21 0,-1 21 0,1 0 15,20 0-15,-20 0 0,21 1 16,-1-22-16,1 21 0,0 0 16,-1 0-16,22-21 0,-21 21 0,21-21 15,-22 21-15,22 1 0,0-22 16,-21 21-16,20-21 0,1 21 0,0-21 15,0 21-15,0-21 0,0 0 0,-1 21 16,1 0-16,0-21 31,42 0 1,0 0-17,1 0-15,-1 0 0,0-21 16,0 21-16,0-21 0,22 21 15,-22-21-15,0 21 0,21-21 16,1 0-16,-22 21 0,21-22 0,0 1 16,1 0-16,-1 0 0,0 0 0,1 21 15,-1-21-15,22-1 0,-22 1 16,0 0-16,22 0 0,-22 0 0,22 0 16,-22-1-16,21 1 0,-20 0 0,20 0 15,-20 21-15,20-21 0,-21 0 16,1 21-16,-1-22 0,0 1 0,1 21 15,-22 0-15,21-21 0,-21 21 16,1 0-16,-1 0 0,0-21 0,0 21 16,0 0-1,-21-21-15,21 21 16,-21-21 0,-21-1 15,0 22-31,0 0 0,21-21 15,-21 21-15,0-21 0,-1 21 16,1-21-16,0 0 0,0 21 16,0-21-16,0 21 0,-1-22 0,-20 1 15,21 0-15,0 0 0,0 0 16,-22 0-16,22-1 0,-21 1 0,21 0 16,-22 0-16,1-21 0,21 20 15,-22 1-15,1-21 0,0 21 16,21-22-16,-22 22 0,1-21 0,0 21 15,-1-22-15,1 22 0,21-21 16,-22 21-16,22 0 0,-21-1 0,21 1 16,0 0-16,-1 0 0,1 0 0,0 0 15,0-1-15,0 1 16,0 21-16,21-21 0,0 0 16,-22 21-16,22-21 62,-21 21-46,21 21 62,0 0-63,21 0-15,1-21 16,-1 21-16,0 1 0,0-1 16,0 21-16,22-21 0,-22 22 0,21-22 15,-21 21-15,22 0 0,-1 1 16,0-1-16,22-21 0,-22 22 0,22-1 16,-22 0-16,21 1 0,-20-22 0,-1 21 15,0-21-15,1 22 0,-1-22 16,0 21-16,-20-21 0,20 0 0,-21 22 15,0-22-15,22 0 0,-22 0 16,0 0-16,-21 1 0,21-1 0,0 0 16,-21 0-16,21-21 0,-21 21 0,22 0 31,-1-21-15,-21 22 30,-21-22-30,-1 0 0,1 0-16,0 21 0,0-21 15,0 0-15,0 0 0,-1 0 16,-20 21-16,21-21 0,-21 21 0,-1-21 16,1 21-16,0-21 0,-22 21 0,22 1 15,-22-22-15,1 21 16,-1-21-16,-20 21 0,20 0 0,1-21 15,-1 21-15,1 0 0,20-21 0,-20 22 0,-1-1 16,22-21-16,0 21 16,-22 0-16,22-21 0,-1 21 0,1-21 15,0 0-15,-1 21 0,1-21 0,21 0 16,0 0-16,0 22 0,-1-22 16,1 0-16,0 0 0,0 0 0,42-22 62,0 22-46,0-21-16</inkml:trace>
  <inkml:trace contextRef="#ctx0" brushRef="#br0" timeOffset="130779.83">17801 9186 0,'0'-21'0,"0"0"15,0 0-15,21 21 16,-21-21-16,0 0 16,0-1-1,0 1-15,21 0 16,-21 0 0,0 0-16,0 0 31,0-1 0,-21 1-15,0 21-16,0 0 15,0 0-15,0 0 16,-1 0-16,1 0 0,0 21 16,0 1-16,0-22 0,-22 42 15,22-21-15,-21 0 0,21 22 0,-22-22 16,22 21-16,0-21 0,0 22 15,-21-1-15,20-21 0,1 21 16,0 1-16,0-1 0,21-21 0,-21 22 16,21-1-16,-21-21 0,21 21 0,0 1 15,0-22-15,0 21 0,0-21 16,0 22-16,0-22 0,0 0 0,0 21 16,0-20-16,21-1 0,0 0 0,0-21 15,0 21-15,0 0 0,1-21 16,20 0-16,-21 0 0,21 0 0,1 0 15,-1 0-15,0 0 0,1 0 0,-1 0 16,0-21-16,1 0 0,-1 0 16,0 0-16,1-1 0,-1 1 15,0 0-15,-20-21 0,20 21 0,0-22 16,1 1-16,-22 0 0,0-1 16,21 1-16,-21 0 0,-21-1 0,22 1 15,-22 0-15,0-1 0,0 1 0,0 0 16,0-1-16,0 1 0,-22 0 15,1 20-15,0-20 0,0 0 0,0 21 16,0-22-16,-22 22 0,22 0 16,-21 0-16,21 0 0,-22 21 0,22 0 15,-21 0-15,-1 0 0,1 0 0,0 21 16,-1 0-16,22 21 0,-21 1 16,21-1-16,0 0 0,-1 1 15,22-1-15,0 21 0,0-20 16,0-1-16,0 0 0,22 1 0,-1-1 15,0 0-15,0 1 0,0-1 0,0 0 16,1 1-16,-1-1 0,21 0 16,-21 1-16,0-22 0,-21 21 0,22 1 15,-22-1-15,21-21 0,-21 21 0,0-20 16,0 20-16,0-21 0,0 0 16,-21 0-16,-1 1 0,1-1 0,0 0 15,-21 0-15,21 0 0,-22 0 0,1-21 16,21 22-16,-22-22 15,1 0-15,0 0 0,-1 0 0,22 0 16,-21 0-16,21 0 0,0 0 0,-22 0 16,22-22-16,0 22 0,21-21 0,0 0 15,0 0-15,0 0 16,0 0-16,0-1 0,0 1 0,21-21 16,21 21-16,-20 0 0</inkml:trace>
  <inkml:trace contextRef="#ctx0" brushRef="#br0" timeOffset="131287.54">18711 9440 0,'0'0'0,"43"-21"0,-22 21 0,21-21 16,-21 21-16,0-21 0,1 21 0,-1-21 15,-21 0-15,21 21 16,-21-22-16,0 1 0,0 0 15,-21 21-15,-22 0 16,22 0-16,0 0 0,-21 0 0,-1 0 16,22 0-16,-21 0 0,0 0 0,-1 21 15,1-21-15,0 21 0,20 1 16,1-22-16,0 21 0,0 0 0,21 0 16,0 0-16,0 0 15,0 1-15,0-1 16,21 0-16,0-21 0,0 21 0,1 0 15,-1-21-15,0 21 0,21-21 0,-21 22 16,1-1-16,-1-21 0,0 21 16,0 0-16,0-21 0,0 21 0,-21 0 15,0 1-15,0-1 16,0 0-16,-21 0 16,0-21-16,0 0 0,-21 0 15,20 21-15,-20-21 0,21 0 16,0 0-16,-22 0 0,22 0 0,0 0 15,0 0-15,0 0 0,0 0 16,-1 0-16,1 0 0,21-21 16,-21 0-16,21 0 15,0 0 1,21-1-16,0 1 16,1 21-16,-1-21 0,0 21 15</inkml:trace>
  <inkml:trace contextRef="#ctx0" brushRef="#br0" timeOffset="131639.32">19071 9377 0,'0'0'0,"0"-21"0,0 42 31,0 0-15,0 0-16,0 0 0,0 1 0,-21 20 15,21-21-15,-21 21 0,21 1 0,0-1 16,0 0-16,0 1 0,-21 20 16,21-20-16,-22-1 0,22 0 0,0 22 15,0-22-15,-21 0 0,0 1 0,0-1 16,21 0-16,-21 1 0,0 20 16,-1-20-16,1-1 0,0 0 0,0 1 15,0-22-15,0 21 0,-1-21 16,1 22-16,0-22 0,21 0 15,-21 0-15,0 0 0,0-21 16,21-21 0,0 0-16,21 0 15,0 0-15,0-22 0,0 1 16,0 0-16,1-1 0</inkml:trace>
  <inkml:trace contextRef="#ctx0" brushRef="#br0" timeOffset="131987.13">19008 9716 0,'0'0'0,"0"-64"0,21 22 16,-21-1-16,0 1 0,0 21 16,0-21-16,0 20 0,0-20 0,21 21 15,-21 0-15,21 0 0,0 21 0,-21-22 16,21 1-16,1 21 0,-1-21 16,0 21-16,21 0 0,-21 0 0,22 0 15,-22 0-15,21 0 0,-21 0 0,1 0 16,20 21-16,-21 0 0,-21 1 15,21-1-15,-21 0 0,0 0 0,0 0 16,0 0-16,0 22 0,0-22 16,-21 0-16,0 0 0,0 0 15,0 1-15,-1-22 0,1 21 0,0-21 16,0 0-16,0 21 0,0-21 16,-1 0-16,1 0 0,0 0 0,0 0 15,0 0-15,21-21 31,0 0-31,0-1 16,0 1-16,21 21 16,0-21-16,0 21 0</inkml:trace>
  <inkml:trace contextRef="#ctx0" brushRef="#br0" timeOffset="132223">19621 9335 0,'0'0'0,"22"-22"0,-1 22 0,-21 22 31,0-1-31,0 0 0,0 0 16,0 0-16,0 0 0,-21 1 0,21-1 15,0 0-15,-22 0 0,1 0 16,21 0-16,0 1 0,-21-1 16,21 0-16,-21 0 15,21-42 32,0 0-47,21 0 0,-21-1 16</inkml:trace>
  <inkml:trace contextRef="#ctx0" brushRef="#br0" timeOffset="132398.9">19685 9165 0,'0'0'0,"0"-21"0,0 0 0,0 0 16,-21 21 15,21 21-15,-21-21-16,21 21 15,0 0 1,21-21 0,0 21-16</inkml:trace>
  <inkml:trace contextRef="#ctx0" brushRef="#br0" timeOffset="133047.53">20320 9335 0,'0'0'0,"21"0"16,0-22 0,0 1-16,-21 0 0,0 0 15,0 0-15,0 0 0,0-1 16,-21 1-16,0 21 0,0-21 15,-21 21-15,20 0 0,1 0 16,0 0-16,0 0 0,0 0 16,0 0-16,-22 21 0,22 0 0,0 1 15,0-1-15,-22 0 0,43 21 0,-21-21 16,0 22-16,0-22 0,21 0 16,0 21-16,-21-20 0,21-1 0,0 21 15,0-21-15,0 0 0,0 1 0,21-22 16,0 21-16,0 0 15,0-21-15,1 0 0,-1 0 16,0 0-16,0 0 0,0 0 16,0-21-16,1 21 0,-22-21 15,21-1-15,0 1 0,21 0 0,-21 0 16,1 0-16,-1 0 0,0-22 16,0 22-16,0-21 0,22 21 0,-22-22 15,0 1-15,0 0 0,21-1 0,-20 22 16,-1-21-16,0-1 0,0 1 15,-21 0-15,0 21 0,0-22 0,0 22 16,0 0-16,0 0 0,0 0 16,0-1-16,-21 22 15,0 22-15,0-1 16,-1 0-16,22 0 0,-21 21 16,0 1-16,21-1 0,-21 0 0,0 1 15,21-1-15,-21 0 0,21 1 0,0-1 16,0 0-16,0 1 0,0-22 15,0 21-15,0-21 0,0 22 0,0-22 16,0 0-16,0 0 0,0 0 16,0 1-16,0-1 0,21-21 0,0 21 15,0-21-15,0 0 0,0 0 16,1 0-16,-1 0 0,0 0 16,0 0-16,0 0 0,22-21 15,-22 0-15,0-1 0,0 22 0</inkml:trace>
  <inkml:trace contextRef="#ctx0" brushRef="#br0" timeOffset="133448.29">20870 9377 0,'21'0'47,"1"0"-47,-1 0 0,0 0 0,0 0 15,0 0-15,0-21 16,1 21-16,-1-21 0,-21-1 16,0 1-16,21 21 0,-21-21 15,0 0-15,0 0 16,0 0-16,-21-1 16,0 22-1,-1 0-15,1 22 0,0-22 0,0 21 16,0 0-16,21 0 0,-21 21 0,-1-20 15,1-1-15,21 21 0,-21-21 16,21 0-16,0 22 0,0-22 16,0 0-16,0 0 0,0 0 0,0 1 15,0-1-15,21 0 16,0 0-16,1-21 0,-1 0 16,0 0-16,0 0 0,21 0 15,-20 0-15,-1 0 0,21 0 0,-21 0 16,0-21-16,1 21 0,20-21 0,-21 0 15,0-1-15</inkml:trace>
  <inkml:trace contextRef="#ctx0" brushRef="#br0" timeOffset="133864.06">21463 9271 0,'0'0'0,"21"-21"0,-21 0 16,21 0-16,0-1 15,1 22 1,-1-21-16,0 21 0,0 0 15,0 0-15,0 0 0,1 0 0,-1 0 16,0 0-16,0 0 0,0 21 16,-21 1-16,0-1 0,21 0 15,-21 0-15,0 0 0,0 0 16,0 1-16,0-1 0,0 0 0,0 0 16,0 0-16,-21 0 0,21 1 0,-21-1 15,21 0-15,0 0 16,-21 0-16,21 0 0,-21-21 0,21 22 15,-21-22-15,-1 0 16,1 0 0,21-22-1,0 1-15,0 0 16,0 0-16,0 0 0,0 0 16,0-1-16,21 1 0,1-21 0,-1 21 15,0 0-15,0-1 0,21-20 16,-20 21-16,-1 0 0,21 0 0,-21 21 15,0-22-15,22 22 0,-22 0 16,0 0-16,0 0 0,0-21 16,1 21-16,-1 0 0,0 0 15</inkml:trace>
  <inkml:trace contextRef="#ctx0" brushRef="#br0" timeOffset="134370.76">22521 9123 0,'0'0'0,"0"-21"15,43-22 1,-43 22-16,-22 21 31,1 0-31,0 0 0,0 21 16,0-21-16,0 22 0,-1-1 15,1 0-15,0 0 0,0 0 0,0 0 16,0 1-16,-1-1 0,1 0 0,21 0 16,0 0-16,0 0 15,0 1-15,0-1 16,0 0-16,21-21 0,1 0 16,-1 21-16,0-21 0,0 0 15,0 0-15,0 21 0,1-21 0,-1 0 16,0 21-16,21 1 0,-21-22 15,1 21-15,-1 0 16,-21 0-16,0 0 16,0 0-16,-21 1 15,-1-22-15,1 21 0,0-21 0,0 21 16,0-21-16,0 0 0,-1 21 0,1-21 16,0 21-16,0-21 0,0 0 15,0 0-15,-1 0 0,1 0 16,0 0-16,0 0 15,0 0 1,0 0-16,-1 0 16,1 0-1,0 0-15</inkml:trace>
  <inkml:trace contextRef="#ctx0" brushRef="#br0" timeOffset="135319.22">16679 9970 0,'0'0'0,"-21"0"0,-21 0 0,21 0 0,-22 0 16,22 0-16,0 0 0,-21 0 15,20 0-15,1 0 0,0 0 0,0 0 16,0 0-16,0 0 0,-1 0 16,1 0-1,0 0-15,21 21 63,21-21-63,0 0 0,22 0 15,-22 0-15,21 0 0,1 21 16,-1-21-16,0 0 0,1 0 0,20 0 16,1 0-16,-1 0 0,1 21 15,-1-21-15,1 0 0,-1 0 0,1 0 16,20 0-16,-20 0 0,20 0 0,1 0 15,-21 0-15,20 0 0,1 0 16,0 0-16,-1 21 0,-20-21 0,20 0 16,1 0-16,21 0 0,-21 0 0,20 21 15,1-21-15,0 0 0,0 0 16,0 22-16,0-22 0,-1 0 0,1 21 16,0-21-16,0 0 0,21 0 0,-21 21 15,21-21-15,-21 0 16,-1 0-16,1 0 0,21 21 0,-21-21 15,0 0-15,21 0 0,0 0 0,0 0 16,-21 0-16,21 0 0,-21 0 16,-1 0-16,1 0 0,0 21 0,0-21 15,0 0-15,0 0 0,-22 0 16,22 0-16,-21 21 0,-22-21 0,1 0 16,-1 0-16,-20 0 0,-1 0 0,0 0 15,1 0-15,-1 0 0,-21 0 16,21 0-16,-20 0 0,-1 0 0,0 0 15,0 0-15,0 0 0,0 0 32,-42 0 15,0-21-47,0 21 15,0 0-15,-22 0 0,22 0 0,-21-21 16,0 0-16,-22 21 0,1-21 15</inkml:trace>
  <inkml:trace contextRef="#ctx0" brushRef="#br0" timeOffset="136202.82">17039 10075 0,'0'0'0,"-21"0"0,0 0 16,21 22 46,21-22-46,0 0 0,-21 21-16,21-21 0,0 0 15,1 0-15,20 0 0,-21 0 0,21 0 16,1 0-16,-1 0 0,22 21 0,-1-21 16,1 0-16,-1 0 0,1 0 15,-1 0-15,22 21 0,-1-21 0,-20 0 16,21 0-16,20 21 0,1-21 0,0 0 15,0 0-15,21 21 0,0-21 16,0 0-16,-21 22 0,21-22 16,0 0-16,0 21 0,21-21 0,-21 21 15,0-21-15,-21 0 0,21 0 16,-21 0-16,-1 21 0,1-21 0,0 0 16,0 0-16,0 0 0,0 0 0,-22 0 15,22 0-15,-21 0 0,-1 0 16,1 0-16,0 0 0,-22 0 0,22 0 15,0 21-15,-22-21 0,22 0 0,-22 0 16,1 21-16,-1-21 0,1 0 16,-1 0-16,1 0 0,-22 0 0,22 0 15,-22 0-15,0 0 0,1 0 16,-22 0-16,21 0 0,0 0 16,-20 0-16,20 0 0,-21 0 0,21 0 15,-20 0-15,20 0 0,-21 0 16,0 0-16,22 0 0,-22 0 0,0 0 15,0 0-15,0 0 0,0-21 16,1 21-16,-22-21 63,-22 21-32,1-21-31,0 21 15,0 0-15,21-21 0,-21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1:41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7556 5800 0,'0'0'0</inkml:trace>
  <inkml:trace contextRef="#ctx0" brushRef="#br0" timeOffset="2471.04">4805 5271 0,'0'21'0,"-21"-21"125,-1 0-110,1 0 1,0 0-16,0 0 16,0 0-16,0 0 0,-1 0 15,1 0-15,0 0 0,0 0 16,0 0-16,0 0 0,-1 0 16,1 0-16,0 0 0,0 0 15,0 0 1,21-21-1,21 21 95,0 0-110,0 0 15,0 0-15,1 0 16,-1 0-16,0 0 16,0 0-16,0 0 15,0 0-15,1 0 0,-1 0 16,0 0-16,0 0 16,0 0-16,0 0 0,1 0 15,-1 0-15,0 0 0,0 0 0,0 0 16,0 0-16,1 0 15,-1 0-15,0 0 0,0 0 0,0 0 16,0 0-16,1 0 16,-1 0-16,0 0 0,0 0 0,0 0 15,0 0-15,1 0 16,-1 0-16,0 0 0,0 0 16,0 0-16,0 0 0,1 0 0,-1 0 15,0 0 1,0 0-16,0 0 0,0 0 0,1 0 15,-1 0-15,0 0 16,0 0-16,0 0 0,0 0 0,1 0 16,-1 0-16,0 0 0,0 0 0,0 0 15,0 0-15,1 0 0,20 0 16,-21 0-16,0 0 0,0 0 0,1 0 16,-1 0-16,0 0 0,0 0 15,0 0-15,0 0 0,1 0 0,-1 0 16,0 0-16,0 0 15,0 0-15,0 0 0,1 0 16,-1 0-16,0 0 16,0 0-1,0 0 1,0 0-16,1 0 16,-1 0-1,0 0-15,0 0 31,0 0-31,0 0 16,-42 0 78,0 0-79,0 0-15,0 0 0,0 0 16,-1 0-16,1 0 0,0 0 16,0 0-16,0 0 0,0 0 15,-1 0-15,1 0 0,-21 0 0,21 0 16,0 0-16,-22 0 0,22 0 16,-21 0-16,21 0 0,-22 0 15,22 0-15,-21 0 0,-1 0 0,1 0 16,0 0-16,21 0 0,-22 0 15,1 0-15,21 0 0,-22 0 0,22 0 16,-21 0-16,21 0 0,0 0 16,-22 0-16,22 0 0,0 0 0,0-22 15,-22 22-15,22 0 0,0 0 16,0 0-16,-21 0 0,20 0 0,1 0 16,-21 0-16,21 0 0,0 0 0,-22 0 15,22 0-15,0 0 0,-21 0 16,20 0-16,1 0 0,0 0 0,0 0 15,0 0-15,0 0 16,-22 0-16,22 0 0,0 0 0,0 0 16,0 0-16,-1-21 0,1 21 15,0 0-15,0 0 0,0 0 0,0 0 16,-1 0-16,1 0 16,0 0-16,0 0 15,21-21-15,0 0 125,21 0-109</inkml:trace>
  <inkml:trace contextRef="#ctx0" brushRef="#br0" timeOffset="3342.77">5016 3662 0,'0'0'0,"0"-21"15,0 0 16,0 42 16,0 0-31,0 0-16,0 0 16,0 0-16,0 1 0,0-1 0,0 0 15,0 0-15,0 0 16,0 0-16,0 1 0,0-1 0,0 0 15,0 0-15,0 21 0,0-20 0,0 20 16,0-21-16,0 21 0,0 1 16,0-22-16,0 21 0,0 1 0,0-22 15,-21 21-15,21 0 0,0-20 16,0 20-16,0 0 0,-21-21 0,21 22 16,-21-22-16,21 0 0,-21 21 0,21-20 15,0-1-15,0 21 16,0-21-16,0 0 0,-21 1 0,21-1 0,0 0 15,0 0-15,0 0 16,0-42 15,0 0-15,0 0-16,0 0 0,0-1 16,0-20-16,0 21 0,0-21 0,0 20 15,0-20-15,0 0 0</inkml:trace>
  <inkml:trace contextRef="#ctx0" brushRef="#br0" timeOffset="3978.97">5016 3514 0,'0'0'0,"-21"0"32,0 21-17,0 0-15,0 0 16,21 0-16,-21 1 0,-1-1 16,1 0-16,21 0 0,-21 0 15,0 22-15,21-22 0,0 0 16,-21 0-16,0 0 0,21 0 0,-22 1 15,22-1-15,0 0 0,0 0 16,0-42 31,0 0-47,22 0 16,-1 21-16,0-22 0,-21 1 15,21 0-15,-21 0 0,21 0 0,0 0 16,-21-1-16,0-20 0,22 21 0,-1 0 15,-21 0-15,21 21 16,0-22-16,-21 1 0,21 0 0,0 21 16,-21-21-16,22 21 15,-1 0-15,0 0 16,0 21 0,-21 0-16,21 0 15,-21 1-15,0-1 0,0 21 0,21-21 16,-21 0-16,22 1 0,-1-1 15,-21 0-15,0 0 0,21 0 0,-21 0 16,21 1-16,-21-1 0,0 0 16,21 0-16,-21 0 15,21-21-15,-21-21 47,0 0-47,-21 0 16</inkml:trace>
  <inkml:trace contextRef="#ctx0" brushRef="#br0" timeOffset="4662.58">3133 1969 0,'0'0'0,"0"-22"0,0 1 0,0 0 15,0 0-15,0 0 0,0 0 16,0-1-16,-22 22 16,1 0 15,0 22-15,21-1-16,0 21 0,0-21 15,-21 22-15,21-1 0,-21 0 0,21 1 16,0-1-16,-21 0 0,21 22 15,-22-22-15,1 22 0,21-22 0,0 21 16,0-20-16,0 20 0,-21-20 16,21-1-16,0 0 0,0-21 0,0 22 15,0-22-15,0 0 0,0 0 16,0 0-16,0 1 0,21-22 16,-21 21-16,21-21 15,1 0-15,-1 0 16,0 0-16,0 0 0,-21-21 15,21-1-15,0 22 0,-21-21 16,22 0-16,-1 0 0,-21 0 0,21 0 16,-21-1-16,21 1 0,-21-21 15,0 21-15</inkml:trace>
  <inkml:trace contextRef="#ctx0" brushRef="#br0" timeOffset="4994.39">2730 2413 0,'0'0'0,"-21"0"31,42 0-15,1 0-16,20-21 0,-21 21 15,0-21-15,0 21 0,22 0 0,-22 0 16,0 0-16,21-21 0,-20 21 16,-1 0-16,0 0 0,0 0 15,0-22-15,0 22 0,1 0 0,-1 0 16,0 0 0</inkml:trace>
  <inkml:trace contextRef="#ctx0" brushRef="#br0" timeOffset="5707.22">3789 2371 0,'0'0'0,"21"-64"31,-21 43-31,0 0 16,0 0-16,0 0 15,-21 21 1,0-22-16,-1 22 0,1 0 15,0 0-15,0 0 0,0 0 16,-22 22-16,22-22 0,-21 21 0,21 0 16,-22 0-16,22 0 0,0 0 15,0 1-15,0-1 0,0 21 0,21-21 16,-22 22-16,22-22 0,0 0 16,0 21-16,0-21 0,0 1 0,0-1 15,0 0-15,0 0 16,22 0-16,-1-21 0,0 21 15,0-21-15,0 0 0,0 0 16,1 0-16,-1 0 0,0 0 16,0-21-16,0 0 0,0 21 15,1-21-15,-1 0 0,0 0 16,0-1-16,0 1 0,22 0 0,-22 0 16,0-21-16,0 20 0,0 1 15,-21 0-15,21 0 0,-21 0 0,22 0 16,-22-1-16,0 1 15,0 42 17,0 1-32,0-1 0,0 0 15,-22 0-15,22 0 0,0 22 0,-21-22 16,21 0-16,0 21 0,0-21 16,0 1-16,0-1 0,0 0 15,0 21-15,0-21 16,0 1-16,21-1 0,1 0 15,-1-21-15,0 21 16,0 0-16,0-21 0,0 0 16,1 0-16,-1 0 0,0 0 0,0 0 15,0 0-15,22 0 0,-22-21 16,0 21-16,0-21 0,21 0 0,-20 21 16,-1-21-16,21-1 0,-21 1 15</inkml:trace>
  <inkml:trace contextRef="#ctx0" brushRef="#br0" timeOffset="6843.57">4635 2328 0,'0'0'0,"-21"-42"31,0 42-31,0 0 16,0 0-16,0 0 0,-1 0 0,1 0 15,0 0-15,0 0 0,0 21 16,0-21-16,-1 21 0,1 1 15,0-1-15,0-21 0,21 21 16,0 0-16,-21 0 0,21 0 0,0 1 16,-21-22-16,21 21 0,0 0 0,0 0 15,0 0 1,21-21-16,0 0 16,0 0-16,0 0 0,0 0 15,1 0-15,-1 0 0,21 0 0,-21-21 16,0 21-16,1-21 0,-1 21 15,0-21-15,0 0 0,0 21 0,0-22 16,-21 1-16,22 0 16,-1 0-16,-21 0 15,0 42 32,-21 0-31,21 0-16,-22 0 0,22 1 15,-21-1-15,21 21 0,0-21 16,0 0-16,-21 22 0,21-22 0,-21 21 16,21 1-16,-21-22 0,21 21 0,0 0 15,0-20-15,0 20 0,0-21 16,0 21-16,0 1 0,0-22 0,0 21 16,0 1-16,0-1 0,0 0 15,0 1-15,0-1 0,0 0 0,0 1 16,0-1-16,0 0 0,0 1 0,-21-1 15,21 0-15,0-21 0,-22 22 16,22-1-16,0-21 0,0 22 16,0-22-16,0 0 0,-21 0 0,21 0 15,0 0-15,-21 1 0,21-1 16,0 0 0,-21-21 15,0 0-31,0 0 15,21-21-15,0 0 0,-22 21 16,1-22-16,0 1 0,21-21 16,-21 21-16,0-22 0,21 22 0,0-21 0,-21-22 15,21 22-15,-22 0 16,22-22-16,0 1 0,0 20 0,0-20 16,0-1-16,0 22 0,0-21 15,22 20-15,-1 1 0,0 0 0,21-1 16,-21 1-16,22 21 0,-22-22 0,21 22 15,1-21-15,-1 21 0,0 0 16,-21-22-16,22 22 0,-22 0 0,21 0 16,-21 21-16,22-21 0,-22-1 15,0 22-15,0-21 0,0 21 16,-21 21 203,-21-21-172,-21 0-32,21 0-15,-22 0 0,1 0 0</inkml:trace>
  <inkml:trace contextRef="#ctx0" brushRef="#br0" timeOffset="10927.37">6667 5313 0,'-21'0'16,"0"0"-1,0 0 1,0 0 0,0 0-1,-1 0-15,44 0 94,-1 0-78,0 0-16,0 0 0,0 0 15,0 0 1,1 0-16,-1 0 0,0 0 15,0 0-15,0 0 0,0 0 16,1 0-16,-1 0 0,0 0 16,0 0-16,0 0 0,0 0 0,1 0 15,-1 0-15,0 0 0,0 0 16,0 0-16,0 0 0,1 0 0,-1 0 16,21 0-16,-21 0 0,0 0 15,1 0-15,-1 0 0,0 0 0,0 0 16,0 0-16,0 0 0,1 0 0,-1 0 15,0 0-15,0 0 0,0 0 16,0 0-16,1 0 0,-1 0 16,0 0-16,0 0 0,0 0 15,0 0-15,1 0 0,-1 0 0,0 0 16,0 0-16,0 0 0,0 0 0,1 0 16,20 0-16,-21 0 0,0 0 15,0 0-15,1 0 0,-1 0 0,0 0 16,0 0-16,21 0 0,-20 0 15,-1 0-15,0 0 0,0 0 0,0 0 16,0 0-16,1 0 0,-1 0 0,0 0 16,0 0-16,0 0 0,0 0 15,1 0-15,-1 0 0,0 0 0,0 0 16,0 0-16,0 0 16,1 0-16,-1 0 15,0 0-15,0 0 0,0 0 0,0 0 16,1 0-16,-1 0 15,0 0-15,0 0 0,0 0 16,0 0-16,1 0 16,-1 0-16,0 0 0,0 0 15,0 0-15,0 0 0,1 0 16,-1 0 0,0 0-1,0 0 1,0 0 31,0 0 62,-21-21-109,0 0 31,0-1-31,0 1 16</inkml:trace>
  <inkml:trace contextRef="#ctx0" brushRef="#br0" timeOffset="11790.88">7366 3704 0,'0'-21'15,"-21"21"48,0 21-47,21 0-1,0 1 1,0-1-16,0 0 0,0 21 0,0-21 15,0 1-15,0-1 0,-22 21 16,22-21-16,0 22 0,-21-22 0,21 21 16,0-21-16,-21 22 0,21-22 0,0 0 15,0 0-15,0 0 0,0 0 16,0 1-16,0-1 0,0 0 31,0-42 16,0 0-47,0-1 16,0 1-16,21 0 15,0 0-15</inkml:trace>
  <inkml:trace contextRef="#ctx0" brushRef="#br0" timeOffset="12154.67">7768 3747 0,'0'21'46,"-21"0"-30,21 0-16,-21-21 0,21 21 16,0 0-16,-21 1 0,21-1 0,0 0 15,0 0-15,-22 0 0,22 0 16,0 1-16,-21-1 0,21 0 0,0 0 16,0 0-16,0 0 15,0 1-15,0-1 0,0 0 16,0 0-16</inkml:trace>
  <inkml:trace contextRef="#ctx0" brushRef="#br0" timeOffset="12574.43">7705 3831 0,'0'0'0,"0"-21"16,0 0-1,0 0-15,21 21 0,-21-21 16,21 21-16,0 0 0,0-22 16,0 22-16,1 0 0,20-21 0,-21 21 15,21 0-15,-20 0 0,20 0 16,-21-21-16,0 21 0,22 0 0,-22 0 15,0 0-15,0 0 0,0 21 0,-21 0 16,21-21-16,-21 22 0,22-1 16,-22 0-16,0 0 0,0 21 15,0-20-15,0-1 0,0 21 16,0-21-16,0 22 0,-22-22 0,1 21 16,21-21-16,-21 0 0,21 1 15,0 20-15,-21-21 0,0 0 16,21 0-16,0 1 0,-21-1 15,-1-21 32,22-21-47,0-1 16,-21 1-16,0 0 16,21 0-16</inkml:trace>
  <inkml:trace contextRef="#ctx0" brushRef="#br0" timeOffset="12919.23">7683 3937 0,'22'0'16,"-1"0"-1,0 0-15,0 0 16,0 0-16,22 0 0,-22 0 16,0 0-16,0 0 0,0 0 15,0 0-15,1 0 0,-1 0 0,0 0 16,0 0-16,0 0 0,-21-21 16,21 21-16,1 0 0,-1 0 15,-42 0 63</inkml:trace>
  <inkml:trace contextRef="#ctx0" brushRef="#br0" timeOffset="14826.63">9567 5249 0,'-21'0'0,"0"0"15,0 0-15,0 0 32,21 22-32,-22-22 15,44 0 63,-1 0-62,0 0-16,0 0 0,0 0 16,0 0-16,1 0 15,-1 0-15,0 0 0,0 0 0,0 0 16,0 0-16,1 0 0,-1 0 15,21 0-15,-21 0 0,0 0 0,1 0 16,20 0-16,-21-22 0,0 22 0,22 0 16,-22 0-16,21 0 0,-21 0 15,0 0-15,22 0 0,-22 0 16,0 0-16,21 0 0,-20 0 0,-1 0 16,0 0-16,0 0 0,21 0 15,-20-21-15,-1 21 0,0 0 0,21 0 16,-21 0-16,1 0 0,-1 0 15,0 0-15,0 0 0,0 0 0,22 0 16,-22 0-16,0 0 0,0 0 16,21 0-16,-20 0 0,-1 0 0,0 0 15,21 0-15,-21 0 0,22 0 0,-22 0 16,21 0-16,-21 0 0,1 0 16,20 0-16,-21 0 0,21 0 0,-20 0 15,20 0-15,0 0 0,-21 0 16,22 0-16,-22 0 0,21 0 15,-21 0-15,22 0 0,-22 0 0,0 0 16,21 0-16,-20 0 0,-1 0 16,0 0-16,0 0 0,0 0 0,0 0 15,1 0-15,-1 0 0,0 0 0,0 0 16,0 0-16,22 0 16,-22 0-16,0 0 0,0 0 0,0 0 15,0 0-15,1 0 16,20 0-16,-21 0 0,0 0 0,22 0 15,-22 0-15,0 0 0,21 0 0,-21 0 16,1 0-16,-1 0 0,21 0 16,-21 0-16,0 0 0,22 0 0,-22 0 15,0 0-15,21 0 0,-20 0 16,20 0-16,-21 0 0,0 0 0,0 0 16,22 0-16,-22 0 0,0 0 0,0 0 15,0 0-15,22 0 0,-22 0 16,0 0-16,21 0 0,-20 0 0,-1 0 15,21 0-15,-21 0 0,0 0 16,1 0-16,20 0 0,-21 0 0,0 0 16,0 0-16,22 0 0,-22 0 15,0 0-15,0 0 0,0 0 0,1 0 16,-1 0-16,0 0 0,0 0 16,0 0-16,0 0 15,1 0-15,-1 0 0,0 0 0,0 0 16,0 0-16,0 0 0,1 0 15,-1 0-15,0 0 16,0 0-16,0 0 0,0 0 16,1 0-16,-1 0 15,0 0-15,0 0 0,0 0 16,0 0-16,1 0 16,-1 0-1,0 0-15,0 0 31,0 0-15,0 0 15,1 0 1,-1 0-32,0 0 31,0 0-16,0 0 1,0 0-16,1 0 16,-44 0 31</inkml:trace>
  <inkml:trace contextRef="#ctx0" brushRef="#br0" timeOffset="16115.19">11451 3789 0,'0'0'0,"0"-21"16,0 0 15,0-1-31,0 1 15,21 21 1,0-21 0,1 21-16,-1 0 15,0 0 1,-21 21 0,21 0-16,-21 1 15,21-1-15,-21 0 16,0 0-16,0 0 0,0 0 15,0 1-15,0-1 16,0 0-16,0 0 0,-21 0 0,0 0 16,0 1-16,21-1 0,-21 0 15,-1 0-15,1 0 0,0-21 0,0 21 16,0 1-16,0-22 0,-1 21 16,1-21-16,0 0 0,0 0 15,0 0 1,0-21-16,21-1 15,0 1-15,-22 21 0,22-21 16,0 0-16,-21 0 0,21 0 16,0-1-16,0 1 0,0 0 15,0 0-15,0 0 16,21 0 0,1 21-16,-1 0 0,0 0 15,0 0-15,0 0 0,-21 21 16,21-21-16,1 21 0,-1 0 15,-21 0-15,21 0 0,-21 1 16,21-1-16,0-21 16,-21 21-16,21 0 0,-21 0 15,22-21-15,-1 0 0,-21 21 16,21-21 0,0 0-16,0 0 31,-21-21-31,21 0 0,-21 0 15</inkml:trace>
  <inkml:trace contextRef="#ctx0" brushRef="#br0" timeOffset="16479.24">11980 3641 0,'0'0'0,"-21"21"47,21 0-47,-21-21 0,21 21 0,0 0 16,0 1-16,-21-1 0,21 0 15,-21 0-15,21 0 0,0 0 0,0 1 16,-22-1-16,22 0 0,-21 21 15,21-21-15,0 1 0,0-1 0,-21-21 16,21 21-16,0 0 0,0 0 0,-21-21 16,21 21-16,0-42 62,0 0-62,0 0 0,0 0 16,0 0-16</inkml:trace>
  <inkml:trace contextRef="#ctx0" brushRef="#br0" timeOffset="16836.04">11874 3683 0,'0'0'0,"22"0"0,-1-21 0,-21 0 0,21 21 16,0-21-16,0 21 0,0-22 15,1 22-15,-1 0 0,0-21 16,21 21-16,-21 0 0,1 0 0,20 0 15,-21 0-15,0 0 0,22 0 16,-22 0-16,0 0 0,0 0 0,0 21 16,0 1-16,-21-1 0,0 0 0,22 0 15,-22 0-15,0 0 0,0 22 16,0-22-16,0 0 0,0 0 0,0 0 16,0 1-16,-22 20 0,1-21 15,21 0-15,0 0 0,0 1 0,-21-1 16,21 0-16,-21-21 0,21 21 15,0 0 1,-21 0 0,0-21-1,-1 0 1,1 0 0,21-21-16,0 0 15,0 0-15</inkml:trace>
  <inkml:trace contextRef="#ctx0" brushRef="#br0" timeOffset="17143">11874 3831 0,'22'0'31,"-1"0"-31,0 0 0,0 0 15,0 0-15,0-21 0,1 21 16,-1 0-16,0 0 0,0 0 0,0 0 16,0 0-16,1 0 15,-1 0-15,-21-21 16,21 21-16,0 0 16,0 0 46</inkml:trace>
  <inkml:trace contextRef="#ctx0" brushRef="#br0" timeOffset="18878.84">14774 5376 0,'-21'0'16,"0"0"-1,0 0-15,0 0 16,-1 0 0,1 0-1,0 0-15,0 0 31,21-21 16,21 21-31,0 0 0,0 0-1,1 0 1,-1 0-16,0 0 0,-21-21 0,21 21 15,0 0-15,0 0 0,1 0 16,-1 0-16,0 0 0,0 0 16,0 0-16,22 0 0,-22 0 0,0 0 15,21 0-15,-21 0 0,1 0 16,20 0-16,-21 0 0,21 0 0,-20 0 16,-1 0-16,21 0 0,-21 0 0,22 0 15,-22 0-15,0 0 0,21 0 16,-21 0-16,1 0 0,20 0 0,-21 0 15,0 0-15,22 0 0,-22 0 16,21 0-16,-21 0 0,0 0 0,22 0 16,-22 0-16,0 0 0,0 0 15,22 0-15,-22 0 0,0 0 16,21 0-16,-21 0 0,1 0 0,-1 0 16,0 0-16,21 0 0,-21 0 15,1 0-15,-1 0 0,0 0 0,0 0 16,0 0-16,22 0 0,-22 0 0,0 0 15,0 0-15,0 0 0,0 0 16,1 0-16,-1 0 0,0 0 0,0 0 16,0 0-16,0 0 0,1 0 15,-1 0-15,0 0 0,0 0 16,0 0-16,0 0 0,1 0 16,-1 0-16,0 0 15,0 0-15,0 0 16,0 0-16,1 0 15,-1 0-15,0 0 16,0 0 0,0 0-16,-21-21 15,21 21 1,1 0 0,-44 0 109,1 0-110,0 0 1,0 0-16,0-21 15,0 21-15,-1 0 16</inkml:trace>
  <inkml:trace contextRef="#ctx0" brushRef="#br0" timeOffset="20047.37">14986 3281 0,'0'0'0,"0"-21"63,0 0-48,21-1 1,0 22-16,-21-21 16,21 21-16,1 0 0,-1 0 15,0 0-15,0 0 0,0 0 0,0 0 16,1 0-16,-1 21 15,-21 1-15,0-1 0,0 0 16,0 0-16,0 0 0,0 0 16,0 1-16,-21-1 0,-1 0 15,1 0-15,-21-21 0,21 21 0,0 0 16,-1-21-16,1 22 0,0-22 16,0 21-16,0-21 0,0 0 31,42 0 0,0 0-15,0 0-16,0 0 15,0 0-15,1 0 0,20 0 16,0 0-16,-21 21 16,1-21-16,-1 0 0,0 21 15,0-21-15,0 0 0,-21 21 0,21-21 16,1 21-16,-22 1 0,0-1 15,0 0-15,0 0 16,-22-21-16,-20 21 0,21-21 16,0 0-16,-22 21 0,22-21 15,-21 0-15,21 0 0,0 0 16,-1 0-16,-20 0 0,21 0 0,0 0 16,0 0-16,-1 0 0,1 0 15,0 0-15,0 0 31,21-21-15,0 0 15,21 21-31,-21-21 0,21 21 0,0 0 0</inkml:trace>
  <inkml:trace contextRef="#ctx0" brushRef="#br0" timeOffset="20375.18">15748 3239 0,'21'-22'16,"-21"44"15,-21-1-16,21 0-15,-21 0 0,21 21 16,0-20-16,0-1 0,-21 21 0,21-21 16,-22 0-16,22 22 0,0-22 15,0 0-15,0 0 0,0 0 0,-21 1 16,21-1-16,0 0 0,0 0 16,0 0-16,0 0 15,21-21 16</inkml:trace>
  <inkml:trace contextRef="#ctx0" brushRef="#br0" timeOffset="20762.45">15748 3281 0,'0'0'0,"0"-21"0,21 21 0,-21-21 0,0-1 16,21 1-16,0 21 16,1-21-16,-1 21 0,0-21 15,0 21-15,0 0 0,0 0 16,1 0-16,-1 0 16,0 0-16,0 0 0,0 0 0,0 21 15,-21 0-15,22 0 16,-22 22-16,21-22 0,-21 21 0,0-21 15,0 22-15,0-22 0,0 21 0,0-21 16,0 22-16,0-22 0,0 0 16,0 0-16,-21 0 0,21 1 0,-22-1 15,22 0-15,-21-21 0,21 21 16,-21 0-16,0-21 31,0 0-15,0 0-1,21-21 1,0 0-16,-22 21 0</inkml:trace>
  <inkml:trace contextRef="#ctx0" brushRef="#br0" timeOffset="21011.35">15600 3471 0,'21'0'31,"0"0"-31,0 0 16,0 0-16,22 0 0,-22 0 15,0 0-15,21 0 0,-20 0 16,-1 0-16,21 0 0,-21-21 0,0 21 16,1 0-16,-1 0 0,0 0 15,0 0-15,0 0 16</inkml:trace>
  <inkml:trace contextRef="#ctx0" brushRef="#br0" timeOffset="23263.08">17039 5419 0,'0'-21'16,"0"-1"31,0 44 62,0-1-93,0 0 15,0 0 0,21-21-15,0 0 0,1 0-1,-1 0-15,0 0 16,0 0-16,0 0 15,0 0-15,1 0 0,-1 0 16,0 0-16,0 0 0,0 0 16,0-21-16,1 21 0,-1 0 15,0 0-15,0 0 0,0 0 0,0 0 16,1 0-16,-1 0 0,0 0 16,0 0-16,21 0 0,-20 0 0,-1 0 15,0 0-15,0 0 0,21 0 0,-20 0 16,-1 0-16,0 0 0,0 0 15,21 0-15,-20 0 0,-1 0 16,0 0-16,0 0 0,0 0 16,0 0-16,1 0 0,-1 0 0,0 0 15,21 0-15,-21 0 16,1 0-16,-1 0 0,0 0 16,0 0-16,0 0 0,0 0 0,1 0 15,20 0-15,-21 0 0,0 0 16,0 0-16,1-21 0,-1 21 0,21 0 15,-21 0-15,0 0 0,22 0 0,-22 0 16,21 0-16,-21 0 0,22 0 16,-22 0-16,0 0 0,21 0 0,-20 0 15,-1 0-15,21 0 16,-21 0-16,0 0 0,1 0 0,-1 0 16,0 0-16,0 0 0,0 0 0,0 0 15,1 0-15,-1 0 0,0 0 16,0 0-16,0 0 0,0 0 0,1 0 15,-1 0-15,0 0 0,0 0 16,0 0-16,0 0 0,1 0 0,-1 0 16,0 0-16,0 0 0,0 0 0,0 0 15,1 0-15,-1 0 16,0 0-16,0 0 0,0 0 0,0 0 16,1 0-16,-1 0 0,0 0 15,0 0-15,0 0 0,0 0 16,1 0-16,-1 0 0,0 0 15,0 0-15,0 0 0,0 0 16,1 0-16,-1 0 0,0 0 16,0 0-16,0 0 15,0 0-15,1 0 0,-1 0 16,0 0-16,0 0 0,0 0 16,0 0-1,1 0 1,-1 0-16,0 0 15,0 0-15,0 0 0,-21 21 16,21-21-16,1 0 0,-1 0 16,0 0-16,0 0 15,0 0 1,0 0-16,1 0 16,-1 0-1,0 0 1,0 0 15,0 0-15,0 0-1,1 0 79,-1 0-31,-21-21-32,0 0-16,0-1 1,0 1 0,0 0-1,0 0 17,0 0 30</inkml:trace>
  <inkml:trace contextRef="#ctx0" brushRef="#br0" timeOffset="24310.48">18648 3387 0,'0'21'16,"0"0"0,0 0-16,0 0 0,-21 1 15,-1-1-15,1 21 0,0-21 0,21 0 16,-21 1-16,0-1 0,0 0 15,21 0-15,-22-21 0,1 21 0,0 0 16,0-21-16,0 22 0,0-22 16,-1 21-16,1-21 15,0 0 1,42 0 31,0 0-32,22 0-15,-22 0 16,0 0-16,21 0 0,-20 0 0,20 0 16,0 0-16,-21 0 0,22 0 15,-1 0-15,-21 0 0,22 0 0,-22 0 16,0-21-16,0 21 0,0-22 16,0 1-16,1 21 0,-22-21 0,0 0 15,0 0-15,0 0 16,0-1-1,-22 22 17,1 0-32,21 22 15,-21-1-15,21 0 0,0 0 16,-21 0-16,0 0 0,21 1 0,-21-1 16,21 0-16,0 0 0,-22 0 0,22 0 15,-21-21-15,21 22 0,-21-1 16,21 0-16,0 0 15,-21-21-15,21 21 16,21-21 15,-21-21-15,21 21-16,0-21 0,1 0 0</inkml:trace>
  <inkml:trace contextRef="#ctx0" brushRef="#br0" timeOffset="24587.35">19219 3450 0,'0'21'16,"0"1"-1,-21-1-15,0 0 0,21 0 0,-21 0 16,21 0-16,-21 1 0,21-1 15,0 21-15,-22-21 0,1 0 0,21 1 16,-21-1-16,21 0 0,0 0 16,0 0-16,-21 0 0,21 1 15,0-1 1,0 0-16</inkml:trace>
  <inkml:trace contextRef="#ctx0" brushRef="#br0" timeOffset="24927.16">19135 3577 0,'0'0'0,"0"-21"0,21 0 0,0 0 16,-21 0-16,21-1 0,0 1 0,22 0 15,-22 0-15,21 0 0,-21 21 16,22-21-16,-1 21 0,0 0 0,-21 0 15,22 0-15,-22 0 16,0 21-16,21-21 0,-42 21 0,22 21 16,-22-21-16,21 1 0,-21 20 15,0 0-15,0-21 0,0 22 0,0-22 16,-21 21-16,-1-21 0,1 1 16,0-1-16,0 0 0,0 0 0,0 0 15,21 0-15,-22 1 0,1-1 0,0-21 16,21 21-16,-21-21 0,21 21 15,-21-21-15,0 0 32,21-21-17,0 0-15,0 0 16</inkml:trace>
  <inkml:trace contextRef="#ctx0" brushRef="#br0" timeOffset="25162.15">19092 3683 0,'43'0'31,"-22"0"-31,0 0 16,0 0-16,0 0 15,0 0-15,22 0 0,-22 0 0,0 0 16,0 0-16,0 0 0,1-21 15,-1 21-15,0 0 0</inkml:trace>
  <inkml:trace contextRef="#ctx0" brushRef="#br0" timeOffset="27066.68">21040 5355 0,'0'21'62,"0"1"-46,0-1 0,0 0-16,0 0 15,0 0-15,0 0 16,21-21 31,0 0-32,0 0-15,0 0 0,0 0 16,1 0-16,-1 0 16,0 0-16,0 0 15,0 0-15,0 0 0,1 0 16,-1 0-16,0 0 0,21 0 15,-21 0-15,1 0 0,20 0 0,-21 0 16,21 0-16,-20 0 0,20 0 16,-21 0-16,21 0 0,1 0 0,-22 0 15,21 0-15,1 0 0,-22 0 0,21 0 16,0 0-16,-20 0 0,20 0 16,-21 0-16,21 0 0,-20 0 0,20 0 15,-21 0-15,21 0 16,-20 0-16,20 0 0,0 0 0,1 0 0,-22 0 15,21 0-15,0 0 0,1 0 16,20 0-16,-20 0 0,-22 0 16,21 0-16,0 0 0,1 0 0,-1 0 15,0 0-15,1 0 0,-1 0 16,-21 0-16,22 0 0,-1 0 0,0 0 16,1 0-16,-1 0 0,0 0 15,-21 0-15,22 0 0,-1 0 0,0 22 16,-20-22-16,20 0 0,0 0 0,-21 0 15,22 0-15,-22 0 0,21 0 16,-21 21-16,22-21 0,-22 0 0,21 0 16,-21 0-16,22 0 0,-1 0 15,-21 21-15,22-21 0,-1 0 16,-21 0-16,21 0 0,1 0 16,-22 0-16,21 0 0,-21 0 0,1 0 15,20 0-15,-21 0 0,0 0 16,0 0-16,22 0 0,-22 0 0,0 0 15,0 0-15,0 0 0,1 0 16,-1 0-16,0 0 0,0 0 0,0 0 16,0 0-16,1 0 0,-1 0 15,0 0-15,0 0 0,0 0 16,0 0-16,1 0 16,-1 0-16,0 0 0,0 0 15,0 0 1,0 0-16,1 0 0,-1 0 15,0 0-15,0 0 16,0 0 15,-21-21 172,21 21-187,-21-21 0,0-1-16,22 22 15,-22-21-15,21 0 16,-21 0-16,21 0 16,-21 0-16,21-1 15,0 1-15,-21 0 16,0 0-1,0 0 48</inkml:trace>
  <inkml:trace contextRef="#ctx0" brushRef="#br0" timeOffset="27642.35">23008 3704 0,'21'0'15,"0"0"-15,1 0 16,-1 0-16,0 0 0,0 0 16,0 0-16,0 0 0,1 0 15,-1 0-15,0 0 0,0 0 0,0 0 16,0 0-16,1 0 16,-1 0-16,-42 0 62,-1 0-46</inkml:trace>
  <inkml:trace contextRef="#ctx0" brushRef="#br0" timeOffset="28131.08">23008 3768 0,'0'0'0,"-21"0"0,0 21 0,0 0 16,-1-21-16,1 21 0,0-21 16,21 21-16,-21-21 0,0 22 0,0-1 15,21 0 1,21-21 31,0 0-32,0 0-15,0 0 0,0 0 16,1 0-16,-1 0 0,21 0 16,-21 0-16,0 0 0,22 0 0,-22 0 15,0 0-15,0 0 16,22 0-16,-22 0 0,0 0 0,0 21 16,0-21-16,-21 21 0,21-21 15,-21 21-15,22 1 0,-22-1 16,0 0-16,0 0 0,0 0 15,-22 0-15,1-21 0,-21 22 16,21-22-16,-22 0 0,1 21 16,21-21-16,-21 21 0,-1-21 0,22 0 15,-21 0-15,21 0 0,-1 0 16,1 0-16,0 0 0,0 0 0,42 0 62,0 0-46,0-21-16</inkml:trace>
  <inkml:trace contextRef="#ctx0" brushRef="#br0" timeOffset="28818.68">23749 3725 0,'-21'0'16,"21"22"-16,-21-1 0,-1-21 0,1 21 16,21 0-16,-21 0 0,0-21 15,21 21-15,0 1 0,-21-1 0,21 0 16,-21 0-16,-1 0 0,22 0 15,0 1-15,0-1 0,0 0 0,0 0 16,0 0-16,0 0 16,0 1-16,22-22 47,-22-22-32,0 1-15,21 21 0,-21-21 0,0 0 16,0 0-16,21 0 0,-21-1 15,21 1-15,-21 0 0,21 0 0,0 0 16,1 0-16,-1-1 16,0 1-16,0 0 0,0 21 0,0-21 15,-21 0-15,22 21 0,-1-21 16,0-1-16,0 22 0,0 0 0,0-21 16,1 21-16,-1 0 15,0 0 1,0 21-1,-21 1-15,0-1 16,0 0-16,0 0 0,0 0 0,0 0 16,0 1-16,0-1 0,0 0 15,0 0-15,0 0 0,0 0 0,0 1 16,0-1-16,0 0 0,0 0 16,0 0-16,-21 0 0,0 1 15,0-1-15,-1 0 16,22 0-1,-21-21 1,0 0 15,0-21-15,0 0-16,0 21 16,-1-21-16</inkml:trace>
  <inkml:trace contextRef="#ctx0" brushRef="#br0" timeOffset="29079.53">23474 3916 0,'21'0'15,"-42"0"-15,84 0 0,-42 0 0,1 0 0,-1 0 16,0 0-16,21 0 0,-21 0 15,1 0-15,-1 0 0,21 0 0,-21 0 16,0 0-16,1 0 16,-1 0-16,0 0 15,0 0 17</inkml:trace>
  <inkml:trace contextRef="#ctx0" brushRef="#br0" timeOffset="31590.76">4233 6075 0,'0'-21'16,"0"42"46,0 0-62,0 0 16,0 0-16,0 1 15,21-1-15,-21 0 16,22 0-16,-1 0 0,0 0 16,-21 1-16,21-1 15,0 0-15,0-21 16,-21 21-16,22-21 15,-1 0-15,0 0 0,0 0 16,0 0-16,0 0 0,1 0 16,-1 0-16,0 0 0,0 0 0,0 0 15,0-21-15,1 21 0,20 0 0,-21 0 16,0-21-16,0 21 0,1 0 16,-1 0-16,21 0 0,-21 0 15,0 0-15,1 0 0,-1-21 16,21 21-16,-21 0 0,0 0 0,1 0 15,20 0-15,-21 0 0,0 0 0,22 0 16,-22 0-16,21 0 0,-21 0 16,22 0-16,-1-22 0,0 22 0,22 0 15,-22 0-15,22 0 0,-22 0 16,21 0-16,1 0 0,-22 0 0,22 0 16,-1 0-16,-20-21 0,-1 21 0,21 0 15,-20 0-15,-1 0 16,0 0-16,1 0 0,-1 0 0,0 0 0,1 0 15,20 0-15,-20 0 16,-1 0-16,0 0 0,22 0 0,-22 0 16,22 0-16,-22 0 0,21 0 0,1 0 15,-22 0-15,22 0 0,-22 0 16,22 0-16,-22 0 0,0 0 0,22 0 16,-22 0-16,0 0 0,1 0 15,20 0-15,-20 0 0,20 0 0,-21 0 16,22 0-16,-1 0 0,1 0 0,-1 0 15,1 0-15,-1 0 0,-20 0 16,20 0-16,1 0 0,-1 0 0,-20 0 16,20 0-16,-21 0 0,22 0 0,-22 0 15,22 0-15,-22 0 16,22 0-16,-22 0 0,0 0 0,22 0 16,-1 0-16,-20 0 0,20 0 15,-21 0-15,22 0 0,-22 21 0,22-21 16,-22 0-16,0 0 0,1 0 0,-1 0 15,0 0-15,1 0 0,-1 0 16,0 0-16,1 0 0,-1 0 0,0 0 16,1 0-16,-1 22 0,0-22 0,1 0 15,-1 0-15,0 0 0,1 0 16,20 0-16,-20 0 0,-1 0 0,0 0 16,1 0-16,-1 21 0,0-21 0,1 0 15,-22 0-15,21 0 16,0 0-16,-20 0 0,-1 0 0,21 0 15,-21 0-15,0 0 0,1 0 0,-1 0 16,0 0-16,0 0 16,0 0-16,0 0 0,1 0 15,-1 0-15,0 0 16,0 0-16,0 0 16,0 0 15,1 0-16,-1 0-15,0 0 16,0 0-16,0 0 16,0 0-16,1 0 15,-1 0-15,0 0 16,-21-21 93,0-1-77,21 22-32,-21-21 15,0 0-15,0 0 16,21 21-16,0-21 15,-21 0-15,22 21 16,-22-22-16,21 22 16,-21-21-1,-21 21 32,-1 0-47</inkml:trace>
  <inkml:trace contextRef="#ctx0" brushRef="#br0" timeOffset="32391.1">8467 6922 0,'0'0'0,"0"-22"0,0 1 16,0 0-1,-22 21 1,1 0-16,0 0 0,0 0 15,0 0-15,0 21 0,-1 0 16,1 1-16,0-1 0,0 0 16,0 0-16,0 0 0,-1 0 15,1 1-15,0 20 0,0-21 0,0 21 0,21 1 16,-21-1-16,21-21 16,-22 22-16,22-1 0,0-21 0,0 21 15,0-20-15,0-1 0,0 0 16,22 0-16,-1 0 0,-21 0 0,21 1 15,0-22-15,0 21 0,0-21 0,1 0 16,-1 0-16,0 0 0,0 0 16,0 0-16,22 0 0,-22 0 0,0 0 15,0-21-15,0 21 0,0-22 0,-21 1 16,22 0-16,-1 21 0,0-21 16,-21 0-16,0 0 0,0-22 0,0 22 15,0 0-15,0 0 16,0-22-16,0 22 0,0 0 0,-21 0 15,21 0-15,-21 0 0,-1 21 0,1-22 16,0 22-16,0 0 16,0 0-16,0 0 0,-1 0 0,1 0 15,0 22-15,0-22 0,0 21 16,0 0-16,-1-21 0,22 21 0,-21 0 16,21 0-16,0 1 15,21-22 16,1 0-31,-1 0 16,0 0-16,0 0 0</inkml:trace>
  <inkml:trace contextRef="#ctx0" brushRef="#br0" timeOffset="33014.74">9080 6922 0,'0'0'0,"0"21"31,-21 0-15,21 0-16,-21 0 16,21 0-16,0 1 0,0-1 15,0 0-15,-21 0 0,21 0 0,0 0 16,0 1-16,0 20 0,-21-21 15,21 0-15,0 0 0,0 1 0,0-1 16,0 0-16,0 0 16,0-42 31,0 0-47,0 0 0,0-1 15,0-20-15,0 21 0,0 0 16,0 0-16,0-1 0,0 1 15,0-21-15,21 21 0,-21 0 16,21-22-16,0 22 0,0 0 0,1 0 16,-1-22-16,0 22 0,0 0 15,0 0-15,22 21 0,-22-21 0,21 0 16,-21 21-16,0 0 0,1 0 0,20 0 16,-21 0-16,0 21 0,-21 0 15,21 0-15,-21 0 0,22 0 0,-22 1 16,21 20-16,-21-21 0,0 0 15,0 22-15,0-22 0,0 21 0,0-21 16,0 0-16,0 22 0,0-22 0,0 0 16,0 0-16,0 0 15,0 1-15,0-1 0,0 0 16,0 0-16,-21-42 62,21 0-46,-22 0-16,22-1 0</inkml:trace>
  <inkml:trace contextRef="#ctx0" brushRef="#br0" timeOffset="33294.58">9080 7112 0,'43'0'16,"-22"0"-1,0 0-15,0 0 0,0 0 16,1 0-16,-1 0 0,0 0 0,0 0 16,0 0-16,0 0 0,1 0 0,-1 0 15,0-21 1,0 21-16,-21-21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3:0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9948 0,'0'0'0,"-21"0"0,0 0 0,0 0 0,0 0 15,0 0-15,-1 0 0,1 0 16,0 0-16,42 0 62,0 0-62,1 22 16,-1-22-16,21 0 0,-21 0 16,22 0-16,-1 0 0,0 0 15,22 0-15,-22 0 0,22 0 0,-1 21 16,1-21-16,-1 0 0,1 0 0,20 0 16,-20 0-16,-1 0 0,-20 0 15,20 0-15,1 0 0,-22 0 0,21 21 16,-20-21-16,-1 0 0,22 0 0,-22 0 15,-21 0-15,21 0 0,1 0 16,-22 21-16,0-21 0,0 0 0,0 0 16,-21 21 31,-21-21-32,0 0 1,0 0-16,21 21 0,-21-21 15,0 0-15,-1 0 0,1 0 0</inkml:trace>
  <inkml:trace contextRef="#ctx0" brushRef="#br0" timeOffset="416.81">9207 10202 0,'0'0'0,"-21"-21"15,21 0-15,0 0 16,0 0-16,0 0 16,0 42 30,0 0-46,0 0 0,0 0 16,0 0-16,0 1 0,-21 20 0,21 0 16,0-21-16,0 22 0,-21-1 0,21 0 15,-21-20-15,21 20 16,0 0-16,-21-21 0,-1 1 0,22 20 16,-21-21-16,0 0 0,21 0 0,0 1 15,-21-1-15,21 0 0,-21-21 0,21 21 16,-21-21-16,21 21 15,0 0-15,-22-21 16,1 0-16,0-21 31</inkml:trace>
  <inkml:trace contextRef="#ctx0" brushRef="#br0" timeOffset="696.65">8699 10583 0,'-21'0'16,"21"-21"0,21 42 15,1 1-31,-1-1 0,0-21 16,0 21-16,0 0 0,-21 0 15,21 0-15,1 1 0,-1-1 0,-21 0 16,21-21-16,-21 21 0,21 0 15,-21 0-15,0 1 0,0-1 16,21-21 15,0 0-15,1 0 0,-1-21-16</inkml:trace>
  <inkml:trace contextRef="#ctx0" brushRef="#br0" timeOffset="913.1">9313 10583 0,'-21'0'16,"0"22"0,0-1-16,0 0 0,-1 0 15,1 0-15,0 0 16,0 1-16,0-1 0,0-21 0,21 21 15,-22 0-15,1-21 0,21 21 0,-21-21 16,0 21-16,0-21 16,21 22-1</inkml:trace>
  <inkml:trace contextRef="#ctx0" brushRef="#br0" timeOffset="1552.74">7705 11113 0,'0'0'0,"0"-43"0,0 1 0,0 21 15,0-22-15,0 22 0,0 0 16,0 0-16,0 0 0,0 0 16,-22 21-16,1 0 0,0 0 15,21 21-15,-21 21 16,0-21-16,21 0 0,-21 22 15,21-1-15,-22 0 0,1 22 0,21-22 16,-21 22-16,0-1 0,0-20 16,0 20-16,-1-21 0,22 22 0,-21-22 15,21 1-15,-21-1 0,21-21 0,0 0 16,0 22-16,0-22 16,0 0-16,21 0 0,0-21 0,1 0 15,-1 0-15,0 0 16,0 0-16,0 0 0,0 0 15,1-21-15,-1 21 0,0-21 0,21 0 16,-21-1-16,1 22 0,-1-21 0,0 0 16,0 0-16,0 0 0,-21 0 0,0-22 15,0 22-15,0 0 0,0 0 16</inkml:trace>
  <inkml:trace contextRef="#ctx0" brushRef="#br0" timeOffset="1748.67">7302 11472 0,'0'0'0,"22"0"15,-1 0 1,0 0-16,0 0 0,0 0 16,0 0-16,1 0 0,-1 0 0,0-21 15,0 0-15,21 21 0,-20-21 16,20 21-16,-21-21 0,21 21 0,1 0 15,-1-21-15,-21 21 0</inkml:trace>
  <inkml:trace contextRef="#ctx0" brushRef="#br0" timeOffset="3212.73">8255 11557 0,'0'-21'16,"0"0"-1,0 0-15,0-1 0,0 1 16,-21 0-16,21 0 0,-21 21 16,-1-21-16,1 21 15,0 0-15,0 0 16,0 0-16,0 0 0,-1 21 0,1 0 15,-21-21-15,21 42 0,0-20 16,-1-1-16,1 0 0,0 21 0,21-21 16,0 1-16,-21 20 0,21-21 15,0 0-15,0 0 0,0 1 0,0-1 16,21 0-16,0-21 16,0 0-16,-21 21 0,22-21 15,-1 0-15,0 0 0,0 0 0,0 0 16,0-21-16,1 21 15,-1-21-15,0 0 0,0-1 16,0 1-16,0 0 0,-21 0 16,0 0-16,22 0 0,-1-1 0,-21 1 15,0 0-15,0 0 0,21 21 16,-21-21-16,0 0 0,21 21 16,-21 21-1,0 0-15,0 0 0,0 0 16,0 0-16,0 1 0,-21-1 0,21 0 15,0 0-15,0 0 0,0 0 0,0 1 16,0-1-16,0 0 0,0 0 16,21-21-16,0 21 15,0-21-15,-21 21 0,22-21 0,-1 0 16,0 0-16,21 0 0,-21 0 16,1 0-16,20 0 0,-21 0 0,21-21 15,-20 21-15,20-21 0,-21 0 0,21 21 16,-20-21-16,20 0 0,-21-1 15,0 1-15,22 0 0,-22-21 0,-21 21 16,21-1-16,-21 1 0,21 0 0,-21 0 16,0 0-16,0 0 0,0-1 15,-21 22-15,0 0 0,0 0 16,-1 0-16,1 0 0,-21 22 0,21-1 16,-22 0-16,22 0 15,0 0-15,-21 0 0,21 1 0,-1-1 16,1 0-16,0 0 0,0 0 0,21 0 15,-21 1-15,21-1 16,0 0-16,0 0 0,21-21 16,0 0-16,0 0 0,0 0 0,1 0 15,-1 0-15,0 0 0,21 0 0,-21 0 16,1 0-16,20-21 0,-21 21 16,0-21-16,0 0 0,1 21 0,20-22 15,-42 1-15,21 0 0,0 21 0,0-21 16,-21 0-16,22 21 15,-22-21-15,0-1 16,0 44 15,0-1-31,0 0 0,0 0 16,0 0-16,0 0 0,0 1 0,0 20 16,0-21-16,0 21 0,0-20 15,-22 20-15,22 0 0,0 1 0,0 20 16,0-21-16,-21 22 0,21-22 0,0 22 15,0-1-15,-21 1 0,21-1 16,-21 1-16,21-1 0,0 1 0,0 20 16,0-20-16,0 21 0,0-22 15,0 22-15,0-22 0,0 1 0,0 20 16,0-20-16,0-1 0,0 1 16,0 21-16,0-22 0,0 1 0,0-1 15,0 1-15,0-22 0,0 21 0,0-20 16,0 20-16,0-20 0,-21-1 15,21 0-15,0 1 0,-21-22 0,21 21 16,-22-21-16,22 22 0,-21-22 0,21 0 16,0 0-16,-21-21 0,0 21 0,0-21 15,0 0 1,-1 0-16,1 0 0,21-21 16,-21 0-16,0 0 0,21 0 0,-21-1 15,0-20-15,-1 21 0,1-21 0,0-22 16,0 22-16,0-22 0,0 1 15,-1-22-15,1 0 0,21 1 0,-21 20 16,21-42-16,0 22 0,0-1 0,0 0 16,42 1-16,-20-22 0,-1 21 15,0 1-15,21-1 0,-21 0 0,22 1 16,-1 20-16,0 1 0,1-1 0,-1 1 16,0-1-16,1 22 0,20-22 15,-20 22-15,-1 0 0,0-22 0,1 22 16,-1 21-16,0-22 0,1 1 0,-22 21 15,21-22-15,-21 22 0,0 0 16,1 0-16,-1 0 0,0 0 16,0-1-16,0 1 0,-21 0 15,0 0-15,21 21 0,-21-21 16,0 0 0,22-1-16,-22 1 15,21 0-15</inkml:trace>
  <inkml:trace contextRef="#ctx0" brushRef="#br0" timeOffset="4172.18">10647 9991 0,'-21'0'0,"-1"0"15,1 0 1,0 0-16,0 0 16,0 0-16,0 0 15,-1 0 1,44 0 31,-1 0-47,0 0 0,0 0 0,21 0 15,-20 0-15,20 0 0,21 0 16,-20 0-16,20 0 0,22 0 0,-22 0 16,1 0-16,-1 0 0,22 0 0,-21 0 15,-1 0-15,-21 0 0,22 0 16,-22 0-16,1 0 0,-22-21 0,21 21 16,-21 0-16,0 0 0,1 0 15,-22-22 32,-22 22-31,22-21-1,-21 0-15</inkml:trace>
  <inkml:trace contextRef="#ctx0" brushRef="#br0" timeOffset="5152.62">11261 9313 0,'21'0'31,"-21"-21"-31,21 0 16,-21 0-16,21 0 16,-21 0-16,0-1 0,0 1 0,0 0 15,21 0-15,-21 0 0,21-22 16,-21 22-16,22-21 0,-22 0 0,21-1 15,-21 1-15,21 0 0,0-1 16,-21-20-16,21 20 0,0 1 16,1 0-16,-1-1 0,0 1 0,0 0 15,0-1-15,-21 1 0,21 0 16,1-1-16,-1 22 0,-21-21 0,0 0 16,21 20-16,-21-20 0,21 21 0,-21 0 15,0 0-15,0-22 0,0 22 16,0 0-16,0 0 0,-21 21 47,21 21-47,-21 0 0,21 0 0,0 0 15,0 1-15,-21-1 16,21 0-16,-22 0 0,22 0 0,-21 0 16,21 1-16,0-1 0,-21 0 0,21 0 15,-21 0-15,21 0 0,-21-21 16,21 22-16,0-44 47,0 1-32,21 0-15,-21 0 0,21 0 0,-21 0 16,0-22-16,21 22 0,0 0 16,1 0-16,-22-22 0,0 22 0,21 0 15,0 0-15,-21 0 16,21 21-16,-21-21 0,21-1 15,0 22-15,-21 22 32,0-1-32,22 0 0,-22 0 0,0 0 15,21 22-15,-21-22 0,0 21 0,0-21 16,0 22-16,0-22 0,21 21 16,-21-21-16,0 0 0,0 22 0,21-22 15,-21 0-15,0 0 0,21 0 0,-21 1 16,21-22-16,-21 21 15,22-21 1,-22-21 0,21-1-16</inkml:trace>
  <inkml:trace contextRef="#ctx0" brushRef="#br0" timeOffset="5653.39">11811 5863 0,'0'0'0,"-21"0"31,0 0-15,21 21-16,0 1 16,0-1-16,-22 0 0,22 0 15,-21 0-15,21 0 0,0 22 0,0-22 16,0 21-16,0 1 0,-21-1 15,21 0-15,-21 1 0,21-1 16,0 0-16,-21 1 0,21-1 0,0 0 16,0-21-16,0 22 0,0-22 15,0 0-15,0 0 0,0 0 0,21-21 16,0 22-16,0-22 0,0 0 16,1 0-16,-1 0 15,0 0-15,0 0 0,0-22 0,0 1 16,1 0-16,-1 0 15,0 0-15,-21 0 0,0-1 0,21 1 16,-21 0-16,0-21 0,0 21 16,0-1-16</inkml:trace>
  <inkml:trace contextRef="#ctx0" brushRef="#br0" timeOffset="5876.62">11472 6329 0,'0'0'16,"21"0"0,1 0-1,-1 0-15,0 0 0,0 0 16,0 0-16,0-21 0,1 21 16,-1 0-16,0 0 0,0 0 15,0-21-15,0 21 0,1 0 16,-1 0-16,-21-22 0,21 22 15,0 0-15,0 0 0</inkml:trace>
  <inkml:trace contextRef="#ctx0" brushRef="#br0" timeOffset="6288.38">12107 6350 0,'0'21'16,"21"-21"-16,1 0 15,-1-21-15,0 21 16,0-21-16,0 21 0,0-21 0,1 0 16,-1 21-16,0-22 0,-21 1 15,0 0-15,0 0 16,0 0-16,0 0 15,-21 21 1,0 0 0,-1 0-16,1 0 0,0 21 15,0-21-15,21 21 0,0 0 0,-21 0 16,21 0-16,-21 22 0,21-22 16,0 0-16,-22 21 0,22-20 0,0-1 15,0 0-15,0 0 0,0 0 16,0 0-16,0 1 0,22-1 15,-1-21-15,0 0 0,0 21 0,0-21 16,0 0-16,1 0 0,-1 0 16,21 0-16,-21 0 0,0-21 15,22 21-15</inkml:trace>
  <inkml:trace contextRef="#ctx0" brushRef="#br0" timeOffset="6896.3">12700 6202 0,'-21'0'0,"42"0"0,-42-21 16,0 21-16,21-21 15,0-1-15,21 22 32,0-21-32,0 21 0,0 0 0,0 0 15,1 0-15,20 0 0,-21 0 0,0 0 16,0 0-16,1 21 0,-1 1 15,0-1-15,-21 0 0,0 0 16,0 0-16,0 0 0,0 1 0,-21-1 16,0 0-16,-1 0 0,-20 0 15,21 0-15,0 1 0,0-1 0,-22 0 16,22 0-16,21 0 0,-21-21 16,21 21-16,-21-21 0,21 22 0,0-44 31,0 1-16,21 21-15,0-21 0,0 0 16,0 0-16,1 0 0,-1-1 0,0-20 16,0 21-16,0 0 0,22-22 15,-22 22-15,0 0 0,21-21 0,-21 21 16,22-1-16,-22 1 0,0 0 0,21 0 16,-20 21-16,-1-21 15,-21 42 1,0 0-16,0 0 0,-21 0 15,-1 1-15,1-1 0,0 0 16,0 21-16,0-21 0,0 1 0,21 20 16,-22-21-16,1 21 0,21-20 15,-21-1-15,21 0 0,0 0 0,0 0 16,0 0-16,0 1 0,21-1 16,0-21-16,1 0 15,20 0-15,-21 0 0,0 0 16,22 0-16,-1 0 0,-21-21 0,21-1 15,1 1-15,-1 0 0,-21 0 0,22 0 16,-22 0-16,21-1 0,-21-20 16</inkml:trace>
  <inkml:trace contextRef="#ctx0" brushRef="#br0" timeOffset="7209.12">13737 5927 0,'0'-43'15,"0"86"-15,21-107 0,-21 43 0,0 0 16,0 0-16,0 0 0,21-1 0,-21 44 31,-21-1-15,0 0-16,0 0 0,21 21 0,-21-20 15,0 20-15,21-21 0,-22 21 16,1 1-16,21-22 0,-21 21 0,21-21 16,0 22-16,-21-22 0,21 21 0,0-21 15,0 22-15,-21-22 0,21 0 16,0 0-16,0 0 0,0 1 15,0-1-15,21-21 0,-21 21 0,21-21 16,0 0-16,0 0 0,1 0 16,-1 0-16,0 0 0,0 0 15,0 0-15,0 0 0,1-21 0,-1 21 16,0-21-16,0-1 0,-21 1 16,21 0-16,0 21 0,1-21 0,-22 0 15</inkml:trace>
  <inkml:trace contextRef="#ctx0" brushRef="#br0" timeOffset="7488.85">13652 6075 0,'0'0'0,"22"0"31,-1 0-31,0 0 0,21 0 16,-21 0-16,22 0 0,-1 0 15,22-21-15,-22 21 0,0 0 0,22 0 16,-22 0-16,0 0 0,22 0 16,-22-21-16,1 21 0,-22 0 0,21 0 15,-21 0-15,0 0 16,-42 0 15,0 0-31,0 0 16,0 0-16,-22 0 0,22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3:4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7514 0,'0'-21'16,"-21"21"-1,0 0 1,-1 0-16,1-21 16,0 21-16,0 0 15,0 0-15,0 0 0,-1 0 16,1 0-16,0 0 0,0-21 0,0 21 16,0 0-1,-1 0-15,44 0 47,-1 0-31,0 0-16,21 0 0,-21 0 15,22 0-15,-1 0 0,0 0 0,1 0 16,-1 0-16,0 0 0,1 0 0,-1 0 16,0 0-16,1 0 0,-1 0 15,22 0-15,-22 0 0,0 0 0,1 0 16,-1 0-16,0 0 0,-21 0 15,22 21-15,-22-21 0,0 0 0,0 0 16,0 0-16,1 0 0,-22 21 16,-22-21 62,1 0-78</inkml:trace>
  <inkml:trace contextRef="#ctx0" brushRef="#br0" timeOffset="480.72">5143 7599 0,'-21'-21'16,"0"-22"0,21 22-16,0 0 15,0 0 1,0 42 15,0 0-31,0 0 16,0 1-16,0-1 0,0 0 15,0 21-15,0-21 0,0 22 0,0-1 16,0-21-16,0 22 0,-21 20 0,21-21 16,-21 1-16,21 20 0,-21-20 15,-1-1-15,22 0 0,-21 1 0,21-1 16,-21 0-16,21 1 0,-21-22 0,21 0 15,-21 21-15,21-21 0,0 1 16,-21-1-16,21 0 0,-22-21 16,1 0 15,0 0-15,21-21-16,-21 21 0,21-21 0,-21 21 15</inkml:trace>
  <inkml:trace contextRef="#ctx0" brushRef="#br0" timeOffset="772.55">4530 8255 0,'-22'0'0,"44"0"0,-65 0 16,43-21-16,21 21 62,1 21-62,-22 0 0,21 0 16,0-21-16,0 22 0,-21-1 0,21 0 16,0 0-16,-21 0 0,22 0 0,-22 1 15,21-1-15,-21 0 16,21 0-16,-21 0 0,0 0 16,21-21-1,0 0 1,0 0-1,1-21-15</inkml:trace>
  <inkml:trace contextRef="#ctx0" brushRef="#br0" timeOffset="996.52">5165 8213 0,'-22'21'15,"22"0"-15,-21 0 0,0-21 16,0 21-16,0 1 0,0-1 16,-1 0-16,1 0 0,21 0 15,-21-21-15,0 21 0,21 1 0,-21-1 16,0-21-16,21 21 16,-22-21-1</inkml:trace>
  <inkml:trace contextRef="#ctx0" brushRef="#br0" timeOffset="1668.78">2498 9186 0,'0'0'15,"0"-42"-15,-22 0 0,22-1 0,0 1 0,0 0 16,-21-1-16,21 22 0,0-21 15,0 0-15,0 20 0,0-20 0,0 21 16,0 0-16,0 0 0,0-1 16,-21 22 15,0 43-15,0-22-16,21 21 0,-21 22 0,-1-22 15,22 22-15,-21-1 0,0 1 16,0-22-16,-21 21 0,20 1 0,1-1 15,0 1-15,-21-1 0,21-20 16,-1 20-16,1 1 0,0-22 0,0 0 16,0 1-16,21-1 0,0 0 15,0-20-15,0-1 0,0 0 0,0 0 16,21-21 0,0 0-16,0 0 15,0-21-15,1 21 0,-1-21 16,21 0-16,-21-1 0,0 1 0,1 0 15,20-21-15,-21 21 0,-21-1 0,21-20 16,-21 21-16,21 0 0,-21-22 16</inkml:trace>
  <inkml:trace contextRef="#ctx0" brushRef="#br0" timeOffset="1864.66">2053 9398 0,'-21'0'16,"42"0"-16,-63 0 0,21 0 0,21 21 15,21-21 17,0 0-32,0 0 0,0 0 15,0 0-15,22 0 0,-22 0 0,21-21 16,1 21-16,-22-21 0,21 21 16,-21-21-16,22 21 0,-22 0 0,0-21 15,21 21-15,-21 0 0</inkml:trace>
  <inkml:trace contextRef="#ctx0" brushRef="#br0" timeOffset="3069.91">2752 9758 0,'0'0'0,"21"0"0,-21-21 0,21 0 16,0 21-16,-21-22 0,0 1 0,21 0 16,0 0-16,-21 0 0,0-22 15,0 22-15,0 0 0,0 0 0,0 0 16,0-22-16,0 22 0,-21 0 0,0 21 16,0-21-16,0 0 0,0 21 15,-1 0-15,1 0 0,0 0 16,0 0-16,0 0 0,-22 21 15,22 0-15,0 0 0,0 0 0,21 1 16,0 20-16,-21-21 0,21 21 16,0-20-16,0 20 0,0-21 0,0 21 15,0-20-15,0-1 0,0 0 0,0 0 16,0 0-16,21 0 0,0-21 16,0 22-16,0-22 0,1 0 15,-1 0-15,0 0 0,0 0 16,0-22-16,0 22 0,1-21 0,-1 0 15,0 0-15,0 0 0,-21 0 0,21-1 16,0 1-16,1 0 16,-22 0-16,0 0 0,0 0 0,21-1 15,-21 1-15,0 0 0,21 0 16,-21 0-16,0 42 31,0 0-31,0 21 16,0-20-16,0-1 0,0 0 0,0 21 15,0-21-15,0 1 0,0-1 16,0 21-16,0-21 0,0 0 16,0 1-16,0-1 0,21-21 0,0 21 0,-21 0 15,21-21-15,1 0 0,-1 21 16,0-21-16,0 0 0,0 0 16,0 0-16,1 0 0,-1 0 15,21-21-15,-21 0 0,22 21 0,-22-21 16,21 0-16,-21-1 0,0 1 0,1 0 15,-1-21-15,0 21 0,0-1 16,-21-20-16,21 21 0,-21 0 0,0 0 16,0-1-16,0 1 0,0 0 15,-21 21-15,0-21 0,0 21 0,0 0 16,-1 0-16,1 0 0,0 0 16,0 0-16,0 0 0,0 21 15,-1-21-15,1 21 0,21 0 16,-21-21-16,21 22 15,-21-22-15,21 21 0,0 0 16,0 0 0,0 0-16,21-21 15,0 21-15,-21 1 0,21-1 16,1 0-16,-22 0 0,0 0 16,21 0-16,-21 1 0,21 20 0,-21-21 15,0 0-15,0 22 0,21-22 0,-21 21 16,21-21-16,-21 22 15,0-1-15,0 0 0,0 1 0,0-1 16,21 0-16,-21 1 0,0 20 0,0 1 0,0-22 16,0 21-16,0-20 15,0 20-15,0 1 0,0-22 0,0 22 16,0-1-16,-21-21 0,0 22 0,21-1 16,-21 1-16,21-1 0,-21-20 15,0 20-15,-1-20 0,1-1 0,-21 0 16,21 1-16,-22-1 0,22-21 0,-42 0 15,20 22-15,-20-43 0,-1 21 16,1 0-16,-1-21 0,-20 0 0,-1 0 16,22 0-16,-22 0 0,21 0 15,1-21-15,-1 0 0,22-22 16,-21 22-16,20-42 0,22 20 0,-21-20 16,21-1-16,-1 1 0,1-22 15,0 22-15,0-1 0,21-21 0,0 22 16,0-22-16,0 1 0,0 20 0,0-21 15,21 1-15,21 20 0,-20 1 16,20-1-16,0 1 0,22 20 0,-22-20 16,43 21-16,-22-1 0,1 22 15,20-21-15,1 21 0</inkml:trace>
  <inkml:trace contextRef="#ctx0" brushRef="#br0" timeOffset="3687.65">3514 9462 0,'0'21'47,"0"0"-47,0 0 16,0 0-16,0 0 0,0 1 16,0-1-16,0 21 0,0-21 0,-22 0 15,1 1-15,21-1 0,0 0 0,0 0 16,-21 0-16,21 0 0,-21-21 15,21 22-15,0-44 47,0 1-47,0 0 16,0 0-16,0 0 0,0-22 16,0 22-16,21 0 0,0-21 0,-21 21 15,21-1-15,1-20 0,-1 21 16,0 0-16,0 0 0,21-1 0,-20 1 15,-1 21-15,0 0 0,21 0 0,-21 0 16,1 0-16,-1 0 0,0 21 16,-21 1-16,21-1 0,-21 0 0,0 0 15,21 0-15,-21 22 0,0-22 16,0 21-16,0-21 0,0 0 0,0 22 16,0-22-16,0 0 0,0 0 15,0 0-15,0 1 16,0-44 31,0 1-32</inkml:trace>
  <inkml:trace contextRef="#ctx0" brushRef="#br0" timeOffset="4285.3">4254 9546 0,'0'-21'0,"22"-42"32,-22 41-32,0 1 15,-22 21-15,1 0 0,0 0 0,0 0 16,0 0-16,0 0 15,-1 0-15,1 0 0,0 0 16,0 21-16,0 1 0,0-1 16,21 21-16,-22-21 0,1 22 15,0-22-15,21 21 0,0-21 0,0 22 16,0-22-16,0 21 0,0-21 16,0 0-16,0 1 0,0-1 0,0 0 15,0 0-15,0 0 16,21-21-16,0 0 0,1 0 15,-1 0-15,0 0 0,0-21 16,-21 0-16,21 21 0,0-21 0,1 0 16,-1-1-16,0 1 15,0-21-15,0 21 0,0 0 0,-21-1 16,22-20-16,-22 21 0,21 0 16,-21 0-16,0-1 0,0 1 0,21 0 15,-21 42 16,0 0-31,0 1 16,0-1-16,-21 0 0,21 0 0,0 0 16,0 0-16,0 1 0,0-1 15,0 0-15,0 0 0,0 0 0,0 0 16,0 1-16,0-1 16,21-21-16,0 0 15,0 0-15,0 0 16,1 0-1,-1-21-15,0-1 0,0 1 16,0 0-16</inkml:trace>
  <inkml:trace contextRef="#ctx0" brushRef="#br0" timeOffset="5016.53">4699 9525 0,'-42'0'16,"42"21"-16,-22 0 15,22 1-15,-21-1 16,21 0-16,0 0 0,-21 0 0,21 0 16,0 1-16,0-1 0,0 0 15,0 0-15,0 0 0,0 0 16,0 1-16,0-1 16,-21-21-16,21 21 15,-21-21 1,0-21 15,21 0-31,0-1 16,0 1-16,0 0 0,0 0 0,0 0 15,0 0-15,0-22 0,21 22 16,-21 0-16,21 0 0,0-22 0,0 22 16,0 0-16,1 21 0,-1-21 15,0 21-15,0 0 0,0 0 16,0 0-16,1 0 0,-1 0 0,0 0 15,0 21-15,0 0 0,0 22 16,-21-22-16,22 0 0,-22 0 16,0 0-16,0 0 0,0 1 0,0-1 15,0 0-15,0 0 0,0 0 0,0 0 16,0 1-16,0-1 16,-22-21-1,1 0 1,0 0-16,21-21 15,0-1 1,0 1-16,0 0 16,0 0-16,0 0 0,0 0 0,0-1 15,21 1-15,0-21 0,-21 21 0,22 0 16,20-22-16,-21 22 0,0 21 16,0-21-16,22 0 0,-22 21 0,0 0 15,0 0-15,0 0 0,1 0 0,-1 21 16,0 0-16,0-21 0,-21 21 15,0 0-15,0 1 0,0 20 0,0-21 16,0 0-16,0 0 0,0 1 0,0-1 16,0 0-16,0 0 0,0 0 15,-21 0-15,21 1 16,-21-22-16,21 21 16,0-42 15,0-1-16</inkml:trace>
  <inkml:trace contextRef="#ctx0" brushRef="#br0" timeOffset="5471.9">5334 9694 0,'21'0'32,"0"0"-32,0 0 15,1-21-15,-1 21 16,-21-21-16,21 0 0,0 0 16,0 0-16,-21-1 15,0 1-15,0 0 16,0 0-1,-21 21 1,0 0 0,0 0-16,0 21 0,-1 0 15,22 0-15,-21 1 0,21-1 16,0 0-16,-21 0 0,21 0 0,0 0 16,0 22-16,0-22 0,0 0 0,0 0 15,0 0-15,0 1 16,0-1-16,0 0 0,21-21 15,0 0-15,1 0 0,-1 0 16,0 0-16,0 0 0,0 0 16,0 0-16,1 0 0,-1 0 15,21-21-15,-21 21 0,0-21 0,1-1 16,20 22-16,-21-42 0,21 21 16,1 0-16,-1 0 0</inkml:trace>
  <inkml:trace contextRef="#ctx0" brushRef="#br0" timeOffset="7380.55">6244 7535 0,'-21'0'15,"0"0"1,0 0-1,-1 0 1,1 0 0,42 0 77,1 0-77,-1 0 0,0 0-16,0 0 15,0 0-15,0 0 16,1 0-16,-1 0 0,0 0 16,0 0-16,0 0 0,0 0 15,22 0-15,-22 0 0,0 0 16,0 0-16,0 0 0,1 0 0,-1 0 15,0 0-15,0 0 0,0 0 0,0 0 16,22 0-16,-22 0 0,0 0 16,21 0-16,-20 0 0,20 0 0,-21 0 15,21 0-15,-20 0 0,20 0 16,-21 0-16,21 0 0,1 0 0,-22 0 16,0 0-16,21 0 0,-20 0 0,-1 0 15,0 0-15,21 0 0,-21 0 16,1 0-16,-1 0 0,0 0 0,21 0 15,-21 0-15,22 0 0,-22 0 16,21 0-16,-21 0 0,22 0 16,-1 0-16,-21 0 0,22 0 0,-1 0 15,0 0-15,-21 0 0,22 0 0,-1 22 16,-21-22-16,22 0 0,-22 0 16,21 0-16,-21 0 0,22 0 0,-22 0 15,21 0-15,-21 0 0,22 0 16,-22 0-16,0 0 0,21 0 0,-21 0 15,1 0-15,20 0 0,-21 0 0,0 0 16,22 0-16,-22 0 0,0 0 16,21 0-16,-21 0 0,1 0 15,-1 21-15,0-21 0,21 0 0,-21 0 16,1 0-16,-1 0 0,0 0 16,21 0-16,-21 0 0,1 0 0,20 0 15,-21 0-15,0 0 0,22 0 0,-22 0 16,0 0-16,0 0 0,21 0 15,-20 0-15,-1 0 0,0 0 0,0 0 16,21 0-16,-20 0 0,-1 0 16,0 0-16,0 0 0,0 0 0,0 0 15,22 0-15,-22 0 0,0 0 0,0 0 16,0 0-16,1 0 0,-1 0 16,0 0-16,0 0 0,21 0 15,-20 0-15,-1 0 0,0 0 0,21 0 16,-21 0-16,1 0 0,-1 0 15,0 0-15,21 0 0,-21 0 0,1 0 16,20 0-16,-21 0 0,0 0 0,0 0 16,1 0-16,-1 0 0,0 0 15,21 0-15,-21 0 0,1 0 0,-1 0 16,0 0-16,0 0 0,0 0 16,0 0-16,1 0 0,-1 0 15,0 0-15,0 0 0,0 0 16,0 0-16,1 0 0,-1 0 15,0 0 1,0 0-16,0 0 0,0 0 16,1 0-16,-1 0 0,0 0 15,0 0-15,0-21 16,0 21-16,1 0 31</inkml:trace>
  <inkml:trace contextRef="#ctx0" brushRef="#br0" timeOffset="7892.39">8784 7747 0,'0'0'0,"0"-21"0,0 0 15,-21 21-15,21-21 16,0 42 0,0 0-1,0 0-15,0 0 0,0 0 16,0 22-16,0-22 0,0 21 0,0 22 15,0-22-15,0 0 0,0 22 0,0-22 16,0 22-16,0-22 16,-21 0-16,21 1 0,-21-1 0,-1 0 15,22 1-15,0-22 0,-21 21 0,0-21 16,21 1-16,-21-1 0,21 0 16,0 0-16,-21-21 0,0 0 15,21-21 16</inkml:trace>
  <inkml:trace contextRef="#ctx0" brushRef="#br0" timeOffset="8132.25">8551 8276 0,'0'43'31,"0"-22"-31,0 0 0,0 0 16,21 0-16,-21 0 0,22 1 0,-22-1 16,0 0-16,21 0 0,0-21 0,-21 21 15,21 0-15,-21 1 0,21-22 16,-21 21-16,21-21 16,1 0-16,-1 0 15,0 0-15,0 0 0,0 0 16,0-21-16</inkml:trace>
  <inkml:trace contextRef="#ctx0" brushRef="#br0" timeOffset="8297.17">9038 8361 0,'-21'0'16,"21"21"-1,-21-21-15,0 21 0,-1-21 0,1 21 16,0 1-16,0-1 0,0-21 0,0 21 15,-1 0-15,1-21 0,-21 21 16,21 0-16,0-21 0,-1 22 16</inkml:trace>
  <inkml:trace contextRef="#ctx0" brushRef="#br0" timeOffset="10036.37">8255 9292 0,'0'0'0,"42"-21"31,-42 0-31,0 0 0,0 0 16,0-1-1,0 1-15,0 0 0,-21 21 16,0-21-16,0 21 0,0 0 0,-22-21 16,22 21-16,0 0 0,0 0 15,0 0-15,-1 0 0,1 21 0,0-21 16,0 21-16,0 0 0,0 22 0,-1-22 16,22 0-16,0 21 0,0-21 15,0 22-15,0-22 0,0 21 0,0-21 16,0 22-16,0-22 0,0 0 0,0 0 15,0 0-15,0 1 0,22-22 16,-1 0 0,0 0-16,0 0 0,0 0 15,0-22-15,1 22 0,-1-21 16,0 0-16,0 0 0,0 0 0,0 0 16,1-1-16,-1 1 0,0 0 0,-21 0 15,21 0-15,-21 0 0,21-1 16,-21 1-16,0 0 0,0 0 0,0 0 15,0 42 17,0 0-17,0 0-15,0 0 0,0 1 0,0-1 16,0 0-16,0 0 0,0 21 0,0-20 16,0-1-16,0 0 0,0 0 15,0 0-15,21 0 0,1-21 16,-1 0-1,0 0-15,0 0 0,0 0 16,0-21-16,1 0 0,-1 21 0,0-21 16,0 0-16,0 21 0,0-21 0,1-1 15,-1 1-15,-21 0 0,21-21 16,0 21-16,0-1 0,0-20 0,1 21 16,-1-21-16,0-1 0,-21 1 15,21 21-15,0-22 0,-21 1 16,0 21-16,21 0 0,-21 0 0,22-1 15,-22 44 1,0-1 0,0 0-16,-22 0 0,1 0 0,21 22 15,0-22-15,-21 0 0,21 21 16,-21-21-16,21 22 0,-21-22 0,21 0 16,0 21-16,0-20 0,0-1 0,0 0 15,0 0-15,0 0 0,0 0 0,0 1 16,0-1-16,0 0 0,0 0 15,21-21 1,0 0-16,0 0 16,0 0-16,1-21 15,-1 21-15,0-21 0,0 21 0,0-21 16,0-1-16,1 1 0,-1 0 0,0 0 16,0-21-16,0 20 0,22-20 15,-22 21-15,0-21 0,0-1 0,0 1 16,0 0-16,-21 20 0,22-20 0,-1 0 15,-21 21-15,21-1 0,-21 1 16,0 0-16,-21 21 31,0 21-31,-1 0 16,22 1-16,-21 20 0,0-21 0,21 0 16,-21 22-16,0-22 0,21 21 0,-21-21 15,21 22-15,0-22 0,-22 0 16,1 21-16,21-21 0,0 1 0,0-1 15,0 0-15,0 0 0,0 0 0,0 0 16,0 1-16,21-22 16,1 0-16,-1 0 0,0 0 15,0 0-15,0 0 0,0 0 16,1 0-16,-1 0 0,0-22 16,0 1-16,0 21 0,0-21 0,1 0 15,-22 0-15,21 21 16,-21-21-16,0-1 0,0 1 0,0 0 15,0 0-15,0 42 63,0 0-63,0 0 16,0 1-16,0-1 0,0 0 15,0 0-15,0 0 16,21-21-16,-21 21 15,21-21-15,-21 22 0,21-22 16,0 0 0,1 0-16,-1 0 15,0 0-15,0 0 16,0 0-16,0 0 0,1-22 0,-1 22 16,0-21-16,0 0 0,0 21 15,0-21-15,-21 0 0,22 0 0,-1-1 16,0 1-16,-21 0 0,0 0 0,21 0 15,-21 0-15,21 21 16,-21 21 0,0 0-1,-21 0-15,0 0 16,0 0-16,21 1 0,0-1 0,-21 0 16,21 0-16,-22 0 15,22 0-15,22-21 31,-1 0-15,0 0-16</inkml:trace>
  <inkml:trace contextRef="#ctx0" brushRef="#br0" timeOffset="10224.26">9927 8932 0,'0'0'0,"-63"-21"32,41 21-32,1 0 0,0 0 15,0 0 1,21 21-16,-21-21 0,0 0 16</inkml:trace>
  <inkml:trace contextRef="#ctx0" brushRef="#br0" timeOffset="10440.29">8763 9123 0,'0'21'31,"21"-21"-31,0 0 0,0 21 0,1-21 0,-1 0 15,21 0-15,-21 0 0,22 0 0,-1 0 16,0 0-16,1 0 0,-1-21 16,0 21-16,22 0 0,-22 0 0,0-21 15,22 21-15</inkml:trace>
  <inkml:trace contextRef="#ctx0" brushRef="#br0" timeOffset="11012.43">10202 8911 0,'-63'21'32,"63"1"-32,0-1 0,0 0 15,-21 0-15,21 21 0,0-20 0,0-1 16,0 0-16,0 21 0,0-21 15,-22 1-15,22 20 0,0-21 16,0 0-16,0 0 0,-21 1 0,21-1 16,-21 0-16,21 0 0,-21 0 0,21 0 15,-21 1-15,21-1 16,-21-21-16,21 21 0,-22-21 16,22-21 30,0 0-46,0-1 0,0 1 16,0 0-16,22 0 16,-22 0-16,21 0 0,0-1 15,21 22-15,-21-21 0,1 0 0,20 21 16,-21 0-16,21-21 0,-20 21 0,20 0 16,-21 0-16,21 0 0,-20 0 15,-1 0-15,0 21 0,0 0 0,0-21 16,-21 21-16,0 1 0,0-1 15,0 0-15,0 0 0,-21 0 16,0 0-16,0-21 0,-22 22 16,22-1-16,0-21 0,-21 21 0,21-21 15,-22 0-15,22 21 16,0-21-16,0 0 0,0 0 0,-1 0 16,1 0-16,21-21 31,21 21-16</inkml:trace>
  <inkml:trace contextRef="#ctx0" brushRef="#br0" timeOffset="11732.83">10541 9250 0,'0'0'0,"21"0"16,-21 21 15,0 0-31,0 0 16,0 1-16,0-1 0,-21 0 15,21 0-15,0 0 0,0 0 16,0 1-16,0-1 16,0 0-16,0 0 15,21-21 1,0 0-1,0 0-15,1-21 0,-1 21 0,0-21 0,-21 0 16,21 21-16,0-22 0,0 1 16,1 21-16,-1-21 0,0 0 0,0 0 15,0 0-15,0-1 0,1 1 16,-1 0-16,0 0 16,-21 42-1,0 0 1,-21-21-16,0 21 0,21 1 0,0-1 15,-22 0-15,1 0 0,21 0 0,-21 0 16,21 1-16,-21-22 0,21 21 16,0 0-16,0 0 0,0 0 15,0 0-15,21-21 16,0 0-16,0 0 0,1 0 16,-1 0-16,0 0 0,0 0 0,0 0 15,0-21-15,1 0 0,-1 0 0,0 21 16,0-21-16,0 0 0,22-1 15,-22 1-15,0 0 0,0 0 0,0 0 16,0-22-16,1 22 0,-22-21 0,21 21 16,0-22-16,0 1 0,-21 21 0,0 0 15,21-22-15,-21 22 16,-21 42 0,21 1-1,0-1-15,-21 21 0,0-21 16,21 22-16,-21-22 0,21 21 0,-22-21 15,1 22-15,21-22 0,0 0 0,0 0 16,-21 0-16,21 22 0,0-22 16,0 0-16,0 0 0,0 0 0,0 0 15,0 1-15,21-22 16,0 0 0,1 0-16,-1 0 0,0 0 15</inkml:trace>
  <inkml:trace contextRef="#ctx0" brushRef="#br0" timeOffset="12112.27">11515 9419 0,'21'0'31,"0"0"-15,0-21-1,0 0-15,0 21 0,1 0 16,-22-21-16,21 0 0,0 21 16,-21-22-16,0 1 15,0 0 1,-21 42 15,0-21-31,-1 21 16,1 1-16,0-1 0,0 0 15,0 0-15,0 0 0,-1 0 0,22 1 16,0-1-16,0 0 0,0 0 16,0 0-16,0 0 15,22-21 1,-1 0-16,0 0 0,0 0 16,0 0-16,0-21 0,1 0 15,-1 21-15</inkml:trace>
  <inkml:trace contextRef="#ctx0" brushRef="#br0" timeOffset="12461.35">12001 9292 0,'0'0'0,"22"-21"0,-22 0 0,0 0 15,0 0-15,-22 21 16,1 0-16,0 0 16,0 0-16,21 21 0,-42 0 0,20 0 15,1 0-15,0 0 0,0 1 16,21-1-1,0 0-15,0 0 0,21 0 16,0-21 0,0 21-16,1-21 0,-1 0 0,0 0 15,0 22-15,0-22 0,0 0 16,1 0-16,-22 21 16,0 0-1,-22-21-15,1 0 16,0 0-16,0 21 15,0-21-15,0 0 0,-1 0 16,1 0-16,0 0 0,0 0 0,0 0 16,0 0-16,-1 0 15,1-21 1,0 0-16</inkml:trace>
  <inkml:trace contextRef="#ctx0" brushRef="#br0" timeOffset="12692.21">10964 9102 0,'0'0'16,"-42"0"-16,21 0 0,42 0 16,0 0-1,0 0-15,0 0 0,22 0 16,-1-21-16,0 21 0,-20 0 15,20 0-15,0 0 0,1-22 0,-1 22 16,-21 0-16,21 0 0,-20-21 0,-1 0 16,0 21-16,0 0 0,0-21 15,0 21-15,-21-21 0</inkml:trace>
  <inkml:trace contextRef="#ctx0" brushRef="#br0" timeOffset="13916.51">11938 7599 0,'21'0'172,"0"0"-172,0 0 0,1 0 0,-1 0 16,0 0-16,0 0 0,21 0 0,-20 0 15,20 0-15,0 0 0,1 21 16,-1-21-16,-21 0 0,21 0 0,1 0 16,-1 0-16,0 0 0,1 0 15,-1 0-15,22 0 0,-22 0 16,21 0-16,1 0 0,-1 0 0,1 0 15,21 0-15,-1 0 0,1 0 16,0 0-16,-1 0 0,1 0 0,0 0 16,-1 21-16,1-21 0,0 0 0,-1 0 15,1 0-15,0 0 0,-1 21 16,1-21-16,-22 0 0,22 0 0,-21 0 16,-1 0-16,22 0 0,-22 0 0,1 0 15,-1 22-15,1-22 0,-22 0 16,22 0-16,-1 0 0,1 0 0,-22 0 15,0 0-15,1 0 0,-1 0 16,0 0-16,-21 0 0,1 0 16,-1 0-16,0 0 0,-42 0 109,0 0-109,-1 21 0</inkml:trace>
  <inkml:trace contextRef="#ctx0" brushRef="#br0" timeOffset="14736.04">13398 8657 0,'0'-21'0,"0"42"0,-21-42 16,21 42-16,-21 0 15,21 1-15,-21-1 0,0 0 16,21 21-16,-21-21 0,21 22 0,-22-1 16,1 0-16,21 1 0,-21-22 15,0 21-15,21 1 0,-21-22 0,0 21 16,-1-21-16,1 0 0,0 1 0,21-1 15,-21 0-15,0 0 0,0-21 16,21 21-16,-22-21 16,22-21 15,0 0-31,0 0 16,0 0-16,22-1 0,-22 1 0,21 0 15,0-21-15,-21 21 0,21-22 0,0 22 16,0-21-16,-21-1 0,22 1 15,-1 0-15,-21-1 0,0 1 0,21 21 16,0-21-16,-21 20 0,21 1 16,-21 0-16,0 0 0,21 21 15,1 0-15,-1 21 16,-21 0 0,21 0-16,0 22 0,-21-22 0,0 21 15,21 1-15,-21-1 0,21-21 0,-21 21 0,0 1 16,0-1-16,22-21 15,-22 0-15,0 22 0,0-22 0,0 0 16,0 0-16,0 0 0,0 1 0,0-1 16,0 0-1,-22-21 17,1-21-32,0 0 15</inkml:trace>
  <inkml:trace contextRef="#ctx0" brushRef="#br0" timeOffset="15212.79">12933 9038 0,'0'0'0,"21"0"32,0 0-17,0 0-15,0 0 0,22 0 0,-1 0 16,0-21-16,1 21 0,-1-21 0,22 21 15,-22-21-15,0 0 0,22 21 16,-22-22-16,0 1 0,1 0 0,-1 0 16,0 0-16,-20 0 15,-1-1-15,21 1 0,-21 0 0,-21-21 16,0 21-16,21-1 0,-21 1 0,0 0 16,0 0-16,0 0 15,-21 21 1,21 21-1,-21 21 1,21-21-16,0 1 0,0 20 0,0-21 16,-21 21-16,21 1 0,0-1 0,0 0 15,0 1-15,0-22 0,0 21 16,0-21-16,0 22 0,0-22 0,0 0 16,-21 0-16,21 0 0,0 1 15,0-1-15,0 0 16,21-21-1,0 0-15,0 0 16,-21-21-16,21 0 0,1 21 16,-1-22-16,0 1 0,0 0 0,0-21 15,0 21-15,1-22 0,-1 22 0,0-21 16,0-1-16,0 1 0</inkml:trace>
  <inkml:trace contextRef="#ctx0" brushRef="#br0" timeOffset="15832.46">14055 8805 0,'21'-63'15,"-64"169"-15,65-149 0,-1-62 0,0 83 0,-21 1 0,21 0 0,-21 0 16,0 0-16,0 42 31,0 0-31,-21 0 16,21 0-16,-21 1 0,0 20 15,21 0-15,0-21 0,-22 22 0,22-1 16,-21 0-16,21-20 0,-21 20 0,21-21 16,0 0-16,0 22 0,0-22 15,0 0-15,0 0 0,0 0 16,21-21-16,0 0 15,1 0-15,-1 0 16,0 0-16,0 0 0,0 0 0,0-21 16,1 21-16,-1-21 0,0 0 15,21 0-15,-21-1 0,1 1 16,-1 0-16,0 0 0,-21 0 0,0 0 16,0-1-16,0 1 0,0 0 0,-21 21 31,0 21-31,-1 0 0,1 1 15,0-22-15,21 21 0,-21 21 0,21-21 16,-21 0-16,21 1 0,0-1 16,-21 0-16,21 0 0,0 0 15,0 0-15,0 1 0,21-22 16,0 0-16,0 0 16,0 0-16,0 0 0,1 0 15,-1 0-15,0 0 16,0-22-16,0 22 0,0-21 15,1 0-15,-1 0 0,21 0 0,-21 0 16,0-1-16,1 1 0,-1 0 0,-21 0 16,21 0-16,0 0 0,-21-1 15,0 44 1,0-1 0,0 21-16,0-21 15,0 0-15,-21 1 0,21-1 16,-21 0-16,21 0 0,0 0 0,0 0 15,0 1-15,0-1 16,21-42 31,0-1-47,-21 1 0</inkml:trace>
  <inkml:trace contextRef="#ctx0" brushRef="#br0" timeOffset="15996.36">14774 8784 0,'0'-21'16,"0"42"-16,0-63 0,0 21 0,-21 21 16,0 0-1,0 0-15,0 0 32,-1 0-17,1 0 1</inkml:trace>
  <inkml:trace contextRef="#ctx0" brushRef="#br0" timeOffset="16208.24">13822 8763 0,'-43'21'16,"86"-42"-16,-107 42 0,43-21 0,0 0 0,0 0 15,0 0-15,42 0 31,0 0-31,0 0 0,0 0 16,0 0-16,22 0 0,-1 0 0,0 0 16,1 0-16,20 0 0,-20-21 15,20 21-15,1-21 0,20 21 0,-20-21 16,-1 0-16,1 21 0</inkml:trace>
  <inkml:trace contextRef="#ctx0" brushRef="#br0" timeOffset="16724.04">15071 8530 0,'-22'0'32,"1"0"-32,0 21 15,0 1-15,21-1 0,0 0 16,-21 0-16,21 0 0,-21 0 16,21 22-16,0-22 0,0 21 0,0 1 15,0-22-15,0 21 0,0 0 0,0-20 16,-22 20-16,22-21 0,-21 21 15,21-20-15,0-1 0,0 0 0,-21 0 16,21 0-16,-21 0 0,21 1 0,0-1 31,-21-21-31,21-21 32,0-1-17,0 1-15,0 0 0,0 0 16,21 0-16,0 0 0,-21-22 0,21 22 15,0 21-15,22-21 0,-22 0 16,0 0-16,21 21 0,-20 0 0,-1-22 16,21 22-16,-21 0 0,22 0 0,-22 0 15,0 22-15,0-22 0,0 21 16,0 0-16,1 0 0,-22 0 0,21 0 16,-21 1-16,0-1 0,0 0 15,0 0-15,-21-21 0,-1 21 16,1 0-16,0 1 0,0-22 0,0 21 15,-22 0-15,22-21 0,0 21 0,-21-21 16,21 0-16,-1 0 0,1 0 16,0 21-16,0-21 0,0 0 0,0 0 15,21-21 1,0 0 0,0 0-16</inkml:trace>
  <inkml:trace contextRef="#ctx0" brushRef="#br0" timeOffset="17435.63">15536 8890 0,'21'0'0,"-42"0"0,21 21 31,0 0-31,-21 1 16,21-1-16,0 0 0,-21 0 15,21 0-15,-21 0 0,21 1 0,0-1 16,0 0-16,0 0 0,0 0 16,0 0-16,0 1 0,0-1 31,21-21-31,0 0 0,0 0 16,0 0-16,1 0 0,-1-21 15,0 21-15,0-22 16,0 1-16,0 21 0,1-21 0,-22 0 15,21 0-15,0 0 0,0-1 16,-21-20-16,21 21 0,-21 0 0,21 0 16,-21-1-16,22 22 0,-22 22 31,0-1-31,0 0 16,0 21-16,-22-21 0,22 1 15,-21-1-15,21 0 0,-21 0 16,21 0-16,0 0 0,0 1 15,0-1-15,21-21 32,0 0-32,1 0 0,-1 0 0,0 0 15,0-21-15,0-1 0,0 22 16,1-21-16,-22 0 0,21 0 16,0 0-16,0 0 0,-21-22 0,0 22 15,21-21-15,-21-1 0,21 1 16,-21 21-16,22-21 0,-22-1 0,0 22 15,0 0-15,0 0 0,0 0 16,0 42 0,0 0-1,0 21-15,0-21 0,-22 22 0,22-1 16,-21-21-16,21 22 0,-21-1 0,21-21 16,0 21-16,0-20 0,0-1 15,-21 0-15,21 0 0,0 0 0,0 0 16,0 1-16,0-1 0,0 0 31,21-21-31,0 0 16,0 0-16,1 0 0,-1-21 15</inkml:trace>
  <inkml:trace contextRef="#ctx0" brushRef="#br0" timeOffset="18068.68">16298 9081 0,'0'0'0,"-21"0"0,0 0 0,42 0 47,0 0-47,0 0 0,1 0 16,-1 0-16,0-22 0,0 1 15,0 21-15,0-21 16,1 21-16,-1-21 0,-21 0 15,21 21-15,-21-21 0,21 21 0,-21-22 16,-21 22 0,0 22-1,0-22-15,-1 21 0,1 0 0,0 0 16,0 0-16,0 0 0,0 1 16,-1-1-16,1 0 0,21 0 0,0 0 15,-21 0-15,21 1 0,0-1 16,0 0-16,21-21 15,0 0-15,1 0 16,-1 0-16,0 0 0,0 0 16,0 0-16,0 0 0,22 0 15,-22 0-15,0-21 0,21 21 0,-20-21 16,-1 21-16,21-22 0,-21 1 0,0 0 16,1 21-16,-1-21 0,0 0 15,0 0-15,-21-1 0,0 1 0,0 0 16,-21 21-1,0 0 1,0 0-16,-1 21 0,22 0 0,-21 1 16,21-1-16,-21-21 0,21 21 0,-21 0 15,21 0-15,0 0 0,0 1 16,0-1-16,0 0 16,-21-21-16,21 21 15,-21-21 16,21-21 1,-22 0-17,22 0-15,-21 21 0</inkml:trace>
  <inkml:trace contextRef="#ctx0" brushRef="#br0" timeOffset="18264.56">15960 8954 0,'0'0'0,"21"0"31,0 0-31,0 0 16,0 0-16,0 0 0,1 0 0,-1-22 15,0 22-15,0 0 0,0-21 0,0 0 16,1 0-16,-1 21 15</inkml:trace>
  <inkml:trace contextRef="#ctx0" brushRef="#br0" timeOffset="20376.48">16171 7578 0,'-21'0'16,"21"21"78,0 0-94,0 0 15,21 0 1,-21 1-16,21-22 16,1 0-16,-1 21 0,0-21 15,0 0 1,-21 21-16,21-21 0,0 0 0,1 0 0,-1 0 16,0 0-16,0 0 15,0 0-15,0 0 16,1 0-16,-1 0 0,0 0 0,0 0 15,0 0-15,0 0 0,22 0 0,-22 0 16,0 0-16,0 0 0,0 0 16,22 0-16,-22 0 0,0 0 0,0 0 15,0 0-15,22 0 0,-22 0 16,0 0-16,0-21 0,0 21 0,1 0 16,20 0-16,-21 0 0,0 0 0,0 0 15,22-21-15,-22 21 0,21 0 16,1 0-16,-22 0 0,21 0 0,0 0 15,1 0-15,-1-22 0,0 22 0,-20 0 16,20 0-16,0 0 16,1 0-16,-22 0 0,21-21 0,-21 21 15,22 0-15,-22 0 0,21 0 0,-21 0 16,0 0-16,22 0 0,-22 0 16,0 0-16,21 0 0,-20 0 0,20-21 15,-21 21-15,0 0 0,22 0 16,-22 0-16,21 0 0,-21 0 0,22 0 15,-1 0-15,-21 0 0,0 0 0,22 0 16,-22 0-16,21 0 0,-21 0 16,0 0-16,22 0 0,-22 21 15,21-21-15,-21 0 0,22 0 16,-22 0-16,21 0 0,-21 21 0,1-21 16,20 0-16,-21 0 0,0 0 0,22 0 15,-22 0-15,0 0 0,0 22 16,0-22-16,0 0 0,-21 21 0,22-21 15,-1 0-15,0 0 0,0 21 16,0-21-16,-21 21 16,21 0-16,1-21 15,-22 21-15,21 1 16,0-22 0,-21 21-16,21 0 15,0-21 1,-21 21-1,0 0 17,21-21 61,-21-21-77,22 21-16,-22-21 16,21 0-16,0 0 0,0 21 15,-21-22-15,21 22 0,0-21 16,1 21-16,-1 0 0,0-21 0,0 21 16,21 0-16,-20-21 0,-1 21 0,0-21 15,21 21-15,-21 0 0,1 0 16,20-21-16,-21 21 0,0 0 0,0 0 15,22 0-15,-22-22 0,21 22 0,-21 0 16,1 0-16,20 0 0,-21 0 16,0-21-16,0 21 0,22 0 0,-22 0 15,0 0-15,0 0 16,0 0-16,1 0 0,20 0 0,-21-21 16,0 21-16,22 0 0,-22 0 0,0 0 15,21 0-15,-21 0 0,1 0 16,20 0-16,0 0 0,-21 0 0,22 0 15,-1 0-15,-21 0 0,22 0 0,-22 0 16,21 0-16,0 0 0,-20 21 16,20-21-16,0 0 0,1 21 0,-1-21 15,0 0-15,-21 0 0,22 22 16,-1-22-16,-21 0 0,22 21 0,-1-21 16,-21 21-16,21-21 0,1 0 0,-22 0 15,21 21-15,-21-21 16,22 0-16,-22 0 0,0 0 0,21 0 15,-20 0-15,-1 0 0,0 0 0,0 0 16,0 0-16,0 0 0,1 0 16,-1 0-16,0 0 0,0 0 0,0-21 15,0 21-15,1-21 0,-1 21 0,0-21 16,0 21-16,0-22 0,0 22 16,1-21-16,-1 21 0,-21-21 0,21 21 15,0-21-15,0 21 0,-21-21 16,0 0-16,21 21 0,-21-22 0,22 1 15,-22 0-15,21 21 0,-21-21 16,0 0-16,21 21 16,-21-21-16,0-1 15,-21 22 17,0 0-17,-1 0-15,1 0 0,0 0 0,-21 22 16,21-22-16</inkml:trace>
  <inkml:trace contextRef="#ctx0" brushRef="#br0" timeOffset="20952.05">18859 8615 0,'0'-21'0,"0"42"0,0-63 0,0 20 16,0 1-16,0 0 0,22 0 0,-22 0 16,21 0-16,-21-1 15,0 44 16,0-1-15,0 0-16,0 21 0,0-21 16,-21 1-16,21-1 0,0 21 0,-22-21 15,1 22-15,21-22 0,-21 21 16,21-21-16,0 22 0,0-22 0,-21 0 16,21 0-16,0 0 0,0 0 15,0 1-15,0-1 0,0 0 16,21-21-16,0 0 15,0 0-15,1 0 16,-1 0-16,0 0 0,0 0 0,-21-21 16,21 0-16,0 21 0,1-22 15,-22 1-15,0 0 0,0 0 16,21 0-16</inkml:trace>
  <inkml:trace contextRef="#ctx0" brushRef="#br0" timeOffset="21152.65">18711 8678 0,'0'0'0,"21"0"31,1 0-15,-1 0-16,21 0 0,-21 0 15,0 0-15,1 0 0,-1 0 16,21 0-16,-21 0 0,0 0 0,22 0 15,-22 0-15,0 0 0,21 0 0,-20-21 16</inkml:trace>
  <inkml:trace contextRef="#ctx0" brushRef="#br0" timeOffset="22404.36">19240 8678 0,'0'0'0,"-21"22"0,21-1 15,21-21 16,1 0-15,-1 0-16,0 0 0,0 0 0,0 0 16,0 0-16,1-21 0,-1 21 15,0-22-15,0 22 0,0-21 0,0 0 16,1 21-16,-22-21 0,0 0 16,0 0-1,-22 21 1,1 0-16,0 0 0,0 0 15,0 0-15,0 0 0,-1 21 16,1-21-16,21 21 0,-21 0 0,0 0 16,21 0-16,0 1 15,0-1-15,0 0 0,0 0 16,0 0-16,0 0 0,0 1 0,0-1 16,0 0-16,21-21 0,0 21 15,0-21-15,1 21 0,-1-21 16,0 0-16,0 0 0,0 0 0,0 0 15,1 0-15,-1 0 16,0 0-16,0 0 0,0-21 0,0 0 16,1 21-16,-1-21 0,-21 0 15,21-1-15,0 1 16,-21 0-16,21 0 0,0 0 0,1 0 16,-1-1-16,0 1 0,0 21 15,0-21-15,0 21 16,1 0-16,20-21 0,-21 21 0,0 0 15,0 0-15,1 0 0,-1 0 0,0 0 16,0 0-16,-21 21 16,0 0-16,0 0 0,0 1 15,0-1-15,0 0 0,0 0 16,-21 0-16,0 0 0,0 1 0,-1-1 16,1-21-16,0 21 0,21 0 0,-21 0 15,0-21-15,0 21 0,-1-21 16,44 0 31,-22-21-47,21 0 0,0 21 15,0-21-15,0 0 0,0 0 0,1-1 16,-1 1-16,0 0 0,0 0 16,21-21-16,-20 20 0,-1 1 0,-21 0 15,21 21-15,0-21 0,-42 42 47,21 0-47,-21-21 0,0 21 16,21 1-16,0-1 0,-22 21 15,1-21-15,21 0 0,0 1 16,0-1-16,0 0 0,0 0 16,0 0-16,0 0 0,0 1 15,21-22-15,1 0 0,-1 0 16,0 0-16,0 0 15,0 0-15,0 0 0,1 0 0,-1 0 16,0 0-16,21-22 0,-21 1 0,1 21 16,-1-21-16,0 0 0,0-21 15,0 20-15,0 1 0,1-21 0,20 21 16,-21-22-16,0 22 0,0-21 0,22 0 16,-22 20-16,0-20 0,0 21 15,0-21-15,1 20 0,-22 1 16,0 0-16,0 0 0,-22 21 31,1 0-31,0 0 0,0 21 16,0 0-16,21 0 0,-21-21 15,-1 22-15,1-1 0,21 0 0,0 0 16,-21 0-16,0 0 0,21 1 0,0-1 16,0 0-16,-21 0 0,21 0 15,-21 0-15,21 22 0,0-22 0,0 0 16,0 0-16,0 0 0,0 1 0,0-1 15,0 0-15,0 0 16,21-21-16,-21 21 0,21-21 16,0 0-16,0 0 0,0 0 15,1 0-15,-1 0 16,0 0-16,0 0 0,0 0 16,0 0-16,1 0 0,-1-21 15,0 0 1,-21 0-16,21 21 0,-21-21 15,21-1-15,-21 1 16</inkml:trace>
  <inkml:trace contextRef="#ctx0" brushRef="#br0" timeOffset="22620.46">20426 8615 0,'0'0'0,"-21"0"0,-1 0 0,22-21 15,22 21 1,20 0-16,-21 0 16,0 0-16,22 0 0,-1 0 0,0 0 15,1 0-15,-1 0 0,21-21 16,-20 21-16,-1 0 0,0 0 0,-20 0 16,20-22-16,-21 22 0,21 0 0,-20-21 15,-1 21-15,0-21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4:54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10181 8446 0</inkml:trace>
  <inkml:trace contextRef="#ctx0" brushRef="#br0" timeOffset="242.77">10181 8446 0</inkml:trace>
  <inkml:trace contextRef="#ctx0" brushRef="#br0" timeOffset="3451.69">3175 529 0,'0'0'0,"0"-21"16,0 0-1,0 0-15,0 0 16,0-1-16,0 1 16,21 0-16,-21 0 15,0 0-15,0 0 16,21-1-16,-21 1 0,0 0 16,0 0-16,0 0 15,0 0-15,0-1 0,0 1 16,0 0-16,0 42 47,0 0-47,-21 1 15,21 20-15,-21-21 0,21 21 16,0 1-16,-21-1 0,21 0 0,-21 1 16,-1-1-16,22 22 15,-21-22-15,0 21 0,21-20 0,-21 20 16,0-20-16,0 20 0,-1 1 15,1-22-15,0 21 0,0-20 0,0-1 16,0 22-16,-1-22 0,1-21 16,0 21-16,0 1 0,0-22 0,0 21 15,21-21-15,-22 1 0,1-1 16,0 0-16,0 0 0,0 0 16,0-21-16,-1 0 15,1 0-15,0 0 0,21-21 16,-21 0-16,0 0 0,21 0 15,-21-1-15,-1 1 0,22-21 16,-21 21-16,0-22 0,21 22 16,-21-21-16,21 0 0,0-1 0,0 22 15,0-21-15,0 21 0,0-22 16,0 22-16,0 0 0,0 0 0,21 0 16,0 21-1,0 0-15,1 0 0,-1 21 16,0 0-16,0 0 0,0 0 15,0 22-15,1-22 0,-1 21 16,0-21-16,0 22 0,-21-22 0,21 0 16,0 21-16,1-21 0,-1 1 15,0-1-15,0 0 0,-21 0 16,21 0-16,0 0 0,1 1 16,-1-22-16,0 21 0,0-21 0,0 0 15,0 0-15,22 0 0,-22 0 16,0 0-16,0 0 0,0-21 0,1 21 15,-1-22-15,0 1 0,0 0 16,21 0-16,-20 0 0,-1 0 0,0-22 16,0 22-16,0-21 0,0-1 15,1 22-15,-22-21 0,21 21 0,0 0 16,0-1-16,-21 1 0,0 0 16,0 0-16,21 21 0,-21 21 31,0 0-16,-21 0-15,0 1 0,21 20 16,-21-21-16,21 0 0,0 22 0,-21-22 16,-1 21-16,22-21 0,-21 0 15,21 22-15,0-22 0,0 0 0,0 0 16,0 0-16,0 1 16,21-1-16,1-21 0,-1 0 15,0 0-15,0 0 16,0 0-16,0 0 0,1 0 0,20 0 15,-21 0-15,0 0 16,0-21-16,1 21 0,-1-22 0,0 1 16,0 0-16,0 0 0,0 0 15,1 0-15,-1-1 0,0-20 0,-21 21 16,0-21-16,0-1 0,0 1 16,0 0-16,0 20 0,0-20 0,0 0 15,0 21-15,0-22 0,-21 22 16,0 21-16,-1 0 0,1 0 15,0 0-15,-21 0 0,21 0 0,-1 21 16,1 0-16,-21 1 0,21-1 16,0 0-16,21 0 0,-22 0 0,22 0 15,-21 1 1,21-1-16,0 0 0,0 0 0,0 0 16,21 0-16,1-21 15,-1 0-15,0 0 0</inkml:trace>
  <inkml:trace contextRef="#ctx0" brushRef="#br0" timeOffset="3803.49">4339 1016 0,'0'0'15,"21"-21"-15,-21 0 16,0 0-16,0-1 0,0 1 15,0 0 1,-21 21-16,0 0 16,0 0-16,0 0 0,21 21 15,-22-21-15,1 21 0,0 1 0,0-1 16,0 21-16,0-21 0,-1 22 16,1-22-16,0 21 0,0-21 0,0 22 15,21-22-15,-21 21 0,21-21 16,0 0-16,0 1 0,0-1 0,0 0 15,0 0-15,0 0 0,0 0 16,21-21-16,0 22 0,0-1 16,0-21-16,0 0 0,1 0 15,20 0-15,-21 0 0,21 0 0,1 0 16,-1 0-16,0 0 0,1-21 0,-1 21 16</inkml:trace>
  <inkml:trace contextRef="#ctx0" brushRef="#br0" timeOffset="4366.16">5016 1058 0,'0'0'0,"0"-21"0,0 0 15,0 0-15,-21 0 16,0 21-16,0-21 0,0 21 16,0 0-16,-1 0 0,1 0 15,0 0-15,0 0 0,0 0 0,0 0 16,-1 21-16,1 0 0,0 0 15,0 0-15,0 0 0,0 22 0,21-22 16,0 0-16,-22 21 0,1-20 16,21 20-16,0-21 0,0 0 0,0 0 15,-21 1-15,21 20 0,0-21 16,0 0-16,0 0 0,0 1 16,21-1-1,0-21-15,1 0 16,-1 0-16,0 0 0,0 0 0,0 0 15,0-21-15,22-1 0,-22 1 16,0 0-16,0 0 0,0 0 0,22 0 16,-22-1-16,0 1 0,0-21 15,0 21-15,-21-22 0,22 1 0,-1 21 16,-21-21-16,0 20 0,0 1 16,0 0-16,0 0 0,0 0 0,0 42 31,0 0-31,0 21 15,0-20-15,0-1 0,0 21 16,0-21-16,-21 22 0,21-22 16,0 0-16,0 0 0,0 0 0,0 0 15,0 1-15,0-1 0,0 0 16,0 0-16,21 0 0,0-21 16,0 0-1,0 0-15,0 0 0,1 0 16,-1 0-16,0 0 0,0-21 15,0 0-15,0 21 0,1-21 0,-1 0 16</inkml:trace>
  <inkml:trace contextRef="#ctx0" brushRef="#br0" timeOffset="4731.71">5715 254 0,'0'0'16,"-21"0"0,0 21-16,-1-21 15,1 43-15,21-22 0,0 21 16,-21 0-16,0 1 0,0-1 0,21 0 16,0 1-16,-21-1 0,-1 22 15,1-22-15,21 21 0,0-20 16,-21 20-16,21-20 0,-21-1 15,21 0-15,-21 1 0,21-1 0,0-21 16,0 21-16,0-20 0,0 20 16,-21-21-16,21 0 0,0 0 0,0 1 15,0-1-15,0 0 16,21-42 15,-21 0-15,21-1-16,0 1 0,0-21 15,-21 21-15</inkml:trace>
  <inkml:trace contextRef="#ctx0" brushRef="#br0" timeOffset="5211.47">5927 826 0,'-22'21'31,"1"0"-31,21 0 0,-21 21 0,0-20 16,21-1-16,-21 21 0,21-21 16,-21 0-16,21 22 0,0-22 0,-22 0 15,22 21-15,-21-20 0,21-1 16,0 0-16,0 0 0,0 0 16,0 0-16,0 1 0,0-1 15,0 0-15,21-21 16,1 0-16,-1 21 15,0-21-15,0 0 0,0 0 16,0 0-16,1 0 0,-1 0 0,0-21 16,0 0-16,0 0 15,0-1-15,1 22 0,-1-21 0,0-21 16,-21 21-16,0 0 0,0-22 16,21 1-16,-21 21 0,0-22 15,0 1-15,0 21 0,-21-21 0,0 20 16,21 1-16,-21 0 0,-1 0 15,1 21-15,0 0 0,0 0 0,0 0 16,0 0-16,-1 21 16,1-21-16,21 21 0,-21-21 0,21 21 15,0 1-15,-21-1 16,21 0-16,0 0 16,21-21-1,0 0-15,0 0 16</inkml:trace>
  <inkml:trace contextRef="#ctx0" brushRef="#br0" timeOffset="5760.79">6329 910 0,'0'0'0,"0"-21"0,0 0 15,0 0 1,0 0-16,21 21 31,0-22-31,0 22 0,0 0 0,1 0 16,-1 0-16,0 0 16,0 22-16,0-1 0,0 0 0,1 0 15,-22 0-15,21 0 0,0 1 16,-21 20-16,0-21 0,0 0 0,0 22 15,0-22-15,0 0 0,0 21 16,0-21-16,0 1 0,-21-1 0,0 0 16,21 0-16,-22 0 0,1 0 15,21 1-15,-21-22 0,21 21 0,-21-21 16,21-21 31,0-1-47,21 1 15,-21 0-15,21 0 0,0 0 0,-21 0 16,22-22-16,-1 22 0,0-21 16,0 21-16,0-1 0,0 1 0,1-21 15,-22 21-15,21 0 0,0 21 16,0-22-16,0 1 0,0 0 16,1 21-16,-1 0 31,0 0-16</inkml:trace>
  <inkml:trace contextRef="#ctx0" brushRef="#br0" timeOffset="6336.45">7345 1037 0,'21'0'0,"-42"0"0,63-21 0,-21 21 15,0-21-15,1 0 0,-1 21 16,-21-21-16,0-1 0,0 1 0,21 21 16,-21-21-16,0 0 0,-21 0 15,0 21 1,-1 0-16,1 0 0,0 0 15,0 0-15,0 21 0,0 0 16,-1 0-16,-20 0 0,21 1 0,0-1 16,0 0-16,-1 0 0,1 21 15,0-20-15,0-1 0,21 0 0,0 0 16,0 0-16,0 0 16,0 1-16,21-22 0,0 0 15,0 21-15,1-21 0,-1 0 16,0 0-16,0 21 0,0-21 15,22 0-15,-22 0 0,0 21 0,0-21 16,0 0-16,0 0 0,-21 21 16,22-21-16,-1 21 0,-21 1 15,0-1 1,0 0-16,-21 0 16,-1-21-16,1 0 0,0 21 15,0-21-15,0 0 16,0 21-16,-1-21 0,1 0 0,0 0 15,0 0-15,0 22 0,0-22 16,-1 0-16,1 0 16,0 0-16,0 0 15,0 0 1,21-22 0,0 1-1,0 0-15,0 0 0,0 0 16</inkml:trace>
  <inkml:trace contextRef="#ctx0" brushRef="#br0" timeOffset="6763.4">5440 529 0,'0'0'0,"21"0"31,0 0-31,0 0 0,22 0 16,-1 0-16,0 0 0,1 0 0,20 0 16,-21 0-16,22 0 0,-1 0 15,-20 0-15,20 0 0,-20 0 0,-1 0 16,0 0-16,1 0 0,-1 0 16,-21 0-16,0 0 0,0 0 0,1 0 15,-1 0-15,0 0 16,-42 0 31,-22 0-47</inkml:trace>
  <inkml:trace contextRef="#ctx0" brushRef="#br0" timeOffset="7567.94">2222 1736 0,'-21'21'0,"42"-42"0,-42 63 46,42-42-30,1 0-16,-1 0 16,21 0-16,-21 0 0,22 0 0,-22 0 15,21 0-15,0 0 0,22 0 16,-22 0-16,22 0 0,-1 0 0,1 0 16,-1 0-16,22 0 0,-22 0 15,1 0-15,21 0 0,-1 0 0,1 0 16,21 0-16,0 0 0,-1 0 15,1 0-15,0 0 0,0 0 16,21 0-16,0-21 0,0 21 16,0 0-16,21 0 0,0-21 0,-21 21 15,21 0-15,-21-21 0,22 21 16,-1 0-16,0-22 0,0 22 0,0 0 16,-21-21-16,21 21 0,-21-21 15,22 21-15,-22 0 0,0-21 0,0 21 16,-22 0-16,1 0 0,0-21 15,-21 21-15,-1 0 0,-20 0 0,-1 0 16,1 0-16,-22 0 0,1-21 16,-1 21-16,0 0 0,-21 0 15,1 0 1,-1 0 62,-21-22-62,21 22-1,0 0 32,-21-21-47</inkml:trace>
  <inkml:trace contextRef="#ctx0" brushRef="#br0" timeOffset="7707.74">7832 1545 0,'-22'0'15,"1"0"17,0 0-32,0 0 15,0 0-15,0 0 0,-1 0 16</inkml:trace>
  <inkml:trace contextRef="#ctx0" brushRef="#br0" timeOffset="9603.7">2117 2540 0,'0'-21'31,"-22"21"-31,22 21 15,0 21 1,-21-20-16,21 20 0,-21 0 0,21-21 16,0 22-16,0-1 0,-21 0 15,21 1-15,-21-1 0,21 0 16,-21 1-16,21-22 0,0 21 0,0-21 16,0 22-16,0-22 15,0 0-15,0 0 0,0 0 16,0-42-1,0 0-15,0 0 16,0 0-16,0 0 16,21-1-16,0-20 0,-21 21 0,21-21 15,0 20-15,0-20 0,1 0 16,-1 21-16,0-22 0,0 22 16,0 0-16,0 0 0,1 0 0,-1-1 15,0 22-15,0 0 16,0 0-16,-21 22 0,0-1 0,0 0 15,21 0-15,-21 0 0,0 0 16,0 1-16,0 20 0,0-21 16,0 0-16,22 22 0,-22-22 15,0 0-15,0 0 0,21 0 0,0 0 16,0-21-16,0 22 0,0-1 16,1-21-16,-1 0 0,0 0 0,0 0 15,0 0-15,0 0 0,1 0 16,-1 0-16,0-21 0,21-1 0,-21 1 15,1 21-15,-1-21 0,0 0 16,0-21-16,0 20 0,-21 1 0,0-21 16,21 21-16,-21-22 15,0 1-15,0 21 0,0-21 0,0-1 0,0 22 16,0-21-16,0 21 16,-21-1-16,0 22 0,0 0 15,0 0-15,0 0 16,-1 0-16,22 22 0,0 20 15,0-21-15,0 0 0,0 0 0,0 22 16,0-22-16,0 0 0,0 0 16,22 0-16,-1 1 0,0-22 0,0 21 15,0-21-15,0 0 0,1 0 16,-1 0-16,21 0 0,-21 0 16,22 0-16,-22 0 0,21 0 0,0 0 15,1-21-15,-22-1 0,21 1 16,1 0-16,-1 0 0,0-21 15,-21 20-15,22-20 0,-1 21 0,-21-21 16,0-1-16,1 1 0,-1 0 16,0-1-16,-21 1 0,21 0 0,-21 20 15,0-20-15,0 21 0,0 0 16,0 0-16,-21 21 0,0 0 16,0 0-16,21 21 15,0 0-15,-22 0 0,1 21 0,21 1 16,-21-1-16,21 0 0,0 1 15,0-1-15,-21 22 0,21-22 0,-21 0 16,21 1-16,0-1 0,-21 0 16,21-21-16,0 22 0,0-22 15,0 21-15,0-21 0,0 1 0,-22-1 16,22 0-16,0 0 16,0-42 15,0 0-16,22 0-15,-22-1 0,21 1 16,0 0-16,-21 0 0,21-21 0,0 20 16,0 1-16,1-21 15,-1 21-15,0 0 0,21-22 0,-21 22 16,22 21-16,-22-21 0,21 21 16,-21 0-16,1 0 0,-1 0 0,0 0 15,0 21-15,0 0 0,0-21 16,-21 43-16,0-22 0,0 0 0,0 0 15,0 0-15,0 0 0,0 1 16,0-1-16,0 0 0,0 0 0,0 0 16,0 0-16,0 1 0,0-1 15,0 0 1,0-42 31,0 0-47,0-1 0,0 1 15,0 0-15</inkml:trace>
  <inkml:trace contextRef="#ctx0" brushRef="#br0" timeOffset="10387.29">4381 2561 0,'0'0'0,"0"-21"0,22 21 15,-22-21 1,0 42 15,0 0-31,-22-21 0,22 21 16,-21 1-16,21-1 0,0 0 0,-21 21 15,21-21-15,-21 1 0,21-1 16,0 21-16,0-21 0,0 0 0,0 1 16,0-1-16,0 0 0,0 0 15,0 0-15,0 0 0,42 1 16,-21-22-16,1 0 0,-1 0 15,0 0-15,21 0 0,-21 0 0,22 0 16,-22 0-16,21-22 0,1 22 0,-22-21 16,21 0-16,0 0 0,-20 0 15,-1 0-15,0-1 0,0-20 16,0 21-16,0 0 0,-21 0 16,0-22-16,22 22 0,-22 0 0,21 0 15,-21 0-15,0-1 16,0 44 15,0-1-31,0 0 16,0 21-16,0-21 0,0 22 0,0-22 15,0 21-15,0 1 0,-21-1 16,21 0-16,0 1 0,0-1 16,0 21-16,0-20 0,0 20 15,0 1-15,0-1 0,0 22 0,0-22 0,0 1 16,0-1-16,0 1 0,0-1 15,0 1-15,0 21 0,0-22 16,21 1-16,-21-1 0,0 1 0,0-1 16,0 1-16,21-1 0,-21-21 15,0 1-15,0-1 0,0 0 0,0-20 16,0-1-16,0 0 0,-21 0 0,21 0 16,-21-21-16,-1 0 0,1 0 15,0 0-15,0 0 0,0 0 0,0 0 16,-1-21-16,-20 0 0,21-21 0,-21 20 15,-1-20-15,1 0 0,0-1 16,-1-20-16,22-1 0,-21 1 16,21-22-16,-1 1 0,1 20 0,21-21 15,0 1-15,0-1 0,0 0 16,21 1-16,-21-1 0,43 22 0,-22-1 16,0 1-16,21 20 0,1 1 15,-22 0-15,21-1 0,1 22 0,-1 0 16,-21 0-16,21 0 0,-20-1 15,-1 1-15,0 0 0,0 21 0,0-21 16,0 21-16,1-21 0,-1 21 0,-21-21 16,21 21-16</inkml:trace>
  <inkml:trace contextRef="#ctx0" brushRef="#br0" timeOffset="11579.65">7112 2053 0,'0'0'0,"0"-21"0,0-21 32,-21 63-32,0 0 15,21 0-15,-22 22 0,1-1 16,0 0-16,21 1 0,-21 20 0,0 1 16,0-1-16,-1 1 0,1-1 15,0-21-15,-21 22 0,21-1 0,-22-20 16,22-1-16,-21 0 0,21 1 15,-22-1-15,22-21 0,0 22 0,0-22 16,0 0-16,-1-21 0,1 0 16,0 21-16,0-21 0,0-63 31,0 41-31,21 1 0,0 0 16,0-21-16,-22 21 0,22-22 0,0 1 15,-21-22-15,21 22 0,0 0 16,0-1-16,0 1 0,0 0 0,0-1 15,0 22-15,0-21 0,0 21 16,21 42 0,1-21-16,-1 42 0,-21-21 15,21 22-15,0-1 0,21 0 0,-20 1 16,-1-1-16,0 0 0,0-20 16,0 20-16,0 0 0,1 1 0,-1-22 15,0 0-15,21 0 0,-21 0 0,1 0 16,20 1-16,-21-22 15,0 0-15,22 0 0,-22 0 0,21 0 16,-21 0-16,22 0 0,-22 0 0,21-22 16,-21 1-16,22 0 0,-22 0 15,0 0-15,0 0 0,21-1 0,-20-20 16,-1 21-16,-21-21 0,21 20 16,-21-20-16,21 0 0,-21-1 0,0 1 15,21 21-15,-21-21 0,0 20 16,21 1-16,-21 42 31,0 1-31,0-1 16,0 21-16,0-21 0,-21 22 15,21-1-15,0-21 0,0 21 0,0 1 16,0-22-16,0 21 0,0-21 0,0 1 16,0-1-16,0 0 0,0 0 15,0 0-15,21-21 0,1 21 16,-1-21-16,0 0 0,0 0 15,0 0-15,0 0 0,1-21 0,-1 0 16,0 21-16,0-21 0,0 0 0,22 0 16,-22-1-16,0-20 0,0 21 15,0-21-15,0 20 0,-21-20 16,0 0-16,0-1 0,22 1 16,-22 0-16,0-1 0,0 1 0,-22 0 15,1 21-15,0-1 0,0 1 16,0 0-16,0 21 0,-22 0 0,22 0 15,-21 0-15,21 0 0,-1 21 0,-20 0 16,21 1-16,0-1 0,0 0 16,21 0-16,0 21 0,-22-20 0,22 20 15,0-21-15,0 0 0,0 22 16,0-22-16,0 0 0,22 0 0,-1-21 16,0 21-16,0-21 15,0 0-15,0 0 0,22 0 0,-1 0 16</inkml:trace>
  <inkml:trace contextRef="#ctx0" brushRef="#br0" timeOffset="11871.48">8424 2307 0,'0'0'0,"0"-21"15,-21 21 1,0 0-16,0 0 15,0 0-15,-1 0 0,1 21 0,0-21 0,0 21 16,0 1-16,0-1 16,-1 21-16,1-21 0,0 22 0,0-22 15,21 21-15,0 0 0,0-20 0,0 20 16,0-21-16,0 0 0,0 22 16,0-22-16,0 0 0,21 0 0,0 0 15,0 0-15,1-21 0,-1 22 16,0-22-16,0 0 0,21 0 0,-20 21 15,20-21-15,-21 0 0,21 0 16,-20 0-16,20 0 0</inkml:trace>
  <inkml:trace contextRef="#ctx0" brushRef="#br0" timeOffset="12384.18">9080 2477 0,'0'-43'0,"0"86"0,0-107 0,0 22 16,0 21-16,0-1 0,0 1 0,0 0 15,-42 21-15,21 0 0,0 0 16,0 0-16,-1 0 0,1 0 0,0 0 16,0 0-16,0 21 0,0 0 15,-1 22-15,1-22 0,0 21 0,0 1 16,21-1-16,0-21 0,-21 21 16,21 1-16,0-22 0,-21 0 0,21 21 15,0-20-15,0-1 0,0 0 16,0 0-16,21-21 15,0 0-15,0 0 0,0 0 16,0 0-16,1 0 0,-1 0 0,0 0 16,0-21-16,0 0 15,0 21-15,1-21 0,-1-1 0,0 1 16,0-21-16,-21 21 0,21-22 16,0 1-16,1 21 0,-22-21 0,0-1 15,21 22-15,-21-21 0,21 21 16,-21-1-16,0 1 0,0 42 31,0 1-31,0-1 0,0 0 16,0 21-16,0 1 0,-21-1 15,21-21-15,0 21 0,0 1 16,0-22-16,0 0 0,0 21 0,0-20 16,21-1-16,0 0 0,0 0 15,0-21-15,1 0 0,-1 21 16,0-21-16,0 0 0,0 0 0,0 0 15,1 0-15,-1 0 0,0-21 16,0 0-16,0 21 0,0-21 0,1 0 16,-1-22-16</inkml:trace>
  <inkml:trace contextRef="#ctx0" brushRef="#br0" timeOffset="12711.67">9779 1820 0,'-42'43'31,"20"-22"-31,1 21 16,21-21-16,0 22 0,-21-1 0,21-21 0,-21 22 16,21-1-16,-21 0 0,21 1 15,0-1-15,0 21 0,-21-20 16,-1-1-16,22 0 0,-21 1 15,21-1-15,0-21 0,0 22 0,0-22 16,0 21-16,0-21 0,0 0 0,0 1 16,0-1-16,0 0 15,21-21 1,1 0-16,-1 0 16,0-21-16,0 0 0,0 21 15,0-22-15,1 1 0,-1-21 0,0 21 16</inkml:trace>
  <inkml:trace contextRef="#ctx0" brushRef="#br0" timeOffset="13127.36">9969 2307 0,'0'0'0,"0"-21"0,0 42 47,-21 0-47,0 22 0,21-22 15,-21 0-15,21 21 0,0-20 16,0-1-16,0 21 0,-21-21 0,21 0 15,0 22-15,0-22 0,0 0 16,0 0-16,21 0 0,-21 1 16,21-22-16,0 0 0,-21 21 0,21-21 15,1 0-15,-1 0 0,0 0 16,0 0-16,0 0 0,0 0 16,1-21-16,-1 21 0,0-22 0,0 1 15,0 0-15,0 0 0,-21 0 16,0 0-16,22-22 0,-22 22 0,0-21 15,0-1-15,0 1 0,0 21 16,0-21-16,0 20 0,-22-20 0,1 21 16,0 21-16,0-21 0,0 21 15,0 0-15,-1 0 0,1 0 0,0 0 16,0 0-16,0 21 0,0 0 16,-1-21-16,1 21 0,21 0 15,0 1-15,-21-1 0,21 0 0,0 0 0,0 0 16,0 0-16,0 1 15,0-1-15,0 0 0,21-21 16,0 0-16,1 0 0,20 0 16</inkml:trace>
  <inkml:trace contextRef="#ctx0" brushRef="#br0" timeOffset="13580.67">10414 2371 0,'-21'0'0,"42"0"0,-42-21 16,21-1-16,0 1 16,0 0-16,0 0 15,0 0-15,21 21 16,0 0-16,0-21 0,0 21 0,1 0 16,-1 0-16,0 0 0,0 0 0,0 0 15,0 21-15,1 0 0,-1 0 16,-21 0-16,21 0 0,0 1 0,-21 20 15,21-21-15,-21 21 0,0-20 16,0 20-16,0-21 0,0 21 0,0-20 16,0-1-16,0 0 0,-21 0 0,0 0 15,21 0-15,-21 1 16,21-1-16,-21-21 0,-1 0 16,22-21 15,0-1-31,0 1 15,0 0-15,22 0 0,-1 0 16,-21-22-16,21 22 0,-21-21 0,21 21 16,0-22-16,-21 22 0,21 0 15,1-21-15,-1 21 0,-21-1 16,21 1-16,0 21 0,-21-21 0,21 0 0,0 21 16,1-21-16,-1 21 0,-21-21 15,21 21-15,0 0 0,0 0 16</inkml:trace>
  <inkml:trace contextRef="#ctx0" brushRef="#br0" timeOffset="14131.35">11409 2328 0,'0'0'0,"21"-21"0,-21 0 0,0 0 16,0 0-16,0 0 16,0-1-16,0 1 15,0 0-15,0 0 16,-21 21-16,0 0 16,-1 0-16,1 21 0,0 0 15,0 0-15,0 1 0,0-1 0,-1 0 16,1 21-16,0-21 0,0 1 15,21-1-15,0 21 0,0-21 0,0 0 16,0 1-16,0-1 16,0 0-16,21-21 0,0 21 0,0-21 15,1 0-15,-1 0 0,0 21 16,21-21-16,-21 0 0,1 0 16,-1 0-16,0 21 0,0-21 0,0 0 15,0 0-15,-21 22 0,22-22 16,-22 21-16,21 0 0,-21 0 15,0 0-15,0 0 16,0 1-16,-21-22 0,-1 0 16,1 21-16,0-21 0,0 0 0,0 21 15,0-21-15,-1 0 0,1 0 16,0 0-16,0 0 0,0 0 0,0 0 16,-1 0-16,1 0 15,0 0-15,0 0 0,0 0 16,21-21-16,-21 21 15,-1-21-15,22-1 16,0 1-16,-21 0 0,21 0 16</inkml:trace>
  <inkml:trace contextRef="#ctx0" brushRef="#br0" timeOffset="14548.09">9292 1947 0,'21'22'32,"0"-22"-32,1 0 0,-1 0 15,21 21-15,0-21 0,1 0 0,-1 0 16,0 0-16,22 0 0,-1 0 0,1 0 16,-1 0-16,22 0 0,-21 0 15,-1 0-15,1 0 0,-22 0 16,21 0-16,-20 0 0,-22 0 0,21 0 15,-21 0-15,1 0 0,-1 0 16,-42 0 31,-1 0-47,1 0 0,0 21 0</inkml:trace>
  <inkml:trace contextRef="#ctx0" brushRef="#br0" timeOffset="15515.6">2138 3281 0,'-21'0'0,"42"0"47,0 21-47,0-21 0,0 0 16,0 0-16,22 0 0,-22 0 0,21 0 15,1 21-15,-1-21 0,0 0 16,1 0-16,20 0 0,-21 0 15,22 0-15,-1 0 0,1 0 16,-1 0-16,1 0 0,-1 0 0,22 0 16,-21 0-16,20 0 0,1 0 15,0 0-15,20 0 0,1 0 0,0-21 16,0 21-16,0 0 0,0 0 0,-1 0 16,44 0-16,-22 0 0,21-21 15,0 21-15,-21 0 0,21 0 0,0 0 16,0 0-16,22 0 0,-22 0 15,0 0-15,21 0 0,-20 0 0,20 0 16,0 0-16,1 0 16,-1 0-16,0 0 0,-21 0 0,22 0 15,-1 0-15,22 0 0,-22-21 16,-21 21-16,21 0 0,1 0 0,-1 0 16,0 0-16,1 0 0,-1-21 15,-21 21-15,0 0 0,22 0 0,-22 0 16,21 0-16,-21-22 0,1 22 0,-22 0 15,0 0-15,0 0 0,0 0 16,-22 0-16,1-21 0,21 21 0,-42 0 16,21 0-16,-22 0 0,1 0 15,-21 0-15,-1 0 0,-21 0 16,1 0-16,-22 0 0,0 0 16,0 0-16,0 0 0,1 0 15,-44 0 16,1 0-31,0 0 16,0 0-16,0 0 16,0 0-16,-22 0 0</inkml:trace>
  <inkml:trace contextRef="#ctx0" brushRef="#br0" timeOffset="20679.04">3514 6117 0,'0'0'0,"0"21"78,0 1-62,0-1-16,-22 0 15,22 0-15,0 0 0,0 0 0,0 1 16,0 20-16,0-21 0,0 21 16,0-20-16,0 20 0,0 0 0,0-21 15,0 22-15,0-1 0,0 0 16,-21 1-16,21-22 0,0 21 15,0 1-15,0-22 0,0 21 0,0 0 16,0-20-16,0 20 0,-21 0 16,21 1-16,0-1 0,-21 0 0,21 1 15,0 20-15,0-21 0,0 1 16,-21 20-16,21-20 0,0-1 0,-21 0 16,21 22-16,0-22 0,0 0 0,0 1 15,0-1-15,0 0 0,0 22 16,-22-22-16,22 1 0,0 20 15,0-21-15,-21 22 0,21-22 16,0 22-16,0-22 0,-21 22 0,21-22 16,-21 21-16,21-20 0,0 20 0,0-20 15,-21 20-15,21-21 0,-21 22 16,21-22-16,-22 22 0,22-1 0,0-20 16,0 20-16,0-21 0,0 22 15,-21-22-15,21 22 0,0-22 0,0 0 16,0 1-16,0 20 0,-21-20 15,21-1-15,0 21 0,0-20 0,0 20 16,0 1-16,0-22 0,0 22 0,-21-22 16,21 21-16,0-20 15,-21 20-15,21-20 0,0 20 0,0 1 16,0-22-16,0 21 0,0 1 16,0-1-16,-21 1 0,21-1 0,0 1 15,0-1-15,0-20 0,-22 20 0,22 1 16,0-1-16,0-20 0,0 20 15,0 1-15,0-1 0,0 1 0,0 20 16,0-20-16,-21-1 0,21 1 16,0-1-16,0-20 0,-21 20 0,21 1 15,0-1-15,0 1 0,0-1 0,0 1 16,0-1-16,0 1 0,-21-22 16,21 21-16,0 1 0,0-22 15,-21 22-15,21-22 0,0 22 0,0-22 16,0 21-16,0-20 0,0 20 15,0-20-15,0 20 0,0-21 0,0 22 16,-21-22-16,21 1 0,0-1 16,0 21-16,0-20 0,-22-22 0,22 21 15,0 1-15,0-22 0,0 0 16,0 0-16,-21-21 0</inkml:trace>
  <inkml:trace contextRef="#ctx0" brushRef="#br0" timeOffset="24303.87">3556 6075 0,'-21'0'31,"21"21"1,21-21 15,0 0-47,0 0 0,0 0 15,1 0-15,20 0 0,-21 0 16,21 0-16,1 0 0,-22 0 0,21 0 15,1 0-15,-1-21 0,0 21 16,-21 0-16,22 0 0,-1-21 0,-21 21 16,22 0-16,-1 0 0,0-21 15,1 21-15,-1 0 0,0 0 0,1 0 16,20-22-16,1 22 0,-22 0 16,21-21-16,1 21 0,21 0 15,-22 0-15,1 0 0,-1-21 0,1 21 16,-1 0-16,1 0 0,-22 0 15,21 0-15,1-21 0,-1 21 0,1 0 16,-1 0-16,1 0 0,-1 0 16,22 0-16,-21-21 0,-1 21 0,22 0 15,-22 0-15,1 0 0,20 0 0,-20 0 16,21 0-16,-1-21 0,-20 21 16,20 0-16,1 0 0,0 0 15,-1 0-15,1 0 0,0 0 0,-22 0 16,1 0-16,20 0 0,-20 0 15,-22 0-15,22 0 0,-1 0 0,1 0 16,-22 0-16,22 0 0,-1 0 16,1 0-16,-1 0 0,1 0 0,-22 0 15,21 0-15,1 0 0,-22 0 16,22 0-16,-22-22 0,0 22 0,1 0 16,-1 0-16,0 0 0,-20 0 0,20-21 15,-21 21-15,21 0 0,-20 0 16,-1 0-16,0-21 0,21 21 15,-21 0-15,1 0 0,-1-21 0,0 21 16,21 0-16,-21 0 0,1-21 16,20 21-16,-21 0 0,21 0 0,-20 0 15,20-21-15,-21 21 0,21 0 16,-20 0-16,20 0 0,-21 0 0,21 0 16,-20-22-16,-1 22 0,0 0 15,0 0-15,21 0 0,-20 0 0,-1 0 16,0 0-16,0 0 0,0 0 0,0 0 15,22 0-15,-22 0 0,21 0 16,-21 0-16,22 0 0,-22 0 0,21 0 16,1 0-16,-1 0 15,-21 0-15,21 0 0,1 0 0,-22 0 16,0 0-16,21 0 0,-20 0 0,-1 0 16,0 0-16,0 0 15,-21 22 95,0-1-95,0 0 1,-21-21-1,21 21-15,-21 0 0,21 0 16,0 1 0,-21-1-16,21 0 0,0 0 15,-22 0-15,22 0 0,0 1 16,0-1-16,0 0 16,0 0-16,0 0 0,0 0 0,-21 1 15,21-1-15,-21 0 0,21 0 16,0 0-16,0 22 0,-21-22 15,21 0-15,-21 0 0,21 21 16,-21-20-16,21 20 0,0-21 0,0 21 16,0 1-16,0-22 0,0 21 15,0 1-15,0-22 0,0 21 0,0 0 16,0-20-16,0 20 0,0-21 0,0 21 16,0 1-16,0-22 0,0 21 15,0-21-15,0 22 0,0-1 0,0 0 16,0 1-16,0-1 0,0 0 0,0 1 15,0-1-15,21 0 0,-21 1 16,0-1-16,21-21 0,-21 22 0,0-1 16,0 0-16,0 1 0,21-22 0,-21 21 15,0 0-15,21 1 16,-21-1-16,0 0 0,0-20 0,0 20 16,0 0-16,0 1 0,21-1 0,-21 21 15,0-20-15,0-1 0,0 0 16,0 1-16,22-22 0,-22 21 0,0 1 15,0-1-15,0 0 0,0-21 0,0 22 16,0-1-16,21 0 0,-21 1 16,21-1-16,-21 0 0,0 1 0,0-1 15,0 0-15,21 1 0,-21-1 0,21 0 16,-21 1-16,0-1 0,0 0 0,0-20 16,0 20-16,21 0 0,-21 1 15,0-1-15,0 0 0,0 1 16,0-1-16,22 0 0,-22 1 0,0-1 15,0 0-15,0 1 0,0 20 16,0-21-16,0 1 0,0-1 0,0 0 16,0 1-16,0-1 0,0 0 0,0 1 15,0-1-15,0 0 0,0 1 16,0-1-16,0 0 0,0 1 0,0-1 16,0 0-16,0 1 0,0-1 0,0 0 15,0 1-15,0-1 0,0 0 16,0 1-16,0-1 0,0 0 0,0-20 15,0 20-15,0 0 0,0-21 0,0 22 16,0-1-16,0 0 0,0-20 16,0 20-16,-22 0 0,22 1 15,0-1-15,0-21 0,-21 21 0,21 1 16,0-1-16,0-21 0,0 22 0,0-22 16,0 21-16,0-21 0,0 22 15,0-22-15,0 0 0,0 21 0,-21-21 16,21 1-16,0-1 0,0 0 0,0 21 15,-21-21-15,21 1 0,0-1 16,0 21-16,0-21 0,0 0 0,0 1 16,0-1-16,0 0 0,-21 21 0,21-21 15,0 1-15,-21-1 0,21 0 0,0 0 16,-22 0-16,22 0 16,0 1-16,0-1 0,0 0 15,-21 0-15,21 0 0,-21 0 16,21 1-16,0-1 15,0 0-15,0 0 0,0 0 16,-21-21-16,21 21 0,0 1 16,-21-22-1,21 21-15,0 0 16,0 0-16,-21-21 31,21 21-31,-22-21 47,1 21-16,0-21-31,0 0 0,0 0 16,0 0-16,-1 0 0,1 0 0,0 0 16,0 0-16,0 0 0,-22 0 15,1 0-15,21 0 0,-21 0 0,-1 0 16,1 0-16,0 0 0,-1 0 0,1 0 15,0 0-15,-1 0 16,-20 0-16,20 0 0,-20 0 0,21 0 16,-22 0-16,22 0 0,-22 0 0,1 0 15,-1-21-15,1 21 0,-1 0 0,1 0 16,-22 0-16,22 0 0,-22 0 16,0 0-16,1 0 0,-1-21 0,0 21 15,1 0-15,-22 0 0,21 0 0,0 0 16,1-21-16,-1 21 0,-21 0 15,22 0-15,-22-21 0,21 21 0,-21 0 16,0 0-16,22 0 0,-22 0 0,21-21 16,-21 21-16,22 0 0,-22 0 15,0-22-15,0 22 0,0 0 0,22 0 16,-22-21-16,21 21 0,-21 0 16,22 0-16,-1-21 0,-21 21 15,22 0-15,-22-21 0,21 21 0,0 0 16,-20 0-16,20-21 0,0 21 0,1-21 15,-1 21-15,21 0 0,-20-22 16,-1 22-16,0 0 0,22 0 0,-22-21 16,1 21-16,20-21 0,-21 21 15,22 0-15,-1 0 0,22-21 16,-21 21-16,20 0 0,1 0 0,0 0 0,-1-21 16,22 21-16,-21 0 15,21 0-15,-1 0 0,1 0 16,0 0 78,0 0-94,0 0 0,0 0 15,-1 0 1,1 0 15,21-21 16,21 21-47,-21-22 0,22 1 0,-1 0 16,0 0-16</inkml:trace>
  <inkml:trace contextRef="#ctx0" brushRef="#br0" timeOffset="25543.16">4106 6710 0,'0'0'0,"0"-21"31,0 42 16,0 0-47,0 0 0,0 0 15,0 1-15,0-1 0,0 21 0,0-21 16,0 22-16,0-22 0,0 0 16,0 21-16,0-21 0,0 22 15,0-22-15,0 21 0,0-21 0,0 1 16,0 20-16,0-21 0,0 0 16,0 0-16,21-21 0,-21 22 0,22-1 15,-1-21 1,0 0-16,0 0 0,0 0 0,0 0 15,-21-21-15,22 21 0,-1-22 0,21 1 16,-21 0-16,0 0 0,1-21 16,20 20-16,-21 1 0,0-21 0,22 21 15,-22-22-15,0 1 0,0 21 16,0-21-16,0-1 0,1 1 0,-22 21 16,0-22-16,21 1 0,-21 0 15,21 21-15,-21-22 0,21 22 16,-21 0-16,0 0 0,0 0 15,0 42 32,21 0-31,0-21-16</inkml:trace>
  <inkml:trace contextRef="#ctx0" brushRef="#br0" timeOffset="26047.87">5270 6562 0,'22'0'32,"-44"0"-17,1 0-15,0 0 16,0 21-16,0 0 0,0-21 15,-1 21-15,22 0 0,-21-21 16,0 22-16,21-1 0,0 0 16,-21 0-16,21 0 0,0 0 15,0 1-15,0-1 0,0 0 16,21-21-16,0 0 16,0 21-16,1-21 0,-1 0 15,0 0-15,0 21 0,0-21 16,0 0-16,1 21 0,-1-21 15,0 0-15,0 22 0,-21-1 16,0 0-16,0 0 16,0 0-16,-21-21 0,0 21 15,0-21-15,-1 22 0,1-22 16,0 0-16,0 21 0,0-21 16,0 0-16,-1 0 0,1 0 0,0 0 15,0 0-15,0 0 0,0 0 16,-1 0-16,1 0 0,0 0 15,21-21-15,-21 21 0,21-22 16,0 1 0,0 0-1,21 0 1,0 21-16,0 0 0</inkml:trace>
  <inkml:trace contextRef="#ctx0" brushRef="#br0" timeOffset="26274.74">5609 6752 0,'0'0'0,"0"-21"0,0 42 94,0 0-94,0 1 15</inkml:trace>
  <inkml:trace contextRef="#ctx0" brushRef="#br0" timeOffset="26475.65">5609 7006 0,'0'21'16,"21"-42"62</inkml:trace>
  <inkml:trace contextRef="#ctx0" brushRef="#br0" timeOffset="26783.59">6244 6456 0,'0'21'0,"0"0"15,0 0-15,0 22 0,0-22 0,0 21 16,0-21-16,0 1 0,0 20 0,0-21 16,0 21-16,0-20 0,0-1 15,0 0-15,0 0 0,0 0 16,0 0-16,0 1 0,0-1 0,0 0 15,0 0 1,0-42 15</inkml:trace>
  <inkml:trace contextRef="#ctx0" brushRef="#br0" timeOffset="27611.11">6286 6435 0,'0'0'0,"22"0"32,-1 0-32,0 0 15,0 0-15,21 0 0,-20 0 16,41 0-16,1 0 0,-1 0 0,1 0 15,20-21-15,1 21 0,0 0 0,20 0 16,-20-22-16,0 22 0,-1 0 16,1 0-16,21 0 0,-21 0 0,20 0 15,-20 0-15,21 0 0,-21 0 16,-1 0-16,1 0 0,-22 0 0,1 0 16,-1 0-16,-20 0 0,-1 0 15,0 0-15,1 0 0,-22 0 0,0 0 16,0 0-16,0 0 0,-21 22 62,0-1-46,0 0-16,0 0 0,0 0 16,0 0-16,0 1 0,0-1 15,0 0-15,0 0 0,0 0 0,0 22 16,0-22-16,-21 0 0,21 0 15,0 0-15,0 0 0,0 1 0,0 20 16,0-21-16,0 0 0,0 0 0,0 1 16,0-1-16,0 0 15,0 0-15,0 0 16,0 0-16,0 1 16,-21-22-1,0 0 1,0 0-16,0 0 0,-1 0 15,1 0-15,0 0 0,0 0 16,0 0-16,-22 0 0,22 0 16,-21 0-16,-22 0 0,22 0 0,-21 0 15,-1 0-15,-21 0 0,1 0 16,-1 0-16,0 0 0,1 0 16,-1 21-16,0-21 0,1 0 0,-22 0 15,21 0-15,1 21 0,-22-21 0,21 0 16,0 0-16,22 0 0,-22 21 15,22-21-15,-1 0 0,22 0 0,-22 0 16,22 0-16,0 0 0,21 0 0,-22 0 16,22 0-16,0 0 0,0 0 15,42 0 48,0 0-63</inkml:trace>
  <inkml:trace contextRef="#ctx0" brushRef="#br0" timeOffset="28227.76">4085 8001 0,'0'0'0,"21"0"0,-21-21 16,0 42 15,0 0-31,0 0 0,0 22 15,0-1-15,0 0 0,0 1 0,0-1 16,0-21-16,0 22 0,0-1 16,0 0-16,0 1 0,0-22 0,0 21 15,0-21-15,0 0 0,0 1 0,-21-1 16,21 0-16,0 0 0,0 0 16,0 0-16,0-42 31,0 0-16</inkml:trace>
  <inkml:trace contextRef="#ctx0" brushRef="#br0" timeOffset="28567.57">3916 8149 0,'0'0'0,"0"-21"0,0 0 16,0 0-16,0 0 15,0-1-15,0 1 0,21 21 16,0-21-16,21 0 0,-20 21 0,20-21 16,-21 21-16,21 0 0,1 0 15,-1 0-15,-21 0 0,22 0 16,-1 0-16,0 21 0,-21 0 16,1 0-16,-1 0 0,-21 1 0,0 20 15,0-21-15,0 0 0,0 22 0,-21-22 16,-1 0-16,1 0 0,0 0 15,0 22-15,-21-43 0,20 21 0,1 0 16,0 0-16,0-21 0,21 21 16,-21-21-16,0 0 15,42 0 17,0-21-32,0 21 15</inkml:trace>
  <inkml:trace contextRef="#ctx0" brushRef="#br0" timeOffset="29179.21">4720 8043 0,'0'64'31,"-21"-43"-31,21 0 0,-21 0 0,0 22 16,21-22-16,0 0 0,-22 21 0,1-20 15,21-1-15,0 0 0,0 0 16,-21 0-16,21 0 0,-21 1 16,0-1-16,21 0 0,0 0 15,-21-21-15,21 21 16,0-42 15,0 0-31,21 0 16,0 0-16,0-1 0,-21 1 15,21 0-15,0 0 0,-21 0 0,0 0 16,22 21-16,-1 0 0,-21-22 16,21 22-16,0 0 0,0 0 15,-21 22-15,21-22 0,1 21 0,-1 0 16,0 0-16,-21 0 16,21 0-16,0-21 0,0 22 0,1-1 15,-1 0-15,-21 0 0,21-21 0,0 21 16,0-21-16,0 0 0,1 0 15,-1 0-15,0 0 0,0 0 16,0 0-16,0 0 0,1 0 0,-1-21 16,0 21-16,0-21 0,-21 0 15,21 21-15,0-21 0,-21-1 0,0 1 16,0 0-16,0-21 0,0 21 0,0-1 16,0-20-16,0 21 0,0 0 15,-21-22-15,0 22 0,21 0 0,-21 0 16,0 0-16,0 0 0,-1-1 15,1 22 1,0 0-16,21 22 16,0-1-16,0 0 0,0 0 15,0 0-15,0 0 0,0 1 0,0-1 16,21 0-16,0-21 0,1 21 16</inkml:trace>
  <inkml:trace contextRef="#ctx0" brushRef="#br0" timeOffset="29451.06">5673 7874 0,'-22'85'31,"22"-43"-31,-21-21 0,21 22 15,0-1-15,0 0 0,0-21 0,0 22 16,0-22-16,0 21 0,0-21 16,0 1-16,0 20 0,-21-21 15,21 0-15,0 0 0,0 1 32,0-44-17</inkml:trace>
  <inkml:trace contextRef="#ctx0" brushRef="#br0" timeOffset="29799.86">5609 7874 0,'0'0'0,"21"0"0,0 0 16,1-21-16,20 21 0,-21 0 15,21 0-15,1 0 0,-1 21 0,0 0 16,1 0-16,-1 1 0,-21-1 16,22 0-16,-22 0 0,0 21 0,0-20 15,0 20-15,-21-21 0,0 21 0,0-20 16,0-1-16,0 21 0,-21-21 16,0 0-16,0 1 0,0-1 0,-22 0 15,22 0-15,-21 0 0,-1 0 0,22-21 16,-21 22-16,21-22 0,-22 0 15,22 21-15,0-21 0,0 0 16,0 0-16,0 0 0,-1 0 0,1 0 16,21-21 31</inkml:trace>
  <inkml:trace contextRef="#ctx0" brushRef="#br0" timeOffset="30039.72">6435 8065 0,'-22'0'31,"22"21"1,0 0-17</inkml:trace>
  <inkml:trace contextRef="#ctx0" brushRef="#br0" timeOffset="30243.6">6413 8446 0,'0'-22'78,"22"22"-62</inkml:trace>
  <inkml:trace contextRef="#ctx0" brushRef="#br0" timeOffset="30571.42">7048 7959 0,'0'0'0,"0"-21"15,0 42 17,0 0-32,0 21 15,0-21-15,0 1 0,0 20 0,22-21 16,-22 21-16,0-20 0,0 20 15,0-21-15,0 0 0,0 0 0,0 22 16,0-22-16,-22 0 0,22 0 0,0 0 16,-21-21-1,21 22-15,0-44 32,0 1-32,0 0 15,21 0-15</inkml:trace>
  <inkml:trace contextRef="#ctx0" brushRef="#br0" timeOffset="31280.01">7070 7853 0,'0'0'0,"0"-21"0,21 21 31,0 0-15,0 0-16,21 0 0,-20 0 15,20 0-15,0 0 0,22 0 0,-22 0 16,22 0-16,-1 0 0,1-21 16,20 21-16,1 0 0,-22 0 15,22 0-15,0 0 0,-1-22 0,-20 22 16,-1 0-16,22 0 0,-43 0 0,22 0 16,-22 0-16,22 0 0,-22 0 15,0 0-15,-20 0 0,20 0 0,-21 0 16,0 0-16,0 0 0,1 0 0,-1 0 31,0 0-15,-21 22-1,0-1 1,0 0-16,0 0 16,0 0-16,0 0 15,0 1-15,0-1 0,0 0 16,0 0-16,0 0 0,0 0 0,0 1 15,0-1-15,0 0 0,0 0 0,0 0 16,0 0-16,0 1 0,0-1 16,-21 0-16,21 0 0,0 0 15,-21-21-15,21 21 0,-22 1 16,22-1 0,-21-21-16,0 0 0,0 0 15,0 0-15,21 21 0,-21-21 16,-1 0-16,1 0 0,0 0 0,0 0 15,-127 0 1,84 0-16,22 0 0,-43 0 16,22 0-16,-22 0 0,-21 0 0,22 0 15,-22 0-15,0 0 0,21 0 16,-21 0-16,22 0 0,20 0 0,1 0 16,-1 0-16,1 0 0,20 0 0,1 0 15,0 21-15,-1-21 0,1 0 16,21 0-16,-21 0 0,20 0 0,1 0 15,0 0 1</inkml:trace>
  <inkml:trace contextRef="#ctx0" brushRef="#br0" timeOffset="31847.68">4995 9186 0,'0'0'0,"-21"0"16,21 22 0,0-1-16,0 0 0,0 21 15,0-21-15,0 22 0,0-1 0,0 0 16,0 22-16,0-22 0,0 1 15,0-1-15,0 0 0,0 1 0,0-1 16,0 0-16,-21-21 0,21 22 16,0-22-16,-21 0 0,21 0 0,0 0 15,21-42 17,0 0-32,-21 0 15,21 21-15,-21-21 0,0 0 0,21-1 16,-21-20-16,22 21 0,-22 0 0,0-22 15</inkml:trace>
  <inkml:trace contextRef="#ctx0" brushRef="#br0" timeOffset="32671.25">4995 9186 0,'0'0'0,"-21"0"15,42 0 16,0 0-31,1 0 0,20 0 16,-21 0-16,21 0 0,22 0 16,-22 0-16,22 0 0,-1 0 0,22 0 15,0-21-15,-1 21 0,22 0 0,0 0 16,-21-21-16,20 21 0,1 0 16,0 0-16,21-21 0,-21 21 15,0 0-15,21 0 0,-21 0 0,-1 0 16,1 0-16,0-21 0,-21 21 15,21 0-15,-22 0 0,1 0 0,0 0 16,-22 0-16,22 0 0,-22 0 16,1 0-16,-1 0 0,1 0 0,-22 0 15,0 0-15,-20 0 0,20 0 0,-21 0 16,0 0-16,0 0 16,-21 21-1,0 0 16,-21-21-31,21 21 0,-21 0 16,21 1-16,0-1 16,0 0-16,0 0 0,0 0 15,0 0-15,0 1 0,0-1 16,0 0-16,0 0 0,0 0 0,0 0 16,0 1-16,21-1 0,-21 0 15,0 21-15,21-21 0,-21 1 0,0-1 16,0 21-16,0-21 0,0 0 0,0 1 15,0-1-15,0 0 0,0 0 16,0 0-16,0 0 0,0 1 0,0-1 16,-21-21-16,0 21 15,0-21-15,0 21 0,0-21 16,-1 0-16,1 0 16,0 0-16,-21 0 0,21 0 0,-22 0 15,22 0-15,-21 0 0,-1 0 0,-20 0 16,21 0-16,-22 0 0,1 0 15,-1 0-15,1 0 0,-22 0 0,0 0 16,-21 0-16,1 0 0,-1 0 0,0 0 16,-21 0-16,0 0 0,0 0 15,0 0-15,0 0 0,-21 0 0,0 0 16,-1 0-16,22 0 0,-21 0 0,21 0 16,0 0-16,0 0 0,21 0 15,22 0-15,-1 0 0,0 0 16,43 0-16,-21 0 0,20 0 0,22 0 15,0 0-15,0 0 0,0 0 16,42-21 15,0 21-31,-21-21 16,21 21-16,0 0 0,-21-21 0</inkml:trace>
  <inkml:trace contextRef="#ctx0" brushRef="#br0" timeOffset="32995.07">5228 9335 0,'0'-22'0,"0"44"0,0-22 46,0 21-46,0 0 16,0 0-16,0 0 0,0 22 0,0-22 16,0 21-16,0-21 15,0 22-15,0-22 0,-21 0 0,21 0 16,0 21-16,0-20 0,0-1 0,0 0 16,0 0-16,0 0 15,21-21 1,0-21-1,0 0 1,-21 0-16</inkml:trace>
  <inkml:trace contextRef="#ctx0" brushRef="#br0" timeOffset="33406.83">5440 9462 0,'0'0'0,"0"21"31,-21 0-31,21 0 0,0 0 16,-22 0-16,22 1 0,-21-1 16,21 21-16,0-21 0,0 0 0,0 1 15,0-1-15,0 0 0,0 0 0,0 0 16,0 0-16,0 1 16,21-22-16,1 0 0,-1 0 15,0 0-15,0 0 16,0 0-16,0 0 0,1 0 15,-22-22-15,21 22 0,0-21 16,0 21-16,-21-21 0,0 0 0,21 0 16,-21 0-16,0-1 0,0 1 15,0 0-15,0 0 0,0 0 0,0 0 16,0-1-16,-21 1 0,21 0 0,-21 0 16,0 21-16,0-21 0,-1 21 15,22-21-15,-21 21 0,0 0 16,0 0-16,21 21 15,-21 0-15,0 0 16,21 0-16,0 0 0,0 1 16,0-1-16,0 0 0,21 0 15,0 0-15</inkml:trace>
  <inkml:trace contextRef="#ctx0" brushRef="#br0" timeOffset="34071.57">6329 9504 0,'0'0'0,"-21"0"16,-1 0-16,1 0 0,0 0 16,-21 0-16,21 0 0,-1 0 15,1 21-15,0 0 0,0 0 16,0-21-16,0 22 0,21-1 15,-22 0-15,22 0 0,0 0 0,0 0 16,0 1-16,22-22 16,-1 0-16,0 0 0,0 0 15,0 0-15,0 0 0,1 0 16,-1 0-16,0-22 0,0 1 16,-21 0-16,21 21 15,-21-21-15,0 0 16,21 21-16,-21 21 47,0 0-47,0 0 15,22 0-15,-22 1 0,0 20 0,0-21 16,0 0-16,0 22 0,0-22 16,21 21-16,-21-21 0,21 22 0,-21-1 15,0 0-15,0 1 0,0-22 0,0 42 16,0-20-16,0-1 0,0 0 15,0 1-15,0 20 0,0-21 0,0 1 16,0-1-16,-21 0 0,0 1 0,-1-1 16,1-21-16,0 22 0,0-22 0,0 0 15,0 0-15,-22 0 16,22 0-16,0-21 0,-21 0 0,20 0 16,-20 0-16,0 0 0,-1 0 0,1 0 15,-21-21-15,20 21 0,1-21 0,0 0 16,20 0-16,-20 0 0,21-1 15,0-20-15,0 0 0,21 21 0,-22-22 16,22 1-16,0 0 0,0-1 0,0 1 16,22 0-16,-1 20 0,0-20 0,0 0 15,0 21-15,0-1 0,1-20 16,20 21-16,-21 0 0,21-22 16,1 22-16,-1-21 0,-21 21 0,22 0 0,-1-1 15,0-20-15</inkml:trace>
  <inkml:trace contextRef="#ctx0" brushRef="#br0" timeOffset="34299.44">6773 9589 0,'0'21'16,"0"0"-16,0 0 0,0 0 15,-21 0-15,21 1 0,-21-1 0,21 0 16,0 0-16,-21-21 0,21 21 15,0 0-15,0 1 0,0-44 63,0 1-63</inkml:trace>
  <inkml:trace contextRef="#ctx0" brushRef="#br0" timeOffset="34471.33">6752 9483 0,'0'0'0,"-42"-21"16,42 42 31,0 0-32,21-21-15,0 21 0,0-21 16,0 0-16,1 0 0,-1 0 15</inkml:trace>
  <inkml:trace contextRef="#ctx0" brushRef="#br0" timeOffset="34880.1">7218 9589 0,'0'0'0,"0"21"0,-21 0 16,21 0-16,0 0 0,0 0 15,0 1-15,0-1 0,0 0 16,0 0-16,0 0 0,0 0 16,0 1-1,-22-22-15,22 21 0,-21-21 32,21-21-17,0-1-15,0 1 16,0 0-16,0 0 0,0 0 15,0 0-15,0-22 0,21 22 16,1 0-16,-1-21 0,21 20 16,-21 1-16,22 0 0,-1 0 0,0 0 15,-21 0-15,22 21 0,-1 0 0,0 0 16,-20 0-16,20 21 0,-21 0 16,0 0-16,-21 0 0,0 22 0,21-22 15,-21 0-15,0 21 0,0-21 0,0 22 16,-21-22-16,21 0 0,-21 0 15,0 0-15,0 1 0,0-1 0,-1 0 16,1-21-16,0 21 0,0-21 0,0 21 16</inkml:trace>
  <inkml:trace contextRef="#ctx0" brushRef="#br0" timeOffset="35691.64">4191 10689 0,'0'0'16,"-21"0"-16,0 0 0,-1 0 15,1 0 1,0 21-16,21 1 0,0-1 15,0 21-15,-21-21 0,21 22 16,0-1-16,-21-21 0,21 21 0,0 1 16,-21-1-16,21 0 0,0 22 0,0-22 15,0 1-15,0-1 16,0-21-16,0 21 0,21-20 0,0-1 16,0 0-16,0 0 0,22 0 0,-22-21 15,21 0-15,-21 0 0,22 0 16,-22 0-16,21 0 0,-21-21 0,22 21 15,-1-21-15,-21 0 0,21 0 0,-20-1 16,20-20-16,-21 21 0,21-21 16,-20 20-16,-1-20 0,0 0 0,0-1 15,0 1-15,-21 0 0,0-1 0,0 1 16,0 0-16,0-1 0,0-20 16,0 21-16,0-1 0,-21 22 0,-21-21 15,21-1-15,-22 22 0,22 0 16,-21 0-16,-1 21 0,1 0 15,0 0-15,-1 0 0,1 0 0,0 0 16,-1 21-16,1 21 0,0-20 16,-1-1-16,22 21 0,0 0 0,0 1 15,0-1-15,21 0 0,0 1 0,0-1 16,0 0-16,0 1 0,0-1 16,0 0-16,0 1 0,0-1 0,21 0 15</inkml:trace>
  <inkml:trace contextRef="#ctx0" brushRef="#br0" timeOffset="36503.22">3662 11832 0,'0'0'0,"0"-21"0,-21 0 0,-1 21 16,22-21-16,-21 21 16,0 0-1,21 21 1,0 0-16,0 0 0,0 0 0,0 1 15,0-1-15,0 0 0,0 0 0,0 0 16,0 22-16,0-22 0,0 0 16,21 0-16,-21 0 0,21-21 15,-21 21-15,0-42 32,0 0-17,0 0 1,0 0-16,0 0 0,0-1 0,0 1 15,0-21-15,0 21 0,0-22 0,0 22 16,22-21-16,-22 21 0,0-22 16,0 22-16,21 0 0,0 0 0,0 0 15,-21 0-15,21 21 0,0 0 16,1 0-16,-1 0 0,0 21 16,0 0-16,0 0 0,-21 0 15,21 0-15,1 1 0,-22-1 16,21 21-16,-21-21 0,0 0 0,21 1 15,-21 20-15,21-21 0,-21 0 0,0 0 16,0 1-16,0-1 0,0 0 16,0-42 31,0 0-47,0-1 0,0 1 15,0 0-15,0-21 0,21 21 0,0-1 16,-21 1-16,22 0 0,-1-21 15,-21 21-15,21-1 0,0 1 0,0 0 16,-21 0-16,21 21 0,1 0 0,-1 0 16,0 0-16,0 0 15,0 21-15,-21 0 0,0 0 0,21 1 16,-21-1-16,22 0 0,-22 0 16,0 21-16,0-20 0,0-1 15,0 0-15,0 21 0,0-21 0,0 1 16,0-1-16,0 0 0,0 0 15,0 0-15,0 0 0,0 1 16,-22-22-16</inkml:trace>
  <inkml:trace contextRef="#ctx0" brushRef="#br0" timeOffset="37022.94">4741 11917 0,'0'-21'0,"-21"-43"31,0 43-31,0 0 0,0 21 0,-1 0 16,1-21-16,0 21 0,0 0 15,0 0-15,0 0 0,21 21 0,0 0 16,-22 0-16,22 0 0,-21 22 15,21-22-15,0 21 0,-21-21 16,21 1-16,0 20 0,0-21 0,0 0 16,0 0-16,0 1 0,0-1 15,21 0-15,0-21 0,1 0 16,-1 0-16,0 0 16,0-21-16,0 0 15,0-1-15,1 22 0,-22-21 0,21 0 16,0 0-16,0-21 0,-21 20 0,21 1 15,0 0-15,-21-21 0,0 21 16,22-1-16,-22 1 0,21 0 0,-21 0 16,0 42 15,0 0-31,0 0 16,0 1-16,0 20 0,0-21 0,0 0 15,0 0-15,0 1 0,0 20 16,0-21-16,0 0 0,0 0 15,21-21 1,0 0-16,0 0 16,0-21-16,1 0 0,-1 21 15,-21-21-15</inkml:trace>
  <inkml:trace contextRef="#ctx0" brushRef="#br0" timeOffset="37255.81">5165 11684 0,'0'0'0,"0"-42"16,0 21-16,21-22 0,-21 22 15,0 0-15,0 0 0,0 42 32,0 0-32,0 0 0,0 22 15,0-22-15,0 0 0,0 21 0,0-21 16,0 1-16,0 20 0,0-21 0,0 21 16,0-20-16,0-1 0,0 0 15,0 21-15,0-21 0,0 1 0,0-1 16,0 0-16,0 0 15</inkml:trace>
  <inkml:trace contextRef="#ctx0" brushRef="#br0" timeOffset="37639.6">5313 11875 0,'0'21'15,"0"0"1,21-21-16,0 0 16,0 0-16,0 0 0,1 0 0,-1 0 15,0 0-15,0 0 0,0-21 16,0 21-16,1-21 0,-1 21 16,0-22-16,0 1 0,0 0 15,-21 0-15,0 0 0,0 0 16,0-1-16,0 1 15,-21 21-15,0 0 0,0 0 16,0 0-16,-1 0 0,1 0 0,0 21 16,21 1-16,-21-1 0,21 0 0,-21 0 15,0 0-15,21 22 0,0-22 16,0 21-16,-22-21 0,22 0 0,0 22 16,0-22-16,0 0 0,0 0 0,0 0 15,0 1 1,22-22-16,-1 0 15,0 0-15,0 0 0,0 0 16,0-22-16,1 1 0,-1 21 0,0-21 16,0 0-16,0 0 0</inkml:trace>
  <inkml:trace contextRef="#ctx0" brushRef="#br0" timeOffset="38264.24">7218 10499 0,'0'0'0,"0"-64"31,0 43-31,-21 21 0,21-21 16,-22 21-16,1 0 15,21 21 1,-21 21-16,21-20 16,-21-1-16,21 21 0,0 0 0,0 1 15,-21-1-15,21 0 0,0 22 16,-21-22-16,21 1 0,0-1 0,0 0 15,0 1-15,0-1 0,0-21 0,21 21 16,0 1-16,0-22 0,-21 0 16,21 21-16,0-20 0,22-1 0,-22-21 15,0 21-15,21-21 0,-20 0 0,-1 0 16,21 0-16,-21 0 0,0 0 16,22 0-16,-22-21 0,0 0 15,21-1-15,-20 1 0,-1 0 0,0 0 0,21 0 16,-21-22-16,1 22 0,-1-21 15,0 0-15,0-1 0,-21 1 16,21 0-16,-21-1 0,21-20 0,-21 20 16,0-20-16,0 21 0,0-1 0,-21-20 15,0 42-15,0-22 0,0 1 16,-22 21-16,22 0 0,-21 21 0,0 0 16,-1 0-16,1 0 0,0 0 0,-1 21 15,1 0-15,0 0 0,20 21 16,-20-20-16,21 20 0,0-21 0,-22 21 15,22 1-15,0-22 0,0 21 0,21 1 16,-21-22-16,0 21 0,21-21 16,-22 22-16,22-22 0</inkml:trace>
  <inkml:trace contextRef="#ctx0" brushRef="#br0" timeOffset="38667.01">6604 11599 0,'0'0'0,"-21"22"31,21-1-31,0 0 16,0 0-16,0 21 0,0-20 15,0-1-15,0 21 0,-21-21 16,21 22-16,0-22 0,-22 0 0,22 0 15,0 0-15,0 22 0,-21-22 0,21 0 16,0 0-16,0-42 47,0 0-47</inkml:trace>
  <inkml:trace contextRef="#ctx0" brushRef="#br0" timeOffset="38891.9">6625 11621 0,'0'0'0,"0"-22"16,0 1-1,21 21-15,0 0 16,1 0 0,-1 0-16,0 0 0,0 0 15,21 0-15,-20 0 0,-1-21 16,0 21-16,21 0 0,-21 0 0,1 0 15,-1 0-15,0 0 16,-42 0 0,-22 21-16</inkml:trace>
  <inkml:trace contextRef="#ctx0" brushRef="#br0" timeOffset="39063.81">6583 11790 0,'-21'21'0,"21"21"15,21-42 17,0 0-32,0 0 0,0 0 15,0 0-15,22 0 0,-22 0 0,0 0 16,0 0-16,22 0 0,-22 0 16,0 0-16,0-21 0</inkml:trace>
  <inkml:trace contextRef="#ctx0" brushRef="#br0" timeOffset="39438.96">6943 11980 0,'0'0'0,"21"-21"31,0 21-31,0-21 15,0 21-15,0-21 0,1 0 16,-1 21-16,0-21 16,-21-1-16,0 1 0,0 0 15,0 0 1,-21 21 0,0 0-16,-1 0 0,1 21 15,0 0-15,21 0 0,-21 1 16,21-1-16,-21 0 0,21 0 0,0 0 15,0 22-15,0-22 0,0 0 0,0 0 16,0 0-16,0 0 16,0 1-16,21-22 0,0 21 15,0-21-15,0 0 0,1 0 16,20 0-16,-21 0 0,0 0 0,0-21 16,1 21-16,-1-22 0,21 1 15</inkml:trace>
  <inkml:trace contextRef="#ctx0" brushRef="#br0" timeOffset="40103.99">7472 11790 0,'-21'0'31,"-1"21"-15,22 0-16,0 0 0,-21 1 0,21-1 15,0 0-15,0 0 0,0 0 16,0 0-16,0 22 0,0-22 15,0 0-15,0 0 0,0 0 16,0 1-16,0-1 0,0-42 63,0-1-63,0 1 15,0 0-15,0 0 0,0 0 0,0 0 16,0-22-16,0 22 0,0 0 0,0 0 15,21-22-15,-21 22 16,22 0-16,-1 21 0,0-21 0,-21 0 16,21 21-16,0 0 0,0 0 0,1 21 15,-1 0-15,-21 0 16,21 0-16,-21 1 0,0-1 16,21 0-16,0 0 0,-21 0 0,0 0 15,0 1-15,21-1 0,-21 0 0,0 0 16,0 0-16,0 0 15,0-42 32,0 0-47,0 0 0,22 0 16,-22 0-16,21-1 0,0 1 0,-21 0 16,21-21-16,0 21 0,0-1 0,1-20 15,-1 21-15,0 0 0,0 0 16,0 21-16,0-22 0,1 22 0,-1 0 15,0 0-15,-21 22 0,21-22 16,-21 21-16,0 0 0,21 0 16,-21 0-16,0 0 0,0 22 0,0-22 15,0 0-15,0 0 0,-21 0 0,21 22 16,-21-22-16,0 0 0,21 0 16,0 0-16,0 1 15,-21-22-15,42 0 31,0 0-31</inkml:trace>
  <inkml:trace contextRef="#ctx0" brushRef="#br0" timeOffset="40591.72">8445 11853 0,'0'-21'0,"0"42"0,0-63 0,-21 21 16,0 21-16,0-21 15,0 21-15,0 0 16,-1 0-16,1 0 0,0 0 16,0 21-16,0 0 0,21 0 0,-21 0 15,-1 1-15,22-1 0,-21 0 16,21 0-16,0 0 0,0 0 0,0 1 16,0-1-16,0 0 0,0 0 0,0 0 15,21-21 1,1 0-16,-1 0 15,0 0-15,0 0 0,-21-21 16,21 21-16,0-21 0,-21 0 16,22 21-16,-1-21 0,-21-1 0,21 1 15,-21 0-15,0 0 0,21 0 16,0 0-16,-21-1 0,21-20 0,-21 21 16,0 0-16,0 0 0,0-1 15,0 44 16,0-1-31,0 0 0,0 0 16,0 0-16,0 22 0,0-22 0,0 0 16,0 0-16,0 21 0,0-20 0,0-1 15,0 0-15,0 0 16,0 0-16,22-21 16,-1 0-16,0 0 15,0 0-15,-21-21 16,21 21-16,0-21 0</inkml:trace>
  <inkml:trace contextRef="#ctx0" brushRef="#br0" timeOffset="40863.56">8890 11599 0,'0'0'0,"0"-42"0,0 21 0,0-21 16,0 20-16,0 1 0,0 0 15,-21 21 1,0 21-16,21 0 0,0 1 15,0-1-15,-22 21 0,22-21 0,-21 22 16,21-22-16,0 21 16,0 0-16,-21-20 0,21 20 0,0-21 15,-21 21-15,21-20 0,0 20 0,0-21 16,0 0-16,0 0 0,0 1 0,0-1 16,0 0-16,0 0 15,0 0-15,21-21 31,0 0-31,-21-21 16</inkml:trace>
  <inkml:trace contextRef="#ctx0" brushRef="#br0" timeOffset="41247.33">8996 11917 0,'0'0'0,"0"21"16,21-21 0,0 0-16,0 0 15,0 0-15,1 0 0,-1 0 16,0-21-16,0 0 0,0 0 16,0 21-16,1-22 0,-22 1 15,21 0-15,-21 0 16,21 0-16,-21 0 0,0-1 15,0 1-15,-21 21 16,0 0-16,-1 0 0,1 0 16,0 21-16,0 1 0,0-1 0,-22 0 15,22 0-15,0 0 0,0 22 16,0-22-16,0 0 0,-1 21 0,22-21 16,0 1-16,0-1 0,0 0 0,0 0 15,0 0-15,0 0 16,22-21-16,-1 0 15,0 0-15,0 0 0,0 0 16,0-21-16</inkml:trace>
  <inkml:trace contextRef="#ctx0" brushRef="#br0" timeOffset="41454.73">9313 12107 0,'-21'0'15,"21"22"-15</inkml:trace>
  <inkml:trace contextRef="#ctx0" brushRef="#br1" timeOffset="48455.46">8953 6138 0,'0'0'0,"-21"0"15,0 0 1,0 0-16,0 0 16,21-21 15,21 21 0,0 0-15,0 0-16,0 0 0,1 0 15,-1 0-15,0 0 0,0 0 0,21 0 16,-20 0-16,20 0 0,-21 0 0,21 21 16,1 1-16,-1-22 0,0 0 15,1 21-15,-1-21 0,22 0 0,-1 21 16,22-21-16,-22 21 0,22-21 0,0 21 15,-22 0-15,22-21 0,-1 22 16,1-1-16,0-21 0,-1 21 16,-20 0-16,21 0 0,-1 0 15,1 1-15,0-1 0,-1 0 0,-20 0 16,20 0-16,1 0 0,-21-21 0,20 22 16,-20-1-16,-22 0 0,22 0 15,-22-21-15,0 21 0,1 0 0,-22-21 16,21 22-16,-21-22 0,0 0 15,1 21-15,-44-21 79,1 0-79,0 0 15,0 0-15,0 0 0,0 0 16</inkml:trace>
  <inkml:trace contextRef="#ctx0" brushRef="#br1" timeOffset="49707.08">8784 7684 0,'0'0'15,"-21"21"-15,0-21 0,21 21 0,-21 0 16,-1-21 0,22 21-1,22-21 32,-1 0-31,0 0-16,21 0 0,-21 0 15,22-21-15,20 0 0,1 21 0,-1-21 16,1 0-16,-1-1 0,22 1 0,0 0 16,20-21-16,1 21 0,0-22 15,21 1-15,0 21 0,-21-22 0,21 1 16,0 0-16,-21 21 0,21-22 15,-21 1-15,21 21 0,-22-22 16,1 22-16,0 0 0,-21 0 0,21 0 16,-43 0-16,22-1 0,-22 22 15,1-21-15,-22 0 0,22 0 0,-22 21 16,0-21-16,1 21 0,-1 0 0,-21-21 16,21 21-16,-20 0 0,20-22 15,-21 22-15,0 0 0,0 0 0,1 0 16,-1 0-16,0 0 15,-21-21 1,21 21 31,-42 0 62,0 0-93,0 0-16,-1 0 47,1 0 78,21-21-125,-21 21 15,0 0-15,0-21 16,0 21-16,-1 0 16,1-21-16,-21 21 0,21 0 0,-22-21 15,1-1-15,0 22 0,-22 0 16,1-21-16,-1 0 0,1 21 0,-1-21 16,1 21-16,20-21 0,1 0 15,21-1-15,-21 1 0,42 0 16</inkml:trace>
  <inkml:trace contextRef="#ctx0" brushRef="#br1" timeOffset="62543.41">12298 5906 0,'0'0'0,"-21"0"0,-1 0 0,1 0 0,0 0 15,0 0-15,0 0 16,0 0-16,-1 0 15,1 0-15,21 21 16,43-21 0,-22 0-16,21 0 0,-21 0 15,43 0-15,-22 0 0,0 0 0,22 0 16,-22-21-16,1 21 16,20 0-16,-21 0 0,22-22 0,-22 22 15,22 0-15,-22 0 0,0 0 16,1-21-16,-22 21 0,21 0 0,-21 0 15,1 0-15,-44 0 47,1 0-47,0 0 0,0 0 16</inkml:trace>
  <inkml:trace contextRef="#ctx0" brushRef="#br1" timeOffset="62887.21">12742 5927 0,'-21'0'16,"0"0"0,21 21 15,0 0-31,0 0 15,0 0-15,0 1 0,0-1 0,0 0 0,0 21 16,0-21-16,0 1 0,0 20 0,0-21 16,0 21-16,0 1 15,0-22-15,-21 21 0,21 1 0,-21-1 16,21-21-16,-22 21 0,22-20 0,0 20 16,0-21-16,0 0 0,-21 0 15,21 1-15,0-1 0,0-42 47,0-1-31,21 22-16,-21-21 0</inkml:trace>
  <inkml:trace contextRef="#ctx0" brushRef="#br1" timeOffset="63555.83">12996 6244 0,'0'-21'16,"0"42"31,0 0-47,0 1 0,0-1 16,0 0-16,0 0 0,0 0 15,0 0-15,0 1 0,0-1 16,0 0-16,0 0 0,0 0 15,0 0-15,21-21 0,1 22 16,-1-22-16,0 0 16,21 0-16,-21 0 0,1 0 0,-1-22 15,21 22-15,-21-21 0,0 0 0,1 0 16,-1 0-16,0 0 0,-21-1 16,21 1-16,0 0 0,-21 0 0,21 0 15,-21 0-15,0-1 0,0 1 0,0 0 16,22 0-16,-22 0 0,0 0 15,0-1-15,0 44 47,0-1-47,0 0 0,0 0 16,0 21-16,0-20 0,0-1 0,0 21 16,0 0-16,0-20 0,0 20 15,0 0-15,0 1 0,0-1 0,0 0 16,0 22-16,0-22 0,0 0 0,0 1 15,0-1-15,0 0 0,0 22 16,0-22-16,0 1 0,0-22 0,-22 21 16,1 0-16,21 1 0,-21-22 0,0 21 15,0-21-15,0 1 0,-1 20 16,1-42-16,-21 21 0,21-21 16,-22 0-16,22 0 0,-21 0 0,0 0 15,20 0-15,-20-21 0,21 21 0,-21-21 16,20 0-16,1-1 0,-21-20 15,21 21-15,21 0 0,-21 0 0,21-22 16,-22 22-16,22 0 0,0 0 0,0-22 16,0 22-16,0 0 0,0 0 0,0 0 15,22 0-15,-1-1 0,0 1 16,0-21-16,0 21 0,22 0 0,-22-1 16,21 1-16</inkml:trace>
  <inkml:trace contextRef="#ctx0" brushRef="#br1" timeOffset="63909.63">13674 6181 0,'0'0'0,"0"-21"0,21-1 16,-21 1-16,0 0 0,0 0 16,0 42 15,0 0-31,21 0 15,-21 22-15,0-22 0,0 21 0,21 1 16,-21-1-16,0 21 16,0-20-16,0 20 0,0 1 0,0-22 15,0 22-15,0-22 0,0 21 0,0-20 16,0-1-16,0 0 0,0 1 16,0-1-16,0 0 0,0 1 0,-21-1 15,0-21-15,21 22 0,-21-22 0,21 0 16,0 0-16,0 0 0,0 0 0,0-42 31,0 0-15,0 0-16,0 0 0,0 0 0,0-22 15,0 22-15,0-21 16</inkml:trace>
  <inkml:trace contextRef="#ctx0" brushRef="#br1" timeOffset="64239.44">13801 6223 0,'0'-21'0,"0"42"0,0-63 0,0 21 16,0-1-16,0 1 15,0 0-15,0 0 16,21 21-16,0-21 0,0 21 0,0 0 16,0 0-16,1-21 0,20 21 15,-21 0-15,0 0 0,22 0 16,-22 21-16,0-21 0,21 21 0,-21 0 15,1 0-15,-22 0 0,0 1 16,21-1-16,-21 0 0,0 0 0,0 0 16,0 0-16,-21 1 0,-1-1 0,1 0 15,-21 0-15,21 0 0,0-21 16,-22 21-16,22 1 0,0-22 0,-21 21 16,20-21-16,1 0 0,0 0 15,21-21 16,21-1-31</inkml:trace>
  <inkml:trace contextRef="#ctx0" brushRef="#br1" timeOffset="64523.28">14457 6054 0,'0'0'0,"0"21"31,0 0-15,0 0-16,0 0 0,0 1 16,0-1-16,0 0 0,0 0 15,0 0-15,0 0 0,0 1 16,0-1-16,0 0 15,0-42 32,0 0-47</inkml:trace>
  <inkml:trace contextRef="#ctx0" brushRef="#br1" timeOffset="64911.05">14584 5757 0,'0'0'0,"-21"-21"0,21 0 0,-22 21 16,1 0-16,0 0 0,0 0 15,0 0-15,21 21 0,0 0 16,0 1-16,0-1 16,0 0-16,0 0 15,21-21-15,0 0 16,0 0-16,0 0 15,1 0-15,-1 0 16,0-21-16,0 0 0,0 0 16,-21-1-16,21 22 15,-21-21-15,0 0 0,0 0 0,0 0 16,0 0-16,-21-1 16,0 1-16,0 21 0,0 0 15,0 0-15,-1 0 0,22 21 16,-21 1-16,0-22 0,21 21 15,0 0-15,-21 0 0,21 21 0,0-20 16,0-1-16,0 0 0,0 0 16,0 0-16,0 0 0,0 1 15,21-1-15,-21 0 0,21 0 0,0-21 16,1 21-16</inkml:trace>
  <inkml:trace contextRef="#ctx0" brushRef="#br1" timeOffset="65436.75">14817 6033 0,'0'21'15,"0"0"1,0 0-16,0 0 16,0 0-16,0 1 0,0-1 15,0 0-15,0 0 0,0 0 16,0 0-16,-22 1 15,22-1-15,0 0 0,0 0 16,0 0-16,-21-21 0,21 21 16,0-42 31,0 0-47,0 0 15,0 0-15,0 0 0,0-1 0,0 1 16,0 0-16,0 0 0,21 0 15,-21-22-15,22 22 0,20 0 16,-21-21-16,21 21 0,-20-1 0,20 1 16,21 0-16,-20 0 0,-1 21 15,0 0-15,22 0 0,-22 0 0,1 0 16,-22 0-16,21 21 0,-21 0 0,0 0 16,1 1-16,-22-1 0,0 0 15,0 21-15,0-21 0,0 1 0,0 20 16,0-21-16,-22 0 0,1 0 0,21 1 15,-21-1-15,0 0 0,0 0 16,21 0-16,-21 0 0,-1-21 16,22 22-16,0-44 47,22 1-47,-1 21 0,0-21 0</inkml:trace>
  <inkml:trace contextRef="#ctx0" brushRef="#br1" timeOffset="66411.19">16108 6054 0,'-64'-85'31,"43"85"-31,0 0 15,0 0-15,0 0 16,-1 0-16,1 0 0,-21 0 0,21 21 16,0 0-16,-22 1 0,22-1 0,0 0 15,-21 0-15,20 0 0,1 0 16,0 1-16,0 20 0,0-21 0,21 0 16,0 0-16,0 1 0,-21 20 0,21-21 15,0 0-15,0 0 0,0 1 16,21-1-16,0-21 0,0 0 15,0 0-15,0 0 16,22 0-16,-22 0 0,0-21 16,0 21-16,0-22 0,1 1 0,-1 0 15,0 0-15,0 0 0,0 0 0,0-1 16,1-20-16,-1 21 0,0 0 16,0 0-16,-21-22 0,21 22 0,0 0 15,1 0-15,-22 0 0,21-1 16,0 22-16,-21-21 15,0 42 1,0 1 0,0-1-16,0 0 15,0 0-15,0 0 0,0 0 0,0 1 16,0 20-16,0-21 0,0 0 16,0 22-16,-21-1 0,21 0 15,0-21-15,0 43 0,0-22 0,0 1 16,0-1-16,0 21 0,0-20 0,0-1 15,0 22-15,0-22 0,0 0 0,0 22 16,0-22-16,0 22 0,0-22 16,0 21-16,0 1 0,0-1 0,0-20 15,0 20-15,0 1 0,0-22 0,-21 22 16,21-22-16,-22 0 0,22 22 16,0-22-16,0 0 0,0 1 0,0-1 15,-21-21-15,21 22 0,0-1 0,0-21 16,0 21-16,0-20 0,-21-1 15,21 0-15,-21-21 16,21-21 0,-21 0-16,0-1 15,21 1-15,-22 0 0,1-21 0,0 21 16,0-22-16,-21 1 0,20 0 16,-20-22-16,21 22 0,-21-22 0,20 1 15,-20-1-15,21 1 0,0-1 0,0 1 16,21-1-16,0 1 0,0-1 15,0 1-15,0-1 0,0 1 0,0-1 16,21 1-16,0-1 0,0 1 0,0-1 16,0 1-16,1 20 0,-1-20 15,0 21-15,0-1 0,0 1 16,22 21-16,-22-22 0,0 22 0,0 21 16,0-21-16,0 0 0,1 21 0,-1 0 15,0-21 1,0 21-16,-21 21 47,-21 0-32,0 0 1,0-21-16</inkml:trace>
  <inkml:trace contextRef="#ctx0" brushRef="#br1" timeOffset="67794.69">8318 9483 0,'0'0'0,"-21"-21"16,0 21-16,0 0 31,0 0 0,42 21 32,0-21-63,0 0 0,0 0 15,22 0-15,-1 0 0,-21 0 16,43 0-16,-22 0 0,0 0 0,22 0 16,21 21-16,-1-21 0,1 0 0,0 0 15,20 0-15,-20 0 0,21 0 16,21 0-16,-21 0 0,21 0 0,0 0 16,0 0-16,21 21 0,-21-21 0,0 0 15,21 0-15,0 0 16,-21 0-16,21 0 0,1 0 0,-22 0 15,0 0-15,-22 21 0,22-21 0,-21 0 16,0 0-16,0 0 0,-21 0 16,-1 0-16,1 0 0,0 0 0,-22 0 15,-21 0-15,1 0 0,-1 0 0,-21 0 16,0 0-16,1 0 0,-44 0 47,22-21-32,-21 21-15,0 0 16,0 0-16,0 0 31,21-21-31,-21 21 16,21-21-16</inkml:trace>
  <inkml:trace contextRef="#ctx0" brushRef="#br1" timeOffset="68315.75">12192 9335 0,'0'0'16,"-21"0"-16,0-22 0,-1 22 0,1 0 15,0-21-15,21 42 63,21-21-48,-21 22-15,43-22 0,-22 21 0,0-21 16,0 21-16,21-21 0,-20 0 16,20 21-16,-21-21 0,21 0 0,1 0 15,-22 21-15,21-21 0,-21 0 0,22 0 16,-22 0-16,0 0 0,21 21 16,-20-21-16,-1 0 0,0 0 0,0 0 15,0 0-15,0 0 16,-21 22 15,-21-22-15,0 21-16,0 0 0,0-21 15,0 21-15,-22 0 0,22 0 16,-21 1-16,21-1 0,-22 0 0,22 0 16,-21 0-16,-1 0 0,22 1 0,-21 20 15,21-21-15,-22 0 0,22 0 16,0 1-16,-21-22 0,21 21 0,-1 0 15,1 0-15,0 0 16,0-21 0,42-21 31,0 21-47,0-21 0,1 21 0,-22-21 15</inkml:trace>
  <inkml:trace contextRef="#ctx0" brushRef="#br1" timeOffset="75618.78">13906 8594 0,'0'-21'16,"22"21"15,-22-22-31,0 1 31,-22 21 16,1 0-47,0 0 0,0 0 16,0 21-16,0 1 0,-1-22 15,1 21-15,0 0 0,0 21 0,21-21 16,-21 22-16,0-22 0,21 21 0,-22 1 16,22-1-16,0 0 0,0 1 15,0-22-15,0 21 0,0-21 0,0 22 16,0-22-16,0 21 0,22-21 0,-1 0 16,0 1-16,0-1 0,21 0 15,-20-21-15,-1 0 16,21 21-16,-21-21 0,22 0 0,-22 0 15,21 0-15,0 0 0,-20 0 0,20-21 16,0 0-16,-21 0 0,22 21 16,-22-22-16,21 1 0,-21 0 0,1 0 15,20-21-15,-21 20 0,0-20 0,0 21 16,1-21-16,-1-1 0,0 22 16,0-21-16,-21-1 0,21 1 0,-21 0 15,21 21-15,-21-22 0,0 22 0,0-21 16,0 21-16,0-1 0,0 1 15,0 42 17,0 1-32,-21-1 0,0 0 15,21 0-15,0 21 0,-21-20 0,0 20 16,21 0-16,-21 1 0,21-1 0,0 0 16,0 1-16,0-22 0,0 21 15,0-21-15,0 22 0,0-22 0,21 0 16,0 0-16,0-21 0,-21 21 0,21 0 15,0-21-15,1 0 0,-1 0 16,0 0-16,0 0 0,0 0 0,0 0 16,1 0-16,-1-21 0,0 21 0,0-21 15,-21 0-15,21 0 0,0 0 16,1-1-16,-1 1 0,-21 0 16,21 0-16,0-21 0,-21 20 0,0 1 15,21-21-15,0 21 0,-21 0 0,0-1 16,0 1-16,0 42 15,0 1 1,0-1-16,0 0 0,0 0 0,0 21 16,0-20-16,0-1 0,0 21 15,0-21-15,0 0 0,0 1 0,0-1 16,0 0-16,22 0 0,-22 0 16,21-21-16,0 21 15,0-21-15,0 0 16,0 0-16,1 0 0,-1 0 15,-21-21-15,21 0 0,0 21 16,-21-21-16,0 0 0</inkml:trace>
  <inkml:trace contextRef="#ctx0" brushRef="#br1" timeOffset="75980.2">15092 8594 0,'0'0'0,"-21"0"0,21 21 15,21-21 17,0 0-32,0 0 0,0 0 15,0 0 1,-21-21-16,0 0 15,0-1-15,-21 22 16,21-21-16,-21 21 0,0 0 16,0 0-16,0 0 15,-1 0-15,1 0 0,0 21 16,21 1-16,-21-22 16,21 21-16,0 0 0,0 0 0,0 0 15,0 0-15,0 1 16,0-1-16,0 0 0,0 0 0,21 0 15,0-21-15</inkml:trace>
  <inkml:trace contextRef="#ctx0" brushRef="#br1" timeOffset="76315">15684 8636 0,'0'-21'0,"0"42"0,0-63 16,-21 42 0,0 0-16,0 0 0,0 21 15,0 0-15,-1 0 0,1 22 16,0-22-16,0 21 0,0-21 0,21 22 16,0-1-16,0-21 0,0 21 15,0-20-15,0 20 0,0-21 0,0 0 16,0 0-16,0 1 0,0-1 0,21 0 15,0 0-15,0-21 16,0 21-16,-21 0 0,22-21 0,-1 0 16,0 0-16,0 0 0,21 0 0,-20 0 15,-1 0-15,0 0 0,0-21 16,0 21-16,0-21 0,1 0 0,-1 0 16,0 0-16,0-22 0,0 22 0,22-21 15</inkml:trace>
  <inkml:trace contextRef="#ctx0" brushRef="#br1" timeOffset="77096.08">16192 8573 0,'0'-43'16,"0"86"-16,0-128 0,22 64 0,-22 0 16,0-1-16,0 1 0,0 0 0,-22 21 31,22 21-15,-21 0-16,0 1 0,21 20 0,-21-21 15,21 21-15,0-20 0,-21 20 0,21 0 16,-21 1-16,21-1 0,-22 0 15,22 1-15,0-22 0,0 21 0,-21 0 16,21-20-16,-21-1 0,21 21 0,0-21 16,0 0-16,0 1 0,0-1 15,0 0-15,0 0 16,0-42 15,0 0-15,0 0-16,0-1 0,0 1 15,0 0-15,21 0 0,0 0 0,-21-22 16,22 22-16,-1 0 0,0-21 16,0 21-16,0-22 0,22 22 0,-22 0 15,21 0-15,-21 0 0,22-1 0,-22 22 16,0 0-16,21 0 0,-21 0 16,1 0-16,-1 0 0,0 0 0,0 0 15,-21 22-15,0-1 0,0 0 16,0 0-16,0 0 15,-21 0-15,0-21 0,0 22 16,-1-22-16,1 21 0,0-21 0,-21 0 16,21 0-16,-1 21 15,1-21-15,0 0 0,0 0 0,0 0 16,0 0-16,-1 0 0,1 0 0,0 0 16,21-21-1,-21 21-15,21 21 31,0 0-31,0 0 16,0 0-16,0 1 0,0-1 0,0 21 16,0-21-16,0 0 0,0 1 0,21-1 15,0 0-15,-21 0 0,21 0 16,1 0-16,-1-21 0,0 22 16,0-22-16,0 0 0,22 21 0,-22-21 15,21 0-15,0 0 0,-20 0 0,20 0 16,0 0-16,-21 0 0,22 0 15,-22 0-15,21-21 0,-21 21 0,22-22 16,-22 1-16,0 21 0,0-21 0,-21 0 16,21 21-16,-21-21 0,22 0 15,-22-1-15,0 1 0,0 0 0,21 0 16,-21 0-16,0 0 31</inkml:trace>
  <inkml:trace contextRef="#ctx0" brushRef="#br1" timeOffset="78431.64">4784 11218 0,'0'0'15,"-22"0"-15,22-21 16,0 0-16,0 0 16,-21 21-1,21-21-15,-21 21 0,21-21 16,0 42 31,21 0-47,0 0 15,1 21-15,-1 1 0,21-1 0,-21 0 16,22 1-16,-22 20 0,21-20 0,0 20 16,1-21-16,-1 22 0,-21-1 15,22 1-15,-1-1 0,0 1 0,22-1 16,-22 1-16,0-1 0,1 1 15,20-1-15,-20 1 0,-1-1 0,21 1 16,-20-1-16,-1 1 0,0-22 16,1 22-16,-1-1 0,0 1 15,-20-22-15,20 22 0,0-22 0,-21 0 16,1 1-16,-1-1 0,21 0 0,-21 1 16,0-22-16,-21 0 0,22 0 15,-1 0-15,-21 0 0,21-21 0,-21 22 16,0-44 15,0 1-31,0 0 16,0 0-16,-21 0 15,21 0-15,-21-1 0,21 1 16,0 0-16,0 0 0,0-21 16,0 20-16,0-20 0</inkml:trace>
  <inkml:trace contextRef="#ctx0" brushRef="#br1" timeOffset="79088.14">7345 10943 0,'0'0'0,"0"-21"32,0 0-32,0 42 46,0 21-30,0-20-16,0 20 0,0 0 0,0 22 16,-21-1-16,21 1 0,-22-1 0,1 22 15,0-22-15,0 22 0,-21-21 16,20 20-16,-20 1 0,0 0 16,-1-22-16,1 22 0,0-22 0,-1 22 15,1-22-15,0 1 0,-22-22 16,22 22-16,0-22 0,-1 22 0,22-22 15,-21 0-15,-1-21 0,22 22 0,0-22 16,0 0-16,21 0 0,0 0 16,-21 1-16,21-44 31,21 1-31,-21 0 16,21 0-16,0 0 15,-21 0 1</inkml:trace>
  <inkml:trace contextRef="#ctx0" brushRef="#br1" timeOffset="83140.12">7387 13356 0,'0'0'0,"0"21"0,-21-21 0,0 0 32,21 22-32,21-22 31,0 0-15,0 0-16,22 0 0,-1 0 0,0 0 15,22 0-15,-1 0 0,1 0 0,-1 0 16,1 0-16,-1 0 0,22 0 15,-22-22-15,-20 22 0,20-21 16,-20 21-16,20 0 0,-21 0 0,1-21 0,-22 21 16,21 0-16,-21 0 15,1 0-15,-1 0 0,-21-21 16,0 0 15,-21 21-15,21-21-16,-22 21 0,1 0 15,0 0-15,21-22 0,-21 22 16,0 0-16,0-21 0,-1 0 16,1 21-16,0 0 0,0-21 0,0 21 15,0 0-15,-1-21 16,1 21-16,0 0 16,42 0 15,0 0-16,1 0-15,-1 0 0,0 0 16,0 0-16,21 0 0,-20 0 16,-1 0-16,0 0 0,0 0 0,0 0 15,0 21-15,-21 0 16,0 0-16,0 0 16,0 1-16,-21-1 0,0 0 15,0 0-15,0 0 0,-22 0 16,22 1-16,-21-1 0,21 0 0,0 0 15,-22 0-15,22 0 0,0-21 16,0 22-16,21-1 0</inkml:trace>
  <inkml:trace contextRef="#ctx0" brushRef="#br1" timeOffset="83915.68">10477 13229 0,'43'-21'16,"-22"0"-16,0 21 15,0-21-15,-21 0 0,21 21 16,1-22-16,-22 1 0,0 0 16,0 0-1,0 0-15,0 0 0,-22 21 16,1-22-16,0 22 0,0 0 16,-21 0-16,20 0 0,-20 0 15,0 0-15,-1 0 0,22 0 16,-21 0-16,21 22 0,-22-22 0,22 21 15,0-21-15,0 21 0,0-21 16,21 21-16,-21-21 0,21 21 0,0 0 16,0 1-16,21-1 0,0-21 15,0 21-15,0 0 0,0-21 16,1 21-16,20 0 0,-21-21 0,0 22 16,0-1-16,22 0 0,-22-21 0,0 21 15,0 0-15,0 0 0,22 1 16,-43-1-16,21-21 0,0 21 0,-21 0 15,21 0-15,-21 0 0,0 1 16,0-1-16,0 0 0,-21 0 16,0 0-16,-21 0 0,20 1 0,1-1 15,-21 0-15,21-21 0,-22 21 0,1-21 16,21 0-16,-21 0 0,-1 0 16,22 0-16,-21 0 0,21 0 0,-22 0 15,22-21-15,0 0 0,0 21 0,0-21 16,21-1-16,-22 1 0,1-21 15,21 21-15,-21 0 0,21-1 0,0 1 16,0 0-16,0 0 0,0 0 0,0 0 16,21-1-16,0 22 15,1-21-15,-1 21 0,0-21 16,0 21-16,0 0 0</inkml:trace>
  <inkml:trace contextRef="#ctx0" brushRef="#br1" timeOffset="84335.09">10880 13377 0,'0'0'0,"21"0"16,0 0-16,0 0 15,0-21-15,0 0 16,1 21-16,-22-21 15,21 0-15,0 0 0,0 21 0,-21-22 16,21 1-16,-21 0 0,21 0 0,-21 0 16,0 0-16,0-1 15,0 1-15,-21 21 16,0 0-16,0 0 0,0 0 16,0 21-16,-22 1 0,22-1 15,0 0-15,0 0 0,21 0 0,-21 22 16,21-22-16,-22 21 0,22-21 0,0 22 15,0-1-15,0-21 0,0 21 16,0-20-16,0-1 0,0 21 16,0-21-16,0 0 0,22-21 0,-22 22 15,21-1-15,0-21 0,0 0 0,0 0 16,0 0-16,1 0 0,-1 0 16,0 0-16,21-21 0,-21 21 0,1-22 15,-1 1-15,0 0 0,0 0 0,21 0 16</inkml:trace>
  <inkml:trace contextRef="#ctx0" brushRef="#br1" timeOffset="84610.93">11557 12806 0,'0'0'0,"0"-21"0,0 0 0,-21 21 15,0 0 1,21 21-16,0 0 0,0 0 0,-22 21 15,22 1-15,0-1 0,-21 0 0,21 1 16,0-1-16,0 0 0,0 1 16,0-1-16,0 0 0,0 1 0,-21-1 15,21-21-15,0 22 0,0-22 0,0 21 16,0-21-16,0 0 0,0 1 16,0-1-16,0 0 15,0-42 16,21 0-31,0-1 0,-21 1 16</inkml:trace>
  <inkml:trace contextRef="#ctx0" brushRef="#br1" timeOffset="85031.69">11599 13314 0,'0'0'0,"0"21"0,0 0 15,0 0 1,21-21 0,1 0-16,-1 0 15,0 0-15,-21-21 0,21 0 16,0 21-16,0-21 0,1 21 0,-1-21 16,0 0-16,0-1 0,-21 1 15,21 0-15,-21 0 0,0 0 16,0 0-16,0-1 0,0 1 0,-21 0 15,0 21 1,0 0-16,0 0 0,21 21 16,-22 0-16,1 1 0,21-1 0,0 0 15,-21 0-15,21 0 0,-21 0 16,21 22-16,0-22 0,0 0 16,0 0-16,0 0 0,0 1 0,0-1 15,0 0-15,0 0 0,0 0 16,21 0-16,0-21 0,0 0 15,1 0-15,-1 0 0,0 0 16,0 0-16,0 0 0,0 0 0,22 0 16,-22 0-16,21-21 0,-21 21 15,22-21-15,-1 0 0,0 0 0</inkml:trace>
  <inkml:trace contextRef="#ctx0" brushRef="#br1" timeOffset="85644.84">12509 13060 0,'0'-21'0,"0"42"0,0-63 16,-21 42 0,0 0-16,0 21 15,0 0-15,0 0 16,21 0-16,0 22 0,0-22 16,-22 0-16,22 0 0,0 21 0,0-20 15,-21-1-15,21 0 0,0 0 0,0 0 16,0 0-16,0 1 0,0-1 15,0 0-15,0 0 0,21-21 16,-21 21-16,22 0 0,-1-21 0,0 0 16,0 0-16,0 0 0,0 0 15,1 0-15,-1 0 0,0 0 16,0-21-16,0 21 0,0-21 0,1 0 16,-1 21-16,21-21 0,-21 0 0,0-1 15,1-20-15,-1 21 0,0 0 16,0-22-16,0 1 0,-21 0 0,21-1 15,1 1-15,-1 0 0,0-1 0,-21-20 16,21 21-16,0-1 0,-21 1 16,21 0-16,-21-1 0,0 22 0,0 0 15,0 0-15,0 0 0,0-1 16,0 44 0,0-1-16,0 0 0,0 0 15,0 21-15,-21 1 0,21-1 0,-21 0 16,0 1-16,21-1 0,0 0 15,-21 1-15,0-1 0,21 0 0,0 1 16,-22-1-16,1 0 0,21-20 0,-21 20 16,21 0-16,0-21 0,0 1 15,0 20-15,0-21 0,0 0 0,0 0 16,0 1-16,0-1 0,21 0 16,0-21-16,1 0 0,-1 0 0,0 0 15,21 0-15,-21 0 16,1 0-16,-1 0 0,21 0 0,-21-21 15,22 21-15,-22-21 0,0-1 0,0 1 16,21 0-16,-20 21 0,-1-21 16,0 0-16,0 0 0,0-1 0,-21 1 15</inkml:trace>
  <inkml:trace contextRef="#ctx0" brushRef="#br1" timeOffset="85919.68">12933 13039 0,'0'0'0,"0"21"16,21-21-16,21 0 16,-21 0-16,22 0 15,-22 0-15,21 0 0,1-21 0,20 21 16,-21 0-16,1-21 0,-1 21 0,-21 0 15,22-22-15,-22 22 0,0 0 16,-42 0 15,-22 0-15,22 22-16,0-22 0</inkml:trace>
  <inkml:trace contextRef="#ctx0" brushRef="#br1" timeOffset="88811.25">19219 2053 0,'0'-21'0,"0"0"0,0 0 0,0 0 15,0-1-15,0 1 16,0 0-16,-21 21 0,21-21 15,-21 21-15,21 21 16,0 0-16,0 0 0,0 1 16,0 20-16,0 0 0,0 1 0,0-1 15,0 0-15,0 1 0,0-1 16,0 0-16,0 22 0,0-22 0,0 22 16,0-22-16,0 0 15,0 22-15,0-22 0,0-21 0,0 22 16,0-1-16,0-21 0,0 0 15,0 0-15,-21-21 0,21 22 0,-21-22 16,21-22 15,0 1-31,-22 21 0,22-21 16,0-21-16,0 21 0,0-1 0,0-20 16,0 0-16,0 21 0,0-22 0,22 1 15,-1 0-15,0 20 0,0-20 16,0 21-16,22 0 0,-22 0 15,0 21-15,21 0 0,1 0 16,-22 0-16,21 0 0,0 0 0,-20 0 16,20 21-16,-21 0 0,0 0 15,0 21-15,1-20 0,-1-1 0,-21 21 16,0-21-16,0 22 0,0-22 0,-21 21 16,-1-21-16,1 0 0,0 22 15,-21-22-15,21-21 0,-22 21 0,1 0 16,21-21-16,0 0 0,-22 0 15,22 0-15,0 0 0,-21 0 0,20 0 16,1-21-16,0 21 16,21-21-16,-21 21 0,21-21 15,0 0-15,0-1 0,0 1 16,0 0-16,0 0 0,42 0 16,-21 0-16,1-1 0,-1 1 0</inkml:trace>
  <inkml:trace contextRef="#ctx0" brushRef="#br1" timeOffset="89198.89">19770 2455 0,'0'43'32,"21"-43"-1,0-21-31,-21-1 0,21 22 15,0-21-15,0 0 0,1 0 16,-1 0-16,-21 0 0,21-1 0,0 1 16,0 0-16,-21 0 0,0 0 15,0 0-15,-21 21 16,0 0-16,0 0 0,0 0 16,-1 0-16,1 0 0,0 0 15,0 21-15,0 0 0,0 0 0,21 0 16,0 22-16,-22-22 0,22 21 15,0 0-15,0 1 0,0-22 16,0 21-16,0 1 0,0-22 0,22 0 16,-22 21-16,21-21 0,0-21 15,0 22-15,0-1 0,0 0 0,1-21 16,-1 0-16,0 0 0,0 0 16,21 0-16,-20 0 0,20-21 0,-21 21 15,21-21-15,1-1 0</inkml:trace>
  <inkml:trace contextRef="#ctx0" brushRef="#br1" timeOffset="90195.73">20764 2053 0,'0'0'0,"22"-42"0,-22 0 0,0-22 16,0 22-16,21-1 0,-21 1 16,0 0-16,0-1 0,0 22 0,0-21 15,0 21-15,-21 21 0,-1-21 16,1 21-16,0 21 15,0 0-15,0 0 0,21 21 16,-21 1-16,-1-1 0,1 0 0,21 22 16,-21-1-16,21-20 0,0 20 15,-21 1-15,0 20 0,0-20 16,-1 21-16,1-1 0,0 22 0,0-21 16,-21-1-16,20 22 0,1-21 15,0 21-15,-21-22 0,21 22 0,21 0 16,-22-21-16,1 21 0,0-22 0,0 1 15,21 21-15,-21-22 0,21 22 16,-21-21-16,21 0 0,0-22 0,0 22 16,0-22-16,0-20 0,0 20 0,0-42 15,0 22-15,0-22 0,0 0 16,0 0-16,21-21 0,0 0 0,0 0 16,0-21-16,0 0 0,1 0 0,-1-1 15,21-20-15,-21 0 0,22-22 16,-22 22-16,21-22 0,0 1 15,-20-22-15,20 22 0,-21-1 0,0-20 16,0 20-16,1-21 0,-22 1 16,0 20-16,0-20 0,0-1 0,-22 21 15,1-20-15,0 20 0,-21 1 0,21-1 16,-22 1-16,1 20 0,0 1 16,-1 0-16,1-1 0,21 1 0,-22 21 15,22 0-15,0 21 0,0-21 16,0 21-16,0 0 0,21-22 31,21 1-15,0 21-16,0-21 0,0 0 15,22 0-15,-22 0 0,21-1 16,-21-20-16,22 21 0,-1-21 0,-21 20 16,21-20-16,1 21 0,-1-21 15,-21 20-15,22 1 0,-22 0 0,0-21 16,0 21-16,0 21 0,0-22 15,-21 1-15,0 42 32,-21 1-32,21 20 15,-21-21-15,21 21 0,0-20 16,-21 20-16,21 0 0,0 1 16,0-1-16,0 0 0,0-21 0,0 22 15,0-22-15,21 0 0,0 21 0,0-42 16,1 22-16,-1-1 0,0-21 15,0 0-15,0 0 0,0 0 16,1-21-16,-1-1 0,0 1 16,0 0-16,0 0 0,0 0 0,1-22 15,-1 1-15,-21 21 0,0-21 16,0-1-16,0 1 0,0 0 0,0 20 16,0-20-16,0 21 0,0 0 0,0 0 15,-21-1-15,-1 1 16,1 21-16,0 0 0,0 0 0,0 0 15,0 0-15,-1 0 0,1 0 16,0 21-16,0 1 0,21-1 0,-21 0 16,21 0-16,-21 0 0,21 0 15,0 1-15,0-1 0,0 0 16,0 0-16,21 0 0,0-21 16,0 0-16,0 0 0,0 0 15,22 21-15</inkml:trace>
  <inkml:trace contextRef="#ctx0" brushRef="#br1" timeOffset="90611.94">21188 2371 0,'0'-21'0,"0"-22"16,0 22 0,0 0-16,21 21 15,-21-21-15,21 21 0,0 0 0,0 0 16,1 0-16,-1 0 15,0 0-15,21 0 0,-21 0 0,1 0 16,-1 21-16,0 0 0,0 0 16,21 0-16,-20 1 0,-1 20 0,-21-21 15,21 21-15,-21-20 0,0 20 16,0-21-16,0 21 0,0-20 16,0-1-16,-21 0 0,21 0 0,-21 0 15,-1-21-15,1 21 16,0-21-1,21-21-15,0 0 16,0 0-16,0 0 0,0 0 16,0-1-16,0 1 0,0-21 0,0 21 15,0 0-15,0-22 0,0 22 16,0 0-16,21 0 0,-21 0 0,0-1 16,21 1-16,1 21 0,-22-21 15,21 21-15,0 0 0,0 0 16,0 0-16,0 0 15,1 0-15,-1 0 16</inkml:trace>
  <inkml:trace contextRef="#ctx0" brushRef="#br1" timeOffset="91310.93">21950 2265 0,'0'0'0,"0"-21"16,0 0 156,0 42-79,0 0-77,0 0-16,0 0 16,0 0-16,0 1 15,0-1-15,0 0 16,21-21 0,0 0-1,0 0-15,0-21 16,1 21-16,-1-21 0,0-1 15,0 1-15,0 0 16,-21 0-16,0 0 16,0 0-16,-21-1 15,0 22-15,0 0 16,0 0-16,-22 0 0,22 0 0,0 22 16,-21-22-16,20 21 0,-20 0 15,21 21-15,0-21 0,21 22 0,-21-1 16,21 0-16,0 1 0,0-1 15,0 0-15,0-20 0,0 20 16,21-21-16,-21 0 0,21 0 0,0 1 16,0-1-16,0 0 0,22-21 15,-22 0-15,0 0 0,21 0 0,-20 0 16,20 0-16,-21 0 0,21-21 16,1 0-16,-1 21 0,0-22 0</inkml:trace>
  <inkml:trace contextRef="#ctx0" brushRef="#br1" timeOffset="91987.63">24003 2582 0,'21'0'15,"0"0"-15,0 0 0,1 0 16,-1-21-16,0 21 16,21-21-16,-21 0 0,1 21 0,-1-21 15,0 0-15,0-1 0,0 1 16,22 0-16,-22 0 0,0 0 0,-21 0 16,21-1-16,0-20 0,0 21 0,-21 0 15,0 0-15,0-22 0,0 22 16,0 0-16,0-21 0,0 20 0,0 1 15,0-21-15,-21 21 0,21 0 16,-21-1-16,0 1 0,21 0 16,-21 21-16,0 0 0,-1 0 15,1 0-15,0 0 0,0 21 16,21 0-16,-21 1 0,0 20 0,-1 21 16,22-20-16,0 20 0,-21 22 15,21-22-15,-21 43 0,21-21 0,-21 0 16,21 20-16,-21-20 0,21 21 15,0-21-15,0 20 0,0 1 0,-21 0 16,21-21-16,0 21 0,0-22 0,0 1 16,0-22-16,0 22 0,0-21 15,0-1-15,0 1 0,0-1 16,0 1-16,0-22 0,0 0 0,0-21 16,0 1-16,0-1 0,0 0 15,21-21-15,-21-21 16,21 0-16,0-1 0,-21-20 0,21 0 15,0-1-15,1 1 0,-22-21 16</inkml:trace>
  <inkml:trace contextRef="#ctx0" brushRef="#br1" timeOffset="92327.44">24342 2604 0,'-22'-22'0,"44"44"0,-65-86 15,43 43-15,0-21 0,-21 20 16,21 1-16,0 0 0,0 0 0,0 0 16,21 0-16,0-1 0,1 1 0,-1 21 15,21 0-15,0-21 0,1 21 16,-1 0-16,0 0 0,1 21 0,-1-21 16,0 21-16,1 1 0,-22 20 15,0-21-15,-21 0 0,0 22 0,0-22 16,-21 21-16,0-21 0,0 0 15,-22 1-15,1-1 0,0 0 0,-22 0 16,22 0-16,21 0 0,-22-21 16,1 22-16,21-22 0,0 0 15,-1 0-15,44-22 32,-1 1-17,0 21-15,0-21 0,0 0 0</inkml:trace>
  <inkml:trace contextRef="#ctx0" brushRef="#br1" timeOffset="92691.23">24913 2498 0,'21'0'31,"0"0"-31,1 0 16,-1 0-16,0-21 0,0 21 0,0-22 15,0 1-15,1 21 0,-1-21 0,21 0 16,-21 0-16,0 0 0,1-1 16,-1 1-16,-21 0 0,0 0 0,0 0 15,0 0-15,-21 21 16,-1 0-16,1 0 0,0 0 16,0 0-16,-21 21 0,20 0 15,1 0-15,0 0 0,0 0 16,0 22-16,0-22 0,21 21 0,0-21 15,0 22-15,0-22 0,0 21 16,0-21-16,0 1 0,21-1 0,0 0 16,0 0-16,0 0 0,0 0 15,22-21-15,-22 0 0,0 0 0,21 0 16,-20 0-16,20 0 0,-21 0 16,21 0-16,1-21 0,-22 21 0,21-21 15</inkml:trace>
  <inkml:trace contextRef="#ctx0" brushRef="#br1" timeOffset="93027.04">25569 2434 0,'0'0'0,"0"-21"0,0 0 0,0 0 16,0 0-16,0-1 0,0 1 15,0 0-15,0 0 0,21 0 16,1 21-16,-1-21 0,0 21 16,0 0-16,0 0 0,0 0 0,22 0 15,-22 21-15,0 0 0,0 0 16,0 21-16,1-20 0,-1-1 0,-21 21 15,0-21-15,0 0 0,0 22 16,0-22-16,0 0 0,0 0 0,0 0 16,-21 1-16,-1-22 0,22 21 0,-21-21 15,0 0 1,21-21 0,0-1-16,0 1 15,0 0-15,0 0 0,0 0 16,0 0-16,0-1 0,21 1 0,-21 0 15,0-21-15,21 21 0,1-1 16,-1 1-16,0 21 16,0 0-16,0 0 15,0 0-15</inkml:trace>
  <inkml:trace contextRef="#ctx0" brushRef="#br1" timeOffset="93516.75">26056 2582 0,'0'0'0,"42"0"16,-20-21-1,-1 0-15,0 0 0,0 0 16,0 0-16,22-1 0,-22-20 16,21 0-16,-21 21 0,22-22 0,-22 1 15,0 0-15,0-1 0,21 1 16,-20 0-16,-22-1 0,21 22 0,-21-21 15,0 21-15,0-1 16,-21 22 0,-1 0-16,1 22 0,0-1 15,0 21-15,21-21 0,0 22 16,-21-22-16,0 21 0,-1 0 0,22 22 16,-21-22-16,21 22 0,-21-1 0,0 1 15,21-1-15,-21 1 0,21 20 16,-21-20-16,-1-1 0,22 22 0,0-21 15,0 20-15,-21 1 0,21 0 16,0-1-16,-21 1 0,21 0 0,-21-1 16,21-20-16,0 20 0,0-20 0,-21 21 15,21-22-15,-21 22 0,21-22 16,0 22-16,0-22 0,0-20 16,0 20-16,0-20 0,0-1 0,0 0 15,0-21-15,0 1 0,0-1 0,21-21 16,0 0-16,0 0 0,0-21 15,0-1-15,1 1 0,-1-21 16,21 21-16,-21-22 0,22 1 0,-22 0 16,21-22-16,-21 1 0,22-1 0</inkml:trace>
  <inkml:trace contextRef="#ctx0" brushRef="#br1" timeOffset="94135.36">26712 3069 0,'-21'-42'0,"42"84"0,-63-148 0,21 64 0,0 21 15,-22-21-15,22 20 0,0-20 16,-21 21-16,20 21 0,1-21 0,0 0 16,0 21-16,0 0 0,21-22 15,0 1 1,21 21 0,0 0-16,0-21 0,0 0 15,1 0-15,20 21 0,-21-21 16,21-1-16,-20 1 0,20 0 15,-21 0-15,21 0 0,-20 0 0,-1-22 0,21 22 16,-21 0-16,0 0 0,1 0 16,-22-1-16,21 22 15,-21-21-15,-21 21 32,-1 21-17,22 22-15,0-22 0,-21 21 16,0-21-16,21 22 0,-21-1 0,21-21 15,0 22-15,0-22 0,0 21 0,0-21 16,0 22-16,0-22 0,0 0 16,21 0-16,0 0 0,0-21 15,1 0-15,-1 0 16,0 0-16,0 0 16,0-21-16,0 0 0,1 0 0,-1 0 15,21-1-15,-42 1 0,21-21 16,0 0-16,1 20 0,-1-20 0,-21 0 15,21-1-15,-21 1 0,0 0 16,0-1-16,0 22 0,0-21 0,0 21 16,-21 0-16,0 21 0,-1-22 15,1 22-15,0 0 0,-21 0 0,21 0 16,-1 22-16,1-22 0,-21 21 0,21 0 16,0 21-16,-1-21 0,1 22 15,0-22-15,0 21 0,21-21 0,0 22 16,0-22-16,0 21 15,0-21-15,0 1 0,0-1 0,0 0 16,0 0-16,21-21 0,0 0 0,0 21 16,1-21-16</inkml:trace>
  <inkml:trace contextRef="#ctx0" brushRef="#br1" timeOffset="94555.69">27347 2455 0,'0'0'0,"0"-21"0,0 0 16,0 0-16,0 0 0,0 0 16,0-1-16,0 1 0,21 21 15,-21-21-15,22 21 0,-1 0 0,0 0 16,0 0 0,0 0-16,0 0 0,1 21 15,-22 0-15,21 22 0,-21-22 16,0 0-16,21 0 0,-21 22 0,21-22 15,-21 0-15,0 21 0,21-21 16,-21 1-16,0-1 0,0 0 0,0 0 16,0 0-16,-21-21 31,0 0-31,21-21 31,0 0-31,0 0 0,0 0 0,0-1 16,0-20-16,0 21 0,0 0 0,0-22 15,0 22-15,21 0 0,-21 0 16,21 0-16,0 0 0,-21-1 0,22 22 16,-1-21-16,0 21 15,0 0-15,0 0 0,0 0 16,1 0-16,-1 0 16,0 0-16</inkml:trace>
  <inkml:trace contextRef="#ctx0" brushRef="#br1" timeOffset="95915.54">28046 2265 0,'0'0'0,"-21"0"47,-1 0-47,22 21 0,0 0 15,0 0 1,0 22-16,0-22 0,0 0 0,0 21 0,0-20 15,0-1-15,0 0 0,0 21 16,0-21-16,0 1 0,-21-1 16,21 0-16,0 0 0,-21 0 15,21-42 32,-21 0-47,21 0 16,0 0-16,0-1 0,0-20 0,0 21 15,0 0-15,0-22 0,21 22 16,0-21-16,-21 21 0,21 0 0,1-22 16,-1 22-16,0 0 0,0 0 15,0 21-15,0-21 0,1 21 0,-1 0 16,0 0-16,0 0 16,0 21-16,0 0 15,-21 0-15,0 21 0,22-20 0,-22-1 16,0 21-16,0-21 0,0 0 15,0 1-15,0 20 0,0-21 0,0 0 16,0 0-16,0 1 16,0-44 15,0 1-15,0 0-16,0 0 0,0 0 15,21 0-15,0-1 0,0 1 16,-21 0-16,21 0 0,0 0 15,1-22-15,-1 22 0,0 0 16,0 0-16,0 21 0,0-21 0,1 21 16,-1 0-16,-21 21 15,0 0 1,0 21-16,0-20 0,0-1 0,0 21 16,0-21-16,0 22 0,0-22 15,0 0-15,0 21 0,21-21 0,0 1 16,-21-1-16,21-21 0,-21 21 15,21 0-15,1-21 0,-1 0 16,0 0-16,0 0 0,0 0 16,0 0-16,1-21 15,-1 21-15,-21-21 0,21 0 0,0-1 16,0 1-16,-21 0 0,21 0 16,1 0-16,-22-22 0,21 22 0,0 0 15,-21-21-15,0 21 0,0-1 0,21 22 16,-21-21-16,0 42 31,0 1-31,0-1 16,0 21-16,0-21 0,-21 0 0,21 1 15,0 20-15,0-21 0,0 0 16,0 0-16,0 1 0,0-1 16,0 0-16,0 0 0,21-21 15,0 0-15,0 0 16,1 0-16,-1 0 0,0 0 0,0 0 15,0 0-15,0-21 0,22 21 16,-22-21-16,0 0 0,0-1 0,0 1 16,1 0-16,-1 0 0,-21-21 0,21 20 15,0 1-15,-21-21 0,0 21 16,0 0-16,0-1 0,0 1 16,0 42 15,-21 1-31,0-22 0,21 21 0,0 21 15,-21-21-15,-1 0 0,22 1 16,0-1-16,0 0 0,-21 0 0,21 0 16,0 0-16,0 1 15,-21-22-15,21-22 47,21 1-47,-21 0 0,21 0 16,1 0-16,-1 0 0,-21-1 15,21-20-15,0 21 0,0-21 0,22 20 16,-22 1-16,0-21 16,0 21-16,0 21 0,0-21 0,22 21 15,-22 0-15,0 0 16,0 21-16,-21 0 0,0 0 16,0 0-16,0 22 0,0-22 0,0 21 15,0-21-15,0 22 0,0-22 16,0 0-16,0 0 0,0 0 0,0 0 15,0 1-15,0-1 0,0 0 16,21-21 0,1 0-1,-1 0-15,0 0 0,0-21 16,21 21-16</inkml:trace>
  <inkml:trace contextRef="#ctx0" brushRef="#br1" timeOffset="96547.68">30353 2265 0,'0'-64'16,"-21"64"-1,0 0-15,-1 0 0,1 0 16,0 0-16,-21 0 0,21 22 0,-1-22 16,-20 21-16,21 0 0,-21 0 15,20 0-15,-20 22 0,21-22 16,0 0-16,0 0 0,-1 21 15,22-20-15,0-1 0,0 0 0,0 0 16,0 0-16,0 0 0,22 1 16,-1-22-16,0 0 15,21 0-15,-21 0 0,1 0 0,-1 0 16,0 0-16,0 0 0,21-22 16,-20 1-16,-1 21 0,0-21 0,0 0 15,0 0-15,0-22 0,1 22 16,-1 0-16,-21 0 0,0 0 0,21 0 15,-21-1-15,0 1 0,21 0 16,-21 0-16,0 42 31,0 0-15,0 0-16,-21 22 0,0-22 0,21 21 16,-21 1-16,21-22 0,-22 21 0,1 0 15,21 22-15,-21-22 0,0 1 16,0-1-16,21 21 0,-21-20 0,-1 20 15,1-20-15,21 20 0,-21 1 16,0 20-16,21-20 0,-21 20 0,21-20 16,0 21-16,-21-22 0,21 22 15,0-22-15,0 1 0,0 20 16,0-20-16,0-1 0,0 1 0,0-22 16,0 22-16,0-22 0,21 0 0,-21-20 15,0 20-15,0-21 0,0 0 16,-21-21-1,-1 0 1,1-21-16,0 0 0,0 21 0,0-21 16,0 0-16,-1-1 0,1 1 0,0-21 15,0 21-15,21-22 0,0 22 16,-21-21-16,21 0 0,0-1 0</inkml:trace>
  <inkml:trace contextRef="#ctx0" brushRef="#br1" timeOffset="96807.88">29104 2180 0,'-21'-21'0,"42"42"15,-42-63-15,21 63 79,-21 0-79</inkml:trace>
  <inkml:trace contextRef="#ctx0" brushRef="#br1" timeOffset="97759.65">26310 2752 0,'0'21'47,"21"0"-32,0-21 1,1 21-16,-22 0 16,21-21-16,-21 22 0,21-22 15,0 21-15,-21 0 0,21 0 16,-21 0-16,21-21 15,1 21-15,-22 1 0,21-1 0,0 21 16,0-21-16,-21 22 0,21-22 0,0 21 16,1 0-16,20 1 0,-21-1 15,0-21-15,0 22 0,1-1 0,-1 0 16,0 1-16,0-1 0,-21 0 16,0 1-16,21-1 0,-21 0 0,0 1 15,0 20-15,0-21 0,-21 1 0,0 20 16,-21-20-16,20 20 0,-20 1 15,0-22-15,21 21 0,-22-20 0,22-1 16,-21 0-16,21 1 0,-1-22 16,1 21-16,21-21 0</inkml:trace>
  <inkml:trace contextRef="#ctx0" brushRef="#br1" timeOffset="98727.7">21272 5588 0,'22'0'32,"-1"0"-32,-21-21 0,21 0 15,0 0-15,-21-1 0,0 1 16,21 0-16,-21 0 0,0 0 16,0 0-16,0-1 0,-63-126 31,42 127-31,-1-21 0,1 21 0,0-1 15,0 1-15,-21 0 0,20 0 0,1 21 16,0 0-16,0 0 0,0 0 16,-22 21-16,22 0 0,0 0 0,0 1 15,0 20-15,0 0 0,-1 1 16,1-1-16,21 0 0,0 1 16,0 20-16,0-21 0,0 1 0,0-1 15,0 0-15,0-20 0,0 20 0,0-21 16,0 0-16,0 0 0,21 1 15,1-22-15,-1 0 0,0 0 16,0 0-16,0-22 16,0 1-16,1 0 0,-1 0 0,0-21 15,0 20-15,0-20 0,0 21 0,1-21 16,20 20-16,-21-20 0,0 21 16,0-21-16,1-1 0,-22 22 0,0-21 15,21 21-15,-21-1 16,0 1-16,0 0 0,0 42 15,0 0-15,0 1 16,0-1-16,0 0 0,0 21 16,0-21-16,0 22 0,0-22 0,0 0 15,0 21-15,21-20 0,-21 20 16,0-21-16,0 0 0,21 0 0,0-21 16,0 22-16,1-22 0,-1 0 15,0 0-15,0 0 0,0-22 16,0 22-16,1-21 0,20 0 0,-21 0 15,0 0-15</inkml:trace>
  <inkml:trace contextRef="#ctx0" brushRef="#br1" timeOffset="99255.75">21907 5122 0,'22'-21'0,"-44"42"0,44-84 0,-22 42 16,-22 21-1,1 0-15,0 21 0,0 0 16,0 0-16,0 0 0,-1 22 0,22-22 15,-21 21-15,0 1 0,21-1 16,0-21-16,0 21 0,0 1 0,0-22 16,0 21-16,0 1 0,0-22 0,0 0 15,0 21-15,0-21 16,21 1-16,0-1 0,1 0 16,-1-21-16,0 0 0,0 0 0,21 0 15,-20 0-15,-1-21 0,0 0 16,21 21-16,-21-43 0,1 22 0,20 0 15,-21 0-15,0-22 0,22 22 16,-22-21-16,0 0 0,21-1 0,-21 1 16,1 0-16,-1-1 0,0-20 0,-21-1 15,0 22-15,21-22 0,-21 22 16,0-21-16,0 20 0,0 1 0,0 0 16,0-1-16,0 22 0,0 0 15,-21 21-15,0 0 16,0 21-16,21 21 15,-22 1-15,22-1 0,0 22 16,0-22-16,0 21 0,0 1 0,0-22 16,0 22-16,-21-22 0,21 22 15,0-22-15,0 0 0,-21-21 0,21 22 16,0-1-16,0-21 0,0 0 0,0 1 16,0-1-16,0 0 0,0 0 15,21-21-15,0 0 0,1 0 16,-1-21-16,0 0 0,0 21 15,0-21-15,0-1 0,1 1 16,-1 0-16,0-21 0,0 21 16,0-22-16</inkml:trace>
  <inkml:trace contextRef="#ctx0" brushRef="#br1" timeOffset="99483.63">22754 5080 0,'0'0'0,"0"-21"0,21 21 0,0 0 15,1 0-15,-22 21 16,0 0-16,0 0 0,0 1 15,0-1-15,0 0 0,0 21 0,-22-21 16,22 1-16,-21-1 0,0 21 0,21-21 16,0 0-16,-21 1 0,21-1 15,-21-21-15,21 21 0,0 0 16,0 0-16,21-21 31,0 0-31,0 0 16,0-21-16,22 0 0,-22 21 15,0-21-15,21 0 0</inkml:trace>
  <inkml:trace contextRef="#ctx0" brushRef="#br1" timeOffset="100163.49">23199 5165 0,'21'-21'0,"0"21"16,-21 21-1,0 0-15,-21 0 0,0 0 16,21 0-16,0 1 0,-22-1 0,1 0 15,21 0-15,0 0 0,0 0 16,0 1-16,0-1 0,0 0 0,0 0 16,0 0-16,21-21 15,1 0 1,-1 0-16,0 0 16,-21-21-16,21 0 0,-21 0 15,0 0-15,0-1 16,0 1-16,0 0 0,0-21 15,-21 21-15,21-1 0,-21-20 16,21 21-16,0-21 0,0 20 16,0-20-16,0 21 0,21 0 0,0 0 15,0-1-15,0 1 0,1 21 16,20 0-16,-21 0 0,21 0 0,1 0 16,-22 21-16,21 1 0,1-1 0,-22 0 15,21 21-15,-21-21 0,0 1 16,22 20-16,-22-21 0,0 21 0,-21-20 15,0-1-15,0 21 0,0-21 16,0 0-16,0 1 0,0-1 0,-21 0 16,0 0-1,0-21-15,21-21 32,0 0-17,0 0-15,0-1 0,0 1 16,0 0-16,0 0 0,21 0 0,0-22 15,0 1-15,0 21 0,0-21 0,1-1 16,-1 22-16,21-21 0,-21 21 16,22-1-16,-22 1 0,0 0 0,21 21 15,-21 0-15,1 21 0,-1 0 0,0 1 16,0-1-16,0 21 0,-21-21 16,0 22-16,0-1 0,0-21 0,0 21 15,0-20-15,0 20 0,0-21 16,0 0-16,0 0 0,0 1 15,0-1-15,0 0 0,21-21 47,1-21-47,-1 0 0,0 21 16,0-22-16</inkml:trace>
  <inkml:trace contextRef="#ctx0" brushRef="#br1" timeOffset="100538.86">24807 4932 0,'21'-21'16,"-42"42"-16,64-63 0,-43 20 0,0 1 0,-22 21 31,1 0-31,-21 21 0,21 1 0,-22-1 16,22 0-16,-21 0 0,0 0 0,20 0 16,1 22-16,-21-22 0,21 0 15,21 0-15,0 0 0,0 1 0,0-1 16,0 0-16,0 0 0,0 0 15,21-21-15,0 0 0,0 0 16,22 0-16,-22 0 0,21 21 0,0-21 16,1 0-16,-1 0 0,0 22 15,1-22-15,-1 21 0,-21-21 16,22 21-16,-22-21 0,0 21 0,-21 0 16,0 0-16,0 1 15,-21-22-15,-22 21 0,22-21 16,0 0-16,-21 21 0,21 0 0,-22-21 15,1 0-15,21 0 0,-22 0 16,22 0-16,0 0 0,0 0 0,0 0 16,0 0-16,-1-21 15,1 21-15,21-21 0,0 0 16</inkml:trace>
  <inkml:trace contextRef="#ctx0" brushRef="#br1" timeOffset="100743.74">23834 4551 0,'0'0'16,"-22"-21"-16,1 21 0,0 0 0,0 0 0,0 0 16,0 0-16,-1 0 15,1 0 1,0 0-1,0 0-15,-21 0 16</inkml:trace>
  <inkml:trace contextRef="#ctx0" brushRef="#br1" timeOffset="100923.12">22288 4868 0,'0'0'15,"0"22"-15,0-1 0,22-21 16,-1 0-16,0 0 0,21 0 16,1 0-16,20 0 0,1 0 15,-1 0-15,22 0 0,-22 0 0,22-21 16,0-1-16,-1 22 0,1-21 16</inkml:trace>
  <inkml:trace contextRef="#ctx0" brushRef="#br1" timeOffset="102175.22">27517 4868 0,'0'0'0,"0"-21"31,0 0-31,42 21 0,-21-21 0,0 0 16,22 21-16,-22-21 0,21-1 15,0 1-15,1 0 0,-1 0 0,0 0 16,-20 0-16,20-1 16,0 1-16,-21 0 0,-21 0 0,0 0 15,0 0-15,0-1 0,0 1 0,-21 0 16,-21 0-16,21 0 0,-22 0 16,1 21-16,-21 0 0,20 0 0,1 0 15,0 0-15,-22 0 0,43 0 16,-21 0-16,-1 21 0,22 0 0,0 0 15,21 0-15,0 0 0,0 1 16,0-1-16,0 21 0,0-21 0,21 0 16,0 22-16,0-22 0,1 21 0,20 1 15,-21-22-15,21 21 16,-20 0-16,20 1 0,-21-22 0,0 21 16,0 1-16,1-22 0,-1 21 0,-21-21 15,0 0-15,0 22 0,0-22 16,-21 0-16,-1 0 0,1-21 0,-21 21 15,0-21-15,-1 0 0,1 22 16,0-22-16,-1 0 0,1 0 0,-22 0 16,22 0-16,0-22 0,-1 22 0,1-21 15,0 0-15,-1 0 0,1 0 16,21 0-16,0-1 0,0-20 0,-1 21 16,1-21-16,0-1 0,21 1 15,0 0-15,0-1 0,0 1 16,0 21-16,0-22 0,0 22 0,0-21 15,0 21-15,21 21 0,0 0 16,1 0-16,-1 0 0,0 0 0,0 0 16,21 42-16,-20-21 0,-1 22 0,21-1 15,-21 0-15,0 1 0,1 20 16,-1-21-16,0 1 0,0-1 0,0-21 16,0 22-16,-21-22 0,22 21 15,-1-21-15,0 0 0,-21 1 16,21-22-16,0 0 0,0 0 0,1 0 0,20 0 15,-21 0-15,0 0 16,22 0-16,-22-22 0,21 1 0,0 0 16,1 0-16,-22 0 0,21 0 0,1-1 15,-1 1-15,-21-21 0,21 21 16,-20-22-16,-1 1 0,0 0 0,0 21 16,0-22-16,0 1 0,-21 21 15,0 0-15,0-1 0,0 44 31,0-1-31,0 0 0,-21 21 0,21-21 16,0 22-16,0-22 0,-21 21 0,21-21 16,0 22-16,0-22 0,0 0 15,0 0-15,0 0 0,0 1 0,0-1 16,21-21 0,0 0-16,1 0 15,-1 0-15,0 0 0,0-21 0,0 21 16,0-22-16,1 1 0,-1 0 15,0 0-15,0 0 0,0 0 0,0-22 16,1 22-16,-1-21 0,0-1 0,0 22 16,-21-21-16,0 21 0,0 0 15,21-1-15,-21 44 32,0 20-32,0-21 0,0 0 0,0 22 15,0-22-15,0 21 0,-21-21 0,21 0 16,0 22-16,0-22 15,0 0-15,0 0 0,0 0 16,21-21 0,0 0-16,1 0 15,-1 0-15,0 0 0,21-21 16,-21 0-16,1 0 0,20 0 16</inkml:trace>
  <inkml:trace contextRef="#ctx0" brushRef="#br1" timeOffset="102428.18">29019 4572 0,'0'0'0,"0"-21"0,-21 21 16,0 0-16,0 0 0,-21 21 15,20 0-15,1 0 0,0 22 16,0-22-16,0 21 0,0 1 0,-1-22 16,22 21-16,0 0 0,0 1 0,0-1 15,0-21-15,0 22 0,0-22 16,0 0-16,22 0 0,-22 0 0,42 0 15,-21-21-15,0 0 0,22 0 16,-22 0-16,21 0 0,0 0 0,1 0 16,-1 0-16,0-21 0,1 0 0,-1 0 15,0 0-15,1 0 16,-1-22-16,0 22 0,-20-21 0,-1-1 16,0 1-16</inkml:trace>
  <inkml:trace contextRef="#ctx0" brushRef="#br1" timeOffset="102843.34">29527 4466 0,'0'-21'0,"0"42"0,0-84 15,0 42-15,0-1 0,0 44 32,-21 20-32,21-21 0,0 0 15,0 22-15,0-1 0,0 0 0,0 1 16,0-1-16,0 0 0,0 1 16,0-22-16,0 21 0,0 0 15,0 1-15,0-22 0,0 0 0,0 21 0,0-20 16,0-1-1,0 0-15,0-42 32,0 0-17,0-22-15,0 22 0,0 0 0,0-21 16,21-1-16,1 22 0,-1-21 16,0-1-16,0 1 0,0 21 0,22-21 15,-22 20-15,21 1 0,-21 0 16,22 0-16,-1 21 0,-21 0 0,0 0 15,0 0-15,1 21 0,-1 0 16,0 22-16,0-22 0,-21 21 0,21 0 16,-21 1-16,0-22 0,0 21 15,0 1-15,0-22 0,0 0 16,0 21-16,0-21 0,0 1 0,0-1 16,21-21 15,22 0-31</inkml:trace>
  <inkml:trace contextRef="#ctx0" brushRef="#br1" timeOffset="103667.22">31538 4339 0,'0'-21'0,"0"42"0,0-63 15,0 21-15,0 0 0,0-1 16,-21 1-16,0 21 16,21-21-16,-21 21 0,0 0 0,-22 0 15,22 0-15,0 21 0,-21 0 16,-1 1-16,22 20 0,-21-21 0,-1 0 16,22 22-16,-21-1 0,21-21 15,0 21-15,-1-20 0,1 20 0,0-21 16,21 0-16,0 0 15,0 1-15,0-1 0,0 0 0,0 0 16,0 0-16,21-21 16,-21 21-16,21-21 0,1 0 0,-1 0 15,0 0-15,0 0 0,0-21 16,0 21-16,22-21 0,-22 0 0,21 0 16,-21 0-16,1-1 0,20 1 15,-21-21-15,21 21 0,-20-22 0,-1 22 16,0-21-16,0 21 0,-21-22 15,0 22-15,21 0 0,-21 0 16,0 0-16,0 42 16,-21 0-16,0 0 15,21 0-15,-21 22 0,0-22 0,-1 21 16,22-21-16,-21 22 0,21-22 16,-21 21-16,21-21 0,0 1 0,0 20 15,0-21-15,0 0 0,0 0 16,21 22-16,0-22 0,1-21 0,-1 21 15,0 0-15,0-21 0,21 0 16,1 0-16,-22 0 0,21 0 0,1 0 16,-1-21-16,-21 0 15,21 0-15,1 0 0,-1-1 0,-21 1 16,22-21-16,-1 21 0,0-22 16,1 1-16,-1 21 0,0-21 0,1-1 15,-22 1-15,0 0 0,0 20 16,0-20-16,-21 21 0,0 0 0,0 0 15,0-1-15,-21 22 16,0 0-16,0 22 16,0-1-16,-1 0 0,1 0 0,21 0 15,0 22-15,0-22 0,0 21 16,0-21-16,0 22 0,0-22 16,0 0-16,0 21 0,0-21 0,0 1 15,0-1-15,0 0 0,21 0 0,-21 0 16,0 0-16,0 1 15,0-1-15,0 0 16,-21-21 0,0 0-16,0 0 15,0 0-15,0 0 0,-1 0 16,1 0-16,-21-21 0</inkml:trace>
  <inkml:trace contextRef="#ctx0" brushRef="#br1" timeOffset="104303.78">19918 6668 0,'0'0'0,"-21"0"16,42 0 0,21 0-1,-21 0-15,22 0 0,-1 0 16,21 0-16,1 0 0,-1 0 15,22 0-15,-21-22 0,20 22 0,-20 0 16,20-21-16,-20 21 0,-1 0 16,1 0-16,-1-21 0,-20 21 0,-1 0 15,-21 0-15,0 0 0,-42 0 32,0 0-32</inkml:trace>
  <inkml:trace contextRef="#ctx0" brushRef="#br1" timeOffset="104587.61">20405 6625 0,'-22'0'0,"44"0"0,-65 0 0,22 0 15,21 21 1,0 1-16,0 20 16,0-21-16,0 0 0,0 22 15,21-1-15,0 0 0,1 22 0,-1-22 16,-21 0-16,21 22 0,-21-22 15,0 1-15,0-1 0,0 0 0,0 1 16,0-1-16,0 0 0,0-21 16,0 22-16,0-22 0,0 0 0,-21 0 15,21 0-15,21-42 32,-21 0-32,21 0 15,0 0-15,0 0 0,1-1 16,-1-20-16,0 21 0</inkml:trace>
  <inkml:trace contextRef="#ctx0" brushRef="#br1" timeOffset="105159.29">20807 6922 0,'0'0'0,"0"-22"0,21 1 0,0 21 16,-21 21 0,0 1-16,0-1 15,0 0-15,0 21 0,0-21 16,0 22-16,0-22 0,0 21 0,0-21 15,0 1-15,21 20 0,-21-21 0,0 0 16,21 0-16,-21 1 0,22-22 16,-1 0-16,0 0 15,0 0-15,0 0 0,0 0 16,1-22-16,-1 1 0,0 0 16,0 0-16,0 0 0,0 0 15,1-22-15,-1 22 0,0 0 0,0 0 16,0 0-16,-21-1 0,0-20 0,0 21 15,0 0-15,0 0 0,0-1 16,0 1-16,0 42 31,0 1-31,0 20 16,0-21-16,0 21 0,0-20 16,0 20-16,0 0 0,0 1 0,0-1 15,0 0-15,0 1 0,0-1 16,0 0-16,0 1 0,0-1 0,0 0 15,0 1-15,0-1 0,0 0 0,0 1 16,0-22-16,0 21 0,0-21 16,21 0-16,-21 22 0,0-22 0,0 0 15,0 0-15,0 0 0,0 1 0,0-1 16,-21-21 0,0 0-16,0 0 0,0 0 0,0 0 15,-1 0-15,1 0 0,0-21 0,0 21 16,0-22-16,0 22 15,-1-21-15,1 0 0,0 21 0,21-21 16,-21 0-16,21 0 0,0-1 16,0 1-16,0 0 0,0 0 0,0 0 15,0 0-15,21-1 0,0-20 16</inkml:trace>
  <inkml:trace contextRef="#ctx0" brushRef="#br1" timeOffset="105455.12">21717 6879 0,'0'-21'0,"0"42"0,0-63 16,0 21-16,0 42 31,0 0-31,0 0 0,0 0 16,0 22-16,0-22 0,0 21 15,0 22-15,0-22 0,0 22 0,0-22 16,0 21-16,21-20 0,-21 20 0,0-20 15,0 20-15,0-21 0,0 1 16,0-1-16,0 0 0,0-20 0,0 20 16,0 0-16,0-21 0,-21 1 15,21-1-15,0 0 0,-21 0 0,21-42 47,0 0-47,0 0 0,0-1 16</inkml:trace>
  <inkml:trace contextRef="#ctx0" brushRef="#br1" timeOffset="105747.26">21696 7027 0,'0'0'0,"0"-42"0,0 0 16,0 21-16,0-22 0,21 22 16,0 0-16,0 0 0,0 0 0,1-1 15,-1 22-15,21 0 0,-21-21 16,0 21-16,22 0 0,-22 0 15,0 0-15,21 21 0,-20 1 0,-22-1 16,21 0-16,-21 0 0,21 21 0,-21-20 16,0-1-16,0 21 0,-21-21 15,0 0-15,-1 1 0,1 20 0,0-21 16,-21 0-16,21 0 0,-1-21 16,1 22-16,0-1 0,0-21 0,0 0 15,21 21-15,-21-21 0,21-21 31,21 21-31,0-21 16,0-1-16,0 1 0,0 0 0</inkml:trace>
  <inkml:trace contextRef="#ctx0" brushRef="#br1" timeOffset="105955.13">22352 6773 0,'0'0'0,"21"0"16,-21 22-16,0-1 15,0 0-15,0 0 0,0 0 16,0 0-16,0 1 0,-21-1 16,21 0-16,-21 0 0,21 0 15,0 0-15,0-42 47,21 0-31</inkml:trace>
  <inkml:trace contextRef="#ctx0" brushRef="#br1" timeOffset="106123.04">22479 6519 0,'0'0'0,"0"-21"16,-21 21-16,0 0 0,-1 0 16,1 0-1,21 21-15,0 1 0,0-1 16,0 0-16,0 0 15,21 0-15,1-21 0,-22 21 16,21-21-16,0 22 0,0-22 0</inkml:trace>
  <inkml:trace contextRef="#ctx0" brushRef="#br1" timeOffset="106579.06">22818 6668 0,'0'21'16,"0"0"-1,0 0-15,0 0 0,0 0 16,0 1-16,0-1 0,0 0 0,0 0 16,0 21-16,0-20 0,0-1 0,0 0 15,-22 0-15,22 0 0,0 0 16,0 1-16,-21-22 0,21 21 0,-21-21 16,21-21 30,21-1-46,0 1 0,-21 0 16,22 0-16,-1 0 0,0 0 16,0-22-16,21 22 0,-20-21 15,20 21-15,-21-22 0,21 22 0,-20-21 16,20 21-16,-21 21 0,21-22 0,-20 22 16,-1 0-16,0 0 0,0 22 15,0-22-15,0 21 0,-21 21 16,0-21-16,0 0 0,0 1 0,0-1 15,0 0-15,0 21 0,0-21 0,0 1 16,0-1-16,-21 0 0,21 0 16,-21 0-16,0 0 15,42-21 17,0 0-17,0-21-15,1 21 0,-1-21 16</inkml:trace>
  <inkml:trace contextRef="#ctx0" brushRef="#br1" timeOffset="107290.02">23855 6731 0,'0'0'0,"21"-21"0,0 0 0,0 21 16,0-21-16,-21-1 0,0-41 16,0 42-16,-21 21 15,0 0-15,0 0 0,0 0 16,0 0-16,-1 21 0,-20 0 0,21 0 15,0 0-15,0 22 16,-22-22-16,22 21 0,0-21 0,0 1 16,21 20-16,-21-21 0,21 0 0,-22 0 15,22 1-15,0-1 0,0 0 16,0 0-16,22 0 16,-1-21-16,0 0 0,0 0 0,0 0 15,0 0-15,1 0 0,-1 0 16,0 0-16,0-21 0,0 0 0,0 21 15,1-21-15,-1 0 0,0-1 16,0 1-16,-21 0 0,21 0 16,0 0-16,-21 0 0,22-22 0,-22 22 15,21 0-15,0 0 0,-21-22 16,0 22-16,0 0 0,0 0 16,0 0-16,21 21 0,-21 21 31,0 0-31,0 0 15,0 0-15,0 22 0,-21-22 0,0 0 16,21 21-16,0 1 0,0-22 16,0 21-16,-21 1 0,21-1 0,0 0 15,0 1-15,0-1 0,0 21 0,0 1 16,0-22-16,0 22 0,21-1 16,-21 1-16,0-1 0,0-20 0,21 20 15,0 1-15,-21-1 0,21 1 16,-21-22-16,0 21 0,0-20 0,21 20 15,-21-20-15,0-1 0,0 0 16,0 1-16,0-22 0,0 0 0,0 0 16,0 0-16,-21-21 0,0 0 0,0 0 15,0 0-15,0-21 16,-1 0-16,1 0 0,0 0 0,21-22 16,-21 22-16,0-21 0,21-1 0,-21-20 15,21 21-15,0-1 0,0-20 0,0-1 16,0 22-16,0-22 0,21 1 15,0-1-15,0 1 0,21-1 16,-20 1-16,-1 21 0,21-1 0,-21 1 16,0 0-16,22-1 0,-22 22 15,21 0-15,-21 0 0,1 0 0,20-1 16,-21 1-16</inkml:trace>
  <inkml:trace contextRef="#ctx0" brushRef="#br1" timeOffset="107470.91">24807 6879 0,'0'0'0,"21"0"0,-21 21 32,0 1-32,0-1 15,0 0-15,0 0 16,0 0-16,0 0 0,0 1 16,0-1-16,0 0 0,0 0 0,0 0 15,0 0-15,-21 1 0,21-1 0,0 0 16,-21-21-16,21 21 0</inkml:trace>
  <inkml:trace contextRef="#ctx0" brushRef="#br1" timeOffset="108421.06">26437 6414 0,'0'0'0,"0"-22"0,0 1 15,0 0-15,0 0 16,0 0-16,0 0 0,0-1 0,0 1 16,-21 0-16,0 21 15,0 0-15,-1 0 0,-20 0 16,21 21-16,-21 0 0,20 1 15,1-1-15,0 21 0,-21 0 0,21 22 16,-1-22-16,22 1 0,-21 20 0,21-21 16,-21 1-16,21-1 15,0 0-15,0 1 0,0-1 0,0 0 0,0-20 16,0 20-16,0-21 0,0 0 0,21 0 16,0 1-16,1-1 15,-1 0-15,21-21 0,-21 0 0,0 0 16,22 0-16,-22 0 0,21 0 0,-21 0 15,22-21-15,-1 0 0,0-1 16,-20 1-16,20 0 0,0-21 0,1 21 16,-1-22-16,-21 1 0,21 0 0,-20-1 15,-1-20-15,0 20 0,0-20 16,0-1-16,0 22 0,-21-21 0,0 20 16,0-20-16,0 20 0,22 1 15,-22 21-15,0-21 0,0 20 16,0 1-16,0 0 0,-22 42 15,22 0 1,0 22-16,-21-1 0,21 0 0,-21 1 16,21 20-16,0-20 0,0 20 0,0-21 15,0 22-15,0-22 0,0 22 16,0-22-16,0 0 0,0-20 0,0 20 16,0-21-16,0 0 0,0 0 0,21 1 15,-21-1-15,21-21 0,1 0 16,-1 0-16,0 0 0,0 0 15,0 0-15,0 0 0,1-21 16,-1-1-16,0 1 16,0 0-16,0 0 0,0-21 15,-21 20-15,0 1 0,22-21 0,-1 21 16,-21 0-16,0 42 31,0 0-31,0 0 0,0 0 16,0 0-16,0 1 0,0-1 15,0 0-15,0 0 0,0 0 16,0 0 0,21-21 15,-21-21-31,21 21 0,-21-21 0</inkml:trace>
  <inkml:trace contextRef="#ctx0" brushRef="#br1" timeOffset="108591.1">27284 6392 0,'0'0'16,"0"-21"-16,-21 21 0,-1 0 15,22 21 1,0 1 0,0-1-16,22 0 15,-1-21-15,0 0 16,0 21-16</inkml:trace>
  <inkml:trace contextRef="#ctx0" brushRef="#br1" timeOffset="108868.16">27707 6435 0,'0'-21'0,"0"42"0,-21-42 16,0 21-1,0 0-15,-1 0 0,1 21 16,0-21-16,0 21 0,21 21 15,-21-21-15,0 22 0,-1-22 16,22 21-16,0 1 0,0-22 0,0 21 16,0-21-16,0 22 0,0-22 15,0 0-15,0 0 0,0 0 0,0 0 16,22 1-16,-1-1 0,0-21 0,0 0 16,21 21-16,-20-21 0,-1 0 15,21 0-15,0 0 0,-20 0 0,20-21 16,0 0-16,1-1 0,-1 1 0,0 0 15,1 0-15,-22-21 0,21 20 16,-21-20-16</inkml:trace>
  <inkml:trace contextRef="#ctx0" brushRef="#br1" timeOffset="110139.05">28236 6138 0,'0'-42'16,"0"84"-16,0-105 0,0 42 0,0 0 15,-21 21-15,21 21 16,-21 0-16,0 0 0,21 0 0,0 22 15,0-1-15,0 0 0,-21 22 16,21-22-16,0 22 0,-22-22 0,22 21 16,0-20-16,0-1 0,0 0 0,-21 1 15,0-22-15,21 21 0,-21-21 16,21 1-16,0-1 0,0 0 0,-21 0 16,21 0-1,-21-21-15,21-21 16,0 0-1,21 0-15,0 0 16,-21-1-16,21 1 0,0 0 0,0-21 16,1 21-16,-1-22 0,0 22 0,0-21 15,0-1-15,0 22 0,1 0 16,-1 0-16,0 0 0,0 21 0,0 0 16,-21 21-1,0 0-15,0 0 0,0 0 16,0 1-16,0-1 0,0 0 0,-21 0 15,0 0-15,0 0 16,0-21-16,-1 22 0,1-22 16,0 21-16,0-21 0,0 0 15,0 0 1,-1 0-16,22 21 47,0 0-47,0 0 0,0 0 15,22 1-15,-1-1 16,-21 0-16,21 0 0,0 0 0,-21 0 16,21 1-16,0-22 0,1 21 0,20-21 15,-21 21-15,0-21 0,22 0 16,-22 0-16,21 0 0,-21 0 16,22 0-16,-1 0 0,-21 0 0,21 0 15,1 0-15,-22 0 0,21-21 16,-21 0-16,1-1 0,-1 1 0,0 0 15,0 0-15,0 0 0,0 0 0,-21-22 16,0 1-16,22 21 0,-22-22 16,21 22-16,-21-21 0,0 21 0,0 0 15,0-1-15,0 44 16,0-1 0,0 0-16,0 0 0,0 0 15,0 0-15,0 22 0,0-22 0,0 0 16,0 0-16,0 0 0,0 1 15,0-1-15,0 0 0,0 0 0,21-21 16,0 21-16,0-21 16,0 0-16,1 0 0,-1 0 0,0 0 15,21 0-15,-21 0 0,1 0 0,-1 0 16,0 0-16,0-21 0,0 0 16,0 0-16,1 0 0,-1-1 15,0 1-15,0 0 0,-21-21 0,21 21 0,-21-22 16,21 22-16,-21-21 0,0 21 15,0-1-15,0 1 0,0 0 16,0 42 0,0 0-16,0 1 0,0-1 0,0 21 15,-21-21-15,0 22 0,0-1 0,21-21 16,0 21-16,-21-20 0,0-1 16,-1 0-16,22 0 0,0 0 0,0 0 15,-21 1-15,21-1 0,-21-21 16,21-21 15,21-1-31,0 22 16,1-21-16,-22 0 0,21 0 15,0 0-15,0-22 0,21 22 0,-20 0 16,-1-21-16,0-1 0,21 22 16,-21-21-16,1 21 0,-1 0 15,0-1-15,0 22 0,0 0 0,-21 22 31,0-1-31,0 0 0,0 0 16,0 21-16,0-20 0,0-1 0,0 21 16,0-21-16,0 0 0,0 1 15,0-1-15,0 0 0,0 0 0,21-21 16,-21 21-16,22 0 0,-1 1 16,0-22-1,0 0-15,0 0 0,0 0 16,1 0-16,-1 0 0,0 0 15,0 0-15,0 0 0,0-22 16,22 1-16,-22 0 0,21 0 0,-21 0 16,22 0-16,-22-1 0</inkml:trace>
  <inkml:trace contextRef="#ctx0" brushRef="#br1" timeOffset="110734.99">30353 6392 0,'0'0'0,"0"-21"0,0 0 0,0 0 0,0 0 16,-21 21-16,0 0 15,-1 0-15,1 0 0,0 21 16,0 0-16,0-21 0,-22 42 0,22-20 16,0-1-16,0 21 0,0-21 15,-22 22-15,22-22 0,21 21 0,-21-21 16,0 22-16,21-22 0,0 0 16,-21 0-16,21 0 0,0 0 0,0 1 15,21-1 1,0-21-16,0 0 0,0 0 15,1 0-15,-1 0 0,0 0 0,0 0 16,0-21-16,0 21 0,1-22 0,-1 22 16,0-21-16,0 0 0,0 0 15,0 0-15,-21 0 0,22-22 16,-22 22-16,21 0 0,-21-21 16,0 20-16,0 1 0,0 0 0,0 0 15,0 0-15,0 0 0,-21 42 31,21 0-31,0 21 0,-22-21 16,1 1-16,21 20 0,-21 0 16,21 1-16,0-1 0,0 0 0,0 1 15,0-1-15,0 0 0,0 1 0,0 20 16,0-21-16,0 1 0,0 20 16,0-20-16,0 20 0,0 1 15,0-1-15,0-21 0,0 22 0,0-1 16,0 1-16,0-22 0,0 22 0,0-22 15,0 22-15,0-22 0,0 0 16,0 1-16,0-1 0,-21 0 0,0 1 16,0-22-16,-1 0 0,22 0 15,-21 0-15,0 0 0,0-21 0,0 0 16,0 0-16,-1 0 0,1 0 16,21-21-16,-21 0 0,0 0 15,0 0-15,21 0 0,0-1 0,-21 1 16,21 0-16,-22-21 0,22-1 0,0 22 15,0-21-15,0 0 16</inkml:trace>
  <inkml:trace contextRef="#ctx0" brushRef="#br1" timeOffset="110926.88">29400 6329 0,'-21'-21'15,"42"42"-15,-63-63 0,21 42 0,21-22 0,0 1 16,-21 21-16,42 0 47,0 0-47,-21 21 0,21-21 16,0 22-16</inkml:trace>
  <inkml:trace contextRef="#ctx0" brushRef="#br1" timeOffset="111155.17">30903 6604 0,'0'0'0,"0"21"0,0 0 0,0 1 16,0-1-16,0 0 15,0 0-15,0 0 0,0 0 0,0 1 16,0-1-16,-21 0 0,21 0 0,0 0 16,-21-21-16,0 21 0,0 1 15,-1-22-15,1 0 0,0 21 0</inkml:trace>
  <inkml:trace contextRef="#ctx0" brushRef="#br1" timeOffset="112003.69">20574 8848 0,'0'-21'16,"0"-1"-1,0 1-15,0 0 0,21 0 16,0 0-16,0 0 0,1-1 0,-1 1 16,21 0-16,-21 0 0,0 0 0,1 0 15,-1-1-15,-21 1 0,0 0 16,0 0-16,0 0 0,0 0 0,-21-1 16,-22 22-16,22 0 0,-21 0 15,-1 0-15,1 0 0,0 0 0,-22 0 16,22 22-16,-22-1 0,22 0 0,-21-21 15,20 21-15,1 21 16,21-20-16,0-1 0,-1 0 0,1 21 16,21-21-16,0 22 0,0-1 0,0-21 15,21 22-15,22-1 0,-22 0 16,21-21-16,-21 22 0,22-1 0,-22 0 16,21-20-16,1 20 0,-22-21 15,0 0-15,0 22 0,0-22 0,0 0 16,-21 0-16,0 0 0,0 0 0,-21-21 15,0 22-15,0-1 0,-21-21 0,-1 0 16,1 21-16,0-21 0,-1 0 16,1 0-16,-22 0 0,22 0 0,0 0 15,-1-21-15,1 21 0,0-21 16,-1-1-16,1 22 0,0-21 16,21 0-16,-22 0 0,22-21 0,0 20 15,0 1-15,0-21 0,-1 21 0,22-22 16,0 1-16,0 21 0,0-21 15,0-1-15,22 22 0,20 0 0,-21-21 16,21 20-16,22 1 0,-22 0 16</inkml:trace>
  <inkml:trace contextRef="#ctx0" brushRef="#br1" timeOffset="112391.01">20764 9123 0,'0'0'16,"22"0"-16,-1 0 16,0 0-1,0-21-15,0 21 0,-21-21 16,21-1-16,1 1 0,-1 0 16,0 0-16,-21 0 0,21-22 0,-21 22 15,0 0-15,0-21 0,0 21 0,0-1 16,0-20-16,0 21 0,0 0 15,-21 0-15,0 21 0,0 0 0,-22 0 16,22 0-16,0 0 0,0 21 16,0 0-16,-1 21 0,1-21 15,0 22-15,21-1 0,0 0 0,0 1 16,0-1-16,0 0 0,0-20 0,0 20 16,0-21-16,0 21 0,0-20 15,0-1-15,21 0 0,0-21 0,-21 21 16,22-21-16,-1 0 0,0 0 0,0 0 15,0 0-15,0 0 0,1-21 16,-1 0-16,0 0 0,0 21 0,0-43 16,0 22-16,1 0 0,20-21 0</inkml:trace>
  <inkml:trace contextRef="#ctx0" brushRef="#br1" timeOffset="112652.3">21442 8297 0,'0'0'0,"0"-21"0,0 0 0,0 42 16,0 0 0,0 1-16,0 20 0,0 0 0,0 1 15,0-1-15,0 0 0,0 1 16,0 20-16,0-21 0,0 22 0,0-22 16,0 22-16,0-22 0,0 0 15,0 1-15,0-1 0,0 0 0,0 1 16,0-22-16,0 0 0,0 0 15,0 0-15,0 1 0,21-44 47,0 1-47</inkml:trace>
  <inkml:trace contextRef="#ctx0" brushRef="#br1" timeOffset="113047.5">21738 8932 0,'0'22'15,"0"-44"-15,0 65 16,21-43-16,0 0 16,1 0-16,-1 0 15,0-21-15,-21-1 0,21 22 16,0-21-16,-21 0 0,21 21 0,1-21 15,-1 0-15,-21 0 0,0-1 0,0 1 16,0 0-16,0 0 0,0 0 16,0 0-16,0-1 0,-21 22 15,-1 0 1,1 22 0,0-1-16,21 0 0,0 21 0,-21-21 15,21 22-15,-21-1 0,21-21 0,0 22 16,0-1-16,0-21 0,0 0 15,0 22-15,0-22 0,21 0 16,0 0-16,0-21 0,0 0 0,-21 21 16,22-21-16,-1 0 0,21 0 15,-21 0-15,0 0 0,1 0 0,-1-21 16,0 21-16,21-21 0,-21 21 0</inkml:trace>
  <inkml:trace contextRef="#ctx0" brushRef="#br1" timeOffset="114689.06">22500 8678 0,'0'0'0,"0"-21"0,0 0 16,0 0-16,0 0 0,-21 21 0,0 0 15,0 0-15,-1 0 16,1 0-16,21 21 0,-21 0 16,21 21-16,-21-20 0,21 20 0,0-21 15,0 21-15,0 1 0,0-22 16,0 21-16,0 1 0,0-22 0,0 21 15,0-21-15,0 0 0,0 1 16,21-1-16,0 0 0,0 0 16,1-21-16,-1 0 0,0 0 15,0 0-15,0 0 0,0 0 0,1 0 16,-1 0-16,0 0 0,21 0 16,-21-21-16,22 0 0,-22 0 0,21-1 15,-21 1-15,22 0 0,-22-21 0,0-1 16,21 1-16,-20 0 0,-1-1 15,-21 1-15,21 0 0,0-22 0,-21 22 16,21 0-16,-21-22 0,0 22 0,0-1 16,0 1-16,0 0 0,0 21 15,0-22-15,0 22 0,-21 21 0,0 0 16,0 0-16,0 0 16,21 21-16,-22 0 0,1 22 15,21-22-15,0 21 0,-21 1 0,21-1 16,-21 0-16,21 22 0,0-22 15,0 0-15,0 22 0,0-22 0,0 1 16,0-1-16,0 0 0,21-21 0,0 22 16,-21-22-16,21 0 0,1 0 15,-1 0-15,0 1 0,0-22 0,0 0 16,0 0-16,1 0 0,-1 0 16,0 0-16,0 0 15,0 0-15,22-22 0,-22 1 0,0 0 0,0 0 16,0 0-16,-21 0 0,21-22 15,1 22-15,-22-21 0,0 21 16,0-22-16,0 22 0,0-21 0,0 21 16,0-1-16,0 44 31,0-1-31,0 0 0,0 21 16,0 1-16,0-22 0,0 21 0,0 0 15,0-20-15,0 20 0,0-21 16,0 0-16,0 0 0,21 1 0,-21-1 15,21-21-15,0 21 0,0-21 16,0 0-16,1 0 0,20 0 16,-21 0-16,0 0 0,0-21 15,22 21-15,-22-21 0,0-1 0,21 1 16,-20 0-16,-1 0 0,21 0 0,-21-22 16,0 22-16,1-21 0,-1 0 15,-21 20-15,0-20 0,21 21 0,-21-21 16,0 20-16,0 1 0,-21 42 31,21 1-31,0 20 16,0-21-16,-21 21 0,21-20 15,-22 20-15,22-21 0,-21 0 0,21 0 16,0 22-16,0-22 0,-21 0 16,21 0-16,0 0 15,0-42 16,0 0-31,21 0 16,0 0-16,-21 0 0,22-1 16,-1 1-16,0-21 0,0 21 0,0 0 15,0-1-15,-21 1 0,22 0 0,-1 0 16,-21 0-16,21 21 16,0 21-16,-21 0 0,0 0 15,21 0-15,-21 22 0,0-22 0,0 0 16,0 0-16,21 22 15,-21-22-15,22 0 0,-1 0 0,0 0 16,-21 0-16,21-21 0,0 22 0,0-1 16,22-21-16,-22 0 0,0 0 15,21 0-15,-20 0 0,20 0 0,-21 0 16,21 0-16,1 0 0,-22 0 0,21-21 16,1-1-16,-22 1 0,0 0 15,21 0-15,-21 0 0,1 0 0,-1-22 16,0 22-16,-21-21 0,0 21 0,0-22 15,0 1-15,0 21 0,0-22 16,0 22-16,0 0 0,-21 0 0,0 21 16,-1 0-16,-20 0 0,21 0 15,0 21-15,0 0 0,-1 0 0,1 1 16,-21-1-16,42 21 0,-21-21 16,0 22-16,21-22 0,-22 21 0,22-21 15,0 0-15,0 1 0,0-1 16,0 0-16,22-21 15,-1 0-15,0 0 16,0 0-16,0-21 0,0 21 16,-21-21-16,22-1 0,-1 22 15,-21-21-15,0 0 0,21 0 16,0 0-16,-21 0 0,0-1 0,0 1 16,0 0-1,0 42 1,-21 0-16,0 22 15,21-22-15,-21 21 0,21 1 16,0-1-16,-22 21 0,22-20 0,0-1 16,-21 22-16,21-22 0,0 0 0,0 22 15,0-22-15,0 22 0,0-1 0,0 1 16,0-1-16,0-21 0,0 22 16,0-1-16,0-20 0,21 20 0,-21-20 15,0-1-15,0 0 0,0 1 0,0-22 16,0 0-16,0 0 0,0 0 15,0 0-15,-21-21 0,0 0 16,0 0-16,0 0 0,0 0 16,-1-21-16,1 0 0,21 0 15,-21-21-15,0 20 0,0 1 16,0-21-16,21 0 0,-22-1 16,1 1-16,0-22 0,21 1 0</inkml:trace>
  <inkml:trace contextRef="#ctx0" brushRef="#br1" timeOffset="114875.1">24045 8488 0,'0'-21'0,"0"42"0,-21-42 0,0 21 0,0-21 16,0 21-16,-1 0 15,1 0 32</inkml:trace>
  <inkml:trace contextRef="#ctx0" brushRef="#br1" timeOffset="115039.04">23093 8615 0,'0'0'0,"0"21"0,21-21 32,21 0-32,-21 0 0,22 0 15,-1 0-15,22 0 0,-1 0 0,1 0 16,-1 0-16</inkml:trace>
  <inkml:trace contextRef="#ctx0" brushRef="#br1" timeOffset="115267.61">25633 8869 0,'0'0'16,"0"42"-16,0-21 0,0 22 0,0-22 15,0 21-15,0-21 0,0 1 0,0-1 16,0 21-16,0-21 0,0 0 0,0 1 15,-21-1-15,-1 0 16,1-21-16,0 21 0,0-21 16,0 0-16,0 0 0,-1 0 0</inkml:trace>
  <inkml:trace contextRef="#ctx0" brushRef="#br1" timeOffset="116056.04">27368 8784 0,'0'21'16,"0"-42"0,22 0-1,-1 21-15,-21-21 0,21 0 0,-21 0 16,0-1-16,0 1 15,0 0-15,0 0 0,0 0 16,0 0-16,-21-1 0,0 1 0,-1 0 16,1 0-16,0 21 0,-21-21 15,21 21-15,-22 0 0,1 0 0,0 0 16,-22 0-16,22 21 0,-22 0 0,22 0 16,-22 22-16,22-22 0,0 21 15,-1-21-15,22 22 0,0-1 0,0 0 16,0 1-16,21-1 0,0 0 0,0 1 15,0-22-15,0 0 16,21 21-16,0-21 0,0-21 0,0 22 0,1-22 16,-1 0-16,21 0 0,-21 0 15,22 0-15,-22 0 0,21-22 16,0 22-16,1-21 0,-1 0 0,0-21 16,-20 21-16,20-22 0,0 22 0,-21-21 15,22-1-15,-22 1 0,0 0 16,21-1-16,-20-20 0,-1 21 0,0-1 15,0-20-15,-21 20 0,0 1 16,21-21-16,-21 20 0,0 1 0,0 21 16,0 0-16,0-1 0,0 44 31,0-1-31,-21 21 0,21 0 0,0 1 16,0-1-16,-21 0 0,21 22 0,0-22 15,-21 1-15,21 20 0,0-21 16,0 22-16,0-22 0,0 1 0,0-1 15,0 0-15,0-21 0,0 22 16,0-22-16,0 0 0,0 0 0,21-21 16,0 0-16,0 0 0,0 0 15,1 0-15,-1 0 0,0 0 16,0-21-16,0 21 0,0-21 0,22 0 16,-22 0-16</inkml:trace>
  <inkml:trace contextRef="#ctx0" brushRef="#br1" timeOffset="118107.24">27919 8678 0,'0'0'0,"0"22"31,0-1-15,21-21 15,0-21-31,0-1 16,0 22-16,1-21 0,-1 21 15,0-21-15,0 0 0,0 21 16,0-21-16,1 0 0,-22-1 0,21 1 16,-21 0-16,0 0 0,0 0 15,0 0-15,0-1 0,0 1 16,-21 21-16,-1 0 0,1 0 0,0 0 16,0 21-16,0 1 0,0-1 15,-1 0-15,1 21 0,0 1 0,0-1 16,0 0-16,0 1 0,21-1 15,0-21-15,0 21 0,0 1 0,0-1 16,0-21-16,0 0 0,0 1 0,21-1 16,0 0-16,0-21 0,0 21 15,0-21-15,22 0 0,-22 0 16,21 0-16,1 0 0,-1 0 0,0-21 16,1 0-16,-1 0 0,-21-1 15,21 1-15,1 0 0,-22-21 0,21-1 16,-21 1-16,22 0 0,-22-1 0,0 1 15,0 0-15,0-22 0,-21 22 16,22 0-16,-22-22 0,21 22 0,-21-1 16,0 1-16,0 0 0,0 21 0,0-1 15,0 1-15,0 42 16,0 1-16,0 20 16,-21-21-16,21 21 0,-22 1 0,22-1 15,0 0-15,0 1 16,0-1-16,-21 0 0,21 1 0,0-1 0,0-21 15,0 22-15,0-22 0,0 21 16,0-21-16,21 0 0,1 1 16,-1-1-16,0 0 0,0 0 0,0-21 15,22 0-15,-22 0 0,0 0 0,21 0 16,-21 0-16,22 0 0,-22-21 16,21 0-16,-21 21 0,22-21 0,-22-1 15,21-20-15,-21 21 0,1 0 16,-1 0-16,0-1 0,0-20 0,-21 21 15,21 0-15,-21 0 0,0-22 16,0 22-16,0 0 16,-21 21-16,0 0 0,0 0 15,0 0-15,-1 21 0,1 0 0,0 0 16,21 1-16,-21-1 0,21 21 16,0-21-16,-21 0 0,21 22 0,0-22 15,0 0-15,0 0 0,0 0 0,21 1 16,0-1-16,-21 0 0,21 0 15,0-21-15,22 0 0,-22 0 0,0 0 16,21 0-16,-20 0 0,20 0 0,-21 0 16,21-21-16,-20 21 0,20-21 15,-21 0-15,21-1 0,-20-20 16,-1 21-16,0 0 0,0-22 16,0 22-16,0-21 0,1 0 0,-1-1 15,0 1-15,0 0 0,0-1 0,0 1 16,-21 0-16,22-1 0,-22 1 15,21 0-15,-21 20 0,0-20 0,0 21 16,0 0-16,-21 21 16,-1 0-16,1 21 15,0 21-15,21-21 0,-21 22 0,21-1 16,-21 0-16,0 1 0,21-1 16,0 0-16,0 1 0,0-1 0,0-21 15,0 22-15,0-1 0,0-21 16,0 0-16,0 0 0,0 1 15,0-1-15,21 0 0,-21 0 0,21 0 16,0-21-16,0 0 0,0 0 16,1 0-16,-1 0 0,0 0 0,0 0 15,21-21-15,-20 21 0,20-21 0,-21 0 16,21 0-16,-20 21 0,-1-22 16,21 1-16,-21 0 0,0 0 0,1-21 15,-22 20-15,21 22 0,-21-21 16,21 0-16,-21 42 15,0 0 1,0 1-16,-21-1 16,21 21-16,0-21 0,-21 0 0,21 22 15,0-22-15,0 0 0,0 0 0,21 0 16,0 1-16,0-1 0,0 0 16,0 0-16,1-21 0,20 0 0,-21 0 15,0 0-15,22 0 0,-22 0 16,0 0-16,21 0 0,-21-21 0,22 21 15,-22-21-15,0 0 0,0-1 0,0 1 16,1 0-16,-1-21 0,0 21 16,0-1-16,-21 1 0,21-21 15,-21 21-15,0 0 0,0 42 32,0 0-32,-21 0 15,21 0-15,0 0 0,-21 1 16,21-1-16,-21 0 0,21 0 0,0 0 15,0 0-15,0 1 0,0-1 16,0-42 15,21-1-15,0 1-16,0 0 0,-21 0 16,21 0-16,1 0 0,-1-1 0,0 1 15,-21 0-15,21 0 0,0 0 16,0 0-16,1-1 0,-1 22 15,0 0-15,-21 22 16,0-1 0,0 0-16,0 0 0,0 0 15,0 0-15,0 1 0,0-1 16,0 0-16,21 0 0,0 0 16,-21 0-16,21-21 0,22 22 15,-22-22-15,0 0 0,21 21 0,1-21 16,-22 0-16,21 0 0,1 0 0,-22 0 15,21-21-15,0 21 16,-20-22-16,20 1 0,-21 0 0,0 0 16,0 0-16,1-22 0,-1 22 15,0-21-15,0 0 0,0 20 0,-21-20 16,0 0-16,0 21 0,0-22 16,0 22-16,0 0 0,-21 0 0,0 21 15,0 0-15,-22 0 0,22 0 0,-21 0 16,0 21-16,20 0 0,-20 21 15,21-20-15,0-1 0,0 0 16,-1 21-16,1-21 0,21 1 0,0-1 16,0 0-16,0 21 0,0-21 0,0 1 15,0-1-15,21 0 0,-21 0 16,22 0-16,-1 22 0,-21-22 16,21 21-16,0 0 0,0-20 0,-21 20 15,21 0-15,1 1 0,-22-1 16,21 21-16,-21-20 0,0-1 0,0 0 15,0 1-15,0 20 0,0-20 16,0 20-16,0-21 0,0 1 0,-21 20 16,-1-20-16,1-1 0,-21 0 0,21 1 15,-22-1-15,22-21 0,-21 0 16,0 0-16,-22 1 0,22-1 0,-1-21 16,1 0-16,0 0 0,-1 0 15,1-21-15,21-1 0,0 1 0,0 0 16,-1 0-16,22-21 0,-21-1 15,21 1-15,0 0 0,0-22 0</inkml:trace>
  <inkml:trace contextRef="#ctx0" brushRef="#br1" timeOffset="118327.11">30882 8192 0,'-21'-22'16,"42"44"-16,-63-65 0,21 43 0,-1 0 0,1 0 16,0 0-16,0 0 31,21 21-31,-21-21 16,21 22-16</inkml:trace>
  <inkml:trace contextRef="#ctx0" brushRef="#br1" timeOffset="118550.98">29824 8361 0,'0'0'0,"-43"21"0,-126 43 31,169-43-31,0 0 16,21-21-16,0 0 15,22 0-15,-22 0 0,21 0 0,1 0 16,-22 0-16,21 0 0,0 0 16,1 0-16,-1 0 0,0 0 0,1 0 15,-22 0-15,21 0 0,-42-21 0,0 0 16</inkml:trace>
  <inkml:trace contextRef="#ctx0" brushRef="#br1" timeOffset="119926.92">19897 10732 0,'21'0'47,"0"-22"-47,0 22 16,-21-21-1,21 0-15,0 21 0,-21-21 0,0 0 16,22 21-16,-1-21 0,-21-1 0,21 1 16,0 0-16,0 0 0,-21-21 15,21 20-15,1-20 0,-1 21 0,0 0 16,-21-22-16,21 22 0,-21 0 16,0-21-16,0 21 0,0-1 15,0 1-15,0 0 0,-21 21 16,0 0-16,0 0 0,-1 0 0,1 0 15,-21 0-15,21 21 0,-22 0 16,22-21-16,0 22 0,-21-1 0,21 0 16,-1 0-16,22 0 0,0 22 15,-21-22-15,21 0 0,0 21 0,0-21 16,0 22-16,21-22 0,-21 21 0,22-21 16,-1 22-16,21-1 0,-21-21 15,0 22-15,22-22 0,-22 0 0,0 21 16,0-21-16,22 1 0,-43-1 15,21 0-15,-21 0 0,0 21 16,0-20-16,-21-1 0,-1 0 16,-20 0-16,21-21 0,-21 21 0,-1-21 15,22 0-15,-42 0 0,20 0 16,1 0-16,0 0 0,-1 0 0,-20-21 16,20 21-16,1-21 0,0 0 0,-1 0 15,1-1-15,21 1 0,-21-21 16,20 21-16,1 0 0,0-22 0,0 1 15,21 21-15,0-22 0,0 1 16,0 21-16,0-21 0,21 20 0,0 1 16,22 0-16,-1 0 0,0 0 0,1 0 15,20 21-15,-21 0 16,22 0-16,-22 0 0,22 0 0,-22 0 16,22 0-16</inkml:trace>
  <inkml:trace contextRef="#ctx0" brushRef="#br1" timeOffset="120527.57">20320 10710 0,'0'0'16,"0"22"-16,21-1 0,0 0 16,0-21-1,1 0-15,-1 0 0,0 0 16,0 0-16,-21-21 0,21 0 16,0 21-16,1-22 0,-1 1 0,0 0 15,0 0-15,0 0 16,0 0-16,1-22 0,-22 22 0,0 0 15,0-21-15,0 20 0,0 1 0,0 0 16,-22 0-16,1 21 0,0 0 16,0 0-16,0 0 0,0 0 0,-1 21 15,-20 0-15,21 22 0,0-1 0,0-21 16,21 21-16,0 1 0,-22-1 16,22 0-16,0 1 0,0-1 0,0 0 15,0-20-15,0 20 0,0-21 0,0 0 16,22 0-16,-22 1 0,21-22 15,0 0-15,0 0 0,0 0 0,0 0 16,22 0-16,-22 0 0,0 0 16,21-22-16,1 22 0,-22-21 15,21 0-15,1 0 0,-1 0 0,-21-22 16,21 22-16,1-21 0,-22 21 0,0-22 16,21 1-16,-42 0 0,22-1 15,-1 1-15,-21 0 0,21-22 0,-21 22 16,0 0-16,0-1 0,0 1 0,0 0 15,0 20-15,0 1 0,0 0 16,0 0-16,0 42 16,0 21-16,0-20 15,0 20-15,0 0 0,0 22 0,0-22 16,-21 0-16,21 22 0,0-22 16,-21 1-16,21-1 0,0 0 0,0 1 15,-22-1-15,22-21 0,-21 0 16,21 0-16,0 1 0,0-1 0,0 0 15,21-21 1,1 0 0,-1-21-16,0 0 15,0-1-15,0 1 0</inkml:trace>
  <inkml:trace contextRef="#ctx0" brushRef="#br1" timeOffset="120899.36">21421 10710 0,'0'0'0,"0"22"31,21-22 1,0-22-32,0 1 0,0 21 15,0-21-15,-21 0 0,22 0 16,-1 0-16,0-1 0,-21 1 0,0 0 15,0 0-15,0 0 16,0 0-16,0-1 0,-21 22 16,0 0-16,-1 0 15,1 22-15,0-1 0,21 0 0,-21 0 16,0 21-16,0-20 0,21 20 16,-22-21-16,22 21 0,0-20 0,0-1 15,0 0-15,0 21 0,0-21 0,0 1 16,0-1-16,22 0 15,-1-21-15,0 0 16,0 0-16,0 0 0,22 0 0,-22 0 16,0 0-16,21-21 0,-21 21 15,22-21-15</inkml:trace>
  <inkml:trace contextRef="#ctx0" brushRef="#br1" timeOffset="121407.07">22077 10478 0,'0'0'0,"0"-22"0,0-20 0,0 21 15,0 0-15,0 0 0,0-1 0,0 44 32,-21-1-32,21 0 0,-22 21 15,1-21-15,21 22 0,0-22 16,0 21-16,0 1 0,0-1 0,0-21 16,0 21-16,0-20 0,0 20 0,0-21 15,0 0-15,0 0 0,0 1 16,0-1-16,21 0 15,1-21-15,-1 0 0,0 0 16,0 0-16,0 0 0,0 0 0,1 0 16,-1 0-16,21-21 0,-21 0 15,0-1-15,22 1 0,-22 0 0,0 0 16,21-21-16,-20 20 0,-1-20 0,0 0 16,0-1-16,0 1 0,0-21 15,-21 20-15,22 1 0,-1 0 0,-21-1 16,0 1-16,21 0 0,-21-1 15,21 22-15,-21 0 0,0 0 0,0 42 32,0 0-32,-21 0 0,21 0 15,-21 22-15,0-1 0,21 0 16,0 1-16,0 20 0,-22-20 0,22-1 16,-21 0-16,21 22 0,0-43 0,0 21 15,0 1-15,0-22 0,0 0 16,0 0-16,0 0 0,0 0 0,0 1 15,21-22 1,1 0-16,-1 0 0,0 0 16,0 0-16,0-22 0,0 1 15,-21 0-15,22 21 0,-1-21 16</inkml:trace>
  <inkml:trace contextRef="#ctx0" brushRef="#br1" timeOffset="121595.96">22542 10414 0,'-21'0'0,"42"0"0,-42 21 31,42-21-15,1 0-16,-1 0 16,0 0-16,0 0 0,0 0 15,22 0-15,-22 0 0,0 0 0,21 0 16,-21-21-16,22 21 0,-22-21 15</inkml:trace>
  <inkml:trace contextRef="#ctx0" brushRef="#br1" timeOffset="123259.03">24088 10710 0,'0'0'0,"0"22"32,21-22-1,0 0-31,0 0 0,0 0 16,0 0-16,1-22 0,-1 22 15,0-21-15,0 0 0,0 21 16,0-21-16,1 0 0,-22 0 0,21-1 15,0 1-15,0 0 0,0-21 16,-21 21-16,0-1 0,21-20 0,-21 0 16,22 21-16,-22-22 0,0 22 0,0-21 15,0-1-15,0 22 0,0-21 16,0 21-16,0-22 0,0 22 0,0 0 16,0 0-16,0 42 46,0 0-46,0 0 16,0 1-16,0-1 16,0 0-1,-22-21 32,1 0-16,21 21-31,0 0 0,0 0 16,-21 1-16,21-1 0,-21 21 16,0 0-16,21 1 0,0-1 15,-21 22-15,21-1 0,-22-21 0,22 22 16,-21-1-16,21 1 0,0-1 0,-21 1 16,21-1-16,-21 22 0,0-21 15,21 20-15,0-20 0,-21-1 0,-1 22 16,22-22-16,-21 1 0,21-22 0,0 22 15,0-22-15,-21 22 0,21-22 0,0 0 16,-21 1-16,21-22 0,0 21 16,0-21-16,0 0 0,0 1 0,21-22 15,0 0-15,0 0 16,1 0-16,-1-22 16,0 1-16,0 0 0,0 0 15,0-21-15,1 20 0,20 1 0,-21-21 16,0 0-16,22-1 0,-22 22 0,21-42 15,-21 20-15,0 1 0,1-22 16,-22 22-16,0-21 0,0-1 0,0 22 16,0-22-16,0 1 0,-43 20 0,22 1 15,0 0-15,-21-1 0,20 1 0,-20 0 16,0 21-16,-1-1 16,22 1-16,-21 0 0,21 0 0,-22 21 0,22 0 15,0 0-15,0 0 0,21-21 0,0 0 47,21 21-47,0 0 0,0-22 0,1 22 16,20-21-16,-21 0 0,0 21 15,22-21-15,-1 0 0,0 0 0,1-1 16,-1-20-16,0 21 0,1 0 0,-1-22 16,0 22-16,1-21 0,-1 21 15,-21 0-15,21-22 0,-20 22 0,-1 21 16,0-21-16,-21 0 0,0 42 31,0 0-15,0 0-16,-21 22 0,21-22 15,0 21-15,0 0 0,0 1 16,0-22-16,0 21 0,0 1 0,0-22 16,0 0-16,0 0 0,0 0 0,0 0 15,21 1-15,0-1 0,0-21 16,0 0-16,1 0 0,-1 0 15,0 0-15,0 0 0,0-21 16,0 21-16,1-22 0,-22 1 16,21 0-16,0 0 0,0 0 0,-21 0 15,0-1-15,0-20 0,0 21 0,0 0 16,0-22-16,0 22 16,0-21-16,0 21 0,0-22 0,0 22 15,0 0-15,-21 0 0,0 0 16,0 21-16,-1 0 31,1 0 16,0 0 156,21-21-203,-21 21 0,0 0 16,0 0-16</inkml:trace>
  <inkml:trace contextRef="#ctx0" brushRef="#br1" timeOffset="124367.26">19918 10710 0,'0'0'0,"-21"0"0,-1 22 0,1-22 0,0 0 16,0 0-16,0 0 0,0 0 0,-1 0 16,22 21-1,22-21-15,-1 0 16,0 0-16,21 0 0,22 0 0,-22 0 16,43 0-16,-22 0 0,43 0 15,-21 0-15,21 0 0,-1 0 0,22 0 16,-21 0-16,0 0 0,0 0 0,0 0 15,21-21-15,-21 21 16,-1 0-16,1 0 0,0-22 0,-21 22 0,-1 0 16,1 0-16,-21 0 0,-1 0 15,1 0-15,-22 0 0,0-21 16,-21 21-16,1 0 0,-1 0 0,-42 0 31,-1 0-31,1 0 16,0 0-16,0 0 0,-21 0 0,-1 0 15,22 0-15,-42 0 0,20 0 0,1 0 16</inkml:trace>
  <inkml:trace contextRef="#ctx0" brushRef="#br1" timeOffset="124655.1">20468 10859 0,'0'0'0,"21"0"16,22 0 0,-1 0-16,21 0 0,-20 0 0,20 0 15,22 0-15,-22 0 0,22 0 0,0 0 16,21-22-16,-1 1 0,1 21 16,0 0-16,0-21 0,-21 21 0,20 0 15,-20 0-15,0-21 0,-1 21 0,1 0 16,-21 0-16,-1 0 0,1 0 15,-1 0-15,-21 0 0,1 0 16,-22 0-16,0 0 0,0-21 0,0 21 16,1 0-1,-1 0-15</inkml:trace>
  <inkml:trace contextRef="#ctx0" brushRef="#br1" timeOffset="125298.81">23939 10393 0,'-21'0'0,"42"0"0,-63 0 0,84 0 16,-20 0-1,-1 0-15,21 0 0,0 21 16,1-21-16,-1 0 0,22 0 0,-22 0 16,0 0-16,22 0 0,-1 0 15,1 0-15,-22 0 0,22 0 0,-1 0 16,1 0-16,-22 0 0,0 0 0,1 0 15,-1 0-15,-21 0 16,0 0-16,0 0 0,-63 0 31,21 0-31,0 0 16,-22 0-16,22 0 0,-21 0 0,0 21 16</inkml:trace>
  <inkml:trace contextRef="#ctx0" brushRef="#br1" timeOffset="125499.7">24109 10732 0,'21'21'16,"0"-21"-16,0 0 0,0 0 15,1 0-15,20 0 0,-21 0 16,21 0-16,-20 0 0,20 0 16,0 0-16,22 0 0,-22 0 0,22 0 15,-1-21-15,1 21 0,-22 0 0,21 0 16,1-22-16,-22 22 0,22 0 15,-22 0-15,0 0 0,1-21 0,-22 21 16,21 0-16,-21 0 0,1 0 0</inkml:trace>
  <inkml:trace contextRef="#ctx0" brushRef="#br1" timeOffset="126734.91">26860 10266 0,'-21'0'0,"42"0"0,-42-21 15,21 0-15,0-1 0,0 1 16,21 0 0,1 0-16,-22 0 0,21 0 15,-21-1-15,0 1 0,0 0 16,-21 0 0,-1 21-16,-20 0 0,21 0 15,-21 21-15,20 0 0,-20 0 0,0 1 16,21 20-16,-22-21 0,22 21 15,0 22-15,-21-22 0,42 1 0,-22 20 16,22-21-16,-21 1 0,21 20 0,0-20 16,0-1-16,0-21 0,21 21 15,1-20-15,-22-1 0,21 0 0,0 0 16,21-21-16,-21 0 0,22 0 16,-22 0-16,21 0 0,1 0 15,-1 0-15,0 0 0,1-21 0,-1 0 16,21 0-16,-20-1 0,-1-20 0,0 21 15,1-21-15,-1-1 0,-21-20 16,22 20-16,-22 1 0,0-21 0,0 20 16,0 1-16,-21-22 0,0 22 0,0 0 15,0-22-15,0 22 0,0 0 16,0 20-16,0 1 0,0 0 0,0 42 31,0 0-31,-21 1 0,21-1 0,0 21 16,-21 0-16,21 1 0,0-1 15,0 0-15,0 1 0,0-1 16,0 0-16,0 1 0,0-1 0,-21-21 16,21 22-16,0-1 0,0-21 0,0 0 15,0 0-15,0 1 0,0-1 16,0-42 15,0-1-31,0 1 0,0 0 16,21 0-16,0 0 0,-21-22 15,21 22-15,0-21 0,1 0 0,-22 20 0,21-20 16,0 21-16,0 0 0,-21 0 16,21 21-16,0 0 0,1 0 15,-1 0-15,0 21 16,-21 0-16,0 0 0,0 21 16,21-20-16,-21 20 0,21-21 0,0 0 15,-21 22-15,22-22 0,-1 0 0,-21 0 16,21 0-16,0 0 0,0 1 15,0-22-15,22 0 0,-22 21 0,21-21 16,-21 0-16,22 0 0,-1 0 0,-21 0 16,22-21-16,-1-1 15,0 22-15,-21-21 0,22 0 0,-22 0 0,21-21 16,-21 20-16,1-20 0,-1 21 16,-21-21-16,0-1 0,0 22 15,0-21-15,0 21 0,0-22 0,0 22 16,0 0-16,0 0 0,-21 21 15,-1 0 1,1 21-16,0 0 0,21 0 0,-21 22 16,0-22-16,21 21 0,0-21 15,-21 22-15,21-1 0,0-21 0,0 21 16,0 1-16,0-22 0,0 0 0,0 0 16,21 0-16,0 1 15,0-1-15,0-21 0,0 21 16,1-21-16,20 0 0,-21 0 0,0 0 15,22 0-15,-22 0 0,0-21 16,21 0-16,-21-1 0,22 1 0,-22 0 16,0 0-16,0 0 0,22 0 0,-22-22 15,0 22-15,-21-21 0,21 21 16,-21-22-16,21 22 0,-21 0 0,0 0 16,0 0-16,0-1 0,0 1 0,21 0 15,-21 0 1,22 21-1,-22-21-15</inkml:trace>
  <inkml:trace contextRef="#ctx0" brushRef="#br1" timeOffset="127916.36">28787 10097 0,'0'0'15,"-22"0"1,1 0-16,0 0 16,0 0-16,0 0 15,0 0 1,-1 21-16,1 0 15,21 0-15,0 0 0,0 0 16,0 1-16,0-1 0,0 0 16,0 0-16,0 21 0,0-20 0,0-1 15,0 0-15,0 0 0,0 0 16,0 0-16,0 1 16,0-1-16,0-42 31,0-1-31,0 1 15,0 0-15,0 0 0,0-21 16,0 20-16,0 1 0,0 0 16,0-21-16,0 21 0,21-1 0,1-20 15,-22 21-15,21 0 0,0 0 0,0-1 16,-21 1-16,21 0 0,0 21 16,-21-21-16,22 21 0,-1 0 15,-21 21 16,0 0-15,0 0-16,0-42 63,0 0-63,-21 21 15,-1 0-15,1 0 16,0 0-16,0 0 15,0 0-15,0 21 0,21 0 0,-22 1 16,1-1-16,21 21 0,-21-21 16,21 22-16,0-22 0,0 21 15,-21-21-15,21 22 0,0-1 0,0-21 16,0 21-16,0-20 0,21-1 0,-21 0 16,21 0-16,0 0 0,1 0 15,-1 1-15,21-1 0,-21-21 0,22 0 16,-22 0-16,21 0 0,-21 0 0,22 0 15,-22 0-15,21-21 0,-21 21 16,22-22-16,-22 1 0,0-21 0,0 21 16,0-22-16,0 1 0,1 0 15,-1-1-15,0 1 0,0 0 0,0-1 16,0-20-16,1 21 0,-1-1 16,0 1-16,0-22 0,0 22 15,0 21-15,1-21 0,-1-1 0,-21 22 16,0 0-16,21 0 0,-21 42 31,0 0-31,0 21 0,0-20 0,-21 20 16,21 0-16,-21 1 0,21-1 15,-22 0-15,1 1 0,21-1 0,-21 0 16,0-21-16,0 22 0,21-1 0,-21-21 16,-1 0-16,22 1 0,-21-1 15,21 0-15,0 0 0,0-42 47,0 0-47,21 21 16,1-21-16,-1-1 0,0 1 15,0 0-15,0 0 0,0 0 0,1 0 16,-1-1-16,21 1 0,-21 0 0,-21 0 16,21 21-16,1-21 0,-1 21 15,-21 21 16,-21-21-31,-1 21 0,1-21 16,0 0-16,0 21 0,0 0 16,0-21-16,-1 0 0,22 22 0,-21-22 15,21 21-15,-21-21 0,21 21 16,0 0-16,0 0 0,0 0 16,0 1-16,0-1 0,0 0 0,0 0 15,21 0-15,0 0 0,-21 1 16,22-1-16,-1-21 0,0 21 0,-21 0 15,21-21-15,0 21 0,0-21 16,1 0-16,-1 0 0,-21 21 0,21-21 16,0 0-16,0 0 0,0 0 0,1 0 15,-1 0-15,0-21 0,0 21 16,21-21-16</inkml:trace>
  <inkml:trace contextRef="#ctx0" brushRef="#br1" timeOffset="129023.74">30967 10414 0,'0'0'0,"-21"0"16,-1 0-1,22-21 1,0 0-1,22 21-15,-22-21 0,21-1 16,0 1-16,0 0 0,21 0 0,-20 0 16,-1-22-16,0 22 0,21 0 15,-21-21-15,1 21 0,-1-22 0,0 1 16,0 0-16,-21-1 0,0 1 0,0 21 16,0-22-16,0 1 0,0 0 15,0 21-15,0-1 0,-21 22 16,0 0-16,0 0 0,-1 22 15,1-1-15,0 21 0,0 0 0,0 1 16,0 20-16,-1-20 0,1 20 16,0 1-16,21-1 0,-21 1 15,0-1-15,0 1 0,-1 20 0,22-20 16,-21 20-16,21-20 0,-21 21 16,21-22-16,0 1 0,-21-1 0,0 1 15,0-1-15,21 1 0,-22-1 0,1 1 16,21-1-16,-21 1 0,0-22 15,21 21-15,-21-20 0,0-1 0,21 0 16,0-20-16,0 20 0,0-21 16,0 0-16,0 0 15,21-21-15,0 0 16,21 0-16,-21-21 0,1 0 0,20 0 16,-21 0-16,21 0 0,-20-1 15,20 1-15,-21-21 0,0 0 0,22-1 16,-22 1-16,0 0 0,0-22 15,0 22-15,0-22 0,-21 1 0,0-1 16,0 22-16,0-22 0,0 1 0,0-1 16,-21 1-16,0 21 0,-21-22 15,21 22-15,-1-1 0,-20 1 0,21 21 16,0 0-16,0 0 0,-1-1 16,1 22-16,21-21 15,21 21 16,1-21-31,-1 21 0,0-21 0,0 21 16,0-21-16,0 21 0,1-21 16,20-1-16,-21 1 0,0 21 0,22-21 15,-22 0-15,0 0 0,0 0 0,0-1 16,22 1-16,-22 0 0,0 0 16,0 0-16,-21 0 0,21-1 0,-21 1 15,21 21-15,-21 21 47,-21 1-47,21-1 0,-21 0 0,21 21 16,0-21-16,0 22 0,0-22 0,0 0 15,0 21-15,0-20 0,0-1 16,0 0-16,21 21 0,0-21 16,1 1-16,-1-22 0,0 0 15,0 0-15,0 0 0,0 0 0,1 0 16,-1-22-16,0 1 0,0 0 15,0 0-15,0-21 0,1 20 16,-22 1-16,0-21 0,21 21 0,-21-22 16,0 1-16,0 21 0,0-21 0,0 20 15,0 1-15,0 0 0,0 0 16,-21 0-16,21 0 0,-22 21 16,1 0-16,0 21 15,0 0-15,0 0 0,21 0 16,0 0-16,-21 1 0,21-1 15,0 0-15,0 0 0,0 0 16,0 0-16,0 1 0,21-22 0,-21 21 16,21-21-16,0 0 0,0 21 15</inkml:trace>
  <inkml:trace contextRef="#ctx0" brushRef="#br1" timeOffset="129415.51">31792 10266 0,'0'-21'15,"-42"42"-15,84-21 0,-42-42 0,21 42 0,-21-22 16,0 1-16,22 0 0,-22 0 15,21 0-15,-21 0 0,21-1 0,-21 1 16,21 21-16,0-21 0,0 0 16,1 0-16,-1 21 0,0 0 0,0 0 15,0 0-15,0 0 0,1 0 0,20 0 16,-21 0-16,-21 21 0,21 0 16,0 0-16,-21 22 0,0-22 0,0 0 15,0 21-15,0-21 0,0 22 16,0-22-16,0 21 0,0-21 0,0 1 15,0-1-15,0 0 0,0 0 16,-21 0-16,21 0 0,-21-21 16,0 0-1,21-21 1,0 0-16,0 0 16,0-21-16,0 20 0,21 1 0,0-21 15,0 0-15,1 20 0,20-20 16,-21 0-16,21-1 0,-20 1 0,20 0 15,-21 21-15,0-1 0,22-20 16,-22 42-16,0-21 0,-21 42 31,0 0-31,-21 0 0,0 1 0,-22-1 16,1 0-16</inkml:trace>
  <inkml:trace contextRef="#ctx0" brushRef="#br1" timeOffset="130010.9">19494 11790 0,'0'0'0,"-21"0"0,-42-21 31,42 21-31,-1 21 16,22 0-16,0 21 0,0 1 16,0-1-16,0 22 0,0-1 15,0-21-15,0 22 0,0-1 0,0 1 16,0-22-16,0 1 0,0-1 16,0 0-16,0 1 0,0-1 15,0-21-15,0 21 0,0-20 0,-21 20 16,0-21-16,21 0 0,-21 0 0,0 1 15,0-1-15,-1-21 16,1 0-16,0 0 0,0 0 0,0 0 16,0 0-16,-22-21 0</inkml:trace>
  <inkml:trace contextRef="#ctx0" brushRef="#br1" timeOffset="130656.16">18563 12383 0,'-21'-22'0,"42"44"0,-21-22 31,21 0-31,0 21 0,22 0 0,-1-21 16,0 0-16,22 21 0,-22-21 15,22 0-15,-1 0 0,1 0 0,20-21 16,1 0-16,-21 21 0,20-21 0,1-1 16,0 1-16,-22-21 0,22 21 15,-22 0-15,1-22 0,-22 22 0,22-21 16,-22 21-16,0-22 0,-21 22 15,1-21-15,-1-1 0,-21 1 16,21 21-16,-21-21 0,0 20 0,0-20 16,0 21-16,0-21 0,-21 20 0,0 22 15,21-21-15,-22 21 0,22 21 16,-21 1-16,21-1 0,-21 0 16,21 21-16,0 1 0,0 20 15,0-21-15,0 22 0,-21-22 0,21 22 16,-21-22-16,21 22 0,-21-22 0,21 0 15,0 1-15,0-22 0,-22 21 16,22-21-16,-21 22 0,21-22 0,-21 0 16,21 0-16,0 0 0,-21-21 31,21-21-15,0 0-16,0 0 0,0 0 15,0-22-15,21 22 0,0-21 16,-21 21-16,21-22 0,1 22 15,-1-21-15,0 21 0,21-22 0,-21 43 16,1-21-16,-1 21 0,21 0 0,-21 0 16,0 21-16,1 0 0,-1 1 15,0 20-15,0-21 0,-21 0 0,21 22 16,-21-22-16,0 0 0,0 0 0,0 21 16,0-20-16,0-1 15,0 0-15,0 0 0,-21 0 16,21 0-16,-21-21 0,21-21 47,0 0-47,0 0 15,0 0-15</inkml:trace>
  <inkml:trace contextRef="#ctx0" brushRef="#br1" timeOffset="130970.98">20256 12404 0,'22'0'0,"-44"0"0,65 0 16,-22 0-16,0 0 0,0 0 16,0 0-16,22 0 0,-22 0 15,0-21-15,0-1 0,22 22 0,-22-21 16,0 21-16,0-21 0,0 21 0,0 0 16,1-21-16,-1 0 15,-21 0-15,0-1 16,-21 22-16,-1 0 0,1 0 15,0 0-15,0 0 0,0 0 0,0 22 16,-1-1-16,22 0 0,-21 0 0,21 21 16,-21-20-16,21-1 0,0 21 15,0-21-15,0 0 0,0 1 16,0-1-16,0 0 0,0 0 0,21 0 16,0-21-16,1 21 0,20-21 0,-21 22 15,21-22-15,1 0 0,-1 0 16,0 0-16,22 0 0,-22-22 0,22 1 15</inkml:trace>
  <inkml:trace contextRef="#ctx0" brushRef="#br1" timeOffset="131603.62">22648 12573 0,'-42'0'0,"84"0"0,-126 0 15,62 0-15,-20 0 0,21 0 16,21-21-16,0 0 0,0 0 15,21-1-15,0 1 16,22-21-16,-22 21 0,21 0 16,0-22-16,22 1 0,-22 0 0,1-1 15,-1 1-15,0 0 0,-21-1 0,1 1 16,20-43-16,-21 43 16,-21 0-16,21-1 0,-21 22 0,0-21 15,0 21-15,0-1 0,0 1 0,0 0 16,0 0-16,-21 21 15,0 0-15,0 0 0,21 21 16,-21 0-16,-1 22 0,1-22 0,0 21 16,21 22-16,-21-1 15,21 1-15,-21 20 0,21 1 0,0-22 16,0 22-16,0 0 0,0-1 0,0-20 16,0 21-16,0-1 0,0 1 15,0 0-15,0-22 0,0 22 0,0-22 16,0 22-16,0-22 0,0 1 0,0-1 15,0 1-15,0-1 0,0 22 16,0-43-16,0 22 0,-21-22 0,21 1 16,-22-1-16,22 0 0,0-21 0,0 1 15,0-1-15,0 0 0,-21-21 16,21-21 0,0-22-16,0 22 15,0-21-15,0 21 16,0-22-16,0-20 0,0 21 0,0-22 15,0 1-15,0-1 0</inkml:trace>
  <inkml:trace contextRef="#ctx0" brushRef="#br1" timeOffset="131920.44">22902 12404 0,'0'0'16,"0"-43"-16,21-20 0,-21 21 0,0-1 0,0 22 15,0-21-15,22 21 0,-22-22 16,21 22-16,0 0 0,0 0 0,0 21 15,0-21-15,1 21 0,20 0 0,-21 0 16,21 0-16,1 21 16,-22 0-16,21 0 0,-21 0 0,22 0 15,-22 22-15,0-22 0,-21 21 0,0-21 16,0 22-16,0-22 0,-21 21 16,0-21-16,-22 1 0,22 20 0,-21-21 15,0 0-15,-1 0 0,1-21 0,21 22 16,-22-1-16,1-21 0,21 0 15,0 0-15,0 0 0,-1 0 0,1 0 16,21-21 15,21 21-31,-21-22 0,22 1 0,-1 21 16,0-21-16,0 21 0</inkml:trace>
  <inkml:trace contextRef="#ctx0" brushRef="#br1" timeOffset="132339.2">23304 12192 0,'0'0'0,"-21"-21"15,21 0-15,0 0 16,0-1-16,0 1 16,21 21-16,1-21 0,-1 0 0,0 21 15,0 0-15,21 0 0,1 0 0,-22 0 16,21 0-16,1 0 0,-1 21 15,0 0-15,1 0 0,-1 1 16,-21 20-16,21-21 0,-20 21 0,-1-20 16,0-1-16,-21 21 0,0-21 0,0 22 15,0-22-15,0 0 0,0 0 16,-21 0-16,0-21 0,21 21 0,-22-21 16,1 0-16,0 0 0,0 0 15,21-21 1,0 0-1,0 0-15,0 0 0,0 0 16,0-1-16,21-20 0,-21 21 16,21-21-16,0 20 0,1-20 0,-1 0 15,0 21-15,0-1 0,0 1 16,-21 0-16,21 0 0,1 21 0,-1-21 16,0 21-16,-21 21 15,0 0-15,21-21 0,-21 21 16,21 0-16,-21 1 0</inkml:trace>
  <inkml:trace contextRef="#ctx0" brushRef="#br1" timeOffset="134326.54">24130 12340 0,'0'21'0,"0"-42"0,21 42 16,0-21 0,0 0-16,1-21 15,-22 0-15,21 21 0,0-21 0,0 0 16,0 0-16,0-1 15,1-20-15,-1 21 0,-21 0 0,0 0 16,0-1-16,0-20 0,0 21 0,0 0 16,-21 21-1,-1 0-15,1 21 16,0 0-16,21 0 0,-21 0 0,21 1 16,-21 20-16,0-21 0,21 0 15,0 22-15,0-22 0,0 0 0,0 21 16,0-21-16,0 1 0,0-1 15,0 0-15,0 0 16,21-21-16,0 0 0,0 0 16,0 0-16,0 0 0,1 0 0,-1 0 15,0 0-15,21 0 0,-21-21 16,22 0-16,-1 21 0,-21-21 0,22-1 16,-1 1-16,0 0 0,-21 0 0,22-21 15,-1 20-15,0-20 0,-20 21 16,-1-21-16,21-1 0,-21 22 0,-21 0 15,0 0-15,0 0 0,0-1 16,-21 44 0,0-1-16,0 0 15,0 0-15,21 0 0,0 22 16,-22-22-16,22 0 0,0 21 0,0-21 16,0 1-16,0 20 0,0-21 0,22 0 15,-1 0-15,0 1 0,-21-1 16,21 0-16,0 0 0,0-21 0,-21 21 15,22-21-15,-22 21 0,21-21 16,-42-21 15,-1 0-31,1 21 16,0-21-16,0 0 16,0 0-16,21-1 0,-21 22 15,-1-21-15,1 21 0,0 0 31,21 21-31,0 1 0,0-1 16,0 0-16,21 0 0,0-21 16,1 21-16,-1-21 0,0 21 15,0-21-15,0 0 0,0 0 0,22 0 16,-22 22-16,21-22 0,-21 0 0,22 0 16,-22 0-16,21 0 0,1-22 15,-22 22-15,21-21 0,-21 0 0,22 21 16,-1-21-16,-21 0 0,0 0 15,22-1-15,-22-20 0,0 21 0,0-21 16,0 20-16,0-20 0,-21 21 16,0-21-16,0-1 0,0 22 0,0 0 15,0-21-15,0 20 0,-21 22 16,0 22 0,0-22-16,21 21 0,0 21 0,-21-21 15,21 0-15,-21 22 0,21-22 16,0 0-16,0 21 0,0-20 0,0-1 15,0 0-15,21 0 0,0 0 0,0 0 16,0 1-16,0-22 16,1 0-16,-1 0 0,0 0 15,0 0-15,0 0 0,22 0 0,-22 0 16,0-22-16,21 22 0,-21-21 16,1 21-16,20-21 0,-21 0 0,0 0 15,0 0-15,1-22 0,-1 22 0,-21 0 16,0-21-16,21 20 0,-21-20 15,0 21-15,0-21 0,0 20 0,0 1 16,0 42 0,0 1-16,0-1 15,0 21-15,0-21 0,0 0 0,0 22 16,0-22-16,0 21 0,0-21 16,-21 1-16,21 20 0,0-21 15,0 0-15,-21-21 0,21 21 0,0 1 16,0-1-16,0-42 47,21-1-47,0 1 0,0 0 15,0 0-15,-21 0 0,21 0 16,1-1-16,-1-20 0,0 21 0,0 0 16,-21-22-16,21 22 0,0 0 0,1 21 15,-1 0-15,0 0 16,0 0-16,-21 21 15,21 0-15,-21 1 0,0-1 0,0 0 16,21 0-16,-21 0 0,0 0 0,22 1 16,-22-1-16,0 0 15,21 0-15,0-21 0,0 21 16,0-21-16,0 0 0,1 0 16,-1 0-16,0 0 0,0-21 15,0 21-15,-21-21 0,21 0 16,1 0-16,-22-1 0,21 1 0,0 0 15,0 0-15,-21-21 0,21 20 16,0-20-16,1 0 0,-1 21 16,-21-22-16,21 22 0,0 0 0,0 0 15,-21 0-15,21 21 0,1 0 16,-1 0-16,-21 21 16,0 0-16,0 0 0,0 0 15,0 0-15,0 1 0,0-1 16,0 0-16,0 0 0,0 0 15,21-21 17,0-21-17,-21 0-15,0 0 16,21 0-16,-21-1 16,0 1-16,0 0 0,0 0 0,0 0 15,0 0-15,0-1 0,0 1 0,0 0 16,-21 21-1,0 0-15,0 21 16,21 0-16,-21 1 0,-1-1 0,1 21 16,21-21-16,-21 22 0,0-22 15,21 21-15,0 0 0,0-20 0,0 20 16,0-21-16,0 21 0,0-20 0,0-1 16,0 0-16,21 0 0,0-21 15,0 21-15,22-21 0,-22 0 16,0 0-16,21 0 0,1 0 0,-22 0 15,21 0-15,1 0 0,-22 0 16,21-21-16,-21 0 0,22 0 0,-22 0 16,0-1-16,0 1 0,0 0 0,0 0 15,1-21-15,-1 20 0,-21 1 16,0-21-16,0 21 0,0 0 0,0-1 16,0 1-16,-21 42 15,21 1-15,-22-1 16,1 21-16,21-21 0,0 22 0,0-22 15,-21 0-15,21 21 0,0-21 0,0 1 16,0-1-16,0 0 16,0 0-16,0 0 0,21-21 15,0 21-15,1-21 16,20 0-16,-21 0 0,21 0 16,1 0-16,-22 0 0,21 0 0,1 0 15,-1-21-15,0 21 0,1-21 0</inkml:trace>
  <inkml:trace contextRef="#ctx0" brushRef="#br1" timeOffset="135187.13">28977 11769 0,'0'0'16,"-21"-21"-16,0 21 0,-22 0 0,22 0 15,0 0-15,-21 0 0,21 0 16,-22 0-16,22 21 0,0 0 0,0-21 16,0 21-16,-1 21 0,1-20 15,0 20-15,21 0 0,-21-21 0,21 22 16,0-1-16,0-21 0,0 22 0,0-22 16,0 21-16,0-21 0,0 0 15,21 1-15,0-22 0,0 21 0,1-21 16,-1 0-16,21 0 0,-21 0 15,22 0-15,-22 0 0,21 0 16,-21 0-16,22-21 0,-22-1 0,0 1 16,0 0-16,0 0 0,-21 0 0,0-22 15,0 1-15,0 21 0,0-21 16,-21-1-16,0 1 0,0 0 0,0 20 16,-1-20-16,1 0 0,0 21 15,21-1-15,-21-20 0,21 21 0,-21 0 16,21 0-16,0-1 15,21 22 1,0 0-16,0-21 0,0 21 16,1 0-16,-1 0 0,0 0 15,0 0-15,0 0 0,0 0 16,1 0-16,-1 0 0,0 0 0,-21 21 16,21 1-16,0-22 0,-21 21 15,0 0-15,21 0 0,-21 0 0,22 0 16,-22 22-16,0-22 0,0 42 0,0-20 15,0-1-15,0 22 0,0-1 16,0-21-16,0 22 0,0-1 0,0 1 16,0-22-16,-22 22 0,22-1 15,-21 1-15,0-1 0,21 1 0,-21-1 16,21 1-16,-21-1 0,21 1 16,-21-1-16,21 22 0,0-22 0,0 1 15,0-1-15,0 1 0,0-1 16,0 1-16,0-1 0,0 1 0,0-1 15,21 1-15,0-1 0,-21-20 0,21 20 16,-21-20-16,0-22 0,0 21 16,0-21-16,0 0 0,0 1 0,-21-1 15,0-21-15,0 0 0,-1 0 16,22-21-16,-21-1 0,0 1 16,21 0-16,0-21 0,-21-1 0,0 1 15,0 0-15,21-22 0,0 1 0,-22-1 16,1 1-16,21-1 0,0 1 15,0-22-15,0 22 0,0-22 16,0 21-16,0 1 0,21-22 0,1 22 16,-1-1-16,21 22 0,-21-22 15,22 22-15,-22 0 0,21-1 0,-21 1 16,22 21-16,-1-21 0,-21 20 0,0-20 16,22 21-16,-22 0 0</inkml:trace>
  <inkml:trace contextRef="#ctx0" brushRef="#br1" timeOffset="135518.95">30374 11748 0,'0'-22'0,"0"44"0,0-65 0,0 22 0,-21 0 15,21 0-15,0 0 0,-21 21 16,0 0-1,21 21-15,0 21 0,-22-21 16,22 22-16,0-1 0,0 0 16,-21 22-16,21-1 0,0-20 0,0 20 15,0-21-15,0 1 0,0 20 0,0-20 16,0-22-16,0 21 0,0-21 16,0 0-16,0 1 0,0-1 15,0 0 1,0-42-1,0 0-15,21 21 0,-21-22 16,22 1-16,-1-21 0,0 21 16,0-22-16,-21 1 0,21 0 0,0-1 15</inkml:trace>
  <inkml:trace contextRef="#ctx0" brushRef="#br1" timeOffset="136171.2">30543 11811 0,'0'-63'16,"-42"211"-16,84-233 0,-20 0 0,-22 64 15,0 42 1,0 22-1,0-22-15,0 21 0,-22-21 16,22 22-16,0 20 0,0-20 0,0-1 16,-21 0-16,21 1 0,0-22 15,0 21-15,0-21 0,0 22 0,0-22 16,0 0-16,0 0 0,21-21 31,1 0-31,-1 0 0,0 0 16,0 0-16,0-21 0,0 0 15,1 0-15,-22-1 0,42 1 0,-21 0 16,0-21-16,0 21 0,22-43 16,-22 43-16,0 0 15,0 0-15,-21-1 0,0 44 16,0-1 0,0 0-16,0 0 0,0 0 0,0 22 15,0-22-15,0 0 0,0 0 16,0 21-16,0-20 0,0-1 0,21 0 15,1 0-15,-1 0 0,21 0 0,-21-21 16,0 22-16,22-22 0,-22 0 16,21 0-16,-21 0 0,22 0 0,-1 0 15,-21 0-15,22 0 0,-22-22 16,21 22-16,-21-21 0,22 0 16,-22-21-16,21 21 0,-21-22 0,0 22 15,22-21-15,-22-1 0,0 1 16,0 0-16,-21-1 0,21 1 0,-21 21 15,0 0-15,0 0 0,0-1 16,-21 22-16,0 22 16,0-1-16,0 0 0,0 21 15,-1-21-15,22 22 0,0-1 0,-21-21 16,21 22-16,0-1 0,0-21 16,0 0-16,0 22 0,21-22 0,-21 0 15,22-21-15,-1 21 0,21 0 16,-21-21-16,0 0 0,22 0 15,-22 0-15,21 0 0,-21 0 0,22 0 16,-22-21-16,21 21 0,-21-21 16,22 0-16,-22 0 0,0-1 0,21 1 15,-20 0-15,-22-21 0,21 21 16,-21-22-16,21 22 0,-21-21 0</inkml:trace>
  <inkml:trace contextRef="#ctx0" brushRef="#br1" timeOffset="136422.64">30416 11853 0,'0'0'0,"-42"22"0,21-22 0,0 0 16,63 0-1,-21 0-15,0 0 16,22-22-16,-1 22 0,0-21 15,1 21-15,-1 0 0,0-21 0,22 21 16,-22-21-16,1 21 0,20 0 0,-21-21 16,1 21-16,-1-21 0,-21 21 15,22 0-15</inkml:trace>
  <inkml:trace contextRef="#ctx0" brushRef="#br1" timeOffset="139289.06">25633 13907 0,'-21'0'15,"42"0"-15,-42 21 16,42-21 0,0 0-1,0 0-15,0 0 0,0 0 16,22 0-16,-22-21 0,21 21 0,1-22 15,-1 1-15,0 0 0,-21 21 16,22-21-16,-1 0 0,-21 0 0,-21-1 16,0 1-16,0 0 0,0 0 0,0 0 15,0 0-15,-42-1 0,21 1 16,-22 0-16,1 0 0,-21 21 16,20 0-16,1 0 0,0 0 15,-1 0-15,1 0 0,0 21 0,20 0 16,1 22-16,-21-22 0,21 21 15,21 0-15,0 1 0,-21-1 0,21 0 16,0 1-16,0-22 0,0 21 0,0-21 16,21 1-16,0 20 0,0-42 15,0 21-15,0 0 0,22-21 0,-22 0 16,21 0-16,1 0 0,-22 0 0,21 0 16,-21 0-16,22 0 0,-22 0 15,0-21-15,0 0 0,-21 0 16,0 0-16,-21-1 15,0 22-15,-22-21 0,1 21 16,0 0-16,-1-21 0,1 21 0,0 0 16,-1 0-16,1 21 0,0 0 15,-1 1-15,1-1 0,21 0 0,-21 21 16,20 1-16,1-22 0,0 42 0,0-20 16,21-1-16,-21 0 0,21 1 15,0-1-15,0-21 0,0 21 0,21-20 16,0-1-16,21 0 0,-20 0 15,20 0-15,-21-21 0,21 0 0,22 0 16,-22 0-16,22-21 0,-22 0 16,22 0-16,-1 0 0,1-1 0,-1-20 15,1 21-15,-1-21 0,1-1 16,-1 1-16,1 0 0,-22-1 0,21-20 16,-20 20-16,-1 1 0,-21-21 15,0-1-15,1 22 0,-1-22 0,-21 1 16,0-1-16,0 1 0,0 20 0,0 1 15,0 0-15,0-1 0,0 22 16,-21 21-16,-1 0 16,1 21-16,21 22 0,-21-1 0,21 0 15,0 1-15,-21-1 16,21 22-16,-21-22 0,21 21 0,-21-20 16,21-1-16,0 0 0,0 1 15,0-1-15,0 0 0,0-20 0,21 20 16,0-21-16,0 0 0,0 22 0,0-22 15,1-21-15,-1 21 0,21-21 16,-21 0-16,22 0 0,-22 0 0,21 0 16,-21 0-16,22 0 0,-1-21 0,0 0 15,1 21-15,-1-22 0,-21 1 16,21 0-16,-20-21 0,20 21 0,-21-1 16,0-20-16,0 21 0,-21 0 15,0-22-15,0 22 0,0 0 16,0 0-16,0 0 0,-21 21 15,0 0-15,0 0 0,0 21 16,0 0-16,21 0 0,-22 22 0,1-22 16,0 0-16,21 21 0,0-21 0,0 22 15,0-22-15,0 21 0,0-21 16,0 22-16,0-22 0,21 0 0,0 0 16,1 0-16,-1-21 0,0 22 0,0-1 15,21-21-15,1 0 0,-22 0 16,21 0-16,1 0 0,-22 0 0,21 0 15,0-21-15,1-1 16,-22 1-16,21 0 0,-21 0 0,22 0 16,-22 0-16,0-1 0,0-20 0,0 21 15,1 0-15,-1 0 0,-21-22 16,0 22-16,0 0 0,0 0 0,0 0 16,0-1-16,0 44 15,0 20 1,0-21-16,0 0 0,0 0 15,0 1-15,0-1 0,0 21 0,0-21 16,0 0-16,0 1 0,0-1 16,0 0-16,0 0 0,0 0 15,21-21 17,-21-21-17,21 21-15,0-21 0,-21 0 0,21 0 16,-21-1-16,22 1 0,-1 0 15,-21 0-15,21 0 0,0-22 0,0 22 16,0 0-16,-21 0 0,22-21 16,-1 42-16,0-22 0,0 1 0,0 21 15,-21 21 1,0 1-16,21-1 0,-21 0 16,0 21-16,0-21 15,0 1-15,0-1 0,0 0 0,0 0 0,22 0 16,-22 0-16,21-21 15,0 22-15,0-1 0,0-21 16,0 0-16,1 0 0,-1 0 0,0 0 16,0 0-16,0 0 0,0 0 15,1-21-15,-1-1 0,0 1 0,21 21 16,-21-21-16,1 0 0,-1-21 16,0 20-16,21 1 0,-21 0 0,1-21 15,-1 21-15,21-22 0,-21 22 0,0 0 16,1 0-16,-22 0 0,0-1 15,21 22-15,-21 22 16,0-1-16,0 0 0,0 0 16,0 0-16,0 22 0,0-22 15,-21 0-15,21 0 0,0 0 0,0 0 16,0 1-16,0-1 0,0 0 0,0 0 16,21 0-16,0-21 0,0 21 15,0-21-15,0 0 0,1 0 0,-1 22 16,21-22-16,0 0 0,1 0 15,-1 0-15,-21 0 0,22-22 0,-1 22 16,0-21-16,1 0 0,-1 0 0,-21 0 16,0 0-16,22-1 0,-43 1 15,21 0-15,-21-21 0,0 21 16,0-22-16,0 22 0,0-21 0,0 21 16,0-1-16,-21 1 0,-1 21 15,1 0-15,0 0 0,0 0 0,-21 0 16,20 21-16,1 22 0,0-22 0,0 0 15,21 21-15,0-20 0,0-1 16,0 21-16,0-21 0,0 0 0,0 1 16,0-1-16,0 0 0,21 0 15,21 0-15,-20-21 0,-1 0 16,0 21-16,21-21 0,1 0 0,-1 0 16,-21 0-16,21 0 0,1 0 15,-1-21-15,0 0 0,1 21 16,-1-21-16,0 0 0,-20 0 0,20-1 15,0-20-15,-21 21 0,22-21 16,-22 20-16,0-20 0,0 0 0,0 21 16,1-22-16,-22 22 0,0 0 15,0 42 1,-22 0-16,1 0 0,0 1 0,21-1 16,-21 21-16,21-21 0,-21 22 15,21-22-15,-21 0 0,21 0 16,0 0-16,0 0 0,0 1 0,0-1 0,0 0 15,0 0 1,0-42 15,21 0-31,0 0 16,0 21-16,-21-22 0,21 1 0,0 0 16,1 0-16,-1 0 0,0-22 15,0 22-15,0 0 0,0-21 16,22 21-16,-22-1 0,0 22 0,-21-21 0,21 21 15,0 21 1,-21 1-16,0-1 0,0 0 0,0 0 16,0 0-16,0 22 0,0-22 15,0 0-15,0 0 0,0 0 0,0 0 16,0 1-16,22-1 0,-1 0 16,0 0-16,0-21 15,0 0-15,0 0 0,1 0 16,20 0-16,-21 0 0,0 0 15,0 0-15,1-21 0,20 21 0,-21-21 16,21 0-16,-20-1 0,20 1 0,-21-21 16,21 21-16,-20-22 0,-1 1 15,0-21-15,21 20 0,-21-20 0,1-1 16,-22 1-16,21-1 0,-21 22 16,21-22-16,-21 22 0,0 0 0,0-1 15,0 22-15,0 0 0,-21 21 16,0 0-16,-1 0 15,1 21-15,0 0 0,0 22 0,0-1 16,21 0-16,-21 1 0,21-1 16,-22 22-16,22-22 0,0 21 0,0-20 15,0-1-15,0 0 0,0 1 16,0-1-16,0-21 0,0 22 0,22-22 16,-1 0-16,0 0 0,-21 0 0,21 0 15,0-21-15,0 22 0,1-22 16,-1 0-16,0 0 0,0 0 0,0 0 15,0 0-15,1 0 0,-1 0 16,0 0-16,0-22 0,21 1 0,-20 0 16,-1 21-16,0-21 0,0-21 15,0 20-15,0 1 0,1-21 16,-22 21-16</inkml:trace>
  <inkml:trace contextRef="#ctx0" brushRef="#br1" timeOffset="139567.92">30670 13737 0,'0'0'0,"22"0"15,-1 0 1,21 0-16,-21 0 0,43 0 16,-22 0-16,0 0 0,22 0 15,-1 0-15,1-21 0,-22 21 16,22 0-16,-22 0 0,22 0 0,-22 0 15,0 0-15,-21-21 0,22 21 16,-22 0-16,0 0 0,0 0 0,0 0 31,-21 21 1,0 0-17</inkml:trace>
  <inkml:trace contextRef="#ctx0" brushRef="#br1" timeOffset="139818.91">32131 14118 0,'0'0'0,"-21"0"0,0 0 16,21 21-16,-22-21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8:06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593 0,'0'0'0,"0"-21"0,0 42 47,0 0-47,0 0 16,0 21-16,0-20 0,0 126 15,-21 0 1,0 0 15,21-106-31,-21 43 16,21-43 0,21 22 15,0-85-16,0 0-15,0 21 0,0-43 16,43-41 0,21-65-1,-43 65 1,-21 41 0,21 43-1,-20 106 32,-22-85-47,0 1 0,0 20 16,0-21-16,0 43 15,0-22 1,0-21 0,21 0-1,0-21 1,21 0-1,-21-42 1,85-127 15,-63 105-15,-43-21-16,0 43 16,0 0-16,0 21 0,0-22 0,0-20 15,0 42-15,-22-22 16,-20 43-1,21 0 17,0 21-32,21 1 31,0-1-15,42 0-16</inkml:trace>
  <inkml:trace contextRef="#ctx0" brushRef="#br0" timeOffset="595.65">2519 508 0,'0'-21'16,"0"42"-16,0-21 15,-21 21 1,-1 43-1,22-22-15,-21 43 16,21-64 0,0 106-16,-42-21 15,42 21 17,0-64-17,0-20 1,-21-43 15,21-22-15,0-41-1,0 42-15,21-64 16,21 22 0,43-22-1,42 21 1,-64 64-1,-20 0-15,-1 22 16,-21-1-16,0 0 0,1 42 16,-22-41-16,21 41 15,-21-21-15,0 1 16,0-22-16,-21 21 0,21-21 16,0 1-16,-22-1 0,1 0 15,21 0-15,-21-21 16,0 21-16,0-21 31,21-21 0,0 0-31,21 21 0,0-21 16,0 21-16</inkml:trace>
  <inkml:trace contextRef="#ctx0" brushRef="#br0" timeOffset="1187.32">3302 1037 0,'0'-42'15,"0"84"-15,21-105 0,-21 42 16,0-1-16,0 1 16,0 0-16,0-21 0,0 21 15,0-1-15,0 1 0,-21 0 0,0 21 16,0 0-16,-1 0 15,-20 0-15,21 0 16,-21 21-16,20 0 16,1 1-16,0 20 0,0-21 0,0 21 0,0 1 15,-22 20-15,22 22 16,21-43 0,0 22-16,0-43 15,0 0-15,0 0 0,21-21 16,0 0-16,1 0 15,-1 0-15,21 0 0,-21 0 16,0-21-16,1 21 16,20-42-16,-21 21 15,0-1-15,0 1 0,1 0 16,-1-42-16,0-1 16,-21 43-16,21-43 0,-21 43 15,0-21-15,0 21 16,0 0-16,0 42 31,0 0-31,0 0 0,0 0 0,0 22 16,0-22-16,0 21 0,-21-21 15,21 22-15,0-22 0,0 0 0,0 0 16,0 21-16,0-20 16,0-1-16,0 0 0,0 0 15,21-21 1,0 0-16,0 0 15,1 0-15,-1 0 16,0-21-16,0 0 0,0 0 0,0-1 16,22 1-16</inkml:trace>
  <inkml:trace contextRef="#ctx0" brushRef="#br0" timeOffset="1503.39">3916 529 0,'0'-21'0,"0"42"0,-21-42 16,-1 21-16,1 21 16,0 0-16,0 1 15,21-1-15,-21 21 0,-22 64 16,43-64 0,-42 43-16,42-43 0,-21 43 15,0-64-15,21 21 0,0 1 16,0-22-16,0 42 15,0-41-15,0 20 0,0-21 16,21 0-16,0-21 16,0 0-16,0 21 15,1-21-15,-1 0 0,0 0 16,0 0-16,0 0 0,0-21 16,1 0-16,-1 0 0,0 0 15,-21 0-15</inkml:trace>
  <inkml:trace contextRef="#ctx0" brushRef="#br0" timeOffset="1740.41">3662 847 0,'-64'0'16,"128"0"-16,-149 0 0,64 0 0,0 0 15,42 0 1,0 0-1,21 0-15,-20 0 0,20 0 16,0 0-16,22 0 0,-22-21 16,-21 21-16,22 0 0,-1-22 15,0 1-15,-21 21 0,1 0 16,-1-21 0</inkml:trace>
  <inkml:trace contextRef="#ctx0" brushRef="#br0" timeOffset="2267.71">5588 804 0,'0'0'0,"0"-21"0,0 0 16,0 0-16,0 0 16,0 42 15,0 0-31,0 21 15,0-20-15,0 20 0,0 0 16,0-21-16,0 22 0,0-1 16,-21 0-16,21 1 0,-21-22 0,21 21 15,0-21-15,0 1 0,0-1 0,-22 0 16,22 0-16,0 0 16,22-21-1,-1 0-15,0-21 16,0 0-16</inkml:trace>
  <inkml:trace contextRef="#ctx0" brushRef="#br0" timeOffset="2750.75">6159 720 0,'0'0'15,"0"-21"-15,-21 21 16,0 0-1,0 0 1,0 0-16,-22 21 0,22 0 0,21 0 16,-21 0-16,0 0 15,0 1-15,21 20 0,0-21 16,0 0 0,0 0-16,0 1 0,21-22 15,0 0-15,-21 21 0,21-21 16,0 0-16,1 21 0,-1-21 0,0 0 15,0 21-15,21-21 0,-20 0 16,-1 21-16,0 0 0,0-21 16,0 22-16,-21-1 15,0 0-15,0 0 16,0 0-16,-21 0 16,0-21-16,0 22 15,0-22-15,-22 0 0,22 0 16,0 0-16,0 0 0,-22 0 15,22 0-15,0 0 16,0 0-16,0 0 0,0 0 16,-1 0-16,22-22 15,0 1 1,-21 21-16,21-21 0,0 0 0,0 0 16,0 0-16,0-1 15,0 1-15</inkml:trace>
  <inkml:trace contextRef="#ctx0" brushRef="#br0" timeOffset="2985.85">5630 529 0,'0'0'16,"-21"0"-16,0 0 0,21-21 47</inkml:trace>
  <inkml:trace contextRef="#ctx0" brushRef="#br0" timeOffset="4231.33">8340 614 0,'21'-42'16,"-42"84"-16,42-106 0,-21 43 0,21-21 15,-21 21-15,0 0 16,0-1-16,0 1 0,0 0 16,-21 42 30,21 0-46,0 1 0,0 20 16,-21 0-16,-1-21 0,1 43 0,21-22 16,-21 1-16,0 20 15,-21 43-15,20-43 0,-20 1 0,21-22 16,-21 1-16,-22 62 16,22-83-16,-22 41 15,1 1-15,20-64 16,1 42-16,21-42 0,-21 0 15,-1 0-15,22 0 16,21-21-16,0 0 16,0-1-16,0 1 0,0 0 15,0 0-15,0-21 0,0 20 0,0-20 16,0-43-16,0 1 16,0 41-16,0 1 0,0 0 15,0-1-15,0 22 16,0 0-16,21 21 15,0 0-15,1 21 16,-1 43-16,21-22 0,-21 0 16,22 22-16,-1 21 15,-21-22-15,21 1 16,-20-43-16,20 21 16,0-21-16,-21 0 15,1-21-15,-1 0 0,0 0 16,0 0-16,21 0 0,-20 0 15,41-21-15,-42 21 16,0-21-16,1 0 0,-1 0 0,21-22 16,0 1-16,1-43 15,-43 43 1,0-21-16,0 41 16,0 1-16,0-21 0,0 21 15,0 42 1,0 0-16,0 0 15,0 22-15,0-1 16,0-21-16,0 21 0,-21-20 0,21-1 16,0 42-16,0-42 15,0 1-15,0 20 0,0-21 16,0 0-16,21-21 16,0 0-1,0 0-15,0 0 16,22 0-16,-22 0 15,0-21-15,42-21 0,-20-1 16,-43 22-16,21 0 16,21-42-16,-42-1 15,0 1-15,0 20 16,0 22-16,0-21 0,0 21 0,-21-1 16,0 1-16,0 21 15,0 0-15,-1 0 0,-20 0 16,21 0-16,0 0 0,0 21 0,-1 1 15,1-22-15,0 21 0,0 0 16,0 0-16,21 0 0,-21 22 0,21-22 16,0 0-16,0 0 0,0 0 15,0 0-15,0 1 0,0-1 16,21-21-16,0 0 0</inkml:trace>
  <inkml:trace contextRef="#ctx0" brushRef="#br0" timeOffset="4552.38">9334 804 0,'0'-42'0,"0"84"0,0-105 16,0 42-1,-21 21-15,0 0 0,0 0 16,0 0-16,0 0 15,-1 0-15,1 21 0,21 0 16,-21 0-16,0 0 0,-21 22 16,42-1-16,-22-21 0,-20 64 15,21-22 1,21-20-16,-21-1 16,21 22-16,0-43 0,0 0 15,0 0-15,0 0 0,21 0 16,21 1-16,-21-22 15,1 0-15,20 0 0,-21 0 16,21 0-16,-20 0 0</inkml:trace>
  <inkml:trace contextRef="#ctx0" brushRef="#br0" timeOffset="5119.85">9906 1016 0,'0'-21'15,"0"42"-15,0-63 0,0 21 0,0-1 0,0 1 16,0 0-16,0 0 0,-21 21 0,0-21 16,-1 0-16,-20 21 15,21 0-15,-21 0 0,20 0 16,1 21-16,0 0 0,0 0 16,-21 21-16,20 1 15,1 20-15,0-20 16,21-1-16,-21 21 15,0-20-15,21-22 16,0 0-16,0 0 0,0 0 0,0 1 16,0-1-16,21-21 15,0 0-15,21 0 16,-20 0 0,20 0-16,-21-21 15,0 21-15,0-22 0,1 1 0,-1 0 16,0 0-16,0 0 0,21-22 15,-20-20-15,-1-1 16,-21 43-16,21-21 0,0 0 16,-21 20-16,0-20 15,0 63 17,0 0-17,0 1-15,0-1 0,0 0 16,0 21-16,0-21 0,0 22 0,0-1 15,0-21-15,0 0 16,21 1-16,-21-1 0,0 0 0,21 0 16,-21 0-16,22-21 15,-1 0-15,0 0 16,0 0-16,0 0 0,0 0 16,1 0-16,-1-21 0</inkml:trace>
  <inkml:trace contextRef="#ctx0" brushRef="#br0" timeOffset="5439.91">10520 529 0,'0'-21'0,"0"42"0,-21-42 0,-1 0 15,1 21-15,0 0 16,0 0-1,21 21-15,0 0 0,-21 0 16,21 1-16,-21 20 0,21-21 0,0 21 16,-22 1-16,22-1 0,0 43 15,0-1-15,-21-41 16,21-1-16,0 0 0,-21 43 16,21-64-16,0 43 15,0-43-15,0 0 0,0 0 16,0 0-16,21-21 15,0 0 1,1 0-16,-1 0 16</inkml:trace>
  <inkml:trace contextRef="#ctx0" brushRef="#br0" timeOffset="5893.31">10647 910 0,'0'21'32,"0"1"-32,0-1 0,0 0 15,0 0-15,-21 0 0,21 0 16,-22 22-16,22-22 0,0 0 16,0 21-16,0-20 0,0-1 0,0 0 15,0 0-15,0 0 16,0 0-16,22-21 15,-1 0-15,0 0 0,0 0 16,0 0-16,0 0 0,1 0 16,-1 0-16,0-21 15,0 21-15,0-21 0,-21 0 16,21 0-16,-21-22 0,22 22 16,-22 0-16,0-21 0,0 21 15,0-22-15,0 22 0,0 0 0,-22-21 16,22 20-16,-21 1 0,0 0 0,0 21 15,0 0-15,0 0 16,-1 0-16,1 21 0,21 0 16,-21 1-16,0-1 0,0 0 15,21 21-15,0-21 16,-21-21-16,21 22 16,0-44 15</inkml:trace>
  <inkml:trace contextRef="#ctx0" brushRef="#br0" timeOffset="6121.18">10096 762 0,'22'0'15,"-1"0"1,0 0-16,42 0 0,-41 0 16,20 0-16,-21 0 15,21 0-15,-20-21 0,41 21 0,-42 0 16,0 0-16,1-21 0,-1 21 16,0 0-16,0 0 15</inkml:trace>
  <inkml:trace contextRef="#ctx0" brushRef="#br0" timeOffset="6892.78">11366 1037 0,'0'-21'16,"-42"-21"15,42 21-31,0-1 16,0 1-16,0 0 15,21 21 1,0 0-16,1 0 0,-1 0 16,0 0-16,0 21 0,0 0 15,0-21-15,1 43 0,-1-22 0,-21 0 16,21 0-16,-21 22 0,21-22 15,-21 21-15,0-21 0,0 22 16,0-1-16,0-21 0,0 21 16,0-20-16,0-1 0,-21 0 15,0-21-15,21 21 0,-21-21 0,21 21 16,-22-21 0,22-21-1,0 0 1,0 0-16,0 0 0,0-1 15,22-20-15,-1 21 0,-21 0 16,21 0-16,0-22 0,-21 22 16,21 0-16,-21-21 0,21 20 15,1 1-15,-22 0 0,21 0 16,0 21-16,0 0 0,0 0 16,0 0-1,1 0-15,-1 0 16,0 21-16</inkml:trace>
  <inkml:trace contextRef="#ctx0" brushRef="#br0" timeOffset="7456.46">12446 1037 0,'0'0'0,"0"-21"0,0 0 16,-21 21-16,0 0 0,-1-21 16,1 21-16,0 0 0,0 0 15,0 0-15,-22 0 0,22 0 16,0 21-16,0-21 0,0 21 0,0 0 16,-1-21-16,1 21 0,0 1 15,0-22-15,21 21 0,-21 0 16,21 0-16,0 0 15,21 0-15,0-21 16,0 0-16,0 0 0,1 22 16,-1-22-16,0 0 0,0 0 15,0 21-15,0-21 0,1 21 0,-1-21 16,0 0-16,0 21 0,0-21 16,0 0-16,-21 21 0,22 0 15,-22 1 1,0-1-16,0 0 15,-22-21-15,-20 0 0,21 21 16,0-21-16,0 0 0,-22 0 16,22 0-16,0 0 0,-21 0 15,20 0-15,1 0 0,-21 0 0,21 0 16,0 0-16,-1 0 0,1 0 16,0 0-16,0 0 0,0 0 0,0 0 15,-1-21 1,1 21-1,42 0 17,1-21-17,-1 21-15</inkml:trace>
  <inkml:trace contextRef="#ctx0" brushRef="#br0" timeOffset="8124.08">13314 1185 0,'0'-21'16,"-21"21"0,-1-21-1,1 0-15,0 0 16,21 0-16,0-1 16,0 1-16,0 0 15,0 0-15,0 0 0,0 0 16,0-1-16,0 1 0,21 0 15,0 0-15,1 0 0,20 0 0,-21-1 16,21 22-16,-20-21 0,20 21 0,-21 0 16,21 0-16,-20 0 0,20 0 15,-21 0-15,0 0 0,0 0 0,1 21 16,-22 1-16,0 20 0,0-21 16,0 21-16,0-20 0,0 20 0,0 0 15,-22-21-15,1 22 16,-21-22-16,21 21 0,0-21 0,-1 1 0,-20-1 15,21 0-15,0 0 0,0 0 16,-1 0-16,1 1 0,0-1 16,0 0-16,0-21 15,21 21-15,-21-21 16,21 21-16,0 0 16</inkml:trace>
  <inkml:trace contextRef="#ctx0" brushRef="#br0" timeOffset="8674.76">13187 1947 0,'0'22'0,"0"-44"0,0 65 16,0-22-16,21-21 16,0 0-1,0 0 1,0 0-16,1 0 0,-22-21 16,21 21-16,0-21 0,0-1 15,-21 1-15,21 0 16,-21 0-16,21 0 0,-21 0 15,0-1-15,-42 22 32,21 0-32,0 22 15,0-1-15,-1 0 0,1-21 16,21 21-16,-21 0 0,21 0 16,0 1-16,0-1 15,21-21 1,0 0-1,1 0-15,-1 0 16,0-21 0,0-1-16,-21 1 15,21 0-15,-21 0 16,0 0-16,0 0 16,-21 21-1,0 0 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1:49:55.3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2307 0,'0'-21'31,"0"0"-15,0 0-16,0 0 0,0-1 15,0 1-15,0 0 16,0 0-16,0 0 0,0 0 16,0-1-16,0 1 0,0 0 15,-21 21 16,21 21-15,0 0-16,0 1 0,-22-1 0,22 21 16,0-21-16,0 22 0,0 20 15,0-21-15,-21 1 16,21 20-16,-21 1 0,0-1 0,0-20 16,21 20-16,-21-21 0,-1 22 15,1-22-15,0 1 0,0-1 0,0 0 16,0 1-16,-1-22 0,1 0 15,21 0-15,0 0 0,-21 0 16,0-21-16,0 0 16,21-21-1,0 0-15,0 0 0,0 0 16,0-22-16,0 22 0,0-21 0,0 21 16,-21-22-16,21 1 0,-22 0 15,22 21-15,0-22 0,0 22 16,0 0-16,0 0 0,0 0 15,0-1-15,22 22 16,-1 0-16,0 0 0,-21 22 0,21-1 16,0 0-16,0 0 0,1 0 15,-1 22-15,-21-22 0,21 0 0,0 0 16,0 21-16,-21-20 0,21-1 16,1 0-16,-22 0 0,21-21 15,0 21-15,0-21 0,0 0 16,0 0-16,1 0 15,-1 0-15,0 0 0,0 0 0,0-21 16,0 0-16,1 0 16,-1 0-16,0-1 0,0 1 0,0-21 15,-21 21-15,21-22 0,-21 1 16,22 0-16,-22 21 0,0-22 16,0 1-16,0 21 0,0 0 0,0-1 15,21 22 1,-21 22-1,0-1 1,0 21-16,0-21 0,0 0 0,0 22 16,0-22-16,21 21 0,-21-21 15,0 22-15,0-22 0,21 21 0,-21-21 16,0 1-16,21-1 16,0-21-16,-21 21 0,22 0 0,-1-21 15,0 0-15,0 0 0,0 0 16,0 0-16,1 0 0,-1 0 15,21-21-15,-21 0 0,0 21 0,1-21 16,-1-1-16,0-20 0,0 21 16,-21 0-16,0-22 0,21 1 0,-21 0 15,0 21-15,0-22 0,0 1 16,0 0-16,-21-1 0,0 22 16,0 0-16,0 0 0,-1 0 15,1-1-15,0 22 0,0 0 16,-21 0-16,20 0 0,1 22 0,-21-1 15,21-21-15,0 21 0,-1 0 16,1 21-16,0-20 0,0-1 16,21 0-16,0 0 0,0 0 0,0 0 15,0 1-15,0-1 0,0 0 16,0 0-16,21-21 0,0 0 16,0 0-16,1 21 0,20-21 0</inkml:trace>
  <inkml:trace contextRef="#ctx0" brushRef="#br0" timeOffset="307.17">1968 2350 0,'0'0'0,"0"-22"16,-21 22-1,0 0 1,0 0-16,0 22 15,0-1-15,21 0 0,-22 0 0,1 21 16,0-20-16,21 20 0,0-21 16,-21 21-16,21-20 0,-21 20 0,21 0 15,0-21-15,0 22 0,0-22 16,0 0-16,0 21 0,0-20 16,21-22-16,0 21 0,0 0 15,0 0-15,1-21 0,-1 0 0,0 0 16,0 0-16,21 0 0,-20 0 15,20 0-15,-21 0 0,21 0 16,-20-21-16,20 21 0</inkml:trace>
  <inkml:trace contextRef="#ctx0" brushRef="#br0" timeOffset="819.87">2603 2519 0,'0'0'15,"0"-21"-15,0 0 0,0-1 0,0 1 16,-21 21-16,0-21 0,-21 0 15,21 21-15,-1 0 0,1 0 16,-21 0-16,21 0 0,0 21 16,-1 0-16,1 0 0,0 1 0,0 20 15,0-21-15,21 21 0,0-20 16,0 20-16,0-21 0,0 21 0,0-20 16,0-1-16,0 0 0,0 21 15,0-21-15,0 1 0,21-1 16,0-21-16,0 0 15,0 0-15,1 0 0,-1 0 0,0 0 16,0 0-16,0 0 0,0-21 16,1 21-16,-1-22 0,0 1 15,0 0-15,0 0 0,0-21 16,-21 20-16,0-20 0,22 0 0,-22-1 16,0 22-16,0-21 0,0 0 15,21-1-15,-21 22 0,0 0 0,0 0 16,0 42 15,0 0-31,0 0 0,0 0 0,0 22 16,0-1-16,0-21 0,0 22 15,0-1-15,0-21 0,0 21 0,0-20 16,0 20-16,0-21 0,0 0 16,0 0-16,0 1 0,0-1 15,21-21 1,0 0-16,0 0 0,0 0 0,1 0 15,-1 0-15,0-21 16,0-1-16,0 1 0,0 0 0,1 0 16,-1 0-16</inkml:trace>
  <inkml:trace contextRef="#ctx0" brushRef="#br0" timeOffset="1095.72">3090 2096 0,'0'0'0,"0"-22"0,0 1 15,0 42 17,0 1-32,0-1 0,-21 21 0,21-21 15,0 22-15,0-1 0,0 0 16,0 1-16,-21-1 0,21 0 0,-21 1 16,21-1-16,0 0 0,0 1 15,0-22-15,0 21 0,0-21 0,0 0 16,0 1-16,0-1 0,0 0 15,0 0-15,21-21 32,0 0-32,-21-21 15,21 0-15,-21 0 16</inkml:trace>
  <inkml:trace contextRef="#ctx0" brushRef="#br0" timeOffset="1672">2857 2519 0,'0'0'16,"-21"0"-16,42 0 31,1 0-31,-1 0 16,0 0-16,21-21 0,-21 21 0,22-21 16,-22-1-16,21 22 15,1-21-15,-22 0 0,21 21 0,0-21 16,-20 0-16,20 21 0,-21 0 15,0 0-15,22-21 0,-22 21 0,0 0 16,-21 21 15,0 0-31,0 0 0,0 0 16,0 0-16,0 22 0,-21-22 0,21 0 16,0 21-16,0-20 0,0 20 15,0-21-15,0 21 0,-21-20 0,21-1 16,0 0-16,0 0 0,0 0 15,0 0-15,0 1 0,21-1 16,0-21-16,0 0 0,0 21 0,0-21 16,1 0-16,-1 0 0,0 0 15,0 0-15,21 0 0,-20-21 0,-1 0 16,0 21-16,0-22 0,21 1 16,-20 0-16,-1 0 0,-21 0 0,21 0 15,-21-1-15,0-20 0,0 21 16,0-21-16,0 20 0,0-20 0,-21 0 15,0 21-15,-1-1 0,1-20 16,0 42-16,0-21 0,-21 21 0,20 0 16,1 0-16,0 0 15,0 0-15,0 0 0,0 21 0,-1-21 16,1 21-16,0 0 0,21 1 16,0-1-16,0 0 0,0 0 15,0 0-15,0 0 16,21-21-1,0 0-15,1 0 0,-1 0 0</inkml:trace>
  <inkml:trace contextRef="#ctx0" brushRef="#br0" timeOffset="2116.01">3873 2477 0,'-21'0'0,"42"0"0,-63-22 15,42 1 1,0 0-16,21 0 16,0 21-16,1 0 15,-1 0-15,21 0 0,-21 0 0,0 0 16,1 0-16,20 0 0,-21 21 16,0 0-16,0-21 0,1 21 0,-1 1 15,0 20-15,0-21 0,-21 0 16,0 0-16,0 1 0,21-1 15,-21 0-15,0 21 0,0-21 0,0 1 16,0-1-16,-21-21 0,0 21 16,21 0-16,-21 0 15,0-21-15,21-21 32,0 0-32,0 0 15,0 0-15,0-1 0,0 1 16,0 0-16,0 0 0,21-21 15,-21 20-15,0 1 0,21 0 0,0 0 16,0-21-16,0 42 0,-21-22 16,22 1-16,-1 0 0,0 21 15,0-21-15,0 0 0,0 21 16,1 0-16,-1 0 16,0 0-16</inkml:trace>
  <inkml:trace contextRef="#ctx0" brushRef="#br0" timeOffset="2655.7">4995 2371 0,'21'0'0,"-42"0"0,42-21 16,-21-1-1,-21 22 1,0 0 0,0 0-16,0 0 0,0 0 0,-1 0 15,1 22-15,0-1 0,0 0 16,0-21-16,0 21 0,-1 0 0,1 0 16,21 1-16,0-1 0,0 0 15,-21-21-15,21 21 0,0 0 16,0 0-16,0 1 15,21-22-15,0 0 16,1 0-16,-1 21 0,0-21 0,0 0 16,0 0-16,0 0 0,1 0 15,20 21-15,-21-21 0,0 0 0,0 21 16,1-21-16,-22 21 16,0 0-16,0 1 15,0-1 1,-22-21-16,1 21 0,0-21 0,0 21 15,-21-21-15,20 0 0,1 21 0,-21-21 16,21 0-16,-22 0 16,22 21-16,0-21 0,0 0 0,-21 0 15,20 0-15,1 0 0,0 0 16,0 0-16,0 0 16,21-21-1,0 0 1,0 0-16</inkml:trace>
  <inkml:trace contextRef="#ctx0" brushRef="#br0" timeOffset="3427.77">6456 2582 0,'106'-84'31,"-85"63"-31,0 21 0,0-22 0,-21 1 16,0 0-16,0 0 0,0 0 15,0 0-15,0-1 0,0 1 16,-21 0-16,0 0 0,0 0 0,-1 0 15,1-1-15,0 1 0,0 21 16,0 0-16,0-21 0,-1 21 16,1 0-16,0 0 0,0 0 15,0 21-15,0 0 0,-1 1 0,1-1 16,21 0-16,-21 21 0,21 1 0,-21-22 16,21 21-16,-21 0 0,21 1 15,0-1-15,0 0 0,0-20 0,0 20 16,0-21-16,0 0 0,0 0 15,0 1-15,21-22 0,0 0 0,0 0 16,0 0-16,1 0 16,-1-22-16,0 22 0,0-21 15,-21 0-15,21 0 0,0 0 16,1 0-16,-1-22 0,-21 22 16,21-21-16,-21 21 0,21-22 15,-21 22-15,0-21 0,0 21 0,0-1 16,0 1-16,0 0 0,0 42 31,0 0-31,0 1 0,0-1 16,0 21-16,0-21 0,0 0 15,0 22-15,0-22 0,0 21 0,0-21 16,0 1-16,0-1 0,0 0 16,21 0-16,0 0 0,-21 0 15,22-21-15,-1 22 0,0-22 16,0 0-16,0 0 0,0 0 15,1-22-15,-1 1 16</inkml:trace>
  <inkml:trace contextRef="#ctx0" brushRef="#br0" timeOffset="3824.56">6816 2371 0,'-22'0'0,"44"0"0,-44-21 16,22-1-16,0 1 0,0 0 15,22 0 1,-1 21-16,0 0 0,21 0 16,-21-21-16,1 21 0,-1 0 15,21 0-15,-21 0 0,22 21 16,-22-21-16,0 21 0,21 0 0,-21 0 16,1 1-16,-1 20 0,-21-21 15,0 21-15,21-20 0,-21 20 0,0-21 16,0 21-16,0-20 0,0-1 15,0 0-15,-21 0 0,0 0 0,21 0 16,-22 1 0,1-22-1,21-22 1,0 1-16,0 0 16,0 0-16,0 0 0,0-22 0,0 22 15,0 0-15,21-21 0,-21 21 16,22-1-16,-22-20 0,0 21 0,21 0 15,0 21-15,0-21 0,-21-1 16,21 22-16,0 0 0,-21-21 0,22 21 16,-1 0-16</inkml:trace>
  <inkml:trace contextRef="#ctx0" brushRef="#br0" timeOffset="4200.34">7451 2582 0,'0'0'0,"21"0"32,0 0-32,0 0 15,0 0-15,0-21 0,1 0 16,-1 21-16,0-21 0,0 0 16,0 0-16,0-1 0,1 1 0,-1 0 15,-21 0-15,0-21 0,0 20 16,0 1-16,0 0 0,0 0 0,0 0 15,-21 21 1,-1 0 0,1 21-16,0-21 0,0 21 0,21 0 15,-21 0-15,21 22 0,-21-22 16,21 21-16,0-21 0,0 22 0,0-22 16,0 0-16,0 21 0,0-20 0,0-1 15,0 0-15,21-21 0,0 21 16,0 0-16,0-21 0,0 0 0,22 0 15,-22 0-15,0 0 16,0 0-16,0 0 0,1 0 0,-1-21 16,0 0-16,0 21 0</inkml:trace>
  <inkml:trace contextRef="#ctx0" brushRef="#br0" timeOffset="4667.72">9525 2053 0,'0'-21'0,"0"42"0,0-63 16,0 21-16,0 42 46,0 0-46,0 0 0,0 22 0,0-1 16,-21-21-16,21 21 0,0 1 16,-21-1-16,21 0 0,0 1 15,0-1-15,-22 0 0,22-20 0,-21 20 16,21 0-16,0-21 0,0 1 16,0-1-16,0 0 0,0 0 15,21-42 1,1 21-16,-22-21 15,21 0-15,0-1 0</inkml:trace>
  <inkml:trace contextRef="#ctx0" brushRef="#br0" timeOffset="5156.76">9715 1990 0,'0'42'15,"0"-21"-15,0 22 16,0-22-16,0 0 0,0 21 0,0 1 16,0-22-16,0 21 0,0 0 15,0 1-15,0-1 0,0 0 0,-21-20 16,21 20-16,0-21 0,0 21 0,0-20 16,0-1-16,-21 0 15,21-42 16,0 0-15,0-1-16,0 1 0,0-21 16,0 21-16,0-22 0,0 22 15,21-21-15,0 0 0,1 20 0,-1-20 16,0 21-16,21 0 0,-21 0 16,22-1-16,-1 1 0,-21 21 0,22 0 15,-1 0-15,-21 0 0,21 0 16,-20 21-16,-1 1 0,0-1 0,0 0 15,0 0-15,-21 21 0,21-20 16,-21 20-16,0-21 0,0 21 0,0-20 16,0-1-16,0 21 0,-21-21 15,21 0-15,-21-21 0,21 22 16,-21-22-16,21 21 0,0-42 47,0-1-47,0 1 0,21 21 0</inkml:trace>
  <inkml:trace contextRef="#ctx0" brushRef="#br0" timeOffset="5561.52">10372 2371 0,'0'21'16,"0"-42"-16,21 42 15,0-21-15,0 0 16,0 0-16,0 0 0,1-21 16,-1 21-16,0-21 0,0 21 0,0-22 15,0 22-15,1-21 0,-22 0 16,21 0-16,-21 0 0,0 0 16,0-1-16,-21 22 15,-1 0 1,1 0-16,0 0 0,-21 22 15,21-22-15,-1 21 0,1 21 0,0-21 16,0 0-16,0 22 0,0-1 16,-1-21-16,22 22 0,0-22 0,0 21 15,0-21-15,0 0 0,0 1 16,0-1-16,0 0 0,22-21 0,-1 0 16,0 0-16,21 0 0,-21 0 15,1 0-15,-1 0 0,0 0 0,0 0 16,0-21-16,22 0 0,-22-1 0,0 1 15,0 0 1,0 0-16,-21-21 0,0 20 0</inkml:trace>
  <inkml:trace contextRef="#ctx0" brushRef="#br0" timeOffset="5820.37">8953 2180 0,'0'0'0,"22"0"31,20 0-31,-21 0 0,0 0 0,22 0 16,-22 0-16,21 0 0,0 0 15,1 0-15,-1 0 0,-21-21 0,22 21 16,-22 0-16,0 0 0,21 0 16,-21-21-16</inkml:trace>
  <inkml:trace contextRef="#ctx0" brushRef="#br0" timeOffset="6543.88">12319 2328 0,'0'0'0,"21"0"0,0-21 0,0 21 15,1-21-15,-1 0 0,0 21 16,0-21-16,-21 0 0,0-1 16,0 1-16,0 0 15,-21 21-15,0 0 0,0 0 16,-1 0-16,-20 0 16,0 0-16,21 0 0,-22 0 0,1 0 15,0 21-15,-1 0 0,22-21 16,-21 22-16,21-22 0,21 21 0,0 0 15,0 0-15,0 0 16,21 0-16,0-21 16,21 22-16,1-1 0,-22 0 0,21 0 15,0 0-15,1 0 0,-1 1 16,0-1-16,-20 0 0,20 0 0,-21 0 16,0 0-16,0 1 0,-21-1 15,0 0-15,0 0 0,0 0 0,-21 0 16,0 1-16,-21-1 0,21 0 15,-22-21-15,1 21 0,-22-21 16,22 0-16,0 0 0,-1 0 0,1 0 16,0 0-16,-1 0 0,22 0 15,-21 0-15,21 0 0,0-21 0,-1 0 16,1 0-16,21-1 0,-21 1 16,21 0-16,0-21 0,0 21 15,0-1-15,0 1 0,0 0 0,0 0 16,0-21-16,21 20 15,0 1-15,1 21 0,-1-21 0</inkml:trace>
  <inkml:trace contextRef="#ctx0" brushRef="#br0" timeOffset="6852.72">12785 2074 0,'-22'0'0,"22"22"15,0-1-15,-21 0 0,21 21 0,0-21 16,0 22-16,0-22 0,0 21 16,-21 1-16,21-1 0,-21 0 15,21 1-15,-21-1 0,21 0 0,0 1 16,0-22-16,0 21 0,0-21 15,-21 0-15,21 22 0,0-22 16,21-21 15,-21-21-31,21 0 0,-21-1 16</inkml:trace>
  <inkml:trace contextRef="#ctx0" brushRef="#br0" timeOffset="7060.61">12531 2392 0,'0'0'0,"21"0"32,0 0-32,0 0 0,0 0 0,0 0 15,1 0-15,20 0 0,-21 0 16,21 0-16,-20 0 0,20 0 0,-21 0 15,0-21-15,22 21 0,-22 0 16,0 0-16,21 0 0</inkml:trace>
  <inkml:trace contextRef="#ctx0" brushRef="#br0" timeOffset="7691.24">13568 2519 0,'0'0'0,"21"-21"0,-21-22 32,0 22-32,0 0 0,0 0 0,0 0 15,0 0-15,0-1 16,-21 1-16,0 21 0,-1-21 15,1 21-15,0 0 0,-21 0 0,21 0 16,-1 0-16,1 0 0,0 0 16,-21 0-16,21 21 0,-1 0 0,-20 1 15,21-1-15,0 21 0,0-21 16,-1 22-16,1-22 0,0 0 0,0 21 16,0-21-16,21 22 0,0-22 0,0 0 15,0 0-15,0 0 16,0 1-16,21-1 15,0-21-15,0 0 0,0 0 16,1 0-16,20 0 0,-21-21 0,21-1 16,-20 1-16,20 21 0,-21-21 0,21 0 15,-20 0-15,-1 0 0,21-1 16,-21-20-16,0 21 0,1-21 0,-1 20 16,-21 1-16,21-21 0,0 21 15,-21 0-15,0-1 0,0 1 16,21 0-16,-21 0 0,0 42 31,0 0-31,0 0 0,0 1 16,0-1-16,0 21 0,0-21 15,0 22-15,0-22 0,0 0 0,0 21 16,0-21-16,0 1 0,0-1 16,0 0-16,0 0 0,0 0 0,21-21 15,-21 21-15,22-21 0,-1 0 16,0 0-16,0 0 15,0 0-15,0-21 0,1 0 0,-1 0 16,0 0-16,0 0 0,0-1 16</inkml:trace>
  <inkml:trace contextRef="#ctx0" brushRef="#br0" timeOffset="8645.69">14182 1947 0,'0'0'0,"0"-21"0,0 0 0,-22 21 31,1 21-31,21 0 0,0 1 16,-21-1-16,0 21 0,21-21 0,-21 22 15,21-1-15,0-21 0,0 21 16,0 1-16,-21-22 0,21 21 0,0 1 16,0-1-16,-22-21 0,22 21 15,0-20-15,0 20 0,0-21 16,0 0-16,0 0 0,22 1 0,-1-1 15,0 0-15,0-21 16,0 0-16,0 0 0,1 0 16,-1 0-16,0 0 0,0 0 15,0 0-15,0-21 0,1 0 0,-1-1 16,0 1-16,0 0 0,-21 0 0,21-21 16,0 20-16,-21-20 0,22 21 15,-22-21-15,21 20 0,-21 1 0,0 0 16,21 0-16,-21 42 31,0 0-31,0 0 16,0 1-16,0-1 15,0 21-15,0-21 0,0 22 0,0-22 16,0 21-16,0-21 0,0 0 16,0 1-16,0-1 0,0 0 0,0 0 15,21 0-15,0-21 0,-21 21 16,21-21-16,1 0 0,-1 0 15,0 0-15,0 0 0,-21-21 16,21 21-16,0-21 0,1 0 16,-22 0-16,21 0 0,0-1 15,0 1-15,0 0 0,0-21 0,1-1 16,-1 22-16,0-21 0,0 21 0,0 0 16,-21-22-16,21 22 0,1 21 15,-1-21-15,-21 0 16,0 42-1,0 0 1,0 0 0,21-21 15,0 0-15,-21-21-1,0 0 1,0 0-16,0 0 15,0-1 1,-21 22 15,0 22-31,0-1 16,21 0-16,-22 0 0,22 0 0,0 22 16,0-22-16,-21 21 0,21-21 0,0 0 15,0 22-15,0-22 0,0 0 16,0 0-16,0 0 0,0 1 0,21-1 15,1-21-15,-1 0 16,0 21-16,0-21 0,0 0 0,0 0 16,22 0-16,-22 0 0,0 0 0,21-21 15,-20 21-15,20-21 0,-21-1 16,0 22-16,0-21 0,1 0 0,-1 0 16,0-21-16,0 20 0,-21 1 15,21-21-15,-21 21 0,0-22 0,0 22 16</inkml:trace>
  <inkml:trace contextRef="#ctx0" brushRef="#br0" timeOffset="8843.58">14901 1947 0,'-21'-21'0,"42"42"0,-63-42 0,21 21 31,0 0 0</inkml:trace>
  <inkml:trace contextRef="#ctx0" brushRef="#br0" timeOffset="9043.45">13906 2138 0,'0'0'0,"22"0"32,-1 0-32,0 0 15,21 0-15,-21 0 0,22 0 0,-1 0 16,0 0-16,1 0 0,-1 0 15,0-21-15,-20 21 0</inkml:trace>
  <inkml:trace contextRef="#ctx0" brushRef="#br0" timeOffset="10096.68">16256 2201 0,'0'-21'0,"0"0"15,0 0-15,0 0 16,21 21 0,0 0-1,0 0-15,1 0 0,-1 0 16,0 0-16,0 0 0,0 21 16,0 0-16,-21 0 0,22 0 0,-1 1 15,-21 20-15,21-21 0,-21 21 16,0-20-16,0 20 0,0-21 0,0 21 15,-21-20-15,0 20 0,-1-21 16,22 0-16,-21 0 0,0 1 16,21-1-16,-21-21 15,21-21 1,0-1 0,0 1-16,0 0 15,0 0-15,0 0 0,21 0 0,-21-22 16,21 22-16,-21-21 0,21 21 15,1-22-15,-1 22 0,0-21 0,0 21 16,0-22-16,0 22 0,1 0 16,-1 0-16,21 21 0,-21 0 0,0-21 15,1 21-15,-1 0 0,0 21 16,0 0-16,0 0 16,-21 0-16,0 0 0,0 22 15,0-22-15,0 0 0,0 0 16,0 22-16,0-22 0,0 0 0,0 21 15,0-21-15,0 1 0,0-1 16,0 0-16,0-42 47,0 0-47,0-1 0,0 1 16,0 0-16,21 0 0,-21 0 15,22 0-15,-1-1 0,-21-20 0,21 21 16,0 0-16,0-22 0,0 22 15,1 0-15,-1-21 0,0 21 16,0-1-16,0 22 0,0-21 0,1 21 16,-1 0-16,0 0 15,-21 21-15,21 1 0,-21-1 0,0 0 16,0 21-16,0-21 0,0 1 16,0 20-16,0-21 0,0 0 0,0 22 15,0-22-15,0 0 0,0 0 16,0 0-16,0 0 0,0 1 15,0-1-15,0-42 47</inkml:trace>
  <inkml:trace contextRef="#ctx0" brushRef="#br0" timeOffset="10500.44">17230 2307 0,'21'0'0,"0"0"15,0 0 1,0 0-16,0 0 0,1 0 0,20-21 16,-21 21-16,0-21 15,22 21-15,-22-21 0,0 21 0,0-21 16,21-1-16,-42 1 15,0 0-15,0 0 16,0 0-16,-21 21 0,-85-21 31,85 42-31,0-21 16,0 21-16,0 0 0,0 0 16,-1 22-16,1-22 0,0 0 0,21 21 15,0 1-15,-21-22 0,21 21 16,0-21-16,0 22 0,0-22 0,0 0 15,0 0-15,21 0 0,-21 0 0,21 1 16,0-22-16,1 0 0,20 0 16,-21 0-16,0 0 0,22 0 0,-22 0 15,21 0-15,-21-22 0,22 22 16,-22-21-16,21 0 0,-21 0 0,0 0 16,1-22-16,20 22 0</inkml:trace>
  <inkml:trace contextRef="#ctx0" brushRef="#br0" timeOffset="10756.3">17970 1820 0,'0'0'15,"0"-21"1,0 42-16,0 22 0,-21-22 16,21 21-16,0-21 0,0 22 15,-21-1-15,21 0 0,-21 1 0,21-1 16,-21 0-16,21 1 0,0-1 0,0 0 15,0-20-15,-21 20 0,21 0 16,0-21-16,0 22 0,0-22 0,0 0 16,0 0-16,0 0 0,0 1 15,0-1-15,21-21 16,0 0 0,0-21-16,-21-1 0,21 22 15,0-21-15</inkml:trace>
  <inkml:trace contextRef="#ctx0" brushRef="#br0" timeOffset="11256.01">18330 1820 0,'0'-21'0,"0"42"0,0-21 16,0 22-16,0-1 15,0 0-15,0 21 0,-21-21 16,21 22-16,0-1 0,0 0 15,-21 1-15,21-22 0,-21 21 0,21 1 16,0-1-16,0 0 0,-21-21 16,21 22-16,0-1 0,-22-21 0,22 0 15,0 1-15,0-1 0,0 0 16,0 0-16,0 0 16,0-42-1,0 0 1,0 0-16,0 0 0,0-1 15,0 1-15,0-21 0,0 21 16,0 0-16,22-22 0,-1 22 16,0 0-16,0-21 0,0 20 15,22-20-15,-22 21 0,21 0 0,-21 0 16,22-1-16,-1 22 0,0 0 16,1 0-16,-1 0 0,0 0 0,-21 0 15,22 0-15,-22 22 0,0-1 0,0 0 16,-21 0-16,0 21 0,0-20 15,0 20-15,0-21 0,0 21 0,0-20 16,-21-1-16,21 21 0,-21-21 16,0 0-16,0 1 0,-1-22 0,22 21 15,-21 0-15,0-21 16,0 0 0,0-21-1</inkml:trace>
  <inkml:trace contextRef="#ctx0" brushRef="#br0" timeOffset="11463.89">17843 2096 0,'0'0'0,"22"0"31,-1 0-16,0 0-15,0 0 0,0 0 16,0 0-16,1 0 0,20 0 0,0 0 16,-21 0-16,22 0 0,-1 0 15,0 0-15,22 0 0</inkml:trace>
  <inkml:trace contextRef="#ctx0" brushRef="#br0" timeOffset="11959.9">19198 2096 0,'0'0'0,"-21"0"0,0 0 0,0 0 15,-1 21-15,1-21 16,21 21-16,-21 0 0,0 0 15,21 0-15,-21 22 0,0-22 0,21 0 16,-22 21-16,22-20 0,0 20 16,-21-21-16,21 21 0,0-20 0,0-1 15,0 0-15,0 0 0,0 0 16,21 0-16,1-21 16,-1 0-16,0 0 15,0 0-15,0 0 0,0 0 0,1 0 16,-1-21-16,0 21 0,0-21 0,0 0 15,0 0-15,1 0 0,-1-1 16,0 1-16,0-21 0,-21 21 0,0 0 16,0-22-16,21 22 0,-21 0 15,0-21-15,0 20 0,0 1 0,0 0 16,0 0-16,-21 0 16,0 21-16,0 0 0,0 0 15,-1 0-15,1 0 16,0 0-16,0 0 0,0 0 15,21 21-15,-21-21 0,21 21 16,-22 0-16,22 0 16,0 1-1</inkml:trace>
  <inkml:trace contextRef="#ctx0" brushRef="#br0" timeOffset="12556.66">19939 2096 0,'-21'0'15,"42"0"-15,-63 0 0,20 0 0,-20 0 16,21 21-16,0-21 0,-22 21 0,22 0 15,0 0-15,0 0 0,-21 43 16,20-22-16,1-21 0,0 22 16,21-1-16,-21-21 0,21 22 15,0-22-15,0 21 0,0-21 16,0 0-16,21 1 0,0-1 0,0-21 0,1 21 16,-1-21-16,0 0 15,0 0-15,0 0 0,0 0 0,22 0 16,-22 0-16,0-21 0,0 0 15,22-1-15,-22 1 0,0 0 0,0 0 16,0-21-16,0 20 0,1-20 16,-1 0-16,0-1 0,0 1 0,0 0 15,0-1-15,1-20 0,-1 21 16,-21-1-16,0 1 0,21 0 0,-21-1 16,21 1-16,-21 21 0,0 0 15,0-1-15,-21 22 16,0 0-16,21 22 15,-21 20-15,-1-21 0,1 0 16,0 22-16,0-1 0,0 0 0,21-21 16,0 22-16,0-1 0,0 0 15,0-20-15,0 20 0,0-21 0,0 21 16,0-20-16,21 20 0,0-21 16,0 0-16,0 0 0,1 1 0,-1-1 15,0 0-15,21-21 0,-21 0 16,1 0-16,-1 0 0,0 0 0,0 0 15,0 0-15,0 0 0,1 0 16,20-21-16</inkml:trace>
  <inkml:trace contextRef="#ctx0" brushRef="#br0" timeOffset="13924.9">21738 2455 0,'0'0'15,"0"-21"-15,0 0 16,0 0-16,0 0 15,0 0-15,0-1 0,0 1 0,21 0 16,0-21-16,-21 21 0,22-1 16,-1-20-16,0 0 0,-21 21 0,21-22 15,0 1-15,-21 0 0,0-1 16,21 1-16,-21 0 0,0 20 0,0 1 16,0-21-16,0 21 15,-21 21-15,0 0 16,21 21-16,-21 0 0,0 21 15,0-20-15,21 20 0,0 0 0,-22 1 16,22-22-16,0 21 16,0 0-16,0 1 0,0-1 0,0-21 15,0 22-15,0-22 0,0 21 16,0-21-16,22 0 0,-1 1 0,-21-1 16,21-21-16,0 21 0,0-21 15,0 0-15,1 0 0,-1 0 0,0 0 16,0-21-16,21 21 0,-20-21 0,-1 21 15,0-22-15,0 1 0,0 0 16,-21 0-16,21-21 0,-21 20 0,22 1 16,-22-21-16,0 0 0,0-1 15,0 1-15,0 0 0,0-1 0,0 1 16,0 21-16,-22-22 16,1 22-16,0-21 0,0 42 0,0-21 15,0 21-15,-1 0 0,-20 0 16,21 21-16,0 0 0,0 0 0,-1 0 15,22 1-15,0-1 0,0 21 16,0-21-16,0 0 0,22 22 0,-1-22 16,0 0-16,21-21 0,-21 21 15,22 0-15,-1-21 0,0 0 0,1 0 16,-1 0-16,22 0 0,-22 0 16,21 0-16,1 0 0,-22 0 0,22-21 15,-22 0-15,0 21 0,22-21 16,-43 0-16,21 0 0,1-1 15,-22 1-15,0-21 0,-21 21 16,0-22-16,0 22 0,0-21 0,0 21 16,0 0-16,0-22 0,-21 22 15,0 0-15,0 21 0,-1 0 16,1 0-16,0 21 16,0 0-16,0 0 0,21 22 0,-21-1 15,21 0-15,-22 1 0,22-1 16,-21 0-16,21 22 0,0-22 0,0 1 15,0 20-15,-21-21 0,21 1 16,-21 20-16,21 1 0,0-22 16,0 22-16,0-22 0,0 21 15,0 1-15,0-22 0,0 22 0,0-22 16,0 0-16,0 1 0,0-1 0,0 0 16,0 1-16,-21-1 0,21 0 15,-21 1-15,-1-22 0,22 21 0,0-21 16,-21 22-16,21-22 0,-21 21 15,0-21-15,21 1 0,0-1 0,-21 0 16,0-21 0,21-21 15,0 0-31,-22-1 0,1 1 16,21 0-16,-21 0 0,0 0 15,21-22-15,-21 22 0,21-21 0,-21 0 16,21-1-16,0 1 0,0 0 15,0-22-15,0 22 0,0-22 0,0 1 16,0-1-16,21 1 0,0 20 16,0-20-16,0 21 0,0-1 0,1 1 15,-1 21-15,0-22 0,21 22 16,-21 0-16,1 21 0,20-21 0,-21 21 16,21 0-16,-20 0 0,20 0 15,-21-21-15,0 21 0,22 0 0,-22 0 16,0 0-16,0 0 0,21 0 15,-20 0-15,-1-21 0,0 21 16</inkml:trace>
  <inkml:trace contextRef="#ctx0" brushRef="#br0" timeOffset="14083.81">23262 2265 0,'21'0'16,"-42"0"31,0 0-47,0 21 0,0-21 15,-22 0-15</inkml:trace>
  <inkml:trace contextRef="#ctx0" brushRef="#br0" timeOffset="15332.09">1736 3598 0,'0'0'0,"0"-21"16,0 0-16,0 0 15,0 0-15,0 0 16,0-1-16,0 1 0,0 0 16,0 0-16,0 0 15,0 0-15,0-1 0,0 44 47,0 20-47,0-21 0,-22 0 16,22 22-16,-21-1 0,21 0 15,0 22-15,-21-22 0,0 0 0,0 1 16,0-1-16,-1 0 16,22 1-16,-21-1 0,0 0 0,0-20 15,21-1-15,0 21 0,0-21 16,-21 0-16,21-42 47,0 0-47,0 0 0,0 0 15</inkml:trace>
  <inkml:trace contextRef="#ctx0" brushRef="#br0" timeOffset="15992.75">1355 3493 0,'-22'-22'16,"44"44"-16,-65-65 0,22 43 0,21-21 0,0 0 15,0 0-15,0 0 16,0-1-16,0 1 0,0 0 16,0 0-16,21 21 0,22-21 0,-22 0 15,0 21-15,21-22 0,1 22 16,-1 0-16,0 0 0,22 0 15,-22 22-15,0-1 0,1 0 0,-1 0 16,0 21-16,-20-20 0,20 20 16,-21 0-16,0 1 0,-21-1 15,0-21-15,0 21 0,0 1 16,0-22-16,-21 21 0,-21-21 0,21 1 16,-1-1-16,-20 0 0,21 0 15,0 0-15,-22-21 0,22 0 0,0 0 16,0 0-16,0 0 15,21-21 1,0 0-16,0 0 16,21 21-16,0-21 15,0 21-15,0 0 0,1-22 0,20 22 16,-21 0-16,0 0 0,22 0 16,-22 0-16,21 0 0,-21 0 15,0 0-15,22 22 0,-22-1 16,0-21-16,0 21 0,0 0 0,1 0 15,-22 0-15,0 1 0,0-1 16,0 0-16,0 0 0,-22 0 16,1 22-16,0-22 0,0 0 15,-21-21-15,-1 21 0,1 0 0,0 0 16,-1-21-16,1 22 0,0-22 16,-22 0-16,22 0 0,-1 0 15,1 0-15,0 0 0,21 0 16,-22 0-16,22 0 0,0-22 15,0 22-15,0 0 0,21-21 0,0 0 32,21 21-17,0-21-15,0 21 0,21-21 16,-20 0-16,20 21 0,-21-22 0,21 1 16</inkml:trace>
  <inkml:trace contextRef="#ctx0" brushRef="#br0" timeOffset="16756.32">2307 3598 0,'21'-21'0,"-42"42"0,63-42 16,-42 42 15,0 1-31,0-1 0,0 0 16,0 0-16,0 0 0,0 0 15,0 1-15,0-1 0,0 21 0,0-21 16,0 0-16,0 1 0,0-1 16,0 0-16,22 0 0,-22 0 0,0 0 15,21-21-15,0 0 0,0 0 16,0 0-16,0 0 0,1 0 16,-1 0-16,21-21 0,-21 21 15,22-21-15,-22 0 0,0 0 0,21 0 16,-21-1-16,1 1 0,-1 0 15,0 0-15,0 0 0,0 0 0,0-1 16,-21 1-16,0 0 0,22 0 16,-22 0-16,21 0 0,-21-1 0,0 1 15,0 0-15,0 0 0,0 42 32,0 0-17,0 0-15,0 1 0,0-1 16,0 0-16,0 21 0,0-21 15,0 22-15,21-22 0,-21 21 0,0 1 16,21-1-16,-21 0 0,0 22 16,21-22-16,-21 0 0,21 22 0,1-22 15,-22 22-15,0-22 0,21 22 16,-21-22-16,21 21 0,-21-20 0,0-1 16,0 22-16,0-1 0,0-21 0,0 22 15,0-1-15,0 1 0,0-1 16,0 1-16,0-1 0,0-20 0,0 20 15,0-20-15,0 20 0,0-21 16,0-20-16,0 20 0,0-21 16,0 0-16,-21-21 0,0-21 31,21 0-31,0 0 0,0-22 0,-22 22 16,1-21-16,0 0 0,21-22 15,-21 22-15,0-22 0,0 1 0,-1-22 16,22 22-16,-21-1 0,0-21 15,0 22-15,21-1 0,0-20 0,0-43 16,0 63-16,0 22 16,0-22-16,0 22 0,0 0 0,21-1 15,0 22-15,0-21 0,1 21 16,-1 0-16,0-22 0,0 22 16,21 0-16,-20 0 0,20 21 0,-21-21 15</inkml:trace>
  <inkml:trace contextRef="#ctx0" brushRef="#br0" timeOffset="19319.23">4170 3747 0,'0'21'0,"0"-42"0,0 63 16,0-21 0,0 0-16,21-42 46,-21 0-30,21 21-16,-21-21 16,0 0-16,0-1 0,0 1 15,21 0-15,-21 0 0,21-21 0,-21 20 16,0-20-16,0 0 0,0 21 16,22-22-16,-22 1 0,21 0 0,-21-1 15,21 22-15,-21-21 0,21 21 16,0-1-16,0 22 0,1 0 15,-1 0-15,0 22 16,0-1-16,0 0 0,-21 0 16,21 21-16,-21-20 0,22-1 15,-22 0-15,21 0 0,-21 0 32,21-21-17,-21-21-15,0 0 16,0 0-16,0 0 0,0-1 15,0 1-15,0 0 16,-21 0-16,21 0 0,-21 0 0,-1-1 16,22 1-16,-21 0 0,0 0 15,0 0-15,0 21 0,0 0 16,-1 0-16,1 0 16,21 21-16,0 21 0,0-21 15,0 22-15,0-1 0,0 22 16,0-22-16,0 0 0,0 22 15,0-22-15,0 0 0,0 1 0,21-1 16,1-21-16,-1 22 0,0-22 16,-21 0-16,21 0 0,0 0 0,0-21 15,1 21-15,-1-21 0,21 0 16,-21 0-16,0 0 0,1 0 0,20-21 16,-21 21-16,0-21 0,22 0 15,-22 0-15,0 0 0,21-1 0,-21 1 16,1-21-16,-1 0 0,0-1 0,0 1 15,0 0-15,0-1 0,-21-20 16,0 20-16,22 1 0,-22 0 16,0-1-16,0 1 0,21 0 15,-21 21-15,0-1 0,0 1 0,0 42 32,0 1-32,0 20 15,0-21-15,0 21 0,0 1 16,0-1-16,0 22 0,0-22 0,0 0 15,0 1-15,0-1 0,0 0 0,0 1 16,0-1-16,0-21 0,0 0 16,0 22-16,21-22 0,0 0 15,0 0-15,0-21 16,1 0-16,-1 0 0,0 0 16,0-21-16,0 0 15,0 21-15,1-21 0,-1-1 16,0 1-16,0 0 0,0 0 0,0-21 15,1 20-15,-1-20 0,0 21 16,0-21-16,0-1 0,22 22 0,-22-21 16,0 21-16,0-1 0,21 1 15,-20 21-15,-1 0 0,0 0 16,0 0-16,0 0 0,-21 21 0,21 1 16,-21-1-16,0 0 0,0 0 15,0 0-15,0 0 0,0 1 16,0-1-16,0 0 0,0 0 15,0 0 1,0-42 15,0 0-31,0 0 16,0 0-16,0-1 16,0 1-16,0 0 0,0 0 0,0 0 15,-21 0-15,0-1 0,21 1 16,-21 0-16,0 0 0,0 0 0,-1 0 15,1 21-15,0 0 16,0 0-16,0 0 0,0 21 16,-1 0-16,1 0 0,0 0 0,0 22 15,21-22-15,-21 21 0,0-21 16,21 22-16,0-1 0,-22-21 0,22 21 16,0-20-16,-21 41 15,21-42-15,0 0 0,0 1 0,0-1 16,0 0-16,0 0 0,21-21 15,1 21-15,-1-21 0,0 0 16,0 0-16,0 0 0,0 0 16,1 0-16,-1 0 0,0-21 15,0 0-15,0 21 0,0-21 16,1 0-16,-1-1 0,0 1 16,0 0-16,0 0 0,-21 0 0,21-22 15,-21 22-15,22-21 0,-22 21 16,0-22-16,0 1 0,0 21 0,0 0 15,0 0-15,0-1 0,0 1 0,0 42 32,0 1-32,0-1 15,0 0-15,0 0 0,0 0 16,0 22-16,0-22 0,0 21 0,0 0 16,0-20-16,0-1 0,0 21 0,21-21 15,-21 0-15,21 1 16,-21-1-16,0 0 0,21-21 0,0 21 15,0-21-15,1 21 16,-1-21-16,0 0 0,0 0 16,0 0-16,0 0 0,22 0 0,-22-21 15,0 0-15,0 21 0,0-21 16,1 0-16,-1-1 0,0 1 16,21-42-16,-21 42 0,1-22 15,-1 1-15,0 0 0,0 20 0,0-20 16,0 0-16,1-1 0,-1 22 15,0 0-15,-21 0 0,0 0 0,-21 42 32,0 0-17,-1 21-15,22-20 0,-21-1 0,0 21 16,0-21-16,21 22 0,0-22 16,0 0-16,0 21 0,0-21 0,0 1 15,0-1-15,21 0 16,-21 0-16,21 0 0,0-21 0,1 21 15,-1-21-15,0 0 0,-21 22 16,21-22-16,0 0 0,-42 0 63,0 0-63,21-22 15,-21 1-15,0 21 0,21-21 16,-22 21-16,22-21 0,-21 21 15,0 0 1,21 21 0,0 0-1,0 0-15,0 1 16,0-1-16,21-21 0,0 0 16,-21 21-16,22-21 15,-1 0-15,0 0 0,0 0 0,0 0 0,0 0 16,1 0-16,-1 0 0,0 0 15,21 0-15,-21 0 0,22 0 16,-22-21-16,21 21 0,-21-21 0,22-1 16,-22 22-16,21-21 0,-21 0 15,22 0-15,-22-21 0,0 20 16,21 1-16,-20-21 0,-1 21 0,-21-22 16,21 1-16,-21 21 0,0-21 0,0 20 15,0 1-15,0 0 0,-21 21 16,0 0-16,-1 0 15,1 21-15,0 0 0,0 1 16,21-1-16,-21 0 0,21 0 16,-21 21-16,21-20 0,0-1 0,0 0 15,0 21-15,0-21 0,0 1 16,21-1-16,0 0 0,-21 0 16,21-21-16,0 21 0,0-21 0,-21 21 15,22-21-15,-1 0 0,0 22 16,-21-1-1,-21-21 17,0 0-32,-1 0 15,1 21-15,0-21 16,0 0-16,0 0 16,0 0-16,-1 0 15,44 0 32,-1 0-31,0 0-16</inkml:trace>
  <inkml:trace contextRef="#ctx0" brushRef="#br0" timeOffset="19531.57">7747 3768 0,'0'21'0,"0"0"47,-21-21-47,0 0 16,-1 0-16</inkml:trace>
  <inkml:trace contextRef="#ctx0" brushRef="#br0" timeOffset="35675.26">1672 5779 0</inkml:trace>
  <inkml:trace contextRef="#ctx0" brushRef="#br1" timeOffset="41865.8">6075 4276 0,'-21'0'16,"42"0"-16,-64 0 0,22 0 0,0 0 0,0 0 16,-21 0-16,20 0 0,1 0 15,-21 0-15,21 0 0,0 0 0,-1 0 16,1 0-16,0 0 0,42 0 31,22 0-15,-1 0-16,0 21 0,22-21 15,-22 0-15,22 0 0,-1 0 16,1 0-16,-1 21 0,1-21 0,-1 0 16,1 0-16,-1 0 0,22 21 15,-22-21-15,1 0 0,-22 0 16,22 0-16,-22 0 0,0 21 0,1-21 15,-1 0-15,-21 0 0,0 0 0,-42 0 32,0 0-17,0 0-15,0 0 0,-22 0 16,1 0-16,0 0 0,20 0 0,-20 22 16</inkml:trace>
  <inkml:trace contextRef="#ctx0" brushRef="#br1" timeOffset="42187.61">6413 4382 0,'0'21'62,"0"0"-46,0 0-16,0 0 0,0 0 0,0 1 15,0 20-15,0-21 0,0 21 16,0-20-16,0 20 0,0 0 0,0 22 16,0-22-16,0 0 0,0 22 0,0-22 15,-21 1-15,0-1 16,21 0-16,0 1 0,0-1 0,-21-21 16,21 0-16,-21 0 0,21 1 15,0-1-15,-21 0 0,21-42 47,0 0-47,21-1 0</inkml:trace>
  <inkml:trace contextRef="#ctx0" brushRef="#br1" timeOffset="42894.21">6837 4784 0,'0'0'0,"21"-21"0,-21-1 0,21 22 15,-21-21-15,0 42 32,0 1-32,0-1 15,-21 0-15,21 0 0,0 21 16,0-20-16,0 20 0,0-21 0,-21 21 16,21-20-16,0-1 0,-21 21 0,21-21 15,0 0-15,0 1 16,0-1-16,0 0 0,0 0 0,0 0 15,21-21-15,0 0 0,0 0 16,0 0-16,0 0 0,22 0 16,-22 0-16,0-21 0,21 0 0,-20 0 15,-1 0-15,0-1 0,0 1 16,21 0-16,-20-21 0,-1 21 0,-21-22 16,21 22-16,0-21 0,-21-1 0,0 22 15,0 0-15,21-21 0,-21 21 16,21-1-16,-21 44 47,0 20-47,0-21 0,0 0 15,0 22-15,0-22 0,0 21 16,0-21-16,-21 22 0,21-1 0,0-21 16,0 21-16,0 1 0,0-22 15,-21 21-15,21 1 0,0-1 0,0-21 16,0 21-16,0 1 0,0-1 0,0 0 15,0 1-15,0-1 0,0 0 16,0 1-16,0-1 0,-21 22 0,21-22 16,-21 0-16,21 1 0,0-1 0,-21 0 15,-1-21-15,22 22 0,-21-22 16,0 0-16,21 0 0,-21 0 16,0 1-16,0-22 0,-1 0 15,1 0-15,0 0 0,0 0 16,0-22-16,0 1 0,21 0 0,-22 0 15,1 0-15,21-22 0,-21 1 0,21 21 16,0-21-16,0-1 0,0 1 16,0 0-16,0-1 0,0 22 0,0-21 15,0-1-15,0 22 0,21 0 0,0-21 16,-21 21-16,22-1 0,-1 1 16,0 0-16,0 0 0,0 0 15,22-22-15,-1 22 0,-21 0 16</inkml:trace>
  <inkml:trace contextRef="#ctx0" brushRef="#br1" timeOffset="43239.95">7705 4699 0,'0'0'15,"0"-21"-15,0 42 31,0 0-31,0 0 0,0 22 16,-22-1-16,22 0 0,0 1 16,0-1-16,0 0 0,-21 22 0,21-22 15,0 22-15,0-1 0,0-20 16,-21 20-16,21-21 0,-21 22 0,0-1 16,21 1-16,-21-22 0,-1 22 0,1-1 15,21-20-15,-21 20 0,0-21 16,21-20-16,0 20 0,-21 0 0,21-21 15,-21 1-15,21-1 0,0 0 16,0-42 0,0 0-1,0-1-15,21 1 0,-21 0 16,0-21-16,21 21 0,0-22 0,-21 1 16</inkml:trace>
  <inkml:trace contextRef="#ctx0" brushRef="#br1" timeOffset="43551.77">7556 5059 0,'0'-42'0,"0"84"0,0-127 0,0 43 16,0 0-16,0-1 0,0 22 0,0 0 15,0-21-15,0 20 0,22 1 16,-1 0-16,0 21 0,0-21 0,0 21 16,0 0-16,22-21 0,-1 21 15,0 0-15,1 0 0,-22 0 0,21 0 16,1 21-16,-22 0 0,21 0 15,-21 0-15,0 1 0,1 20 0,-22-21 16,0 21-16,0-20 0,0-1 16,0 21-16,-22-21 0,1 0 0,-21 22 15,21-22-15,-22 0 0,1 0 16,21-21-16,-21 21 0,20 1 0,1-22 16,-21 0-16,21 21 0,0-21 15,21-21 16,21-1-15</inkml:trace>
  <inkml:trace contextRef="#ctx0" brushRef="#br1" timeOffset="43940.55">8255 4911 0,'21'-21'0,"0"-1"16,-21 1-16,21 21 15,1-21-15,-22 0 0,21 21 16,0-21-16,0 0 0,0-1 16,-21 1-16,21 21 15,-21-21-15,-21 21 47,0 21-47,0 0 0,0 1 0,21-1 16,-21 0-16,-1 0 0,22 21 15,-21-20-15,21 20 0,0-21 0,-21 21 16,21-20-16,0-1 0,0 21 0,0-21 16,0 0-16,0 1 0,0-1 15,0 0-15,21 0 16,0-21-1,1 0-15,-1 0 0,0 0 16,0 0-16,0-21 0,0 0 0,22 21 16</inkml:trace>
  <inkml:trace contextRef="#ctx0" brushRef="#br1" timeOffset="44347.55">9038 4720 0,'-106'21'32,"64"-21"-32,21 22 0,0-1 15,-1 0-15,1 0 0,0 0 16,0-21-16,21 21 0,0 1 0,0-1 16,0 0-16,0 0 15,0 0-15,0 0 0,21-21 16,0 22-16,0-22 0,1 21 0,-1-21 15,0 21-15,0-21 0,0 21 16,0-21-16,-21 21 0,22-21 0,-22 21 16,21-21-16,-21 22 0,0-1 15,0 0 1,0 0-16,-21-21 16,-1 21-16,1-21 0,0 0 15,0 0-15,0 0 0,0 0 0,-1 0 16,1 0-16,0 0 0,0 0 0,0 0 15,0 0-15,-1 0 16,1 0 0,21-21-16,0 0 0,0 0 15</inkml:trace>
  <inkml:trace contextRef="#ctx0" brushRef="#br1" timeOffset="45487.9">10731 4741 0,'-21'-21'0,"42"42"0,-42-63 0,21 21 16,0 0-16,0 0 0,-21-1 15,21 1-15,0 0 0,0 0 16,-21 21 15,0 0-31,0 0 0,-1 21 0,22 0 16,-21 22-16,0-22 0,0 21 0,21 0 15,-21 1-15,0-1 16,21 0-16,-22 1 0,22-1 0,0-21 16,0 22-16,0-1 0,0-21 0,0 0 15,0 0-15,0 1 0,0-1 16,22 0-16,-1-21 0,0 0 0,0 0 15,0 0-15,22 0 0,-22 0 16,0 0-16,21-21 0,-21 21 0,22-21 16,-22-1-16,21 1 0,1 0 0,-22-21 15,0 21-15,21-22 0,-21 1 16,1 21-16,-22-22 0,0 1 16,0 21-16,0-21 0,0-1 0,0 22 0,0 0 15,-43-21-15,22 20 16,0 1-16,-21 0 0,-22-21 15,43 42-15,-21 0 0,20 0 16,1-21-16,0 21 0,0 0 0,0 0 16,0 0-16,21 21 15,21-21 1,0 0-16,0 0 0,21 0 0,-20 0 16,20 0-16,0 0 0,1 0 15,-1 0-15,21 0 0,-20 0 0,-1-21 16,22-1-16,-22 22 0,0-21 0,1 0 15,-1 0-15,0 0 0,-21 0 16,1-1-16,-1 1 0,0 0 16,0 0-16,0 0 0,-21 0 15,0-1-15,0 1 16,-21 21 0,0 21-16,21 1 15,-21-1-15,21 0 0,0 0 0,-21 0 16,21 22-16,-22-1 0,1 0 15,21 1-15,-21-1 0,21 0 0,0 22 16,-21-1-16,0 1 0,21-1 0,0 1 16,0-1-16,-21 1 0,21-22 15,0 22-15,0-1 0,-22 1 0,22-22 16,0 21-16,-21 1 0,21-1 16,0 1-16,0-1 0,-21-20 15,21 20-15,-21 1 0,0-1 0,21 1 16,0-1-16,-21-20 0,-1 20 0,22-21 15,0 1-15,-21-1 0,0 0 16,0 1-16,21-22 0,-21 21 0,21-21 16,0 1-16,-21-22 0,-1 0 15,1 0-15,21-22 0,0 1 16,-21 0-16,21 0 16,0-21-16,0 20 0,0-20 0,0 21 15,0-43-15,0 22 0,0 0 0,0-22 16,0 1-16,0-1 15,0 1-15,21-1 0,-21-20 0,21 20 16,1 1-16,-1-1 0,0 1 0,0-1 16,0 1-16,0 20 0,1-20 15,20 20-15,-21-20 0,21 21 0,-20-1 16,20 1-16,0 0 16,1-1-16</inkml:trace>
  <inkml:trace contextRef="#ctx0" brushRef="#br1" timeOffset="46611.27">13271 4212 0,'22'0'0,"-44"0"0,44-21 16,-22 42 0,0 0-1,0 22-15,0-22 0,0 21 0,0 22 16,-22-22-16,1 0 0,0 22 16,0-22-16,0 22 0,0-22 15,-1 22-15,-20-1 0,21 1 16,0-22-16,-22 21 0,22-20 0,-21-1 15,21 0-15,-22-20 0,22-1 0,0 21 16,0-21-16,0-21 0,0 0 16,-1 21-16,1-21 0,0 0 15,0-21-15,21 0 0,-21 0 16,0 0-16,21 0 0,0-22 16,0 22-16,0-21 0,0-1 0,0 1 15,0 0-15,0-1 0,0 1 16,0 0-16,0-1 0,0 1 0,0 21 15,0-21-15,21 20 0,0 22 0,-21-21 16,21 21-16,0 0 16,0 0-16,-21 21 0,22 1 15,-1-1-15,0 21 0,0-21 16,-21 22-16,21-1 0,0 0 0,1 1 16,-1-22-16,0 21 0,0-21 0,-21 0 15,21 22-15,0-22 0,1-21 16,-1 21-16,0 0 0,21-21 0,-21 0 15,1 0-15,20 0 0,0 0 16,-21 0-16,22 0 0,-1-21 0,-21 0 16,22 0-16,-22 0 0,21-1 0,-21 1 15,22-21-15,-22 21 16,0-22-16,0 22 0,0-21 0,0 21 16,1-22-16,-22 22 0,0-21 15,21 21-15,-21 0 0,0 42 47,-21 0-47,21 0 0,-22 21 0,22-20 16,-21 20-16,21 0 0,-21-21 15,21 22-15,0-22 0,0 21 0,0-21 16,0 1-16,0-1 0,0 0 0,0 0 16,0 0-16,21-21 0,0 0 15,1 0-15,-1 0 16,0 0-16,21 0 0,-21 0 0,1 0 15,-1-21-15,21 21 0,-21-21 16,0 0-16,22 0 0,-22-1 0,0 1 16,0-21-16,0 21 0,-21-22 15,0 1-15,22 21 0,-22-21 0,0 20 16,0-20-16,0 21 0,0-21 16,0 20-16,0 1 0,-22 0 0,1 21 15,0-21-15,0 21 0,0 0 0,0 0 16,-1 0-16,1 0 0,-21 0 15,21 0-15,0 0 0,-1 21 0,1-21 16,0 21-16,0 0 0,21 1 16,-21-1-16,21 0 15,0 0-15,0 0 16,21 0 0</inkml:trace>
  <inkml:trace contextRef="#ctx0" brushRef="#br1" timeOffset="46932.54">14647 4530 0,'-63'0'31,"42"0"-31,-1 0 0,1 0 15,-21 21-15,21-21 0,0 21 16,-22 0-16,22 0 0,0 1 0,0 20 16,0-21-16,-1 21 0,1-20 15,21 20-15,0 0 0,-21-21 16,21 22-16,0-22 0,0 21 0,0-21 16,0 1-16,0 20 0,21-21 0,0 0 15,1-21-15,-1 21 0,21 1 0,-21-22 16,22 0-16,-1 0 0,0 0 15,1 0-15,-1 0 0,0 0 16,1 0-16,-1-22 0</inkml:trace>
  <inkml:trace contextRef="#ctx0" brushRef="#br1" timeOffset="47443.53">15261 4572 0,'0'-21'0,"-127"21"31,106 0-31,-21 0 0,-1 0 0,22 21 0,0 0 16,-21 0-16,20 1 15,1-1-15,0 21 0,0-21 0,0 22 16,0-22-16,21 21 0,0 0 16,0-20-16,0 20 0,0-21 0,0 0 15,0 0-15,0 1 0,0-1 0,0 0 16,0 0-16,21-21 15,0 0-15,0 0 0,0 0 0,0 0 16,1 0-16,-1 0 0,0 0 16,0-21-16,0 21 0,0-21 0,1 0 15,-1-1-15,0-20 0,0 21 16,0-21-16,0 20 0,-21-20 16,22 21-16,-22-21 0,21-1 0,0 22 15,-21-21-15,0 21 0,0-1 16,21-20-16,-21 21 0,0 0 15,0 42 1,0 0 0,0 0-16,0 0 0,-21 22 0,21-22 15,-21 21-15,21 1 0,0-22 16,0 21-16,0 0 0,0-20 0,0-1 16,0 0-16,0 21 0,0-21 15,0 1-15,0-1 0,21-21 16,0 0-16,0 0 15,0 0-15,1 0 0,-1 0 16,0 0-16,0-21 0,0 21 16,0-22-16</inkml:trace>
  <inkml:trace contextRef="#ctx0" brushRef="#br1" timeOffset="47755.97">15833 4128 0,'0'-22'16,"-22"44"-1,1-1 1,0 21-16,21-21 0,0 22 0,-21-1 16,0 0-16,0 1 0,21 20 0,-22-21 15,22 1-15,-21-1 0,21 0 16,-21 22-16,0-22 0,21 1 0,0-1 15,0 0-15,-21 1 0,21-1 16,0-21-16,0 21 0,0-20 0,0-1 16,0 0-16,0 0 0,0 0 15,0 0-15,21-21 16,0 0 0,0-21-16,0 0 15,-21 0-15</inkml:trace>
  <inkml:trace contextRef="#ctx0" brushRef="#br1" timeOffset="48179.73">16023 4593 0,'-42'43'16,"21"-22"-16,-1 0 0,1 0 15,21 0-15,-21 0 0,21 22 16,-21-22-16,21 21 0,0-21 15,0 22-15,0-22 0,0 21 16,0-21-16,0 1 0,0-1 0,0 0 16,21 0-16,0 0 15,0-21-15,1 0 0,-1 0 16,0 0-16,0 0 0,0 0 0,0-21 16,1 21-16,-1-21 15,0 0-15,-21 0 0,21-1 0,-21 1 16,21-21-16,-21 0 0,0 20 15,0-20-15,0 0 0,0 21 16,0-22-16,0 22 0,0 0 0,-21 0 0,0 0 16,0-1-16,0 22 15,-1 0-15,1 0 0,0 0 0,0 0 16,0 22-16,0-1 0,21 0 16,-22 0-16,22 0 15,0 0-15,0 1 0,0-1 16,0 0-16,0 0 15,22-21-15,-1 0 0,0 0 16</inkml:trace>
  <inkml:trace contextRef="#ctx0" brushRef="#br1" timeOffset="48647.46">16319 4699 0,'0'0'0,"22"-42"31,-1 42-31,0-21 0,0 21 0,0-22 16,0 22-16,1 0 0,-1 0 15,0 0-15,21 0 0,-21 0 0,1 0 16,20 22-16,-21-22 0,0 21 0,0 0 16,1 0-16,-1 0 15,-21 0-15,0 1 0,0 20 0,21-21 0,-21 0 16,0 22-16,0-22 15,0 21-15,0-21 0,0 0 0,0 1 16,-21-1-16,0 0 0,21 0 0,0 0 16,-22-21-16,1 21 0,0-21 15,21-21 32,0 0-47,0 0 16,0 0-16,21 0 0,0-1 0,-21-20 15,22 21-15,-1-21 0,0 20 0,0-20 16,0 21-16,-21 0 0,21 0 16,1-1-16,-22 1 0,0 0 15,21 21-15,0 0 16,0 21 31</inkml:trace>
  <inkml:trace contextRef="#ctx0" brushRef="#br1" timeOffset="49140.11">17653 4720 0,'0'0'15,"21"-21"-15,-21 0 0,21 21 16,-21-21-16,0 0 0,0-1 15,-21 22-15,0 0 16,0 0-16,0 0 0,-1 22 16,-20-22-16,21 21 0,-21 0 0,-1 0 15,22 0-15,-21 0 0,21 1 16,-1 20-16,1-21 0,0 0 0,21 0 16,0 1-16,0-1 0,0 0 15,0 0-15,0 0 16,21-21-16,0 21 0,1-21 0,20 0 15,-21 0-15,21 22 0,-20-22 16,20 0-16,-21 21 0,21-21 0,-20 0 16,-1 21-16,0-21 0,0 21 15,0-21-15,0 21 0,-21 0 16,0 1-16,0-1 16,-21-21-16,0 21 15,0-21-15,0 0 0,0 21 0,-1-21 16,-20 0-16,21 0 0,-21 21 15,-1-21-15,22 0 0,-21 0 0,21 0 16,-1 0-16,-20 0 0,21 0 16,0 0-16,0 0 0,-1 0 15,1 0-15,0 0 16,21-21 0,0 0-16,0 0 15,0 0-15,-21-1 0</inkml:trace>
  <inkml:trace contextRef="#ctx0" brushRef="#br1" timeOffset="49499.9">15473 4382 0,'63'0'16,"-42"0"0,22 0-16,-1 0 0,0 0 0,1 0 0,20 0 15,-20 0-15,-1 0 0,21 0 16,-20 0-16,20 0 0,-20 0 15,-1 0-15,0 0 0,1 0 0,-22 0 16,21 0-16,-21 0 0,0 0 16,1 0-16,-1 0 0,-42 0 47</inkml:trace>
  <inkml:trace contextRef="#ctx0" brushRef="#br1" timeOffset="50896.1">6498 5503 0,'-21'0'15,"42"0"-15,-84 22 0,41-22 0,1 21 16,0-21-16,0 0 0,0 0 0,0 0 16,21 21-16,-22-21 0,1 0 15,21 21 1,0 0 0,21-21-16,1 0 15,-1 21-15,21-21 0,-21 0 16,22 22-16,-1-22 0,21 0 0,-20 0 15,20 21-15,1-21 0,-1 21 16,1-21-16,20 0 0,-20 0 0,-1 0 16,22 0-16,-21 0 0,-1 0 15,22 0-15,-22 0 0,22 0 0,0 0 16,-1 0-16,22 0 0,-21 0 16,21 0-16,-1 0 0,-20 0 0,21 0 15,0 0-15,0 0 0,-1 0 16,1 0-16,21 0 0,-21 0 0,21 21 15,-21-21-15,0 0 0,21 0 16,0 0-16,0 21 0,0-21 16,21 0-16,-21 0 0,21 0 0,-21 0 15,0 0-15,0 21 0,21-21 16,0 0-16,1 22 0,-22-22 0,21 0 16,0 0-16,-21 21 0,21-21 0,0 0 15,0 0-15,1 21 0,-1-21 16,-21 0-16,21 0 0,0 21 0,21-21 15,-20 0-15,-1 0 0,0 0 16,0 0-16,-21 0 0,42 21 16,-20-21-16,-1 0 0,0 0 0,0 0 15,-21 21-15,21-21 0,-21 0 16,21 0-16,1 0 0,-1 0 0,-21 0 16,0 22-16,0-22 0,0 0 15,0 0-15,0 0 0,0 0 0,-21 0 16,21 0-16,-22 0 0,1 21 15,-21-21-15,0 0 0,-1 0 0,1 0 16,-22 0-16,1 0 0,-1 0 16,1 0-16,-22 0 0,22 0 0,-22 0 15,0 0-15,-20 0 0,-1 0 0,0 0 16,0 0-16,0 0 16,-21 21 109,-21-21-125,0 0 0,-21 0 15,-1 0-15,1 0 0,-22 0 0,1 0 16</inkml:trace>
  <inkml:trace contextRef="#ctx0" brushRef="#br0" timeOffset="57143.43">3852 17505 0</inkml:trace>
  <inkml:trace contextRef="#ctx0" brushRef="#br0" timeOffset="58564.38">3302 6668 0,'0'-22'0,"0"-20"32,-21 42-1,0 0-16,-1 21-15,22 0 0,-21 1 16,21-1-16,0 0 0,-21 0 0,21 21 16,0-20-16,-21-1 0,21 21 0,0-21 15,0 0-15,0 1 0,0-1 16,0 0-16,0 0 0,0 0 0,21 0 16,0-21-1,0 0-15,1 0 0,-1 0 16,0 0-16,0 0 15,0 0-15,0-21 0,1 0 0,-1 21 16,-21-21-16,21 0 0,0 0 16</inkml:trace>
  <inkml:trace contextRef="#ctx0" brushRef="#br0" timeOffset="58968.43">3344 6138 0,'-21'0'0,"42"0"0,-63 0 0,21 0 16,0 0-16,-1 22 0,22-1 16,-21-21-16,0 21 15,21 0 1,21-21-1,0 0-15,1 0 0,-1 0 16,0 0-16,0-21 0,0 21 16,0-21-16,1 0 0,-22-1 15,0 1 1,0 0 0,-22 21-1,1 0-15,0 0 0,0 0 31,21 21-31,-21-21 0,21 21 0,0 1 16,0-1-16,0 0 16,0 0-16,0 0 0,21 0 0,0 1 15,-21-1-15,21 0 0,0 0 0</inkml:trace>
  <inkml:trace contextRef="#ctx0" brushRef="#br0" timeOffset="59704.53">4191 6689 0,'0'-21'16,"0"42"-16,0-64 0,0 22 0,0 0 15,0 0-15,-21 0 16,21 0-16,-21-1 0,-1 22 0,1-21 16,0 21-16,0 0 0,0 0 15,0 0-15,-1 21 16,1 1-16,0-1 0,0 0 0,0 0 16,0 21-16,-1-20 0,1 20 15,0-21-15,0 21 0,0-20 0,21 20 16,0-21-16,-21 0 0,21 0 0,0 1 15,0-1-15,0 0 0,0 0 16,0 0-16,0 0 0,21-21 16,-21 22-16,21-22 15,0 0-15,0 0 0,0 0 0,1 0 16,-1 0-16,0-22 0,0 1 16,0 21-16,0-21 0,1 0 15,-1 0-15,0 0 0,0-22 16,0 22-16,-21-21 0,21-1 0,1 1 15,-1 0-15,0-1 0,0-20 16,0 21-16,0-22 0,1 22 0,-1-1 16,0-20-16,0-1 15,-21 22-15,21 21 0,-21-21 0,0 20 16,0 1-16,-21 21 31,0 21-15,21 1-16,0-1 0,-21 21 0,0 0 15,-1 1-15,1-1 0,21 0 16,0 22-16,0-22 0,-21 22 0,21-22 16,0 22-16,-21-22 0,21 0 0,0 1 15,0-1-15,0-21 16,0 21-16,0-20 0,21-1 0,0 0 16,0 0-16,-21 0 0,22 0 0,-1-21 15,21 22-15,-21-22 0,0 0 16,22 0-16,-22 0 0,0 0 0,21 0 15,1 0-15,-22-22 0,21 22 16,-21-21-16,22 0 0,-22 0 0,21 0 16,-21 0-16,1-1 0,-1-20 0</inkml:trace>
  <inkml:trace contextRef="#ctx0" brushRef="#br0" timeOffset="60339.87">825 6414 0,'0'21'16,"0"0"0,0 0-16,0 21 0,0 1 15,0-22-15,0 42 0,0-20 16,0-1-16,0 0 0,0 1 0,0-1 16,-21 0-16,21-20 15,-21 20-15,21 0 0,0-21 0,0 1 16,0 20-16,0-21 0,0 0 15,0 0-15,0-42 32,0 0-17,21 0-15</inkml:trace>
  <inkml:trace contextRef="#ctx0" brushRef="#br0" timeOffset="60668.74">1291 6879 0,'0'0'0,"21"0"16,0 0-16,1 0 15,-1 0-15,0 0 16,0-21-16,-21 0 15,0 0 1,-21 0 0,0 21-16,0 0 15,-1 0-15,1 0 16,0 0 0,21 21-1,0 0-15,-21-21 0,21 21 16,-21-21-16,21 21 15,0 0-15</inkml:trace>
  <inkml:trace contextRef="#ctx0" brushRef="#br0" timeOffset="61387.82">720 7811 0,'0'0'16,"0"-22"-16,-22 1 0,22 0 0,0 0 15,0 0-15,0 0 16,0-1-16,0 1 0,0 0 16,0 0-16,22 0 15,-1 21-15,0 0 16,0 0-16,0 21 15,-21 0-15,21 0 0,1 0 0,-22 22 16,0-22-16,21 21 0,-21 1 16,0-1-16,0 0 0,0 1 15,-21-1-15,-1 0 0,1 1 16,-21-1-16,21 0 0,-22 1 0,1-1 16,21-21-16,-21 21 0,-1-20 15,1-1-15,0-21 0,20 21 0,-20-21 16,21 21-16,0-21 0,0 0 15,-1 0-15,1 0 0,0-21 16,0 0-16,21 0 0,0-1 0,0 1 16,0-21-16,0 0 0,0 20 15,0-20-15,0 0 0,0-1 0,0 22 16,0-21-16,21 21 16,-21 0-16,42 21 0,-20 0 0,-1 0 15,0 0-15,21 0 0,-21 21 16,22 0-16,-22 21 0,21-21 0,-21 1 15,22 20-15,-22-21 0,0 0 16,0 22-16,0-22 0,-21 0 0,22 0 16,-1 0-16,-21 0 0,0 1 15,21-22-15,0 21 0,0-21 16,0 0 0,1 0-1,-1-21-15</inkml:trace>
  <inkml:trace contextRef="#ctx0" brushRef="#br0" timeOffset="61824.22">1249 8022 0,'0'21'141,"21"-21"-126,-21 22 1,21-22-16,0 0 15,0 0 1,-21-22-16,0 1 16,22 21-16,-22-21 0,21 21 0,-21-21 15,0 0-15,0 0 16,0-1 0,-21 22-1,-1 0-15,1 0 0,0 0 16,0 22-1,21-1 1,0 0 0,21-21-16,0 0 0</inkml:trace>
  <inkml:trace contextRef="#ctx0" brushRef="#br0" timeOffset="64141.25">2455 7768 0,'0'-21'0,"0"42"0,0-63 15,0 21-15,0 0 16,0 42 0,0 0-1,0 0-15,21 0 0,-21 0 0,0 22 16,22-22-16,-22 21 0,0 1 15,0-1-15,0 0 0,0-21 0,0 22 16,0-22-16,-22 21 0,22-21 16,-21 1-16,21-1 0,-21 0 0,21 0 15,-21-21 1,21-21 0,0 0-1,0 0-15,0-22 0,0 22 16,0-21-16,0-1 0,0 22 0,21-21 15,0 0-15,-21-1 0,21 1 16,1 21-16,-1-22 0,0 22 0,0 0 16,21 21-16,-20-21 0,-1 21 15,0 0-15,0 0 0,21 0 0,-20 21 16,-1 0-16,0 0 0,0 1 16,0 20-16,0-21 0,1 21 15,-1 1-15,-21-22 0,21 21 0,0 1 0,-21-22 16,21 0-16,-21 21 0,21-21 15,1-21-15,-22 22 0,0-1 16,21-21-16,0 0 16,0 0-1,0-21-15,0-1 0,-21 1 16,22 0-16,-1 0 0,-21 0 16,21-22-16,0 22 0,0-21 0,0 0 15,1 20-15,-1-20 0,21 0 16,-21-1-16,0 22 0,22-21 15,-22 21-15,21 0 0,-21-1 0,22 22 16,-22 0-16,0 0 0,21 0 16,-20 0-16,-1 0 0,-21 22 0,21-1 0,-21 0 15,21 0-15,-21 0 16,0 0-16,0 1 0,0-1 0,0 0 16,0 0-16,0 0 0,0 0 0,0 1 15,0-1-15,0-42 47,21-1-47,-21 1 0,0 0 16,0 0-16,0 0 0,0 0 15,0-1-15,0 1 16,0 0-16,0 0 0,-21 0 0,21 0 0,-21-1 16,0 22-16,0-21 0,-22 21 15,22 0-15,0 0 0,0 0 16,0 0-16,-1 21 0,1-21 0,0 22 15,0-1-15,0 0 0,0 21 16,21-21-16,-22 1 0,22 20 0,0 0 16,0-21-16,-21 22 0,21-1 15,0-21-15,0 22 0,0-22 0,0 0 16,0 0-16,0 0 0,0 0 0,21 1 16,1-22-16,-1 0 15,0 0-15,0 0 16,0 0-16,0 0 0,1 0 0,-1-22 15,0 1-15,0 0 0,0 0 16,0 0-16,1 0 0,-1-1 0,-21-20 16,21 21-16,0-21 0,0 20 15,0-20-15,-21 21 0,22-21 0,-22 20 16,21 1-16,-21 0 0,0 0 0,0 0 16,0 0-16,0 42 15,0 0 1,0 0-16,0 0 0,0 0 15,0 1-15,0 20 0,0-21 0,0 0 16,0 22-16,0-22 0,0 21 16,0-21-16,0 0 0,21 1 15,0-1-15,-21 0 0,21-21 0,0 21 16,1-21-16,-1 0 0,0 0 0,0 0 16,0 0-16,0 0 0,1 0 15,20 0-15,-21-21 0,0 0 0,0 0 16,-21-1-16,22 1 0,-1 0 15,0 0-15,-21-21 0,0 20 0,21 1 16,-21-21-16,21 21 0,-21-22 0,0 22 16,0 0-16,0 0 0,0 0 15,0 0-15,0 42 32,0 0-32,-21 0 15,21 21-15,0-20 0,0-1 0,0 21 16,0-21-16,0 0 0,-21 22 15,21-22-15,0 0 0,0 0 0,0 0 16,0 1-16,0-1 0,0 0 0,0 0 31,0-42-15,0 0-16,0 0 16,0-1-16,0 1 0,0 0 15,0-21-15,0 21 0,0-1 0,0 1 16,0-21-16,0 21 0,21 0 15,-21-22-15,21 22 0,0 0 16,-21 0-16,22 21 0,-1-21 0,0 21 16,0 0-16,0 0 15,0 21-15,1 0 16,-22 0-16,0 0 0,0 0 0,21 1 16,-21-1-16,21 0 0,-21 0 15,0 0-15,0 0 0,0 1 0,21-22 16,-21 21-16,0 0 0,21 0 0,-21 0 15,0 0 1,21-21-16,1 0 16,-1-21-1,-21 0-15,21 0 16,-21 0-16,21 0 0,0-1 16,-21 1-16,21 0 0,1 0 15,-1 0-15,0 0 0,0-22 0,0 22 16,0 0-16,1 0 0,-1 0 15,0-1-15,0 1 0,0 21 16,0 0-16,1 0 16,-22 21-16,0 1 15,0-1-15,0 0 0,0 0 16,0 0-16,0 0 0,21 1 16,-21-1-16,21 21 0,-21-21 0,21 0 15,-21 1-15,0-1 0,21 0 16,0 0-16,-21 0 0,22-21 0,-22 21 15,21 1-15,0-22 0,0 21 16,0-21-16,0 0 0,1 0 16,-1 0-16,0 0 0,0 0 15,0-21-15,0 21 0,22-22 16,-22 1-16,0 0 0,21 0 0,-20 0 16,20 0-16,-21-22 0,21 22 15,1-42-15,-1 41 0,-21 1 16,0-21-16,1 21 0,-22-22 15,0 22-15,0 0 0,0 0 0,0 0 16,-22 21 0,1 0-16,0 0 0,0 21 15,0 0-15,0 0 0,-1 0 0,1 1 16,21 20-16,-21-21 0,0 21 16,21-20-16,-21 20 0,21-21 15,0 21-15,0-20 0,0-1 0,0 21 16,0-21-16,0 0 0,0 1 0,21-22 15,21 21-15,-21 0 0,1-21 0,20 0 16,0 0-16,1 0 0,-1 0 16,0 0-16,1 0 0,-1 0 15,0-21-15,1 0 0,-1 21 0,0-22 16,-21 1-16,22 0 0,-22 0 16,21 0-16,-21 0 0,1-1 0,-1 1 15,0 0-15,-21 0 0,0 0 0</inkml:trace>
  <inkml:trace contextRef="#ctx0" brushRef="#br0" timeOffset="65207.7">593 9229 0,'0'0'15,"-22"0"-15,22-21 32,0-1-17,0 1-15,0 0 16,22 21 0,-1 0-16,-21-21 0,21 21 15,0 0-15,0 0 0,22 0 0,-22 0 16,0 0-16,0 21 0,0-21 15,0 21-15,1 0 0,-22 1 0,0-1 16,0 0-16,0 0 0,0 0 16,0 0-16,-22 1 0,1-1 0,0 0 15,0 0-15,0 0 0,0 0 16,-1-21-16,-20 22 0,21-1 0,0-21 16,0 0-16,-1 21 0,1-21 15,0 0-15,0 0 16,21-21-1,21 0-15,0 21 16,0 0-16,1-22 0,-1 22 16,0 0-16,0-21 0,21 21 0,-20 0 15,20 0-15,0 0 0,-21 0 16,22 0-16,-1 0 0,0 0 16,-20 21-16,20 1 0,-21-1 0,0 0 15,0 0-15,1 0 0,-22 0 16,0 22-16,0-22 0,0 0 0,-22 0 15,1 22-15,0-22 0,-21 0 16,-1 0-16,1 0 0,0 0 16,-1 1-16,1-22 0,0 21 15,-1-21-15,1 0 0,0 0 0,-1 0 16,1 0-16,21 0 0,0-21 16,-22 21-16,22-22 0,0 1 0,0 0 15,0 21-15,21-21 0,0 0 16,-21 0-16,21-1 0,0 1 0,0 0 15,0 0-15,0 0 16,21 21-16,0-21 0,0 21 16,0 0-16,0 0 0,22-22 15</inkml:trace>
  <inkml:trace contextRef="#ctx0" brushRef="#br0" timeOffset="65511.52">1439 9462 0,'0'0'0,"21"0"0,-21-22 15,-21 22 17,0 0-32,0 22 15,21-1-15,0 0 16,0 0 0,21-21-1,0 0-15</inkml:trace>
  <inkml:trace contextRef="#ctx0" brushRef="#br0" timeOffset="67575.74">2921 9081 0,'0'-43'16,"0"86"-16,0-107 0,0 43 0,0-21 0,0 20 15,0 1-15,0 0 16,0 42 0,0 0-16,0 1 0,0 20 15,0-21-15,-21 21 0,21 1 16,0 20-16,0-20 0,-21-1 0,-1 0 15,1 22-15,0-22 0,0 22 16,0-22-16,0 0 0,-22 1 0,22 20 16,-21-42-16,21 22 0,-1-22 15,-20 21-15,21-21 0,0-21 0,0 21 16,-1-21-16,1 0 0,0 0 0,0 0 16,0-21-16,0 0 15,21 0-15,-22 0 0,22 0 0,0-1 16,0-20-16,0 0 0,0-1 15,0 22-15,0-21 0,0 0 0,0-1 16,0 1-16,0 21 0,0-22 16,0 22-16,0 0 0,0 0 0,0 0 15,22 21-15,-1 0 16,0 0-16,0 21 0,0 0 16,0 0-16,-21 0 0,22 22 0,-1-22 15,0 0-15,-21 21 0,21 1 16,0-22-16,0 21 0,-21-21 0,22 22 15,-1-22-15,0 21 0,0-21 16,0 1-16,22-1 0,-22-21 16,0 21-16,0-21 0,21 0 0,-20 0 15,-1 0-15,0 0 0,0-21 16,0 21-16,22-21 0,-22-1 0,0 1 16,0 0-16,0 0 0,0 0 15,1-22-15,-1 22 0,-21 0 0,21 0 16,0-21-16,-21 20 0,0 1 15,0 0-15,0 0 0,0 0 0,0 0 16,0 42 15,0 0-31,0 0 0,0 0 16,0 0-16,0 1 0,0 20 16,0-21-16,0 0 0,0 22 0,0-22 15,0 0-15,0 0 0,0 0 0,0 0 16,0 1-16,21-22 15,0 0-15,1 21 0,-1-21 0,0 0 16,0 0-16,0 0 0,0 0 16,1 0-16,20-21 0,-21-1 0,0 1 15,22 21-15,-22-21 0,21-42 16,0 41-16,-20 1 0,-1 0 16,-21-21-16,21 21 0,-21-1 15,21 1-15,-21 0 0,0-21 0,0 21 16,0-1-16,0 44 15,0-1 1,0 0 0,0 0-16,-21 0 0,21 22 0,-21-22 15,21 0-15,0 0 0,-21 21 0,-1-20 16,22-1-16,-21 0 0,21 0 16,0 0-16,0 0 0,0-42 31,21 0-16,-21 0-15,22 0 0,-1 0 16,0-22-16,-21 22 0,21 0 16,0-21-16,0 20 0,22-20 0,-22 0 15,0 21-15,0-1 0,0-20 16,1 42-16,-1-21 0,0 21 16,0 0-16,0 0 15,-21 21-15,21 0 0,-21 0 0,0 1 16,0-1-16,0 0 0,0 0 15,0 21-15,0-20 0,0 20 0,0-21 16,22 0-16,-22 22 0,21-22 16,-21 0-16,0 0 0,21-21 0,0 21 15,0 0-15,0-21 0,1 0 16,-1 0-16,0 0 0,0 0 16,0 0-16,0-21 0,1 0 15,-1 21-15,0-21 0,0 0 0,0 0 0,0-22 16,-21 22-16,22 0 0,-1-21 15,0-1-15,-21 22 0,21-21 16,-21-1-16,21 1 0,0 0 0,-21-22 16,0 22-16,0 0 0,0-1 15,0 22-15,0-21 0,0 21 0,0 42 32,0 21-32,0-21 15,0 22-15,0-22 0,0 21 0,0 0 16,0-20-16,0 20 0,-21 0 15,21 1-15,-21-22 0,0 21 16,21-21-16,-21 0 0,21 22 0,0-22 16,-21 0-16,21 0 0,-22-21 0,22 21 15,0-42 17,0 0-17,22 0-15,-1 0 0,-21 0 16,21-1-16,0 1 0,0 0 0,-21 0 15,21-21-15,1 20 0,-1 1 16,0 0-16,0 0 0,0 21 16,0-21-16,1 21 0,-1 0 0,0 0 15,0 0 1,-21 21-16,0 0 16,0 0-16,0 0 0,-21-21 15,0 0-15,21 22 16,-21-22-16,-1 21 0,1-21 15,0 0-15,0 0 0,0 0 16,0 0 0,-1-21-16,1-1 0,0 22 15,21 22 17,0-1-32,0 0 15,0 0-15,0 0 0,0 22 16,0-22-16,0 0 0,21 0 0,-21 0 15,21 0-15,1 1 0,-1-1 16,0 0-16,21-21 0,-21 21 16,1 0-16,-1-21 0,21 0 0,-21 0 15,0 0-15,1 0 0,-1 0 0,21 0 16,-21-21-16,0 21 0,1-21 16,-1 0-16,0 21 0,-21-21 15,21-1-15,0 1 0,0 0 0,-21 0 0,0-21 16,0 20-16,22 1 0,-22 0 15,0-21-15,0 21 0,0-1 0,0 1 16,0 0-16,-22 0 0,22 0 0,-21 21 16,-21 0-16,21-21 0</inkml:trace>
  <inkml:trace contextRef="#ctx0" brushRef="#br0" timeOffset="67775.63">3598 9186 0,'-21'0'0,"42"0"0,-63 0 0,21 0 15,0 0-15,-1 0 16,44 0 15,-1 0-15,0 0-16,21-21 0</inkml:trace>
  <inkml:trace contextRef="#ctx0" brushRef="#br0" timeOffset="68231.82">5334 8996 0,'0'0'0,"-21"0"0,21-21 0,-21 21 16,-1 0-16,22-21 0,22 21 63,-1 0-63,0 0 0,0-22 0,21 22 15,1 0-15,-22 0 0,21 0 0,1 0 16,-1-21-16,21 21 0,-20 0 15,-1 0-15,-21 0 0,22-21 0,-1 21 16,-21 0-16,0 0 0,0 0 16,1 0-16,-44 0 15,1 0-15,0 0 16,-21 21-16</inkml:trace>
  <inkml:trace contextRef="#ctx0" brushRef="#br0" timeOffset="68495.7">5419 8954 0,'0'0'0,"0"21"16,-22-21-16,22 21 0,0 0 15,0 21-15,0-20 0,0-1 16,0 21-16,0-21 0,22 22 0,-22-1 16,0-21-16,0 21 0,0-20 15,0 20-15,0-21 0,0 0 0,0 22 16,0-22-16,0 0 0,0 0 15,0 0-15,0 0 0,0 1 16,0-1-16,0 0 16,0-42 15,0 0-31,21-1 0,0 1 16,0 21-16,0-21 0</inkml:trace>
  <inkml:trace contextRef="#ctx0" brushRef="#br0" timeOffset="68876.48">5778 9356 0,'22'0'16,"-1"0"-16,0 0 16,0 0-1,0 0-15,0-21 0,1 21 16,-1-22-16,0 22 0,0-21 0,0 0 15,0 21-15,-21-21 0,22 21 16,-22-21-16,21 0 0,-21-1 16,0 1-16,-21 21 15,-1 0-15,1 0 0,0 0 16,0 0-16,0 21 0,0 1 16,-22-1-16,22 0 0,0 0 0,0 0 15,0 22-15,-1-22 0,22 0 16,0 21-16,0-21 0,0 1 0,0-1 15,0 0-15,0 0 0,0 0 0,0 0 16,22 1-16,-1-22 0,0 0 16,-21 21-16,21-21 0,0 0 0,0 0 15,1 0-15,20 0 0,-21 0 0,0-21 16,0-1-16,1 22 0,-1-21 16,21 0-16,-21 0 0,0 0 0</inkml:trace>
  <inkml:trace contextRef="#ctx0" brushRef="#br0" timeOffset="69400.8">6244 9250 0,'0'0'16,"21"-21"-16,0 21 15,1 0-15,-1-21 0,0 21 16,0 0-16,0 0 0,0 0 16,1 0-16,-1 0 0,0 21 15,0-21-15,0 21 0,0 0 0,-21 0 16,0 0-16,0 1 0,0-1 15,0 0-15,0 0 0,0 0 16,-21 0-16,0 1 0,0-1 16,0 0-16,0-21 0,-1 21 0,1 0 15,0 0 1,0-21-16,21-21 31,0 0-31,21 21 0,0-21 16,-21 0-16,21 0 0,1 21 0,-1-43 15,0 22-15,0 0 0,-21 0 0,21-22 16,0 22-16,1 0 0,-1-21 16,0 21-16,0-1 0,0 1 0,0 0 15,-21 42 17,0 0-32,-21 1 0,21-1 15,0 0-15,-21 21 0,0-21 0,21 1 16,0-1-16,0 0 0,-21 0 15,21 21-15,0-20 0,0-1 0,0 0 16,0 0-16,0 0 0,0 0 16,21 1-16,0-1 15,0-21-15,0 0 0,1 0 16,-1 0-16,0 0 0,0 0 0,0 0 16,0 0-16,1 0 0,-1 0 15,0-21-15,21-1 0,-21 1 0,1 0 16,20 0-16</inkml:trace>
  <inkml:trace contextRef="#ctx0" brushRef="#br0" timeOffset="69719.62">7387 8721 0,'0'0'16,"0"-21"-16,0-1 0,0 1 0,-21 21 15,0 0-15,0 0 16,-1 21-16,1 1 0,21 20 15,-21-21-15,0 21 0,21 1 16,-21-1-16,0 0 0,21 1 0,-22-1 16,1 0-16,0 1 0,21 20 15,-21-20-15,0-1 0,0-21 16,21 21-16,0 1 0,-22-22 0,22 21 16,0-21-16,0 1 0,0-1 0,0 0 15,0 0-15,0 0 0,0 0 16,22-21-16,-22 22 0,21-22 15,0 0-15,0 0 0,0 0 0,0 0 16,1 0-16,-1-22 0,0 22 16,0-21-16,-21 0 0,21 0 0,0 0 15,1 0-15,-1-1 0,0 1 16</inkml:trace>
  <inkml:trace contextRef="#ctx0" brushRef="#br0" timeOffset="69987.47">7112 9081 0,'-21'0'0,"42"0"0,-63 0 0,20 0 15,1 0-15,0 0 0,21 21 0,21-21 32,0 0-32,22 0 0,-22 0 15,21 0-15,-21-21 0,22-1 0,-1 22 16,-21 0-16,22-21 0,-1 21 15,-21 0-15,21-21 0,-20 21 16,20-21-16,-21 21 0,0 0 0,0 0 16,-42 0 15,0 21-15</inkml:trace>
  <inkml:trace contextRef="#ctx0" brushRef="#br0" timeOffset="71137.46">741 10456 0,'0'0'0,"0"-21"0,0 42 31,0 1-31,0-1 16,0 0-16,0 21 0,0-21 0,-21 22 15,-1-1-15,1 0 0,0 1 16,0-1-16,0-21 0,-22 22 16,22-1-16,-21-21 0,0 0 0,-1 22 15,22-22-15,-21 0 0,-1 0 16,1-21-16,21 21 0,0-21 16,0 0-16,-1 0 0,1 0 0,21-21 15,0 0 1,0 0-16,0 0 0,21 21 15,1-22-15,20 1 0,-21 21 0,21-21 16,1 21-16,-1 0 0,0-21 16,1 21-16,-1-21 0,0 21 0,1 0 15,20 0-15,-20 0 0,-1 0 16,0-21-16,1 21 0,-1 0 0,0 0 16,1 0-16,-22 0 0,21-22 15,-21 22-15,0 0 0,-21-21 16,22 21-16,-22-21 0,0 0 15,0 0-15,-22 0 16,22-1-16,-21 1 16,0 0-16,21 0 0,-21 21 0,0-21 15,21 0-15,-21 21 0,-1 0 16,22 21 0,0 0-16,-21 21 15,21-21-15,0 22 0,0-1 0,0-21 16,0 22-16,0-1 0,0-21 15,0 21-15,0-20 0,0 20 0,0-21 16,0 21-16,0-20 0,0-1 16,0 0-16,0 0 0,0 0 0,0 0 15,0 1 1,21-22 0,1-22-16,-1 1 15,-21 0-15,21 0 0</inkml:trace>
  <inkml:trace contextRef="#ctx0" brushRef="#br0" timeOffset="71323.35">1587 10795 0,'0'0'0,"0"21"16,0 0-1,0 1 1,22-22-1,-1 0-15,0 0 16,0 0-16,0 0 0,22 0 16,-22 0-16</inkml:trace>
  <inkml:trace contextRef="#ctx0" brushRef="#br0" timeOffset="71767.17">2963 10308 0,'0'-21'0,"0"42"0,0-63 15,0 21-15,21 21 0,-21 21 16,0 0 0,0 21-16,0 1 0,0-1 0,0 0 15,0 22-15,0-22 0,0 22 16,0-22-16,-21 0 0,21 22 0,0-22 15,-21 1-15,0-1 0,0 0 0,21-21 16,0 22-16,-21-1 0,21-21 16,-22 22-16,22-22 0,-21 0 0,21 0 15,0 0-15,0-42 32,21 21-17,-21-21-15,22 0 0,-22 0 16</inkml:trace>
  <inkml:trace contextRef="#ctx0" brushRef="#br0" timeOffset="72096.02">2836 10605 0,'-21'-43'0,"42"86"0,-63-128 0,21 64 16,0-22-16,-1 1 0,1 21 16,21-21-16,-21 20 0,21 1 0,0 0 15,0-21-15,21 21 0,0-1 16,1 1-16,20 0 0,-21 21 15,21-21-15,1 21 0,-1 0 16,0 0-16,1 0 0,20 0 0,-20 21 16,-1 0-16,0 0 0,1 22 0,-1-22 15,-21 21-15,0 1 0,-21-1 16,0 0-16,0 1 0,0-1 0,0 0 16,-42 1-16,21-1 0,0-21 15,-1 21-15,-20-20 0,21-1 0,0 0 16,0 0-16,-22 0 0,22-21 0,21 21 15,-21-21-15,0 0 0,0 0 16,42 0 15,0 0-15</inkml:trace>
  <inkml:trace contextRef="#ctx0" brushRef="#br0" timeOffset="73375.55">3641 10837 0,'21'-21'0,"-42"42"0,63-42 15,-42 0-15,21 21 0,-21-21 16,21 0-16,-21 0 16,0-1-16,0 1 0,0 0 15,0 0-15,0-21 0,0 20 0,0 1 16,-21 0-16,21 0 0,-21 0 15,0 0-15,0 21 0,-1 0 16,1 0-16,0 21 0,0 0 16,0 0-16,0 21 0,-1 1 0,-20-1 15,21 0-15,0-20 0,0 20 0,21 0 16,0 1-16,-22-1 0,22-21 16,0 21-16,0-20 0,0 20 0,0-21 15,0 0-15,0 0 0,22-21 16,-1 22-16,0-22 15,0 0-15,0 0 0,0 0 0,1-22 16,-1 22-16,21-21 0,-21 0 16,0 0-16,1 0 0,-1 0 0,21-1 15,-21 1-15,0-21 0,1 21 0,-1-22 16,-21 22-16,21-21 0,-21 21 16,21-22-16,-21 1 0,0 21 0,0 0 15,0 0-15,0-1 0,0 44 31,0 20-31,0-21 16,0 0-16,0 0 16,0 22-16,0-22 0,0 0 0,0 21 15,0-20-15,0-1 0,0 21 0,0-21 16,0 0-16,0 1 16,0-1-16,21-21 0,0 0 0,1 21 15,-1-21-15,0 0 0,0 0 16,0 0-16,0 0 0,1 0 15,-1-21-15,0 21 0,0-21 0,0-1 16,0 22-16,1-21 0,-1 0 16,-21 0-16,21-21 0,0 20 0,-21 1 15,21 0-15,-21-21 0,0 21 0,0-1 16,0 1-16,0 0 16,-21 21-1,0 0-15,21 21 0,-21-21 16,21 21-16,0 1 0,0-1 0,0 0 15,0 0-15,0 0 0,0 0 16,0 1-16,0-1 0,0 0 0,0 0 16,21-21-16,0 21 0,-21 0 15,21 1-15,0-22 0,-21 21 0,22-21 16,-22 21-16,21-21 0,0 0 0,0 0 16,0 0-16,0 0 15,1 0-15,-1 0 0,0 0 16,0 0-16,-21-21 0,21 21 15,0-21-15,1-1 0,-1 1 0,0 0 16,0 0-16,0 0 0,0 0 16,1-22-16,-1 22 0,0-21 15,-21-1-15,21-20 0,0 21 0,-21-1 16,0-20-16,21 20 0,-21 1 0,0 0 16,0 21-16,0-22 0,0 22 15,0 42 1,0 22-16,-21-22 15,21 21-15,-21 0 0,0 1 0,21-1 16,-21 0-16,0 1 16,-1-1-16,22 0 0,0 1 0,0-1 15,0 0-15,0-20 0,0 20 0,0-21 16,0 0-16,0 0 0,0 1 16,0-1-16,22 0 0,-1-21 15,0 21-15,0-21 0,0 0 0,0 0 16,1 0-16,-1 0 0,0 0 15,0-21-15,0 21 0,0-21 0,22 0 16,-22 21-16,-21-22 0,21 1 0,0 0 16,0 0-16,1 0 0,-22 0 15,0-1-15,0 1 0,21 0 16,-21 0-16,0 0 0,0 42 31,0 0-31,0 0 0,0 0 16,-21 1-16,21-1 0,0 0 15,0 0-15,0 0 0,0 0 0,0 1 16,21-22 0,0 0-16,0 0 15,0 0-15,0 0 16,1 0-16,-1-22 16,-21 1-16,21 0 0,0 21 0</inkml:trace>
  <inkml:trace contextRef="#ctx0" brushRef="#br0" timeOffset="73575.22">5249 10393 0,'-42'0'32,"84"0"-32,-105 0 0,42 0 15,-1 0 1,22 21-16</inkml:trace>
  <inkml:trace contextRef="#ctx0" brushRef="#br0" timeOffset="73743.12">4424 10605 0,'0'21'0,"0"-42"0,42 42 31,-21-21-31,0 0 0,22 0 0,-22 0 16,21 0-16,1 0 0,-1-21 16,-21 21-16,21 0 0</inkml:trace>
  <inkml:trace contextRef="#ctx0" brushRef="#br0" timeOffset="74210.91">5863 10583 0,'0'-21'15,"0"42"-15,0-63 0,-21 21 0,21 0 16,-21 21-16,0 0 15,-1 0-15,1 0 16,0 0-16,0 0 0,-21 21 0,20-21 16,1 21-16,-21 0 0,21 22 15,0-22-15,-1 0 0,1 21 16,21-21-16,0 22 0,-21-22 0,21 21 16,0-21-16,0 1 0,0-1 0,0 21 15,0-21-15,21 0 0,0 1 16,1-1-16,20-21 0,-21 0 15,0 21-15,22-21 0,-1 0 0,0 0 16,1 0-16,-1 0 0,-21 0 16,21 0-16,1-21 0,-1 0 0,0 21 15,1-22-15</inkml:trace>
  <inkml:trace contextRef="#ctx0" brushRef="#br0" timeOffset="74987.46">6413 10626 0,'0'-21'15,"0"42"-15,0-64 0,-21 22 0,0 21 16,0-21-16,0 21 0,0 0 16,-1 0-16,1 0 0,0 21 0,0 0 15,0 1-15,0-1 0,-1 0 16,1 0-16,0 21 0,0-20 0,21-1 16,0 21-16,-21-21 0,21 0 0,-21 22 15,21-22-15,0 0 0,0 0 16,0 0-16,0 1 0,0-1 15,21-21-15,0 0 16,-21 21-16,21-21 0,0 0 0,0 0 16,1 0-16,-1-21 15,0 21-15,0-21 0,0 21 0,-21-22 16,21 1-16,1 0 0,-1 0 0,-21 0 16,21 0-16,-21-1 0,21 1 15,-21-21-15,0 21 0,21-22 0,-21 22 16,21-21-16,-21 0 0,0 20 0,0 1 15,0 0-15,0 0 16,0 42 0,0 0-1,0 0-15,0 1 16,0 20-16,0-21 0,0 21 0,0-20 16,0 20-16,0-21 0,0 0 0,0 22 15,0-22-15,0 0 0,0 0 16,0 0-16,22 0 0,-22 1 15,21-22-15,0 0 0,0 0 0,0 0 16,0 0-16,1 0 0,-1 0 0,0 0 16,0 0-16,0 0 0,0-22 15,1 1-15,20 21 0,-21-21 0,0 0 16,0 0-16,1 0 0,-1-1 16,0 1-16,0-21 0,0 21 15,0-22-15,-21 1 0,0 0 0,22-1 16,-22 1-16,0 0 0,0-22 0,0 22 15,0 21-15,0-22 0,0 22 16,0 0-16,0 0 0,0 0 0,0 42 16,-22 0-1,1 21-15,0-20 0,0 20 16,0 0-16,0 22 0,-1-22 0,1 0 16,0 1-16,0-1 0,0 0 15,0 1-15,21-1 0,0 0 0,0-20 16,0-1-16,0 0 0,0 0 15,0 0-15,0 0 0,21 1 0,0-22 16,0 0-16,0 21 0,22-21 16,-22 0-16,0 0 0,0 0 15,0 0-15,22 0 0,-22-21 0,0 21 16,21-22-16,-21 1 0,1 0 0,-1 21 16</inkml:trace>
  <inkml:trace contextRef="#ctx0" brushRef="#br0" timeOffset="77024.13">7662 10351 0,'0'0'0,"21"-22"0,-21 1 16,22 0-16,-22 0 0,0 0 16,0 42 15,0 0-31,-22 21 0,1 1 16,0-1-16,21 0 0,-21 22 0,0-22 15,0 1-15,-1-1 0,1 21 0,0-20 16,0-22-16,-21 21 0,20 1 15,1-22-15,0 0 0,0 0 16,0 0-16,0 0 0,-1 1 0,1-22 16,0 0-16,0 0 15,0 0-15,21-22 16,0 1-16,0 0 16,0 0-16,0 0 0,0 0 0,0-1 15,0-20-15,0 21 0,0-21 16,0 20-16,0-20 0,0 21 0,0-21 15,0 20-15,0 1 0,0 0 0,21 21 16,0 0 0,0 0-16,0 21 15,-21 0-15,22 22 0,-22-22 0,21 21 16,0-21-16,-21 1 0,21 20 16,0-21-16,0 0 0,-21 22 0,22-22 15,-1 0-15,0 0 0,0 0 0,0-21 16,0 21-16,1-21 0,-1 0 0,21 0 15,-21 0-15,0 0 0,1 0 16,20 0-16,-21 0 0,21 0 0,-20 0 16,20-21-16,-21 0 0,21 0 15,-20 21-15,20-21 0,-21 0 0,0-1 16,0-20-16,1 21 0,-1 0 0,0-22 16,-21 22-16,0-21 0,21 21 0,-21 0 15,0-1-15,21 1 16,-21 42-1,0 1 1,0-1-16,0 0 0,-21 0 16,21 21-16,-21-20 0,21-1 0,0 21 15,0-21-15,0 0 0,0 1 0,0-1 16,0 0-16,0 0 0,0 0 16,21-21-16,0 0 15,0 0-15,1 0 0,-1 0 16,21 0-16,-21 0 0,0 0 15,1 0-15,-1-21 0,0 21 0,0-21 16,0 0-16,0 0 0,1 21 16,-1-43-16,0 22 0,0 0 0,-21 0 15,0-22-15,21 22 0,-21 0 16,0-21-16,0 21 0,0-1 0,0 1 16,0 42 15,0 1-31,-21 20 0,0-21 0,21 0 15,0 0-15,0 22 0,-21-22 0,0 0 16,21 0-16,-22 0 0,22 1 16,0-1-16,-21 0 15,21-42 32,21 21-47,-21-21 0,0-1 0,22 1 16,-1 0-16,0 0 0,0 0 15,-21-22-15,21 22 0,0-21 0,1 21 16,-1-22-16,0 22 0,0 0 0,0 0 16,0 0-16,1 0 0,-1 21 15,0 0-15,-21 21 16,0 0-16,0 0 0,0 0 16,0 22-16,0-22 0,0 0 0,0 21 15,0-21-15,0 1 0,0-1 16,0 0-16,0 0 0,0 0 0,0 0 15,21 1-15,0-22 0,0 0 16,1 0-16,-1 0 0,0 0 0,0 0 16,0 0-16,0 0 0,1 0 15,-1-22-15,0 22 0,0-21 0,0 0 16,22 0-16,-22 0 0,-21 0 0,21-1 16,0-20-16,0 21 15,-21-21-15,21-43 0,-21 43 16,0-22-16,0 22 0,22-1 0,-22 1 15,21 0-15,-21 21 0,0-1 16,0 1-16,0 0 0,0 42 16,0 0-16,0 1 0,0-1 15,0 21-15,0 0 0,-21 1 16,-1-1-16,22 22 0,-21-22 0,0 0 16,0 1-16,21-22 0,-21 21 0,0-21 15,-1 22-15,22-22 0,0 0 16,-21 0-16,0 0 0,21 0 15,0-42 17,0 0-32,21 0 15,0 0-15,-21 0 0,22-1 16,-1 1-16,0-21 0,0 21 0,0 0 16,0-22-16,1 22 0,20 0 15,-21-21-15,0 42 0,0-22 0,1 1 16,-1 21-16,0 0 0,0 0 15,0 0-15,-21 21 16,0 1-16,0-1 0,0 0 16,-21 0-16,0-21 0,0 21 15,0-21-15,21 21 0,-22-21 16,1 0-16,0 0 0,0 0 0,0 22 16,0-22-16,-1 0 0,1 0 15,0 0-15,21-22 16,0 1-1,0 42 17,0 1-32,0-1 0,0 0 15,0 0-15,0 0 0,0 0 16,0 1-16,0-1 0,0 21 0,0-21 16,0 0-16,21 1 0,0-22 0,-21 21 15,22 0-15,-1-21 0,0 0 0,0 21 16,0-21-16,0 0 15,1 0-15,-1 0 0,0 0 0,0 0 16,0 0-16,0-21 0,1 21 16,-1-21-16,0 0 0,0 21 15,0-22-15,-21 1 0,21 0 0,1 0 16,-1 0-16,-21-22 0,0 22 16,0 0-16,0-21 0,0 21 0,0-22 0,0 22 15,0 0-15,0-21 0,0 20 16,0 1-16</inkml:trace>
  <inkml:trace contextRef="#ctx0" brushRef="#br0" timeOffset="77228">8255 10287 0,'-21'0'16,"42"0"15,0 0-15,0 0-16</inkml:trace>
  <inkml:trace contextRef="#ctx0" brushRef="#br0" timeOffset="77664.75">10012 10245 0,'84'-21'31,"-41"21"-31,-1 0 16,-21 0-16,22-22 0,-1 22 0,0 0 16,1 0-16,-1 0 0,-21 0 15,21 0-15,1 0 0,-22 0 16,21 0-16,-21 0 0,1 0 0,-1 0 16,0 0-16,0 0 0,-42 0 31,0 0-31,0 0 0,-1 0 15,1 0-15</inkml:trace>
  <inkml:trace contextRef="#ctx0" brushRef="#br0" timeOffset="77939.6">10223 10224 0,'0'0'0,"0"21"16,0 0-16,0 0 0,0 21 15,0-20-15,0 20 0,0 0 16,0 1-16,0-1 0,0-21 0,-21 21 16,21 1-16,0-1 0,-21 0 0,21-20 15,0 20-15,0-21 0,-21 21 16,21-20-16,-21-1 0,21 0 0,0 0 16,-21-21-16,21 21 0,0 0 15,21-21 16,0 0-31,0 0 0,-21-21 16,21 0-16,0 21 0,1-21 0,-1 0 16</inkml:trace>
  <inkml:trace contextRef="#ctx0" brushRef="#br0" timeOffset="78339.37">10499 10732 0,'21'-22'63,"0"22"-63,-21-21 0,21 21 0,0-21 16,0 21-16,1-21 0,-1 21 0,0-21 15,0 0-15,-21-1 16,21 1-16,-21 0 0,0 0 15,-21 21 1,0 0-16,0 0 0,0 0 16,21 21-16,-22 0 0,1 0 0,0 1 15,0-1-15,21 0 0,-21 0 16,21 21-16,0-20 0,0-1 0,0 21 16,0-21-16,0 0 0,0 1 15,0-1-15,0 0 0,0 0 16,21-21-16,0 21 15,0-21-15,0 0 0,1 0 16,-1 0-16,0 0 0,0 0 0,0 0 16,0-21-16,1 21 0,-1-21 15,0 0-15,0 21 0</inkml:trace>
  <inkml:trace contextRef="#ctx0" brushRef="#br0" timeOffset="78856.81">10901 10647 0,'21'-21'16,"-42"42"-16,42-63 0,-21 20 0,21 1 0,-21 0 15,21 0-15,0 21 0,1-21 16,-1 0-16,0 21 0,0-22 0,0 22 16,0 0-16,22 0 0,-22 0 0,0 0 15,21 0-15,-20 0 0,-1 0 16,0 22-16,0-1 0,0 0 0,0 21 16,-21-21-16,0 1 0,0-1 0,0 0 15,0 21-15,0-21 0,-21 1 16,0-1-16,0 0 0,0 0 15,0 0-15,-22-21 0,22 21 0,0 1 0,0-22 16,0 0-16,-1 21 0,1-21 16,21-21 15,0-1-15,0 1-16,21 21 0,1-21 15,-1 0-15,0 0 0,0-22 0,0 22 16,0 0-16,22-21 0,-22 21 0,0-1 15,0 1-15,0 0 16,1 0-16,-1 0 0,-21 0 0,21 21 0,-21 21 31,0 0-31,0 0 16,-21 0-16,21 22 0,-21-22 0,-1 21 16,22-21-16,0 0 0,-21 22 15,0-22-15,21 0 0,0 0 16,0 0-16,0 1 0,0-1 0,0 0 15,0 0-15,21 0 16,0-21 0,1 0-16,-1 0 0,0 0 15,0 0-15,0 0 0,0-21 0,1 21 16,-1-21-16,0 0 0</inkml:trace>
  <inkml:trace contextRef="#ctx0" brushRef="#br0" timeOffset="79179.63">11938 10139 0,'0'0'0,"0"-21"0,-21 21 16,0 0-16,-1 0 0,1 0 16,21 21-16,0 0 15,-21 0-15,0 0 0,21 1 0,-21 20 16,21-21-16,0 21 0,-21 1 0,-1-1 15,22 0-15,0 1 0,-21-1 16,21 0-16,-21 1 0,21-1 16,-21-21-16,21 22 0,0-22 0,0 0 0,0 0 15,0 0-15,0 0 16,0 1-16,0-1 0,21-21 16,0 0-16,0 0 0,1 0 15,-1 0-15,0 0 16,0 0-16,0 0 0,0-21 0,1 21 15,-1-22-15,0 1 0,21 0 0,-21 0 16</inkml:trace>
  <inkml:trace contextRef="#ctx0" brushRef="#br0" timeOffset="79439.48">11790 10414 0,'0'0'15,"-21"0"-15,-1 0 0,1 0 0,42 0 32,1 0-17,20 0-15,-21 0 0,0 0 0,22 0 16,-1 0-16,0 0 0,-21 0 16,22 0-16,-1-21 0,0 21 0,-20-21 15,20 21-15,-21 0 0,0 0 0,0-21 16,-21-1 15,-21 22-31,0 0 16</inkml:trace>
  <inkml:trace contextRef="#ctx0" brushRef="#br0" timeOffset="80167.45">741 11980 0,'-21'0'0,"42"0"0,-64 0 16,22 0-16,21-21 15,21 21 1,1 0-16,-1 0 0,21-21 0,0 21 15,1 0-15,-1-21 16,22 0-16,-22 21 0,0 0 0,22-21 0,-22 21 16,0 0-16,1 0 0,-1 0 15,0 0-15,-20-22 0,-1 22 16,0 0-16,-42 22 16,0-22-1,-22 21-15,22-21 0,0 0 16,-21 21-16,20-21 0,-20 21 15,21-21-15,-21 0 0</inkml:trace>
  <inkml:trace contextRef="#ctx0" brushRef="#br0" timeOffset="80671.38">804 11959 0,'0'0'0,"0"21"16,-21-21-16,0 0 0,21 22 16,0-1-1,0 0-15,-21 0 0,21 0 16,-21 0-16,21 1 0,-22-1 15,22 0-15,-21 0 0,0 0 0,0 0 16,0-21-16,21 22 0,-21-1 16,-1 0-16,22 0 15,-21-21-15,21-21 32,0 0-17,21 21-15,1-21 16,-1-1-16,0 22 0,0-21 0,0 21 15,0 0-15,1 0 16,-1 0-16,0 0 0,21 0 0,-21 0 16,22 0-16,-22 21 0,0-21 15,21 22-15,-20-1 0,-1 0 0,0 0 16,0 0-16,-21 0 0,21 22 16,-21-22-16,0 0 0,0 0 0,-21 0 15,0 1-15,0-1 16,0 0-16,-1 0 0,1-21 0,0 21 0,-21-21 15,21 0-15,-1 21 0,1-21 16,-21 0-16,21 0 0,-22 0 0,22 0 16,0 0-16,-21 0 0,21 0 15,-22 0-15,22 0 16,0-21-16,0 21 0,0 0 0,-1-21 16,22 0-1,0 0-15,22 21 16,-1 0-16,0 0 0,0 0 15,21-21-15,-20 21 0,-1 0 0</inkml:trace>
  <inkml:trace contextRef="#ctx0" brushRef="#br0" timeOffset="80880.25">1482 12404 0,'0'0'15,"21"0"-15,0 0 0,0 0 0,0 0 63,0 0-47,1 0-1</inkml:trace>
  <inkml:trace contextRef="#ctx0" brushRef="#br0" timeOffset="81418.99">3408 12023 0,'0'-21'15,"0"42"-15,0-64 0,0 22 0,0 0 0,0 0 16,0 0-16,0 0 0,0-1 16,-21 22-16,-1-21 0,1 0 15,0 21-15,0 0 0,-21 0 16,20 0-16,1 0 0,-21 0 0,21 0 16,-22 21-16,22 0 0,-21 1 15,21 20-15,0-21 0,-22 43 0,22-22 16,0 0-16,0 22 0,0-22 15,-1 0-15,1 22 0,0-22 0,0 22 16,21-22-16,0-21 0,0 22 16,0-22-16,21 0 0,0-21 15,0 21-15,1 0 0,-1-21 16,0 0-16,0 0 0,0 0 0,0 0 16,22 0-16,-22 0 0,0 0 0,21-21 15,-20 21-15,-1-21 0,21 21 16,-21-21-16,22 0 0,-1-1 15,0 1-15,1 0 0</inkml:trace>
  <inkml:trace contextRef="#ctx0" brushRef="#br0" timeOffset="81900.91">4000 12023 0,'22'-21'0,"-44"42"0,65-64 0,-43 22 15,0 0-15,-21 21 31,-1 0-31,1 0 0,0 0 16,0 0-16,0 21 16,0 0-16,-22-21 0,22 22 0,0-1 15,0 0-15,0 0 0,-1 0 16,1-21-16,0 21 0,21 1 0,0-1 16,0 0-16,0 0 0,0 0 15,21-21 1,0 21-16,1-21 0,-1 0 0,0 0 15,21 0-15,-21 22 0,1-22 16,-1 0-16,0 21 0,0-21 0,0 0 16,0 21-16,1-21 0,-1 21 0,-21 0 15,21 0-15,-21 1 16,0-1-16,0 0 16,-21 0-16,0 0 15,-1-21-15,-20 21 0,21-21 16,0 0-16,-22 22 0,22-22 0,-21 0 15,21 0-15,0 0 0,-22 0 0,22 0 16,0 0-16,0 0 0,0 0 16,-1-22-16,22 1 0,-21 21 15,0-21-15,21 0 16,0 0 0,21 21-16,0 0 15,1 0-15,-1-21 0,0 21 16,21 0-16</inkml:trace>
  <inkml:trace contextRef="#ctx0" brushRef="#br0" timeOffset="82383.82">4784 12002 0,'21'0'16,"-42"0"-16,42-22 0,-21 1 15,-21 0 1,-1 21-16,1 0 0,0 0 16,0 0-16,0 0 15,-22 21-15,22-21 0,-21 21 0,21 1 16,-22-22-16,22 21 0,0 0 0,-21 0 16,21 0-16,21 0 0,0 1 15,0-1-15,0 0 0,0 0 16,0 0-16,21 0 15,0-21-15,0 22 0,0-22 0,0 21 16,22-21-16,-22 0 0,0 21 16,0-21-16,0 21 0,1-21 0,-1 0 15,0 21-15,0-21 0,-21 21 16,0 1-16,0-1 0,0 0 31,-21-21-31,0 0 0,0 21 0,-22-21 16,22 0-16,0 21 0,0-21 0,-22 0 15,22 0-15,0 0 0,0 0 16,0 0-16,0 0 0,-1 0 0,1 0 16,0 0-16,0 0 15,0 0 1,21-21 0,21 21-1</inkml:trace>
  <inkml:trace contextRef="#ctx0" brushRef="#br0" timeOffset="83111.41">6075 12150 0,'127'-106'31,"-127"85"-31,21 0 16,0-1-16,0 1 0,0 0 16,1 0-16,-1 0 0,0-22 0,0 22 15,0 0-15,-21 0 0,0 0 0,0 0 16,21-1-16,-21 1 0,0 0 16,0 0-16,-21 21 15,0-21-15,0 21 0,0 0 16,-22 0-16,22 0 0,0 21 15,0 0-15,0-21 0,0 21 0,-1 0 16,1 1-16,0-1 0,21 0 0,-21 0 16,21 0-16,0 0 0,0 22 15,0-22-15,21 0 0,0 0 0,0 22 16,1-22-16,-1 0 0,-21 0 16,42 0-16,-21 0 0,0 1 0,1-1 15,-1 0-15,0 0 0,0 0 16,0 0-16,0 1 0,-21-1 0,0 0 15,0 0-15,0 0 16,0 0-16,0 1 0,-21-1 16,0-21-16,0 21 0,-21-21 15,20 0-15,-20 0 0,0 21 0,21-21 16,-22 0-16,-20 0 0,20 0 0,1 0 16,0 0-16,-1 0 0,1 0 15,0-21-15,-1 21 0,22-21 0,0 0 16,0 21-16,0-22 0,0 1 15,21 0-15,0 0 0,0 0 0,0 0 16,0-1-16,0 1 16,0 0-16,42 21 0,-21-21 15,0 21-15,22 0 0,-22 0 16,21-21-16,0 21 0,-20 0 0,20 0 16</inkml:trace>
  <inkml:trace contextRef="#ctx0" brushRef="#br0" timeOffset="83494.5">6667 12234 0,'22'0'0,"-44"0"0,65 0 16,-22 0-16,0-21 0,0 0 15,0 0-15,1 0 16,-1 0-16,0-1 0,0 1 15,-21 0-15,0 0 0,0 0 0,0 0 16,0-1-16,0 1 0,0 0 16,-21 21-16,0 0 0,0 0 15,-1 0-15,-20 0 0,21 21 0,0 0 16,0 1-16,-1 20 0,1-21 16,0 21-16,0-20 0,0 20 0,0 0 15,21-21-15,-22 22 0,22-22 16,0 0-16,0 0 0,0 0 0,0 1 15,0-1-15,0 0 0,22-21 16,-1 21-16,0-21 0,0 0 16,0 0-16,0 0 0,1 0 15,-1 0-15,0-21 0,21 0 0,-21 21 16,1-21-16,20-1 0,-21 1 0,21 0 16,-20 0-16</inkml:trace>
  <inkml:trace contextRef="#ctx0" brushRef="#br0" timeOffset="83759.35">7345 11599 0,'0'-21'15,"0"42"-15,21-63 0,-42 63 32,21 0-32,-21 1 0,-1 20 0,22-21 15,-21 21-15,0 1 0,0-1 16,21 0-16,-21 22 0,0-22 0,21 1 15,-22-1-15,1 0 0,21 1 0,-21-1 16,21 0-16,0-21 0,-21 22 16,21-22-16,-21 0 0,21 0 0,0 0 15,0 1-15,21-22 32,0 0-32,0-22 15,0 1-15</inkml:trace>
  <inkml:trace contextRef="#ctx0" brushRef="#br0" timeOffset="84164.11">7387 12129 0,'0'0'0,"-21"21"0,21 0 15,21-21 16,0 0-31,0 0 0,1 0 16,-1 0-16,0 0 0,-21-21 16,21 0-16,0 21 0,0-22 15,-21 1-15,22 0 0,-22 0 16,21 0-16,-21 0 0,0-1 0,0 1 16,0 0-16,-21 21 15,-1 0-15,1 0 16,0 0-16,0 21 0,21 0 15,-21 1-15,0-1 0,21 21 16,0-21-16,-22 0 0,1 22 16,21-22-16,0 0 0,0 0 0,0 22 15,0-22-15,0 0 0,0 0 16,0 0-16,0 0 0,0 1 16,21-1-16,1-21 15,-1 0-15,0 0 16,0 0-16,0 0 0,22 0 0,-22 0 15,21 0-15</inkml:trace>
  <inkml:trace contextRef="#ctx0" brushRef="#br0" timeOffset="84468.01">8276 11896 0,'0'0'16,"-21"0"-1,0 0-15,0 21 0,-1-21 0,1 21 16,-21 0-16,21 22 0,0-22 16,-1 0-16,1 0 0,0 21 0,21-20 15,-21 20-15,21-21 0,-21 0 0,21 0 16,0 1-16,0-1 0,0 0 16,0 0-16,0 0 0,0 0 0,0 1 15,21-22-15,0 0 0,0 0 16,0 0-1,1 0-15,-1 0 0,0 0 16,0 0-16,0 0 0,0-22 16,1 1-16,-1 21 0,0-21 15,0 0-15,0 0 0,0 0 0</inkml:trace>
  <inkml:trace contextRef="#ctx0" brushRef="#br0" timeOffset="84735.63">8530 11853 0,'0'-21'16,"0"42"-16,21-84 0,-21 42 0,21-22 0,-21 22 0,0 0 15,-21 42 17,0 0-32,0 1 0,0-1 15,21 0-15,-21 0 0,21 21 16,-22 1-16,22-22 0,-21 21 0,21 1 16,0-1-16,0 0 0,0-21 0,0 22 15,0-22-15,0 0 0,0 21 16,0-20-16,0-1 0,0 0 15,0 0-15,21 0 16,1-21-16,-1 0 16,0 0-16,0 0 15,0-21-15,0 21 0,1-21 16,-22 0-16,21 0 0</inkml:trace>
  <inkml:trace contextRef="#ctx0" brushRef="#br0" timeOffset="85291.36">8530 11980 0,'0'0'15,"21"0"17,0 0-32,1 0 0,-1 0 15,21 0-15,0-21 0,1 21 16,-1-21-16,0 21 0,1-21 15,-1 21-15,0-21 0,1 21 0,-1 0 16,-21-21-16,0 21 0,1 0 0,-1 0 16,0-22-16,-21 44 31,-21-1-31,0 0 0,-1 0 16,1 21-16,0-20 0,0-1 15,0 0-15,21 21 0,-21-21 0,21 1 16,-22-1-16,22 21 0,-21-21 0,21 0 15,0 1-15,0-1 16,0 0-16,21 0 0,1-21 16,-1 21-16,0-21 0,0 0 0,0 0 15,22 0-15,-22 0 0,0 0 16,21 0-16,-21 0 0,1 0 0,-1 0 16,0-21-16,0 0 0,0 21 0,0-21 15,1 0-15,-22-1 0,21 1 16,-21 0-16,21-21 0,-21 21 0,0-22 15,0 1-15,0 0 0,0 20 0,0 1 16,0-21-16,-21 21 16,0 0-16,-1 21 0,1 0 0,0 0 15,0 0-15,0 0 0,0 0 16,-1 21-16,1 0 0,0 0 16,0-21-16,0 21 0,21 0 0,0 1 15,-21-22-15,21 21 0,0 0 31,21-21-31,0 0 0</inkml:trace>
  <inkml:trace contextRef="#ctx0" brushRef="#br0" timeOffset="85740.1">9504 11938 0,'0'-21'0,"0"42"0,-21-63 16,21 21-16,0-1 0,0 1 15,0 0-15,21 0 16,0 21-16,0 0 0,0-21 16,22 21-16,-22 0 0,0 0 0,21 0 15,-21 0-15,22 21 0,-22 0 16,0 0-16,21 0 0,-20 1 0,-1-1 16,-21 0-16,21 0 0,-21 43 15,0-43-15,0 21 0,0-21 16,0 0-16,0 1 0,0-1 0,0 0 15,0 0-15,-21 0 0,21 0 0,-21-21 16,-1 22 0,1-22-16,0 0 15,21-22 1,0 1-16,0 0 16,0 0-16,0 0 0,0 0 15,0-1-15,21-20 0,-21 21 0,21-21 16,1-1-16,-1 22 0,21-21 0,-21 21 15,22-22-15,-22 22 0,21 0 16,-21 0-16,22 0 0,-22 21 16,21 0-16,-21 0 0,0 0 0,1 0 15,-1 0-15,-21 21 16,0 0 0</inkml:trace>
  <inkml:trace contextRef="#ctx0" brushRef="#br0" timeOffset="86963.57">1249 13187 0,'21'0'62,"-42"0"-31,0 0-15,-1 0-16,1 0 16,0 0-16,0 0 0,0 0 0,-22 21 15,22 0-15,-21 0 0,21 1 16,-22 20-16,1-21 0,21 21 0,-21 22 15,-1-22-15,22 22 0,-21-1 16,21-20-16,21 20 0,0 1 0,0-22 16,0 0-16,21 1 0,0-22 15,0 21-15,0-21 0,22 0 16,-22 1-16,21-22 0,0 0 0,1 0 16,-1 0-16,0 0 15,1 0-15,-1 0 0,0-22 0,1 22 16,-1-21-16,-21 0 0,22 0 15,-22 0-15,0 0 0,-21-1 0,0 1 16,0 0-16,0 0 0,0-21 16,0 20-16,-21 1 0,0 0 0,-22 0 15,22 0-15,-21 0 0,21 21 16,-22 0-16,22 0 0,-21 0 0,21 21 16,-22-21-16,22 21 0,0 0 15,0 0-15,0 0 0,-1 1 16,22 20-16,0-21 0,-21 0 0,21 0 15,0 1-15,0-1 16,21-21 0,1 0-16,-1 0 0,0 0 0,0 0 15,0 0-15</inkml:trace>
  <inkml:trace contextRef="#ctx0" brushRef="#br0" timeOffset="87135.58">1841 13631 0,'22'0'78</inkml:trace>
  <inkml:trace contextRef="#ctx0" brushRef="#br0" timeOffset="87607.12">2730 13145 0,'0'0'16,"-21"0"-16,0 0 0,0 0 15,42 0 17,21 0-32,-20 0 0,20 0 15,0 0-15,1 0 0,-1 0 0,0 0 16,1-22-16,-1 22 0,21 0 15,-20-21-15,-1 21 0,0 0 0,1 0 16,-1 0-16,-21 0 16,22 0-16,-22 0 0,-42 0 31</inkml:trace>
  <inkml:trace contextRef="#ctx0" brushRef="#br0" timeOffset="87856">3027 13166 0,'-21'0'0,"42"0"0,-64 0 0,43 21 31,0 0-31,0 0 0,0 0 16,0 1-16,0 20 0,0-21 15,0 21-15,0-20 0,0 20 16,0 0-16,0-21 0,0 22 0,0-1 15,-21-21-15,21 0 0,-21 22 16,0-22-16,21 0 0,-21 0 0,21 0 16,-21 1-16,21-1 0,0 0 15,21-21 1</inkml:trace>
  <inkml:trace contextRef="#ctx0" brushRef="#br0" timeOffset="89007.25">3831 13504 0,'0'0'0,"0"-84"32,-21 84-32,0-21 15,21-1-15,-21 22 0,-1-21 16,-20 0-16,21 21 0,0-21 0,0 21 15,-22 0-15,22 0 0,-21 0 16,21 0-16,-1 0 0,-20 0 0,21 0 16,-21 21-16,20 21 0,1-20 15,0-1-15,0 21 0,21 0 16,-21-20-16,21 20 0,0 0 0,0 1 16,0-22-16,0 21 0,0-21 15,0 0-15,21 1 0,0-1 0,0-21 16,0 0-16,1 21 0,20-21 15,-21 0-15,0 0 0,22 0 0,-22-21 16,21 21-16,-21-21 0,22-1 0,-22 1 16,21 0-16,-21 0 0,0 0 15,22 0-15,-22-1 0,0-20 16,0 21-16,-21 0 0,0-22 0,21 22 16,-21 0-16,0 0 0,0 0 15,0 0-15,0 42 31,0 0-31,0 21 16,0-21-16,0 1 0,0 20 16,0-21-16,0 0 0,0 0 0,0 22 15,0-22-15,22 0 0,-22 0 0,21-21 16,0 21-16,0-21 16,0 0-16,0 0 0,1 0 15,-1 0-15,21 0 0,-21 0 0,0 0 16,22 0-16,-22-21 0,21 21 0,-21-21 15,22 0-15,-22 0 0,21 0 16,-21-1-16,22 1 0,-22-21 16,0 21-16,0 0 0,-21-1 0,0-20 15,0 21-15,0 0 0,0 0 0,0-1 16,0 1-16,-21 21 0,0 0 16,0 0-16,-22 0 0,22 0 15,0 0-15,0 0 0,0 21 16,0 1-16,-22-1 0,22 0 0,0 0 15,0 0-15,21 0 0,0 1 16,-21-1-16,21 0 0,0 0 16,0 0-16,0 0 15,21-21-15,0 0 16,0 0-16,0 0 0,0 0 16,1-21-16,-1 21 0,0 0 0,0-21 15,0 0-15,0 21 16,-21-21-16,22 21 15,-1 0 1,-21 21-16,0 0 0,0 0 0,0 0 16,0 1-16,21 20 0,-21-21 0,0 21 15,21 1-15,-21-1 0,0 0 16,0 1-16,0-1 0,0 0 16,0 1-16,0-1 0,0 0 0,0 22 15,0-22-15,0 22 0,0-22 16,0 22-16,0-22 0,21 21 0,-21-20 15,0-1-15,0 22 0,0-22 0,0 0 16,0-21-16,-21 22 0,0-22 16,0 21-16,0-21 0,-22 1 0,22-1 15,-21-21-15,-1 21 0,22-21 16,-21 0-16,-22 0 0,22 0 0,0 0 16,-22 0-16,22-21 0,-22 0 0,1-1 15,21 1-15,-1 0 0,1-21 16,0-1-16,20 1 0,1 0 15,0-1-15,21-20 0,0-1 0,0 22 16,0-21-16,0 20 0,21 1 16,0 0-16,1-1 0,20 1 0,-21 0 15,21 20-15,1 1 0,-1-21 0,0 21 16,1 0-16,20-1 0,-20 1 16,-1 0-16,0-21 0,22 21 15,-22-1-15</inkml:trace>
  <inkml:trace contextRef="#ctx0" brushRef="#br0" timeOffset="90983.22">4784 13547 0,'0'0'0,"21"-43"0,0 22 0,0 0 16,-21 0-16,0 0 15,-21 21 17,0 21-32,21 0 0,0 0 15,0 22-15,0-22 0,0 0 16,0 0-16,0 21 0,0-20 0,0-1 15,0 0-15,0 0 0,0 0 0,0 0 16,0 1-16,-21-22 16,21-22 15,0 1-31,0 0 0,0 0 16,0 0-16,0 0 0,0-1 15,0-20-15,21 21 0,0-21 16,0 20-16,-21 1 0,21-21 0,0 21 15,1 21-15,-1-21 0,0 21 0,0 0 16,0 0-16,0 0 16,-21 21-16,22 0 0,-1 0 15,-21 0-15,21 0 0,-21 22 16,0-22-16,21 0 0,-21 0 0,21 22 16,-21-22-16,0 0 0,21 0 15,-21 0-15,22-21 0,-1 0 16,0 0-1,0 0-15,0-21 16,-21 0-16,21 0 16,1 0-16,20-1 0,-21 1 0,0-21 15,0 21-15,22-22 0,-1 22 16,-21-21-16,22 21 0,-1-22 0,0 22 16,-21 0-16,22 0 0,-1 0 0,-21 21 15,22 0-15,-22 0 0,0 0 16,0 21-16,-21 0 15,0 0-15,0 0 0,0 1 0,0-1 16,0 0-16,0 0 0,0 0 16,0 22-16,0-22 0,0 0 15,0 0-15,0 0 0,0-42 47,0 0-31,0 0-16,0 0 0,0-1 15,0 1-15,0 0 0,-21 0 16,0 0-16,21 0 0,-21-1 16,-22 22-16,22-21 0,0 0 0,0 21 15,0 0-15,-1 0 0,-20 0 0,21 0 16,0 0-16,0 0 0,-1 21 16,1 0-16,0 1 0,0-1 15,0 0-15,0 21 0,-1-21 0,22 22 16,0-22-16,-21 21 0,21-21 15,0 22-15,0-22 0,0 0 0,0 0 16,0 0-16,21 1 0,1-1 0,-1-21 16,0 0-16,0 0 15,0 0-15,0 0 0,1 0 0,-1 0 16,0 0-16,0 0 0,0-21 0,0-1 16,1 22-16,-1-21 0,0 0 15,0 0-15,0 0 0,0-22 16,1 22-16,-1 0 0,0-21 15,-21 21-15,21-1 0,-21 1 0,21 0 16,-21 0-16,0 0 0,0 42 31,0 0-31,0 0 0,0 0 16,0 1-16,0-1 0,0 0 0,0 21 16,0-21-16,0 1 0,0-1 15,0 0-15,21 0 0,1 0 0,-1 0 16,0-21-16,0 0 15,0 0-15,0 0 0,1 0 16,-1 0-16,0 0 16,0-21-16,0 21 0,-21-21 0,21 0 15,1 0-15,-1 0 0,0-1 16,-21 1-16,21 0 0,0-21 0,0 21 16,-21-1-16,0-20 0,22 21 0,-1 0 15,-21 0-15,0-1 0,0 1 16,0 42 15,0 1-31,0-1 0,0 0 0,0 0 16,0 21-16,0-20 0,0-1 0,-21 21 15,21-21-15,-22 0 0,22 1 16,-21-1-16,21 0 0,0 0 0,0 0 16,0 0-16,0-42 46,0 0-46,0 0 16,21 0-16,1 0 16,-22-22-16,21 22 0,0 0 0,0 0 15,0-22-15,0 22 0,1 0 16,-1 0-16,0 0 0,21 0 0,-21-1 16,1 1-16,-1 21 0,0 0 15,0 0-15,-21 21 16,21 1-16,-21-1 15,0 0-15,0 0 0,0 21 0,0-20 16,0-1-16,21 0 0,-21 0 0,0 0 16,0 0-16,0 1 0,22-1 15,-1 0-15,0-21 16,0 0-16,0 0 16,0 0-16,-21-21 15,22 0-15,-1 21 0,0-22 0,0 1 16,0 0-16,0 0 0,22 0 15,-22 0-15,0-1 0,21-20 16,-20 21-16,-1 0 0,21 0 0,-21-1 16,22 1-16,-22 0 0,0 21 0,0 0 15,0 0-15,-21 21 32,0 0-32,0 1 0,0-1 15,0 0-15,0 21 0,0-21 16,0 1-16,0-1 0,0 0 0,0 0 15,0 0-15,0 0 0,0 1 0,21-1 16,1 0-16,-1-21 0,0 21 16,0-21-16,0 0 0,0 0 0,22 0 15,-22 0-15,0 0 0,21 0 0,-20 0 16,-1 0-16,0-21 16,0 0-16,0 21 0,22-21 0,-22-1 15,0 1-15,0 0 0,0 0 0,-21 0 16,21-22-16,1 22 0,-1 0 15,-21-21-15,0 21 0,0-1 0,0 1 16,0 0-16,0 0 0,-21 21 16,-1 0-1,1 0-15,-21 21 0,21 0 0,0 0 16,21 1-16,-22 20 0,1-21 0,21 0 16,-21 22-16,21-22 0,0 0 15,0 0-15,0 0 0,0 0 16,21-21-16,0 22 0,1-22 0,-1 0 15,0 0-15,21 0 0,1 0 16,-22 0-16,21 0 0,-21 0 16,0 0-16,22 0 0,-22-22 0,0 1 15,0 21-15,0-21 0,1 21 0,-22-21 16,21 0-16</inkml:trace>
  <inkml:trace contextRef="#ctx0" brushRef="#br0" timeOffset="91927.68">529 14796 0,'0'63'16,"0"-42"-1,21-21-15,-21 21 0,43 1 0,-22-1 16,0-21-16,0 21 0,21 0 16,-20-21-16,20 21 0,0-21 0,-21 0 15,22 0-15,-1 0 0,0 0 16,1 0-16,-1 0 0,22-21 15,-22 21-15,0-21 0,22 0 0,-22 0 16,0-1-16,1 1 0,-22 0 16,21 0-16,-21 0 0,1 0 15,-22-1-15,0 1 0,0 0 0,0 0 16,0 0-16,-22 21 0,22-21 0,-21-1 16,0 22-16,0 0 15,0 0-15,0 22 0,-1-1 16,1 0-16,0 21 0,21 1 15,-21-1-15,0 0 0,0 1 0,-1 20 16,1-21-16,21 22 0,-21-1 16,0-20-16,0 20 0,0-20 15,21 20-15,0-21 0,0-20 0,-22 20 16,22-21-16,0 0 0,0 0 16,0 1-16,0-44 46,0 1-30,0 0-16</inkml:trace>
  <inkml:trace contextRef="#ctx0" brushRef="#br0" timeOffset="92140.56">825 15304 0,'0'21'16,"0"-42"-16,-21 42 0,21 0 0,0 0 15,21-21 1,1 21-16,-1-21 0,0 0 16,21 0-16,-21 0 0,22 0 15,-1 0-15,0 0 0,1 0 16,-1-21-16,0 21 0,1-21 0,-22 21 16,21-21-16,-21 21 0,22-21 15,-22-1-15,0 22 0,0-21 0</inkml:trace>
  <inkml:trace contextRef="#ctx0" brushRef="#br0" timeOffset="92336.45">1884 15155 0,'0'0'0,"21"0"0,0 0 16,0 0-16,0 0 31,1 0-16,-1 0 32,0-21-47</inkml:trace>
  <inkml:trace contextRef="#ctx0" brushRef="#br0" timeOffset="94300.36">3154 15050 0,'21'-22'16,"-42"44"-16,42-65 0,-21 22 0,0 0 15,0 0-15,0 0 16,0-1-16,-21 22 0,21-21 0,-21 21 15,-1 0-15,1 0 16,0 0-16,0 0 0,0 0 16,21 21-16,-21 1 0,-1-1 15,22 21-15,0 0 0,0 1 0,-21 20 16,21-20-16,0 20 16,0 1-16,0-22 0,0 0 0,0 22 15,0-22-15,0 0 0,0-20 0,21 20 16,1-21-16,-22 0 0,21 0 15,0-21-15,0 0 0,21 22 0,-20-22 16,-1 0-16,21 0 0,-21 0 16,22-22-16,-1 1 0,-21 0 15,21 0-15,1 0 0,-1 0 0,0-1 16,1-20-16,-1 21 0,0-21 0,-20-1 16,20 1-16,0 0 0,-21-1 15,22 1-15,-22-22 0,0 22 0,0 0 16,0-1-16,-21 1 0,0 0 15,0-1-15,0 1 0,0 21 16,0-21-16,0 20 0,0 1 0,-21 21 31,0 21-31,21 1 16,-21 20-16,21-21 0,0 21 0,0 1 16,-21-1-16,21 0 0,-21 22 15,21-22-15,0 22 0,0-22 0,0 0 16,0 1-16,0-1 0,21-21 15,0 22-15,0-22 0,-21 0 16,21 0-16,0 0 0,22 0 0,-22-21 16,0 0-16,0 22 0,0-22 15,1 0-15,20 0 0,-21 0 0,0 0 16,22 0-16,-22-22 0,21 22 16,-21-21-16,0 0 0,22 0 0,-22 21 15,21-21-15,-21 0 0,1-1 0,-1-20 16,0 21-16,0 0 0,-21-22 15,0 22-15,0-21 0,0 21 0,0-22 16,0 1-16,0 21 0,-21 0 16,21-22-16,-21 43 0,0-21 0,-1 21 15,1 0-15,0 0 0,0 0 16,21 21-16,-21 1 0,0-1 16,-1 21-16,1 0 0,0 1 15,0-1-15,21 0 0,-21 1 16,0-1-16,21-21 0,-22 22 0,22-22 15,0 21-15,0-21 0,0 0 0,0 1 16,0-1-16,0 0 16,22-21-16,-1 0 0,0 0 15,0 0-15,0 0 0,0 0 16,-21-21-16,22 21 0,-1-21 0,0-1 16,0 1-16,0 21 0,0-21 0,1 0 15,-1 0-15,0-22 0,0 22 16,-21 0-16,0-21 0,21-1 0,0 22 15,-21-21-15,0 21 0,0 0 16,0-1-16,22 1 0,-22 0 16,21 21-16,-21 21 15,0 0 1,0 1-16,0-1 0,0 0 0,0 21 16,0-21-16,0 1 0,0-1 15,0 21-15,0-21 0,0 0 0,0 1 16,0-1-16,0 0 0,0 0 15,21-21 1,0 0-16,0 0 0,0 0 0,22 0 16,-22 0-16,21-21 0,1 0 15,-22 0-15,21-1 0,-21 22 16,22-21-16,-1 0 0,-21 0 0,0 0 16,0-22-16,1 22 0,-1 0 15,0 0-15,-21-21 0,21 20 0,-21 1 16,0 0-16,0 0 15,0 42 1,0 0-16,0 0 16,0 1-16,0-1 0,0 0 0,0 0 15,0 0-15,0 0 0,0 1 16,0-1-16,0 0 0,0 0 16,0 0-16,0 0 0,0 1 15,0-1-15,0 0 16,0 0-1,-21-21 1,0 0 0,0-21-1,-1 0-15,22 0 16,-21 21-16,21-22 0,0 1 0,-21 0 16,0 21-1,21 21 16,0 0-31,0 1 16,0-1-16,0 0 16,21 0-16,0-21 15,-21 21-15,21-21 0,1 0 16,-1 0-16,0 0 0,0 0 16,0 0-16,0 0 0,1 0 0,-1 0 15,21 0-15,-21-21 0,0 0 16,22 21-16,-22-21 0,21 0 15,-21 21-15,22-22 0,-22 1 0,0 0 16,21 0-16,-20 0 0,-1 0 16,0-22-16,0 22 0,0 0 0,0 0 15,1-22-15,-1 22 0,-21 0 0,0 0 16,0 0 0,-21 21-16,-1 0 0,1 0 0,0 21 15,0-21-15,0 21 0,0 0 0,-1 0 16,1 1-16,21-1 0,-21 0 15,21 0-15,0 0 0,0 0 16,0 1-16,0-1 0,21 0 16,-21 0-16,21-21 0,-21 21 15,22 0-15,-22 1 16,21-22-16,-21 21 0,0 0 16,-21 0-1,-1-21 1,1 0-16,0 0 0,0 0 0,0 0 15,0 0-15,-1 0 16</inkml:trace>
  <inkml:trace contextRef="#ctx0" brushRef="#br0" timeOffset="94784.09">6223 14796 0,'0'0'0,"0"21"31,0 0-31,0 0 0,-21 0 15,21 22-15,0-1 0,0 0 0,-21 22 16,-1-22-16,22 0 0,0 1 16,-21 20-16,0-42 0,0 22 0,0-1 15,21-21-15,-21 22 0,21-22 0,-22 0 16,22 0-16,0 0 16,0-42 15,0 0-16</inkml:trace>
  <inkml:trace contextRef="#ctx0" brushRef="#br0" timeOffset="95227.83">5969 15071 0,'0'0'0,"-21"-43"0,21 22 0,-21-21 0,-1 21 16,22-22-16,0 22 0,-21-21 15,21 21-15,0-22 0,0 22 0,0 0 16,21-21-16,1 21 15,-1-1-15,0 1 0,21 21 0,1 0 16,-1 0-16,0 0 0,1 21 0,20 1 16,-21 20-16,1-21 0,20 21 15,-20 1-15,62 63 0,-62-64 16,-22 21-16,21-20 0,-21 20 16,1-20-16,-22-1 0,0 0 0,0 1 15,0-1-15,0-21 0,0 0 0,0 0 16,-22 1-16,22-1 0,-21-21 15,0 0-15,0 0 16,0 0-16,21-21 16,0-1-16,0 1 15,0 0-15,0-21 0,0-1 0,0 1 16,21 0-16,0-1 0,0 1 0,0-21 16,1 20-16,-1-20 0,21 20 15,-21 1-15,0-21 0,22 20 0,-22 1 16,21 0-16,-21 20 0,22 1 0,-22 0 15,0 21-15,0 0 0,0 0 16,-21 21-16,22 0 0,-22 1 16,0-1-16,0 0 0,0 0 15,0 0-15,0 22 0,0-22 0,0 0 16,0 0-16</inkml:trace>
  <inkml:trace contextRef="#ctx0" brushRef="#br0" timeOffset="96732.36">7281 15346 0,'43'-106'31,"-43"85"-31,21 0 0,-21 0 15,0-22-15,0 22 16,0 0-16,0-21 0,0 20 0,0 1 16,-21 0-16,-1 0 0,22 0 0,-21 0 15,0-1-15,0 22 0,0 0 16,0 22-16,-1-1 0,-20 0 16,21 0-16,0 21 0,0-20 0,-22 20 15,22 0-15,-21 1 0,21 20 16,-1-21-16,1 1 0,21-22 0,0 21 15,0 1-15,0-22 0,0 0 16,0 0-16,21 0 0,1-21 16,-1 0-16,0 0 0,0 0 0,0 0 0,22 0 15,-22 0-15,0 0 16,0-21-16,21 0 0,-20 0 0,-1 0 16,0-1-16,21 1 0,-21 0 0,1-21 15,-1 21-15,0-22 16,0 1-16,0 0 0,0 20 0,-21-20 0,22 21 15,-22-21-15,21 42 0,-21-22 0,0 44 32,0-1-32,0 0 0,0 0 15,0 0-15,0 22 0,-21-22 16,21 0-16,0 21 0,0-21 0,0 1 16,0 20-16,0-21 0,0 0 15,21-21-15,0 21 0,-21 1 0,21-22 16,0 0-16,0 0 0,1 0 15,20 0-15,-21 0 0,0 0 0,0 0 16,1 0-16,-1 0 0,0-22 16,0 1-16,0 0 0,0 21 0,1-21 15,-1 0-15,0-22 0,0 22 0,-21 0 16,0-21-16,21 21 0,-21-22 16,21 22-16,-21 0 0,0 0 0,22 0 15,-22 42 16,0 0-31,-22 0 0,22 0 0,-21 0 0,0 22 16,21-22-16,0 0 0,-21 21 16,0-20-16,21-1 0,-21 0 15,21 0-15,0 0 0,0 0 16,0-42 15,0 0-15,0 0-16,0 0 15,21 0-15,0-1 0,0 1 0,0 0 16,-21-21-16,21 21 0,1-22 16,20 22-16,-21-21 0,0 21 15,0-1-15,1 1 0,-1 21 0,0 0 16,0 0-16,0 0 16,-21 21-16,0 1 0,0-1 15,0 21-15,0-21 0,0 0 0,0 1 16,0 20-16,0-21 0,0 0 0,0 0 15,0 22-15,21-22 0,-21 0 16,22-21-16,-22 21 0,0 0 16,21 1-16,0-22 15,-21-22 1,21 22-16,0-21 16,0 0-16,-21 0 0,22 0 0,-1 0 15,-21-22-15,21 22 0,0-21 16,21-1-16,-20 22 0,-1-21 0,0 0 15,21-1-15,1 22 0,-22 0 16,21 0-16,-21 0 0,22-1 16,-22 22-16,0 0 0,0 0 0,-21 22 15,0-1-15,0 0 0,0 0 16,0 0-16,0 22 0,-21-22 16,21 0-16,-21 21 0,0-21 0,21 22 0,0-22 15,0 21-15,0-21 0,0 1 16,0-1-16,0 0 0,21 0 15,0 0-15,0 0 0,0-21 0,0 22 16,1-22-16,20 0 0,-21 0 16,0 0-16,22 0 0,-22 0 0,21 0 15,-21 0-15,0-22 0,22 1 0,-22 21 16,0-21-16,0 0 0,22 0 16,-22 0-16,-21-1 0,21-20 0,0 21 15,0 0-15,-21-22 0,0 22 16,0 0-16,0-21 0,0 21 0,0-1 15,-21 22 1,0 22-16,0-1 0,0 0 0,-1 0 16,1 0-16,0 22 15,0-1-15,0-21 0,0 21 0,-1-20 16,1 41-16,21-42 0,0 0 16,0 1-16,0-1 0,21-21 15,1 0-15,-1 21 0,0-21 0,21 0 16,-21 0-16,1 0 0,-1 0 0,21 0 15,-21-21-15,22 21 0,-22-21 16,0-1-16,0 22 0,21-21 0,-20 21 16,-1-21-16,-21 0 0,21 0 15,-21 0-15,0-1 0,0 1 16,0 0-16,-21 0 0</inkml:trace>
  <inkml:trace contextRef="#ctx0" brushRef="#br0" timeOffset="97837.21">1757 16574 0,'0'21'16,"0"0"-1,-21-21-15,-1 0 16,1 0-16,21 21 0,-21-21 0,0 0 16,-21 0-16,20 0 0,-20 0 15,21 0-15,-21 0 0,-1 0 16,1 0-16,0 0 0,20 0 0,-20 0 16,21-21-16,-21 21 0,20-21 15,1 0-15,0-1 0,21 1 0,0 0 16,0 0-16,0-21 0,0 20 15,21 1-15,0-21 0,1 21 16,-1 0-16,21-22 0,0 22 16,-20 21-16,20-21 0,0 21 15,1 0-15,-1 0 0,-21 0 0,0 0 16,0 21-16,1 0 0,-22 0 16,0 1-16,0 20 0,0-21 0,0 21 15,-22 1-15,1-22 0,0 42 16,-21-20-16,21-1 0,-1 0 0,-20 22 15,21-22-15,0 1 0,0-1 16,-22 21-16,22-20 0,0-22 16,21 21-16,0 1 0,-21-22 15,21 0-15,0 0 0,0 0 16,0 0-16,21-21 0,0 0 0,21 0 16,-20 0-16,20 0 0,0 0 15,1 0-15,-1 0 0,0-21 0,1 0 16,-1 0-16,-21-21 0,21 20 15,-20 1-15,-1 0 0,0 0 16,-21-21-16,0 20 0,0 1 16,0-21-16,0 21 0,0 0 0,-21-1 15,0-20-15,-1 21 0,1 0 0,-21 0 16,21-1-16,0 1 16,-1 21-16,1 0 0,0 0 0,0 0 15,0 21-15,21 1 16,0 20-16,0-21 0,-21 0 15,21 22-15,0-22 0,0 0 16,0 0-16,0 0 0,0 0 16,21 1-16,0-1 0,0-21 15,0 0-15</inkml:trace>
  <inkml:trace contextRef="#ctx0" brushRef="#br0" timeOffset="98203.51">2222 16806 0,'-21'85'15,"42"-85"16,1 0-31,-22-21 16,21 0-16,-21 0 16,0-1-1,0 1-15,0 0 0,-21 21 16,-1-21-16,1 21 16,0 0-16,0 0 0,0 0 0,0 0 15,-1 21 1,22 0-16,0 0 15,0 1-15,0-1 16,0 0-16,0 0 16</inkml:trace>
  <inkml:trace contextRef="#ctx0" brushRef="#br0" timeOffset="99403.58">3641 16341 0,'0'0'16,"0"-21"-16,0-1 16,-22 22-16,22-21 0,0 0 15,22 42 17,-1 0-32,0 1 0,0 20 15,21 0-15,-20 1 0,20-1 16,-21 0-16,0 22 0,22-22 0,-22 22 15,0-22-15,0 21 0,0-20 16,0-1-16,-21 0 0,22 1 0,-22-22 16,0 21-16,0-21 0,0 1 15,0-1-15,0-42 32,0-1-17,0 1-15,0-21 0,21 21 16,0-22-16,-21 1 0</inkml:trace>
  <inkml:trace contextRef="#ctx0" brushRef="#br0" timeOffset="99679.42">4403 16320 0,'21'-22'0,"-42"44"0,63-86 16,-42 43-16,0 0 0,0 0 0,-21 42 31,0 0-31,-22 0 16,22 0-16,0 22 0,-21-22 15,20 0-15,-20 21 0,0 1 16,21-22-16,-22 21 0,22-21 0,-21 22 16,-1-1-16,22-21 0,-21 21 15,0-20-15,20 20 0,-20-21 16,21 21-16,0-20 0,0-1 0,-1-21 16,22 21-16,0 0 0,0 0 15,22-21 1,-1 0-16,0 0 15,0 0-15,21 0 0,-20-21 0,20 0 16,0 21-16</inkml:trace>
  <inkml:trace contextRef="#ctx0" brushRef="#br0" timeOffset="100008.23">4720 16552 0,'0'0'0,"0"22"31,0-1-31,-21 21 0,21-21 16,0 22-16,0-1 0,-21 0 16,21 22-16,-21-22 0,21 22 0,0-1 15,0 1-15,-22-1 0,1 1 16,0-1-16,21 22 0,-21-22 0,0 22 16,0 0-16,-1-1 0,1 1 15,0 0-15,-21-1 0,21-20 16,-1 20-16,1-20 0,0-1 15,0-20-15,21 20 0,0-20 0,-21-1 16,21-21-16,0 0 0,21-42 31,0-21-15,0 21-16,-21-22 0,21 1 0,1 0 16,-1-1-16,0 1 0,0-22 15,0 1-15</inkml:trace>
  <inkml:trace contextRef="#ctx0" brushRef="#br0" timeOffset="100317.05">4593 17145 0,'0'-63'0,"0"126"0,0-190 0,0 64 0,0-1 15,0 1-15,0 20 0,0 1 16,21-22-16,0 22 0,22 21 0,-22-21 16,21 20-16,1 1 0,-22 0 0,42 0 15,-20 0-15,-1 21 0,0 0 16,-21 0-16,22 0 0,-1 0 0,-21 21 15,0 0-15,1 0 0,-1 0 16,-21 1-16,0 20 0,0-21 0,0 0 16,-21 0-16,-1 22 0,1-22 15,-21 0-15,0 0 0,-1 0 16,1 1-16,0-1 0,-1 0 16,1 0-16,0-21 0,20 21 0,-20-21 15,21 0-15,0 0 0,0 0 16,-1 0-16,44 0 31,-1 0-31,0-21 0,21 0 16</inkml:trace>
  <inkml:trace contextRef="#ctx0" brushRef="#br0" timeOffset="100887.72">5609 16616 0,'21'0'0,"0"-21"16,1 0 0,-1-1-16,0 22 0,-21-21 15,0 0-15,0 0 0,0 0 0,0 0 16,0-1-16,0 1 16,-21 0-16,0 21 15,-1 0-15,1 21 16,0-21-16,0 21 0,0 1 0,0-1 15,21 21-15,-22-21 0,1 22 16,0-22-16,0 21 0,21 0 0,0 1 16,-21-22-16,21 21 0,0-21 15,0 22-15,0-22 0,0 0 16,0 0-16,21 0 0,0-21 16,0 0-16,0 0 15,1 0-15,-1 0 0,0-21 0,0 0 16,0 0-16,22 0 0,-22 0 15,0-1-15,0 1 0,0-21 0,0 21 16,1-22-16,-22 1 0,21 21 0,0-21 16,0 20-16,-21-20 0,0 21 15,0 0-15,21 0 0,-21-1 0,0 44 32,0-1-32,0 0 15,0 0-15,0 0 0,0 0 0,0 22 16,0-22-16,0 21 0,0-21 15,0 1-15,0 20 0,0-21 0,0 0 16,21 0-16,-21 1 0,0-1 16,22 0-16,-1-21 0,0 0 0,-21 21 15,21-21-15,0 0 0,0 0 16,22 0-16,-22 0 0,0-21 0,0 0 16,22 21-16,-22-21 0,0-1 0,21-20 15,-21 21-15</inkml:trace>
  <inkml:trace contextRef="#ctx0" brushRef="#br0" timeOffset="101636.29">6540 16425 0,'22'-21'0,"-86"127"0,149-254 0,-128 211 0,86-168 16,-43 62-16,0 1 0,0 21 0,0-22 15,0 22-15,0 0 0,-21 21 32,21 21-32,-22 22 0,1-22 15,21 0-15,-21 21 0,21 1 0,-21-1 16,0 0-16,21-21 0,0 22 0,-21-1 15,-1 0-15,22 1 16,-21-1-16,21 0 0,0-20 0,0 20 16,0-21-16,0 0 0,0 0 0,0 1 15,0-1-15,0 0 0,21-21 16,1 0-16,-1 0 0,0 0 16,0 0-16,21-21 0,-20 21 15,20-21-15,-21-1 0,21 1 0,-20 0 16,20 0-16,-21-21 0,21 20 15,-20 1-15,-1-21 0,0 0 16,21-1-16,-21 1 0,1 0 0,-1-1 16,-21 1-16,21 0 0,0-1 0,0 1 15,0 0-15,1 20 0,-22 1 16,0 42 0,0 1-16,0-1 15,0 0-15,0 21 0,0-21 0,-22 22 16,1-1-16,0-21 0,0 22 15,0-1-15,0-21 0,-1 21 0,1-20 16,0 20-16,21-21 0,-21 0 16,0 22-16,21-22 0,-21 0 0,21 0 15,21-42 32,0 0-47,0 0 16,0-1-16,0 1 0,1 0 0,-1 0 15,0 0-15,0 0 0,0-1 0,22 1 16,-22 21-16,0 0 0,0 0 16,0 0-16,-21 21 15,0 1-15,0-1 16,0 0-16,0 0 0,0 0 0,0 0 16,21 1-16,-21-1 0,22 0 0,-22 0 15,21 0-15,0 0 0,-21 1 16,21-22-16,0 0 0,0 0 15,1 0-15,-1 0 0,0 0 16,0 0-16,0 0 0,22-22 0,-22 22 16,0-21-16,0 0 0,-21 0 0,21 0 15,0 0-15,1-1 0,-1 1 16,-21 0-16,0 0 0,21 0 0,-21 0 16,0-1-16,0 1 0,0 0 15,0 0-15,0 0 0</inkml:trace>
  <inkml:trace contextRef="#ctx0" brushRef="#br0" timeOffset="101899.34">6244 16447 0,'0'0'0,"21"-22"31,0 22-31,22 0 0,-22-21 16,21 21-16,1 0 0,-1-21 0,0 0 15,1 21-15,-1 0 0,0 0 0,1-21 16,-22 21-16,21 0 0,-21 0 16,22 0-16,-22 0 0,0 0 0,0 0 15,0 0 1,0 0-16</inkml:trace>
  <inkml:trace contextRef="#ctx0" brushRef="#br0" timeOffset="102135.2">8234 16637 0,'0'21'15,"-21"-21"32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0T02:15:27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12467 8403 0,'-21'0'16,"0"0"-1,0 0 1,-1 0 0,1 0-1,0-21-15,0 0 16,21 0-16,0 0 16,0-1-16,0 1 15,0 0-15,0 0 0,0 0 16,0 0-16,21-1 0,0 1 15,0 0-15,1 21 0,-1-21 0,21 0 16,-21 21-16,22-21 0,20 21 0,-21-22 16,22 22-16,-1-21 15,1 21-15,-1 0 0,22 0 0,-21 0 16,-1 0-16,1 0 0,-22 0 16,21 0-16,-20 21 0,-22-21 0,21 22 15,-21-1-15,1 0 0,-22 0 0,0 21 16,0-20-16,0 20 0,0-21 15,0 21-15,0 1 0,0-22 0,-22 21 16,1 1-16,0-22 0,0 21 0,0 0 16,-22 1-16,22-1 0,-21 0 15,0 1-15,-1-1 0,1 0 16,21 1-16,-22-1 0,1 0 0,21 1 16,-21-1-16,20-21 0,1 22 15,0-1-15,21-21 0,0 21 0,0-20 16,0-1-16,0 0 0,0 21 0,0-21 15,0 1-15,0-1 0,21 0 16,0-21-16,22 21 0,-22 0 0,0 0 16,21-21-16,1 22 0,-1-22 0,0 0 15,1 21-15,-1-21 0,0 0 16,22 0-16,-22 0 0,1 0 0,-22 0 16,21 0-16,0-21 0,-20 21 0,20-22 15,-21 22-15,0-21 0,0 21 16,1-21-16,-1 21 0,-21-21 0,21 21 15,-21-21-15,0 0 16,-21 21 0,0 0-16,-1 0 0,-20 0 15,21 0-15,0 0 0,-22 0 0,22 21 16,0 0-16,-21-21 0,21 21 0,-1 0 16,1 0-16,0-21 0,0 43 15,21-22-15,-21 0 0,0 0 0,-1 22 16,22-22-16,0 21 0,-21 0 0,21 1 15,0-22-15,0 21 0,0 1 16,0-22-16,0 21 0,21 0 0,-21-20 16,22 20-16,-1 0 0,-21-21 15,21 22-15,0-1 0,0-21 0,0 22 16,1-1-16,-1-21 0,0 21 16,0-20-16,-21 20 0,21 0 0,-21-21 15,21 1-15,-21 20 0,0-21 0,0 0 16,0 0-16,0 1 0,-21-1 0,0 0 15,-21 0-15,21 0 0,-22 0 16,1-21-16,0 22 0,-1-22 0,1 21 16,0-21-16,-22 0 0,22 21 0,-1-21 15,1 0-15,0 0 0,21 0 16,-22 0-16,22 0 0,-21 0 0,21 0 16,-1-21-16,1 21 0,-21-21 15,21 21-15,21-22 0,-21 1 0,-1 0 16,22 0-16,0 0 0,0 0 15,0-22-15,0 22 0,0 0 16,22-21-16,-1 20 0</inkml:trace>
  <inkml:trace contextRef="#ctx0" brushRef="#br0" timeOffset="999.76">14922 8954 0,'0'0'0,"22"-22"0,-1 1 16,-21 0-16,21 0 0,-21 0 0,21-22 15,-21 22-15,21 0 0,0 0 0,-21-21 16,0 20-16,22 1 0,-22 0 15,21 0-15,-21 0 0,0 42 32,0 21-17,0-21-15,0 22 0,0 20 0,0-20 16,0 20-16,-21 1 0,21-1 16,-22-21-16,1 22 0,21-1 15,-21-20-15,0 20 0,0-20 0,0-1 16,-1 21-16,1-20 0,0-1 0,0 0 15,0 1-15,21-22 0,-21 21 16,-1-21-16,22 1 0,-21-1 0,21 0 16,-21 0-16,0-21 15,0-21 1,21 0-16,0-22 0,0 22 0,0-21 16,-21 21-16,21-22 0,0 1 0,0 0 15,0-1-15,0-20 0,0 21 16,0-1-16,0 1 0,0 0 0,0 20 15,0-20-15,21 21 0,0 0 16,-21 0-16,21 21 0,0 0 16,0 0-16,1 21 15,-22 0-15,21 0 0,0 0 0,-21 22 16,21-22-16,0 21 0,-21 0 0,0-20 16,21 20-16,1 0 0,-22-21 15,0 22-15,21-22 0,0 21 0,0-21 16,0 22-16,-21-22 0,21 0 0,1 0 15,-1 0-15,0-21 16,0 0-16,0 0 0,0 0 0,1 0 16,-1 0-16,0 0 0,21-21 0,-21 0 15,1 0-15,-1 0 16,21 0-16,-21-22 0,0 1 0,1 21 16,-1-22-16,0 1 0,0 0 0,0 21 15,-21-22-15,0 1 0,21 21 16,-21 0-16,22 21 0,-22-22 0,0 44 15,0-1 1,0 21-16,0-21 16,0 0-16,0 22 0,-22-22 0,22 0 15,-21 21-15,21-20 0,-21-1 16,21 0-16,0 0 0,0 0 0,0 0 16,0 1-16,0-1 0,-21-21 15,21-21 16,0-1-31,0 1 16,21 0-16,-21-21 0</inkml:trace>
  <inkml:trace contextRef="#ctx0" brushRef="#br0" timeOffset="1390.67">15706 8678 0,'0'0'0,"-22"0"0,1 0 0,0 0 15,0 0-15,21 22 16,0-1-16,-21 0 0,0 0 0,21 0 16,0 0-16,-22 22 0,22-22 0,0 0 15,0 0-15,0 0 0,0 1 16,0-1-16,22-21 0,-1 21 0,0-21 16,0 0-16,0 0 0,0 0 15,1 0-15,-1 0 16,0-21-16,0 0 0,0-1 15,-21-20-15,21 21 0,-21 0 0,0-22 16,0 22-16,0-21 16,0 21-16,0 0 0,-21-1 0,0 1 0,21 0 15,-21 0-15,0 21 0,0 0 16,-1 0-16,1 0 0,0 0 16,0 21-16,0 0 0,21 0 15,0 22-15,-21-22 0,21 21 0,-22 1 16,22-22-16,0 21 0,0 0 15,0-20-15,0 20 0,0-21 0,0 21 16,0-20-16,0-1 0,22 0 16,-1 0-16,0-21 0</inkml:trace>
  <inkml:trace contextRef="#ctx0" brushRef="#br0" timeOffset="1927.33">16065 9165 0,'-21'0'16,"21"21"0,-21 1-16,0-1 15,21 0-15,0 0 0,0 0 16,-21 0-16,21 1 0,-21-1 16,21 0-16,0 0 0,0 0 15,0 0-15,0 1 0,0-1 0,0 0 16,0 0-16,0 0 15,0 0 1,-22-21 15,22-21-31,0 0 16,0 0-16,0 0 0,0 0 0,0-1 16,0-20-16,22 21 0,-1-21 0,0 20 15,0-20-15,0 0 0,22-1 16,-22 1-16,21 0 0,0-1 0,22 22 15,-22 0-15,1 0 0,-1 0 0,21 21 16,-20 0-16,-1 0 0,-21 0 16,22 21-16,-22 0 0,0 0 15,0 0-15,0 22 0,-21-1 0,0-21 16,0 22-16,0-22 0,0 21 16,0-21-16,0 22 0,-21-22 0,0 21 15,0-21-15,0 0 0,21 1 0,-22-1 16,1 0-16,0 0 0,0 0 0,0 0 15,21 1-15,-21-22 16,21-22 15,0 1-31,21-21 16,0 21-16,0 0 0,0-1 0</inkml:trace>
  <inkml:trace contextRef="#ctx0" brushRef="#br0" timeOffset="3114.84">17145 8636 0,'0'-42'16,"0"84"-16,21-105 0,-21 20 0,0 22 0,0-21 15,0 21-15,0-1 16,0 44 0,0-1-16,0 0 15,0 0-15,0 21 0,0-20 16,0 41-16,0-21 0,-21 22 15,21-22-15,-21 22 0,0-1 0,21 1 16,-22-22-16,1 22 0,0-22 16,0 21-16,21-20 0,-21-1 0,0 0 15,-1-20-15,22 20 0,0 0 0,0-21 16,-21 1-16,21-1 0,0 0 16,0 0-16,-21 0 0,21 0 0,0 1 15,-21-44 16,21 1-31,0 0 0,0 0 16,0 0-16,0 0 0,0-22 0,0 22 16,0-21-16,0 21 15,21-22-15,21 1 0,-20 0 0,-1-1 16,0 1-16,21 21 0,1-22 0,-22 22 16,21 0-16,0 0 0,-20 21 15,20 0-15,-21 0 0,0 0 0,22 0 16,-22 0-16,0 0 0,-21 21 15,21 0-15,-21 0 16,0 1-16,0-1 0,-21 0 16,0 0-16,0-21 0,-1 0 15,-20 21-15,21-21 0,0 0 16,-22 0-16,22 0 0,0 0 0,0 0 16,-21 0-16,20 0 15,1 0-15,0 0 0,0 0 16,21 21 31,0 1-47,0-1 0,0 0 15,0 0-15,21 0 0,-21 0 0,21 1 16,-21-1-16,21 0 0,1 0 16,-22 0-16,0 0 0,21 1 15,0-1-15,0 0 0,-21 0 0,21 0 16,0 0-16,1-21 0,-1 22 0,0-1 15,0-21-15,0 21 16,0-21-16,22 0 0,-22 0 0,0 0 16,0 0-16,22 0 0,-22 0 0,21 0 15,-21 0-15,22-21 0,-22 21 16,21-21-16,0-1 0,-20 1 0,20 0 16,0-21-16,-21 21 0,22-1 0,-22-20 15,0 0-15,21 21 0,-20-22 16,-1 1-16,-21 21 0,21 0 0,-21-22 15,0 22-15,0 0 0,0 0 0,0 0 16,-21 21 0,0 0-16,-1 0 0,1 0 15,0 0-15,0 21 0,0 0 16,-22 0-16,22 0 0,0 0 0,0-21 16,21 22-16,0-1 0,-21 0 15,21 0-15,0 0 0,0 0 16,0 1-16,0-1 0,21-21 15,0 21-15,0 0 16,0-21-16,1 21 0,-1 0 0,0 1 16,0-22-16,0 21 0,-21 0 15,21 0 1,-21 0-16,0 0 16,0 1-16,-21-22 15,0 21-15,21 0 0,-21-21 16,0 0-16,0 21 0,-1-21 15,1 0-15,0 21 0,0-21 16,0 0 0,0 0-16,21-21 62,0 0-31</inkml:trace>
  <inkml:trace contextRef="#ctx0" brushRef="#br0" timeOffset="14555.5">317 6879 0,'0'0'0,"-21"0"16,0 0-16,0 0 0,21 21 0,-21-21 16,0 0 15,21 22-31,0-1 15,21-21 32,0 0-47,21 0 16,-21 0-16,22 0 16,-1 0-16,0 0 0,22-21 15,-1-1-15,22 1 0,-21 0 0,41 0 16,1-21-16,21-1 0,0 22 15,21-21-15,-21-1 0,22 1 0,-1 0 16,0-1-16,-21 1 0,21 0 16,-21 21-16,0-22 0,-21 22 15,-21 0-15,-1 0 0,1 0 0,-43 21 16,1 0-16,-1-22 0,-21 22 16,0 0-16,0 0 0,1 0 15,-1 0-15,-42 0 63,-1 0-63,1 22 0,-21-1 15,21 0-15,-22 0 0,1 0 0,0 0 16,-22 1-16,1 20 0,-1 0 16</inkml:trace>
  <inkml:trace contextRef="#ctx0" brushRef="#br0" timeOffset="15159.02">0 8340 0,'0'21'16,"0"-42"-16,0 63 0,0-21 15,0-42 48,0 0-63,0-21 16,85 20-16,-1 1 0,43-21 15,-21 0-15,21-1 0,-21 1 16,21-22-16,0 22 0,0 0 0,0-1 15,21 1-15,-42 21 0,21-21 16,-21 20-16,-22-20 0,1 21 0,-21 0 16,-1 0-16,1-1 0,-22 22 15,-21-21-15,0 21 0,0 0 0,1 0 16,-1 0-16,-21-21 16,0 42 46,0 0-62,0 1 16,0-1-16,-21-21 0,-1 21 15,1-21-15,21 21 0</inkml:trace>
  <inkml:trace contextRef="#ctx0" brushRef="#br0" timeOffset="15831.76">0 9821 0,'0'22'32,"0"-1"-32,0 0 15,0 0 1,0 0-16,0-42 47,0 0-32,0 0-15,0-22 16,21 22-16,106-21 0,21 0 0,0-1 16,-21 1-16,22 0 0,-1-1 15,0 1-15,0 0 0,-21-1 0,0 22 16,0-21-16,-21 21 0,-21-1 16,-1-20-16,-20 21 0,-1 21 0,-20-21 15,-1 0-15,0 21 0,-21 0 16,1-22-16,-1 22 15,-42 0 48,21 22-63,-22-22 0,1 21 16,0-21-16,21 21 0,-21-21 0,0 21 15,0 0-15,-1-21 0,1 21 0</inkml:trace>
  <inkml:trace contextRef="#ctx0" brushRef="#br0" timeOffset="16519.09">42 11176 0,'-42'0'0,"84"0"0,-84 21 16,42 0-16,0 1 31,0-1-15,0-42 30,0-1-30,0 1-16,85-21 0,42 21 16,0-22-16,0 1 0,21 0 15,21-1-15,0 1 0,22 0 0,-22-22 16,1 22-16,-1 0 0,0-1 16,-21 1-16,1 0 0,-1-1 0,-21 1 15,-21 21-15,-1 0 0,-20-1 16,-21 1-16,-1 0 0,-21 0 0,1 21 15,-1 0-15,-21-21 0,0 21 16,-21-21-16,22 21 0,-22-22 63,-22 22-17,1 0-46,0 0 16,0 0 0,0 0-16,0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BBD5-5931-44AE-A7A1-558AA9F82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375-AFE9-44D0-82FE-93862377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056D-35A7-44B5-90FE-D02D0A1B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117F-93B2-4687-9C2C-97BE4FE7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7753-BB5B-41D1-9747-F19895FF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8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3AE-2A27-47FC-A257-0A6E8679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8C723-5E70-4F27-AB73-8531977B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F391-A2F0-4BA8-A531-73BB349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D4E2-B9A7-4D6C-AD87-ABA4C226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93A-6EFB-4083-B7A7-24CC957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6DD7-79B0-4C82-A000-995D857B3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D6423-36D5-4BE7-971C-81AD12BD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3032-26F5-41CB-8BB4-348F9F0B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9EDF-309D-4474-B7B6-77CC0633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46A8-60BF-4FF2-96C1-9CEF0543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A3C-C2C5-4656-B763-E77EB81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C0C-283B-4E18-80CE-03386021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0503-599B-4960-B5EB-93B3972B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A6A9-69DA-4A73-8C8B-23CBFA92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BEF1-25A9-4E23-BDCE-39F7789D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6FAA-D708-4BBE-A715-E3EC2C5A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5C22-4103-4E43-B933-2F00F96F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8673-C798-40C9-BC47-B33BCEE2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AFCE-F17C-48B2-BDC6-C39DBE66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86B7-0ADA-470B-BF39-EBD6495A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20DC-2452-4E6D-A5FC-C46F63B5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86C6-601F-499A-851D-3BF4705CB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97607-B24F-4FDC-BB33-6F7ACE1C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1062-30C8-4986-AD65-B879CE4A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6CCC-FBE8-4252-BC36-715DEF9F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35EA-071E-45A6-8F44-E320304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597-7AD7-4BC2-AE0A-A2643C17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D19F-AA03-42A3-854E-D51E0922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B4E56-A25A-4C3D-BCDD-AE22D5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69369-A573-4F5E-9916-06003E1A7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3C0ED-BA2A-4758-8066-79E0C59DE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E4B90-2169-4B7D-81C3-522F1C42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FA0AE-D520-43DE-ADE7-5CA326AB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44527-4069-4090-A7F4-04C1ED19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B533-46FE-41D4-ADB6-F2DE70F8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4818-FBC0-48F5-90A4-F2D20C45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78C14-E4B9-4893-BAD7-0507C15E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BE3A-01E0-4923-9C4C-4BC4754C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CC10D-9E57-4025-97C6-189DBA70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9B706-6066-41FB-AE69-ADB82D1E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F47B5-5065-40EB-A14A-DEA64EA6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3B8B-8203-47B8-BC5B-EA0010E5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51B2-5A79-4B42-8038-74C5CCF5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F0C0-7AF8-4BA2-B558-C5981B41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05AE-210A-4A69-A78D-D1CC5A8C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6144-D385-4871-BC81-A7613FBE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B032B-CA2D-4DFD-8C67-BBDDABF0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6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7C5D-0D58-41DB-A805-F136077F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15A6F-D8EE-4F65-9B39-B659E9FCB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E806-E738-47BE-A896-24BFB8B2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71F9-5583-4760-854E-65786D5E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0447-498D-455B-85EE-15BC60B7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9F23-5178-4211-A9A3-D57CCE0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37F79-A790-4B32-8EF0-5C706BC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63AA-2E55-40AF-8A15-DF3D7DA2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B88D-2CFF-4603-8B3B-250FAA7D6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A19A-DDF1-4378-B594-8E97DF85D899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49C4-ECB1-481D-9B2C-85F30E86A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AB41-3C18-455E-B6A2-D9C5BF36F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47BF-7846-4DCD-999E-9C713084C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4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218B37-0E89-48C1-A28F-B05E03F11270}"/>
                  </a:ext>
                </a:extLst>
              </p14:cNvPr>
              <p14:cNvContentPartPr/>
              <p14:nvPr/>
            </p14:nvContentPartPr>
            <p14:xfrm>
              <a:off x="259200" y="266760"/>
              <a:ext cx="826776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218B37-0E89-48C1-A28F-B05E03F11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57400"/>
                <a:ext cx="828648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3A433-BCB2-44FA-8B2F-900340D155E4}"/>
                  </a:ext>
                </a:extLst>
              </p14:cNvPr>
              <p14:cNvContentPartPr/>
              <p14:nvPr/>
            </p14:nvContentPartPr>
            <p14:xfrm>
              <a:off x="205560" y="68760"/>
              <a:ext cx="871776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3A433-BCB2-44FA-8B2F-900340D15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59400"/>
                <a:ext cx="873648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03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03465-BBA8-49F9-A155-F7FC35B1E84C}"/>
              </a:ext>
            </a:extLst>
          </p:cNvPr>
          <p:cNvSpPr txBox="1"/>
          <p:nvPr/>
        </p:nvSpPr>
        <p:spPr>
          <a:xfrm>
            <a:off x="1523999" y="1600201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&lt;input type="text" name="username" value="" id="username" class="</a:t>
            </a:r>
            <a:r>
              <a:rPr lang="en-IN" dirty="0" err="1"/>
              <a:t>textField</a:t>
            </a:r>
            <a:r>
              <a:rPr lang="en-IN" dirty="0"/>
              <a:t>" placeholder="Username"&gt;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0EE3C5-6FCB-47C6-B8BC-3C1D3A565854}"/>
                  </a:ext>
                </a:extLst>
              </p14:cNvPr>
              <p14:cNvContentPartPr/>
              <p14:nvPr/>
            </p14:nvContentPartPr>
            <p14:xfrm>
              <a:off x="975240" y="655200"/>
              <a:ext cx="8001360" cy="207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0EE3C5-6FCB-47C6-B8BC-3C1D3A565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645840"/>
                <a:ext cx="8020080" cy="20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36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51D1D-B3E9-4BF5-A945-47DDE6954EC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&lt;div&gt;Login &lt;/div&gt;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7468A0-5130-4FBB-9D19-3039D81DFED5}"/>
                  </a:ext>
                </a:extLst>
              </p14:cNvPr>
              <p14:cNvContentPartPr/>
              <p14:nvPr/>
            </p14:nvContentPartPr>
            <p14:xfrm>
              <a:off x="2628720" y="2072520"/>
              <a:ext cx="2560680" cy="310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7468A0-5130-4FBB-9D19-3039D81DF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60" y="2063160"/>
                <a:ext cx="257940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4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84634-5684-4604-9E6A-42B196EE04FA}"/>
              </a:ext>
            </a:extLst>
          </p:cNvPr>
          <p:cNvSpPr txBox="1"/>
          <p:nvPr/>
        </p:nvSpPr>
        <p:spPr>
          <a:xfrm>
            <a:off x="1695450" y="2390775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&lt;td id="</a:t>
            </a:r>
            <a:r>
              <a:rPr lang="en-IN" dirty="0" err="1"/>
              <a:t>headerContainer</a:t>
            </a:r>
            <a:r>
              <a:rPr lang="en-IN" dirty="0"/>
              <a:t>" class="header"&gt;Please identify yourself&lt;/td&gt;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B09D71-0A86-4409-899E-94B41CC33491}"/>
                  </a:ext>
                </a:extLst>
              </p14:cNvPr>
              <p14:cNvContentPartPr/>
              <p14:nvPr/>
            </p14:nvContentPartPr>
            <p14:xfrm>
              <a:off x="685800" y="2666880"/>
              <a:ext cx="7269840" cy="153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B09D71-0A86-4409-899E-94B41CC33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657520"/>
                <a:ext cx="7288560" cy="15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33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7DC07D-0B42-4187-8FE3-63AB43A31E55}"/>
                  </a:ext>
                </a:extLst>
              </p14:cNvPr>
              <p14:cNvContentPartPr/>
              <p14:nvPr/>
            </p14:nvContentPartPr>
            <p14:xfrm>
              <a:off x="716400" y="45720"/>
              <a:ext cx="1098828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7DC07D-0B42-4187-8FE3-63AB43A31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36360"/>
                <a:ext cx="1100700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2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F8CDCE-F5C6-433F-9821-12219821C403}"/>
                  </a:ext>
                </a:extLst>
              </p14:cNvPr>
              <p14:cNvContentPartPr/>
              <p14:nvPr/>
            </p14:nvContentPartPr>
            <p14:xfrm>
              <a:off x="533520" y="137160"/>
              <a:ext cx="4389480" cy="58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F8CDCE-F5C6-433F-9821-12219821C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27800"/>
                <a:ext cx="440820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DADE47-D2E5-4735-A8E5-DC9F5629522B}"/>
                  </a:ext>
                </a:extLst>
              </p14:cNvPr>
              <p14:cNvContentPartPr/>
              <p14:nvPr/>
            </p14:nvContentPartPr>
            <p14:xfrm>
              <a:off x="60840" y="586800"/>
              <a:ext cx="8321400" cy="605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DADE47-D2E5-4735-A8E5-DC9F56295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577440"/>
                <a:ext cx="8340120" cy="60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A585BE-66AD-469D-B1C0-0ADFFE55F9E6}"/>
                  </a:ext>
                </a:extLst>
              </p14:cNvPr>
              <p14:cNvContentPartPr/>
              <p14:nvPr/>
            </p14:nvContentPartPr>
            <p14:xfrm>
              <a:off x="0" y="2255400"/>
              <a:ext cx="6492600" cy="179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A585BE-66AD-469D-B1C0-0ADFFE55F9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2246040"/>
                <a:ext cx="6511320" cy="18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46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958-DB5B-4AB8-9AC7-7B53C39A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3C54-13A1-4C6E-8599-5E0DBDEDC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12C549-812E-477F-9795-A95DAFFD2551}"/>
                  </a:ext>
                </a:extLst>
              </p14:cNvPr>
              <p14:cNvContentPartPr/>
              <p14:nvPr/>
            </p14:nvContentPartPr>
            <p14:xfrm>
              <a:off x="426600" y="122040"/>
              <a:ext cx="826812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12C549-812E-477F-9795-A95DAFFD2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12680"/>
                <a:ext cx="828684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17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2021-10-20T02:19:37Z</dcterms:created>
  <dcterms:modified xsi:type="dcterms:W3CDTF">2021-10-20T02:21:06Z</dcterms:modified>
</cp:coreProperties>
</file>