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2T01:37:44.6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1185 889 0,'0'0'0,"-21"0"15,21-21-15,0 0 0,0 0 16,0-1-16,-21 1 15,21 0-15,-21 21 16,21 21 15,0 22-31,0-22 16,0 21-16,0 0 16,0 1-16,0 20 0,0-20 0,0 20 15,0-21-15,0 22 0,0-22 0,0 1 16,0-1-16,-21 0 15,21 1-15,0-1 0,0 0 0,0-21 16,0 1-16,0 20 0,-22-21 16,22 0-16,0 0 0,0 1 15,0-44 17,0 1-17,0 0-15,0 0 0</inkml:trace>
  <inkml:trace contextRef="#ctx0" brushRef="#br0" timeOffset="362.79">1609 1376 0,'0'21'0,"0"0"15,0 0-15,0 1 16,0-1-16,0 0 16,21-21-1,0 0-15,0 0 16,0 0-16,0-21 0,1 0 16,-1 21-16,-21-22 0,0 1 15,0 0-15,0 0 16,0 0-16,0 0 0,-21 21 31,-1 0-31,1 0 16,0 21-16,0 0 0,0-21 0,0 21 15,21 0-15,-22 0 16,44-21 15</inkml:trace>
  <inkml:trace contextRef="#ctx0" brushRef="#br0" timeOffset="2615.48">3429 508 0,'0'-21'0,"0"0"15,0 0 1,0 42 31,0 21-32,0-21-15,21 22 0,-21-1 16,21 21-16,0 1 0,-21-1 0,0 22 16,22-21-16,-1 20 0,-21-20 15,21 20-15,-21-20 0,0-1 0,21-20 16,0 20-16,-21-20 0,21 20 16,-21-21-16,22 1 0,-22-22 15,21 21-15,-21-21 0,0 1 16,21-1-16,0-21 0,0 0 15,-21-21 1,21-22-16,-21 22 0,0-21 16,0-1-16,22 1 0,-1 0 15,-21-22-15,21 1 0,0-1 16,0-20-16,0-1 0,1-21 0,20 21 16,-21 1-16,21-1 0,-20 22 15,20-22-15,-21 21 0,0 22 0,0-21 16,1 20-16,-1 22 0,-21-21 15,21 21-15,-21-1 0,0 44 47,0-1-31,0 0-16,0 0 0,0 0 16,0 0-16,0 1 0,0-1 0,0 0 15,0 0-15</inkml:trace>
  <inkml:trace contextRef="#ctx0" brushRef="#br0" timeOffset="3530.97">4276 1355 0,'0'0'0,"0"21"15,42-21 1,-21-21-16,0 0 15,0-1-15,1 22 0,-1-42 16,-21 21-16,21 0 0,0 0 0,-21-22 16,21 22-16,-21 0 0,0 0 15,0 0-15,-21 21 16,0 21 0,0 0-16,0 0 0,-22 0 0,22 0 15,0 22-15,0-22 16,0 21-16,-1-21 0,22 22 0,0-22 15,-21 0-15,21 21 0,0-20 16,0-1-16,0 0 0,0 0 0,21 0 16,1-21-16,-1 0 15,0 0-15,0 0 0,21 0 0,-20 0 16,20 0-16,-21 0 0,0 0 16,22-21-16,-22 21 0,0-21 0,0 21 15,0-21-15,0 0 16,1-1-16,-22 1 0,21 21 0,-21-21 15,0 0-15,21-21 0,-21 20 16,21 1-16,-21 0 0,0 0 16,0 0-16,21-22 0,-21 22 15,21 21-15,-21-21 0,0 0 0,22 21 16,-1 0-16,0 0 16,0 0-16,0 0 0,0 0 15,1 0-15,-1 21 0,0 0 16,0 0-16,0 1 0,22-1 0,-22 0 15,-21 21-15,21-21 0,0 1 16,-21 20-16,0-21 0,0 0 0,0 22 16,0-22-16,0 0 15,0 0-15,-21 0 0,0-21 0,21-21 47,0 0-47,0 0 0,0 0 16,0-22-16,0 22 0,0-21 0,0 21 15,21-22-15,-21 22 0,21-21 16,0 21-16,0-1 0,-21 1 0,22 0 16,-1 21-16,0-21 0,0 0 15,0 21-15,0-21 0,1 21 0,-1-22 16,0 22 0,0 0-16,0-21 0,0 21 15,1 21-15,-22 1 16,21-1-16,-21 0 0,0 0 15,0 0-15,0 0 0,0 1 16,0 20-16,0-21 0,0 0 0,0 0 16,0 1-16,0 20 0,0-21 15,0 0-15,0 0 0,0 1 16,0-1-16,0 0 16,21-21-1,-21-21 16,0 0-31,0-1 0,0 1 0,0 0 16</inkml:trace>
  <inkml:trace contextRef="#ctx0" brushRef="#br0" timeOffset="3687.88">5461 847 0,'-21'0'0,"42"0"0,-63-21 0,20 21 15,1 0 1,0 0-16,21 21 15,0 0 1,21-21 0,0 0-1</inkml:trace>
  <inkml:trace contextRef="#ctx0" brushRef="#br0" timeOffset="4691.27">5736 1461 0,'0'0'0,"0"-22"31,21 22-31,0-21 15,1 0-15,-1 0 0,0 0 16,21 0-16,-21-1 0,1-20 0,20 0 16,-21 21-16,21-22 0,-20 1 15,-1-22-15,0 22 0,0 0 16,0-22-16,-21 22 0,0 0 0,0-1 16,0 22-16,0 0 0,0-21 15,-21 42-15,0-22 0,0 1 0,0 21 16,-1 0-16,1 0 0,0 0 15,0 0-15,0 21 0,0 1 16,-1 20-16,22-21 0,0 21 16,0 1-16,0 20 0,0 1 0,0-22 15,0 22-15,0-1 0,0 1 16,0-1-16,0 22 0,0-22 0,0 22 16,0 0-16,0-1 0,0 1 15,0 0-15,0-1 0,0 1 0,0 0 16,-21-1-16,0 22 0,0 0 0,0-21 15,0 20-15,-22 1 0,22 0 16,0 0-16,-21 0 0,20-22 0,1 22 16,0 0-16,0-21 0,21-22 0,0 22 15,0-22-15,0-20 16,0-1-16,0 0 0,0-20 0,21-1 16,0-21-16,0 0 0,22 0 0,-22-21 15,21 21-15,1-43 0,-22 22 16,42-21-16,-20-1 0,-1-20 0,0 21 15,1-22-15,-1-21 0,0 22 16,1-22-16,-1 1 0,-21-1 0,21 0 16,-42-21-16,0 1 0,0-1 0,0 21 15,0-21-15,-42 22 0,21-1 16,-21 0-16,-1 1 0,1 20 0,0 1 16,-22 20-16,1 1 0,-1 0 15,1-1-15,20 22 0,-20 0 16,20 0-16,1 0 0,0 21 15,21-22-15,-1 22 0,1-21 16,21 0-16,21 0 16,1 21-16,20-21 0,-21 0 15,21-1-15,1 22 0,-1-21 16,0 0-16,1 0 0,-1 0 0,0 0 16,1-22-16,-1 22 0,-21 0 15,22-21-15,-22 20 0,0-20 16,0 21-16,0-21 0,-21 20 0,21 1 15,-21 0-15,0 0 0,0 0 0,0 42 47,0 0-47,0 0 0,0 0 16,0 22-16,0-22 0,0 0 0,0 21 16,0-20-16,0-1 0,0 0 15,0 0-15,0 0 0,0 0 16,0 1-16,0-44 31,0 1-31,0-21 16,0 21-16,0 0 0,22-22 15</inkml:trace>
  <inkml:trace contextRef="#ctx0" brushRef="#br0" timeOffset="4867.16">6244 762 0,'0'0'15,"0"-21"-15,-21 21 47,21 21-31,0 0-16,0 0 16,0 1-16,0-1 0,0 0 15,0 0-15</inkml:trace>
  <inkml:trace contextRef="#ctx0" brushRef="#br0" timeOffset="7035.47">6477 953 0,'21'-22'0,"-42"44"0,63-44 0,-21 1 15,-21 0 1,-21 21 0,21 21-16,-21 0 15,0 1-15,0-1 0,0 21 16,-1 0-16,1-20 0,21 20 15,0 0-15,-21 1 0,21-22 0,0 21 16,0-21-16,0 22 0,0-22 16,0 0-16,0 0 0,0 0 0,0 0 15,21-21-15,0 22 0,1-22 16,-1 0-16,21 0 0,-21 0 0,22 0 16,-22 0-16,21 0 0,0-22 15,1 22-15,-1-21 0,0 0 0,1 0 16,-1 0-16,-21 0 0,22-1 15,-22 1-15,21 0 0,-21 0 0,-21 0 16,21 0-16,-21-1 16,0 1-16,0 0 0,0 0 0,0 0 15,0 0-15,-21 21 16,21-22-16,-21 22 0,0 0 0,0 0 16,0 0-16,-1 0 0,1 22 15,0-1-15,0 0 0,0 0 0,0 0 16,21 0-16,-22 22 0,1-22 15,21 0-15,0 0 0,0 0 0,0 22 16,0-22-16,0 0 16,0 0-16,0 0 15,21-21-15,1 0 0,-1 0 16,0 0-16,0 0 0,21-21 16,-20 0-16,-1 0 0,0 0 15,0 0-15,0-1 0,0-20 0,1 0 16,-1 21-16,-21-22 0,21 1 15,-21 0-15,0 20 0,0 1 0,0 0 16,-21 42 0,21 22-1,-21-22-15,-1 21 0,22-21 16,0 22-16,0-22 0,0 21 0,0-21 16,0 0-16,0 1 0,0-1 15,0 0-15,22 0 0,-1 0 0,0-21 16,0 0-16,0 0 15,0 0-15,22 0 0,-22 0 0,21 0 16,-21-21-16,22 21 0,-1-21 16,-21-21-16,22 20 0,-22-20 0,21 0 15,-21-1-15,0 1 0,1-21 16,-1-1-16,0 1 0,0-1 0,-21 1 16,0-1-16,0 1 0,21 20 15,-21-20-15,0 20 0,0 22 0,0 0 16,0 0-16,0 0 0,-21 42 15,21 21 1,-21-21-16,21 22 16,-21-1-16,21 0 0,0 22 15,-21-22-15,21 22 0,0-1 16,0 1-16,0-1 0,0-20 0,0 20 16,0-21-16,0 1 0,0-1 15,0 0-15,0-20 0,21 20 0,0-21 16,0-21-16,0 21 0,22-21 15,-22 0-15,0 0 0,21 0 0,-21 0 16,22-21-16,-1 21 0,-21-21 16,22 0-16,-22-22 0,0 22 0,0-21 15,21 0-15,-42 20 0,22-41 16,-1 42-16,0-22 0,-21 1 0,0 21 16,21 0-16,-21 0 15,0 42 1,0 21-16,0-21 15,0 0-15,-21 22 0,21-22 0,0 21 16,0 1-16,0-22 0,0 21 16,0-21-16,0 0 0,0 1 0,0-1 15,0 0-15,0 0 0,21-21 16,0 0-16,0 21 0,1-21 0,-1 0 16,0 0-16,0 0 0,0-21 15,0 0-15,1 21 0,20-21 0,-21-22 16,0 22-16,0-21 15,1 21-15,-1-22 0,0 1 0,0 0 16,0 21-16,0-22 0,1 22 16,-22 0-16,21 21 0,-21 21 31,-21 0-31,-1 0 0,22 22 16,-21-22-16,0 21 0,21-21 15,0 1-15,0 20 0,0-21 0,0 0 16,0 0-16,0 1 0,0-1 15,0 0-15,21-21 0,0 0 16,1 0-16,20 0 0,-21 0 0,0 0 16,0 0-16,22 0 15,-22-21-15,0 0 0,0-1 0,0 1 16,-21 0-16,0 0 0,0-21 16,0 20-16,0-20 0,0 21 0,0 0 15,-21 0-15,0-1 0,0 1 16,0 21-16,0 0 0,-1 0 0,1 0 15,0 0-15,0 0 0,0 0 16,42-21 15,21 21-31,-21 0 0,22 0 0,-1-21 16,0 21-16,1-21 0,-1 21 16,22-21-16,-22-1 0,0 22 15,1 0-15,-1 0 0,0 0 16,1 0-16,-22 0 0,0 0 0,0 22 15,-21-1-15,0 0 0,0 0 16,0 21-16,0-20 0,0 20 0,0-21 16,0 21-16,0-20 0,0-1 15,-21 21-15,21-21 0,0 0 0,0 1 16,0-1-16,-21-21 0,21 21 16,0 0-16,0-42 46,0 0-30,0 0-16,0-1 0,21-20 0,-21 21 16,21-21-16,0-1 0,0 1 15,1 0-15,-1-1 0,0 22 0,0-21 16,0-1-16,22 22 0,-22 0 16,21 0-16,-21 0 0,0 21 15,22 0-15,-22 0 0,0 0 0,-21 21 16,0 0-16,21 0 0,-21 22 0,0-1 15,0-21-15,0 21 0,0 1 16,0-22-16,0 21 0,0-21 0,0 1 16,0-1-16,0 0 0,0 0 15,0 0-15,0 0 16,21-21-16,1 0 0,-1 0 0,0 0 16,21 0-16,-21 0 0,22 0 15,-1-21-15,0 21 0,1-21 0,-1-21 16,0 21-16,1-1 0,-22-20 15,21 0-15,1-1 0,-22 1 0,0 21 16,0-21-16,0-1 0,-21 22 16,21-21-16,-21 21 0,-21 21 15,0 0-15,0 0 16,0 0-16,0 21 0,-1 21 0,-20-21 16,21 22-16,0-22 15,21 21-15,0-21 0,0 0 0,0 22 16,0-22-16,0 0 0,0 0 15,21 0-15,0 1 0,0-1 0,0 0 16,1-21-16,-22 21 0,21-21 16,0 0-16,-21 21 0,21-21 0,-21 21 31,-21-21-15,0 0-1,0 0-15,-1 0 0,1 0 16,0 0-16,0 0 0,0-21 15,0 0-15,-1 21 0,1-21 16,-21 0-16</inkml:trace>
  <inkml:trace contextRef="#ctx0" brushRef="#br0" timeOffset="7279.84">8763 508 0,'0'0'0,"-64"0"31,43 0 0,0 0-15,21 21-16,-21-21 0,0 0 15,0 0-15,-1 21 0</inkml:trace>
  <inkml:trace contextRef="#ctx0" brushRef="#br0" timeOffset="7494.72">7366 931 0,'0'0'0,"42"0"31,1 0-31,-1 0 0,0-21 0,22 21 16,-1-21-16,43 0 0,-42 0 15,-1 0-15,1 21 0,-1-22 16,-21 1-16,22 21 0,-43-21 0,21 21 16,1 0-16,-22-21 0,0 21 15</inkml:trace>
  <inkml:trace contextRef="#ctx0" brushRef="#br0" timeOffset="8143.3">11091 720 0,'21'-21'15,"22"-43"1,-22 43 0,0 21-16,-21-21 0,0 0 15,0 42 1,0 0 0,0 0-16,-21 21 0,-21 1 15,20 20-15,1 1 0,-21 20 16,0 1-16,-22-21 0,22 20 0,-22 1 15,22 0-15,-22-1 0,22 22 0,-21-21 16,20-1-16,-20 1 16,20 0-16,1-22 0,0 1 0,-1-1 15,22-20-15,0 20 0,0-42 0,0 22 16,21-22-16,-21 0 0,21 0 16,0 0-16,21-21 15,-21-21 1,21 0-16,-21 0 0,21-22 0,0 22 15</inkml:trace>
  <inkml:trace contextRef="#ctx0" brushRef="#br0" timeOffset="8911.37">12023 1016 0,'0'0'0,"0"-21"0,21-148 31,-21 126-31,0 22 0,0 0 15,0 42 17,0 21-32,0 1 0,0 20 0,-21 1 15,-1-1-15,1 22 0,0-22 16,0 1-16,0 21 0,-22-22 0,1 1 16,21-1-16,-21 1 0,20-1 15,-20-21-15,21 1 0,0-1 0,0 0 16,-1-20-16,22-1 0,-21-21 0,21-21 31,0-1-31,0-20 0,0 0 16,0-1-16,21 1 0,1 0 15,-1-22-15,0 1 0,0-1 16,0 1-16,0-1 0,22-20 16,-22 20-16,0-21 0,21 22 0,-20-1 15,-1 1-15,0 21 0,0-1 16,0 22-16,-21 0 0,21 0 0,-21 42 15,0 0 1,0 21-16,0 1 0,0 20 0,0 1 16,0-1-16,0 1 0,0-1 15,0 1-15,22-1 0,-22 1 0,21-22 16,-21 22-16,0-22 0,0 21 16,21-20-16,-21-22 0,0 21 0,21-21 15,-21 1-15,0-1 0,0 0 16,-21-42 15,0 0-31</inkml:trace>
  <inkml:trace contextRef="#ctx0" brushRef="#br0" timeOffset="9111.27">11472 1482 0,'0'0'0,"21"0"16,1 0-1,-1 0-15,21 0 0,-21 0 16,22 0-16,-1 0 0,0 0 16,1 0-16,20-21 0,1-1 0,-1 22 15,1-21-15,20 0 0,-20 0 16,20 0-16,-20 0 0,-1-1 0,1 1 16,-1 21-16,1-21 0,-22 0 15</inkml:trace>
  <inkml:trace contextRef="#ctx0" brushRef="#br0" timeOffset="9423.09">12806 1185 0,'-64'0'31,"128"0"-31,-170 22 0,85-1 16,-22-21-16,1 21 0,0 0 0,-1 0 15,22-21-15,-21 21 0,21 1 16,0-1-16,-1 0 0,1-21 16,21 21-16,0 0 0,0 0 15,21-21-15,22 0 16,-22 22-16,21-22 0,-21 0 0,22 0 15,-1 21-15,0-21 0,-20 0 16,20 21-16,0 0 0,1-21 0,-22 21 16,0-21-16,0 21 0,0 1 15,-21-1-15,0 0 0,-21 0 16,-21 0-16,21 0 0,-22 1 16,22-22-16,-21 21 0,-1-21 0,1 0 15,21 21-15,-21-21 0,20 0 16,1 0-16,0 0 0,21-21 15,0 0-15,0-1 16,0 1-16,21 0 0,0-21 16</inkml:trace>
  <inkml:trace contextRef="#ctx0" brushRef="#br0" timeOffset="12022.6">13335 1291 0,'0'0'0,"21"0"0,0-21 0,0 21 15,1-21-15,-1 21 0,-21-21 16,-21 21 0,-1 0-16,1 0 15,-21 0-15,21 0 0,-22 21 16,22-21-16,-21 21 0,0 0 0,20-21 16,1 21-16,0 1 0,0-22 15,21 21-15,0 0 0,0 0 16,21 0-16,0-21 15,22 21-15,-1-21 0,-21 22 0,21-22 16,1 21-16,-1-21 0,0 21 0,-20-21 16,-1 21-16,21-21 15,-42 21-15,0 0 0,21-21 0,-21 22 16,0-1-16,-21 0 0,0-21 16,0 21-16,-22 0 0,1-21 0,0 21 15,-22-21-15,22 0 0,-22 0 16,1 0-16,21 0 0,-1 0 0,1 0 15,0 0-15,20 0 0,1 0 16,0 0-16,63 0 31,-20 22-31,-1-22 0,21 0 16,0 0-16,1 21 0,-1-21 0,0 0 16,1 0-16,-1 0 15,0 0-15,22 0 0,-22 0 0,1 0 16,-1 0-16,0-21 0,1 21 15,-1-22-15,0 1 0,1 0 0,-22 0 16,21 0-16,-21 0 0,0-1 16,22-20-16,-22 21 0,0-21 0,-21 20 15,21 1-15,-21-21 0,0 21 16,0 0-16,0-1 0,0 1 16,-21 21-1,0 0-15,21 21 16,-21 1-16,0-22 0,-1 21 0,22 0 0,-21 0 15,21 0-15,-21 0 16,21 22-16,0-22 0,0 0 0,0 0 16,0 0-16,0 1 0,0-1 15,0 0-15,21-21 0,0 0 16,1 0-16,-1 0 16,21 0-16,-21 0 0,0 0 0,1-21 15,20 21-15,-21-21 0,21-1 16,-20 1-16,-1 0 0,21-21 0,-21 21 15,0-1-15,1-20 0,-1 21 0,0-21 16,0 20-16,0 1 0,-21 0 16,21 0-16,-21 42 31,0 0-15,0 0-16,0 1 15,0-1-15,0 0 0,0 0 16,0 0-16,0 0 15,0 1-15,0-1 16,22 0-16,-1-21 0,-21 21 0,21-21 16,0 0-16,-21 21 0,21-21 15,0 0-15,-21 21 16,22-21-16,-1 0 16,0 0 30,0 0-30,0 0-16,-21-21 16,21 21-16,1-21 0,-22 0 15,21 0-15,0 0 0,0-1 0,-21-20 16,21 21-16,0-21 0,1-1 16,-1 1-16,0-22 0,0 22 0,0-21 15,0-1-15,1 22 0,-1-22 16,-21 22-16,21 0 0,-21 20 0,0 1 15,0 0-15,0 0 0,-21 42 32,21 0-32,-21 0 0,-1 22 15,1-1-15,0 0 0,0 1 0,21-1 16,0 0-16,-21 1 0,21-1 16,-21 22-16,21-22 0,0 0 0,0-21 15,0 22-15,0-1 0,0-21 0,0 22 16,0-22-16,0 0 0,0 0 15,0 0-15,0 0 0,21-21 0,0 22 16,0-22-16,0 0 0,0 0 16,1 0-16,-1 0 0,21 0 0,-21-22 15,22 1-15,-22 21 16,21-21-16,-21 0 0,22-21 0,-22 20 16,21 1-16,-21 0 0,0-21 15,1 21-15,-22-1 0,0 1 0,-22 42 47,1 1-47,0-1 0,0 0 0,0 0 16,0 0-16,21 22 0,0-22 15,-22 0-15,22 0 0,0 0 0,0 0 16,0 1-16,0-1 16,22-21-16,-1 0 0,0 0 15,21 0-15,-21 0 16,22 0-16,-22 0 0,21-21 0,1-1 15,-1 1-15,-21 0 0,21 0 16,-20 0-16,20 0 0,-21-22 0,21 22 16,-20 0-16,-1-21 0,0 20 0,0 1 15,0 0-15,-21 42 32,-21 0-17,0 1-15,0-1 0,21 0 0,-21 0 16,21 0-16,-22 22 0,1-22 15,21 0-15,0 0 0,0 0 16,0 0-16,0 1 16,21-22-16,1 0 15,-1 0-15,0 0 16,0 0-16,0-22 0,0 22 16,-21-21-16,22 0 0,-22 0 0,21 0 15,-21 0-15,0-22 0,0 22 16,0 0-16,0 0 0,0 0 0,0-1 15,0 1-15,0 0 0,-21 21 16,-1 0-16,1 0 0,0 0 16,0 0-16,0 0 15,42 0 17,0 0-32,0 0 15,0 0-15,1-21 0,-1 21 16,21-21-16,-21 21 0,0-21 0,1 21 15,-1 0-15,0 0 0,0 0 16,0 0-16,0 0 0,1 0 0,-22 21 16,21 0-16,-21 0 15,0 21-15,0-20 0,0-1 16,0 0-16,0 0 0,0 0 16,0 0-16,0 1 0,0-1 15,0 0-15,0 0 0,0 0 0,0 0 16,0 1-1,0-44 17,0 1-32,0 0 15,0 0-15,0 0 0,0 0 0,21-1 16,0-20-16,0 21 0,0-21 16,-21 20-16,22 1 0,-1-21 0,0 21 15,21 0-15,-21-1 0,1 22 16,-1-21-16,0 21 0,0 0 15,0 0-15,0 0 0,1 0 16,-22 21-16,21 1 0,0-1 16,-21 0-16,0 21 0,0-21 15,0 1-15,0-1 0,0 21 0,0-21 16,0 0-16,-21 1 0,21-1 16,0 0-16,-21 0 0,21 0 0,0 0 15,0 1-15,0-1 16,21-21-16,0 0 0,0 21 15,0-21-15,0 0 0,22 0 16,-22 0-16,21 0 0,1-21 0,-1 0 16,0-1-16,1 1 15,-1 0-15,0 0 0,1 0 0,-1-22 16,-21 22-16,21-21 0,64-64 16,-63 64-16,-22-1 15,0 22-15,-21 0 0,0 0 16,0 0-16,-21 21 15,0 0-15,-22 0 16,22 0-16,0 0 0,0 21 0,0 0 16,-1 0-16,22 0 0,0 1 15,-21-1-15,21 21 0,0-21 0,0 0 16,0 1-16,0-1 16,21 0-16,1-21 0,-1 21 15,-21 0-15,21 0 0,0-21 0,0 22 16,0-22-16,1 21 0,-1 0 15,0-21 1,-21 21-16,0 0 16,0 0-1,-21-21-15,0 22 16,-1-22-16,1 0 0,0 0 0,0 0 16,0 0-16,0 0 15,-1 0-15,1 0 0,0 0 16,0 0-16,0-22 0,0 1 15,-1 21-15</inkml:trace>
  <inkml:trace contextRef="#ctx0" brushRef="#br0" timeOffset="12282.45">16065 974 0,'0'0'0,"-21"0"0,0-21 31,0 21-15</inkml:trace>
  <inkml:trace contextRef="#ctx0" brushRef="#br0" timeOffset="12526.31">14753 1270 0,'0'0'0,"21"0"16,0 0-1,22 0-15,-22 0 0,21 0 16,1 0-16,-1 0 0,0-21 0,1 21 16,-1 0-16,0 0 0,1-21 15,-1 21-15,0-21 0,1 21 0,-22 0 16,0 0-16,0 0 15,-21-22-15</inkml:trace>
  <inkml:trace contextRef="#ctx0" brushRef="#br0" timeOffset="14067.42">1037 3789 0,'0'-21'47,"0"0"-32,0-1-15,0 1 16,0 0-16,-21 21 16,21-21-16,0 0 0,0 0 15,21 21 16,0 0-31,0 21 0,1 0 16,-1 0-16,21 0 0,-21 22 16,0-22-16,1 21 0,-1-21 0,0 22 15,0-1-15,-21 0 16,0 22-16,0-22 0,0 0 0,0 22 16,0-22-16,0 22 0,-21-22 15,0 22-15,-22-22 0,22 0 0,-21 22 16,0-22-16,20 0 0,-20-20 15,0 20-15,-1 0 0,1-21 16,21 1-16,-21-1 0,20-21 0,1 0 16,0 0-16,0 0 0,0 0 15,0-21-15,-1-1 0,1 1 0,0 0 16,21-21-16,-21 21 0,21-22 16,0 1-16,0 0 0,0-1 15,0 1-15,0 0 0,21 20 16,0-20-16,22 21 0,-22 0 15,0 0-15,21-1 0,-21 22 0,1 0 16,20 0-16,-21 22 0,21-1 16,-20 0-16,-1 21 0,21-21 0,-21 22 15,0-22-15,1 21 0,-1 1 16,0-22-16,-21 21 0,0-21 16,21 0-16,-21 22 0,21-22 0,-21 0 15,0 0-15,21 0 16,-21 1-16,22-22 0,-1 0 31,0-22-31,-21 1 16,0 0-16,0 0 0,21 0 15</inkml:trace>
  <inkml:trace contextRef="#ctx0" brushRef="#br0" timeOffset="14395.23">1926 4403 0,'0'0'0,"21"21"15,0 0 1,1-21 0,-1 0-1,-21-21-15,0 0 0,21 0 16,-21-1-16,0 1 0,21 0 15,-21-21-15,0 21 0,0-1 0,0 1 16,0 0-16,-21 42 16,0 0-1,21 1-15,-21-1 0,21 21 16,0-21-16,-22 0 0,22 1 0,-21 20 16,21-21-16,0 0 15,0 0-15,0 1 0,21-22 31</inkml:trace>
  <inkml:trace contextRef="#ctx0" brushRef="#br0" timeOffset="15999.24">4191 3514 0,'0'0'0,"0"-21"16,0-1-16,0 1 16,0 42-1,0 1 1,0-1-16,0 21 0,0 0 0,0 1 16,0 20-16,0 1 0,0-1 0,0 1 15,0 20-15,0-20 16,0 21-16,0-1 0,0-20 0,0 20 15,21-20-15,-21 21 0,0-22 16,0 22-16,0-22 0,0 22 0,0-22 16,0 1-16,0-1 0,0-20 15,0-1-15,0 0 0,0-20 0,0-1 16,0 0-16,0-42 16,0 0-1,0-22-15,0 22 0,0-21 0</inkml:trace>
  <inkml:trace contextRef="#ctx0" brushRef="#br0" timeOffset="16352.04">4170 3683 0,'0'0'0,"0"-42"0,0-1 0,-21 1 15,21 0-15,0-1 0,0 22 0,0-21 16,0 0-16,0 20 0,0 1 15,21-21-15,0 21 0,21 0 0,1-1 16,-1 22-16,21 0 0,1 0 16,-1 0-16,22 22 0,-21-1 0,-1 21 15,1 0-15,-1 1 0,-21 20 16,-20-20-16,-1 20 0,-21-21 16,0 22-16,-21-1 0,-22-20 15,1 20-15,0-20 0,-22-1 0,1 21 16,20-20-16,-20-1 0,-1 0 15,22-20-15,0 20 0,-1-21 0,1-21 16,21 21-16,0 0 0,21-42 31,21 21-15,0-21-16,0 21 0,21-21 16,-20 21-16,-1-21 0</inkml:trace>
  <inkml:trace contextRef="#ctx0" brushRef="#br0" timeOffset="18692.55">5207 4487 0,'0'0'15,"21"0"-15,-21-21 0,0 0 0,0 0 16,0 0-16,21-22 15,-21 22-15,0-21 0,0 21 16,0-22-16,0 22 0,0-21 16,-21 21-16,0-22 0,0 22 0,0 21 15,-1-21-15,1 21 0,0 0 0,-21 0 16,21 21-16,-22-21 0,22 21 16,0 22-16,0-22 0,0 21 0,-1 1 15,1-1-15,21 0 0,-21 1 16,21-1-16,0-21 0,0 21 0,0 1 15,0-22-15,0 21 0,0-21 16,0 1-16,21-1 0,0 0 0,1-21 16,-1 0-16,0 21 0,0-21 0,0 0 15,0 0-15,22 0 16,-22-21-16,0 0 0,0 0 0,0-1 16,22 1-16,-22 0 0,0-21 15,0-1-15,0 1 0,-21 0 0,22-1 16,-1 1-16,-21-21 0,0 20 0,0 1 15,0 0-15,0 20 0,0 1 16,0 0-16,0 42 16,0 0-16,0 1 15,0 20-15,0-21 0,0 21 0,0 1 16,0-1-16,0 0 0,0-20 16,0 20-16,0-21 0,0 0 15,0 0-15,21 1 0,-21-1 16,21 0-16,0-21 0,0 0 0,1 0 15,-1 0-15,0 0 0,0 0 0,21 0 16,-20 0-16,20 0 0,-21-21 16,21 0-16,-20-1 0,20 1 0,-21 0 15,0-21-15,22 21 0,-22-22 16,0 22-16,0-21 0,-21-1 0,0 22 16,0 0-16,0 0 0,0 0 15,0 0-15,-21 21 0,0 0 0,0 0 16,-1 0-16,1 0 15,0 0-15,42 0 47,0 0-47,1 0 0,-1 0 0,21 0 16,-21-22-16,0 22 0,1 0 16,20 0-16,-21 0 0,0 0 0,0 22 15,1-1-15,-1 0 0,-21 0 0,0 0 16,21 0-16,-21 1 0,0 20 15,0-21-15,0 0 0,0 22 0,0-22 16,0 0-16,0 0 0,0 0 16,0 0-16,0 1 0,0-1 15,21 0-15,0-21 0,0 21 16,1-21-16,20 0 0,-21 0 16,0 0-16,22 0 0,-1 0 0,-21-21 15,21 0-15,22 21 0,-22-21 0,1-1 16,-1 1-16,21 0 0,-20 0 15,-22 0-15,21 0 0,-21-22 0,1 22 16,-1-21-16,-21-1 0,0 1 16,0 21-16,0-21 0,0-1 0,-21 22 15,-1 0-15,1 0 0,-21 21 16,21 0-16,-22 0 0,22 0 0,-21 0 16,0 21-16,20 0 0,-20 0 0,0 0 15,21 22-15,-1-22 16,1 21-16,0 1 0,21-22 0,0 21 15,0-21-15,0 22 0,0-22 16,0 0-16,0 0 0,21-21 0,0 21 16,1-21-16,-1 21 0,0-21 0,0 0 15,0 0-15,22 0 0,-22 0 16,0-21-16,0 0 0,21 0 0,-20 21 16,-1-21-16,0-22 0,0 22 15,0 0-15,0-21 0,1-1 16,-22 1-16,21 0 0,-21-1 0,21 1 0,-21 0 15,0 21-15,0-1 16,0 1-16,0 0 0,0 42 31,0 0-31,0 22 0,0-22 0,0 21 16,0 1-16,0-1 0,0 0 0,0 1 16,0-1-16,0 0 0,0-21 15,0 22-15,0-22 0,21 0 0,0 0 16,0 0-16,1 1 0,-1-22 15,21 21-15,0-21 0,1 0 0,-1 0 16,0 0-16,-20 0 0,20-21 0,0 21 16,1-22-16,-1 1 0,-21 0 15,21-21-15,-20-1 0,-1 1 16,0 0-16,-21-22 0,21 1 0,-21 20 16,21-20-16,-21-1 0,0 1 15,0 21-15,0-22 0,0 22 0,0-1 16,0 1-16,0 0 0,0 21 15,0-22-15,0 22 0,0 42 32,0 0-32,0 22 0,0-22 15,0 21-15,0 1 0,0 20 0,0-21 16,0 22-16,0-22 16,0 22-16,0-22 0,0 22 0,0-22 15,0 0-15,0 1 0,0-1 16,21 0-16,1 1 0,-1-22 0,0 0 15,0 0-15,-21 0 0,42-21 0,-20 0 16,-1 0-16,0 0 0,21 0 16,-21 0-16,22 0 0,-22-21 0,21 0 15,1 0-15,-22 0 0,21-22 16,0 1-16,-20 0 0,20-22 0,-21 22 16,0-22-16,0 1 0,1-1 15,-1 1-15,0 20 0,0-20 16,0 21-16,-21-1 0,0 1 0,0 21 15,0-22-15,0 22 16,0 42 0,0 1-16,-21-1 0,0 21 15,0-21-15,21 22 0,-21-1 16,21 0-16,-22 1 0,1 20 0,21-21 16,0 1-16,0-1 0,0 0 15,-21 1-15,21-1 0,0 0 0,0 1 16,0-22-16,0 0 0,21 0 15,0 0-15,1 1 0,-1-22 0,21 0 16,-21 0-16,22 0 0,-22 0 0,21 0 16,0 0-16,1 0 15,20-22-15,-20 1 0,-1 0 0,0 0 16,1 0-16,-1 0 0,0-22 0,-21 22 16,1-21-16,-1-1 0,-21 22 15,0-21-15,0 21 0,0-22 0,0 22 16,0 0-16,-21 21 0,-1-21 15,1 21-15,0 0 0,0 0 0,0 0 16,0 21-16,-1 0 0,1 0 0,0 1 16,0-1-16,21 21 0,0-21 15,0 22-15,-21-1 0,21-21 0,0 21 16,0-20-16,0-1 0,21 21 16,0-21-16,-21 0 0,42 1 15,-20-1-15,-1 0 0,21-21 0,-21 21 16,22-21-16,-1 0 0,0 0 15,-21 0-15,22 0 0,-1 0 0,0 0 16,-20-21-16,20 0 0,-21 0 0,0-1 16,22-20-16,-22 0 15,-21-1-15,21 1 0,0-21 0,0 20 0,-21-20 16,21-1-16,1 1 0,-22 20 16,21-20-16,-21-1 0,0 22 0,0-21 15,0 20-15,21 1 0,-21 0 16,0-1-16,0 22 0,0 0 0,0 0 15,0 42 1,0 0-16,-21 21 16,0 1-16,-1-1 0,22 0 0,-21 1 15,0 20-15,21-20 0,0 20 16,0-21-16,-21 22 0,21-1 0,0-20 16,0 20-16,0-20 0,0 20 0,0-21 15,0 1-15,21-22 0,0 21 16,0-21-16,-21 1 0,22-1 0,-1-21 15,0 0-15,0 0 0,21 0 0,-20 0 16,-1 0-16,21-21 0,-21-1 16,0 1-16,22 0 0,-22-21 0,21-1 15</inkml:trace>
  <inkml:trace contextRef="#ctx0" brushRef="#br0" timeOffset="22376.43">11303 3598 0,'0'0'0,"-42"0"31,20 0-31,22-21 15,0 0 1,22 0-16,-1 21 0,0-21 16,0 0-16,21-1 0,-20-20 15,20 21-15,-21 0 0,21-22 0,1 1 16,-22 21-16,21-21 0,-21-1 16,1 22-16,-1-21 0,-21 21 0,0-1 15,0 1-15,0 0 0,0 0 0,-21 21 16,-22 0-16,1 0 0,0 0 15,-1 0-15,1 21 0,-22 0 0,1 0 16,-1 22-16,1-22 0,21 21 16,-22 1-16,22 20 0,21-21 0,-1 1 15,1-1-15,21 0 0,0 1 0,0-1 16,0-21-16,21 0 16,1 1-16,-1-1 0,0 0 0,21 0 15,1-21-15,-1 0 0,0 0 16,1 0-16,-1 0 0,0 0 0,1 0 15,-1 0-15,0 0 0,-21 0 0,22-21 16,-22 0-16,-21 0 16,-21 21-1,0 0-15,-1 0 16,-20 21-16,21 0 0,-21 0 0,-1 0 16,22 0-16,-21 22 0,-1-22 0,22 21 15,0 1-15,0-1 16,0 0-16,0 1 0,21-1 0,-22 0 15,22-21-15,0 22 0,0-22 0,0 0 16,22 0-16,-1 0 0,0 1 16,0-22-16,0 0 0,22 0 0,-22 0 15,21 0-15,-21 0 0,22-22 16,-22 1-16,0 0 0,21 0 0,-21 0 16,1-22-16,-1 22 0,0-21 0,0 0 15,0 20-15,0-20 0,22 0 16,-22 21-16,21-22 0,-21 22 15,22 0-15,-1 0 0,0 0 16,1-1-16,-1 1 0,0 21 0,-20 0 16,20 0-16,0 0 0,-21 0 0,1 21 15,-1 1-15,-21-1 0,0 0 16,0 0-16,0 21 0,0-20 0,0-1 16,-21 21-16,-1-21 0,1 22 15,0-22-15,0 21 0,0-21 0,0 0 16,21 1-16,0-1 0,0 0 0,0 0 15,0 0-15,21-21 32,0-21-32,0 0 15,21 21-15,-20-42 0,-1 20 16,0 1-16,21 0 0,-21-21 0,22-1 16,-22 22-16,21-21 0,-21 0 15,1 20-15,20-20 0,-21 0 0,0 21 16,0-22-16,-21 22 0,0 0 0,0 0 15,0 0-15,-21 21 32,0 21-32,0 0 15,0 0-15,21 0 0,0 22 0,-21-22 16,21 21-16,0-21 0,0 22 16,0-1-16,0 0 0,0-21 15,0 22-15,21-1 0,0-21 0,21 0 16,-21 22-16,22-22 0,-1 0 15,0-21-15,1 21 0,-1-21 0,0 0 16,22 0-16,-22 0 0,1 0 0,20-21 16,-21 0-16,22 0 0,-22 0 15,1-1-15,-1-20 0,0 0 0,-21 21 16,22-22-16,-22 1 0,0 0 16,0-1-16,0 1 0,-21 0 15,0 20-15,0-20 0,0 21 0,-21 0 16,0 21-16,0 0 0,0 0 0,-22 0 15,22 0-15,-21 0 0,21 21 16,-22 0-16,22 21 0,0-20 16,0 20-16,0-21 0,21 21 0,-21-20 15,21 20-15,0-21 0,0 21 0,21-20 16,0-1-16,0 0 0,0 0 16,0 0-16,22 0 0,-1-21 0,0 0 15,1 0-15,-1 0 0,0 0 16,1 0-16,-1 0 0,22-21 0,-22 0 15,0 0-15,-21 0 0,22 0 16,-22-22-16,0 22 0,0-21 0,0 21 16,1-22-16,-1 1 0,0 0 15,-21 20-15,0-20 0,21 21 16,0-21-16,-21 20 0,0 1 16,21 21-16,-21 21 15,0 1 1,0-1-16,0 0 0,0 0 15,0 0-15,0 0 0,0 1 16,0-1-16,0 0 0,22-21 16,-1 0-1,0 0-15,0 0 16,-21-21-16,0 0 16,0-1-16,0 1 15,0 0-15,0 0 0,0 0 16,0 0-16,0-1 0,0 1 0,0 0 15,-21 21 1,0 0-16,0 0 0,-1 0 16,1 21-16,0 0 0,21 1 15,-21 20-15,0-21 0,21 0 0,0 22 16,-21-22-16,-1 21 0,22-21 0,0 22 16,0-22-16,0 21 0,0-21 15,0 0-15,0 22 0,0-22 0,22 0 16,-22 0-16,21 0 15,0 1-15,0-22 0,21 21 0,-20-21 16,-1 0-16,0 0 0,21 0 0,1 0 16,-22 0-16,21-21 0,0-1 15,-20 1-15,20 0 0,0 0 0,1 0 16,-1-22-16,0 22 0,-21-21 16,22 0-16,-22 20 0,21-20 0,-21 21 15,1 0-15,-22 0 0,0-1 0,0 1 16,-22 42-1,1 1 1,0-1-16,21 21 16,0-21-16,0 0 0,-21 22 0,21-22 15,0 21-15,0-21 0,0 1 16,0 20-16,0-21 0,0 0 16,21 0-16,0 1 0,0-22 0,1 21 15,-1-21-15,0 0 0,0 0 16,0 0-16,0 0 0,1 0 0,-1-21 15,0-1-15,0 1 0,0 0 16,0 0-16,1-21 0,-1 20 0,0-20 16,0 21-16,0-21 0,-21 20 0,21-20 15,1 21-15,-22 0 16,0 0-16,0-1 0,0 1 0,0 0 16,0 42 15,0 0-31,-22 1 15,22-1-15,-21 0 0,21 0 16,0 0-16,0 0 0,0 1 0,0 20 16,0-21-16,0 0 0,0 22 0,0-22 15,0 0-15,21 0 0,-21 0 16,22 0-16,-1-21 0,21 22 0,-21-22 16,0 21-16,1-21 0,20 0 15,-21 0-15,0 0 0,22-21 16,-22-1-16,21 1 0,-21 0 0,0-21 15,22 21-15,-22-22 0,0 1 16,0 0-16,0-1 0,1 1 0,-1 0 16,-21-22-16,21 22 0,0-22 15,-21 22-15,0-22 0,21 22 0,0-21 16,-21 20-16,0 1 0,0 21 16,22 0-16,-22-1 0,0 1 0,0 0 15,0 42 1,0 0-16,-22 1 0,1 20 15,0 0-15,0 1 0,0-1 16,0 21-16,-1-20 0,1 20 16,0-20-16,0 20 0,0-21 0,0 1 15,21-1-15,-22 0 0,1 1 0,21-1 16,0 0-16,0 1 0,0-22 16,0 21-16,0-21 0,0 1 15,0-1-15,0 0 0,21-21 16,1 0-16,-1 0 0,21 0 0,-21 0 15,22 0-15,-1-21 0,0 21 16,1-21-16,-1-1 0,21-20 0,-20 21 16,-1-21-16,0 20 0,1-20 15,-1 21-15,-21-21 0,22 20 0,-1-20 16,-21 21-16,21 0 0,-20 0 16,-1-1-16,-21 1 0,0 42 31,0 1-31,0-1 0,-21 21 15,-1-21-15,1 0 0,21 1 16,0-1-16,0 21 0,-21-21 0,21 0 16,0 1-16,0-1 0,0 0 15,0 0-15,21-21 16,0 0-16,1 0 16,-1 0-16,0 0 0,21 0 0,-21 0 15,22-21-15,-22 0 0,21 0 16,1-22-16,-1 22 0,0 0 15,1-21-15,-22 20 0,21-20 0,0 21 16,-20 0-16,20-22 0,-21 43 16,0-21-16,0 21 0,-21 21 31,0 1-31,-21-1 0,0 0 0,0 0 16,0 0-16,0 0 0,21 1 15,0-1-15,-22 0 0,22 0 0,-21 0 16,21 0-16,0 1 0,0-1 15,21-21-15,1 0 16,-1 0-16,21 0 0,-21 0 16,0 0-16,22 0 15,-22-21-15,0-1 0,21 1 0,-20 0 16,-1 0-16,-21 0 0,0 0 0,0-1 16,0-20-16,0 21 0,0 0 15,0 0-15,-21-1 0,-1 1 0,-20 0 16,21 21-16,-21 0 0,20 0 15,1 0-15,-21-21 0,21 21 0,63-21 47,-21 21-47,0 0 16,22-21-16,-1 21 0,-21-22 0,22 1 16,-1 0-16,0 21 0,-21-21 15,22 21-15,-1-21 0,0 21 16,1-21-16,-22 21 0,21 0 0,1 0 15,-22 0-15,0 0 0,0 21 16,0 0-16,-21 0 0,0 0 0,0 0 16,0 1-16,0-1 0,0 21 15,0-21-15,-21 0 0,21 1 0,-21 20 16,21-21-16,-21 0 0,0 0 0,21 1 16,-22 20-16,22-21 0,-21 0 15,21 0-15,-21 1 0,21-1 16,0 0-16,0 0 0,-21-21 15,21-21 17,0 0-32,0 0 0,0-1 15,21 1-15,0 0 0,-21-21 0,21 21 16,1-22-16,-1 22 0,0-21 16,21 21-16,-21-22 0,22 1 0,-22 21 15,42-22-15,-20 22 0,-1 0 16,0 0-16,22 0 0,-22 0 15,1 21-15,20 0 0,-21 0 0,-20 0 16,20 0-16,-21 21 0,0 0 0,-21 21 16,0-21-16,0 22 0,-21-1 15,0-21-15,0 22 0,0-1 16,-22 0-16,22 1 0,0-1 0,0 0 16,21-21-16,0 22 0,0-22 15,0 21-15,0-21 0,21 1 16,0-22-16,0 0 0,0 0 15,22 0-15,-22 0 0,21-22 0,1 1 16,-1 0-16,-21 0 0,21-21 16,1 20-16,-1-20 0,0 0 0,-20-1 15,20 22-15,0-21 0,-21 0 16,22-1-16,-22 1 0,-21 21 16,0-22-16,0 22 0,0-21 0,0 21 0,-21 0 15,-22-22-15,22 22 16</inkml:trace>
  <inkml:trace contextRef="#ctx0" brushRef="#br0" timeOffset="22627.29">16827 2942 0,'-21'0'0,"42"0"0,-63 0 16,21 0-16,0 0 16,0 0-16,-1 0 15,1 0 1,0 0-16,0 0 16,0 0-16,0 0 0,-1 21 15,1-21-15,0 22 16</inkml:trace>
  <inkml:trace contextRef="#ctx0" brushRef="#br0" timeOffset="22834.88">15452 3535 0,'0'0'0,"-43"21"0,22 0 0,-21 0 0,21 1 15,21-1 1,42-21-16,-21 0 0,21 0 15,1 0-15,-1 0 0,22-21 0,-22-1 16,21 22-16,1-21 0,-22 0 16,22 21-16,-22-21 0,22 21 0,-22-21 15,-21 21-15,0 0 0,0 0 16</inkml:trace>
  <inkml:trace contextRef="#ctx0" brushRef="#br0" timeOffset="23919.26">1397 6900 0,'0'-21'0,"0"42"0,-21-42 16,0 21-16,21-21 0,-22 0 0,1 21 15,21-21-15,-21 0 16,21-1-16,0 1 0,0 0 16,0 0-16,21 0 15,0 21-15,1-21 0,20 21 0,-21 0 16,21-22-16,-20 22 15,20 0-15,0 0 0,1 22 0,-1-1 16,-21 0-16,21 0 0,-20 21 16,-1-20-16,-21 20 0,0 0 0,0 1 15,0-1-15,-21 0 0,-22 1 16,22 20-16,-21-21 0,-1-20 16,1 20-16,21 0 0,-21-21 0,-1 1 15,1-1-15,21-21 0,0 0 16,-1 0-16,1 0 0,0 0 0,21-21 15,0-1-15,0 1 0,0 0 16,0 0-16,21 0 0,0 0 0,22-1 16,-1 22-16,-21-21 0,43 21 15,-22 0-15,0 0 0,22 0 16,-22 21-16,1 1 0,-1-1 16,0 0-16,1 21 0,-1-21 0,-21 22 15,0-1-15,0 0 0,-21 1 16,0-1-16,0-21 0,0 22 0,-42-1 15,21 0-15,-21-21 0,-1 22 16,-20-22-16,20 0 0,-20 0 0,-1 0 16,1 1-16,21-22 0,-22 0 15,22 0-15,-22 0 0,22 0 0,0 0 16,-1 0-16,1-22 0,21 1 16,-22 0-16,22 0 0,0 0 0,0 21 15,21-21-15,-21-1 16,21 1-16,0 0 15,0 0-15,21 21 16,0-21-16,0 21 0,22-21 0</inkml:trace>
  <inkml:trace contextRef="#ctx0" brushRef="#br0" timeOffset="24124.14">2392 7281 0,'0'0'0,"63"0"32,-63-21 30</inkml:trace>
  <inkml:trace contextRef="#ctx0" brushRef="#br0" timeOffset="24534.91">4720 6604 0,'0'0'0,"0"-21"0,0 0 0,-21 0 0,0 21 16,0-22-16,-1 1 0,1-21 0,-21 21 16,21 0-16,-22-1 0,22 1 15,-21 0-15,21 0 0,-22 0 0,22 0 16,0-1-16,0 1 0,0 21 16,0 0-16,21 43 15,0-22 1,21 21-16,-21 22 0,21-1 15,0 1-15,0-1 0,0 1 0,-21-1 16,22 1-16,-22 20 0,21-20 16,-21-1-16,0 1 0,0-1 0,0 1 15,0-1-15,0 1 0,-21-22 16,-1 0-16,1 22 0,21-43 0,0 21 16,0-20-16,-21-1 0,21 0 0,-21 0 15,0-42 1,0 0-1,21 0-15,-22-1 0,1 1 0,0-21 16,21 0-16</inkml:trace>
  <inkml:trace contextRef="#ctx0" brushRef="#br0" timeOffset="25213.52">4106 6964 0,'0'0'0,"0"-64"0,0-274 32,0 274-32,0 1 0,0 20 15,21-20-15,1 21 0,-1-1 16,0 1-16,21 21 0,1-22 0,-1 22 15,0 0-15,22 0 0,-1 21 16,1 0-16,-1 0 0,1 21 0,-1 0 16,43 22-16,-64-1 15,-20 21-15,20-20 0,-42 20 16,0 1-16,0-1 0,0 1 0,-21-1 16,-22-20-16,1 20 0,0-21 15,-22 1-15,1-1 0,20-21 0,-20 22 16,21-22-16,-22 0 0,22 0 15,21-21-15,-22 0 0,22 0 0,-21 0 16,21 0-16,-1 0 0,1-21 16,21 0-16,0 0 0,-21-1 15,21 1-15,0 0 0,0 0 16,21 21-16,0 0 16,1 0-16,-1 21 0,0 0 15,0 0-15,-21 1 0,21-1 0,0 21 16,1-21-16,-1 22 0,0-1 15,-21 0-15,21 1 0,0-1 0,-21 0 16,21 1-16,-21 20 0,22-42 0,-1 22 16,0-1-16,0-21 0,0 0 15,0 0-15,22-21 0,-22 0 0,21 0 16,1 0-16,-1 0 0,0-21 16,1 21-16,-1-21 0,0-21 15,1 21-15,-1-1 0,-21-20 0,21 0 16,-20 21-16,-1-22 0,0 1 0,-21 0 15,21-1-15,-21 1 0,0 0 16,0 20-16,0-20 0,-21 21 0,0 0 16,0 0-16,-1 21 0,1 0 15,0 0-15,0 0 0,0 21 0,0 0 16,-1 0-16,22 0 0,-21 0 0,21 22 16,-21-1-16,21 0 0,0 1 15,0-1-15,0-21 0,21 22 0,0-22 16,-21 21-16,22-21 0,-1 0 15,0 1-15,0-1 0,0-21 0,0 0 16,1 0-16,-1 0 0,0 0 0,0 0 16,0 0-16,0-21 0,1-1 15,-1 1-15,0 0 0,0 0 16,0 0-16,0 0 0</inkml:trace>
  <inkml:trace contextRef="#ctx0" brushRef="#br0" timeOffset="25423.4">5694 7049 0,'0'0'16,"21"0"-16,0 0 16,0 0-16,0 0 15,1 0-15,-1 0 16,0 0-16,-21-22 15,21 22-15,0 0 0,0 0 16</inkml:trace>
  <inkml:trace contextRef="#ctx0" brushRef="#br0" timeOffset="26749.64">6075 7324 0,'21'0'32,"0"0"-17,-21-21-15,0-1 0,21 1 16,0 0-16,1 0 0,-1-21 0,0 20 16,0 1-16,0-21 0,0 21 0,-21-22 15,22 1-15,-22 21 0,21-21 16,-21-1-16,0 1 0,0 21 0,0-22 15,0 22-15,0 0 0,0 0 16,0 0-16,-21 21 0,-1 0 16,1 21-16,0 0 0,21 0 0,-21 0 15,0 1-15,0-1 0,-1 0 16,22 0-16,0 0 0,0 0 16,0 1-16,0-1 0,22-21 15,-1 0 1,0 0-16,0 0 0,21 0 15,-20 0-15,-1-21 0,0 21 16,0 0-16,0 0 0,-21 21 16,0 0-1,0 0-15,0 0 0,0 0 16,0 1-16,0 20 16,0-21-16,0 0 0,0 85 15,0-64-15,0-20 16,0-1-16,21-21 15,1 0-15,-1 0 0,0 0 16,21 0-16,-21 0 0,1 0 0,20-21 16,-21-1-16,21 1 0,-20 0 15,20 0-15,-21-21 0,0 20 0,0-20 16,1 21-16,-1-21 0,0 20 16,-21-20-16,0 0 0,21 21 0,-21-1 15,0 1-15,0 0 0,0 0 0,0 42 31,-21 0-15,21 0-16,-21 1 0,21 20 0,0-21 16,-21 0-16,21 22 0,0-22 15,-22 0-15,22 21 0,0-21 0,0 22 16,0-22-16,0 0 0,0 0 0,22-21 16,-1 21-16,0-21 0,0 22 15,0-22-15,0 0 0,22 0 0,-1 0 16,-21-22-16,22 1 0,-1 0 0,-21 0 15,21 0-15,-20-22 0,-1 22 16,0 0-16,0-21 0,0 21 0,0-22 16,-21 22-16,22-21 0,-22 21 15,21-1-15,-21 1 0,0 42 32,0 1-17,0-1-15,-21 0 0,21 21 16,-22-21-16,22 22 0,0-22 0,0 0 15,0 21-15,0-20 0,0-1 0,0 21 16,0-21-16,22-21 0,-1 21 16,0 1-16,0-22 0,0 0 0,22 0 15,-1 0-15,-21 0 0,21 0 0,1-22 16,-1 1-16,-21 0 0,22 0 16,-1 0-16,-21 0 0,0-22 15,0 22-15,1 0 0,-22-21 0,0-1 16,0 22-16,0-21 0,0 21 15,0-22-15,0 22 0,0 0 16,-22 21 0,1 21-16,21 0 0,-21 0 15,21 1-15,-21-1 0,21 0 0,0 21 16,0-21-16,0 1 0,0-1 16,0 0-16,0 0 0,0 0 0,0 0 15,0 1 1,0-44 15,0 1-31,-21 0 16,21 0-16,0 0 0,-21 0 15,21-1-15,0-20 0,0 21 0,0-21 16,0-1-16,0 22 0,42-21 0,-21-1 16,0 1-16,0 21 0,22-21 15,-1 20-15,0 22 0,22 0 0,-22 0 16,1 0-16,-1 0 0,0 22 15,1-1-15,-22 21 0,21-21 0,-21 22 16,0-1-16,-21-21 0,22 21 0,-22 1 16,21-22-16,-21 21 0,0-21 15,0 1-15,0 20 0,0-21 16,0 0-16,0 0 0,0 1 16,-21-22-16,-1 0 0,22-22 15</inkml:trace>
  <inkml:trace contextRef="#ctx0" brushRef="#br0" timeOffset="27559.17">9483 6795 0,'0'0'0,"21"0"16,0 0-16,0-22 15,21 1-15,1 0 0,-1 0 16,0 0-16,1-22 0,20 22 0,1-21 16,-22 0-16,22-22 0,-22 22 15,0-1-15,-21 1 0,22-21 0,-22 20 16,0 1-16,-21 0 0,0-22 16,0 22-16,0-1 0,0 1 0,-21 0 15,0-1-15,-22 22 0,22 0 0,-21 0 16,21 21-16,-22 0 0,1 0 15,21 21-15,-21 0 0,20 0 0,-20 22 16,21 20-16,-21-20 0,20 20 16,1 22-16,21-22 0,-21 22 15,21 21-15,-21-22 0,21 1 0,0 0 16,0 21-16,0-1 0,0 1 0,0 0 16,0 21-16,-21 0 0,21 0 15,-21 0-15,-1 0 0,22 0 0,-21 0 16,0 0-16,21 0 0,0 0 0,-21-21 15,0 0-15,21 0 0,-21-22 16,21 1-16,0 0 0,0-22 0,0 1 16,0-22-16,0 0 0,21 1 0,0-22 15,0-21-15,0 0 0,0 0 0,1 0 16,20 0-16,-21-43 0,21 22 0,1 0 16,-1-21-16,0-22 0,1 22 15,20-22-15,-20 1 0,-1-1 16,0 1-16,1-22 0,-22 22 0,0-22 15,0 0-15,-21 1 0,0-1 0,0 0 16,-21-20-16,0 20 0,-43 0 16,22 1-16,-22 20 0,1-21 0,-1 22 15,-20-1-15,20 22 0,-20 0 0,20-1 16,1 1-16,20 21 0,1 0 16,0 0-16,20 21 0,1 0 0,0-22 15,42 22 1,0 0-16,22 0 15,-22-21-15,21 21 0,1-21 16,-1 0-16,21 0 0,1 0 0,-1-1 16,-20 1-16,20-21 0,1 21 0</inkml:trace>
  <inkml:trace contextRef="#ctx0" brushRef="#br0" timeOffset="29260.2">10477 6583 0,'0'0'0,"0"-21"0,0 0 15,0-1-15,-21-20 0,0 42 0,21-21 16,-21 0-16,0 21 0,0 0 0,-1 0 16,1 0-16,0 21 0,0 0 15,0 0-15,0 0 0,-1 22 0,1-1 16,0 0-16,0 1 0,0-1 16,0 0-16,21 1 0,-22-1 15,22-21-15,0 22 0,0-22 0,0 21 16,0-21-16,0 0 0,22 1 15,-1-22-15,0 0 0,0 0 16,0 0-16,0 0 0,22 0 0,-22-22 16,0 1-16,0 0 0,0 0 0,1 0 15,-1-22-15,0 22 0,0-21 16,0 0-16,0 20 0,1-20 0,-1 0 16,0 21-16,-21-22 0,0 22 15,0 0-15,21 21 0,-21 21 31,0 0-31,0 0 16,0 1-16,0-1 0,0 21 0,0-21 16,0 22-16,0-22 0,0 0 0,0 0 15,0 0-15,0 22 0,21-22 16,-21 0-16,21 0 0,1-21 16,-1 0-16,0 0 0,0 0 15,21 0-15,-20 0 16,-1-21-16,0 21 0,0-21 15,0 0-15,0-1 0,1 1 0,-1 0 16,0-21-16,0 21 0,0-22 16,-21 1-16,0 21 0,21-22 0,1 22 15,-22 0-15,21 0 0,-21 0 0,0 42 32,0 0-32,0 0 0,0 0 0,0 22 15,0-22-15,0 21 0,0-21 0,0 22 16,0-22-16,0 21 0,0-21 15,0 1-15,0-1 0,0 0 0,21 0 16,0 0-16,0-21 0,0 0 0,1 21 16,20-21-16,-21 0 15,0 0-15,0 0 0,22 0 0,-22-21 16,0 21-16,21-21 0,-20 0 0,-1 0 16,0 0-16,0-22 0,0 1 15,0 21-15,1-43 0,-1 22 0,-21-22 16,21 22-16,0-21 0,-21-1 0,21 1 15,-21 20-15,21 1 0,-21 0 16,22-1-16,-22 1 0,0 21 0,0 0 16,0-1-16,0 1 0,0 0 15,-22 21 1,1 21-16,21 0 0,-21 22 16,21-22-16,0 21 15,-21 1-15,21-1 0,0 21 0,0 1 16,-21-22-16,21 22 0,0-22 0,0 0 15,0 22-15,0-22 0,0-21 16,0 22-16,0-1 0,0-21 0,21 0 16,0 1-16,-21-1 0,21 0 0,0-21 15,1 0-15,-1 0 0,0 0 16,0 0-16,21 0 0,-20-21 0,20 21 16,0-21-16,-21-1 0,22 1 0,-22 0 15,21 0-15,-21 0 0,1 0 16,-1-22-16,0 22 0,0 0 0,0 0 15,-21 0-15,0-1 0,0 1 16,0 0-16,0 0 0,0 0 16,-21 21-16,0 0 0,0 0 15,0 0-15,-1 0 0,22 21 0,-21-21 16,0 21-16,21 0 0,-21 0 16,21 1-16,0-1 0,0 0 0,0 21 15,0-21-15,0 1 0,0-1 0,0 0 16,21-21-16,0 21 0,-21 0 15,21 0-15,22-21 0,-22 22 0,21-22 16,1 0-16,20 0 0,-21 0 0,22 0 16,-22 0-16,1 0 0,20 0 15,-21 0-15,1 0 0,-1-22 16,0 22-16,1-21 0,-22 0 0,21 0 16,1 0-16,-22 0 0,21-22 15,-21 22-15,0-21 0,1-1 0,-22 1 16,0 0-16,21-1 0,-21 1 15,0 0-15,0-1 0,0 22 0,0 0 16,0 0-16,-21 0 0,-1 21 0,1 0 16,0 0-16,0 0 0,0 0 15,0 0-15,-1 0 0,1 21 0,-21 0 16,21 21-16,-22-20 0,22 20 16,0-21-16,0 21 0,0-20 0,0 20 15,21 0-15,0-21 0,0 22 16,0-22-16,0 0 0,0 0 0,0 0 15,21 1-15,0-1 0,0 0 16,0-21-16,0 0 0,1 0 0,-1 0 16,0 0-16,0 0 0,0 0 0,0 0 15,1-21-15,-1 0 0,0-1 16,0 1-16,0-21 0,0 0 0,1-1 16,-1 1-16,0 0 0,-21-22 0,21 1 15,-21 20-15,21-20 0,0 20 16,-21-20-16,22 21 0,-1-22 15,-21 22-15,21-22 0,0 22 0,0 0 16,-21-22-16,21 22 0,-21-1 16,22 22-16,-22 0 0,0 0 0,0 42 15,0 0 1,-22 22-16,1-1 0,0 0 0,21 22 16,-21-1-16,0-20 0,0 20 15,21 1-15,0-1 0,0 1 0,-22-1 16,22 1-16,0-1 0,0-21 0,0 22 15,0-22-15,22 1 0,-1-22 16,0 21-16,0-21 0,21 0 0,1 1 16,-22-22-16,21 0 0,1 0 0,-1 0 15,0 0-15,1 0 0,-1 0 16,0-22-16,1 1 0,-1 0 16,0 0-16,1-21 0,-1-1 0,-21 22 15,21-21-15,-20-22 16,-1 22-16,-21 0 0,0 20 0</inkml:trace>
  <inkml:trace contextRef="#ctx0" brushRef="#br0" timeOffset="29535.04">11472 6096 0,'0'0'0,"0"-21"78</inkml:trace>
  <inkml:trace contextRef="#ctx0" brushRef="#br0" timeOffset="29935.3">14922 5863 0,'-21'0'0,"42"0"0,-63-21 0,21 21 0,0 0 15,0 0-15,42-21 16,0 21 0,21-21-16,1 21 0,20 0 15,1 0-15,20-21 0,1 21 0,0 0 16,-1 0-16,1-22 0,0 22 16,-22 0-16,22 0 0,-22 0 15,-20 0-15,20 0 0,-21 0 0,-20 0 16,20 0-16,-63 0 15,0 22 1,-22-22-16,22 0 0,-21 0 16,-1 21-16,1-21 0,0 21 0</inkml:trace>
  <inkml:trace contextRef="#ctx0" brushRef="#br0" timeOffset="30195.15">15452 5863 0,'0'21'15,"21"-21"-15,-21 22 16,21-1-16,-21 0 0,0 0 16,0 0-16,0 0 0,0 22 15,0-22-15,0 21 0,0 1 0,0-22 16,0 21-16,0 0 0,0 22 16,0-22-16,0 1 0,0-1 0,0 0 15,0-21-15,0 22 0,0-1 0,0-21 16,0 0-16,0 1 0,0-1 15,0 0-15,0 0 16,0-42 15,21 21-31,0-21 0</inkml:trace>
  <inkml:trace contextRef="#ctx0" brushRef="#br0" timeOffset="30562.94">16891 5969 0,'-21'-21'15,"42"42"-15,-63-42 0,20 21 0,1 0 0,0 0 16,0 0-16,0 0 0,-22 0 15,22 21-15,0 0 0,-21 0 16,21 1-16,-22 20 0,22-21 0,-21 21 16,-1 1-16,22-1 0,0 0 0,0 1 15,0-1-15,21 0 0,0 1 16,0-1-16,0-21 0,21 0 0,21 22 16,-21-22-16,22 0 0,-1-21 15,0 21-15,1-21 0,-1 0 0,0 0 16,1 0-16,-1 0 0,0 0 15,1 0-15,-22 0 0,0 0 16,0-21-16,0 0 0,1 21 0,-22-21 0,21 0 16,-21-1-16,0 1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2T02:19:29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1058 1228 0,'0'0'0,"-21"-21"15,0-1-15,21 1 16,-21 0-16,21 0 0,-21 0 0,-1 0 16,22-1-16,0 1 0,0 0 15,0-21-15,0 21 0,0-1 0,0-20 16,0 21-16,22 0 0,-1 0 15,21-1-15,-21 1 0,22 21 16,-1 0-16,21 0 0,-20 0 16,20 21-16,-20 22 0,20-1 15,-21 0-15,22 22 0,-43-1 0,21 1 16,-20-1-16,-22 22 0,0-21 16,0 20-16,-22-20 0,-20 20 15,0 1-15,-1-21 0,-20 20 0,-1-20 16,1-1-16,21-20 0,-22-1 15,1 0-15,-1-21 0,22 1 0,-1-22 16,1 0-16,0 0 0,-1 0 16,22-22-16,-21 1 0,21 0 15,21-21-15,0-1 0,0 1 0,0-21 16,0-1-16,0 22 16,21-22-16,-21 22 0,42 0 0,-21-1 0,1 22 15,20 0-15,0 0 16,-21 21-16,22 0 0,-1 21 15,0 0-15,-20 0 0,20 0 0,-21 22 16,21-1-16,-20 22 0,-1-22 16,0 0-16,0 22 0,-21-22 15,21 0-15,-21 1 0,21-22 0,-21 21 16,0-21-16,22 1 0,-1-1 16,-21 0-16,0 0 0,21-21 0,0 0 15,0 0-15,0-21 16</inkml:trace>
  <inkml:trace contextRef="#ctx0" brushRef="#br0" timeOffset="168.41">2032 1609 0,'0'0'0,"0"-21"46,21 21-14</inkml:trace>
  <inkml:trace contextRef="#ctx0" brushRef="#br0" timeOffset="595.16">3577 1207 0,'0'-43'15,"0"86"-15,-21-149 0,0 42 0,21 22 16,0-22-16,0 22 0,0-21 0,0 20 16,0 22-16,0-21 0,0 21 15,0-1-15,21 22 16,-21 43-16,21-1 16,0 22-16,-21-1 0,0 22 15,21-1-15,1 1 0,-22 0 0,0-1 16,0 1-16,0 21 0,0-21 15,0-1-15,0 1 0,0-22 16,0 1-16,-22-1 0,1 1 16,0-22-16,0 1 0,21-1 0,-21-21 15,21 0-15,-21 0 0,21-42 32,0 0-32</inkml:trace>
  <inkml:trace contextRef="#ctx0" brushRef="#br0" timeOffset="927.63">3344 1376 0,'0'0'0,"-21"-64"0,-64-211 31,85 212-31,0-1 16,0 22-16,0-22 0,43 22 0,-22 21 15,21-21-15,1 20 0,-1 1 16,21 0-16,-20 0 0,20 21 0,22 0 15,-22 21-15,1 0 0,-1 0 16,-20 22-16,20 20 0,-20-20 0,-22 20 16,0 22-16,-21-22 0,0 1 15,-21-1-15,-22 1 0,-20-1 0,-1-20 16,1 20-16,-22-21 16,1 1-16,20-1 0,1 0 0,-1-20 15,1 20-15,20-21 0,1 0 16,21 0-16,21 1 15,42-22-15,0 21 16,1-21-16,-1 0 0,22 0 16,-22 0-16,21 21 0,-20-21 0</inkml:trace>
  <inkml:trace contextRef="#ctx0" brushRef="#br0" timeOffset="1487.49">3916 1842 0,'0'0'0,"-21"0"16,-1 0-16,1 0 0,-21 0 15,21-22-15,0 1 0,-1 0 16,1 0-16,21 0 0,0 0 0,0-22 16,0 22-16,21 0 0,1 0 15,20 0-15,0-1 0,1 22 0,-1 0 16,21 0-16,-20 0 0,20 0 16,-20 0-16,20 22 0,-21-1 0,1 0 15,-1 0-15,0 21 0,1-20 16,-22 20-16,0 0 0,-21-21 0,0 22 15,0-1-15,-21-21 16,0 22-16,0-22 0,-22 21 0,22-21 16,-21 0-16,-1-21 0,22 22 0,0-22 15,0 21-15,0-21 0,0 0 16,21-21-16,0-1 16,0 1-16,0 0 0,21-21 0,0 21 15,0-22-15,21-20 0,-20 20 16,20-20-16,0 21 0,1-22 0,20 22 15,-21-1-15,22 22 0,-22-21 16,22 21-16,-22 0 0,22-1 0,-22 1 16,-21 21-16,21 0 0,-20 0 15,-1 0-15,-21 21 0,0 1 0,0-1 16,0 0-16,0 0 16,0 21-16,0 1 0,-21-22 0,-1 21 15,1 1-15,0 20 0,0-21 16,0 1-16,0-22 0,-1 21 0,1 1 15,21-22-15,0 0 0,0 21 16,0-21-16,0 1 0,43-22 16,-22 0-16,0 0 15,21 0-15,1 0 0,-1-22 0,0 1 16,-21 0-16,22 0 0,-1-21 0,-21 20 16,22-20-16,-22 0 0,-21-1 15,0 1-15,21-21 0</inkml:trace>
  <inkml:trace contextRef="#ctx0" brushRef="#br0" timeOffset="1804.31">4911 1122 0,'0'0'0,"-43"-21"0,22 21 0,0 0 16,0 0-16,0 0 0,21 21 16,0 0-16,0 0 15,0 0-15,21-21 0,0 22 0,0-22 16,21 0-16,-20 0 0,20 0 15,-21 0-15,21 0 0,-20 0 16,-1 0-16,0-22 0,0 22 0,-21-21 16,0 0-16,0 0 0,0 0 15,-21 0-15,0-1 16,0 1-16,-22 21 0,22 0 0,-21 0 16,-1 0-16,22 0 0,-21 21 15,21 1-15,0-1 0,-1 21 0,1-21 16,0 22-16,21-22 0,0 21 15,0 0-15,0-20 0,0 20 0,0 0 16,0-21-16,21 22 0,0-22 16,1 0-16,20 21 0,-21-20 0</inkml:trace>
  <inkml:trace contextRef="#ctx0" brushRef="#br0" timeOffset="2539.67">5334 1588 0,'21'-22'16,"-42"44"-16,63-44 0,-42 1 0,0 0 15,-21 21 1,0 0 0,0 21-16,0 0 0,-1 22 15,22-22-15,-21 21 0,0 1 16,21-22-16,-21 21 0,21 0 0,0 1 16,0-22-16,0 21 0,0-21 15,0 22-15,21-22 0,0 0 0,0 0 16,22-21-16,-22 21 0,21-21 15,-21 0-15,22 0 0,-1 0 0,-21 0 16,22-21-16,-1 0 16,0 0-16,1 0 0,-22 0 0,0-22 15,21 22-15,-42-21 0,0-1 16,0 1-16,0 0 0,0-1 0,0 1 16,-21 0-16,0-1 0,-127-62 15,105 83 1,1 22-16,21 0 0,-21 0 15,-1 0-15,22 22 0,0-22 0,-21 21 16,20 21-16,1-21 0,21 22 16,0-22-16,0 21 0,0-21 0,0 22 15,0-22-15,0 0 16,21 0-16,1 0 0,-1 0 0,21-21 16,0 0-16,-20 0 0,20 0 15,0 0-15,1 0 0,-1 0 0,-21-21 16,21 0-16,-20 0 0,20 0 15,-21 0-15,0-1 0,0-20 0,1 21 16,-1-21-16,0 20 0,0-20 16,0 21-16,0 0 0,1 0 0,-1-1 15,0 1-15,21 21 0,-21 0 16,1 0-16,20 0 0,-21 21 16,0-21-16,22 22 0,-22 20 0,0-21 15,0 21-15,0-20 0,0 20 16,1 0-16,-22 1 0,0-22 0,0 21 15,0-21-15,0 22 0,0-22 16,0 0-16,0 0 0,0 0 0,-22-21 31,22-21-15,0 0-16,0 0 16,0 0-16,0-1 0,0-20 0,22 0 15,-22-1-15,21 1 0,0 0 16,-21-1-16,21 22 0,0-21 15,0 0-15,1-1 0,20 22 16,-21-21-16,0 21 0,22-1 0,-22 1 16</inkml:trace>
  <inkml:trace contextRef="#ctx0" brushRef="#br0" timeOffset="2710.58">6731 1312 0,'21'22'16,"-42"-44"-16,42 65 0,-21-22 0,0 0 16,0 21-16,0-20 0,0 20 0,0-21 15,-21 21-15,21-20 0,0 20 16,-21-21-16,21 21 0,-21-20 0,21-1 15,-22 0-15,22 0 0,0 0 16,0 0-16,0-42 31,0 0-31,0 0 16,22 0-16,-1 0 0,-21-1 0</inkml:trace>
  <inkml:trace contextRef="#ctx0" brushRef="#br0" timeOffset="3051.38">6773 1058 0,'0'0'0,"-21"-42"0,0 0 16,21-1-16,-21 22 0,0 0 16,-1 21-16,1 0 0,0 0 15,21 21-15,-21-21 0,21 21 16,0 1-16,0-1 16,0 0-16,0 0 0,21 0 15,0-21-15,0 0 0,1 0 16,-1 0-16,0 0 0,0 0 0,21 0 15,-20-21-15,-1 0 0,21 0 16,-21 0-16,22-22 0,-22 22 0,0-21 16,-21 21-16,0-22 0,0 22 15,0-21-15,0 21 0,0-22 0,-42 22 16,20 21-16,1-21 0,-21 21 16,21 0-16,-22 0 0,1 21 0,0-21 15,-1 42-15,22-20 0,-21-1 16,21 21-16,0 0 0,-1 1 15,22-1-15,0-21 0,0 22 16,0-22-16,22 0 0,-1 0 0,0 0 16,21-21-16,1 0 0</inkml:trace>
  <inkml:trace contextRef="#ctx0" brushRef="#br0" timeOffset="3751.98">7345 783 0,'0'0'0,"21"-21"0,64-64 31,-64 64-31,-21 64 32,-21-22-32,-1 21 0,1 0 15,0 1-15,0 20 0,0 1 16,0-1-16,21-20 0,-22 20 0,1 1 16,21-22-16,0 0 0,0 22 15,0-43-15,0 21 0,0 1 0,0-22 16,21 21-16,-21-21 0,22 0 15,-1 1-15,21-22 0,-21 0 0,0 0 16,22 0-16,-22 0 0,21 0 16,-21-22-16,1 1 0,20 0 0,-21 0 15,0 0-15,0 0 0,1-1 16,-22 1-16,0 0 0,21 21 0,-21-21 16,21 21-1,-21 21 1,0 0-16,-21-21 0,0 21 15,21 1-15,0 20 0,-22-21 0,22 0 16,-21 0-16,21 22 0,0-22 0,0 0 16,0 0-16,0 0 0,21-21 15,22 22-15,-22-22 0,21 0 0,1 0 16,20 0-16,-21 0 0,1-22 16,-1 1-16,0 0 0,1 0 15,-1 0-15,0 0 0,-20-22 16,20 22-16,-21-21 0,0 21 0,0-22 0,-21 22 15,0 0-15,22 0 16,-22 0-16,0-1 0,0 44 16,-22-22-1,22 42-15,-21-21 0,0 0 0,0 22 16,0-1-16,0 0 0,-1 22 16,1-1-16,0 1 0,0-1 0,0 1 15,0 20-15,-1-20 0,1 21 16,21-22-16,0 22 0,-21-1 0,21 1 15,0 0-15,0-1 0,0-20 16,0-1-16,0 1 0,0-1 16,0-20-16,0-1 0,0 0 0,0-20 0,0 20 15,0-21 1,0-42 0,0 0-16,0 0 0,0-22 15,-21 1-15,21 0 0,0-1 16,0-20-16,0-1 0</inkml:trace>
  <inkml:trace contextRef="#ctx0" brushRef="#br0" timeOffset="3999.54">7429 1291 0,'0'0'0,"-21"-21"0,0 0 0,0 0 15,21 0-15,0-1 16,0 1-16,21 21 0,0 0 15,0-21-15,22 21 0,20 0 16,-20-21-16,20 21 0,1 0 0,-1 0 16,1-21-16,-1 21 0,1 0 15,-22 0-15,21 0 0,-41 0 0,20 0 16,-21 0-16,0 0 0,0 0 16,-21 21-16,-21 0 15,0-21-15,0 21 0,-21 0 16,-1 1-16</inkml:trace>
  <inkml:trace contextRef="#ctx0" brushRef="#br0" timeOffset="4471.91">3958 2434 0,'0'0'0,"-63"0"0,-1 0 16,-21 0-16,43 0 15,-21 0-15,20 0 0,1 0 0,21 0 16,0 0-16,21 21 0,21 1 16,0-22-16,21 21 15,22 0-15,20-21 0,1 21 16,21-21-16,0 0 0,42 0 0,0 0 15,43 0-15,-1 0 0,1 0 16,20 0-16,1 0 0,0 0 0,-1 0 16,22-21-16,0 21 0,0-21 15,-22 0-15,1-1 0,0 1 0,-1 0 16,-20 0-16,-1 0 0,-20 21 16,-1-21-16,-42-1 0,0 22 15,-21-21-15,0 21 0,-22 0 16,-20 0-16,-1-21 0,-41 21 0,20 0 15,-21 0-15,0 0 0,0 0 16,-42 0 15,0 0-31,0 0 0,0 0 16,0 0-16,-1 0 0,1 21 16</inkml:trace>
  <inkml:trace contextRef="#ctx0" brushRef="#br0" timeOffset="6960.04">3069 5334 0,'0'0'0,"-21"0"0,0 0 0,0-21 0,-1 21 16,1 0-16,0-21 0,0 21 16,0 0-16,0 0 0,-1 0 0,1 0 15,0 0-15,0 0 0,0 0 16,0 0-16,-1 0 0,22 21 15,22-21 1,-1 0-16,21 21 0,22-21 16,-1 0-16,1 0 0,20 0 15,22 0-15,21-21 0,0 0 0,0 0 16,0 21-16,0-22 0,21 1 16,-21 0-16,0 0 0,21 21 0,-21-21 15,-21 0-15,0 21 0,0-22 16,-21 22-16,-22 0 0,1-21 0,-22 21 15,0-21-15,-21 21 0,-21-21 16,-21 0 0,0 21-16,-21-21 0,-1 21 15,1-22-15,-21 22 0,-1-21 16,1 0-16,-1 21 0,1-21 0,-1 0 16,1 21-16,20-21 0,-20 21 15,42-22-15,-22 22 0,22 0 0,0-21 16,42 0-1,0 21-15,22 0 16,-1 0-16,0 0 0,22 0 0,-1 0 16,1 0-16,-1 0 0,1 0 15,-1 0-15,-20 21 0,-1-21 0,0 21 16,1 1-16,-1-1 0,-21 0 16,0 0-16,-21 21 0,0-20 0,0 20 15,0 0-15,-21-21 0,0 22 16,0-1-16,-22-21 0,1 22 15,0-22-15,-1 21 0,1-21 0,0 0 16,-1 1-16,1-1 0,21 0 16,-21 0-16,20 0 0,-20-21 0,21 21 15,0-21-15,0 0 0,-1 0 16</inkml:trace>
  <inkml:trace contextRef="#ctx0" brushRef="#br0" timeOffset="9096.69">6794 4487 0,'0'0'0,"-21"0"16,0 22 0,21-1-16,-21 0 0,0 21 0,0 1 15,-1-1-15,22 21 0,-21 1 0,0-1 16,21 1-16,0-1 15,-21 1-15,21-1 0,-21 1 0,21-22 16,0 1-16,0 20 0,0-21 16,0-20-16,0 20 0,0 0 0,0-21 15,0 1-15,21-22 16,0-22 0,-21 1-16</inkml:trace>
  <inkml:trace contextRef="#ctx0" brushRef="#br0" timeOffset="9620.7">6435 4763 0,'0'0'0,"0"-22"0,-22 1 0,128-127 31,-42 127-31,-1 0 16,1 21-16,-1-21 0,1 21 0,-1 0 15,1 0-15,-1 21 0,1 0 16,-1 0-16,-20 0 0,-1 0 0,-21 22 16,0-1-16,-21 0 0,0 1 15,0-1-15,0 0 0,-21 1 0,0-1 16,-21 0-16,20-20 0,-41 20 16,21-21-16,-1 0 0,1 0 15,-22 1-15,22-22 0,21 0 0,-21 0 16,20 0-16,1 0 0,21-22 15,0 1-15,21 21 16,1-21-16,20 0 0,0 21 16,1 0-16,20 0 0,-21 0 0,22 0 15,-22 0-15,1 0 0,20 21 16,-21 0-16,1 0 0,-1 22 0,-21-22 16,22 0-16,-22 21 0,0-20 0,-21-1 15,0 21-15,0-21 16,-21 22-16,0-22 0,-22 21 0,1-21 15,0 0-15,-22 22 0,22-22 0,-22 0 16,1 0-16,-1-21 0,-20 21 16,20-21-16,1 0 0,-1 0 0,22 0 15,-1 0-15,1-21 0,21 21 16,0-21-16,0 0 0,21 0 0,0 0 16,0-1-16,0 1 0,21 0 15,21 0-15,0 0 0,1 0 0,-1-22 16</inkml:trace>
  <inkml:trace contextRef="#ctx0" brushRef="#br0" timeOffset="10155.79">7451 5080 0,'0'0'0,"42"0"0,-21 21 0,-21 0 0,0 1 16,0-1-16,0 0 0,0 21 16,0-21-16,0 1 0,0 20 0,-21-21 15,0 0-15,21 0 0,0 1 0,0-1 16,0 0-16,0 0 0,0 0 15,21-21-15,0 0 0,0 0 16,22 0-16,-22 0 0,21-21 16,0 21-16,22-21 0,-22 0 0,1 0 15,20-1-15,-21-20 0,1 21 16,-1-21-16,0 20 0,1-20 16,-22 21-16,0-21 0,0 20 0,-21 1 15,0 0-15,0 0 0,0 42 31,0 21-15,0-20-16,-21-1 0,0 21 0,21 0 16,-21 1-16,21-1 0,0 0 0,0 22 15,0-22-15,0 43 0,0-22 16,0 22-16,0-21 0,0 20 0,0 1 16,21 0-16,-21 20 0,0-20 0,0 21 15,0-21-15,0 20 0,0-20 16,0 0-16,0-1 0,0 1 0,0 0 15,-21-22-15,0 1 0,-1-22 0,-20 0 16,21 1-16,-21-22 16,-1-21-16,22 0 0,-21 0 0,21-21 15,-22 0-15,1-1 0,21-20 0,0 0 16,-22-1-16,22-20 0,0-1 16,0 1-16,21-22 0,0 1 0,0-1 15,0-21-15,0 21 0,21 1 0,0-1 16,0-21-16,22 22 0,-1-1 15,21 0-15,-20 1 0,20-1 0,1 21 16,-1 1-16</inkml:trace>
  <inkml:trace contextRef="#ctx0" brushRef="#br0" timeOffset="11368.12">9017 5038 0,'0'0'0,"21"0"0,-21-21 16,0-1-16,0 1 15,0 0-15,0 0 0,0 0 0,-21 0 16,21-1-16,0-20 0,-21 21 0,0 0 16,-1 0-16,1-1 0,21 1 15,-21 21-15,0 0 0,-21 0 0,20 0 16,1 0-16,0 21 16,-21 22-16,21-22 0,-22 21 0,22 1 15,-21-1-15,21 0 0,-1 1 0,1 20 16,0-42-16,0 22 0,21-1 15,0-21-15,0 0 0,0 0 0,0 1 16,0-1-16,42 0 0,-21-21 16,1 0-16,-1 0 0,21 0 0,0 0 15,1-21-15,-1 0 0,0-1 0,1-20 16,-1 21-16,0-21 0,1-1 16,-1-20-16,0-1 0,1 1 0,-22-1 15,21 1-15,-21-1 0,1 1 16,-1-1-16,0 1 0,-21-1 15,0 1-15,0 20 0,0 1 0,0 0 16,-21 21-16,0-1 0,-1 22 16,1 0-16,0 22 0,0-1 0,0 21 15,-22 0-15,22 1 0,0 20 16,21-20-16,0 20 0,-21 1 0,21-1 16,0 1-16,0-1 0,0 1 15,21-22-15,0 0 0,0 22 0,1-22 16,-1-21-16,21 22 0,-21-22 15,0 0-15,22 0 0,-1-21 0,-21 0 16,22 0-16,-1 0 0,-21 0 0,21 0 16,22-21-16,-22 0 15,1 0-15,-1-22 0,-21 22 0,21-21 16,1-1-16,-22 1 0,0 0 0,0-1 16,-21 22-16,0-21 0,0 21 15,0 0-15,-42 21 16,21 0-16,0 0 0,-1 21 15,-20 0-15,21 0 0,0 0 0,-22 22 16,22-22-16,21 21 0,0-21 16,0 0-16,0 1 0,0 20 0,0-21 15,0 0-15,21-21 0,22 21 0,-22 1 16,21-22-16,1 0 0,-1 0 16,0 0-16,22 0 0,-22 0 15,22-22-15,-1 1 0,1 0 16,-22-21-16,21 21 0,-20-22 0,-1 1 15,0 0-15,-20-1 0,20 1 0,-21-22 16,0 22-16,0 0 0,1-22 16,-1 22-16,-21 0 0,0-1 0,0 1 15,0 21-15,0 0 0,0-1 16,-21 22-16,-1 0 16,1 43-16,0-22 0,-21 21 0,21 1 15,-1 20-15,-20-21 0,21 43 16,0-21-16,-22 20 0,22 1 0,0 0 15,0-1-15,0 1 16,0 0-16,-1 20 0,22-20 0,0 0 16,0 21-16,0-22 0,0 1 0,0 21 15,0-22-15,0 1 0,0 0 16,0-1-16,0 1 0,-21 0 0,21-1 16,0-20-16,0 21 0,0-22 0,0-21 15,0 1-15,0-1 0,0 0 16,0-20-16,0-1 0,43-21 0,-22 0 15,0 0-15,0 0 0,0-21 0,22-22 16,-22 22-16,21-21 0,0-1 0,-20 1 16,20-21-16,0-1 15,-21 1-15,22-22 0,-22 21 0,21-20 16,-21-1-16,-21 0 0,0 22 0,0-22 16,0 1-16,0-1 0,-21 21 15,-21-20-15,21 41 0,-22-20 0,1 21 16,0-1-16,-1 1 0,1 0 15,21-1-15,-21 22 0,20 0 0,22-21 16,0 20-16,0 1 0,0 0 0,0 0 16,0 0-16,22 0 0,20-1 15,-21 1-15,21 21 0,1-21 0,-1 0 16,0 21-16,1-21 0,-1 0 16,0 21-16,1-22 0,20 1 15,-20 0-15,-1 0 0,21 0 0,-20 0 16</inkml:trace>
  <inkml:trace contextRef="#ctx0" brushRef="#br0" timeOffset="12616.75">11049 4763 0,'0'0'0,"21"-22"0,0 1 0,-21-21 16,0 21-16,0 0 0,-21-1 16,0 22-16,0-21 0,0 21 0,-22 0 15,1 0-15,0 0 0,20 21 0,-20-21 16,0 22-16,21-1 0,-1 21 16,-20-21-16,21 0 0,0 22 15,0-22-15,21 21 0,0-21 0,-22 22 16,22-22-16,0 0 0,0 0 15,0 0-15,22 1 0,-1-22 16,0 0-16,0 0 0,0 0 16,0 0-16,22-22 0,-22 22 0,21-21 15,-21 0-15,22 0 0,-1 0 16,-21-22-16,22 22 0,-22-21 0,21 21 16,-21-22-16,0 22 0,1 0 15,-22 0-15,0 0 0,0 0 16,0 42-1,-22-21-15,1 21 16,21 21-16,0-21 0,-21 22 0,21-22 16,0 21-16,0-21 0,0 22 15,0-22-15,0 0 0,21 0 16,-21 0-16,21 1 0,1-1 0,-1-21 16,21 0-16,-21 0 0,0 0 15,22 0-15,-1 0 0,-21 0 0,22-21 16,-1-1-16,-21 1 0,21 0 15,-20-21-15,-1 21 0,21-22 0,-42 22 16,21-21-16,0 21 0,-21-22 0,22 22 16,-22 0-16,0 0 15,-22 42 1,1 0-16,0 0 16,21 0-16,0 22 0,0-22 15,-21 0-15,21 0 0,0 0 0,0 22 16,0-22-16,0 0 0,0 0 15,0 0-15,21-21 16,0 0-16,0 0 0,1 0 16,-1 0-16,0-21 0,0 0 0,21 0 15,-20 0-15,20 0 0,-21-1 0,21-20 16,-20 21-16,-1-21 0,0 20 16,0 1-16,0-21 0,0 21 0,1 0 15,-44 21 16,1 21-31,0 0 0,21 0 0,0 0 16,-21 0-16,21 1 0,0 20 16,0-21-16,0 0 0,0 0 0,0 1 15,0-1-15,0 0 0,0 0 16,21 0-16,0-21 0,0 0 0,1 21 16,-1-21-16,21 0 0,-21 0 0,22 0 15,-22 0-15,21-21 0,0 0 16,-20 0-16,20 0 0,-21 0 0,21-22 15,-20 1-15,-1 0 16,21-1-16,-21 1 0,0 0 0,1-1 0,-1-20 16,21 20-16,-42 1 0,21 0 15,-21-1-15,21 1 0,-21 0 16,0 21-16,0-1 0,0 1 0,-21 42 31,0 1-31,21 20 0,0-21 16,-21 21-16,0 1 0,0-1 15,21 0-15,0 1 0,-22-1 0,22 0 16,-21 22-16,21-22 0,0 1 0,0-1 16,0 0-16,0 1 0,0-1 15,21 0-15,1-21 0,-1 22 0,0-22 16,0 0-16,0-21 0,0 0 16,1 0-16,-1 0 0,0 0 15,21 0-15,-21-21 0,1 0 0,20 0 16,-21-22-16,0 1 0,22 0 15,-22-1-15,21 1 0,-21-22 0,22 1 16,-1 21-16,0-22 0,1 1 16,-1-1-16,0 22 0,-21-22 0,1 22 15,-1 0-15,0 20 0,-21 1 16,0 0-16,-21 21 0,0 0 16,-1 21-16,1-21 0,0 43 0,-21-22 15,21 21-15,-1 0 0,1 1 16,0-22-16,21 21 0,0 1 15,-21-1-15,21 0 0,0 1 16,0-1-16,0 0 0,0 1 0,0-1 16,21 0-16,0-21 0,-21 22 0,21-22 15,1 0-15,-1-21 0,0 21 16,0-21-16,0 0 0,0 0 0,1 0 16,-1 0-16,0-21 0,0 0 15,0 0-15,0 0 0,1-1 0</inkml:trace>
  <inkml:trace contextRef="#ctx0" brushRef="#br0" timeOffset="12791.64">13123 4551 0,'-42'0'16,"84"0"-16,-105 0 0,42 0 0,-1 0 16,1 0-16,42 0 31,1 21-31,20-21 0,-21 0 0,21 0 15,1 0-15,-1 0 0,0 0 0,22 0 16,-1 0-16,-20 0 0,20 0 16</inkml:trace>
  <inkml:trace contextRef="#ctx0" brushRef="#br0" timeOffset="13353.32">14584 4382 0,'0'0'0,"-21"0"0,21 21 15,21-21 1,0 0-16,0 0 0,21 0 16,1 21-16,-22-21 0,21 0 0,22 0 15,-22 0-15,0 0 0,22 0 16,-1 0-16,1 0 0,-22 0 15,22 0-15,-1 0 0,-20-21 16,-1 0-16,0 21 0,1 0 0,-1-22 16,-21 1-16,0 21 0,0-21 15,1 21-15,-22-21 0,0 0 0,-22 0 16,1 21-16,-21 0 16,0 0-16,-1 0 0,1 0 0,0 0 15,-1 0-15,1 0 0,21 0 0,0 0 16,-1 0-16,1 0 0,42 0 31,22 0-31,-22 0 16,21 0-16,1 0 0,-1 0 15,0 0-15,1 0 0,-1 21 16,0-21-16,1 0 0,-22 0 0,0 21 16,-21 0-16,0 0 0,0 0 15,-21 1-15,0-1 0,-22 0 16,22 0-16,-21 0 0,-22 22 0,22-22 15,0 0-15,-22 21 0,22-21 16,-1 22-16,1-22 0,0 21 0,21-21 16,-22 22-16,22-22 0,0 0 15,0 0-15,21 0 0,0 1 0,-21-22 16</inkml:trace>
  <inkml:trace contextRef="#ctx0" brushRef="#br0" timeOffset="14080.94">16743 4064 0,'0'0'0,"21"-21"0,-21 0 16,0-43-1,0 43-15,-21 21 31,0 21-31,-1 22 0,1-22 16,0 21-16,-21 22 0,21-22 16,-22 21-16,22-20 0,-21 20 0,-1-20 15,1 20-15,21-21 0,0 1 0,0 20 16,-1-20-16,22 20 0,0-21 16,0 1-16,0-1 0,22 22 0,-1-43 15,0 21-15,21 0 16,1-20-16,20 20 0,-21-21 0,22-21 15,-22 21-15,22-21 0,-22 0 16,22 0-16,-1 0 0,-21-21 0,22 0 16,-22 0-16,22-22 0,-22 1 0,0 0 15,1-22-15,-1 22 0,-21-22 16,22 1-16,-22-1 0,-21 1 0,0-22 16,0 22-16,0-22 0,-21 22 15,-1-1-15,-20 1 0,0-1 0,-1 22 16,1-1-16,-21 22 0,20 0 15,1 0-15,-22 21 0,22 0 0,0 0 16,-1 0-16,1 21 16,21 0-16,-21 0 0,-1 22 0,22-22 15,0 21-15,-21 1 0,20-1 16,-20 0-16,21 1 0</inkml:trace>
  <inkml:trace contextRef="#ctx0" brushRef="#br0" timeOffset="14932.51">1968 7408 0,'-21'0'0,"42"0"0,-21 0 31,22 0-31,20 22 0,21-22 16,1 0-16,-1 21 0,22-21 16,0 0-16,21 21 0,-1-21 0,1 21 15,0-21-15,21 0 0,-21 0 16,21 0-16,0 0 0,0 0 0,-21 0 15,21 0-15,-21 0 0,-1-21 16,-20 0-16,21 21 0,-43-21 16,22 21-16,-21-22 0,-1 1 0,-21 21 15,1-21-15,-1 21 0,-42-21 16,-42 0 0,21 21-16,-22 0 0,-20 0 15,20-21-15,-20 21 0,-1 0 0,22 0 16,-21 0-16,20 0 0,-20-22 15,42 22-15,-22 0 0,22-21 0,21 0 16,21 21 0,0 0-16,22 0 0,-22-21 15,21 21-15,1 0 0,-1 0 0,0 0 16,1 0-16,-1 21 16,0 0-16,1 22 0,-22-22 0,0 21 15,-21 0-15,0-20 0,0 20 0,-21 0 16,-22 1-16,22-1 0,-21 0 15,0 1-15,-1-1 0,1 0 0,-22 1 16,22-1-16,-21-21 0,-1 21 16,22 1-16,-22-22 0,22 21 0,0-21 15</inkml:trace>
  <inkml:trace contextRef="#ctx0" brushRef="#br0" timeOffset="18419.56">6985 7049 0,'0'0'0,"21"-22"0,-21 1 0,21 0 16,0 0-16,-21 0 0,22 0 15,-22-1-15,0 1 0,0 0 16,21 21-16,-21 21 31,0 0-31,0 1 0,-21 20 0,-1 0 16,1 1-16,0 20 0,-21 1 16,21 20-16,-22-20 0,1-1 0,0 1 15,-1-1-15,1-20 0,0-1 0,20 0 16,-20 1-16,21-22 0,0 21 15,0-42-15,-1 21 0,22-42 32,0 0-17,0 0-15,0-22 0,22 22 0,-1-21 16,0 0-16,0-1 0,0-20 16,0 20-16,1-20 0,-1-1 0,21 22 15,-21-21-15,0-1 0,1 22 16,-1-22-16,0 22 0,0 0 0,0-1 15,0 22-15,1 0 0,-22 0 16,21 21-16,-21 21 0,21 0 16,0 21-16,-21 1 0,21 20 15,-21-20-15,21 20 0,-21 22 0,0-22 16,22 1-16,-22-1 0,21-20 16,-21 20-16,21-21 0,-21 1 15,0-1-15,0 0 0,21-20 0,-21 20 16,21-21-16,-21 0 0,0 0 0,0 1 15,-21-22 17,-21 0-32</inkml:trace>
  <inkml:trace contextRef="#ctx0" brushRef="#br0" timeOffset="19092.16">6329 7641 0,'-21'0'0,"42"0"0,-42 21 0,42-21 31,0 0-31,0 0 0,21 0 0,1 0 16,20 0-16,-20-21 0,20 0 15,22 0-15,-22 0 0,22 0 0,0-1 16,-22-20-16,22 21 0,-1-21 16,1-1-16,0 1 0,-1-22 0,1 22 15,-21 0-15,-1-1 0,1 1 0,-22 0 16,0-1-16,1 1 15,-22 0-15,0-1 0,-21 22 0,0-21 0,0 21 16,0 0-16,-21 21 16,0 0-16,-1 21 15,1 0-15,-21 0 0,21 21 16,0 1-16,-1 20 0,1 1 0,-21-1 16,21 1-16,0-1 0,-1 1 15,1-1-15,0 1 0,0-22 0,21 22 16,0-22-16,0 0 0,0 1 0,0-1 15,0-21-15,21 0 0,0 0 16,22 1-16,-22-22 0,21 0 0,0 0 16,22 0-16,-22 0 0,22 0 15,-1-22-15,1 1 0,-22 0 0,22 0 16,-1 0-16,-21 0 0,1-22 0,20 22 16,-20-21-16,-22-1 15,21 1-15,-21 0 0,22-1 0,-22 1 16,0 0-16,-21 21 0,0-1 15,0 1-15,0 42 16,0 1-16,0-1 0,0 21 16,-21 0-16,21 1 0,-21-1 0,-1 0 15,1 22-15,21-22 0,-21 22 0,0-1 16,0 1-16,21-1 0,-21 22 16,-1-22-16,22 22 0,-21 0 0,0-22 15,0 22-15,21 0 0,-21-22 16,21 22-16,-21-1 0,21-20 0,0 21 15,0-43-15,-22 21 0,22-20 16,0-1-16,0 0 0,0-20 16,0-1-16,22-42 15,-22-1-15,21 1 0,-21-21 16,21 0-16,-21-22 0,0 22 16,21-22-16</inkml:trace>
  <inkml:trace contextRef="#ctx0" brushRef="#br0" timeOffset="19387.25">8340 7514 0,'0'0'0,"0"-63"0,21-1 0,0 1 0,0 20 15,-21 1-15,21 0 0,0 21 16,1-1-16,-1 22 0,0 0 0,21 0 16,-21 0-16,1 22 0,-1-1 15,-21 21-15,0 0 0,0-20 0,0 20 16,0 0-16,0 1 0,-21-22 15,-1 21-15,1 0 0,-21-20 0,21-1 16,-22 0-16,1 0 0,21 0 16,-21-21-16,20 21 0,1-21 0,0 0 15,0 0-15,0 0 0,0 22 16,42-22 0,0 0-1,0 0-15,0-22 0,0 22 0,22-21 16,-1 0-16,-21 0 0,43 0 15,-22 0-15</inkml:trace>
  <inkml:trace contextRef="#ctx0" brushRef="#br0" timeOffset="21241.94">9250 6689 0,'0'0'15,"-21"-21"-15,-1 21 0,1 0 0,0 21 16,-21 0-16,21 0 0,-1 21 15,-20-20-15,21 20 0,0 21 0,-22-20 0,22 20 16,0 1-16,0-1 16,-21 22-16,20-22 0,22 1 0,-21-1 15,21-20-15,0-1 0,0 0 16,0 1-16,0-22 0,0 21 0,0-21 16,0 1-16,21-22 15,1 0-15,-1 0 0,0 0 16,0-22-16,0 22 0,0-21 0,1-21 15,-1 21-15,21-22 0,-21 22 16,0-21-16,1 0 0,-1-1 16,0 1-16,0 0 0,0 20 0,-21 1 15,0 0-15,21 21 0,1 0 16,-22 21-16,0 64 16,0-64-1,0 21-15,21-20 0,-21 20 0,21-21 16,-21 0-16,21 22 0,0-22 15,0-21-15,1 21 0,-1 0 0,0-21 16,0 0-16,21 0 0,1 0 0,-22 0 16,21 0-16,1 0 0,20 0 15,-21-21-15,1 0 0,-1 21 0,-21-21 16,22-22-16,-22 22 0,0-21 0,0 21 16,-21-22-16,21 1 0,-21 0 15,0-1-15,0 1 0,0 0 16,-21 20-16,0-20 0,0 21 15,-22 21-15,22 0 0,-21 0 0,21 0 16,-22 21-16,1 0 0,21 0 0,-21 22 16,20-1-16,1 0 0,0-20 15,0 20-15,21 0 0,-21 1 0,21-22 16,0 21-16,0-21 0,0 0 16,0 1-16,21-22 0,0 21 0,0-21 15,0 0-15,22 0 0,-22 0 0,0 0 16,21-21-16,-20 21 15,20-22-15,-21 1 0,0 0 0,0 0 16,1-21-16,-1 20 0,0-20 16,0 0-16,-21-1 0,0 1 0,21 21 15,-21-21-15,0 20 0,0 1 0,0 0 16,0 0-16,0 42 16,-21 0-16,21 22 15,0-22-15,-21 21 0,0 0 16,21 1-16,-21-1 0,21-21 0,0 22 15,0-1-15,0-21 0,0 0 0,0 22 16,0-22-16,21 0 0,0 0 16,0-21-16,0 21 0,0-21 15,1 0-15,20 0 0,0 0 0,-21 0 16,22 0-16,-22 0 0,21-21 16,1 0-16,-22 0 0,21 0 0,-21-1 15,0-20-15,22 0 0,-22-1 16,0-20-16,0 21 0,0-22 0,1 1 15,-1-1-15,0 1 0,0 20 0,0-20 16,0 20-16,1 1 0,-1 0 16,-21-1-16,0 22 0,0 0 0,-21 21 31,21 21-31,-22 22 0,1-22 0,0 21 16,0 0-16,0 22 0,21-22 15,-21 22-15,-1-1 0,22 1 16,-21-1-16,21-20 0,0 20 0,0-21 15,0 1-15,0-1 0,0 0 0,0-20 16,21-1-16,1 0 0,-1 0 16,21-21-16,-21 0 0,0 0 15,1 0-15,20 0 0,-21 0 16,21-21-16,-20 0 0,-1 0 0,21-1 16,-21 1-16,0-21 0,1 0 0,-22 20 15,0-20-15,21 0 0,-21 21 16,0-1-16,0-20 0,0 21 15,-21 21 17,21 21-32,0 0 15,21-21 1,0 0-16,0 0 0,0 0 0,0 0 16,1 0-16,20 0 0,-21-21 15,21 0-15,1 0 0,20 0 0,-20 21 16,-1-22-16,0 1 0,-21 0 0,22 0 15,-22 21-15,0-21 0,0 0 16,0-1-16,-42 22 31,0 0-31,0 0 0,0 22 16,0-1-16,-1 0 0,-20 0 0,21 21 16,0-20-16,0 20 0,-1 0 15,22 1-15,-21-1 0,21-21 0,0 21 16,0-20-16,0 20 0,0-21 0,0 0 15,0 0-15,21 1 0,1-22 16,-1 21-16,0-21 0,21 0 0,-21 0 16,22 0-16,-1 0 0,0 0 0,1-21 15,-1 21-15,0-22 0,1 1 16,-1 0-16,0-21 0,1-1 16,-22 1-16,21 0 0,1-1 15,-22-20-15,21-1 0,-21 22 0,0-21 16,22-1-16,-22 22 0,0-22 0,0 1 15,0 20-15,-21 1 0,0 0 16,0-1-16,0 22 0,0 0 0,-21 21 16,0 21-1,0 0-15,0 1 0,0 20 0,21 0 16,-22 1-16,1 20 0,21-21 0,0 22 16,0-22-16,0 22 0,0-1 15,0-20-15,0-1 0,0 21 0,0-20 16,0-1-16,0-21 0,21 22 15,1-22-15,-1 0 0,0 0 16,21-21-16,-21 21 0,22-21 0,-1 0 16,-21 0-16,0 0 0,22-21 15,-22 21-15,0-21 0,0 0 0,0-22 16,1 22-16,-1-21 0,21 0 0,-21-1 16,0 1-16,1 0 0,-1 20 15,0-20-15,-21 21 0,0 0 0,0 0 16,0 42-1,0 0-15,0 21 0,0-21 16,-21 22-16,21-1 0,-21-21 16,21 22-16,-22-22 0,22 0 0,0 21 15,0-21-15,0 1 16,0-1-16,22-21 31,-22-21-31,21-1 0</inkml:trace>
  <inkml:trace contextRef="#ctx0" brushRef="#br0" timeOffset="21400.85">12700 6943 0,'0'-21'15,"0"42"-15,0-64 0,0 22 0,-21 21 47,0 0-16</inkml:trace>
  <inkml:trace contextRef="#ctx0" brushRef="#br0" timeOffset="21583.74">11917 6900 0,'0'0'0,"-21"0"0,-22 22 16,22-22-1,63 0 1,-20 0 0,20 0-16,0 0 0,1 0 15,20 0-15,1 0 0,-22 0 0,21 0 16,1 0-16,-22 0 0</inkml:trace>
  <inkml:trace contextRef="#ctx0" brushRef="#br0" timeOffset="22472.23">13187 6879 0,'0'-21'0,"-21"21"15,-1 0 1,1 0-16,0 0 0,0 0 0,0 0 16,0 0-16,-1 0 0,1 21 0,0 0 15,-21 22-15,21-22 0,-1 0 16,-20 21-16,21 1 0,0-22 0,21 21 15,0 1-15,0-22 0,0 21 16,0-21-16,0 22 0,21-22 0,21 0 16,-21 0-16,22-21 0,-1 21 0,0 0 15,22-21-15,-1 0 0,1 0 16,-1 0-16,22 0 0,-21 0 16,20-21-16,-20 0 0,-1 0 15,-20 0-15,20 0 0,-21-1 0,1-20 16,-22 0-16,21 21 0,-21-22 0,1 22 15,-22-21-15,0 21 0,0-22 16,0 22-16,0 0 0,0 0 16,-22 21-16,1 0 0,0 0 15,0 0-15,0 21 0,0 0 0,-1 0 16,-20 0-16,21 22 0,0-22 0,21 0 16,-21 0-16,21 22 0,-22-22 15,22 0-15,0 0 0,0 0 0,0 0 16,22-21-1,-1 0-15,0 0 0,0 0 16,0 0-16,0-21 0,1 21 0,-1-21 16,0 0-16,0 0 0,0 0 15,0-22-15,1 22 0,-22-21 0,21 21 16,0-1-16,0-20 0,-21 21 16,0 0-16,0 42 15,-21 0 1,0 0-16,0 0 15,21 22-15,-22-22 0,1 21 0,21-21 0,0 1 16,0 20-16,0-21 0,0 0 16,0 0-16,0 1 0,0-1 15,21-21-15,1 21 0,-1-21 0,21 0 16,0 0-16,1 0 0,-1 0 16,22-21-16,-22 0 0,0-1 0,-21 1 15,22 0-15,-1-21 0,-21-1 16,22 1-16,-22 0 0,0-22 0,0 22 15,21-22-15,-20 1 0,-1-1 0,0 1 16,0-1-16,0 1 0,0-1 16,-21 1-16,0 21 0,0 20 0,0-20 15,0 21-15,-21 21 16,0 21-16,0 0 0,0 22 16,0-1-16,-22 21 0,22 1 15,0-1-15,0-20 0,0 20 16,-1 1-16,1-1 0,21 1 0,0-1 15,0 1-15,0-22 0,0 22 16,0-22-16,21 0 0,1 1 0,-1-1 16,0 0-16,0-21 0,0 1 0,0-1 15,1-21-15,-1 0 0,0 0 16,21 0-16,-21 0 0,22 0 0,-22-21 16,21-1-16,1 1 0</inkml:trace>
  <inkml:trace contextRef="#ctx0" brushRef="#br0" timeOffset="22880.01">15854 6668 0,'0'0'16,"-21"0"-16,-1 0 16,1 21-16,0 0 0,0 0 15,-21 0-15,20 22 0,-20-22 0,21 21 16,0 0-16,-22-20 0,22 20 15,0-21-15,21 21 0,0-20 0,-21 20 16,21-21-16,0 0 0,0 0 16,0 1-16,0-1 0,21 0 0,21 0 15,-20-21-15,20 0 0,-21 0 16,21 0-16,1 0 0,-22-21 16,21 0-16,-21 0 0,22-1 0,-22 1 15,0 0-15,0-21 0,0 21 0,1-22 16,-22 1-16,0 0 0,21 20 15,-21-20-15,0 0 0,0 21 0,0-22 16,0 22-16,-21 21 0,-1 0 16,1 0-16,-21 0 0,21 0 0,-22 0 15,22 21-15,0 0 0,-21 1 0,21-22 16,-1 21-16,22 0 0,0 0 16,0 0-16,0 0 0,0 1 15,22-22-15,-1 0 0,0 21 16,0-21-16,21 0 0</inkml:trace>
  <inkml:trace contextRef="#ctx0" brushRef="#br0" timeOffset="23223.8">16023 6858 0,'0'0'0,"21"-21"0,-21 0 0,21 0 0,1-22 16,-1 22-16,0 0 0,0-21 16,0 20-16,0 1 0,1 0 0,-1 21 15,0 0-15,0 0 0,0 0 0,0 0 16,1 0-16,-22 21 15,21 0-15,-21 1 0,21 20 16,-21-21-16,0 21 0,0-20 16,21 20-16,-21-21 0,21 21 0,-21-20 15,0-1-15,0 21 0,0-21 0,0 0 16,21-21-16,-21 22 0,0-1 16,0-42 15,0-1-16,0 1-15,0 0 0,0 0 0,22 0 16,-22-22-16,21 22 16,0-21-16,0 21 0,0-22 0,0 1 0,1 21 15,-1-21-15,21 20 0,-21 1 16,0 0-16,22 0 0,-22 0 16,21 0-16,1 21 0,-22 0 0</inkml:trace>
  <inkml:trace contextRef="#ctx0" brushRef="#br0" timeOffset="23728.52">17526 6646 0,'0'0'0,"0"-21"0,-21 0 16,0 0-16,21 0 15,-22 21-15,1-21 0,0 21 0,0 0 16,0 0-16,0 0 0,-1 0 15,1 21-15,-21 0 0,21 0 0,-22 21 16,22-20-16,0 20 0,-21-21 0,21 21 16,-1-20-16,1 20 0,21-21 15,0 21-15,0-20 0,0-1 0,0 0 16,0 0-16,0 0 0,0 0 16,21-21-16,1 22 0,-1-22 0,0 0 15,0 0-15,0 0 0,0 0 0,1 0 16,20 0-16,-21-22 15,0 22-15,22-21 0,-22 0 0,21 0 16,-21 0-16,0-22 0,22 1 0,-22 0 16,0-1-16,0-20 0,0 21 15,1-22-15,-1 1 0,0-1 0,-21 1 16,0 20-16,21 1 0,-21 0 16,0 20-16,0 1 0,0 0 0,-21 21 15,0 0-15,0 0 16,-1 0-16,1 42 0,0-20 0,0 20 15,0 0-15,0 1 0,-1-1 16,22 0-16,0 22 0,0-22 0,0 0 16,0 22-16,0-22 0,0 1 15,0-1-15,0-21 0,0 21 16,0-20-16,22 20 0,-22-21 0,21 0 16,0 0-16,0-21 0,21 22 0,-20-22 15</inkml:trace>
  <inkml:trace contextRef="#ctx0" brushRef="#br0" timeOffset="24368.14">18013 6922 0,'0'-22'0,"0"44"0,0-65 0,0 22 0,0 0 15,21 21-15,-21-21 16,21 21-16,-21-21 0,21 21 16,0-22-16,1 22 15,-1-21-15,0 0 16,0 0-16,0 0 15,-21 0 1,-21 21 0,0 0-16,-21 21 0,20-21 0,1 21 15,0 0-15,0 0 0,0 0 16,0 1-16,21 20 0,-22-21 0,22 0 16,-21 0-16,21 22 0,0-22 15,0 0-15,0 0 0,0 0 0,0 1 16,21-22-16,1 0 0,-22 21 15,21-21-15,0 0 16,0 0-16,0 0 0,0 0 0,1 0 16,-1-21-16,0 21 0,21-22 0,-21 1 15,1 0-15,-1-21 0,0 21 16,21-1-16,-21-20 0,1 21 0,-1-21 16,0 20-16,21 1 0,-42 0 15,21 0-15,1 21 0,-1 0 0,-21 21 31,0 0-31,0 0 0,0 1 16,0-1-16,0 0 0,0 21 16,0-21-16,0 1 0,0-1 15,0 0-15,0 0 0,0 0 16,0 0-16,-21-21 0,-1 0 16,22-21 15,0 0-31,0 0 0,0 0 15,0 0-15,0-22 0,0 22 0,0-21 16,22-1-16,-1 1 0,0 0 16,0-1-16,0 1 0,0 0 0,-21 21 15,22-22-15,-1 22 0,-21 0 16,21 21-16,-21 21 31,-21 0-31,-22 0 16</inkml:trace>
  <inkml:trace contextRef="#ctx0" brushRef="#br0" timeOffset="25183.68">2582 9906 0,'0'0'0,"-63"21"0,-107-21 15,107 21-15,-1-21 16,22 0-16,0 0 0,21 0 0,-1 22 16,1-22-16,21 21 15,21-21-15,1 0 0,20 21 16,0-21-16,22 0 0,20 0 15,1 0-15,0 0 0,21 0 0,-1-21 16,-20 21-16,42-21 0,-21-1 16,21 1-16,0 0 0,-21 21 0,21-21 15,-21 0-15,-1 0 0,-41-1 16,21 22-16,-43-21 0,0 21 0,-21 0 16,1-21-16,-22 0 0,0 0 15,-22 21-15,1 0 0,-21-21 16,0 21-16,-1 0 0,1 0 0,21-22 15,-22 22-15,22 0 0,-21 0 16,42-21 0,42 21-1,-21 0-15,22 21 0,-22-21 16,21 22-16,1-1 0,-1 0 0,0 21 16,-21-21-16,1 22 0,20-1 15,-42-21-15,0 22 0,0-1 0,0-21 16,0 21-16,0-20 0,-21 20 15,0-21-15,-1 21 0,1-20 0,-21-1 16,21 0-16,0 0 0,-1-21 16,1 0-16,0 0 15</inkml:trace>
  <inkml:trace contextRef="#ctx0" brushRef="#br0" timeOffset="25467.51">5990 9864 0,'0'0'0,"-42"21"16,63-21 15,0 0-31,0 0 0,0 0 0,22 0 16,-22 0-16,21 0 0,1-21 0,-1 21 15,0-21-15,1 21 0,-1-22 16,0 22-16,1-21 0,-1 0 0,0 21 16,1-21-16</inkml:trace>
  <inkml:trace contextRef="#ctx0" brushRef="#br0" timeOffset="25682.39">7048 9313 0,'0'0'0,"0"22"16,0-1 0,0 0-16,-21 21 0,0 1 15,21-1-15,0 21 0,-21-20 0,0-1 16,21 22-16,-21-22 0,21 0 0,0 1 15,0-1-15,0 0 0,0-21 16,0 22-16,0-22 0,0 0 0,21 0 16,0-21-16,0 21 0,0-21 15</inkml:trace>
  <inkml:trace contextRef="#ctx0" brushRef="#br0" timeOffset="25940.24">8170 10075 0,'0'0'0,"43"0"31,-22 0-31,0 0 16,-21 22-1,0-1-15,0 0 16,21 0-16,-21 0 0,0 0 15,0 1-15,0-1 0,0 21 0,-21-21 16,0 22-16,-22-22 0,1 21 16,0 0-16,-22-20 0,1-1 0,-1 21 15,1-21-15,-1 0 0</inkml:trace>
  <inkml:trace contextRef="#ctx0" brushRef="#br0" timeOffset="26258.06">9631 9419 0,'0'0'0,"-43"-106"16,43 85 0,0 0-16,0 0 0,0 0 0,0 42 31,0 0-31,22 21 0,-22 1 0,0-1 16,21 22-16,-21-1 0,0-21 0,21 22 15,-21-1-15,0 1 0,0-22 16,0 1-16,0-1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2T02:19:59.4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1397 1016 0,'0'0'0,"-21"-21"0,0 21 16,21-21-16,-22 0 0,1 21 15,0-22-15,21 1 0,0 0 16,0 0-16,0 0 0,0-22 16,21 22-16,0 0 0,22 0 15,-1 0-15,0 0 0,22-1 0,-1 1 16,1 21-16,-1 0 0,1 0 15,-22 0-15,1 21 0,-1-21 16,0 22-16,-21 20 0,1-21 0,-22 21 16,0 1-16,-22-1 0,1 0 15,0 1-15,-21-1 0,-1 0 0,1-20 16,-21 20-16,20-21 0,-20 0 16,20 0-16,-20 1 0,21-22 15,20 0-15,-20 0 0,21 0 0,0 0 16,0 0-16,21-22 15,21 1 1,21 21-16,-21-21 0,43 21 16,-22 0-16,22 0 0,-22 0 15,21 0-15,1 0 0,-1 0 0,1 21 16,-1 0-16,1 1 0,-22-1 16,22 21-16,-43-21 0,21 22 15,-21-1-15,-21 0 0,0 1 0,-21-1 16,0 0-16,-21 22 0,-1-22 15,1 0-15,-21 1 0,-1-1 0,1-21 16,-1 0-16,1 1 0,-22-1 16,21 0-16,-20-21 0,20 0 15,22 0-15,-22 0 0,22 0 16,21-21-16,0 0 0,0-1 16,21 1-16,0-21 0,21 21 0,0-22 15,0 22-15,21-21 0,1 0 16,20 20-16,-20-20 0</inkml:trace>
  <inkml:trace contextRef="#ctx0" brushRef="#br0" timeOffset="159.9">2667 1249 0,'0'0'0,"42"0"0,-21 0 15,1 0-15,-1 0 16,-21 21-1,-21-21-15,-1 0 0,1 0 16,0 0-16</inkml:trace>
  <inkml:trace contextRef="#ctx0" brushRef="#br0" timeOffset="2804.17">4297 1461 0,'0'0'0,"-21"0"15,21-22-15,0 1 16,0 0-16,0 0 0,0 0 15,21 0-15,0-22 0,21 1 0,1 0 16,-1-1-16,0-20 0,22 20 16,-1-20-16,-20-22 0,-1 22 15,0-1-15,1 1 0,-22-1 16,0 1-16,0-1 0,-21 22 0,0 0 16,0-1-16,0 22 0,-21 0 15,0 21-15,0 0 0,-1 0 16,1 42-16,-21-21 0,0 43 0,20-22 15,1 43-15,-21-22 0,21 22 16,0 21-16,21-21 0,0-1 0,0 1 16,0 0-16,0-1 0,0 1 15,0 0-15,21-1 0,-21 1 0,21 0 16,0-22-16,0 1 0,-21-1 16,0 1-16,0-22 0,0 0 15,0-21-15,0 22 0,0-22 16,-21-21-16,-21 21 0,21-21 0,-22 0 15,1 0-15,0 0 0,-1-21 16,1 21-16,0-21 0,-1 0 0,1-22 16,-22 22-16,22-21 0,0 21 15,-1-22-15,1 22 0,21-21 0,-21 21 16,20-1-16,22 44 16,0-1-1,0 0-15,22 0 0,20 0 16,-21 22-16,0-22 0,22 0 0,-1 0 15,0-21-15,1 21 16,-1 0-16,0-21 0,22 0 0,-1 0 16,1 0-16,-1 0 0,1-21 15,-1 0-15,1 0 0,-1 0 0,-20 0 16,20-1-16,1-20 0,-22 21 16,0-21-16,1-1 0,-22 1 0,0 0 15,0 20-15,0-20 0,-21 0 16,0 21-16,0-1 0,0 44 15,0-1 1,0 0-16,0 0 0,0 21 0,-21 1 16,21-1-16,-21 0 0,21-20 15,-21 20-15,21-21 0,0 21 16,0-20-16,0-1 0,0 0 16,21-42-1,0 21 1,-21-21-16,21-1 0,0 1 15,-21 0-15,22-21 0,-1 21 0,0-22 16,-21 22-16,21-21 0,0 21 16,0-22-16,-21 22 0,22 0 0,-1 21 15,-21 21 1,0 0-16,21 0 0,-21 22 16,0-22-16,0 21 15,0-21-15,0 22 0,21-22 0,-21 21 16,0-21-16,21 1 0,0-1 15,1 0-15,20 0 0,-21-21 0,21 0 16,1 0-16,-1 0 0,0 0 16,1 0-16,20 0 0,-20-21 0,-1 21 15,0-21-15,1 0 0,-1-1 16,0-20-16,1 21 0,-22 0 0,0-22 16,0 1-16,0 21 0,0-21 15,-21-1-15,22 22 0,-22 0 0,0 0 16,0 0-16,-22 42 31,1 0-31,21 21 0,-21-21 0,21 22 16,0-22-16,-21 21 0,21 1 15,0-22-15,0 21 0,0-21 0,0 0 16,0 1-16,0-1 0,21 0 16,0-21-16,0 0 0,1 0 0,-1 0 15,21 0-15,-21 0 0,22 0 16,-1-21-16,0 21 0,1-21 0,-22-1 15,21-20-15,0 21 0,-20 0 16,-1-22-16,0 1 0,0 0 16,-21-1-16,0-20 0,0 21 15,0-1-15,-21 1 0,0 21 0,-22-22 16,22 22-16,-21 0 0,-22 21 16,22 0-16,0 0 0,-1 0 0,1 21 15,-21 0-15,20 22 0,22-22 16,-21 21-16,21 1 0,-22 20 0,43-21 15,0 1-15,0-1 0,0 0 16,0 1-16,0-22 0,21 21 0,22-21 16,-22 1-16,21-1 0,1-21 0,-1 0 15,0 21-15,1-21 0,20 0 16,-21 0-16,22-21 0,-22 21 0,1-21 16,20-1-16,-21 1 15,1-21-15,-1 21 0,-21 0 0,22-22 16,-22 1-16,0 0 0,0-1 15,0 22-15,0-21 0,-21 21 0,0-1 16,22 1-16,-22 0 0,21 21 16,-21-21-16,0 42 31,0 0-31,0 0 16,0 1-16,0-1 15,0 0-15,0 0 0,0 0 0,21 22 16,-21-22-16,21 0 0,-21 0 15,21 0-15,0 0 0,1 1 16,-22-1-16,21 0 0,0 0 16,0-21-16,21 0 0,-20 0 0,-1 0 15,0 0-15,0 0 0,64-21 16,-43 0-16,-21 0 16,0-1-16,1 1 0,-1-21 0,0 21 15,0-22-15,-21 22 0,21-21 16,-21 21-16,21-22 0,-21 22 0,0 0 15,22-21-15,-22 21 16,21-1-16,-21 1 16,21 21 46,0 0-46,-21 21 15,0 1-31,0-1 0,0 0 16,0 0-16,-21 0 0,21 0 0,-21 22 15,21-22-15,0 0 0,0 0 16,0 0-16,0 1 16,21-22 15,0 0-16,-21-22-15,21 1 0,0 21 0,-21-21 16,22 0-16,-1 0 0,0 0 16,-21-1-16,0 1 0,21 21 15,-21-21-15,0 0 0,21 21 16,-21-21-16,-21 21 31,0 21-31,0 0 0,21 0 16,-21 0-16,21 1 15,-22-1-15,22 0 0,0 0 16,0 21-16,0-20 0,0-1 0,0 0 16,0 0-16,0 0 0,0 0 15,22 1-15,-1-1 0,0-21 16,0 21-16,21-21 0,-20 0 16,20 0-16,0 0 0,1 0 0,-1 0 15,0 0-15,-21-21 0,22 21 16,-1-21-16,-21-1 0,22 1 0,-22 0 15,0-21-15,0 21 0,0-22 16,0 22-16,-21-21 0,0 21 16,22-22-16,-1 1 0,-21 21 0,0 0 15,0-22-15,0 22 0,0 0 16,0 0-16,0 0 0,0-1 16,0 44 15,0-1-31,0 0 0,0 0 15,0 0-15,0 0 0,-21 1 0,21-1 16,0 0-16,0 0 0,0 0 16,0 0-16,0 1 0,0-1 15,21 0 1,0-21-16,0 0 16,0 0-16,0 0 0,1 0 15,-1 0-15,0 0 0,0-21 16,0 21-16,0-21 0,22-1 15,-22 22-15,0-21 0,0 0 0,-21 0 16,0 0-16,0 0 0,0-1 16,0 1-16,0 0 0,0 0 0,-21 21 15,0-21-15,0 0 0,0 21 16,-1 0-16,-20 0 0,21 0 0,-21 0 16,20 21-16,-20 0 0,0 0 15,-1 0-15,22 0 0,-21 1 16,21 20-16,-22-21 0,22 21 0,0-20 15,0-1-15,21 21 0,0-21 16,0 0-16,21 1 0,0-22 16,0 0-16,22 0 0,-1 0 15</inkml:trace>
  <inkml:trace contextRef="#ctx0" brushRef="#br0" timeOffset="4644.63">9377 1312 0,'0'0'0,"0"-21"0,-21-21 16,-1 42-1,1 0-15,0 0 0,0 0 0,0 0 16,-22 0-16,22 0 0,0 21 16,-21 0-16,21 0 0,-22 1 0,22-1 15,0 0-15,0 21 0,0-21 0,-1 1 16,1 20-16,21-21 0,0 21 15,0-20-15,0 20 0,21-21 0,1 0 16,-1 0-16,21 1 0,-21-1 16,22 0-16,-1-21 0,0 0 0,1 0 15,-1 0-15,21 0 0,-20 0 16,-1-21-16,22 0 0,-22-1 16,21 22-16,-20-42 0,-1 21 15,0 0-15,1 0 0,-1-1 0,0-20 16,-20 21-16,-1-21 0,0 20 15,0 1-15,-21 0 0,0-21 0,0 21 16,0-1-16,-21 22 16,-21 0-16,20 0 15,1 0-15,-21 0 0,21 22 0,-22-1 16,22 0-16,0 0 0,0 0 16,0 0-16,0 1 0,-1-1 0,22 0 15,0 0-15,0 0 0,0 0 16,0 1-16,0-1 15,22-21-15,-1 0 0,0 0 16,0 0-16,0 0 0,0 0 0,22 0 16,-22 0-16,0-21 0,21-1 15,-20 1-15,20 0 0,-21 0 0,0 0 16,0 0-16,1-1 0,-1 1 16,-21 0-16,21 0 0,-21 0 0,0 0 15,0-1-15,-21 44 16,0-1-1,-1 0-15,22 0 0,0 0 0,-21 0 16,21 22-16,0-22 0,0 0 16,0 0-16,0 0 0,0 22 15,21-22-15,1-21 0,-1 21 16,0 0-16,0-21 0,21 0 0,1 0 16,-1 0-16,-21 0 0,22 0 15,-1 0-15,-21-21 0,21 0 0,-20 0 16,20 0-16,-21-1 0,0-20 15,0 21-15,1-21 0,-1-1 0,-21 1 16,0 0-16,21-22 0,0 1 16,-21-1-16,21 1 0,-21-1 0,0 1 15,0-1-15,0 22 0,0-1 16,0 1-16,0 21 0,0 0 0,-21 42 16,0 0-1,0 21-15,0 1 0,-1-1 16,1 22-16,21-22 0,-21 21 0,21 1 15,0-22-15,0 22 0,0-22 16,0 0-16,0 1 0,0-1 0,0 0 16,21 1-16,-21-22 0,21 21 15,1-21-15,-1 1 0,-21-1 0,21-21 16,0 0-16,0 0 0,0 0 16,1 0-16,20 0 0,-21 0 0,0-21 15,0-1-15,1 1 0,-1-21 16,0 21-16,21 0 0,-21-22 0,1 22 15,-1 0-15,0 0 16,-21 0-16,21 21 0,-21 21 16,0 0-1,0 0-15,0 0 16,-21 0-16,21 1 0,0-1 16,0 0-16,0 0 0,0 0 15,0 0-15,21-21 0,0 22 16,22-22-16,-22 0 0,21 0 15,-21 0-15,22 0 0,-1 0 0,0 0 16,-21 0-16,22 0 0,-1-22 16,0 1-16,1 0 0,-22 0 0,0 0 15,0 0-15,0-1 16,1 1-16,-1 0 0,-21 0 0,0 0 16,0 42-1,-21 0 1,-1 0-16,22 0 0,0 1 0,-21-1 15,0 0-15,21 0 0,0 0 16,0 0-16,0 1 0,0-1 0,0 0 16,0 0-16,0 0 0,0 0 15,21-21-15,0 0 0,1 0 0,-1 0 16,0 0-16,0 0 16,0 0-16,-21-21 0,21 21 0,-21-21 15,22 0-15,-22 0 16,0 0-16,0-1 0,0 1 15,0 0-15,0-21 0,0 21 16,-22-1-16,1 1 0,21 0 16,-21 21-16,21-21 0,0 0 15,0 0 1,21 21-16,0-22 0,1 1 16,-1 21-16,0 0 0,0-21 15,0 21-15,0 0 0,1 0 16,-1 0-16,21 0 0,-21 0 15,0 0-15,1 0 0,-1 21 0,-21 0 16,0 1-16,0-1 0,0 0 16,0 0-16,0 0 0,0 22 0,0-22 15,0 0-15,0 0 0,0 0 0,0 0 16,0 1-16,0-1 0,21 0 16,-21 0-16,21 0 0,-21 0 0,0 1 15,0-44 16,0 1-15,0 0-16,0 0 0,0-21 0,0 20 16,0 1-16,0-21 15,21 21-15,0-22 0,1 1 0,-1 21 16,21-21-16,0-1 0,1 22 16,20-21-16,1 21 0,-1-1 0,-20 1 15,20 0-15,-21 21 0,22 0 16,-43 0-16,21 0 0,-20 21 0,-1 0 15,-21 1-15,21 20 0,-21-21 16,0 21-16,0-20 0,-21 20 0,0-21 16,-1 21-16,1-20 0,0 20 0,0-21 15,21 21-15,-21-20 0,0-1 16,-1 0-16,22 0 0,0 0 0,0 0 16,-21-21-16,0 0 15,21-21 16,0 0-31,0 0 0,0 0 0</inkml:trace>
  <inkml:trace contextRef="#ctx0" brushRef="#br0" timeOffset="4847.52">11938 1037 0,'0'0'0,"-21"0"0,-106-21 31,127 0-31,-21 21 16,-1 0 15,1 0 1,0 0-32,0 21 0,0-21 0</inkml:trace>
  <inkml:trace contextRef="#ctx0" brushRef="#br0" timeOffset="5048.39">10689 1101 0,'0'0'0,"-42"0"0,-1 0 15,22 0-15,0 21 0,42-21 32,0 0-32,22 0 0,-1 0 0,0 0 15,1 0-15,-1 0 0,22 0 16,-22 0-16,0 0 0,1 0 0,-1 0 15,0 0-15,-21 0 0,-21 21 16,0 0-16,-21-21 16,0 21-16</inkml:trace>
  <inkml:trace contextRef="#ctx0" brushRef="#br0" timeOffset="5536.12">4635 2498 0,'0'0'0,"-105"21"0,-1 21 0,42-21 16,-20 1-16,41-1 0,1-21 0,0 0 0,20 21 15,44-21 1,20 0-16,0 0 0,22-21 16,20 21-16,43-21 0,0-1 15,22 1-15,-1 21 0,21-21 0,22 0 16,20 0-16,1 21 0,0-21 16,42-1-16,0 22 0,21-21 0,0 21 15,0 0-15,21 0 0,1-21 16,-1 21-16,0-21 0,1 21 0,-22-21 15,21 21-15,-21-21 0,-21-1 16,0 22-16,-21-21 0,-21 21 16,0-21-16,-22 21 0,-21 0 0,-20-21 15,-22 21-15,-43 0 0,1 0 16,-22-21-16,1 21 0,-22-21 0,-21 21 16,1 0-16,-1 0 0,-21-22 15,-21 22 1,-1 0-1,-20 0-15,0 0 0,-1 0 0,1 0 16,-21 0-16,-22 0 0,21 22 0</inkml:trace>
  <inkml:trace contextRef="#ctx0" brushRef="#br0" timeOffset="7096.23">1799 4593 0,'0'21'16,"0"-42"15,21 0-31,0 0 0,1 0 0,20-22 16,0 1-16,-21 0 0,22-1 15,-1 1-15,0-21 0,1 20 0,-22-20 16,21-1-16,-21 1 0,1 20 16,-1-20-16,-21 21 0,0-1 15,0-20-15,0 20 0,-21 1 16,-1 21-16,1-21 0,0 20 0,0 1 16,0 0-16,-22 21 0,22 0 15,0 0-15,-21 21 0,21 22 16,-22-1-16,1 0 0,21 22 0,-22 20 15,22 22-15,0-21 0,0 21 16,0 0-16,0-1 0,-1 1 0,22 0 16,-21 0-16,21 21 0,0-21 15,0 21-15,-21 0 0,0-21 0,0 21 16,21 0-16,-21-22 0,-1 22 16,22-21-16,-21 0 0,21 0 15,-21-21-15,0 20 0,21-20 16,0 21-16,0-43 0,0 22 0,0-21 15,0-1-15,0 1 0,0-22 16,0-21-16,0 21 0,21-42 16,0 0-16,0-21 15,1 0-15,20-21 0,-21-1 0,21 1 16,-20-21-16,20-1 0,0 1 16,-21-22-16,22 0 0,-22 1 0,0 20 15,0-42-15,-21 22 0,0-1 16,0-21-16,0 21 0,0 1 0,-42-1 15,21 0-15,-22 1 16,1 20-16,0 1 0,-22-1 0,22 1 16,0 20-16,-1 1 0,1 21 15,0 0-15,20 0 0,1-1 0,0 1 16,0 21-16,21-21 16,0 0-16,21 21 15,0-21-15,0 0 0,22-1 0,-1 1 16,0 0-16,22-21 0,-22 21 15,22-22-15,-22 22 0,22-21 0,-22 21 16,0-22-16,22 22 0,-22 0 16,-21 0-16,22 0 0,-22-1 0,0 22 15,-21 22 1,-21-1 0,0 21-16,-1-21 0,1 0 15,0 22-15,21-1 0,0 0 16,-21 1-16,21 20 0,0-20 0,0-1 15,0 0-15,0 1 0,0-1 16,21 0-16,0-21 0,0 1 0,1-1 16,20 0-16,-21-21 0,21 0 15,1 0-15,-1 0 0,0 0 0,-20-21 16,20 21-16,0-21 0,1-22 16,-1 22-16,0-21 0,1-1 0,-1 1 15,-21 0-15,0-1 16,0 1-16,-21 0 0,0-1 0,0 1 15,0 0-15,-21-1 0,0 1 16,-21 21-16,21 0 0,-22 0 0,1-1 16,0 22-16,-22 0 0,22 0 15,-1 0-15,1 22 0,0-1 0,21 0 16,-22 0-16,22 21 0,0 1 16,21-1-16,0 0 0,0-20 0,0 20 15,21 0-15,21-21 0,-20 1 16,20-1-16,0 0 0,1-21 0,20 0 15,-21 0-15,1 0 0,20 0 16,-20-21-16,-1 0 0,0-1 16,1 1-16,-1 0 0,-21 0 15,0 0-15,0 0 0,1-22 0,-1 22 16,0 0-16,-21 0 0,0-22 16,21 22-16,0 0 0,0 0 0,-21 0 15,22 0-15,-1-1 0,0 22 16,0 0-16,0 0 0,0 0 0,22 22 15,-22-1-15,0 0 0,21 0 16,1 0-16,-22 22 0,21-22 16,-21 21-16,1-21 0,20 22 0,-21-22 15,-21 21-15,0-21 0,0 22 16,0-22-16,0 0 0,0 0 16,-21-42 15,0 0-31,21-22 0,0 22 15,-21 0-15,21-21 0,0 21 16,0-22-16,0 22 0,0-21 0,21-1 16,0 22-16,0-21 0,0 21 15,0-22-15,1 22 0,-1 0 0,21 0 16,0 0-16,-20 0 0,20-1 16,0 22-16,1-21 0</inkml:trace>
  <inkml:trace contextRef="#ctx0" brushRef="#br0" timeOffset="8228.58">4381 4890 0,'-42'-43'31,"42"22"-31,0 0 15,21-21-15,0 20 0,1-20 0,-1 21 0,0-21 16,21-1-16,-21 1 0,22-22 16,-22 22-16,21-21 0,-21-1 15,1-21-15,-1 22 0,-21-1 0,0 1 16,0 21-16,0-1 0,0 1 16,0 21-16,-21 0 0,-1-1 0,-20 22 15,21 0-15,0 22 0,-22-1 16,22 21-16,0 0 0,-21 22 0,21-1 15,-1-20-15,1 20 0,0 1 16,0-1-16,21 1 0,0-1 0,-21 1 16,21-22-16,0 22 15,0-1-15,0-21 0,21 1 0,0 20 16,0-42-16,0 22 0,22-22 16,-1 0-16,0 0 0,1-21 0,20 0 15,-20 0-15,20 0 0,-21-21 16,1 21-16,-1-21 0,0-21 0,1 20 15,-1 1-15,0-21 0,-20 21 0,20-22 16,-21 22-16,0-21 0,0 0 16,1 20-16,-1-20 0,0 21 0,-21 0 15,0 0-15,0 42 32,0 0-32,-21 21 15,0-21-15,-1 1 0,1 20 16,0-21-16,0 21 0,21 1 0,0-22 15,0 21-15,0 1 0,0-22 16,0 0-16,21 0 0,0 0 0,0 0 16,1-21-16,-1 0 0,21 0 0,-21 0 15,22 0-15,-1 0 0,-21-21 16,21 21-16,1-42 0,-22 21 0,21 0 16,-21-22-16,1 22 0,-1-21 15,0 21-15,-21-22 0,0 1 0,0 21 16,0-22-16,0 22 15,-21 0-15,-22-21 0,22 42 0,-21-21 16,0-1-16,20 22 0,-20 0 0,0 0 16,21 0-16,-1 0 0,1 0 15,42 0 1,1 0 0,20 0-16,0 0 0,1 0 0,20 0 15,-21 0-15,22 0 0,-1 0 16,1-21-16,-1 21 0,1 0 0,-22 0 15,22 0-15,-22 0 0,0 0 0,-20 0 16,-1 0-16,0 21 0,0 1 16,-21-1-16,0 0 15,0 0-15,0 0 0,0 0 16,-21 1-16,0 20 0,0-21 0,-1 21 16,1-20-16,0 20 0,21-21 0,0 0 15,-21 22-15,21-22 0,0 0 16,0 0-16,0 0 0,21 0 15,0-21-15,0 0 0,1 0 16,20 0-16,-21 0 0,21-21 0,-20 21 16,20-21-16,-21 0 0,21 0 0,-20-22 15,-1 22-15,0 0 0,0-21 16,0 21-16,-21-22 0,0 22 0,0 0 16,0-21-16,0 20 15,-21 1-15,0 0 0,0 0 0,-22 0 16,22 21-16,-21 0 0,0-21 0,20 21 15,-20 0-15,0 0 0,-1 0 16,22 0-16,-21 0 0,21 0 0,0 0 16,42 0-1,0 0 1,21 0-16,-21 0 0,22 0 0,-1 0 16,0 0-16,1 0 15,20-22-15</inkml:trace>
  <inkml:trace contextRef="#ctx0" brushRef="#br0" timeOffset="8588.37">6816 4339 0,'21'0'0,"-42"0"0,21 0 47,0 21-47,-22 1 16,22-1-16,-21 0 0,21 21 0,0-21 15,0 22-15,0-1 0,0 0 16,0 22-16,0-22 0,0 43 0,0-22 15,0 1-15,0 21 0,21-1 16,-21 1-16,0 0 0,0-1 0,0 1 16,0 0-16,0 20 0,-21-20 15,0 21-15,0-21 0,0-1 0,0 22 16,-22-21-16,22-1 0,0 1 16,0 0-16,0-22 0,21 1 0,0-1 15,0-20-15,0-1 0,0-21 0,0 0 16,0 0-16,0 1 0,-22-22 15,22-22 1,0 1-16,-21 0 0,21 0 0,0 0 16,0-22-16,0 1 0,0 0 0,0-1 15,0-20-15,0 21 0,0-22 16,0-21-16,21 22 0,1-22 0,-22 1 16</inkml:trace>
  <inkml:trace contextRef="#ctx0" brushRef="#br0" timeOffset="8841.23">6604 4890 0,'0'-64'0,"0"128"0,0-191 16,0 63-16,0 22 0,0-1 16,0 1-16,0 21 0,0-21 0,0 20 15,21 1-15,0 0 0,22 0 0,-1 21 16,0-21-16,1 21 0,20 0 16,-21 0-16,22 0 0,-22 21 0,22-21 15,-22 21-15,0 0 16,-20 0-16,20 1 0,-21-1 0,-21 0 0,0 0 15,0 21-15,0-20 0,0-1 0,0 0 16,-42 21-16,21-21 16,-1 1-16,-20-1 0,21 0 0,-21 0 15,-1 0-15,1 0 0,0-21 16,-1 0-16,1 0 0,0 0 0,-1 0 16,1 0-16</inkml:trace>
  <inkml:trace contextRef="#ctx0" brushRef="#br0" timeOffset="9564.01">360 4847 0,'-64'0'0,"128"0"0,-170 0 0,64 21 0,20-21 16,-20 0-16,21 22 0,0-22 15,42 0 1,21 0 0,22 0-16,-1 0 0,1 0 15,20 0-15,-20 0 0,21 0 0,-1 0 16,1 0-16,-22 0 0,1-22 16,21 22-16,-43 0 0,21 0 15,-20 0-15,-22 0 0,21 0 0,-63 0 31,0 0-31,0 0 0,0 0 16,-22 0-16,1 22 0,0-22 16,-1 0-16,1 0 0,-22 0 15,22 0-15,-21 0 0</inkml:trace>
  <inkml:trace contextRef="#ctx0" brushRef="#br0" timeOffset="9779.87">169 4953 0,'0'0'0,"21"0"31,1 0-31,-1 0 16,21 0-16,-21 0 0,22 0 16,-1 0-16,0-21 0,1 21 15,20-21-15,-21 21 0,1-21 0,20-1 16,-20 22-16,-1-21 0,0 21 16,1-21-16,-1 21 0,0-21 0,-21 21 15,1 0-15,-1 0 0,0-21 16,0 21-16,-21-21 15,0-1-15,0 1 16,0 0-16</inkml:trace>
  <inkml:trace contextRef="#ctx0" brushRef="#br0" timeOffset="10109.69">910 4466 0,'0'0'0,"-21"0"0,21 21 31,0 1-15,21-22-16,0 21 16,0-21-16,1 21 0,-1-21 15,21 21-15,-21-21 0,22 21 16,-1-21-16,-21 21 0,21-21 0,1 22 16,-1-22-16,-21 0 0,22 21 15,-22-21-15,0 0 0,0 21 16,-21 0-16,0 0 15,0 0-15,0 1 0,-21 20 16,0-21-16,-22 21 0,1 1 0,0-1 16,-1 0-16,1 1 0,-21-1 15,20 0-15,1-20 0,21 20 16,-22-21-16,22 21 0,0-20 0,21-1 16,0 0-1,0 0-15</inkml:trace>
  <inkml:trace contextRef="#ctx0" brushRef="#br0" timeOffset="10861.44">1037 7789 0,'0'0'0,"-42"0"0,-22 0 0,22 0 16,-22 0-16,22 0 0,0 0 0,21 0 15,-1 0-15,22 22 16,22-1-1,20-21-15,0 0 0,22 21 16,-1-21-16,1 0 0,20 0 16,1 0-16,21 0 0,-21 0 0,-1 0 15,1 0-15,0 0 0,-22 0 16,1 0-16,-22 0 0,0 0 0,-21 0 16,1 0-16</inkml:trace>
  <inkml:trace contextRef="#ctx0" brushRef="#br0" timeOffset="11076.31">741 8043 0,'0'0'0,"-64"22"0,-20-1 16,105-21-1,21 0-15,0 0 0,1 0 16,20 0-16,1 0 0,-1-21 15,22 21-15,0-22 0,-1 1 0,1 21 16,21-21-16,-22 0 0,1 21 16,-21-21-16,-1 0 0,-21 21 0,1 0 15,-1-22-15,-42 1 16</inkml:trace>
  <inkml:trace contextRef="#ctx0" brushRef="#br0" timeOffset="11380.34">2095 7832 0,'0'0'0,"22"42"0,-22 0 0,0 1 0,0-1 16,-22 0-16,1 22 0,0-22 15,0 22-15,-21-22 0,-22 0 0,22 1 16,-22 20-16,22-20 0,-22-1 16,1-21-16,-1 21 0,22 1 15,0-22-15,-1 0 0,22-21 0,0 0 16</inkml:trace>
  <inkml:trace contextRef="#ctx0" brushRef="#br0" timeOffset="11980.31">1884 7387 0,'0'0'15,"-21"-21"-15,21 42 32,21 0-17,0 1-15,0-1 0,0 0 0,0 0 16,22 0-16,-22 0 0,21-21 16,1 22-16,-1-22 0,85 21 15,-85-21-15,-21 0 16,1 21-16,-1-21 0,0 21 0,-21 0 15,0 0-15,-21 22 16,0-22-16,-22 21 0,1 1 0,0 20 16,-22-21-16,22 22 0,-22-1 15,1 1-15,20-22 0,-20 22 16,21-22-16,-1 22 0,22-22 16,-21-21-16,21 21 0,21-20 0,0-1 15</inkml:trace>
  <inkml:trace contextRef="#ctx0" brushRef="#br0" timeOffset="12284.16">4170 6964 0,'0'0'0,"0"-21"15,0 63 1,0-21 0,-21 43-16,21-1 0,-22 1 0,1 20 15,21-20-15,-21 21 0,0-22 16,21 22-16,-21-22 0,21-20 0,-21 20 16,21-21-16,0 22 0,0-22 15,0 1-15,0-1 0,0-21 16,0 0-16,0 0 0,0 1 0,0-44 31,0 1-31,0 0 0</inkml:trace>
  <inkml:trace contextRef="#ctx0" brushRef="#br0" timeOffset="13216.77">4022 7303 0,'0'0'15,"0"-64"-15,0 1 0,0 20 0,0-20 16,0 20-16,0 1 0,21 0 0,0-1 15,0 1-15,0 21 0,0-21 16,1 20-16,-1 1 0,0 0 16,21 21-16,-21 0 0,22 0 15,-1 0-15,-21 21 0,22 0 0,-22 1 16,0-1-16,-21 21 0,0 0 16,0 1-16,-21-1 0,0 0 0,-22 22 15,1-22-15,-22 1 0,22-1 0,0 0 16,-1 1-16,1-22 0,21 0 15,0 0-15,0-21 0,21-21 32,21 0-32,0 0 0,21-1 0,1 22 15,-1-21-15,21 0 0,1 21 16,-1 0-16,1 0 0,-1 0 16,22 21-16,-21 0 0,-22 1 15,21-1-15,-20 21 0,-1-21 0,0 22 16,-20-22-16,-22 21 0,0 0 0,0-20 15,-22 20-15,1 0 0,-21-21 16,-22 22-16,1-1 0,-1-21 0,1 22 16,-1-22-16,1 0 0,-1 0 15,1 0-15,21 0 0,-1-21 0,1 0 16,21 0-16,0-21 0,21 0 0,0 0 16,0 0-16,0 0 0,0-22 15,21 1-15,21 0 0,0-1 0,1 1 16,-1-22-16,22 22 0,-1 0 15,1-1-15,-1 1 0,1 21 16,-1-21-16,1 20 0,-22 22 0,21 0 16,-20 0-16,-1 0 0,0 22 15,-20-22-15,20 42 0,-21-21 0,-21 0 16,0 22-16,0-1 0,0-21 16,0 21-16,0 1 0,0-22 0,0 0 15,0 21-15,0-20 0,0-1 0,0 0 16,21-21-1,0 0-15,1 0 0,-1 0 16,0-21-16,0 0 0,0-1 0,22 1 16,-22 0-16,21 0 15,-21-21-15,22 20 0,-22-20 0,0 21 16,0-21-16,-21-1 0,21 22 16,-21 0-16,0 0 0,21 0 0,-21 42 15,0 21 1,0-21-16,0 22 0,0-1 15,0 0-15,0 1 0,0 20 0,0-21 16,0 22-16,0-1 0,0 1 0,0-1 16,22 22-16,-1-21 0,0 20 15,0-20-15,0 20 0,0-20 0,-21 21 16,0-22-16,0 22 0,0-22 0,0 22 16,0 0-16,0-22 15,0 1-15,-21 20 0,21-20 0,-21-22 16,0 22-16,-21-22 0,20 0 0,-20-21 15,21 1-15,-21-1 0,-1 0 16,22-21-16,-21 0 0,21 0 0,-22 0 16,22-21-16,-21 0 0,21-1 0,-22 1 15,22-21-15,-21 0 0,21-22 16,-1 22-16,-20-22 0,21-20 0,0 20 16,0-21-16</inkml:trace>
  <inkml:trace contextRef="#ctx0" brushRef="#br0" timeOffset="14361.02">6773 7408 0,'0'0'15,"-21"22"-15,0-22 0,0 0 16,21-22-16,0 1 16,0 0-16,0 0 15,0 0-15,0-22 0,0 22 16,0-21-16,0 21 0,0-22 0,0 1 16,0 21-16,0-21 0,0 20 15,0 1-15,-21 0 0,-1 21 0,1 0 16,0 0-16,-21 21 0,-1 0 0,1 1 15,21 20-15,-21 0 0,-1 1 16,1 20-16,21-21 0,-22 22 0,22-22 16,0 1-16,0-1 0,21 0 15,0-21-15,0 22 0,0-22 0,0 0 16,0 0-16,21-21 0,0 21 16,0-21-16,1 0 0,20 0 15,-21-21-15,21 21 0,1-21 16,-1 0-16,0 0 0,1-22 0,-1 1 15,0 0-15,22-1 0,-22 1 16,1-21-16,-22 20 0,21-20 0,-21-1 16,0 1-16,1 20 0,-1-20 15,-21-1-15,0 1 0,0-1 0,0 22 16,0 0-16,0-1 0,0 22 16,-21 0-16,-1 21 0,1 0 0,21 21 15,-21 0-15,-21 22 0,21-1 16,-1 22-16,1-22 0,0 21 15,21 1-15,0-1 0,0 1 0,0-1 16,0 1-16,0-22 0,21 22 16,22-22-16,-22-21 0,21 22 0,0-1 15,1-21-15,-1 0 0,0-21 0,1 21 16,-1-21-16,0 0 0,1 0 16,-1 0-16,0-21 0,22 21 0,-22-21 15,1 0-15,-1-21 0,0 20 0,-21-20 16,22 0-16,-22 21 0,0-43 15,-21 22-15,0-1 0,0 1 0,0 21 16,0-21-16,0-1 0,-21 22 16,0 0-16,0 21 0,-1 0 15,1 0-15,0 21 0,21 0 16,-21 0-16,21 1 0,-21 20 16,21 0-16,0-21 0,0 22 0,0-22 15,0 21-15,0-21 0,21 22 16,0-22-16,21 0 0,-20-21 0,20 21 15,0-21-15,1 0 0,-1 0 0,21 0 16,-20 0-16,20-21 0,1 21 16,-1-21-16,-20-21 0,20 20 0,-21 1 15,1-21-15,-22 21 0,21-22 16,-21 1-16,1 0 0,-22-1 16,0 1-16,21 0 0,-21-1 0,0 1 15,21 0-15,-21-22 0,0 22 0,0 21 16,0-22-16,0 22 0,0 0 15,0 42 1,0 0-16,0 22 0,0-1 0,0 0 16,-21 1-16,0 20 0,-1 1 0,22-1 15,-21 22-15,0 0 0,0-1 16,0 1-16,0 21 0,-1-22 0,1 1 16,0 0-16,0 21 0,0-22 0,0 22 15,-22 85-15,22-107 16,0 22-16,21-21 0,-21 21 15,0-22-15,21 1 0,-22 0 0,22-22 16,0 22-16,0-22 0,22-20 16,-1 20-16,0-42 0,0 22 0,0-22 15,22-21-15,-22 0 0,21 0 0,0-21 16,1-1-16,-22 1 0,21-21 0,1 0 16,-1-22-16,0 1 0,-21-1 15,22 1-15,-22-1 0</inkml:trace>
  <inkml:trace contextRef="#ctx0" brushRef="#br0" timeOffset="14527.94">8488 7895 0,'-43'-63'0,"86"126"0,-128-169 16,64 64-16,-21 0 0,-1 21 15,1-22-15,0 22 0,20 21 16,-20-21-16,21 0 0,0 21 0,21-21 16,0-1-1,0 1-15,21 21 0,21-21 0,-21 0 16,22 0-16,-1 0 0,0-1 0,22 1 15,-22 0-15,22-21 0,-1-1 16,22 22-16</inkml:trace>
  <inkml:trace contextRef="#ctx0" brushRef="#br0" timeOffset="15840.24">9144 6858 0,'0'0'16,"0"-21"-16,-21 21 0,0 0 15,-1 0-15,-20 0 0,0 0 0,-1 0 16,1 0-16,-21 21 0,20 0 0,1 22 15,0-22-15,-1 21 0,22 0 16,-21 1-16,21-1 0,-1 22 0,1-22 16,0 0-16,21-21 0,0 22 15,0-1-15,0-21 0,0 0 0,21 1 16,0-22-16,1 0 0,20 0 16,0 0-16,1 0 0,-1 0 0,0-22 15,1 1-15,-1 0 0,21 0 0,-20 0 16,-1-22-16,-21 1 15,22 21-15,-22-21 0,21-1 0,-21 1 16,-21 0-16,21-1 0,-21 22 0,0-21 16,0 21-16,0-1 0,0 1 15,0 0-15,-21 42 16,0 0 0,0 22-16,21-22 0,0 0 0,-21 21 15,21-20-15,0 20 0,0 0 0,0-21 16,0 22-16,0-22 0,21 0 15,0 0-15,0 0 0,0 1 0,1-1 16,-1 0-16,21-21 0,-21 0 0,0 0 16,22 0-16,-22 0 0,21-21 15,-21 0-15,22-1 0,-22 1 16,21-21-16,-21 21 0,22-22 16,-22 22-16,0-21 0,0 21 0,0-22 15,-21 1-15,22 21 0,-22-21 0,21 20 16,-21 1-16,0 0 0,0 42 31,-21 0-31,21 1 0,-22-1 16,22 0-16,-21 0 0,21 21 15,0-20-15,0-1 0,0 0 0,0 21 16,0-21-16,0 1 0,0-1 0,21 0 16,1-21-16,-1 21 0,0-21 15,21 0-15,-21 0 0,22 0 16,-1 0-16,0 0 0,-20-21 15,20 21-15,0-21 0,-21 0 0,22-1 16,-22-20-16,21 21 0,-21 0 0,1-22 16,-1 22-16,0-21 0,-21 21 15,0-22-15,0 22 0,0 0 0,0 0 16,0 0-16,-21 42 16,21 0-1,-21 0-15,-1 0 0,22 22 16,-21-22-16,21 21 0,0-21 0,0 22 15,0-22-15,0 21 0,0-21 0,0 1 16,21-1-16,1 0 0,-1 0 16,21 0-16,-21 0 0,22-21 15,-22 0-15,21 0 0,0 0 0,1 0 16,-1 0-16,-21-21 0,22 0 0,-1 0 16,-21 0-16,21 0 0,-20-22 15,-1 1-15,0 21 0,0-22 0,-21-20 16,21 21-16,0-22 0,1 1 0,-22-1 15,21 1-15,0-1 0,0 1 16,-21-1-16,0 22 0,21-1 0,-21 1 16,0 21-16,21 0 0,-21 42 31,-21 0-31,0 21 0,0 1 16,0 20-16,0-20 0,-1 20 15,1-21-15,0 22 0,0-22 0,0 22 16,0-22-16,21 0 0,0 1 0,0-1 15,0 0-15,0-20 0,21 20 16,0-21-16,0 21 0,21-20 0,-20-1 16,20 0-16,0-21 0,22 0 15,-22 0-15,0 0 0,1 0 0,-1 0 16,0 0-16,-20-21 0,20-22 0,0 22 16,-21 0-16,22-21 0,-22-1 15,0 1-15,0 0 0,0-22 16,22 1-16,-22-1 0,0 1 0,-21-1 15,21 1-15,0-1 0,1 1 16,-22 20-16,0 1 0,0 0 0,21 21 16,-21-1-16,0 1 0,-21 21 15,-1 43-15,1-22 16,0 21-16,21 0 0,-21 1 0,0-1 16,21 22-16,-21-1 0,21-21 15,0 22-15,0-22 0,0 22 16,0-22-16,0 0 0,0 1 0,21-1 15,0-21-15,0 22 0,0-22 0,0 0 16,1 0-16,-1 0 0,0 0 16,0-21-16,0 0 0,0 0 15,1 0-15,20 0 0,-21-21 0,0 0 16,0 0-16,22 0 0,-22 0 0,0-1 16,0 1-16</inkml:trace>
  <inkml:trace contextRef="#ctx0" brushRef="#br0" timeOffset="16020.25">11515 6668 0,'0'0'0,"-22"0"15,1 0-15,0 0 0,0 21 0,42-21 32,0 0-32,0 0 0,1 0 15,20 0-15,0 0 0,1 0 16,-1 0-16,0 0 0,1-21 0,-1-1 15,21 22-15,-20-21 0,20 0 0</inkml:trace>
  <inkml:trace contextRef="#ctx0" brushRef="#br0" timeOffset="16508.68">13229 6456 0,'-21'21'16,"42"-21"-1,0 21-15,0-21 0,22 0 16,-1 0-16,0 0 0,22 0 16,-1 0-16,1 0 0,-22 0 0,22 0 15,-1 0-15,-20 0 0,20-21 16,-21 21-16,1-21 0,-1 21 15,-21 0-15,22-21 0,-22 0 16,21 21-16,-21 0 0,0-22 16,-42 22-1,-21 0-15,21 22 16,-22-22-16,-20 21 0,21-21 0,-22 21 16,1-21-16,-1 21 0,1-21 15,-1 21-15,-21-21 0,43 21 0,-21-21 16,20 0-16,22 0 0,0 22 15,0-22-15,42 21 16,21-21 0,-21 0-16,22 0 15,-1 0-15,0 0 0,1 0 0,-1 21 16,0-21-16,1 0 0,-1 0 16,0 0-16,1 0 0,-22 0 0,21-21 15,1 0-15,-22 21 0,21-22 0,-21 1 16,22 0-16,-22 0 0,21 0 15</inkml:trace>
  <inkml:trace contextRef="#ctx0" brushRef="#br0" timeOffset="16841.49">14118 6117 0,'0'0'0,"-21"0"0,0 0 0,0 0 16,-1 0-16,22 21 15,0 1-15,0-1 16,22 0-16,20-21 15,-21 0-15,21 21 0,-20-21 0,20 0 16,0 0-16,-21 21 0,22-21 16,-22 0-16,21 0 0,-21 0 0,22 0 15,-22 0-15,21 0 0,-21 0 16,1 0-16,-44 21 31,1-21-31,0 22 0,0-1 16,-21 21-16,-1-21 0,22 22 15,-21-1-15,-1 0 0,1 1 16,0-1-16,21 0 0,-22 1 0,22-1 16,0-21-16,0 0 0,21 0 15,-21 1-15,21-1 0,0 0 0,21-21 16,0 0-16,21 0 16,-21 0-16</inkml:trace>
  <inkml:trace contextRef="#ctx0" brushRef="#br0" timeOffset="17428.16">15430 6456 0,'0'0'0,"-21"0"0,0-64 15,21 43 1,21 0-16,0 21 0,1-21 0,-1 0 15,0 0-15,0 21 0,0-22 0,0 1 16,1 21-16,-1-21 0,0 0 16,0 21-16,-21-21 0,0 42 31,-21-21-15,21 21-16,-21 21 0,21-20 15,-21 20-15,-1 0 0,22 1 16,-21 20-16,0-21 0,21 1 0,-21 20 15,0-20-15,0-1 0,-1 0 16,1 1-16,21-1 0,-21 0 0,21-21 16,-21 22-16,21-22 0,-21 21 15,21-21-15,0 1 0,0-1 0,0 0 16,0 0-16,-21-21 16,-1 0-1,1 0-15,0 0 0,0 0 0,0 0 16,-22 0-16,22 0 15,-21 0-15,0 0 0,-1 0 0,1 0 0,0 0 16,-1 0-16,1 0 0,21 0 16,0 0-16,42 0 31,21 0-15,0 21-16,1-21 0,20 0 0,1 0 15,-1 0-15,1 0 0,20 0 0,-20 0 16,-1 0-16,1 0 0,-1 0 15,1 0-15,-1 0 0,-20 0 0,-1 0 16,0 0-16,-20 0 16,20 0-16,-21 0 0</inkml:trace>
  <inkml:trace contextRef="#ctx0" brushRef="#br0" timeOffset="18344.63">8234 7641 0,'21'0'16,"0"0"-16,0 0 16,0 0-1,1 0-15,-1 0 16,-21 21-16,21 1 0,0-22 16,-21 21-16,21 0 0,-21 0 15,21 0-15,1 0 0,-22 1 0,0 20 16,21 0-16,-21 1 0,21 20 15,-21-21-15,0 1 0,0-1 16,21 22-16,-21-22 0,21 0 0,0 1 16,-21-22-16,22 21 0,-22 0 15,21-20-15,-21 20 0,0-21 0,0 21 16,0-20-16,0 20 0,-21 0 0,-1 1 16,-20-1-16</inkml:trace>
  <inkml:trace contextRef="#ctx0" brushRef="#br0" timeOffset="23776.25">2625 11769 0,'0'0'0,"0"-21"0,0-1 16,0-20-16,0 21 0,0 0 15,0 0-15,0-1 0,0 1 0,0 0 16,0 42 0,0 0-16,0 22 15,0-1-15,0 0 0,0 22 16,0 21-16,0-22 0,0 22 16,-22-22-16,1 22 0,0 0 0,-21-22 15,-1 1-15,1-1 0,0 1 16,-1-1-16,1-21 0,0 22 0,-1-22 15,22-21-15,-21 1 0,21-1 16,0 0-16,-1-21 16,1-21-16,21 0 15,0-1-15,0 1 0,0 0 0,0 0 16,0 0-16,21 0 0,22 21 16,-22-22-16,21 22 0,1 0 0,20-21 15,1 21-15,-1-21 0,1 21 16,-1 0-16,1 0 0,-22 0 0,21-21 15,1 21-15,-22 0 0,1 0 16,-1-21-16,0 21 0,-21-21 0,1 21 16,-1-22-16,0 1 0,0 21 15,-21-21-15,0 0 0,0 0 0,0 0 16,0-22-16,0 22 16,0-21-16,-21 21 0,0-22 0,21 22 0,-21-21 15,-1 21-15,1-1 16,21 1-16,-21 21 0,0 0 15,21 21-15,0 1 0,-21 20 16,0 0-16,21 1 0,-22-1 0,22 21 16,0-20-16,0-1 0,0 22 15,0-22-15,0 0 0,0 1 0,0 20 16,0-21-16,0 1 0,0-1 16,0 0-16,0 1 0,0-22 0,0 21 15,0-21-15,0 1 16,22-22-1,-1-22-15,0 1 0,-21 0 0,21-21 16</inkml:trace>
  <inkml:trace contextRef="#ctx0" brushRef="#br0" timeOffset="23960.15">3429 12383 0,'0'0'0,"21"0"0,-21-22 16,0 1-1,0 0 1,0 0 15,0 0-15,21 0-16,0-1 16</inkml:trace>
  <inkml:trace contextRef="#ctx0" brushRef="#br0" timeOffset="24589.1">6075 11621 0,'0'0'16,"0"-22"-1,0 1-15,21 0 0,0 0 16,21 0-16,-20-22 0,-1 22 16,21-21-16,-21 0 0,22-1 0,-1 1 15,-21 0-15,21-1 0,-20 1 0,-1 21 16,-21 0-16,0-1 0,0 1 15,-21 21-15,-1 0 16,-20 0-16,0 0 0,-1 0 0,1 21 16,0 1-16,-22-1 0,22 0 15,-22 0-15,22 21 0,0-20 0,-1 20 16,1 0-16,0-21 0,21 22 16,-1-22-16,22 21 0,0-21 0,22 22 15,-1-22-15,21 21 0,-21-21 16,22 1-16,20-1 0,-21 21 0,1-21 15,20 0-15,-20 1 0,-1-1 0,0 21 16,1-21-16,-22 0 16,0 1-16,0-1 0,-21 0 0,0 0 15,0 0-15,0 0 0,-21 1 16,-21-1-16,20 0 0,-20-21 0,-21 21 16,20-21-16,-20 0 0,-1 0 0,1 0 15,-22 0-15,22 0 0,-22-21 16,21 0-16,1 0 0,-1-1 0,1 1 15,21 0-15,-1 0 0,22 0 16,0 0-16,21-1 0,0 1 0,0-21 16,21 21-16,21 0 0,22-1 15,-22 1-15,22-21 0,20 0 0,1-1 16,0 1-16,-1-22 0,1 1 16</inkml:trace>
  <inkml:trace contextRef="#ctx0" brushRef="#br0" timeOffset="25256.75">6964 10816 0,'0'0'16,"0"21"0,-21 22-16,-1-22 15,1 21-15,21 1 0,0-1 16,-21 21-16,0 1 0,21-1 0,-21 1 16,21-1-16,0 1 0,-21-1 0,21-20 15,-22 20-15,22-20 0,0-1 16,0 0-16,0 1 0,0-1 15,0-21-15,0 0 0,0 0 16,0 1-16,22-44 31,-1 1-31,0 0 0,-21 0 16,21-21-16,0 20 0,0-20 0,1 21 16,20-21-16,-21-1 0,0 22 15,0-21-15,22 21 0,-22-22 0,0 22 16,21 21-16,-20-21 0,-1 21 15,-21 21 1,-21 0-16,-1 0 16,1 1-16,-21-22 15,0 21-15,20 0 0,-20 0 0,0 0 16,21 0-16,-22 1 0,22-1 0,-21 0 16,21 0-16,21 0 0,0 0 15,0 1-15,0-1 0,0 0 0,0 0 16,42 0-16,-21-21 15,0 0-15,22 0 0,-22 0 0,21 0 16,0 0-16,1 0 0,-1-21 0,0 0 16,22 21-16,-22-21 0,22 0 15,-22-22-15,22 22 0,-22 0 0,21-21 16,-20 20-16,-1-20 0,-21 21 16,22-21-16,-22 20 0,0-20 15,0 21-15,-21 0 0,0 0 0,0 42 31,0 0-31,0 0 0,0 0 16,0 22-16,-21-22 0,21 0 16,-21 21-16,21-21 0,-21 1 0,21 20 15,0-21-15,0 0 0,0 0 0,0 1 16,0-1-16,21 0 16,0-21-16,0 0 0,0 0 0,0 0 15,1 0-15,-1-21 16,0 0-16,0-1 0,0 1 0</inkml:trace>
  <inkml:trace contextRef="#ctx0" brushRef="#br0" timeOffset="25576.08">8022 11007 0,'0'0'0,"-21"0"0,0-21 16,-64 21-1,64 0-15,-21 0 0,20 21 0,1 0 16,21 0-16,0 0 0,0 0 15,21-21 1,1 0-16,-1 0 0,0 0 16,0 0-16,0 0 0,0 0 15,1 0-15,-1-21 0,0 0 0,-21 0 16,21 21-16,-21-21 0,0 0 16,0-1-16,-21 22 0,0-21 0,0 21 15,-1 0-15,1-21 0,-21 21 0,21 0 16,-22 0-16,22 21 0,-21-21 15,21 21-15,0 1 0,-1 20 0,22-21 16,0 0-16,0 22 0,0-1 16,0-21-16,22 21 0,-1-20 0,0-1 15,0 21-15,21-21 0,-20-21 0,20 21 16</inkml:trace>
  <inkml:trace contextRef="#ctx0" brushRef="#br0" timeOffset="25911.88">8467 11282 0,'0'0'0,"0"21"31,0 0-15,-22 0-16,22 1 0,-21 20 16,21 0-16,0 1 0,0-1 0,0 21 15,-21 1-15,0-1 0,0 1 0,21-1 16,-21 22-16,-1 0 15,22-1-15,-21 22 0,0-21 0,0 21 16,21 0-16,-21-22 0,0 22 0,21 0 16,-22-21-16,22 20 0,0-20 15,0-21-15,0 20 0,0-41 0,0 20 16,0-21-16,0 1 0,0-1 16,0-21-16,0 0 0,0-42 15,0 0 1,0 0-16,0-21 0,22-1 15,-22 1-15,21-22 0,-21 22 0,0-43 16,0 22-16,21-22 0</inkml:trace>
  <inkml:trace contextRef="#ctx0" brushRef="#br0" timeOffset="26149.75">8276 11938 0,'0'0'0,"0"-85"16,42-274-1,-42 316 1,22 22-16,-1 0 0,0 0 0,0 0 15,21 21-15,1 0 0,-1 0 16,22 0-16,-1 21 0,-21 0 0,22 0 16,-22 21-16,1-20 0,-1 20 15,-21-21-15,0 21 0,-21-20 0,0 20 16,-21 0-16,0-21 0,-21 1 0,20 20 16,-20-21-16,-21 0 15,20 0-15,1 1 0,-22-1 0,22 0 16,0-21-16,-22 21 0,22-21 15,-22 0-15,1 0 0,-1 0 0,1 0 16</inkml:trace>
  <inkml:trace contextRef="#ctx0" brushRef="#br0" timeOffset="26488.5">5821 12277 0,'-85'21'16,"170"-42"-16,-276 63 0,107-21 0,20 0 15,1 1-15,20-22 0,1 21 16,21-21-16,42 0 0,21 0 16,1 0-16,41 0 0,1 0 0,21 0 15,21-21-15,0-1 0,21 22 16,21-21-16,22 0 0,-1 0 0,1 0 16,20-22-16,1 22 0,0 0 15,-1 21-15,1-21 0,0 0 0,-1 21 16,1 0-16,-21-21 0,-1 21 0,-21 0 15,-20 0-15,-1 0 0,0 0 16,-21 0-16,-21 0 0,-22 0 0,1 21 16,-21-21-16,-22 0 0,0 0 15,-21 21-15,1-21 0,-22 21 16,-22 0 0,-20-21-16,21 21 0,-21 1 15,-22-22-15,1 21 0,20 0 0</inkml:trace>
  <inkml:trace contextRef="#ctx0" brushRef="#br0" timeOffset="28119.56">6286 14182 0,'-63'21'0,"126"-42"0,-168 42 0,62 0 16,1 0-16,21-21 0,-22 0 0,43-21 31,0 0-31,0 0 0,22 0 16,20-1-16,-21-20 0,21 0 0,1-1 15,20 1-15,-20-21 0,20 20 16,-21-20-16,1-1 0,-1 22 15,0 0-15,-20-22 0,-1 43 0,-21-21 16,0 20-16,0 1 0,-43 21 16,22 0-16,-21 43 15,0-22-15,-1 21 0,1 0 16,0 1-16,20-1 0,-20 22 0,0-22 16,21 0-16,-1 22 0,1-22 15,0 0-15,21 1 0,0-1 0,0-21 16,0 22-16,0-22 0,21 0 15,22 0-15,-22-21 0,21 0 0,0 0 16,1 0-16,-1 0 0,22-21 0,-1 0 16,1 0-16,20-1 0,-20 1 15,-1 0-15,1-21 0,-22 21 16,22-22-16,-22 1 0,-21 21 0,21-22 16,-20 1-16,-1 21 0,-21 0 15,0 0-15,0-1 0,0 44 31,-21-1-31,-1 0 0,1 0 0,0 21 16,21-20-16,-21-1 0,0 21 16,21-21-16,0 0 0,-21 22 0,-1-22 15,22 0-15,0 0 0,0 0 16,0-42 15,22 0-31,-1 0 0,0 21 16,0-21-16,0-22 0,0 22 15,1 0-15,-1 0 0,0-21 0,0 20 16,0 1-16,0 0 0,1 0 16,-1 21-16,0 0 0,0 0 15,-21 21-15,21 0 0,0 0 16,-21 1-16,0-1 0,22 0 16,-22 0-16,21 0 0,0 22 0,-21-22 15,21 0-15,0-21 0,0 21 16,1 0-16,20-21 0,0 0 15,1 0-15,-1 0 0,0 0 0,22 0 16,-22 0-16,22 0 0,-1 0 16,-21-21-16,22 0 0,-1 0 0,-20 0 15,-1-1-15,0 1 0,1-21 16,-22 21-16,0-22 0,0 22 0,-21-21 16,0 0-16,0-1 0,0 1 0,0 21 15,-21 0-15,0-22 0,0 43 16,0-21-16,-22 21 0,22 0 0,-21 0 15,21 21-15,-22 0 0,1 1 16,21 20-16,-22 0 0,22 1 16,-21-1-16,21 0 0,0-21 0,-1 22 15,22-1-15,-21-21 0,21 22 16,0-22-16,0 0 0,0 0 0,21 0 16,22-21-16,-22 0 0,0 0 15,21 0-15,-20 0 0,20 0 0,-21-21 16,21 0-16,-20 0 0,20 0 0,-21-1 15,21 1-15,-20 0 0,-1-21 16,0 21-16,-21-22 0,0 1 0,0 21 16,21-22-16,-21 1 0,0 21 15,0 0-15,0 0 0,0 42 32,0 0-32,0 21 15,0-21-15,0 22 0,0-22 0,0 21 16,0-21-16,0 22 0,0-22 15,0 0-15,21 0 0,-21 0 0,21 1 16,1-22-16,-1 0 0,0 0 0,0 0 16,0 0-16,22 0 0,-22 0 15,21 0-15,0-22 0,1 1 0,-22 0 16,21 0-16,1-21 0,-1-1 16,-21 1-16,0 0 0,0-1 0,1-20 15,-1 20-15,-21-20 0,0-1 0,0 22 16,21-21-16,-21 20 0,0-20 15,0 20-15,0 1 0,0 21 16,0 0-16,0 0 0,-21 42 16,0 0-16,21 0 15,-22 21-15,1-20 0,0 20 0,0 0 16,0 1-16,21-1 0,-21 21 16,-1-20-16,1-1 0,21 0 0,0 1 15,-21-22-15,21 21 0,0-21 16,-21 1-16,21-1 0,0-42 31,21-1-31,0 1 16,0 0-16,22 0 0,-22 0 0,21 0 15,-21-1-15,22 1 16,-1 0-16,0 21 0,1 0 0,20 0 16,-20 0-16,-1 21 0,0-21 15,-21 21-15,22 1 0,-1-1 0,-21 0 16,0 0-16,-21 0 0,0 0 0,0 22 15,0-22-15,0 0 0,-21 0 16,0 0-16,-21 22 0,-1-22 0,1 0 16,-21 0-16,20 0 0,-20 1 15,20-1-15,1-21 0,0 0 0,21 0 16,-22 0-16,22 0 0,21-21 16,0-1-16,0 1 15,21-21-15,0 0 0,22-1 0,-22 1 16,21 0-16</inkml:trace>
  <inkml:trace contextRef="#ctx0" brushRef="#br0" timeOffset="28364.42">9885 13081 0,'-43'64'15,"22"-22"1,-21-21-16,21 21 0,0 1 0,-22-1 15,22 22-15,0-22 0,0 0 16,0 1-16,-1 20 0,22-21 0,0 1 16,0-22-16,0 21 0,0-21 0,0 1 15,0-1-15,0 0 0,22-21 16,-1 0-16,0 0 16,21 0-16,-21 0 0,1-21 15,20 0-15,-21-1 0,21 22 0</inkml:trace>
  <inkml:trace contextRef="#ctx0" brushRef="#br0" timeOffset="28696.24">9969 13653 0,'22'-22'32,"-1"22"-32,0 0 0,0-21 0,0 0 15,22 21-15,-22-21 0,21 0 16,-21 0-16,22-1 0,-1 1 0,-21 21 15,0-21-15,0 0 0,1 0 16,-22 0-16,-22 21 16,1 0-16,0 0 15,0 21-15,-21 0 0,20 0 16,-20 0-16,0 0 0,21 22 0,-1-1 16,-20-21-16,21 22 0,21-22 15,0 0-15,0 0 0,0 0 16,0 0-16,0 1 0,21-1 0,0 0 15,0-21-15,22 0 0,-1 0 16,0 0-16,22 0 0,-22 0 0,22 0 16,-1 0-16,1 0 0,20-21 0,-20 21 15,21-21-15,-22-1 0,1 1 16</inkml:trace>
  <inkml:trace contextRef="#ctx0" brushRef="#br0" timeOffset="29164.01">11261 13335 0,'0'0'0,"-85"-42"16,64 42-16,-22 0 16,1 0-16,0 0 0,-1 21 0,1 0 15,0 0-15,-1 0 0,1 22 16,0-22-16,-1 21 0,22 1 0,0-1 16,0 0-16,0 1 0,21-1 15,0-21-15,0 21 0,0-20 0,0 20 16,21-21-16,21-21 0,-21 21 0,22-21 15,-1 21-15,0-21 0,22 0 16,-22 0-16,22-21 0,-22 0 16,0 0-16,1 0 0,-1-22 0,0 22 15,1-21-15,-1 0 0,-21-1 0,0-20 16,1 20-16,-1-20 0,0 21 16,-21-22-16,0-21 0,0 22 15,0-22-15,0 22 0,0-22 0,0 22 16,0 20-16,0 1 0,0 0 0,0 20 15,-21 44 1,21-1-16,-21 21 0,-1 0 0,1 22 16,21-1-16,-21 1 0,21-22 15,-21 22-15,21-1 0,0 1 0,0-22 16,0 22-16,0-22 0,0 0 16,0 1-16,0-1 0,21 0 15,0-21-15,0 1 0,1-1 0,-1 0 16,0 0-16,0-21 0,0 0 15,0 0-15,22 0 0,-22 0 0,21 0 16,-21-21-16,22 0 0,-1 0 0,22-1 16</inkml:trace>
  <inkml:trace contextRef="#ctx0" brushRef="#br0" timeOffset="29389.68">12340 13272 0,'0'0'0,"-21"0"0,0 0 16,21 21 0,21-21-1,21 0-15,-21 0 16,22 0-16,-1 0 0,-21 0 0,22 0 16,-1 0-16,0 0 0,-21 0 0,22-21 15,-22 21-15,0 0 0,0 0 16,-42 0-1</inkml:trace>
  <inkml:trace contextRef="#ctx0" brushRef="#br0" timeOffset="29535.59">12340 13399 0,'0'0'0,"-42"21"0,21 0 0,-22 0 16,22-21-16,21 21 0,0 0 16,0 1-1,21-22-15,22 21 0,-22-21 16,21 0-16,0 0 0,1 0 0,-1 0 15,0 0-15,-20-21 0,20-1 16,0 1-16,1 21 0,-1-21 0</inkml:trace>
  <inkml:trace contextRef="#ctx0" brushRef="#br0" timeOffset="30342.2">13017 13229 0,'0'0'16,"127"0"0,-63-21-1,-22 0-15,1 0 0,20 0 16,-21-1-16,22 1 0,-1-21 0,-20 21 15,-1-22-15,0 1 0,-20 21 0,20-21 16,-21-1-16,-21 1 0,0 0 16,0 20-16,0-20 0,0 0 0,0 21 15,-21-22-15,0 22 16,0 0-16,-1 0 0,1 21 0,0 0 16,0 0-16,0 0 0,0 0 0,-1 0 15,1 42-15,0-21 0,0 22 16,0 20-16,0-21 0,-1 22 0,1 21 15,21-22-15,-21 22 0,0-22 16,21 22-16,-21 0 0,0-1 0,21 22 16,-22 0-16,1-21 0,0 20 0,0 1 15,0 0-15,0 0 0,-22 0 16,22 21-16,-21-21 0,21-1 0,-1-20 16,-20 21-16,21-43 0,21 22 0,0-21 15,0-22-15,0 0 16,0-21-16,42 1 0,-21-1 0,1-21 15,20 0-15,0-21 0,1-1 0,20-20 16,1 21-16,-22-21 0,21-1 16,1-20-16,-1 20 0,-20-20 0,20-1 15,-20 1-15,-1-1 0,0-20 0,-21 20 16,1 1-16,-22-22 0,0 22 16,0-1-16,-22 1 0,-20-1 0,0 1 15,-1-1-15,1 22 0,0-1 16,-22 1-16,22 0 0,-22 21 15,22-1-15,-21 1 0,20 21 0,1-21 16,21 21-16,0 0 0,-1 0 16,44 0-1,-1 0 1,21 0-16,0-21 0,1 21 0,20-21 16,-20 0-16</inkml:trace>
  <inkml:trace contextRef="#ctx0" brushRef="#br0" timeOffset="30796.22">14393 12996 0,'0'0'0,"-190"-21"16,147 42 0,-20-21-16,21 43 0,-1-22 0,-20 0 15,20 21-15,1-20 0,0 20 16,-1 0-16,22-21 0,0 22 0,0-22 15,0 21-15,21-21 0,0 1 0,0-1 16,0 0-16,0 0 0,21 0 16,0-21-16,0 0 0,0 0 0,22 0 15,-1 0-15,-21 0 16,22-21-16,-1 21 0,0-21 0,1 0 0,-1 0 16,0-1-16,1 1 0,-22-21 0,21 21 15,-21-22-15,0 22 16,1-21-16,-1 0 0,-21-1 0,0 22 15,0 0-15,0 0 0,0 0 16,0 42 0,0 0-16,0 0 0,-21 0 15,-1 22-15,22-1 0,-21-21 16,21 21-16,0-20 0,0 20 0,0-21 16,0 21-16,0-20 0,0-1 15,0 0-15,21 0 0,1 0 16,-1 0-16,0 1 0,0-22 0,0 0 15,0 0-15,22 0 0,-22 0 16,0-22-16,21 1 0,-20 0 0,-1 0 16,21 0-16,-21-22 0</inkml:trace>
  <inkml:trace contextRef="#ctx0" brushRef="#br0" timeOffset="31048.08">15049 12488 0,'0'0'0,"-21"0"0,0 22 16,0-1-16,0 0 0,0 21 0,-1 1 16,1-1-16,0 0 0,0 1 15,0 20-15,0-21 0,-1 22 16,22-22-16,0 22 0,0-22 0,0 0 16,0 1-16,0-1 0,0-21 15,0 22-15,0-22 0,0 21 0,0-21 16,0 0-16,0 1 0,22-22 15,-1 0-15,0 0 16,0 0-16,0 0 0,0-22 16,1 1-16,-1 0 0</inkml:trace>
  <inkml:trace contextRef="#ctx0" brushRef="#br0" timeOffset="31375.61">15325 12975 0,'21'-42'0,"-42"84"0,63-105 0,-21 42 0,-21-1 16,0 1-16,-21 21 15,-21 21-15,-1 1 0,22-1 16,-21 0-16,-1 0 0,1 0 0,0 22 16,-1-22-16,22 0 0,0 0 15,0 0-15,21 22 0,0-22 16,0 0-16,21 0 0,21-21 16,-20 21-16,-1 0 0,21-21 0,0 22 15,-20-22-15,20 0 0,0 21 0,-21-21 16,22 21-16,-22-21 15,-21 21-15,0 0 16,-21-21 0,-22 0-16,22 0 0,-21 21 0,0-21 15,-1 0-15,1 0 0,0 0 0,-1 0 16,22 0-16,0 0 0,0 0 16,0 0-16,42-21 15,0 21-15,0-21 16,21 0-16</inkml:trace>
  <inkml:trace contextRef="#ctx0" brushRef="#br0" timeOffset="31724.4">15684 13187 0,'0'0'0,"43"0"16,-22 0-16,85-42 15,-64 20-15,-21 1 16,22 21-16,-22-21 0,21 0 0,-21 0 15,0 0-15,-21-22 0,0 22 16,22-21-16,-22 21 0,0-22 0,0 22 16,0 0-16,-22 0 0,1 0 15,0 21-15,-21 0 0,21 0 0,-1 0 16,-20 21-16,21 0 0,-21 21 16,20-21-16,-20 22 0,21-22 0,-21 21 15,20 1-15,1-1 0,0-21 16,21 21-16,0-20 0,0-1 15,0 0-15,0 0 0,21 0 0,0 0 16,1 1-16,20-1 0,-21-21 0,21 21 16,1-21-16,-1 0 0,0 0 15,1 0-15,-1 0 0,0 0 0,1 0 16,-22 0-16,21 0 0,-21 0 16,22-21-16,-22 21 0</inkml:trace>
  <inkml:trace contextRef="#ctx0" brushRef="#br0" timeOffset="31875.9">16679 13293 0,'0'0'0,"21"0"0,1 21 15,-1-21-15,-42 0 63,-1 0-63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2T02:20:33.6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1079 1101 0,'0'0'0,"0"-21"15,0-1 1,22 22-16,-1-21 0,0 21 15,0-21-15,21 21 0,-20 0 16,20-21-16,0 21 0,1 0 16,-1-21-16,0 21 0,1 0 0,-1 0 15,0 0-15,-21 0 0,1 0 16,-1 0-16,-42 0 16,-1 0-16,-20 0 15,0 0-15</inkml:trace>
  <inkml:trace contextRef="#ctx0" brushRef="#br0" timeOffset="496.02">974 1228 0,'0'0'0,"-22"21"0,1 85 31,21-85-31,0 0 0,0 0 0,-21 0 16,21 1-16,-21-22 16,21 21-16,0-42 47,0-1-47,0 1 15,21 21-15,0-21 0,0 21 16,1-21-16,-1 21 0,0 0 15,21 0-15,-21 0 0,22 0 16,-1 0-16,0 0 0,22 0 0,-22 0 16,22 0-16,-22 21 0,0 0 15,22 0-15,-43 1 16,21-1-16,-20 21 0,-1-21 0,-21 22 0,0-1 16,0-21-16,-21 21 15,-22 1-15,1-1 0,0-21 0,-22 22 16,22-22-16,-22 21 0,1-21 15,20-21-15,-20 21 0,21-21 16,-1 0-16,1 0 0,21 0 0,0 0 16,-22 0-16,22 0 0,21-21 15,0 0 1,0 0-16,0 0 16,21 0-16,-21-1 0,21 1 15,22 0-15</inkml:trace>
  <inkml:trace contextRef="#ctx0" brushRef="#br0" timeOffset="703.9">2180 1461 0,'-21'0'0,"42"0"0,-21 21 47,21-21-16</inkml:trace>
  <inkml:trace contextRef="#ctx0" brushRef="#br0" timeOffset="4284.39">4233 1101 0,'-21'0'31,"21"-21"16,21-1-47,0 1 0,22 0 15,-22 0-15,21 0 0,1 0 0,20-22 16,-21 22-16,1-21 0,20 21 16,-20-22-16,-22 22 0,21 0 0,-21 0 15,-21 0-15,0-1 0,0 1 16,-42 0-16,21 21 0,-22-21 15,1 21-15,0 0 0,-22 0 16,22 0-16,-22 21 0,22 0 0,0 0 16,-1 1-16,22 20 15,0 0-15,0 1 0,21-1 0,0 0 16,0 1-16,21-1 0,0 21 16,0-20-16,1-1 0,20 0 0,0 1 15,1-1-15,-1 0 0,0 1 16,1-1-16,-1 0 0,0 22 0,-21-22 15,22 1-15,-43-1 0,0 0 16,0 1-16,0-1 0,-21-21 0,-1 21 16,-20-20-16,0-1 0,-1 0 15,1 0-15,-21-21 0,20 0 0,-20 0 16,20 0-16,-20-21 0,21 0 16,-1 0-16,1-1 0,-22-20 15,43 0-15,-21-1 0,0 1 16,20 0-16,1-1 0,0 1 0,0 0 15,21-1-15,0 22 0,0-21 16,0 21-16,0 0 0,0-1 16,0 1-16,0 42 15,0 1-15,21-1 16,-21 0-16,21 21 0,0-21 0,1 22 16,-1-1-16,0 0 0,21-20 15,-21 20-15,22 0 0,-22 1 0,21-1 16,1 0-16,-1-21 15,0 1-15,22-1 0,-22 0 0,22 0 16,-1-21-16,22 0 0,-22 0 16,22 0-16,0-21 0,-1 0 0,1 0 15,0-1-15,-1 1 0,1-21 16,0 0-16,-1 20 0,-20-20 0,20 0 16,-41-1-16,20 1 0,-20 0 15,-22 21-15,21-22 0,-42 1 0,0 0 16,0-1-16,0 22 0,0 0 15,-21 0-15,-21 0 0,20 21 0,-20 0 16,0 0-16,-1 0 0,-20 21 16,21-21-16,-1 42 0,1-21 0,-22 0 15,22 22-15,0-22 0,21 21 16,-22 1-16,22-22 0,0 21 16,21 0-16,0-20 0,0 20 0,0-21 15,0 0-15,0 0 0,21 1 16,0-1-16,0-21 0,1 0 0,-1 0 15,21 0-15,-21 0 0,22-21 16,-1-1-16,0 1 0,-21-21 0,22 21 16,-1 0-16,0-22 0,1 22 15,-22-21-15,21 21 0,-21-22 0,1 22 16,-1-21-16,0 21 0,0-1 16,-21 1-16,0 0 0,0 0 15,0 42 1,0 0-1,0 0-15,0 1 0,0 20 16,0-21-16,0 21 0,0 22 0,0-22 16,0 22-16,0-1 0,0 22 15,0-22-15,0 22 0,0 0 0,0-22 16,0 22-16,0 0 0,-21-1 16,21 1-16,0 0 0,-21-1 0,0-20 15,21 20-15,0-20 0,0-1 16,-22 1-16,22-1 0,-21 1 15,21-22-15,0 1 0,0-22 0,0 21 0,0-21 16,21-42 0,1 21-16,-1-21 15,0-21-15,-21 20 0,21-20 0,0 0 16,0-1-16,22 1 0,-22-21 16,0-1-16,0-21 0,0 22 0,1-22 15,-1 1-15,0-22 0,0 21 16,0-21-16,0 0 0,-21 1 0,0 20 15,22-21-15,62-296 32,-84 360-32,0 20 0,0 1 15,0 42 1,0 1 0,0-1-16,0 0 0,0 0 0,0 21 15,0-20-15,-21 20 0,21 21 16,0-41-16,0 20 0,0-21 15,0 21-15,0-20 0,0-1 0,0 0 16,21-21-16,0 0 16,1 0-16,-1 0 0,0 0 15,21-21-15,-21 0 0,1-22 16,20 22-16,-21 0 0,21-21 0,-20 20 16,20-20-16,-21 0 0,0 21 15,22-22-15,-22 1 0,-21 21 16,21-22-16,-21 22 0,0 0 15,21 0-15,-21 0 0,0 0 0,-21 21 16,0 0 0,0 21-16,-1 0 0,1 0 0,21 0 15,0 0-15,-21 1 0,21-1 16,0 21-16,0-21 0,0 22 0,0-22 16,0 21-16,21-21 0,0 22 15,1-22-15,20 0 0,0 0 16,1 0-16,-1-21 0,0 0 0,1 0 15,20 0-15,-21 0 0,1 0 16,20 0-16,-20-21 0,-1 0 16,21 0-16,-20 0 0,-22-22 0,21 22 15,-21 0-15,22-21 0,-22-1 0,0 22 16,0-21-16,0-1 0,1 22 16,-22-21-16,0 21 0,0-22 0,0 22 15,-22 21 1,1 0-16,0 0 15,0 21-15,0 1 0,0 20 0,21-21 16,0 0-16,-22 22 0,22-22 0,0 21 16,0-21-16,0 0 0,0 1 15,0 20-15,22-21 0,-1 0 16,0 0-16,0-21 0,21 22 16,1-22-16,-22 0 0,42 0 0,-20 0 15,-1 0-15,0-22 0,1 22 16,20-21-16,-20 0 0,-1 0 0,0 0 15,-21 0-15,22-1 0,-22-20 16,0 21-16,0-21 0,0 20 0,-21 1 16,0-21-16,0 21 0,0 0 15,0-1-15,-21 44 32,0-1-32,21 0 0,-21 0 0,21 0 15,0 0-15,-21 1 0,21 20 16,-21-21-16,21 0 15,0 0-15,0 1 0,0-44 47,21 1-47,-21 0 16,21 0-16,0 0 0,0 0 0,0-1 16,-21-20-16,22 21 0,-1 0 15,0-22-15,-21 22 0,0 0 0,21 0 16,-21 0-16,21 21 0,0 21 31,-21 0-31,0 0 0,0 22 16,0-22-16,0 21 0,0-21 0,22 22 15,-22-22-15,21 0 0,-21 21 0,21-21 16,0 1-16,0-1 0,0-21 16,1 21-16,-1-21 0,0 0 0,0 0 15,21 0-15,-20 0 0,-1-21 16,21 21-16,-21-21 0,0-1 0,1 1 15,-1-21-15,0 21 0,0-22 16,0 1-16,0-21 0,-21 20 16,22-20-16,-1-1 0,-21 1 0,21-1 15,0 1-15,-21-1 0,0 22 0,0 0 16,0-1-16,0 22 16,0 0-16,0 0 0,-21 21 15,0 21-15,0 0 16,21 21-16,-22-20 0,1 20 0,21 21 15,0-20-15,0-1 0,-21 22 16,21-22-16,0 21 0,0-20 0,0-1 16,0 0-16,0 1 0,0-22 0,21 21 15,0-21-15,-21 1 0,22-1 16,-1-21-16,0 0 0,21 21 0,-21-21 16,1 0-16,20 0 0,-21 0 15,21-21-15,-20 0 0,20-1 16,-21 1-16,0 0 0,22 0 15,-22 0-15,0-22 0,0 22 0,0 0 16,0 0-16,-21 0 0,0 0 16,0-1-16,0 44 15,0-1 1,0 0-16,-21 0 0,21 0 0,0 22 16,0-22-16,0 0 0,0 0 0,0 21 15,0-20-15,21-1 16,22 0-16,-22 0 0,21-21 0,1 21 0,-1 0 15,0-21-15,1 0 16,-1 0-16,0 0 0,1 0 0,-1 0 16,21 0-16,-20-21 0,20 21 15,-20-21-15,-1 0 0,0 0 0,-21-22 16,1 22-16,-1-21 0,0 0 16,-21-1-16,0 1 0,0 0 0,0-1 15,0 22-15,0-21 0,-21 21 16,0-1-16,-22 1 0,22 21 0,0 0 15,-21 0-15,-1 21 0,22 1 16,-21-1-16,21 21 0,-22-21 16,22 22-16,0-1 0,0-21 0,0 21 0,21-20 15,0-1-15,0 21 0,0-21 16,0 0-16,0 1 0,0-1 16,21-21-16,0 21 15,0-21-15,0 0 0,0 0 16,1 0-16,-1-21 0,0 0 15,0 21-15,0-22 0,-21 1 0,21 0 16,1 0-16,-1 0 0,0 0 0,-21-22 16,21 22-16,-21 0 0,21 0 15,-21 0-15,0-1 0,0 44 32,0-1-32,0 0 15,0 21-15,0-21 0,-21 1 0,21 20 16,0-21-16,0 21 0,0-20 15,0-1-15,0 0 0,21 0 16,0 0-16,1 0 0,-1 1 0,0-22 16,21 0-16,-21 0 0,22 0 0,-22 0 15,0 0-15,21 0 0,-20 0 16,-1-22-16,0 22 0,0-21 0,0-21 16,0 21-16,1 0 15,-22-22-15,21 1 0,0 0 0,0-22 16,-21 22-16,21-22 0,0 1 15,1-1-15,-1-20 0,0 20 0,0 22 16,0-22-16,-21 22 0,0 0 16,21-1-16,-21 22 0,0 0 0,0 42 15,-21 0 1,0 22-16,21-22 0,-21 21 0,0 22 16,0-1-16,-1-21 0,1 22 15,0-1-15,0 1 0,21-1 0,-21-20 16,21-1-16,0 0 0,0 1 15,0-1-15,0-21 0,21 0 0,0 1 16,0-1-16,0 0 0,1-21 16,-1 0-16,0 0 15,0 0-15,0 0 0,0 0 0,1 0 16,-1 0-16,0 0 0,0-21 16,-21 0-16,21 21 0,0-22 0,1 1 15,-22 0-15,21 0 0,-21 0 0,21 0 16,-21-1-16,0 1 0,0-21 15,0 21-15,0 0 0,0-1 0</inkml:trace>
  <inkml:trace contextRef="#ctx0" brushRef="#br0" timeOffset="4496.1">9969 593 0,'0'0'0,"-148"-21"32,127-1-32,0 22 15,0 0 1,0 0 0,-1 0-16,1 0 0,0 0 15,0 22-15</inkml:trace>
  <inkml:trace contextRef="#ctx0" brushRef="#br0" timeOffset="4695.97">8509 762 0,'0'0'0,"42"0"15,-21 0-15,22 0 0,-1 0 16,22 0-16,-1 0 0,1 0 15,20 0-15,-20 0 0,-1 0 0,1 0 16,-1 0-16,1 0 0,-22 0 16,0 0-16,-20 0 0,-1 0 0,0 21 15</inkml:trace>
  <inkml:trace contextRef="#ctx0" brushRef="#br0" timeOffset="5324.62">3810 2350 0,'0'0'15,"-42"0"-15,-22 0 0,-21 0 0,43 0 16,21 0-16,-21 0 0,20 0 16,1 0-16,21-22 31,21 22-31,22 0 15,-22 0-15,21 0 0,22 0 16,-22 0-16,22 0 0,20 0 16,1 0-16,0 0 0,20 0 0,1 0 15,21 0-15,21 0 0,22 0 16,-22-21-16,42 21 0,1 0 0,-1-21 16,22 0-16,0 21 0,-1 0 15,22-21-15,0 21 0,0-21 0,-21 21 16,42 0-16,-22-22 0,1 22 15,-21 0-15,21 0 0,-22-21 0,1 21 16,0 0-16,-22 0 0,-20-21 16,-1 21-16,-21 0 0,0 0 0,-21-21 15,-21 21-15,0-21 0,-21 21 16,-22 0-16,1 0 0,-22 0 16,-21-21-16,0 21 0,0 0 0,1 0 15,-22-22 16,0 1 1</inkml:trace>
  <inkml:trace contextRef="#ctx0" brushRef="#br0" timeOffset="6307.46">6329 3366 0,'21'0'0,"0"0"15,0 0 16,-21-22-31,21 22 0,1 0 0,-1-21 16,0 21-16,0-21 0,0 0 16,22 0-16,-22 21 0,0-21 0,0-1 15,0 1-15,0 0 0,-21 0 16,0 0-16,-21 21 16,0-21-16,0 21 0,-21 0 15,-1 0-15,1 0 0,0 0 0,-1 0 16,1 21-16,0 0 0,-1 0 0,1 0 15,21 0-15,0 22 16,-22-22-16,43 21 0,-21-21 0,21 22 16,0-22-16,0 0 0,0 0 15,0 22-15,21-22 0,-21 0 0,43 0 16,-22 0-16,21 0 0,-21 1 16,22-1-16,-1 0 0,21 0 0,-20 21 15,-1-20-15,0-1 0,1 0 16,-1 0-16,-21 21 0,22-20 0,-43-1 15,0 0-15,0 0 0,-22 21 16,1-20-16,-21-1 0,-22 0 0,1-21 16,-1 21-16,-20-21 0,20 0 15,1 0-15,-22 0 0,22 0 16,-1-21-16,1 0 0,-1 0 0,22 21 16,-1-22-16,1 1 0,0 0 15,21-21-15,-1 21 0,22-1 0,0 1 16,0 0-16,0 0 0,22 0 15,20 0-15,-21-1 0,21 22 0,1-21 16,-1 0-16,22 0 0,-22 0 0,0 0 16</inkml:trace>
  <inkml:trace contextRef="#ctx0" brushRef="#br0" timeOffset="6680.25">6773 3747 0,'85'0'32,"-64"0"-32,0 0 0,0 0 0,1-22 0,-1 1 15,0 0-15,0 0 0,0 0 16,0 0-16,1-1 0,-22 1 0,0 0 16,0-21-16,0 21 0,0-1 15,0 1-15,-22 0 0,1 0 0,0 0 16,-21 21-16,21 0 15,-22 0-15,1 21 0,0 0 0,-1 0 16,1 22-16,21-1 0,-22-21 16,22 21-16,0 1 0,-21-1 0,42 0 15,0 1-15,-21-22 0,21 21 0,0-21 16,0 22-16,21-22 0,21 0 16,-21 0-16,22 0 0,-1-21 0,0 22 15,1-22-15,-1 0 0,0 0 16,1 0-16,-1 0 0,-21-22 0,21 1 15,1 0-15,-22 0 0,21 0 16,-21 0-16,1-1 0,-1-20 0,21 0 16</inkml:trace>
  <inkml:trace contextRef="#ctx0" brushRef="#br0" timeOffset="6919.12">7429 2985 0,'0'0'16,"0"21"-1,0 0-15,-21 0 0,21 21 0,-21 1 16,0-1-16,21 22 0,0-1 16,-21 1-16,21-22 0,-21 21 0,21 1 15,-22-1-15,22-20 0,0-1 0,0 0 16,-21 1-16,21-1 0,0 0 16,0-20-16,0-1 0,0 0 15,0 0-15,0 0 0,21-21 16,1 0-16,-1 0 0,0-21 15,0 0-15,0 0 0,22 21 16</inkml:trace>
  <inkml:trace contextRef="#ctx0" brushRef="#br0" timeOffset="7271.91">7556 3641 0,'0'0'0,"-21"42"16,21-21-1,21-21 1,1 0-16,-1 0 16,0 0-16,0 0 0,21 0 0,-20 0 15,20-21-15,0 0 0,-21 0 16,22 0-16,-22 21 0,0-22 0,0 1 16,-21 0-16,0 0 0,0 0 15,0 0-15,-21 21 0,-21 0 16,21 0-16,-22 0 0,1 0 15,0 21-15,-1 0 0,1 0 0,0 21 16,-1-20-16,22-1 0,-21 21 16,21-21-16,-1 0 0,22 1 0,0-1 15,0 21-15,0-21 0,0 0 16,0 1-16,22-1 16,-1-21-16,0 0 0,0 0 0,21 0 15,1 0-15,-1 0 0,0 0 16,1 0-16,20-21 0,-20-1 0,20 22 15</inkml:trace>
  <inkml:trace contextRef="#ctx0" brushRef="#br0" timeOffset="7751.63">8382 3450 0,'0'-21'0,"0"42"0,21-84 0,-21 42 0,0-1 0,0 1 16,-21 21-1,0 21 1,0 1-16,-1-1 0,22 21 0,-21 0 15,0-20-15,0 20 0,0 0 16,21 1-16,-21-1 0,21 0 0,-22-21 16,22 22-16,0-1 0,0-21 15,0 0-15,0 1 0,22-1 0,-1 0 16,0 0-16,21-21 0,-21 0 16,22 0-16,-1 0 0,0 0 0,1-21 15,-1 21-15,0-21 0,1 0 16,20-22-16,-20 22 0,-1-21 15,0-1-15,1 1 0,-1 0 0,-21-22 16,21 1-16,-20-1 0,-1 1 16,0-1-16,0 1 0,-21-1 0,0 22 15,21 0-15,-21-1 0,0 22 0,0 0 16,0 0-16,-21 42 16,0 0-16,21 0 15,-21 22-15,0-1 0,-1 21 16,1 1-16,0-1 0,0-20 0,21 20 15,0 1-15,-21-1 0,21-20 16,0-1-16,0 0 0,0 1 0,0-1 16,21-21-16,0 21 0,0-20 15,22-22-15,-22 21 0,21-21 0,-21 0 16,22 0-16,-1 0 0,-21 0 16,21-21-16,-20-1 0,20 22 0,-21-42 15,0 21-15,0 0 0</inkml:trace>
  <inkml:trace contextRef="#ctx0" brushRef="#br0" timeOffset="7911.54">8911 3471 0,'0'0'0,"-21"0"0,0 0 0,0 0 16,42 0 15,0-21-31,21 21 0,1-21 0,-1 21 16,21-21-16,1 0 0,-1 0 15,-20-1-15,20 1 0,1 0 0,-22 0 16</inkml:trace>
  <inkml:trace contextRef="#ctx0" brushRef="#br0" timeOffset="9087.91">10583 3598 0,'-21'22'16,"42"-44"-16,-63 44 0,21-22 0,21 21 16,-21-21-16,42 0 15,0 0 1,0 0-16,0-21 0,0 21 15,1-22-15,-1 1 0,0 0 0,0 0 16,0 0-16,0 0 0,1-22 16,-22 22-16,0 0 0,0-21 15,0 20-15,0-20 0,-22 21 16,1-21-16,0 20 0,0 1 0,0 21 16,-22 0-16,-84 21 15,106 1-15,-21-1 16,0 21-16,-1 0 0,22-20 0,-21 41 15,21-21-15,-1 1 0,1-1 16,0-21-16,21 22 0,0-1 0,0-21 16,0 21-16,0-20 0,0-1 0,21-21 15,0 21-15,22-21 0,-22 21 16,0-21-16,21 0 0,-20 0 0,-1 0 16,21-21-16,-21 0 15,22 0-15,-22-1 0,0 1 0,0 0 16,0-21-16,0 21 0,1-22 0,-1 1 15,0 0-15,-21-1 0,0 1 16,0 0-16,0-1 0,0 1 0,0 21 16,0 0-16,0-1 0,0 1 15,0 42 1,-21 1-16,21-1 0,-21 0 16,21 21-16,-22 1 0,22-22 15,-21 21-15,21 0 0,0 1 0,0-1 0,0-21 16,0 22-16,0-22 0,21 0 15,1 0-15,-1 0 0,0 0 16,0 1-16,0-22 0,22 0 16,-22 0-16,21 0 0,0 0 0,1 0 15,-1-22-15,0 1 0,1 0 0,-1 0 16,-21 0-16,22-22 0,-22 1 16,21 0-16,-21-1 0,0-20 0,-21 21 15,22-22-15,-22 1 0,21-1 16,-21 1-16,21 20 0,-21-20 0,0 20 15,0-20-15,0 21 0,0 20 16,0 1-16,0 0 0,-21 42 16,21 0-16,-21 1 0,-1 20 15,1 0-15,-21 1 16,21-1-16,0 21 0,21-20 0,0 20 16,-22 1-16,22-22 0,0 22 15,0-22-15,22 21 0,-22-20 0,21-1 16,21-21-16,-21 22 0,0-22 0,22 0 15,-22 0-15,0 0 0,21-21 16,1 0-16,-22 0 0,21 0 0,1 0 16,-22-21-16,21 0 0,0 0 15,-20-22-15,20 22 0,-21-21 0,21 0 16,-20-22-16,20 1 0,-21 20 0,0-20 16,-21-1-16,21 1 0,1-1 15,-1 1-15,-21-1 0,0 1 16,21-1-16,-21 22 0,0 0 15,21-1-15,-21 22 0,0 0 0,-21 42 32,0 21-32,0-20 0,21 20 0,-22 0 15,1 22-15,0-22 0,0 22 0,21-22 16,0 21-16,-21 1 0,21-1 16,0-20-16,0 20 0,0-20 0,0 20 15,21-21-15,0 1 0,0-22 16,22 21-16,-1-21 0,0 1 15,1-22-15,-1 21 0,0-21 0,22 0 16,-22 0-16,0 0 0,1 0 16,20 0-16,-20-21 0,-1-1 0,0 1 15,1 0-15,-22-21 0,21 21 16,0-22-16</inkml:trace>
  <inkml:trace contextRef="#ctx0" brushRef="#br0" timeOffset="9336.64">12996 2752 0,'0'0'0,"-21"0"0,0 0 15,21-21-15,21 21 16,21 0-16,-20-22 16,20 22-16,0 0 0,22-21 15,-22 0-15,22 21 0,-1 0 0,1 0 16,-22 0-16,21 0 0,-20 0 0,-1 0 15,0 0-15,-20 0 0,-1 0 16,0 0-16,-21 21 0,0 0 16,-21-21-16,0 22 15,-1-22-15,-20 0 0,21 0 0,0 21 16</inkml:trace>
  <inkml:trace contextRef="#ctx0" brushRef="#br0" timeOffset="9543.53">13356 2752 0,'0'0'0,"-21"21"16,21 0-16,-21-21 0,0 42 16,21-20-16,-22-1 0,22 21 0,0 0 15,-21-20-15,0 20 0,0 0 16,21 1-16,-21 20 0,21-21 16,0 1-16,0-1 0,-21-21 0,21 22 0,0-22 15,0 21-15,0-21 0,0 0 16,0 1-16,21-22 15,0 0-15,0 0 0,0 0 16,0-22-16,22 22 0</inkml:trace>
  <inkml:trace contextRef="#ctx0" brushRef="#br0" timeOffset="9843.35">14436 2794 0,'0'0'0,"0"-21"0,-43-21 31,1 42-31,0 21 0,-1 0 0,1 0 16,-22 0-16,22 22 0,-21-22 15,20 21-15,1 0 0,0 22 0,-1-22 16,22 22-16,-21-22 0,42 0 16,0 22-16,0-22 0,0 1 0,0-1 15,21-21-15,21 21 0,1-20 16,-1-1-16,0 0 0,22-21 0,-1 21 15,1-21-15,-1 0 0,1 0 16,-1 0-16,1 0 0,-22 0 0,0-21 16,-20 21-16,20-21 0,-21 21 0,-21-21 15,0-1-15</inkml:trace>
  <inkml:trace contextRef="#ctx0" brushRef="#br0" timeOffset="10287.1">9440 4572 0,'0'0'0,"-21"-169"15,0 148-15,0-1 16,21 1-16,-21 0 0,-1 21 15,1 21-15,21 0 0,0 1 16,-21 20-16,21 0 0,0 22 0,-21-22 16,21 22-16,0-1 0,0 1 15,0-1-15,0 1 0,0-1 16,0 1-16,0-22 0,0 21 16,21-20-16,-21-22 0,21 21 0,-21-21 15,0 1-15,0-1 0,0 0 0,21 0 16,-21-42 15</inkml:trace>
  <inkml:trace contextRef="#ctx0" brushRef="#br0" timeOffset="10503.98">8975 4932 0,'0'0'0,"0"-21"15,0 42 1,21-21-16,0 21 0,0 0 15,0 22-15,0-22 0,1 0 16,-1 21-16,0-21 0,0 1 0,0-1 16,0 21-16,1-21 0,-1 0 15,-21 1-15,0-1 0,0 0 0,0 0 16,21 0-16,-21 0 0,21-21 0,0 0 16,0 0-1,1 0-15,-1 0 0,0 0 0</inkml:trace>
  <inkml:trace contextRef="#ctx0" brushRef="#br0" timeOffset="10659.89">9906 4974 0,'0'0'0,"21"0"0,-63 64 32,21-43-32,-22 0 0,1 21 15,0-20-15,-1-1 0,-20 21 0,20-21 16,1 22-16,-21-22 0,20 0 15,1 0-15,0 21 0,-22-20 0</inkml:trace>
  <inkml:trace contextRef="#ctx0" brushRef="#br0" timeOffset="11067.72">6858 6075 0,'0'0'0,"-85"-127"31,64 106-31,0 0 0,0 21 16,0 0-16,-1 0 0,1 42 15,0-21-15,0 21 0,0 1 0,0 20 16,21-20-16,0 20 0,-22 1 16,22-1-16,-21 1 0,21-1 0,-21 1 15,21-1-15,0-21 0,0 1 16,0-1-16,0 0 0,0-20 0,0-1 15,0 0-15,0 0 0,21-21 16,0 0-16,1-21 16,-1 0-16,-21 0 0,21-1 0,0-20 15</inkml:trace>
  <inkml:trace contextRef="#ctx0" brushRef="#br0" timeOffset="11659.38">6477 5990 0,'0'0'0,"-21"-63"0,0-212 31,21 232-31,21 1 0,21 21 0,-21 0 16,22-22-16,20 43 0,1-21 0,-1 21 15,1 0-15,-1 0 0,1 21 16,20 0-16,-20 1 0,-22 20 0,22 0 16,-22 1-16,-21 20 0,21-21 15,-42 1-15,0 20 0,0-20 0,0-1 16,-21 0-16,-21 1 0,0-1 15,-1-21-15,-20 21 0,-1-20 0,1-1 16,-1 0-16,1 0 0,-1 0 16,1-21-16,20 0 0,1 0 0,0 0 15,21 0-15,-1 0 0,1-21 0,21 0 16,0 0 0,0 0-16,21 21 15,1 0-15,-1 0 0,0 21 16,0 0-16,0 0 0,22 0 0,-22 0 15,0 22-15,0-1 0,-21 0 0,21 1 16,0-1-16,1 0 0,-1-20 16,0 20-16,0-21 0,0 0 0,0 0 15,1 1-15,-1-22 0,21 0 16,0 0-16,-20 0 0,20 0 0,0 0 16,1-22-16,-1 1 0,-21 0 15,21 0-15,-20 0 0,20 0 16,-21-22-16,0 22 0,22-21 0,-43-1 15,21 22-15,0 0 0,-21-21 16,0 21-16,0-1 0,0 44 31,0-1-31,-21-21 0,21 42 0,-21-21 16,21 0-16,0 22 0,0-22 16,-22 0-16,22 21 0,0-20 0,0-1 15,0 0-15,0 0 0,0 0 16,22-21-1,-22-21-15,21 21 0</inkml:trace>
  <inkml:trace contextRef="#ctx0" brushRef="#br0" timeOffset="11827.28">7662 6054 0,'-21'-21'0,"-64"-1"31,64 22-31,21 22 32,0-1-32,21-21 15,1 21-15,-1-21 0</inkml:trace>
  <inkml:trace contextRef="#ctx0" brushRef="#br0" timeOffset="12500.33">8382 6244 0,'0'0'0,"0"-21"15,0 0-15,0 0 0,-21 0 16,0-1-16,-1 22 0,22-21 0,-21 21 16,0 0-16,0 0 0,0 0 15,0 0-15,-1 0 0,1 0 0,0 21 16,-21 1-16,21-1 0,-1 0 15,-20 0-15,21 21 0,-21-20 16,20 20-16,1 0 0,0-21 0,0 22 16,0-1-16,21-21 0,0 0 15,0 22-15,21-22 0,0-21 16,0 0-16,22 0 0,-22 0 16,21 0-16,0-21 0,1 0 0,-1-1 15,0 1-15,-20 0 0,20 0 16,-21 0-16,21-22 0,-20 22 0,-1 0 15,0 0-15,-21 0 0,0 0 16,0 42 15,0 0-31,0 0 0,0 21 16,-21-20-16,21 20 0,0 0 16,-21 22-16,21-22 0,0 22 0,0-22 15,0 21-15,0 1 0,0-1 16,0 1-16,0-1 0,0 22 0,21 0 15,-21-1-15,21 1 0,-21 0 0,0 21 16,21-22-16,-21 1 0,21 0 16,-21-1-16,21 1 0,-21-22 0,0 22 15,0-21-15,0-22 0,0 21 0,0-20 16,-42-22-16,21 0 0,-21 0 16,20-21-16,-41 0 0,21 0 15,-22 0-15,22-21 0,-22 0 0,-20-21 16,20-1-16,1 1 0,-22 0 0,21-1 15,1-20-15,21 20 0,-22-20 16,22 21-16,21-22 0,-1 22 0,1-1 16,21-20-16,0 21 0,0-1 15,21-20-15,1 20 0,-1-20 0,21 21 16,0-22-16,1 1 0,20-1 0,1 22 16,-1-22-16,22 1 0,-22-1 15,22 1-15,0-1 0</inkml:trace>
  <inkml:trace contextRef="#ctx0" brushRef="#br0" timeOffset="13164.13">8996 5948 0,'0'-21'15,"0"42"-15,0-85 0,0 43 0,0 0 16,-21 21-16,-1 21 16,1-21-16,0 43 0,0-22 15,0 21-15,0 0 0,-1 1 0,1-1 16,0 0-16,21 22 0,-21-22 0,0 22 15,21-22-15,-21 0 0,21 1 16,0-1-16,0-21 0,0 22 0,0-22 16,0 0-16,21-21 31,0-21-31,0 0 0,0-1 0,-21 1 16,21-21-16,1 21 0,-1-22 15,0 1-15,0 0 0,0 21 0,0-22 16,1 22-16,-1 0 0,-21-21 15,21 42-15,-21-22 0,21 22 0,0 0 16,-21 22-16,0-1 16,0 0-16,21 0 0,-21 0 15,0 22-15,22-22 0,-22 0 0,0 21 16,21-21-16,0 1 0,-21-1 16,21 0-16,0 0 0,0 0 15,1 0-15,-1-21 0,21 0 0,-21 0 16,22 0-16,-22 0 0,21 0 15,-21-21-15,22 0 0,-1 0 0,0-21 16,1 20-16,-22 1 0,21-21 16,0 0-16,-20-1 0,20 1 0,-21 0 15,0-1-15,22-20 0,-22 20 0,21-20 16,-21-1-16,0 22 0,1-21 16,-1 20-16,-21 22 0,0 0 0,0 0 15,0 0-15,-21 42 16,-1 0-16,1 0 0,0 21 15,0 1-15,0-1 0,0 0 16,-1 22-16,1-22 0,0 1 16,21-1-16,0 21 0,0-20 0,0-1 15,0 0-15,0-20 0,0 20 16,0 0-16,21-21 0,0 1 0,1-1 16,-1 0-16,0 0 0,21-21 0,-21 0 15,22 0-15,-1 0 0,0 0 16,-20 0-16,20-21 0,0 0 0,-21 0 15,1-1-15,-1 1 0,0-21 16</inkml:trace>
  <inkml:trace contextRef="#ctx0" brushRef="#br0" timeOffset="13332.03">9864 6096 0,'0'0'15,"-43"0"-15,-20 0 16,84 0-1,0 0-15,21 0 0,1 0 16,-1 0-16,0 0 0,22 0 0,-22 0 16,22-21-16,-22 21 0,22 0 15,-22-21-15,0 21 0,1-21 0</inkml:trace>
  <inkml:trace contextRef="#ctx0" brushRef="#br0" timeOffset="14123.96">11366 5842 0,'0'0'0,"-21"-21"16,0-85 0,21 85-16,-21 0 0,21 0 15,0-1-15,0 1 0,-21 21 16,0 21 0,21 1-16,-22 20 0,1 0 0,0 1 15,0-1-15,0 21 0,0-20 16,-1 20-16,1-20 0,0-1 0,0 0 15,21 1-15,0-1 0,0 0 0,0-21 16,0 1-16,21-1 0,21 0 16,-20 0-16,20 0 0,21-21 15,-20 0-15,-1 0 0,22 0 0,-22 0 16,21-21-16,-20 0 0,20 0 16,-20 0-16,20-1 0,-21 1 0,1-21 15,-1 21-15,0-22 0,-20 1 16,20 0-16,-21-1 0,0-20 0,0-1 15,1 1-15,-1-1 0,0 1 16,-21-1-16,21 1 0,-21-1 0,0 22 16,0 0-16,0 21 0,0-1 0,-21 22 15,0 0 1,0 22-16,-1 20 0,1 0 0,21 1 16,-21-1-16,0 21 15,21 1-15,0-22 0,0 22 0,0-22 16,0 22-16,0-22 0,0 0 0,0 1 15,21-22-15,0 21 0,22-21 16,-22 0-16,0-21 0,21 22 0,1-22 16,-22 0-16,21 0 0,-21 0 15,22 0-15,-1 0 0,-21-22 0,0 1 16,22 21-16,-22-21 0,0-21 0,-21 21 16,21-1-16,-21 1 0,21-21 15,-21 21-15,0 0 0,0-1 0,0 1 16,0 0-16,0 42 15,-21 0 1,0 1-16,21-1 0,-21 0 0,21 0 16,0 0-16,-21 0 0,21 22 15,0-22-15,0 0 0,0 0 16,0 0-16,21-21 31,0 0-31</inkml:trace>
  <inkml:trace contextRef="#ctx0" brushRef="#br0" timeOffset="14295.86">12658 5630 0,'0'0'0,"0"-21"16,-22 0-16,1 0 0,-63 21 31,62 0-31,22 21 16,0 0-16,0 0 15,22 1-15,-1-22 0,0 21 16,0-21-16,0 0 0</inkml:trace>
  <inkml:trace contextRef="#ctx0" brushRef="#br0" timeOffset="15013.49">13060 5567 0,'0'0'0,"-21"0"16,-1 0-16,1 21 0,0 0 15,0 0-15,-21 1 0,20 20 0,1 0 16,0 1-16,0-1 0,0 0 16,0 1-16,21-22 0,-22 21 0,22 0 15,0-20-15,0 20 0,22-21 16,-1 0-16,21 0 0,-21 1 0,43-22 16,-22 21-16,22-21 0,-22 0 0,21 0 15,1 0-15,-1 0 0,-20 0 16,20-21-16,-20 21 0,-1-22 15,0-20-15,-21 21 0,1 0 0,-1-22 16,0 1-16,0-21 0,-21 20 16,21-20-16,0-22 0,-21 22 0,22-1 15,-1 1-15,-21-1 0,21 1 16,0-1-16,0 22 0,-21-1 0,21 22 16,-21 0-16,22 0 0,-22 42 15,0 0-15,0 0 16,0 22-16,0-1 0,0-21 15,0 43-15,0-22 0,-22 0 0,1 22 16,21-22-16,-21 1 0,21 20 0,-21-21 16,0-20-16,21 20 0,-21 0 15,-1-21-15,22 1 0,-21-1 0,21 0 32,0-42-17,21 0-15,-21-1 0,22 1 16,20 0-16,-21 0 0,21 0 15,-20 0-15,20-1 0,0 1 0,1 0 16,-22 0-16,21 0 0,-21 21 16,22 0-16,-22-21 0,0 21 0,-42 21 31,0-21-31,-1 21 16,-20 0-16,21-21 0,-21 21 0,-1-21 0,1 21 15,0 1-15,20-1 16,-20-21-16,21 21 0,0 0 0,0 0 15,21 0-15,-22 1 0,22-1 16,0 0-16,0 0 0,22 0 16,-1 0-16,0 1 0,21-1 0,-21 0 15,1-21-15,-1 21 0,21 0 16,-21 0-16,22 1 0,-22-22 0,21 21 16,-21 0-16,0-21 0,1 21 15,-22 0-15,0 0 16</inkml:trace>
  <inkml:trace contextRef="#ctx0" brushRef="#br0" timeOffset="15455.03">10075 6985 0,'0'-21'0,"0"42"0,0-63 15,0-1-15,0 22 0,0 0 16,-21 21-16,0 0 16,0 21-16,21 22 0,-21-22 15,21 21-15,0 0 0,0 22 16,0-1-16,0 1 0,0-1 0,-22 22 16,22-21-16,0-1 15,0-21-15,0 22 0,0-1 0,0-20 16,0-1-16,0 0 0,0-20 0,0 20 15,0-21-15,0 0 0,0 0 16,0 1-16,0-1 0,0-42 16,0-1-1,-21 1-15</inkml:trace>
  <inkml:trace contextRef="#ctx0" brushRef="#br0" timeOffset="15692.41">9737 7620 0,'0'0'0,"0"-21"0,-22 21 16,1-21-16,0 21 0,0 21 15,21 0 1,-21 0-16,21 0 0,0 1 0,0 20 16,0-21-16,0 21 0,0-20 0,0 20 15,0-21-15,21 0 0,0 0 16,0 1-16,22-1 0,-22 0 0,21-21 16,0 0-16,1 0 0,20 0 15,-20-21-15,20 0 0,-21-1 0,22 1 16,-22 0-16,1 0 0,-1 0 0,0 0 15,1-22-15,-1 22 0,-21 0 16,21 0-16,-20 0 0,-22-1 0,0 1 16</inkml:trace>
  <inkml:trace contextRef="#ctx0" brushRef="#br0" timeOffset="16136.15">7027 9038 0,'0'-42'0,"0"84"0,-21-126 0,-21 41 15,21 22-15,-22 0 0,1 0 16,0 21-16,-1 0 0,-20 21 0,20 0 16,-20 0-16,21 22 0,-22 20 15,22-21-15,-1 22 0,1-1 0,21-20 16,0 20-16,0 22 0,-1-22 15,1 1-15,21-1 0,0 1 16,0-1-16,0 1 0,0-1 0,21-20 16,1-1-16,20 0 0,0-20 15,1-1-15,-1 0 0,21 0 0,1-21 16,-1 0-16,1 0 0,-1 0 0,1-21 16,-1 0-16,1 0 0,-1-1 15,-20-20-15,-1 21 0,0-21 0,1-1 16,-1-20-16</inkml:trace>
  <inkml:trace contextRef="#ctx0" brushRef="#br0" timeOffset="17827.96">7429 9313 0,'0'0'16,"0"-42"-16,0 0 15,0 63 1,-21 21 0,0-21-16,21 22 0,-21-22 15,21 21-15,-21 1 0,21-1 0,-21 0 16,21 22-16,0-22 0,0 0 15,0 1-15,0-22 0,0 21 0,0-21 16,0 1-16,21-1 0,0-21 0,21 0 16,-21 0-16,22 0 0,-1 0 15,0 0-15,1-21 0,-1-1 0,0 1 16,1-21-16,-1 21 0,0-22 16,1 22-16,-22-21 0,0 0 15,0 20-15,-21-20 0,0 0 0,0-1 16,0 22-16,-21-21 0,0 0 15,-21 20-15,20 1 0,-20 0 0,0 0 16,-1 21-16,1 0 0,0 0 0,-1 21 16,1-21-16,0 21 0,-1 22 15,1-22-15,21 21 0,-21-21 0,20 22 16,1-1-16,0 21 0,21-20 0,0-1 16,0 0-16,0-20 0,0 20 15,21-21-15,0 21 0,22-42 0,-1 22 16,0-22-16,1 0 0,20 0 15,1 0-15,-1-22 0,1 22 16,-1-21-16,1 0 0,-1-21 0,-20 21 16,-1-22-16,0 1 0,1 21 15,-1-22-15,-21 1 0,0 0 0,0 21 16,-21-22-16,0 22 0,0-21 0,0 21 16,0-1-16,0 44 15,0-1 1,0 21-16,-21-21 0,21 0 15,-21 22-15,21-1 0,-21-21 16,21 22-16,0-1 0,0-21 0,-21 21 16,21-20-16,0-1 0,0 0 15,0 0-15,0 0 0,21-21 32,0-21-32,-21 0 15,21 0-15,0-22 0,1 22 0,-22-21 16,21 21-16,0-22 0,0 1 0,0 0 15,0-1-15,22 1 0,-22 21 16,0-21-16,0 20 0,0 1 0,1 0 16,-1 42-1,-21 0 1,0 1-16,0 20 0,0-21 16,0 0-16,0 22 0,0-22 15,0 21-15,0-21 0,0 22 0,0-22 16,0 21-16,21-21 0,-21 0 0,21 1 15,0-1-15,0-21 0,22 0 16,-22 0-16,0 0 0,0 0 16,0 0-16,22-21 0,-22-1 0,21 1 15,-21 0-15,1 0 0,20 0 16,-21-22-16,0 22 0,0-21 0,1 0 16,-1 20-16,0-20 0,-21 21 15,21-21-15,-21 20 0,21 1 0,-21 0 16,21 0-16,-21 42 31,0 0-31,0 0 16,-21 1-16,21 20 0,-21-21 0,21 0 15,0 22-15,0-22 0,0 0 16,0 21-16,0-21 0,0 1 0,0-1 16,0 0-16,0 0 0,21 0 0,0-21 15,1 0-15,-1 0 0,0 0 16,0 0-16,0 0 0,0 0 0,1 0 15,20-21-15,-21 0 0,0 0 0,0 0 16,22-22-16,-22 22 0,0 0 16,0-21-16,0 20 0,1-20 15,-1 21-15,-21-21 0,21 20 0,-21 1 16,21 0-16,-21 0 0,21 0 16,-42 42 15,21 0-31,-21 0 0,21 0 15,-21 1-15,21-1 0,0 21 0,0-21 16,0 0-16,0 22 0,0-22 16,0 0-16,0 0 0,0 0 0,0 1 15,21-1-15,0 0 0,21-21 0,-20 0 16,-1 0-16,21 0 0,0 0 16,1 0-16,-22 0 0,21 0 15,1-21-15,-1 0 0,0-1 0,-21 1 16,22 0-16,-22 0 0,0 0 15,0 0-15,0-1 0,-21-20 0,0 21 16,0 0-16,0 0 0,0-1 0,0 1 16,0 0-1,-21 21-15,0 0 0,0 21 16,0 0-16,0 1 0,21-1 0,-22 0 16,22 0-16,-21 0 0,21 0 15,0 1-15,0-1 0,0 21 0,0-21 16,21 0-16,1 1 15,-1-22-15,0 0 0,0 0 16,21 0-16,1 0 0,-22 0 0,21 0 16,1 0-16,-22-22 0,21 1 0,-21 0 15,0 0-15,22 0 0,-22 0 16,0-1-16,0-20 0,0 21 0,1-21 16,-1-1-16,-21 1 0,21 0 0,0-22 15,-21 1-15,21 20 0,0-20 16,-21-1-16,0 1 0,0 20 0,22 1 15,-22 0-15,0-1 0,0 22 16,-22 42 0,1 22-16,0-1 15,0 0-15,0 1 16,21 20-16,-21 1 0,-1-22 0,22 22 16,0-1-16,0-21 0,0 22 0,0-22 15,0 1-15,0-1 0,0 0 16,0-21-16,0 22 0,0-22 0,22 0 15,-1 0-15,0-21 0,0 0 16,21 0-16,-20 0 0,-1 0 16,0-21-16,0 0 0,0 0 0,0 0 15,1-1-15,-1 1 0</inkml:trace>
  <inkml:trace contextRef="#ctx0" brushRef="#br0" timeOffset="18003.86">10329 9102 0,'0'0'0,"-21"0"16,42 0-1,0 0-15,22 0 0,-22 0 16,21 0-16,1 0 0,-1 0 0,21 0 16,-20-21-16,41-1 0,-20 1 15,21 21-15,-1-21 0,-20 0 16</inkml:trace>
  <inkml:trace contextRef="#ctx0" brushRef="#br0" timeOffset="18266.7">11853 8340 0,'0'0'0,"0"-21"0,-21 42 31,0 21-31,21-21 0,0 0 16,0 22-16,0-1 0,-21 0 0,21 1 15,0 20-15,0-20 0,0 20 16,0-21-16,0 22 0,-21-22 0,21 22 16,0-22-16,0 0 0,0 1 0,0-22 15,0 21-15,0-21 0,0 1 16,0-1-16,0 0 0,0 0 16,21-21-16,-21-21 31,-21 0-31</inkml:trace>
  <inkml:trace contextRef="#ctx0" brushRef="#br0" timeOffset="18652.48">11684 9123 0,'-21'-21'0,"42"42"0,-42-63 0,21 20 16,0 1-16,0 0 0,0 0 15,0 0-15,21 0 0,0-1 0,0 1 16,22 0-16,-1 0 16,0 0-16,1 0 0,20-22 0,1 22 15,-22 0-15,21 21 0,1-21 0,-22 0 16,1 21-16,-1 0 0,0 0 15,1 0-15,-22 0 0,-21 21 0,0 0 16,0 0-16,0 21 0,0-20 0,0 20 16,-21-21-16,-1 21 0,22 1 15,0-1-15,0-21 0,0 22 0,0-22 16,0 0-16,0 21 0,0-21 0,0 1 16,22-22-16,-1 21 0,21-21 15,-21 0-15,0 0 0,1 0 0,20 0 16,-21 0-16,0 0 0,22-21 15,-22 21-15,21-22 0,-21 1 0,0-21 16,1 21-16,-1 0 0,0-22 16,-21 1-16,0 0 0,0-1 15,0 1-15,0 0 0,-21 20 0,0-20 16,-1 21-16,1 0 0,0 0 0,-21 21 16,21 0-16,-22 0 0,1 0 15,21 0-15,-22 0 0,1 21 0,0-21 16,21 0-16,-22 21 0,22 0 0,-21-21 15,21 0-15</inkml:trace>
  <inkml:trace contextRef="#ctx0" brushRef="#br0" timeOffset="19043.95">13250 8297 0,'0'0'0,"21"0"0,1 0 0,-1-21 16,0 21-16,0 0 0,21 0 16,1 0-16,-1 0 0,0 0 0,1 0 15,20 0-15,-20 0 0,20 0 0,1 0 16,-22 0-16,21 0 0,1 0 16,-22 0-16,22 0 0,-22 0 0,-21 0 15,22 0-15,-22 0 0,-42 0 16,-1 0-1,1 0-15,-21 0 0,0 21 16,-1-21-16</inkml:trace>
  <inkml:trace contextRef="#ctx0" brushRef="#br0" timeOffset="19275.5">13716 8340 0,'0'0'0,"0"21"0,-21 0 0,21 21 16,0-20-16,-21-1 0,21 21 15,-22 0-15,22-20 0,0 20 16,-21 21-16,0-20 0,21-1 16,-21 0-16,0 22 0,21-22 0,-21 1 15,21-1-15,-22 0 0,22-21 16,-21 22-16,21-22 0,0 0 0,0 0 16,0 0-16,0 1 0,21-22 15,1 0 1,-1 0-16,0 0 0,0-22 0,0 1 15,0 0-15</inkml:trace>
  <inkml:trace contextRef="#ctx0" brushRef="#br0" timeOffset="19644.65">13970 8848 0,'21'0'31,"0"-21"-31,0 21 15,1 0-15,-1-22 0,0 22 16,0-21-16,0 0 0,0 21 0,1-21 16,-1 0-16,0 21 0,0-21 15,0-1-15,-21 1 0,0 0 16,0 0-16,0 0 0,-21 21 0,0-21 16,0 21-16,0 0 0,-22 0 15,22 0-15,-21 21 0,21-21 0,-22 21 16,22 21-16,0-21 0,-21 22 0,20-22 15,1 21-15,0 1 16,21-22-16,-21 21 0,21 0 0,0-20 16,0 20-16,0-21 0,0 0 0,0 0 15,0 1-15,21-1 0,0 0 16,0-21-16,22 0 0,-22 0 0,21 0 16,1 0-16,-1 0 0,21 0 15,-20-21-15,20 0 0,-20-1 0,20 1 16,-21-21-16,1 21 0,20-22 0</inkml:trace>
  <inkml:trace contextRef="#ctx0" brushRef="#br0" timeOffset="19963.47">14753 8700 0,'0'0'0,"21"-22"16,0-20-16,-21 21 0,-21-43 31,0 64-31,0 0 0,0 0 0,-22 0 16,22 22-16,0-22 0,-21 21 0,21 0 15,-1 0-15,1 0 0,0 0 16,21 1-16,0-1 0,0 21 0,0-21 15,0 0-15,21 1 0,0-1 16,22 0-16,-22 0 0,0 0 16,0 0-16,0 1 0,1-1 0,-1-21 0,0 21 15,0 0-15,-21 0 0,21 0 16,-21 1-16,0-1 16,-21-21-1,0 21-15,0-21 0,0 0 16,-1 0-16,-20 0 0,21 0 0,-21 0 15,20 0-15,1 0 0,0 0 0,0-21 16,0 0-16,0 21 16,21-22-16,0 1 0,0 0 15,21 21-15,0-21 0,0 0 16,21 0-16</inkml:trace>
  <inkml:trace contextRef="#ctx0" brushRef="#br0" timeOffset="20246.31">15325 8276 0,'0'0'0,"21"-21"16,-21 0-16,0 0 0,0 0 0,-21 21 31,-1 0-31,1 21 0,0 21 0,0-21 16,0 22-16,0-1 0,-1 0 0,1 1 15,0-1-15,0 0 0,0 1 16,0 20-16,-1-21 0,1 1 0,21 20 15,-21-20-15,21-1 0,0 0 16,0 1-16,0-22 0,0 21 0,0-21 16,0 0-16,21 1 0,0-22 15,1 21-15,-1-21 0,0 0 16,21 0-16,-21 0 0,1 0 0,20-21 16,-21 21-16,0-22 0,22 1 0,-43-21 15,21 21-15</inkml:trace>
  <inkml:trace contextRef="#ctx0" brushRef="#br0" timeOffset="20387.22">15092 8551 0,'0'0'0,"-21"0"16,42 0 0,0 0-1,21 0-15,1 0 0,-1-21 0,0 21 16,22-21-16,-1 21 0</inkml:trace>
  <inkml:trace contextRef="#ctx0" brushRef="#br0" timeOffset="20656.07">16298 8128 0,'0'0'15,"-42"0"-15,21 0 0,0 0 0,-22 21 16,22 22-16,-21-22 0,21 21 0,-1-21 0,1 22 15,-21 20-15,42-21 16,-21 1-16,0-1 0,21 0 0,-22 1 16,22-1-16,0 0 0,0 1 0,0-22 15,0 21-15,0 1 0,-21-22 16,21 0-16,0 0 0,0 0 0,0 0 16,21-21 15,-21-21-31,22 0 0,-22 0 0,21 0 15,-21 0-15</inkml:trace>
  <inkml:trace contextRef="#ctx0" brushRef="#br0" timeOffset="20883.93">15981 8340 0,'0'0'0,"0"-43"16,42-105 0,-21 148-16,0 21 15,1 1-15,-22 20 16,21 0-16,0 1 0,0-1 0,0 0 15,-21 22-15,21-22 0,1 0 16,-1 1-16,0-1 0,0 0 0,0 1 16,22-1-16,-22 0 0,0-20 0,0-1 15,0 0-15,-21 0 16,21 0-16,1-21 0,-1 0 16,0 0-16,0-21 15,-21 0-15,0 0 0,21 0 16,0-1-16</inkml:trace>
  <inkml:trace contextRef="#ctx0" brushRef="#br0" timeOffset="21119.98">16849 8001 0,'0'0'0,"0"-21"0,-22 21 16,1 0-16,21 21 0,-21 0 15,0 0-15,0 22 0,-22-1 16,22 0-16,0 1 0,0 20 0,0-20 15,-22 20-15,22-21 0,0 1 16,0 20-16,0-20 0,0-1 16,-1 0-16,22 1 0,0-1 0,0 0 15,0-21-15,0 22 0,0-22 16,0 0-16,0 0 0,22-21 16,-1 0-16,0 0 0,21 0 0,-21 0 15,22 0-15</inkml:trace>
  <inkml:trace contextRef="#ctx0" brushRef="#br0" timeOffset="21736.3">17780 7959 0,'0'0'0,"-21"-21"0,-22 21 0,1 0 15,0 0-15,-1 21 0,-20 0 0,-1 21 16,1 1-16,-1-1 0,22 0 0,-21 1 15,20-1-15,1 21 0,0-20 16,20-1-16,1 22 0,0-22 0,21 0 16,0 1-16,0-1 0,21 0 15,0 1-15,1-1 0,20 0 0,-21-21 16,21 22-16,1-22 0,-1 0 0,0-21 16,1 21-16,-1-21 15,0 0-15,1 0 0,-1 0 0,0-21 16,-20 0-16,-1 21 0,21-21 0,-21 0 15,-21-22-15,0 22 0,0 0 16,0 0-16,0-22 0,0 22 0,-21 0 16,-21 0-16,-43 0 15,43 21-15,-1 0 0,-20 0 0,21 0 16,-1 0-16,1 0 0,21 0 0,-22 21 16,22-21-16,21 21 15,21-21 1,22 0-16,-22 0 0,21 0 15,1 0-15,-1 0 16,0-21-16,-21 21 0,22 0 0,-1 0 16,-21 0-16,0 0 0,1 0 0,-1 0 15,-21 21 1,0 0-16,0 22 0,0-22 0,0 21 16,-21 0-16,-1 1 0,22-1 15,-21 0-15,0 1 0,0-1 0,0 0 16,0 1-16,21 20 0,-22-42 0,1 22 15,21-1-15,0 0 0,-21-20 16,21 20-16,-21 0 0,21-21 0,-21 1 16,21 20-16,0-21 0,0 0 15,0 0-15,0 1 0,0-1 16,-21 0-16,-1 0 0,22 0 16,-21-21-16,0 0 0,0 21 0</inkml:trace>
  <inkml:trace contextRef="#ctx0" brushRef="#br0" timeOffset="22319.56">9419 10097 0,'0'0'0,"0"-22"0,0 1 15,0 42 1,0 22 0,0-22-16,0 42 15,0 1-15,0-1 0,0 1 0,-21-1 16,0 22-16,21-21 0,0-1 0,-21 1 16,21-22-16,-22 21 0,22-20 15,-21-1-15,21-21 0,0 22 0,0-22 16,-21 0-16,21 21 0,-21-21 15,21 1-15,0-1 0,-21-21 16,0 0-16,-1 0 0,1 0 16,0 0-16,0 0 15</inkml:trace>
  <inkml:trace contextRef="#ctx0" brushRef="#br0" timeOffset="22547.43">8784 10816 0,'0'0'16,"0"-21"-16,0 0 0,-21 0 0,42 21 31,-21 21-31,21 0 0,22 21 16,-22-20-16,0-1 0,21 21 0,-21 0 15,22-20-15,-22 20 0,0-21 16,21 21-16,-20 1 0,-1-22 0,0 21 16,-21-21-16,21 1 0,0-1 15,0 0-15,-21 0 0,22-21 0,-1 0 16,0 0-16,0 0 0,0 0 15,0 0-15,1-21 0,20 0 16,-21 0-16,21-1 0,1-20 0</inkml:trace>
  <inkml:trace contextRef="#ctx0" brushRef="#br0" timeOffset="22703.34">9885 10795 0,'21'-21'16,"-42"42"-16,42-63 0,-21 21 0,-42 42 31,20 21-31,1-21 0,-21 0 0,21 22 15,-22-22-15,1 21 0,0 1 16,21-22-16,-22 21 0,22 0 0,-21 1 16,21-1-16,-1-21 0,-20 22 15,0-1-15,21 0 0,-22 1 0</inkml:trace>
  <inkml:trace contextRef="#ctx0" brushRef="#br0" timeOffset="23175.73">5736 11726 0,'0'0'16,"-21"0"-16,0 0 0,0 0 0,21-21 15,21 21 1,21 0-16,0 0 0,1 0 16,-1 0-16,22 0 0,-1 0 15,1 0-15,20 0 0,-20 0 0,20 0 16,1 0-16,0 0 0,-1 0 16,1 0-16,-21 0 0,-1 0 0,1 0 15,-1 0-15,-42 0 0,22 21 0,-43 1 16,-22-1-1,1-21-15,-21 0 0,0 0 16,-1 21-16,1-21 0</inkml:trace>
  <inkml:trace contextRef="#ctx0" brushRef="#br0" timeOffset="23423.1">6286 11790 0,'-21'0'0,"42"0"0,-63 0 0,21-21 15,21 42 1,0 0-1,0 21-15,0 1 0,0-1 0,0 22 16,0-1-16,0 1 0,0-1 16,0 1-16,0-1 0,0 1 0,0-1 15,0-21-15,0 22 0,-21-1 16,0-20-16,-1 20 0,22-20 0,-21-1 16,21 0-16,0-21 0,0 1 15,0 20-15,0-21 16,21-21-16,1 0 15,-1-21-15,0 21 0,0-42 16,21 20-16,-20 1 0,20-21 0</inkml:trace>
  <inkml:trace contextRef="#ctx0" brushRef="#br0" timeOffset="24036.75">6773 12446 0,'21'0'0,"1"0"16,-1 0-16,0 0 0,0-21 16,0 21-16,0-21 0,1 0 15,20-1-15,-21 1 0,0 0 0,0 0 16,1 0-16,-1 0 0,-21-1 16,21 1-16,-21 0 0,0 0 0,0 0 15,0 0-15,-21 21 16,0 0-16,-1 21 0,-20-21 15,21 42-15,0-21 0,-22 22 0,22-22 16,0 21-16,0 0 0,-21 1 16,20-1-16,1-21 0,0 22 0,0-1 15,21-21-15,0 21 0,0-20 16,0-1-16,0 21 0,0-21 16,0 0-16,21-21 0,21 22 0,-20-22 15,20 0-15,0 0 0,1 0 16,-1 0-16,0-22 0,1 1 0,-1 21 15,21-21-15,-20 0 0,-1-21 16,0 20-16,1 1 0,20-21 0,-20 21 16,-22-22-16,21 1 0,-21 21 0,0-21 15,-21 20-15,0 1 0,0 0 16,-21 21 0,0 0-16,0 21 0,0 0 15,0 1-15,-1-1 0,22 0 16,-21 0-16,21 0 0,0 22 0,0-22 15,0 0-15,0 0 0,21 0 16,1 0-16,-1 1 0,0-1 0,0 0 16,0 0-16,-21 0 0,0 0 15,0 1-15,-21-22 16,0 0-16,0 0 0,0 0 16,-22 0-16,22 0 0,-21 0 15,21 0-15,-1-22 0,22 1 0,0 0 16,0 0-16,0 0 0,0 0 15,22-22-15,-1 22 0</inkml:trace>
  <inkml:trace contextRef="#ctx0" brushRef="#br0" timeOffset="24267.62">8064 11853 0,'0'0'0,"22"0"0,-22 43 31,-22-22-31,1 21 0,0 1 0,0 20 15,0-21-15,0 22 0,-1-22 0,1 22 16,0-22-16,0 0 16,0 1-16,0-1 0,21 0 0,0-20 0,0-1 15,0 21-15,0-21 0,0 0 16,21-21-16,0 0 16,0 0-16,0 0 0,22 0 0,-22 0 15,21 0-15,-21 0 0,22-21 16,-22 0-16,-21 0 0,0 0 0</inkml:trace>
  <inkml:trace contextRef="#ctx0" brushRef="#br0" timeOffset="24411.53">7874 12340 0,'0'0'0,"-42"0"0,20 0 0,-20-21 0,21 21 16,21-21 0,0 0-16,21 0 15,21 21-15,1-22 0,-1 22 16,22-21-16,-22 21 0,21-21 15,1 0-15,-1 0 0,22 0 0,-21 21 16</inkml:trace>
  <inkml:trace contextRef="#ctx0" brushRef="#br0" timeOffset="24623.41">8869 11938 0,'0'0'0,"-21"21"31,-1 0-31,-20 1 0,21 20 0,0 0 16,-22 1-16,22-1 0,0 0 15,0 22-15,0-22 0,0 0 0,-1 1 16,1-1-16,21 0 0,0-20 16,0 20-16,0-21 0,0 21 0,0-20 15,0-1-15,0 0 16,21-21-16,1 0 16,-1 0-16,0-21 0,0 0 0,0-1 15,0 1-15</inkml:trace>
  <inkml:trace contextRef="#ctx0" brushRef="#br0" timeOffset="24850.28">8763 12150 0,'0'-64'16,"0"128"-16,21-255 15,-21 170-15,21 21 16,0 0-16,-21 21 0,22 22 16,-22-22-16,21 21 0,0 0 0,0 1 15,0-1-15,0 22 0,1-22 16,-1 0-16,21-21 0,-21 22 0,22-1 15,-22-21-15,0 22 0,21-22 16,-21 0-16,1 0 0,-1-21 0,0 21 16,0-21-16,0 0 15,0-21-15,-21 0 16,22 0-16,-22 0 0,0-1 0</inkml:trace>
  <inkml:trace contextRef="#ctx0" brushRef="#br0" timeOffset="25068.16">9610 11726 0,'-22'0'0,"1"22"15,0-1-15,0 21 0,0 0 0,0 1 16,-1-1-16,1 22 0,-21-22 16,21 21-16,0-20 0,-1 20 0,1-20 15,0-1-15,0 0 0,21 1 16,0-22-16,0 21 0,0-21 0,0 0 15,0 1-15,21-1 0,0-21 16,22 0-16,-22 0 0,21 0 16,0 0-16,1 0 0,-1-21 0,22 21 15</inkml:trace>
  <inkml:trace contextRef="#ctx0" brushRef="#br0" timeOffset="25611.85">10499 11811 0,'0'0'0,"-22"-106"31,1 85-31,0 21 0,-21 0 0,21 21 0,-22-21 16,1 43-16,-22-22 0,22 21 15,0 0-15,-22 22 0,22-22 16,0 22-16,-1-1 0,22-20 0,0 20 16,0-21-16,21 22 0,0-22 15,0-21-15,0 22 0,21-1 0,0-21 16,21 0-16,22 1 0,-22-22 15,1 0-15,20 0 0,-21 0 0,22 0 16,-22 0-16,1 0 0,-1-22 0,-21 22 16,21-21-16,-20 0 0,-1 0 15,-21-21-15,0 20 0,0 1 16,0 0-16,-21 0 0,-1 0 0,-20 0 0,21-1 16,-21 1-16,-1 0 0,22 21 15,-21 0-15,-1 0 0,22 0 16,0 0-16,0-21 0,42 21 31,21 0-31,-20 0 0,20 0 16,-21 0-16,21 0 0,-20 0 15,20 21-15,-21 0 0,21 0 0,-20 22 16,-1-22-16,-21 21 0,0 1 16,21-22-16,-21 21 0,0 0 0,0 22 15,0-22-15,0 22 0,0-22 0,0 22 16,0-1-16,-21 1 0,21-1 15,-21 1-15,21-22 0,0 21 0,-22-20 16,1-1-16,21-21 0,-21 22 16,21-22-16,0 0 15,21-42 1,0 0-16,1-1 0,-1 1 16,21-21-16,-21 21 0</inkml:trace>
  <inkml:trace contextRef="#ctx0" brushRef="#br0" timeOffset="25868.7">11007 12340 0,'0'0'0,"-22"0"0,1 0 15,0 0-15,21 21 16,0 1-16,0-1 16,21-21-1,0 0-15,1 0 0,-1 0 0,0 0 16,21 0-16,-21 0 0,1-21 15,-22-1-15,21 22 0,-21-21 0,0 0 16,0 0-16,0 0 0,-21 0 0,-1-1 16,1 22-16,0 0 0,0 0 15,0 0-15,-22 0 0,22 0 0,0 0 16,-21 0-16,21 22 16,21-1-16,-22-21 0,22 21 15</inkml:trace>
  <inkml:trace contextRef="#ctx0" brushRef="#br0" timeOffset="26216.5">12001 11642 0,'0'0'0,"64"-21"31,-43 21-31,0 21 0,22 0 0,-22 0 16,21 21-16,-21-20 0,22 20 15,-22 0-15,21 1 0,-21-1 0,0 0 16,22 1-16,-22-1 0,0 0 15,0-21-15,0 1 0,1 20 0,-22-21 16,0 0-16,0 0 0,0-42 31,21 0-15,-21-21-16</inkml:trace>
  <inkml:trace contextRef="#ctx0" brushRef="#br0" timeOffset="26439.37">12763 11578 0,'0'0'16,"0"-21"-16,-21-21 16,0 42-16,-21 21 0,21 0 15,-22 21-15,1-20 0,0 20 0,-1 0 16,-20 1-16,20-1 0,-20 21 16,-1-20-16,1 20 0,-1-20 15,22-1-15,-21 0 0,20 1 0,22-1 16,-21-21-16,21 21 0,21-20 0,0-1 15,42-21 1,-21 0-16,21 0 0,22 0 0,-22 0 16,22-21-16,-1-1 0,1 1 0</inkml:trace>
  <inkml:trace contextRef="#ctx0" brushRef="#br0" timeOffset="27084">13102 11621 0,'0'0'0,"-21"21"16,21 0-16,-21 0 0,0 0 16,21 0-16,-22 22 0,22-22 15,-21 21-15,21 1 0,0-22 0,-21 21 16,21 0-16,0 1 0,0-22 16,0 21-16,0-21 0,0 1 0,0-1 15,21 0-15,-21 0 0,0 0 0,21-21 16,-21-21-1,0 0 1,0 0-16,0 0 0,0-22 16,0 22-16,0-21 0,22-1 15,-22 1-15,21-21 0,0 20 0,0 1 16,0 0-16,0-22 0,22 22 16,-22-1-16,0 22 0,21 0 0,-20 0 15,-1 0-15,0 21 0,0 0 0,-21 21 16,0 0-16,21 0 0,-21 22 15,21-22-15,-21 21 0,0 0 0,0 1 16,0-22-16,0 21 0,22 1 0,-1-1 16,-21 0-16,21-21 0,0 22 15,0-22-15,0 0 0,1 0 0,-1-21 16,0 0-16,0 0 16,0 0-16,0 0 0,-21-21 15,22 0-15,-1 0 0,0-22 0,-21 22 16,21-21-16,0 0 0,-21 20 15,21-20-15,1-21 0,-1 20 0,21 1 16,-21 0-16,0-1 0,22 1 0,-22 0 16,0 20-16,0 1 0,-21 64 31,0-22-31,0 21 0,0 0 16,0 1-16,-21-1 0,0 0 0,0 1 15,0-1-15,21 0 0,0 1 0,-22-1 16,22 0-16,0-20 0,0 20 15,0-21-15,0 0 0,0 0 16,0 1-16,22-22 0,-1 0 16,0 0-1,0 0-15,0-22 0,-21 1 0,21 0 16</inkml:trace>
  <inkml:trace contextRef="#ctx0" brushRef="#br0" timeOffset="27367.84">14711 11345 0,'0'0'0,"0"-21"0,0 21 16,0 21-1,-21 1-15,-1 20 0,1 0 16,0 1-16,0-1 0,0 0 0,0 1 16,-22 20-16,22-21 0,0 22 15,0-22-15,21 1 0,0-1 0,0 0 16,0 1-16,21-1 0,0 0 0,21-21 15,1 1-15,-1-1 0,0 0 16,22 0-16,-1-21 0,1 0 0,-1 0 16,1 0-16,-1 0 0,22 0 15,-21-21-15,-1 0 0,1 0 0,-1 21 16,-21-22-16,1 1 0,-1 0 16,-21 0-16,0 0 0</inkml:trace>
  <inkml:trace contextRef="#ctx0" brushRef="#br0" timeOffset="27845.56">9123 13293 0,'0'-21'16,"0"42"-16,0-64 0,-21 43 16,-1 0-16,22 22 0,0-1 0,-21 0 15,0 21-15,0 22 0,21-1 0,-21 1 16,21-1-16,-21 22 16,-1-22-16,22 22 0,0-21 0,0-1 15,0 1-15,0-22 0,0 21 16,0-20-16,0-1 0,0 22 0,0-43 15,0 21-15,0-21 0,0 22 0,0-22 16,22 0-16,-1-21 16,-21-21-1,0 0 1,-21-1-16,-1 1 0</inkml:trace>
  <inkml:trace contextRef="#ctx0" brushRef="#br0" timeOffset="28048.45">8805 14034 0,'0'0'0,"0"-22"0,-21-62 15,21 105 17,0 0-32,21 0 0,-21 0 15,21 22-15,1-22 0,-22 21 0,21 1 16,0-22-16,0 21 0,-21 0 0,21-20 16,-21 20-16,21-21 0,1 0 15,-22 22-15,21-22 0,0 0 0,0-21 16,0 0-16,22 0 15,-22 0-15,21 0 0,-21 0 0,22-21 16,-22 0-16,21-1 0,0-20 0</inkml:trace>
  <inkml:trace contextRef="#ctx0" brushRef="#br0" timeOffset="28199.36">9715 14012 0,'0'0'0,"22"-21"0,-22 0 16,-22 21-1,1 0-15,-21 21 0,21 0 0,-22 22 16,1-22-16,0 21 0,21-21 15,-22 22-15,1-1 0,0 0 0,20 22 16,-20-22-16,0 1 0,21-1 0,-22 0 16,22 1-16,-21-1 15,21 0-15</inkml:trace>
  <inkml:trace contextRef="#ctx0" brushRef="#br0" timeOffset="28578.14">8191 15473 0,'0'0'0,"0"-42"0,-42-170 31,21 170-31,0-1 0,21 1 0,-21 21 16,-1 0-16,1 21 0,0 0 16,0 0-16,21 42 0,0 0 15,0 1-15,0 20 0,0 1 0,0-1 16,0 1-16,0-1 0,0 1 16,0-1-16,0 1 0,0-1 0,-21 1 15,21-1-15,-21 1 0,21-22 16,-22 21-16,22-20 0,0-1 0,-21 0 15,21-20-15,0-1 0,0 0 16,0-42 0,0-22-1,-21 22-15</inkml:trace>
  <inkml:trace contextRef="#ctx0" brushRef="#br0" timeOffset="29800.44">7662 15685 0,'0'-64'0,"0"128"0,0-170 16,-21-64-1,21 128-15,0-21 0,21-1 0,22 22 16,-22-1-16,21 1 0,0 21 0,1-21 16,20 20-16,-20 1 0,20 21 15,-21 0-15,22 0 0,-22 21 16,22 1-16,-22-1 0,0 21 16,1 0-16,-22 1 0,0 20 0,0-20 15,-21 20-15,0-21 0,0 1 16,0-1-16,-21 22 0,-21-43 0,21 21 15,-22 0-15,1-20 0,0-1 0,-1 0 16,1 0-16,0 0 0,-22 0 16,22-21-16,21 0 0,-22 0 0,1 0 15,21 0-15,0 0 0,-1-21 16,22 0-16,0 0 0,0 0 16,0 0-16,0-1 0,22 22 0,20 0 15,-21 0-15,0 0 16,0 0-16,22 22 0,-22-1 0,0 0 15,21 0-15,-20 21 0,-1-20 16,0 20-16,0 0 0,0 1 0,0-1 16,22 43-16,-43-43 0,21-21 15,0 21-15,0-20 0,0-1 16,1-21-16,-1 0 0,21 0 0,-21 0 16,22 0-16,-22 0 0,21-21 15,0-1-15,1-20 0,-22 21 0,21-21 16,1-1-16,-1 1 0,-21 0 15,0-1-15,0 1 0,1 0 16,-1-22-16,-21 22 0,0 21 0,0-22 16,0 1-16,0 21 0,0 0 15,0 42 1,0 21 0,0-21-16,-21 0 0,21 22 0,0-22 15,-22 21-15,22 1 0,0-1 0,0 0 16,0 1-16,0-1 0,0-21 15,0 21-15,22-20 0,-1-1 0,0 0 16,0-21-16,0 0 0,22 0 16,-22 0-16,0 0 0,21-21 0,1 0 15,-22-1-15,21 1 0,0-21 0,-20 21 16,20-22-16,-21 1 16,21 21-16,-20-21 0,-1-1 0,0 1 15,0 0-15,0 20 0,-21-20 16,0 21-16,21 0 0,-21 0 0,0-1 15,0 44 1,0-1-16,0 0 16,-21 0-16,21 0 0,0 22 0,0-22 15,-21 0-15,21 21 0,0-21 0,0 22 16,0-1-16,0-21 0,0 22 16,0-22-16,21 0 0,0 0 15,1-21-15,-1 0 0,21 0 16,-21 0-16,22 0 0,-1 0 0,0 0 15,1-21-15,-1 0 0,0 0 0,1-1 16,-22-20-16,21 21 0,-21 0 16,22-22-16,-22 22 0,0-21 0,0 21 15,0-22-15,-21 22 0,0 0 16,0 0-16,0 0 0,0 0 0,-21 42 16,0 0-1,0 0-15,21 0 0,-21 0 16,-1 1-16,1 20 0,0-21 15,21 21-15,-21 1 0,0-22 0,0 21 16,21-21-16,0 22 0,-22-22 16,22 0-16,-21 0 0,21 0 15,0-42 1,0 0 0,21 0-16,1 0 0,-22-22 0,21 22 15,0-21-15,21 0 0,-21 20 16,1-20-16,20 0 0,0-1 0,1 1 15,-22 21-15,21 0 0,0 0 16,-20-1-16,20 22 0,-21 0 0,0 22 16,0-1-16,-21 21 0,0-21 15,0 22-15,22-1 0,-22-21 16,0 21-16,0 1 0,21-1 0,-21 0 16,21-20-16,0-1 0,0 0 0,0 0 15,1-21-15,20 0 0,0 0 16,22-21-16,-22 0 0,22 0 0,-1-22 15,1 22-15,-1-21 0,22-1 16,-22 1-16,-20 0 0,20-1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2T02:21:10.2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 868 0,'0'0'0,"21"-21"0,-21 0 15,21-22-15,-21 22 0,0 0 0,21 21 16,-21-21-16,0 0 0,-21 21 31,0 0-31,-21 21 16,21 0-16,-22 0 0,22 21 16,-21 1-16,-1 20 0,1 1 0,0-1 15,-1 1-15,1 20 0,0-20 16,-1-1-16,22 22 0,0-21 0,0 20 15,0 1-15,21-22 0,0 1 16,0-1-16,21 1 0,0-22 16,21 1-16,-20-1 0,20-21 0,0 0 15,1-21-15,20 0 0,-21 0 16,1 0-16,-1 0 0,0-21 0,1 0 16,20-21-16,-20 20 15,-1-20-15,0 21 0,1-21 0,-1-1 16,0 1-16,-21-22 0,1 22 15,-22 21-15,0-21 0,0-1 0,-43 22 16,22 0-16,-21 0 0,21 0 16,-22 21-16,1 0 0,0 0 0,-1 0 15,1 21-15,0-21 0,-1 42 16,22-21-16,-21 0 0,-1 22 16,22-1-16,0-21 0,0 22 0,0-1 15,21-21-15,0 21 0,0-20 16,0-1-16,0 0 0,21 0 0,0-21 15,0 0-15,22 0 16,-22 0-16,21 0 0,0-21 0</inkml:trace>
  <inkml:trace contextRef="#ctx0" brushRef="#br0" timeOffset="254.85">3090 1376 0,'-21'0'32,"0"0"-32,0 0 31,0 0 0,-1 0-31,1 0 16,0 0-16,0 0 15,0 21-15,0-21 0,-1 0 0,1 21 16</inkml:trace>
  <inkml:trace contextRef="#ctx0" brushRef="#br0" timeOffset="1063.68">5397 783 0,'0'0'0,"-21"-21"0,21 0 15,-21 0-15,21 0 16,0-1-16,0 1 0,0 0 0,-21 21 16,21-21-16,-21 21 15,21 42 1,0-21-16,0 43 0,0-1 16,0 1-16,0 21 0,0 20 15,0-20-15,0 0 0,0-1 0,0 22 16,0-21-16,0 0 0,0 20 15,0-20-15,-21 0 0,-1-1 0,1-20 16,0 21-16,0-22 0,0-21 16,21 22-16,0-22 0,-21 1 15,21-22-15,0 0 0,0 0 0,21-42 16,-21 0 0,21 0-16,0-1 0,-21 1 0</inkml:trace>
  <inkml:trace contextRef="#ctx0" brushRef="#br0" timeOffset="1546.4">5207 1376 0,'0'0'0,"-21"-42"0,0-22 0,-1 1 15,1-1-15,21-21 0,0 22 16,0-1-16,0 1 0,0 21 16,0-22-16,0 22 0,21-1 15,1 1-15,-1 0 0,21 21 0,0-1 16,1 1-16,-1 0 0,22 21 15,-1 0-15,22 0 0,-22 21 0,22 0 16,-22 1-16,1 20 0,-1 21 16,-20-20-16,-1 41 0,-21-20 0,-21-1 15,0 22-15,0-21 0,-21-1 16,-21 1-16,-1-1 0,-20 1 16,-1-22-16,1 21 0,-22-20 15,22-1-15,-1-21 0,1 22 0,-1-22 16,22 0-16,0-21 0,-1 0 15,1 0-15,21 0 0,0 0 0,21-21 16,0 0-16,0-1 16,0 1-16,0 0 0,0 0 0,21 21 15,0 0-15,0 0 0,0 0 16,22 21-16,-22 21 0,21-20 16,-21 20-16,22 0 0,-1 1 0,-21 20 15,0-21-15,0 1 0,22-1 16,-22 22-16,0-43 0,0 21 0,0 0 15,22-20-15,-22-1 0,0 0 16,21-21-16,-20 0 0,20 0 16,-21 0-16,21 0 0,-20 0 15,20 0-15,-21-21 0,21 0 0,-20-1 16,-1 1-16,0 0 0</inkml:trace>
  <inkml:trace contextRef="#ctx0" brushRef="#br0" timeOffset="1912.2">6054 1799 0,'0'0'0,"-22"0"0,-41 43 32,63-22-32,21-21 15,0 0 1,0 0-16,22 0 0,-22-21 16,0 21-16,0-22 0,22 1 0,-22 0 15,21 0-15,-21 0 0,0 0 16,1-22-16,-1 22 0,0 0 0,0-21 15,-21 20-15,0 1 0,0 0 16,-21 21-16,0 0 16,0 0-16,-22 21 0,22 22 15,-21-22-15,21 21 0,-22 0 0,22 22 16,0-22-16,0 1 0,-22 147 31,43-169-31,0 22 0,0-22 0,22 0 16,-1 0-16,0-21 0,0 0 15,21 0-15,-20 0 0,20 0 0,0 0 16,1 0-16,-1-21 0,21 0 16,-20 0-16,20-1 0,-20-20 0,-1 21 15,21-21-15,-41-1 0,20 1 16</inkml:trace>
  <inkml:trace contextRef="#ctx0" brushRef="#br0" timeOffset="2211.02">6879 1524 0,'0'-21'16,"0"42"-16,0-21 15,0 21-15,0 0 0,-21 1 16,0 20-16,21 0 0,0 22 0,-21-1 16,-1-20-16,1 41 0,21-20 15,0 20-15,-21-20 0,0 42 0,21-22 16,-21 22-16,0 0 0,21 0 0,-22 0 16,1 21-16,0-21 0,0 21 15,0 0-15,0-22 0,-1 1 0,1 0 16,0 0-16,0 0 0,21-22 15,-21 1-15,21 0 0,-21-22 0,21-20 16,0 20-16,0-21 0,0-20 0,0-1 16,0 0-16,0-42 15,0-22 1,0 22-16,21-21 0,-21-22 0,21 22 16,0-21-16,-21-1 0,21 1 15,0-22-15,-21 0 0,0 1 0,22-22 16,-22 0-16</inkml:trace>
  <inkml:trace contextRef="#ctx0" brushRef="#br0" timeOffset="2474.87">6625 2223 0,'0'0'0,"0"-85"0,0 0 15,42-296 1,1 339-16,-22 21 16,0-22-16,21 22 15,1 0-15,-1 21 0,0 0 0,1 0 16,-22 0-16,21 21 0,-21 0 15,1 1-15,-1 20 0,-21 0 0,0 1 16,0 20-16,-21-21 0,-1 1 16,1-1-16,-21 0 0,21 1 0,-22-1 15,1-21-15,21 22 0,-21-22 0,20 0 16,1 0-16,0-21 0,21 21 16,21-42-1,22 21 1,-22-21-16,0-21 0,21 20 0,-21 1 15</inkml:trace>
  <inkml:trace contextRef="#ctx0" brushRef="#br0" timeOffset="2859.65">7260 1588 0,'0'-22'0,"0"44"0,0-22 31,0 21-31,0 21 0,-21-21 0,0 22 16,21-1-16,-21 0 0,21 1 15,-22-1-15,22 0 0,-21 1 0,21-1 16,0-21-16,0 0 0,0 22 16,0-22-16,21-21 0,1 21 0,-1-21 15,21 0-15,-21 0 0,0 0 16,1 0-16,20 0 0,-21-21 16,21 0-16,-20-1 0,20 1 0,0 0 15,-21 0-15,1 0 0,-1-22 16,0 1-16,0 21 0,-21-21 0,0-1 15,0 1-15,0 0 0,-21 20 16,0-20-16,0 21 0,-1 0 0,-20 21 16,21 0-16,-21 0 0,-1 0 15,22 0-15,-21 21 0,-1 0 16,22 0-16,0 0 0,-21 1 0,21-1 0,21 21 16,0-21-16,0 0 0,0 1 15,0-1-15,21 0 16,0-21-16,0 0 0,0 0 15,22 0-15,-1 0 0,0-21 0</inkml:trace>
  <inkml:trace contextRef="#ctx0" brushRef="#br0" timeOffset="3175.46">7810 1588 0,'0'0'0,"0"-22"0,0 1 0,0 0 15,0 0-15,0 0 0,0 0 0,22-1 16,-1 22-16,0 0 15,0 0-15,21 22 16,-20-1-16,-1 0 0,0 21 16,0 1-16,0-1 0,0 0 0,1 22 15,-22-22-15,0 0 0,21 1 16,-21-1-16,0 0 0,0 1 0,0-22 16,0 0-16,0 0 0,0 0 0,0 1 15,-21-22 1,-1 0-16,22-22 15,0 1-15,0 0 16,0-21-16,0 21 0,0-22 0,0 1 16,22 0-16,-1-1 0,-21-20 15,21 20-15,0 1 0,21-21 16,-20 20-16,-1 1 0,0 0 0,21-1 16</inkml:trace>
  <inkml:trace contextRef="#ctx0" brushRef="#br0" timeOffset="3415.33">8721 1037 0,'0'0'0,"21"0"0,-21 21 32,0 22-32,0-22 0,-21 21 15,-1 1-15,1-1 0,0 0 0,0 1 16,0 20-16,0-21 0,-1 22 16,1-22-16,0 22 0,0-1 0,0-20 15,21 20-15,0-21 0,-21 1 16,21-1-16,0-21 0,0 22 0,0-22 15,0 0-15,0 0 0,21-21 16,0 0-16,0 0 0,21 0 0,-20 0 16,20-21-16,-21 21 0,21-21 15,-20 0-15,20-1 0,-21-20 0,0 21 16,0 0-16</inkml:trace>
  <inkml:trace contextRef="#ctx0" brushRef="#br0" timeOffset="3579.23">8488 1566 0,'0'0'0,"-43"0"31,65-21-15,-1 21-16,21 0 0,-21-21 16,22 21-16,-1-21 0,0 21 0,1-21 15,-22 0-15,21-1 0</inkml:trace>
  <inkml:trace contextRef="#ctx0" brushRef="#br0" timeOffset="4411.76">10689 1270 0,'0'-21'16,"0"0"-16,21 0 15,-21-1-15,21 1 16,-21 0-16,0 0 0,22 0 0,-22-22 16,21 22-16,-21-21 0,0 21 15,21 0-15,-21-1 0,0 44 16,0-1 0,-21 21-16,21 22 0,-21-22 0,-22 21 15,22 1-15,0 21 0,-21-22 16,20 22-16,-20-1 0,21-20 0,-21 21 15,20-22-15,1 1 0,0-1 16,0 1-16,0-22 0,21 0 0,-21-21 16,21 1-16,0-1 0,21-21 31,0 0-31,-21-21 0,21-22 0,0 22 16,0-21-16,22 21 0,-22-43 15,0 22-15,0-22 0,0 1 0,1 20 16,-1-20-16,0-22 0,0 22 15,0-1-15,-21 1 0,21-1 0,-21 1 16,0-1-16,0 22 0,0 0 16,0 20-16,0 1 0,0 42 15,0 22 1,0-1-16,0 0 0,0 1 0,0 20 16,0 1-16,0-1 0,0 1 0,0-1 15,0 1-15,0-1 16,22-20-16,-1 20 0,-21-21 0,21 1 15,0-1-15,0 0 0,-21-20 16,21-1-16,1 0 0,-1 0 0,-21-42 31,-21 21-15</inkml:trace>
  <inkml:trace contextRef="#ctx0" brushRef="#br0" timeOffset="5519.4">10372 1757 0,'0'0'15,"-22"0"-15,44 0 16,-1 0 0,21 21-16,-21-21 0,0 0 15,22 0-15,-1 0 0,0 0 0,22 0 16,-22 0-16,22-21 0,-22 0 0,22 0 16,-1 21-16,-21-22 0,1 1 15,-1 0-15,-21 0 0,22 0 0,-22 0 16,-21-1-16,21 22 15,-42 0 1,21 22-16,-21-1 16,-1 21-16,22-21 0,-21 22 0,21-1 15,-21-21-15,21 21 0,0 1 16,0-1-16,0-21 0,0 22 16,0-22-16,0 21 0,0-21 0,21-21 15,0 21-15,1-21 0,-1 0 16,0 0-16,21 0 0,-21 0 0,22 0 15,-22-21-15,0 0 0,21 0 0,-20 0 16,-1-22-16,0 22 0,0-21 16,0 0-16,0-1 0,1 1 0,-22 0 15,0-1-15,0 1 0,21 21 16,-21-22-16,0 22 0,0 0 0,0 42 31,0 0-31,0 1 16,-21-1-16,21 21 0,0 0 0,-22-20 15,22 20-15,-21 0 0,21 1 16,0-1-16,0 0 0,0-21 0,0 22 16,0-22-16,21 0 0,1 0 15,-1 0-15,0-21 0,0 0 0,21 0 16,-20 0-16,20 0 0,0-21 0,-21 21 16,22-21-16,-1 0 0,0-21 15,1 20-15,-1-20 0,-21 0 0,22-1 16,-22 1-16,21-21 15,-21-1-15,0 22 0,1-22 0,-1 1 0,0-1 16,0-20-16,-21 20 0,21 1 16,-21-1-16,21 22 0,-21-22 15,0 22-15,0 21 0,0 0 0,0 42 16,-21 0 0,0 21-16,0 1 0,0 20 0,-22-21 15,22 22-15,0-1 0,-21 1 16,21-1-16,-1 1 0,1-1 0,21 22 15,0-43-15,0 22 0,0-1 16,0-20-16,0-1 0,21 0 0,1 1 16,-1-22-16,0 0 0,0 0 15,21-21-15,1 0 0,-22 0 0,21 0 16,1 0-16,-1 0 0,-21-21 16,21 0-16,1 0 0,-1-22 15,0 22-15,-20-21 0,20 21 0,-21-22 16,0 1-16,0 0 0,1-1 15,-1 22-15,-21-21 0,0 21 0,0 0 16,0 42 0,-21 0-16,21 0 15,-22 0-15,1 22 0,21-22 0,-21 21 16,21 0-16,0 1 0,0-22 16,-21 21-16,21 1 0,0-22 15,0 0-15,0 0 0,0 0 0,21 0 16,0-21-16,0 0 0,1 0 15,-1 0-15,0 0 0,21 0 0,-21 0 16,22-21-16,-22 0 0,21 0 16,-21 0-16,1 0 0,20-22 0,-21 1 15,0 21-15,0-43 0,-21 22 0,0 0 16,0-1-16,0 1 0,0 0 16,0-1-16,0 22 0,-21 0 0,0 0 15,-21 21-15,21 0 0,-1 0 16,-20 0-16,21 0 0,-21 0 0,20 21 15,1 0-15,-21 0 0,21 0 16,0-21-16,-1 22 0,1-1 16,0-21-16,0 21 0,0-21 15</inkml:trace>
  <inkml:trace contextRef="#ctx0" brushRef="#br0" timeOffset="5703.47">11959 1545 0,'0'0'16,"-63"-21"0,84 21-1,0 0-15,21-21 16,1 21-16,20 0 0,1 0 16,-1-21-16,1 21 0,-1-21 0,-21 21 15,22-22-15,-1 22 0</inkml:trace>
  <inkml:trace contextRef="#ctx0" brushRef="#br0" timeOffset="6655.56">13081 1630 0,'0'0'0,"0"-21"0,0 0 0,0-22 16,21 22-16,0 0 0,0 0 15,1 21-15,-1 0 0,0 0 16,0 0-16,21 0 0,-20 0 0,-1 21 16,0 0-16,0 21 0,21-20 0,-42 20 15,22 0-15,-22 1 0,0-1 16,0 0-16,0-21 0,0 22 0,0-1 15,0-21-15,-22 0 16,22 22-16,0-22 0,-21-21 0,0 21 16,0-21-16,21-21 31,0 0-31,0 0 0,0-1 16,0-20-16,0 21 0,21-21 15,-21-1-15,21 1 0,0 0 0,1-1 16,-1 1-16,0 0 0,0 20 0,0 1 15,0-21-15,1 42 0,-1-21 16,0 21-16,0 0 0,0 0 0,0 0 16,1 21-16,-22 0 0,0 0 15,21 22-15,-21-22 0,0 21 16,0 0-16,0 1 0,0 20 16,0-42-16,0 22 0,0-1 0,0 0 15,0-20-15,0-1 0,0 0 0,0 0 16,0-42 15,21-21-15,-21 20-16,0 1 0,21-21 0,0 21 15,0-22-15,1 1 0,-1-21 16,0 20-16,0 1 0,0-22 0,22 22 16,-22 21-16,21-21 0,-21 20 0,0 1 15,22 0-15,-22 21 16,0 0-16,0 0 0,-21 21 15,0 0-15,0 1 0,0 20 0,0-21 16,0 21-16,0 1 0,0-1 16,0 0-16,0 1 0,0-1 0,0 0 15,0-20-15,0 20 0,21-21 16,1 21-16,20-20 0,-21-22 0,0 21 16,0 0-16,22-21 0,-22 0 0,0 0 15,0 0-15,22 0 0,-22-21 16,0 0-16,0-1 0,0 1 0,0-21 15,22 21-15,-43-22 0,21 22 16,0-21-16,0-22 0,-21 22 16,0 21-16,21-21 0,-21 20 0,0 1 15,0 0-15,0 0 0,0 42 16,0 0 0,0 22-16,0-22 0,0 21 15,-21 0-15,21-20 0,0 20 0,-21 0 16,21-21-16,0 1 0,0 20 0,0-21 15,0 0-15,0 0 16,21-21 0,0 0-1,-21-21-15,22 0 0</inkml:trace>
  <inkml:trace contextRef="#ctx0" brushRef="#br0" timeOffset="6803.28">14732 1355 0,'0'0'0,"-21"-21"0,-43 21 16,43 0 0,0 21-1,21 0-15,0 0 16,21-21 0,0 21-16</inkml:trace>
  <inkml:trace contextRef="#ctx0" brushRef="#br0" timeOffset="7067.12">15198 1355 0,'0'0'0,"-85"0"15,64 0 1,0 0-16,-22 0 0,22 21 0,0-21 16,-21 42-16,20-21 0,1 1 0,-21 20 15,21-21-15,0 21 0,21 1 16,0-1-16,0 0 0,0 1 15,0-1-15,0-21 0,21 22 16,21-22-16,-21 21 0,22-21 0,-1 0 16,0 1-16,22-22 0,-22 21 0,22-21 15,-1 0-15,-21 0 0,22 0 16,-1 0-16,-20-21 0,20-1 0,-20 1 16,-1 0-16,0 0 0,1-21 15</inkml:trace>
  <inkml:trace contextRef="#ctx0" brushRef="#br0" timeOffset="7480.6">15875 1376 0,'0'0'0,"0"-21"0,-21 0 0,0 21 16,-1 0-16,1 0 0,0 21 15,0-21-15,-21 21 0,20 0 16,-20 21-16,21-20 0,0 20 0,-22 0 16,22 1-16,0-1 0,21 0 15,0 1-15,-21-1 0,21 0 0,0-21 16,0 22-16,0-22 0,21 0 15,0 0-15,0-21 0,1 0 0,-1 0 16,0 0-16,21 0 0,-21 0 0,1 0 16,20-21-16,-21 0 0,0 0 15,0 0-15,1-22 0,-1 1 0,0 0 16,0-1-16,-21 1 0,21 0 16,-21-22-16,0 22 0,0-1 15,0 22-15,0-21 0,0 21 0,0 42 31,-21 0-31,21 0 16,0 22-16,-21-1 0,21-21 16,-21 21-16,21 1 0,0-1 0,0 0 15,0 1-15,0-22 0,0 21 16,21-21-16,0 22 0,0-22 0,0-21 16,1 21-16,-1-21 0,0 0 0,21 0 15,-21 0-15,1 0 0,20 0 16,-21-21-16,21 0 0,-20 0 15,-1-22-15,21 1 0</inkml:trace>
  <inkml:trace contextRef="#ctx0" brushRef="#br0" timeOffset="7731.49">16468 953 0,'0'-43'0,"0"86"0,0-107 16,0 43-16,0 0 0,-22 42 15,1 0-15,0 0 0,0 22 16,0 20-16,0-21 0,21 22 15,-22-1-15,1-20 0,21 20 0,0 1 16,0-1-16,0 1 0,0-1 16,0 1-16,21-1 0,-21-20 0,22-1 15,-22 0-15,0 1 0,21-22 16,-21 0-16,21 0 0,-21 0 16,21-21-16,0 0 0,0-21 15,1 0-15,-1 0 0,0 0 16,0-22-16,0 1 0,0 0 0,1-1 15,-1-20-15,0-1 0</inkml:trace>
  <inkml:trace contextRef="#ctx0" brushRef="#br0" timeOffset="8495.79">16849 889 0,'21'-21'0,"-42"42"0,42-63 16,-21 21-16,-21 42 16,-1 21-16,1 0 15,0 1-15,0-1 0,0 22 16,0-22-16,-1 21 0,1 1 15,0-1-15,0-20 0,21 20 0,0-20 16,0 20-16,0-21 0,0 1 16,0-1-16,0 0 0,0 1 0,0-22 15,21 0-15,0-21 0,0 0 16,1 0-16,-1 0 0,0 0 0,0 0 16,21-21-16,-20 0 0,20 0 0,-21-1 15,0-20-15,22 21 0,-22-21 16,0-1-16,0 22 0,0 0 15,-21 0-15,0 0 0,0 42 32,0 0-32,-21 0 0,21 0 15,0 0-15,-21 22 0,21-22 16,0 21-16,0-21 0,0 1 0,0 20 16,0-21-16,0 0 0,0 0 15,21 1-15,0-22 0,0 0 0,1 21 16,20-21-16,-21 0 0,0 0 0,22 0 15,-1-21-15,-21-1 0,21 1 16,-20 0-16,20-21 0,-21 21 0,0-22 16,0 1-16,1 0 15,-1-1-15,0 22 0,0-21 0,0 21 16,-21-1-16,21 22 0,-21-21 16,0 42-1,0 1-15,-21-1 0,0 0 16,0 21-16,0 1 0,21-22 15,-21 21-15,-1 22 0,1-22 0,0 0 16,0 22-16,0-1 0,0-20 16,21 20-16,0 1 0,0-1 0,0 1 15,0 20-15,0-20 0,0 20 0,0 1 16,0 0-16,0-22 0,21 22 16,-21 0-16,21-22 0,-21 1 15,0 20-15,0-41 0,0 20 0,0 1 16,0-22-16,0 0 0,0-21 15,-21 1-15,-22-1 0,22 0 0,-21-21 16,0 0-16,-1 0 0,1-21 0,0 0 16,-1-22-16,22 22 0,-21-21 15,21-1-15,-1 1 0,1 0 0,21-22 16,0 1-16,0-1 0,0 1 16,21-1-16,1-20 0,20-1 0,-21 0 15,21 1-15,22 20 0,-22-21 0,22 22 16,-22-1-16,22 1 0,-1-1 15,1 22-15,-22-21 0,0 20 16,1 22-16,-1 0 0</inkml:trace>
  <inkml:trace contextRef="#ctx0" brushRef="#br0" timeOffset="9187.19">5588 2773 0,'0'0'0,"-64"0"15,1-21-15,-1 21 0,22-21 16,21 21-16,-21 0 0,20-22 0,22 1 15,0 0 1,43 21-16,-22 0 0,21-21 16,22 21-16,-1 0 0,22-21 15,0 21-15,20 0 0,1-21 0,21 21 16,0-22-16,21 22 0,22 0 16,-1-21-16,0 21 0,22 0 0,21-21 15,-1 21-15,1-21 0,21 0 16,0 21-16,21-21 0,0 21 15,0-22-15,21 1 0,21 0 0,0 21 16,1-21-16,20 0 0,-20 0 16,20-1-16,1 1 0,-1 0 0,1 0 15,-1 21-15,1-21 0,-22 0 16,21-1-16,-20 1 0,-22 0 0,0 0 16,0 21-16,-21-21 0,0 0 0,-21-1 15,0 22-15,-43-21 0,1 0 16,-22 21-16,-21-21 0,1 0 0,-44 21 15,1-21-15,-21 21 0,-22-22 16,1 22-16,-22 0 0,-21 0 0,1-21 16,-1 21-16,-42 0 31,-1 0-31,-20 0 0,0 21 0,-22-21 16,-20 22-16,-1-1 0</inkml:trace>
  <inkml:trace contextRef="#ctx0" brushRef="#br0" timeOffset="11079.14">7959 3704 0,'0'0'0,"21"-190"16,-21 147-16,21 1 15,-21 0-15,21-1 0,-21-20 16,0 42-16,0-22 0,0 22 0,0 0 15,0 0-15,-21 21 0,0 0 16,0 21-16,-22 0 0,22 22 0,-21 20 16,-1 1-16,1-1 0,0 1 15,-1 20-15,1 1 0,21 0 0,-21-1 16,-1 1-16,22 21 0,-21-22 0,21 1 16,-1-21-16,22-1 15,0 1-15,0-1 0,22-21 0,20-20 16,0 20-16,1-21 0,-1-21 15,21 0-15,1 0 0,21 0 0,-22 0 16,1 0-16,20-21 0,-20-21 0,-1 20 16,1 1-16,-1-21 0,-20 0 15,20-1-15,-42 1 0,22 0 0,-22-22 16,0 22-16,-21-22 0,0 22 16,0-22-16,0 1 0,0 21 0,-21-22 15,0 1-15,-1 20 0,1-20 16,0 20-16,-21-20 0,-1 42 0,1-22 15,0 22-15,-1 21 0,1 0 16,-21 21-16,-1 1 0,1 20 16,-22 0-16,21 1 0,1 20 0,21 1 15,-1 20-15,1-20 0,0 20 16,20 1-16,1-21 0,21 20 0,0-20 16,0-22-16,21 0 0,1 1 15,20-1-15,0-21 0,1 0 0,20 1 16,1-22-16,-22 0 0,21 0 0,1 0 15,-22-22-15,22 1 0,-22 0 16,22 0-16,-22 0 0,0 0 0,1-22 16,-1 22-16,-21-21 0,21-1 15,-20 22-15,-1-21 0,0 0 16,0 20-16,-21 1 0,0 0 0,0 0 16,21 21-16,-21 21 15,0 0-15,0 22 16,0-22-16,-21 21 0,21 0 15,-21-20-15,21 20 0,0 0 0,-21-21 16,21 1-16,-21 20 0,21-21 16,0 0-16,0 0 0,0-42 31,0 0-15,0 0-16,21 0 0,-21 0 15,21-1-15,0-20 0,-21 0 0,21-1 16,-21 1-16,21 0 0,1-1 15,-1 1-15,0 21 0,0 0 0,0 0 16,0-1-16,1 22 16,-1 0-16,0 0 0,0 22 0,0 20 15,-21-21-15,21 0 0,-21 22 16,22-22-16,-22 21 0,0-21 0,21 22 16,0-22-16,0 21 0,0-21 0,-21 0 15,21-21-15,1 22 0,-1-1 16,0-21-16,0 0 0,0 0 15,0 0-15,1 0 0,-1-21 0,-21-1 16,21 22-16,0-21 0,0 0 16,0-21-16,-21 21 0,22-22 0,-1 22 15,-21-21-15,21-1 0,0 1 16,-21 0-16,0-1 0,21 22 0,0 0 16,-21 0-16,22 0 0,-1 21 15,0 0 1,-21 21-16,0 0 15,0 0-15,0 0 0,0 1 16,0-1-16,0 0 0,0 0 16,0-42 15,0 0-15,0 0-16,21-1 0,-21 1 15,0 0-15,0 0 0,0 0 16,0 0-16,0-1 0,-21 1 15,0 21-15,0 0 16,-1 0 0,1 21-16,0 1 0,21 20 0,-21-21 15,0 21-15,21 1 0,0-1 16,-21 0-16,21 1 0,-22-1 16,22 0-16,0 1 0,0-1 15,0 0-15,0-20 0,22-1 0,-1 0 16,0 0-16,21 0 0,-21-21 0,22 0 15,-22 0-15,21 0 0,1 0 16,-1 0-16,21 0 0,-20-21 0,-1 0 16,22 0-16,-22 0 0,21-1 0,-20-20 15,-1 21-15,0-21 0,1-1 16,-22 1-16,0 0 0,0-1 0,-21 22 16,0-21-16,0-1 0,0 22 15,-21 0-15,-21 21 0,21 0 16,-1 0-16,-20 21 0,21 0 15,-21 1-15,-1 20 0,22 0 16,0 1-16,21-22 0,0 21 0,0 0 16,0 1-16,0-22 0,21 0 0,0 21 15,22-20-15,-22-22 0,42 21 16,-20-21-16,-1 21 0,21-21 0,-20 0 16,20 0-16,1-21 0,-22 0 15,22-1-15,-22 1 0</inkml:trace>
  <inkml:trace contextRef="#ctx0" brushRef="#br0" timeOffset="11779.74">11980 4128 0,'0'0'15,"-21"0"-15,21-22 16,0 1-16,21 0 15,0 0-15,1 0 0,-1 0 0,21-1 16,-21 1-16,0-21 0,22 21 16,-22 0-16,0-22 0,0 22 0,-21-21 15,0 21-15,0-22 0,0 1 0,0 21 16,-21-22-16,0 1 0,0 21 16,-22 0-16,1-22 0,-21 43 0,20 0 15,-20 0-15,-1 0 0,22 22 16,-22-1-16,22 21 0,0 0 0,-1 1 15,22-1-15,0 0 0,0 22 16,0-1-16,21-20 0,0 20 16,0-20-16,0-1 0,0 0 0,0-21 15,21 22-15,0-22 0,21 0 16,-20-21-16,20 0 0,-21 0 0,21 0 16,1 0-16,-1 0 0,0-21 0,1 0 15,-22 0-15,21-1 0,1-20 16,-22 21-16,0-21 0,0-1 0,0 22 15,-21-21-15,0-1 0,0 22 16,0-21-16,0 0 0,0 20 0,0 1 16,0 0-16,-21 21 15,0 0-15,0 21 0,21 0 16,-21 1-16,-1-1 0,22 21 0,0 0 16,-21 1-16,21-22 0,0 21 15,0 1-15,0-22 0,0 21 0,21-21 16,1 0-16,-1 1 0,0-1 15,0-21-15,21 0 0,1 0 0,-1 0 16,0 0-16,1-21 0,-1-1 0,0 1 16,1-21-16,20 21 0,-20-22 15,-1 1-15,0 0 0</inkml:trace>
  <inkml:trace contextRef="#ctx0" brushRef="#br0" timeOffset="12487.39">13039 3090 0,'0'0'0,"0"-42"15,0 21-15,0-21 0,-22 20 0,1 22 16,0 0-16,0 0 0,0 0 16,0 22-16,-22-1 0,22 21 0,0 0 15,0 22-15,0-1 0,-1 22 0,1 0 16,0-1-16,0 1 0,0 0 16,0 21-16,-1-22 0,1 22 0,21 0 15,-21 0-15,21-22 0,-21 22 16,21 0-16,0 21 0,0-21 0,0 21 15,0-21-15,0 0 0,0 21 16,0-22-16,0 1 0,0-21 16,0 21-16,0-43 0,0 22 0,0-22 15,0-20-15,0-1 0,0-21 0,21-21 16,0 0-16,22 0 0,-1-21 16,-21-21-16,43-1 0,-22 1 0,0 0 15,22-22-15,-22 1 0,0-1 0,22 1 16,-43-1-16,21 1 0,-20-22 15,-1 22-15,-21-22 0,0 21 0,0-20 16,-21 20-16,-1-20 0,-20 20 0,0 1 16,-22 20-16,22-20 15,-22 20-15,1 1 0,-1 0 0,22 21 0,-21-22 16,-1 22-16,22 0 0,-1 0 16,1 21-16,21-21 0,0-1 15,0 22-15,21-21 0,0 0 0,0 0 16,0-21-16,21 20 15,0 1-15,0-21 0,21 21 0,-20-22 16,20 1-16,21 0 0,-20-1 0,20 1 16,22 0-16,-22-22 0,1 1 15,21-1-15,-22 1 0,22-1 0,-43 1 16,22-1-16,-22 1 0,0 20 16,-21 1-16,22 0 0,-43-1 0,0 22 15,0 0-15,0 0 0,-21 21 16,-1 0-16,1 21 15,0 0-15,-21 22 0,21-1 0,-1 21 16,1-20-16,0 20 0,0 1 16,0-1-16,0 1 0,21-22 0,0 0 15,0 22-15,0-22 0,-22 1 16,22-22-16,0 21 0,0-21 0,0 0 16,0 1-16,22-1 0,-1 0 0,0-21 15,0 0-15,0 0 0,0 0 16,1 0-16,-1 0 0,0 0 0,-21-21 15,21 0-15,-21-1 16</inkml:trace>
  <inkml:trace contextRef="#ctx0" brushRef="#br0" timeOffset="12651.49">13060 3725 0,'0'0'16,"-21"-21"-1,42 21 1,0-21-16,0 21 15,0 0-15,22 0 0,-1-21 0,0 21 16,1 0-16,-1-21 0,0 21 16,1 0-16,-1-21 0,0-1 15,-21 22-15,1 0 0</inkml:trace>
  <inkml:trace contextRef="#ctx0" brushRef="#br0" timeOffset="13251.14">13589 3768 0,'0'0'0,"-21"0"0,21 21 16,21-21 0,0-21-1,0 21-15,0-21 0,1-1 16,-1 22-16,21-21 0,-21 0 16,0 0-16,22 0 0,-22 0 15,0-1-15,0 1 0,-21 0 16,0 0-16,-21 21 15,0 21 1,-21 0-16,20 0 0,1 22 0,0-22 16,0 0-16,0 21 0,0-20 15,-1 20-15,22-21 0,0 0 0,0 22 16,0-22-16,0 0 0,0 0 0,0 0 16,22-21-16,-1 0 15,0 0-15,0 0 0,21 0 16,-20 0-16,-1-21 15,21 21-15,-21-21 0,0 0 0,22 0 16,-22-1-16,21 1 0,1-21 0,-22 21 16,21-22-16,0 22 0,-20-21 15,20 0-15,0 20 0,1-20 0,-1 21 16,0 0-16,1 0 0,-22 21 16,21 0-16,-21 0 0,22 21 0,-22 0 15,0 0-15,-21 0 0,0 0 0,0 22 16,0-22-16,0 21 0,0-21 15,0 22-15,0-22 0,0 21 0,0-21 16,-21 1-16,21-1 0,0 0 16,-21-21-16,21-21 31,0 0-15,0-1-16,0 1 0,0 0 0,0 0 15,0-21-15,0 20 0,0-20 0,21 21 16,-21-21-16,0 20 0,0 1 15,0-21-15,0 21 0,0 0 0,21-1 16,-21 1-16,0 0 0</inkml:trace>
  <inkml:trace contextRef="#ctx0" brushRef="#br0" timeOffset="16547.3">16023 3239 0,'0'0'0,"-21"-22"0,0 1 16,0 21-16,-1-21 0,1 21 15,21-21 1,21 0 15,1 0-31,-1 21 0,21-22 0,0 1 16,1 21-16,-1-21 0,22 0 15,-22-21-15,21 20 0,-20 1 0,20 0 16,-20-21-16,-22 21 0,21-1 16,-42-20-16,21 21 0,-21-21 0,0 20 15,0 1-15,-21 0 0,-21 0 16,21 0-16,-22 0 0,-20 21 16,-1 0-16,22 0 0,-22 21 0,1 0 15,-1 0-15,22 21 0,0 1 16,-1-1-16,1 22 0,21-22 0,0 0 15,21 22-15,0-1 0,0-20 16,0-1-16,21 21 0,21-20 0,-21-22 16,22 21-16,-1-21 0,0 1 15,1-1-15,20 0 0,-20-21 0,20 0 16,-21 0-16,22 0 0,-22 0 16,1-21-16,-22 21 0,21-21 0,-21-1 15,-21 1-15,0 0 16,0 0-16,-42 0 0,21 21 15,-22-21-15,1 21 0,-21 0 0,20 0 16,1 21-16,-22 0 0,22 0 16,0 21-16,-1-20 0,1 20 0,21 0 15,-21 1-15,20-1 0,1 0 16,21 1-16,0-1 0,0-21 0,0 21 16,0-20-16,0-1 0,21 0 15,1 0-15,-1 0 0,0-21 0,21 0 16,1 0-16,-22 0 0,21 0 15,22 0-15,-22-21 0,0 0 16,22 0-16,-22 0 0,22-1 0,-22 1 16,0 0-16,22-21 0,-22 21 15,0-22-15,1 1 0,-1 21 0,-21-22 16,0 1-16,22 21 0,-22 0 16,0 0-16,0 21 0,-21 21 15,0 0-15,0 0 16,0 0-16,0 0 0,0 22 0,0-22 15,0 21-15,0-21 0,0 1 0,-21 20 16,21-21-16,-21 0 0,21 0 16,0 1-16,0-1 0,0-42 47,21-1-32,0 1-15,-21 0 0,21 0 16,1-21-16,-1 20 0,0-20 0,0 0 15,0 21-15,0-22 0,1 1 16,-1 0-16,0 20 0,0-20 16,0 42-16,-21-21 0,21 21 0,-21 21 15,0 0-15,0 0 16,0 1-16,-21 20 0,0-21 16,21 21-16,-21 1 0,21-22 15,0 21-15,0-21 0,0 22 0,0-22 16,0 0-16,0 0 0,0 0 15,21 1-15,0-22 0,22 0 0,-22 21 16,0-21-16,21 0 0,1 0 16,-1 0-16,0 0 0,1-21 0,-1-1 15,21 22-15,-20-21 0,-1 0 0,-21 0 16,22 0-16,-22 0 0,21-22 16,-21 22-16,0 0 0,-21-21 15,0-1-15,0 22 0,0-21 0,0 21 16,0-1-16,0 1 0,-21 21 0,0 0 15,0 0-15,0 21 16,0 1-16,-1-1 0,1 0 16,0 0-16,0 21 0,21-20 0,0 20 15,-21-21-15,21 21 0,0-20 16,0-1-16,0 0 0,0 0 0,21 0 16,0 0-16,0-21 0,0 0 15,1 22-15,-1-22 0,0 0 0,0 0 16,0 0-16,22 0 0,-22-22 0,21 1 15,-21 21-15,0-21 0,22 0 16,-22 0-16,0 0 0,21-22 0,-20 22 16,-1-21-16,21 21 0,-21-22 15,0 1-15,1 0 0,-1 20 16,21 1-16,-21-21 0,0 42 16,1-21-16,-1 21 15,-21 21-15,0 0 0,0 0 16,0 0-16,0 1 15,0-1-15,0 0 0,0 0 0,0 0 16,0 0 0,0-42 15,0 0-31,0 0 16,0 0-16,0 0 15,0-1-15,0 1 0,0 0 0,0 0 16,-21 0-16,-1 0 0,22-1 0,-21 22 15,0 0-15,0 0 16,0 0-16,0 0 0,21 22 16,-22 20-16,1-21 0,0 21 15,0-20-15,0 20 0,0 0 0,-1 1 16,1-1-16,21-21 0,0 21 16,0-20-16,0 20 0,0-21 0,0 0 15,0 0-15,21 1 0,1-22 16,-1 21-16,21-21 0,-21 21 15,22-21-15,-1 0 0,0 0 0,1 0 16,-22 0-16,21 0 0,0-21 16,1 0-16,-22 21 0,21-22 0,-21 1 15,22 0-15,-22-21 0,0 21 16,0-1-16,0-20 0,1 0 0,-22 21 16,0-22-16,0 22 0,21 0 15,-21-21-15,0 20 0,0 44 16,-21-1-1,-1 0-15,22 0 0,-21 21 16,0-20-16,21-1 0,-21 21 0,21-21 16,0 0-16,0 22 15,0-22-15,0 0 0,0 0 16,21-21-16,0 0 16,0 0-16,1 0 0,-1 0 15,0 0-15,0 0 0,21 0 0,-20-21 16,-1 0-16,0 0 0,0 0 15,0-1-15,0 1 0,-21 0 0,22-21 16,-22 21-16,21-22 0,-21 22 16,0-21-16,0 21 0,0-1 0,0 44 31,0-1-31,-21 0 16,21 21-16,0-21 0,-22 1 15,22 20-15,0-21 0,0 0 16,0 22-16,0-22 0,0 0 0,0 0 15,0 0-15,22-21 16,-1 0-16,0 0 0,0 0 0,0 0 16,0 0-16,1 0 0,20 0 15,-21 0-15,0-21 0,22 0 0,-22 0 16,0 0-16,0-1 0,0-20 16,0 0-16,1-1 0,-1 1 0,21-64 15,-21 43-15,-21-1 0,21 1 16,1-1-16,-1 1 0,0-1 15,0-20-15,0 20 0,0 22 16,1-1-16,-1 1 0,-21 0 16,0 84-1,-21-21-15,-1 22 16,-20 20-16,21-21 0,0 22 0,-22-1 16,22 1-16,0-1 0,-21-20 15,42 20-15,-21 1 0,21-1 0,0-20 16,0 20-16,0-21 0,0 1 15,21-1-15,-21-21 0,21 22 0,0-22 16,0 0-16,0-21 0,1 21 16,20-21-16,-21 0 0,0 0 0,22 0 15,-22 0-15,21-21 0,-21 21 16,22-21-16,-22 0 0,21-1 16,-21-20-16,0 21 0,1-21 0,-1 20 15,0-20-15,-21 21 0,21-21 16,-21 20-16,21 1 0,-21 0 0,0 42 31,0 0-31,-21 1 0,0-1 16,21 0-16,-21 21 0,21-21 0,-21 22 15,-1-22-15,22 0 0,0 0 16,0 0-16,0 1 0,0-1 0,0 0 16,22-21-16,-1 21 15,0-21-15,0 0 0,0 0 16,0 0-16,1 0 0,-1-21 0,0 21 15,0-21-15,0 0 0,22-1 16,-22 1-16,0 0 0,0-21 0,0 21 16,-21-22-16,21 22 0,-21 0 15,22-21-15,-22 20 0,0 1 16,0 42 0,-22 1-16,22-1 15,-21 0-15,0 21 0,21-21 16,0 22-16,-21-22 0,21 0 0,-21 0 15,21 0-15,0 1 0,0-1 16,0 0-16,0 0 0,0 0 16,21-21-1,0 0-15,0 0 0,0 0 16,1-21 0,-1 0-16,-21 0 0,0 0 15,0-1-15,0 1 0,0 0 16,0 0-16,-21-21 0,21 20 0,-22 1 15,22 0-15,-21 0 0,21 0 16,0 0-16,0-1 0,0 1 0,0 0 16,21 0-16,1 21 0,-1-21 15,0 0-15,0 21 16,21 0-16,-20 0 0,-1 0 0,0 0 16,21 0-16,-21 0 0,1 21 15,-1 0-15,0 0 0,-21 21 16,0-20-16,0 20 0,0-21 15,0 0-15,0 22 0,0-22 0,0 0 16,0 21-16,0-21 0,0 1 16,0-1-16,0 0 0,0 0 15,0-42 17,0 0-32,0 0 15,0-1-15,0 1 16,0 0-16,0 0 0,21-21 0,0-1 15,0 22-15,1-21 0,20-22 16,-21 22-16,21 21 0,-20-22 0,20 22 16,0 0-16,1 0 0,-1 21 0,-21 0 15,21 0-15,-20 21 0,-1 0 16,-21 22-16,0-1 0,21 0 0,-21 1 16,0-1-16,0 0 0,0 1 15,0-1-15,0-21 0,0 21 0,0 1 16,-21-22-16,21 0 0,0 0 15,-21 0-15,21 1 0,-22-22 16,22 21-16,-21-21 16,21-21-1,0-1-15,0 1 16,-21 0-16,21 0 0,0-21 0</inkml:trace>
  <inkml:trace contextRef="#ctx0" brushRef="#br0" timeOffset="16719.2">20616 2985 0,'-42'0'0,"84"0"0,-126 0 0,62 0 0,1 0 16,0 0-16,0 0 0,0 0 16,0 0-16,-1 0 0,1 0 15,0 0 1,0 0-16</inkml:trace>
  <inkml:trace contextRef="#ctx0" brushRef="#br0" timeOffset="16917.09">19516 3027 0,'-22'0'15,"44"0"-15,-65 0 0,64 0 16,22 0-1,-22 0-15,21 0 0,22 0 16,-22 0-16,22 0 0,-22 0 0,21 0 16,-20 0-16,-1-21 0,0 21 0,1 0 15,-1 0-15,-21 0 0</inkml:trace>
  <inkml:trace contextRef="#ctx0" brushRef="#br0" timeOffset="17771.33">10604 4699 0,'0'0'0,"-21"0"0,-21 0 0,0-42 16,42 21 0,0-1-16,0 1 15,0 0 1,21 21-16,0 0 15,-21 21 1,0 0-16,21 22 16,-21-22-16,21 42 0,-21-20 0,0 20 15,0 1-15,0-1 0,21 22 16,-21-22-16,0 22 0,0-21 0,0 20 16,0-20-16,0 20 0,0-20 0,0 21 15,-21-22-15,21 1 0,0-22 16,0 21-16,-21-20 0,21-1 0,-21 0 15,21-20-15,-21-1 0,21 0 0,-21 0 16,-1 0-16,1-21 0,0 0 16,0 0-16,0 0 0,0 0 15</inkml:trace>
  <inkml:trace contextRef="#ctx0" brushRef="#br0" timeOffset="18015.18">10118 5673 0,'0'-21'0,"0"42"0,0-85 0,0 43 15,0 42 1,21 22-16,0-22 16,-21 21-16,21 0 0,0 22 15,0-22-15,1 1 0,-22-1 0,21 0 16,-21 1-16,21-22 0,-21 21 16,0-21-16,21 0 0,0 1 0,0-1 15,-21 0-15,22-21 0,-1 0 0,0 0 16,0 0-1,0 0-15,22 0 0,-22-21 0,0 0 16,21-1-16,1 1 0,-22-21 0,21 21 16,0-22-16,1 1 0</inkml:trace>
  <inkml:trace contextRef="#ctx0" brushRef="#br0" timeOffset="18143.12">10922 5800 0,'42'-43'16,"-84"86"-16,105-128 0,-41 64 0,-1-21 0,-21 20 16,-21 44-1,-1-1-15,-20 0 0,21 21 16,-21-21-16,20 22 0,-20-1 15,0 0-15,-1 1 0,22-1 0,-21-21 16,0 22-16,-1-1 0,1 0 0,0 1 16,-1-1-16,-20 0 15</inkml:trace>
  <inkml:trace contextRef="#ctx0" brushRef="#br0" timeOffset="18571.16">7768 7176 0,'0'0'0,"0"-64"0,-21 22 0,0-1 16,0 1-16,21 0 0,-22-1 0,1 1 15,21 21-15,0 0 0,-21 0 16,0 21-16,0 0 0,21 21 16,0 21-16,0 0 0,-21 1 15,21 20-15,0 22 0,0 0 0,0-1 16,0 1-16,0 0 15,0-22-15,0 22 0,0-22 0,0 1 16,0-1-16,0 1 0,0-22 0,0 22 16,0-22-16,0 0 0,21 1 15,-21-22-15,0 0 0,0 0 0,0 0 16,0 0-16,0-42 16,0 0-1</inkml:trace>
  <inkml:trace contextRef="#ctx0" brushRef="#br0" timeOffset="19042.9">7578 7641 0,'0'0'0,"-22"-63"16,1-1-16,21 1 0,-63-276 31,63 276-31,0-1 0,0 1 0,0 20 16,21-20-16,0 20 0,0 1 15,22 0-15,-1-1 0,0 22 0,1 0 16,20 0-16,-21 21 0,22 21 15,-1 0-15,-20 22 0,20-1 0,-20 0 16,-1 1-16,-21 20 0,21 1 16,-20-1-16,-22 22 0,0-22 0,0 22 15,-43-22-15,22 1 0,-42-1 0,20 1 16,-20-1-16,-1-20 16,22-1-16,-22-21 0,1 0 0,21 1 15,-22-1-15,22 0 0,21-21 16,-22 0-16,22 0 0,0 0 0,0-21 15,21 0-15,-21 21 0,21-43 0,0 22 16,0 0-16,0 0 0,21 0 16,0-1-16,0 1 0,0 0 0,0 21 15,1 0-15,-1 0 0,0 21 16,21 0-16,-21 1 0,1 20 0,20-21 16,-21 21-16,0 1 0,0-22 0,1 21 15,-22 1-15,21-1 0,0-21 16,-21 21-16,21-20 0,-21 20 0,21-21 15,0 0-15,1 0 0,-1-21 16,0 0-16,0 0 0,0 0 16,0 0-16,22 0 0,-22-21 0,0 0 15,21 0-15,-20 0 0,-1 0 16,0-1-16,0-20 0</inkml:trace>
  <inkml:trace contextRef="#ctx0" brushRef="#br0" timeOffset="19407.11">8361 7620 0,'0'0'16,"0"21"-16,0 0 0,0 1 31,21-22-15,0-22-16,0 1 0,22 0 15,-22 0-15,21 0 0,0 0 0,-20-1 16,20-20-16,-21 21 0,0 0 0,0 0 15,1-22-15,-22 22 0,0 0 16,-22 21-16,1 0 16,-21 0-16,21 21 0,-22 0 15,22 22-15,-21-22 0,21 21 0,0 0 16,-22 1-16,22-1 0,0 0 0,0 1 16,0-1-16,21 0 15,0-20-15,0 20 0,0 0 0,0-21 16,0 22-16,0-22 0,0 0 0,21 0 15,0-21-15,0 0 0,21 0 16,1 0-16,-1-21 0,22 0 0,-1 0 16,1 0-16,-1-22 0,1 1 0,-1 21 15,1-22-15,-1 1 0</inkml:trace>
  <inkml:trace contextRef="#ctx0" brushRef="#br0" timeOffset="21156.05">9440 6922 0,'0'0'15,"0"-43"-15,0 1 16,-21 42-16,0 21 16,0 21-16,0-20 0,21 20 15,-22 21-15,1 1 0,0-1 0,0 22 16,0 0-16,0-22 0,-1 22 16,1 0-16,0 20 0,0-20 0,-21 21 15,20-21-15,-20 20 0,21 1 0,-21 0 16,20 0-16,-20 0 0,21 0 15,0 21-15,0-22 0,-1 1 0,1 21 16,0-42-16,21 21 0,0 0 0,0-22 16,0 1-16,0 0 0,0-22 15,0 1-15,0-1 0,21-21 16,0 1-16,1-22 0,-1 0 0,0-21 16,0 0-16,0 0 0,0-21 0,22-21 15,-1 20-15,-21-20 0,22-21 16,-1 20-16,0-20 0,1-1 0,-22 1 15,21-1-15,-21-20 0,22 20 0,-22-21 16,0 1-16,-21-1 0,0 0 16,0 1-16,0-1 0,0 0 0,0 1 15,-21 20-15,-22-20 0,22 20 0,-21 1 16,0 20-16,-1 1 0,-20 0 16,20 20-16,-20 1 0,21 0 15,-1 0-15,1 21 0,0 0 0,20-21 16,1 21-16,0 0 0,21-21 15,0-1-15,0 1 0,0 0 0,21 0 16,0 0-16,22 0 0,-22-1 0,21 1 16,1 0-16,-1 0 0,170-148 31,-170 147-31,0-20 0,1 0 0,-22 21 16,0-22-16,0 22 0,0-21 15,-21-1-15,0 22 0,0 0 0,0-21 16,0 21-16,-21-1 0,0 22 0,0-21 15,0 21 1,-1 0-16,1 0 0,0 0 0,21 21 16,0 1-16,0-1 0,0 0 15,0 0-15,0 0 0,21 0 0,0 1 16,1 20-16,-1-21 0,0 0 0,0 22 16,0-22-16,0 0 0,-21 0 15,22 0-15,-1 0 0,0 1 0,-21-1 16,0 0-16,21-21 0,0 0 15,0 0-15,1 0 16,-1 0-16,0-21 0,0 21 16,21-21-16,-20-1 0,20 1 0,-21-21 15,0 21-15,22-22 16,-22 22-16,21-21 0,-21 0 0,0-1 16,1 1-16,-22 0 0,0 20 15,21-20-15,-21 21 0,0 0 0,0 0 16,0-1-16,0 1 0,-21 21 15,-1 0-15,1 21 16,0 1-16,21-1 0,-21 0 0,0 21 16,0 1-16,21-22 0,-22 21 0,22 0 15,-21 1-15,21-1 0,-21-21 16,21 22-16,0-22 0,0 0 0,0 0 16,0 0-16,21 0 0,0-21 0,1 0 15,20 0-15,-21 0 16,0 0-16,22 0 0,-1 0 0,-21 0 15,21 0-15,1-21 0,-1 0 0,-21 0 16,22 0-16,-1-22 0,-21 22 16,21-21-16,-20 0 0,20-1 0,-21 1 15,-21 21-15,21-22 0,-21 1 0,0 0 16,21 21-16,-21-1 0,0 1 16,-21 21-1,0 0-15,0 21 0,0 1 16,21-1-16,0 0 0,-21 0 15,21 21-15,0-20 0,0-1 0,0 21 0,21-21 16,-21 0-16,21 1 16,0 20-16,0-21 0,0 0 0,1-21 15,-1 21-15,0 1 0,0-1 16,-42-21 15,0 0-31,0 0 0,-1 0 0,-20 0 16,21-21-16,0 21 0,0 0 15,-1 0-15,-20-22 0,21 22 16,0 0-16,21 22 16,0-1-16,21-21 15,0 21-15,0-21 16,0 0-16,1 0 0,20 0 0,-21 0 16,21 0-16,-20 0 0,20 0 15,0 0-15,1 0 0,-1-21 0,0 0 16,22-1-16,-22 1 0,0 0 0,22-21 15,-22 21-15,-21-22 0,22 1 16,-22 0-16,21-1 0,-21-20 0,1 20 16,-1-20-16,-21 21 0,0-22 15,0 1-15,0 20 0,0 1 0,0 0 16,0-1-16,0 22 0,0 0 16,0 0-16,-21 21 0,-1 0 0,22 21 15,-21 0-15,0 21 0,0-20 16,0 20-16,21 0 0,-21 1 0,21 20 15,-22-21-15,22 1 0,-21 20 16,21-20-16,0 20 0,0-21 0,0 1 16,0-1-16,0 0 0,0 1 0,0-22 15,0 0-15,0 0 0,0 0 16,0-42 0,0 0-1,0 0-15,0-21 0,21 20 16,1-20-16,-1 0 0,0-1 15,21 1-15,-21 0 0,22-1 0,-1 1 16,0 21-16,-20-21 0,20 20 16,-21 22-16,21 0 0,-20 0 0,-1 0 15,0 0-15,0 22 0,-21 20 0,0-21 16,21 21-16,-21-20 0,0 20 16,21 0-16,-21 1 0,0-1 0,0 0 15,0-21-15,0 22 0,0-22 0,0 21 16,0-21-16,0 1 0,-21-1 15,21 0-15,-21-21 0,21 21 0,42-21 32,-20-21-17,-1 0-15,21 0 0,0-1 0</inkml:trace>
  <inkml:trace contextRef="#ctx0" brushRef="#br0" timeOffset="21396.91">12636 6668 0,'0'0'0,"0"-22"0,0-41 32,0 84-32,0 0 15,0 22-15,-21-1 0,0 0 0,21 1 16,-21-1-16,0 0 0,21 1 16,-21 20-16,21-21 0,0 22 15,0-22-15,0 1 0,0-1 0,0 0 16,0 1-16,0-1 0,0-21 0,0 0 15,0 0-15,0-42 32</inkml:trace>
  <inkml:trace contextRef="#ctx0" brushRef="#br0" timeOffset="22119.65">12234 7133 0,'-42'-21'15,"84"42"-15,-84-63 0,42 21 0,0 0 16,0-1-16,21 22 15,0 0-15,22-21 0,-22 21 16,21-21-16,22 21 0,-22-21 16,21 0-16,1 21 0,-1-21 0,1-1 15,21 1-15,-1 0 0,-20 0 0,-1 0 16,1-22-16,-1 22 0,-20-21 16,-1 0-16,-21-1 0,0 1 0,-21 21 15,0-22-15,0 22 0,0 0 16,0 0-16,-21 21 0,0 0 0,0 0 15,0 0-15,-1 0 0,1 21 0,-21 21 16,21 1-16,0-1 0,-1 0 16,1 1-16,21-1 0,0 0 0,-21 22 15,21-22-15,-21 1 0,21 20 16,0-21-16,0 1 0,0 20 16,0-20-16,0-1 0,0-21 0,0 21 15,0-20-15,0-1 0,0 0 16,0 0-16,21-21 15,0 0-15,0-21 0,1 0 16,-22 0-16,21-1 0,0-20 16,21 21-16,-21-21 0,1-1 0,-1 22 15,0-21-15,21 21 0,-21-22 0,1 22 16,-1 0-16,0 0 0,0 21 16,0 0-16,0 0 0,-21 21 15,22 0 1,-22 0-16,0 0 0,0 22 15,0-22-15,21 0 0,-21 21 0,21-20 16,-21-1-16,21 21 0,0-21 0,0 0 16,1-21-16,-1 22 0,21-22 15,-21 0-15,0 0 0,22 0 0,-1 0 16,-21 0-16,22 0 0,-1-22 16,0 1-16,1 0 0,-22 0 0,21 0 15,0 0-15,-20-22 0,-1 22 0,0-21 16,0 21-16,-21-22 0,21 22 15,-21-21-15,0 21 0,0-1 0,0 1 16,-21 0-16,0 21 0,0 0 16,0 0-16,-1 21 0,1 0 15,0 1-15,0 20 0,21-21 16,0 21-16,0-20 0,0 20 0,0-21 0,0 21 16,0-20-16,0-1 0,0 0 15,21 0-15,0-21 0,0 0 0,1 0 16,-1 0-16,0 0 0,0 0 0,21-21 15,-20 0-15,-1 0 0,0-1 16,21 1-16</inkml:trace>
  <inkml:trace contextRef="#ctx0" brushRef="#br0" timeOffset="22582.81">15430 6308 0,'0'0'16,"0"21"15</inkml:trace>
  <inkml:trace contextRef="#ctx0" brushRef="#br0" timeOffset="23035.55">15430 6075 0,'0'0'15,"0"-21"-15,0 0 0,-21 21 0,21-22 0,-21 22 16,0 22 0,21-1-16,0 0 0,0 21 15,0 22-15,0-1 0,0 1 16,0-1-16,-21 22 0,0-22 0,21 22 16,-22-21-16,1-1 0,21 1 0,-21-22 15,0 21-15,0-20 0,0-1 16,-1 22-16,22-43 0,-21 21 0,21 0 15,-21-20-15,21-1 0,0 0 0,0-42 47,0 0-47,0-1 0,0 1 0,21-21 16</inkml:trace>
  <inkml:trace contextRef="#ctx0" brushRef="#br0" timeOffset="23327.81">15071 6371 0,'0'0'0,"0"-42"0,0-22 0,0 1 0,0 21 16,0-1-16,0-20 0,21 20 0,0 1 16,0 0-16,0 21 15,22-22-15,-22 22 0,21 0 0,0 0 16,-20 21-16,20 0 0,0 0 16,1 21-16,-1 0 0,0 0 0,-21 22 15,1-1-15,-1 21 0,-21-20 0,0 20 16,0-20-16,0 20 0,-21-21 15,-22 22-15,22-22 0,-21 1 0,-1-1 16,1 0-16,0-21 0,-1 22 16,1-22-16,0 0 0,21 0 0,-1-21 15,1 0-15,0 0 0,42 0 32,0 0-32,1 0 15,-1 0-15,0 0 0,0 0 0</inkml:trace>
  <inkml:trace contextRef="#ctx0" brushRef="#br0" timeOffset="23703.59">15579 6710 0,'0'0'0,"0"-64"32,0 43-32,0 0 0,0 0 0,0 0 15,21 0-15,0-1 0,0 1 0,-21 0 16,21 0-16,0 0 0,1 21 15,-1 0-15,21 0 0,-21 0 0,0 21 16,1 0-16,20 0 0,-21 0 16,0 22-16,0-22 0,1 21 15,-1-21-15,-21 22 0,0-22 0,0 21 16,0-21-16,0 22 0,0-22 16,-21 0-16,-1 0 0,1 0 0,0 1 15,0-1-15,0-21 0,0 0 0,-1 0 16,1 0-1,21-21-15,0-1 16,0 1-16,0 0 0,0 0 16,0 0-16,21-22 0,-21 22 0,22-21 15,-1 0-15,0 20 0,21-20 16,-21 21-16,22-21 0,-22 20 0,21 1 16,1 0-16,-1 0 0,0 21 15,1-21-15,-22 21 0,21 0 0</inkml:trace>
  <inkml:trace contextRef="#ctx0" brushRef="#br0" timeOffset="24323.24">16573 6414 0,'0'21'15,"-21"-21"-15,-21 21 0,21 0 0,0 0 16,-22 22-16,22-22 0,-21 21 16,21-21-16,-1 22 0,1-22 0,0 21 15,21-21-15,0 22 0,0-22 16,0 0-16,0 0 0,0 0 0,21 0 15,0 1-15,22-22 0,-22 0 16,21 21-16,-21-21 0,22 0 0,-1 0 16,0 0-16,1-21 0,-1 21 0,0-22 15,1 1-15,-22 0 0,21 0 16,-21 0-16,1 0 0,-22-22 0,0 22 16,0-21-16,0 21 0,0-22 0,0 22 15,-22-21-15,1-1 0,-21 22 16,21 0-16,-22 0 0,1 21 15,0 0-15,-1 0 0,1 0 0,0 0 16,21 0-16,-1 0 0,1 21 16,0-21-16,21 21 0,21-21 15,0 0-15,1 0 16,20 0-16,0 0 0,22 0 0,-22 0 16,0 0-16,22-21 0,-22 0 15,22 21-15,-1-21 0,-20 21 0,20 0 16,1-21-16,-22 21 0,21 0 0,-41 0 15,20 0-15,-21 21 0,0-21 16,0 21-16,-21 0 0,0 21 0,0-20 16,0 20-16,0 0 0,0 1 15,0-1-15,0 0 0,0 22 0,0-1 16,-21 1-16,21-1 0,-21 22 16,0 0-16,21-1 0,-21 1 0,0 21 15,-22-22-15,22 1 0,0 0 16,0 21-16,0-22 0,-1 1 0,1-22 15,0 22-15,0-21 0,0-22 0,21 0 16,-21 1-16,21-22 0,-22 0 16,22-63-1,0 20-15,0 1 16,0-21-16,22 0 0,-22-1 16,21-20-16,0 20 0,0-20 15,0-1-15,0 1 0</inkml:trace>
  <inkml:trace contextRef="#ctx0" brushRef="#br0" timeOffset="24503.14">17420 6308 0,'-21'-21'0,"42"42"0,-63-42 0,21-1 16,-1 22-16,1 0 0,21 22 31,21-1-16,1 0-15,-1-21 0,0 21 0,0 0 16,0 0-16,0 1 0,22-22 16</inkml:trace>
  <inkml:trace contextRef="#ctx0" brushRef="#br0" timeOffset="24806.96">17886 6604 0,'0'0'16,"21"0"-16,0-21 0,-21 0 15,21 0-15,0-1 0,-21 1 16,0 0-16,22 0 0,-22 0 0,21 0 16,-21-1-16,0 1 0,0 0 15,0 0-15,-21 21 16,-1 21-16,1 0 16,0 0-16,-21 22 0,21-22 15,-1 21-15,1 1 0,0-1 0,0 0 16,21 1-16,0-1 0,-21-21 0,21 21 15,0-20-15,0 20 0,0-21 16,0 0-16,0 0 0,21-21 0,-21 22 16,21-22-16,21 0 0,-20 0 0,-1 0 15,21 0-15,0 0 0,1-22 16,-22 22-16,42-21 0,-20 0 0,-1 0 16,0 0-16</inkml:trace>
  <inkml:trace contextRef="#ctx0" brushRef="#br0" timeOffset="25319.67">18627 6414 0,'0'0'0,"21"-43"0,0-63 32,-42 106-32,0 0 15,-1 22-15,1-1 0,0 0 16,0 0-16,0 21 0,0-20 0,-1 20 16,22 0-16,-21 1 0,21-1 0,-21 0 15,21-21-15,0 22 0,0-1 16,0-21-16,0 22 0,21-22 0,0 0 15,1 0-15,20 0 0,0 0 16,-21-21-16,22 0 0,-1 0 16,22 0-16,-22 0 0,0 0 0,1 0 15,-1-21-15,0 21 0,-21-21 16,22-21-16,-1 21 0,-21-22 0,22 1 16,-22 0-16,0-22 0,0 1 0,21-1 15,-20 1-15,-1-1 0,0-21 16,0 22-16,0-1 0,0 22 0,1-21 15,-1 20-15,-21 1 0,21 21 16,-21 0-16,0-1 0,0 1 0,0 42 16,-21 1-16,0-1 15,-1 0-15,1 21 16,0 1-16,0-1 0,0 0 0,0 22 16,-1-22-16,1 22 0,0-1 0,0 1 15,0-1-15,0-21 0,-1 22 16,22-22-16,0 22 0,0-43 0,0 21 15,0 1-15,0-22 0,0 0 16,0 0-16,0 0 0,22-21 0,-1 0 16,0 0-16,0 0 0,0 0 0,22 0 15,-22 0-15,21-21 0,-21 21 16,22-21-16,-22 0 0,0 0 0,0-1 16,0-20-16,0 21 0,1-21 0,-22 20 15</inkml:trace>
  <inkml:trace contextRef="#ctx0" brushRef="#br0" timeOffset="25535.54">19008 6287 0,'21'0'16,"0"0"-16,21 0 15,1 0-15,-1 0 0,0 0 0,22 0 16,-1 0-16,1 0 0,-1-22 15,22 22-15,-22 0 0,1 0 0,-22 0 16,22 0-16,-22 0 0,0 0 16,-20 0-16,-1 0 0,-21 22 15,-21-22 1</inkml:trace>
  <inkml:trace contextRef="#ctx0" brushRef="#br0" timeOffset="26279.48">11261 8297 0,'0'-21'16,"0"-85"-1,0 85 1,0 42-1,0 1 1,0 20-16,0 0 16,-22 22-16,22-22 0,-21 22 0,21-1 0,-21 1 15,21 20-15,0-20 0,-21 20 0,0-20 16,21 21-16,-21-22 16,-1 22-16,22-22 0,-21 1 0,0-1 15,0 1-15,21-22 0,-21 22 0,0-1 16,21-21-16,0 1 0,-22-1 15,22 0-15,-21 1 0,21-22 0,0 0 16,0 0-16,-21-21 31,21-21-31,-21 0 0</inkml:trace>
  <inkml:trace contextRef="#ctx0" brushRef="#br0" timeOffset="26568.32">10583 9208 0,'0'0'0,"-21"-22"0,21 1 16,0 0-16,0 0 16,0 0-16,0 42 31,21 0-31,0 0 16,1 0-16,-1 22 0,0-22 0,21 21 15,-21 1-15,1-1 0,-1 0 0,0 1 16,0-1-16,0 0 15,-21 1-15,0-22 0,21 21 0,-21-21 16,22 22-16,-22-22 0,0 0 0,0 0 16,21-21-1,0 0-15,0 0 16,0-21-16,-21 0 0,21 0 0,1-1 16,-1 1-16,0 0 0,0-21 15</inkml:trace>
  <inkml:trace contextRef="#ctx0" brushRef="#br0" timeOffset="26796.18">11726 9081 0,'0'0'0,"21"0"0,-21 21 16,0 0-16,0 0 16,-21 0-16,0 0 0,0 22 15,0-22-15,0 21 0,-22 1 0,1-22 16,0 21-16,-1 0 0,1 1 0,0-1 15,-1 0-15,-20 1 0,20-1 0,1-21 16,0 22-16,-1-22 0,1 0 16,21 0-16,-21 0 0,20 0 15,1-21-15,0 0 0,0 0 16</inkml:trace>
  <inkml:trace contextRef="#ctx0" brushRef="#br0" timeOffset="28331.3">8551 10668 0,'0'0'0,"-21"0"0,0 0 0,21-21 16,-21 21-16,0 0 0,-1 0 0,1-21 0,0 21 15,21-21-15,0-1 16,21 22 0,22 0-16,-1 0 0,0-21 15,1 21-15,20 0 0,22 0 0,-22 0 16,22 0-16,-22 0 0,22 0 0,-21 0 15,-1-21-15,1 21 0,-1 0 16,-21 0-16,1 0 0,-1 0 0,-21 0 16,0 0-16,1 0 0,-44 0 31,1 0-31,-21 0 16,21 0-16,-22 0 0,22 0 15,-21-21-15,0 21 0,-1 0 0,1-21 16</inkml:trace>
  <inkml:trace contextRef="#ctx0" brushRef="#br0" timeOffset="28537.19">8953 10478 0,'0'0'0,"0"21"0,-42 63 31,42-41-31,0-1 0,-21 0 0,21 1 16,-21 20-16,21-20 0,-21 20 0,21 1 16,-22-1-16,1 1 0,0-1 15,21 1-15,-21-22 0,0 21 0,0-20 16,21 20-16,0-20 0,-22-22 15,22 21-15,-21-21 0,21 22 16,0-22-16,0 0 0,21-21 31,1 0-31,-1-21 0,0 0 16</inkml:trace>
  <inkml:trace contextRef="#ctx0" brushRef="#br0" timeOffset="29087.21">9165 11282 0,'42'-21'16,"-20"21"-16,-22-21 0,21 21 16,0-22-16,0 1 15,0 0-15,0 0 0,1 0 16,20 0-16,-21-22 0,0 22 0,0 0 16,1 0-16,-1-22 0,-21 22 15,0 0-15,0-21 0,0 21 0,0-1 16,0 1-16,-21 21 15,-1 21-15,1 1 16,0-1-16,0 0 0,0 21 0,0 1 16,-1-1-16,1 0 0,0 1 15,21-1-15,0 0 0,0 1 0,0-22 16,0 21-16,0-21 0,0 0 0,21 1 16,22-1-16,-22-21 15,21 0-15,0 0 0,1 0 0,-1 0 16,0-21-16,1-1 0,20 1 0,-20 0 15,20 0-15,1 0 0,-22-22 16,21 22-16,-20-21 0,20 21 0,-42-22 16,22 22-16,-22-21 0,0 21 0,-21 0 15,0-1-15,0 1 0,-21 21 16,0 0-16,0 0 16,-1 21-16,-20-21 0,21 22 0,0-1 15,21 0-15,0 0 0,0 0 16,0 0-16,0 1 0,0 20 15,0-21-15,0 0 0,21 22 0,-21-22 16,21 0-16,-21 0 0,0 21 16,0-20-16,0-1 0,0 0 0,-21 0 15,-21-21-15,20 21 0,1 0 0,-21-21 16,21 0-16,0 0 0,-22 0 16,22 0-16,21-21 0,0-21 15,0 21-15,21 0 0,0-22 16,22 1-16</inkml:trace>
  <inkml:trace contextRef="#ctx0" brushRef="#br0" timeOffset="29319.08">10626 10499 0,'21'0'0,"-42"0"0,63 0 0,-42 21 16,0 21-16,0-21 0,-21 22 15,0-1-15,-1 0 0,1 22 16,0-22-16,0 1 0,-21 20 0,20-21 15,1 22-15,-21-22 0,21 22 0,0-22 16,21 0-16,0 1 0,0-22 16,0 21-16,0-21 0,0 1 0,21-22 15,0 0-15,0 0 0,0 0 0,22 0 16,-22 0-16,0-22 0,21 1 16,-21 0-16,-21 0 0,0 0 15,0-22-15</inkml:trace>
  <inkml:trace contextRef="#ctx0" brushRef="#br0" timeOffset="29490.98">10414 10964 0,'0'0'0,"-42"0"0,20 0 0,-20-21 16,21 21-16,0 0 0,0 0 0,21-21 15,21 0 1,0 21-16,21 0 0,1 0 16,-1-21-16,0 0 0,22 21 0,-1-22 15,1 22-15,20-21 0,-20 0 16,21 21-16,-1-21 0,-20 0 0,20 0 15,-20-1-15,-1 22 0,-20-21 16,20 0-16</inkml:trace>
  <inkml:trace contextRef="#ctx0" brushRef="#br0" timeOffset="30513.39">11388 10647 0,'21'0'16,"21"0"-16,-105 0 0,105 0 15,-63 21 1,-22 0-16,22 0 0,-21 1 16,21 20-16,-22 0 0,1-21 0,21 22 15,-21-1-15,20 0 0,1 1 0,0-1 16,0 0-16,21 1 0,0-1 15,0 0-15,0 1 0,21-22 0,0 0 16,22 0-16,-22 0 0,21-21 0,0 0 16,1 0-16,-1 0 0,0 0 15,1-21-15,20 0 0,-20 0 16,-1 0-16,0-22 0,-21 22 0,22-21 16,-1 0-16,-21-1 0,0 1 15,1 0-15,-1-1 0,-21-20 0,0 20 16,0 1-16,0 0 0,0-1 0,-21 1 15,-1 0-15,1 21 0,-21-1 16,21 1-16,-22 21 0,1 0 0,0 0 16,-1 21-16,1 1 0,0 20 0,-1-21 15,-20 21-15,21 1 0,-1-22 16,22 21-16,-21 1 0,21-1 0,-1 0 16,1 1-16,21-1 0,0-21 0,0 21 15,21-20-15,1-1 16,-1 0-16,21 0 0,0 0 0,-20-21 15,20 0-15,0 0 0,1 0 0,-1-21 16,0 21-16,1-21 0,-1 0 16,0 0-16,1-22 0,-1 22 0,0 0 15,1-21-15,-1 20 0,-21-20 0,21 21 16,-20-21-16,-1-1 0,21 22 16,-21-21-16,0 21 0,1-1 0,-22 44 31,0 20-16,0-21-15,-22 0 0,22 0 0,0 22 16,-21-22-16,21 0 0,-21 21 16,21-20-16,0-1 0,0 0 15,0 0-15,0 0 0,0 0 0,21-21 16,0 0-16,1 22 0,-1-22 0,0 0 16,21 0-16,-21 0 0,22-22 15,-22 1-15,21 21 0,1-21 0,-22 0 16,21 0-16,-21-22 0,22 22 0,-22 0 15,21-21-15,-21-1 0,0 22 16,1 0-16,-1-21 0,0 21 0,-21-1 16,0 44-1,0-1 1,-21 0-16,0 0 0,-1 0 16,22 22-16,0-22 0,0 0 0,-21 21 15,21-21-15,0 1 0,0-1 0,0 0 16,0 0-16,0 0 0,21 0 15,1-21-15,-1 0 0,0 0 0,0 0 16,0 0-16,22 0 0,-22 0 0,21 0 16,-21-21-16,0 21 0,22-21 15,-22 0-15,0-21 0,0 20 0,22-20 16,-22 21-16,0-43 0,0 22 0,0-21 16,0-1-16,1 1 0,-1-22 15,0 21-15,0-20 0,0 20 16,0 1-16,1 20 0,-22-20 0,0 42 15,0-22-15,0 22 0,-22 64 32,22-22-32,-21 21 0,0 0 0,0 22 15,0-1-15,0 1 0,-1-1 0,1 1 16,0-1-16,0 1 0,21-1 16,0-20-16,0 20 0,0-20 0,0-22 15,0 21-15,0-21 0,0 22 0,0-22 16,0 0-16,21-21 15,0 0-15,0 0 0,1 0 0,-1 0 16,0 0-16,0-21 0,0 0 16,0-1-16,1 1 0</inkml:trace>
  <inkml:trace contextRef="#ctx0" brushRef="#br0" timeOffset="30687.29">12827 10605 0,'0'0'0,"-21"0"0,-22 0 31,65 0-31,-1 0 16,21 0-16,0 0 0,1 0 15,-1 0-15,22 0 0,-22-22 16,21 22-16,-20-21 0,20 0 0,-20 21 16,-22-21-16,21 0 0,-21 0 0</inkml:trace>
  <inkml:trace contextRef="#ctx0" brushRef="#br0" timeOffset="32347.91">14457 10372 0,'0'0'0,"21"-21"0,0-1 0,0 22 15,0-21-15,1 0 0,-1 0 0,0 0 16,0 0-16,-21-1 0,21-20 16,0 21-16,-21 0 0,0-22 0,22 22 15,-22-21-15,21 21 0,-21-22 16,0 22-16,0-21 0,0 21 0,0 0 15,0-1-15,0 1 0,0 0 0,-21 21 16,-1 0-16,1 21 16,0 22-16,0-1 0,0 0 15,0 22-15,-1 20 0,-20 1 0,21 0 16,-21 21-16,20-1 0,-20-20 16,21 21-16,-21 0 0,-1-22 0,22 22 15,0 0-15,-21 0 0,20 0 16,22 0-16,-21-22 0,0 1 0,21 21 15,-21-22-15,21 1 0,0 0 0,0-22 16,0 22-16,0-22 0,21-20 0,0-1 16,0 0-16,22 1 0,-22-43 15,21 21-15,1-21 0,-1 0 0,0-21 16,1 0-16,-1-1 0,21-20 0,-20 0 16,-1-1-16,0-20 15,1 21-15,-22-22 0,21 1 0,-21-1 16,1 1-16,-22-1 0,0 1 0,0-22 15,0 21-15,-22-20 0,1 20 16,-21 1-16,0-1 0,-1 1 0,1-1 16,0 22-16,-22 0 0,22-1 0,-22 22 15,22 0-15,-22 0 0,22 0 16,0-1-16,21 22 0,-22 0 0,43-21 16,0 0-16,0 0 15,21 0-15,22 0 16,-22-1-16,42 22 0,-20-42 15,-1 21-15,0 0 0,22-22 0,-22 22 16,22-21-16,-22 0 0,0 20 16,22-20-16,-22 0 0,1 21 0,-1-22 15,-21 22-15,21 0 0,-20 21 16,-22-21-16,0 42 16,0 0-16,-22 0 15,1 0-15,0 22 0,0-22 16,0 21-16,0 1 0,21-22 0,-22 21 15,22-21-15,0 0 0,0 1 16,0 20-16,0-21 0,22 0 16,-1-21-16,0 0 0,0 0 15,21 0-15,1 0 0,-22 0 16,21-21-16,1 0 0,-1 21 0,0-21 16,1 0-16,-1-22 0,-21 22 0,21 0 15,-20-21-15,-1 20 0,0-20 16,-21 0-16,0 21 0,0-22 0,0 22 15,-42-21-15,20 21 0,1 21 0,-21-22 16,21 22-16,-22 0 0,1 0 16,0 0-16,21 0 0,-22 0 0,1 22 15,21-22-15,0 21 0,-22 0 16,43 0-16,-21 0 0,21 0 16,0 1-16,21-22 15,22 0-15,-22 0 16,21 0-16,0 0 0,1-22 0,-1 22 15</inkml:trace>
  <inkml:trace contextRef="#ctx0" brushRef="#br0" timeOffset="32579.51">15790 9991 0,'0'0'0,"21"-43"0,1 22 16,20-21-16,-42 0 0,21 20 16,-21-20-16,0 21 0,0 0 0,0 42 31,-21 0-31,21 0 0,-21 22 0,0-1 15,-1 0-15,22 22 0,-21-22 16,0 0-16,0 22 0,21-22 16,0 22-16,-21-22 0,21 0 0,0 22 15,0-22-15,0-21 0,0 22 0,0-22 16,0 21-16,0-21 0,0 1 16,21-22-16,0 0 0,0 0 15,0 0-15,22 0 0,-22 0 0</inkml:trace>
  <inkml:trace contextRef="#ctx0" brushRef="#br0" timeOffset="33447.08">16658 10245 0,'21'-21'0,"-42"42"0,85-64 0,-43 1 0,0 21 16,-21-21-16,0 20 0,0 1 0,0 0 16,-21 21-16,0 0 15,-1 0-15,-20 0 0,21 0 0,-21 0 16,-1 21-16,-20 0 0,20 22 15,1-22-15,-21 21 0,20 1 0,1-22 16,0 21-16,-1 0 0,22 1 0,0-1 16,0 0-16,21 1 0,0-22 15,0 21-15,0-21 0,21 1 0,21-1 16,-21-21-16,22 0 0,-1 0 0,-21 0 16,43 0-16,-22 0 15,0 0-15,1-21 0,-1-1 0,0 1 16,1 0-16,-1-21 0,0-1 0,-20 1 15,20 0-15,-21-22 0,0 22 16,0-22-16,1 1 0,-1-1 0,0-20 16,0 20-16,0-20 0,-21 20 15,0-21-15,21 22 0,1 21 0,-22-1 16,0 1-16,0 21 0,0 0 0,0 42 31,-22 0-31,22 0 0,-21 21 0,0 22 16,0-22-16,0 22 0,21-22 15,-21 22-15,-1-1 0,1 1 0,21-22 16,0 21-16,0-20 0,0-1 16,0 22-16,0-22 0,0 0 15,0 1-15,21-1 0,22 0 0,-22-21 16,0 22-16,21-22 0,1-21 0,-22 21 16,21-21-16,1 0 0,-1 0 15,0 0-15,1-21 0,-1 21 0,0-21 16,1 0-16,-1-1 0,0-20 0,1 21 15,-1-21-15,-21-1 0,0 1 16,0 21-16,1-22 0,-22 22 16,0 0-16,0 0 0,0 0 0,-22 21 15,1 21 1,-21 0-16,21 0 0,-22 0 0,22 22 16,0-1-16,0-21 0,0 22 0,0-22 15,21 21-15,0-21 0,0 22 16,0-22-16,0 0 0,21 0 0,0-21 15,0 21-15,21-21 0,-20 0 16,20 0-16,-21 0 0,21 0 0,-20-21 16,20 0-16,-21 0 0,21 0 0,1-1 15,-22-20-15,21 21 16,-21-21-16,22-1 0,-22 22 0,21-21 0,-21-1 16,1 22-16,-1 0 0,0 0 15,0 0-15,-21 42 16,0 0-1,0 21-15,0-20 0,0 20 0,0 0 16,-21 1-16,21-22 0,0 21 16,0 0-16,0 1 0,0-22 0,0 0 15,0 0-15,21 22 0,0-22 16,-21 0-16,21 0 0,1-21 16,-22 21-16</inkml:trace>
  <inkml:trace contextRef="#ctx0" brushRef="#br0" timeOffset="33902.83">11938 11494 0,'0'0'15,"0"-22"-15,-21-20 0,0 21 0,-1 0 0,1 0 16,0 21-16,0 21 16,0 21-16,21 0 0,0 1 15,0 20-15,0 1 0,0-1 16,-21 1-16,21 20 0,0-20 0,-22-1 16,22 22-16,0-21 0,0-22 15,0 21-15,0-20 0,0-1 16,0 0-16,0-20 0,22 20 0,-22-21 15,21-21-15,-21 21 0,21-21 16,0 0 0,-21-21-16,0 0 0,0 0 15,0 0-15,-21-1 0</inkml:trace>
  <inkml:trace contextRef="#ctx0" brushRef="#br0" timeOffset="34115.72">11557 12107 0,'0'0'0,"-21"0"0,-22 0 16,43 22-16,-21-1 15,21 0-15,-21 21 0,21-21 16,0 22-16,0-22 0,0 21 0,0-21 16,0 22-16,0-22 0,21 0 15,0-21-15,1 21 0,20-21 0,-21 0 16,21 0-16,22 0 0,-22 0 16,1-21-16,20 21 0,1-21 0,-22 0 15,21 0-15,-20-1 0,-1-20 0,0 21 16,-20 0-16,20-22 0,-21 22 15,-21-21-15,0 21 0,0 0 0,0-1 16</inkml:trace>
  <inkml:trace contextRef="#ctx0" brushRef="#br0" timeOffset="35371.35">7937 13335 0,'-21'0'15,"0"0"-15,0 21 16,0-21 0,42 0-1,0 0 1,0-21-16,0 21 0,1-21 15,-1 0-15,0 21 0,0-21 16,21-1-16,-20 1 0,-1 0 16,0 0-16,-21 0 0,0 0 0,0-1 15,0-20-15,0 21 0,0 0 0,-21 0 16,0 21-16,-1 0 16,1 0-16,0 21 0,-21 0 0,21 0 15,-22 21-15,22 1 0,0-1 16,-21 0-16,20 1 0,1 20 0,0-20 15,21 20-15,0-21 0,-21 1 16,21 20-16,0-20 0,0-22 16,0 21-16,0-21 0,21 0 0,0 1 0,0-22 15,1 0-15,-1 0 0,21 0 16,-21 0-16,22 0 0,-22-22 16,21 1-16,0-21 0,1 21 15,-22-22-15,21 22 0,1-21 0,-1 0 16,0-1-16,1-20 0,-1 20 0,21 1 15,-20 21-15,-1-21 0,22 20 16,-22 1-16,0 0 0,-21 21 0,22 0 16,-43 21-16,0 0 0,0 1 15,0 20-15,0-21 0,-21 21 0,-1 1 16,1-1-16,0 0 0,0 1 16,-21-1-16,20-21 0,1 22 0,0-22 15,0 21-15,21-21 0,0 0 16,-21-21-16,42-21 31,0 0-31,0 0 0,0 0 0,1 0 16,-1-22-16,0 1 0,21 0 15,-21 20-15,1-41 0,-1 21 0,0-1 16,21 1-16,-21 0 0,1-1 16,-1 1-16,0 21 0,-21 0 0,0-1 15,0 44 1,0-1-16,-21 0 0,0 21 15,-1-21-15,1 22 0,0-1 0,0 0 16,21 1-16,0-1 16,-21-21-16,21 22 0,0-1 0,0 0 15,0-21-15,0 1 0,21-1 0,0 0 16,0 0-16,22-21 0,-1 0 16,0 0-16,1 0 0,-1 0 0,21 0 15,-20-21-15,20 0 0,-20 0 16,20-22-16,-21 22 0,1 0 0,-1-21 15,0-1-15,1 22 0,-1-21 16,-21-1-16,0 22 0,1-21 16,-1 0-16,-21 20 0,0 1 0,0-21 0,0 21 15,-21 42 1,-1 0 0,1 0-16,0 0 0,21 22 0,-21-1 15,21 0-15,-21 22 0,21-1 16,0-20-16,-21 41 0,21-20 0,0-1 15,0 22-15,0-21 0,0 20 16,0 1-16,0-22 0,0 22 0,0 0 16,0-1-16,0 1 0,0-21 0,0-1 15,0 22-15,0-43 0,0 22 16,-22-22-16,22 0 0,0 1 0,0-1 16,0-21-16,0 0 0,0-42 31,0-21-31,0 21 15,0-22-15,22 1 0,-1 0 0,-21-22 16,21 1-16,0-1 0</inkml:trace>
  <inkml:trace contextRef="#ctx0" brushRef="#br0" timeOffset="35675.41">9610 13335 0,'0'-42'0,"0"84"0,0-127 16,21 64-16,0 0 0,0-21 0,0 21 15,0 21-15,1-22 0,20 22 0,0-21 16,1 21-16,-1 0 0,0 21 16,22 1-16,-22-1 0,0 0 15,1 0-15,-22 21 0,0 1 0,-21-22 16,0 21-16,0 1 0,-21-22 16,0 21-16,-22 0 0,22-20 0,-21 20 15,0-21-15,-1 21 0,-20-20 0,20-1 16,1 0-16,0 0 0,21-21 15,-22 21-15,22-21 0,0 0 0,0 21 16,0-21-16,42-21 31,0 0-31,0 21 16,0-21-16,0 0 16</inkml:trace>
  <inkml:trace contextRef="#ctx0" brushRef="#br0" timeOffset="37132.36">10647 13441 0,'21'0'0,"-42"0"0,42-21 16,0 0-16,0 21 0,-21-22 0,21 22 15,-21-21-15,0 0 0,0 0 16,0 0-16,0 0 0,0-1 0,0 1 16,0 0-16,0 0 0,0 0 15,0 0-15,0-1 0,-21 1 0,0 21 16,0 0-16,0 0 0,0 0 0,21 21 16,-22 1-16,1-1 0,0 0 15,0 21-15,0-21 0,0 22 0,-1-1 16,1 0-16,0 1 0,0-1 15,21 0-15,0-20 0,0 20 0,0 0 16,0-21-16,0 1 0,0-1 16,21 0-16,0-21 0,0 0 15,1 0-15,-1 0 0,0 0 0,21 0 16,-21-21-16,1 0 0,20-1 0,-21 1 16,0 0-16,0 0 0,1-21 15,-1 20-15,-21-20 0,0 21 0,21-21 16,-21 20-16,0-20 0,21 21 15,-21 0-15,0 0 0,0 42 32,0 0-32,0 0 15,0 0-15,-21 0 0,21 22 16,0-22-16,0 0 0,0 0 0,0 22 16,0-22-16,21 0 0,0 0 15,0 0-15,1 0 0,20-21 0,-21 0 16,0 0-16,22 0 0,-1 0 15,0 0-15,1 0 0,-1-21 0,0 21 16,-21-21-16,22 0 0,-1 0 0,0 0 16,-20-1-16,-1-20 0,0 21 15,0 0-15,0-22 0,-21 22 0,0-21 16,21 21-16,-21-22 0,0 22 0,0 42 31,0 1-15,0-1-16,-21 0 0,21 21 15,-21-21-15,21 22 0,0-22 0,-21 21 16,21 1-16,-21-22 0,21 21 0,0-21 16,0 0-16,0 1 0,0-1 15,21-21 1,0-21-16,0-1 16,0-20-16,1 21 0,20 0 15,-21-22-15,0 22 0,22-21 0,-22 0 16,0 20-16,21-20 0,-21 0 15,22 21-15,-22-1 0,0 1 0,0 0 16,0 21 0,-21 21-1,0 0-15,0 1 0,0-1 0,0 0 16,0 0-16,22 0 0,-22 0 0,0 1 16,21-1-16,0 0 0,-21 21 15,21-21-15,0 1 0,22-1 0,-22-21 16,21 21-16,0 0 0,22-21 0,-22 0 15,22 0-15,-1 0 0,1 0 16,-1 0-16,1 0 0,-22 0 0,22 0 16,-1-21-16,-21 0 0,22 0 15,-22-1-15,1 1 0,-22 0 0,21 0 16,-21-21-16,22 20 0,-22-20 16,-21 0-16,0 21 0,0-22 15,0 22-15,0 0 0,0 0 0,0 0 16,-21-1-16,-22 22 0,22 0 0,0 0 15,-21 22-15,-1-22 0,22 21 16,-21 0-16,-1 21 0,1-21 0,21 1 16,-21 20-16,20-21 0,1 21 0,0 1 15,21-22-15,0 21 0,0-21 16,0 22-16,0-22 0,21 0 0,0 0 16,1 0-16,-1-21 15,21 0-15,-21 0 0,0 0 0,22 0 16,-1 0-16,-21-21 0,22 0 0,-1 0 15,-21 0-15,21 0 0,-20-22 16,20 22-16,0-21 0,-21-1 0,1 1 16,20-21-16,-21 20 0,0-41 0,0 20 15,1-21-15,-1 1 0,0-1 16,-21 0-16,0 22 0,21-22 0,-21 22 16,0-1-16,0 22 0,0 0 15,0 20-15,0 1 0,0 0 0,-21 21 16,0 0-16,0 21 0,-1 22 15,-20-22-15,21 21 0,0 0 0,0 22 16,-1-22-16,22 43 0,0-22 16,0 1-16,0-1 0,0 22 15,0-21-15,0-1 0,43-21 0,-22 22 16,0-22-16,21 1 0,-20-1 0,20-21 16,-21 0-16,21 0 0,-20 1 15,20-22-15,0 0 0,-21 0 0,22 0 16,20 0-16,-20-22 0,-1 1 15,0 0-15,1 0 0,-1 0 16,0 0-16,-21-22 0,22 22 0,-22-21 0,0 21 16</inkml:trace>
  <inkml:trace contextRef="#ctx0" brushRef="#br0" timeOffset="37783.01">10795 14415 0,'0'-43'16,"0"86"-16,0-128 0,0 64 0,-21-22 15,21 1-15,0 21 0,0 0 0,0 0 16,0-1-16,0 44 16,0-1-1,0 21-15,0 0 0,0 22 0,0-22 16,0 22-16,0-1 15,0 1-15,0-1 0,0 1 0,0-22 16,0 22-16,0-22 0,0 0 0,-21 1 16,21-1-16,0 0 0,0-21 15,0 22-15,0-22 0,0 0 0,0 0 16,-22-21 0,22-21-16,-21 21 15,21-21-15,0 0 0,-21-22 0,21 22 16,0 0-16,0-21 0,0-1 15,-21 1-15,21 21 0,0-21 0,0-1 16,-21 22-16,21 0 0,0 0 16,0 42-1,0 0-15,-21 0 0,21 22 16,0-22-16,-22 21 0,22-21 16,0 22-16,0-1 0,0-21 0,0 21 15,0-20-15,22-1 0,-1 0 0,21 0 16,-21 0-16,22-21 0,-1 0 15,21 0-15,1-21 0,-22 0 0,22 0 16,-1 0-16,1-1 0,-1-20 16,1 21-16,-22 0 0,0-22 0,-20 22 15,-1-21-15,0 21 0,-21 0 0</inkml:trace>
  <inkml:trace contextRef="#ctx0" brushRef="#br0" timeOffset="39567.1">7070 16256 0,'0'0'0,"-22"0"0,1 21 0,21 0 16,-21-21-16,21 22 16,21-22 15,0-22-31,1 1 0,-1 0 16,0 0-16,0 0 0,21 0 0,-20-1 15,-1-20-15,21 21 0,-21-21 16,0-1-16,-21 1 0,0 21 0,0-22 15,0 1-15,0 21 0,0 0 16,0-22-16,-21 22 0,0 21 16,0 0-16,0 0 0,0 0 15,-1 21-15,-20 1 0,21-1 0,-21 21 16,20 0-16,1 22 0,0-1 0,0 1 16,0-1-16,21-20 0,-21 20 15,21-20-15,0 20 0,0-21 16,0-20-16,0 20 0,21-21 15,0 21-15,21-42 0,-21 22 0,1-1 16,20-21-16,-21 0 0,21 0 16,1-21-16,-1-1 0,0 22 0,1-21 15,-1-21-15,22 21 0,-22-22 16,0 1-16,1 0 0,-1-1 0,0 1 16,-21 0-16,1-1 0,-1 1 15,0 21-15,-21-21 0,0 20 0,0 44 31,0-1-31,0 0 0,-21 21 0,0 1 16,21-22-16,-22 21 0,1 0 16,21 1-16,0-1 0,-21-21 15,21 22-15,-21-22 0,21 0 0,0 0 16,0 0-16,0 0 0,21-21 31,0 0-15,-21-21-16,21 0 0,1 0 0,-1 0 15,0-22-15,0 22 0,-21-21 0,21 0 16,0 20-16,-21-20 16,0 0-16,22-1 0,-1 22 0,-21 0 15,21 0-15,-21 0 0,21 21 16,-21 21-16,21 0 16,0 0-16,-21 22 0,0-22 15,0 21-15,22 0 0,-1 1 0,-21-22 16,21 21-16,-21-21 0,21 22 15,0-22-15,-21 0 0,21 0 0,1 0 16,-1 1-16,0-22 0,0 0 0,0 0 16,0 0-16,22 0 0,-22 0 15,0-22-15,0 1 0,0 21 0,22-21 16,-22-21-16,0 21 0,-21-1 16,21-20-16,0 0 0,1-1 0,-1 1 15,-21 0-15,21-1 0,0 1 16,-21 21-16,0-21 0,21 20 15,0 22-15,-21 43 16,0-22 0,0 21-16,0-21 0,0 22 0,0-1 15,0 0-15,0-20 0,0 20 16,0 0-16,0-21 0,0 22 0,0-22 16,22 0-16,-1 0 0,0 0 15,21 1-15,-21-1 0,22-21 0,-1 0 16,0 0-16,22 0 0,-22 0 15,22-21-15,-1-1 0,-20 1 16,20 21-16,-21-21 0,1-21 0,20 21 16,-20-1-16,-1-20 0,-21 21 15,21-21-15,-20-1 0,-1 1 0,-21 0 16,0-22-16,0 22 0,0-1 0,0 1 16,0 21-16,-21-21 0,-1 42 15,1-22-15,0 22 0,-21 0 0,21 22 16,-1-1-16,-20 21 0,21-21 15,-21 22-15,-1-1 0,22 21 0,-21-20 16,21-1-16,-1 0 0,1 1 16,0-1-16,21 0 0,0-20 15,0-1-15,0 0 0,0 0 0,0 0 16,0 0-16,21-21 0,0 0 16,1 0-16,-1 0 0,0 0 0,21-21 15,-21 0-15,1 0 0,-1 0 16,0 0-16,21-1 0,-21-20 0,-21 21 15,22-21-15,-1-1 0,0 1 0,-21 21 16,21-22-16,-21 22 0,0 0 16,0 0-16,0 42 15,0 21 1,0-20-16,0-1 0,0 21 16,0-21-16,0 22 0,0-1 15,0-21-15,0 0 0,0 22 0,0-22 16,0 0-16,21-21 0,0 21 0,1-21 15,-1 0-15,0 0 0,0 0 16,0 0-16,0 0 0,22 0 0,-22-21 16,0 0-16,21 0 0,-20-1 15,-1 1-15,0 0 0,21-21 0,-21 21 16,1-22-16,-22 1 0,21 21 0,0-22 16,0 22-16,-21 0 0,21 0 15,-21 42 1,0 0-1,0 22-15,0-22 0,0 21 0,-21-21 16,21 22-16,0-22 0,-21 0 0,21 0 16,0 21-16,0-20 0,0-1 15,0 0-15,21-21 16,0 0 0,-21-21-16,21 0 0,1 21 15</inkml:trace>
  <inkml:trace contextRef="#ctx0" brushRef="#br0" timeOffset="40803.32">10477 15621 0,'0'0'0,"-21"21"0,-42 170 31,63-149-31,-21 22 0,-1-22 0,1 21 16,21 1-16,0-22 0,0 22 16,0-22-16,0 0 0,0 1 0,0-1 15,0-21-15,0 22 0,21-22 16,1-21-16,-1 21 0,21-21 0,-21 0 16,22 0-16,20 0 0,-21 0 0,22 0 15,-22-21-15,22 0 0,-1-1 16,1 1-16,-1 0 0,-20-21 0,-1 21 15,0-1-15,1-20 16,-22 0-16,0 21 0,0-22 0,-21 1 16,0 0-16,0 20 0,0-20 0,0 21 15,-21 0-15,0 0 0,0-1 16,-1 22-16,1 0 0,-21 0 0,21 0 16,0 22-16,-1-1 0,-20 0 15,21 0-15,0 21 0,0 1 0,-1-1 16,1-21-16,0 22 0,0-1 15,21-21-15,0 21 0,0-20 0,0-1 16,0 0-16,0 0 0,0 0 0,21-21 16,21 0-16,-20 0 15,-1 0-15,0 0 0,21-21 16,-21 0-16,1 0 0,20 0 16,-21-1-16,0 1 0,0 0 0,-21-21 15,22 21-15,-22-22 0,0 1 0,0 0 16,0 20-16,0-20 0,0 21 15,0 0-15,0 0 0,0 42 32,-22 0-32,22 21 0,0-21 0,0 22 15,0-1-15,0-21 0,0 22 16,0-22-16,0 21 0,0-21 0,22 0 16,-1 1-16,0-1 0,0 0 0,0-21 15,22 0-15,-1 0 16,0 0-16,1 0 0,-1 0 0,0-21 15,1 0-15,-22-1 0,21 1 16,0 0-16,-20-21 0,-1-1 0,0 1 16,21 0-16,-21-22 0,1 22 0,-22-22 15,0 1-15,0-1 0,0 22 16,0-21-16,0 20 0,0 1 0,0 21 16,0 0-16,0-1 0,0 44 15,0 20 1,0-21-16,0 21 0,0 1 0,0-1 15,0 22-15,0-22 0,0 21 16,0-20-16,0 20 0,0-20 16,0-1-16,0 0 0,0 1 15,-22-22-15,22 0 0,0 0 0,-21 0 16,0-21 0,21-21-1,0 0-15,0 0 0,0 0 16,0-22-16,0 22 0,0-21 15,21-1-15,0 1 0,22 0 0,-1 21 16,0-1-16,1 1 0,-1 0 16,22 0-16,-22 21 0,21 0 15,-20 0-15,20 21 0,-20 0 0,-1 0 16,-21 1-16,0 20 0,0-21 16,-21 0-16,0 22 0,0-22 0,-21 0 15,0 21-15,-21-21 0,21 1 0,-22-1 16,1 0-16,0-21 0,-22 21 15,22 0-15,-1-21 0,1 0 0,0 0 16,-1 0-16,22 0 0,0 0 16,0 0-16,21-21 0,0 0 15,0 0-15,21 0 0,21-1 0,-20-20 16,20 21-16,0-21 0,1-1 16</inkml:trace>
  <inkml:trace contextRef="#ctx0" brushRef="#br0" timeOffset="41048.18">12636 15494 0,'0'0'0,"22"-21"0,-1 0 0,0 21 16,-21 21-1,0 0-15,0 0 0,0 0 0,0 22 16,0-22-16,0 21 0,0 1 16,-21-1-16,0 0 0,-1 1 0,22-1 15,-21 21-15,0-20 0,21-1 16,-21 0-16,21 1 0,0-1 15,0-21-15,0 22 0,0-22 0,0 0 16,21 0-16,0-21 0,0 0 16,1 0-16,-1 0 0,0 0 0,0 0 15,21-21-15,-20 0 0,-1 0 16,0-1-16,0 1 0,0 0 0</inkml:trace>
  <inkml:trace contextRef="#ctx0" brushRef="#br0" timeOffset="41390.98">12890 15939 0,'0'0'16,"-21"-22"-1,42 22 17,1 0-32,-1 0 15,0 0-15,0 0 0,21-21 16,-20 21-16,-1-21 0,21 21 0,-21-21 16,0 0-16,1 21 0,-1-21 15,0-1-15,0 1 0,-21 0 0,0 0 16,0 0-16,-42 21 15,21 0-15,-1 0 16,-20 0-16,0 21 0,21 0 0,-22 21 16,1-20-16,21 20 0,-22 0 15,22 1-15,21-1 0,0 0 0,0 1 16,0-1-16,0-21 0,0 0 0,0 22 16,43-43-16,-22 21 15,21-21-15,0 0 0,1 0 0,-1 0 16,22 0-16,-22-21 0,21 21 0,1-22 15,-22 1-15,22 0 0,-22-21 16,0 21-16,1-22 0,-1 22 0,-21-21 16,0-1-16,1 1 0</inkml:trace>
  <inkml:trace contextRef="#ctx0" brushRef="#br0" timeOffset="41667.82">10223 15473 0,'-21'0'0,"42"0"0,-84 0 0,42 0 16,0 0-16,21-21 15,-22 21-15</inkml:trace>
  <inkml:trace contextRef="#ctx0" brushRef="#br0" timeOffset="42259.91">13906 15515 0,'0'0'0,"-21"-21"0,21 0 16,0 0-16,0 0 15,0-1-15,0 1 0,21 21 16,1-21-16,-1 21 16,21 0-16,-21 0 0,22 0 15,-1 21-15,0 0 0,1 1 0,-1 20 16,0-21-16,1 21 0,-22 1 16,21-1-16,-21 0 0,0-20 0,-21 20 15,0 0-15,0-21 0,0 22 16,0-1-16,0-21 0,-21 0 0,0 1 15,21-1-15,-21-21 0,0 0 0,0 0 16,21-21 0,-22 21-16,22-22 0,0 1 0,0 0 15,0-21-15,0 21 0,0-22 16,0 22-16,22-21 0,-1-1 16,0 1-16,0 21 0,21-21 0,-20-1 15,20 1-15,-21 0 0,21-1 16,1 22-16,-1 0 0,-21 0 0,22 0 15,-22 21-15,21 0 0,-21 0 16,-21 21-16,0 0 16,0 0-16</inkml:trace>
  <inkml:trace contextRef="#ctx0" brushRef="#br0" timeOffset="42822.96">14690 15600 0,'0'0'0,"0"21"0,0 21 0,0-20 16,0-1-16,0 0 15,21 0-15,21-21 16,-21 0-16,0 0 0,22 0 0,-1 0 15,-21-21-15,22 21 0,-1-21 16,0 0-16,1-1 0,-22 1 0,21 0 16,-21 0-16,0-21 0,1 20 15,-22 1-15,0-21 0,0 21 0,0 0 16,-22-1-16,1 22 16,0 0-16,0 0 0,-21 22 0,-1-1 15,22 0-15,-21 0 0,21 0 0,-22 22 16,22-22-16,0 21 0,0-21 15,21 22-15,-21-22 0,21 0 16,0 0-16,0 0 0,42 0 16,-21 1-16,21-22 0,-20 0 0,41 0 15,-21 0-15,1 0 0,20 0 0,1 0 16,-22 0-16,22-22 0,-1 1 16,-21 21-16,1-21 0,20 0 0,-20 0 15,-1-22-15,-21 22 0,0 0 0,22-21 16,-43 21-16,21-22 0,-21 1 15,21 0-15,-21 20 0,0-20 0,0 21 16,0 42 0,0 0-16,0 22 15,0-1-15,-21 0 0,0 1 16,21-1-16,0 21 0,-22 1 16,22-1-16,-21 1 0,0-1 0,21 22 15,0-21-15,-21 20 0,21-20 16,-21 20-16,0 1 0,-1 0 0,1-1 15,0 1-15,0 0 0,0 21 0,0-22 16,-1 1-16,1 0 0,0-1 16,21-20-16,0 20 0,0-20 0,0-1 15,0-20-15,0 20 0,0-42 16,0 22-16,21-43 0,0 0 0,1 0 16,-1-21-1,0-1-15,0 1 0</inkml:trace>
  <inkml:trace contextRef="#ctx0" brushRef="#br0" timeOffset="43135.91">15557 15812 0,'0'0'0,"0"-64"0,0 22 0,0-22 0,0 22 15,22 0-15,-1-1 0,0 22 0,0-21 16,21 21-16,-20-1 0,20 1 15,-21 0-15,21 21 0,1 0 16,-22 0-16,21 21 0,-21 0 16,1 1-16,-1-1 0,-21 21 0,0 0 15,0-20-15,0 20 0,-21-21 0,-1 21 16,1-20-16,-21 20 0,21-21 16,-22 0-16,22 0 0,-21 1 0,21-1 15,-22 0-15,22-21 0,0 0 16,0 0-16,42-21 31,0 0-31,0-1 0,1 1 0,20 0 16,-21 0-16</inkml:trace>
  <inkml:trace contextRef="#ctx0" brushRef="#br0" timeOffset="43539.2">16214 15325 0,'0'0'0,"21"0"0,-21 21 16,-21 0-1,-1-21-15,1 42 0,0-20 16,0-1-16,0 21 0,0-21 0,-1 0 16,1 22-16,21-22 0,0 0 15,0 0-15,0 0 0,0 1 0,0-1 16,21 0-16,1-21 0,20 0 0,-21 0 16,0 0-16,22 0 0,-22 0 15,21 0-15,0 0 0,-20-21 16,20 21-16,-21-21 0,21-1 0,-20 1 15,-22-21-15,0 21 0,0-22 16,0 22-16,0-21 0,0 21 0,0-22 16,-22 22-16,22 0 0,-42 0 15,21 21-15,0 0 0,0 0 0,-22 0 16,22 21-16,-21 0 0,21 0 16,-1 1-16,1-1 0,0 21 0,0-21 15,0 0-15,21 22 0,0-22 0,0 0 16,0 0-16,0 0 0,0 1 15,21-1-15,0-21 0,0 0 16,22 0-16,-22 0 16,21 0-16,-21 0 0,22-21 0,-1-1 15,-21 1-15,21 0 0,-20 0 0,-1 0 16</inkml:trace>
  <inkml:trace contextRef="#ctx0" brushRef="#br0" timeOffset="43811.05">16552 15536 0,'43'-63'16,"20"-43"-1,-169 275-15,233-359 0,-106 169 0,22 0 16,-22-1-16,0 22 0,0 0 15,0 0-15,1 0 0,-1 22 16,-21 20-16,0-21 0,0 0 0,0 22 16,21-22-16,-21 21 0,0 0 15,0-20-15,0 20 0,0-21 16,0 21-16,0-20 0,0-1 0,0 0 16,0 0-16,-21-21 15,21-21 1,0 0-1,0-22-15,0 22 16,0 0-16,0-21 0,21 21 0,0-22 16,-21 1-16,21-22 0,0 22 15,1-21-15,-22 20 0,42-20 0,-21 20 16,0 1-16,0-21 0,22 20 0,-22 1 16,21 0-16</inkml:trace>
  <inkml:trace contextRef="#ctx0" brushRef="#br0" timeOffset="44418.85">17611 14626 0,'0'0'16,"21"0"-16,-42 64 16,-1-43-16,1 21 15,0-21-15,-21 22 0,21-1 0,-22 0 16,1 1-16,21-1 0,-22 0 16,22 1-16,0 20 0,0-20 0,-21 20 15,42-21-15,-22 22 0,22-22 16,0 22-16,0-22 0,0 0 0,22-20 15,-1 20-15,0-21 0,21 21 16,-21-20-16,22-22 0,-1 21 16,0 0-16,1-21 0,-1 0 0,0 0 15,1 0-15,-1-21 0,-21 0 0,0 21 16,22-22-16,-22 1 0,0-21 16,-21 21-16,21-22 0,-21 1 0,21 21 15,-21-21-15,0-1 0,0 22 16,0-21-16,0 21 0,-21 21 15,0 0-15,0 0 0,0 0 16,0 21-16,-1 0 0,22 21 0,-21-21 16,0 22-16,21-22 0,-21 21 0,21 1 15,0-22-15,0 0 16,0 21-16,0-21 0,0 1 0,21-1 16,0-21-16,0 21 0,1-21 0,-1 0 15,0 0-15,0 0 0,0 0 16,0 0-16,1-21 0,20 0 0,-21-1 15,0 1-15,0 0 0,22 0 16,-22-21-16,0-1 0,0 22 0,22-21 16,-22-1-16,0 22 0,0 0 0,-21 0 15,21 0-15,-21 42 16,0 0 0,0 0-16,0 22 0,-21-22 15,21 21-15,0-21 0,0 0 16,0 22-16,0-22 0,0 0 0,0 0 15,21 0-15,0 1 0,1-1 16,20-21-16,0 0 0,1 21 0,-1-21 16,0 0-16,-21 0 0,22 0 0,-1-21 15,-21 0-15,22-1 0,-22 1 16,0 0-16,0-21 0</inkml:trace>
  <inkml:trace contextRef="#ctx0" brushRef="#br0" timeOffset="44622.85">17251 15092 0,'0'0'16,"-64"21"-16,43-21 0,-21 21 0,21-21 16,42 0-1,21 0-15,-21 0 16,22 0-16,20-21 0,1 0 0,-1 21 15,1-21-15,-1 0 0,22-1 0,-22 22 16,1-21-16</inkml:trace>
  <inkml:trace contextRef="#ctx0" brushRef="#br0" timeOffset="44975.8">19092 15367 0,'0'0'0,"0"21"0,-21 0 32,42-21-32,0-21 15,1 0-15,20 21 0,0-21 16,1 0-16,-1 0 0,0-1 15,-21 1-15,22 0 0,-22 0 0,-21 0 16,0 0-16,-21 21 16,0 0-16,-22 0 0,22 21 15,-21 0-15,-1-21 0,22 21 16,-21 0-16,21 0 0,0-21 0,21 22 16,0-1-16,21-21 15,21 0 1,-21 0-16,22-21 0,-1 21 0,21-22 15</inkml:trace>
  <inkml:trace contextRef="#ctx0" brushRef="#br0" timeOffset="46503.37">20151 14711 0,'0'0'0,"0"-42"0,0-1 0,0 1 0,0 21 15,0 0-15,0-1 0,0 44 16,-22-1-1,1 0-15,21 21 0,0 1 0,-21-1 16,0 0-16,21 1 0,-21 20 16,21-21-16,-21 22 0,21-1 15,0 1-15,0-1 0,0-20 16,0 20-16,0-20 0,0-1 0,0 0 16,0 1-16,0-22 0,0 0 0,0 0 15,0-42 1,0 0-1,0 0-15,0-22 0,0 22 16,21-21-16,0-22 0,-21 22 0,21 0 16,0-22-16,0 22 0,1 21 15,-1-22-15,0 22 0,0 0 0,-21 0 16,21 21-16,0 0 0,1 21 31,-22 0-31,0 0 0,21 0 0,-21 1 16,0 20-16,0-21 0,21 21 15,0-20-15,0 20 0,0-21 0,1 0 16,20 0-16,-21 1 0,21-1 16,1 0-16,-1-21 0,0 0 0,1 0 15,-22 0-15,21 0 0,1-21 16,-22 0-16,21-1 0,-21 1 0,0 0 16,1-21-16,-1-1 0,0 1 0,0 0 15,0-22-15,0 22 0,1-22 16,-22 1-16,21-1 0,0 1 0,0 21 15,-21-22-15,0 22 16,21-1-16,-21 1 0,0 21 0,-21 21 16,0 21-1,0 21-15,0-20 0,-1 20 16,1 0-16,0 1 0,0 20 0,21-21 16,0 1-16,0 20 0,0-20 15,0 20-15,0-21 0,21 22 0,0-22 16,0 1-16,1-1 0,-1 0 15,0-21-15,0 1 0,0-1 0,0 0 16,1-21-16,-1 0 0,21 0 0,-21 0 16,22 0-16,-22-21 15,21 0-15,-21-22 0,0 22 0,22-21 16,-22-1-16,0 1 0,0 0 16,0-1-16,1 1 0,-1 0 0,-21-1 15,0 22-15,0 0 0,-21 21 31,-1 21-31,1 0 0,0 1 16,0 20-16,21-21 0,0 21 16,-21-20-16,0-1 0,21 21 0,-22-21 15,22 0-15,0 22 0,0-22 0,0 0 16,-21-21 0,21-21-1,0 0 1,0 0-16,0-1 0,0-20 15,21 21-15,1-21 0,-1 20 0,0-20 16,0 21-16,0-21 0,0 20 16,1 1-16,-1 0 0,0 21 0,0 0 15,0 0-15,-21 21 16,0 0 0,0 1-16,0-1 0,0 0 0,0 0 15,0 0-15,0 0 0,0 1 16,0-1-16,0 21 0,0-21 0,0 0 15,21-21-15,1 22 0,-1-1 16,0-21-16,21 0 0,-21 0 16,1 0-16,-1 0 0,21 0 0,-21-21 15,22-1-15,-22 22 0,0-21 16,0-21-16,21 21 0,-20 0 0,-1-1 16,0-20-16,21 21 0,-21 0 15,1-22-15,-1 22 0,-21 0 16,21 21-16,-21 21 15,0 0 1,0 1-16,0 20 0,-21-21 16,21 0-16,0 22 0,0-22 0,0 21 15,0-21-15,0 22 0,0-22 16,0 0-16,21 0 0,0 0 16,0-21-16,0 0 0,22 21 0,-22-21 15,0 0-15,21 0 0,-20 0 0,-1-21 16,21 0-16,-21 0 0,22 0 15,-22-22-15,0 22 0,21-21 0,-21 0 16,1-1-16,-1-20 0,0 20 16,21-20-16,-21-1 0,1 1 0,-1-22 15,-21 1-15,21 20 0,-21 1 16,21-1-16,-21 22 0,0-1 0,0 22 16,0 0-16,0 0 0,-21 21 15,0 21-15,0 0 16,-1 22-16,-20 20 0,21-21 0,0 22 15,21-1-15,-21 1 0,21 21 16,-22-22-16,22 1 0,0-1 0,0 1 16,0-1-16,22 1 0,-1-1 15,0-21-15,21 1 0,-21-1 0,22 0 16,-1-20-16,0 20 0,-20-42 0,20 21 16,0-21-16,-21 0 0,22 0 15,-22-21-15,21 21 0,-21-21 0,22 0 16,-22-22-16,0 22 15,0-21-15,0-1 0,1 1 0,-1 0 0,0-1 16,-21 22-16,0-21 0,0 0 16</inkml:trace>
  <inkml:trace contextRef="#ctx0" brushRef="#br0" timeOffset="46771.21">21167 14774 0,'0'0'0,"-43"0"0,-41 22 31,105-22-15,0 0-16,0 0 0,21 0 0,1 0 15,-1-22-15,22 22 0,-1 0 16,1-21-16,-1 21 0,22-21 0,-22 21 15,22 0-15,-22 0 0,1 0 0,-22 0 16,1 0-16,-1 0 0,-21 0 16,-21 21-16,0 0 0,-21 1 15</inkml:trace>
  <inkml:trace contextRef="#ctx0" brushRef="#br0" timeOffset="47304.11">11239 16552 0,'0'0'0,"22"-21"16,-1 0-1,-21 42 1,0 0-16,0 22 16,0-1-16,0 0 0,0 1 15,0-1-15,0 22 0,0-22 0,0 21 16,-21-20-16,21-1 0,-22 22 15,22-43-15,0 21 0,0 0 0,0-20 16,0-1-16,0 0 0,0 0 16,0 0-16,-21-21 15,21-21 1,-21 21-16,0-21 16</inkml:trace>
  <inkml:trace contextRef="#ctx0" brushRef="#br0" timeOffset="47676.03">11007 16891 0,'0'21'31,"0"0"-31,21 1 0,0-1 0,-21 21 16,0-21-16,0 22 0,21-22 16,-21 21-16,21-21 0,-21 0 0,0 1 15,21-1-15,-21 0 0,0 0 16,22-21-16,-1 0 0,0 0 0,0 0 15,0 0 1,22 0-16,-22-21 0,0 21 0,21-21 16,1-22-16,-22 22 0,21 0 15,0-21-15,1 21 0,-22-22 0,21 1 16,-21 0-16,22 20 0,-22-20 0,0 21 16,-21 0-16,0 0 0,0 42 31,-21 0-31,0 0 0,0 21 15,-1-20-15,-20 20 0,21-21 16,0 21-16,-22-20 0,22 20 0,0-21 16,0 21-16,0-20 0,0-1 15,21 0-15,-22 0 0,22 0 16,22-21-16,-1 0 16</inkml:trace>
  <inkml:trace contextRef="#ctx0" brushRef="#br0" timeOffset="48374.13">12319 16933 0,'-42'149'32,"20"-107"-32,1-21 0,0 21 15,21 1-15,-21-1 0,0 0 16,21 1-16,-21-1 0,21 0 0,-22-20 15,22 20-15,0 0 0,0-21 16,-21 1-16,21-1 0,0 0 0,0-42 31,0 0-31,21-1 0,-21 1 16,22-21-16,-22 21 0,21-22 16,0 1-16,0 0 0,0-1 0,0-20 15,1 21-15,-1-22 0,21 1 16,-21 20-16,22-20 0,-1 20 15,-21 1-15,21 21 0,1 0 16,-1 0-16,-21 21 0,0 0 0,22 0 16,-22 21-16,-21 0 0,0 0 15,0 0-15,0 22 0,0-22 0,0 21 16,-21 0-16,0-20 0,-1-1 16,-20 21-16,21-21 0,-21 0 0,-1 1 15,22-1-15,-21 0 0,-1 0 16,1-21-16,0 21 0,21-21 15,-1 0-15,1 0 0,0 0 0,21 21 0,-21-21 16,21 22 0,0-1-16,21 0 15,0-21-15,0 21 0,-21 0 16,43 0-16,-22 1 0,0-22 0,0 21 16,0 0-16,22-21 0,-22 0 15,21 0-15,1 0 0,-22 0 0,21 0 16,0 0-16,1-21 0,-22 0 15,21 21-15,1-22 0,-1 1 0,-21 0 16,21 21-16,-20-21 0,-1 0 16,0 21-16,0 0 0,-21 21 31,0 0-15,0 0-1,-21 0-15,21 1 0,-21-22 0,21 21 16,-21-21-16,21-21 31</inkml:trace>
  <inkml:trace contextRef="#ctx0" brushRef="#br0" timeOffset="48519.6">12996 17166 0,'0'-21'15,"0"42"-15,0-63 0,0 21 16,-21 21-16,21 21 31,0 0-15,21-21-16,0 0 0,1 21 15</inkml:trace>
  <inkml:trace contextRef="#ctx0" brushRef="#br0" timeOffset="49670.94">13674 17209 0,'0'-22'32,"-22"22"-17,1 0-15,0 0 16,0 0-16,0 0 0,-22 0 0,22 0 16,-21 22-16,0-1 0,-1 0 15,1 0-15,-22 0 0,43 0 0,-21 1 16,0-1-16,20 0 0,1 0 15,21 0-15,21-21 16,22 0-16,-1 0 16,0 0-16,1 0 0,-1 0 0,0-21 15,1 0-15,-22 21 0,21-21 16,1 21-16,-22 0 0,0 0 16,0 0-16,0 0 0,0 0 0,1 0 15,-22 21-15,0 0 16,0 0-16,0 22 0,0-22 15,0 21-15,0 0 0,0 22 0,0-22 16,0 22-16,0-22 0,0 22 16,0-1-16,0 1 0,0-1 0,0 1 15,0 20-15,0-20 0,0-1 16,0 22-16,-22-22 0,1 1 0,0-1 16,0-20-16,-21-1 0,-1 0 15,1-20-15,0-1 0,-22 0 0,22-21 16,-1 0-16,1-21 15,0 0-15,-1-22 0,1 22 0,21-42 16,-21 20-16,-1-20 0,22-1 0,0-20 16,0 20-16,21-21 0,0 22 15,0-43-15,0 21 0,42-20 16,-21 20-16,22-21 0,20 0 0,-21 0 16,22 22-16,21-22 0,-22 21 15,22 1-15,-22-1 0,22 0 0,0 22 16,-22-1-16,1 22 0,-1 0 15,1-1-15,-22 22 0,-21 0 0,21 21 16,-20 0-16,-1 0 16,-21 21-1,0 0-15,0 0 0,0 22 16,0-1-16,0 0 0,0 1 16,0-1-16,0 22 0,0-22 0,0 0 15,0 1-15,0-1 0,0 0 16,0 1-16,0-22 0,0 0 0,0 0 15,0 0-15,0 0 0,21-21 16,0-21 0,0 0-16,0 0 15,1 0-15,-22 0 0,21-22 0,0 22 16,0-21-16,0-1 0,0 1 16,-21 0-16,22-1 0,-1 1 15,0 0-15,0 21 0,-21-22 0,21 43 16,0 0-1,-21 43-15,0-22 0,0 21 16,0-21-16,0 22 0,0-1 16,0 0-16,0-21 0,0 22 0,0-22 15,0 0-15,22 0 0,-1 0 16,0 1-16,0-1 0,0-21 0,0 0 16,22 0-16,-22 0 0,21 0 15,-21-21-15,1 21 0,20-22 0,-21 1 16,0 0-16,22 0 0,-22-21 15,0-1-15,-21 1 0,21 0 16,-21-1-16,21-20 0,-21 20 16,0-20-16,0-1 0,0 22 0,0-21 15,0 41-15,0-20 0,0 21 0,0 0 16,0 42 0,0 0-16,0 0 0,0 22 0,0-1 15,-21 0-15,21 22 0,0-1 16,0-20-16,0 20 0,0-21 0,0 1 15,0-1-15,0 0 0,0 1 16,0-22-16,0 21 0,21-21 16,-21 1-16,21-22 15,1 0-15,-22-22 16,21 22-16,-21-21 0,0 0 0</inkml:trace>
  <inkml:trace contextRef="#ctx0" brushRef="#br0" timeOffset="49831.85">14817 16912 0,'0'0'0,"0"-21"0,0 0 32,21 21-17,0 0-15,0-21 0,0 21 0,0-21 16,1 21-16,20-22 0,0 22 16,1-21-16,-1 0 0,21 0 0,-20 0 15,20 21-15,1-21 16</inkml:trace>
  <inkml:trace contextRef="#ctx0" brushRef="#br0" timeOffset="50622.84">15515 16701 0,'0'0'0,"0"-22"0,21 22 15,-21-21-15,21 0 0,-21 0 16,0 0-16,-21 21 15,0 0-15,0 0 16,0 0-16,-22 21 0,22 0 16,0 21-16,0 1 0,-21-1 0,20 0 15,1 1-15,0-1 16,0 22-16,0-22 0,21 0 0,0 1 16,0-1-16,0-21 0,0 0 15,0 0-15,21 1 0,0-1 0,0-21 16,0 0-16,22 0 0,-1 0 0,0 0 15,1-21-15,-1-1 0,0 1 16,22 0-16,-22 0 0,1-21 0,-1-1 16,-21 1-16,21 0 0,-20-22 15,-1 22-15,0-22 0,0 1 0,0 20 16,-21-20-16,0 21 0,0-1 16,0 22-16,0 0 0,0 0 15,-21 42 1,0 0-16,0 21 0,0 1 15,-1-1-15,1 22 0,0-22 0,0 0 16,0 22-16,21-22 0,-21 0 16,21 1-16,0-1 0,0-21 0,0 0 15,21 1-15,0-1 0,21-21 16,-21 0-16,22 0 0,-22 0 0,21 0 16,1-21-16,-1 21 0,0-22 15,1 1-15,-22-21 0,21 21 16,0 0-16,1-22 0,-22 1 0,0 21 15,0-22-15,0 22 0,1-21 16,-22 21-16,-22 42 16,1 0-1,0 0-15,0 0 0,0 22 16,21-22-16,-21 21 0,-1-21 0,22 1 16,-21-1-16,21 0 0,0 0 0,0 0 15,0 0-15,21-21 16,1 0-1,-1-21-15,0 21 16,-21-21-16,21 0 0</inkml:trace>
  <inkml:trace contextRef="#ctx0" brushRef="#br0" timeOffset="50795.74">16404 16616 0,'0'0'0,"0"-21"0,0 0 15,-21 21 1,0 0-1,0 0-15,42 0 47,0 0-47,21 0 0,-21 0 0,1 0 16,20 0-16,-21 0 0</inkml:trace>
  <inkml:trace contextRef="#ctx0" brushRef="#br0" timeOffset="51398.9">16658 16552 0,'0'22'0,"0"-1"15,-21 0-15,0 21 0,21-21 16,-21 22-16,21-22 0,0 21 16,-22 1-16,22-1 0,-21 0 0,21 1 15,0-22-15,0 21 0,0-21 16,0 22-16,21-22 0,1-21 0,-1 21 16,0-21-16,0 21 0,21-21 0,-20 0 15,20 0-15,-21-21 0,21 0 16,1 0-16,-1-1 0,0-20 15,-20 0-15,20-1 0,-21 1 16,21 0-16,-20-22 0,-1 1 0,0 20 16,-21-20-16,0-1 0,21 1 15,-21-1-15,21 1 0,-21 21 0,0-1 16,0 22-16,0 0 0,0 0 0,0 42 16,0 0-1,0 21-15,0 1 0,-21-1 0,0 0 16,0 1-16,21-1 0,-21 0 15,-1 1-15,1 20 0,0-20 0,0-1 16,0 0-16,21-21 0,-21 22 16,-1-22-16,22 0 0,0 0 15,0 0-15,0-42 32,22 0-32,20 0 0,-21 0 0,0-22 15,22 22-15,-1 0 0,-21 0 16,21 0-16,-20 0 0,20-1 0,-21 1 15,-21 0-15,21 21 0,-21-21 16,-21 21 0,0 0-16,0 21 0,-22 0 15,22 0-15,0 1 0,-21-1 16,21 0-16,-1 0 0,1 0 0,21 0 16,0 1-16,0-1 15,0 0-15,0 0 0,21 0 0,1 0 16,-1 1-16,0-22 0,0 21 15,21-21-15,-20 0 0,20 0 0,0 0 16,1 0-16,-1 0 0,0 0 0,1-21 16,-1 21-16,0-22 0,-21 1 15,22 21-15</inkml:trace>
  <inkml:trace contextRef="#ctx0" brushRef="#br0" timeOffset="51791.72">17674 16701 0,'0'0'16,"21"0"31,0 0-47,22 0 0,-22 0 0,21 0 15,1 0-15,-1 0 0,21 0 16,-20 0-16,20 0 0,1 0 0,-22 0 16,22-22-16,-22 1 0,0 21 15,1-21-15,-22 21 0,0-21 0,-21 0 16,0 0-16,-21 21 15,0-22-15,-22 22 16,22 0-16,-21 0 0,21 0 0,-22 0 0,1 0 16,21 0-16,0 0 0,-1 0 15,44 0 1,-1 0-16,0 0 16,0 0-16,0 0 0,22 0 15,-22 0-15,0 0 0,0 22 16,-21-1-16,0 0 0,0 0 15,0 0-15,-21 0 16,0 1-16,-22-1 0,22 0 0,-21 0 16,21 0-16,-22 0 0,22 1 15,-21-22-15,21 21 0,0-21 0,-1 0 16,22 21-16</inkml:trace>
  <inkml:trace contextRef="#ctx0" brushRef="#br0" timeOffset="52407.98">18859 16468 0,'0'0'0,"0"-21"0,85-85 31,-64 85-31,0-1 0,-21 1 16,22 0-16,-22 0 0,-43 42 31,22-21-31,0 42 0,0-20 16,-22 20-16,22 0 0,-21 1 0,21-1 15,0 0-15,-1 22 0,1-22 0,0 22 16,21-22-16,0 0 0,0 1 0,0-1 16,0-21-16,21 21 0,0-20 15,22-1-15,-1-21 0,0 0 16,1 0-16,-1 0 0,22-21 16,-1 21-16,1-22 0,-1-20 0,1 21 15,-1-21-15,-21 20 0,1-20 16,-1 0-16,-21-1 0,0 22 0,-21-21 15,0-22-15,0 22 0,-21 0 0,0-1 16,-21-20-16,21 21 0,-22-1 16,1 1-16,-22 21 0,22 0 0,0-1 15,-1 22-15,1 0 0,0 0 16,21 22-16,-22 20 0,22-21 0,0 21 16,0 1-16,0-1 0,-1 22 15,22-22-15,0 0 0,0 1 16,0-1-16,0 0 0,0 1 0,0-22 15,22 21-15,-1-21 0,0 0 16,21 1-16,-21-1 0,22-21 0,-1 0 16,0 0-16,1 0 0,-1 0 15,22-21-15,-22-1 0,21 1 0</inkml:trace>
  <inkml:trace contextRef="#ctx0" brushRef="#br0" timeOffset="52707.88">19770 16574 0,'0'0'0,"21"-22"16,-21-20 0,0 21-1,0 42 1,0 0-16,0 0 16,0 1-16,-21 20 0,-1-21 15,1 21-15,21 1 0,-21-1 0,0 0 16,0 22-16,0-22 0,-1 1 15,1-1-15,0 0 0,0 1 0,0-1 16,21 0-16,-21 1 0,-1-1 16,1-21-16,21 21 0,0-20 15,-21 20-15,21-21 0,-21 0 0,21 0 16,0 1-16,0-1 0,0-42 31,21-1-31,0 1 0,0 0 16</inkml:trace>
  <inkml:trace contextRef="#ctx0" brushRef="#br0" timeOffset="52979.61">19748 16722 0,'0'0'0,"0"-64"0,22 1 15,20-43 1,-42 64-16,21 20 0,0-20 0,-21 21 0,0 0 16,21 21-16,1 0 0,-1 0 15,0 21 1,0 0-16,-21 0 0,0 0 0,0 1 15,0-1-15,0 21 0,0-21 16,0 22-16,0-22 0,-42 21 0,21 0 16,-1-20-16,-20-1 0,0 21 15,-1-21-15,1 0 0,0 1 0,21-22 16,-22 21-16,22-21 0,21-21 31,21-1-31,0 1 0,1 0 0,20 0 16,-21 0-16,21 0 0,1-1 15,-1 1-15</inkml:trace>
  <inkml:trace contextRef="#ctx0" brushRef="#br0" timeOffset="53631.24">20066 16616 0,'21'0'0,"-42"0"0,63 0 16,-21 0 0,-21-21-16,22 21 0,-1 0 0,0-21 15,0-1-15,0 22 0,0-21 16,22 0-16,-22 21 0,21-21 0,-21 0 15,1 0-15,20-1 0,-42 1 0,21 0 16,-21 0-16,0 0 16,0 0-16,-21 21 15,0 0-15,0 0 0,-1 21 0,1-21 16,-21 21-16,21 0 0,0 21 16,-1-20-16,1-1 0,0 0 0,21 0 15,0 21-15,0-20 0,0-1 16,0 0-16,0 0 0,21 0 0,0 0 15,1-21-15,20 0 0,-21 22 16,21-22-16,1 0 0,-22 0 0,21-22 16,1 22-16,-1-21 0,0 0 15,1 0-15,-22 0 0,21 0 0,-21-1 16,0 1-16,1 0 0,-1-21 0,0 21 16,-21-22-16,0 22 0,0 0 15,21 0-15,-21 0 0,0 42 31,-21 0-31,0 0 16,21 0-16,0 0 0,-21 1 0,-1-1 16,22 21-16,-21-21 0,21 0 15,0 1-15,-21-22 0,21 21 0,0 0 16,21-42 15,0 0-31,1-1 0,-1 1 16,0 21-16,21-21 0,-21-21 0,22 21 15,-1-1-15,0 1 0,1-21 0,-1 21 16,0 21-16,1-21 16,-22 21-16,21 0 0,-21 0 0,-21 21 15,0 0-15,0 21 16,0-21-16,0 1 0,0-1 16,0 21-16,0-21 0,0 0 0,-21 1 15,21-1-15,0 0 16,21-21-1,1 0-15,-1 0 0,0-21 16,21 21-16,1-21 0,-22-1 0,21 1 16</inkml:trace>
  <inkml:trace contextRef="#ctx0" brushRef="#br0" timeOffset="54394.84">21907 16066 0,'0'0'0,"22"-43"0,-22-20 31,0 84-31,-22-21 0,1 42 16,0-21-16,21 22 0,-21-1 0,0 0 16,21 1-16,-21-1 0,21 0 15,0 1-15,-22-1 0,22-21 0,-21 22 16,21-22-16,0 21 0,0-21 0,0 0 16,21 1-1,1-22-15,-1 0 0,21 0 0,-21 0 16,0 0-16,1-22 0,20 1 15,-21 0-15,0 0 0,0 0 0,1 0 16,-1-1-16,0-20 0,0 0 0,-21 21 16,21-1-16,-21-20 0,21 21 15,-21 0-15,22 21 0,-22 21 32,0 21-32,0-21 0,0 1 15,0-1-15,0 0 0,0 0 0,0 0 16,0 0-16,21-21 0,0 22 15,0-1-15,0-21 0,0 0 16,22 21-16,-22-21 0,21 0 16,-21 0-16,22 0 0,-1 0 0,-21-21 15,22 21-15,-22-21 0,21-1 0,-21 1 16,0 0-16,-21-21 0,22-1 16,-22 1-16,21 0 0,-21-22 0,0 22 15,0-22-15,0 22 0,0-21 16,0 20-16,0 22 0,0 0 0,0 0 15,-21 21-15,-1 0 0,1 21 16,0 0-16,21 0 0,-21 22 16,21-1-16,0 0 0,0 1 0,0-1 15,0 0-15,0-21 16,21 22-16,0-22 0,22 21 0,-22-21 16,0-21-16,21 22 0,1-1 15,-22-21-15,21 0 0,0 0 0,-20 0 16,20 0-16,-21-21 0,0-1 0,0 22 15,1-21-15,-1 0 0,0 0 16,0 0-16,0-22 0,-21 22 0,21 0 16,-21 42 15,0 0-31,-21 1 0,21-1 0,-21 21 16,0-21-16,0 0 15,21 1-15,0 20 0,0-21 0,-21 0 16,21 0-16,0 1 15,21-44 17,-21 1-17</inkml:trace>
  <inkml:trace contextRef="#ctx0" brushRef="#br0" timeOffset="54555.75">23241 15896 0,'0'0'0,"0"-21"0,0 0 0,0 0 15,0 42 17,-21 0-32,0 0 15,42-21 17,0 0-32</inkml:trace>
  <inkml:trace contextRef="#ctx0" brushRef="#br0" timeOffset="54779.62">23770 15600 0,'0'0'0,"-42"21"31,42 0-31,-21 22 0,-1-22 16,22 21-16,-21 0 0,21 1 0,-21-1 15,0 22-15,21-22 0,0 21 16,0-20-16,-21-1 0,21 0 0,0-20 15,0 20-15,0-21 0,0 0 16,0 0-16,21-21 16,-21-21-1</inkml:trace>
  <inkml:trace contextRef="#ctx0" brushRef="#br0" timeOffset="55305.08">23453 16002 0,'0'0'0,"0"-21"0,42 21 31,-21 0-31,0 0 0,22-21 16,-1 21-16,0 0 0,1-21 15,20 21-15,-21-22 0,22 1 0,-22 0 16,22 0-16,-22 21 0,0-21 16,1-22-16,-22 22 0,21 0 0,-21 0 15,1 0-15,-22-22 0,0 22 0,0 0 16,0 0-16,0 0 15,0 0-15,-22 21 16,1 0-16,0 0 0,0 21 16,0 0-16,0 0 0,-1 0 0,1 0 15,21 22-15,0-1 0,-21-21 0,21 22 16,0-1-16,0 21 0,0-20 16,0-1-16,0 0 0,21-20 0,0 20 15,-21-21-15,0 0 0,22 0 16,-22 1-16,0-1 0,21-21 0,-21-21 31,0-1-31,21 1 16,0 0-16,-21-21 0,21 21 15,0-22-15,1 1 0,-1 21 16,0 0-16,0-22 0,0 43 0,22-21 16,-22 21-16,0 0 15,-21 21-15,0 0 0,0 1 0,0 20 16,0-21-16,0 21 0,0-20 15,0 20-15,0-21 0,-21 21 0,0-20 16,21-1-16,-22 0 0,1 0 0,21 0 16,-21 0-16,0-21 0,0 22 15,0-22-15,-1 0 0,1 0 16,0 0-16,0 0 0,-21 0 16</inkml:trace>
  <inkml:trace contextRef="#ctx0" brushRef="#br0" timeOffset="55821.79">20532 17441 0,'0'0'0,"-22"0"15,44 0 17,-1-21-32,0 21 0,21 0 15,1-21-15,-1 21 0,0-21 0,1 21 16,-1-21-16,0 21 0,1-21 15,-22-1-15,0 22 0,0-21 0,-21 0 16,-21 0 0,0 21-16,0 0 15,-1 0-15,1-21 16,42 21 15,1 0-15,-1 21-16,0-21 0,0 21 15,0 0-15,0 0 0,1 1 0,-1-1 16,-21 0-16,0 0 0,0 0 16,0 0-16,0 22 0,0-22 0,-43 0 15,22 0-15,0 0 0,0-21 16,0 22-16,0-22 16</inkml:trace>
  <inkml:trace contextRef="#ctx0" brushRef="#br0" timeOffset="56371.29">21675 17293 0,'0'85'31,"0"-43"-31,0-21 0,-22 22 16,1-1-16,21-21 0,-21 22 15,0-1-15,0-21 0,0 21 16,21-20-16,-22-1 0,22 0 16,-21-21-16,21 21 0,0-42 31,0 0-31,21 0 16,1-1-16,-1 1 0,21 0 0,-21-21 15,0 21-15,22-22 0,-22 22 16,21 0-16,-21 0 0,1 0 0,-1 21 15,0 0-15,0 0 16,-21 21-16,0 0 0,21 21 16,-21-21-16,21 1 0,-21 20 15,22-21-15,-1 0 0,-21 0 16,21 1-16,21-1 0,-21 0 16,1-21-16,20 0 0,-21 0 0,21 0 15,1 0-15,-22-21 0,21 0 16,1 21-16,-22-43 0,0 22 0,21 0 15,-21-21-15,1-1 0,-22 22 16,0-21-16,0-1 0,0 1 0,0 0 16,0-1-16,0 1 0,0 0 15,-22 21-15,1-1 0,21 1 0,-21 0 16,0 0-16,0 21 16,0 0-16,-1 0 0,22 21 15,0 0-15,0 0 16,0 1-16,0-1 0,22 0 15,-1 0-15,0 0 0,21 0 16,-21 1-16,22-1 0</inkml:trace>
  <inkml:trace contextRef="#ctx0" brushRef="#br0" timeOffset="57076.88">22691 17420 0,'0'0'0,"21"0"16,0 0-16,0 0 0,0 0 16,0 0-16,1 0 0,-1-21 0,21 0 15,-21 0-15,0 0 0,-21-1 16,22 1-16,-22 0 0,0 0 15,0 0-15,0 0 0,-22 21 16,1 0-16,0 0 0,0 0 16,0 0-16,-22 0 0,22 21 0,0 0 15,0 0-15,0 0 0,0 0 16,21 1-16,-22 20 0,22-21 0,0 21 16,0-20-16,0 20 0,0-21 15,22 0-15,-1 0 0,0 1 0,0-22 16,21 0-16,-20 0 0,20 0 15,-21 0-15,21 0 0,-20 0 16,20-22-16,-21 1 0,0 0 0,0 0 16,22-21-16,-22 20 0,0-20 15,0 0-15,-21-1 0,21 1 16,1 0-16,-1-1 0,0-20 0,-21 21 16,21-22-16,0 22 0,0-1 15,1 1-15,-1 21 0,0 0 0,-21 42 16,0 0-1,0 21-15,0 1 0,-42-1 0,42 0 16,-22 1-16,1-1 0,-21 0 16,21 22-16,0-22 0,21 1 0,-22-1 15,1 0-15,0 1 0,21-1 16,0-21-16,-21 21 0,21-20 0,-21-1 16,21 0-16,0-42 46,0 0-46,21-1 0,-21 1 0,21-21 16,0 21-16,0-22 0,1 1 16,-1 0-16,21 21 0,-21-22 0,22 22 15,-1 0-15,0 0 0,1 0 16,-1 21-16,0 0 0,1 0 0,-1 0 16,0 0-16,-21 0 0,22 0 15,-22 21-15,0 0 0,0 0 0,-21 0 16,0 0-16,0 1 0,0-1 15,-21 0-15,0 0 0,-21 0 16,20 0-16,-20 1 0,21-1 16,-21-21-16,20 21 0,-20-21 0,21 21 15,-21-21-15,20 0 0,1 0 16,0 0-16,0 0 0,63-21 31,-21 0-31,1 0 0</inkml:trace>
  <inkml:trace contextRef="#ctx0" brushRef="#br0" timeOffset="57567.6">24278 16870 0,'21'-42'0,"-42"84"0,42-106 0,-21 43 16,0 0-16,0 42 15,0 0-15,0 1 16,-21-1-16,0 21 0,0 0 15,0 1-15,21-1 0,-22 0 0,1 1 16,0-1-16,0 0 0,21 1 16,0-22-16,-21 21 0,21-21 15,-21 1-15,21-1 0,0 0 0,0 0 16,0 0 0,0-42-1,0 0 1,0 0-16,21 0 15,-21-1-15,42 1 0,-21 0 0,0 0 16,22 21-16,-22-21 0,21 0 16,-21 21-16,22 0 0,-22 0 0,21 0 15,-21 0-15,1 0 0,20 21 16,-21 0-16,0 0 0,0 0 0,1 0 16,-22 1-16,0-1 0,0 0 15,0 21-15,-22-21 0,1 1 0,-21-1 16,21 0-16,0 0 0,-22-21 15,1 21-15,21 0 0,-22-21 16,1 0-16,21 0 0,0 0 16,-22 0-16,22 0 15,21-21 1,21 0-16,1 21 16,-1-21-16,0 0 0,21 0 0,-21-1 15</inkml:trace>
  <inkml:trace contextRef="#ctx0" brushRef="#br0" timeOffset="57927.36">24701 17145 0,'0'-21'0,"0"42"0,22-42 0,-22 0 31,21 21-31,0 0 0,0 0 0,0 0 16,0 0-16,1 0 15,-1 0-15,0 21 16,-21 0-16,0 0 0,0 0 15,0 1-15,0-1 0,0 0 0,0 21 16,0-21-16,-21 1 0,0-1 16,21 0-16,-22 0 0,22 0 0,-21 0 15,0 1-15,21-44 32,0 1-17,0 0-15,0 0 0,21 0 16,0 0-16,1-1 0,-1 1 15,0 0-15,0-21 0,0 21 16,0-1-16,22 1 0,-22 0 0,0 0 16,0 0-16,0 0 0,1-1 15,-1 1-15,0 21 0,-21-21 0,21 21 16,0 0-16,0 0 0</inkml:trace>
  <inkml:trace contextRef="#ctx0" brushRef="#br0" timeOffset="58287.45">25442 16976 0,'-21'0'16,"0"0"-16,0 21 15,0 0-15,-1-21 0,1 21 16,0 0-16,-21 1 0,21-1 0,-1 0 16,1 0-16,0 0 0,0 22 15,21-22-15,0 0 0,-21 0 0,21 0 16,0 0-16,0 1 15,0-1-15,21-21 0,0 21 0,21-21 16,-20 0-16,20 0 16,-21 21-16,21-21 0,1 0 0,-22 0 15,0 0-15,0-21 0,22 21 0,-43-21 16,21 0-16,0-1 0,0 1 16,-21 0-16,21-21 0,-21 21 15,0-22-15,0 22 0,0-21 0,0 21 16,0-1-16,0 1 0,0 0 0,-21 21 15,0 0 1,0 0-16,0 21 0,-1 22 31,44-43-15</inkml:trace>
  <inkml:trace contextRef="#ctx0" brushRef="#br0" timeOffset="58806.18">25823 16997 0,'21'-21'0,"-42"42"0,64-63 16,-43 63 15,-22 0-31,1 0 16,0 0-16,0 0 0,0 22 0,21-22 16,-21 21-16,-1-21 0,1 1 15,0-1-15,0 0 0,21 0 0,-21 0 16,21 0-16,0 1 15,21-22 1,0 0 0,0 0-16,0 0 0,1-22 15,-1 1-15,-21 0 0,21 21 16,0-21-16,0 0 0,0 0 0,22-1 16,-22 1-16,0 0 0,0 21 15,-21 21 16,0 0-31,-21 1 0,21-1 16,0 0-16,0 0 0,0 0 16,0 0-16,0 1 15,21-22-15,0 21 0,1-21 0,-1 0 16,21 0-16,-21 0 0,0 0 16,1 0-16,-1 0 0,0 0 0,0 0 15,0-21-15,0-1 0,-21 1 16,22 0-16,-1-21 0,-21 21 15,21-22-15,-21 22 0,0-21 16,21 21-16,-21-1 0,21-20 0,-21 21 16,0 0-16,0 42 31,21-21-15</inkml:trace>
  <inkml:trace contextRef="#ctx0" brushRef="#br0" timeOffset="59164.98">26543 17060 0,'0'0'0,"0"-21"15,-21 21 17,0 0-32,-1 0 0,1 0 15,21 21 1,0 1-16,0-1 0,0 0 15,0 0 1,0 0-16,21 0 16,1-21-16,-1 22 0,-21-1 15,21-21-15,0 0 0,-21 21 0,-21-21 47,0 0-31,0 0-16,-1 0 0,1 0 15,0 0 1,42 0 15,0 0-15</inkml:trace>
  <inkml:trace contextRef="#ctx0" brushRef="#br0" timeOffset="59691.68">26691 17145 0,'0'0'0,"0"-21"16,0 0 47,0 42-17,0 0-30,0 0-16,0 0 0,0 1 16,21-22 31,0-22-47,-21 1 15,0 0-15,22 0 16,-1 0-16,-21 0 0,21 21 15,0-22-15,0 1 16,0 0-16,1 21 0,-22-21 0,21 21 16,0 0-16,0 0 0,0 0 31,-21 21-15,-21-21-16,21 21 15,-21 0-15,0-21 0,21 22 16,-21-22-16,21 21 0,-22-21 15,22 21-15,-21-21 16,21-21 31,0 0-47,-21-1 16,0 22-16,0-21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2T02:22:13.6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1503 0,'0'-21'0,"-21"0"0,21-1 0,-22 22 15,1-21-15,21 0 0,0 0 16,-21 21-16,21 21 31,0 0-15,21 0-16,0 1 0,1 20 0,-1-21 16,0 0-1,169 106 1,-168-127-16,20 0 0,-21 0 15,21 0-15,1-21 0,-22 0 16,21 0-16,-21 0 0,22-1 0,-22 1 16,0 0-16,0 0 0,0 0 15,-21 0-15,0-1 0,0 1 16,0 0-16,0 0 0,0 0 16,0 0-16,0-1 0,-21 22 15,0 0 1,0 0-16,21 22 0,0-1 15,0 21-15,-21 0 0,21 1 0,-21 20 16,21 1-16,-22 20 0,22 1 16,-21-21-16,0 20 0,0 1 0,21-22 15,-21 22-15,21 0 0,-21-22 16,21 1-16,0-1 0,0 1 16,-22-1-16,22-20 0,0-1 0,-21-21 15,21 0-15,0 0 0,0-42 31,0 0-15,0 0-16,0-21 0,0 20 0,0-20 16,21 21-16,-21-21 0,0 20 15,0-20-15</inkml:trace>
  <inkml:trace contextRef="#ctx0" brushRef="#br0" timeOffset="175.89">1841 2201 0,'64'0'47,"-43"0"-47,0 0 0,0 0 0,1 0 16,20-21-16,0 21 0,1 0 16,-1-21-16,0 0 0,-21 21 15,22-21-15,-1 21 0</inkml:trace>
  <inkml:trace contextRef="#ctx0" brushRef="#br0" timeOffset="356.79">2921 1990 0,'0'0'0,"-21"0"31,0 0-15,42-21 15,0 21-15</inkml:trace>
  <inkml:trace contextRef="#ctx0" brushRef="#br0" timeOffset="820.52">5927 1439 0,'0'0'0,"-22"-42"0,1-21 0,0 20 16,21-20-16,0 20 0,0-20 15,0 21-15,0-1 0,0 1 0,0 0 16,0-1-16,0 22 0,0 0 16,0 42-16,0 21 15,0 1-15,0 20 0,0 1 16,0 20-16,0 1 0,0 21 0,-21 0 15,21 21-15,-21-21 0,0-1 16,-1 1-16,1 0 0,0 0 16,0 0-16,0 0 0,0-22 0,-1 22 15,1-21-15,0-1 0,0-20 16,0-1-16,21 1 0,0-22 16,0 1-16,0-22 0,0 0 0,21-21 15,0 0 1,0-21-16,-21 0 0,21-1 0</inkml:trace>
  <inkml:trace contextRef="#ctx0" brushRef="#br0" timeOffset="1164.33">5419 1672 0,'0'0'0,"-22"-63"15,1-1-15,0 1 0,0-22 0,21-127 16,21 128-1,21-1-15,1 22 0,-1-1 0,22 1 16,-1-1-16,22 22 0,-1-1 16,-20 22-16,21 21 0,-1 0 15,1 0-15,0 21 0,-22 1 0,22 41 16,-22 1-16,1-1 0,-22 22 16,-21-1-16,-21 1 0,-21 0 0,0-1 15,-21-20-15,-22 21 0,1-1 16,-1 1-16,1-22 0,-22 1 0,0-1 15,1 1-15,-1-22 0,21 1 16,1-1-16,-1-21 0,22 0 16,21 0-16,0 1 0,21-1 15,21-21-15,0 0 16,0 0-16,22 21 0,-1-21 0,21 0 16,-20 0-16,20 0 0</inkml:trace>
  <inkml:trace contextRef="#ctx0" brushRef="#br0" timeOffset="3296.17">6773 2646 0,'0'0'0,"43"21"16,-22-42 0,-21 0-16,0-22 0,21 22 15,0 0-15,-21-21 0,0-1 16,0 1-16,21 0 0,-21-1 0,0 1 15,0 0-15,0-1 0,-21 1 16,0 21-16,0-21 0,0 20 0,-1 22 16,-20 0-16,0 0 0,21 0 15,-22 0-15,1 43 0,-22-22 0,22 21 16,21 1-16,-21-1 0,-1 0 16,22 22-16,0-1 0,0-20 0,0 20 15,21 1-15,0-22 0,0 0 16,0 1-16,0-1 0,0 0 15,0-21-15,21 1 0,0-1 0,0-21 16,21 0-16,-20 0 0,-1 0 16,21 0-16,0-21 0,-20-1 0,20 1 15,-21 0-15,0-21 0,22 21 16,-22-22-16,0 1 0,0-22 0,0 22 16,0-21-16,-21 20 0,22-20 15,-1 20-15,-21 1 0,21 0 0,0 21 16,-21-1-16,0 1 0,0 0 0,21 21 15,0 0-15,-21 21 16,0 0-16,0 1 16,22-1-16,-22 21 0,0 0 15,0 1-15,0-1 0,21 0 0,-21 1 16,0-22-16,0 21 0,0 1 16,21-1-16,-21-21 0,21 0 0,0 0 15,-21 1-15,21-22 0,1 0 16,-1 0-16,0 0 0,0 0 0,0 0 15,0-22-15,1 1 0,-1 0 0,21 0 16,-21-21-16,0-1 16,22 22-16,-22-21 0,0-1 0,21 1 15,-20 0-15,-1-1 0,0 22 0,0-21 16,43-22 0,-43 64-1,-21 22-15,0-1 16,0 0-16,0 0 0,0 0 0,0 0 15,0 22-15,0-1 0,0-21 16,0 22-16,21-1 0,-21 0 0,21 1 16,-21-22-16,21 21 0,22-21 15,-22 22-15,21-22 0,-21-21 0,22 21 16,-1-21-16,21 0 0,-20 0 0,-1 0 16,22-21-16,-1 0 0,-21-1 15,22-20-15,-1 21 0,-20-21 0,20-1 16,1 1-16,-22 0 15,0-1-15,1 1 0,-1 0 0,-21-1 16,0 1-16,1 0 0,-22-1 0,0 22 16,0-21-16,-22 21 0,1-1 15,0 1-15,-21 0 0,-1 21 0,1 0 16,0 0-16,-1 21 0,-20 0 16,21 1-16,-1-1 0,1 21 0,-22 0 15,43 1-15,-21-1 0,0 0 16,20 1-16,1-1 0,21 0 15,0 1-15,0-1 0,0-21 0,21 22 16,1-22-16,20 0 0,-21-21 0,21 0 16,1 0-16,-1 0 0,0 0 15,-20 0-15,20-21 0,0 0 16,1-1-16,-1 1 0,0-21 0,-21 21 16,22-22-16,-22 22 0,0-21 15,21 0-15,-42 20 0,22-20 0,-22 0 16,0-1-16,0 22 0,0-21 0,0 0 15,0 20-15,0 1 0,-22 21 16,22 21 0,-21 1-16,0-1 15,21 21-15,-21-21 0,21 22 0,0-1 16,-21 0-16,21 1 0,0 20 0,-21-21 16,21 1-16,0-1 0,0 0 15,0-20-15,21 20 0,0-21 0,0 0 16,21 0-16,-20-21 0,20 0 15,0 0-15,1 0 0,-1 0 0,0-21 16,1 0-16,-1 0 0,0-21 0,1 20 16,-1-20-16,0 0 0,-21-1 15,22 1-15,-22 0 0,0-22 0,0 22 16,0-22-16,1 1 0,-1-1 16,-21 1-16,0-22 0,21 22 15,-21-1-15,21-20 0,-21 41 16,0-20-16,0 20 0,0 22 0,0 0 15,0 42-15,0 0 16,0 22-16,-21 20 0,0 1 16,0-1-16,-1 1 0,22 20 0,-21-20 15,0-1-15,21 1 0,0-1 16,0 1-16,0-1 0,0-20 0,0 20 16,0-20-16,0-1 0,21-21 0,0 21 15,1-20-15,-1-1 16,21-21-16,-21 0 0,0 0 0,22 0 0,-22-21 15,21-1-15,1 1 16,-1 0-16,0-21 0,22 21 0,-22-22 16,22 1-16,-22 0 0,21-22 0,-20 22 15,-1-1-15,0-20 0,1-1 16,-22 1-16,0-1 0,0 1 0,0-1 16,1 1-16,-22-1 0,0 1 15,0 21-15,0 20 0,0-20 0,0 21 16,-22 21-16,1 0 15,0 0-15,0 0 0,-21 42 0,20 1 16,1-1-16,-21 21 0,21 1 16,-22-1-16,22 1 0,0 21 15,0-22-15,0-21 0,21 22 0,-21-1 16,21-20-16,0 20 0,0-20 16,21-1-16,0 0 0,0 1 0,21-22 15,-20 21-15,20-42 0,0 21 16,1-21-16,-1 0 0,0 0 0,1 0 15,20 0-15,-21-21 0,22 0 0,-22 0 16,1 0-16,-1-22 0,21 22 16,-41-21-16,20 21 0,0-22 0,-21 22 15,1-21-15,-1-1 0,-21 22 16,0-21-16,0 21 0,0 0 0,0-1 16,-21 1-16,-22 21 0,22 0 0,0 0 15,0 21-15,0 1 16,-22-1-16,22 21 0,0-21 0,0 22 15,0-1-15,-1-21 0,1 21 0,21 1 16,0-1-16,0 0 0,0-20 16,0 20-16,0-21 0,0 0 0,21 0 15,22 1-15,-22-1 0,21-21 16,-21 0-16,22 0 0,-1 0 0,0 0 16,1-21-16,20 21 0,-20-22 0,-1-20 15,21 21-15,-20-21 0,20 20 16,-20-20-16,-1 0 0,0-22 15,1 22-15,-22-22 0,21 22 0,-21-21 16,0-22-16,1 0 0,-1 1 16,-21-1-16,21 0 0,-21 22 0,0-22 15,0 22-15,0-1 0,0 1 16,0 20-16,0 22 0,-21 0 0,-22 21 16,22 21-16,-21 0 15,0 22-15,20-1 0,-20 21 0,0 1 16,21-1-16,-1 1 0,1 21 15,21-22-15,0 1 0,0-1 0,0 1 16,21-1-16,22 1 0,-22-22 0,21 0 16,-21 1-16,22-1 15,-1-21-15,0 21 0,-20-20 0,20-22 16,0 21-16,-21-21 0,22 0 16,-22 0-16,0-21 0,21-1 0,-20 1 15,-1 0-15</inkml:trace>
  <inkml:trace contextRef="#ctx0" brushRef="#br0" timeOffset="6452.28">12361 2201 0,'0'0'0,"0"22"31,21-22-31,1 0 16,-1-22-16,-21 1 0,21 21 0,0-21 15,0 0-15,0 0 0,1-22 16,-1 22-16,21-21 0,-42 21 0,21-22 16,0 22-16,1-21 0,-1 0 15,-21-1-15,0 1 0,0 0 0,0-1 16,0 22-16,0 0 0,0 0 15,-21 0-15,-1 21 0,1 0 0,0 0 16,0 21-16,0 0 0,0 21 0,-1 1 16,22 20-16,-21-21 0,21 1 15,0 20-15,0-20 0,0-1 16,0 21-16,0-20 0,0-1 16,0 0-16,0-20 0,0 20 0,21-21 15,1 0-15,-22 0 0,21 1 0,-21-1 16,21-21-16,0 0 0,0 0 15,0 0-15,1-21 0,-1-1 16,0 1-16,0 0 0,0 0 16,22-21-16,-22 20 0,21-20 0,-21 0 15,22 21-15,-1-22 0,-21 1 16,21 0-16,1 20 0,-1-20 0,0 21 16,1 21-16,-22 0 0,21 0 15,-21 0-15,1 21 0,-1-21 0,0 42 16,-21-20-16,0-1 0,0 0 15,0 21-15,0-21 0,0 1 16,0-1-16,0 21 0,0-21 0,0 0 16,-21 1-16,0 20 0,-1-21 15,22 0-15,-21-21 16,0 0-16,21-21 16,0 0-16,0 0 15,21 0-15,0-1 0,1-20 16,-1 0-16,0-1 0,21 1 0,-21 0 15,1-1-15,20 1 16,-21 0-16,0 21 0,22-22 0,-22 22 16,-21 0-16,21 21 0,-21 21 15,0 0 1,0 0-16,-21 1 0,21 20 0,-21 0 16,-1-21-16,1 22 0,21-1 15,-21 0-15,0 1 0,21-1 0,-21 0 16,21 1-16,0-22 0,0 21 15,0-21-15,21 22 0,0-22 0,0 0 16,0-21-16,22 0 0,-22 0 0,21 0 16,1 0-16,20 0 15,-21-21-15,22 0 0,-1 0 0,-20-1 16,20 1-16,1 0 0,-1-21 0,-20 21 16,-1-22-16,0 1 0,1 0 15,-22-1-15,0 1 0,-21 0 0,0 20 16,0-20-16,0 0 0,0 21 15,-21-1-15,0 22 0,-1 0 0,-20 0 16,21 0-16,-21 0 0,20 22 16,1 20-16,-21-21 0,21 21 0,0-20 15,-1 20-15,22 0 0,0-21 0,0 22 16,0-1-16,0-21 0,0 22 16,22-22-16,-22 21 0,42-21 15,-21 0-15,0 1 0,22-1 0,-1-21 16,-21 0-16,21 0 0,1 0 15,-1 0-15,0 0 0,1-21 0,-1-1 16,0 1-16,-20 0 0,20 0 16,-21 0-16,21 0 0,-20-22 0,-1 22 15,0-21-15,0 21 0,0-22 0,0 1 16,1 21-16,-1-22 0,0 22 16,-21 0-16,21 0 0,0 21 15,-21 21 1,0 0-16,0 0 0,0 1 15,0-1-15,0 0 0,0 0 16,0 0-16,0 0 16,-21-21-16,21 22 0,0-44 31,0 1-15,0 0-16,0 0 0,0 0 15,0-22-15,21 22 0,-21 0 16,0 0-16,0 0 0,0 0 0,0-1 15,0 1-15,0 0 0,-21 21 16,0 21 0,21 0-16,0 1 0,-21-1 15,21 0-15,-21 21 0,-1 1 16,22-22-16,0 21 0,0 0 0,-21 1 16,21-1-16,-21-21 0,21 22 15,0-1-15,0-21 0,0 21 0,0-20 16,0 20-16,21-21 0,0 0 0,1-21 15,-1 0-15,0 0 0,21 0 16,1 0-16,-22 0 0,21-21 0,0 21 16,1-21-16,-1-21 0,0 20 15,1 1-15,-1 0 0,0-21 0,1 21 16,-22-22-16,21 22 0,1-21 0,-22-1 16,0 22-16,0 0 15,0 0-15,0 0 0,-21 0 0,0 42 31,-21 0-31,0 0 16,0 0-16,0 22 0,0-22 0,21 21 16,-22-21-16,22 0 0,-21 22 15,21-22-15,0 0 0,0 0 0,0 22 16,0-22-16,21-21 0,1 21 16,-1 0-16,0-21 0,0 0 0,21 0 15,-20 0-15,-1 0 0,21 0 0,-21-21 16,0 0-16,22 0 0,-22-1 15,0 1-15,0 0 0,0-21 16,1 21-16,-22-22 0,21 22 0,0-21 16,-21 21-16,0-22 0,21 22 15,-21 0-15,21 0 0,-21 42 32,0 0-32,0 0 0,-21 0 15,21 22-15,-21-22 0,21 0 16,0 21-16,0-20 0,0-1 0,0 21 15,0-21-15,0 0 0,0 1 0,0-1 16,21 0-16,0 0 0,0-21 16,22 0-16,-22 0 0,21 0 0,-21 0 15,22 0-15,-1-21 16,-21 21-16,22-21 0,-22 0 0,21-1 16,-21-20-16,22 21 0,-22-21 0,0-1 15,0 1-15,0 0 0,0-22 16,1-21-16,-1 22 0,0-22 0,0 1 15,-21-1-15,21 21 0,0-20 16,1 20-16,-1 1 0,-21 20 0,0 1 16,0 0-16,-21 84 15,-1-21 1,1 22-16,-21 20 0,21 1 16,0-1-16,-1 22 0,1-22 0,-21 1 15,42 20-15,-21-20 0,21-1 16,-21-20-16,21 20 0,0-20 15,0-1-15,0 0 0,21 1 0,0-1 16,0-21-16,0 0 0,22-21 16,-22 21-16,0-21 0,21 0 0,-21 0 15,22 0-15,-1-21 0,-21 0 0,22 0 16,-1 0-16,0 0 0,-21-1 16,22-20-16,-22 21 0,0-21 0,21-1 15,-20 1-15,-1 0 0,0-1 16,0 1-16,-21 21 0,0 0 0,21-1 15,-21 1-15,0 42 16,0 1 0,-21 20-16,21-21 0,0 21 0,-21 1 15,0-22-15,21 21 0,-21 1 16,21-1-16,0-21 0,0 0 0,0 22 16,0-22-16,0 0 0,0 0 0,21 0 15,0 0-15,0-21 0,0 0 16,0 0-16,1 0 0,20 0 0,-21 0 15,21 0-15,1-21 0,-22 21 16,21-21-16,1 0 0,-22 0 16,21 0-16,-21-22 0,0 22 0,22 0 15,-22-21-15,0-1 0,0 22 16,0 0-16,1 0 0,-1 0 0,0-1 16,-21 1-16,0 42 15,0 1 1,-21-1-16,0 21 0,21-21 15,-22 0-15,1 1 0,21-1 16,-21 21-16,21-21 0,0 0 0,0 1 16,0-1-16,0 0 15,21-21 1,0 0-16,1 0 0,-1 0 0,0 0 16,0 0-16,0 0 0,0-21 15,-21 0-15,22 21 0,-22-22 16,21 1-16,-21 0 0,0 0 15,0 0-15,0-22 0,0 22 0,0 0 16,-21 0-16,-1 0 0,1 0 0,0-1 16,0 1-16,0 21 0,0 0 15,21-21-15,-22 21 0,22-21 16,22 21 0,-1-21-16,0 0 0,21 21 0,-21-22 15,22 22-15,-1 0 0,0-21 16,1 21-16,-1 0 0,-21 0 0,22 21 15,-22-21-15,21 22 0,-21-1 16,0 0-16,1 21 0,-1-21 16,0 1-16,-21 20 0,0-21 0,0 0 15,0 22-15,0-22 0,0 21 16,0-21-16,0 0 0,0 22 0,0-22 16,0 0-16,0 0 0,0 0 15,0 1-15,0-1 0,-21-21 16,0-21-1,21-1 1,0 1-16,0 0 0,0-21 16,0 21-16,21-22 0,0 1 0,0 0 15,0-22-15,0 22 0,22-22 16,-1 22-16,0-22 0,1 22 16,-1 0-16,22-1 0,-22 22 0,0 0 15,22 21-15,-22 0 0,0 0 0,-20 42 16,20-20-16,-21 20 0,-21 0 15,0 1-15,0-1 0,0 21 0,0-20 16,0-1-16,0 0 0,0 1 16,-21-1-16,0-21 0,21 22 0,-43-22 15,43 0-15,-42 0 0,42 0 16,-21 0-16,0-21 0,0 22 16,-1-44-1,22 1 1,-21 21-16,21-21 0,-21 0 0,21 0 15,-21-22-15</inkml:trace>
  <inkml:trace contextRef="#ctx0" brushRef="#br0" timeOffset="6640.18">17928 1439 0,'-42'0'0,"84"0"0,-105-21 15,20 0-15,22 21 0,0 0 16,0 0-16,21-21 0,-21 21 0,-1 0 15,22-21 1,-21 21 0,0 0-16,0 0 15,0 0-15,0 0 0,-22 0 16,22 0-16</inkml:trace>
  <inkml:trace contextRef="#ctx0" brushRef="#br0" timeOffset="6844.06">16171 1566 0,'0'0'0,"-42"0"0,42 22 31,42-22-31,1 0 0,-1 0 0,21 0 16,1 0-16,-1 0 0,1 0 15,-1 0-15,1 0 0,-1 0 0,-20 0 16,-22 0-16,0 21 0,0-21 15,-42 0-15,-21 21 16</inkml:trace>
  <inkml:trace contextRef="#ctx0" brushRef="#br0" timeOffset="7516.32">6667 3471 0,'0'0'0,"-21"22"0,21-1 31,21-21-15,22 21-16,-1-21 15,0 0-15,1 0 0,20 0 16,1 0-16,20 0 0,-20 0 0,21 0 16,20 0-16,1 0 0,21 0 0,0 0 15,21-21-15,1 21 16,20-21-16,21-1 0,1 22 0,21-21 16,-1 0-16,43 0 0,0 0 15,21 0-15,1-1 0,20 1 0,0 0 16,22 0-16,-1 21 0,22-21 15,-22 0-15,43-1 0,-21 1 0,0 21 16,-22-21-16,22 0 0,-22 21 0,1-21 16,-22 21-16,22-21 0,-43 21 15,0-22-15,-21 1 0,-21 21 0,0 0 16,-22-21-16,-20 21 0,-22-21 16,-21 21-16,0 0 0,1-21 0,-44 21 15,22-21-15,-42 21 0,0 0 16,-1-22-16,-20 22 0,-1 0 15,1 0-15,-22 0 0,-21 0 0,22 0 16,-22 0-16,0 0 16,0 0-16,-42 0 31</inkml:trace>
  <inkml:trace contextRef="#ctx0" brushRef="#br0" timeOffset="9468.12">7641 5249 0,'0'22'16,"21"-22"-1,0 0 1,1-22-1,-1 1-15,0 0 16,-21 0-16,0 0 16,0 0-16,0-1 15,0 1-15,0 0 0,0 0 0,-21 0 0,0 0 16,-1-22-16,1 22 16,0 21-16,-21-21 0,21 0 0,-22 21 15,22 0-15,-21 0 0,21 0 16,-22 21-16,22 0 0,0 0 0,0 0 15,0 22-15,-1-1 0,1-21 0,0 22 16,21-22-16,0 21 0,0-21 16,0 22-16,0-22 0,0 0 0,0 0 15,0 0-15,21-21 16,0 0-16,1 0 0,-1 0 0,0 0 16,0 0-16,0 0 0,0 0 0,1-21 15,20 0-15,-21 21 0,0-21 16,22-22-16,-22 22 0,0 0 15,21 0-15,-21-21 0,1 20 16,-1-20-16,0 21 0,0-21 0,0 20 16,-21-20-16,0 21 0,0 0 15,0 0-15,0-1 0,0 1 0,0 0 16,0 42 0,0 0-1,0 22-15,0-22 0,0 21 0,0-21 16,0 22-16,0-1 15,0-21-15,0 22 0,0-22 0,0 21 16,0-21-16,21 0 0,-21 1 16,22 20-16,-1-42 0,-21 21 0,21 0 15,0-21-15,0 0 0,0 21 0,1-21 16,-1 0-16,21 0 0,-21 0 16,22 0-16,-22-21 0,21 21 0,-21-21 15,22 0-15,-22 0 0,21 0 16,-21-1-16,22-20 0,-22 21 0,0-21 15,-21-1-15,0 1 0,0 0 0,0-22 16,0 22-16,0-22 0,-21 22 16,0 0-16,-1-22 0,1 22 15,-21-1-15,0 1 0,-1 0 16,1-1-16,-22 22 0,-20 0 0,20 0 16,-42 0-16,22 21 0,-1 0 15,-21 21-15,22 0 0,-22 0 0,21 22 16,0 20-16,-20 1 0,41 20 0,-21 22 15,22-21-15,21 21 0,-1-22 16,22 1-16,0 21 0,21-43 0,0 22 16,42-22-16,-21 1 0,22-1 15,20 1-15,1-22 0,-1 1 0,1-22 16,-1 0-16,1 0 16,20 0-16,1-21 0,-21 0 0,20 0 0,1 0 15,0-21-15,-1 0 0,-20 21 0,20-21 16,-41 0-16,20-22 15,-20 22-15,-1-21 0,0 21 0,-21-22 16,22 22-16</inkml:trace>
  <inkml:trace contextRef="#ctx0" brushRef="#br0" timeOffset="9747.96">9207 4509 0,'0'0'0,"-63"21"32,42 0-32,0 0 0,-1 21 0,1 1 15,0 84-15,0-43 0,21-20 16,0 21-16,-21-22 0,21 1 16,-21 20-16,21-20 0,-22-1 0,22 1 15,0-1-15,0 1 0,-21-1 16,21-20-16,0-1 0,0 0 0,0-21 15,0 22-15,0-22 0,21-21 16,1 0-16,-22-21 16,21 0-16,0-1 0,0-20 15,0 21-15</inkml:trace>
  <inkml:trace contextRef="#ctx0" brushRef="#br0" timeOffset="10023.81">8996 4868 0,'0'0'0,"0"-63"0,0 21 15,0-22-15,0 1 0,0 20 0,0 1 16,42 0-16,-21-1 0,22 1 0,-22 21 16,21 0-16,0-1 0,1 22 15,-1 0-15,0 22 0,1-1 0,-1 0 16,0 21-16,-20 1 0,20-1 16,-42 21-16,0-20 0,0 20 15,0 1-15,-21-1 0,0-20 0,-22 20 16,1-21-16,-22 22 0,22-22 15,-21 1-15,-1-22 0,22 21 0,-22-21 16,22 0-16,0 1 0,20-1 16,-20-21-16,42 21 0,21-21 15,22 0 1,-22 0-16,21 0 0</inkml:trace>
  <inkml:trace contextRef="#ctx0" brushRef="#br0" timeOffset="12919.16">9673 5588 0,'0'0'0,"21"21"16,0-21-16,1 0 0,-1 0 0,0 0 15,0 0 1,0-21-16,-21 0 0,21 0 0,1 0 16,-22-1-16,0-20 0,0 21 15,21 0-15,-21-22 0,0 1 0,0 21 16,0-21-16,0 20 0,-21-20 0,21 21 15,-22 0-15,1 21 0,0 0 16,-21 0-16,21 0 0,-22 21 0,22 0 16,-21 0-16,-1 0 0,1 22 0,0-1 15,21 0-15,-22 1 16,22-1-16,-21 0 0,21 1 0,-1-1 16,22 0-16,0 1 0,0-22 15,0 21-15,0-21 0,0 1 0,22-22 16,-1 0-16,21 0 0,-21 0 15,0 0-15,22-22 0,-1 1 16,0 0-16,1 0 0,-1-21 0,0 20 16,1-20-16,-1 0 0,-21 21 15,22-22-15,-22 1 0,0 0 0,0-1 16,0 1-16,0 21 0,1-22 0,-22 22 16,0 0-16,0 0 0,0 42 31,0 0-31,0 0 15,0 1-15,0 20 0,0-21 16,0 21-16,-22-20 0,22 20 0,0-21 16,0 21-16,0-20 0,0 20 15,0-21-15,0 0 0,22 0 0,-22 1 16,21-22-16,106 0 16,-106-22-16,21 22 15,-21-21-15,22 0 0,-1 0 0,0-21 16,-20 20-16,20 1 0,-21-21 15,21 21-15,-20-22 0,-1 1 16,21 21-16,-21-21 0,0 20 0,-21 1 16,22 0-16,-1 0 15,-21 42 1,0 0-16,0 0 0,0 1 16,0-1-16,-21 21 0,21-21 15,-22 22-15,22-22 0,0 21 0,0-21 16,0 22-16,0-22 0,0 21 15,0-21-15,0 0 0,22 1 0,20-1 16,-21-21-16,21 0 0,1 0 0,-1 0 16,0 0-16,22-21 0,-22-1 15,1 1-15,20 0 0,-21 0 16,1 0-16,-1 0 0,0-22 0,1 22 16,-22-21-16,0 21 0,-21-22 15,0 1-15,0 0 0,0 20 0,0-20 16,0 0-16,0 21 0,-21-1 15,0 1-15,0 0 0,-22 21 0,22 0 16,-21 0-16,-1 21 0,1 0 0,0 1 16,-1 20-16,1-21 0,21 21 15,-21 1-15,20-1 0,1-21 0,0 22 16,0-1-16,21 0 0,0 1 0,0-1 16,0-21-16,0 21 0,0-20 15,21-1-15,0 0 0,22-21 16,-22 0-16,0 0 0,21 0 0,1 0 15,-22-21-15,21 0 0,0-1 16,1 1-16,-22 0 0,21-21 0,1 21 16,-22-22-16,0 22 0,0-21 15,0 21-15,0-22 0,-21 1 0,0 21 16,0-22-16,0 22 0,0 0 0,0 0 16,0 0-16,0 42 15,-21 0 1,21 0-16,0 0 0,0 1 15,-21 20-15,21-21 0,0 21 0,0-20 16,0 20-16,0-21 0,0 0 16,0 22-16,0-22 0,21 0 15,0 0-15,-21 0 0,43-21 0,-22 0 16,0 0-16,21 0 0,1 0 0,-22 0 16,21-21-16,-21 21 0,1-21 15,20 0-15,-21 0 0,0-1 0,0 1 16,1-21-16,-22 21 0,21-22 15,-21 22-15,21-21 0,-21 21 0,0-22 16,0 22-16,0 0 0,0 0 16,0 42-1,0 0 1,0 22-16,0-22 0,0 0 0,0 21 16,0-21-16,0 1 0,-21 20 15,21-21-15,0 0 0,0 0 0,0 1 16,0-1-16,0 0 0,0 0 15,21-42 17,0 0-32,0 0 0,-21-1 15,21-20-15,1 21 0,-1-21 0,21 20 16,-21-20-16,0 0 0,1-1 16,-1 22-16,0-21 0,0 0 15,0 20-15,0 1 0,1 0 0,-22 0 0,21 21 31,-21 21-31,0 0 0,21 0 0,-21 1 16,0 20-16,0-21 0,0 0 0,0 22 16,0-22-16,0 0 0,21 21 15,-21-21-15,21 1 0,-21-1 0,21 0 16,1 0-16,-1 0 0,0-21 16,0 0-16,0 0 0,0 0 15,1 0-15,-1-21 0,0 21 16,0-21-16,0 0 0,0 0 15,-21-1-15,22 1 0,-1-21 16,0 21-16,0-22 0,0 1 0,0 21 16,1-21-16,-1-1 0,-21 22 15,21 0-15,0 0 0,-21 0 0,0-1 16,0 44 0,0-1-16,0 0 0,0 0 15,0 0-15,0 0 0,0 1 0,0 20 16,0-21-16,0 0 0,0 22 0,0-22 15,0 0-15,0 0 0,0 21 16,21-20-16,0-22 0,1 21 0,-1 0 16,0-21-16,0 0 0,0 0 15,22 0-15,-22 0 0,21 0 16,0 0-16,-20 0 0,20 0 0,0-21 16,-21 0-16,22-1 0,-22 1 15,21 0-15,-21 0 0,1 0 0,-1-22 16,-21 1-16,0 21 0,0-21 0,0 20 15,0-20-15,0 21 0,0 0 16,-21 0-16,-1 21 0,1 0 0,0 0 16,0 0-16,0 0 0,0 0 15,21 21-15,-22 0 0,1 21 0,0-21 16,21 1-16,0 20 0,0-21 0,0 21 16,0-20-16,0 20 15,0-21-15,0 0 0,0 22 0,21-22 16,0 0-16,1 0 0,-1-21 0,21 21 15,-21-21-15,0 0 0,22 0 16,-1 0-16,-21 0 0,22 0 0,-1 0 16,-21 0-16,21-21 0,1 0 0,-22 0 15,21-22-15,-21 1 16,22 0-16,-22-1 0,0-20 0,0-1 0,0 1 16,1-1-16,-1-20 0,0-1 15,0 22-15,-21-1 0,0 1 0,0-1 16,0 22-16,0-1 0,0 1 0,0 21 15,0 0-15,0 0 16,-21 21-16,0 0 0,0 21 0,-1 0 16,1 0-16,0 21 0,0-20 0,0 20 15,21 21-15,-21-20 0,21 20 16,-22 1-16,22-1 0,0 1 0,0-1 16,0-20-16,0 20 0,0 1 15,22-22-15,-1 0 0,0 1 0,-21-1 16,21-21-16,0 21 0,22-20 0,-22-1 15,0-21-15,21 21 0,-21-21 16,22 0-16,-1 0 0,-21 0 0,22 0 16,-1-21-16,-21 0 0,21-1 0,1 1 15,-22 0-15,21-21 16,-21-1-16,1 22 0,-1-21 0,0 0 16,0-1-16,-21 1 0,0 21 15,0 0-15,0-1 0,-21 22 16,0 0-16,0 22 15,21-1-15,-22 21 0,1-21 16,0 22-16,21-22 0,0 21 0,0 0 16,0-20-16,0 20 0,0-21 15,0 0-15,0 22 0,0-22 0,21 0 16,-21 0-16,21-21 0,1 0 16,-1 0-16,0 0 0,21 0 15,-21 0-15,1-21 0,20 0 16,-21 0-16,21-1 0,1 1 0,-1-21 15,-21 21-15,22-22 0,-22 22 16,21-21-16,-21 0 0,0 20 0,1 1 16,-22 0-16,21 0 0,0 21 15,-21 21 1,0 0 0,0 22-16,0-22 0,0 0 15,0 0-15,0 0 0,0 0 16,0 22-16,0-22 0,21 0 0,0 0 0,-21 0 15,21-21-15,1 22 16,-1-1-16,0-21 0,21 0 16,-21 0-16,1 0 0,-1 0 0,21 0 15,0-21-15,-20-1 0,20 1 16,0 0-16,1 0 0,20-21 0,-21-1 16,1 1-16,-1-22 0,0 22 15,1-21-15,-22-1 0,21 22 0,-21-1 16,1 1-16,-22 0 0,0 21 15,0-1-15,0 1 0,-22 21 0,1 0 16,0 0-16,-21 21 0,21 1 0,-22-1 16,22 0-16,0 21 0,21-21 15,0 22-15,0-1 0,0-21 16,0 22-16,0-22 0,0 21 16,0-21-16,21 0 0,-21 1 0,0-1 15,21 0-15,0 0 0,-21 0 16,0 0-16,0 1 15,-21-22 1,0 0 0,0 0-16,0 0 0,0-22 15,-1 22-15,-20-21 0,21 21 16,-21-21-16,-1 0 0,1-21 16,0 20-16,-22 1 0,22-21 15</inkml:trace>
  <inkml:trace contextRef="#ctx0" brushRef="#br0" timeOffset="13152.18">13737 4530 0,'-21'0'0,"42"0"0,-42-21 16,42 21-16,21-22 16,1 1-16,-1 21 0,22-21 15,-1 21-15,1-21 0,-1 21 0,22-21 16,-22 21-16,1 0 0,-1-21 15,1 21-15,-1 0 0,1 0 0,-22 0 16,0 0-16,22 0 0,-43 0 16,21 0-16,1 0 0,-22 0 15,-21 21-15,0 0 0,0 0 16,-42 0-16,-1 0 0,-20 1 16</inkml:trace>
  <inkml:trace contextRef="#ctx0" brushRef="#br0" timeOffset="14040.38">889 8657 0,'0'-21'15,"-21"21"-15,0-21 0,-1 0 16,22 0-16,-21-1 0,21 1 16,-21 0-16,21 0 0,0-21 15,0-1-15,0 1 0,0 21 0,21-22 16,0 1-16,1 21 0,20-21 15,-21 20-15,21 1 0,1 21 0,-1 0 16,0 0-16,1 0 0,-1 0 16,0 21-16,-20 1 0,20-1 0,-21 21 15,-21-21-15,0 22 16,0-1-16,0 0 0,0 1 0,-21-1 16,0 0-16,0 1 0,-22-1 15,22 0-15,-21 22 0,21-22 0,-22 22 16,22-22-16,0 0 0,0 1 15,21-1-15,0-21 0,0 21 0,0-20 16,0-1-16,21-21 0,0 0 16,0 0-16,22 0 0,-1-21 15,0 21-15,1-43 0,-1 22 0,21 0 16,-20-21-16,-1-1 0,0 1 16,-20 0-16,20 20 0,-42-20 0,0 0 15,0 21-15,0-22 16,-21 22-16,0 0 0,-22 0 0,1 0 15,0 21-15,-1 0 0,1 0 16,0 0-16,-1 0 0,1 0 0,0 0 16,-1 0-16,22 21 0,0 0 15,0-21-15,21 21 0,-21 0 0,21 0 16,21-21-16,0 0 16,0 0-16,21 0 0,1 0 0</inkml:trace>
  <inkml:trace contextRef="#ctx0" brushRef="#br0" timeOffset="14211.28">2011 8446 0,'0'0'0,"42"-22"15,-21 22-15,0-21 32,-42 21-1,0 0-31</inkml:trace>
  <inkml:trace contextRef="#ctx0" brushRef="#br0" timeOffset="14919.34">5800 7535 0,'0'0'0,"21"-63"0,21 21 0,-21-22 15,22 1-15,-22 20 0,0 1 0,0 0 16,0 20-16,-21 1 0,0 0 0,-21 42 31,0 22-31,0-1 0,-22 21 16,22 22-16,-21-21 0,0 20 0,-1 22 15,22-21-15,-21 21 0,-1-22 16,1 22-16,0-21 0,-1-1 0,1 1 16,0 0-16,-1-22 0,1 1 15,21-1-15,-21-20 0,20 20 0,1-42 16,0 22-16,21-22 0,0-42 31,0-1-31,0 1 0,21-21 0,0 0 16,22-1-16,-22 1 0,21-22 15,-21 1-15,22-22 0,-1 1 0,0-1 16,-20 0-16,20 1 0,0-22 16,1 21-16,-22-21 0,21 22 0,-21-1 15,0 0-15,22 1 0,-22 20 16,0 1-16,-21 20 0,0 22 16,21 0-16,-21 42 15,0 21-15,0 1 0,0 41 16,0-20-16,0 21 0,0-1 0,0 1 15,0 0-15,0-1 0,0 1 0,0 0 16,0-1-16,0 1 0,21-22 16,-21 1-16,0-1 0,0-20 0,0-1 15,22 0-15,-22 1 0,21-22 16,-21 0-16,21 0 0,-21 0 0</inkml:trace>
  <inkml:trace contextRef="#ctx0" brushRef="#br0" timeOffset="15119.95">5419 8319 0,'0'0'0,"-85"0"16,64 0-16,42 0 31,21 0-31,1 0 0,-1-22 16,21 22-16,1 0 0,-1-21 15,1 21-15,21-21 0,-22 21 0,1-21 16,-1 21-16,-21-21 0,1 0 16,20-1-16,-20 22 0,-22-21 0,21 0 15</inkml:trace>
  <inkml:trace contextRef="#ctx0" brushRef="#br0" timeOffset="15495.74">6667 7980 0,'0'0'0,"22"0"0,-1-21 16,-21 0-16,21 21 0,0-22 15,-21 1-15,21 0 0,-42 21 32,-21 0-32,21 0 0,-22 0 15,1 21-15,0 0 0,-1 1 0,1-1 16,0 21-16,-1-21 0,22 0 16,-21 22-16,21-22 0,21 0 0,0 21 15,0-20-15,0-1 0,0 0 16,0 0-16,21-21 0,0 21 0,21 0 15,1-21-15,-1 22 0,0-22 0,1 21 16,-1 0-16,0-21 0,-21 21 16,22-21-16,-22 21 0,21 0 0,-42 1 15,0-1-15,0 0 16,-21-21-16,0 21 0,-21-21 16,-1 0-16,1 21 0,0-21 15,-22 0-15,22 0 0,-1 0 0,1 0 16,0 0-16,-1 0 0,22 0 15,0 0-15,0 0 0,21-21 0,0 0 16,21 0-16,0 0 16,0 21-16,1-22 0,-1 22 15</inkml:trace>
  <inkml:trace contextRef="#ctx0" brushRef="#br0" timeOffset="18041.73">7175 8170 0,'43'-21'0,"-86"42"0,255-148 31,-212 106-31,0 0 16,21 0-16,-21 0 0,0 0 0,0-1 15,-21 1-15,0 21 16,0 0-16,0 0 0,-1 0 16,1 0-16,0 0 0,0 21 15,0 1-15,0-1 0,-1 0 0,1 21 16,21-21-16,0 22 0,0-22 0,0 21 15,0-21-15,0 22 0,0-22 16,0 21-16,0-21 0,21 1 0,-21-1 16,22 0-16,-1 0 0,-21 0 0,21 0 15,0 1-15,0-1 16,-21 0-16,0 0 16,-21-21-1,0 0 1,0 0-16,0 0 0,-22 0 0,22 0 15,-21 0-15,21-21 0,-22 0 0,22 21 16,-21-21-16,21-1 0,-22 1 16,22 0-16,0 21 0,0-21 0,21 0 15,0 42 17,0 0-32,21 0 0,0 0 15,0 22-15,0-22 16,1 0-16,20 0 0,-21 0 0,0 1 15,22-22-15,-22 21 0,21 0 0,0-21 16,1 0-16,-1 0 0,0 0 16,1 0-16,-1 0 0,22 0 0,-22-21 15,0 21-15,22-21 0,-22-1 0,0 1 16,1 0-16,-1 0 0,0-21 16,1 20-16,-1-20 0,-21 0 0,0-1 15,1 1-15,-1 0 0,-21-1 16,21 1-16,-21 0 0,0-1 0,0 22 15,0-21-15,0 21 0,-21 21 16,0 0-16,-1 0 16,1 21-16,0 0 0,0 21 15,21-20-15,0 20 0,0 0 0,-21 1 16,21-22-16,0 21 0,0 0 16,0 64-1,21-85-15,0-21 0,0 22 0,0-22 16,1 0-16,-1 0 0,0 0 15,0 0-15,0 0 0,22-22 0,-22 22 16,0-21-16,21 0 0,-21-21 16,1 21-16,20-1 0,-21-20 15,0 0-15,22 21 0,-22-22 0,0 1 16,0 0-16,0 20 0,-21 1 16,0 0-16,21 0 0,-21 42 31,0 0-31,0 0 0,0 22 0,0-22 15,0 21-15,0-21 0,0 22 0,0-1 16,0-21-16,0 22 0,0-22 16,0 21-16,22-21 0,-22 0 0,21 1 15,0-22-15,0 21 0,21-21 0,-20 0 16,-1 0-16,21 0 0,-21 0 16,22-21-16,-1 21 0,-21-22 0,21-20 15,1 21-15,-1 0 0,-21-22 16,22 1-16,-1-21 0,-21 20 15,21-20-15,-20-1 0,20 1 0,-21-1 16,0-20-16,0 20 0,1-21 16,-22 1-16,0-1 0,21 22 0,-21-1 15,21 1-15,-21 20 0,0 1 0,0 0 16,0 20-16,0 44 16,-21-1-16,0 21 15,-1 22-15,22-22 0,-21 21 0,21-20 16,-21 20-16,21 1 0,-21-1 15,21-20-15,0 20 0,0 1 0,0-1 16,0 1-16,0-1 16,0 1-16,0-22 0,21 0 0,0 1 15,-21-1-15,21-21 0,1 0 0,-1 0 16,-21 1-16,21-22 0,21 0 16,-21 0-16,1 0 0,-1 0 0,0-22 15,21 22-15,-21-21 0,1-21 0,20 21 16,-21-22-16,21 22 0,-20-21 15,20 0-15,-21-1 0,0-20 0,22 20 16,-22 22-16,0-21 0,0 21 16,-21-22-16,21 22 15,-21 42 1,-21 22-16,21-22 16,0 0-16,-21 21 0,21-20 15,-21 20-15,21 0 0,0 1 0,0-22 16,0 21-16,0-21 0,0 22 15,0-22-15,21 0 0,0 0 0,0 0 16,22-21-16,-22 21 0,0-21 0,21 0 16,1 0-16,-22 0 0,21 0 15,0-21-15,-20 0 0,20 21 0,0-21 16,-21-21-16,22 20 0,-22 1 0,0-21 16,21 0-16,-20-1 15,-1 22-15,0-21 0,0-1 0,-21 22 16,21 0-16,-21 0 0,21 0 0,-21 42 31,0 0-31,-21 0 16,0 0-16,21 1 0,0 20 0,0 0 15,-21-21-15,21 22 0,0-22 16,0 21-16,0-21 0,0 22 0,0-22 16,0 0-16,0 0 0,0 0 0,21 1 15,0-22-15,0 0 16,1 0-16,-1 0 0,0 0 0,21 0 15,-21 0-15,1 0 0,-1-22 0,21 1 16,-21 0-16,0 0 0,1 0 16,-1-22-16,0 22 0,0-21 0,0 0 15,-21-1-15,0 22 0,0-42 0,0 20 16,0 1-16,0 0 0,-21 20 16,0-20-16,-21 21 0,20 0 0,-20 0 15,21 21-15,-21 0 0,-1 0 0,1 21 16,0 0-16,-1 0 0,1 0 15,0 22-15,-1-22 0,22 21 16,0 0-16,0 22 0,21-22 0,0 1 0,0-1 16,21 0-16,0-21 0,0 22 15,0-22-15,22 0 0,-1 0 16,0 0-16,1 1 0,-1-22 0,22 0 16,-22 0-16,21 0 0,1 0 15,-1-22-15,-20 1 0,20 21 0,-20-42 16,20 21-16,-21 0 0,22-22 0,-22 1 15,1 0-15,-1-1 0,-21 1 16,21 0-16,-20-1 0,-1 1 16,-21 0-16,0 20 0,21 1 0,-21 0 15,0 0-15,0 42 16,-21 0-16,21 0 0,-21 1 16,21 20-16,-22-21 0,1 21 15,21-20-15,0 20 0,0 0 16,0-21-16,0 22 0,0-22 0,0 21 15,0-21-15,0 1 0,0-1 16,0 0-16,0 0 0,0-42 31,21 21-31,1-21 16,-1 0-16,-21-22 0,21 22 0,0-21 16,0 21-16,22-22 0,-22 1 15,0 0-15,21-22 0,-21 22 16,22-1-16,-22 1 0,21 21 0,-21-21 15,22 20-15,-22 1 0,0 0 0,0 21 16,0 0-16,1 0 0,-22 21 16,0 0-16,0 1 0,0-1 15,0 21-15,0-21 0,0 0 0,0 22 16,0-1-16,0-21 0,21 22 16,-21-1-16,0-21 0,21 21 0,-21-20 15,21 20-15,0-21 0,0 0 16,22 0-16,-22 1 0,21-1 0,1-21 15,-1 0-15,0 0 0,1 0 0,-1 0 16,21 0-16,-20 0 0,-1 0 16,22-21-16,-22-1 0,0 1 0,1-21 15,-1 0-15,21 20 0,-20-20 16,-1 0-16,0-1 0,22-20 16,-22 21-16,1-1 0,-1 22 0,-21-21 15,0 21-15,0-1 0,-21 1 0,0 0 16,-21 21-16,0 0 0,0 0 15,-21 0-15,20 0 0,-20 21 0,0 0 16,21 1-16,-1-1 0,1 0 16,0 0-16,21 21 0,0-20 0,0 20 15,0-21-15,0 21 0,21-20 0,-21-1 16,21 21-16,1-21 0,20 0 16,-21 1-16,0-1 0,0 0 15,1 0-15,-1-21 0,0 21 0,-21 0 16,0 1-16,0-1 15,0 0-15,-21-21 16,0 0-16,-1 21 0,1-21 16,0 0-16,0 0 0,0 0 15,0 0-15,-22 0 0,22 0 0,0-21 16,0 0-16,-22 0 0,22-1 16,-21 1-16,21 0 0,-22-21 15</inkml:trace>
  <inkml:trace contextRef="#ctx0" brushRef="#br0" timeOffset="18383.56">11472 7133 0,'0'0'0,"-63"21"0,20 1 16,1-1-16,21-21 0,0 21 15,21 0-15,21-21 16,0 0-16,0 0 0,0 0 16,1 0-16,20 0 0,-21-21 15,0 21-15,0-21 0,1 0 0,-1-1 16,-21 1-16,21 0 16,-21 0-16,0 0 0,0 0 15,-21 21-15,0 0 0,-1 0 0,1 0 16,-21 0-16,21 0 0,-22 0 15,22 0-15,-21 21 0,0 0 0,20-21 16,-20 21-16,21 0 0,-21 0 16,20 1-16,1-22 0,-21 21 0,21 0 15,0-21-15,-1 21 0</inkml:trace>
  <inkml:trace contextRef="#ctx0" brushRef="#br0" timeOffset="18640.38">9356 7620 0,'-43'0'0,"86"0"0,-107 21 0,106-21 32,-20 0-32,20 0 0,0 0 15,-21 0-15,43 0 0,-22 0 0,1 0 16,20 0-16,-21 0 0,22-21 15,-22 21-15,22 0 0,-22 0 0,0 0 16,-20 0-16,20 0 0,-63 0 31,0 0-31,-22 21 16,22 0-16</inkml:trace>
  <inkml:trace contextRef="#ctx0" brushRef="#br0" timeOffset="19547.75">5673 8954 0,'0'0'0,"-22"0"16,44 0 0,20 0-1,-21 0-15,21 0 0,1 0 16,20 0-16,1 0 0,-1 0 15,22 0-15,0 0 0,20 0 16,-20 0-16,42 0 0,0 0 0,0 0 16,21 0-16,-21 0 0,21 0 15,22 0-15,20 0 0,-20-22 0,41 22 16,-20 0-16,20 0 0,22-21 0,-21 21 16,21-21-16,21 21 0,0 0 15,-21-21-15,21 21 0,0 0 0,0 0 16,0-21-16,-22 21 15,1 0-15,0 0 0,0 0 0,-21 0 16,-22 0-16,1 0 0,-1 0 16,-21 0-16,22 0 0,-22 0 0,-21 0 15,1 0-15,-22 0 0,0 21 0,-22-21 16,-20 0-16,21 0 0,-43 0 16,1 0-16,-1 0 0,-20 0 0,-22 0 15,0 0-15,0 0 0,0 0 16,-42 0 31,0 0-16,0 0 78,21 21-93,-21-21 0,0 0 93,-1 0-93,1 0-16,0 0 0,0 0 15,0 21-15</inkml:trace>
  <inkml:trace contextRef="#ctx0" brushRef="#br0" timeOffset="20563.64">8572 9483 0,'0'0'0,"43"0"0,-22 0 0,0 0 16,-21 21-1,-21 0-15,-21 0 16,20 22-16,-20-1 0,0 0 16,-22 1-16,1-1 0,-1 21 15,-20-20-15,-22 20 0,0-20 0,0 20 16,0-21-16,-21 22 0,21-22 15,-21 22-15,22-1 0,-22 1 0,21-22 16,0 22-16,0-22 0,21 0 0,22 1 16,-1-22-16,22 0 0,0 0 15,21 0-15,-1 0 0,1-21 0,42-21 47,1 0-47,-1 0 0,0 0 0,0-22 16,21 22-16</inkml:trace>
  <inkml:trace contextRef="#ctx0" brushRef="#br0" timeOffset="20852.98">7091 10118 0,'0'0'16,"0"-21"-16,0 42 31,-21 0-31,-1 21 0,-20-21 0,21 22 16,-21-1-16,20 0 0,-20 1 15,0-1-15,-1 0 0,22 1 0,-21-1 16,0 0-16,20-20 0,1 20 0,-21-21 16,42 21-16,-21-20 15,21-1-15,21-21 16,0 0-16,0 0 16,22 0-16,-22-21 0,21 21 15,22-22-15,-22 1 0,21 0 0,1 21 16,-22-21-16,22 0 0,-1 21 0,-20-21 15,-1 21-15,0-22 0,-21 22 16,22 0-16</inkml:trace>
  <inkml:trace contextRef="#ctx0" brushRef="#br0" timeOffset="21508.84">4191 11345 0,'0'0'0,"0"-42"16,0 21-16,-21 0 0,0 21 0,-1 0 15,1 21-15,0 0 0,0 21 16,0 22-16,0-1 0,-22 1 0,22 21 16,0-22-16,-21 22 0,20 21 15,-20-22-15,21 1 0,-21 0 0,20-22 16,-20 22-16,21-22 0,0 1 0,0-22 15,-22 22-15,22-22 0,21 0 16,-21-21-16,21 1 0,0-1 0,21-42 31,0-1-31,0 1 16,1-21-16,-1 0 0,21-1 16,-21 1-16,22-22 0,-1-20 0,0 20 15,-21-20-15,22-1 0,-1 0 0,0-21 16,-20 22-16,20-1 0,-21 0 15,0 1-15,0-1 0,1 22 0,-22-1 16,21 22-16,-21 21 0,0-1 16,0 44-16,0 20 0,0 21 15,0-20-15,0 20 0,-21 22 16,21-22-16,0 22 0,0 0 0,0-1 16,0-20-16,0 21 0,0-1 15,0-20-15,0-1 0,0 1 16,0-22-16,0 22 0,0-22 0,0-21 15,0 21-15,0-20 0,0-1 16,0 0-16,0-42 16,0 0-1,-22-1-15</inkml:trace>
  <inkml:trace contextRef="#ctx0" brushRef="#br0" timeOffset="21980.57">3641 12256 0,'-22'0'15,"44"0"-15,-65 0 0,64 0 32,22 0-32,-1 0 0,0 0 0,22 0 15,-22 0-15,22 0 0,-1-22 16,22 1-16,-22 0 0,1 0 0,21 0 16,-1 0-16,1-1 0,-22-20 15,22 21-15,-21 0 0,-22-22 0,21 22 16,-41 0-16,20 21 0,-42-21 15,-21 21 1,-22 0-16,1 21 0,0 0 0,-1 0 16,-20 1-16,21-1 0,-1 21 15,1-21-15,0 22 0,20-22 16,-20 0-16,21 21 0,21-21 16,0 1-16,0-1 0,0 0 0,0 0 15,21 0-15,21 0 0,-20-21 0,20 22 16,0-1-16,1-21 0,-1 21 15,0-21-15,1 21 0,-1-21 0,0 21 16,-21 0-16,1-21 0,-1 22 16,-21-1-16,-64 21 15,22-21-15,0 0 16,-1-21-16,1 0 0,0 22 16,-1-22-16,1 0 0,21 0 0,-22 0 15,22 0-15,0 0 16,21-22-16,0 1 15,21 0-15,22 21 0,-22-21 16,21 0-16,0 0 0,1-22 16</inkml:trace>
  <inkml:trace contextRef="#ctx0" brushRef="#br0" timeOffset="22320.37">5059 12192 0,'63'-42'16,"-126"84"-16,169-105 0,-64 20 0,-21 22 0,21-21 15,-20 21-15,-1 21 0,-21-22 16,-21 22-1,-22 22-15,22-1 0,-21 0 16,21 0-16,-22 21 0,1-20 16,0 20-16,20-21 0,1 21 0,0-20 15,0-1-15,21 0 0,0 0 16,0 0-16,21 0 0,0 1 0,0-22 16,1 21-16,20-21 0,-21 0 0,21 0 15,1 21-15,-1-21 0,-21 0 16,22 0-16,-22 21 0,21-21 0,-21 21 15,-21 0-15,0 1 16,-21-1-16,0 0 16,-21-21-16,-1 21 0,1 0 0,0 0 0,-1-21 15,1 22-15,0-22 16,20 21-16,-20-21 0,21 0 0,0 0 16,0 0-16,21-21 15,21 21-15,0-22 16,0 1-16,0 0 0,22 21 0</inkml:trace>
  <inkml:trace contextRef="#ctx0" brushRef="#br0" timeOffset="22888.11">5630 12404 0,'0'0'0,"43"-21"0,-1 21 16,0-22-16,1 1 0,-1 0 16,0 0-16,-21 0 0,22 0 0,-22-1 15,21 1-15,-21 0 16,-21-21-16,22 21 0,-22-1 0,0 1 15,0 0-15,0 0 0,-22 21 16,1 0-16,0 0 16,0 21-16,0-21 0,0 42 0,-22-20 15,22-1-15,0 21 0,0-21 16,0 22-16,-1-1 0,22 0 0,0-21 16,0 22-16,0-22 0,0 21 0,0-21 15,0 1-15,22-1 0,-1 0 16,0 0-16,0-21 0,21 0 0,-20 0 15,20 0-15,-21 0 0,21 0 0,1 0 16,-22-21-16,21 0 16,-21 0-16,1-1 0,20 1 0,-21 0 15,0-21-15,0-1 0,1 22 16,20-21-16,-21 0 0,0-1 0,22 1 16,-22 21-16,21 0 0,0-1 0,-20 1 15,20 21-15,0 0 0,-21 0 16,22 21-16,-1 1 0,-21-1 0,22 0 15,-22 21-15,0-21 0,0 22 0,0-22 16,-21 0-16,0 21 0,0-20 16,0-1-16,0 21 0,0-21 15,0 0-15,-21-21 0,21 22 0,-21-22 16,0 0 0,0 0-16,21-22 0,0 1 15,0 0-15,0 0 16,0-21-16,0 20 0,21-20 0,0 0 15,0-1-15,0 1 0,0-21 0,1 20 16,20-20-16,0 20 16,1 1-16,-1-21 0,0 41 0,1-20 0,-1 0 15,0-1-15,22 22 0,-22 0 16</inkml:trace>
  <inkml:trace contextRef="#ctx0" brushRef="#br0" timeOffset="23115.97">7916 11451 0,'21'0'0,"-42"0"0,42 21 15,-21 1-15,-21-1 0,0 21 16,0 0-16,0-20 0,-22 41 16,22-21-16,0 22 0,-21-22 0,21 22 15,-1-1-15,1 1 0,21-1 0,0 1 16,-21-1-16,21-20 0,0-1 16,0 21-16,0-41 0,0 20 0,21-21 15,-21 21-15,43-20 0,-22-22 0,0 0 16,0 0-16,21 0 15,1 0-15,-22 0 0,21-22 0,1 22 16,-1-21-16,-21 0 0,21-21 0,-20 21 16,-1-1-16,-21-20 0</inkml:trace>
  <inkml:trace contextRef="#ctx0" brushRef="#br0" timeOffset="23272.89">7620 12065 0,'0'0'0,"-21"0"0,-22 0 16,22 0-16,0 0 0,42 0 15,0 0 1,22 0-16,-22-21 0,42 0 0,1 21 16,-1-21-16,1-1 0,-1 1 15,22 0-15,0-21 0,-22 21 16,22-1-16,0-20 0,-22 21 0</inkml:trace>
  <inkml:trace contextRef="#ctx0" brushRef="#br0" timeOffset="23891.91">12848 9229 0,'0'-43'0,"0"86"0,-21-107 0,21 22 15,0 21-15,0 0 0,0-1 0,21 22 16,0 0-16,0 0 15,22 0-15,-1 22 0,0 20 16,22-21-16,-1 21 0,22 1 0,-21 20 16,20-20-16,1 20 0,0 22 15,-1-22-15,-20 22 0,20-22 0,1 1 16,-21 21-16,20-22 0,-20 1 0,-1-22 16,22 21-16,-22-20 0,1-1 15,-22 0-15,1 1 0,-1-22 0,0 21 16,-21-21-16,1 1 0,-1-1 15,-21-42 17,0-1-32,0 1 15,0 0-15,0 0 0,0 0 16,0 0-16,0-1 0,21 1 0,0 0 16,0 0-16,0 21 15,-21 21 1,-21 0-16,0 22 15,0-22-15,-21 0 0,20 21 16,-20-21-16,-21 22 0,20-22 0,1 21 16,-22-21-16,22 1 0,0 20 0,-1-21 15,1 0-15,21-21 0,0 21 16</inkml:trace>
  <inkml:trace contextRef="#ctx0" brushRef="#br0" timeOffset="24455.59">15833 11028 0,'0'-21'16,"42"-85"-1,-21 85-15,0-22 0,0 22 16,1-21-16,-1 21 0,-21-22 16,0 22-16,0-21 0,0 21 0,0 0 15,0-1-15,-21 1 0,-1 21 16,-20 0-16,21 0 0,-21 21 0,-1 1 15,1 20-15,0-21 0,-1 21 0,22 1 16,-21-1-16,21-21 0,-1 22 16,22-1-16,0 0 0,0 1 0,0-22 15,0 21-15,22-21 0,-1 22 16,21-22-16,-21 21 0,22-21 16,-1 22-16,0-22 0,1 0 0,-22 21 15,21-21-15,-21 1 0,22-1 0,-43 0 16,0 0-16,0 0 0,0 0 15,-22 1-15,1-22 0,-21 0 16,0 0-16,-1 0 0,1 0 0,-22 0 16,22 0-16,0 0 0,-22-22 15,22 22-15,0-21 0,-1 0 0,22 0 16,0 0-16,0 0 0,21-1 16,0 1-16,0 0 0,21 0 0,0 0 15,0 0-15,22-1 0,-1 1 16,0-21-16,22 21 0,-22 0 15,22-1-15,-1-20 0</inkml:trace>
  <inkml:trace contextRef="#ctx0" brushRef="#br0" timeOffset="25257.13">16298 10859 0,'64'-22'15,"-128"44"-15,170-44 0,-64 22 0,-20 0 0,-22 22 16,-22-1 0,1 0-16,0 0 0,-21 0 15,-1 0-15,22 1 0,-21 20 0,0 0 16,20-21-16,1 22 0,0-1 15,0 0-15,21 1 0,-21-1 16,21-21-16,0 22 0,0-22 0,21 0 16,0 0-16,0 0 0,22-21 0,-22 0 15,21 0-15,0 0 0,1 0 16,-1 0-16,0 0 0,22-21 0,-22 0 16,-21 0-16,22 0 0,-1-1 15,-21-20-15,0 21 0,1-21 0,-22-1 16,0 1-16,0 21 0,0-22 0,0 1 15,-22 0-15,1 21 0,-21-1 16,21-20-16,-22 21 0,1 21 0,21-21 16,-21 21-16,20 0 0,1 0 0,0 0 15,42 0 1,0 0 0,22 0-16,-22 0 0,42 0 0,-20 0 15,-1-21-15,22-1 0,-1 22 16,-21-21-16,22 0 0,-1 0 0,1 0 15,-1 0-15,1-1 0,-22 1 0,1-21 16,-1 21-16,0 0 0,-21-22 16,1 22-16,-22-21 0,0 21 0,0-1 15,-22 22 1,1 22-16,-21-1 0,21 21 0,-22-21 16,22 22-16,0 20 0,-21-21 0,21 22 15,-1-1-15,1 1 16,0-1-16,0 22 0,0 0 0,0-1 15,-1 1-15,1 21 0,0-21 0,21 20 16,-21-20-16,0 21 0,-22-21 16,22 20-16,0-20 0,0 0 0,-21-1 15,20-20-15,22 21 0,0-43 0,0 21 16,0-20-16,0-22 0,0 0 16,0 0-16,22-21 0,-1 0 0,0 0 15,21-21-15,-21 21 0,22-21 0,-1-21 16,0 20-16,1-20 0,-1 0 15,-21-1-15,22 1 0,-1-21 0,-21 20 16,0-20-16,0-1 0,-21 1 16,0-1-16,0 1 0,-21-1 0,-21 22 15,21-22-15,-22 22 0,22 0 16,-21 21-16,0-1 0,-1-20 0,22 21 16,0 21-16,0-21 0,0 0 0,-1 21 15,22-22-15,0 1 16,22 0-16,-1 0 0,21 21 15,0-21-15,1 0 0,20-1 0,1 1 16,-1-21-16,22 21 0,0-22 16,-1 1-16,1 0 0,0-1 15,-1 1-15,1 0 0,-22-22 0</inkml:trace>
  <inkml:trace contextRef="#ctx0" brushRef="#br0" timeOffset="25471.63">18309 10478 0,'0'0'0,"0"-43"0,-63-41 31,20 105-31,22 21 0,-21 0 0,21 1 16,-22 20-16,1-20 0,21 20 16,-22 1-16,22-1 0,-21 1 0,21-22 15,0 21-15,-1 1 0,1-22 0,0 22 16,21-22-16,0 0 0,0-20 16,0 20-16,0-21 0,0 0 15,0 0-15,0 1 0,21-22 16,0 0-1,1-22-15,-22 1 0,0 0 0,0 0 16,0 0-16,0-22 0</inkml:trace>
  <inkml:trace contextRef="#ctx0" brushRef="#br0" timeOffset="26040.3">17716 10964 0,'0'0'0,"-21"0"0,0-63 31,21 42-31,21 21 0,0 0 0,1-21 16,20-1-16,0 22 0,22-21 15,-22 0-15,22 21 0,20-21 16,1 0-16,0 0 0,20-1 0,1 1 16,-21-21-16,21 21 0,-22 0 15,1-22-15,-21 22 0,-1-21 0,1 21 16,-22-22-16,-21 22 0,0 0 0,0 0 16,-21 0-16,-21 42 15,-21 0-15,21 21 16,-22 1-16,1-1 0,21 21 15,-21-20-15,-1 20 0,1 1 0,0-1 16,20 1-16,-20-1 0,21-20 0,0 20 16,0 1-16,-1-1 0,22-21 15,-21 1-15,21-1 0,0 0 16,0-20-16,0-1 0,0 0 0,0 0 16,21-21-16,1 0 0,-1 0 15,0-21-15,0 0 0,0 0 16,0-22-16,1 1 0,-1 0 0,-21-1 15,21-20-15,0-1 0,21 1 16,-20-1-16,-1 1 0,0-22 0,0 0 16,21 22-16,-20-22 0,-1 22 15,0 20-15,0 1 0,-21 0 0,0 21 16,0-1-16,0 44 0,0-1 16,0 21-16,0 0 0,0 22 15,0-22-15,-21 22 0,21-1 16,-21 1-16,21-1 0,0 1 0,0-1 15,0-20-15,0 20 0,0 1 16,21-22-16,-21 0 0,21 1 0,-21-1 16,21 0-16,0 22 15,-42-85 17,0-1-32,0 1 0,-21 0 0</inkml:trace>
  <inkml:trace contextRef="#ctx0" brushRef="#br0" timeOffset="26475.61">18690 11070 0,'0'0'0,"0"-21"16,-21-21 0,42 42-16,0-21 0,22 21 15,-22-22-15,21 22 0,0-21 0,22 21 16,-22-21-16,22 21 0,-1-21 16,1 21-16,20-21 0,-20 0 0,21 21 15,-1-22-15,-20 1 0,-1 21 0,1-21 16,-1 0-16,-20 21 0,-22-21 15,0 21-15,-42 0 16,-22 0-16,-126 0 31,106 21-31,20-21 0,1 21 0,0 0 0,-1 0 16,22-21-16,0 22 0,21-1 16,0 0-16,0 0 0,0 0 15,21 0-15,21-21 0,1 22 0,-1-1 16,0 0-16,1 0 0,-1 0 0,0 0 15,1 1-15,-22-1 0,21 0 16,-21 0-16,-21 0 0,0 0 0,0 1 16,0-1-16,-21-21 15,0 0-15,-21 21 0,21-21 16,-1 0-16,-20 0 0,21 0 0,-21 0 16,20 0-16,1 0 0,-21 0 15,21 0-15,42-21 31,0 21-31,21-21 16,-20 21-16,41-22 0,-21 22 0</inkml:trace>
  <inkml:trace contextRef="#ctx0" brushRef="#br0" timeOffset="26804.42">20066 11049 0,'42'-21'0,"-84"42"0,127-63 0,-43 21 16,0-1-16,-21 1 0,22 0 15,-22-21-15,0 21 0,-21-1 0,0 1 16,0 0-16,-21 21 15,0 0-15,-22 0 0,22 0 16,-21 21-16,21 0 0,-22-21 16,22 22-16,0-1 0,0 0 0,21 0 15,0 0-15,0 0 0,0 1 16,21-1-16,0 0 0,0 0 16,1 0-16,-1-21 0,0 21 0,-21 1 15,21-1-15,0 0 0,0 0 0,-21 0 16,0 0-16,0 1 15,0-1-15,-21 0 0,0-21 16,0 0-16,-21 21 0,20-21 0,1 0 16,-21 0-16,21 0 0,0 0 15,-1 0-15,-20 0 0,21 0 16,21-21-16,0 0 16,21 0-1,0-1-15,22 22 0,-22-21 0</inkml:trace>
  <inkml:trace contextRef="#ctx0" brushRef="#br0" timeOffset="27389.09">20553 11134 0,'0'0'0,"21"0"0,-21-21 15,21-1-15,0 22 0,0-21 16,1 0 0,-1 0-16,0 21 0,0-21 0,0 0 15,0-1-15,1 1 0,-1 0 16,-21 0-16,0 0 0,21 0 15,-21-1-15,0 1 0,-21 21 16,0 0 0,-1 0-16,1 21 0,0 1 0,0-1 15,0 0-15,0 0 0,-1 0 0,22 0 16,-21 1-16,21 20 0,0-21 16,0 0-16,0 22 0,0-22 0,21 0 15,1 0-15,-1-21 0,0 21 0,21 0 16,-21-21-16,1 0 0,-1 0 15,0 0-15,21 0 0,-21 0 0,1-21 16,-1 0-16,0 0 16,0 0-16,0 0 0,0-1 0,22-20 15,-22 21-15,21 0 0,-21-22 0,22 22 16,-22 0-16,0 21 0,21-21 16,-20 21-16,-1 0 0,0 0 0,0 0 15,0 0-15,0 21 0,-21 0 0,0 0 16,0 1-16,0-1 0,0 0 15,0 0-15,0 21 0,0-20 0,0-1 16,0 21-16,0-21 0,0 0 0,-21 1 16,21-1-16,-21-21 0,21 21 15,0-42 17,0 0-32,0-1 15,0 1-15,0 0 0,0 0 0,21-21 16,0 20-16,1-20 0,-22 21 0,21-21 15,0-1-15,0 22 0,0-21 16,0 21-16,1-22 0,-1 22 0,21-21 16,-21 21-16,0-1 0,1 1 15,-1-21-15,21 21 0,0 0 0,-20-1 16</inkml:trace>
  <inkml:trace contextRef="#ctx0" brushRef="#br0" timeOffset="27667.56">22225 10181 0,'0'-21'15,"0"42"-15,-21-21 16,0 21 0,-1 22-16,1-1 0,0 0 15,0 22-15,0-22 0,0 22 0,-22-1 16,22 1-16,0-22 0,0 22 0,0-1 16,21-21-16,-22 1 0,22-1 15,-21 0-15,21 1 0,-21-1 0,21 0 16,0 1-16,0-22 0,0 21 0,0-21 15,0 1-15,0-1 16,0 0-16,21-21 0,0 0 16,1 0-16,-1 0 0,0 0 15,0 0-15,21 0 0,-20-21 0,-1 0 16,21-1-16,-21 1 0,0-21 0,1 0 16,-1 20-16,0-20 0,-21 0 15</inkml:trace>
  <inkml:trace contextRef="#ctx0" brushRef="#br0" timeOffset="27860.49">22119 10795 0,'0'0'0,"-42"-21"15,-1 0-15,1 21 0,-21-21 16,41 21-16,-20 0 0,21 0 0,0 0 16,42 0-1,0 0-15,21 0 16,1 0-16,-1 0 0,0 0 0,1 0 16,-1 0-16,0 0 0,22 0 15,-22-22-15,1 22 0,-1-21 0,21 21 16,-20-21-16,-1 21 0,0 0 15,1 0-15,-1-21 0,-21 21 0,0 0 16,1 0-16,-1 0 0</inkml:trace>
  <inkml:trace contextRef="#ctx0" brushRef="#br0" timeOffset="29111.85">4530 13377 0,'0'0'0,"-22"0"0,1 0 0,0 0 16,0 0-16,0 22 16,0-22-16,42 0 31,0 0-31,21 0 0,22 0 16,20 0-16,1 0 0,0 0 15,21 0-15,-1 0 0,1 0 0,0 0 16,21 0-16,-21 0 0,21 0 15,0 0-15,-21-22 0,0 22 0,-1 0 16,-20 0-16,0 0 0,-1-21 16,-20 21-16,-22 0 0,1 0 0,-1 0 15,0 0-15,-21 0 0,1 0 16,-22-21 0,-22 21-16,1 0 15,0 0-15,-21 0 0,21 0 16,-22 0-16,1 0 0,0 0 15,-1 0-15,-20 0 0,-1 0 0,1 0 16,-1 0-16,-20 0 0,20 0 16,-21 0-16,1 0 0</inkml:trace>
  <inkml:trace contextRef="#ctx0" brushRef="#br0" timeOffset="30085.29">4868 13526 0,'-42'0'0,"84"0"0,-105 21 0,42-21 16,-1 0-16,22 21 0,0 0 15,43-21 1,-22 0-16,21 21 0,1-21 16,-1 0-16,21 0 0,1 0 15,-1 0-15,1 0 0,-1 0 0,22 0 16,0 0-16,-1 0 0,1 0 16,0 0-16,-1-21 0,1 21 0,0 0 15,-22 0-15,1 0 0,-1-21 16,1 21-16,-22 0 0,-21 0 0,22 0 15,-22 0-15,-42 0 16,-22 0 0,22 0-16,-42 0 0,20 0 0,-41 0 15,20 0-15,-21 21 0,1-21 0,-22 21 16,21-21-16,1 21 0,-1-21 16,0 22-16,1-1 0,20 0 15,-21-21-15,22 21 0,-1 0 16,1 0-16,21 1 0,-22-22 0,22 21 15,-1 0-15,22-21 0,0 21 0,21 0 16,21-21 0,22 0-16,-1 0 0,21 0 15,-20 0-15,20 0 0,1 0 16,20 0-16,-20 0 0,21 0 0,-22 0 16,22 0-16,-1-21 0,1 21 0,0 0 15,-22-21-15,22 21 0,-22-21 16,1 21-16,-22-21 0,1 21 0,-1 0 15,-21 0-15,0 0 0,-42 0 32,0 0-32,0 0 0,-22 21 15,1-21-15,-21 21 0,-1-21 16,1 21-16,-1-21 0,-21 21 0,1-21 16,-1 21-16,0 1 0,1-22 0,-1 21 15,0 0-15,1 0 0,-1 0 16,22 0-16,-1 1 0,22-1 0,21 0 15,-1-21-15,22 21 0,0 0 16,22-21-16,-1 0 16,21 0-16,0 0 0,1 0 0,-1 0 15,22 0-15,-22 0 16,21 0-16,22 0 0,-21 0 0,20 0 16,-20-21-16,20 21 0,1 0 0,0-21 15,-1 0-15,-20 21 0,21 0 16,-22-21-16,-21 21 0,22 0 0,-22 0 15,-21 0-15,1-22 0,-1 22 0,-42 0 32,-22 22-32,1-22 0,0 21 15,-22 0-15,1-21 0,-1 21 0,-21 0 16,1-21-16,-1 21 0,0 1 16,22-1-16,-22 0 0,1 0 0,20 0 15,1 0-15,20 22 0,-20-22 16,20 0-16,22 0 0,0 22 15,21-22-15,0 0 0,21 0 16,0 0-16,1-21 0,20 0 16,21 0-16,-20 0 0,20 0 0,1 0 15,20 0-15,-20-21 0,21 0 0,-22 21 16,1-21-16,20 0 0,-20 21 16,20-22-16,-20 1 0,-1 21 0,-20-21 15,-1 0-15,0 21 0,-20-21 16,-1 21-16,-21-21 15</inkml:trace>
  <inkml:trace contextRef="#ctx0" brushRef="#br0" timeOffset="34255.83">17886 12361 0,'0'0'0,"-21"22"0,-85-22 31,85 0-31,-1 0 0,44 0 31,20 0-31,21 0 16,-20 0-16,41 0 0,1 0 0,0 0 16,21 0-16,-1 0 0,22 0 0,-21 0 15,0 0-15,-21 0 0,21 21 16,-22-21-16,1 0 0,0 21 0,-22 0 16,-21-21-16,1 0 0,-1 0 15,-42 21-15,-21-21 16,0 0-16,-22 21 0,22-21 0,-42 0 15,20 0-15,1 0 0,-21 0 16,-1 0-16,1 0 0,-1 0 0,-21 22 16,1-22-16,-1 0 0,0 0 15,1 0-15,-1 21 0</inkml:trace>
  <inkml:trace contextRef="#ctx0" brushRef="#br0" timeOffset="34684.28">18224 12531 0,'-84'0'0,"20"21"0,-63-21 16,402-21-16,-592 63 0,275-42 0,20 21 15,1-21-15,21 21 16,21-21-16,1 0 0,-1 0 0,21 0 15,22 0-15,-1 0 0,1 0 16,20 0-16,1 22 0,0-22 0,20 0 16,-20 0-16,21 21 0,-21 0 0,-1-21 15,1 21-15,0-21 0,-22 21 16,-21-21-16,1 21 0,-22-21 0,0 22 16,-21-1-16,-21-21 15,-21 21-15,20-21 0,-20 0 16,-21 21-16,20-21 0,-20 0 0,-22 21 15,22-21-15,-22 0 0,0 0 16,1 0-16,-1 0 0,21 0 0,-20 21 16,20-21-16,22 0 0,-22 0 15,43 0-15,-21 0 0,84-21 32,-21 21-32,22 0 15,-1 0-15,0 0 0,22 0 0,-22 0 16,22 0-16,-1 0 0,1 0 15,-1 0-15,1 0 0,-1 0 16,-20 0-16,20 21 0,-21-21 16,-20 0-16,20 22 0,-21-22 0,0 21 15,0-21-15,-21 21 0,0 0 16,0 0-16,-21-21 16,0 21-16,0-21 0,-21 0 0,-1 22 15,1-22-15,0 21 0,-1-21 16</inkml:trace>
  <inkml:trace contextRef="#ctx0" brushRef="#br0" timeOffset="35073.06">17928 13166 0,'0'0'0,"-21"0"32,42 0-32,0 0 15,22 0-15,-22 0 0,21 0 16,0 0-16,1 0 0,-1 0 0,22 0 15,-1 0-15,-21 0 0,22 0 0,-1 0 16,1 21-16,-1-21 0,-20 0 16,-1 0-16,0 21 0,1-21 0,-1 0 15,-42 21-15,0 0 16,0 1-16,-21-1 16,-21-21-16,-1 21 0,-20 0 0,-1-21 0,1 21 15,-1 0-15,1 1 0,-1-1 16,1-21-16,20 21 0,1 0 15,0 0-15,-1-21 0,22 21 0,-21-21 16,21 0-16,0 0 16,21-21-1,21 21-15,0-21 16,21 0-16,-21 21 0,22-21 0,20 21 16,-20-21-16,20 21 0,1-22 0,-1 1 15,22 21-15,-22-21 0,22 0 16,0 0-16,-22 21 0,22-21 15</inkml:trace>
  <inkml:trace contextRef="#ctx0" brushRef="#br0" timeOffset="35523.58">19833 12721 0,'0'0'0,"21"21"0,-21 1 0,0-1 15,0 21-15,0-21 0,0 22 0,-21-1 16,21 0-16,-21 1 0,0-22 0,0 21 16,-1 0-16,1-20 15,0-1-15,21 0 0,0 0 0,0 0 16,21-21-16,0 0 15,22 0-15,-1-21 0,43 0 16,-22 0-16,43 0 0,0-22 0,42 22 16,0-21-16,0-1 0,22-20 15,-1 21-15,22-22 0,-1 22 0,1-22 16,-22 22-16,0 0 0</inkml:trace>
  <inkml:trace contextRef="#ctx0" brushRef="#br0" timeOffset="36937.37">7514 13420 0,'0'0'0,"0"-21"16,0-1-16,0 1 15,0 0-15,21 21 16,0 0-1,1 21-15,-1 22 0,21-22 0,0 21 16,-20 0-16,20 1 0,0 20 0,1-20 16,-1-1-16,0 21 0,1-20 15,-22-1-15,21 0 0,0 1 0,-20-22 16,20 21-16,-21-21 0,0 22 16,0-22-16,1 0 0,-22 0 15,0 0-15</inkml:trace>
  <inkml:trace contextRef="#ctx0" brushRef="#br0" timeOffset="37150.25">8361 13462 0,'0'-21'15,"0"42"-15,0-63 0,0 21 16,0-1-16,0 1 0,-21 21 15,-1 21-15,22 1 16,-21 20-16,-21 0 0,21 1 16,0 20-16,-22 1 0,1-1 0,0 1 15,-1-1-15,1 1 0,-22-1 16,22 1-16,0-22 0,-22 21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2T02:23:03.4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2730 1101 0,'0'0'0,"0"-21"0,22-1 15,-22 1-15,0 0 0,0 0 16,0 0-16,0 0 0,0-1 16,0 1-1,0 0 1,-22 21 15,44 0 47,-1 0-62,0-21 15,-21 0-31,21 21 0,-21-21 16,0-1-1,0 1 1,0 0 0,-21 21-16,0 0 15,21-21-15,-21 21 0,-1 0 16,1 0-16,0 0 0,-21 0 15,-1 0-15,1 0 0,0 0 0,-22 0 16,1 21-16,-1 0 0,1 0 16,-1 22-16,1-1 0,-1 0 0,22 22 15,0-22-15,20 22 0,-20-22 16,21 22-16,21-22 0,0 0 16,0 1-16,0-1 0,0-21 0,21 21 15,0-20-15,22-22 16,-22 21-16,21-21 0,-21 0 0,43 0 15,-22 0-15,0 0 0,22-21 16,-22-1-16,22 1 0,-22 0 0,22 0 16,-22 0-16,0-22 0,1 22 15,-1-21-15,-21 21 0,0-22 16,0 22-16,-21-21 0,22 21 0,-22 0 16,0-1-16,0 1 0,0 0 15,0 42 1,0 0-16,0 1 15,0 20-15,-22 0 0,22 1 16,0-1-16,0 0 0,0 1 16,0-1-16,0 0 0,0 22 0,0-22 15,0 22-15,0-22 0,0 21 16,0-20-16,0 20 0,0-20 16,0-1-16,0 0 0,0 1 0,0-1 15,0-21-15,-21 21 0,21-20 16,-21-1-16,0 0 0,-21 0 0,20-21 15,-20 21-15,0-21 0,-1 0 16,1 0-16,-21 0 0,20 0 0,-20 0 16,20 0-16,1-21 0,0 21 15,21-21-15,-22 21 0,22-21 16,0 21-16,0-21 0,21-1 16,-21 22-16,21-21 0,0 0 15,0 0-15,21 0 0,0 0 16,21-22-16,-21 22 0</inkml:trace>
  <inkml:trace contextRef="#ctx0" brushRef="#br0" timeOffset="195.88">3238 1524 0,'0'0'0,"0"-21"46,-21 21-46,0 0 0,0 0 16,42 0 15,0 0-15</inkml:trace>
  <inkml:trace contextRef="#ctx0" brushRef="#br0" timeOffset="655.62">4762 1016 0,'0'0'0,"0"-42"0,0 21 0,0-22 15,0 22-15,0 0 0,0-21 16,0 20-16,0 1 16,0 0-16,-21 63 15,0-20 1,21 20-16,-21 0 0,0 22 15,21-1-15,-21 1 0,-1-1 0,22 1 16,-21 20-16,0-20 0,0-1 16,21 22-16,-21-21 0,0-1 0,-1 1 15,1-1-15,21 1 0,-21-1 16,21-21-16,-21 1 0,21-1 0,-21-21 16,21 22-16,0-22 0,0 0 15,0 0-15,0-42 31,0 0-31,21 0 16,0-1-16,-21-20 0</inkml:trace>
  <inkml:trace contextRef="#ctx0" brushRef="#br0" timeOffset="2140.05">4530 1249 0,'0'0'0,"-43"-21"0,-63-127 32,85 126-32,21-20 0,0 21 15,0-21-15,0-1 0,21 1 0,22 0 16,-1 20-16,0-20 0,1 21 16,20 0-16,-20 0 0,20-1 0,1 1 15,20 21-15,-20 0 0,-1 0 16,-20 0-16,20 21 0,1 22 0,-1-1 15,-21 0-15,1 1 0,-1 20 16,-21 1-16,-21-1 0,0 1 0,0-1 16,-42 1-16,21-22 0,-22 22 15,-20-22-15,-1 0 0,1 22 16,-1-22-16,1 0 0,-22 1 16,22-22-16,-1 0 0,1 0 0,20 0 15,-20 1-15,21-22 0,20 0 16,-20 0-16,21 0 0,0-22 0,21 1 15,0 0-15,0 0 0,0-21 16,0 20-16,0 1 0,0 0 0,21 0 16,0 0-16,0 0 0,0 21 15,1 0-15,-1 0 0,0 0 16,0 0-16,0 21 16,0 0-16,1 0 0,-1 21 0,0-20 0,-21 20 15,21 0-15,-21 22 0,21-22 16,-21 0-16,0 1 0,21-1 15,1 0-15,-1 1 0,-21-1 16,21-21-16,0 22 0,0-22 0,0 0 16,1 0-16,-1-21 0,21 0 15,-21 21-15,22-21 0,-22 0 0,21 0 16,0 0-16,1-21 0,-1 0 0,0 0 16,-20 0-16,20-1 0,0 1 15,-21-21-15,22 21 0,-22-22 0,21 1 16,-21 21-16,1-21 15,-1-1-15,-21 1 0,21 21 0,-21-22 16,21 22-16,-21 0 0,0 0 16,0 0-16,0 42 31,-21 0-31,21 21 0,-21-20 16,21-1-16,0 21 0,0-21 15,0 22-15,-21-22 0,21 21 0,0-21 16,0 22-16,0-22 0,0 0 15,0 0-15,0 0 0,0 0 16,21-21-16,0 22 0,0-22 16,0 0-16,0 0 0,1 0 15,-1-22-15,21 1 0,-21 21 0,22-21 16,-22 0-16,0-21 0,21 20 16,-21-20-16,22 21 0,-22-21 0,0-1 15,0 1-15,0 0 0,1-1 16,-1 22-16,0 0 0,-21-21 0,0 20 15,21 22-15,-21-21 0,0 0 16,0 42 15,0 0-31,0 1 0,0-1 0,0 21 16,-21-21-16,21 0 0,0 22 16,-21 84-1,21-106-15,0 0 0,0 0 16,0 0-16,0 1 0,0-1 15,21-21-15,0 21 0,0-21 0,0 0 16,1 0-16,-1 0 0,21 0 16,-21 0-16,22-21 0,-22 0 0,21 21 15,0-22-15,1-20 0,-1 21 16,0 0-16,1-22 0,-1 22 0,-21-21 16,22 21-16,-22-22 0,0 1 15,-21 21-15,0 0 0,21-22 16,-21 22-16,0 0 0,-21 21 31,0 0-31,21 21 16,-21 0-16,-1 1 0,22 20 15,-21-21-15,21 21 0,0-20 0,-21 20 16,21-21-16,-21 21 0,21-20 16,0 20-16,0-21 0,0 0 0,-21 0 15,21 1-15,0-1 0,0 0 16,-21 0-16,21-42 31,0 0-15,0 0-16,0-1 0,0 1 0,0-21 15,0 21-15,0-22 16,0 1-16,0 0 0,0-1 0,21 22 16,0-21-16,21 0 0,-21-1 15,22 22-15,-1 0 0,0 0 0,1 0 16,-1 21-16,0 0 0,22 0 15,-22 0-15,1 0 0,-22 21 0,21 21 16,-21-21-16,0 22 0,1-1 0,-22 0 16,0 1-16,0-1 0,0 0 15,0 1-15,0-1 0,0 0 0,-22 1 16,1-22-16,21 0 16,0 21-16,-21-42 0,21 21 0,0 1 0,0-44 46,0 1-46</inkml:trace>
  <inkml:trace contextRef="#ctx0" brushRef="#br0" timeOffset="3820.33">5715 1693 0,'0'0'0,"-21"22"15,21-1 17,0-42-17,21-1 1,0 22-16,0-21 0,0 0 16,1 0-16,-1 0 0,0 0 15,0-1-15,0 22 0,0-21 16,1 0-16,-1 0 0,-21 0 0,0 0 15,0-1-15,0 1 0,0 0 16,0 0-16,-21 21 0,-1 0 16,1-21-16,0 21 0,-21 0 15,21 0-15,-22 0 0,1 21 0,0-21 16,20 21-16,-20 21 0,21-20 16,-21 20-16,20 0 0,1 1 0,0 20 15,21 1-15,-21-22 0,21 21 16,0-20-16,0-1 0,21 0 0,0 1 15,0-1-15,1-21 16,20 0-16,-21 1 0,21-1 0,1-21 16,-1 0-16,0 0 0,22 0 0,-22 0 15,1-21-15,20 21 0,-21-22 16</inkml:trace>
  <inkml:trace contextRef="#ctx0" brushRef="#br0" timeOffset="4203.76">5905 1715 0,'0'0'0,"-381"42"31,339-21-31,0-21 0,21 0 16,-22 0-16,22 21 0,63-21 31,-20 0-31,41 0 16,1 0-16,-1-21 16,22 21-16,-1-21 0,22 21 0,-21-21 0,42 21 15,-21-21-15,21-1 16,21 22-16,-21-21 0,0 0 0,0 21 15,0-21-15,-42 21 0,-1 0 16,1 0-16,-43 0 0,1 0 0,-22 0 16,0 0-16,-42 0 15,0 0-15,-22 0 0,1 0 16,0 21-16</inkml:trace>
  <inkml:trace contextRef="#ctx0" brushRef="#br0" timeOffset="4479.6">5165 1884 0,'0'0'0,"-43"21"0,1-21 0,21 21 16,0-21-16,42 21 16,21-21-16,0 0 0,1 0 15,41 0-15,1 0 0,21 0 16,0 0-16,0 0 0,21-21 0,-22 21 15,22-21-15,0 0 0,381-21 32,-402 20-32,0 22 0,-21 0 0,-22 0 15,1 0-15,-22 0 0,0 0 0,1 0 16,-22 0-16,0 0 16,0 0-16,-21-21 0,21 21 0,1 0 15,-1-21-15</inkml:trace>
  <inkml:trace contextRef="#ctx0" brushRef="#br0" timeOffset="4915.81">8911 2180 0,'0'0'0,"-21"0"15,0 0-15,0 0 32,21-21-17,0 0 1,0 0-16,0 0 15,0-1-15,0-20 0,0 21 0,21-21 16,-21-1-16,21 1 0,0-22 16</inkml:trace>
  <inkml:trace contextRef="#ctx0" brushRef="#br0" timeOffset="5167.67">9080 1143 0,'0'0'0,"0"-63"0,0-1 15,0 22-15,0-1 0,0 1 0,0 21 16,0 0-16,0 0 0,-21 21 15,0 42-15,0-21 0,0 21 16,0 22-16,21-1 0,-22 1 16,1 21-16,0-1 0,0 1 0,21 0 15,-21 20-15,0-20 0,21 0 16,-22-1-16,22 1 0,0-21 16,0 20-16,0-41 0,0 20 0,0-21 15,0 1-15,0-1 0,0-21 0,0 22 16,0-22-16,22-21 15,-1 0 1,0 0-16,0-21 0,0-1 0,-21-20 16,21 21-16</inkml:trace>
  <inkml:trace contextRef="#ctx0" brushRef="#br0" timeOffset="5836.28">8890 1376 0,'0'0'0,"-21"-42"0,0-170 31,21 170-31,0-1 0,21 1 0,21 21 16,-21-22-16,22 1 0,-1 21 15,0 0-15,22 0 0,-22 21 0,22 0 16,-22 0-16,21 42 0,-20 0 16,-1 1-16,0-1 0,1 21 15,-22 1-15,-21 21 0,0-22 0,0 1 16,-21-1-16,-22 1 0,1-1 0,0 1 15,-22-1-15,1-21 0,-1 1 16,-20-1-16,20 0 0,1-20 0,-22-1 16,43 0-16,-22 0 15,22-21-15,-1 0 0,22 0 0,-21 0 16,21-21-16,21 0 0,0 0 16,0-1-16,0 1 0,0 0 15,21 21-15,0 0 0,0 0 16,0 0-16,1 21 0,20 0 0,-21 22 15,0-22-15,22 21 0,-22 1 16,0-1-16,0 0 0,0 1 0,0-22 16,1 21-16,20 0 0,-21-20 0,0-1 15,22 21-15,-22-21 0,21-21 16,-21 21-16,22-21 0,-1 0 0,0 0 16,1 0-16,-1 0 15,0 0-15,22-21 0,-1 0 0,-20 0 16,20 0-16,1-22 0,-22 22 0,21-21 15,-20 21-15,-1-22 0,-21 1 16,22 0-16,-22-1 0,-21-20 0,0 21 16,0-1-16,0 22 0,0-21 15,-21 21-15,-1-1 0,-20 22 0,21 0 16,-21 0-16,-1 22 0,22-1 16,-21 21-16,-1-21 0,22 22 0,0-1 15,0 0-15,0 1 0,0-1 16,21 0-16,0 1 0,0-1 0,0-21 15,0 21-15,0-20 0,21-1 16,0 0-16,0 0 0,0-21 16,0 0-16,22 0 0,-1 0 0,-21 0 15,22 0-15,-1 0 0,0 0 16,1-21-16,-1 0 0,0 0 0,1-1 16</inkml:trace>
  <inkml:trace contextRef="#ctx0" brushRef="#br0" timeOffset="6027.17">10583 1884 0,'0'0'0,"21"0"31,1 0-15,20 0-16,-21 0 0,21 0 15,-20 0-15,20 0 0,-21-21 0,0 21 16,22 0-16</inkml:trace>
  <inkml:trace contextRef="#ctx0" brushRef="#br0" timeOffset="7403.4">11070 2180 0,'0'0'0,"21"0"31,0 0-15,1-21-16,-1 0 0,0 0 15,0 21-15,21-43 0,-20 22 0,20 0 16,-21 0-16,0-21 0,22-1 16,-22 1-16,0 0 0,0-1 0,0 1 15,-21 0-15,0-1 0,0 1 16,0 0-16,0 20 0,0 1 0,-21 0 15,0 0-15,0 21 0,0 0 0,-1 0 16,1 0-16,0 0 16,0 21-16,0 0 0,0 0 0,-1 1 15,1-1-15,21 0 0,0 21 16,0-21-16,0 1 0,0-1 16,21-21-16,1 0 15,-1 0-15,0 0 0,0 0 0,0 0 16,0 0-16,1-21 0,20-1 0,-21 22 15,0-21-15,0 0 0,1-21 16,-1 21-16,0-1 0,0 1 0,0 0 16,0 21-16,-21-21 0,0 0 15,22 21-15,-22 21 32,0 0-32,0 0 0,0 22 15,0-22-15,-22 21 0,1 0 0,21 1 16,0-1-16,0 0 0,-21 1 15,21-22-15,0 21 0,0-21 0,0 22 16,0-22-16,0 0 0,0 0 16,0 0-16,0 1 0,21-1 0,0-21 15,1 0-15,-1 0 0,21 0 16,-21 0-16,22 0 0,-22 0 0,21-21 16,0-1-16,1 1 0,-22 0 0,21 0 15,1 0-15,-22-22 0,0 22 16,21-21-16,-21 0 0,1-1 15,-1 1-15,0 0 0,0 20 16,-21-20-16,21 21 0,-21 0 0,0 0 16,0-1-16,0 44 15,-21-1 1,21 0-16,-21 0 0,0 21 0,21-20 16,0 20-16,-21 0 0,-1 1 15,22-22-15,-21 21 0,21 0 0,0-20 16,0-1-16,0 21 0,0-21 15,0 0-15,21 1 0,1-22 16,-1 21-16,21-21 0,-21 0 0,22 0 16,-1 0-16,-21 0 0,21 0 15,1 0-15,-1-21 0,0 21 0,-20-22 16,20 1-16,-21 0 0,21 0 16,-20-21-16,-1 20 0,0-20 0,0 21 15,0-21-15,-21-1 0,21 22 0,-21 0 16,0 0-16,0 0 0,0-1 15,0 44 1,0-1-16,-21 0 16,21 21-16,-21-21 0,21 1 0,0 20 15,0-21-15,0 0 0,0 22 16,0-22-16,0 0 0,0 0 16,21 0-16,0-21 0,1 21 0,-1-21 15,0 0-15,21 0 0,-21 0 16,22 0-16,-1 0 0,-21 0 0,22 0 15,-22-21-15,0 0 0,21 0 16,-21 0-16,1-22 0,-1 22 0,-21-21 16,0 21-16,21-22 0,-21 1 0,0 0 15,21-1-15,-21 22 0,0 0 16,0 0-16,0 0 0,0 42 31,0 21-31,0-21 0,-21 1 16,0 20-16,0-21 0,21 21 0,-22 1 15,1-22-15,21 0 0,-21 21 16,0-20-16,0-1 0,0 0 0,21 0 16,-22 0-16,1-21 15,0 0-15,0 0 16,21-21 0,0 0-16,0-21 15,0 20-15,0 1 0,21-21 0,0 0 16,0-1-16,1 1 0,20 0 15,0-1-15,1 1 0,-1 21 16,0-22-16,22 43 0,-22-21 16,0 21-16,1 0 0,-22 0 0,21 21 15,-21 1-15,22-1 0,-22 21 0,0 0 16,-21 1-16,0-1 0,0 0 16,0-20-16,0 20 0,0-21 0,0 21 15,0-20-15,0-1 0,-21 0 16,21 0-16,-21-21 0,0 21 15,-1-42 1</inkml:trace>
  <inkml:trace contextRef="#ctx0" brushRef="#br0" timeOffset="8167.54">14944 2096 0,'0'0'0,"-22"0"0,-20 0 16,63-22-1,0 22 1,1-21-16,20 0 0,0 0 0,1 0 16,-1 0-16,0-22 0,22 22 0,-22-21 15,0 21-15,1-22 0,-1 1 16,0 0-16,1-1 0,-22 1 0,0 0 16,0-1-16,0 1 0,-21 0 15,0-1-15,0 1 0,0 0 0,0 20 16,-21-20-16,0 0 0,21 21 15,-42-1-15,21 22 0,-1 0 16,1 0-16,0 22 0,-21-1 16,21 21-16,-1 22 0,-20-22 0,21 21 15,0 22-15,0-21 0,-1 20 0,1 1 16,0 0-16,0-1 0,0 1 16,0 0-16,-1-1 0,1 22 0,0 0 15,0 0-15,-21 0 0,20-1 16,1 22-16,0-21 0,-21 21 0,21 0 15,-1-21-15,1 21 0,0 0 0,0-21 16,0 0-16,21 0 0,0-22 16,0 1-16,0 0 0,0-43 0,0 21 15,0-41-15,21 20 0,0-42 0,0 0 16,22 0-16,-22 0 0,42-42 16,-20 20-16,-1-20 0,21 0 15,1-22-15,-1 22 0,1-22 0,21 1 16,-43-1-16,21 1 0,1-22 0,-22 22 15,-21-22-15,22 22 0,-22-22 16,-21 0-16,0 22 0,-21-22 0,0 0 16,-43 22-16,22-22 0,-22 1 0,1 20 15,-22-21-15,0 22 0,22-1 16,-22 1-16,22 21 0,-1-1 0,22 22 16,0 0-16,-1 0 15,22 0-15,0 21 0,21-22 16,21 22-1,21 0-15,-20 0 0,41-21 16,-21 21-16,22-21 0,21 0 0,-22 0 16,22 0-16</inkml:trace>
  <inkml:trace contextRef="#ctx0" brushRef="#br0" timeOffset="9268.31">16023 1715 0,'0'-43'0,"0"86"0,0-107 0,0 43 16,-21 0-16,0 0 0,0-1 15,-22 1-15,22 21 0,0 0 16,0 0-16,-22 0 0,22 21 0,0 1 16,-21 20-16,21 0 0,-1 1 15,1-1-15,0 21 0,-21-20 0,21 20 16,21-20-16,-22-1 0,22 0 16,0 1-16,0-22 0,0 21 0,0-21 15,0 0-15,22 1 0,-1-22 16,0 0-16,0 21 0,0-21 0,0 0 15,22 0-15,-22 0 0,0-21 0,21-1 16,-20 1-16,20 0 0,-21 0 16,0 0-16,0-22 0,22 22 15,-22-21-15,0 0 0,0-1 16,0 22-16,-21-21 0,22-1 0,-1 1 16,-21 21-16,21 0 0,-21 0 15,0 42 1,0 21-16,0-21 0,0 22 15,0-22-15,0 21 0,0 0 16,0-20-16,0 20 0,0-21 0,0 21 16,0-20-16,0-1 0,0 0 15,0 0-15,21-21 0,0 21 0,0-21 16,1 0-16,-1 0 16,0 0-16,0 0 0,21 0 0,-20 0 15,20 0-15,-21-21 0,0 0 0,22 0 16,-22 0-16,21-1 0,-21 1 15,0-21-15,1 21 0,-1-22 0,-21 22 16,21 0-16,-21 0 0,21 0 16,-21 0-16,0 42 15,0 0 1,0 0-16,0 0 0,-21 0 0,21 1 16,0 20-16,0-21 0,0 0 0,0 0 15,0 1-15,0-1 0,0 0 16,0 0-16,21-21 0,0 0 15,0 21-15,1-21 0,-1 0 16,0 0-16,0 0 0,0 0 16,0 0-16,1-21 0,-1 21 0,0-21 15,0 0-15,21 0 0,-20-22 16,-1 22-16,0-21 0,0-1 0,0-20 16,22 21-16,-22-22 0,0 1 15,21 20-15,-21-20 0,1-1 0,20 22 16,-21 0-16,0-1 0,-21 22 15,0-21-15,0 21 0,-21 21 16,0 0 0,0 21-16,0 0 0,-1 21 15,1 1-15,0-1 0,0 0 0,0 22 16,0-22-16,-1 22 0,1-1 16,0-21-16,21 1 0,0 20 0,0-20 15,0-22-15,0 21 0,0 0 16,0-20-16,0-1 0,21 0 0,0 0 15,1 0-15,-1 0 0,21-21 0,0 0 16,-20 0-16,20 0 0,0 0 16,22 0-16,-22 0 0,0-21 0,1 0 15,-1 21-15,22-21 0,-22 0 16,0-22-16,1 22 0,-22 0 0,21-21 16,-21 21-16,0-22 0,1 22 15,-22 0-15,0 0 0,0 0 16,0-1-16,-22 22 15,1 0-15,0 0 0,0 0 16,0 22-16,0-1 0,-1 0 0,1 0 16,0 0-16,0 0 0,0 1 15,0-1-15,21 0 0,0 0 0,0 0 16,0 0-16,0 1 0,0-1 0,0 0 16,21 0-16,0-21 0,0 21 15,0-21-15,22 0 0,-22 0 0,21 0 16,0 0-16,1 0 0,-1 0 15,22 0-15,-22 0 0</inkml:trace>
  <inkml:trace contextRef="#ctx0" brushRef="#br0" timeOffset="9816.04">18648 1842 0,'0'0'0,"42"-254"31,-42 211-31,-21 22 0,0 0 16,0 0-16,-1 21 0,1 0 0,0 0 15,0 0-15,0 0 0,-22 0 0,22 42 16,-21-21-16,0 22 0,20-1 16,-20 0-16,21 1 0,0-1 0,0 0 15,-1 22-15,1-22 16,21 0-16,0-20 0,0 20 0,0 0 16,0-21-16,21 1 0,1-1 15,-1 0-15,0 0 0,21 0 0,-21-21 16,1 0-16,20 0 0,-21 0 0,0 0 15,22 0-15,-22-21 0,0 0 16,0 0-16,21 0 0,-20-22 0,-1 1 16,0 0-16,0-22 0,0 1 15,0-1-15,1 1 0,-1-1 0,21-21 16,-21 22-16,0-22 0,-21 22 16,22-1-16,-1-20 0,0 20 0,-21 22 15,0-1-15,21 1 16,-21 0-16,0 21 0,0 42 15,0 0-15,0 21 16,-21 1-16,0 20 0,0 1 0,-1-1 16,1 1-16,0-1 0,21 22 15,0-22-15,-21 1 0,21-1 0,0 1 16,0-1-16,0-20 0,0 20 0,0-21 16,0-20-16,0 20 0,21-21 15,0 21-15,0-20 0,1-22 0,-1 21 16,0-21-16,0 0 0,0 0 15,22 0-15,-22 0 0,0 0 0,21 0 16,-21-21-16,1-1 0,20 1 16,-21 0-16,0 0 0,22-21 15,-22 20-15,0-20 0,0 0 0</inkml:trace>
  <inkml:trace contextRef="#ctx0" brushRef="#br0" timeOffset="10111.87">16827 1312 0,'0'0'0,"-21"0"0,0 22 15,21-1 32,21-21 0</inkml:trace>
  <inkml:trace contextRef="#ctx0" brushRef="#br0" timeOffset="10452.67">20129 1397 0,'0'0'0,"-21"0"0,21-21 15,21 21 1,22 0-16,-22-21 0,21 21 16,1 0-16,20 0 0,1 0 0,-1 0 15,1 0-15,20 0 0,-20 0 16,-1 0-16,1 0 0,-1 0 0,1 0 15,-22 21-15,22-21 0,-43 0 16,21 0-16,-21 0 0,0 0 0,1 0 16,-65 0-1,22 0 1,-21 0-16</inkml:trace>
  <inkml:trace contextRef="#ctx0" brushRef="#br0" timeOffset="10727.51">20659 1397 0,'-22'21'0,"44"-42"0,-44 63 16,1-20-16,0-1 15,21 0-15,0 0 0,-21 21 0,21 1 16,-21-1-16,21 0 0,-21 1 16,21-1-16,0 0 0,0 22 15,0-22-15,0-21 0,0 22 16,0-1-16,0-21 0,0 22 0,-22-22 15,22 0-15,0 0 0,0 0 0,0 0 16,0 1-16,-21-1 16,21 0-16,43-21 31,-22-21-15,21 0-16,0-1 0,1 1 15</inkml:trace>
  <inkml:trace contextRef="#ctx0" brushRef="#br0" timeOffset="11079.87">21907 1693 0,'0'0'0,"43"-42"15,-22 21-15,0 0 0,-21 0 16,0-1-16,0 1 0,0 0 0,0 0 16,-21 21-16,-21-21 0,20 21 15,-20 0-15,0 0 0,-1 0 0,1 21 16,-21 21-16,-1-21 0,22 22 15,-22-1-15,22 0 0,-22 22 0,22-22 16,0 22-16,-1-22 0,22 0 16,0 1-16,0-1 0,21 0 15,0 1-15,0-22 0,0 21 16,0-21-16,21 22 0,21-22 0,-20 0 16,20 0-16,0 0 0,1-21 0,-1 22 15,21-22-15,-20 0 0,-1 0 16,22 0-16,-22 0 0,0 0 0,1 0 15,-1 0-15,0 0 0,-21-22 16,22 1-16,-1 21 0,-21-21 0,0 0 16,1 21-16,-1-21 0,-21 0 15,-21 21 1,-22 0-16,1 0 0</inkml:trace>
  <inkml:trace contextRef="#ctx0" brushRef="#br0" timeOffset="11952">9610 3260 0,'0'0'0,"-22"21"0,-20-21 0,0 0 0,-22 0 16,43 0-1,0 0-15,0 0 0,0 0 16,42 0 15,0 0-15,0 0-16,21 0 0,1 0 15,-1 0-15,0 0 0,22 0 0,-1 0 16,22 0-16,0 0 0,-1 0 0,22 0 16,0 0-16,0 0 15,21 0-15,0 0 0,21-21 0,0 0 0,22-1 16,-1 22-16,0-21 15,22 0-15,20 0 0,-20 21 0,21-21 16,-22 21-16,22 0 0,21-21 0,-43 21 16,22 0-16,-1 0 0,1 0 15,21-22-15,-21 22 0,-1 0 0,22 0 16,0 0-16,0 0 0,-22 0 16,22-21-16,0 21 0,0 0 0,-21 0 15,-1-21-15,1 21 0,-22 0 0,1-21 16,-1 0-16,-20 21 0,-1-21 15,-21 21-15,0-22 0,-21 22 16,0 0-16,0-21 0,-21 21 16,0-21-16,0 21 0,-21-21 0,20 21 15,-41 0-15,21-21 0,-1 21 0,-20 0 16,-1-21-16,-20 21 0,20-22 16,1 22-16,-22 0 0,21-21 0,1 0 15,-22 21-15,22 0 0,-22 0 16,0-21-16,1 21 0,-1 0 0,0 0 15,1 0-15,-22-21 0,0 21 16,0 0-16,-21-21 16,0-1-1,0 1-15,-21 21 16,0 0-16</inkml:trace>
  <inkml:trace contextRef="#ctx0" brushRef="#br0" timeOffset="12100.91">19791 2709 0,'0'0'0,"0"22"16,0-1-16,0 0 31,0 0-15,-21-21-1</inkml:trace>
  <inkml:trace contextRef="#ctx0" brushRef="#br0" timeOffset="16231.69">6413 4593 0,'0'0'0,"0"21"15,-21 1-15,0-1 0,0 0 16,21 0-16,0 0 0,0 0 16,0 1-16,-21-22 0,21 21 0,21-42 47,0-1-47,0 1 0,0 0 15,1 0-15,-1 0 0,21-22 0,-21 22 16,22 0-16,-22-21 0,21-1 0,-21 1 15,22 21-15,-22-21 0,0-1 16,0-20-16,-21 42 0,0-22 0,0 1 16,0 0-16,0 20 0,-21 1 15,0 21-15,0 0 0,-1 0 16,1 0-16,0 21 0,0 1 16,-21 20-16,20 0 0,1 1 0,0-1 15,0 0-15,0 1 0,0 20 0,-1-21 16,22 1-16,0-22 0,0 21 15,0 1-15,0-1 0,0-21 0,0 21 16,0-20-16,0-1 0,22 0 16,-1-21-16,0 0 0,0 0 0,0 0 15,22 0-15,-22 0 0,0-21 16,21 21-16,-21-21 0,22-1 0,-1-20 16,-21 21-16,22 0 0,-1-22 15,0 22-15,-21-21 0,22 21 16,-1-22-16,-21 1 0,22 21 0,-1 0 15,-21 0-15,21-1 0,-20 1 16,-1 21-16,0 0 0,0 0 0,0 21 16,-21 1-16,21-1 0,-21 0 0,0 0 15,0 21-15,0-20 0,0 20 16,0-21-16,-21 21 0,0-20 0,0 20 16,0-21-16,21 21 0,-21-20 15,-1-1-15,22 0 0,0 0 0,0 0 16,-21 0-16,21-42 15,21 0 1,-21 0-16,22 0 0,-1 0 16,0-1-16,0 1 0,21-21 15,-20 0-15,-1 20 0,21-20 0,-21 0 16,22-1-16,-22 1 0,21 0 0,-21-1 16,0 1-16,1 0 0,-1 21 15,-21-1-15,0 1 0,0 0 0,-21 21 31,-1 21-31,1 0 0,-21 1 0,21-1 16,0 21-16,-1-21 0,1 22 16,21-1-16,-21 0 0,21 1 15,-21-22-15,21 21 0,0 0 0,0-20 16,0 20-16,0 0 0,21-21 16,0 22-16,0-22 0,1 0 0,20 0 15,0 0-15,22-21 0,-1 0 0,-20 0 16,20 0-16,22 0 0,-22-21 15,1 0-15,-1 0 0,-20 0 0,20 0 16,-21-1-16,1 1 0,-1-21 16,-21 21-16,0 0 0,1-22 0,-22 22 15,0-21-15,0 21 0,0-22 0,0 22 16,0 0-16,-22 0 16,1 0-16,0 21 0,0 0 0,0 0 15,0 0-15,-1 21 0,1 0 16,-21 0-16,21 0 0,0 22 0,21-22 15,-22 0-15,22 21 0,0-21 0,0 22 16,0-22-16,0 0 0,0 21 16,0-20-16,22-1 0,-1 0 0,0-21 15,21 0-15,-21 0 0,1 0 16,20 0-16,0 0 0,-21 0 0,22 0 16,-1-21-16,0 0 0,1-1 0,-1 1 15,0 0-15,1 0 16,-1 0-16,0-22 0,1 22 0,-22-21 15,21 21-15,-21-22 0,1 22 0,-1 0 16,0-21-16,-21 21 0,0-1 16,0 44-1,0-1 1,0 0-16,0 0 16,0 0-16,0 0 0,0 1 15,0-1 1,21-42 15,-21-1-31,0 1 16,0 0-16,0 0 0,0 0 0,0 0 15,0-1-15,0 1 0,0 0 16,0 0-16,0 0 0,-21 21 16,0 0-16,0 0 15,-1 21-15,1 0 16,21 0-16,-21 0 0,0 22 0,0-22 15,0 21-15,21-21 0,-22 22 16,1-1-16,0-21 0,21 22 0,-21-1 16,21-21-16,0 21 0,0-20 15,0 20-15,0-21 0,21 0 0,0 0 16,0 1-16,22-22 0,-22 0 0,21 0 16,1 0-16,20 0 15,-21 0-15,1 0 0,-1-22 0,0 1 16,1 0-16,-1 0 0,0 0 15,1-22-15,-22 22 0,21 0 0,-21-21 16,1 21-16,-22-22 0,21 1 0,-21 21 16,21-22-16,-21 22 0,0 0 15,0 0-15,-21 42 32,0 21-32,21-20 0,-22-1 15,22 21-15,0-21 0,-21 22 0,21-22 16,0 21-16,-21-21 0,21 0 15,0 22-15,0-22 0,0 0 16,0 0-16,21 0 0,0-21 0,1 0 16,-1 0-16,0 0 0,0 0 15,0 0-15,0 0 0,1 0 0,20-21 16,-21 0-16,0 0 0,22 0 0,-22 0 16,0-22-16,0 22 0,0 0 15,0-21-15,1 20 0,-1-20 0,-21 21 16,0-21-16,21 20 0,-21 1 15,21 21-15,-21-21 0,0 42 16,0 0 0,-21 1-16,0-1 0,21 0 15,-21 0-15,-1 21 0,22-20 16,0 20-16,0-21 0,0 21 0,0-20 16,0 20-16,0-21 0,0 0 15,0 22-15,22-22 0,-1-21 0,0 21 16,0-21-16,21 0 0,-20 0 0,20 0 15,0 0-15,-21 0 0,22-21 16,-1 0-16,0-1 0,-20 1 0,20-21 16,0 21-16,-21-22 0,22 22 15,-22-21-15,0 0 0,0-1 0,0-20 16,1 20-16,-1-20 0,0-1 16,0 1-16,0-1 0,-21 1 15,0-1-15,21 22 0,-21 0 0,0-1 16,0 22-16,0 0 0,-21 21 15,0 21-15,21 22 16,-21-1-16,0 0 0,0 22 0,-1-22 16,1 22-16,0-1 0,21-21 15,-21 22-15,21-22 0,-21 1 0,21 20 16,0-21-16,0 1 0,0-22 0,0 21 16,0-21-16,0 22 0,21-22 15,0 0-15,0-21 0,0 21 0,1-21 16,-1 0-16,21 0 0,-21 0 15,0-21-15,22 0 0,-22 21 0,21-21 16,-21 0-16,1-1 0,20-20 16,-21 21-16,0 0 0,0-22 15,22 22-15,-22 0 0,-21-21 0,21 21 16,-21-1-16,21 1 0,-21 42 31,0 1-31,-21-1 16,0 0-16,21 0 0,-21 0 0,21 22 15,-21-22-15,21 0 0,0 0 16,0 21-16,0-20 0,0-1 0,21 42 31,0-63-31,0 0 0,21 0 0,-20 0 16,20 0-16,0 0 0,1 0 16,-1 0-16,0-21 0,1 0 15,-22 0-15,21 0 0,0-1 0,1 1 16,-22-21-16,0 21 0,21 0 0,-42-1 15,22-20-15,-22 21 0,21 0 16,-21 0-16,0-1 16,0 44-1,0-1-15,0 0 16,0 0-16,0 0 0,-21 0 0,21 22 16,-22-22-16,22 0 0,0 0 15,-21 0-15,21 1 16,0-1-16,0 0 0,21-21 15,1 0-15,-1 0 16,0 0-16,0 0 0,0-21 16,0 21-16,-21-21 0,22-1 0,-22 1 15,0 0-15,21 0 0,-21 0 16,0 0-16,0-1 0,0 1 0,-21 0 16,-1 0-16,1 0 0,21 0 0,-21-1 15,-21 22-15,21 0 0,-1-21 16,1 21-16,0 0 0,42-21 47,0 21-47,1-21 0,-1 21 0,0-21 15,21 21-15,-21-21 0,22 21 16,-22-22-16,21 22 0,1 0 0,-22 0 16,21 0-16,-21 0 0,22 0 0,-22 0 15,0 0-15,21 22 0,-21-1 16,1 0-16,-1 0 0,0 0 0,-21 22 15,0-22-15,21 0 0,-21 21 0,0-21 16,0 1-16,0 20 0,0-21 16,0 0-16,0 0 0,0 1 0,0-1 15,-21 0-15,0 0 0,0-21 16,-1 21-16,1-21 16,0-21-1,21 0-15,0 0 16,0 0-16,0-1 0,21-20 0,0 21 15,1-21-15,-1 20 0,0-20 0,21 0 16,-21-1-16,22 1 0,20 0 16,-20-1-16,-1 1 0,0 0 15,22-1-15,-22 22 0,0 0 0,22 0 16,-22 21-16,-21 0 0,22 21 0,-22 0 16,0 0-16,0 1 0,0 20 15,-21 0-15,0 1 0,0-1 0,0 0 16,0-21-16,0 22 0,0-1 15,0-21-15,0 22 0,-21-22 0,21 0 16,-21 0-16,21 0 0,-21 0 16,0-21-16,21 22 0,-21-1 15,-1-21 1,22-21 0,-21-1-16,0 1 15,21 0-15</inkml:trace>
  <inkml:trace contextRef="#ctx0" brushRef="#br0" timeOffset="16439.57">11959 3937 0,'0'0'0,"-42"-21"0,21 21 0,-1-21 0,-20 21 15,21 0-15,0 0 16,0 0-16,-1 0 0,22-21 15,-21 21 17,0 0-17,0 0-15,0 0 0</inkml:trace>
  <inkml:trace contextRef="#ctx0" brushRef="#br0" timeOffset="16687.43">10499 4191 0,'-22'21'0,"44"-42"0,-65 63 0,43-20 16,21-1-1,1-21-15,-1 0 0,21 0 16,0 0-16,1 0 0,-1 0 0,22 0 16,-1 0-16,1 0 0,-22 0 15,21 0-15,1-21 0,-22 21 16,1 0-16,-1 0 0,0-22 0,-21 22 15,1 0-15,-1 0 0,-42 0 32,-1 22-32,1-22 0,-21 21 15,21 0-15</inkml:trace>
  <inkml:trace contextRef="#ctx0" brushRef="#br0" timeOffset="17239.23">9250 5652 0,'0'-22'0,"0"44"0,0-65 0,0 22 16,0 0-16,0 0 0,0 0 16,0-1-16,21 1 15,-21 42 1,0 22 0,0-22-16,0 21 0,0 1 0,0-1 0,0 21 15,0-20-15,0 20 16,0-20-16,0 20 0,0-21 0,0 1 15,0 20-15,-21-20 0,21-1 0,-21 0 16,21 1-16,-22-22 0,22 21 16,0 0-16,0-20 0,0-1 0,0 0 15,0 0-15,0 0 0,0 0 0,0 1 16,-21-22-16,0 0 16,0 0-16,0 0 15,0-22-15,-1 22 0</inkml:trace>
  <inkml:trace contextRef="#ctx0" brushRef="#br0" timeOffset="17516.07">8784 6096 0,'0'0'0,"0"-21"0,0-21 31,21 42-31,0 0 0,1 21 16,-1 0-16,0 0 0,0 0 0,0 0 15,0 22-15,1-22 0,-1 0 16,0 21-16,0 1 0,0-22 0,0 21 16,1 1-16,-22-22 0,0 21 0,21-21 15,-21 0-15,21 22 16,-21-22-16,21-21 0,-21 21 0,0 0 16,21-21-16,0 0 15,1 0 1,-1 0-16,0-21 0,-21 0 0,21 0 15,-21 0-15,21-1 0</inkml:trace>
  <inkml:trace contextRef="#ctx0" brushRef="#br0" timeOffset="17742.93">9715 6075 0,'0'0'16,"0"-21"-16,-21 42 31,0 0-31,0 0 15,0 0-15,0 1 0,-1-1 16,-20 21-16,21-21 0,-21 22 0,20-1 16,-20 0-16,21-21 0,-21 22 0,20-1 15,1-21-15,-21 22 0,21-22 16,0 0-16,21 0 0,0 0 0,-22 0 16,22 1-16</inkml:trace>
  <inkml:trace contextRef="#ctx0" brushRef="#br0" timeOffset="20399.93">7197 7662 0,'-22'-21'0,"1"0"15,21 0-15,-21 21 0,21-21 16,0 0-16,0-1 0,0 1 16,0 0-16,0 0 0,0-21 0,21 20 15,0 1-15,1-21 0,-1 21 16,21 0-16,-21-1 0,0 1 15,22 21-15,-1 0 0,0 0 0,1 0 16,-1 21-16,0 22 0,1-22 16,-1 21-16,0 1 0,-20-1 0,20 0 15,-21 1-15,0-1 0,-21 0 0,0 1 16,0-1-16,0 0 0,0-21 16,-21 22-16,0-22 0,0 21 0,0-21 15,-22 1-15,22-22 0,0 21 0,0-21 16,0-21-1,21-1-15,0 1 0,0-21 16,0 21-16,0-22 0,21 22 16,0-21-16,0 0 0,0-1 15,0-20-15,1 20 0,-1-20 0,0 21 16,21-22-16,-21 22 0,1-1 16,20 1-16,-21 0 0,21 21 0,-20-1 15,20 22-15,-21 0 0,0 0 0,0 0 16,1 0-16,-1 22 0,0-1 15,-21 0-15,0 0 0,21 0 0,-21 0 16</inkml:trace>
  <inkml:trace contextRef="#ctx0" brushRef="#br0" timeOffset="22611.31">8234 7599 0,'21'21'0,"42"-21"31,-41 0-31,-1 0 0,0 0 0,0-21 15,0 0-15,0 0 0,22-1 16,-22 1-16,0 0 0,0-21 0,0 21 16,1-1-16,-1-20 0,-21 21 15,0 0-15,0-22 0,0 22 0,0 0 16,0 0-16,-21 0 0,-1 0 16,1 21-16,0 0 0,0 0 15,0 21-15,-22 0 0,22 0 0,0 21 16,0 1-16,0-1 0,0 0 15,-1 1-15,1 20 0,21-20 0,-21-1 16,21 0-16,0-21 0,0 22 0,0-22 16,21 21-16,0-21 0,1 1 15,-1-22-15,21 21 0,0-21 0,1 0 16,-1 0-16,0 0 0,22 0 0,-1 0 16,1-21-16,-1 21 0,1-22 15,-22 1-15,22 0 0,-1-21 0,-20 21 16,-1-22-16,0 1 0,1 0 15,-22-1-15,21 1 0,-21-22 16,0 22-16,-21-21 0,22-1 0,-22 22 16,21-22-16,-21 22 0,0 0 0,0 20 15,0-20-15,0 21 0,0 0 16,-21 21 0,-1 0-16,1 42 15,21-21-15,-21 22 0,21-1 0,-21 21 16,0-20-16,0 20 0,21 22 0,-22-22 15,1 1-15,0-1 0,0 22 16,0-21-16,0-1 0,-1 22 0,1-1 16,0 1-16,0 0 0,0-1 15,0 1-15,-1 0 0,1 21 0,0-22 16,21 1-16,-21 0 0,0 20 16,21-20-16,0 0 0,-21-22 0,21 22 15,-22-22-15,22-20 0,0 20 0,0-20 16,0-22-16,0 0 0,0 0 15,22-21-15,-1 0 0,21 0 16,-21-21-16,22 0 0,-1-22 0,0 22 16,22-21-16,-22-22 0,0 22 0,22-21 15,-22-1-15,22 1 0,-22-1 16,0 1-16,1-1 0,-1 1 0,-21-22 16,0 21-16,1 1 0,-22-22 0,0 22 15,-22-1-15,1-20 16,0 20-16,-21 22 0,-1-22 0,1 22 15,0 21-15,-1-22 0,-20 22 0,21 0 16,-1 21-16,-20-21 0,42 21 16,-22 0-16,22 0 0,0 0 0,42 0 31,0 0-31,0-21 0,22 21 16,-1-21-16,22 21 0,-22-22 0,0 22 15,22-21-15,-1 0 0,-20 0 0,20 0 16,1-22-16,-22 22 0,21 0 15,-20-21-15,-1 21 0,0-22 16,1 1-16,-1 0 0,-21 20 0,0-20 16,-21 0-16,0 21 0,22-1 15,-22 1-15,0 0 0,0 0 0,0 0 16,0 42 0,0 0-1,0 21-15,21-20 0,-21-1 0,0 21 16,0-21-16,21 22 0,-21-22 15,21 21-15,-21-21 0,21 22 0,0-22 16,1 0-16,-22 0 0,21 0 0,21 0 16,-21-21-16,0 22 0,22-22 15,-22 0-15,21 0 0,-21 0 16,22 0-16,-1 0 0,0-22 0,-20 22 16,20-21-16,21-21 0,-41 21 15,20-22-15,-21 22 0,0-21 16,0 21-16,1-22 0,-22 1 0,21 0 15,-21-1-15,0 22 0,0-21 0,0 21 16,0 0-16,0-1 0,0 1 16,-21 21-16,-1 0 15,1 0-15,0 21 0,0 1 0,0-1 16,0 21-16,-1-21 0,22 22 16,-21-1-16,21-21 0,-21 21 15,21 1-15,0-22 0,0 21 0,0-21 16,0 1-16,21-1 0,0 0 15,1 0-15,-1 0 0,0-21 0,0 0 16,21 0-16,-20 0 0,20 0 0,0 0 16,1 0-16,20 0 0,-21-21 15,22 0-15,-22 0 0,22 0 0,-22-1 16,22-20-16,-22 0 0,0-1 0,1 1 16,-22 0-16,21-1 0,-21 1 15,-21 0-15,21 21 0,-21-1 0,0 1 16,0 0-16,0 0 0,-21 21 15,0 21-15,0 0 16,0 0-16,0 1 0,-1 20 16,22-21-16,-21 21 0,21-20 0,0 20 15,0 0-15,0-21 0,0 22 16,21-22-16,1 0 0,-1 0 0,0 0 16,-21 1-16,21-1 0,0 0 0,0-21 15,-21 21-15,-21-21 47,0 0-47,0-21 0,0 21 16,0-21-16,-1 21 15,1 0-15,0 0 0,0 0 0,0 0 16,21 21 15,21 0-31,0-21 0,0 0 16,22 0-16,-22 21 0,0-21 15,21 0-15,-21 0 0,22 0 0,-1 0 16,0 0-16,1-21 0,-1 21 0,0-21 16,1 0-16,-1 0 0,0-1 15,1-20-15,-1 0 0,0-22 16,1 22-16,-22-22 0,21 1 0,1-1 16,-22 1-16,0 21 0,0-22 15,0 1-15,-21-1 0,0 1 0,21 20 16,-21-20-16,0 20 0,0 1 0,0 21 15,0 0-15,0 0 0,-21 21 16,0 0-16,0 21 0,21 0 16,-21 21-16,0 1 0,21-1 15,0 0-15,0 1 0,-22 20 0,22-21 16,0 22-16,0-1 0,0-20 0,0 20 16,0 1-16,0-22 0,-21 22 15,21-22-15,0 0 0,0 1 0,0-22 16,0 21-16,0-21 0,0 0 15,0 1-15,0-1 0,-21 0 16,21-42 0,0 0-1,21-1-15,-21 1 0,21 0 16,1-21-16,-1 21 0,0-22 0,0 1 16,0 0-16,0-1 0,22 22 0,-22-21 15,0 21-15,0-1 0,22 1 16,-22 21-16,0 0 0,0 0 0,-21 21 15,0 1-15,21-1 0,-21 0 0,0 21 16,0 1-16,0-1 0,0-21 16,0 21-16,0 1 0,0-1 15,0-21-15,0 22 0,0-22 0,0 0 16,0 0-16,0 0 0,0 0 16,21 1-16,1-1 0,-1-21 0,0 0 15,0 0-15,21 0 0,-20 0 0,20 0 16,-21 0-16,21 0 0,-20-21 15,20 21-15,-21-22 0,21 1 0,-20 0 16,-1-21-16,0 21 0,42-43 16,-41 43-16,-1 0 0,0 0 15,0-1-15,0 1 0,0 0 0,-21 0 16,-21 21 15</inkml:trace>
  <inkml:trace contextRef="#ctx0" brushRef="#br0" timeOffset="23368.02">9927 8234 0,'0'0'0,"0"-21"0,21 0 15,-21-1-15,0 1 31,21 0 48,1 21-48,-22-21-31,0 42 125</inkml:trace>
  <inkml:trace contextRef="#ctx0" brushRef="#br0" timeOffset="23919.86">10012 8213 0,'0'0'0,"21"-64"16,-21 43-16,0 0 16,0 0-16,0 0 0,0-1 15,0 1-15,0 0 0,21 0 0,-21 0 16,0 42 0,0 0-1,0 0-15,0 22 0,0 20 0,-21-21 16,0 22-16,0-1 0,21 1 15,-22-22-15,1 22 0,0-1 16,0 22-16,21-22 0,-21 1 0,0 21 16,-1-22-16,1 1 0,21-1 15,-21 1-15,0-1 0,21-21 0,0 1 16,0 20-16,-21-20 0,21-22 0,0 21 16,-21-21-16,21 22 0,0-22 0,0 0 15,0 0-15,0-42 31,0 0-15,-22 0-16,22-1 16</inkml:trace>
  <inkml:trace contextRef="#ctx0" brushRef="#br0" timeOffset="24183.72">9461 9038 0,'0'0'15,"0"-21"-15,0 42 32,22 0-32,-22 22 0,21-22 15,0 0-15,-21 21 0,21 1 0,0-22 16,0 21-16,1-21 16,-1 22-16,0-22 0,0 0 0,0 21 0,0-20 15,1-1-15,-1 0 0,0 0 16,-21 0-16,21-21 15,0 0-15,0 0 16,1 0 0,-22-21-16,21 0 0,0 0 15,0 0-15</inkml:trace>
  <inkml:trace contextRef="#ctx0" brushRef="#br0" timeOffset="24368.61">10456 9081 0,'-63'84'16,"42"-63"-16,-22 1 16,22 20-16,-21-21 0,21 0 15,-22 0-15,1 1 0,0 20 16,20-21-16,-20 0 0,0-21 16,-1 21-16,22 1 0,-21-1 0,21-21 0,-22 21 15,22-21-15,-21 21 0,21-21 16</inkml:trace>
  <inkml:trace contextRef="#ctx0" brushRef="#br0" timeOffset="24848.33">7641 10245 0,'0'0'0,"21"-43"0,-21-84 16,0 85-1,0 21-15,0-21 0,0 20 0,0 1 16,0 0-16,0 42 16,-21 0-16,21 1 15,-21 20-15,0-21 0,21 43 0,-21-22 16,-1 21-16,1 1 0,0-1 0,0 22 16,0-21-16,0-1 0,-1 1 15,1-1-15,21 1 0,0-22 0,0 0 16,0 1-16,0-1 0,0-21 0,0 0 15,0 0-15,21 1 16,1-22-16,-1 0 0,0 0 0,21 0 16,-21 0-16,22 0 0,-22-22 0,21 1 15,-21 21-15,22-21 0,-1 0 16,-21 0-16,0 0 0,1-22 0,-1 22 16,-21 0-16,0-21 0,0 20 0</inkml:trace>
  <inkml:trace contextRef="#ctx0" brushRef="#br0" timeOffset="25023.23">7408 10541 0,'-21'0'0,"42"0"0,-84 0 0,42 0 16,42 0 15,0 0-31,0 0 16,21 0-16,1 0 0,-1 0 15,0-21-15,22 21 0,-22-21 0,22 21 16,-22-21-16,22-1 0,-22 22 15,0-21-15,1 0 0,-22 21 0,21-21 16</inkml:trace>
  <inkml:trace contextRef="#ctx0" brushRef="#br0" timeOffset="25679.09">8128 10456 0,'0'22'0,"0"-44"0,0 65 0,-21-43 0,0 21 16,21 0-16,-22 0 0,1 0 15,42-21 16,1 0-15,-1-21-16,21 0 0,-21 0 0,0 0 16,1 0-16,-1-1 0,0-20 0,0 21 15,0 0-15,0-22 0,1 22 16,-22 0-16,0-21 0,0 21 0,0-1 16,0 1-16,0 0 0,0 0 15,-22 21 1,1 0-16,0 21 15,21 0-15,-21 0 0,21 1 0,-21-1 16,0 21-16,21 0 16,0 1-16,0-1 0,-22 0 0,22 1 15,0-1-15,0 0 0,0 1 0,0-22 16,0 21-16,0-21 0,0 1 16,0-1-16,22 0 0,-1 0 0,0-21 15,0 0-15,0 0 0,0 0 0,1 0 16,20 0-16,-21 0 0,21 0 15,1-21-15,-1 0 0,0 0 0,1-1 16,-1 1-16,0-21 0,1 21 0,-1-22 16,0 1-16,1 21 0,-1-21 15,-21-1-15,0 1 0,1 21 16,-22 0-16,0-1 0,0 1 0,-22 21 16,1 0-1,0 0-15,0 21 0,0 1 0,0-1 16,-1 0-16,22 0 0,0 21 0,0-20 15,0 20-15,0-21 0,0 0 16,22 0-16,-1 22 0,-21-22 0,21 0 16,0-21-16,0 21 0,0 0 0,1 1 15,-22-1-15,0 0 16,-22-21 0,-20 0-16,21 0 0,0 0 15,-22 0-15,22 0 0,-21 0 16,21 0-16,-22 0 0,22 0 0,0 0 15,0 0-15,0 0 0,0 0 16,21-21-16,0 0 0,0-1 16,21 1-16,0 0 0,0 0 15</inkml:trace>
  <inkml:trace contextRef="#ctx0" brushRef="#br0" timeOffset="25935.94">9504 10075 0,'0'-21'15,"0"42"-15,0-63 0,-21 42 32,-1 0-32,1 21 15,0 0-15,0 1 0,0 20 0,21 0 16,-21 1-16,-1-1 0,22 0 16,0 1-16,-21 20 0,21-21 0,-21 1 15,21-1-15,-21 22 0,21-43 0,0 21 16,0 0-16,0-20 0,0-1 15,0 21-15,0-21 0,0 0 16,21-21-16,0 0 0,0 0 16,22-21-16,-43 0 0,42 21 15</inkml:trace>
  <inkml:trace contextRef="#ctx0" brushRef="#br0" timeOffset="26107.85">9292 10351 0,'0'0'0,"21"0"31,0 0-31,1 0 0,20 0 0,-21 0 16,21 0-16,-20 0 0,20-22 16,0 1-16,1 21 0,-1-21 0,21 0 15,-20 21-15</inkml:trace>
  <inkml:trace contextRef="#ctx0" brushRef="#br0" timeOffset="27219.21">10456 10181 0,'-21'0'32,"0"0"-32,0 0 0,0 21 0,-1-21 0,1 22 15,0-1-15,0 0 0,0 21 0,0-21 16,-1 22-16,1-22 0,0 21 15,21 1-15,0-1 0,-21 0 0,21 1 16,0-1-16,0-21 0,0 21 16,0-20-16,0-1 0,21 21 0,0-21 15,0-21-15,1 21 0,20-21 16,-21 0-16,21 0 0,-20 0 0,20 0 16,0-21-16,1 21 0,-22-21 0,21 0 15,0 0-15,1 0 0,-22-22 16,21 22-16,-21-21 0,1-1 0,-1 1 15,0 0-15,-21-1 0,0-20 0,0 21 16,0-1-16,0 1 0,-21 0 16,0 20-16,-22 1 0,22 0 0,-21 0 15,-1 21-15,1 0 0,0 0 16,-1 0-16,1 21 0,0-21 16,-1 42-16,1-20 0,0 20 0,-1-21 15,1 21-15,21 22 0,0-22 0,0 1 16,21-1-16,0 0 0,0 1 15,0-22-15,21 21 0,0-21 0,21 0 16,-21 1-16,22-1 0,-1-21 0,0 0 16,1 0-16,-1 0 0,22 0 15,-22 0-15,0-21 0,22 21 0,-22-22 16,0 1-16,22-21 0,-22 21 0,1-22 16,-1 22-16,-21-21 15,21 0-15,-20-1 0,-1 1 0,0 21 16,0-22-16,0 1 0,-21 21 15,0 0-15,0 42 16,-21-21 0,0 21-16,21 21 0,-21-20 0,0-1 15,21 21-15,0-21 0,0 22 0,-22-22 16,22 21-16,0-21 0,0 0 16,0 1-16,0-1 0,0 0 0,22 0 15,-1 0-15,0-21 0,0 0 0,21 0 16,-20 0-16,20 0 0,0 0 15,-21 0-15,22-21 0,-1 0 16,0 21-16,1-21 0,-1-22 0,0 22 16,-20 0-16,20-21 0,-21-1 15,0 22-15,0-21 0,1 0 0,-1-1 16,-21 22-16,0-21 0,0 21 0,0-1 16,0 44-1,0-1-15,0 0 16,-21 0-16,-1 0 0,1 22 0,21-1 15,0-21-15,0 21 0,-21-20 16,21-1-16,0 21 0,0-21 0,0 0 16,0 1-16,21-1 15,0-21-15,1 0 0,-1 0 16,0 0-16,21 0 0,-21 0 0,1 0 16,20-21-16,-21-1 0,21 1 0,-20 0 15,20 0-15,-21-21 0,21-1 16,-20 1-16,-1 0 0,21-22 0,-21 22 15,0-22-15,1 22 0,-1-22 16,-21 1-16,0-1 0,21 1 0,-21-1 16,0 22-16,0 0 0,0 21 0,0-1 15,-21 22-15,0 0 0,-1 22 16,1-1-16,0 21 0,-21 0 16,21 1-16,-1 20 0,1-20 15,21 20-15,0-21 0,-21 1 0,21 20 16,0-20-16,0 20 0,0-21 15,0 1-15,0-1 0,0 0 0,0-20 16,21-1-16,-21 21 0,21-21 0,1 0 16,-1-21-16,-21 22 0,21-22 0,0 0 15,0 0-15,0 0 16,1 0-16,-22-22 0,0 1 16,0 0-16,0 0 0</inkml:trace>
  <inkml:trace contextRef="#ctx0" brushRef="#br0" timeOffset="27391.11">11832 10224 0,'21'0'15,"0"0"1,1 0-16,20 0 0,0 0 16,1 0-16,20 0 0,1 0 0,-22 0 15,21 0-15,1-22 0,-1 22 0,-20 0 16,20-21-16,-20 21 0,-1 0 15,-21-21-15,0 21 0</inkml:trace>
  <inkml:trace contextRef="#ctx0" brushRef="#br0" timeOffset="27671.6">12700 10033 0,'0'21'15,"-21"-21"1,21 21-16,-21 1 0,21-1 0,-22 0 15,22 21-15,0-21 0,0 22 0,-21-1 16,21 0-16,0 1 0,0 20 16,0-20-16,0 20 0,0 1 0,0-1 15,0 1-15,0-1 0,0 1 16,21 20-16,-21 1 0,0-22 0,0 22 16,0 0-16,0-1 0,0 1 0,0-21 15,0-1-15,0 1 0,0-1 16,0 1-16,0-22 0,22 0 0,-22 1 15,0-22-15,0 0 0,21-21 16,-21-21 0,0 0-16</inkml:trace>
  <inkml:trace contextRef="#ctx0" brushRef="#br0" timeOffset="28016.4">12763 10414 0,'0'0'0,"0"-63"0,0 20 16,0-20-16,0 20 0,0 22 0,0-21 16,0 21-16,0 0 0,22-1 15,-1 1-15,0 0 0,0 21 0,0 0 16,22 0-16,-22 0 0,0 0 0,21 21 16,-21 0-16,1-21 0,-1 43 15,0-22-15,0 0 0,-21 0 0,0 22 16,0-22-16,0 21 0,-21-21 0,0 22 15,0-22-15,-1 0 0,-20 0 0,21 21 16,-21-42-16,20 22 0,-20-1 16,21 0-16,0-21 0,0 0 15,-1 21-15,1-21 0,64 0 47,-22 0-47,0-21 0,21 0 0,1 0 16,-1-1-16,0-20 0,1 21 15,20 0-15,-21-22 0</inkml:trace>
  <inkml:trace contextRef="#ctx0" brushRef="#br0" timeOffset="28632.05">13377 10139 0,'0'0'0,"21"-21"0,1 0 0,-22-1 15,0 1-15,-22 21 16,-20 21 0,21 1-16,0-1 0,0 0 15,-1 21-15,22-21 0,-21 22 16,21-22-16,0 21 0,0-21 0,0 22 15,0-22-15,0 0 0,0 21 0,21-20 16,-21-1-16,22-21 0,-1 21 16,0-21-16,0 0 0,0 0 0,22 0 15,-22 0-15,0-21 0,0 0 0,21-1 16,-20 1-16,-1 0 0,21-21 16,-21 21-16,0-22 0,1 1 0,-1 21 15,0-22-15,-21 1 0,0 21 0,21 0 16,-21 0-16,0-1 0,0 44 31,-21-1-31,21 0 0,0 0 16,-21 0-16,21 22 0,0-22 0,0 21 15,0-21-15,0 22 0,0-22 16,0 21-16,21-21 0,0 0 0,0 1 16,0-1-16,1 0 0,-1-21 0,21 0 15,-21 0-15,0 0 0,22 0 16,-22-21-16,21 21 0,-21-21 0,22-1 15,-22-20-15,21 0 0,-21 21 0,22-22 16,-22-20-16,21 20 0,-21-20 16,1-1-16,-1 1 0,21-1 0,-21 1 15,0-1-15,-21 1 0,0-1 16,22 1-16,-22 21 0,0 20 16,0-20-16,0 21 0,-22 21 15,-20 21-15,21 0 0,0 22 16,0-1-16,-22 0 0,22 1 15,-21 20-15,21 1 0,-1-1 0,1 1 16,0-22-16,21 21 0,-21-20 0,21 20 16,0-20-16,0 20 0,0-21 15,0 1-15,0-1 0,21 0 0,0-20 16,0-1-16,1 0 0,-1 0 0,0-21 16,0 0-16,0 0 0,22 0 15,-22 0-15,21-21 0,-21 0 16,22 0-16,-1-22 0,0 22 0,1-21 15</inkml:trace>
  <inkml:trace contextRef="#ctx0" brushRef="#br0" timeOffset="28859.91">14414 10012 0,'0'0'0,"-63"0"0,-170 0 31,212 0-31,42 0 16,21 0-1,1 0-15,-1 0 0,22 0 0,-22 0 16,21 0-16,1-21 16,-1 21-16,1 0 0,-1-21 0,-20 21 15,-1-22-15,0 22 0,1 0 0,-22 0 16,0 0-16,0 0 0,-42 0 16,0 22-1,-21-1-15,-1 0 0</inkml:trace>
  <inkml:trace contextRef="#ctx0" brushRef="#br0" timeOffset="29528.84">9483 11726 0,'0'-42'16,"0"84"-16,0-105 0,0 42 0,-22 0 15,22-1-15,-21 44 16,21-1-16,0 0 0,0 21 16,0 1-16,-21 20 0,21 1 15,0-22-15,0 21 0,0 1 0,0 21 16,-21-43-16,21 21 0,-21 1 0,21-22 16,0 22-16,0-22 0,0 0 15,0 1-15,-21-22 0,21 21 0,0-21 16,0 1-16,0-1 0,0 0 15,0-42 17,0 0-32,0-1 15,-22-20-15,1 21 0,21 0 0,-21-22 16,0 1-16,0 21 0,21-21 0,-21 20 16,-1 1-16,1 0 0,21 0 15,-21 21-15,0 0 0,0 21 16,21 21-16,0-20 0,0-1 15,0 21-15,0 0 0,0-20 16,0 20-16,0-21 0,0 21 0,21-20 16,0-1-16,0 0 0,0 0 0,22-21 15,-22 0-15,21 0 0,-21 0 16,22 0-16,-1-21 0,0 0 16,1 0-16,-1-1 0,0 1 0,1 0 15,-1-21-15,0 21 0,1-1 16,-1-20-16,-21 0 0,0 21 0,1-22 15,-1 22-15,-21 0 0,0 0 16</inkml:trace>
  <inkml:trace contextRef="#ctx0" brushRef="#br0" timeOffset="29891.8">6392 13780 0,'0'0'0,"0"-22"0,-21-20 0,21 0 15,0 21-15,-21-22 0,21 22 16,0-21-16,0 21 0,0-1 15,0 1-15,0 0 0,21 21 16,21 0-16,1 0 0,-1 0 16,43-21-16,-22 21 0,22 0 0,0 0 15,-1 0-15,-20 0 0,20 0 16,1 0-16,-21 0 0,-1 0 0,1 0 16,-1 21-16,-21-21 0,1 21 15,-22-21-15,0 21 0,-21 1 16,0-1-16,-21-21 0,0 21 0,-22 0 15,1 0-15</inkml:trace>
  <inkml:trace contextRef="#ctx0" brushRef="#br0" timeOffset="30144.66">6900 13589 0,'0'0'0,"0"-21"0,-21 21 15,0 0-15,21 21 16,0 0-16,0 0 0,0 22 15,0-1-15,0 0 0,0 22 0,-21-22 16,21 22-16,-21-22 0,21 22 16,-22-1-16,22-21 0,0 22 0,0-1 15,-21-20-15,21-1 0,0 22 16,0-43-16,0 21 0,0 0 0,0-20 16,0-1-16,0 0 15,21-21 1,1 0-16,-22-21 0,21 0 15,0-1-15,0 1 0,0 21 0</inkml:trace>
  <inkml:trace contextRef="#ctx0" brushRef="#br0" timeOffset="30685.42">7048 14393 0,'85'-63'31,"-85"42"-31,21 0 0,0-1 16,1 1-16,-1 0 0,0 0 15,0 0-15,0 0 0,0-1 0,1-20 0,-22 21 16,21 0-16,-21 0 16,0-1-16,0 1 0,-21 21 15,-1 0 1,1 21-16,0 1 0,0-1 16,0 0-16,0 0 0,-1 0 0,-20 22 15,21-22-15,0 21 0,21 0 0,-21-20 16,21 20-16,-22 0 0,22-21 15,0 22-15,0-22 0,0 0 0,22 0 16,-1-21-16,21 0 0,-21 0 16,22 0-16,-1 0 0,0 0 15,1-21-15,-1 0 0,0 0 0,1 0 0,20-22 16,-21 22-16,22-21 16,-22-1-16,1 22 0,-1-21 0,0 0 15,-21-1-15,1 22 0,-1-21 0,-21 21 16,0-22-16,0 22 15,-21 21-15,-1 0 0,1 0 0,0 21 16,0-21-16,0 21 0,0 1 0,-1-1 16,22 21-16,0-21 0,0 0 15,0 1-15,0 20 0,0-21 0,0 0 16,22 22-16,-1-22 0,0 0 16,-21 0-16,0 0 0,0 0 15,0 1-15,0-1 0,0 0 0,0 0 16,-21-21-16,0 21 0,-1-21 15,1 0-15,0 0 0,0 0 16,0-21-16,21 0 0,0-21 16,0 20-16,21-20 0,21 0 15,-21-1-15</inkml:trace>
  <inkml:trace contextRef="#ctx0" brushRef="#br0" timeOffset="30907.3">8318 13653 0,'0'0'0,"22"0"0,-22 21 31,0 21-31,0-21 0,0 22 0,-22-1 16,22 0-16,-21 1 0,0-1 0,21 0 15,-21 1-15,0-1 0,21 0 16,-21 1-16,21-1 0,-22 0 0,22 1 16,0-22-16,0 21 0,0-21 0,0 0 15,0 1-15,0-1 0,22-21 16,-1 0-16,0 0 0,0-21 15,0-1-15,-21 1 0,21 0 16,-21 0-16,22 0 0</inkml:trace>
  <inkml:trace contextRef="#ctx0" brushRef="#br0" timeOffset="31051.22">8043 14076 0,'0'0'0,"-21"0"0,0 0 15,0 0-15,63-21 16,-21 21-16,0 0 15,22 0-15,-1 0 0,0-21 16,1-1-16,-1 22 0,22-21 0,-22 21 16,21-21-16,1 0 0,-22 0 0</inkml:trace>
  <inkml:trace contextRef="#ctx0" brushRef="#br0" timeOffset="31571.54">9080 13653 0,'0'0'16,"0"21"-1,0 0-15,-21 0 0,0 0 0,21 22 16,-21-22-16,0 21 0,0 0 16,-1 1-16,1-1 0,0 0 0,21 1 15,-21 20-15,21-20 0,0-1 16,0 0-16,0 1 0,0-1 0,0 0 16,0 1-16,0-22 0,0 21 0,0-21 15,0-42 1,0 0-1,0-21-15,0 20 0,0-20 0,21 0 16,-21-1-16,21 1 16,-21-21-16,0 20 0,21-20 0,1-1 15,-1 22-15,0 0 0,0-22 16,0 43-16,0-21 0,1 20 0,-1 1 16,21 21-16,-21 0 0,0 0 0,22 21 15,-22 1-15,0-1 0,21 21 16,-20 0-16,-1-20 0,0 20 0,0 0 15,0 1-15,0-1 0,1 0 0,-1 1 16,-21-22-16,0 21 0,0 0 16,21-20-16,-21-1 0,0 0 0,0 0 15,21-21-15,0 0 16,-21-21 0,21 0-16,1-22 0,-22 22 0,21 0 15,-21-21-15,0-1 0,21 1 0,0 0 16,0-22-16,-21 1 0,21 20 15,1-20-15,-22 21 0,21-1 0,0 1 16,-21 0-16,21 20 0,-21 1 16,21 21-16,-21-21 15,21 21-15,1 0 0,-1 0 0,0 0 16</inkml:trace>
  <inkml:trace contextRef="#ctx0" brushRef="#br0" timeOffset="32135.69">10541 13399 0,'0'0'0,"-21"0"0,-85-22 15,85 22-15,-22 22 16,1-22-16,21 21 0,-43 21 0,22 0 16,0 1-16,-1-1 0,1 22 15,0-1-15,-1-21 0,1 22 0,21-1 16,0 1-16,21-1 0,0 1 15,0-22-15,21 1 0,0 20 0,21-21 16,1 1-16,-1-1 0,22-21 16,-1 22-16,1-22 0,-22 0 15,21-21-15,1 0 0,-22 0 0,1 0 16,-1 0-16,0-21 0,1 0 0,-22-1 16,0 1-16,0 0 0,0-21 15,-21 21-15,0-22 0,0 22 0,-21-21 16,0 21-16,0-22 0,-22 22 0,22 0 15,-21 21-15,0-21 0,-1 21 16,1 0-16,21 0 0,-22 0 0,22 0 16,0 0-16,0 0 0,42 21 31,21 0-15,-20-21-16,-1 21 0,0 0 0,0 22 15,0-22-15,0 21 0,-21 1 16,0 20-16,0 1 0,0-1 0,0 1 15,0-1-15,0 1 0,-21 20 0,0-20 16,0 20-16,0 1 0,21 0 16,-43-22-16,22 22 0,0-22 0,0 1 15,0-1-15,0-20 0,21-1 0,0-21 16,0 0-16,-22 1 0,22-44 31,22 1-31,-1-21 0,0 21 16,0-22-16,0 22 0,0-21 0,22-22 15,-22 22-15</inkml:trace>
  <inkml:trace contextRef="#ctx0" brushRef="#br0" timeOffset="32319.46">11007 14118 0,'0'0'0,"0"-42"15,0-22 1,0 43-16,-22 21 15</inkml:trace>
  <inkml:trace contextRef="#ctx0" brushRef="#br0" timeOffset="33051.81">12128 13864 0,'0'0'0,"-63"21"16,-191 1-1,212-1-15,20-21 0,-20 0 16,21 0-16,42-21 16,21-1-16,22 1 0,-22 0 15,43 0-15,-22-21 0,22-1 16,0 1-16,-1 0 0,-20-1 0,21 1 16,-22-22-16,1 22 0,-22 0 15,0-22-15,1 22 0,-1 0 16,-21-22-16,-21 22 0,0-22 0,0 22 15,0 0-15,-21-1 0,0 1 16,0 0-16,-22 20 0,22 1 0,-21 21 16,-1 0-16,-20 0 0,21 21 15,-1 22-15,1 20 0,0-20 0,-1 41 16,1-20-16,0 20 0,-1 22 0,1 0 16,0 0-16,20 0 0,-20 21 15,0-21-15,-1 21 0,22 0 0,-21 21 16,21-21-16,-22 21 0,22 0 0,-21 0 15,21 0-15,0 1 0,-1-1 16,22 0-16,0 0 0,-21-21 16,21 0-16,0-21 0,0 0 0,0-22 15,0 1-15,0-21 0,0-1 0,0-21 16,0-20-16,0-1 0,21-21 16,1 0-16,-1-21 0,21-1 0,-21 1 15,22-21-15,-1-22 0,21 22 0,-20-43 16,20 22-16,1-22 0,-1 1 15,-20-1-15,20 0 0,-21 1 0,1-22 16,-1 21-16,-42-21 0,0 22 0,0-22 16,0 21-16,-21-21 0,-21 22 15,-1-1-15,-20 0 0,-1 1 0,-20-1 16,20 21-16,1-20 0,-22 41 16,43-20-16,-22 21 0,22 20 15,-1 1-15,22 0 0,0 21 0,42 0 16,0 0-1,1 0-15,20 0 0,0 0 16,22 0-16,-1 0 0,1 0 0,-1-21 16,22 21-16,-22-21 0,1 0 0</inkml:trace>
  <inkml:trace contextRef="#ctx0" brushRef="#br0" timeOffset="34132.56">12848 13737 0,'0'0'0,"21"-42"0,0-127 31,-21 147-31,-21 1 0,0 21 0,0 0 16,0 0-16,0 0 0,-1 0 16,1 21-16,-21 1 0,21 20 0,0 0 15,-1 1-15,1-22 0,0 21 0,-21 0 16,42 1-16,-21-1 0,-1 0 16,22 1-16,0-22 0,0 21 0,0-21 15,0 1-15,0-1 0,22-21 16,-1 0-16,0 0 15,0 0-15,0 0 0,0 0 0,1-21 16,-1-1-16,21 1 0,-21 0 16,0 0-16,1 0 0,-1 0 15,0-22-15,0 1 0,0 21 0,0-22 16,-21 1-16,0 21 0,0-21 16,22 20-16,-22 1 0,0 42 15,0 22 1,0-22-16,0 0 15,0 21-15,0-20 0,0 20 0,0-21 16,0 21-16,0-20 0,0-1 16,0 21-16,0-21 0,0 0 15,21 1-15,0-22 0,0 0 0,0 0 16,0 0-16,1 0 16,-1 0-16,21 0 0,-21 0 0,0-22 15,1 1-15,20 0 0,-21 0 0,0 0 16,0 0-16,1-22 0,-1 1 15,0 21-15,0-22 0,-21 1 0,0 21 16,21-21-16,-21 20 0,0 1 16,0 42-1,0 1-15,0-1 0,0 0 16,0 21-16,0 1 0,0-22 16,0 21-16,0-21 0,0 22 15,0-22-15,0 21 0,0-21 0,21 0 0,1-21 16,-1 22-16,0-22 15,0 0-15,21 0 0,-20 0 0,-1 0 16,21 0-16,-21 0 0,22-22 0,-22 1 16,21 0-16,-21 0 0,0-21 15,1 20-15,-1-20 0,0 0 0,0-22 16,0 22-16,0-22 0,1 1 16,-1 21-16,0-22 0,-21 1 0,21 20 15,0 1-15,-21 0 0,21 20 0,-21-20 16,0 21-16,0 42 31,-21 0-31,0 0 0,0 22 16,0-1-16,0-21 0,21 43 15,-22-22-15,1 0 0,21 1 0,0 20 16,-21-20-16,21-1 0,0 21 16,0-20-16,0-1 0,0-21 0,0 22 15,0-22-15,21 21 0,-21-21 0,43-21 16,-22 21-16,21 1 0,-21-22 15,22 0-15,-1 0 0,0 0 0,22 0 16,-22 0-16,0-22 0,1 1 0,-1 0 16,0 0-16,1 0 15,-1 0-15,-21-22 0,0 22 0,1-21 0,-1 21 16,0-22-16,-21 1 0,0 21 16,0 0-16,0-22 0,0 22 15,-21 21 1,0 0-16,-1 0 0,1 21 15,0 0-15,0 1 0,0 20 0,21-21 16,0 21-16,0-20 0,0 20 0,0-21 16,0 0-16,0 0 0,0 22 15,0-22-15,0 0 0,21-21 0,0 21 16,0 0-16,22-21 0,-22 0 0,21 0 16,-21 22-16,22-22 15,-1 0-15,0 0 0,1 0 0,-1-22 0,0 1 16,1 0-16,-1 0 0,21 0 15</inkml:trace>
  <inkml:trace contextRef="#ctx0" brushRef="#br0" timeOffset="34656.76">15452 13589 0,'21'-42'15,"-42"84"-15,42-105 0,-21 41 0,0 1 16,0 0-16,-21 21 0,-1 0 16,-20 0-16,21 0 0,0 0 0,-22 21 15,22 0-15,-21 1 0,21-1 16,-22 0-16,22 21 0,0 1 0,0-22 15,0 21-15,0-21 0,21 22 16,-22-22-16,22 21 0,0-21 0,0 0 16,0 1-16,0-1 0,0 0 15,22 0-15,-1-21 0,0 0 16,0 0-16,0 0 0,0 0 0,1 0 16,20 0-16,-21 0 0,0-21 0,22 21 15,-22-21-15,0-22 0,21 22 16,-21-21-16,1 0 0,-1-22 0,0 22 15,0-22-15,0 1 0,0-1 0,1 1 16,-1-1-16,0 1 16,0-1-16,0-20 0,0 20 0,-21 22 0,22-22 15,-22 22-15,0 0 0,0-1 16,0 22-16,0 0 0,0 0 16,-22 21-16,1 21 0,0 21 15,-21-21-15,21 43 0,-1-22 16,1 22-16,0-22 0,0 22 0,0 20 15,0-20-15,21-1 0,0 22 0,0 0 16,0-22-16,0 1 0,0-1 16,21 1-16,0-1 0,0-21 0,21 1 15,-20-1-15,-1-21 0,21 0 16,-21 1-16,0-22 0,22 0 0,-22 0 16,21 0-16,-21 0 0,22 0 15,-1-22-15,0 1 0,1 0 16,-1 0-16,0-21 0,22-1 0,-22 1 15,1 0-15,-1-22 0,0 22 0,1-22 16,-22 22-16,0 0 0</inkml:trace>
  <inkml:trace contextRef="#ctx0" brushRef="#br0" timeOffset="34919.24">13801 13039 0,'0'0'0,"-22"0"0,-41-21 31,42 21-31,42 0 31,0 0-31,0 0 0,22 0 16,-1 0-16</inkml:trace>
  <inkml:trace contextRef="#ctx0" brushRef="#br0" timeOffset="35319.61">16806 13060 0,'-21'-21'16,"42"42"-16,-63-63 0,21 20 15,0 22-15,21-21 0,-22 21 0,22-21 16,43 0 0,-22 21-1,21 0-15,1 0 0,-1 0 0,0 0 16,22 0-16,-1 0 0,22 0 16,-22 0-16,22 0 0,0 0 0,-22 0 15,1 0-15,-1 0 0,1 0 0,-1 0 16,-42 0-16,22 0 0,-22 0 15,0 0-15,-21 21 16,-21-21-16,0 0 16,-22 21-16,22-21 0,-21 0 15,0 0-15,-1 0 0,1 0 0,0 0 16</inkml:trace>
  <inkml:trace contextRef="#ctx0" brushRef="#br0" timeOffset="35587.51">17272 12975 0,'-21'0'31,"0"0"-15,-1 21-1,22 1-15,-21 20 0,21-21 16,-21 21-16,21 1 0,0-22 16,0 21-16,-21 1 0,21-1 15,-21 0-15,21 1 0,-21-1 0,21 0 16,-22 22-16,22-22 0,-21 0 15,0 1-15,21-1 0,-21 0 0,0-20 16,21 20-16,-21-21 0,21 0 0,0 0 16,0 1-16,0-1 0,21-21 15,0 0 1,0 0-16,21 0 0,1-21 0,20-1 16</inkml:trace>
  <inkml:trace contextRef="#ctx0" brushRef="#br0" timeOffset="35966.94">18838 12975 0,'0'0'0,"0"-21"0,0 0 0,-21 0 0,0 0 15,0 21-15,-22-22 0,22 22 16,-21 0-16,0 0 0,20 0 0,-20 0 15,-21 22-15,20-1 0,1 0 16,0 0-16,-1 21 0,1-20 16,0 20-16,-1 0 0,1 1 0,21-1 15,0 0-15,-1 1 0,22-1 16,0 0-16,0-21 0,0 22 0,0-1 16,22 0-16,-1-20 0,21 20 0,-21-21 15,22 0-15,-22 0 0,21 1 16,0-1-16,1-21 0,-1 0 0,-21 0 15,22 0-15,-1 0 0,-21 0 16,21-21-16,-20 21 0,20-22 0,-21 1 16,0 21-16,0-21 0,1 0 0,-1 0 15,0 21-15,0 0 0,-21-21 16,21 21 0</inkml:trace>
  <inkml:trace contextRef="#ctx0" brushRef="#br0" timeOffset="36139.83">19092 13674 0,'-21'0'63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2T01:38:34.9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2476 910 0,'0'0'0,"-21"0"0,0 0 0,0 0 16,0 0-16,0 0 0,-1 0 15,1 21-15,0 1 16,0-1-16,21 0 0,0 0 0,0 0 16,0 0-16,0 1 0,0-1 15,0 0-15,0 0 0,0 0 16,21 0-16,0-21 0,0 22 16,1-22-16,20 0 0,0 0 15,1 0-15,-1 0 0,0 0 0,1-22 16,-1 1-16,0 0 0,1 0 15,-1-21-15,0 20 0,-21-20 0,22 21 16,-22-21-16,-21-1 0,0 1 16,21 21-16,-21 0 0,0-22 0,0 22 15,0 0-15,0 0 16,-21 21-16,0 0 0,0 0 16,-1 21-1,1 0-15,0 0 0,0 22 0,21-1 16,-21 0-16,21 1 0,-21-1 15,21 0-15,0 22 0,0-22 16,0 22-16,0-22 0,0 0 0,0 1 16,0 20-16,21-21 0,0 1 15,0 20-15,0-20 0,-21-1 0,21 0 16,1 1-16,-22-1 0,0 0 16,21-21-16,-21 1 0,0 20 0,0-21 15,0 0-15,0 0 16,-21-21-16,-1 0 0,1 0 15,0 0-15,0 0 16,0 0-16,-22-21 0,22 0 16,0 21-16,0-21 0,0 0 0,0 21 15,-1 0-15,1-21 0,0 21 16,0 0-16,21 21 16,0 0-1,0 0 1,21 0-16,0-21 0,0 21 0,1 1 15,-1-22-15,21 0 0,0 0 16,-20 0-16,20 0 0,0 0 0,22 0 16,-22 0-16,0-22 0,1 22 15,20-21-15,1-21 0,-22 21 16,22-22-16,-1 1 0,1 0 0,-22-1 16,21 1-16,-20 0 0,-1-1 15,0 1-15,1-21 0,-22 20 0,21 1 16,-21 21-16,-21-22 0,0 1 15,22 0-15,-22 21 0,0-22 0,0 22 16,0-21-16,0 21 0,0-1 16,-22 1-16,22 0 0,-21 0 15,0 0-15,0 21 0,0 0 16,0 21-16,-1 0 16,1 0-16,0 22 0,0-1 15,0 21-15,0-20 0,-1 20 16,1 1-16,21-1 0,-21 22 0,0 0 15,0-22-15,0 22 0,21-1 16,0 1-16,0-21 0,0 20 0,-22 1 16,22 0-16,0-1 0,0 1 0,0 0 15,0-1-15,-21 1 0,21 0 16,0-22-16,0 22 0,0-22 0,0 22 16,0-22-16,0 1 0,0-22 15,0 22-15,0-43 0,21 21 0,1-21 16,-1 1-16,0-22 0,0 0 15,0 0-15,0-22 0,22 1 16,-22-21-16,21 21 0,-21-22 0,22 22 16,-22-21-16,21 0 0,-21-1 15,1 1-15,-1 0 0,0-22 0,0 22 16,-21-22-16,0 1 0,0 20 16,0-41-16,0 20 0,-21 1 0,-21-1 15,20 22-15,1-22 0,-21 22 0,21 0 16,-22-1-16,22 1 0,0 21 15,0-21-15,0 20 0,0 1 0,21 0 16,0 0-16,0 0 16,0 0-16,0-1 0,0 1 15,21 0-15,21 0 16,-21 0-16,22 0 0,-22-1 0,42-20 16,-20 0-16,-1 21 0,21-22 15,-20 1-15</inkml:trace>
  <inkml:trace contextRef="#ctx0" brushRef="#br0" timeOffset="587.91">5440 614 0,'0'0'0,"0"-21"15,0 0-15,0-1 0,-21 22 16,-1-21-16,-20 21 0,21 0 15,-21 0-15,-1 0 0,1 0 16,0 21-16,-1-21 0,1 22 0,0-1 16,-1 0-16,1 0 0,0-21 15,20 21-15,1 0 0,0 1 0,21-1 16,0 0 0,21-21-16,0 0 0,1 21 0,20-21 15,0 0-15,1 21 0,-1 0 16,0-21-16,-21 22 0,22-22 0,-1 21 15,0 0-15,-20 0 16,-1 0-16,0 0 0,-21 1 0,0-1 16,0 21-16,0-21 0,-21 0 15,0 1-15,-22 20 0,22-21 0,-21 0 16,-1 0-16,1 1 0,0-22 16,-1 21-16,1 0 0,0-21 0,21 0 15,-1 0-15,1 0 0,0 0 16,21-21-1,21 21-15,0-21 0,1 21 16,20 0-16,0-22 0,-21 22 0,22 0 16,-1 0-16,0 0 0,-20 0 15,-1 22-15,21-1 0,-42 0 16,21 0-16,-21 21 0,0 1 16,0-22-16,0 21 0,0 1 0,-21-1 15,0 0-15,0 1 0,0-1 0,-22 21 16,22-41-16,-21 20 0,21 0 15,-22 1-15,22-22 0,0 0 0,0 0 16,0 21-16,21-20 0,0-1 16,0 0-16,0 0 15</inkml:trace>
  <inkml:trace contextRef="#ctx0" brushRef="#br0" timeOffset="1103.7">5059 3704 0,'0'0'0,"0"21"16,21-21-1,0-21 1,0 21-16,0-21 0,1 21 0,-1-21 16,0 0-16,0 21 0,0-21 15,0 21-15,-42 21 32,0 0-32,-21 0 0,21 0 15,-22 0-15,1 22 0,21-22 16,-22 0-16,22 0 0,0 22 0,0-22 15,0 21-15,21-21 0,0 0 0,0 22 16,0-22-16,21 21 0,0-21 16,21 22-16,-20-22 0,20 21 0,0-21 15,-21 22-15,22-22 0,-1 21 16,-21-21-16,22 22 0,-22-22 16,0 21-16,-21-21 0,0 22 0,0-1 15,0-21-15,0 22 0,-21-1 16,0 0-16,-22-21 0,22 22 0,-21-22 15,-1 0-15,1 0 0,0 0 0,-22 1 16,22-22-16,-22 0 0,22 0 16,-21 0-16,20-22 0,1 1 0,0-21 15,20 21-15,-20-22 0,21 1 0,21-21 16,0-1-16,0 1 0</inkml:trace>
  <inkml:trace contextRef="#ctx0" brushRef="#br0" timeOffset="1379.78">5355 2582 0,'0'0'15,"-42"0"-15,21 0 0,-1 0 0,1 0 0,42 0 31,1 0-15,20 0-16,21 0 16,1 0-16,21 0 0,-22 0 0,22 0 15,-22 0-15,22 0 0,-22-21 16,1 21-16,-22 0 0,1 0 0,-1 0 16,0 0-16,-21 0 0,-21 21 0,0 1 15</inkml:trace>
  <inkml:trace contextRef="#ctx0" brushRef="#br0" timeOffset="1627.64">5016 2963 0,'0'0'0,"-42"0"0,21 22 16,0-1-16,0-21 0,21 21 16,21-21-16,0 0 15,0 0-15,21 0 0,1 0 16,20 0-16,1 0 0,-1 0 0,1 0 15,-1 0-15,22 0 0,0 0 16,-22 0-16,22 0 0,-22 0 0,1 0 16,-1 0-16,1-21 0,-22 21 0,0 0 15,1 0-15,-22 0 0,0 0 16,-42 0 0,-21 0-16,-1 0 15,-20 21-15,-22-21 0</inkml:trace>
  <inkml:trace contextRef="#ctx0" brushRef="#br0" timeOffset="1811.53">4741 3366 0,'0'0'0,"-42"42"0,21-21 0,0-21 0,21 21 15,21-21-15,0 0 16,21 0-16,22 0 0,-1 0 0,1 0 16,-1 0-16,22 0 0,0-21 0,20 21 15,1-21-15,0 0 0,0 0 16,0 21-16,0-22 0,-22 1 15,1 0-15,0 0 0,-22 21 0,-21-21 16,1 21-16,-1 0 0,-21 0 16</inkml:trace>
  <inkml:trace contextRef="#ctx0" brushRef="#br0" timeOffset="2560.1">2900 7916 0,'21'0'31,"0"-21"-15,0 21-16,0-21 0,22 0 0,-22 0 15,21 0-15,-21-1 0,22 1 0,-22 0 16,21-21-16,-21 21 0,22-22 16,-22 22-16,0 0 0,-21-21 0,0 20 15,0 1-15,0 0 16,-21 21-16,0 0 0,0 21 15,-22-21-15,1 43 0,0-22 16,-1 21-16,1-21 0,0 22 0,-1-1 16,1 21-16,21-20 0,-22-1 15,22 22-15,21-22 0,0 0 16,0 1-16,0-1 0,0 0 0,0 1 16,21-22-16,1 21 0,-1-21 15,0 0-15,21-21 0,1 22 0,-22-22 16,21 0-16,0 0 0,22 0 15,-22 0-15,22-22 0,-1 1 0,1 0 16,-1 0-16,1-21 0,-1-1 0,1 1 16</inkml:trace>
  <inkml:trace contextRef="#ctx0" brushRef="#br0" timeOffset="2843.36">4360 6985 0,'0'0'0,"0"-21"0,-21 21 16,0 0-16,0 0 16,21 21-16,-21 0 0,21 22 0,-22 20 15,1 1-15,21-1 0,0 1 16,0 20-16,0-20 0,0-1 0,-21 22 16,21-22-16,0 1 0,-21-1 0,21 1 15,0-1-15,0-20 0,0-1 16,0 0-16,0 1 0,0-1 15,0-21-15,0 0 0,0 1 0,0-1 0,21-21 32,0 0-32,0 0 0,1-21 0,-1-1 15,21-20-15,0 21 0,-20-21 16,20 20-16</inkml:trace>
  <inkml:trace contextRef="#ctx0" brushRef="#br0" timeOffset="3216.15">4889 7641 0,'0'0'0,"22"-42"15,-1 21-15,0 0 0,0-1 0,-21 1 0,0 0 16,21 0-16,-21 0 0,0 0 16,-21 21-1,0 0-15,-21 21 0,20 0 16,-20 0-16,-21 21 0,20-20 16,1 20-16,0-21 0,-1 0 0,1 22 15,21-22-15,0 0 0,21 0 16,0 0-16,0 0 0,0 1 15,42-22-15,-21 21 0,21 0 0,1-21 16,-1 21-16,0-21 0,22 21 16,-22 0-16,1-21 0,-1 22 0,-21-1 15,0 0-15,22-21 0,-43 21 0,0 0 16,0 0-16,0 1 0,0-1 16,0 0-16,-22-21 0,1 21 15,-21 0-15,0 0 0,-1-21 0,1 22 16,0-22-16,-1 0 0,1 0 15,0 0-15,-1 0 0,22 0 0,-21 0 16,21 0-16,21-22 0,0 1 16,0 0-16,21 0 15,0 21-15,0-21 0,21-22 0,1 22 16</inkml:trace>
  <inkml:trace contextRef="#ctx0" brushRef="#br0" timeOffset="3570.94">5461 7811 0,'0'0'0,"21"0"32,0 0-32,0 0 0,1-22 15,-22 1-15,21 21 0,0-21 0,21 0 16,-21-21-16,1 20 0,20 1 15,-21-21-15,21 0 0,-20 20 0,-1 1 16,-21 0-16,0 0 0,0 0 0,-21 21 16,-1 0-16,-20 21 15,0 0-15,-1 21 0,1-20 16,-21 20-16,20 0 0,-20 1 0,20-1 16,22 0-16,-21-21 0,21 22 15,21-1-15,0-21 0,0 0 0,0 22 16,0-22-16,0 0 0,42-21 0,-21 21 15,22-21-15,-1 0 0,0 0 16,22 0-16,-1 0 0,1-21 0,-1 0 16,22 0-16,-22 0 0,1-1 0</inkml:trace>
  <inkml:trace contextRef="#ctx0" brushRef="#br0" timeOffset="4090.65">6964 6943 0,'0'0'0,"-21"0"0,-1 0 0,-20 0 0,21 0 15,-21 0-15,-1 0 0,1 0 0,-22 0 16,22 0-16,-21 21 0,20 0 16,1-21-16,0 21 0,-1 0 0,22 1 15,0-1-15,21 0 0,0 0 16,0 0-16,0 0 0,21 1 15,0-1-15,22 0 0,-1 0 0,0 0 16,1 22-16,-1-22 16,0 0-16,1 0 0,-1 0 0,0 22 15,-21-22-15,1 0 0,-22 0 0,0 21 16,0-20-16,0-1 0,-22 0 16,-20 0-16,0 0 0,-1 0 0,1 1 15,0-1-15,-1 0 0,1-21 0,0 0 16,21 0-16,-1 0 0,-20 0 15,21 0-15,21-21 16,0 0-16,21 21 16,0-22-16,0 22 15,1 0-15,-1 0 0,21 0 16,-21 0-16,0 22 0,1-1 0,20 0 16,-21 0-16,-21 0 15,0 22-15,0-22 0,0 21 0,0-21 16,0 22-16,-21-1 0,0-21 0,0 21 15,-1 1-15,-20-22 0,21 21 16,0-21-16,0 1 0,-1 20 0,1-21 16,0 0-16,21 0 0,0 1 15</inkml:trace>
  <inkml:trace contextRef="#ctx0" brushRef="#br0" timeOffset="4423.97">6138 9017 0,'0'0'0,"-21"21"0,-21 22 31,63-22-16,0-21-15,21 0 0,-20 0 16,20 0-16,21 0 0,1 0 16,-1 0-16,22 0 0,21 0 0,-21-21 15,42 21-15,-22 0 0,1-22 0,0 22 16,0 0-16,0 0 0,-22-21 16,1 21-16,0 0 0,-22 0 0,-20 0 15,-1 0-15,-21 0 0,-63 0 16,21 21-1,-43-21-15,22 22 0,-22-22 0,1 21 16,-1 0-16</inkml:trace>
  <inkml:trace contextRef="#ctx0" brushRef="#br0" timeOffset="4704.82">5800 9483 0,'0'0'0,"-64"21"0,22-21 0,-1 21 16,22 0-16,21 0 15,21-21-15,22 0 0,20 0 16,1 0-16,-1 0 0,22 0 0,0 0 16,-1 0-16,22-21 0,0 21 0,0-21 15,0 21-15,-1-21 0,1 21 16,0-21-16,0 21 0,0-21 0,-22 21 16,1-22-16,0 22 0,-1 0 0,-20 0 15,-1 0-15,1-21 0,-22 21 16,1 0-16,-22 0 0,0 0 15,-63 0 1,20 0-16,-20 21 0,0-21 0,-1 0 16,1 22-16,-21-22 0,-1 21 15,-21 0-15</inkml:trace>
  <inkml:trace contextRef="#ctx0" brushRef="#br0" timeOffset="4995.66">5524 10012 0,'0'0'0,"22"0"15,-1 0-15,21 0 0,22 0 16,-22 0-16,21 0 0,22 0 0,-21 0 16,-1 0-16,22-21 0,-1 21 15,1-21-15,0 21 0,21 0 0,-1-22 16,-20 22-16,21 0 0,0-21 0,-22 21 15,1 0-15,0-21 0,-1 21 16,-20-21-16,-1 21 0,1 0 0,-22 0 16,1 0-16,-22 0 0,0 0 0,-42 21 31,0-21-31,-1 0 16,-20 21-16,0-21 0,21 21 0,-22-21 15</inkml:trace>
  <inkml:trace contextRef="#ctx0" brushRef="#br0" timeOffset="5539.7">6583 11070 0,'0'21'0,"0"-42"0,0 64 0,0-22 0,21 0 16,-21-42 15,0 0-31,21 21 16,-21-22-16,21 1 0,0 0 15,1 0-15,-1 0 0,0 21 0,0-21 16,0 21-16,0 0 0,1-22 0,-22 44 31,-22-1-31,1 0 16,-21 0-16,0 0 0,-1 0 0,1 22 15,0-1-15,-1 0 0,-20 1 16,20-1-16,22 0 0,0 1 16,0-1-16,21-21 0,0 22 0,0-22 15,21 21-15,0-21 0,22 0 0,-1 1 16,21-1-16,-20 0 0,20-21 0,1 21 16,-1-21-16,1 0 0,-1 0 15,1 21-15,-22-21 0,-21 0 0,22 0 16,-43 21-16,0 1 0,0-1 15,-22 0-15,-20 0 16,0 0-16,-1 22 0,1-22 0,0 0 16,-22 21-16,22-21 0,-22 22 0,22-22 15,0 0-15,-1 0 0,22 0 16,-21 1-16,21-1 0,0 0 0,-1 0 16,1-21-16,0 21 0,0-21 15,0 0 1,0 0-16,-1-21 15,22 0-15</inkml:trace>
  <inkml:trace contextRef="#ctx0" brushRef="#br0" timeOffset="26455.87">5143 2667 0,'0'0'0,"-21"0"0,0 0 15,0 0-15,0 0 0,0 0 16,-22 0-16,22 0 0,-21-21 0,21 21 16,-1 0-16,1-21 0,0 21 15,0 0-15,0 0 0,21-21 16,21 21-1,21 0-15,1-22 0,20 22 16,1 0-16,20-21 0,1 0 16,0 21-16,20 0 0,1-21 0,0 21 15,-21 0-15,21 0 0,-22 0 16,-20-21-16,20 21 0,-20 0 0,-1 0 16,1 0-16,-22 0 0,1 0 15,-1 0-15,-21 0 0,21 0 0,-42 21 16,22-21-16,-22 21 0,0 0 15,0 0-15,-22-21 16,1 22-16,0-22 0,0 21 16,-21-21-16,20 0 0,-20 21 0,0-21 15,-1 21-15</inkml:trace>
  <inkml:trace contextRef="#ctx0" brushRef="#br0" timeOffset="26735.71">5016 2942 0,'0'0'0,"0"21"0,22-21 31,20 0-31,0 0 0,22 0 0,-22 0 16,22 0-16,20 0 0,-20 0 15,20 0-15,1 0 0,0 0 16,-1 0-16,-20 0 0,21 0 0,-22-21 15,1 21-15,-1 0 0,-21 0 16,1 0-16,-1 0 0,0 0 0,-20 0 16,-1 21-16,-21 1 15,0-1-15,-21-21 0,-1 21 16,-20-21-16,0 21 0,-1-21 16,-20 21-16</inkml:trace>
  <inkml:trace contextRef="#ctx0" brushRef="#br0" timeOffset="27011.21">4911 3323 0,'0'0'0,"-43"21"0,22 1 16,21-1-16,0 0 0,0 0 15,0 0-15,42-21 0,-20 21 0,20-21 16,-21 0-16,21 22 0,22-22 0,-22 0 16,22 0-16,-1 0 0,1 0 15,-1 0-15,22-22 0,0 22 0,-1-21 16,-20 21-16,20 0 0,-20-21 15,21 21-15,-22-21 0,-21 21 0,22 0 16,-22 0-16,1 0 0,-22 0 16,21 0-16,-21 0 0,0 0 0,-21 21 31,-21-21-15,0 0-16,0 0 0,0 0 0,21-21 31</inkml:trace>
  <inkml:trace contextRef="#ctx0" brushRef="#br0" timeOffset="27811.02">7197 2836 0,'0'-21'16,"21"21"31,-21 21-47,0 1 15,0-1 1,0 0-16,0 0 0,0 0 16,0 0-16,0 1 0,0 20 0,0-21 15,0 21-15,0 1 0,0-22 16,0 21-16,0 1 0,0-22 0,0 21 15,0 0-15,0-20 0,0-1 16,0 21-16,0-21 0,0 0 0,0 1 16,0-1-1,0 0-15,21 0 16,0-21 0,0 0-1,0 0-15,1 0 0,-1-21 0,21 0 16,0 0-16,1-1 0,20-20 15,1 21-15,20-21 0,1-1 0,0 1 16,21 0-16,-1-1 0,-20 1 16,21 21-16,0-22 0,0 22 0,-1 0 15,1 0-15,0 0 0,-21 0 0,-1 21 16,-20-22-16,-1 1 0,-20 21 16,-1 0-16,0 0 0,-20-21 15,-1 21-15,0 0 0,-21-21 31,-21 21 110,0 0-141,-1 0 0,1 21 16,0-21-16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2T01:39:20.0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2413 974 0,'0'0'0,"21"0"0,0-43 31,-21 22-31,0 0 0,0 0 16,0 0-16,0 0 15,21-1-15,-21 1 0,0 0 16,0 0-16,0 0 16,0 0-16,0-1 15,0 44 16,-21-1-31,0 0 0,0 0 16,21 21-16,-21 1 0,0-1 16,-1 22-16,1-1 0,0 1 15,0-1-15,-21 1 0,20-1 16,1 1-16,0-1 0,0 22 16,0-22-16,0 22 0,-1-22 0,1 1 15,0-1-15,21 1 0,-21-1 16,21-20-16,-21-1 0,21 0 0,-21-20 15,21 20-15,0-21 0,0 0 16,0 0-16,-22-21 31,22-21-31,0 0 16,-21 0-16,21 0 0,0 0 16,0-22-16,0 22 0,0-21 0</inkml:trace>
  <inkml:trace contextRef="#ctx0" brushRef="#br0" timeOffset="388.77">2371 1101 0,'0'0'0,"21"-21"0,42-106 31,-42 105-31,-21 1 0,0 0 0,0 0 16,22 0-16,-22 0 0,21-1 15,-21 44 17,21 20-32,-21 0 0,21 1 15,-21-1-15,0 21 0,0 1 16,0-22-16,21 22 0,-21-1 0,0 1 16,0-1-16,0 1 0,0-1 15,21 22-15,-21-43 0,0 22 0,-21-22 16,21 22-16,0-22 0,0 0 0,21 1 15,-21-1-15,0 0 0,0-21 16,0 1-16,22-1 0,-22 0 0,0 0 16,0 0-16,-22-21 31,1 0-15,0-21-16,21 0 0,0 0 15,-21 0-15,0-22 0</inkml:trace>
  <inkml:trace contextRef="#ctx0" brushRef="#br0" timeOffset="680.6">2011 1693 0,'42'22'31,"-21"-22"-31,22 0 0,-22 0 15,21 0-15,0 0 0,1-22 16,-1 22-16,0-21 0,22 0 16,-22 21-16,1-21 0,20 21 0,-21-21 15,-20 21-15,20 0 0,-21 0 16,0 0-16,-42 0 31,0 0-31,0 21 16</inkml:trace>
  <inkml:trace contextRef="#ctx0" brushRef="#br0" timeOffset="1286.26">3408 1482 0,'0'0'0,"21"0"0,0 0 0,-21-21 16,21 21-16,0-22 0,1 1 15,-22 0 1,0 0-16,-22 21 31,1 0-31,0 0 0,0 0 16,0 0-16,-22 0 0,22 0 15,-21 21-15,21 0 0,-22 0 0,22-21 16,0 22-16,0-1 0,0 0 16,0 0-16,21 0 0,0 0 15,0 1-15,0-1 16,21 0 0,0-21-16,21 0 15,-21 0-15,1 0 0,20 0 0,-21 0 16,21 0-16,-20 0 15,20 0-15,0 0 0,-21 21 0,22-21 16,-22 21-16,0 0 0,0-21 16,0 22-16,1-1 0,-22 0 0,0 0 15,0 0-15,0 0 0,0 1 16,0-1-16,-22 0 0,1 0 0,0 0 16,0 0-16,-21-21 0,20 22 15,1-22-15,0 0 0,0 21 0,-21-21 16,20 0-16,1 0 0,0 0 15,-21 0-15,21 0 0,-1 0 16,1-21-16,-21 21 0,21-22 0,0 1 16,-1 0-16,1 0 0,0 21 15,21-21-15,-21 21 0,42 0 63,0 0-63</inkml:trace>
  <inkml:trace contextRef="#ctx0" brushRef="#br0" timeOffset="1883.92">4106 1482 0,'0'0'0,"21"0"0,1-21 0,-22-1 16,21 22-16,0-21 16,-21 0-16,0 0 15,-21 0 1,0 21-16,-1 0 16,1 0-16,0 0 0,0 0 15,0 0-15,0 21 0,-22-21 16,22 21-16,0-21 0,0 21 0,0 0 15,-1 1-15,1-22 0,21 21 16,-21 0-16,21 0 0,0 0 16,0 0-16,0 1 15,21-22-15,0 0 0,1 21 16,-1-21-16,21 21 0,-21-21 16,0 0-16,22 21 0,-22-21 0,0 21 15,21-21-15,-20 21 0,-1 1 16,21-22-16,-21 21 0,0-21 0,1 21 15,-1 0-15,0 0 16,-21 0-16,0 1 0,0-1 16,-21 0-16,-22 0 0,22-21 15,0 21-15,-21-21 0,-1 21 16,22-21-16,-21 0 0,0 0 0,20 0 16,-20 0-16,21 0 0,-21 0 15,20 0-15,-20 0 0,21 0 0,-43-42 16,43 42-16,0-21 15,0 21-15,21-21 16,-21 21-16,42-21 78</inkml:trace>
  <inkml:trace contextRef="#ctx0" brushRef="#br0" timeOffset="2732.75">4360 1609 0,'21'0'15,"1"0"-15,-1 0 16,0 0 0,0-21-16,0 21 0,-21-22 0,21 22 15,22 0-15,-22-21 0,0 0 16,0 21-16,0-21 0,1 0 0,20 0 16,-21-1-16,-21 1 15,21 21-15,-21-21 0,0 0 31,-21 21-31,0 0 0,0 0 0,0 0 16,-1 21-16,1-21 0,0 21 16,0 0-16,0 1 0,0-1 0,-1 0 15,1 21-15,0-21 0,21 22 16,0-1-16,0-21 0,0 22 0,0-22 16,0 21-16,0-21 0,0 0 15,0 1-15,0-1 0,0 0 16,21 0-16,0-21 0,-21 21 0,22-21 0,-1 0 15,0 21-15,0-21 16,0 0-16,0 0 0,1 0 16,-1 0-16,0 0 15,0 0-15,0 0 0,0 0 0,1-21 16,-1 0-16,0 0 0</inkml:trace>
  <inkml:trace contextRef="#ctx0" brushRef="#br0" timeOffset="3232.46">5143 1524 0,'-21'-21'16,"21"0"-16,-21 21 16,21-21-16,0-1 15,0 1 1,21 21-1,0 0-15,1 0 16,-1 0-16,0 0 0,0 0 0,0 21 16,0-21-16,1 22 0,-1-1 15,0 21-15,0-21 0,0 22 0,-21-22 16,0 21-16,21 0 0,-21 1 16,0-1-16,0-21 0,0 22 0,0-1 15,0-21-15,0 0 16,-21 0-16,21 1 0,0-1 0,-21-21 15,21 21-15,-21-21 16,21-21 0,0 0-16,0-1 15,0 1-15,0-21 0,0 0 0,0-1 16,0 1-16,21-22 0,0 22 16,-21 0-16,21-1 0,1 1 0,-1 0 15,-21 21-15,21-22 0,0 22 16,0 21-16,-21-21 0,21 21 15,1 0-15,-1 0 32,-21 21-32,0 0 15,0 0 1,21-21-16,-21 22 0</inkml:trace>
  <inkml:trace contextRef="#ctx0" brushRef="#br0" timeOffset="4840.99">5842 1799 0,'0'0'0,"0"21"0,21-21 47,0 0-47,0-21 16,-21 0-16,22 0 15,-1 0-15,-21-22 0,21 22 0,0-21 16,-21 21-16,21-22 0,-21 1 16,21 21-16,1-21 0,-22-1 0,21 1 15,0-22-15,-21 22 0,21 0 16,0-22-16,-21 22 0,0 0 0,21-22 16,-21 22-16,22-22 15,-22 22-15,0 0 0,0 20 0,0-20 16,0 21-16,0 0 0,0 0 15,0 42 1,0 0 0,0 0-16,0 0 0,0 22 0,0-1 15,0 0-15,0 1 0,0-1 16,0 21-16,0-20 0,0 20 0,0 1 16,0-22-16,0 22 0,0-22 15,0 0-15,0 22 0,0-22 0,0 22 16,0-22-16,0 0 0,0 1 15,0-1-15,0 0 0,21-21 16,-21 1-16,0-1 0,0 0 16,21 0-16,0 0 0,0-21 15,0 0-15,1 0 0,-1-21 16,0 0-16,0 0 16,-21 0-16,21-22 0,0 1 0,1 0 15,-1-1-15,0 1 0,0 0 16,0-1-16,0 22 0,1-21 0,-1 21 15,-21-1-15,21 1 16,-21 0-16,21 21 0,-21 21 31,0 0-31,0 1 0,0-1 0,0 0 16,0 0-16,0 21 16,-21 1-16,21-22 0,0 21 0,0-21 15,0 22-15,0-22 0,0 21 16,0-21-16,0 1 0,0-1 0,21-21 15,-21 21-15,21-21 0,0 0 0,1 0 16,-1 0-16,21 0 0,-21 0 16,0 0-16,22 0 0,-22-21 0,0 0 15,21-1-15,-20-20 0,-1 21 16,0-21-16,0 20 0,0-20 16,0 0-16,1 21 0,-22-22 0,21 22 15,-21 0-15,21 0 0,-21 0 0,0-1 31,0 44-15,0-1 0,0 0-16,0 21 0,0-21 15,0 1-15,0 20 0,0-21 16,0 21-16,0-20 0,0 20 0,-21-21 16,21 0-16,0 0 0,0 1 15,0-1-15,0 0 0,0 0 0,21-21 16,0 0-1,0 0-15,0 0 16,1 0-16,-1-21 0,0 21 0,0-21 16,-21 0-16,21-1 0,-21-20 15,21 21-15,-21-21 0,0 20 0,0-20 16,0 0-16,0 21 0,0-1 16,0 1-16,-21 0 0,0 0 0,0 21 15,-21 0-15,20 0 0,1-21 16,-21 21-16,21 0 0,0 0 0,-1 0 15,1 0-15,0 0 16,42 0 0,0 0-1,1 0-15,20 0 0,-21 0 16,0 0-16,22-21 0,-22 21 0,21-22 16,-21 22-16,22 0 0,-22-21 15,21 21-15,-21 0 0,22 0 0,-22 0 16,0 0-16,0 0 0,0 0 15,-21 21-15,21-21 0,-21 22 16,0-1-16,0 0 0,0 0 16,0 0-16,0 22 0,0-22 0,0 0 15,0 21-15,-21-21 0,21 22 16,0-22-16,0 0 0,0 0 0,0 0 16,0 1-16,0-1 0,0 0 15,0 0-15,0 0 16,0-42 15,0 0-31,0 0 16,0-22-16,0 22 15,0-21-15,0 0 0,0-1 0,21 1 16,1 21-16,-1-22 0,21 1 16,-21 0-16,22 21 0,-22-22 0,21 22 15,0 0-15,1 0 0,-1 0 16,0 21-16,1 0 0,-1 0 0,0 0 15,1 0-15,-22 0 0,21 21 16,-21 0-16,-21 0 0,0 0 16,0 22-16,0-22 0,0 21 0,0 0 15,0 1-15,-21-1 0,0 0 16,21 1-16,0-1 0,-21-21 0,21 22 16,-21-22-16,21 0 0,0 0 15,0 0-15,0 0 0,0 1 16,0-1-1,0-42 17,0-1-32,0 1 15,21-21-15,-21 21 0</inkml:trace>
  <inkml:trace contextRef="#ctx0" brushRef="#br0" timeOffset="5332.7">8805 1397 0,'21'-21'0,"-42"42"0,64-63 0,-22 21 16,-21-1-16,0 1 0,21 21 15,-21-21-15,0 0 16,-21 21-16,0 0 16,-1 0-16,-20 21 0,21 0 15,0 0-15,-22 1 0,22-1 16,0 0-16,0 0 0,0 0 0,0 0 15,21 1-15,-22-1 0,22 0 16,0 0-16,0 0 16,0 0-16,22-21 15,-1 0-15,0 22 0,21-22 0,-21 0 16,22 21-16,-22 0 0,21-21 16,1 0-16,-22 21 0,21-21 0,-21 21 15,22 0-15,-22-21 0,0 22 16,0-22-16,-21 21 0,0 0 0,0 0 15,0 0-15,0 0 16,0 1-16,0-1 0,-21-21 16,0 21-16,-22 0 0,22 0 0,-21 0 15,21-21-15,-22 22 0,22-22 16,-21 21-16,21 0 0,-22-21 0,22 0 16,0 0-16,0 21 0,0-21 0,0 0 15,-1 0-15,1 0 0,0 0 16,0 0-16,0 0 15,0 0-15,21-21 0,-22 0 16,22 0-16,-21-1 0,0 22 16,21-42-16,-21 21 0,0 0 15</inkml:trace>
  <inkml:trace contextRef="#ctx0" brushRef="#br0" timeOffset="5772.45">7429 656 0,'0'0'0,"-42"0"31,21 21-31,0 1 0,21-1 16,0 0-16,0 0 16,0 0-16,21-21 15,0 0-15,0 0 0,0 0 16,22 0-16,-22 0 0,0 0 16,0 0-16,0-21 0,1 21 0,-1-21 15,-21 0-15,0 0 0,0-1 16,0 1-16,-21 0 0,-1 0 15,1 21-15,0 0 0,0 0 16,0 0-16,0 0 0,-22 0 16,22 0-16,0 0 15,0 21-15,0-21 0,-1 21 0,22 0 16,-21-21 0,21 22-16,0-1 15,-21-21 1</inkml:trace>
  <inkml:trace contextRef="#ctx0" brushRef="#br0" timeOffset="6072.28">6244 1122 0,'21'0'32,"0"0"-32,1 0 0,20 0 0,-21 0 15,21 0-15,1-21 0,-22 21 16,21 0-16,22 0 0,-22-21 0,-21 21 16,22 0-16,-1 0 15,-21 0-15,0 0 0,-42 0 47,0 21-47,0-21 0,-22 21 16,22-21-16,0 21 0</inkml:trace>
  <inkml:trace contextRef="#ctx0" brushRef="#br0" timeOffset="7119.77">1947 2667 0,'0'0'0,"-84"21"31,62 0-31,44-21 47,-1 0-47,0 0 0,0 0 16,0 0-16,0 0 0,22 0 16,-22 0-16,21 0 0,1 0 0,20 0 15,-21 0-15,43-21 0,-21 21 0,20 0 16,1-21-16,0 21 15,-1-21-15,22 21 0,-21-21 0,21 21 0,-1 0 16,1-21-16,0 21 16,21 0-16,0-22 0,-21 22 0,21-21 15,0 21-15,0-21 0,0 21 0,21-21 16,0 21-16,-21-21 0,21 0 16,1 21-16,-1 0 0,-21 0 0,21 0 15,0-22-15,0 22 0,0 0 16,1 0-16,-1-21 0,0 21 0,0 0 15,0-21-15,0 21 0,1 0 16,-1-21-16,0 21 0,-21-21 0,21 21 16,-21 0-16,21 0 0,-21-21 15,0 21-15,-21 0 0,21 0 16,-42 0-16,21-22 0,-22 22 0,1 0 16,0 0-16,-1 0 0,-20-21 15,-1 21-15,1 0 0,-22 0 0,22 0 16,-43 0-16,21 0 0,-21 0 0,22 0 15,-22 0-15,-21-21 16,21 21-16,-21-21 172,-21 21-156</inkml:trace>
  <inkml:trace contextRef="#ctx0" brushRef="#br0" timeOffset="11701.04">868 3514 0,'0'-21'0,"0"-1"16,0 1-16,0 0 15,0 0-15,0 0 0,0 0 16,0 42 31,0 0-47,0 0 16,0 21-16,0-20 0,0 20 15,0-21-15,0 21 0,0 1 0,0-1 16,0-21-16,0 22 0,0-1 0,0-21 15,0 21-15,0-20 0,0 20 16,0-21-16,0 0 0,0 0 16,0 1-16,0-44 47,0 1-16,0 0 109,0 0-140,0 0 16,21 0-16,-21-1 0,0 1 16,0 0-16,21 0 0,0 0 15,-21-22-15,21 22 0,-21-21 0,22 21 16,-1-22-16,-21 22 0,21 0 0,0 0 16,-21 0-16,21 21 15,0 0 1,-21 21-16,0 0 15,0 0-15,0 0 0,0 22 0,0-22 16,0 0-16,0 21 0,0-20 16,0-1-16,0 0 0,0 21 15,0-21-15,0 1 0,0-1 0,22-21 16,-1 21-16,-21 0 0,21-21 0,0 0 16,0 0-16,0 0 15,1 0-15,-1-21 0,0 0 16,0 0-16,0-1 0,0 1 15,1 0-15,-1 0 0,-21-21 16,21 20-16,0-20 0,0 21 0,-21-21 16,21-1-16,-21 22 0,0-21 0,22 21 15,-22-1-15,0 1 0,21 21 0,-21-21 16,0 0-16,0 42 31,0 0-31,0 0 16,0 1-16,0-1 0,0 0 0,0 0 15,0 21-15,0-20 0,0 20 16,0-21-16,0 21 0,0-20 0,0-1 16,0 0-16,0 0 0,0 0 0,0 0 15,0 1-15,0-1 0,21-21 16,0 0-16,-21 21 0,21-21 16,0 0-16,1 0 0,-1 0 0,0 0 15,21-21-15,-21 21 0,1-21 0,-1-1 16,0 1-16,0-21 0,0 21 15,0-22-15,1 22 0,-1-21 16,0 0-16,-21-22 0,0 22 0,21-1 16,-21-20-16,0 21 0,0-1 15,0 1-15,0 21 0,0-22 0,0 22 16,0 0-16,0 42 31,-21 0-31,21 1 0,0 20 16,0 0-16,0-21 0,0 22 15,0-1-15,0 22 0,0-22 0,0 0 16,0 1-16,-21-22 0,21 21 16,0 0-16,0-20 0,0-1 0,-21 0 15,21 0-15,0 0 0,0 0 16,0 1-16,0-44 31,0 1-15,0 0-16,0 0 0,21 0 0,-21 0 15,21-1-15,-21 1 0,21-21 16,-21 21-16,21 0 0,0-1 16,-21 1-16,22 21 0,-22-21 0,21 21 15,0 0-15,0 0 16,-21 21-16,21-21 0,-21 21 16,21 1-16,-21-1 0,0 0 15,0 0-15,0 0 0,0 0 0,0 1 16,0-1-16,0 0 0,22 0 15,-22 0-15,0 0 0,21-21 0,0 22 16,-21-1-16,21-21 0,0 0 0,0 0 16,1 0-16,-1 0 0,0 0 15,0 0-15,0 0 0,22-21 0,-22 21 16,0-22-16,21 1 0,-21 0 0,1 0 16,-1 0-16,0-22 15,-21 22-15,21 0 0,-21-21 0,21-1 16,-21 22-16,0 0 0,0 0 15,0 0-15,0 0 0,0-1 0,0 44 32,0-1-32,0 0 0,0 0 15,0 0-15,0 0 0,0 22 0,0-22 16,0 0-16,0 0 0,0 0 16,0 1-16,0-1 0,0 0 15,0-42 32,0 0-31,0-1-16,0 1 0,0 0 0</inkml:trace>
  <inkml:trace contextRef="#ctx0" brushRef="#br0" timeOffset="11879.93">2603 3281 0,'0'-21'15,"0"42"-15,-21-42 0,0 42 32,21 0-17,0 0 1,0 0-16,21 1 16,0-22-1,1 21-15</inkml:trace>
  <inkml:trace contextRef="#ctx0" brushRef="#br0" timeOffset="12196.75">3090 3323 0,'0'0'0,"-21"0"31,0 0-31,0 0 16,0 0-16,-1 21 0,22 1 15,-21-1-15,0 0 0,0 0 0,0 21 16,0-20-16,-1 20 0,22-21 16,-21 21-16,21-20 0,-21-1 0,21 21 15,0-21-15,0 0 0,0 1 16,0-1-16,0 0 0,0 0 0,21 0 16,0-21-16,1 21 0,-1-21 15,0 0-15,21 0 0,-21 0 0,1 0 16,20 0-16,-21 0 0,21-21 15,-20 0-15,20 21 0,0-21 0,-21 0 16,22-22-16,-22 22 0,0 0 16,0-21-16</inkml:trace>
  <inkml:trace contextRef="#ctx0" brushRef="#br0" timeOffset="12644.5">3429 3260 0,'0'-43'16,"0"86"-16,0-128 0,0 64 0,0 0 0,0 0 15,0-1-15,0 1 0,0 42 31,0 1-31,0-1 0,0 0 16,0 21-16,0 1 0,0-1 0,-21 0 16,21 1-16,-21 20 15,21-21-15,0 1 0,0-1 0,-22 0 16,22-20-16,0 20 0,0-21 16,-21 0-16,21 0 0,0 1 0,0-1 15,0 0 1,0-42 15,0 0-31,0-1 0,0-20 16,0 21-16,0 0 0,0-22 0,21 1 15,1 21-15,-1-21 0,21-1 16,-21 22-16,22-21 0,-1 21 0,0-1 16,1 1-16,147 42 31,-169 1-31,0-1 0,1 0 15,-22 21-15,21 1 0,-21-1 0,0 0 16,0-21-16,0 22 0,0-1 16,-21 0-16,-1-20 0,1-1 0,21 21 15,-21-21-15,0-21 0,21 21 0,0 1 16,0-44 15,0 1-31,21 0 16</inkml:trace>
  <inkml:trace contextRef="#ctx0" brushRef="#br0" timeOffset="12944.62">5038 3260 0,'0'0'0,"0"21"32,0 0-32,0 0 15,-22 22-15,22-22 0,0 0 16,-21 21-16,21-21 0,0 22 0,0-22 16,0 0-16,0 21 0,0-20 15,-21-1-15,21 0 0,0 0 0,0 0 16,-21-21-16,21 21 0,21-21 31,0 0-15,0-21-16</inkml:trace>
  <inkml:trace contextRef="#ctx0" brushRef="#br0" timeOffset="13365.37">5546 3239 0,'0'0'0,"-22"0"32,1 0-32,0 0 0,0 21 0,0 0 15,0 0-15,-1 0 0,1 0 16,0 1-16,0-1 0,0 0 0,21 0 16,-21 0-16,21 0 0,0 1 15,21-1 1,0-21-16,0 0 0,0 0 15,0 0-15,22 0 0,-1 0 0,-21 0 16,22 0-16,-22 0 0,21 21 0,-21-21 16,0 0-16,1 21 15,-1-21-15,0 21 0,-21 0 16,0 1-16,0-1 16,-21 0-16,0-21 0,-1 21 0,1 0 15,-21-21-15,21 21 0,-22-21 0,22 22 16,-21-22-16,21 0 0,0 21 15,-22-21-15,22 0 0,0 0 16,0 0-16,0 0 16,21-21-1,0-1 1,0 1-16,0 0 0,0 0 16</inkml:trace>
  <inkml:trace contextRef="#ctx0" brushRef="#br0" timeOffset="13556.27">4911 2985 0,'-22'0'16,"22"21"30,22-21-30</inkml:trace>
  <inkml:trace contextRef="#ctx0" brushRef="#br0" timeOffset="15753">7281 3641 0,'0'0'0,"0"21"0,-21-21 16,0 0-16,0 0 15,0 0 1,-1-21-16,22 0 15,0-1-15,0 1 0,0-21 16,0 21-16,0-22 0,22 1 0,-1 0 16,0-22-16,0 22 0,0-22 15,22 22-15,-22 0 0,0-1 0,21 1 16,-21 0-16,1-1 0,-1 22 0,0 0 16,-42 21-1,0 0 1,-1 21-16,-20 0 0,21 1 15,-21-1-15,20 0 0,-20 0 0,21 0 16,0 0-16,21 1 0,-21-1 0,21 0 16,0 0-16,0 0 15,21 0-15,0 1 0,0-1 0,21 0 16,-20-21-16,20 21 0,0 0 0,-21 0 16,22 1-16,-1-1 0,0 0 15,-20 0-15,-1-21 0,0 21 0,-21 0 16,0 1-16,0-1 15,-21 0-15,0-21 0,-1 21 0,-20-21 16,21 0-16,-21 0 0,-1 0 16,1 0-16,21 0 0,-22 0 15,22 0-15,0 0 0,-21-21 0,21 0 16,-1 21-16,1-43 0,0 22 16,21 0-16,-21-21 0,21 21 0,-21-1 15,21 1-15,0 0 0,0 0 0,0 0 16,0 42-1,21 0-15,0 0 16,-21 0-16,0 22 0,21-22 16,0 21-16,-21-21 0,0 1 0,0 20 15,22-21-15,-1 0 0,-21 0 0,21 1 16,0-22-16,0 21 16,0-21-16,1 0 0,-1 0 15,21 0-15,-21 0 0,22 0 16,-22-21-16,21-1 0,0 1 0,1 0 15,-1 0-15,0 0 0,-20-22 0,20 1 16,0 0-16,-21-22 0,1 22 16,20 0-16,-21-22 0,-21 22 0,0-22 15,21 22-15,-21 0 0,0-1 16,0 22-16,0-21 0,0 21 0,0-1 16,-21 22-16,0 0 15,0 0 1,21 22-16,-21-1 0,21 0 0,-22 21 15,22 1-15,0-1 0,0 0 16,0 1-16,0-1 0,0 21 0,0-20 16,0-1-16,0 0 0,0 1 0,0-1 15,0 0-15,0-20 0,0 20 16,0-21-16,0 0 0,0 0 16,22-21-1,-1 0-15,0-21 16,-21 0-16,21 0 0,-21 0 15,21 0-15,-21-1 0,0-20 0,21 0 16,1 21-16,-1-22 0,-21 22 16,21-21-16,0 21 0,-21-1 0,0 1 15,21 21-15,0 0 0,1 21 16,-22 1 0,21-1-16,-21 0 15,0 21-15,0-21 0,0 1 0,0-1 16,0 21-16,0-21 0,0 0 0,21 1 15,-21-1-15,21 0 0,-21 0 16,0 0-16,21-21 0,0 21 16,1-21-16,-1 0 0,0 0 15,0 0-15,0 0 16,0 0-16,1-21 0,-1 0 0,0 0 16,0 0-16,0 0 0,0-1 15,1-20-15,-1 21 0,0-21 0,-21-1 16,21 22-16,-21 0 0,21-21 0,-21 20 15,0 1-15,21 21 16,-21-21-16,0 42 16,0 0-16,0 1 15,0-1-15,0 21 0,0-21 16,0 0-16,0 1 0,0-1 0,0 21 16,0-21-16,0 0 0,0 1 15,0-1-15,0 0 0,0 0 16,0 0-16,22 0 15,-1-21-15,0 0 16,0 0-16,21 0 0,-20 0 0,-1 0 16,21-21-16,-21 21 0,22-21 0,-22 0 15,0 0-15,21 21 0,-21-43 16,1 22-16,-1 0 0,-21-21 0,21 21 16,-21-22-16,21 1 0,-21 0 15,0 20-15,0-20 0,0 0 0,0 21 16,0-22-16,0 22 0,-21 0 0,0 0 15,0 0-15,-1 21 16,1-22-16,0 22 0,0 0 0,-21 0 16,-1 22-16,22-1 15,0 0-15,21 0 0,-21 0 16,0 0-16,21 22 0,-22-1 0,22-21 16,0 22-16,0-1 0,0-21 15,0 21-15,0-20 0,22-1 0,-1 0 16,0 0-16,0 0 0,0 0 0,0-21 15,1 0-15,20 0 0,-21 0 16,21 0-16,-20 0 0,20 0 0,0 0 16,-21 0-16,22-21 0,-22 0 15,0 21-15,21-21 0,-20 0 16,-1-22-16,0 22 0,-21 0 0,21-21 16,-21-1-16,21 22 0,-21 0 0,21 0 15,-21 0-15,0 0 0,0 42 47,0 0-47,0 0 0,0 0 16,0 22-16,0-22 0,0 0 0,0 21 15,0-21-15,0 1 0,0-1 16,0 0-16,0 0 0,0 0 0,0 0 16,0 1-16,22-22 15,-1 0 1,0 0-1,0 0-15,-21-22 63,0 1 62,0 0-109,0 0-1</inkml:trace>
  <inkml:trace contextRef="#ctx0" brushRef="#br0" timeOffset="16576.77">7705 3344 0,'-22'0'0,"44"0"0,-65 0 16,64 0 15,1 0-31,-1 0 16,21 0-16,0 0 0,22 0 15,-1 0-15,1 0 0,-1 0 0,1-21 16,21 21-16,-22 0 0,22-21 0,-1 21 16,1 0-16,0 0 0,-22-21 15,22 21-15,0 0 0,-22 0 0,1 0 16,-1 0-16,-21 0 0,1-21 16,-1 21-16,-21 0 0,0 0 0,-42 0 46,0 0-46,0 21 0,-21-21 16,-1 0-16,1 0 0,0 0 16,-1 21-16,-20-21 0,-1 0 0</inkml:trace>
  <inkml:trace contextRef="#ctx0" brushRef="#br0" timeOffset="16820.63">8043 3471 0,'0'0'0,"-63"22"16,42-22-16,-1 21 0,22 0 0,0 0 15,22-21-15,-1 0 16,0 0-16,21 0 0,1 0 16,-1 0-16,0 0 0,22 0 0,-22 0 15,22 0-15,20 0 0,-20 0 0,20-21 16,-20 21-16,21 0 0,-22-21 0,1 0 16,20 21-16,-20 0 0,-1 0 15,1-22-15,-22 22 0,0 0 0,1 0 16,-1 0-16,-21 0 0,0-21 0,1 21 15,-22-21 1,0 0 0</inkml:trace>
  <inkml:trace contextRef="#ctx0" brushRef="#br0" timeOffset="18723">10520 3366 0,'0'0'0,"0"-22"16,0 1 0,0 0-16,0 0 0,0 0 15,0 0-15,0-1 0,0 1 16,21-21-16,-21 21 0,0-22 0,21 1 16,-21 0-16,0-1 0,0 1 15,0 0-15,0-22 0,21 22 0,-21 0 16,0-1-16,0 1 0,0 21 0,0-22 15,0 22-15,0 42 32,0 1-32,0 20 0,0-21 15,0 21-15,0 1 0,0 20 0,0-20 16,0-1-16,0 21 0,0-20 0,0 20 16,0-20-16,0-1 0,0 21 15,0-20-15,0-1 0,0-21 0,0 22 16,21-22-16,1 0 0,-1 0 15,0-21-15,0 0 0,0 0 0,0 0 16,22 0-16,-22 0 0,21-21 16,-21 0-16,22 0 0,-1-1 0,-21 1 15,22-21-15,-22 0 0,21-1 0,-21 1 16,0 0-16,1-1 16,-1 1-16,0-22 0,0 22 0,-21-21 15,0 20-15,0 1 0,0 0 0,0-1 16,0 22-16,0-21 0,0 21 15,-21-1-15,0 44 16,0-1 0,-1 21-16,22-21 0,0 22 0,-21-1 15,0 0-15,21 1 0,-21-1 0,21 0 16,0 22-16,0-22 0,0 0 16,0 1-16,0-1 0,0-21 0,0 22 15,21-1-15,0-21 0,0 21 0,1-20 16,-1-1-16,0-21 15,0 21-15,0-21 0,0 0 0,22 0 16,-22 0-16,0 0 0,21 0 0,-20-21 16,20 0-16,-21-1 0,21 1 15,-20 0-15,20-21 0,-21-1 0,21 1 16,-20 0-16,20-1 0,-21 1 0,0 0 16,22-1-16,-22 22 0,-21-21 15,0 0-15,21 20 0,-21 1 16,-21 21-1,0 21-15,-1 1 0,1 20 16,0-21-16,0 0 0,21 22 16,0-22-16,0 21 0,0-21 15,0 22-15,0-22 0,0 0 0,0 21 16,0-21-16,0 1 0,21-1 0,0 0 16,-21 0-16,21 0 15,1 0-15,-22-42 31,0 0-15,0 0-16,-22 0 0,22 0 0,-21-1 16,0 1-16,21 0 0,0 0 15,-21 0-15,0 21 16,21 21 15,0 0-31,0 0 0,0 0 0,0 1 16,0-1-16,0 0 0,21 0 15,0-21-15,0 21 0,0-21 16,1 0-16,-1 0 0,0 21 0,21-21 16,-21 0-16,22 0 0,-1 0 0,0-21 15,1 21-15,-1-21 0,0 0 16,-20 0-16,20 0 0,0-1 0,-21 1 16,22-21-16,-22 21 0,0-22 15,0 22-15,0 0 0,-21 0 16,0-21-16,0 20 0,0 1 15,-21 21 1,0 0 0,0 21-16,0 1 0,21-1 0,-21 0 15,-1 0-15,1 0 0,21 0 16,0 1-16,0-1 0,0 0 0,0 0 16,0 0-16,0 0 0,0 1 15,0-1-15,0 0 0,21-21 0,-21 21 16,22-21-16,-1 0 15,0 0-15,0 0 0,0 0 16,0 0-16,22 0 0,-22 0 16,0 0-16,21 0 0,-20 0 0,20 0 15,-21 0-15,21 0 0,-20 0 16,-1-21-16,0 21 0,0-21 0,21 0 16,-20 21-16,-1-22 0,0 1 0,0 0 15,0 0-15,0 0 0,22 0 16,-22-1-16,0-20 0,0 21 0,0 0 15,-21 0-15,0-1 0,0 1 16,-21 21 0,0 0-16,0 0 15,0 0-15,-22 0 0,22 0 0,0 0 16,0 21-16,-21 1 0,20-1 16,1 0-16,0 0 0,0 0 0,0 0 15,0 1-15,-1-1 0,22 0 0,0 21 16,0-21-16,0 1 0,0-1 15,0 0-15,0 0 0,22-21 16,-1 0 0,0 0-16,0 0 0,0 0 0,0 0 15,1 0-15,-1-21 0,0 0 0,0 0 16,21-1-16,-20-20 0,-1 21 16,0-21-16,0 20 0,0-20 15,0-21-15,-21 20 0,22 1 0,-22-22 16,21 22-16,0-21 0,-21-1 15,0 22-15,0-22 0,21 22 0,-21 0 16,0 20-16,0 1 0,0 0 16,0 42-1,-21 22-15,21-22 0,-21 42 16,21-20-16,0-1 0,0 21 16,0 1-16,0-22 0,0 22 0,0-1 15,0-20-15,0-1 0,0-21 0,21 43 16,-21-22-16,42 0 0,-21-21 15,1 1-15,20 20 0,0-42 16,1 21-16,-1-21 0,0 0 0,1 0 16,-1-21-16,0 0 0,1 0 15,-1-1-15,-21-20 0,21 21 0,-20-21 16</inkml:trace>
  <inkml:trace contextRef="#ctx0" brushRef="#br0" timeOffset="19956.29">14224 3175 0,'0'0'0,"-21"-21"31,21 0-31,21 0 0,0-1 16,0 1-16,0 0 0,1-21 0,-1 21 15,0-1-15,0-20 0,0 21 0,22-21 16,-22-1-16,0 1 0,0 0 0,0-1 16,0 1-16,1-22 0,-22 22 0,0-21 15,21 20-15,-21-20 0,0 42 16,0-22-16,0 22 0,0 0 0,0 0 16,0 0-16,-21 21 0,-1 0 0,1 0 15,0 21-15,0 0 0,-21 21 16,20 1-16,1 20 0,0 1 0,0-1 15,0 22-15,0-22 0,-1 22 16,22-22-16,-21 22 0,21 0 16,0-1-16,0 1 0,0 0 0,0-1 15,21 1-15,1 0 0,20-1 16,-21 1-16,0 0 0,0 21 0,-21-22 16,0 22-16,22-21 0,-22-1 0,0 22 15,0-42-15,0 20 0,0 1 0,-22-21 16,1 20-16,21-20 0,0-22 15,-21 22-15,21-22 0,-21-21 0,21 21 16,0-20-16,21-44 16,21 1-1,-20-21-15,-1 21 0,21-22 0,0-20 16,1 21-16,-1-1 0,0-20 16,1-1-16,-1 1 0,22-1 0,-22-20 15,0-1-15,1 21 0,-22-20 16,0-1-16,-21 22 0,0-22 0,0 21 15,-21-20-15,0 20 0,-22 22 16,1-22-16,0 22 0,-1 0 0,-20-1 16,20 1-16,1 21 0,-21 0 0,20 0 15,1-1-15,21 22 0,-22-21 16,22 21-16,0 0 0,0-21 16,21 0-16,0 0 15,21 0-15,0 21 0,0-22 16,22 1-16,-22 21 0,21-21 15,-21 0-15,22 0 0,-1 0 16,0-1-16,-20 1 0,20 0 0,-21 0 16,21 0-16,-20 0 0,-1-1 15,21 1-15,-42 0 0,21 21 0,0-21 16,-21 0-16,0 0 0,0 42 47,0 0-32,0 0-15,0 0 0,0 0 0,-21 22 0,21-22 16,0 0-16,0 0 0,0 0 0,0 22 16,0-22-16,0 0 15,21-21-15,-21 21 0,22 0 0,-1-21 16,0 0-16,0 0 0,0 0 16,0 0-16,22 0 0,-22-21 0,21 0 15,1 0-15,-22 0 0,21 0 0,-21-1 16,22 1-16,-22 0 0,0-21 15,0 21-15,-21-22 0,0 22 0,0-21 16,0 21-16,0-1 0,0 1 16,-21 0-16,-21 0 0,20 21 0,-20 0 15,21 0-15,-21 0 0,-1 0 16,22 0-16,-21 21 0,21-21 16,-22 21-16,22 0 0,0 1 0,21-1 15,0 0-15,0 0 0,0 0 16,0 0-16,0 1 0,0-1 15,21-21-15,0 0 0,0 0 16,1 0-16,20 0 0,-21 0 16,21 0-16,1 0 0,-22 0 0,21 0 15</inkml:trace>
  <inkml:trace contextRef="#ctx0" brushRef="#br0" timeOffset="20361.06">15663 2815 0,'0'0'0,"0"-42"16,-21 21-16,21 0 16,0-1-1,21 22-15,0 0 0,1-21 0,-1 21 16,0 0-16,0 0 0,0 0 16,22 0-16,-22 21 0,0 1 0,0-1 15,21 0-15,-20 0 0,-1 21 16,-21-20-16,0 20 0,21-21 0,-21 21 15,0-20-15,0 20 16,0-21-16,0 0 0,0 0 0,0 1 16,0-1-16,-21 0 0,21 0 15,-21-21 1,21-21-16,0 0 16,0 0-16,0-1 15,0 1-15,0-21 0,0 21 0,21-22 16,-21 22-16,21-21 0,0 0 15,0 20-15,0-20 0,1 21 0,-1-21 16,0 20-16,0 1 0,0 0 16,0 0-16,1 21 0,-22-21 15,21 21 1</inkml:trace>
  <inkml:trace contextRef="#ctx0" brushRef="#br0" timeOffset="20903.91">17293 2159 0,'0'0'16,"-21"0"-16,21-21 15,21 21 1,0 21 0,0 0-16,1 0 0,20 22 15,-21-22-15,0 42 0,0-20 16,22 20-16,-22-20 0,0 20 0,-21 1 15,0-1-15,21 1 0,-21-22 0,0 21 16,0-20-16,0-1 16,0-21-16,0 22 0,0-22 0,0 0 15,0 0-15,-21 0 0,21-42 32,21 0-32,0 0 15,-21-22-15,22 22 0,-1-21 16,0 0-16,0-22 0,0 1 0,0-1 15,22 1-15,-22-22 0,0 21 16,21 1-16,-20-1 0,20 22 0,-21 0 16,0-1-16,22 1 0,-22 21 15,-21 0-15,21 21 0,-21 21 32,0 0-17,0 0-15,0 0 0,0 1 16,0-1-16</inkml:trace>
  <inkml:trace contextRef="#ctx0" brushRef="#br0" timeOffset="21296.71">18076 2731 0,'0'0'0,"0"21"0,21-42 46,1-1-30,-1 1-16,-21 0 0,21 0 0,0-21 16,0 20-16,0 1 0,1-21 15,-1 21-15,0 0 0,0-1 0,-21 1 16,0 0-16,-21 21 31,21 21-31,-21 22 0,0-22 0,-1 21 16,1-21-16,0 22 0,0-1 15,21 0-15,0-21 0,0 22 0,0-1 16,0-21-16,0 0 16,0 1-16,0-1 0,21 0 0,0 0 15,0-21-15,1 21 0,-1-21 16,0 0-16,0 0 0,0 0 16,22 0-16,-22 0 0,0 0 0,21 0 15,-21-21-15,1 0 0,-1 21 16,0-21-16,0 0 0,0-1 0,0 22 15,1-21-15,-1 0 0,0 0 0</inkml:trace>
  <inkml:trace contextRef="#ctx0" brushRef="#br0" timeOffset="21693.48">18796 2519 0,'0'0'16,"0"-21"-16,0 0 0,0-1 0,0 1 15,0 0-15,21 0 16,0 0-16,0 21 15,1 0-15,-1 0 0,0 0 16,0 0-16,0 0 0,0 0 16,1 21-16,-1 0 0,-21 21 15,21-20-15,-21 20 0,21-21 0,-21 21 16,21-20-16,-21 20 0,0-21 16,0 21-16,0-20 0,0-1 15,0 0-15,0 0 0,0 0 0,-21 0 0,21 1 16,-21-22-1,0 0 1,21-22-16,0 1 16,0 0-16,0 0 0,0 0 0,0 0 15,0-22-15,0 1 0,21 21 16,0-22-16,0 1 0,-21 0 0,21 21 16,1-22-16,-1 22 0,-21 0 0,21 0 15,0 21-15,0-21 0,0 21 16,1 0-16,-1 0 31,0 0-31</inkml:trace>
  <inkml:trace contextRef="#ctx0" brushRef="#br0" timeOffset="21932.34">19600 2371 0,'0'0'0,"0"42"31,0-21-31,0 0 0,0 1 0,-21-1 16,0 0-16,21 21 0,-21-21 15,21 22-15,0-22 0,0 0 0,0 0 16,0 0-16,-21 1 16,21-1-16,0 0 0,0 0 15,0-42 32,0 0-47,0 0 0</inkml:trace>
  <inkml:trace contextRef="#ctx0" brushRef="#br0" timeOffset="22116.24">19558 2180 0,'0'0'0,"-42"0"32,20 0-32,1 0 31,0 0-15</inkml:trace>
  <inkml:trace contextRef="#ctx0" brushRef="#br0" timeOffset="23226.61">19854 2709 0,'0'0'0,"0"22"0,21-22 31,1 0-15,-1 0-16,0-22 0,0 1 0,0 21 15,22-21-15,-22 0 0,0 0 16,0 0-16,21-1 0,-20 1 0,-1-21 15,21 21-15,-21-22 0,0 22 16,1 0-16,-1-21 0,0 21 0,0-1 16,-21 1-16,0 0 0,21 0 0,-21 0 15,0 0-15,0-1 0,0 1 16,0 0 0,-21 21-16,0 0 0,0 0 15,0 0-15,21 21 16,-22 0-16,1 1 15,21-1-15,-21 21 0,21 0 0,0 1 16,-21-1-16,21 22 0,-21-22 0,21 21 16,0 1-16,-21-1 0,21 1 15,0-1-15,0 1 0,0-22 0,0 22 16,-22-1-16,22 1 0,0-1 16,-21 22-16,21-22 0,0 1 0,0-1 15,0 1-15,-21-1 0,21 1 0,-21-1 16,21 1-16,-21-1 0,21 1 15,-21 21-15,-1-22 0,1 1 0,0 20 16,0-20-16,0-22 0,0 22 16,-1-22-16,22 0 0,0 1 15,0-1-15,0-21 0,0 0 0,0 0 16,0 1-16,0-1 0,22-21 16,-1 0-16,21 0 0,-21 0 15,22 0-15,-22-21 0,21-1 0,0 1 16,22 0-16,-22-21 0,1 21 0,20-22 15,-21 1-15,22 0 0,-22-1 16,22-20-16,-22-1 0,0 1 16,1-1-16,-22-20 0,0 20 0,0 1 15,-21-22-15,0 21 0,0-20 16,-21-1-16,0 22 0,0-22 0,-22 21 16,1 1-16,0 21 0,-22-1 15,22 1-15,-22 0 0,22 20 0,0 1 16,-1 0-16,1 0 0,21 21 15,-21 0-15,20-21 0,1 21 16,21-21 0,21 21-1,1-22-15,-1 22 0,0-21 0,0 21 16,21 0-16,-20-21 0,20 21 16,0-21-16,1 0 0,-22 21 0,21-21 15,0-1-15,1 1 16,-22 0-16,21 0 0,-21 0 0,22 0 15,-22-22-15,0 22 0,0 0 16,0 0-16,-21 0 0,0-1 0,22 22 16,-22-21-16,0 42 31,0 1-31,0-1 16,-22 21-16,22-21 0,-21 0 0,21 1 15,0-1-15,0 0 0,0 0 16,0 0-16,0 0 0,-21 1 0,21-1 15,0-42 32,0-1-47,21 1 0,-21 0 16,0-21-16</inkml:trace>
  <inkml:trace contextRef="#ctx0" brushRef="#br0" timeOffset="23424.49">20913 2244 0,'0'0'0,"-22"0"31,1 0-31,0 21 16,21 0-1,0 0 1,21-21-1,0 21-15,1-21 16</inkml:trace>
  <inkml:trace contextRef="#ctx0" brushRef="#br0" timeOffset="23731.89">21272 2371 0,'0'-21'15,"-21"21"17,0 0-32,0 0 0,0 0 0,0 0 15,-1 0-15,1 21 16,0 0-16,0 21 0,21-21 0,-21 1 16,21 20-16,-21-21 0,21 21 15,0-20-15,0 20 0,0-21 0,0 21 16,0-20-16,0-1 0,0 0 15,0 0-15,21 0 0,0 0 16,0-21-16,0 22 0,22-22 0,-22 21 16,21-21-16,-21 0 0,22 0 15,20 0-15,-21 0 0,22-21 0,-22-1 16,22 1-16,-1 0 0</inkml:trace>
  <inkml:trace contextRef="#ctx0" brushRef="#br0" timeOffset="25548.89">22077 2392 0,'21'-42'0,"-42"84"0,42-106 0,-21 43 16,0 0-16,-21 21 16,0 0-16,-1 0 0,-20 0 15,21 0-15,-21 0 0,-1 21 16,22 0-16,-21 22 0,-1-22 0,1 21 16,0 1-16,21-1 0,-22-21 15,22 21-15,0 1 0,0-1 0,0-21 16,21 0-16,0 22 0,0-22 15,0 0-15,0 0 0,21 0 16,0-21-16,0 0 16,21 0-16,-20 0 0,-1 0 0,0 0 15,0 0-15,21 0 0,-20-21 16,-1 0-16,21 0 0,-21 0 16,0 0-16,1-1 0,-1-20 0,0 0 15,0-1-15,0 1 0,0 21 16,1-21-16,-1-1 0,-21 22 0,21 0 15,-21 0-15,0 0 16,-21 42 15,0 0-31,21 0 0,0 0 0,0 22 16,0-22-16,0 21 0,0-21 16,0 22-16,0-22 0,0 0 0,0 21 15,0-21-15,0 1 16,21-1-16,0-21 0,0 0 15,0 0 1,0 0-16,1 0 0,-1 0 0,0 0 16,-21-21-16,21-1 0,0 1 15,22 0-15,-22 0 0,0-21 0,21-1 16,-21 22-16,1-21 0,-1-1 0,21 1 16,-21 0-16,0-1 0,-21 1 15,22 0-15,-22 21 0,21-22 0,-21 1 16,21 0-16,-21-1 0,0 1 15,0 21-15,0-22 0,21 1 0,-21 21 16,0 0-16,0 0 0,0-1 16,-21 22-1,0 22 1,21-1-16,-21 21 0,-1-21 0,22 22 16,-21-22-16,21 21 0,0 0 15,0 1-15,0-1 0,0 0 0,0-20 16,0 20-16,0 0 0,0 1 15,0-1-15,0 0 0,0 1 0,0-1 16,0-21-16,0 0 0,0 22 16,0-22-16,0 0 0,0 0 15,21 0-15,1-21 0,-1 0 16,0 0-16,0 0 0,0 0 0,0 0 16,1 0-16,20-21 0,-21 0 15,21 0-15,-20 0 0,20-1 16,-21-20-16,0 21 0,22-21 15,-22-1-15,21 22 0,-21-21 0,0 21 16,22-1-16,-43 1 0,21 0 16,0 0-16,0 21 0,-21 21 31,-21 0-15,0 0-16,0 1 0,21-1 15,-21 0-15,21 0 0,-22 0 0,22 0 16,-21 22-16,21-22 0,0 0 15,0 0-15,0 0 16,21-21 0,1 0-16,-1 0 0,0 0 15,0 0-15,21-21 16,-20 21-16,-1-21 0,0 0 0,21 0 16,-21 0-16,22-1 0,-22 1 15,21-21-15,-21 21 0,1 0 0,20-1 16,-21 1-16,0 0 15,-42 21 17,21 21-32,-21-21 15,0 21-15,21 1 0,0-1 0,-21 0 16,21 0-16,-22 0 0,22 0 16,0 1-16,0-1 0,0 0 15,22-21 1,-1 0-1,0 0-15,0 0 16,0 0-16,0-21 0,1 21 0,-1-21 16,0-1-16,-21 1 0,0 0 15,0 0-15,0 0 0,0 0 0,0-1 16,0 1-16,0 0 0,-21 21 16,0-21-16,-1 0 0,1 21 15,0 0-15,0-21 0,0 21 16,0 0-16,42-22 47,0 22-47,0 0 0,0 0 15,22-21-15,-22 21 0,21 0 0,-21 0 16,22-21-16,-1 21 0,0 0 16,1 0-16,-1 0 0,0 0 0,-21 0 15,22 0-15,-1 0 0,-21 21 0,0-21 16,1 21-16,-1 1 0,-21-1 15,0 0-15,0 0 16,0 0-16,0 0 0,0 1 16,-21-1-16,21 0 0,-22 0 0,22 0 15,-21 0-15,0-21 0,21 22 16,0-1-16,-21 0 16,0-21-1,21-21 1,0 0-16,0-1 15,0 1-15,0 0 0,0 0 16,0 0-16,0 0 0,21-22 16,0 22-16,0 0 0,0 0 0,22 0 15,-22-1-15,0 1 16,21 0-16,1 21 0,-22-21 0,21 21 16,1 0-16,-1 0 0,21 0 15,-20 0-15,-1 0 0,0 21 0,1 0 16,-22 0-16,21 1 0,-21-1 15,-21 0-15,0 0 0,0 21 0,0-20 16,0-1-16,-21 21 0,0-21 16,0 22-16,0-22 0,0 0 0,-1 0 15,1 0-15,0 0 0,0 1 16,0-22-16,21 21 0,-21-21 16,-1 21-1,1-42 1,21 0-1,0-1-15,0 1 0,-21-21 16</inkml:trace>
  <inkml:trace contextRef="#ctx0" brushRef="#br0" timeOffset="25767.77">23685 1820 0,'0'0'15,"-21"0"-15,0-21 0,0 21 0,21-21 16,-21 21-16,0-21 16,21 42 31,-22-21-32,22 21-15,-21-21 0,0 21 16</inkml:trace>
  <inkml:trace contextRef="#ctx0" brushRef="#br0" timeOffset="25968.65">22394 2096 0,'-21'21'15,"42"-42"-15,-21 42 16,43-21-16,-22 0 0,21 0 15,0 0-15,1 0 0,20 0 16,-20 0-16,-1 0 0,21 0 0,-20 0 16,-1 0-16,0 0 0,-20 0 15,20 0-15,-21 0 0,-21-21 0</inkml:trace>
  <inkml:trace contextRef="#ctx0" brushRef="#br0" timeOffset="26988.07">1460 5144 0,'0'0'0,"0"-22"0,0 1 0,0 0 15,0-21-15,0 21 0,0-1 0,0-20 16,0 21-16,0 0 0,0 0 16,0-1-16,-21 22 0,21-21 15,0 42 1,0 22-16,0-22 15,0 21-15,0 1 0,0-1 0,0 21 16,0-20-16,0 20 0,0 1 16,0-1-16,0 1 0,0 20 0,0-20 15,0 21-15,0-22 16,0 22-16,0-22 0,-21 22 0,21-22 16,0 1-16,-21-22 0,21 22 15,-21-1-15,21-20 0,0-1 16,0 0-16,0 1 0,0-1 0,0-21 15,0 0-15,0 0 0,0 1 16,-21-22 0,21-22-1,0 1-15,-22-21 0,22 21 0,-21-22 16,21 1-16,0 0 0,0-1 16</inkml:trace>
  <inkml:trace contextRef="#ctx0" brushRef="#br0" timeOffset="27364.85">1164 5482 0,'0'0'0,"0"-21"0,-21 0 15,21 0-15,-21-22 0,21 22 16,0 0-16,0 0 0,0-21 16,0 20-16,21 1 0,0 0 0,0-21 15,22 21-15,-22-1 0,42-20 16,-20 21-16,-1 0 0,21 0 0,-20 21 15,20 0-15,-20 0 16,20 0-16,-21 21 0,1 0 0,-1 0 16,-21 21-16,0-20 0,1 20 15,-22 0-15,0 1 0,0-22 0,-22 21 16,1 0-16,-21-20 0,21 20 16,-22-21-16,22 21 0,-21-20 15,21-1-15,0 0 0,-1-21 0,1 21 16,0-21-16,21-21 47,0 0-32,21 21-15,0-21 0,1-1 16,-1 1-16,0 21 0,0-21 0,0 0 16</inkml:trace>
  <inkml:trace contextRef="#ctx0" brushRef="#br0" timeOffset="28503.89">2032 5122 0,'0'0'0,"0"-21"0,21 0 0,-21 0 16,0 0-16,0 0 0,0-1 15,0 44 17,0-1-32,0 0 0,0 0 15,0 0-15,0 22 0,0-22 16,0 0-16,0 21 0,0-21 15,0 1-15,0 20 0,0-21 0,0 0 16,0 0-16,0 1 0,0-1 16,21 0-16,0 0 0,1-21 15,-1 0 1,0 0-16,0 0 0,0 0 0,0-21 16,1 0-16,-1 21 0,0-21 15,0-1-15,0-20 0,0 21 16,1 0-16,-1-22 0,0 22 0,0-21 15,-21 0-15,21-1 0,0 22 16,-21-21-16,0 21 0,0-1 16,22 1-16,-22 0 15,0 42 1,0 0-16,0 1 16,0-1-16,0 0 0,0 21 15,0-21-15,0 1 0,0 20 0,0-21 16,0 0-16,0 0 0,0 22 15,0-22-15,0 0 0,0 0 0,0 0 16,21-21-16,-21 22 0,21-1 16,0 0-16,0-21 15,0 0-15,1 0 16,-1 0-16,0 0 0,0-21 16,0 21-16,0-21 0,1-1 15,-1 1-15,21 0 0,-21 0 0,0 0 16,1-22-16,-22 22 0,21-21 15,0 0-15,-21 20 0,21 1 0,-21-21 16,0 21-16,0 0 0,0-1 16,-21 22-1,0 0-15,0 0 16,21 22-16,-22-22 0,22 21 0,-21 0 16,21 0-16,0 0 15,0 0-15,21 1 16,1-22-16,-1 21 0,-21 0 15,0 0-15,21-21 0,-21 21 16,21 0-16,-21 1 0,0-1 0,0 0 16,0 0-16,0 0 0,0 0 15,0 1-15,0-1 0,0 0 16,21-21-16,0 21 16,1-21-16,-1 0 15,0 0-15,0 0 0,0 0 0,22 0 16,-22-21-16,21 0 15,-21 0-15,22 21 0,-1-22 0,-21 1 0,21 0 16,1 0-16,-22-21 16,0 20-16,21 1 0,-20-21 0,-22 21 15,21-22-15,-21 22 0,21-21 0,-21 21 16,0 0-16,0-1 16,0 1-16,-21 42 31,21 1-16,-21-1-15,21 21 0,0-21 16,0 22-16,-22-1 0,22 0 0,-21 1 16,21-1-16,0 0 0,-21 1 15,21 20-15,-21 1 0,21-1 0,0 1 16,-21-1-16,21 1 0,0 20 16,0-20-16,0-1 0,0 22 15,0 0-15,0-1 0,0-20 0,0 42 16,0-22-16,-21-20 0,21 20 0,0 1 15,-22-21-15,22-1 0,0 1 16,0-1-16,0-21 0,0 1 0,0-22 16,-21 0-16,21 0 0,0-42 15,0 0 1,0 0-16,0 0 0,0-22 16,0 1-16,0 0 0,0-22 0,0 1 15</inkml:trace>
  <inkml:trace contextRef="#ctx0" brushRef="#br0" timeOffset="28841.7">3323 5440 0,'0'0'0,"0"-42"0,0-1 0,0 1 16,0 0-16,0-1 0,0 22 16,0-21-16,0 21 0,21-1 0,0-20 15,22 21-15,-22 0 0,21 0 16,1-1-16,-1 1 0,21 0 0,-20 21 15,-1 0-15,0 0 0,1 0 16,-1 21-16,-21 0 0,0 1 16,1-1-16,-22 21 0,0-21 0,0 22 15,0-22-15,-22 21 0,1-21 16,0 0-16,-21 22 0,21-22 0,-1 0 16,-20 0-16,21 0 0,0-21 15,0 22-15,-1-22 0,1 0 0,0 0 16,0 0-16,0 0 15,42-22 17,0 22-32,-21-21 15,21 21-15,22-21 0</inkml:trace>
  <inkml:trace contextRef="#ctx0" brushRef="#br0" timeOffset="29288.44">4170 4868 0,'-21'0'16,"-1"22"-1,1-1 1,21 0-16,-21 0 0,21 0 0,0 22 16,-21-22-16,21 21 0,-21-21 15,21 22-15,0-22 0,0 21 0,0-21 16,0 22-16,0-22 0,-21 0 15,21 21-15,0-21 0,0 1 16,0-1-16,21-21 0,0 0 0,0 0 16,0 0-16,0 0 15,22 0-15,-22 0 0,0 0 0,0-21 16,0 21-16,1-22 0,-1 1 0,0 0 16,0 0-16,-21 0 0,0-22 15,21 22-15,-21-21 0,0 0 0,0-1 16,0 1-16,0 0 0,-21-1 15,0 22-15,0-21 0,0 21 0,-1-1 16,1 1-16,0 0 0,0 21 16,0 0-16,0 0 0,-1 0 15,1 0-15,0 21 0,0-21 0,0 21 16,0 1-16,21-1 0,0 0 16,-22-21-16,22 21 0,0 0 0,0 0 15,0 1-15,0-1 0,0 0 16,22-21-16,-1 0 0,0 0 15,0 0-15</inkml:trace>
  <inkml:trace contextRef="#ctx0" brushRef="#br0" timeOffset="29740.9">4868 4826 0,'0'-21'16,"0"42"-16,0-63 15,-21 42 1,0 0-16,0 0 0,-22 21 16,22 0-16,0-21 0,0 21 0,-21 0 15,20 1-15,1-1 0,0 0 0,0-21 16,21 21-16,0 0 0,0 0 0,-21-21 16,21 22-16,0-1 0,0 0 15,21-21-15,0 21 16,0-21-16,0 0 0,1 21 15,-1 0-15,0-21 0,21 22 0,-21-22 16,1 21-16,-1-21 0,0 21 0,-21 0 16,21-21-16,0 21 0,-21 0 15,0 1-15,0-1 16,0 0-16,-21-21 0,0 21 16,0-21-16,0 0 0,-1 0 0,1 0 15,0 0-15,0 21 0,0-21 0,-22 0 16,22 0-16,0 0 0,0 0 15,-21 0-15,20 0 0,1 0 0,0 0 16,0 0-16,0 0 0,21-21 16,-21 21-16,21-21 15,0 0 1,21 0 0,0 21-16</inkml:trace>
  <inkml:trace contextRef="#ctx0" brushRef="#br0" timeOffset="30077.31">5334 5017 0,'21'-43'15,"0"22"-15,0 21 0,1-21 16,-22 0-16,21 0 0,-21-1 0,21 1 15,-21 0-15,0 0 0,0 0 16,0 0-16,0-1 0,0 1 0,0 0 16,0 0-16,0 0 15,-21 21-15,0 0 0,-1 0 0,1 0 16,0 0-16,0 0 0,0 21 16,0 0-16,-1 0 0,1 0 0,0 1 15,21-1-15,-21 21 0,0-21 16,21 22-16,-21-22 0,21 21 0,0 0 15,-22-20-15,22 20 0,-21-21 16,21 0-16,0 22 0,0-22 0,0 0 16,0 0-16</inkml:trace>
  <inkml:trace contextRef="#ctx0" brushRef="#br0" timeOffset="30359.17">11261 4953 0,'84'0'0</inkml:trace>
  <inkml:trace contextRef="#ctx0" brushRef="#br0" timeOffset="31357.67">5122 5080 0,'21'0'31,"-21"21"16,0 0-47,0 1 16,0-1-16,0 0 0,0 0 15,0 0-15,0 0 0,22 1 16,-22-1-16,0 0 0,21 0 0,-21 0 16,21 0-16,0-21 0,0 0 15,0 0-15,1 0 16,-1 0-16,0 0 15,0 0-15,0 0 0,0-21 16,1 21-16,-1-21 0,-21 0 16,21 21-16,0 0 15,0-21-15,0 21 16,1-21-16</inkml:trace>
  <inkml:trace contextRef="#ctx0" brushRef="#br0" timeOffset="32840.83">12340 4339 0,'0'0'0,"42"0"0,-20-21 0,-1 0 16,21 21-16,-21-21 0,0 21 16,1-21-16,-1-1 0,0 22 0,0-21 15,0 0-15,0 21 0,1-21 16,-22 0-16,21 21 16,-42 0 15,-1 0-16,1 21-15,0 0 0,-21 0 16,-1 0-16,1 1 0,0 20 0,-22-21 16,1 21-16,-1-20 0,-20 20 15,-1 0-15,21 1 0,-20-1 0,-1-21 16,0 43-16,-20-22 0,20 0 0,-21 22 16,0-1-16,-21-20 0,0 20 15,0 1-15,0-1 0,0 1 0,0-1 16,0 1-16,-21-1 0,21 1 15,0-1-15,0 22 0,21-22 0,0 1 16,1-1-16,20 1 0,-21-1 16,21-20-16,-20 20 0,20-21 15,0 22-15,-21-22 0,22 1 0,-1-1 16,0 0-16,1 22 0,20-22 0,-20-21 16,20 22-16,22-22 0,-1 21 15,1-42-15,0 21 0,21 0 0,21-42 31,0 0-15,21 0-16,0 0 0,0 0 16,-21-1-16,21 1 0,0 0 0,1 0 15,-1-21-15</inkml:trace>
  <inkml:trace contextRef="#ctx0" brushRef="#br0" timeOffset="33389.57">8721 5736 0,'0'0'0,"0"-21"0,21 21 0,-21-21 16,21 0-16,0 0 15,0 21 1,-21 21 0,0 0-16,-21 0 15,0 0-15,0 0 0,0 22 16,-1-22-16,1 21 0,0-21 15,0 22-15,0-22 0,0 21 0,-1-21 16,1 22-16,-21-1 0,21-21 16,0 0-16,-1 22 0,1-22 0,0 0 15,0 21-15,0-20 0,21-1 0,-21 0 16,21 0-16,-22-21 0,22 21 16,0-42 30,22 21-46,-1-21 0,0 0 0,0 21 16,0 0-16,22 0 0,-22-21 16,0 21-16,21 0 0,1 0 15,-1 0-15,0 0 0,1 0 0,-1 0 16,21 0-16,-20 0 0,-1 21 0,0-21 16,1 21-16,-1-21 0,0 21 15,-20 0-15,20-21 0,-21 21 0,0-21 16,22 22-16,-22-1 0,0-21 0,-21 21 15,21-21-15,0 0 0,0 0 16,-21 21-16,22-21 16,-1 0-16,-21-21 47,0 0-47,0 0 15,0-1-15</inkml:trace>
  <inkml:trace contextRef="#ctx0" brushRef="#br0" timeOffset="34816.76">15981 3916 0,'0'0'0,"-21"0"15,-1 0-15,22-21 0,-21 21 16,21-21-16,-21 21 15,0 0-15,21-22 16,-21 22-16,0 0 0,42 22 47,0-1-31,0-21-16,0 21 0,0 0 0,22 0 15,-22 0-15,21 22 0,1-1 16,-1 0-16,0 1 0,1-1 0,-1 0 15,0 1-15,22-1 0,-22 0 16,22 22-16,-22-22 0,21 22 16,1-22-16,-1 22 0,1-1 0,-1 1 15,1-1-15,-1 22 0,22-22 0,0 1 16,-1-1-16,1 1 0,21-1 16,-21-20-16,-1 20 0,22-21 0,-21 22 15,-1-1-15,1-20 0,0 20 16,-1-20-16,1 20 0,0-21 0,-1 1 15,-20-1-15,21 0 0,-22-20 0,1 20 16,-1-21-16,1 0 0,-22 0 16,0 1-16,1-1 0,-1-21 0,-21 0 15,0 0-15,0 0 0,-21-21 47,0-1-47,0 1 16,-21 21-16,0-21 15,0 0-15,0 21 0,21-21 0,-21 0 16,-1 21-16,1-22 0,0 1 0,21 0 16,-21 0-16,21 0 0,-21 0 15,21-1-15,-21 1 0,-1 21 16,22-21-16,-21 21 16,21-21-16,0 42 31,0 0-16,0 0-15,0 1 16,21-22-16,-21 21 0,22-21 16,-1 21-16,21-21 0,-21 21 15,0-21-15,1 0 0,-1 0 0,0 21 16,0-21-16,0 0 0,0 0 16,1 0-16,-1 0 0,-21 21 15,0 1 16,0-1-31,-21-21 16,-1 21-16,1-21 0,0 21 16,0 0-16,-21 0 0,20-21 15,1 22-15,0-1 0,-21 0 0,21 0 16,-1 0-16,1 0 0,0-21 0,0 22 16,0-22-16,0 21 0,-1-21 15,22 21-15,-21-21 0,0 0 16,0 0-1,0 0-15,0 0 0,-1 0 16,1 0-16,0 0 16</inkml:trace>
  <inkml:trace contextRef="#ctx0" brushRef="#br0" timeOffset="36012.12">2434 7430 0,'0'-22'0,"-21"22"16,21-21-16,-21 0 0,21 0 15,-21 0-15,21 0 0,0-1 16,0 1-16,0 0 0,0 0 15,0 0-15,0 0 0,-22 21 32,1 0-32,21 21 15,0 0-15,-21 0 16,21 21-16,-21-20 0,21 20 0,0 0 16,-21 1-16,0-1 0,-1 0 15,22 1-15,-21 20 0,0-21 0,0 1 16,0 20-16,21-20 0,-21-1 15,-1 0-15,22 1 0,-21-1 0,21 0 16,0-21-16,0 22 0,0-22 16,0 0-16,0-42 31,0 0-15,0 0-16,0-22 0,0 22 15,0-21-15,0 21 0</inkml:trace>
  <inkml:trace contextRef="#ctx0" brushRef="#br0" timeOffset="36336.94">2265 7281 0,'0'0'16,"21"-42"-16,-21 21 0,0 0 0,0-22 0,21 22 16,0 0-16,-21 0 0,21 0 15,1 21-15,-22-21 0,21 21 0,0 0 16,0 0-16,0 0 0,0 0 15,1 0-15,-1 21 0,-21 0 16,21 21-16,0 1 0,0-22 16,0 42-16,1-20 0,-22-1 0,0 21 15,0 1-15,0-22 0,0 22 0,0-22 16,0 0-16,0 22 0,0-22 16,0 1-16,0-1 0,-22-21 0,22 21 15,0-20-15,0-1 0,-21 0 16,21 0-16,0 0 0,-21-21 15,21-21 1,0 0 0,0 0-16,0 0 0,0-22 15,-21 22-15</inkml:trace>
  <inkml:trace contextRef="#ctx0" brushRef="#br0" timeOffset="36563.81">2222 7705 0,'0'0'0,"22"0"47,-1 0-47,0 0 0,0 0 0,21-21 16,-20 21-16,-1 0 0,21 0 16,0 0-16,-20 0 0,20 0 0,0-22 15,-21 22-15,22 0 0,-22 0 16,0 0-16,0 0 0,0-21 15,1 21-15,-1-21 16,0 21-16,0 0 16</inkml:trace>
  <inkml:trace contextRef="#ctx0" brushRef="#br0" timeOffset="37050.53">3217 7493 0,'0'0'0,"21"-21"0,1 0 16,-22 0 0,0-1-16,-22 22 31,1 0-31,-21 0 16,21 22-16,0-1 0,-1 0 0,1-21 15,0 21-15,0 0 0,0 0 16,0 1-16,-1-1 0,22 0 0,0 0 15,0 0 1,0 0 0,22-21-16,-1 0 0,0 0 0,0 22 15,0-22-15,0 0 0,1 0 16,-1 21-16,0-21 0,0 0 16,0 21-16,0-21 0,1 21 15,-1-21-15,0 21 16,-21 0-16,0 1 0,0-1 15,-21-21-15,0 21 16,-1-21-16,1 0 0,0 21 0,0-21 16,0 0-16,0 21 0,-1-21 0,-20 0 15,21 0-15,0 0 0,0 0 16,-1 0-16,1 0 0,0 0 0,0 0 31,21-21-15,0 0-1,0 0-15,21 0 16</inkml:trace>
  <inkml:trace contextRef="#ctx0" brushRef="#br0" timeOffset="37593.22">3704 7535 0,'0'-63'32,"21"42"-32,-21 0 15,0-1-15,21 1 0,-21 0 16,0 0-16,0 0 0,22 0 16,-22-1-16,-22 22 15,1 0 1,0 0-16,-21 22 0,21-1 0,-22-21 15,1 21-15,21 0 0,-22 0 16,22 0-16,0 1 0,21-1 16,-21 0-16,21 0 15,0 0-15,21-21 16,0 21-16,0-21 0,1 0 0,-1 22 16,0-22-16,21 0 15,-21 21-15,1-21 0,-1 0 0,21 21 16,-21-21-16,0 21 0,1-21 0,-1 21 15,0-21-15,-21 21 0,21 1 16,-21-1-16,0 0 16,0 0-16,-21-21 15,0 21-15,0-21 0,-22 0 0,22 21 16,0-21-16,-21 0 0,20 0 0,1 0 16,-21 0-16,21 0 15,0 0-15,-1 0 0,1 0 0,0 0 0,0 0 16,0 0-16,21-21 62,21 21-62,-21-21 0,21 21 0</inkml:trace>
  <inkml:trace contextRef="#ctx0" brushRef="#br0" timeOffset="38051.96">4000 7557 0,'0'-22'31,"22"1"-31,-22 0 16,21 0-16,0 21 0,-21-21 0,0 0 16,0-1-16,21 1 0,-21 0 0,21 0 15,-21 0 1,0 0-16,-21 21 16,0 21-1,0 0-15,21 0 16,-21 0-16,-1 0 0,22 1 0,0-1 15,0 0-15,0 0 0,-21 0 16,21 0-16,0 1 0,0-1 0,0 0 16,0 0-16,0 0 0,0 0 15,21 1-15,1-22 0,-1 0 16,0 0-16,-21 21 0,21-21 16,0 0-16,0 0 0,1 0 15,-1 0-15,0 0 0,0 0 16,0 0-16,0-21 0,1 21 0,-1-22 15,0 1-15,0 21 16</inkml:trace>
  <inkml:trace contextRef="#ctx0" brushRef="#br0" timeOffset="38468.72">4381 7430 0,'0'0'0,"0"-22"0,0 1 16,0 0-16,0 0 15,0 0-15,0 0 16,22 21 0,-1 0-1,0 0-15,-21 21 0,21 0 0,0-21 16,0 21-16,1 0 0,-22 0 16,21 1-16,0-1 0,-21 0 0,0 0 15,21 0-15,-21 0 0,21 1 16,-21-1-16,0 0 0,0 0 0,0 0 15,0 0-15,0 1 0,0-1 16,-21-21-16,0 0 0,21 21 16,-21-21-16,0 0 15,-1 0 1,22-21-16,0 0 16,0-1-16,0 1 0,0 0 15,0 0-15,0 0 0,0 0 0,0-1 16,0 1-16,22 0 0,-1 0 15,-21 0-15,0 0 0,21 21 0,0-22 16,0 22-16,-21-21 0,21 21 16,1-21-16,-1 21 0,0-21 0,0 21 15,0-21-15,0 0 0,1-1 0</inkml:trace>
  <inkml:trace contextRef="#ctx0" brushRef="#br0" timeOffset="38866.5">5292 6943 0,'-22'-21'0,"-20"-1"31,21 22-31,0 22 16,21-1-16,-21-21 15,21 21-15,-22 0 0,22 0 16,0 22-16,0-22 0,0 21 16,-21 0-16,21 1 0,-21-1 0,21 0 15,0 1-15,0-1 0,-21 0 0,0 1 16,21-1-16,0-21 0,0 22 16,0-1-16,0-21 0,0 0 0,0 64 15,21-85 1,0 21-16,0-21 15,0 0-15,1 0 0,-1 0 0,0 0 16,0 0-16,0-21 0,0 21 16,-21-21-16,22 0 0,-1 21 15,0-22-15,0 1 0,-21 0 16,0 0-16,0 0 0,21-22 0,-21 22 16,0 0-16</inkml:trace>
  <inkml:trace contextRef="#ctx0" brushRef="#br0" timeOffset="39080.37">4995 7260 0,'-21'0'32,"42"0"-32,0 0 15,1-21-15,-1 0 0,21 21 0,-21 0 16,0-21-16,22 21 15,-22-21-15,21 21 0,-21 0 0,22-22 16,-22 1-16,21 21 0,-21 0 0,1-21 16,20 21-16,-21 0 0,21-21 15</inkml:trace>
  <inkml:trace contextRef="#ctx0" brushRef="#br0" timeOffset="39496.12">6667 6519 0,'0'0'0,"-21"-21"16,0 21-16,21-21 0,-21 21 15,0 0 1,0 0-16,-1 0 0,22 21 15,-21 0-15,0 22 0,0-22 16,0 21-16,0 1 0,-1-1 16,1 0-16,-21 1 0,21 20 15,-22 1-15,1-1 0,0 22 0,-22-22 16,22 22-16,-22 0 0,22-22 16,-21 22-16,-1-1 0,22-20 0,-1-1 15,1 22-15,0-21 0,-1-1 0,22 22 16,-21-22-16,21 1 0,0-1 15,-1-20-15,1 20 0,0-21 0,0-20 16,21 20-16,-21-21 0,21 0 0,21-21 31,0-21-15,0 0-16,-21 0 0,21 0 0,1-1 16,-1-20-16,0 21 0</inkml:trace>
  <inkml:trace contextRef="#ctx0" brushRef="#br0" timeOffset="40312.6">6667 7070 0,'0'0'16,"0"-21"-16,22-1 0,-22 1 15,0 0-15,0 42 31,0 0-31,-22 22 16,1-22-16,21 21 0,0 1 16,0 20-16,-21-21 0,0 1 0,21 20 15,-21-20-15,0-1 0,21 0 16,0 1-16,-22-1 0,22 0 0,-21-21 16,21 1-16,0-1 0,0 0 0,0 0 15,21-21 1,1 0-16,-1 0 15,0-21-15,0 0 0,0 0 0,0-1 16,1 1-16,20 0 0</inkml:trace>
  <inkml:trace contextRef="#ctx0" brushRef="#br0" timeOffset="40557.37">7154 7027 0,'21'-21'0,"-42"42"0,64-63 0,-22 21 16,0 0-16,-21 42 31,0 0-31,0 21 0,0-20 16,0 20-16,0 0 0,-21 1 15,21-1-15,-21 0 0,-1 1 0,1-1 16,21 0-16,-21 1 0,0-1 0,21 0 16,0-21-16,-21 22 15,21-22-15,-21 0 0,21 0 0,0-42 47</inkml:trace>
  <inkml:trace contextRef="#ctx0" brushRef="#br0" timeOffset="40768.26">6604 7514 0,'21'0'31,"0"0"-31,0 0 16,1 0-16,-1 0 0,0 0 0,0 0 15,21-21-15,-20 21 0,20 0 0,-21 0 16,21-21-16,-20 21 0,20-21 16,-21 21-16,21 0 0,-20 0 0,-1-21 15,0 21-15,21 0 0,-21 0 0,1 0 16</inkml:trace>
  <inkml:trace contextRef="#ctx0" brushRef="#br0" timeOffset="41296.81">7662 7430 0,'0'0'0,"21"0"0,1-22 0,-22 1 15,0 0-15,21 0 0,-21 0 16,0 0-16,0-1 0,0 1 15,0 0-15,-21 0 0,-1 0 16,1 21-16,0 0 0,0 0 0,0 0 16,0 0-16,-1 0 0,-20 21 0,21 0 15,0 0-15,0 0 0,-1 1 16,1-1-16,0 21 0,0-21 0,0 22 16,21-22-16,0 0 0,0 21 15,0-21-15,0 1 0,0-1 16,0 0-16,0 0 0,0 0 0,0 0 15,21-21-15,0 0 16,0 0-16,0 0 16,1 0-16,-1 0 0,0 0 0,0 0 15,-21-21-15,21 0 0,0 0 0,1 21 16,-1-21-16,-21-22 0,21 22 16,0 0-16,-21-21 0,0 21 0,21-1 15,-21-20-15,21 21 0,-21 0 16,0 0-16,0 42 31,0 0-31,0 0 16,-21 21-16,21-20 0,0-1 15,0 0-15,0 0 0,0 0 0,0 0 16,0 1-16,0-1 0,0 0 0,0 0 16,0 0-16,21-21 15,1 0-15,-1 0 16,0 0-16,0 0 0,0 0 0,0 0 15,1-21-15,-1 21 0</inkml:trace>
  <inkml:trace contextRef="#ctx0" brushRef="#br0" timeOffset="41697.58">7980 7387 0,'0'0'0,"-21"-21"15,21 0-15,0 0 0,0 0 16,0-1-16,0 1 15,0 0-15,21 21 16,0 0-16,0-21 0,0 21 16,0 0-16,1 0 0,-1 0 15,0 21-15,0 0 0,0 0 0,0 1 16,-21-1-16,22 0 0,-1 0 16,0 0-16,-21 0 0,0 1 0,0-1 15,0 21-15,0-21 0,0 0 0,0 1 16,0-1-16,-21-21 15,21 21-15,-21-21 16,21-21 15,0 0-31,0-1 0,0 1 16,0 0-16,0-21 0,0 21 16,21-1-16,-21 1 0,0 0 0,21 0 15,0 0-15,-21 0 0,21-1 16,-21 1-1,21 21-15,1 0 0,-1 0 32,0 0-32</inkml:trace>
  <inkml:trace contextRef="#ctx0" brushRef="#br0" timeOffset="42280.24">8932 7345 0,'0'0'0,"0"-21"0,0 0 0,0-1 16,0 1-16,0 0 16,0 0-16,0 0 0,0 0 0,0-1 15,-21 1-15,0 21 0,0-21 0,0 21 16,-1 0-16,1 0 0,0 0 15,0 0-15,0 0 0,0 21 0,-1 0 16,1 1-16,0-1 0,0 0 0,0 21 16,0-21-16,-1 22 0,1-1 15,21-21-15,0 22 0,0-22 0,0 21 16,0-21-16,0 0 0,0 1 0,0-1 16,0 0-16,0 0 15,21-21-15,1 0 0,-1 0 0,0 0 16,0 0-16,0 0 15,0-21-15,1 0 0,-1 21 16,0-21-16,0-1 0,0 1 0,0 0 16,1-21-16,-1 21 0,0-22 0,-21 1 15,21 0-15,0-1 0,-21 1 16,21 0-16,-21-1 0,0 1 0,0 0 16,22 20-16,-22 1 0,0 0 15,0 0-15,0 0 0,0 0 16,0 42-1,0 0-15,0 0 0,-22 0 16,22 22-16,0-22 0,0 21 0,0 0 16,0 1-16,0-1 0,0 0 15,0 1-15,0-1 0,0-21 16,0 22-16,0-22 0,0 0 0,0 0 16,0 0-16,0 0 0,22-21 0,-1 22 15,0-22 1,0 0-16</inkml:trace>
  <inkml:trace contextRef="#ctx0" brushRef="#br0" timeOffset="43015.82">9715 6858 0,'0'-21'0,"0"42"0,0-63 0,22 42 0,-22-21 16,21 21-16,-21-22 15,0 44 1,0-1-16,0 0 0,-21 0 16,-1 0-16,22 22 0,-21-1 15,0 0-15,21 1 0,-21-1 0,0 0 16,21 22-16,-21-22 0,-1 0 0,22 22 15,0-22-15,-21 1 0,0-22 16,21 21-16,-21-21 0,21 22 16,-21-22-16,21 0 0,0 0 15,0-42 17,0 0-32,0 0 0,0-1 15,0-20-15,0 21 0,0-21 0,21-1 16,-21 1-16,21 0 0,-21-1 15,0-20-15,21 20 0,0 1 0,-21-21 16,22 20-16,-1 1 0,0 0 0,0-1 16,0 1-16,0 0 0,1 20 15,-1 1-15,0 0 0,-21 0 16,21 21-16,0 0 0,0 0 0,1 0 16,-1 0-16,0 21 0,-21 21 15,21-20-15,0 20 0,-21 0 0,0 1 16,0-1-16,0 0 0,0 1 15,0 20-15,0-21 0,0 1 0,0-1 16,0 22-16,0-22 0,0-21 0,0 21 16,0-20-16,0 20 0,0-21 15,0 0-15,0 0 0,0 1 16,0-44 15</inkml:trace>
  <inkml:trace contextRef="#ctx0" brushRef="#br0" timeOffset="43228.7">9610 7260 0,'0'0'0,"0"-21"31,21 21-31,0 0 15,0 0-15,0-21 0,0 21 0,1 0 16,-1 0-16,0 0 16,0-21-16,0 21 0,22 0 0,-22 0 15,0 0-15,0-21 0,21 21 0,-20 0 16,-1 0-16,0-22 0</inkml:trace>
  <inkml:trace contextRef="#ctx0" brushRef="#br0" timeOffset="43700.44">10562 7070 0,'0'0'0,"21"0"0,-21-21 0,21 21 0,-21-22 16,0 1 0,0 0-1,-21 21-15,0 0 16,0 0-16,0 0 0,0 21 0,-1 0 15,1 1-15,0-22 0,21 21 16,-21 0-16,21 0 0,-21 0 0,21 0 16,0 1-16,0-1 0,0 0 0,0 0 15,21 0 1,0-21-16,-21 21 0,21-21 0,0 0 16,1 0-16,-1 22 0,0-22 0,0 0 15,0 21-15,0-21 0,1 21 16,-1-21-16,-21 21 0,21-21 15,0 21-15,-21 0 0,0 1 16,0-1-16,0 0 16,-21 0-16,0-21 15,-22 21-15,22-21 0,0 0 16,-21 0-16,21 21 0,-1-21 0,-20 0 16,0 0-16,21 0 0,-1 0 15,1 0-15,0 0 0,0 0 0,0 0 16,0 0-16,21-21 31,21 21-15,-21-21-16,21 21 0,0 0 0</inkml:trace>
  <inkml:trace contextRef="#ctx0" brushRef="#br0" timeOffset="44168.17">11218 7154 0,'0'0'0,"43"-42"31,-43 21-31,0 0 0,0 0 16,-22-1-16,1 22 16,0 0-16,0 0 0,0 0 15,0 0-15,-22 0 0,22 0 16,0 22-16,0-1 0,0-21 0,21 21 15,-22 0-15,1 0 0,0 0 16,21 1-16,0-1 0,0 0 0,0 0 16,0 0-16,0 0 15,0 1-15,21-22 0,0 21 0,1-21 16,-1 21-16,0 0 0,0-21 0,0 21 16,22-21-16,-22 21 0,0-21 15,0 22-15,0-1 0,0-21 16,-21 21-16,0 0 0,0 0 15,-21 0-15,0-21 16,-21 22-16,21-22 0,-22 0 16,1 21-16,21-21 0,-22 21 0,1-21 15,0 0-15,21 0 0,-22 0 0,22 0 16,0 0-16,0 0 0,0 0 16,-1 0-16,22-21 15,0 0 1,22-1-16,-1 22 15,0 0-15,0-21 0</inkml:trace>
  <inkml:trace contextRef="#ctx0" brushRef="#br0" timeOffset="44532.13">11366 7366 0,'0'0'16,"22"0"-16,-1-21 0,0 21 0,0-21 0,0 0 15,0 21-15,22-22 0,-22 1 16,0 0-16,21 0 0,-20 0 0,-1 0 16,0-1-16,0 1 0,-21 0 15,0 0-15,0 0 16,-21 21 0,0 0-16,0 0 0,-1 0 0,1 21 15,0 0-15,-21 0 0,21 0 16,-1 1-16,1-1 0,0 0 0,21 0 15,0 0-15,0 22 0,-21-22 0,21 0 16,0 0-16,0 0 16,0 0-16,21 1 0,0-1 15,0 0-15,1-21 0,-1 0 16,0 0-16,0 21 0,0-21 16,0 0-16,1 0 0,-1 0 15,0 0-15,0 0 0,0-21 0,0 0 16,1 21-16,-1-21 0,0 21 15</inkml:trace>
  <inkml:trace contextRef="#ctx0" brushRef="#br0" timeOffset="44928.1">11917 7197 0,'0'0'0,"21"-85"32,-21 64-32,21 21 15,-21-21-15,21 21 0,0-21 16,1 21-16,-1 0 0,0 0 15,0 0-15,0 0 16,0 0-16,1 21 0,-1 0 0,0-21 16,-21 21-16,0 21 0,0-20 0,0-1 15,0 0-15,0 21 0,0-21 16,0 1-16,0 20 0,0-21 0,-21 0 16,21 0-16,0 1 0,-21-1 0,-1-21 15,22 21-15,0 0 0,-21-21 16,0 0-1,21-21 1,0 0 0,0 0-16,0-1 0,0 1 15,21-21-15,-21 21 0,21 0 16,-21-22-16,22 22 0,-22 0 16,21 0-16,-21 0 0,0-1 0,21 1 15,0 0-15,-21 0 16,0 0-16,0 0 15,21-1-15,-21 1 16</inkml:trace>
  <inkml:trace contextRef="#ctx0" brushRef="#br0" timeOffset="45296.03">12636 6625 0,'0'-21'0,"0"42"0,0-21 47,0 21-31,0 1-16,-21-1 0,21 21 0,-21-21 15,0 22-15,21-22 0,0 21 0,0 0 16,-21-20-16,21 20 0,-21 0 15,21 1-15,0-1 0,-22 0 16,22 1-16,0-1 0,0 0 0,0-21 16,0 22-16,0-22 0,0 0 15,0 21-15,0-20 0,22-1 16,-22 0-16,21-21 0,0 0 16,0 0-16,0 0 15,0 0-15,1-21 0,-1 0 16,0-1-16,0 1 0,0 0 0,0 0 15,22 0-15,-22-22 0</inkml:trace>
  <inkml:trace contextRef="#ctx0" brushRef="#br0" timeOffset="45536.9">12573 6900 0,'0'0'0,"21"0"47,0 0-47,0 0 16,1 0-16,-1 0 0,0 0 0,21 0 15,-21 0-15,22-21 0,-1 21 0,0 0 16,1 0-16,-1-21 0,0 21 16,-20-21-16,20 21 0,-21 0 0,-21-21 31</inkml:trace>
  <inkml:trace contextRef="#ctx0" brushRef="#br0" timeOffset="46564.23">17928 6498 0,'0'0'16,"21"0"-16,0-21 0,1 0 15,-1 21-15,0-21 0,0 0 16,0-1-16,0 1 0,1 0 0,-1 0 16,-21 0-16,21 0 0,-42 21 31,0 0-31,-1 0 0,1 0 0,-21 0 16,21 21-16,-22-21 0,1 21 0,21 0 15,-21 0-15,-1 0 0,22 1 16,0-1-16,0 21 0,0-21 0,-1 0 15,22 1-15,0-1 0,0 0 16,0 0-16,0 0 0,22 0 0,-1 1 16,0-1-16,21 21 0,-21-21 15,22 0-15,-22 1 0,21-1 16,1 0-16,-22 0 0,21 0 0,0 0 16,-20 1-16,20-1 0,-21 0 0,0 0 15,-21 0-15,0 0 0,0 1 16,0-1-16,-21 0 0,0 0 15,0-21-15,-22 21 0,1-21 16,0 0-16,-1 0 0,1 0 0,0 0 16,-1 0-16,1 0 0,0 0 0,21-21 15,-22 0-15,22 21 0,-21-21 16,21 0-16,21-1 0,-22 1 0,22 0 16,-21 0-16,21 0 0,0 0 15,0-1 1,21 22-16,1 0 0,-1 0 15,0-21-15,0 21 0,21 0 0,-20 0 16,-1 0-16,21 0 0,0 0 16</inkml:trace>
  <inkml:trace contextRef="#ctx0" brushRef="#br0" timeOffset="47048.02">18838 6646 0,'0'0'16,"-21"-21"-16,0 21 0,0 0 16,0 0-16,-1 0 0,1 0 0,0 0 15,0 0-15,0 0 0,0 21 16,-1 1-16,1-1 0,0 21 0,21-21 16,-21 0-16,21 1 0,-21 20 0,21-21 15,0 0-15,-21 22 0,21-22 16,0 0-16,0 0 0,0 0 0,0 0 15,21 1-15,0-1 0,0 0 0,0-21 16,22 21-16,-22-21 0,0 0 16,0 0-16,21 0 0,-20 0 0,-1 0 15,21 0-15,-21 0 0,0-21 16,1 0-16,-1 0 0,0-1 16,0 1-16,0 0 0,0 0 0,1 0 15,-22-22-15,0 1 0,0 21 16,0-21-16,0-1 0,0 1 0,0 0 15,0-1-15,-22 22 0,-20-21 0,21 21 16,0-1-16,-22 1 0,22 21 16,-21 0-16,0 0 0,-1 0 0,22 21 15,-21 1-15,21-1 0,-1 0 16,1 0-16,0 0 0,0 0 0,21 1 16,0-1-16,0 0 0,0 0 15,21 0-15,0 0 16,0-21-16,22 0 0,-1 0 0,-21 0 15,43 0-15,-22 0 0,0 0 16</inkml:trace>
  <inkml:trace contextRef="#ctx0" brushRef="#br0" timeOffset="47824.97">19516 6456 0,'0'0'0,"21"-42"0,0 20 16,0-20-16,-21 21 0,0 0 0,0 0 15,0-1-15,0 1 0,-21 21 16,0 0-16,0 0 15,-1 21-15,22 1 16,-21 20-16,0 0 0,0 22 16,21-22-16,-21 22 0,0-1 0,-1 1 15,1-1-15,0 1 0,21-1 16,-21 1-16,0-1 0,0 1 0,-1 20 16,22 1-16,-21 0 0,0-22 0,21 22 15,-21-1-15,0 1 0,0 0 16,-1-1-16,1 1 0,0 0 0,0-1 15,0-20-15,-22 84 0,22-84 16,0-22-16,0 0 0,21 1 0,0-22 16,0 0-16,0 0 15,21-21-15,0 0 16,0-21-16,22 0 0,-1 0 0,0-22 16,1 22-16,-1-21 0,22-1 0,-22 22 15,21-21-15,-20 0 0,20-1 16,-20 1-16,-1 0 0,0-1 0,-21-20 15,1 20-15,-22 1 0,0 0 0,0-1 16,-43 1-16,22 0 0,-21-22 16,-1 22-16,-20 0 0,21-22 0,-22 22 15,22-1-15,-22 1 0,22 0 0,0 21 16,20-1-16,-20 1 0,21 0 16,21 0-16,0 0 15,21 0 1,0-1-16,0 22 0,1-21 15,20 21-15,0-21 0,1 21 0,-1-21 16,0 0-16,1 0 0,20-1 16,-21 1-16,22 0 0,-22-21 0,22 21 15,-22-22-15,0 1 0,1 21 0,-1-43 16,-21 22-16,22 0 0,-22-1 16,0 1-16,0-22 0,-21 43 0,0-21 15,0 0-15,0 20 0,0 1 16,0 0-16,0 42 31,0 22-31,0-22 16,-21 21-16,21 0 0,-21 1 0,21-1 15,0 0-15,0 22 0,0-22 0,0 1 16,-21-1-16,21 0 0,0 1 16,0-1-16,0-21 0,0 21 0,0-20 15,0-1-15,0 0 0,0 0 16,21-21-16,0 0 15,0 0 1,0-21-16,-21 0 0,0 0 16,0-1-16,21 1 0</inkml:trace>
  <inkml:trace contextRef="#ctx0" brushRef="#br0" timeOffset="47996.26">19664 6710 0,'21'0'32,"0"0"-32,21 0 0,-20 0 15,20 0-15,0 0 0,-21 0 0,22 0 16,-1 0-16,0 0 0,22 0 16,-22-21-16,1 21 0</inkml:trace>
  <inkml:trace contextRef="#ctx0" brushRef="#br0" timeOffset="48544.66">20786 6244 0,'-43'0'15,"22"21"1,21 1-16,-21-1 0,0 0 0,0 21 0,-1 1 15,1-1-15,0 0 0,0 22 16,0-22-16,0 0 0,-1 22 16,1-22-16,0 1 0,0-1 0,0 0 15,0-21-15,-1 22 0,1-22 16,0 21-16,21-21 0,-21 1 0,21-1 16,21-21 15,0 0-31,0-21 15,-21-1-15,22 1 0,-1 0 0,-21 0 16,21-21-16,0-1 0,0 1 16,-21 0-16,43-22 0,-22 22 0,0-22 15,0 1-15,21-1 0,-20 22 16,20-22-16,-21 22 0,21 0 16,-20 21-16,20-1 0,-21 1 0,0 0 15,0 21-15,1 0 16,-22 21-16,0 22 15,0-22-15,0 21 0,0 22 16,0-22-16,0 21 0,-22-20 0,22 20 16,-21-20-16,21 20 0,0-21 0,0 1 15,0-1-15,0 0 0,0-20 16,0 20-16,0-21 0,0 0 0,0 0 16,0 1-16,-21-22 0,21 21 0,0-42 46</inkml:trace>
  <inkml:trace contextRef="#ctx0" brushRef="#br0" timeOffset="48768.81">20553 6858 0,'0'0'0,"-21"0"16,42 0 15,0 0-31,0 0 16,0 0-16,0 0 0,22-21 0,-22 21 15,21 0-15,-21 0 0,22 0 16,-22-21-16,21 21 0,-21-21 0,22 21 16,-1-22-16,-21 1 0,22 21 15,-1-21-15,-21 0 0,21 21 0,1-21 16</inkml:trace>
  <inkml:trace contextRef="#ctx0" brushRef="#br0" timeOffset="49184.57">21569 6583 0,'0'0'0,"21"-42"15,-21 20 1,-21 22-16,0 0 0,-1 0 16,1 0-16,-21 0 15,0 0-15,20 22 0,1-1 16,0 0-16,0 0 0,21 0 15,-21-21-15,21 21 0,-21 1 0,21-1 16,0 0-16,0 0 0,0 0 0,0 0 16,0 1-1,21-22-15,0 0 0,0 21 16,0-21-16,22 0 0,-22 0 16,0 0-16,0 0 0,21 0 0,-20 0 15,-1 0-15,0 0 0,0 21 0,0-21 16,-21 21-16,0 0 15,0 0 1,-21 1-16,0-22 0,0 21 0,0-21 16,-22 21-16,22-21 0,0 0 15,0 21-15,0-21 0,-1 0 0,1 21 16,0-21-16,0 0 0,0 0 16,0 0-16,-1 0 15,1 0 1,21-21-1,21 0 1,1 21-16</inkml:trace>
  <inkml:trace contextRef="#ctx0" brushRef="#br0" timeOffset="49644.53">22077 6583 0,'0'0'0,"0"-21"0,21 21 15,-21-21-15,0-1 0,0 1 16,0 0-16,0 0 0,0 0 16,-21 21-1,0 0-15,-1 0 16,1 0-16,0 21 0,0 0 0,0-21 16,-22 21-16,22 0 0,0 1 15,0-22-15,21 21 0,0 0 0,0 0 16,0 0-16,0 0 15,0 1-15,21-22 16,0 21-16,0-21 0,1 0 0,-1 21 16,21-21-16,-21 21 0,0-21 15,1 0-15,-1 21 0,0-21 0,0 21 16,0-21-16,0 22 0,1-22 16,-22 21-16,0 0 0,0 0 15,0 0-15,0 0 0,-22-21 16,1 22-16,0-22 15,0 0-15,-21 21 0,20-21 0,1 21 16,-21-21-16,21 0 0,-22 0 16,22 0-16,0 0 0,-21 0 0,21 0 15,-1 0-15,1 0 0,0 0 0,0 0 16,0 0-16,21-21 31,0 0-31,21 21 0,0-22 0,0 22 16</inkml:trace>
  <inkml:trace contextRef="#ctx0" brushRef="#br0" timeOffset="50047.76">22183 6752 0,'21'0'0,"0"-21"15,0 21 1,0 0-16,-21-21 15,21 0-15,1 21 0,-1-21 0,0 21 16,-21-22-16,21 1 0,0 0 0,0 21 16,1-21-16,-22 0 0,0 0 15,0-1-15,0 1 16,-22 21 0,1 0-16,0 0 0,0 0 15,0 21-15,21 1 0,-21-1 0,-1 0 16,22 0-16,-21 0 0,21 0 15,0 1-15,0 20 0,0-21 0,0 0 16,0 0-16,0 1 0,0-1 0,0 0 16,0 0-16,21-21 15,1 21-15,-1-21 0,0 0 16,0 0-16,0 0 0,0 0 16,22 0-16,-22 0 0,0 0 0,21-21 15,-20 21-15,20-21 0,-21 0 16,21 21-16,-20-21 0,-1-1 15,0 1-15,0 0 0,-21 0 0</inkml:trace>
  <inkml:trace contextRef="#ctx0" brushRef="#br0" timeOffset="50424.54">22754 6646 0,'0'-42'15,"0"106"-15,0-86 0,0-41 0,0 42 16,21 0-16,0-1 16,1 1-16,-1 0 0,0 21 15,0-21-15,0 21 0,0 0 16,1 0-16,20 0 0,-21 0 0,0 0 15,0 0-15,1 0 16,-22 21-16,21-21 0,-21 21 16,0 0-16,0 22 0,0-22 0,0 0 15,0 0-15,0 22 0,0-22 16,0 0-16,0 21 0,0-21 0,0 1 16,0-1-16,0 0 0,0 0 15,0 0-15,0 0 0,0 1 16,-21-22 15,21-22-31,0 1 16,0 0-16,0 0 0,0 0 15,0 0-15,0-1 0,21 1 16,0-21-16,-21 21 0,21-22 16,-21 22-16,0 0 0,21-21 15,-21 21-15,21-1 0,-21 1 16,0 0-16,22 21 0,-1-21 15,-21 0-15,21 21 0,0-21 0,0 21 16</inkml:trace>
  <inkml:trace contextRef="#ctx0" brushRef="#br0" timeOffset="50777.38">23707 6033 0,'0'0'0,"0"-43"31,0 64 0,0 1-31,0-1 0,-22 0 16,1 21-16,21-21 0,-21 1 0,0 20 16,21 0-16,-21 1 0,0-22 15,-1 21-15,22 22 0,0-22 0,0 0 16,0 1-16,-21-1 0,21 0 0,0 1 15,0-22-15,0 21 16,0-21-16,0 22 0,0-22 0,0 0 0,21-21 16,1 21-16,-22 0 0,21-21 15,0 0-15,0 0 0,0 0 16,22 0-16,-22 0 0,0 0 16,0-21-16,21 0 0,-20 0 15,-1 21-15,21-21 0,-21-22 0,0 22 16,1 0-16,20 0 0</inkml:trace>
  <inkml:trace contextRef="#ctx0" brushRef="#br0" timeOffset="51023.73">23410 6371 0,'-21'0'16,"42"0"15,0 0-31,1 0 0,20 0 0,0 0 16,1 0-16,-1-21 0,0 21 15,1 0-15,-1 0 0,0 0 0,1 0 16,-22 0-16,21 0 0,-21 0 16,0 0-16,1 0 0,-22 21 31,-22-21-31</inkml:trace>
  <inkml:trace contextRef="#ctx0" brushRef="#br0" timeOffset="52352.96">2730 8276 0,'0'0'0,"-42"-21"0,0 21 15,21 0-15,-22 0 0,1 0 0,21-21 16,-22 21-16,22 0 0,0 0 16,0 0-16,0 0 0,0 0 15,42 0 17,0 0-17,21 0-15,-21 0 16,22 21-16,-22-21 0,21 0 0,22 0 15,-22 0-15,22 0 0,-22 21 16,21-21-16,1 0 0,-1 0 0,22 0 16,-21 0-16,20 0 0,1 0 0,21 0 15,-22 0-15,22 0 0,0 0 16,0 0-16,0 0 0,21 0 0,-21-21 16,21 21-16,0 0 0,0-21 15,0 0-15,21 21 0,-21-21 16,21 21-16,0-22 0,0 1 0,0 21 15,22-21-15,-22 0 0,21 21 0,-21-21 16,22 0-16,20 21 0,-20-22 16,-1 1-16,0 0 0,1 21 0,20-21 15,-21 0-15,22 0 0,-22 21 16,22-22-16,-22 1 0,22 0 0,-22 21 16,0-21-16,22 0 0,-22 21 0,0-21 15,1-1-15,-1 1 0,0 21 16,1-21-16,-22 0 0,21 21 0,-21-21 15,1 21-15,20-21 0,-21 21 16,0 0-16,-21-22 0,0 1 16,-21 21-16,21 0 0,-42 0 0,21-21 15,-43 21-15,22 0 0,-22 0 0,1 0 16,-22-21-16,0 21 0,1 0 16,-22 0-16,0 0 0,0 0 0,0 0 15,1 0 16,-22-21 1,21 21-17,0-21 1,0 21-16,0-22 0</inkml:trace>
  <inkml:trace contextRef="#ctx0" brushRef="#br0" timeOffset="53413.03">18119 7705 0,'0'0'0,"-43"0"0,22 0 0,-21 0 16,-1-21-16,22 21 0,-21 0 16,21 0-16,-22 0 0,22 0 0,-21 0 15,21 0-15,0 0 0,-1 0 0,1-22 16,0 22 0,42 0 15,0 0-31,22 0 15,-22 0-15,21 0 0,1 0 0,-1 0 16,0 0-16,22 0 0,-1 0 16,1 0-16,20 0 0,1 0 0,0 0 15,21 0-15,-1 0 0,1 0 16,0 0-16,0 0 0,0 0 0,21 0 16,-21 0-16,21 0 0,0 0 0,0 0 15,-22 0-15,22 0 0,0 0 16,0 0-16,0 0 0,0 0 0,22 22 15,-1-22-15,-21 0 16,21 0-16,-21 21 0,21-21 0,0 0 16,-21 21-16,0-21 0,0 0 0,-21 0 15,0 0-15,-21 0 0,-1 0 16,1 0-16,0 0 0,-22 0 0,22 0 16,-22 0-16,1 0 0,-1 0 15,22 0-15,-22-21 0,-20 21 0,20 0 16,1-21-16,-22-1 0,22 22 0,-22 0 15,0 0-15,1-21 0,-22 21 16,21 0-16,-21 0 0,22 0 0,-22 0 16,0 0-16,0 0 0,0 0 31,-42-21 31,0 21-62</inkml:trace>
  <inkml:trace contextRef="#ctx0" brushRef="#br0" timeOffset="68980.39">3704 8911 0,'21'0'31</inkml:trace>
  <inkml:trace contextRef="#ctx0" brushRef="#br0" timeOffset="70316.62">3873 8996 0,'0'-21'94,"0"0"-63,0-1-15,0 1 0,0 0-1,0 0-15,0 0 16,0 0-1,0-1-15,0 1 0,0 0 16,-21 21 0,21-21-16,-21 21 0,21-21 31,-21 21-31,0 0 125,21-21-94,-21 21 0,-1 0-31,1 0 32,0 0-32,0 0 0,0 0 15,0 0-15,-1 21 16,1-21-16,0 21 0,21 0 0,-21 21 16,0-20-16,0-1 0,21 21 15,-22-21-15,22 22 0,0-1 0,0-21 16,0 21-16,0-20 0,0-1 15,0 21-15,0-21 0,0 0 16,22 1-16,-1-1 0,0-21 16,0 0-16,0 0 0,0 0 15,22 0-15,-22 0 0,21 0 0,-21-21 16,1-1-16,-1 22 0,0-21 16,21 0-16,-42-21 0,21 21 0,1-1 15,-1-20-15,-21 21 0,0-21 16,0 20-16,0-20 0,0 21 0,0 0 15,0 0-15,0-1 0,0 44 32,0-1-17,-21 21-15,21-21 16,0 0-16,-22 1 0,22-1 0,0 0 16,0 21-16,0-21 0,0 1 15,0-1-15,22-21 0,-1 21 0,-21 0 16,21-21-16,0 0 0,0 21 15,0-21-15,1 0 0,-1 0 16,0 0-16,21-21 0,-21 0 16,1 21-16,-1-21 0,-21 0 0,21-1 15,0-20-15,-21 21 0,21 0 0,-21-22 16,0 1-16,0 0 0,0 21 16,0-22-16,-21 1 0,0 0 0,0 20 15,0-20-15,-1 21 16,1 0-16,-21 0 0,21-1 0,-22 1 15,1 0-15,0 21 0,-1 0 16,1-21-16,-21 21 0,-1 0 0,1 0 16,-1 21-16,-21-21 0,22 21 15,-1 0-15,1 1 0,21 20 0,-1 0 16,1 1-16,0-1 0,20 0 0,1 22 16,0-22-16,21 22 0,0-22 15,0 21-15,0-20 0,0-1 0,0 0 16,21 1-16,0-22 0,1 21 15,-1-21-15,21 22 0,0-22 0,1 0 16,-1 0-16,22-21 16,-22 21-16,21-21 0,1 0 0,-22 0 15,22 0-15,-22 0 0,0 0 0,1 0 16,-1 0-16,0-21 0,-20 21 16,20-21-16,-21 0 0,0 21 0,0-21 15,-21 0 1,22 21-16,-22-22 0,21 22 15,-21-21-15,0 0 0,0 0 16,21 21-16,0-21 0,0 0 16</inkml:trace>
  <inkml:trace contextRef="#ctx0" brushRef="#br0" timeOffset="70685.42">4720 8678 0,'0'-21'16,"0"42"-16,-21-63 0,21 21 16,-21 21-16,21-21 0,0 0 0,-21 21 15,-1 0 1,22 21-1,0 21-15,0-21 0,0 22 0,0-1 16,0 0-16,-21 1 0,21-1 16,0 21-16,0-20 0,-21-1 0,21-21 15,-21 22-15,21-1 0,0-21 16,0 0-16,0 0 0,0 1 0,0-1 16,0-42 15,21-1-16,-21 1-15,21-21 16,-21 21-16,0 0 0,21-22 0</inkml:trace>
  <inkml:trace contextRef="#ctx0" brushRef="#br0" timeOffset="71240.14">4678 8678 0,'0'0'0,"-21"-42"31,21 21-15,21 21-16,0-21 16,21 21-16,-21 0 0,1 0 15,20 0-15,-21 0 0,21 0 16,-20 0-16,20 0 0,-21 0 0,21 21 16,-20 0-16,-22 0 15,0 0-15,0 22 0,0-22 0,0 0 16,-22 21-16,1-20 0,-21 20 15,21-21-15,-43 0 0,22 22 0,0-22 16,-1-21-16,22 21 0,-21 0 16,21-21-16,-1 0 0,1 0 0,21-21 15,0 0 1,21 0-16,1 21 0,-1-22 16,0 1-16,21 21 0,1-21 15,-22 21-15,21 0 0,0 0 16,1 0-16,-1 0 0,-21 0 0,22 0 15,-22 0-15,21 21 0,-21 0 0,0 1 16,1-1-16,-1-21 0,-21 21 16,0 21-16,0-21 0,0 1 0,0-1 15,0 0-15,0 0 0,0 0 16,-21 0-16,-1 1 0,1-1 0,0 0 16,-21 0-16,21-21 0,-22 21 0,1-21 15,21 0-15,-22 21 0,1-21 16,21 0-16,-21 0 0,-1 0 0,22 0 15,-21 0-15,21 0 16,-1 0-16,1 0 0,0-21 0,0 21 16,0 0-16,21-21 15,21 0 1,0 21-16,0-21 0,22 0 0,-1 21 16,-21-22-16</inkml:trace>
  <inkml:trace contextRef="#ctx0" brushRef="#br0" timeOffset="71536.97">5567 8594 0,'0'0'0,"0"-21"16,-21 42 15,21 0-31,0 0 0,0 0 0,0 0 15,0 22-15,0-1 0,0 0 0,-22 1 16,22-1-16,0 0 0,-21 1 16,21-1-16,0-21 0,0 22 0,0-22 15,0 0-15,-21 0 16,21 0-16,0 0 0,0 1 16,0-44 15,0 1-31,21 0 0,-21 0 0,0 0 15,0-22-15</inkml:trace>
  <inkml:trace contextRef="#ctx0" brushRef="#br0" timeOffset="71768.84">5524 8615 0,'0'0'0,"22"0"31,-1 0-31,-21 21 0,21 0 16,0 0-16,0 1 0,22 20 0,-22-21 15,0 21-15,0-20 0,0 20 16,-21-21-16,21 0 0,1 0 16,-1 1-16,-21-1 0,0 0 0,21 0 15,0-21-15,-21 21 16,21-21-16,0 0 16,1-21-16,-22 0 15,21 0-15,0 0 0,-21-1 0,21-20 16</inkml:trace>
  <inkml:trace contextRef="#ctx0" brushRef="#br0" timeOffset="72211.58">6202 8530 0,'-64'21'16,"43"1"-16,-21-1 15,21 0-15,-22 0 0,22 21 16,-21-20-16,21 20 0,-22-21 0,22 21 15,-21-20-15,21-1 0,-1 21 16,1-21-16,0-21 0,21 21 0,-21 1 16,42-22-1,0 0-15,0-22 16,22 1-16,-22 21 0,0-21 0,0 0 16,0-21-16,22 20 15,-22-20-15,0 21 0,0-21 0,0 20 0,1-20 16,-22 21-16,0 0 0,21 0 15,-21-1-15,0 1 0,21 21 16,-21 21 0,0 1-16,0-1 0,0 21 15,0 0-15,0-20 0,0 20 16,0 0-16,-21 1 0,21-1 0,0 0 16,0 1-16,0-1 0,0-21 15,0 21-15,0-20 0,0-1 0,0 0 16,0 0-16,0 0 0,0 0 0,0 1 15,0-44 32</inkml:trace>
  <inkml:trace contextRef="#ctx0" brushRef="#br0" timeOffset="72657.33">3937 9821 0,'0'0'15,"-42"0"-15,20 0 0,1 0 0,21-21 32,21 21-32,1 0 0,20-21 15,0 0-15,22 21 0,-22-21 0,43 21 16,-1-21-16,1-1 0,21 22 16,21-21-16,-21 0 0,21 0 0,0 21 15,-21-21-15,21 0 16,0 21-16,-22-22 0,22 22 0,0-21 15,-21 21-15,-21 0 0,21 0 0,-43-21 16,1 21-16,-1 0 0,-20 0 16,-22 0-16,0 0 0,-42 0 31,0 0-31,-22 0 0,1 0 16,0 0-16,-1 21 0,1-21 0,-22 0 15,22 21-15,-21-21 0,-1 22 16,-21-22-16,22 21 0,-22-21 15</inkml:trace>
  <inkml:trace contextRef="#ctx0" brushRef="#br0" timeOffset="72976.14">4551 9821 0,'0'0'0,"-64"22"0,1-1 0,-22 0 16,43 0-16,-22 0 0,22 0 16,-22-21-16,43 22 0,-21-22 0,21 0 15,0 0-15,-1 21 0,65-21 31,-22 0-31,21 0 0,1 0 0,20 0 16,1-21-16,20 21 0,1-22 16,21 22-16,-22-21 0,22 21 15,0-21-15,0 0 0,0 21 0,21-21 16,-21 21-16,-1-21 0,1 21 16,-21-22-16,0 22 0,-1 0 0,-20 0 15,-1-21-15,-20 21 0,-1 0 16,-21 0-16,0-21 0,-42 21 15,0 0-15,-21 0 16,-1 21-16,1-21 0,0 21 16,-22-21-16,22 22 0,-22-22 0,1 21 15,-22-21-15,22 21 0,-22-21 16,0 21-16,1 0 0</inkml:trace>
  <inkml:trace contextRef="#ctx0" brushRef="#br0" timeOffset="73275.97">4191 10118 0,'0'0'0,"-275"84"31,232-84-31,22 22 0,0-22 0,0 0 16,21 21-16,21-21 15,0 0-15,22 0 0,-1 0 16,21 0-16,1 0 0,-1-21 0,22-1 16,0 22-16,21-21 0,-1 21 15,22-21-15,-21 0 0,0 21 0,0-21 16,0 21-16,0-21 0,-22-1 15,22 22-15,-21-21 0,-22 21 16,22-21-16,-22 21 0,1 0 0,-22 0 16,1-21-16,-22 21 0,0 0 15,0 0-15,-42 0 47,0 0-31,0 0-16</inkml:trace>
  <inkml:trace contextRef="#ctx0" brushRef="#br0" timeOffset="74504.27">3768 11197 0,'21'21'0,"-42"-42"0,42 64 0,0-43 15,-21 21-15,21-21 32,0 0-17,-21-21-15,21 21 16,-21-22-16,0 1 0,0 0 16,0 0-16,0 0 0,0 0 0,0-1 15,0 1-15,-21 21 0,0-21 16,0 0-16,0 21 0,0 0 0,-22 0 15,22 0-15,-21 0 0,-1 0 0,22 0 16,-21 0-16,21 21 0,-22 0 16,22 22-16,0-22 0,-21 0 0,21 21 15,21 1-15,-22-22 0,22 21 0,-21 0 16,21-20-16,0-1 16,0 0-16,0 0 0,0 0 0,0 0 15,21 1-15,1-22 0,-1 0 16,0 0-16,0 0 0,0 0 15,0 0-15,22-22 0,-22 1 0,0 0 16,0 0-16,0 0 0,1 0 0,-1-22 16,0 22-16,0 0 0,0-21 15,-21 20-15,0-20 0,0 21 0,0 0 16,21 0-16,-21-1 0,0 44 31,0-1-15,22 0-16,-22 0 0,0 21 15,0-20-15,21-1 0,-21 0 16,0 0-16,0 0 0,21 0 0,0 1 16,0-1-16,0 0 0,1-21 0,-1 21 15,0 0-15,0-21 0,0 0 16,22 0-16,-22 0 0,21 0 0,-21 0 16,0 0-16,22 0 0,-22-21 0,21 21 15,-21-21-15,1 0 0,-1 0 16,0-1-16,0-20 0,-21 21 0,0-21 15,0-1-15,0 22 0,0-21 16,0-1-16,0 1 0,-21 0 0,0-1 16,0 22-16,-1-21 0,-20 0 15,21 20-15,-21 1 0,-1 0 0,1 0 16,-22 0-16,1 0 0,21 21 0,-22 0 16,1 0-16,-1 0 0,1 0 15,-1 21-15,1 0 0,-1 0 0,22 0 16,-22 22-16,22-22 0,0 21 15,-1 22-15,1-1 0,21-21 0,-22 22 16,22-1-16,21 1 0,0-1 0,-21 1 16,21-1-16,0-20 0,0-1 15,0 0-15,21 1 0,0-22 0,1 21 16,-1-21-16,21 1 0,0-1 0,22-21 16,-1 21-16,1-21 15,-1 0-15,1 0 0,21 0 0,-22 0 16,1 0-16,-1 0 0,1 0 0,-1-21 15,-21 21-15,22-21 0,-22 21 16,-21-22-16,22 1 0,-22 21 0,0 0 16,0 0-16,-21-21 0,21 0 0,-21 0 15,0 0 1,0-1-16,22 1 16,-22 0-16,21 0 0,0 0 15,0 0-15</inkml:trace>
  <inkml:trace contextRef="#ctx0" brushRef="#br0" timeOffset="74825.08">4932 10795 0,'0'0'0,"-21"0"0,21-21 31,21 21-15,0-21-16,21 21 0,1-21 0,-1 21 16,0 0-16,22-22 0,-1 22 15,1-21-15,-1 21 0,1-21 0,20 21 16,-20 0-16,-1 0 0,1 0 16,-22 0-16,1 0 0,-22 0 0,0 0 15,-21 21-15,-21 0 16,0-21-16,-22 22 15,22-1-15,-21-21 0,-1 21 0,1-21 16,21 0-16,-21 21 0,20-21 0,-20 0 16,21 0-16</inkml:trace>
  <inkml:trace contextRef="#ctx0" brushRef="#br0" timeOffset="75073.94">5397 10795 0,'0'21'15,"0"0"-15,-21 1 16,21-1-16,0 0 0,0 21 0,0-21 16,0 1-16,0 20 0,0 0 0,0 1 15,0-22-15,0 21 0,0 0 16,0 1-16,0-1 0,0-21 0,0 22 16,0-22-16,0 0 0,0 0 15,0 0-15,0 0 16,21-21 15,-21-21-31,22 0 0,-1 0 16,0 0-16,-21 0 0</inkml:trace>
  <inkml:trace contextRef="#ctx0" brushRef="#br0" timeOffset="75740.56">5778 11113 0,'22'0'31,"-1"0"-15,0 0-16,0 0 0,0 0 15,0-22-15,1 1 0,-1 21 0,0-21 16,0 0-16,0 21 0,0-21 0,1 0 16,-22-1-16,0 1 0,0 0 15,0 0-15,-22 21 16,1 0-16,0 0 15,0 0-15,-21 21 0,20 0 16,1 0-16,-21 1 0,21-1 0,0 0 16,-1 21-16,1-21 0,21 1 15,0 20-15,0-21 0,0 0 0,0 22 16,0-22-16,0 0 0,0 0 16,21 0-16,22-21 0,-22 21 15,0-21-15,21 0 0,-20 0 0,20 0 16,0 0-16,-21 0 0,22 0 0,-1 0 15,0-21-15,1 21 0,-1-21 16,-21 0-16,22-21 0,-1 20 0,0 1 16,1-21-16,-1 0 0,-21 20 0,21-20 15,-20 21-15,-1-21 0,0 20 16,0 1-16,-21 0 0,0 0 0,0 0 16,-21 21-1,-21 0-15,20 0 0,1 0 0,-21 21 16,21 0-16,0 0 0,-1 0 15,1-21-15,21 22 0,0-1 0,0 0 16,0 0-16,0 0 0,0 0 16,21 1-16,1-22 0,-1 21 0,0 0 15,0 0-15,0-21 0,22 21 16,-22 0-16,0-21 0,-21 22 0,21-22 16,-21 21-16,0 0 15,-21-21 1,0 0-16,0 21 0,-1-21 15,1 0-15,-21 0 0,21 0 0,0 0 0,-1 0 16,1 0-16,0 0 16,0 0-16,21-21 15,0 0-15,0 0 0,42-1 16,-21 1-16,1-21 16,20 21-16</inkml:trace>
  <inkml:trace contextRef="#ctx0" brushRef="#br0" timeOffset="76056.38">7048 10520 0,'0'0'0,"22"-21"0,-22 0 0,0-1 15,0 44 17,0-1-32,0 0 0,0 0 0,0 21 15,-22 1-15,22-1 0,-21 0 16,21 1-16,-21-1 0,21 0 0,-21 1 15,0-1-15,21 0 0,-21 1 0,21-1 16,-22 0-16,22 1 0,0-1 16,0 0-16,0-20 0,0-1 0,0 21 15,0-21-15,0 0 0,22-21 16,-1 0 0,0 0-16,0 0 0,0-21 0,0 0 15,1 21-15,-1-21 0,0-21 16,-21 20-16,21 1 0,-21-21 15,21 21-15,-21-22 0,0 22 0,0-21 16,0 21-16,0-22 0</inkml:trace>
  <inkml:trace contextRef="#ctx0" brushRef="#br0" timeOffset="76280.25">7006 10816 0,'0'0'0,"-85"-21"31,107 0-15,-1 21-16,0 0 15,21 0-15,-21 0 0,22 0 16,-22-21-16,21 21 0,1 0 0,-22 0 16,21-21-16,-21 21 0,22 0 15,-22 0-15,0-22 0,0 22 0,0 0 16,0 0-16,-42 0 31,0 22-31,0-22 16,0 21-16,-22 0 0,1 0 0</inkml:trace>
  <inkml:trace contextRef="#ctx0" brushRef="#br0" timeOffset="76736.5">4572 12044 0,'0'0'0,"-64"0"0,1 0 0,-1 0 0,22 0 15,0 0-15,-1-21 0,1 21 16,0 0-16,21 0 0,-1-21 0,1 21 16,0 0-16,0 0 0,21-22 15,0 1 1,21 21-16,0 0 15,22 0-15,-1-21 0,43 21 16,-22-21-16,43 21 0,0 0 0,21-21 16,0 21-16,21 0 0,0 0 15,0-21-15,22 21 0,-1 0 0,-21 0 16,0 0-16,0-22 0,1 22 0,-22 0 16,0 0-16,-22 0 0,22 0 15,-42 0-15,0 0 0,-22 0 0,-20 0 16,-1 0-16,-21 0 0,0 0 0,-42 0 31,0 0-31,-21 0 0,-1 0 0,-20 0 16,20 0-16,-20 0 0,-1 0 15,1 0-15,-1 0 0,1 0 16,-1 0-16,-20 0 0,-1 22 0,-21-22 16</inkml:trace>
  <inkml:trace contextRef="#ctx0" brushRef="#br0" timeOffset="77112.53">4572 12256 0,'0'0'0,"-42"21"0,-22 0 0,22-21 15,-1 21-15,1-21 0,0 0 0,-1 0 16,22 0-16,0 21 0,42-21 31,0 0-15,22 0-16,20-21 0,1 21 0,-1 0 15,22-21-15,21 21 0,0 0 16,-22-21-16,43 0 0,-21 21 0,21-22 16,21 22-16,-21-21 0,21 21 0,-21 0 15,22-21-15,-44 21 0,22 0 16,-42 0-16,21-21 0,-21 21 0,-22 0 16,1 0-16,-22 0 0,0 0 15,1 0-15,-22 0 0,0-21 0,0 21 16,-42 0 15,0 0-31,-22 0 16,22 0-16,0 0 0,-21 0 0,-1 0 15,1 0-15,21 21 0,-43-21 16,22 0-16,-21 21 0,-1-21 0,-21 21 16</inkml:trace>
  <inkml:trace contextRef="#ctx0" brushRef="#br0" timeOffset="77456.6">4741 12510 0,'0'0'0,"-84"0"0,20 21 0,1 0 0,-1-21 15,1 0-15,20 21 0,1-21 16,0 0-16,20 21 0,1-21 0,0 0 16,63 0-1,1 0-15,-1 0 0,22 0 16,-1 0-16,22 0 0,21 0 0,-1 0 15,-20 0-15,42 0 0,-21-21 16,21 21-16,0 0 0,0-21 0,0 0 16,21 21-16,-21 0 0,0 0 0,0-21 15,-21 21-15,0 0 0,0 0 16,-1 0-16,-20 0 0,0 0 16,-22 0-16,1 0 0,-1 0 0,-42 0 15,22 0-15,-22 0 0,0 0 16,-21-22-16,-21 22 15,-21 0-15,20 0 16,-20 0-16,-21 0 0,-1 0 16,1 0-16,-1 0 0,-21 0 0,1 0 15</inkml:trace>
  <inkml:trace contextRef="#ctx0" brushRef="#br0" timeOffset="77776.11">4424 12954 0,'-43'21'0,"86"-42"0,-107 63 0,1 1 16,42-43-16,21 21 15,21-21-15,21 0 16,0 0-16,1 0 0,20 0 0,22 0 16,0 0-16,20 0 0,1-21 15,0 21-15,0 0 0,0-21 0,0 21 16,-1-22-16,22 22 0,-21-21 15,0 0-15,0 21 0,-21-21 16,-1 21-16,1-21 0,-22 21 0,1 0 16,-1-21-16,-20 21 0,-1 0 15,0 0-15,-20-22 0,-1 22 0,-42 0 32,-1 0-32,1 0 15,-21 0-15,-22 22 0,1-22 0,-1 0 16,-20 0-16,-1 21 0</inkml:trace>
  <inkml:trace contextRef="#ctx0" brushRef="#br0" timeOffset="78108.14">4678 13187 0,'0'0'0,"-64"21"0,22 0 0,0 0 16,-1-21-16,1 22 0,21-22 15,0 0-15,21 21 0,42-21 16,-21 0-1,43 0-15,-22 0 0,21 0 16,1 0-16,21 0 0,-1 0 0,1 0 16,0 0-16,-1 0 0,1 0 0,21 0 15,-22-21-15,22 21 0,0 0 16,0 0-16,0-22 0,0 22 0,-22-21 16,1 21-16,0 0 0,-22 0 15,1 0-15,-1-21 0,1 21 16,-22 0-16,-21 0 0,21 0 0,-20 0 15,-1 0-15,0 0 0,-42 0 32,0 0-32,-22 0 0,1 0 15,0 0-15,-1 0 0,-20 0 16,-1 0-16,1 0 0,-22 0 0</inkml:trace>
  <inkml:trace contextRef="#ctx0" brushRef="#br0" timeOffset="78443.95">4530 13526 0,'0'0'16,"-43"21"-16,1 0 0,0-21 0,20 21 15,1 0-15,21 0 16,0 1 0,21-22-16,1 0 0,-1 0 15,21 0-15,0 21 0,1-21 0,-1 0 16,22 0-16,-1 0 0,22 0 15,-22 0-15,22 0 0,0 0 0,-1 0 16,1 0-16,21-21 0,-22 21 0,1-22 16,21 22-16,-21 0 0,-22 0 15,22-21-15,-22 21 0,1 0 16,-22 0-16,22 0 0,-43 0 0,21 0 16,-21 0-16,0 0 0,-42 0 31,0 0-16,0 0-15,0 0 0,-22 0 16,1 0-16,21 0 0,-21 21 0,-22-21 16,22 0-16</inkml:trace>
  <inkml:trace contextRef="#ctx0" brushRef="#br0" timeOffset="78815.73">4424 14034 0,'0'0'0,"-43"21"0,-62 21 32,105-21-32,-22-21 0,22 21 0,-21-21 15,21 22-15,0-1 16,21-21-16,22 0 0,-22 0 16,21 0-16,22 0 0,-1 0 0,1 0 15,20 0-15,-20-21 0,42 21 0,-22-22 16,1 1-16,21 21 0,0-21 15,0 21-15,-1-21 0,1 21 0,0-21 16,0 21-16,0 0 0,0-21 16,-22 21-16,22 0 0,-21 0 15,-1-22-15,1 22 0,-21 0 0,20 0 16,-20 0-16,20 0 0,-20 0 0,-22 0 16,22 0-16,-22 0 0,0 0 15,-20 0-15,-1 0 0,0 0 0,-42 0 31,0 0-31,-1 0 0,1 0 16,0 0-16,0 0 0,-21 0 16</inkml:trace>
  <inkml:trace contextRef="#ctx0" brushRef="#br0" timeOffset="79776.14">4360 15261 0,'0'0'0,"-21"0"0,21-21 62,0 0-46,0 0-16,21 0 0,0-1 15,-21 1-15,0 0 0,0 0 16,0 0 0,0 0-16,-21 21 0,0 0 15,0 0-15,0 0 16,0 0-16,-1 21 0,1 0 0,0 0 16,0 0-16,0 22 0,0-22 0,-1 21 15,1-21-15,21 22 0,0-22 16,-21 0-16,21 21 0,0-21 15,0 1-15,21-44 32,0 22-32,-21-21 0,22 0 0,-1 0 15,0 0-15,-21-22 0,21 22 16,0-21-16,-21 21 0,0-22 16,0 22-16,21 0 0,-21 0 15,22 0-15,-22 63 31,0-21-31,0 0 0,21 1 16,-21 20-16,0-21 0,0 21 0,0-20 16,21-1-16,-21 21 0,21-21 15,-21 0-15,21-21 0,0 22 0,1-22 16,-1 0-16,21 0 0,-21 0 0,22 0 16,-1 0-16,-21-22 0,21 22 15,1-21-15,-1 0 0,-21 0 0,22 0 16,-22-22-16,21 22 15,-21-21-15,-21 21 0,0-22 0,0 1 16,0 0-16,0-1 0,0 1 0,-21 0 16,-21-1-16,21 22 0,-22-21 15,-20 21-15,20 0 0,1-1 0,-21 22 16,-1 0-16,22 0 0,-22 0 16,1 22-16,-1 20 0,1-21 0,-1 21 15,1 1-15,-1 20 0,22 1 0,0-1 16,-1 1-16,1-1 0,21 1 15,0-1-15,21-20 0,0 20 0,0-21 16,21-20-16,0 20 16,0-21-16,21 0 0,1-21 0,-1 0 15,22 0-15,-22 0 0,21 0 0,1 0 16,-1 0-16,1-21 0,-1 0 16,-20 0-16,20 0 0,-20-1 0,-1 1 15,0 0-15,1 0 0,-1-21 16,0 20-16,1-20 0</inkml:trace>
  <inkml:trace contextRef="#ctx0" brushRef="#br0" timeOffset="80379.81">5461 14690 0,'0'0'0,"-21"-21"0,21-1 16,0 1-16,21 42 31,-21 1-16,21 20-15,-21-21 0,21 0 16,-21 22-16,0-1 0,0-21 0,0 21 16,0-20-16,0 20 0,0 0 0,0-21 15,0 22-15,-21-22 0,0 0 16,21 0-16,-21 0 0,0 1 0,21-1 16,-22-21-16,1 0 15,21-21-15,-21-1 16,21 1-16,0-21 0,0 21 15,0-22-15,0 1 0,0 21 0,0-21 16,0-1-16,0 1 0,21 0 16,0-1-16,1 1 0,20 0 15,-21 20-15,21-20 0,1 42 0,-1-21 16,-21 21-16,22 0 0,-1 0 16,0 21-16,1-21 0,-1 42 0,0-20 15,1-1-15,-22 0 0,21 21 0,-21-21 16,0 22-16,1-22 0,-1 21 15,-21-21-15,0 1 0,0 20 0,0-21 16,0 0-16,0 0 0,0 1 0,0-1 16,0 0-16,-21 0 15,-1-21-15,1 21 16,0-21-16,0 0 0,0 0 16,0 0-16,-1 0 0,-20 0 0,21 0 15,0 0-15</inkml:trace>
  <inkml:trace contextRef="#ctx0" brushRef="#br0" timeOffset="80556.71">5397 15050 0,'0'0'0,"0"-22"31,0 1-31,22 21 0,-1 0 0,0 0 16,0-21-16,21 0 0,-20 21 0,20 0 16,0-21-16,1 21 0,20-21 15,-21 21-15,22-22 0,-22 1 16,1 21-16,20-21 0,-21 21 0,1-21 15,-1 21-15,0-21 0,1 0 16,-1-1-16,-21 22 0</inkml:trace>
  <inkml:trace contextRef="#ctx0" brushRef="#br0" timeOffset="81214.14">6519 14605 0,'0'0'16,"0"21"15,0 0-16,0 1-15,0-1 0,-21 0 16,21 0-16,0 0 0,0 22 0,0-22 16,0 0-16,0 0 0,-21 0 15,21 0-15,0 1 0,0-1 16,-21-21-16,21 21 0,-21-21 0,21 21 16,-22-21-1,1 0 1,21-21-16,0 0 0,0 0 15,-21-22-15,21 22 16,0 0-16,-21-21 0,21 20 0,0-20 16,0 21-16,0-21 0,21-1 15,0 22-15,0 0 0,1 0 0,-1 0 16,0-1-16,21 1 0,-21 21 16,22 0-16,-22 0 0,0 0 15,21 21-15,-20 1 0,20-1 0,-21 0 16,0 21-16,22-21 0,-22 1 15,0-1-15,0 21 0,-21-21 0,21 0 16,-21 1-16,0-1 0,0 0 0,0 0 16,0 0-16,0 0 15,-21-21 17,21-21-32,0 0 15,0 0-15,0-21 0,0 20 16,21-20-16,-21 21 0,21-21 15,1-1-15,20 1 0,-21 0 16,21-1-16,-20 22 0,20 0 0,-21 0 16,21 21-16,1 0 0,-22 0 15,0 0-15,21 21 0,-20 0 0,-1 21 16,0-20-16,0-1 0,0 21 0,-21 0 16,0-20-16,0 20 0,0-21 15,0 0-15,0 22 0,0-22 0,0 0 16,0 0-16,0 0 0,-21-21 15,21 21-15,0 1 0,-21-22 16,0 0-16,21 21 0,-21-21 16,-1 0-16,1 0 0,0 0 15,0 0-15</inkml:trace>
  <inkml:trace contextRef="#ctx0" brushRef="#br0" timeOffset="81656.89">4847 16044 0,'0'0'0,"-21"0"0,0 0 16,0 0-16,21-21 16,21 21-1,21-21-15,-21 21 0,22-21 16,20 0-16,1 21 0,-1-21 0,22-1 16,-1 1-16,1 21 0,21-21 0,21 0 15,-21 0-15,0 21 16,21-21-16,-22-1 0,1 22 0,0-21 15,0 21-15,0 0 0,0-21 16,-1 21-16,-20-21 0,21 21 0,-43 0 16,1 0-16,-1 0 0,-20 0 0,-1 0 15,0 0-15,-20 0 0,-44 21 32,-20-21-32,21 21 0,-21-21 15,-1 0-15,-20 0 0,-1 0 16,1 21-16,-22 1 0,0-22 0</inkml:trace>
  <inkml:trace contextRef="#ctx0" brushRef="#br0" timeOffset="82016.67">4657 16277 0,'0'0'0,"21"0"16,0 0-16,21 0 0,-21 0 0,22 21 16,-1-21-16,22 0 0,-22 0 15,21 0-15,1 0 0,21 0 0,-1 0 16,1 0-16,21 0 16,0 0-16,-1 0 0,1 0 0,21-21 15,-21 21-15,0 0 0,0-21 0,21 21 16,-21-21-16,-1 21 0,-20-21 15,21 21-15,-21-21 0,-1 21 0,1 0 16,-43 0-16,22-22 0,-22 22 16,-21 0-16,0 0 0,-42 0 31,0 0-31,-21 0 0,-1 0 0,1 22 16,-21-22-16,-1 21 0,-21-21 0,1 21 15,-1 0-15,-21-21 0</inkml:trace>
  <inkml:trace contextRef="#ctx0" brushRef="#br0" timeOffset="82320.5">4635 16701 0,'0'0'0,"-21"21"0,0 0 16,0-21-16,21 21 0,21-21 15,21 0-15,1 0 16,20 0-16,1 0 0,-1 0 15,1 0-15,20 0 0,1 0 0,0 0 16,21-21-16,-22 21 16,22 0-16,0-21 0,21 0 0,-21 21 15,-22-22-15,22 22 0,-21-21 16,21 21-16,-22 0 0,1-21 0,-21 21 16,-1 0-16,1-21 0,-22 21 0,0 0 15,1 0-15,-22 0 0,-42 0 31,-1 0-31,1 0 0,-21 0 16,0 0-16,-1 0 0,-20 0 0,20 0 16,-20 0-16</inkml:trace>
  <inkml:trace contextRef="#ctx0" brushRef="#br0" timeOffset="82624.25">4762 17082 0,'0'0'0,"85"21"31,-43-21-31,22 0 0,-22 0 0,22 0 16,-1 0-16,22 0 0,0 0 15,-22-21-15,22 21 0,-1-22 0,1 22 16,0-21-16,-1 0 0,1 21 0,-21-21 15,-1 0-15,1 21 0,-1-21 16,-21 21-16,1 0 0,-1-22 16,0 22-16,-20 0 0,-1 0 0,0 0 15,0-21-15,0 21 0,0 0 0,-21-21 32</inkml:trace>
  <inkml:trace contextRef="#ctx0" brushRef="#br1" timeOffset="94608.02">7112 12023 0,'-21'0'94,"0"0"-78,-1 0-1,1 0 1,0 0-16,0 0 0,0 21 16,0-21-16,-1 21 15,22 0 1,-21 0-16,0 1 0,21-1 16,0 0-16,0 0 0,0 0 15,0 0-15,0 1 0,21-1 16,0-21-16,1 0 0,-1 0 15,0 21-15,0-21 16,0 0-16,0 0 0,1 0 0,-1 0 16,-21-21-16,21 21 0,0-21 0,-21-1 15,0 1-15,0 0 0,21 21 16,-21-42-16,0 21 0,0-1 0,0 1 16,0 0-16,0 0 0,-21 0 15,21 0-15,-21 21 16,0 0-16,0 0 0,-1-22 0,1 22 15,0 0-15,0 0 16,0 22-16,0-1 0,-1-21 0,22 21 16,-21 0-16,21 0 0,-21-21 15,21 21-15,-21 1 0,21-1 0,0 0 16,0 0-16,0 0 0,0 0 16,21 1-16,0-22 0,0 0 15,-21 21-15,22-21 0,-1 0 0,0 0 16,0 0-16,0 0 15,0 0-15,1 0 0,-1-21 16,0-1-16,0 1 16,-21 0-16,0 0 15,0 0-15,0 0 0,0-1 16,0 1-16,-21 21 0,0-21 16,0 21-16,-1 0 15,1 0-15,0 0 0,0 0 16,0 21-16,0 0 0,21 1 15,-22-1-15,22 0 16,0 0-16,0 0 0,0 0 16,0 1-1,22-22 1,-1 0-16,0 0 16,0 0-16,0 0 15,-21-22-15,21 22 0,-21-21 16,0 0-16,22 21 0,-22-21 15,0 0-15,0 0 0,0-1 16,-22 22 0,1 0-16,0 0 0,0 0 15,0 0-15,0 0 16,21 22 0,0-1-16,-22-21 0,22 21 0,0 0 15,0 0-15,0 0 16,0 1-16,22-22 15,-22 21-15,21-21 16,0 0-16,0 0 16,0 0-16,0 0 0,1-21 15,-22-1-15,0 1 0,21 21 16,-21-21-16,0 0 0,0 0 16,0 0-16,0-1 15,-21 22-15,-1 0 16,1 0-16,0 0 15,0 0-15,21 22 16,-21-22-16,21 21 16,0 0-16,0 0 0,0 0 15,21-21 1,0 0 0,0 0-1,0 0-15,-21-21 16,0 0-16,0 0 15,0 0-15,0-1 0,-21 22 32,0 0-32,0 0 15,21 22 1,-21-22-16,21 21 0,0 0 16,0 0-1,21-21 1,0 0-1,0 0-15,0 0 0,-21-21 32,0 0-32,0 0 0,0-1 15,-21 22-15,21-21 16,-21 21-16,0 0 16,0 0-16,0 0 15,-1 21 1,1-21-16,21 22 0,0-1 31,21-21-15,1 0-1,-1 0-15,0-21 16</inkml:trace>
  <inkml:trace contextRef="#ctx0" brushRef="#br1" timeOffset="95564.17">7472 12023 0,'-21'0'0,"-1"0"15,22 21 1,-21-21-16,0 0 31,42 0 32,0 0-63,1 0 15,83 0 1,-62 0-16,-1 0 0,0 0 16,1 0-16,-1 0 0,0-21 15,1 21-15,-1 0 0,-21 0 0,22 0 16,-22 0-16,0 0 15,-21-21 1,-21 21 0,0 0-16,-1 0 0,1 0 15,0-22-15,0 1 16,0 0-16,0 0 16,-1 21-1,22-21-15,-21 21 16,0 0-16,0 0 31,42 0 16,0 21-47,0-21 16,1 0-16,20 0 0,-21 0 15,0 0-15,0 0 0,1 0 0,-1 0 16,0 21-16,0-21 15,-21 21 1,0 0-16,0 1 0,-21-1 16,0 0-16,0 0 15,-1 0-15,1-21 0,0 21 0,0 1 16,0-1-16,0 0 0,21 0 16,-22-21-16,22 21 15,-21-21-15,21 21 0,21-21 47,1-21-47,-1 21 0,-21-21 16</inkml:trace>
  <inkml:trace contextRef="#ctx0" brushRef="#br1" timeOffset="96056.02">8191 11875 0,'0'21'31,"22"-21"-31,-1 0 16,0 0-1,0 0 1,0 0-16,-21-21 0,21-1 16,1 1-16,-1 21 15,-21-21 1,0 0-16,-21 21 31,-1 0-31,1 0 16,0 21-16,21 0 0,-21 0 15,0 1-15,21-1 0,0 0 16,0 0-16,0 0 0,0 0 16,0 1-16,0-1 0,0 0 15,0 0-15,21-21 0,0 21 16,0 0-16,0-21 16,1 0-16,-1 0 0,0 0 15,0 0-15,0 0 16,0-21-16,1 0 0,-1 0 15,0 0-15,0 21 0,0-21 16,0-1-16</inkml:trace>
  <inkml:trace contextRef="#ctx0" brushRef="#br1" timeOffset="96480.3">8636 11790 0,'-21'0'16,"42"0"-16,-42-21 15,42 21 17,0 0-17,0 0-15,-21 21 16,21-21-16,-21 21 0,22-21 0,-1 21 16,-21 0-16,21 1 15,-21-1-15,21-21 0,0 21 0,-21 0 16,0 0-16,0 0 0,21-21 0,-21 22 15,0-1-15,0 0 0,0 0 16,0 0 0,-21-21-1,21-21 1,0 0 0,0 0-16,0 0 0,0-1 15,0-20-15,0 21 0,0 0 16,0 0-16,0-1 0,0 1 0,0 0 15,21 21-15,-21-21 0,22 21 16,-1-21-16,0 21 16,0-21-16,0 21 0,0 0 15,1 0-15,-1 0 16</inkml:trace>
  <inkml:trace contextRef="#ctx0" brushRef="#br1" timeOffset="96965.16">9165 11769 0,'0'0'0,"0"-21"0,0-1 31,0 1-16,21 21 1,0 0 0,1 0-16,-1 0 0,0 21 15,0-21-15,-21 22 0,21-1 0,0 0 16,-21 0-16,0 0 16,22 0-16,-22 1 0,0-1 15,0 0-15,0 0 0,0 0 0,0 0 16,0 1-16,0-1 15,0 0-15,0 0 16,-22-21-16,22-21 31,0 0-31,0 0 16,0-1-16,0 1 16,0 0-16,0-21 0,0 21 0,22-1 15,-22 1-15,21 0 0,0 0 0,-21 0 16,0 0-16,21 21 15,0 0-15,0 0 16,1 0 0,-1 0-1,0 0-15</inkml:trace>
  <inkml:trace contextRef="#ctx0" brushRef="#br1" timeOffset="97456.49">9864 11705 0,'0'0'0,"0"-21"0,-22 21 16,1 0-16,0 0 0,0 0 16,0 0-16,0 0 15,-1 0-15,1 0 0,21 21 16,0 0-16,-21 1 0,0-22 0,21 21 15,-21 0-15,21 0 0,0 0 16,0 0-16,0 1 0,0-1 0,0 0 16,0 0-16,0 0 0,0 0 15,0 1-15,21-1 16,0 0-16,0-21 0,0 0 16,1 0-16,-1 0 0,0 0 15,0 0-15,0-21 16,0 21-16,1-21 0,-1-1 0,0 22 15,-21-21-15,0 0 0,21-21 16,-21 21-16,21-1 0,-21 1 0,0 0 16,0 0-16,0-21 0,0 20 15,0 1-15,-21 21 0,0 0 16,0 0-16,0 0 0,-1 0 16,1 0-16,0 0 0,0 0 0,0 0 15,21 21-15,-21-21 0,-1 22 16,1-1-16,21 0 15,0 0-15,0 0 16,21-21 0,1 0-16,-1 0 0,0 0 15</inkml:trace>
  <inkml:trace contextRef="#ctx0" brushRef="#br1" timeOffset="97916.33">10181 11663 0,'-21'0'31,"42"0"-15,0 0-1,0 0-15,1 21 16,-1 0-16,0-21 0,0 21 15,-21 1-15,21-22 0,-21 21 0,21 0 16,-21 0-16,22-21 0,-22 21 0,0 0 16,0 1-16,0-1 15,0 0-15,0 0 0,0 0 0,0 0 16,0 1-16,0-1 16,-22-21 15,22-21-31,0-1 15,0 1-15,0 0 0,0 0 0,0 0 16,0 0-16,22-22 0,-22 22 0,21-21 16,0 21-16,0-1 0,21-20 15,-20 21-15,-1 0 0,0 21 0,21-21 16,-21 21-16,1-22 0,-1 22 0,0 0 16,0 0-1,0 0-15,0 0 0,-21 22 16,22-22-16,-1 0 15</inkml:trace>
  <inkml:trace contextRef="#ctx0" brushRef="#br1" timeOffset="103223.91">7091 12679 0,'0'21'78,"0"0"-78,0 0 16,0 1-16,0-1 15,0 0 1,0 0-1,21-21 1,0 0-16,0 0 16,0 0-16,1 0 0,-1-21 0,0 21 15,0-21-15,0 0 0,22-1 16,-22 1-16,0 0 0,21 0 0,-21 0 16,22 0-16,-1-1 0,-21 1 0,22 0 15,-22 21-15,0-21 0,0 21 16,0-21-16,0 21 0,-21 21 47,-21 0-47,0 0 15,0-21-15,0 21 0,0-21 16</inkml:trace>
  <inkml:trace contextRef="#ctx0" brushRef="#br1" timeOffset="103716.89">6985 12975 0,'0'0'0,"0"21"47,0 1-31,0-1-16,0 0 0,0 0 15,21 0 1,-21 0-16,0 1 15,0-1-15,21-21 16,0 0-16,1 0 16,-1 0-16,0 0 15,0 0-15,21-21 0,-20 21 16,-1-22-16,0 1 0,0 0 16,0 0-16,0 0 0,22 0 0,-22-1 15,0 22-15,0-21 0,22 0 16,-22 21-16,0 0 0,-21-21 0,21 21 15,0 0-15,-21 21 32,0 0-17,-21 0-15,0-21 0</inkml:trace>
  <inkml:trace contextRef="#ctx0" brushRef="#br1" timeOffset="104181.3">6985 13293 0,'0'21'47,"0"0"-47,0 0 15,0 0-15,0 1 16,0-1-16,0 0 16,0 0-16,21-21 31,0 0-31,0 0 15,1 0-15,-1-21 0,0 21 0,0-21 16,0 21-16,0-21 0,22-1 16,-22 22-16,0-21 0,21 0 0,-20 21 15,20-21-15,-21 21 0,21-21 0,-20 21 16,20 0-16,-21-21 0,0 21 16,0-22-16,1 22 15,-44 0 16,1 22-31,0-1 16,0-21-16</inkml:trace>
  <inkml:trace contextRef="#ctx0" brushRef="#br1" timeOffset="104584.1">7070 13610 0,'0'0'0,"0"21"0,0 1 15,0-1-15,0 0 16,0 0-16,0 0 15,0 0-15,0 1 16,0-1-16,21-21 31,0 0-15,0-21-16,0 21 0,0-22 0,1 1 16,-1 0-16,21-21 15,-21 21-15,22-1 0,-1 1 0,0 0 16,-21 0-16,22 0 0,-1 0 0,-21-1 15,22 22-15,-22 0 0,21-21 16,-21 21-16</inkml:trace>
  <inkml:trace contextRef="#ctx0" brushRef="#br1" timeOffset="104984.87">7133 13970 0,'0'0'0,"0"21"0,0 0 0,0 1 16,0-1 0,21-21 15,0 0-31,1 0 16,-1 0-16,0-21 15,0-1-15,0 22 0,0-21 0,1 0 16,20 21-16,-21-21 0,21 0 0,-20 0 15,20 21-15,-21-22 0,21 1 16,-20 21-16,-1-21 0,0 0 0,21 21 16,-21 0-16,-21-21 0,22 21 0,-1 0 15,-21-21-15,0-1 16</inkml:trace>
  <inkml:trace contextRef="#ctx0" brushRef="#br1" timeOffset="130772.53">7133 12023 0,'0'-21'94,"0"-1"-79,0 1 1,0 0 0,0 0-1,-21 21 1,0 0-1,0 0-15,-1 0 0,1 0 16,0 0-16,21 21 0,-21 0 16,0 0-16,0-21 15,21 22-15,0-1 16,0 0-16,0 0 0,0 0 16,0 0-16,0 1 15,0-1-15,21 0 16,0-21-16,0 0 0,0 0 15,0 0-15,1 0 16,-1 0-16,0 0 16,0 0-16,0-21 0,0 0 15,-21-1-15,22 22 0,-22-21 16,0 0-16,0 0 0,0 0 16,0 0-16,0-1 0,0 1 15,0 0 1,-22 21-16,22-21 15,-21 21-15,0 0 16,0 0-16,0 0 0,0 0 16,-1 21-16,1-21 15,21 21-15,0 0 0,-21 1 0,0-1 16,21 0-16,0 0 16,0 0-16,0 0 0,0 1 15,0-1-15,0 0 16,21-21-1,0 0 1,0 0-16,1 0 16,-22-21-1,21 21-15,-21-21 0,21-1 0,-21 1 16,0 0 0,0 0-16,0 0 0,0 0 15,-21-1 1,0 22-1,-1 0-15,1 0 0,21-21 16,-21 21-16,0 0 16,0 21-16,0-21 15,21 22-15,-22-22 0,22 21 16,0 0-16,0 0 16,0 0-16,0 0 0,0 1 0,0-1 15,0 0-15,0 0 16,22 0-1,-1-21-15,0 0 16,0 0-16,0 0 16,0 0-16,1 0 0,-1-21 15,-21 0-15,21 0 16,-21 0-16,21-1 0,-21 1 16,0 0-16,0 0 0,0 0 0,0 0 15,0-1-15,0 1 16,0 0-16,-21 21 0,0-21 15,0 21-15,-1 0 16,1 0-16,0 0 0,0 0 0,0 0 16,0 0-16,-1 0 0,1 0 0,0 0 15,0 21-15,0-21 0,21 21 16,-21-21-16,21 21 0,-22 1 0,22-1 16,0 0-16,0 0 0,0 0 15,0 0-15,0 1 16,0-1-16,22-21 0,-22 21 15,21-21-15,0 0 0,0 21 16,0-21-16,0 0 16,1 0-16,-1 0 0,0 0 15,0 0-15,0 0 0,0 0 16,-21-21-16,22 21 0,-1-21 16,0 0-16,-21-1 15,0 1-15,0 0 16,0 0-16,0 0 15,0 0-15,0-1 0,-21 1 16,21 0-16,-21 0 0,-1 0 16,1 21-16,0 0 15,0-21-15,0 21 16,0 0-16,-1 0 0,1 0 0,0 0 16,0 21-16,0-21 15,0 21-15,-1 0 0,1-21 0,21 21 16,0 0-16,-21 1 0,21-1 0,0 0 15,0 0-15,0 0 0,0 0 16,0 1-16,0-1 0,0 0 16,0 0-16,0 0 0,21-21 0,0 21 15,1-21-15,-1 22 16,0-22-16,0 0 0,0 0 16,0 0-16,1 0 0,-1 0 0,0 0 15,0 0 1,0 0-16,0 0 0,1 0 0,-1-22 15,0 22-15,-21-21 0,21 21 0,-21-21 16,21 0-16,-21 0 0,0 0 16,0-1-16,0 1 0,0 0 15,0 0-15,0 0 0,-21 0 16,0-1-16,0 1 16,0 21-16,-1 0 0,1 0 15,0 0-15,0 0 0,0 0 16,0 0-16,-1 0 0,1 0 15,0 0-15,21 21 0,-21 1 0,0-22 16,21 21-16,-21 0 0,21 0 16,0 0-16,0 0 0,0 1 15,0-1-15,0 0 16,0 0-16,0 0 0,0 0 16,0 1-16,21-22 15,-21 21-15,21-21 16,0 0-16,0 0 0,0 0 15,1 0-15,-1 0 16,0 0-16,0 0 0,0-21 16,0 21-16,1-22 0,-1 1 15,-21 0-15,21 21 16,-21-21-16,0 0 0,0 0 0,0-1 16,0 1-16,0 0 15,0 0-15,0 0 16,-21 21-16,0 0 15,-1 0-15,1 0 16,0 0-16,0 0 0,0 0 16,0 21-16,-1 0 0,1 0 15,21 0-15,-21 1 0,21-1 16,0 0-16,0 0 16,0 0-16,0 0 0,0 1 15,0-1-15,0 0 16,21 0-1,0-21-15,1 0 16,-1 0-16,0 0 16,0 0-16,0 0 0,0-21 15,1 0-15,-22 0 16,21-1-16,-21 1 0,21 0 16,-21 0-16,0 0 0,0 0 15,0-1-15,0 1 16,0 0-16,0 0 15,-21 21-15,0 0 16,-1 0 0,1 0-16,0 0 0,0 0 15,0 21-15,0-21 0,21 21 16,-22-21-16,1 21 0,0-21 0,21 22 16,0-1-16,-21 0 15,21 0-15,0 0 0,0 0 16,21 1-1,0-22-15,0 0 16,1 0-16,-1 0 16,0 0-16,0 0 0,0 0 15,0 0-15,-21-22 0,22 22 16,-1-21-16,-21 0 0,21 21 16,-21-21-16,0 0 0,21 0 0,-21-1 15,0 1-15,0 0 0,0 0 0,0 0 16,0 0-16,0-1 0,0 1 15,-21 21 1,0 0-16,0 0 0,-1 0 16,1 21-16,0 1 0,0-22 15,21 21-15,-21 0 0,0 0 0,21 0 16,-22 0-16,22 1 0,0-1 0,0 0 16,0 0-16,0 0 15,0 0-15,22-21 16,-1 0-16,0 0 15,0 0-15,0 0 16,0-21-16,-21 0 16,22 0-16,-1 21 0,-21-21 0,0 0 15,0-1-15,0 1 0,0 0 16,0 0-16,0 0 0,0 0 16,0-1-16,-21 22 0,-1-21 15,1 21-15,0 0 16,0 0-16,0 0 0,21 21 0,-21 1 15,-1-1-15,22 0 0,-21-21 16,21 21-16,0 0 16,0 0-16,0 1 0,0-1 15,0 0 1,21-21 0,1 0-1,-1 0-15,0-21 0,0 21 16,0-21-16</inkml:trace>
  <inkml:trace contextRef="#ctx0" brushRef="#br1" timeOffset="132287.73">7599 11917 0,'0'21'15,"-21"-21"17,-1 0-32,1 0 15,0 0 1,0 21-16,0-21 0,0 0 16,-1 0-16,1 21 15,0-21-15,0 0 16,21 22 15,21-22 0,0 0-31,0 0 0,1 0 16,-1 0-16,21 0 0,-21 0 16,22 0-16,-22 0 0,21 0 0,-21 0 15,22 0-15,-1 0 0,0 0 0,1 0 16,-22 0-16,21 0 0,-21 0 15,0 0-15,1-22 0,-1 22 0,0 0 16,-42 0 47,0 0-63,-1 0 15,1 0 1,0 0-1,21-21-15,-21 0 16,0 0 0,0 0-16,-1 0 15,1-1-15,0 22 16,21-21-16,-21 0 0,0 0 16,0 21-16,21-21 0,-22 21 15,1-21-15,0 21 16,21-22-16,-21 22 15,0 0 1,0-21 0,21 42 15,21-21-31,0 0 16,-21 22-16,21-22 0,0 21 0,0-21 15,22 21-15,-22-21 0,0 21 16,21-21-16,-20 21 0,-1-21 0,21 21 15,-21-21-15,0 22 0,22-22 16,-22 21-16,0-21 0,0 0 16,-21 21-16,21-21 0,1 0 0,-22 21 15,21-21-15,-21 21 16,0 0-16,21-21 16,-21 22-16,0-1 15,-21 0 1,21 0-16,-21-21 0,-1 21 15,1-21-15,21 21 0,-21-21 0,0 22 16,0-22-16,0 21 0,-1 0 16,1-21-16,0 21 0,0 0 0,0-21 15,21 21-15,-21-21 0,-1 0 16,1 22-16,0-22 16,21 21-16,-21-21 15,21-21 32,0-1-31,21 1-16,0 21 0,-21-21 15,21 0-15,1 0 0,-1 21 0,0-21 16,0-1-16,0-20 0,22 21 16,-22 0-16,0 0 0,0-1 0,0 1 15,0 21-15,-21-21 16,22 21-16,-44 21 47,22 0-16,-21-21-31,21-21 78,0 0-62,-21 21 62,21 21-63</inkml:trace>
  <inkml:trace contextRef="#ctx0" brushRef="#br1" timeOffset="154621.04">7027 12171 0,'0'-21'78,"0"0"-47,0-1 1,-21 1-17,0 21 1,0 0-1,0-21-15,-1 21 16,1-21-16,0 21 16,0 0-1,21-21-15,-21 21 0,0 0 16,21-21 0,0-1 30,21 22-30,0 0 0,-21-21 15,21 0-15,0 0-1,0 21 1,1-21-1,-1 21-15,0 0 32,0 0-32,0 0 31,0 0-31,1 0 16,-1 0-1,-21 21-15,21-21 16,-21 21-16,21-21 0,0 21 15,-21 0 1,21-21-16,-21 22 16,0-1 15,0 0-31,0 0 16,0 0-16,0 0 15,0 1-15,0-1 16,0 0-16,0 0 15,0 0 1,-21-21 0,0 21-1,21 1 1,-21-22-16,0 0 16,21 21-16,-21-21 15,-1 0 1,1 0-1,21 21 1,-21-21 0,21 21 15,21-21 31,0 0-62,1 0 16,-1 0 0,0-21-1,0 21-15,-21-21 16,21 21-16,-21-21 0,21 21 16,-21-22-16,22 1 15,-22 0-15,0 0 0,0 0 16,0 0-16,0-1 15,0 1-15,0 0 16,0 0-16,0 0 0,-22 21 16,22-21-16,-21 21 0,21-22 15,-21 22 1,21-21-16,-21 21 0,21-21 47,-21 21-32,0 0 1</inkml:trace>
  <inkml:trace contextRef="#ctx0" brushRef="#br1" timeOffset="184964.56">8890 12891 0,'0'0'16,"0"-22"125,-21 22-141,0 0 15,21-21-15</inkml:trace>
  <inkml:trace contextRef="#ctx0" brushRef="#br1" timeOffset="185404.31">8742 12700 0,'0'0'0,"-21"-21"0,-1 0 16,1 0-16,0-1 15,21 1-15,0 0 0,-21 21 16,21-21-16,21 42 62,0 0-62,0 0 0,1 1 16,-1-1-16,21 0 16,-21 21-16,22 1 0,-1-1 0,0 0 15,1 1-15,20-1 0,-21 0 16,1 1-16,-1 20 0,22-21 0,-22 1 16,0-1-16,1 0 0,-22-20 0,21 20 15,0 0-15,-20-21 0,20 22 16,-21-22-16,21 21 0,-20-21 0,-1 1 15,0-1-15,0 0 0,0 0 16,-21 0-16,21-21 0,-21 21 16,22-21-16,-44-21 31,1 0-15,21 0-16,-21 0 0,0 21 15,0-21-15,0-1 0,-1 1 0,1-21 16,21 21-16,-21 0 0,0-1 0</inkml:trace>
  <inkml:trace contextRef="#ctx0" brushRef="#br1" timeOffset="185824.06">9504 12637 0,'0'-22'0,"0"44"15,0-65-15,0 22 0,0 0 16,0 0-16,0 0 16,0-1-1,0 44 1,0-1 0,-21 0-16,-1 0 0,1 21 0,21 1 15,-21-1-15,-21 22 0,21-1 16,-22 1-16,22-1 0,-21 1 0,-1-1 15,1 1-15,0-1 16,-1 1-16,-20-1 0,21 1 0,-1-22 16,22 21-16,-21-20 0,21-1 0,-22 0 15,22 1-15,0-1 0,0 0 16,0-20-16,-1 20 0,1-21 0,0 0 16,21 0-16,0 1 15,0-1-15,-21-21 16,21-21 15,0-1-31,0 1 0,0 0 16,21 21-16,0-21 0</inkml:trace>
  <inkml:trace contextRef="#ctx0" brushRef="#br1" timeOffset="189775.97">7027 12065 0,'0'-21'0,"0"0"16,0 0-16,-21-1 16,21 1-1,-21 0 1,0 21-16,21-21 15,-21 21-15,-1 0 16,1 0-16,0 0 16,0 0-16,0 21 15,0-21-15,21 21 0,0 0 16,-22 1-16,22-1 0,-21-21 0,21 21 16,-21 0-16,21 0 0,0 0 0,0 1 15,0-1-15,0 0 16,0 0-16,21-21 15,0 0 1,1 21-16,-1-21 0,0 0 16,0 0-16,0 0 0,0 0 0,1-21 15,-1 0-15,0 21 0,0-21 16,0 0-16,0 21 0,1-22 0,-22 1 16,0 0-16,0 0 0,0 0 15,0 0-15,0-1 0,0 1 0,0 0 16,-22 21-16,22-21 0,-21 21 15,0 0-15,0-21 0,0 21 16,0 0-16,-1 0 0,1 0 16,0 0-16,0 21 15,0 0-15,21 0 16,-21 0-16,21 1 16,0-1-16,0 0 0,21-21 15,0 0 1,0 0-16</inkml:trace>
  <inkml:trace contextRef="#ctx0" brushRef="#br1" timeOffset="190207.72">7535 11959 0,'-21'0'16,"42"0"15,0 0-15,1 0-16,-1 0 0,0 0 15,0 0-15,0 0 0,0 0 16,1 0-16,-1 0 0,0-21 15,0 21-15,0 0 16,-21-21 0</inkml:trace>
  <inkml:trace contextRef="#ctx0" brushRef="#br1" timeOffset="208112.56">7726 15282 0,'-21'0'0,"-149"85"32,149-64-32,0 0 0,0 1 15,0-1-15,21 0 0,0 0 16,0 0-16,0 0 16</inkml:trace>
  <inkml:trace contextRef="#ctx0" brushRef="#br1" timeOffset="209873.26">7578 15367 0,'0'-21'15,"0"0"17,0 42 61,0 0-93,0 0 0,0 0 0,0 22 16,21-22-16,-21 21 0,21-21 0,-21 22 16,0-22-16,0 21 0,0 1 15,0-22-15,0 0 0,0 21 0,0-21 16,21 1-16,-21-1 0,21 0 15,0-21 1,1 0-16,-1 0 0,21-21 0,0 0 16,1-22-16,20 1 0,22 0 0,0-22 15,20 1-15,22-1 16,0 1-16,43-1 0,-22-21 0,21 22 0,1-1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2T01:48:10.2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16806 10181 0,'0'-21'31,"0"0"-15</inkml:trace>
  <inkml:trace contextRef="#ctx0" brushRef="#br0" timeOffset="1484.14">20278 8615 0,'0'-21'47,"21"21"-47,0-21 16,0 21-16,-21-22 16,21 1-16,-21 0 0,21 0 15,-21 0-15,0 0 0,22 21 16,-22-22-16,0 1 0,0 0 15,0 0-15,-22 21 16,1 0-16,0 0 0,0 0 16,0 0-16,0 21 0,-22 0 0,22-21 15,-21 21-15,21 1 0,-1 20 16,-20-21-16,21 0 0,0 22 0,0-22 16,-1 0-16,22 0 0,0 21 15,-21-20-15,21-1 0,0 0 0,0 0 16,0 0-16,0 0 0,21-21 15,1 0-15,-1 0 16,0 0-16,0-21 0,0 21 0,0-21 16,1 0-16,-1 0 15,0 0-15,-21-22 0,21 22 0,0 0 16,0 0-16,-21-22 0,22 22 0,-22 0 16,21 0-16,-21 0 0,0 42 46,-21 0-46,-1 0 0,1-21 0,21 21 16,-21 1-16,0-1 0,21 0 0,0 0 16,0 0-16,0 0 0,0 1 15,0-1-15,0 0 16,21-21-16,0 0 16,0 0-16,1 0 0,-1 0 15,0 0-15,21-21 0,-21 0 0,1-1 16,20 22-16,-21-21 0,0-21 15,0 21-15,1 0 0,-1-22 0,0 1 16,0 0-16,-21-1 0,0 1 16,0 0-16,0-1 0,0 1 0,-42 0 15,21 20-15,-22-20 0,1 21 16,-22 0-16,1 21 0,-1 0 16,1 0-16,-1 0 0,1 0 0,-1 0 15,1 21-15,-1 21 0,-20-21 0,20 22 16,22-1-16,-22 0 0,22 22 0,0-22 15,21 1-15,-22 20 16,43-21-16,0 22 0,0-22 0,21 22 16,1-22-16,-1 22 0,21-22 15,0 0-15,1 1 0,-1-22 0,0 21 16,1-21-16,20 0 0,-20 1 0,-1-22 16,21 0-16,-20 0 0,-1 0 15,0 0-15,22 0 0,-22 0 0,1-22 16,-1 1-16,0 0 0,1 0 15,-22 0-15,21-22 0,0 1 0,-20 21 16</inkml:trace>
  <inkml:trace contextRef="#ctx0" brushRef="#br0" timeOffset="1735">20955 8170 0,'0'0'0,"0"-21"15,0 42 1,-21 1-16,21-1 16,-21 21-16,21-21 0,0 22 0,-22-1 15,22-21-15,0 21 0,0 1 16,-21-1-16,21 0 0,-21-20 0,21 20 16,0-21-16,0 21 0,0-20 0,-21-1 15,21 0-15,0 0 16,0 0-16,0-42 31</inkml:trace>
  <inkml:trace contextRef="#ctx0" brushRef="#br0" timeOffset="2274.69">20997 8128 0,'0'0'0,"0"-63"32,21 63-32,1-22 0,-1 22 15,0 0-15,0-21 0,0 21 0,0 0 16,22 0-16,-22 0 0,0 0 16,0 21-16,0 1 0,1-1 0,-22 21 15,0-21-15,0 22 0,0-22 16,0 21-16,-22 0 0,1-20 0,-21 20 15,0 0-15,20-21 0,-20 1 0,0-1 16,21 0-16,-22 0 0,22 0 16,-21-21-16,21 0 0,21-21 31,0 0-31,21 0 16,0 21-16,0-21 0,0-1 0,22 22 15,-22-21-15,21 21 0,-21-21 16,22 21-16,-1 0 0,0 0 15,-21 0-15,22 0 0,-1 21 0,-21 0 16,22-21-16,-22 22 0,0-1 0,0 0 16,0 0-16,-21 0 0,0 0 0,0 1 15,0-1-15,0 0 0,0 0 16,-21 0-16,0 0 0,-21 1 0,20-1 16,-20 0-16,0 0 0,-1-21 15,1 21-15,21 0 0,-21-21 16,-1 0-16,1 0 0,21 0 0,-22 0 15,22 0-15,0 0 0,0 0 16,0 0-16,21-21 16,0 0-1,21 0-15,21 21 0</inkml:trace>
  <inkml:trace contextRef="#ctx0" brushRef="#br0" timeOffset="2530.54">21717 8022 0,'0'0'0,"21"-21"0,-21 0 31,0 42-31,0 0 0,0 22 16,0-22-16,0 21 0,0 0 15,21 1-15,-21-1 0,0 0 0,0 1 16,0-1-16,0 0 0,0 1 15,0-1-15,0 0 0,0-20 0,0-1 16,0 21-16,0-21 0,0 0 16,0-42 15</inkml:trace>
  <inkml:trace contextRef="#ctx0" brushRef="#br0" timeOffset="2734.8">21865 8086 0,'0'21'15,"0"-42"-15,0 63 0,0-21 0,0 0 0,0 1 16,0 20-16,21-21 0,-21 0 16,21 0-16,-21 1 0,22-1 15,-22 0-15,21 0 0,-21 0 0,21 0 16,-21 1-16,21-22 15,0 0-15,0 0 16,1 0-16</inkml:trace>
  <inkml:trace contextRef="#ctx0" brushRef="#br0" timeOffset="3150.56">22394 8022 0,'0'0'0,"-21"0"31,0 21-31,0 1 0,0-1 0,-22 0 0,22 0 16,0 0-16,-21 22 16,20-22-16,1 0 0,-21 0 0,21 0 15,0 0-15,21 1 0,-22-1 16,44-21 15,-1 0-31,-21-21 0,42-1 16,-21 1-16,0 0 0,1-21 0,-1 21 15,21-22-15,-21 22 0,0-21 16,1 21-16,20-1 0,-21-20 0,0 42 16,-21-21-16,21 21 15,-21 21 1,0 0-16,-21 22 0,0-22 16,21 21-16,-21 0 0,0 1 15,0-1-15,21 0 0,0 1 0,0-1 16,0 0-16,0 1 0,0-1 15,0 0-15,0-20 0,0 20 0,0-21 16,0 21-16,21-20 0,-21-1 16,21 0-16,-21 0 0,0 0 0,0 0 15</inkml:trace>
  <inkml:trace contextRef="#ctx0" brushRef="#br0" timeOffset="3531.35">20341 9208 0,'0'0'0,"-42"0"0,-1 21 16,22-21-16,0 0 15,0 0-15,42 0 16,0 0-16,22 0 0,20 0 16,1-21-16,-1 21 0,22-22 15,21 1-15,-1 21 0,1-21 0,0 0 16,0 21-16,21-21 0,0 0 16,0-1-16,-21 22 0,0-21 0,-1 0 15,-20 21-15,0-21 0,-1 21 16,-41 0-16,20-21 0,-20 21 0,-22 0 15,0-21-15,-42 21 16,0 0 0,-22 0-16,1 21 0,-22 0 15,1-21-15,-1 21 0,-20-21 0,20 21 16</inkml:trace>
  <inkml:trace contextRef="#ctx0" brushRef="#br0" timeOffset="3827.17">20002 9377 0,'0'0'16,"-42"21"-16,0 0 0,21-21 0,-1 21 0,1-21 15,42 22 1,1-22-16,-1 0 0,21 0 16,0 0-16,22 0 0,-1 0 15,22-22-15,0 22 0,21 0 16,-1-21-16,1 0 0,0 21 0,0-21 15,0 21-15,0-21 0,-22 21 0,22-21 16,0 21-16,-21 0 0,-1-22 16,-20 22-16,-1 0 0,1 0 0,-22 0 15,-21 0-15,0 0 0,-42 0 16,0 0 0,-21 0-16,-1 0 0,-20 22 0,-1-22 15,1 21-15,-1-21 0,1 21 16</inkml:trace>
  <inkml:trace contextRef="#ctx0" brushRef="#br0" timeOffset="4146.99">19664 9843 0,'21'0'0,"169"0"31,-126 0-31,-1 0 0,1 0 16,21 0-16,-1-22 0,1 22 15,21-21-15,0 0 0,-1 21 0,-20-21 16,21 0-16,-21 0 0,-1-1 16,1 22-16,0-21 0,-1 21 0,-20-21 15,-1 21-15,-20 0 0,20 0 0,-21 0 16,-20 0-16,20 0 0,-21 0 15,-42 0 1,0 0-16,0 21 16,-22-21-16,22 0 0,-42 21 0,20-21 15,-20 0-15,-1 22 0</inkml:trace>
  <inkml:trace contextRef="#ctx0" brushRef="#br0" timeOffset="4410.84">19431 10181 0,'-42'21'0,"84"-42"0,-106 42 0,86-21 31,20 0-31,0 0 0,1 0 0,20 0 16,1-21-16,-1 21 0,1-21 15,20 0-15,1 21 0,0-21 0,20 0 16,1 21-16,21-22 0,-21 1 0,0 0 15,21 0-15,-21 21 16,0-21-16,-1 21 0,-20 0 0,0-21 16,-1 21-16,-20 0 0,-1 0 0,1 0 15,-22 0-15,1 0 0,-22 0 16,0 0-16,0 0 0</inkml:trace>
  <inkml:trace contextRef="#ctx0" brushRef="#br0" timeOffset="5526.59">20129 11430 0,'0'0'0,"-21"-42"31,21 21-15,0-1-16,0 1 15,0 0-15,21 0 0,-21 0 16,22 0-16,-22-1 0,0 1 15,0 0-15,0 0 16,0 0-16,-22 0 0,1 21 0,0 0 16,0-22-16,0 22 0,-22 0 15,22 0-15,-21 0 0,21 22 0,-22-1 16,1 0-16,0 0 0,-1 21 0,1-20 16,0 20-16,-1 0 0,22-21 15,0 22-15,0-22 0,0 0 0,21 0 16,0 0-16,0 1 0,0-1 15,21 0-15,0-21 16,0 0-16,0 0 0,1 0 0,20 0 16,-21-21-16,0 0 0,22-1 15,-22 1-15,0 0 0,21 0 16,-21 0-16,1-22 0,20 22 0,-21 0 16,-21-21-16,21 21 0,0-1 15,-21 1-15,22 21 0,-22-21 0,0 42 31,0 0-31,0 1 0,0-1 16,0 0-16,0 0 0,0 0 0,0 0 16,0 1-16,0-1 0,0 0 0,0 0 15,0 0-15,21-21 16,0 0-16,0 0 0,0 0 16,0 0-16,1 0 0,-1 0 15,0-21-15,0 21 0,21-21 16,-20-21-16,-1 20 0,21 1 0,-21-21 15,0 0-15,22-1 0,-22 22 16,0-21-16,0-22 0,-21 22 0,0 0 16,0-1-16,0 1 0,0 0 0,0-1 15,0 1-15,-21 0 0,0-1 16,-21 1-16,-1 0 0,1 20 0,0 1 16,-22 0-16,1 21 0,-1 0 15,1 0-15,-22 21 0,0 0 16,1 1-16,-22-1 0,21 21 0,-21 0 0,22 1 15,-1 20-15,21-20 16,-20 20-16,41 1 0,-20 20 0,21-20 16,20 20-16,1-20 0,0-1 15,21 1-15,0-1 0,0 1 0,0-1 16,21-20-16,22-1 0,-1 0 0,0 1 16,1-22-16,20 0 0,1 21 15,20-20-15,-20-22 0,-1 21 0,22-21 16,-22 0-16,1 0 0,-1 0 0,1-21 15,-1 21-15,1-22 0,-1-20 16,-20 21-16,-1 0 0,22-22 16,-22 22-16,0-21 0,1 0 0,-1-1 15,0 1-15,1 0 0,-1-1 16</inkml:trace>
  <inkml:trace contextRef="#ctx0" brushRef="#br0" timeOffset="5783.45">20764 10732 0,'0'-22'16,"0"44"-16,0-65 0,0 22 15,0 0 1,22 21-16,-1-21 0,0 21 16,0-21-16,0 21 0,22-22 15,-1 22-15,0-21 0,1 0 0,20 21 16,-21-21-16,22 21 0,-1-21 15,1 21-15,-1 0 0,-20 0 0,20 0 16,-20 0-16,-22 0 0,21 0 0,-21 0 16,-63 0-1,21 21-15,-22 0 16,1-21-16</inkml:trace>
  <inkml:trace contextRef="#ctx0" brushRef="#br0" timeOffset="6030.31">21145 10626 0,'0'21'16,"0"0"-16,0 0 15,0 0-15,-21 1 0,21 20 0,0-21 16,-21 0-16,21 22 0,0-1 16,0-21-16,0 21 0,0 1 0,-21-1 15,21 0-15,0 22 0,0-22 0,0 1 16,0-1-16,0 0 0,0-21 15,0 22-15,0-22 0,0 0 0,0 0 16,0 0-16,0 1 0,21-1 0,0-21 31,0 0-31,1-21 16</inkml:trace>
  <inkml:trace contextRef="#ctx0" brushRef="#br0" timeOffset="6702.92">21548 11113 0,'0'0'0,"21"0"47,0 0-47,0-22 16,0 22-16,0-21 0,1 0 15,-1 21-15,-21-21 0,21 0 16,0 21-16,0-21 0,-21-1 0,0 1 15,0 0-15,-21 21 32,0 21-32,0 0 15,-22 1-15,22 20 0,-21-21 16,21 21-16,0-20 0,-1 20 0,1 0 16,0-21-16,21 22 0,0-1 15,0-21-15,0 0 0,0 1 16,0-1-16,21 0 0,0 0 0,1-21 0,-1 0 15,0 21-15,0-21 0,21 0 16,-20 0-16,20 0 0,-21-21 16,21 0-16,1 0 0,-1 0 0,-21-1 15,22-20-15,-1 21 0,-21-21 0,21-1 16,-20 1-16,-1 21 0,0-22 16,0 22-16,0 0 0,-21 0 0,0 0 15,-21 21 1,0 21-1,0-21-15,0 21 0,-1 0 0,1 0 16,0-21-16,21 22 0,0-1 16,0 0-16,0 0 0,0 0 15,0 0-15,0 1 16,21-22-16,0 21 0,1 0 16,-1-21-16,-21 21 0,21 0 0,0-21 15,0 21-15,-21 1 0,21-22 16,-21 21-16,0 0 15,-21 0 1,0-21-16,0 0 0,0 0 16,-22 0-16,22 0 0,0 0 0,-21 0 15,21 0-15,-1 0 0,1 0 0,21-21 32,0 0-32,0 0 0,0-1 15,21 1-15,1 0 0,-1 0 16,0-21-16</inkml:trace>
  <inkml:trace contextRef="#ctx0" brushRef="#br0" timeOffset="6990.75">22564 10647 0,'0'0'0,"42"-42"0,-21 20 16,0 1-16,0 0 0,-21 0 0,-21 42 31,0 0-31,0 0 16,21 22-16,-21-22 15,0 21-15,-1 1 0,1-1 0,0 0 0,21 22 16,-21-22-16,0 0 0,0 22 16,21-22-16,0 22 0,0-22 15,0 0-15,-22 1 0,22-1 0,0-21 16,0 22-16,0-22 0,0 0 16,0 0-16,0 0 0,22-21 15,-22 21-15,21-21 0,0 0 0,0 0 16,0-21-16,0 21 15,1-21-15,20-21 0,-21 21 0,0-1 16,0-20-16,1 21 0</inkml:trace>
  <inkml:trace contextRef="#ctx0" brushRef="#br0" timeOffset="7234.61">22310 11007 0,'0'0'16,"21"0"0,0 0-16,0 0 15,0 0-15,22 0 0,-22-21 16,21 21-16,0 0 0,1 0 0,-1-22 16,0 22-16,-20 0 0,20 0 0,0 0 15,1 0-15,-22 0 0,0 0 16,0 0-16,0 0 0,0 0 15,1 0-15,-22 22 16</inkml:trace>
  <inkml:trace contextRef="#ctx0" brushRef="#br0" timeOffset="7767.35">20066 12256 0,'0'0'0,"-21"0"0,-22-22 16,22 22-16,0 0 0,0 0 15,0-21-15,21 0 16,0 0-16,21 21 0,0 0 0,21-21 15,22 21-15,-1-21 0,22 21 16,21-22-16,0 1 0,0 21 0,21-21 16,-22 21-16,44-21 0,-22 0 15,21 21-15,0-21 0,-21-1 0,21 22 16,-21-21-16,0 0 0,-21 21 16,21-21-16,-21 21 0,-22 0 15,1-21-15,0 21 0,-22 0 0,1 0 16,-22 0-16,-21 0 0,0 0 15,-21-21-15,-42 21 16,0 0-16,-1 0 0,-20 0 16,-22 21-16,1 0 0,-1 0 15,-21 0-15</inkml:trace>
  <inkml:trace contextRef="#ctx0" brushRef="#br0" timeOffset="8058.18">20383 12361 0,'0'0'0,"-127"43"0,43-22 16,-1 0-16,0 0 0,43 0 15,-21-21-15,41 22 0,1-1 16,0-21-16,21 21 16,42-21-16,-20 0 15,20 0-15,21 0 0,1 0 0,21 0 16,-1 0-16,22-21 0,21 0 16,-21-1-16,21 22 0,21-21 0,-21 0 15,21 21-15,0-21 0,1 0 0,-22 21 16,0-21-16,0 21 0,-22 0 15,-20 0-15,0-22 0,-1 22 0,-20 0 16,-22 0-16,1 0 0,-1 0 0,-21 0 16,-42 0-1,-21 0-15,-1 22 0,1-22 16,-43 21-16,22 0 0,-43-21 16,21 21-16,-42-21 0,21 21 0,-21 0 15</inkml:trace>
  <inkml:trace contextRef="#ctx0" brushRef="#br0" timeOffset="8314.03">20743 12615 0,'-106'22'15,"212"-44"-15,-317 86 0,105-43 0,0 0 0,42 22 16,1-22-16,-1 0 0,22 0 0,0 0 16,21 0-16,-1 1 0,22-1 15,22-21 1,-1 0-16,42 0 0,1 0 0,-1-21 16,43-1-16,0 22 0,0-21 15,21 0-15,0 0 0,0 0 0,21 0 16,0-1-16,0 22 0,-21-21 15,21 0-15,-21 21 0,-21-21 0,0 21 16,-21 0-16,21 0 0,-43 0 0,1 0 16,-22 0-16,0 0 0,-21 0 15,-42 0-15,0 0 16,-21 0-16,-22 21 0,22 0 16,-22-21-16,-20 21 0,-1 1 0,-21-22 15,-21 21-15</inkml:trace>
  <inkml:trace contextRef="#ctx0" brushRef="#br0" timeOffset="9527.34">21103 12912 0,'0'0'15,"-127"21"-15,0 0 0,0 21 0,0-20 16,21-1-16,22 21 0,20-21 0,1 0 16,-1 1-16,22-1 0,21 0 15,-1-21-15,22 21 0,0 0 16,43-21-16,-1 0 16,22 0-16,20 0 0,1-21 0,0 0 15,20 21-15,1-21 0,0 0 0,0 21 16,21-22-16,-21 1 0,21 0 15,-21 21-15,-1-21 0,1 21 0,0 0 16,-21 0-16,-1-21 0,-20 21 16,-1 0-16,-20 0 0,-1 0 0,-21 0 15,-63 21 1,21-21 0,-22 21-16,-20 0 0,-1-21 0,-20 21 15,20-21-15,-42 22 0,1-1 0,-1 0 16,0 0-16,0 0 0,-21 0 15,21 1-15,0-1 0,1 0 0,-1 21 16,21-21-16,0 1 0,22-1 0,-1 0 16,22 0-16,0 0 0,21 0 15,-1-21-15,22 22 0,0-1 0,22-21 16,-1 0-16,21 0 16,22 0-16,-1 0 0,22 0 0,-1-21 15,1-1-15,21 22 0,0-21 16,0 0-16,21 0 0,-22 21 15,22-21-15,-21 21 0,21 0 0,-21-21 16,-21 21-16,-1 0 0,1 0 0,-21 0 16,-1 0-16,1 0 0,-22 0 15,0 0-15,-21 0 0,-42 0 16,0 0-16,-21 0 0,-1 21 16,-20-21-16,-1 21 0,-20 0 15,-22-21-15,0 21 0,-21 0 16,0 1-16,0-22 0,0 21 0,0 21 0,0-21 15,0 0-15,21 1 0,0 20 16,22-21-16,-1 0 0,22 0 16,20 1-16,1-1 0,21 0 15,0 0-15,21 0 0,21 0 16,0-21-16,21 0 0,1 0 0,20 0 16,1 0-16,20 0 0,1 0 15,0-21-15,-1 21 0,22-21 0,-21 21 16,21-21-16,21 21 0,-22-21 0,1 21 15,0 0-15,-21 0 0,-1 0 16,1 0-16,-21 0 0,-1 0 0,-21 0 16,1 0-16,-22 0 0,-21 21 15,-21-21 1,-22 21-16,1-21 0,-21 21 0,-1-21 16,-21 21-16,-20 1 0,-1-22 15,0 21-15,0 0 0,-21 0 0,21-21 16,-21 21-16,0 0 0,0 1 0,21-1 15,1-21-15,-1 21 0,42 0 16,1 0-16,-1-21 0,43 21 0,0-21 16,21 22-16,21-22 0,0 0 15,22 0-15,20 0 0,1 0 16,20 0-16,-20 0 0,42 0 16,-22 0-16,22 0 0,0-22 0,0 22 15,0-21-15,21 21 0,0 0 16,0 0-16,-22-21 0,1 21 0,0 0 15,0 0-15,-21 0 0,-1 0 16,-20 0-16,-1 0 0,-20 0 0,-1 21 16,-21-21-16,-21 21 0,-21-21 15,-21 22-15,20-1 0,-41-21 16,21 21-16,-22-21 0,1 21 0,-1 0 16,-21 0-16,1 1 0,-1-22 0,0 21 15,-20 0-15,-1 0 0,21 21 16,-21-20-16,0-1 0,1 0 15,-1 0-15,0 21 0,21-20 0,-21-1 16,22 0-16,-1 21 0,22-21 16,-1 1-16,22-1 0,21-21 0,-22 21 15,43 0-15,21-21 16,1 0-16,20 0 0,21-21 16,1 0-16,-1 0 0,22-1 0,0 1 15,-1 0-15,22-21 0,0-1 16,0 1-16,21 21 0,0-21 15,-21-1-15,21 1 0,-21 21 0,-1 0 16,-20-1-16,0 22 0,-1 0 16,-20-21-16,-1 21 0,1 0 0,-22 0 15,1 0-15,-22 0 0,21 21 16</inkml:trace>
  <inkml:trace contextRef="#ctx0" brushRef="#br0" timeOffset="10510.8">21209 16044 0,'0'-21'16,"0"42"-16,0-84 0,0 42 0,0-22 0,0 22 16,0-21-16,0 21 0,-21 0 15,0-1-15,-1 1 0,-20 0 0,21 21 16,-21 0-16,-1 0 0,1 0 0,0 0 15,-1 0-15,22 21 0,-21 0 16,-1 22-16,1-22 0,0 0 0,21 21 16,-1-20-16,1 20 0,0-21 15,21 21-15,0-20 0,0-1 16,0 0-16,21-21 0,0 0 16,1 0-16,-1 0 0,21 0 15,-21-21-15,22 0 0,-1-1 0,-21 1 16,21 0-16,1-21 0,-1 21 0,0-22 15,-20 22-15,-1-21 0,21 21 16,-21-1-16,-21 1 0,0 0 0,0 0 16,0 42-1,-21 0 1,21 0-16,-21 1 0,0-1 0,21 0 16,0 21-16,0-21 0,-21 1 15,21 20-15,0-21 0,0 0 16,0 0-16,21-21 0,0 0 15,0 0-15,0 0 0,0 0 16,22-21-16,-1 0 0,-21 0 0,22 0 16,-1 0-16,21-22 0,-20 22 15,-1-21-15,0 21 0,-20-22 0,20 1 16,-21 21-16,-21-22 0,0 1 0,0 0 16,0-1-16,-21 1 0,0 21 15,-22-21-15,1 20 0,0 1 16,-1 0-16,-20 21 0,-1 0 0,1 0 15,21 21-15,-22 0 0,1 1 0,-1 20 16,1 0-16,-1 1 0,1 20 16,-1-21-16,1 22 0,20-1 15,1 1-15,0-1 0,20 1 0,1-22 16,21 22-16,0-1 0,0-20 16,0-1-16,21 0 0,1-21 0,20 22 15,0-22-15,1 0 0,-1-21 16,21 0-16,1 0 0,-22 0 0,22 0 15,20 0-15,-20-21 0,-1 0 0,22-22 16,-21 22-16,20-21 0,-20 0 16,20-22-16,-20 22 0,-1-22 0</inkml:trace>
  <inkml:trace contextRef="#ctx0" brushRef="#br0" timeOffset="10946.55">21992 15473 0,'0'0'0,"0"-21"16,0 0-16,0 42 31,-21 0-31,21 0 16,0 21-16,0-20 0,0 20 0,0-21 15,0 21-15,0 1 0,0-1 0,0-21 16,-21 22-16,21-1 0,0-21 16,0 21-16,0-20 0,-21-1 0,21 0 15,-22 0-15,22 0 0,-21-21 16,21-21-1,0 0 1,0 0-16,0-43 16,0 22-16,21 0 0,1-1 0,-22 1 15,21 0-15,0-22 0,0 22 0,0-22 16,0 22-16,22 0 0,-22-1 16,21 1-16,-21 21 0,22 0 0,-1 21 15,-21 0-15,22 0 0,-1 21 16,-21 0-16,21 0 0,-20 21 15,-1 1-15,0-1 0,0 0 0,-21 1 16,0-1-16,0 0 0,0 1 16,0-1-16,0 0 0,-21 1 0,21-22 15,-21 21-15,0-21 0,-1 1 16,1-1-16,0 0 0,21 0 0,-21 0 16,0-21-16,0 0 0,-1 0 15,1 0-15</inkml:trace>
  <inkml:trace contextRef="#ctx0" brushRef="#br0" timeOffset="11151.43">21865 15769 0,'21'0'16,"0"-21"-16,1 21 0,-1 0 0,21 0 15,0-21-15,1 21 0,-1-21 16,22 21-16,-1-21 0,22-1 0,-22 1 15,22 21-15,21-42 0,-22 21 16,1 0-16,0-1 0,-1-20 0,-20 21 16,-1-21-16,1 20 0,-1-20 15,-20 21-15,-1 0 0,0 0 0</inkml:trace>
  <inkml:trace contextRef="#ctx0" brushRef="#br0" timeOffset="11691.12">23347 15282 0,'0'0'0,"0"22"31,-21-1-31,-1 21 0,1-21 0,0 0 16,21 22-16,-21-1 0,0-21 0,21 22 15,-21-22-15,21 21 0,0-21 16,-22 22-16,1-22 0,21 0 0,0 0 16,0 0-16,-21 0 0,21 1 15,0-1-15,-21-21 0,21-21 32,0-1-17,0 1-15,0 0 0,0-21 16,0 21-16,0-1 0,0-20 15,0 0-15,0-1 0,0 22 16,0-21-16,21 0 0,0-1 0,-21 22 16,21 0-16,1 0 0,-1 0 0,21-1 15,-21 22-15,0 0 0,1 0 16,-1 22-16,0-1 0,0 0 0,0 21 16,0-21-16,1 22 0,-1-22 15,0 21-15,-21-21 0,21 22 0,-21-22 16,21 0-16,-21 0 0,0 0 0,0 1 15,0-1-15,0 0 16,0-42 15,-21 0-15,21-1-16,0 1 0,0 0 0,0-21 16,0-1-16,21 1 0,0 0 15,1-1-15,-1 1 0,21 0 0,0-1 16,1 1-16,-1 21 0,-21 0 0,22 21 15,-1 0-15,0 0 0,-21 21 16,22 0-16,-22 21 0,0 1 0,0-1 16,0 0-16,1 22 0,-1-22 0,-21 1 15,0 20-15,0-21 0,0 1 16,0-1-16,0 0 0,0 1 0,0-1 16,-21-21-16,-1 22 15,1-22-15,0-21 0</inkml:trace>
  <inkml:trace contextRef="#ctx0" brushRef="#br0" timeOffset="12090.89">21738 16341 0,'0'0'0,"-127"63"31,148-63-15,22 0-16,-1 0 0,0 0 16,22 0-16,-1-21 0,22 0 0,0 21 15,20-21-15,1 0 0,0-1 16,21 22-16,0-21 0,0 0 0,0 0 15,0 21-15,-21 0 0,21-21 0,-21 21 16,-22 0-16,1 0 0,0 0 16,-43 0-16,0 0 0,-20 0 15,-44 21-15,-20-21 16,0 21-16,-1-21 0,-20 21 16,21-21-16,-22 21 0,1 1 0,-1-22 15,1 21-15,-22 0 0,0 0 16,-21-21-16,1 21 0,-1 0 0,-21 1 15</inkml:trace>
  <inkml:trace contextRef="#ctx0" brushRef="#br0" timeOffset="13019.01">21929 16574 0,'0'0'0,"-593"127"31,487-85-31,21-21 0,22 0 0,-1 0 16,1-21-16,21 22 0,20-22 0,65 0 16,-1 0-1,22 0-15,-1 0 16,22-22-16,21 1 0,21 0 0,0 0 15,0 0-15,0-22 0,21 22 0,-21 0 16,21 0-16,0 0 0,0 0 16,0 21-16,1-22 0,-22 22 0,0-21 15,-22 21-15,-20 0 0,0 0 0,-1 0 16,-41 0-16,-1 21 0,-21 1 16,-21-1-16,-21 0 0,-21 0 15,-1 0-15,-20 0 0,-1 1 16,1-1-16,-22 0 0,-21 0 0,1 0 15,-1 22-15,-21-22 0,21 0 0,-21 0 16,21 21-16,-21-20 16,21-1-16,0 21 0,1-21 0,-1 22 15,21-22-15,0 0 0,22 0 0,-1 0 16,22 0-16,0 1 0,-1-1 16,43 0-16,22-21 15,-1 0-15,21 0 0,22 0 16,-1-21-16,1 21 0,20-21 0,1-1 15,21 1-15,0 0 0,-1 0 16,22 0-16,-21 0 0,21 21 0,0-22 16,0 22-16,-21 0 0,0-21 15,0 21-15,-22 0 0,1 0 16,-21 0-16,-22 0 0,-21 0 0,0 0 16,-21 21-16,-21 1 15,-21-1-15,-22 0 0,1 0 0,-22-21 16,0 21-16,-20 0 0,-22 1 0,0-1 15,21 0-15,-21 0 0,0 21 16,0-20-16,0-1 0,0 0 0,0 0 16,21 0-16,21 0 0,1 1 15,-1-1-15,43-21 0,-1 21 0,1-21 16,84 0 0,1 0-16,-1 0 15,21-21-15,1 21 0,21-21 0,-1-1 16,1 22-16,21-21 0,-22 21 15,22 0-15,0-21 0,21 21 0,-21 0 16,0 0-16,0 0 0,-1 0 0,-20 0 16,0 0-16,-22 0 0,1 0 15,-43 0-15,21 0 0,-21 21 0,-21 0 16,-21-21-16,-21 22 16,21-22-16,-22 21 0,-20 0 0,-1-21 15,22 21-15,-43 0 0,22 0 0,-1 1 16,1-22-16,-22 21 0,22 0 15,-1 21-15,1-21 0,-1 1 16,1 20-16,20-21 0,-20 0 16,21 22-16,-22-22 0,22 21 0,-1-21 15,1 22-15,0-22 0,-1 21 16,1-21-16,0 22 0,-1-22 0,22 0 16,0 0-16,21 0 0,42-21 15,1 0 1,-1 0-16,22 0 0,-1-21 0,22 0 15,21 0-15,-1 0 0,22-22 16,0 22-16,43-21 0,-22-1 0,42 1 16,1 0-16,-1-1 0,22 1 15,-21 0-15</inkml:trace>
  <inkml:trace contextRef="#ctx0" brushRef="#br1" timeOffset="21464.93">22839 12213 0,'-21'0'16,"-1"0"0,1 0-1,0 0 1,0 0-1,0 0-15,0 0 0,-1 0 32,1 0-17,42 0 32,1 0-47,-1 0 16,0-21-16,0 21 0,21 0 15,-20 0-15,-1 0 0,21 0 16,0 0-16,1 0 0,-1-21 0,0 21 16,22 0-16,-22 0 0,1-21 15,20 21-15,-21 0 0,22 0 0,-22-21 16,1 21-16,-1 0 0,21 0 16,-20-22-16,-1 22 0,0 0 0,1 0 15,-22 0-15,21 0 0,-21-21 0,22 21 16,-22 0-16,0 0 15,0 0-15,-21-21 0,0 0 16,0 0 0,-21 0-1,0 21-15,0 0 16,0-22-16,-1 22 0,1 0 0,0-21 16,0 21-16,0 0 0,0 0 15,-1 0-15,1 0 0,0 0 16,0 0-16,0 0 15,0 0 1,42 21 31,0-21-47,0 0 0,0 0 16,0 0-1,1 0-15,-1 0 0,0 0 0,0 0 16,0 0-16,0 0 0,1 0 0,-1 0 15,0 0-15,0 0 0,0 0 16,-21 22 0,0-1-1,-21 0 1,21 0-16,-21-21 0,0 21 16,0 0-16,-1 1 0,22-1 15,-21 0-15,0 0 0,0 0 16,-21 0-16,20 1 0,22-1 0,-21 0 0,0-21 15,0 21-15,21 0 16,-21-21-16,21 21 0,-21-21 0,21-21 78,0 0-78,21 21 16,0-21-16,-21 0 0,21 21 0</inkml:trace>
  <inkml:trace contextRef="#ctx0" brushRef="#br1" timeOffset="23154.89">24236 11875 0,'0'-22'0,"-21"22"47,-1 0-47,1 22 16,21-1-16,-21 0 16,21 0-16,-21 0 0,0 0 15,21 1-15,0-1 0,0 0 0,0 0 16,-21 0-16,21 0 0,0 1 0,0-1 15,0 0-15,0 0 16,0 0-16,21-21 0,0 0 16,0 0-16,0 0 0,0 0 15,1 0-15,-1 0 16,0 0-16,0 0 0,0-21 0,0 0 16,1 0-16,-1 0 15,-21-1-15,21 1 0,-21 0 0,21 0 16,-21-21-16,0 20 0,0 1 15,0 0-15,0 0 0,0 0 0,0 0 16,-21 21-16,0-22 16,0 22-16,-1 0 0,1 0 15,0 0-15,0 0 0,0 0 16,0 22 0,-1-1-16,1 0 0,21 0 0,-21 0 0,21 0 15,0 1-15,0-1 0,0 0 0,0 0 16,0 0-16,0 0 0,0 1 15,21-1-15,0 0 16,1-21-16,-1 0 16,0 0-16,0 0 15,0 0-15,-21-21 0,21 21 16,1-21-16,-22-1 0,21 1 16,-21 0-16,21 0 0,-21-21 15,0 20-15,0 1 0,0 0 16,0 0-16,-21 21 15,0 0-15,-1 0 16,1 0-16,0 0 0,0 21 16,0-21-16,21 21 0,0 0 0,0 1 15,-21-1-15,21 0 16,0 0-16,0 0 0,0 0 16,0 1-16,0-1 15,21-21-15,0 0 16,0 0-16,0 0 15,0-21 1,1-1-16,-22 1 16,0 0-16,0 0 0,0 0 0,0 0 15,0-1-15,0 1 0,0 0 16,-22 21-16,1 0 16,0 0-16,0 0 0,21 21 15,-21 0-15,0 1 16,21-1-16,-22 0 0,22 0 15,0 0-15,0 0 0,0 1 16,0-1-16,0 0 0,22-21 16,-1 0-16,0 0 15,0 0-15,0 0 16,0 0-16,-21-21 0,0 0 16,22-1-16,-22 1 15,0 0-15,0 0 0,0 0 16,0 0-16,0-1 0,-22 1 15,1 21 1,0 0-16,0 0 0,0 21 16,21 1-16,-21-1 0,-1 0 15,22 0-15,0 0 0,0 0 16,0 1-16,0-1 16,0 0-16,0 0 0,22-21 15,-1 0-15,0 0 16,0 0-16,0 0 15,0-21-15,1 21 16,-22-21-16,21 0 0,-21-1 16,0 1-16,0 0 0,0 0 0,0 0 15,0 0-15,0-1 0,0 1 0,0 0 16,0 0-16,-21 21 16,-1 0-16,1 0 0,0 0 15,0 0-15,0 0 0,0 21 16,-1 0-16,22 0 15,-21 1-15,21-1 0,-21 0 0,21 0 16,0 0-16,0 0 0,0 1 0,0-1 16,0 0-16,0 0 15,21 0-15,0-21 0,1 0 16,-1 0-16,0 0 0,0 0 16,0 0-16,0 0 15,1 0-15,-22-21 16,21 0-16,0 0 15,-21 0-15,0-1 0,0 1 0,0 0 16,0 0-16,0 0 0,0 0 16,0-1-16,0 1 0,-21 21 0,0 0 15,-1-21-15,1 21 16,0 0-16,0 0 0,0 0 0,21 21 16,-21-21-16,-1 21 0,1 1 0,21-1 15,0 0-15,-21 0 0,21 0 16,0 0-16,0 1 0,0-1 0,0 0 15,0 0-15,0 0 0,21-21 16,0 21-16,1-21 0,-1 0 16,0 0-16,0 0 0,0 0 15,0 0-15,-21-21 16,22 0 0,-22 0-16,0 0 0,0 0 15,0-1-15,0 1 0,0 0 16,-22 21 15,1 0-31,21 21 0,-21-21 16,0 0-16,21 21 15</inkml:trace>
  <inkml:trace contextRef="#ctx0" brushRef="#br1" timeOffset="23774.81">24913 12023 0,'21'0'0,"0"0"16,1 0-16,-22-21 16,21 21-16,0-22 0,0 1 0,0 0 15,0 0-15,-21 0 0,22 0 16,-22-1 0,21 22-16,-21-21 0,0 0 0,0 0 15,-21 0 1,-1 21-16,1 0 0,0 0 15,0 0-15,0 0 0,0 21 16,-1-21-16,1 21 0,0-21 16,21 21-16,0 0 0,-21 22 0,21-22 15,0 0-15,0 21 0,0-20 0,0-1 16,0 21-16,0-21 0,0 0 16,0 22-16,21-22 0,0 0 15,-21 0-15,21-21 0,1 21 0,-1 1 16,0-22-16,0 0 0,-21 21 15,21-21-15,0 0 0,22 0 0,-22 0 16,0 0-16,0 0 0,0-21 0,1-1 16,-1 1-16,0 0 15,0 0-15,0 0 0,0 21 0</inkml:trace>
  <inkml:trace contextRef="#ctx0" brushRef="#br1" timeOffset="24202.98">25442 11832 0,'0'0'0,"21"0"47,1 0-32,-1 0-15,0 0 0,0 0 16,0 21-16,-21 1 0,21-22 0,1 21 15,-22 0-15,21 0 0,-21 0 16,21 22-16,-21-22 0,21 0 0,-21 0 16,0 21-16,0-20 0,0-1 0,0 0 15,0 0 1,0 0-16,0 0 16,-21-21-1,0 0-15,0 0 16,21-21-16,0 0 15,0 0-15,0-21 0,0 20 16,0 1-16,0 0 0,0-21 16,0 21-16,21-1 0,0 1 0,-21 0 15,21 0-15,0 0 0,0 21 16,1-21-16,-1 21 0,0 0 16,0 0-16,0 0 15,0 0-15,1 0 0,-1 0 16,0 0-16</inkml:trace>
  <inkml:trace contextRef="#ctx0" brushRef="#br1" timeOffset="24702.79">26056 11811 0,'0'0'0,"42"-21"31,-42 0-31,22 21 0,-1 0 16,0 0 0,0 0-16,0 0 0,-21 21 0,21 0 15,1 0-15,-22 0 0,0 1 16,0-1-16,21 0 0,-21 21 15,0-21-15,21 1 0,-21-1 0,0 0 16,0 21-16,0-21 0,0 1 0,0-1 16,0 0-1,0 0-15,-21-21 32,0 0-17,21-21-15,0 0 16,0 0-16,0-1 0,0 1 0,0 0 15,0 0-15,21-21 0,0 20 16,-21 1-16,0 0 0,21 0 0,0 21 16,-21-21-16,21 0 0,1-1 15,-1 22-15,0 0 16,-21-21-16,21 21 16,0 0-16,0 0 15,1 0-15,-1 0 0,0 0 16</inkml:trace>
  <inkml:trace contextRef="#ctx0" brushRef="#br1" timeOffset="25214.72">26903 11748 0,'0'0'0,"-21"0"0,-1 0 16,1 0 0,0 0-16,0 0 15,0 21-15,0-21 0,-1 21 16,22 0-16,-21 0 0,21 0 0,-21 1 16,21-1-16,0 0 0,-21 0 15,21 0-15,0 0 0,0 1 0,0 20 16,0-21-16,0 0 0,0 0 15,0 1-15,21-1 0,0-21 16,0 21-16,1-21 0,-1 0 16,0 0-16,0 0 0,0 0 15,0 0-15,22 0 0,-22-21 0,0 0 16,21-1-16,-20 22 0,-1-21 16,0-21-16,0 21 0,0 0 15,0-22-15,1 22 0,-22-21 0,21 21 16,-21-1-16,0 1 0,0 0 0,0 0 15,0 0-15,-21 0 0,-1 21 16,1-22-16,0 22 0,0 0 0,-21 0 16,20 0-16,1 0 0,0 0 15,0 0-15,-21 0 0,20 22 16,1-22-16,0 21 0,21 0 0,-21-21 16,21 21-16,0 0 15,0 0-15,0 1 16,21-1-16</inkml:trace>
  <inkml:trace contextRef="#ctx0" brushRef="#br1" timeOffset="25690.81">27474 11748 0,'0'0'0,"0"-22"0,21 22 31,1 0-31,-1 0 16,0 0-16,0 0 0,0 0 16,0 0-16,1 22 15,-22-1-15,21 0 0,-21 0 16,21 21-16,-21-20 0,21-1 0,-21 0 15,0 21-15,0-21 0,0 22 16,0-22-16,0 0 0,0 21 0,0-20 16,21-22-16,-21 21 0,0 0 15,0-42 32,0 0-47,0-1 0,0 1 0,0 0 16,21 0-16,-21-21 0,22 20 0,-22-20 15,21 21-15,0 0 0,-21 0 16,21-1-16,0 1 0,0 0 0,1 0 16,-1 21-16,0 0 15,0 0-15,0 0 16,0 0 0,-21 21-1,0 0-15</inkml:trace>
  <inkml:trace contextRef="#ctx0" brushRef="#br1" timeOffset="28131.35">22691 12869 0,'0'-21'0,"0"0"16,0 0 0,21 21-1,-21-21-15,21 21 0,-21-21 16,21 21 0,-21-22-16,21 22 0,0 0 15,-21 22 1,0-1-16,0 0 15,0 0-15,0 0 0,0 0 16,0 22-16,0-22 16,0 0-16,0 0 0,0 0 0,0 1 15,0-1-15,0 0 0,0 0 16,0 0 0,22-42 15,-1 0-31,0 21 15,0-21-15,21 0 0,-20-1 0,20 1 16,-21 0-16,21 0 0,1 0 16,-1 0-16,0-1 0,-20 22 0,20-21 15,0 0-15,1 21 16,-22-21-16,0 0 0,0 21 0,0 0 16,0 0-16,1-21 0,-44 42 46,1 0-30,0-21-16,0 21 0,21 0 16,-21 0-16,0-21 0</inkml:trace>
  <inkml:trace contextRef="#ctx0" brushRef="#br1" timeOffset="28618.6">22775 13250 0,'-21'0'0,"21"22"46,0-1-30,0 0 0,0 0-16,0 0 15,0 0-15,0 1 16,0-1-16,0 0 16,21-21-1,0 0-15,1 0 16,-1 0-16,0 0 0,0 0 0,0 0 15,22-21-15,-22 21 0,21-21 0,0-1 16,22 1-16,-22 21 16,22-21-16,-22 0 0,22 0 0,-22 0 15,21 21-15,-20-22 0,-1 22 0,0 0 16,1 0-16,-22 0 0,0-21 16,0 21-16,0 0 0,-42 0 46,0 21-46,0-21 0,0 0 16,0 0-16,21 22 0</inkml:trace>
  <inkml:trace contextRef="#ctx0" brushRef="#br1" timeOffset="29106.46">22839 13737 0,'0'0'16,"0"21"-16,0 1 0,-21-1 16,21 0-16,0 0 15,0 0 1,21-21 0,0 0-1,0 0-15,0 0 0,0 0 0,1 0 16,-1-21-16,21 0 0,-21 0 15,22 0-15,-1-1 0,0 1 0,1 0 16,-1 0-16,0-21 0,1 20 0,-1 1 16,0 0-16,1 0 15,-1 0-15,0 21 0,-21-21 0,1 21 16,-1 0-16,0 0 16,-42 21 30,0-21-46,21 21 0,-22-21 16</inkml:trace>
  <inkml:trace contextRef="#ctx0" brushRef="#br1" timeOffset="29583.05">22902 14076 0,'0'21'0,"0"-42"0,-21 42 0,21 0 15,0 0 1,21-21-1,0 0 1,1 0-16,-1-21 0,0 21 16,0-21-16,0 21 0,22-21 15,-22 21-15,21-21 0,-21 0 0,22 21 16,-22-22-16,21 22 0,-21-21 0,22 21 16,-22-21-16,21 21 0,-21-21 15,0 0-15,22 21 0,-22-21 0,21 21 16,-21-22-16,1 1 0,20 21 0,-21 0 15,0-21-15,0 21 0,1 0 16,-44 0 15,1 0-15,0 0-16,21 21 0,-21-21 16,0 0-16,0 21 0,-1-21 0,1 0 15,0 22-15,0-22 0,0 0 16</inkml:trace>
  <inkml:trace contextRef="#ctx0" brushRef="#br1" timeOffset="29906.86">22945 14288 0,'21'0'32,"0"0"-32,0 0 0,0-22 15,0 22-15,1 0 0,-1-21 0,0 21 16,21 0-16,-21-21 0,1 21 16,-1 0-16,0-21 0,0 0 0,0 21 15,0 0-15,1 0 0,-22-21 0,21 21 16,0 0-1,-21-22-15,0 1 32,21 21-32,0-21 15,0 0-15,1 0 16,-1 0-16</inkml:trace>
  <inkml:trace contextRef="#ctx0" brushRef="#br1" timeOffset="30790.46">24574 12700 0,'-21'0'0,"42"0"0,-63-21 16,21 21-16,21-21 0,-21 0 0,0 21 15,-1-22-15,22 1 16,-21 21-16,21-21 0,0 0 16,0 0-16,0 0 15,21 21 1,1 0-16,-1 0 0,0 0 15,21 0-15,-21 0 0,22 0 16,-22 0-16,21 0 0,1 0 0,-22 0 16,21 21-16,-21-21 0,0 21 0,1 0 15,-22 0-15,0 0 0,0 1 16,0 20-16,-22 0 0,-20-21 0,21 22 16,-21-1-16,-1-21 0,1 22 15,0-1-15,-1-21 0,1 21 0,21-20 16,0 20-16,-22-21 0,22 0 15,21 22-15,0-22 0,0 0 16,0 0-16,0 0 0,0 0 0,0 1 16,21-1-16,0 0 0,22 0 0,-22 0 15,21-21-15,-21 21 0,22-21 16,-1 0-16,-21 0 0,22 0 0,-1 0 16,-21 0-16,21 0 0,-20 0 0,-1 0 15,0 0-15,0 0 0,-21-21 16,21 21-16,-21-21 15,-21 21 1,0 0-16,0 0 16,0 0-16,-1 21 0,1-21 15,0 21-15,0 1 0,0-1 16,21 0-16,-21 0 0,-1 0 16,1 0-16,21 1 0,-21-1 0,21 21 15,-21-21-15,21 64 0,0-43 16,0 1-16,0-1 0,0 0 15,21 1-15,0-1 0,0 0 0,22 1 16,-22-1-16,21 0 0,-21-21 0,22 22 16,-22-1-16,21-21 0,-21 0 0,1 1 15,-1-1-15,-21 0 0,0 0 16,0 0 0,-43-21-16,22 0 0,0 0 15,-21 21-15,-1-21 0,1 0 0,0 0 16,-1 0-16,1 22 0,0-22 15,-1 0-15,22 0 0,-21 21 0,21-21 16,-22 0-16,22 0 0,0 21 0,42-42 47,0 21-47,22-21 0,-22-1 0</inkml:trace>
  <inkml:trace contextRef="#ctx0" brushRef="#br1" timeOffset="31250.73">25612 13166 0,'0'0'0,"0"-21"15,0 42 16,0 0-31,0 0 0,0 0 16,0 0-16,0 22 0,0-22 0,0 21 16,0-21-16,-22 22 0,22-1 0,-21-21 15,21 22-15,0-1 0,0-21 16,-21 21-16,21-20 0,0-1 16,0 21-16,0-21 0,0 0 15,0 1-15,21-22 16,0 0-1,22-22-15,-1 1 0,0-21 0,22 21 16,21-22-16,-1 1 0,22 0 0,-21-1 16,42-20-16,-21 21 0,21-1 15,-22 22-15,1-21 0,21 21 0,-42-1 16,0 1-16,-1 0 0,-20 0 16,-22 21-16,0-21 0,1 21 15,-22-21-15,0 21 0,0-22 0,0 22 16,-21-21-16,0 0 0,22 21 0,-22-21 15,-22 21 17,1 21-32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2T01:52:20.6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2159 593 0,'21'0'47</inkml:trace>
  <inkml:trace contextRef="#ctx0" brushRef="#br0" timeOffset="1135.08">2095 466 0,'0'-21'31,"0"-1"-15,0 1 0,0 0-1,0 0-15,-21 21 31,21 21-15,0 0 0,0 0-16,0 1 0,0-1 0,-21 21 15,21-21-15,0 22 0,-21-1 16,21 0-16,0 1 0,0-1 16,0 21-16,-21 1 0,0-1 0,21 1 15,-22-1-15,22 1 0,-21-1 16,0-20-16,0 20 0,21-20 15,-21-1-15,0 21 0,21-41 0,-22 20 16,22 0-16,0-21 0,0 1 16,0-1-16,0 0 0,-21-21 15,21-21 17,0 0-32,0-22 0,0 22 15,21 0-15,-21-21 0,22-1 16,-1 1-16,0 0 0</inkml:trace>
  <inkml:trace contextRef="#ctx0" brushRef="#br0" timeOffset="1499.44">2244 402 0,'0'0'0,"-22"0"16,1 0 15,21 21-31,0 1 16,0-1-16,0 21 0,0-21 15,0 22-15,0-1 0,0 0 0,0 22 16,0-1-16,0 1 0,0-1 16,0 1-16,0-1 0,0 1 15,0-1-15,0-20 0,0 20 0,0-21 16,0 1-16,0-1 15,0-21-15,-21 22 0,21-22 0,0 0 16,0 0-16,0 0 0,0 0 16,0-42 15,0 0-15,0 0-16,0 0 15,0 0-15,0-1 0</inkml:trace>
  <inkml:trace contextRef="#ctx0" brushRef="#br0" timeOffset="1713.32">2011 1376 0,'-21'0'15,"42"0"-15,-64 0 16,22 0-16,21-21 47,21 21-47,1 0 0,-1-21 0,0 21 15,21-22-15,1 22 0,-22 0 16,21 0-16,0-21 0,1 21 0,-22 0 16,21 0-16,-21 0 0,1 0 15,-1-21-15,0 21 0,0 0 16</inkml:trace>
  <inkml:trace contextRef="#ctx0" brushRef="#br0" timeOffset="2271.34">3027 1207 0,'42'-85'32,"-21"64"-17,-21 0-15,21-1 0,-21 1 16,0 0-16,0 0 0,0 0 15,-21 21 1,0 0 0,-21 21-16,21-21 0,-22 21 0,22 0 15,-21 0-15,21 1 0,-1-1 16,1 0-16,0 0 0,0 0 16,0 0-16,21 1 0,0-1 15,0 0-15,0 0 16,21 0-16,0-21 0,0 21 15,0-21-15,1 0 0,20 22 16,-21-22-16,0 21 0,0-21 16,22 21-16,-22-21 0,0 21 0,0-21 15,0 21-15,1 0 0,-1-21 16,0 22-16,-21-1 0,0 0 16,0 0-16,-21 0 15,0 0-15,-1-21 0,1 22 16,-21-22-16,21 0 0,-22 21 15,1-21-15,0 0 0,-1 0 16,1 0-16,0 0 0,-1-21 0,1 21 16,21-22-16,-21 22 0,20-21 15,1 0-15,0 21 0,21-21 0,-21 21 16,21-21 0,21 21-16,0 0 15,22-21-15,-22 21 16,0 0-16,0-22 0,21 22 0,1-21 15</inkml:trace>
  <inkml:trace contextRef="#ctx0" brushRef="#br0" timeOffset="2815.41">3895 1101 0,'21'0'0,"-42"0"0,42-21 15,0-1-15,-21 1 0,21 0 16,-21 0-16,0 0 0,0 0 16,0-1-16,0 1 15,-21 21 1,-21 0-16,20 0 0,1 21 0,-21 1 16,21-1-16,-22 0 0,22 0 15,-21 0-15,21 0 0,0 1 0,-1-1 16,22 0-16,0 0 0,0 0 15,0 0-15,0 1 0,0-1 16,0 0-16,22 0 16,-1-21-16,0 21 0,0-21 15,0 21-15,0-21 0,22 0 0,-22 22 16,0-22-16,21 21 16,-20-21-16,-1 0 0,0 21 0,0 0 15,0-21-15,0 21 0,1-21 16,-22 21-16,0 1 0,0-1 15,-22 0-15,1 0 16,0-21-16,-21 21 0,21-21 0,-22 0 16,1 21-16,0-21 0,-22 0 15,22 0-15,-1 0 0,22 0 0,-21 0 16,0-21-16,20 21 0,1-21 16,0 0-16,0 21 0,0-21 0,21 0 15,0-1 16,21 22-15,0 0-16,0 0 0,0 0 16,1-21-16,-1 21 0,0 0 15</inkml:trace>
  <inkml:trace contextRef="#ctx0" brushRef="#br0" timeOffset="3196.19">4297 1291 0,'0'0'0,"0"-21"15,0 0-15,0 0 0,0 0 16,21-1-16,-21 1 0,0 0 16,21 0-16,-21 0 0,0 0 0,0-1 15,0 1-15,0 0 0,0 0 16,-21 21-1,0 0-15,0 21 16,-1 0-16,1 0 0,0 1 16,0 20-16,0-21 0,0 21 0,-1 1 15,22-22-15,-21 21 0,21-21 16,0 1-16,0 20 0,0-21 16,0 0-16,0 0 0,0 1 15,0-1-15,0 0 0,0 0 16,21-21-16,1 21 0,-1-21 15,-21 21-15,21-21 16,0 0-16,0 0 0,0 0 0,1 0 16,-1 0-16,0-21 0,21 0 15,-21 21-15</inkml:trace>
  <inkml:trace contextRef="#ctx0" brushRef="#br0" timeOffset="3599.96">4741 1207 0,'0'0'0,"21"-22"0,-21 1 15,0 0-15,22 0 0,-22 0 16,0 0-16,21-1 16,-21 1-16,21 0 15,0 21-15,0 0 16,0 0-16,1 21 16,-1 0-16,0 1 0,-21-1 15,21 21-15,-21-21 0,0 0 16,21 22-16,-21-22 0,0 0 0,0 21 15,0-20-15,0-1 16,0 0-16,0 0 0,0 0 0,0 0 0,0 1 16,0-1-16,-21-21 15,0 21-15,0-21 16,0-21 0,21 0-16,0-1 15,0 1-15,0 0 0,0 0 16,0 0-16,0 0 0,21-22 0,0 22 15,-21 0-15,21 0 0,-21-22 16,21 22-16,0 0 0,1 0 0,-22 0 16,21 0-16,0 21 15,0-22-15,0 1 0,0 0 0,-21 0 0,22 0 16,-1 0-16,0-1 0,0 1 16</inkml:trace>
  <inkml:trace contextRef="#ctx0" brushRef="#br0" timeOffset="3971.5">5673 423 0,'0'0'0,"0"-21"0,-22-21 32,1 42-32,0 0 31,21 21-31,0 0 0,0 0 15,-21 1-15,21-1 0,0 21 16,0-21-16,-21 22 0,21-1 0,-21-21 16,-1 21-16,22 22 0,0-22 15,0 1-15,-21-1 0,21 21 0,-21-20 16,21-1-16,0 0 0,0 22 16,0-43-16,0 21 0,0 1 15,0-22-15,0 21 0,0-21 0,0 1 16,0-1-16,0 0 0,21 0 15,0-21-15,1 0 16,-1 0 0,0 0-16,0 0 0,-21-21 15,21 0-15,0 21 0,1-21 0,-1-1 16,0 1-16,-21-21 0,21 21 16</inkml:trace>
  <inkml:trace contextRef="#ctx0" brushRef="#br0" timeOffset="4296.32">5355 910 0,'0'0'0,"0"21"0,21-21 31,22 0-31,-22 0 0,21 0 0,0-21 15,1 21-15,-1-21 0,0 21 16,22-21-16,-22 0 0,1 21 16,-1-21-16,0 21 0,-21-22 0,1 22 15,20 0-15,-21-21 16,0 21-16,-42 21 62</inkml:trace>
  <inkml:trace contextRef="#ctx0" brushRef="#br0" timeOffset="5519.9">17865 995 0,'21'0'15,"0"0"-15,-21-21 16,21 21-16,0-21 16,0-1-16,1 1 15,-1 0-15,21 21 0,-21-21 0,0 0 16,1 0-16,-1-1 0,0 1 16,-21 0-16,0 0 15,0 0-15,-21 21 16,-22 0-1,22 0-15,0 0 0,-21 0 0,21 0 16,-22 21-16,22 0 0,-21 0 16,21 0-16,-22 1 0,22-1 0,-21 0 15,21 0-15,-1 0 0,1 0 16,0 22-16,21-22 0,0 0 16,0 0-16,0 0 0,0 1 15,0-1-15,0 21 0,0-21 0,21 0 16,0 22-16,1-22 0,-1 0 15,0 21-15,0-20 0,0 20 0,0-21 16,1 0-16,-1 22 0,0-22 16,0 0-16,0 21 0,0-21 0,-21 1 15,0 20-15,0-21 0,0 0 16,0 0-16,0 22 0,-42-22 0,21-21 16,0 21-16,-22 0 0,1-21 15,-21 0-15,20 0 0,-20 0 0,20-21 16,-20 0-16,21 21 0,-22-21 15,22-22-15,-1 22 0,-20 0 16,21-21-16,20 21 0,-20-1 0,21-20 16,0 21-16,0 0 0,21 0 15,0-1-15,0 1 16,0 0-16,21 21 0,0-21 0,0 21 16,0-21-16,22 21 0,-1 0 15,0-21-15,22 21 0,-22-22 0,22 22 16,-22-21-16,21 21 0,-20 0 15</inkml:trace>
  <inkml:trace contextRef="#ctx0" brushRef="#br0" timeOffset="5944.15">18394 1228 0,'0'0'0,"0"21"16,-21-21-16,21 21 15,-22 0-15,1 0 0,0 1 16,-21-1-16,21 0 0,-1 0 0,1 0 16,0 22-16,0-22 0,0 21 15,0-21-15,-1 22 0,22-22 0,0 21 16,0-21-16,0 0 0,0 1 16,0-1-16,22 0 0,-1-21 0,0 0 15,21 21-15,1-21 0,-22 0 16,21 0-16,0 0 0,22-21 15,-22 0-15,1 21 0,-1-21 16,0-1-16,-21-20 0,22 21 0,-22 0 16,0-22-16,0 22 0,-21-21 15,0 21-15,0-22 0,0 1 0,-21 21 16,0-21-16,0-1 0,-22 22 16,22 0-16,-21 0 0,21 0 0,-22-1 15,1 1-15,0 21 0,-1 0 16,22 0-16,-21 0 0,21 0 0,-22 0 15,22 0-15,21 21 16,0 1-16,0-1 16,21-21-16,1 0 15,-1 0-15</inkml:trace>
  <inkml:trace contextRef="#ctx0" brushRef="#br0" timeOffset="6756.31">19177 889 0,'0'0'0,"21"-148"32,-21 127-32,0 0 0,0-1 15,0 1-15,0 42 32,0 1-32,0-1 15,-21 21-15,21 0 0,-21 22 16,0-22-16,-1 22 0,22 20 0,-21-20 15,0-1-15,0 1 0,-21 21 16,20-1-16,1-20 0,0 20 0,-21 1 16,21 0-16,-22-1 0,22 1 0,-21 0 15,21-22-15,-1 22 0,1 0 16,0-22-16,0 22 0,21-1 0,0 1 16,0-21-16,0-1 0,0 1 15,0-22-15,0 21 0,0-41 0,0-1 16,0 0-16,21 0 0,0-21 15,0 0-15,1-21 0,-1 21 16,0-42-16,0 20 0,21-20 0,-20 21 16,20-43-16,-21 22 0,21-21 15,-20 20-15,20-20 0,-21-1 0,0 22 16,0-22-16,-21 1 0,0 21 16,0-22-16,0 22 0,-21-22 0,0 22 15,-21 0-15,21-22 0,-22 22 16,1 21-16,0-22 0,20 22 15,-20 0-15,21 0 0,0 0 16,-22 21-16,43-22 0,-21 22 16,42 0-1,22-21 1,-22 21-16,0-21 0,0 0 16,22 21-16,-1-21 0,-21 0 0,21-1 15,1-20-15,-1 21 0,0-21 16,1-1-16,20 1 0,-20 0 0,-1-1 15,0-20-15,1 20 0,-22-20 16,21 21-16,-21-22 0,0 22 0,1-1 16,-1 1-16,-21 0 15,21 21-15,-21-22 0,0 22 0,0 0 16,0 0-16,0 42 31,0 0-31,-21 0 0,0 22 16,-1-1-16,1 0 0,21 1 0,-21-1 15,0 21-15,0-20 0,0-1 16,21 22-16,0-22 0,-22 0 0,22 1 16,0-22-16,-21 21 0,21 0 15,0-20-15,0-1 0,0 0 0,0 0 16,0 0-16,0 0 0,21-21 31,1 0-31,-22-21 16,21 21-16</inkml:trace>
  <inkml:trace contextRef="#ctx0" brushRef="#br0" timeOffset="6936.2">19325 1143 0,'0'0'0,"-21"-21"31,42 21-31,0 0 15,22 0-15,-22-21 0,21 21 16,-21 0-16,22 0 0,20-21 16,-21 21-16,1 0 0</inkml:trace>
  <inkml:trace contextRef="#ctx0" brushRef="#br0" timeOffset="7496.88">20362 741 0,'0'0'16,"-21"0"0,0 0-1,21 21-15,-21 0 0,0 0 0,-1 1 16,1 20-16,21 0 16,-21 1-16,0-1 0,0 0 0,0 22 15,-1-22-15,1 0 0,0 1 16,0-1-16,0 0 0,21-20 0,-21 20 15,21-21-15,-22 21 0,1-20 16,21-1-16,0 0 0,0 0 0,0 0 16,0 0-1,0-42 1,0 0-16,21 0 16,-21 0-16,22 0 0,-1-1 0,0-20 15,0 0-15,0-1 0,0-20 16,22 21-16,-22-22 0,21 1 15,1-1-15,-1 1 0,0-1 16,-21 22-16,22-22 0,-22 22 0,21 21 16,-21 0-16,1-1 0,-22 1 15,0 0-15,0 42 16,0 0 0,0 22-16,0-1 0,-22 0 15,1 1-15,21 20 0,-21-20 0,0 20 16,21 1-16,-21-22 0,21 21 15,-21-20-15,21-1 0,0 0 16,0 1-16,0-22 0,0 21 16,0-21-16,0 1 0,0-1 0,0 0 15,0 0-15,0-42 32,0 0-17</inkml:trace>
  <inkml:trace contextRef="#ctx0" brushRef="#br0" timeOffset="7671.55">20066 1334 0,'0'0'0,"-21"0"15,0 0-15,42 0 47,-21-22-47,42 22 16,-21 0-16,22 0 0,-22-21 15,42 21-15,-20-21 0,-1 0 0,0 21 16,22-21-16,-22 21 0</inkml:trace>
  <inkml:trace contextRef="#ctx0" brushRef="#br0" timeOffset="8059.55">20955 1080 0,'0'0'0,"21"0"0,-21-22 0,21 22 15,-21-21-15,-21 21 31,0 21-15,0-21-16,0 22 0,-1-1 0,1 0 16,-21 0-16,21 0 0,0 0 15,-1 1-15,1-1 0,21 0 0,0 0 16,0 0-16,0 0 16,0 1-16,0-1 0,0 0 15,21-21-15,1 0 0,-1 21 16,21-21-16,-21 0 0,0 0 0,22 0 15,-22 0-15,0 21 16,21-21-16,-20 0 0,-1 0 16,-21 21-1,0 1-15,-21-22 16,-1 21-16,1-21 0,0 0 16,0 21-16,-21-21 0,20 0 0,1 21 15,0-21-15,0 0 0,0 0 16,0 21-16,-1-21 0,1 0 0,21-21 31,0 0-15,21 0-16</inkml:trace>
  <inkml:trace contextRef="#ctx0" brushRef="#br0" timeOffset="8488.26">21548 1058 0,'0'0'16,"21"-21"-16,0 0 0,0 0 0,-21 0 16,0 0-16,-21 21 15,0 0-15,0 0 16,-22 21-16,1-21 0,0 21 0,20 0 16,-20 0-16,21 0 0,-21 1 15,20-1-15,1 0 0,21 0 16,0 0-16,0 0 0,0 1 15,0-1-15,0 0 0,43 0 16,-22 0-16,0-21 16,21 21-16,-21-21 0,22 0 0,-1 22 15,-21-22-15,22 21 0,-22-21 16,21 21-16,-21-21 0,-21 21 0,0 0 16,0 0-1,-21 1-15,0-22 16,0 21-16,-22-21 0,1 0 0,21 21 15,-21-21-15,-1 0 0,22 0 0,-21 0 16,21 21-16,-1-21 16,1 0-16,0 0 0,0 0 0,21-21 31,21 0-15,0 0-16,0 21 0,22-22 15</inkml:trace>
  <inkml:trace contextRef="#ctx0" brushRef="#br0" timeOffset="8912.26">21823 1334 0,'0'-22'32,"0"1"-17,21 0 1,0 21-1,0-21-15,0 0 0,1 21 16,-1-21-16,0-1 0,0 22 0,-21-21 16,21 0-16,0 0 0,1 0 15,-22 0-15,0-1 0,-22 44 47,1-1-47,0 0 16,0 0-16,0 0 0,21 0 0,-21 1 15,-1-1-15,22 0 0,-21 0 16,21 21-16,0-20 0,0-1 16,0 0-16,0 0 0,0 0 15,0 0-15,21-21 16,1 0-16,-1 22 0,0-22 16,0 0-16,0 0 0,0 0 15,1 0-15,-1 0 0,0 0 16,0 0-16,0 0 0,0-22 15,1 22-15,-1-21 0,0 0 0,0 0 16</inkml:trace>
  <inkml:trace contextRef="#ctx0" brushRef="#br0" timeOffset="9276.48">22373 1207 0,'0'0'0,"21"-22"0,-21-83 32,0 83-32,21 22 15,-21-21-15,22 21 16,-1 21-1,0 1-15,-21-1 16,21-21-16,0 21 0,-21 21 0,0-21 16,21 1-16,1-1 0,-22 0 15,0 21-15,0-21 0,0 1 16,0-1-16,0 0 0,0 0 16,0 0-16,0 0 0,0 1 0,0-1 15,-22-21 1,1 0-1,21-21 1,0-1-16,0 1 16,0 0-16,0-21 15,21 21-15,-21-1 0,22-20 0,-22 21 16,21 0-16,0-22 0,0 22 16,0 0-16,0-21 0,1 21 0,20-1 15,-21 1-15,0-21 16,22 21-16,-22 0 0,21-1 0,0-20 15,-20 21-15</inkml:trace>
  <inkml:trace contextRef="#ctx0" brushRef="#br0" timeOffset="9624.62">23304 593 0,'0'0'0,"0"-21"15,0 42 16,0 0-15,-21 0-16,21 0 0,-21 0 16,21 22-16,-21-1 0,21 0 15,0 1-15,0-1 0,0 0 0,0 1 16,0 20-16,0-20 0,0-1 16,0 21-16,0-20 0,0-1 15,0 0-15,0-20 0,0 20 0,0-21 16,0 21-16,0-20 0,0 20 15,21-21-15,0 0 0,-21 0 0,21 1 16,1-22-16,-1 21 16,0-21-16,0 0 0,0 0 15,0-21-15,1-1 16,-1 1-16,21 0 0,-21 0 0,0 0 16,1 0-16,-22-1 0,21-20 15,-21 21-15,21-21 0,-21 20 0</inkml:trace>
  <inkml:trace contextRef="#ctx0" brushRef="#br0" timeOffset="9847.49">23177 1058 0,'0'0'0,"22"0"31,20 0-31,-21 0 16,21 0-16,1 0 0,-1-21 0,22 21 15,-22-21-15,21 21 0,1-21 16,-22 0-16,22 21 0,-22-21 0,0 21 16,1 0-16,-1 0 0,0-22 15,-20 22-15,-1 0 0,0 0 16,0 0-16</inkml:trace>
  <inkml:trace contextRef="#ctx0" brushRef="#br0" timeOffset="10937.31">1884 2032 0,'0'0'0,"-43"0"0,22 0 0,0 0 0,0 0 16,0 0-16,21 21 15,21-21 1,21 0-16,-21 21 0,22-21 16,20 0-16,1 0 0,20 0 15,1 0-15,42 0 0,-21 0 16,21 0-16,21-21 0,-21 21 15,0 0-15,21 0 0,0 0 0,1-21 16,-1 21-16,0 0 0,0 0 16,-21 0-16,0-21 0,0 21 0,0 0 15,0 0-15,-21 0 0,21 0 16,-42-21-16,20 21 0,-20 0 0,-21 0 16,-1 0-16,1 0 0,-1 0 15,-21 0-15,-20 0 0,20 0 0,-21 0 16,0 0-16,-21 21 15,21-21-15,1 0 16,-1 0 0,0 0-16</inkml:trace>
  <inkml:trace contextRef="#ctx0" brushRef="#br0" timeOffset="12188.16">17145 2053 0,'-64'0'16,"43"0"0,0 0-1,21 21 1,0 1 0,42-1-16,-20-21 15,20 0-15,21 21 0,1-21 16,21 0-16,-1 0 0,1 21 0,0-21 15,20 0-15,1 0 0,21 0 16,0 0-16,21 0 0,1 0 16,-1 0-16,21 21 0,-21-21 15,22 0-15,20 0 0,-21 0 0,22 0 16,-22 0-16,22 0 0,-1 0 16,1 0-16,-1 0 0,1 0 0,-1 0 15,1 0-15,-1 0 0,1 0 16,-1 0-16,-20 0 0,-1 21 0,0-21 15,1 0-15,-1 0 0,-21 0 16,0 22-16,-21-22 0,-21 0 16,0 0-16,-21 0 0,-1 0 0,1 0 15,-22 0-15,-20 0 0,-1 0 16,0 0-16,-20 0 0,-1 0 16,0-22-16,0 22 0</inkml:trace>
  <inkml:trace contextRef="#ctx0" brushRef="#br0" timeOffset="12324.11">23707 2328 0,'0'0'0,"-127"0"31,105 22-31,1-22 16,0 0-1</inkml:trace>
  <inkml:trace contextRef="#ctx0" brushRef="#br0" timeOffset="15319.96">1037 3239 0,'0'0'0,"-21"0"0,0 0 15,-22 0-15,22 0 0,0 0 0,-21 0 16,21-22-16,-1 22 0,-20-21 16,21 21-16,0 0 15,0-21-15,-1 21 0,1-21 16,0 0-16,0 21 15,21-21 1,21 21 31,0 0-47,0 0 0,22 0 16,-1 0-16,0 0 0,1 0 15,-1 0-15,22-22 0,-1 22 16,-21 0-16,22 0 0,-1 0 15,1 0-15,-1 0 0,1 0 16,-1 0-16,1 0 0,-22 0 0,1 0 16,20 0-16,-21 0 0,-20 0 15,20 0-15,-21 0 0,21 0 16,-20 0-16,-1 0 0,0 0 0,0 0 16,-21-21-16,21 21 15,-21-21-15,0 0 16,0 0-1,-21 21-15,0 0 0,0-21 16,0-1-16,-1 22 16,-20 0-16,0 0 0,21-21 15,-22 21-15,1 0 0,21 0 0,-22 0 16,22 0-16,0-21 0,0 21 16,0 0-16,0 0 0,42 0 46,0 0-46,0 0 0,0 0 16,0 0-16,22 0 0,-22 21 16,21-21-16,-21 0 0,22 0 15,-22 0-15,21 0 0,-21 0 0,22 0 16,-22 0-16,0 0 16,0 0-16,0 0 0,1 0 0,-1 0 15,-21 21 1,0 1-1,0-1 1,-21 0-16,21 0 16,-22 0-16,1 0 0,-21 1 0,21-1 15,0 21-15,-1-21 0,-20 22 16,21-22-16,0 21 0,-22-21 0,22 0 16,0 22-16,0-22 0,21 0 15,-21 0-15,0 0 16,42-21 31,0-21-47,0 21 0,0-21 15,0 0-15</inkml:trace>
  <inkml:trace contextRef="#ctx0" brushRef="#br0" timeOffset="16919.98">3006 3027 0,'21'0'16,"0"0"15,0 0-31,0 0 0,-21-21 0,21 21 16,1-21-16,-1-1 0,0 22 16,0-21-16,0 0 0,0 0 15,1 21-15,-1-21 0,0 0 0,-21-1 16,0 1-16,0 0 15,0 0-15,0 0 0,0 0 16,-21 21 0,0 0-16,-1 0 0,1 21 15,0-21-15,-21 21 0,21 0 16,-1 0-16,-20 0 0,21 1 0,0 20 16,0-21-16,-1 0 0,1 0 15,21 1-15,0-1 0,0 0 16,0 0-16,21 0 15,1 0-15,-1-21 0,0 0 16,0 22-16,0-22 0,22 0 0,-22 21 16,21-21-16,-21 0 0,22 0 15,-22 21-15,21-21 0,0 0 0,-20 21 16,-1-21-16,0 21 0,0-21 16,0 21-16,-21 1 0,0-1 15,0 0-15,-21 0 0,0 0 0,0 0 16,-22 22-16,1-22 15,0 0-15,-22 0 0,22 0 0,0-21 16,-1 22-16,1-22 0,0 0 16,-1 0-16,1 0 0,21 0 0,-22-22 15,22 1-15,0 21 0,0-21 16,0 0-16,0-21 0,21 20 0,0 1 16,0 0-16,0 0 0,0 0 15,0 0-15,0-1 0,21 1 16,0 21-16,0-21 0,0 0 15,0 21-15,22-21 0,-22 21 0,0 0 16,0-21-16,0 21 0</inkml:trace>
  <inkml:trace contextRef="#ctx0" brushRef="#br0" timeOffset="17223.81">3852 2731 0,'0'0'0,"0"21"31,0 0-15,0 21-16,0-21 16,-21 1-16,0 20 0,21 0 15,0-21-15,-21 22 0,21-1 16,-21 0-16,21 22 0,0-22 0,0 1 15,0-1-15,0 0 0,0 1 16,0-22-16,0 21 0,0-21 0,0 0 16,0 1-16,21-22 15,0 0-15,0 0 0,0 0 16,0 0-16,-21-22 16</inkml:trace>
  <inkml:trace contextRef="#ctx0" brushRef="#br0" timeOffset="17439.88">3619 3112 0,'0'0'0,"-21"0"0,42 0 31,1 0-31,-1 0 0,21 0 0,-21-22 16,0 22-16,22 0 0,-22 0 15,21 0-15,-21 0 0,22-21 0,-22 21 16,21 0-16,-21 0 0,1 0 16,-1-21-16,0 21 15</inkml:trace>
  <inkml:trace contextRef="#ctx0" brushRef="#br0" timeOffset="18140.83">4678 3154 0,'0'0'0,"21"-21"0,0 0 0,0-1 15,-21 1-15,0 0 16,0 0-16,0 0 0,-21 0 15,0-1-15,0 1 0,0 21 16,-1-21-16,-20 21 0,21 0 16,0 0-16,-22 0 0,22 0 0,0 0 15,-21 0-15,21 0 0,-1 0 16,1 0-16,-21 21 0,21 0 0,0 1 16,21-1-16,-22 0 0,1 0 15,21 0-15,-21 22 0,21-1 0,0 0 16,0-21-16,0 22 15,0-1-15,0 0 0,0-20 0,0 20 16,0-21-16,0 0 0,21 0 16,0 1-16,1-1 0,-22 0 0,21-21 15,0 0-15,0 0 0,0 0 16,0 0-16,1 0 0,-1 0 16,0-21-16,0 21 0,-21-21 15,21-1-15,0 1 0,-21-21 0,22 21 16,-1-22-16,-21 1 0,21 0 15,-21-1-15,21 1 0,0 0 0,-21 21 16,0-22-16,21 22 16,-21 0-16,22 0 0,-22 0 0,0-1 15,0 1-15,0 42 47,0 1-47,0-1 0,0 0 0,0 0 16,0 0-16,0 0 0,0 22 15,0-22-15,0 21 0,0-21 0,0 1 16,0 20-16,0-21 0,21 0 16,-21 0-16,21 1 0,0-1 0,-21 0 15,0 0-15,21-21 0,0 0 0,1 0 16,-1 0-16,0 0 16,0 0-16,0 0 15,-21-21-15,21 0 0,1 0 16,-1-1-16,-21-20 0,21 21 0</inkml:trace>
  <inkml:trace contextRef="#ctx0" brushRef="#br0" timeOffset="19124.5">5186 2709 0,'0'0'16,"0"-21"-16,0 0 0,0 0 0,0 0 16,-21 21 15,21 21-31,-22 0 0,22 0 0,-21 0 15,21 22-15,0-22 0,0 21 16,-21 1-16,21-1 0,0-21 0,-21 21 16,21 1-16,0-1 0,0 0 15,0-20-15,-21 20 0,21 0 0,0-21 16,0 22-16,0-22 0,0 0 16,0 0-16,0 0 0,21 1 0,0-22 15,0 0-15,0 0 0,1 0 16,-1 0-16,0 0 15,0-22-15,0 1 16,-21 0-16,21 0 0,-21-21 16,22 20-16,-1 1 0,-21-21 0,0 21 15,21 0-15,-21-1 0,21 1 16,-21 0-16,0 0 0,21 0 16,-21 42 15,0 0-16,0 0-15,0 0 0,0 1 0,0-1 16,0 21-16,0-21 0,0 0 16,0 1-16,0 20 0,0-21 0,21 0 15,-21 0-15,22 1 0,-22-1 16,21-21-16,0 21 0,0 0 16,0-21-16,0 0 0,1 0 15,-1 0-15,0 0 0,0-21 16,0 0-16,0 0 0,1-1 0,-1 1 15,0 0-15,0-21 0,0 21 16,0-22-16,22 1 0,-22 21 0,0-22 16,0 1-16,0 21 0,1 0 15,-1 0-15,-21-1 0,21 1 0,0 0 16,0 21-16,0 0 47,-21 21-32,22-21 17,-1 0-17,-21-21 1,0 0 0,0 0-1,-21 21 1,-1 0-1,1 0-15,0 21 16,0 0-16,0 0 0,0 0 16,-1 1-16,22-1 0,-21 0 15,0 0-15,0 0 0,21 0 0,0 22 16,0-22-16,0 0 0,0 21 16,0-20-16,0-1 0,0 0 0,0 0 15,0 0-15,21-21 0,0 21 16,0-21-16,22 0 0,-22 0 15,0 0-15,0 0 0,0 0 16,22-21-16,-22 0 0,0 21 0,21-21 16,-20 0-16,-1 0 0,0-1 15,0 1-15,0 0 0,-21 0 16,0 0-16,21 0 0,-21-1 0,0 1 16,0 0-16,0 0 0,0 0 15,0 0-15,0-1 0</inkml:trace>
  <inkml:trace contextRef="#ctx0" brushRef="#br0" timeOffset="19356.36">5884 2604 0,'0'0'0,"-21"0"16,21-22-16,-21 22 0,0 0 15,21 22 48,-21-22-47,-1 21-16</inkml:trace>
  <inkml:trace contextRef="#ctx0" brushRef="#br0" timeOffset="19579.25">4826 2942 0,'0'0'0,"-21"0"0,21 21 16,21-21-16,0 0 0,0 0 15,0 0-15,1 0 0,-1 0 16,21 0-16,-21-21 0,0 21 0,22 0 15,-1-21-15,-21 21 0,0 0 16,22-21-16,-22 21 0,0 0 0,0 0 16,0 0-16,1-21 0</inkml:trace>
  <inkml:trace contextRef="#ctx0" brushRef="#br0" timeOffset="20679.74">6858 2900 0,'0'-21'0,"0"42"0,0-63 0,0 20 16,0 1-1,0 0-15,21 0 0,0 0 16,0 0-16,1 21 16,-1-22-16,0 1 0,0 21 15,0 0-15,0 0 0,1 0 16,-1 21-16,-21 1 15,21-1-15,-21 0 0,0 0 16,0 21-16,0-20 0,0 20 0,0-21 16,0 21-16,0-20 0,0 20 15,0-21-15,0 21 0,0-20 16,0 20-16,0-21 0,0 0 16,0 0-16,0 1 0,0-1 0,0 0 15,-21-21-15,21 21 16,0-42-1,0 0 1,0 0-16,0-1 0,0 1 0,0-21 16,0 21-16,0 0 0,0-22 0,21 1 15,-21 21-15,21-22 0,0 1 16,-21 21-16,21-21 0,1-1 0,-1 22 16,-21-21-16,21 21 0,0-1 15,0 1-15,-21 0 0,21 21 0,1 0 16,-1 0-1,-21 21-15,0 0 0,21 1 16,-21-1-16,0 21 0,0-21 16,0 22-16,0-22 0,0 21 0,0 0 15,0-20-15,0-1 0,21 21 16,-21-21-16,0 0 0,0 1 0,0-1 16,0 0-16,21 0 0,-21 0 15,0 0-15,0-42 47,0 0-47,0 0 16,0 0-16,0 0 0,21-22 15,-21 22-15,0-21 0,22 21 0,-1-22 16,0 1-16,0 0 0,0-1 16,0 22-16,1-21 0,20 21 0,-21-22 15,0 22-15,22 0 0,-22 0 16,0 21-16,0 0 0,0 0 0,22 0 15,-22 21-15,0 0 16,-21 0-16,0 0 0,0 1 0,0 20 16,0 0-16,0 1 0,0-22 15,0 21-15,0-21 0,0 22 16,0-1-16,0-21 0,0 0 0,0 22 16,0-22-16,0 0 0,0 0 15,0 0-15,0 0 0,0 1 0,0-1 16,0 0-16,21-42 31,-21 0-15,21-1-16</inkml:trace>
  <inkml:trace contextRef="#ctx0" brushRef="#br0" timeOffset="21104.23">8128 2963 0,'42'43'15,"-21"-43"1,1 0-16,-1 0 16,0 0-16,0-21 0,0-1 15,0 22-15,1-21 0,-1 0 16,0 0-16,-21 0 0,21 0 15,-21-1-15,0 1 0,0 0 16,0 0-16,0 0 0,0 0 16,-21-1-16,0 22 15,0 0-15,-1 0 0,1 0 16,0 22-16,-21-1 0,21 0 0,-1 0 16,1 0-16,0 22 0,0-22 15,0 0-15,21 21 0,0-21 0,-21 22 16,21-22-16,0 0 0,0 21 15,0-20-15,0-1 0,0 0 0,0 21 16,21-21-16,-21 1 0,21-1 0,0 0 16,0-21-16,0 21 0,1-21 15,-1 0-15,21 0 0,-21 0 16,0 0-16,1 0 16,20-21-16,0 0 0</inkml:trace>
  <inkml:trace contextRef="#ctx0" brushRef="#br0" timeOffset="21440.03">8911 2223 0,'0'0'15,"-21"0"-15,21 21 0,-21 0 16,0 0-16,21 21 0,0 1 0,0-1 16,-22 22-16,22-22 0,0 21 15,-21-20-15,21 20 0,0 1 0,0-22 16,0 0-16,0 1 0,0 20 16,0-42-16,-21 22 0,21-1 0,0-21 15,0 0-15,-21 22 0,21-22 0,0 0 16,0 0-16,21-21 31,0-21-15,-21 0-16,21 21 0,1-21 0,-22-22 15</inkml:trace>
  <inkml:trace contextRef="#ctx0" brushRef="#br0" timeOffset="21959.76">9250 2244 0,'0'21'15,"0"0"-15,0 0 0,0 0 16,0 22-16,0-1 0,0 0 0,0 1 16,0-1-16,0 22 15,0-22-15,0 21 0,0-20 0,-21-1 16,21 0-16,-22 1 0,22-1 15,-21 0-15,21-20 0,0 20 0,0-21 16,-21 21-16,21-20 0,-21-1 16,21 0-16,0 0 0,0-42 47,0 0-47,0 0 0,0-1 15,0 1-15,0 0 0,0 0 16,21-21-16,0 20 0,-21 1 15,21-21-15,1 21 0,20-22 16,-21 22-16,0 0 0,0 0 0,22 0 16,-22 0-16,0 21 0,21 0 15,-20 0-15,-1 0 0,0 0 0,-21 21 16,0 0-16,21 0 0,-21 0 16,0 22-16,0-22 0,0 0 0,0 21 15,0-21-15,0 1 0,-21 20 0,21-21 16,0 0-16,-21 0 0,21 1 15,-21-22-15,21 21 0,-22-21 16,22 21-16,-21-21 31,21-21-31,0 0 0</inkml:trace>
  <inkml:trace contextRef="#ctx0" brushRef="#br0" timeOffset="22187.86">8615 2752 0,'0'0'0,"-21"0"0,-1 0 0,44 0 32,-1 0-17,0 0-15,0 0 0,21 0 0,1 0 16,-22 0-16,21-21 0,1 21 15,-1-22-15,0 22 0,1 0 0,-1 0 16,-21-21-16,0 21 0,22 0 16,-22-21-16,0 21 0,0 0 0</inkml:trace>
  <inkml:trace contextRef="#ctx0" brushRef="#br0" timeOffset="22667.66">10075 2731 0,'-106'105'31,"85"-83"-31,0-1 0,0 0 16,0 0-16,0 0 0,-1 0 15,1 22-15,0-22 0,0 0 0,21 0 16,-21 22-16,21-22 16,0 0-16,0 0 0,0 0 0,0 0 15,21 1-15,0-22 0,0 21 0,22-21 16,-22 0-16,21 0 0,0 0 16,-20 0-16,20 0 0,0 0 0,1 0 15,-1-21-15,0-1 0,-21 1 16,1 0-16,20 0 0,-21 0 0,-21 0 15,0-1-15,0-20 0,0 21 16,0-21-16,0 20 0,0-20 0,0 21 16,0 0-16,-21 0 0,0-1 15,0 1-15,-1 0 0,1 21 16,0 0-16,0 0 0,-21 0 0,20 0 16,1 0-16,-21 0 0,21 21 15,0-21-15,-1 21 0,1 1 0,0-22 16,21 21-16,0 0 15,21-21 1,0 0-16,22 0 0</inkml:trace>
  <inkml:trace contextRef="#ctx0" brushRef="#br0" timeOffset="23303.56">11197 2752 0,'0'0'0,"-106"-21"31,85 21-31,-21 0 0,21 21 16,-22-21-16,1 21 0,21 0 0,-22 0 15,22 0-15,-21 1 0,21-1 16,0 0-16,-22 21 0,22-21 0,0 1 15,0-1-15,0 21 0,21-21 16,0 0-16,0 1 0,0-1 16,0 21-16,0-21 0,0 0 15,21 1-15,0-22 16,21 21-16,-21-21 0,1 0 0,-1 0 16,21 0-16,-21 0 0,22-21 15,-22-1-15,21 1 0,-21 0 0,22 0 16,-22 0-16,21 0 0,-21-1 15,22-20-15,-22 0 0,0-1 0,21 1 16,-21 0-16,1-1 0,-1-20 0,0-1 16,0 1-16,0-1 0,0 1 15,1 21-15,-22-22 0,0 22 16,0-1-16,0 22 0,0 0 16,0 0-16,0 0 0,0 0 0,-22 21 15,1 0-15,0 21 16,0 0-16,0 0 0,21 0 0,-21 22 15,-1-1-15,1 0 0,0 22 16,21-22-16,0 22 0,0-1 0,0-21 16,0 22-16,0-22 0,21 1 0,0-1 15,1 0-15,-1 1 0,0-22 16,0 21-16,0-21 0,22 0 0,-22 1 16,0-1-16,0 0 0,21 0 15,-20-21-15,-1 0 0,0 0 16,0 0-16,0 0 0,0 0 15,-21-21-15,22 21 16,-22-21-16,21 0 0,-21-1 0,0 1 16</inkml:trace>
  <inkml:trace contextRef="#ctx0" brushRef="#br0" timeOffset="24428.1">16404 3133 0,'-42'0'0,"84"0"0,-105 0 16,20 0-16,22 0 0,0 21 16,-21-21-16,20 0 0,1 0 0,0 0 15,0 0 1,21 21 0,21-21-16,21 0 15,-20 0-15,20 0 0,-21 0 16,43 0-16,-22 0 0,0 0 0,22 0 15,-22 0-15,22 0 0,-1 0 16,-21 0-16,22 0 0,-1-21 0,1 21 16,-1-21-16,1 21 0,-1 0 15,1-21-15,-1 21 0,-20 0 0,20 0 16,-42-22-16,22 22 0,-22 0 16,0 0-16,0 0 0,-21-21 15,-21 21 1,0 0-16,-21 0 15,20 0-15,1 0 0,-21 0 0,21 0 16,0 0-16,-1-21 0,-20 21 16,21 0-16,0 0 0,0 0 15,-1 0-15,22-21 16,22 21 0,-1 0-16,0 0 15,21 0-15,1 0 0,-1 0 16,0 0-16,1 0 0,-1 0 15,0 0-15,-21 0 0,22 0 16,-1 0-16,-21 0 0,0 0 0,-21 21 16,0 0-16,0 0 15,0 22-15,-21-22 0,0 0 16,0 21-16,-21-20 0,-1 20 16,1-21-16,0 21 0,-1-20 0,1 20 15,0-21-15,-1 0 0,1 0 16,21 1-16,0-1 0,-1 0 0,1-21 15,21 21-15,-21-21 0,63-21 32</inkml:trace>
  <inkml:trace contextRef="#ctx0" brushRef="#br0" timeOffset="25208.28">18013 3281 0,'0'0'0,"0"-21"32,0 0-32,0-1 0,0 1 0,0 0 15,0 0-15,0 0 16,21 0-16,-21-1 0,21 1 0,0 0 15,0 0-15,1-21 0,-1 20 16,21 22-16,-21-21 0,22 0 0,-22 21 16,0 0-16,0 0 0,21 0 15,-20 0-15,-1 21 0,0 0 0,-21 1 16,21 20-16,-21-21 0,21 21 16,-21 1-16,0-1 0,0 0 0,0 1 15,0-1-15,0 0 0,0 1 16,0-1-16,0-21 0,0 0 0,0 1 15,0-1-15,0 0 0,0 0 16,0-42 31,-21 0-47,21 0 0,0-22 0,0 22 16,0 0-16,0-21 0,0-1 15,21 1-15,0 0 0,1-1 16,-1 1-16,21 21 0,0-22 0,-20 1 15,20 21-15,0 0 0,-21 0 16,22-1-16,-1 1 0,-21 21 0,0 0 16,22 0-16,-22 21 0,0 1 15,0-1-15,-21 21 0,0 0 0,21-20 16,-21 20-16,0 0 0,0 1 16,0-1-16,0 0 0,0 1 15,0-1-15,0-21 0,0 0 0,-21 0 16,21 22-16,-21-43 0,21 21 15,0 0-15,-21-21 16,21-21 15,0 0-31,0-22 16</inkml:trace>
  <inkml:trace contextRef="#ctx0" brushRef="#br0" timeOffset="26011.14">19473 2942 0,'0'0'0,"21"0"0,-21 21 31,0 1-31,0-1 0,-21 0 0,0 0 16,0 21-16,0-20 0,0 20 16,-1 0-16,1 1 0,0-22 15,0 21-15,0 0 0,0 1 0,-1-22 16,22 21-16,0-21 0,0 22 15,0-22-15,0 0 0,0 0 16,22 0-16,-1-21 0,0 0 16,0 0-16,21 0 0,-20 0 15,-1 0-15,21 0 0,-21 0 0,0 0 16,1-21-16,-1 0 0,0 0 16,0 21-16,-21-21 0,0 0 0,0-22 15,0 22-15,0 0 0,0-21 16,-21 20-16,0-20 0,0 0 0,21 21 15,0-1-15,0-20 0,0 21 16,0 0-16,0 0 0,0-1 16,21 22-16,0 0 15,0-21-15,21 21 0,-20 0 0,20 0 16,0 0-16,-21 0 16,22 0-16,-22 21 0,21 1 0,-21-1 15,1 0-15,-1 0 0,0 0 16,-21 0-16,21 1 0,-21-1 0,21 21 15,-21-21-15,0 0 0,0 1 16,0 20-16,0-21 0,0 0 0,0 0 16,0 1-16,0-1 15,0 0-15,0 0 0,-21-21 16,21 21 0,-21-21-16,21-21 46,0 0-46,0 0 0,0 0 0,0-22 16,0 22-16,0-21 0,21-1 16,-21 1-16,21 0 0,0-1 0,22 1 15,-22 0-15,21-1 0,1 1 16,-22 21-16,42 0 0,-20 0 0,-1-1 16,0 22-16,1 0 0,-1 0 15,0 22-15,-21-1 0,22 0 0,-22 21 16,0-21-16,-21 22 0,0-1 15,0-21-15,0 22 0,0-1 16,0 0-16,0-21 0,0 22 0,0-22 16,0 0-16,0 21 0,0-20 15,0-1-15,-21-21 0,21 21 16,-21 0-16,0-21 0,21 21 16,0-42 15,0 0-31,21 21 0</inkml:trace>
  <inkml:trace contextRef="#ctx0" brushRef="#br0" timeOffset="27063.96">21272 3027 0,'0'0'0,"22"0"31,-1 0-31,0 0 0,0 0 0,0-21 16,22 0-16,-22 21 0,21-22 16,0 1-16,-20 0 0,20 0 0,-21 0 15,21 0-15,-20-1 0,-22 1 16,0 0-16,0 0 0,-22 21 16,1 0-1,-21 0-15,0 0 0,-1 0 0,1 21 16,0 0-16,-1 0 0,1 1 15,0-1-15,-1 0 0,22 0 16,0 0-16,0 0 0,0 1 0,21-1 16,0 0-16,0 0 0,0 0 15,0 0-15,0 1 0,21-1 16,0 0-16,0 0 0,0 0 16,22 0-16,-22 1 0,0-1 0,21 0 15,-21 0-15,1 0 0,-1 22 16,0-22-16,0 0 0,-21 0 15,0 0-15,0 0 0,0 1 16,-21-1-16,0-21 16,-22 0-16,22 0 0,-21 0 15,21 0-15,0 0 0,-22 0 0,22-21 16,0-1-16,0 22 16,0-21-16,-1 0 0,1 0 0,21 0 15,0 0-15,0-1 0,-21 1 16,21 0-16,-21 0 0,21 42 31,0 0-15,0 0-16,0 1 0,0-1 15,0 0-15,0 0 0,21 0 16,-21 0-16,21-21 0,0 22 16,1-22-16,-1 0 0,0 0 0,21 0 15,1 0-15,-1 0 0,0 0 16,1 0-16,20 0 0,-21-22 15,22 1-15,-22 0 0,22 0 16,-22 0-16,22-22 0,-22 1 0,0 21 16,1-21-16,-22-1 0,21 1 0,-21 0 15,0-1-15,1 1 0,-22 0 16,21-1-16,-21 22 0,0-21 0,0 21 16,0-22-16,0 22 0,0 0 15,0 0-15,0 42 16,0 21-1,-21-21-15,-1 1 16,22 20-16,-21-21 0,21 21 0,-21 1 16,0-1-16,21 0 0,0 1 15,0-1-15,-21 0 0,21 1 16,0-1-16,0-21 0,-21 22 0,21-1 16,0-21-16,0 0 0,0 0 15,0 1-15,0-1 0,21 0 0,-21 0 16,21-21-16,0 0 15,0 0-15,0 0 0,1 0 16,-1 0-16,0-21 0,-21 0 16,0 0-16,21-1 0,0-20 0</inkml:trace>
  <inkml:trace contextRef="#ctx0" brushRef="#br0" timeOffset="27273.05">21802 3112 0,'0'0'16,"-22"0"-16,44 0 31,-1 0-31,21 0 0,-21 0 16,0 0-16,22 0 0,-22 0 0,21 0 16,-21 0-16,22 0 0,-22 0 15,21 0-15,-21 0 0,1 0 0,20 0 16,-21 0-16,0 0 0,0 0 15</inkml:trace>
  <inkml:trace contextRef="#ctx0" brushRef="#br0" timeOffset="28935.47">22839 3281 0,'0'0'0,"21"0"0,0 0 16,-21-21-16,21 0 15,-21-1-15,0 1 0,0 0 16,0 0-16,0 0 0,0 0 16,0-22-16,-21 22 0,0 0 15,0 0-15,0 0 0,-1 21 16,1 0-16,0 0 0,0 0 15,-21 0-15,20 21 0,1-21 16,0 21-16,-21 0 0,21 0 0,-1 0 16,1 22-16,0-22 0,0 21 15,0-21-15,21 22 0,-21-22 0,21 21 16,0-21-16,0 1 0,0-1 16,0 0-16,0 0 0,21 0 15,0-21-15,0 0 0,0 21 0,0-21 16,1 0-16,-1 0 0,0 0 15,21 0-15,-21-21 0,22 0 0,-22 21 16,0-21-16,0 0 0,0-22 16,1 22-16,-1-21 0,0 21 0,0-22 15,0 22-15,-21-21 16,0 21-16,0 0 0,21-1 0,-21 1 0,0 0 16,0 42-1,0 0 1,0 1-1,0 20-15,0-21 0,0 0 0,-21 22 16,21-22-16,0 0 0,0 21 16,0-21-16,0 1 0,0-1 0,0 0 15,0 0-15,21-21 0,1 21 16,-1-21-16,21 0 0,-21 0 16,0 0-16,1 0 0,20 0 15,-21 0-15,0 0 0,22-21 0,-22 0 16,21 0-16,-21 0 0,0-1 15,1-20-15,-1 0 0,0 21 16,21-22-16,-42 1 0,21 0 0,1-1 16,-1 1-16,0 0 0,-21-1 15,0 1-15,21 21 0,-21-22 16,0 22-16,0-21 0,0 21 0,0 0 16,0-1-16,-21 22 31,21 22-31,0-1 15,-21 0-15,0 0 0,21 0 16,-22 0-16,22 22 0,-21-22 16,0 21-16,21 1 0,0-22 0,-21 21 15,0 0-15,21 1 0,0-1 16,0 0-16,0 1 0,0-22 16,0 21-16,0-21 0,0 22 15,0-22-15,0 0 0,21 0 0,0 0 16,0-21-16,0 22 0,1-22 15,20 0-15,-21 0 0,21 0 0,-20 0 16,20 0-16,0 0 0,-21 0 16,22-22-16,-1 1 0,0 0 0,-20 0 15,20-21-15,-21 20 0,0-20 16,0 0-16,1 21 0,-1-22 0,0 22 16,0-21-16,-21 21 0,0-1 15,0 1-15,-21 21 47,0 21-47,0 1 0,-1-1 0,22 0 16,0 0-16,-21 21 0,21-20 15,0 20-15,0-21 0,0 0 0,0 22 16,0-22-16,0 0 0,0 0 16,21 0-16,1 0 0,-1-21 0,0 22 15,0-22-15,0 0 16,0 0-16,1 0 0,-1 0 0,0 0 15,0 0-15,-21-22 16,21 1-16,0 0 0,1 0 0,-1-21 0,0-1 16,0 22-16,0-21 15,0-1-15,1 1 0,-1 21 0,0 0 16,0-22-16,0 22 0,-21 0 16,21 21-16,1-21 0,-22 0 0,21 21 15,0 0-15,-21-21 16,21 21-16,0 0 31,-21 21 0,-21-21 32,0 0-48,0 0 1,0 0 0,-1 0-1,1 0-15,21 21 0,-21-21 16,0 0-16,21 21 0,-21 0 0,0-21 16,-1 21-16,1 1 0,21-1 15,-21 0-15,0 21 0,21-21 16,0 1-16,-21-1 0,21 0 15,-21 0-15,21 21 0,0-20 0,0-1 16,0 0-16,21 0 16,0-21-16,0 21 0,0-21 0,0 0 15,1 0-15,-1 0 0,0 0 0,21 0 16,-21 0-16,1-21 0,20 0 16,-21 21-16,21-21 0,-20 0 0,20-1 15,-21-20-15,0 21 0,0 0 16,1 0-16,-1-1 0,0 1 0,0 0 15,-21 0 1,0 0-16,0 0 16,-21-1-16</inkml:trace>
  <inkml:trace contextRef="#ctx0" brushRef="#br0" timeOffset="29231.33">24320 2582 0,'-21'0'0,"42"0"0,-63 0 15,21 0 16,21 22 1,0-1-1,-21-21-31,0 0 16,-1 21-16</inkml:trace>
  <inkml:trace contextRef="#ctx0" brushRef="#br0" timeOffset="29536.66">23220 3006 0,'0'0'0,"-21"0"0,21 21 31,21-21-16,0 0-15,0 0 16,0 0-16,22-21 0,-22 21 0,21 0 16,0-21-16,1 21 0,-22 0 0,21-22 15,1 22-15,-22 0 0,0 0 16,0 0-16,0 0 0,-42 0 78</inkml:trace>
  <inkml:trace contextRef="#ctx0" brushRef="#br0" timeOffset="33315.51">1058 5609 0,'-21'0'31,"0"0"-31,0 0 16,-22 0-16,22 0 15,0 0-15,-21 0 0,-1 21 16,1-21-16,-21 0 0,20 0 0,-20 0 16,20 0-16,-20 0 15,21 0-15,-1 0 0,1 0 16,0 0-16,-1 0 0,22 0 0,0 0 15,0 0-15,0 0 0,-1 0 16,44 0 15,20 0-15,-21 0-16,21 0 0,22 0 16,-22 0-16,22 0 0,-1 0 0,1 0 15,-1 0-15,1 0 0,-1 0 16,1 0-16,20 0 0,-20 0 15,-1 0-15,22 0 0,-21 0 16,-1 0-16,1 0 0,-1 0 16,1 0-16,-1 0 0,-21 0 15,1-21-15,-1 21 0,-21 0 0,0 0 16,1-21-16,-1 21 0,0-21 16,-21 0-16,0 0 15,-21-1-15,0 22 16,-1-21-16,-20 21 0,0-21 15,21 21-15,-22-21 0,-20 21 0,20-21 16,1 21-16,0-21 16,-1 21-16,1 0 0,21-22 0,-21 22 15,20-21-15,1 21 0,0 0 16,42 0 31,0 21-47,1 1 0,-1-22 15,21 0-15,-21 21 0,22-21 0,-1 21 16,-21-21-16,21 21 0,22-21 16,-22 0-16,1 21 0,-1-21 15,-21 0-15,21 0 0,1 21 16,-22-21-16,21 0 0,-21 0 16,1 0-16,-1 0 0,0 0 15,-21 22 1,0-1-1,0 0 1,-21 0-16,0 0 0,-1 0 16,1 1-16,0 20 0,-21-21 0,21 21 15,-1 1-15,1-22 0,-21 21 16,21-21-16,0 22 0,-1-22 0,-20 0 16,21 0-16,0 0 0,0 1 15,-1-1-15,1 0 16,21-42 31,21 0-32</inkml:trace>
  <inkml:trace contextRef="#ctx0" brushRef="#br0" timeOffset="35768.14">2900 4890 0,'0'0'0,"0"-64"31,0 43-16,21 21 17,0 21-32,-21 0 0,21 22 15,0-22-15,1 21 0,-1 0 16,0 22-16,0-22 0,0 1 16,0 20-16,22-21 0,-22 1 15,21-1-15,-21 22 0,22-22 0,-22 0 16,21 1-16,-21-1 0,1 0 15,20 1-15,-21-22 0,0 0 0,0 21 16,1-21-16,-1 1 0,0-22 16,-21 21-16,21-21 0,0 0 15,-21-21 17,0-1-32,0 1 0,0 0 15,-21 0-15,0 0 16,21-22-16,0 22 0,-21 0 15</inkml:trace>
  <inkml:trace contextRef="#ctx0" brushRef="#br0" timeOffset="36079.87">3577 4826 0,'0'0'0,"0"-21"31,-21 21-31,0 21 0,0 0 0,-1 22 16,1-22-16,-21 21 0,21 0 15,-22 1-15,1 20 0,21-20 0,-21 20 16,-1-21-16,1 22 0,21-22 16,-22 22-16,22-22 0,-21 22 0,21-22 15,-22 21-15,22-20 0,-21 20 16,21-20-16,0-1 0,-1-21 0,1 21 15,0-20-15,21-1 0,0 0 16,0 0-16,0 0 16,21-21-16,0 0 0,1 0 15,-22-21-15,21 0 0,0 21 0</inkml:trace>
  <inkml:trace contextRef="#ctx0" brushRef="#br0" timeOffset="38611.47">4657 5482 0,'0'-21'0,"0"42"0,21-42 0,-21 0 15,21 0-15,-21 0 0,0-1 16,21 1-16,-21 0 0,0 0 0,0-21 15,0 20-15,0 1 16,0 0-16,0-21 0,0 21 0,-21-1 0,0 1 16,-22 0-16,22 0 15,-21 0-15,21 21 0,-22 0 0,1 0 16,0 0-16,-1 21 0,1 0 16,21 0-16,-21 0 0,20 22 0,-20-1 15,21 0-15,0 1 0,0-1 16,-1 0-16,22 1 0,0-1 0,0 0 15,0 1-15,0-1 0,0 0 16,0 1-16,0-22 0,22 0 0,-22 0 16,21 0-16,21 1 0,-21-22 15,0 0-15,1 0 0,20 0 16,0 0-16,-21-22 0,22 1 16,-1 0-16,0 0 0,1 0 0,-1-22 15,-21 22-15,22-21 0,-22 21 16,0-22-16,0 22 0,0-21 0,0 0 15,1 20-15,-22-20 0,0 0 16,0 21-16,0-1 0,0 1 0,0 0 16,0 0-16,0 42 31,0 0-31,0 0 16,0 22-16,-22-22 0,22 0 0,-21 21 15,21-20-15,0 20 16,-21-21-16,21 21 0,0-20 0,0 20 15,0-21-15,0 0 0,0 0 16,0 1-16,21-1 0,0 0 0,1-21 16,-1 0-16,0 0 0,0 0 15,21 0-15,-20 0 0,20 0 0,0-21 16,-21 21-16,22-21 0,-1-1 16,-21 1-16,22-21 0,-22 21 0,21 0 15,0-22-15,-20 22 0,-1-21 16,21-1-16,-21 22 0,0-21 0,1 21 15,-22 0-15,0-1 0,0 1 16,21 0-16,-42 42 31,-1 0-31,-20 1 0,21-1 16,0 0-16,0 0 0,-1 21 16,22-20-16,-21-1 0,21 0 0,0 0 15,0 0-15,0 0 0,0 1 16,21-1-16,1 0 0,-1 0 0,0-21 15,0 21-15,0 0 0,0 1 16,1-22-16,-1 0 0,0 0 16,-21 21-16,21-21 0,-21-21 31,0-1-15,0 1-16,-21 0 15,0 0-15,0 0 0,-1 21 0,22-21 16,-21-1-16,0 22 0,0 0 15,0 0-15,0 0 16,21 22 0,0-1-16,0 0 0,0 0 15,0 0-15,0 0 0,0 1 16,0-1-16,0 0 0,21 0 0,0-21 16,0 21-16,0-21 15,22 0-15,-22 0 0,0 0 0,0 0 16,21-21-16,1 21 15,-1-21-15,0 0 0,1 0 0,-1-22 16,22 22-16,-22 0 0,0-21 16,1-1-16,-1 22 0,0-21 0,-21-1 15,22 1-15,-22 21 0,0-21 16,-21-1-16,0 22 0,0 0 0,0 0 16,0 0-16,-21 21 31,0 21-31,0 0 0,21 21 0,0-21 15,0 1-15,0-1 0,0 21 16,0-21-16,0 0 0,0 1 0,0-1 16,21 21-16,-21-21 15,21 0-15,0 1 0,0-1 0,0 0 16,-21 0-16,22-21 0,-1 21 16,0 0-16,0-21 15,-21-21 16,-21 0-31,0 0 16,0 0-16,21 0 0,-22 21 16,1-22-16,0 1 0,0 21 15,0 0 1,0 0-16,21 21 16,0 1-16,0-1 15,0 0-15,0 0 0,0 0 16,0 0-16,21-21 0,-21 22 0,21-22 15,0 0-15,0 21 0,22-21 16,-22 0-16,0 0 0,21 0 0,1 0 16,-1 0-16,0-21 0,1 21 15,-1-22-15,0 1 0,1 0 0,-1 0 16,-21 0-16,21 0 0,1-1 16,-22-20-16,0 21 0,0-21 0,0 20 15,-21-20-15,0 21 0,0-21 16,0 20-16,0-20 0,0 21 15,0 0-15,0 0 16,-21 21-16,0 0 16,0 21-16,21 0 0,-21 0 0,0 0 15,21 0-15,0 1 0,-22 20 16,22-21-16,-21 0 0,21 22 0,0-22 16,0 0-16,0 21 0,0-21 15,0 1-15,0-1 0,0 0 0,21 0 16,1-21-16,-1 21 0,0 0 15,0-21-15,0 0 0,22 0 0,-22 0 16,21 0-16,-21 0 16,22 0-16,-22-21 0,21 0 0,0 0 15,-20 21-15,20-42 0,-21 20 16,0 1-16,0 0 0,1-21 0,-1 21 16,-21-1-16,0-20 0,0 21 0,21-21 15,-21 20-15,0 1 0,0 0 16,0 0-16,-21 21 15,0 0-15,-1 21 16,1 0-16,0 0 16,21 1-16,0-1 15,0 0-15,21-21 16,0 0 0,1 0-16,-1 0 15,0 0-15,0 0 0,0 0 0,-21-21 16,21 0-16,1 21 0,-22-22 15,21 22-15,0-21 16,0 21 0,-21 21-1,0 1 1,0-1-16,0 0 0,0 0 16,-21 0-16,21 0 0,0 1 0,0-1 15,0 21-15,-21-21 0,21 0 16,0 1-16,0 20 0,0-21 15,0 0-15,0 0 0,21 1 16,0-22-16,0 21 0,-21 0 0,21-21 16,1 0-16,-1 0 0,0 0 0,21 0 15,-21 0-15,1-21 0,20 0 16,-21 21-16,21-22 0,-20 1 16,20-21-16,-21 21 0,0-22 0,22 22 15,-22-21-15,0 0 0,0-1 0,-21-20 16,21 20-16,0-20 0,1-1 15,-22 1-15,21-1 0,-21 1 16,21-1-16,-21 22 0,0 21 0,0-21 16,0 20-16,0 1 0,-21 42 15,0 1 1,-1 20-16,1-21 0,0 43 16,0-22-16,0 21 0,0-20 0,-1 20 15,1 1-15,0-22 0,21 0 16,-21 22-16,21-22 0,0-21 0,0 22 15,0-1-15,0-21 0,0 22 16,0-22-16,0 0 0,21 0 0,0 0 16,-21 0-16,21-21 0,1 0 15,-1 0 1,0 0-16,-21-21 16,0 0-16,0 0 15</inkml:trace>
  <inkml:trace contextRef="#ctx0" brushRef="#br0" timeOffset="38799.36">7641 5334 0,'0'0'0,"21"0"32,0 0-32,22 0 0,-22 0 0,21 0 15,1 0-15,-22 0 16,42 0-16,-20 0 0,-1-21 0,0 21 15,1-21-15,-1 0 0,0 21 0,1-22 16,-22 1-16,21 0 0,-21 0 16</inkml:trace>
  <inkml:trace contextRef="#ctx0" brushRef="#br0" timeOffset="39992.19">8890 4699 0,'0'0'16,"-21"0"-16,-22 0 31,22 0-31,0 21 0,0 0 16,21 1-16,0 20 0,-21 0 0,0 1 16,21-1-16,-22 0 0,22 1 0,-21 20 15,21-21-15,-21 1 0,0-1 16,21 0-16,0 1 0,-21-22 0,21 21 15,-21-21-15,21 22 0,0-22 16,0 0-16,0 0 0,0 0 16,0-42 15,21 0-31,-21 0 16,21 0-16,-21-22 0,0 22 15,21-21-15,-21 0 0,21-1 0,-21-20 16,0 20-16,21-20 0,1-1 15,-1 22-15,0 0 0,-21-22 0,21 43 16,0-21-16,0 21 0,-21-1 0,22 1 16,-1 0-16,0 21 15,0 21-15,-21 22 0,21-22 16,-21 21-16,21 0 16,-21 22-16,22-22 0,-22 1 0,0 20 0,0-21 15,0 1-15,0-1 0,21 0 16,-21 1-16,0-22 0,21 21 15,-21-21-15,0 1 0,0-1 0,0 0 16,21 0-16,-21 0 0,0-42 47,0 0-47,0 0 16,0 0-16,0-1 0,-21 1 0,0-21 15,0 21-15,-1 0 0,1-1 16,0 1-16,0 0 0,0 0 0,0 21 15,-1 0-15,1 0 0,0 0 16,0 0-16,0 21 0,0 0 16,-1 0-16,22 1 15,0-1-15,0 0 0,0 0 0,0 0 16,22 0-16,-1-21 0,21 22 16,-21-22-16,22 0 0,-1 0 15,0 0-15,1 0 0,-1 0 0,0 0 16,1 0-16,20-22 0,-21 22 15,1-21-15,-1 0 0,0 0 0,1 0 16,-1 0-16,-21-22 0,0 1 0,1 0 16,-1-1-16,0 1 0,-21 0 15,0-1-15,21 1 0,-21 21 16,0-22-16,0 22 0,0 0 16,0 0-16,-21 42 31,21 21-31,0-20 0,-21-1 0,21 21 15,-21 0-15,21 1 0,-22-22 16,22 21-16,-21 1 0,21-1 0,0 0 16,0-21-16,0 22 0,0-22 15,0 21-15,0-21 0,0 1 0,0-1 16,21 0-16,1-21 0,-1 21 0,0-21 16,0 0-16,21 0 0,1 0 15,-22 0-15,21 0 0,1 0 16,-1 0-16,0-21 0,1 0 0,-1 0 15,0-1-15,1-20 0,-1 0 16,0-1-16,-21 1 0,1 0 0,-1-22 16,0 22-16,0-22 0,0 22 15,-21-21-15,0 20 0,0 22 0,21-21 16,-21 21-16,0-1 0,0 44 16,0-1-1,-21 0-15,21 21 0,-21 1 16,0-1-16,21 0 0,-21 22 0,21-22 15,0 0-15,0 1 0,0 20 0,0-42 16,0 22-16,0-1 16,0-21-16,21 22 0,0-22 0,-21 0 15,21 0-15,0 0 0,22 0 0,-22 1 16,0-22-16,21 0 0,-20 0 16,20 0-16,-21 0 0,21-22 0,-20 1 15,-1 0-15</inkml:trace>
  <inkml:trace contextRef="#ctx0" brushRef="#br0" timeOffset="40923.66">14753 5101 0,'-21'0'15,"42"0"17,0 21-32,22-21 0,-1 0 15,0 0-15,22 0 0,20 22 16,1-22-16,21 0 0,-21 0 0,20 0 15,1 0-15,0 0 0,0 0 16,-21 0-16,20 0 0,-20 0 0,0-22 16,-22 22-16,1 0 0,-1 0 15,-20-21-15,-1 0 0,-21 21 0,-21-21 16,0 0 0,-21 21-16,0 0 0,0-21 15,-22 21-15,1-22 0,-22 22 0,22 0 16,0 0-16,-1-21 0,1 21 15,21 0-15,-21 0 0,20 0 0,1 0 16,0 0 0,21-21-1,21 21-15,0 0 16,1 0-16,20 0 0,-21-21 16,21 21-16,1 0 0,-1 0 15,0 0-15,1 0 0,-1 0 0,0 0 16,1 0-16,-1 0 0,-21 0 0,0 0 15,1 0-15,-1 21 0,-21 0 16,0 0-16,0 1 16,0 20-16,-21-21 0,-22 0 0,22 22 15,-21-22-15,21 21 0,-22 0 16,1-20-16,0 20 0,-1-21 0,1 21 16,0-20-16,20-1 0,1 0 15,-21 0-15,21 0 0,0 0 0,21 1 16,-22-22-16,44 0 31,-1-22-15</inkml:trace>
  <inkml:trace contextRef="#ctx0" brushRef="#br0" timeOffset="43425.26">18584 5228 0,'21'0'16,"-42"0"-16,64 0 0,-22 0 0,-21-21 15,21 0-15,-21 0 0,21 0 16,-21-1-16,21-20 0,-21 21 16,0 0-16,0-22 0,0 1 15,0 0-15,-21 21 0,0-22 0,0 1 16,-22 0-16,22 20 0,-21-20 16,0 21-16,-1 0 0,1 0 0,0-1 15,-22 22-15,22 0 0,-1 0 16,1 0-16,-21 0 0,20 22 0,1-1 15,0 21-15,-1 0 0,1 1 16,0-1-16,20 22 0,-20-1 16,21 1-16,0-1 0,0-21 15,-1 22-15,22-22 0,0 1 0,0-1 16,0 0-16,0 1 0,0-1 16,22-21-16,-1 0 0,-21 22 0,42-22 15,-21-21-15,0 21 0,1-21 16,20 0-16,-21 0 0,21 0 0,1 0 15,-22-21-15,21 21 0,1-21 0,-1-1 16,0 1-16,1 0 0,-22-21 16,21 21-16,0-22 0,1 1 0,-22 0 15,21-1-15,-21 1 0,22 0 16,-22-22-16,0 22 0,0-1 16,0 1-16,1 0 0,-1 21 15,-21-1-15,0 1 0,0 0 0,-21 42 31,-1 0-31,1 1 16,0 20-16,21-21 0,-21 21 16,0 1-16,21-1 0,-21 0 0,21 1 15,-22-22-15,22 21 0,0 1 16,0-1-16,0-21 0,0 0 0,0 22 16,0-22-16,0 0 0,22 0 15,-1 0-15,0 0 0,0 1 0,21-22 16,-20 0-16,20 0 15,-21 0-15,21 0 0,1 0 0,-1 0 16,0-22-16,-20 22 0,20-21 16,0 0-16,1 0 0,-1-21 0,-21 20 15,21-20-15,1 21 0,-22-21 0,21-1 16,-21 1-16,22 0 0,-22-1 16,-21 22-16,0-21 0,0 21 0,0-1 15,0 1-15,-21 21 16,0 0-16,-22 0 15,22 21-15,0 1 0,0-1 16,21 0-16,-21 21 0,21-21 16,0 1-16,0 20 0,0-21 15,0 0-15,0 22 0,21-22 0,-21 0 16,21 0-16,0 0 0,0 0 16,0 1-16,1-1 0,-1-21 0,-21 21 15,21 0-15,0 0 0,-42-21 47,0-21-47,0 0 16,-1 21-16,1-21 0,0 0 15,0-1-15,0 1 0,0 0 0,21 0 16,-22 0-16,1 21 16,21 21-1,0 0 1,0 0-16,0 0 0,0 1 15,21-1-15,1-21 16,-22 21-16,21-21 0,0 0 0,21 21 16,-21-21-16,1 0 0,20 0 15,-21 0-15,21 0 0,1 0 0,-1 0 16,0 0-16,1-21 0,-1 0 16,0 21-16,1-21 0,-1-1 0,0 1 15,1-21-15,-1 21 0,0-22 16,-20 22-16,-1-21 0,21 0 15,-21-1-15,0 1 0,-21 0 0,0-1 16,22 1-16,-22 21 0,0 0 16,0-1-16,-22 22 15,1 22-15,21-1 16,-21 0-16,0 21 0,21-21 0,0 22 16,0-1-16,0 0 0,0-20 15,0 20-15,0-21 0,0 21 0,0-20 16,21-1-16,-21 0 0,21 21 15,0-21-15,-21 1 0,22-22 0,-1 21 16,-21 0-16,21-21 0,-21 21 16,-21-21 15,0 0-15,-1-21-16,1 0 0,0 21 0,0-21 15,0 21-15,0-22 0,-1 22 16,1-21-16,0 21 15,21 21 1,0 1-16,0-1 16,21 0-16,0-21 0,-21 21 15,22 0-15,-1-21 0,21 21 16,-21-21-16,0 0 0,1 0 0,-1 22 16,21-22-16,-21 0 15,22 0-15,-1 0 0,0 0 0,1 0 16,-22-22-16,21 1 0,0 0 15,-20 21-15,20-21 0,-21-21 0,21 20 16,-20 1-16,-1-21 0,0 21 16,-21-22-16,21 1 0,-21 0 0,21-1 15,-21 22-15,0-21 0,0 21 16,0 0-16,0-1 0,-21 22 16,0 0-1,0 22-15,0-1 0,-1 0 16,22 0-16,-21 21 0,0-20 0,0 20 15,21 0-15,0-21 0,0 1 16,0 20-16,0-21 0,0 0 0,0 0 16,0 1-16,0-1 0,21 0 15,0 0-15,0-21 0,1 0 16,-1 21-16,0-21 0,0 0 16,21 0-16,-20 0 0,20 0 0,-21 0 15,21 0-15,-20 0 0,20-21 16,-21 0-16,21 0 0,-20 0 15,20-1-15,-21 1 0,0 0 0,-21 0 16,0 0-16,21-22 0,-21 22 16,0 0-16,0 0 0,0 0 15,0 42 32,22-21-47,-1 21 0,0 0 16,0 0-16,0-21 15,-21 22-15,21-1 0,-21 0 16,22 0-16,-22 0 0,21 0 16,-21 1-16,21-1 0,-21 0 15,0 0 1,21-21 0,-21 21-16,21-21 0,0 0 15,1 0-15,-1 0 16,0 0-16,0-21 0,21 0 0,-20 21 15,-1-21-15,0 0 0,21-22 16,-21 22-16,1-21 0,-1-1 0,0 1 16,0-21-16,0 20 0,0-20 0,-21-1 15,22 1-15,-22-1 0,0 22 16,0 0-16,0-1 0,0 1 16,0 21-16,0 0 0,0-1 0,-22 22 15,1 0-15,0 0 16,0 22-16,21-1 0,-21 0 15,21 0-15,-21 21 0,21 1 0,0-1 16,0 0-16,0 22 0,0-22 16,0 1-16,21-1 0,0 0 0,0 1 15,0-1-15,-21 0 0,21-21 16,1 1-16,-22-1 0,0 0 0,21 0 16,0 0-16,-21 0 0,21 1 15,0-22 1,0 0-1,-21-22 1,0 1-16,0 0 0,0 0 16</inkml:trace>
  <inkml:trace contextRef="#ctx0" brushRef="#br0" timeOffset="43640.14">21484 4932 0,'0'0'0,"-21"0"0,21-21 32,21 21-32,0 0 15,0 0-15,22 0 0,-1 0 16,-21-21-16,22 21 0,-1 0 16,0 0-16,1 0 0,-1 0 0,0-22 15,1 22-15,-22 0 0,21-21 16,-21 21-16,0 0 0,1-21 0</inkml:trace>
  <inkml:trace contextRef="#ctx0" brushRef="#br0" timeOffset="44231.8">22585 4572 0,'-21'0'0,"-1"0"0,22 21 16,-21 0-16,0 1 0,21-1 16,-21 0-16,0 21 0,21 1 0,-21-1 15,21 0-15,-22 1 0,1 20 16,21-21-16,-21 22 0,21-22 0,-21 1 16,0-1-16,21 0 0,0 1 0,-21-22 15,-1 0-15,22 21 0,0-21 16,0 1-16,0-1 0,22-42 62,-22-1-62,21 1 0,0 0 0,-21-21 16,21 21-16,-21-22 0,21-20 0,0-1 16,-21 22-16,22-43 0,-1 22 15,0-1-15,-21 22 0,21-22 0,0 22 16,0 21-16,-21-21 0,0 20 15,22 1-15,-22 0 0,21 21 0,-21 42 32,0-20-32,0 20 15,0 0-15,0 1 0,0-1 16,0 21-16,0 1 0,0-22 0,0 22 16,0-22-16,21 0 15,-21 1-15,21-1 0,-21 0 0,0-20 16,21 20-16,-21-21 0,21 0 15,-21 0-15,0 1 0,0-1 0,0 0 16,0-42 15,0 0-15,0-1-16,0 1 0,-21 0 16,0-21-16,0 21 0</inkml:trace>
  <inkml:trace contextRef="#ctx0" brushRef="#br0" timeOffset="44883.44">22352 5080 0,'0'0'0,"-21"0"15,-64 0 1,106 0 15,0 0-31,22 0 0,-1 21 16,0-21-16,1 0 0,20 0 16,-20 0-16,20 0 0,1 0 0,-1 0 15,1-21-15,-22 0 0,21 21 16,-20-21-16,-1 0 0,0-22 0,1 22 15,-22-21-15,21-1 0,-21 22 16,1-21-16,-1 0 0,-21-1 16,0 22-16,21 0 0,-21-21 0,21 20 15,-21 1-15,-21 42 32,0-21-32,21 43 15,-21-22-15,-1 0 0,22 21 16,-21 1-16,0-1 0,0 22 0,21-22 15,-21 0-15,21 1 0,-21 20 16,21-21-16,0 1 0,0-22 0,0 21 16,0-21-16,0 22 0,21-22 15,0 0-15,-21 0 0,21 0 16,0-21-16,-21 22 0,21-22 0,1 0 16,-1 0-16,0 0 15,0 0-15,0-22 0,-21 1 0,43 0 16,-22 0-16,0 0 0,0 0 15,0-22-15,0 1 0,1 0 0,20-22 16,-21 22-16,0-22 0,0 22 16,1-22-16,-1 22 0,0 0 0,0 21 15,-21-1-15,21 1 0,-42 42 32,0 1-32,0-1 0,0 21 15,-1-21-15,22 22 0,-21-1 16,21 0-16,-21 1 0,21-1 15,0 0-15,0 1 0,0-1 0,0-21 16,0 21-16,21-20 0,0-1 16,-21 0-16,0 0 0,22-21 0,-22 21 15,21-21-15,-21 21 0,21-21 16,0 0-16,0 0 16,0 0-16,1 0 0,-1-21 15,-21 0-15,21 0 0,0 0 16,0 21-16</inkml:trace>
  <inkml:trace contextRef="#ctx0" brushRef="#br0" timeOffset="45064.33">23876 5334 0,'-21'0'31,"0"0"-15,-1 0 0,1 0-16,-21 0 0,21-21 0</inkml:trace>
  <inkml:trace contextRef="#ctx0" brushRef="#br0" timeOffset="48031.88">1122 7938 0,'-21'0'62,"-1"0"-62,1 0 0,0 0 16,0 0-16,-21 0 0,20 0 15,-20 0-15,0 21 0,-1-21 0,-20 0 16,21 0-16,-22 0 0,1 0 16,-1 0-16,1 0 0,20 0 15,1 0-15,0 0 0,-1 0 0,22 0 16,0 0-16,0 0 0,42 0 62,0-21-62,21 21 16,1 0-16,20 0 0,1-22 0,20 22 16,-20 0-16,21-21 0,-1 21 15,1 0-15,0 0 0,-1-21 16,1 21-16,0 0 0,-1 0 0,1-21 15,0 21-15,-22 0 0,1 0 16,-22 0-16,0 0 0,1 0 0,-22 0 16,0 0-16,0 0 0,-21-21 15,0 0 1,-21 21 0,0-22-16,-22 22 0,22 0 15,-21-21-15,0 21 0,-1-21 0,-20 21 16,20-21-16,-20 21 0,21-21 15,-1 0-15,1 21 0,-22-22 0,43 22 16,-21-21-16,0 21 0,20-21 16,1 21-16,0 0 0,21-21 15,0 0-15,21 21 32,0 0-32,1 0 0,20 0 15,-21 0-15,43 21 0,-22-21 0,0 21 16,22-21-16,-22 21 15,22-21-15,-22 0 0,0 21 0,1-21 16,-1 0-16,0 0 0,1 0 16,-22 22-16,0-22 0,21 0 0,-21 0 15,1 0-15,-22 21 16,21-21-16,-21 21 16,0 0-16,0 0 15,0 0-15,-21-21 0,-1 22 16,1-1-16,0 0 0,0 0 0,0 21 15,0-20-15,-1 20 0,1-21 16,-21 0-16,0 22 0,20-22 16,-20 21-16,0-21 0,-1 0 15,22 1-15,-21-1 0,0 0 16,20 0-16,-20-21 0,21 21 0,0-21 16,0 0-1,21 21-15,21-21 31,0-21-31,0 21 0,0-21 0</inkml:trace>
  <inkml:trace contextRef="#ctx0" brushRef="#br0" timeOffset="50492.11">2921 7408 0,'0'0'16,"21"0"-16,-21-21 15,21 21-15,0-21 0,-21 0 16,22 0-16,-22 0 16,21 21-16,-21-22 0,0 1 0,0 0 15,0 0-15,0 0 0,0 0 16,0-1-16,-21 22 0,-1 0 16,1 0-16,0 0 0,0 22 15,0-1-15,-22 21 0,22 0 16,-21 1-16,21-1 0,-22 22 0,1-1 15,0 1-15,21-1 0,-22-21 16,22 22-16,0-1 0,21 1 0,0-22 16,0 22-16,0-22 0,21 0 15,0-20-15,22 20 0,-1-21 0,0 0 16,1-21-16,-1 0 16,0 0-16,1 0 0,-1 0 0,0-21 15,1 0-15,-22 0 0,21 0 16,-21-1-16,0 1 0,22-21 0,-22 21 15,-21-22-15,21 22 0,-21-21 16,21 21-16,-21 0 0,21-1 0,-21 1 16,0 0-16,0 0 0,-21 42 31,0 0-15,0 22-16,21-22 0,0 21 0,0-21 15,-21 22-15,21-1 0,0-21 16,0 21-16,0-20 0,0 20 15,0-21-15,21 0 0,0 0 16,0 1-16,0-22 0,22 0 0,-22 0 16,21 0-16,1 0 0,20-22 15,-21 1-15,1 0 0,-1 0 0,0-21 16,1 20-16,-1-20 0,0 21 16,1-21-16,-22 20 0,0-20 0,-21 21 15,0-21-15,0-1 0,0 22 16,0 0-16,0-21 0,-21 20 0,0 1 15,-22 0-15,1 21 0,21 0 16,-21 0-16,-22 0 0,22 0 0,-1 0 16,1 21-16,0 0 0,-1 22 15,1-22-15,0 0 0,21 21 16,-1-20-16,1 20 0,21 0 0,0-21 16,0 22-16,0-22 0,21 21 15,1-21-15,-1 1 0,0-1 16,21-21-16,1 0 0,-1 0 0,21 0 15,-20 0-15,20 0 0,-20 0 0,20-21 16,-21-1-16,22 1 0,-22 0 16,1-21-16,-1 21 0,0-1 0,-21 1 15,1-21-15,-1 21 0,0 0 16,0-1-16,-21 1 0,0 0 0,0 0 16,0 0-16,0 42 31,0 0-31,-21 0 15,21 0-15,0 1 0,-21-1 0,0 0 16,21 21-16,0-21 0,0 22 0,-22-22 16,22 21-16,0-21 0,0 1 15,0-1-15,0 0 0,0 0 16,0-42 0,22 21-1,-1-21-15,-21 0 16,21-1-16,-21-20 0,0 21 0,21 0 15,0-22-15,-21 22 0,0-21 16,21 21-16,1 0 0,-22-22 0,21 22 16,-21 0-16,0 0 0,21 21 15,-21 21 1,0 0-16,21 0 16,-21 0-16,0 1 0,0-1 15,0 0-15,0 0 0,21 0 0,0 22 16,1-22-16,-22 0 0,21 0 15,0-21-15,0 21 0,0 0 16,22-21-16,-22 0 0,21 0 16,-21 0-16,22 0 0,-22-21 0,21 0 15,0 21-15,1-21 0,-22 0 16,21 0-16,-21-1 0,1 1 0,20-21 16,-42 21-16,21 0 0,0-22 0,-21 22 15,21 0-15,-21-21 0,0 20 16,0 1-16,0 42 31,-21 1-31,21-1 0,0 0 16,-21 0-16,21 21 0,-21-20 15,21-1-15,0 0 0,0 21 0,0-21 16,0 1-16,0-1 0,21 0 16,0 0-16,0-21 0,1 0 15,-1 21-15,21-21 0,-21 0 0,22 0 16,-1-21-16,-21 21 0,21-21 15,1 0-15,-1 0 0,-21-1 0,22 1 16,-1 0-16,-21-21 0,21 21 16,-20-1-16,-1 1 0,0 0 0,-21-21 15,0 21-15,0-1 0,0 1 16,0 0-16,-21 42 47,21 0-47,-21 1 0,21-1 0,0 21 15,-22-21-15,22 22 0,-21-1 16,21 0-16,0 22 0,0-1 0,0 1 16,0-1-16,0 1 0,0 20 0,0 1 15,0-21-15,0 20 0,0 22 16,0-21-16,0-1 0,0 22 0,0-21 16,0 21-16,0-22 0,0 22 0,0-21 15,0 21-15,0-22 0,-21 1 16,21 0-16,0-1 0,-21-20 0,21-22 15,0 1-15,0-1 0,0 0 0,-21-21 16,21 1-16,0-44 31,0 1-31,0 0 0,0-21 16,0-1-16,0 1 0,21-21 16,-21-1-16,21 1 0,0-22 0,0 0 15,-21 1-15</inkml:trace>
  <inkml:trace contextRef="#ctx0" brushRef="#br0" timeOffset="50811.92">5376 7789 0,'0'0'0,"0"-21"0,-21 0 0,21 0 16,-21 0-16,21 0 15,0-1-15,42 1 16,-21 21-16,1 0 0,20 0 15,-21 0-15,21 0 0,1 0 0,-22 0 16,21 0-16,-21 21 0,1 1 16,-1 20-16,-21-21 0,0 21 0,0 1 15,0-1-15,-21 0 0,-1 1 0,-20-1 16,0 0-16,-1-20 0,22 20 16,-21-21-16,0 21 0,-1-20 0,22-1 15,0-21-15,0 21 16,0-21-16,-1 0 0,44-21 31,-1 0-31,21 21 16,-21-22-16,22 1 0,-22 0 0</inkml:trace>
  <inkml:trace contextRef="#ctx0" brushRef="#br0" timeOffset="52799.78">6223 7620 0,'0'0'0,"0"-21"0,0 0 16,0 0-16,-21-1 0,0 1 0,21 0 15,-22 21-15,1 0 0,0 0 16,0 0-16,0 0 0,0 21 16,-1 0-16,1 1 0,0-1 0,0 21 15,0 0-15,0 1 0,-1-22 16,1 21-16,0 1 0,0-1 0,21 0 15,0-21-15,0 22 0,0-22 16,0 0-16,0 0 0,21 0 0,0 1 16,0-22-16,1 0 0,-1 0 15,0 0-15,0 0 0,0-22 16,22 1-16,-22 0 0,0 0 0,0 0 16,0 0-16,-21-1 0,21-20 15,1 21-15,-22-21 0,0 20 0,0 1 16,21-21-16,-21 21 0,0 0 15,0-1-15,21 22 0,-21-21 0,0 42 32,0 1-17,0-1-15,0 0 0,0 0 0,0 0 16,0 22-16,0-22 0,0 21 16,0-21-16,0 22 0,0-22 15,0 21-15,0-21 0,0 0 0,21 1 16,0-1-16,0 0 0,1-21 15,-1 0-15,0 0 0,0 0 16,21 0-16,-20 0 0,-1 0 16,21-21-16,-21 0 0,22-1 0,-22-20 15,21 21-15,-21-21 0,0 20 0,1-20 16,-1 21-16,0-21 0,0 20 16,-21 1-16,0 0 0,0 0 0,21 0 15,-21 0-15,0 42 47,0 0-47,0 0 16,0 0-16,0 0 0,0 1 0,0-1 15,0 0-15,0 0 0,0 0 16,0 0-16,21 1 0,1-1 0,-22 0 16,21 0-16,0-21 0,0 0 15,0 21-15,0-21 0,22 0 0,-22 0 16,0 0-16,21-21 0,1 21 0,-22-21 15,21 0-15,-21 0 0,22-1 16,-22 1-16,0 0 0,21-21 0,-20 21 16,-1-22-16,0 22 0,-21-21 15,0 21-15,0-22 0,0 22 16,0 0-16,0 0 0,-21 21 31,0 0-31,21 21 0,0 0 0,-22 0 16,22 0-16,0 1 0,0-1 15,0 0-15,0 0 0,0 0 0,0 0 16,0 1-16,22-1 0,-22 0 0,0 0 16,21 0-16,0 0 0,-21 1 15,21-1-15,-21 0 0,0 0 16,-21-42 31,0 0-47,0 21 15,21 21 32,21-21-31,-21 21-16,21-21 0,0 0 16,21 0-16,1 0 0,-1-21 0,0 21 15,1-21-15,-1 0 0,22 21 16,-22-22-16,0 1 0,1 0 0,-1 0 15,-21 0-15,21 0 0,-20-22 16,-1 22-16,0 0 0,-21-21 16,0 20-16,0-20 0,0 21 0,0 0 15,0 0-15,0-1 0,0 44 32,0-1-32,0 0 15,-21 0-15,21 21 0,-21-20 0,21-1 16,0 21-16,0-21 0,0 0 15,0 1-15,0 20 0,0-21 0,0 0 16,0 0-16,21-21 0,0 22 0,0-22 16,0 0-16,0 0 0,1 0 15,20 0-15,-21 0 0,21 0 0,1-22 16,-22 1-16,21 0 16,1 0-16,-22 0 0,0 0 0,0-1 15,21-20-15,-42 21 0,22-21 0,-22 20 16,21 1-16,-21 0 0,0 0 15,0 0-15,0 42 16,-21-21 0,-1 21-16,22 0 0,0 22 0,-21-22 15,21 0-15,-21 0 0,21 0 16,-21 0-16,21 1 0,0-1 0,0 0 16,0 0-16,0 0 0,21 0 15,0-21-15,0 0 16,1 0-16,-1 0 0,0 0 15,0 0-15,0-21 0,0 21 16,-21-21-16,0 0 0,22 0 0,-22 0 16,0-1-16,0 1 0,0 0 15,0 0-15,-22 0 0,1 0 16,0 21-16,0 0 0,21-22 16,-21 22-1,21-21 1,0 0-16,21 21 0,0-21 15,0 21-15,0-21 0,22 0 16,-22-1-16,21 22 0,1-21 0,-1 0 16,0 21-16,1 0 0,-1-21 15,0 21-15,1 0 0,-1 0 0,0 21 16,1-21-16,-22 21 0,0 0 16,0 1-16,0 20 0,-21-21 0,0 0 15,0 22-15,0-22 0,0 0 16,0 21-16,-21-21 0,0 1 0,21-1 15,0 0-15,0 0 0,-21 0 0,0 0 16,-1-21 0,22-21 15,0 0-31,0 0 0,0-21 16,22 20-16,-1 1 0,-21-21 15,21 0-15,0 20 0,0-41 16,0 21-16,22-1 0,-22 1 0,0 0 15,21 20-15,-20-20 0,20 21 16,0 21-16,-21 0 0,22 0 0,-22 0 16,0 21-16,0 0 0,0 0 0,-21 1 15,0 20-15,0 0 0,0 1 16,0-22-16,0 21 0,0-21 0,0 22 16,0-22-16,0 21 0,0-21 15,0 0-15,0 1 0,-21-1 16,0-21-16,0 0 31,0 0-31,0-21 16</inkml:trace>
  <inkml:trace contextRef="#ctx0" brushRef="#br0" timeOffset="52995.67">8572 7324 0,'-21'0'0,"42"0"0,-63 0 0,21 21 16,0-21-1,21 21-15,21-21 47,0-21-47</inkml:trace>
  <inkml:trace contextRef="#ctx0" brushRef="#br0" timeOffset="53776.22">10139 7789 0,'-21'0'0,"42"0"0,-42 22 15,42-22 1,0 0-16,21 0 0,-21-22 16,22 1-16,-1 0 0,0 0 0,1 0 15,20 0-15,-20-22 16,20 1-16,-21 21 0,22-22 0,-1-20 15,-20 21-15,-1-1 0,0-20 0,1 20 16,-1-20-16,-21 21 0,0-1 16,-21 1-16,0 0 0,0 20 0,0 1 15,0 0-15,-21 0 0,0 21 16,0 0-16,0 0 0,-22 0 0,22 21 16,-21 0-16,21 22 0,-22-1 0,22 0 15,0 1-15,0 20 0,-21 22 16,20-22-16,1 1 0,21 20 0,-21-20 15,0 21-15,21-1 0,-21 1 16,21 0-16,0 20 0,0-20 16,0 0-16,0-1 0,0 22 0,0-21 15,0 0-15,0-1 0,0 22 16,0-21-16,0-1 0,0-20 0,0 21 16,0-22-16,0 1 0,0-1 0,0 1 15,0-22-15,0 0 0,0-21 16,21 1-16,0-1 0,0 0 0,0-21 15,22 0-15,-22 0 0,21-21 0,1 0 16,-1-1-16,0 1 0,1 0 16,20-21-16,-21 21 0,-20-22 0,20 1 15,0 0-15,-21-1 0,-21-20 0,0-1 16,0 1-16,0-1 16,-21-20-16,0 20 0,-21 1 0,-1-22 15,1 21-15,-21-20 0,20 20 0,-20 1 16,-1-1-16,22 1 0,0 20 15,-1 1-15,1 0 0,0 21 0,20-1 16,-20 1-16,21 0 0,21 0 16,0 0-1,21 21-15,0-21 0,0 21 16,1-22-16,20 22 0,0-21 16,1 0-16,20 21 0,-21-21 0,22 0 15,21 0-15,-22-1 0,22 1 16,-22 0-16,22 0 0,-22 0 15,1 0-15,-22-1 0</inkml:trace>
  <inkml:trace contextRef="#ctx0" brushRef="#br0" timeOffset="54868.6">11557 7514 0,'0'-21'15,"0"42"-15,0-63 0,0 21 0,-21 21 0,0-21 16,-1 21-16,1-22 0,-21 22 16,21 0-16,-22 0 0,22 22 0,-21-1 15,0 0-15,20 0 0,-20 21 16,0-20-16,-1 20 0,22 0 0,-21-21 15,21 22-15,0-1 0,-1-21 16,22 0-16,0 22 0,0-22 16,0 0-16,0 0 0,0 0 0,22-21 15,20 22-15,-21-22 0,0 0 16,0 0-16,22 0 0,-1 0 0,-21-22 16,22 22-16,-1-21 0,0 0 0,-21 0 15,22 0-15,-22 0 0,0-1 16,0-20-16,0 21 0,1 0 0,-22-22 15,21 22-15,-21 0 0,0 0 16,0 0-16,0 0 0,0 42 31,0 0-31,0 0 16,0 0-16,0 0 0,0 1 16,0-1-16,0 21 0,0-21 15,0 0-15,0 1 0,0-1 16,0 0-16,21 0 0,0-21 15,0 0-15,0 0 16,1 0-16,-1 0 0,21 0 0,-21-21 16,0 21-16,1-21 0,20 0 0,-21-1 15,0 1-15,0-21 0,1 21 16,-22-22-16,21 22 0,0-21 0,0 0 16,-21 20-16,0 1 15,21 0-15,-21 0 0,0 0 0,21 21 0,-21 21 16,0 0-1,0 0-15,-21 22 16,0-22-16,21 0 0,-21 0 0,21 0 16,0 0-16,0 1 0,0-1 15,0 0-15,0 0 0,0 0 16,21-21-16,0 0 0,0 0 0,1 0 16,-1 0-16,21 0 0,-21 0 15,22 0-15,-1-21 0,0 21 0,-21-21 16,22 0-16,-22-22 0,21 22 0,-21 0 15,1-21-15,-1-1 16,-21 1-16,21-21 0,-21 20 0,21-20 16,-21 20-16,0 1 0,21-21 15,-21 20-15,0 1 0,21 21 0,-21-22 16,0 22-16,0 0 0,-21 42 31,0 0-31,21 1 0,-21-1 16,21 21-16,0 0 0,0 1 15,-21-1-15,21 0 0,0 22 0,-21-22 16,21 1-16,0-1 0,0 0 16,0 1-16,0-1 0,0 0 0,0-21 15,21 1-15,0-1 0,0 0 0,-21 0 16,21 0-16,0-21 0,1 0 16,-1 0-16,0 0 0,0 0 15,0 0-15,22 0 0,-22 0 0,21-21 16,0 0-16,1 0 0,-1 0 15,0-22-15,1 22 0,-1-21 0,0 21 16,-20-22-16,-1 22 0,-21 0 16,0 0-16,0 0 0,0-1 0,-21 22 15,-1 22 1,1-22-16,0 21 0,-21 0 16,21 0-16,21 0 0,0 0 0,-22 22 15,22-22-15,0 0 0,0 0 16,0 0-16,0 1 0,0-1 0,22 0 15,-22 0-15,0 0 0,0 0 0,21 1 16,-21-1-16,0 0 16,0 0-16,-21-21 31,-1 0-31,1 0 0,0 0 16,0 0-16,21-21 0,-21 0 0,0 0 15,-1-1-15</inkml:trace>
  <inkml:trace contextRef="#ctx0" brushRef="#br0" timeOffset="55048.49">12171 7091 0,'-21'0'16,"-22"0"-1,64 0 32</inkml:trace>
  <inkml:trace contextRef="#ctx0" brushRef="#br0" timeOffset="55752.12">2244 9589 0,'0'0'0,"0"-22"15,-22-83 1,22 83-16,-21 1 16,21 0-16,-21 21 0,21 21 31,0 0-31,0 22 0,-21-22 15,21 21-15,0 1 0,0-1 16,0 0-16,-21 1 0,21-1 16,0-21-16,0 21 0,0-20 0,0-1 15,-21 0-15,21 0 0,0 0 16,0-42 0,0 0-1,0 0-15,0 0 0,0-22 0</inkml:trace>
  <inkml:trace contextRef="#ctx0" brushRef="#br0" timeOffset="56115.91">2222 9186 0,'-21'0'0,"42"0"0,-63 22 0,21-1 0,0 0 15,21 0-15,0 0 0,0 0 16,-21 1-16,21-1 0,0 0 0,0 0 15,21-21-15,0 0 16,0 0-16,21 0 0,-20 0 16,20 0-16,-21 0 0,21 0 15,1-21-15,-22 0 0,21 0 0,-21 21 16,1-43-16,-1 22 0,-21 0 16,0 0-16,0 0 0,0-1 0,-21 1 15,-22 0-15,22 0 0,-21 0 16,-22 21-16,22 0 0,0 0 0,-1 0 15,22 0-15,-21 21 0,21 0 16,-1 0-16,1 0 0,21 1 0,0 20 16,0-21-16,0 0 0,0 22 15,0-22-15,0 0 0,21 0 16,1 0-16,-1-21 0,21 0 0,0 0 16,1 0-16,-1 0 0,0 0 15</inkml:trace>
  <inkml:trace contextRef="#ctx0" brushRef="#br0" timeOffset="56368.76">3006 9123 0,'0'21'16,"0"0"0,-22 0-16,22 1 0,-21 20 15,0-21-15,0 21 0,0 1 16,0-1-16,-1 0 0,-20 22 0,21-22 15,0 22-15,0-1 0,-1-20 16,1-1-16,21 0 0,0 1 0,0-22 16,0 21-16,0-21 0,21-21 15,1 21-15,-1 1 0,0-22 0,21 0 16,-21 0-16,22 0 0,-22 0 0,0-22 16,21 1-16,-20 0 0,-22 0 15,0 0-15</inkml:trace>
  <inkml:trace contextRef="#ctx0" brushRef="#br0" timeOffset="56539.67">2667 9652 0,'42'0'32,"-21"-21"-32,1 21 0,-1 0 15,21-21-15,0 21 0,-20-21 0,20-1 16,0 22-16,1-21 0,20 0 15,-21 0-15,22 0 0,-1 0 0,1-1 16,-1 1-16</inkml:trace>
  <inkml:trace contextRef="#ctx0" brushRef="#br0" timeOffset="57337.21">4149 9271 0,'-43'127'31,"43"-106"-31,-21 22 0,21-1 0,0-21 16,-21 21-16,0 1 0,21-1 0,-21 0 15,21-20-15,0 20 0,0-21 16,0 0-16,0 0 0,0 1 0,0-1 16,21-21 15,0-21-31,-21-1 0,21 22 0,0-21 15,0-21-15,1 21 0,-1 0 16,0-22-16,0 1 0,0 0 0,0 20 16,1-20-16,-1 21 0,0 0 0,-21 0 15,21 21-15,-21 21 16,0 0 0,0 0-16,0 0 0,0 0 15,0 22-15,0-22 0,0 21 0,0-21 16,0 1-16,0 20 0,0-21 15,21 0-15,0 0 0,1 1 16,-1-22-16,0 0 0,0 0 16,0 0-16,0 0 0,22 0 15,-22-22-15,21 1 0,1 0 0,-1 0 16,0-21-16,-21 20 0,22-20 16,-22 21-16,0-21 0,0-1 0,0 22 15,1-21-15,-22 21 0,21-22 16,-21 22-16,0 0 0,0 42 31,-21 0-31,-1 0 16,22 22-16,-21-22 0,21 21 0,0 1 15,0-22-15,0 21 0,0-21 16,0 22-16,0-22 0,0 0 16,0 0-16,0 0 0,21 0 0,1-21 15,-1 0-15,0 0 0,0 0 16,21 0-16,-20 0 0,20 0 0,0-21 15,-21 0-15,22 0 0,-1 0 16,-21-22-16,22 22 0,-22 0 0,0-21 16,0-1-16,0 22 0,-21 0 15,21 0-15,-21 0 0,0 0 0,-21 42 32,0 0-32,21 0 0,-21 21 15,21-20-15,-21-1 0,21 21 16,-21-21-16,21 0 0,0 1 0,0-1 15,0 0-15,0 0 16,21-21 0,0 0-1,0-21-15,-21 0 0,21 0 16,-21-1-16</inkml:trace>
  <inkml:trace contextRef="#ctx0" brushRef="#br0" timeOffset="57696">5270 9123 0,'-21'0'0,"42"0"0,-63 21 0,42 0 15,-21 0-15,21 1 16,-21-1-16,21 0 0,0 0 0,0 0 16,21-21-1,-21 21-15,21-21 0,0 0 0,0 0 16,1 0-16,-1 0 0,0-21 0,0 21 15,0-21-15,-21 0 0,21 21 16,-21-21-16,0 0 0,0-1 0,0-20 16,0 21-16,0 0 0,-21-22 15,21 22-15,-21 0 0,0 0 0,0 0 16,0 21-16,-1 0 16,1 0-16,0 0 0,0 21 0,0 0 15,0 21-15,-1-20 0,1 20 0,21-21 16,0 21-16,-21-20 0,21 20 15,0-21-15,0 0 0,0 0 0,0 1 16,21-1-16,0-21 16,22 0-16,-22 0 0,21 0 0,1 0 15,-1 0-15</inkml:trace>
  <inkml:trace contextRef="#ctx0" brushRef="#br0" timeOffset="58183.74">5969 8911 0,'0'0'16,"-21"0"-16,0 0 16,-1 21-16,1 1 0,0-1 0,0 0 15,0 0-15,0 21 0,21-20 0,-22 20 16,1 0-16,0 1 0,21-1 16,-21 0-16,0-21 0,21 22 0,-21-1 15,21 0-15,-22 1 0,22-1 16,0 0-16,0 1 0,0-22 0,0 0 15,0 21-15,22-20 0,-1-22 16,0 21-16,21-21 0,-21 0 0,1 0 16,20 0-16,0 0 0,-21-21 15,22-1-15,-22 1 0,21 0 16,1 0-16,-22 0 0,21-22 0,-21 22 16,0-21-16,22 21 0,-22-22 0,0 1 15,0 0-15,0-22 0,1 22 16,-22-22-16,0 1 0,0 21 0,0-22 15,0 22-15,0-1 0,0 22 16,0 0-16,0 42 16,0 0-16,-22 1 0,22 20 15,-21 0-15,0 22 0,0-22 16,0 22-16,0-22 0,21 21 0,-22-20 0,1-1 16,21 22-16,0-22 15,0 0-15,0 1 0,0-22 0,0 21 16,0-21-16,0 0 0,21 1 15,1-22-15,-1 0 0,0 0 0,0 0 16,0 0-16,22 0 0,-22-22 0,0 1 16,21 0-16</inkml:trace>
  <inkml:trace contextRef="#ctx0" brushRef="#br0" timeOffset="58791.52">7197 9335 0,'0'0'0,"-22"0"0,1 0 16,0-22-1,21 1-15,0 0 16,0 0-16,0 0 0,21 21 15,0-21-15,1-1 16,-1 1-16,21 21 0,-21-21 0,0 21 0,22 0 16,-22 0-16,21 0 0,-21 0 15,22 21-15,-22 0 0,0 1 16,0 20-16,0-21 0,-21 21 0,0-20 16,0 20-16,0-21 0,0 21 15,0 1-15,-21-22 0,0 21 0,0-21 16,0 22-16,0-22 0,21 0 0,-22 0 15,1 0-15,21-42 32,0 0-17,0 0-15,0-21 0,21 20 16,1-20-16,-1 21 0,0-21 0,21-1 16,-21 1-16,22 21 0,-1-22 15,0 22-15,1 0 0,-1 0 0,22 0 16,-22 0-16,0 21 0,-21 0 15,22 0-15,-22 0 0,0 21 0,0 0 16,-21 0-16,0 0 0,0 0 0,0 1 16,0 20-16,0-21 0,0 0 15,0 22-15,-21-22 0,0 0 0,0 21 16,21-21-16,-21 1 0,-1-1 16,22 0-16,0 0 0,-21 0 0,21 0 15,0 1 1,21-22-1,1 0-15,-1-22 0,0 1 0,0 0 16,0 0-16,22-21 0</inkml:trace>
  <inkml:trace contextRef="#ctx0" brushRef="#br0" timeOffset="59175.3">8572 9123 0,'-84'63'15,"63"-41"-15,-1-1 16,1 21-16,0-21 0,0 0 16,0 22-16,0-22 0,-1 0 15,1 21-15,21-20 0,0-1 0,0 21 16,0-21-16,0 0 0,0 1 0,21-22 16,1 21-16,-1-21 0,0 0 15,0 0-15,21 0 0,-20 0 0,20-21 16,0-1-16,1 1 0,-1 0 15,-21 0-15,21 0 0,-20 0 0,-1-1 16,0-20-16,-21 21 0,0-21 0,0 20 16,0-20-16,0 21 0,-21-21 15,0 20-15,-1 1 0,1 0 0,-21 21 16,21 0-16,0 0 16,-22 0-16,22 0 0,0 0 0,0 0 15,0 21-15,-1 0 0,1-21 0,0 22 16,21-1-16,0 0 15,42-21 1,-20 0-16,-1 0 0,21 0 16</inkml:trace>
  <inkml:trace contextRef="#ctx0" brushRef="#br0" timeOffset="59487.12">9313 8678 0,'0'0'0,"0"-21"0,-21 42 32,21 1-32,-21-1 0,0 0 15,0 21-15,-1 1 0,1 20 0,0-21 16,0 22-16,0-22 0,0 22 16,-1-22-16,22 22 0,0-22 0,0 0 15,0 1-15,0 20 0,0-21 16,0 1-16,0-22 0,22 21 0,-1 1 15,0-22-15,21 0 0,-21 0 0,1 0 16,-1 0-16,21-21 16,-21 0-16,0 0 0,1 0 0,-1 0 15,0 0-15,0-21 0,0 21 16,0-21-16,1 0 0,-1 0 0,0-22 16,-21 22-16,0 0 0,21-21 0,-21 21 15</inkml:trace>
  <inkml:trace contextRef="#ctx0" brushRef="#br0" timeOffset="59692">8996 9250 0,'0'0'0,"-21"21"0,-1-21 0,44 0 32,20 0-32,-21-21 0,21 21 15,1-21-15,-1 21 0,22-21 16,-22-1-16,21 1 0,-20 21 0,20-21 15,1 0-15,-1 0 0,1 0 16,-22 21-16,0 0 0,1 0 0,-22 0 16,0 0-16,-21 21 0,0 0 15</inkml:trace>
  <inkml:trace contextRef="#ctx0" brushRef="#br0" timeOffset="62491.98">910 11515 0,'0'21'15,"21"-21"1,0-21-16,1-22 16,-1 22-16,21 0 0,-21-21 0,0-1 15,22 1-15,-22 0 0,0-22 16,0 22-16,0 0 0,1-1 15,-22 1-15,0 0 0,0-1 16,0 22-16,-22-21 0,22 21 0,-21-1 16,0 22-16,-21 0 0,21 0 15,-1 0-15,1 0 0,0 22 0,0-1 16,0 21-16,0 0 0,-1 1 16,22-1-16,0 0 0,0 22 0,0-1 15,0-20-15,0 20 0,0-20 16,0-1-16,0 0 0,0 1 15,22-1-15,-1-21 0,0 0 0,21 0 16,1-21-16,-1 0 0,0 0 16,1 0-16,-1 0 0,21-21 15,-20 0-15,20 0 0,-20 0 16,-1-22-16,0 22 0,1-21 0,-1 0 16,-21-1-16,21 1 0,-20-22 15,-1 22-15,0 0 0,0-1 0,0 1 16,0 21-16,-21 0 0,22 0 15,-1-1-15,0 1 0,0 21 0,0 0 16,0 0-16,1 0 16,-22 21-16,0 1 0,21-1 0,-21 0 15,0 21-15,0 1 0,0-22 16,0 21-16,0 0 0,0 1 16,0-22-16,0 21 0,0-21 15,0 22-15,0-22 0,-21 0 16,21 0-16,0-42 31,21 0-31,0 0 16,-21 0-16,21-22 0,0 22 0,-21-21 15,21-1-15,1 1 0,-1 0 16,0-1-16,0 1 0,0 21 0,0-21 16,1 20-16,-1-20 0,0 21 15,-21 0-15,0 42 31,0 0-31,-21 21 16,21-20-16,-21-1 0,21 21 16,0-21-16,-22 22 0,22-1 15,0 0-15,0-21 0,0 22 0,0-1 16,0-21-16,22 0 0,-1 1 16,0-1-16,21 0 0,-21 0 0,22-21 15,-1 0-15,22 0 0,-22 0 16,0 0-16,22-21 0,-22 0 0,22 0 15,-22-1-15,0 1 16,1-21-16,-1 21 0,-21-22 0,0 22 16,0-21-16,1 21 0,-22-22 0,0 1 15,0 21-15,0-21 0,0 20 16,0-20-16,0 21 0,-22 0 0,22 0 16,-21 21-16,0 0 15,0 0-15,0 0 0,0 0 16,-1 21-16,1 0 0,21 0 15,0 21-15,-21-20 0,21 20 0,0-21 16,0 21-16,0 1 0,0-22 16,0 21-16,0 1 0,0-22 0,0 0 15,21 0-15,0 0 16,1 0-16,-1-21 0,21 0 0,-21 0 16,0 0-16,22 0 0,-22 0 0,0-21 15,21 0-15,-20 0 0,20 0 16,-21-22-16,0 22 0,0 0 0,22-21 15,-22-1-15,0 22 0,0-21 16,-21 21-16,21-22 0,1 22 0,-1-21 16,-21 21-16,0 0 0,21 21 15,-21-22-15,21 22 0,-21 22 32,0-1-32,0 0 15,0 0-15,0 0 16,0 0-1,21-21 17,-21-21-17,0 0-15,0 0 0,0 0 16,0 0-16,0-1 16,0 1-16,-21 21 15,0 0-15,0 0 16,0 0-16,21 21 0,-22 1 15,1-1-15,0 0 0,21 0 16,-21 21-16,21-20 0,0 20 16,-21-21-16,21 21 0,-21 1 15,21-1-15,0 0 0,0-20 0,0 20 16,0-21-16,21 21 0,0-20 0,0-1 16,0 0-16,22-21 0,-22 21 15,21-21-15,0 0 0,1 0 0,20 0 16,-20 0-16,-1-21 0,0 21 15,1-21-15,-1 0 0,0-22 0,1 22 16,-22 0-16,21-21 0,-21-1 16,0 22-16,1-21 0,-1-1 0,0 22 15,-21 0-15,0-21 0,0 21 16,0-1-16,0 1 16,0 42-1,-21 1 1,21-1-16,-21 0 0,21 0 15,0 21-15,0-20 0,0-1 0,0 21 16,0-21-16,0 0 0,0 1 16,0-1-16,0 0 0,0 0 0,21 0 15,0-21-15,0 0 16,0 0-16,0 0 0,22 0 16,-22-21-16,0 21 0,21-21 0,-20 0 0,20 0 15,-21-1-15,0-20 16,0 21-16,1 0 0,-1-22 0,0 22 15,-21 0-15,0-21 0,21 21 0,-21-1 16,0 1-16,21 0 0,-21 0 16,-21 42 15,21 0-31,-21 0 16,21 1-16,0-1 0,0 0 0,0 0 15,0 0-15,0 22 0,0-22 16,0 0-16,0 21 0,0-21 0,0 1 15,21-1-15,0 0 0,0 0 16,1 0-16,-1-21 0,21 21 0,-21-21 16,22 0-16,-22 0 0,21 0 15,-21 0-15,22 0 0,-22 0 16,21-21-16,-21 0 0,22 0 0,-22 0 16,0 0-16,21-22 0,-21 22 15,1-21-15,-1-1 0,0 1 0,0 0 16,-21-1-16,0 1 0,21 0 0,0-1 15,-21-20-15,0 21 0,0-1 16,0 1-16,0 0 0,0 20 0,0 1 16,0 0-16,0 0 0,0 42 31,-21 0-31,0 22 0,21-22 0,0 21 16,-21 0-16,21 1 15,0-1-15,-21 0 0,21 1 0,0-1 16,0 0-16,0 1 0,0-1 0,0-21 15,21 22-15,0-1 0,-21-21 16,21 0-16,0 0 0,1 1 0,-1-1 16,0-21-16,21 0 0,-21 0 15,1 0-15,20 0 0,-21 0 0,0 0 16,22-21-16,-1-1 0,-21 22 0,21-42 16,-20 21-16,20 0 0,-21 0 15,0-22-15,0 22 0,1 0 0,-1-21 16,-21 20-16,0 1 0,0 0 15,0 0-15,0 0 0,0 0 16,-21 21 0,-1 0-16,1 0 15,0 21-15,0 0 0,0 0 0,21 0 16,-21 0-16,21 1 0,-22-1 0,22 21 16,0-21-16,0 22 0,0-22 15,0 0-15,0 21 0,22-21 0,-1 1 16,0-1-16,0-21 0,0 21 0,0-21 15,1 0-15,-1 0 0,0 0 16,21 0-16,-21 0 0,22 0 0,-22-21 16,21 0-16,-21-1 15,1 22-15,20-21 0,-21 0 0,0 0 16,0 0-16,1 0 0,-1-1 0,-21 1 16,0 0-16,0 0 0,0 0 15,0 0-15</inkml:trace>
  <inkml:trace contextRef="#ctx0" brushRef="#br0" timeOffset="62796.73">4932 10816 0,'-21'0'0,"42"0"0,-64 0 16,43 21-16,22-21 15,-1 0-15,0 0 0,21 0 16,-21 0-16,22-21 0,-1 21 0,0-21 16,1 0-16,20 0 0,-20 21 15,-1-21-15,21-1 0,-20 1 0,-1 21 16,0-21-16,1 21 0,-22 0 16,21-21-16,-21 21 0,1 0 0,-22-21 46,-22 21-30</inkml:trace>
  <inkml:trace contextRef="#ctx0" brushRef="#br0" timeOffset="64135.77">7154 11197 0,'0'0'0,"-21"21"15,21 1-15,-21-1 16,21 0-16,21-21 31,0-21-15,0 0-16,1-1 0,-1 1 16,0 0-16,0-21 0,0 21 15,0-22-15,22 22 0,-22-21 16,0-1-16,0 1 0,0 0 0,-21-22 15,22 22-15,-22 0 0,21-22 16,-21 22-16,0-1 0,0 1 0,0 0 16,0 21-16,0-1 0,0 1 15,-21 0-15,-1 21 0,1 0 0,0 0 16,0 21-16,21 22 0,-21-22 16,0 21-16,21 0 0,-22 1 0,22-1 15,0 0-15,0 1 0,-21 20 0,21-20 16,0-1-16,0 0 0,0 1 15,0-1-15,0 0 0,21 1 0,1-1 16,-1-21-16,0 0 0,0 0 16,21 1-16,1-1 0,-22 0 15,21-21-15,1 0 0,20 0 0,-21 0 16,1-21-16,-1 0 0,22-1 16,-22-20-16,0 21 0,1-21 0,-1 20 15,0-20-15,1 0 0,-22-1 0,0 1 16,0-21-16,0 20 0,-21-20 15,0 20-15,0 1 0,0 0 0,0-1 16,0 1-16,0 21 0,0 0 16,0 0-16,-21 21 15,0 21-15,0 0 0,21 0 16,-21 21-16,-1 1 0,1-22 16,21 21-16,0 1 0,-21-1 0,0 0 15,21 1-15,0-1 0,0-21 16,0 21-16,0-20 0,-21-1 0,21 21 15,0-21-15,0 0 0,0 1 0,0-1 16,21-21 0,0 0-1,0 0-15,0-21 16,1-1-16,-22 1 0,21 0 0,0 0 16,0 0-16,0 0 0,0-1 15,22 1-15,-22 0 0,0 0 0,0 0 16,0 21-16,1 0 15,-1 0-15,-21 21 16,0 0-16,21 0 16,-21 0-16,0 1 0,0-1 0,0 0 15,21 0-15,-21 0 0,0 0 16,21 1-16,0-22 0,1 0 0,-22 21 16,21-21-16,21 0 0,-21 0 0,22 0 15,-22-21-15,21-1 0,0 1 16,1 21-16,20-21 0,-20 0 15,-1 0-15,21 0 0,-20-1 0,-1 1 0,0 0 16,1-21-16,-22 21 16,0-1-16,0-20 0,-21 21 0,0 0 15,0 0-15,0-1 0,-21 22 16,0 0-16,-21 0 0,20 22 16,-20-1-16,21 0 0,-21 0 0,20 0 15,-20 22-15,21-22 0,0 21 16,21-21-16,0 22 0,0-22 0,0 0 15,0 0-15,0 0 0,21 0 0,21-21 16,-21 0-16,22 22 0,-1-22 16,0 0-16,1 0 0,-1 0 0,0-22 15,22 1-15,-22 21 16,1-21-16,-1 0 0,-21 0 0,21 0 16,-20-1-16,-1 1 0,0 0 0,0-21 15,-21 21-15,0-1 0,0 1 16,0 0-16,0 0 0</inkml:trace>
  <inkml:trace contextRef="#ctx0" brushRef="#br0" timeOffset="64403.88">7239 10986 0,'-42'0'15,"84"0"-15,-106 21 0,86-21 32,20 0-32,-21 0 0,21-21 0,1 21 15,-1-22-15,0 1 0,22 0 16,-1 0-16,1 0 0,-1 0 0,-20-1 16,20 1-16,1 21 0,-22-21 0,0 0 15,1 21-15,-22 0 0,0 0 16,-42 21-1,0 0-15</inkml:trace>
  <inkml:trace contextRef="#ctx0" brushRef="#br0" timeOffset="65155.43">1291 12615 0,'0'0'0,"-21"0"0,0 0 16,21-21-16,0 0 15,0 0-15,0-21 16,21 20-16,0 1 0,0 0 16,0-21-16,1 21 0,20-1 0,0 1 15,1 0-15,-1 0 0,-21 0 16,21 21-16,1 0 0,-1 0 0,-21 0 15,22 21-15,-22 0 16,0 0-16,21 22 0,-21-22 0,1 21 16,-22 0-16,0 1 0,0-22 15,0 21-15,0 1 0,0-1 0,0 0 16,0 1-16,0-1 0,0-21 16,0 0-16,0 0 0,0 1 0,0-1 15,-22-21 1,22-21-1,0-1-15,-21 1 0,21 0 0,0-21 16,0-1-16,0 22 0,0-21 16,0 0-16,0-1 0,21 1 0,1 0 15,-22-1-15,21 1 16,0 21-16,0-22 0,0 22 0,0-21 16,1 21-16,-22 0 0,21 21 15,0 0-15,0 0 16,-21 21-16,0 0 15,21 0-15,-21 0 0,0 0 0</inkml:trace>
  <inkml:trace contextRef="#ctx0" brushRef="#br0" timeOffset="67828">2138 12573 0,'0'0'0,"63"64"16,-63-43-16,21-21 16,1 0-16,-1 0 0,0 0 15,0 0-15,0 0 16,0-21-16,1-1 0,-1 1 15,-21 0-15,21 0 0,0 0 0,-21 0 16,0-1-16,0-20 0,0 21 16,0 0-16,0 0 0,0-1 0,-21 1 15,21 0-15,-21 0 0,0 21 16,-1 0-16,1 0 0,-21 0 0,21 21 16,0 0-16,-1-21 0,1 21 15,0 1-15,0 20 0,21-21 0,0 0 16,0 0-16,0 22 0,0-22 15,0 0-15,0 0 0,0 0 16,21 22-16,0-22 0,22 0 16,-22 0-16,21-21 0,0 21 0,1-21 15,20 0-15,1 0 0,-22 0 16,22 0-16,-1-21 0,1 0 0,-1 0 16,1 0-16,-22 0 0,0-1 15,1-20-15,-1 21 0,-21-21 0,0 20 16,0-20-16,-21 21 0,0-21 15,0 20-15,22 1 0,-22 0 0,0 0 16,0 0-16,0 0 0,-22 21 16,22 21-1,-21 0-15,21 0 16,0 0-16,0 0 0,0 1 0,-21-1 16,21 0-16,0 0 0,0 0 15,0 0-15,0 1 0,-21-1 0,21 0 16,0 0-16,0 0 0,0 0 15,0-42 17,21 0-17,-21 0-15,21 0 0,0 0 0,-21-1 16,0-20-16,22 21 0,-1 0 16,-21-22-16,21 22 0,-21 0 0,21 0 15,0 21-15,-21-21 0,21 21 16,1 0-16,-1 0 15,-21 21-15,21-21 16,0 21-16,-21 0 0,21 0 0,-21 1 16,0-1-16,21 0 0,1 0 0,-22 0 15,21 0-15,-21 1 0,0-1 16,0 0-16,21 0 0,0 0 16,-21 0-16,21-21 15,0 0-15,1 0 0,-1 0 16,0 0-16,0 0 15,0-21-15,0 0 0,1 0 16,-1 0-16,0 0 0,0-1 0,0-20 16,0 21-16,1-21 0,-1 20 15,0-20-15,-21 21 0,21 0 0,0 0 16,-21 42 15,0 0-31,0 0 16,0 21-16,0-20 0,0-1 0,0 0 15,0 21-15,21-21 0,1 1 16,-1 20-16,0-21 0,0 0 0,21 0 16,-20 1-16,20-1 0,0-21 0,-21 0 15,43 21-15,-22-21 0,1 0 16,20 0-16,-21 0 0,22 0 16,-1-21-16,-20 0 0,20 21 15,-20-22-15,-1 1 0,21 0 0,-41 0 16,20 0-16,-21 0 0,0-1 0,-21-20 15,0 21-15,0-21 0,0 20 16,0 1-16,-21-21 0,0 21 0,0 0 16,-22-1-16,22 22 0,-21 0 15,21 0-15,-22 0 0,22 0 0,-21 0 16,21 22-16,-22-1 0,22 0 16,0 0-16,-21 21 0,21-20 15,-1 20-15,22-21 0,0 0 0,-21 22 16,21-22-16,0 0 0,0 0 15,0 0-15,21-21 0,1 21 0,20-21 16,-21 0-16,21 0 0,1 0 16,-1 0-16,-21 0 0,22 0 0,-1 0 15,0-21-15,1 0 0,-22 21 0,21-21 16,-21 0-16,0 0 0,22-1 16,-43 1-16,21 0 0,0 0 0,-21 0 15,0 0-15,0-1 0,0 1 16,0 0-16,0 42 31,0 0-31,0 1 0,-21-1 16,21 0-16,0 0 0,0 0 15,0 22-15,0-22 0,0 0 16,0 0-16,21 0 0,0 0 16,22-21-16,-22 0 0,0 0 15,0 0-15,21 0 0,-20 0 16,-1 0-16,21-21 0,-21 0 0,0 21 15,22-21-15,-22 0 0,0 0 16,0-1-16,0-20 0,1 21 0,-1 0 16,-21-22-16,21 22 0,-21 0 0,0 0 15,0-21-15,0 20 16,0 44 0,0-1-16,0 0 15,0 21-15,0-21 0,0 1 16,0 20-16,0-21 0,0 0 0,0 22 15,21-22-15,0 0 0,0 0 16,1-21-16,-1 21 0,21 0 0,-21-21 16,22 0-16,-1 0 0,0 0 0,-21 0 15,22 0-15,-1 0 0,-21 0 16,0 0-16,1-21 0,-1 21 0,0-21 16,0 0-16,-21 0 0,21 0 15,-21-22-15,0 22 0,0-21 16,0 21-16,0-1 0,0 1 0,0 0 0,0 0 15,0 0-15,0 42 32,0 0-32,0 0 0,-21 0 0,21 1 15,-21-1-15,21 0 0,0 0 16,0 21-16,0-20 0,0-1 16,0 0-16,0 0 0,0 0 15,21-21 16,-21-21-31,21 0 16,-21 0-16,21 0 0,1-1 0,-22 1 16,21 0-16,0 0 0,-21 0 0,21 0 15,0-1-15,0 1 0,-21 0 16,22 21-16,-1 0 0,0 21 31,-21 0-31,0 1 0,0-1 16,0 0-16,0 0 0,0 0 15,21-21-15,-21 21 16,21-21-16,0 0 0,1 0 16,-1 0-16,0 0 0,0 0 0,0 0 15,0 0-15,1 0 16,20 0-16,-21 0 0,21 0 0,-20-21 16,-1 21-16,21-21 0,-21 0 0,0 0 15,-21 0-15,22-1 0,-22 1 16,21 0-16,-21 0 0,21 0 0,-21 42 31,0 0-15,0 0-16,0 0 0,0 1 15,0-1-15,0 0 0,0 0 16,0 0-16,21 0 0,0-21 16,-21 22-16,21-22 0,1 0 15,20 0-15,-21 0 0,0 0 16,0 0-16,22-22 0,-22 1 0,0 21 15,21-21-15,-20 0 0,-1 0 16,0 0-16,0-1 0,0 1 0,0-21 16,-21 21-16,22-22 0,-22 22 0,21 0 15,-21 0-15,0 0 0,0 42 32,0 0-32,0 0 15,0 0-15,0 1 0,0 20 0,0-21 16,0 0-16,0 0 0,21 1 15,0-1-15,0 0 0,0-21 16,1 21-16,20-21 0,-21 0 16,21 0-16,1 0 0,-1 0 0,0 0 15,1 0-15,-1-21 0,0 21 16,-20-21-16,20 0 0,-21-1 0,0 1 16,0 0-16,-21 0 0,0-21 0,0-1 15,0 1-15,0 21 0,0-22 16,-21 1-16,0 21 0,-21 0 0,21 0 15,-22 21-15,22 0 0,-21 0 16,21 0-16,-22 0 0,1 21 0,21 0 16,-22 0-16,22 0 0,0 22 0,-21-22 15,42 0-15,0 0 0,0 0 16,0 0-16,0 1 0,0-1 16,21 0-16,0-21 0,0 21 15,22 0-15,-1 0 0,0 1 0,1-1 16,20 0-16,-21 0 0,1 0 0,-1 22 15,0-22-15,1 21 0,-22 0 16,21 1-16,-21 20 0,-21-20 16,0 20-16,22 1 0,-22-1 0,0 1 0,0-22 15,0 21-15,-22 1 0,1-1 16,0 1-16,0-22 0,0 22 16,0-1-16,-22-20 0,22-1 0,0 0 15,-21-21-15,20 1 0,1-1 0,0 0 16,0 0-16,0-21 0,0 0 15,-1 0-15,22-21 0,-21 0 16,0 0-16,21-22 0,0 1 16,-21 0-16,0-1 0,0 1 0,21 0 15,-22-22-15,1 1 0,0-1 0</inkml:trace>
  <inkml:trace contextRef="#ctx0" brushRef="#br0" timeOffset="68020.89">6583 11938 0,'0'0'0,"-21"0"0,-1-21 0,1 21 16,0 0 15,0 0-15,0 0 15,0 0-31,-1 0 0,1 0 15</inkml:trace>
  <inkml:trace contextRef="#ctx0" brushRef="#br0" timeOffset="68175.8">5609 12065 0,'0'0'0,"0"21"16,0 0-16,21 1 15,0-22-15,1 0 16,-1 0-16,0 0 0,0 0 0,21 0 16</inkml:trace>
  <inkml:trace contextRef="#ctx0" brushRef="#br0" timeOffset="69120.25">8699 12510 0,'-21'0'0,"42"0"0,-63 0 0,42-22 31,0 1-15,0 0-16,21 0 0,-21 0 16,21 0-16,22-22 0,-22 22 15,0-21-15,21-1 0,-20 1 0,20 0 16,0-22-16,1 22 0,-1-22 15,0 22-15,1 0 0,-22-1 0,0 22 16,0 0-16,-21 0 0,0 0 16,-21 21-16,0 0 0,-22 0 15,1 0-15,0 21 0,-1 0 16,1 0-16,0 0 0,-1 1 16,22 20-16,0-21 0,21 21 0,0-20 15,0-1-15,21 21 0,0-21 16,1 0-16,-1 1 0,21-1 0,0 21 15,1-21-15,-1 0 0,0 1 0,-20-1 16,20 0-16,-21 0 0,0 0 16,0 0-16,-21 1 0,0-1 15,-21 0-15,0-21 16,0 0-16,-21 0 0,20 0 0,-20 0 16,21 0-16,-21 0 0,-1 0 0,22 0 15,-21 0-15,21-21 16,-1 21-16,1 0 0,0 0 0,42 0 47,-21 21-47,21-21 0,1 0 0,20 21 15,-21-21-15,21 0 0,-20 0 16,20 0-16,0 0 0,1 0 0,-1 0 16,-21 0-16,21 0 0,1-21 15,-1 0-15,0 21 0,1-21 0,-1-1 16,0 1-16,1 0 0,-22-21 0,21 21 15,-21-22-15,1 1 0,-1 0 16,0-1-16,0-20 0,0 20 16,-21 1-16,0-21 0,0 20 0,21 1 15,-21 0-15,0-22 0,0 43 16,0-21-16,0 20 0,0 1 0,0 0 16,0 42-1,0 0-15,-21 1 0,21 20 16,-21 0-16,21 1 0,-21-1 15,21 21-15,-21 1 0,21-22 0,-21 22 16,21-22-16,0 22 0,0-22 0,0 0 16,0-21-16,0 22 0,0-22 15,21 0-15,0 0 0,0 0 0,0-21 16,0 0 0,1 0-16,-1 0 0,0 0 15,-21-21-15,0 0 0</inkml:trace>
  <inkml:trace contextRef="#ctx0" brushRef="#br0" timeOffset="69307.14">9546 12107 0,'0'0'0,"-21"0"16,42 0 0,0 0-1,0-21-15,22 21 0,-1-21 16,0 21-16,1-21 0,20 21 15,1-21-15,-22 21 0,22-21 16,-1 21-16,-21-22 0,22 1 0,-22 21 16,1 0-16,-1 0 0</inkml:trace>
  <inkml:trace contextRef="#ctx0" brushRef="#br0" timeOffset="71843.82">10583 12171 0,'0'0'0,"0"21"0,21-21 31,1 0-31,-1 0 16,0-21-16,-21 0 15,21 0-15,0-1 0,0 1 0,-21 0 16,0 0-16,22-21 0,-22 20 0,0-20 16,0 21-16,0-21 0,0 20 15,0 1-15,-22 0 0,1 0 0,0 0 16,0 21-16,0 0 0,0 0 15,-1 0-15,1 0 0,-21 21 0,21 0 16,0 21-16,-1-20 0,-20 20 0,21 0 16,0 1-16,0-1 0,-1 0 15,1 1-15,21-1 0,-21 0 0,21-21 16,0 1-16,0 20 0,0-21 16,21-21-16,0 21 0,1-21 15,-1 0-15,21 0 0,-21 0 0,22 0 16,-22 0-16,21-21 0,-21 21 15,22-21-15,-22 0 0,21 0 0,-21-22 16,22 22-16,-22 0 0,0-21 0,-21-1 16,21 1-16,-21 0 0,0-1 15,0 1-15,0 21 0,0-22 0,0 22 16,0 0-16,0 0 0,-21 21 16,0 0-1,0 21-15,21 0 0,-22 0 16,22 22-16,0-22 15,0 21-15,0 1 0,0-22 0,0 21 16,0 0-16,0-20 0,0 20 0,0-21 16,22 0-16,-1 22 0,0-22 15,21-21-15,-21 21 0,22 0 0,-1-21 16,0 0-16,1 0 0,-1 0 16,0 0-16,1-21 0,-1 0 0,-21 21 15,22-21-15,-22-1 0,21-20 0,-21 21 16,0-21-16,-21 20 0,0-41 15,22 21-15,-22-1 0,0 1 0,0-22 16,0 22-16,0 0 0,0-22 16,0 22-16,0 0 0,0-1 15,0 1-15,0 0 0,0 20 0,0 1 16,-22 21 0,1 21-16,0 1 15,21-1-15,-21 21 0,21 0 16,0 1-16,0-1 0,0 0 0,0 1 15,0-1-15,0 0 0,0 1 0,0-1 16,0 0-16,0 1 0,21-1 16,-21 0-16,42-20 0,-20-1 0,-1 0 15,0 0-15,0 0 0,21-21 16,-20 0-16,20 0 0,-21 0 16,21 0-16,-20 0 0,20 0 0,-21-21 15,21 0-15,1 0 0,-22 0 16,21-1-16,-21 1 0,1-21 0,-1 21 15,0-22-15,-21 1 0,21 21 0,-21 0 16,0-22-16,0 22 0,0 0 16,-21 21-16,0 0 15,0 0-15,-1 21 0,1-21 0,0 21 16,0 1-16,0 20 0,0-21 16,-1 0-16,22 22 0,0-22 15,0 0-15,0 21 0,0-21 0,0 1 16,0-1-16,0 0 0,22-21 15,-1 21-15,0-21 0,0 0 0,0 0 16,22 0-16,-1 0 0,-21 0 16,21 0-16,1 0 0,-1-21 0,0 0 15,1 0-15,-1-1 0,0 1 0,-20 0 16,-1-21-16,0 21 0,0-22 16,0 1-16,-21 21 0,21 0 0,-21-1 15,0 1-15,0 0 0,-21 21 31,0 0-31,0 21 0,21 22 0,-21-22 16,21 0-16,-21 21 16,21-21-16,-22 22 0,22-1 0,0-21 15,0 0-15,0 22 0,0-22 0,0 0 16,0 0-16,0 0 0,0 1 16,0-44 15,0 1-16,0 0-15,0 0 0,22 0 0,-22-22 16,21 1-16,-21 0 0,21 21 16,0-22-16,-21 1 0,21 0 0,0-1 15,1 22-15,-1-21 0,0 21 16,0-1-16,0 1 0,0 21 16,1 0-16,-1 0 0,0 0 0,-21 21 15,21 1 1,-21-1-16,0 0 0,21 21 15,-21-21-15,0 22 0,0-22 0,0 0 16,0 21-16,0-20 0,21-1 16,-21 0-16,0 0 0,0 0 0,0 0 15,22-21-15,-1 0 16,0 0 0,-21-21-16,21 0 0,0 0 15,-21 0-15,21 0 16,1-1-16,-1-20 0,0 21 0,0-21 15,0 20-15,0-20 0,1 21 0,-1 0 16,0 0-16,0-1 0,0 1 16,0 0-16,1 21 0,-1 0 15,-21 21-15,0 0 16,0 1-16,0-1 0,0 0 16,0 0-16,-21 21 0,21-20 0,-22-1 15,22 21-15,0-21 0,0 0 16,0 1-16,0-1 0,0 0 0,0 0 15,22 0-15,-1 0 0,0-21 0,0 0 16,21 0-16,-20 0 16,20 0-16,-21 0 0,21 0 0,1-21 15,-1 0-15,-21 21 0,22-21 16,-1 0-16,-21-22 0,0 22 0,22 0 16,-22-21-16,-21 21 0,21-22 0,-21 22 15,0-21-15,0 21 0,0-1 16,0 1-16,0 0 0,0 0 0,-21 21 15,0 0-15,-1 0 16,1 0-16,0 21 0,0 0 16,0 0-16,0 1 0,-1-1 15,22 0-15,0 21 0,0-21 0,0 1 16,-21 20-16,21-21 0,0 0 16,0 0-16,0 1 0,0-1 0,21 0 15,-21 0-15,22-21 0,-1 0 16,0 0-16,0 0 0,21 0 0,-20 0 15,-1 0-15,0 0 0,0-21 16,0 0-16,0 0 0,22-1 0,-22 1 16,0 0-16,0 0 0,0-21 0,-21 20 15,22 1-15,-1 0 16,-21 0-16,0 0 0,0 0 0,0-1 0,0 1 16,0 42 15,0 1-31,0-1 0,0 0 15,0 0-15,0 0 0,-21 0 0,21 22 16,0-22-16,-22 0 0,22 0 16,0 0-16,0 1 0,0-1 0,0 0 15,0-42 17,0 0-17,0-1-15,22 1 0,-1-21 16,0 21-16,-21 0 0,21-22 0,0 22 15,0-21-15,1 21 16,-1-22-16,0 22 0,0 0 0,0 0 16,-21 0-16,21 21 0,-21 21 15,0 0 1,0 0-16,0 0 0,0 0 0,0 1 16,22 20-16,-22-21 0,21 0 15,0 22-15,0-22 0,0 0 0,0 0 16,1 0-16,20 0 0,-21 1 15,21-22-15,1 0 0,-1 21 0,-21-21 16,22 0-16,-22 0 0,21 0 0,-21-21 16,0 21-16,1-22 0,-22 1 15,21-21-15,-21 21 0,21 0 16,-21-22-16,0 1 0,0 21 0,0-22 16,0-20-16,21 21 0,-21-1 15,21-20-15,-21 20 0,0-20 0,0 21 16,21-22-16,-21 22 0,0-1 15,22 22-15,-22 0 0,0 0 0,-22 42 16,1 0 0,0 0-16,0 22 0,0-1 0,0 0 15,-1 1-15,1-1 0,21 0 16,0 1-16,0-1 0,-21 0 16,21 1-16,0-22 0,0 21 0,0 1 0,0-1 15,0-21-15,0 21 0,0-20 16,21 20-16,0-21 0,-21 0 15,22 0-15,-1 1 0,-21-1 16,21 0-16,0-21 0,0 0 16,0 0-16,1 0 0,-1-21 15,0 0-15,0-22 16,0 22-16,-21 0 0,21 0 0</inkml:trace>
  <inkml:trace contextRef="#ctx0" brushRef="#br0" timeOffset="72059.7">14457 11578 0,'-43'0'0,"86"0"0,-128 0 0,43 0 16,21 0-16,21-21 0,42 21 31,-21 0-31,21 0 0,1 0 0,-1 0 16,0 0-16,22 0 0,-22-21 15,1 21-15,-1-21 0,0 21 0,1 0 16,-1 0-16,-21-21 0,0 21 15,0 0-15,-21-22 16,-21 22 0,-21 0-16,0 0 0</inkml:trace>
  <inkml:trace contextRef="#ctx0" brushRef="#br0" timeOffset="72315.55">11832 11811 0,'0'0'0,"-85"21"0,22 0 16,-1-21-16,43 0 0,-21 0 0,63-21 31,0 21-31,22-21 16,-22 0-16,21 21 0,22-21 15,-22 0-15,0 21 0,22-22 16,-1 1-16,1 21 0,-22 0 0,0-21 0,1 21 15,-1 0-15,-21 0 16,-21 21-16,-21 0 16,-21 1-16,-1-1 0,-20 0 0,-1 21 15</inkml:trace>
  <inkml:trace contextRef="#ctx0" brushRef="#br0" timeOffset="73467.89">2307 13970 0,'0'0'0,"-21"-21"15,-21-85 1,20 85-16,1-21 0,21 20 16,-21 1-16,0 0 0,0 21 15,0 0-15,-1 0 16,1 0-16,0 42 0,21-20 16,-21 20-16,21 0 0,-21 22 0,21-22 15,0 22-15,0-22 16,0 21-16,0 1 0,0-1 0,0-20 15,0 20-15,0-20 0,0-1 16,0-21-16,0 21 0,21-20 0,0-22 16,0 0-16,22 0 0,-22 0 15,21 0-15,-21 0 0,22-22 0,-1-20 16,0 21-16,1-21 0,-1 20 16,0-20-16,1 0 0,-1-1 0,-21 1 15,21 0-15,-42-1 0,0 1 16,0-21-16,0 20 0,0 1 0,-21 0 15,0-1-15,-21 22 0,-1 0 16,1 0-16,0 0 0,-1 21 16,-20 0-16,21 21 0,-22 0 15,22 0-15,-1 21 0,1-20 0,0 20 16,21 0-16,-22-21 0,43 22 16,0-22-16,0 21 0,0-21 0,0 1 15,21-22-15,22 0 0,-1 0 16,22 0-16,-1 0 0,22 0 15,-1-22-15,1 1 0,0 0 0,21 0 16,-22-21-16,1 20 0,0-20 16,-1 0-16,-20-1 0,20 1 0,-20 0 15,-1-1-15,-20 1 0,-1 0 16,0-1-16,-20 1 0,-1 21 16,0-21-16,-21 20 0,0 1 15,0 42 1,-21 22-16,0-22 0,21 21 15,-22 22-15,1-22 0,21 22 16,0-1-16,0 22 0,0-22 0,0 1 16,0 20-16,0 1 0,0 0 15,0-1-15,0-20 0,0 21 0,0-1 16,21 1-16,1-22 0,-1 22 16,0-21-16,0 20 0,-21-20 15,21 20-15,0-20 0,1-1 0,-22 1 16,0-1-16,0 1 0,0-1 15,0-20-15,0-1 0,-22 0 0,1-20 16,0 20-16,0-42 0,0 21 16,0-21-16,-1 0 0,1 0 0,0-21 15,0 0-15,0 0 0,0-22 16,-1 22-16,1-42 0,0 20 0,0-20 16,0-1-16,21-20 0,-21-1 15,21 0-15,0 1 0,0-1 0,21 0 16,0 1-16,0-1 0,21 0 15,-20 1-15,20-1 0,0 21 0,1-20 16,20 41-16,-21-20 0,1-1 16,20 22-16,-20 0 0,-1-1 15,0 22-15,1-21 0,-1 21 0,-21-22 16,21 22-16,1 0 0</inkml:trace>
  <inkml:trace contextRef="#ctx0" brushRef="#br0" timeOffset="75560.94">4847 13547 0,'0'0'0,"21"-21"0,0-1 0,1 1 15,-1 0-15,0-21 0,-21 21 16,0-1-16,21-20 0,-21 21 0,0 0 15,0 0-15,0-1 0,-21 1 16,0 21-16,0 0 0,-1 0 16,-20 21-16,21-21 0,-21 22 0,-1 20 15,1 0-15,0 1 0,20-1 16,-20 21-16,0 1 0,21-1 16,-22 22-16,22-21 0,0-1 0,21 1 15,0-22-15,0 21 0,0-20 0,0-1 16,21-21-16,0 0 15,22 1-15,-1-1 0,0 0 0,1-21 16,-1 0-16,21 0 0,-20 0 0,20-21 16,-20 21-16,-1-21 0,21-1 15,-20 1-15,-22-21 0,21 21 0,1 0 16,-22-22-16,0 22 0,0-21 16,0-1-16,0 1 0,-21 0 0,0-1 15,0 22-15,0 0 0,0 0 16,0 0-16,-21 42 15,0 0-15,0 0 16,0 0-16,21 22 0,-21-1 0,-1-21 16,22 22-16,0-1 0,0-21 15,-21 21-15,21-20 0,0 20 16,0-21-16,0 0 0,0 0 0,0 1 16,21-22-16,1 0 0,-1 0 15,21 0-15,-21 0 0,0 0 16,1-22-16,20 22 0,0-21 0,-21 0 15,22 0-15,-22-21 0,21 20 16,-21 1-16,1-21 0,-1 0 0,0-1 16,0 22-16,-21-21 0,21-1 15,-21 22-15,0 0 0,0 0 0,0 0 16,0 42 0,0 0-1,-21 0-15,0 22 0,21-22 0,-21 21 16,21-21-16,0 22 0,0-22 15,-21 21-15,21-21 0,0 0 0,0 22 16,0-22-16,0 0 0,0 0 0,21-21 16,0 21-16,0-21 0,0 0 15,22 0-15,-22 0 0,21 0 0,0 0 16,1-21-16,-1 21 0,0-21 16,1 0-16,-1 0 0,0 0 15,1-1-15,-1-20 0,-21 21 0,22-21 0,-22 20 16,0-20-16,-21 0 15,0 21-15,0-22 0,0 22 0,0 0 16,0 0-16,0 0 0,-21 21 16,0 0-16,-1 0 0,1 0 15,0 21-15,0 0 0,21 0 16,0 0-16,0 0 16,0 1-16,0-1 0,0 0 15,21 0-15,0 0 0,-21 0 16,21 1-16,1-1 0,-22 0 15,0 0-15,21 0 0,0-21 0,0 21 0,-21 1 16,0-1-16,21 0 0,0 0 16,-21 0-1,22-21-15,-1 0 0,0 0 16,0 0-16,0 0 0,0 0 16,1 0-16,20-21 0,-21 21 0,21-21 15,1 21-15,-1-21 0,-21 0 16,22-1-16,-1 1 0,0 0 0,-21 0 15,1-21-15,20 20 0,-21 1 0,-21-21 16,0 21-16,0-22 0,0 22 16,0 0-16,0 0 0,-21 21 15,0 0-15,0 0 16,-1 0-16,1 21 0,0 0 0,0-21 16,21 21-16,0 1 0,0-1 15,0 0-15,0 0 0,0 0 16,0 0-16,0 1 0,21-1 0,0 0 15,0-21-15,1 21 0,-1 0 0,0 0 16,0-21-16,0 22 0,0-1 16,1-21-16,-1 21 0,21-21 0,-21 0 15,0 0-15,1 0 0,-1 21 0,0-21 16,0 0-16,0 0 0,0 0 16,1-21-16,-1 21 15,0-21-15,0 0 0,0-1 0,0 1 16,-21 0-16,22 0 0,-1 0 15,-21-22-15,0 22 0,0 0 0,0-21 16,0 21-16,0-1 0,0 1 16,0 42-1,0 1 1,0-1-16,-21 0 0,21 0 16,0 0-16,0 0 0,0 22 0,0-22 15,0 0-15,0 0 0,21 0 16,0 1-16,0-22 0,21 21 0,-20-21 15,20 0-15,-21 0 0,21 0 0,1 0 16,-1 0-16,0 0 16,1 0-16,20 0 0,-20-21 0,-1-1 15,0 22-15,-21-21 0,22 0 0,-22 0 16,0-21-16,0 20 0,0-20 16,-21 21-16,0-21 0,0 20 0,0-20 15,0 21-15,0 0 0,0 0 0,0-1 16,-21 44-1,21-1-15,-21 0 0,0 0 16,21 21-16,-21-20 0,21 20 16,0-21-16,-21 0 0,21 0 0,0 1 15,0-1-15,0 0 0,0 0 0,0 0 32,21-21-17,0-21-15,0 0 16,0 21-16,0-21 0,-21 0 0,43-22 15,-22 22-15,0-21 0,0 21 0,0-22 16,22 1-16,-22 21 0,0-22 16,-21 22-16,21 0 0,0 21 15,-21 21 1,0 0-16,0 1 0,0-1 0,0 0 16,0 21-16,0-21 0,0 22 0,0-22 15,0 0-15,0 0 0,0 0 16,0 1-16,0-1 0,22 0 15,-1-21-15,0 0 0,21 0 0,-21 0 16,22 0-16,-1 0 0,0-21 16,1 21-16,-1-21 0,0-1 0,1 1 15,-22 0-15,21 0 0,-21-21 16,1-1-16,-1 22 0,0-21 0,0-22 16,0 22-16,-21 0 0,21-1 0,-21-20 15,0 20-15,0 1 0,0 21 16,22-21-16,-22 20 0,0 1 0,-22 42 31,22 1-31,-21-1 0,0 21 16,21-21-16,-21 22 0,21-1 15,-21 0-15,0 1 0,21-1 16,0 21-16,0-20 0,-22-1 0,22 0 16,0 1-16,0-22 0,0 21 0,0-21 15,0 1-15,22-1 0,-22 0 16,21 0-16,0-21 0,0 0 0,0 0 15,0 0-15,1 0 0,-1 0 16,0-21-16,0 0 0,0 0 0,22-1 16,-43 1-16,21 0 0</inkml:trace>
  <inkml:trace contextRef="#ctx0" brushRef="#br0" timeOffset="75748.03">8594 13568 0,'0'0'0,"-22"0"15,-20 0-15,21 0 0,0 0 0,21 21 16,21-21 0,21 0-1,1 0-15,-1 0 0,0 0 16,1 0-16,20-21 0,-21 0 0,22 21 16,-1-21-16,-20-1 0,20 1 15,1 21-15,-22-21 0</inkml:trace>
  <inkml:trace contextRef="#ctx0" brushRef="#br0" timeOffset="76084.85">10139 13272 0,'-43'0'0,"86"0"0,-107 0 15,85 0 1,1 0 0,-1 0-16,21 0 0,0-22 0,1 22 15,-1 0-15,0-21 0,22 0 16,-22 21-16,1 0 0,20-21 0,-21 21 15,1 0-15,-1 0 0,-21 0 0,22 0 16,-22 0-16,-42 0 31,-1 0-31,1 0 0,0 0 16</inkml:trace>
  <inkml:trace contextRef="#ctx0" brushRef="#br0" timeOffset="76299.72">10414 13208 0,'0'0'0,"-21"21"0,21 0 16,0 1-16,0-1 16,0 0-16,0 21 0,0-21 0,0 22 15,0-1-15,0 22 0,0-22 16,0 0-16,0 22 0,0-22 0,0 0 16,0 1-16,0-1 0,0-21 0,0 22 15,0-22-15,0 0 0,21 0 16,0-21-16,0 0 15,0 0-15,1 0 0,-1-21 0,0 0 16,0 0-16,21-1 0,-20 1 16</inkml:trace>
  <inkml:trace contextRef="#ctx0" brushRef="#br0" timeOffset="76871.39">10837 13653 0,'21'0'47,"1"-22"-47,-1 1 0,0 21 16,0-21-16,0 0 0,0 21 15,1-21-15,-22 0 0,21-1 16,0 22-16,-21-21 0,0 0 16,-21 21-1,0 0-15,-1 0 0,1 21 16,-21 0-16,21 1 0,0-1 15,-22 21-15,22-21 0,0 0 0,0 22 16,0-22-16,-1 21 0,22-21 0,0 1 16,0-1-16,0 0 0,0 0 15,22 0-15,-1 0 0,0-21 16,21 0-16,-21 22 0,22-22 0,-1 0 16,0 0-16,1 0 0,-1 0 15,22-22-15,-22 1 0,0 0 0,1 21 16,-1-21-16,0-21 0,-21 20 15,22 1-15,-22 0 0,0-21 0,0 21 16,-21-22-16,0 22 0,0 0 0,0 0 16,0 0-16,-21 21 15,0 0-15,0 0 0,21 21 16,-21 0-16,21 0 0,-22 0 16,22 0-16,0 1 0,0-1 0,0 0 15,0 0-15,0 0 0,22 0 16,-1 1-16,0-1 0,0 0 15,-21 0-15,21 0 0,0 0 16,-21 1-16,-21-22 16,0 0-1,0 0-15,0 0 0,0 0 0,-1 0 16,1-22-16,0 1 16,21 0-16,0-21 0,0 21 15,0-1-15,0 1 0</inkml:trace>
  <inkml:trace contextRef="#ctx0" brushRef="#br0" timeOffset="77128.25">11726 13145 0,'0'0'0,"170"-106"31,-149 106-31,-21 21 16,0 0-16,0 21 0,0-20 15,0 20-15,-21 0 0,-1-21 0,1 22 16,21-1-16,-21 0 0,0 1 0,0-1 15,0 0-15,-1 1 0,22-1 16,-21 0-16,21-20 0,-21 20 0,21-21 16,0 0-16,0 22 15,0-22-15,21-21 0,0 0 16,1 0-16,-1 0 0,0 0 16,0 0-16,0-21 0,0 21 15,1-22-15,-22 1 0,0 0 0,0 0 16</inkml:trace>
  <inkml:trace contextRef="#ctx0" brushRef="#br0" timeOffset="77300.14">11663 13483 0,'0'0'15,"0"-21"-15,0 0 0,21 0 16,0 21 0,21-21-16,-20 21 0,20-22 0,0 22 15,1-21-15,-1 0 0,21 21 16,-20-21-16,20 21 0,1-21 15,-22 21-15,22 0 0,-22 0 0,0 0 16,-21 0-16,1 0 0,-1 0 16</inkml:trace>
  <inkml:trace contextRef="#ctx0" brushRef="#br0" timeOffset="77728.14">7048 14838 0,'0'-21'0,"0"42"0,0-63 0,0 20 15,0 1-15,0 0 0,0 42 32,0 0-32,0 1 0,-21 20 0,0 0 15,21 1-15,-21 20 0,21 1 0,0-1 16,-21-21-16,21 22 0,-21-1 15,21 1-15,-22-22 0,22 1 0,0-1 16,0-21-16,0 0 0,0 0 16,0 1-16,22-22 15,-1 0-15,-21-22 16,21 1-16,-21 0 16,21 0-16</inkml:trace>
  <inkml:trace contextRef="#ctx0" brushRef="#br0" timeOffset="78232.3">6985 15050 0,'0'0'0,"0"-43"0,0 22 0,21 0 16,0 0-16,0-22 0,1 22 15,-1 0-15,0 0 0,21 0 0,-21 21 16,1-21-16,20-1 0,-21 22 16,21 0-16,-20 0 0,-1 0 0,21 0 15,-21 22-15,0-1 0,1 0 0,-1 0 16,-21 0-16,0 0 0,0 22 15,0-22-15,0 21 0,0 1 0,-21-22 16,-1 21-16,-20-21 0,21 22 0,0-22 16,-22 0-16,22 0 15,0 0-15,0-21 0,0 0 0,0 0 16,-1 0-16,1 0 16,21-21-16,0 0 15,43 21-15,-22-21 0,0 0 0,0-1 16,21 22-16,1 0 0,-1 0 15,0 0-15,1 0 0,-1 0 0,0 22 16,1-1-16,-22 0 0,21 21 0,1-21 16,-22 22-16,0-22 0,0 0 15,0 21-15,-21-20 0,0 20 0,0-21 16,0 0-16,-21 0 16,0 1-16,-21-1 0,20 0 0,-20 0 15,0-21-15,-1 21 0,1-21 0,0 0 16,-1 0-16,1 0 0,-21 0 15,20 0-15,1 0 0,0 0 0,-1 0 16,22 0-16,-21-21 0,21 21 0,21-21 16,0 0-16,0 0 15,0-1-15,0 1 0,21 0 16,0 0-16,0 0 0,21 0 16,-20-1-16,20-20 0</inkml:trace>
  <inkml:trace contextRef="#ctx0" brushRef="#br0" timeOffset="78508.13">8022 14711 0,'0'0'0,"21"0"0,0-21 15,1 0-15,-1 21 0,0 0 16,-21 21-16,0 0 0,0 0 16,0 0-16,0 0 0,0 22 15,0-22-15,-21 21 0,0 1 0,21-1 16,-22 0-16,1 1 0,21-1 15,-21 0-15,21 1 0,-21-1 0,21 0 16,0 1-16,-21-1 0,21-21 16,0 0-16,0 22 0,0-22 15,0 0-15,0 0 0,0 0 16,21-21-16,0 0 16,0-21-16,0 0 15,1 0-15,-1 0 0,21-1 0,-21 1 16,0-21-16</inkml:trace>
  <inkml:trace contextRef="#ctx0" brushRef="#br0" timeOffset="78871.92">8318 15155 0,'22'-42'16,"-86"169"-16,106-212 0,-20 22 15,-44 84 1,1 0-16,0 0 0,0 1 16,0 20-16,0-21 0,-1 21 15,22-20-15,0 20 0,0-21 0,0 0 16,0 22-16,0-22 0,0 0 15,0 0-15,22-21 0,-1 21 0,0-21 16,0 0-16,0 0 0,22 0 0,-22 0 16,21 0-16,0-21 0,1 0 15,-1 21-15,-21-21 0,22 0 0,-22-22 16,0 22-16,0 0 0,-21-21 0,0 20 16,0-20-16,0 0 0,-21 21 15,0-22-15,0 22 0,-1-21 0,1 21 16,-21 21-16,21-22 15,0 22-15,-1 0 0,-20 0 0,21 0 16,0 0-16,0 22 0,-1-1 0,1 0 16,0 0-16,0 0 0,0 0 15,21 1-15,0-1 0,0 0 0,0 0 16,0 0-16,0 0 16,42-21-16,-21 0 0,0 0 15,22 0-15,-1-21 0</inkml:trace>
  <inkml:trace contextRef="#ctx0" brushRef="#br0" timeOffset="79615.91">9292 14923 0,'0'0'16,"-21"0"0,0 0-16,0 0 15,-1 21-15,1 0 0,0 0 0,-21 21 16,21-20-16,-1 20 0,1-21 0,0 21 15,21 1-15,0-1 0,0-21 16,0 22-16,0-1 0,0-21 0,0 0 16,21 22-16,0-22 0,22-21 15,-1 21-15,0 0 0,1-21 0,-1 0 16,0 0-16,1 0 0,20 0 16,-20-21-16,20 0 0,-21 0 15,1-1-15,-1 1 0,-21-21 0,22 21 16,-22-22-16,0 1 0,0 0 0,-21-22 15,0 22-15,0 0 0,0-22 16,21 1-16,-21-1 0,0 22 0,0-22 16,0 22-16,21 0 0,-21 20 0,22 1 15,-22 0-15,21 21 0,-21 21 16,0 0-16,0 1 16,0 20-16,0-21 0,-21 21 15,21 1-15,-22-1 0,22 0 0,-21-20 16,21 20-16,0 0 0,0 1 15,-21-22-15,21 21 0,0-21 16,-21 0-16,21 1 0,0-1 0,-21 0 16,21 0-16,0-42 31,0-21-31,21 20 16,0 1-16,0 0 0,0-21 0,1 21 15,20-1-15,-21 1 0,21 0 16,1 0-16,-22 0 0,21 21 0,-21 0 15,1-21-15,-1 21 0,0 0 0,0 0 16,-42 21 15,0-21-31,-22 0 16,22 21-16,-21 0 0,21-21 16,-22 21-16,22-21 0,-21 21 0,21 1 15,0-22-15,-1 21 0,1 0 16,0 0-16,21 0 0,0 0 0,0 1 15,0-1-15,0 0 0,21 0 16,0 0-16,1 0 0,-1 1 16,21-1-16,-21 0 0,22-21 15,-22 21-15,21-21 0,-21 0 0,0 0 0,1 0 16,-1 0-16,0 0 16,-21-21-16,0 0 15,0 0-15</inkml:trace>
  <inkml:trace contextRef="#ctx0" brushRef="#br0" timeOffset="81060.32">15706 6985 0,'-22'0'0,"44"0"0,-65 0 0,22 0 16,0 0-16,0 0 0,0 0 15,42 0 16,0 0-31,21 0 16,1 0-16,20 0 0,-21 0 0,43 21 16,-21-21-16,-1 0 0,22 0 0,-1 0 15,1 0-15,0 0 0,-1 0 16,1 0-16,-21 0 0,20 0 16,-20 0-16,-1 0 0,1-21 0,-22 21 15,22 0-15,-22-21 0,21 21 16,-20-21-16,-22 21 0,21 0 0,-21-21 15,-42 21 1,0-22 0,-21 22-16,21 0 0,-22 0 15,22 0-15,-21 0 0,21 0 0,-1 0 16,-20-21-16,21 21 0,0 0 0,0 0 16,-1 0-16,1 0 0,0 0 15,0 0-15,0 0 0,42-21 47,0 21-31,21 0-16,-20 0 15,20-21-15,-21 21 0,21 0 0,1 0 16,20 0-16,-20 0 0,-1 0 16,-21 0-16,21 0 0,1 0 0,-22 0 15,0 0-15,0 0 0,-21 21 16,0 0-16,0 0 0,0 1 15,-21-22-15,0 21 0,0 0 0,0 0 16,-1 0-16,1 0 16,0 1-16,0-1 0,0 0 0,21 0 15,-21 0-15,-1 22 0,1-22 0,0 0 16,0-21-16,21 21 0,0 0 16,-21-21-16,0 0 31,21-21 0,0 0-31,0 0 16</inkml:trace>
  <inkml:trace contextRef="#ctx0" brushRef="#br0" timeOffset="81344.16">17060 7366 0,'0'-21'16,"0"0"-1,0 0-15,0-1 16,0 1 0,0 0-16,0 0 15,0 0 1,21 21-16</inkml:trace>
  <inkml:trace contextRef="#ctx0" brushRef="#br0" timeOffset="83720.07">19939 6710 0,'0'0'0,"0"-21"32,-21 42-17,21 21 1,0-21-16,0 22 0,0-1 0,0 0 16,0 1-16,0 20 0,0-20 15,0-1-15,0 21 0,0-20 0,0-1 16,0 0-16,0 1 0,0-22 15,0 0-15,0 0 0,0 0 0,0 1 16,21-22 0,0-22-16,-21 1 0,21 0 0,0 0 15,-21-21-15,22 20 0,-1-20 16,-21 0-16,21-1 0,0 1 16,0-21-16,0 20 0,1 1 0,-22 0 15,21 20-15,0-20 0,0 0 16,-21 21-16,21-1 0,-21 44 31,0-1-31,0 0 0,0 0 16,0 21-16,0-20 0,0 20 15,21-21-15,-21 21 0,22-20 0,-22 20 16,21-21-16,0 21 0,0-20 16,0-1-16,22 0 0,-22 0 0,0 0 15,21 0-15,-21 1 0,1-22 16,20 0-16,-21 0 0,21 0 15,-20 0-15,20-22 0,-21 1 0,0 0 16,0-21-16,1 21 0,-1-22 16,0 22-16,0-21 0,0-1 0,-21 22 15,0-21-15,21 0 0,-21-1 16,22 22-16,-22-21 0,0 21 0,0-1 16,0 1-16,0 0 0,-22 21 31,1 21-31,21 0 0,-21 1 0,0 20 15,21-21-15,-21 21 0,21-20 16,0 20-16,0 0 0,0-21 0,0 22 16,0-22-16,0 21 15,0-21-15,42 1 0,-21-1 0,0 0 16,1-21-16,-1 0 0,0 21 16,21-21-16,-21 0 0,1 0 0,20-21 15,-21 21-15,0-21 0,22 0 0,-22-1 16,21 1-16,-21 0 0,0 0 15,22-21-15,-22 20 0,0 1 0,-21-21 16,21 21-16,-21-22 0,0 22 16,0-21-16,0 21 0,0 0 15,-21 21 1,0 0 0,21 21-16,0 0 0,-21 0 0,0 21 15,21-20-15,0-1 0,0 21 16,0-21-16,0 22 0,0-22 0,0 0 15,0 21-15,21-21 0,0 1 16,0-1-16,0 0 0,0 0 0,1 0 16,-1-21-16,0 0 0,0 0 15,21 0-15,-20 0 0,-1 0 0,21-21 16,-21 0-16,22 0 0,-1 0 0,-21-1 16,21 1-16,-20 0 15,20-21-15,-21 21 0,0-22 0,0 1 16,1 0-16,-1-1 0,0 1 15,0-22-15,0 22 0,-21 0 0,21-22 16,-21 43-16,0-21 0,0-1 16,0 22-16,-21 21 15,0 0-15,0 21 16,21 22-16,-21-22 0,0 21 0,21 1 16,-22-1-16,22 0 0,0 1 15,0-1-15,0 0 0,0 1 0,0-1 16,0 0-16,0-21 0,22 22 0,-1-1 15,-21-21-15,21 0 0,0 1 16,0-1-16,0 0 0,1 0 16,-1-21-16,0 0 0,0 0 15,0 0-15,0-21 0,22 0 0,-22 0 16,0-1-16,21 1 0,-20 0 16,20 0-16,-21-21 0,21-1 0,-20 1 15,-1 0-15,0-1 0,21 1 0,-42-22 16,21 1-16,-21-1 15,22 22-15,-22-21 0,0 20 0,0 1 0,0 0 16,0 20-16,0 1 0,-22 21 16,1 0-16,0 0 0,21 21 15,-21 22-15,0-1 0,0 0 0,-1 1 16,1 20-16,21 1 0,0-1 16,0-20-16,0 20 0,0-21 15,0 1-15,0-1 0,0 0 0,21 1 16,1-22-16,-1 21 0,21-21 0,-21 1 15,22-1-15,-1 0 0,0-21 16,1 0-16,-1 0 0,0 0 0,-21 0 16,22-21-16,-1 0 0,0-1 15,-20 1-15,20 0 0,-21 0 0,0 0 16,0 0-16,1-1 0</inkml:trace>
  <inkml:trace contextRef="#ctx0" brushRef="#br0" timeOffset="83959.94">21548 6604 0,'0'21'16,"0"-42"-16,-22 63 0,22-20 15,0-1 1</inkml:trace>
  <inkml:trace contextRef="#ctx0" brushRef="#br0" timeOffset="85363.93">18732 6985 0,'0'-21'0,"0"42"0,0-63 0,-21 21 16,21-1-16,-21 44 31,21-1-31,0 0 0,0 0 16,0 0-16,0 0 0,0 22 15,-21-22-15,21 21 0,0-21 16,0 22-16,0-22 0,0 21 0,0-21 16,0 1-16,0-1 0,0 0 15,0 0-15,0 0 0,0 0 16,0-42 0,0 0-1</inkml:trace>
  <inkml:trace contextRef="#ctx0" brushRef="#br0" timeOffset="85735.71">18732 6519 0,'0'0'0,"-21"0"16,0 22-16,21-1 0,-21 0 15,21 0-15,0 0 0,0 0 0,0 1 16,0-1-16,0 0 15,21-21-15,0 0 0,0 21 0,1-21 16,-1 0-16,21 0 0,-21 0 16,0 0-16,1-21 0,20 0 0,-21 21 15,0-21-15,0-1 16,1 1-16,-22-21 0,0 21 0,0-22 0,0 22 16,0-21-16,0 0 15,0 20-15,-22 1 0,1 0 0,0 0 16,0 21-16,0 0 0,0 0 15,-1 0-15,1 21 0,-21 0 0,21 0 16,0 1-16,-1 20 0,1-21 16,21 0-16,0 22 0,0-22 0,0 0 15,0 0-15,0 0 0,21 0 16,-21 1-16,22-1 0,-1-21 0,0 0 16,21 0-16,-21 0 0,1 0 0</inkml:trace>
  <inkml:trace contextRef="#ctx0" brushRef="#br0" timeOffset="85983.23">19325 6456 0,'-63'127'32,"63"-85"-32,-22-21 0,1 22 15,0-1-15,21 0 0,-21 1 0,0-1 16,21 22-16,0-22 0,-21 0 0,21 1 15,-22-1-15,22 21 0,0-20 16,0-1-16,0-21 0,0 22 16,0-22-16,0 21 0,22-21 15,-1 0-15,0-21 0,0 22 0,0-22 16,0 0-16,1 0 0,-1 0 16,0 0-16,0-22 0</inkml:trace>
  <inkml:trace contextRef="#ctx0" brushRef="#br0" timeOffset="86176.12">18965 7154 0,'0'-21'0,"0"42"16,0-63-16,0 21 16,21 21-16,1 0 15,-1 0-15,0-21 0,21 21 0,-21 0 16,22 0-16,-1-21 0,0 21 15,1 0-15,-1 0 0,0 0 0,1 0 16,-1 0-16,-21 0 0,0 0 0,1 0 16</inkml:trace>
  <inkml:trace contextRef="#ctx0" brushRef="#br0" timeOffset="88720.19">18097 9017 0,'0'0'0,"-21"-21"15,21 0-15,0 0 16,0-1-16,0 1 16,21-21-16,1 21 0,-1 0 15,0-22-15,0 22 0,0-21 0,0 21 16,1-22-16,-1 22 0,0-21 15,-21 21-15,0-22 0,0 22 0,0-21 16,0 21-16,0-1 0,-21 1 16,0 0-16,-1 21 0,1 0 0,-21 0 15,21 0-15,0 0 0,-1 21 16,1 0-16,0 22 0,0-1 0,0-21 16,0 22-16,21 20 15,0-21-15,0 22 0,0-22 0,0 1 16,0-1-16,21 0 0,0 1 0,0-1 15,0-21-15,0 0 0,1 0 16,-1-21-16,21 0 0,-21 22 0,22-22 16,-22 0-16,21 0 0,-21-22 15,22 22-15,-1-21 0,-21 0 0,0-21 16,22 21-16,-22-22 0,21 1 16,-21 21-16,0-22 0,22 1 15,-22 0-15,21-1 0,-21 22 0,1-21 16,20 21-16,-21 0 0,0 21 15,0-22-15,1 22 0,-1 0 0,0 0 16,-21 22-16,21-22 16,-21 21-16,21 0 0,-21 21 0,0-21 15,0 22-15,0-22 0,0 21 0,0 1 16,0-22-16,0 21 0,-21-21 16,21 0-16,-21 22 0,21-22 0,0 0 15,0 0-15,0-42 31,0 0-15,0 0-16,0 0 16,21-22-16,0 22 0,-21-21 0,21-1 15,1 1-15,-1 21 0,0-21 16,0-1-16,0 22 0,22-21 0,-22 21 16,0-1-16,0 1 0,0 21 15,-21-21-15,0 42 31,-21 0-31,0-21 0,0 22 16,0 20-16,-1-21 0,22 21 0,-21-20 16,21 20-16,-21 0 0,21-21 15,0 22-15,0-1 0,0-21 0,0 22 16,21-22-16,0 0 0,1 0 16,-1 0-16,21 0 0,-21 1 15,22-22-15,-1 0 0,0 0 0,1 0 16,20 0-16,-21 0 0,22 0 15,-22-22-15,1 22 0,-1-21 0,0 0 16,1 0-16,-1-21 0,-21 20 0,0-20 16,0 21-16,-21-21 0,22-1 15,-22 1-15,0 21 0,0-22 0,0 22 16,-22 0-16,1 0 0,0 0 16,0 21-16,0 0 0,0 0 0,-1 0 15,-20 0-15,21 21 0,0 0 16,0 0-16,-1 22 0,1-22 15,21 21-15,-21-21 0,21 22 0,0-22 16,0 21-16,0-21 0,42 0 16,-20 1-16,-1-1 0,0 0 0,21-21 15,-21 0-15,22 0 0,-22 0 16,21 0-16,-21 0 0,22 0 0,-22 0 16,21 0-16,-21 0 0,22-21 0,-22 0 15,21-1-15,-21 1 0,1 0 16,-1 0-16,0 0 0,0 0 0,0-22 15,0 22-15,1-21 0,-1 21 16,0-22-16,21 22 0,-21-21 16,1 21-16,-1-1 0,0 22 0,0-21 15,0 21-15,0 0 0,1 0 16,-1 0-16,-21 21 0,0 1 16,0-1-16,0 0 0,0 0 15,0 0-15,0 0 16,0-42 15,0 0-15,0 0-16,0 0 15,0 0-15,0-1 0,0 1 0,-21 21 16,21-21-16,-22 0 0,1 0 16,0 21-16,0 0 15,0 0-15,0 0 0,-1 0 16,1 21-16,0 0 0,0 21 15,0-20-15,0 20 0,21-21 0,-22 21 16,22 1-16,-21-1 0,21 0 0,0 1 16,0-1-16,0 0 0,0-20 15,21-1-15,1 0 0,-1 0 0,21 0 16,0 0-16,-20-21 0,20 0 16,0 0-16,1 0 0,20 0 0,-21 0 15,1 0-15,20-21 0,-20 0 0,-1 0 16,0 0-16,1 0 15,-1-22-15,-21 22 0,21-21 0,-20-1 16,-1 1-16,0 21 0,0-21 16,0-1-16,-21 1 0,21 21 0,-21-22 15,0 22-15,0 0 0,-21 42 32,21 0-32,-21 22 15,21-22-15,-21 0 0,21 21 16,0 1-16,0-22 0,0 21 0,0-21 15,0 22-15,0-22 0,0 0 16,0 0-16,0 0 0,0 1 16,21-1-16,0-21 0,0 0 15,1 0-15,20 0 0,-21 0 16,0 0-16,22-21 0,-22 21 0,0-22 16,21 1-16,-21-21 0,1 21 15,20-22-15,-21 22 0,0-21 0,0 0 16,1 20-16,-22-20 0,21 21 15,0-21-15,-21 20 0,0 1 0,0 0 16,0 42 15,0 0-31,-21 1 0,0-1 16,21 0-16,0 0 0,0 0 16,0 0-16,0 22 0,0-22 15,0 0-15,0 0 0,0 0 0,0 22 16,0-22-16,21 0 0,0-21 15,0 21-15,0 0 0,0-21 0,1 0 16,-1 0-16,21 22 0,-21-22 16,0 0-16,1 0 0,-1 0 0,0-22 15,0 22-15,0-21 0,0 0 0,22 0 16,-43-21-16,21 20 0,0-20 16,0 0-16,0-1 0,1 1 0,-1 0 15,-21-1-15,21 1 0,0-21 16,-21 20-16,0 1 0,21 0 15,-21-1-15,0 1 0,21 0 16,-21 20-16,0 1 0,0 0 0,0 42 16,-21 0-1,0 1-15,0 20 0,0 0 16,21 1-16,0-1 0,-21 0 0,21 1 16,0-1-16,0 0 0,0 1 15,0-1-15,0 0 0,0 1 0,21-22 16,0 21-16,-21-21 0,21 0 15,-21 22-15,21-22 0,0-21 0,-21 21 16,22 0-16,-1-21 0,0 0 16,0 0-16,0 0 15,0 0-15,1 0 0,-1-21 0,0 0 16,0 0-16,0 0 0,0-1 16,22-20-16,-22 21 0,21-21 0,-21 20 15,1-20-15,-1 21 0,0 0 0,0 0 16,0-1-16,-42 22 31,0 0-31,0 22 16,0-1-16,-22 0 0,22 0 0,0 0 15,0 0-15,0 1 0,-1-1 0,22 0 16,0 0-16,0 0 16,0 0-16,0 1 0,0-1 0,22-21 15,-1 21-15,0 0 0,0-21 16,0 0-16,0 0 0,1 0 0,20 0 15,-21 0-15,21 0 0,-20 0 16,20 0-16,0 0 0,-21 0 0,22-21 16,-22 21-16,0-21 0,0 0 0,0-1 15,1 1-15,-1 0 0,-21-21 16,0 21-16,0-1 0,0 1 0</inkml:trace>
  <inkml:trace contextRef="#ctx0" brushRef="#br0" timeOffset="88924.07">22013 8382 0,'0'0'0,"-21"0"0,0 0 0,0 0 16,42 0 0,0 0-16,0 0 0,0 0 15,1 0-15,20 0 0,0 0 0,1 0 16,-1 0-16,21 0 0,1 0 15,-1 0-15,1 0 0,-1 0 0,1-21 16,21 0-16,-22 21 0</inkml:trace>
  <inkml:trace contextRef="#ctx0" brushRef="#br0" timeOffset="89207.74">24130 8022 0,'0'0'0,"0"-21"15,0 0-15,0 0 16,-21 21 0,0 21-16,21 0 0,-22 0 15,1 22-15,0-22 0,0 21 0,21 22 0,-21-22 16,0 0-16,-1 22 0,1-22 16,21 22-16,-21-22 0,0 0 15,0 1-15,21 20 0,0-21 16,-21 1-16,21-1 0,-22-21 0,22 22 15,0-1-15,0-21 0,0 0 16,0 0-16,0 1 0,22-22 16,-1 0-16,-21-22 15,0 1-15,0 0 16</inkml:trace>
  <inkml:trace contextRef="#ctx0" brushRef="#br0" timeOffset="90016.91">23453 8530 0,'0'0'0,"-43"-21"0,43 0 16,21 21 0,1 0-16,-1 0 15,21 0-15,0 0 0,1 0 16,20 0-16,1-21 0,-1 21 0,1 0 16,-1 0-16,1-21 0,-1 21 15,1 0-15,-1-22 0,-20 1 0,20 21 16,-21-21-16,-20 0 0,20 0 15,0 0-15,-21-1 0,1-20 0,-22 21 16,0 0-16,0 0 0,0-1 16,0 1-16,0 0 0,0 0 0,-22 21 15,1 0-15,0 0 16,0 21-16,0 0 0,0 22 16,-1-22-16,1 21 0,21 0 0,-21-20 15,0 20-15,21 0 0,-21 1 16,21-1-16,0 0 0,0-21 0,0 22 15,0-1-15,0-21 0,0 22 16,0-22-16,0 0 0,0 21 0,0-21 16,0 1-16,0-1 15,21-21 1,-21 21-16,21-21 0,0-21 16,0 0-1,1 21-15,-22-22 0,21 1 0,0 0 16,0-21-16,0 21 0,0-1 15,1 1-15,-1 0 0,0 0 0,0 0 16,0 0-16,-21-1 0,21 22 0,-21 22 31,0-1-31,0 0 0,0 0 16,0 0-16,0 0 0,0 1 16,0-1-16,0 0 0,22 0 0,-1 0 15,0 0-15,0 1 0,21-1 16,-20-21-16,20 21 0,-21 0 15,21-21-15,1 0 0,-1 0 0,-21 0 16,22 0-16,-1 0 0,0 0 16,1 0-16,-1-21 0,0 0 0,-21 0 15,22-1-15,-22 1 0,0 0 16,0-21-16,0 21 0,1-22 0,-22 22 16,0 0-16,0 0 0,0 0 15,0-1-15,-22 22 0,1 0 0,0 0 16,0 22-16,-21-1 0,20-21 15,-20 21-15,21 0 0,0 21 0,21-20 16,0-1-16,0 0 0,0 0 16,21 0-16,0 0 15,0 1-15,0-22 0,1 0 0,20 21 16,-21-21-16,21 0 0,1 0 16,-22 0-16,21 0 0,1 0 0,-1 0 15,-21 0-15,21 0 0,-20 0 16,20 0-16,-42-21 0</inkml:trace>
  <inkml:trace contextRef="#ctx0" brushRef="#br0" timeOffset="90699.52">18732 10118 0,'0'0'16,"-21"0"-16,0-43 0,21 22 0,0 0 15,0 0-15,0 0 0,0 0 16,0-1-16,21 1 0,0 0 0,22 0 16,-22 21-16,21 0 0,1 0 0,20 0 15,-21 0-15,22 21 16,-22 0-16,22 0 0,-1 22 0,-20-1 16,-1 0-16,0 1 0,-21-1 15,1 0-15,-22 1 0,0 20 0,0-20 16,0-1-16,-43 0 0,22 1 0,0-22 15,0 0-15,0 0 0,-22 0 16,43 0-16,-21-21 0,0 0 0,0 0 16,21-21-1,0 0-15,0 0 0,0 0 16,0-22-16,0 22 0,0-21 16,21 0-16,0 20 0,0-20 0,0 0 15,1-1-15,-1 22 0,0-21 0,0 21 16,21-22-16,-20 22 0,-1 0 15,21 0-15,-21 21 0,0-21 0,1 21 16,-1 0-16,21 0 0,-21 0 16,0 21-16,1-21 0,-22 21 15,0 0-15,0 0 0</inkml:trace>
  <inkml:trace contextRef="#ctx0" brushRef="#br0" timeOffset="93550.36">19875 10478 0,'0'0'16,"22"0"-16,-1 0 0,0-22 0,0 1 15,0 0-15,0 0 0,-21-21 16,22 20-16,-1 1 0,0-21 0,-21 21 16,0 0-16,0-22 0,0 22 15,0 0-15,0 0 0,0 0 0,0-1 16,-21 22-16,0 0 0,-1 0 15,1 0-15,0 0 0,0 22 16,0-1-16,0 0 0,-1 0 16,1 0-16,21 0 0,0 22 15,0-22-15,0 21 0,0-21 0,0 22 16,0-22-16,21 21 0,1-21 0,-1 22 16,0-22-16,0 0 0,21 0 15,-20 0-15,-1-21 0,21 22 0,0-22 16,-20 0-16,41 0 0,-21 0 15,1 0-15,-1-22 0,22 1 0,-22 0 16,21 0-16,-20 0 0,-1-22 16,0 22-16,-20-21 0,-1 0 0,21 20 15,-42-20-15,21 0 0,-21 21 0,0-22 16,0 22-16,0 0 16,0 0-16,0 0 0,-21 21 15,0 0-15,21 21 16,-21-21-16,21 21 0,-21 0 15,21 0-15,0 22 0,0-22 0,0 0 16,0 21-16,0-21 0,0 22 16,0-22-16,0 21 0,0-21 0,0 22 15,0-22-15,0 0 0,0 0 16,0 0-16,0 1 0,0-1 16,21-21-16,0 0 31,-21-21-31,0-1 0,21 1 15,-21 0-15,21-21 0,-21-1 16,21 1-16,-21 21 0,22-21 0,-1-1 16,0 1-16,0 21 0,0-22 15,0 22-15,1 0 0,-1 0 0,0 0 16,-21 0-16,21 21 0,0 0 16,0 0-16,-21 21 15,0 0-15,22 0 0,-22 0 0,0 0 16,0 1-16,0 20 0,0-21 15,0 0-15,0 22 0,21-22 0,-21 21 16,21-21-16,-21 0 16,21 1-16,-21-1 0,21 0 0,0 0 15,1-21-15,-1 0 16,0 0-16,0 0 16,0 0-16,-21-21 0,0 0 0,21 0 15,-21-1-15,22 1 0,-1-21 16,-21 21-16,21-22 0,0 22 0,-21-21 15,21 0-15,0 20 0,1-20 16,-1 0-16,0 21 0,0-1 16,0-20-16,0 21 0,1 21 0,-1-21 15,0 21-15,0 0 16,-21 21-16,0 0 16,0 21-16,21-20 0,-21-1 15,0 21-15,21-21 0,-21 0 0,0 22 16,22-22-16,-1 0 0,0 21 15,0-20-15,0-1 0,-21 0 0,21 0 16,1 0-16,-1 0 0,21 1 0,-21-1 16,0-21-16,1 21 0,-1-21 15,0 0-15,0 0 0,0 0 0,0 0 16,22 0-16,-22 0 0,0 0 16,0-21-16,0 21 0,1-21 0,20-1 15,-21-20-15,0 21 16,0 0-16,1-22 0,-1 22 0,0-21 15,0 21-15,0-22 0,-21 22 0,0-21 16,0 21-16,0 0 0,0-1 16,-21 22-16,0-21 0,0 21 15,0 0-15,-1 0 0,-20 0 16,21 21-16,0 1 0,0-1 0,-1 0 16,-20 0-16,21 0 0,21 0 0,-21 1 15,21 20-15,0-21 0,0 0 16,0 22-16,0-22 0,0 0 0,0 0 15,0 0-15,21 0 16,-21 1-16,21-1 0,0-21 0,-21 21 16,21-21-16,1 0 0,-1 0 15,0 0-15,0 0 0,0 0 16,-21-21-16,21 21 0,1-21 16,-1-1-16,0 1 0,-21 0 0,21-21 15,-21 21-15,21-1 0,-21-20 0,0 21 16,21 0-16,-21 0 0,0-1 15,0 1-15,0 0 0,0 42 32,0 0-17,-21 1-15,21-1 0,0 0 0,0 0 16,0 0-16,0 0 16,0 1-16,21-22 0,1 21 0,-1 0 15,0 0-15,21-21 16,-21 21-16,1-21 0,20 0 0,-21 0 15,21 0-15,-20 0 0,20 0 16,0 0-16,1-21 0,-1 0 0,0 21 16,-21-21-16,22 0 0,-22-1 15,0-20-15,0 21 0,-21 0 0,0-22 16,21 22-16,-21 0 0,0-21 16,0 21-16,0-1 0,0 44 31,0-1-16,0 21-15,0-21 0,0 0 0,0 1 16,0-1-16,0 21 0,0-21 0,0 0 16,0 1-16,22-1 0,-1-21 15,-21 21-15,21-21 0,0 0 0,0 0 16,22 0-16,-22 0 0,0 0 16,21 0-16,-21 0 0,22 0 0,-22-21 15,21 0-15,-21 21 0,22-22 16,-22 1-16,21 0 0,-21 0 0,1 0 15,-1 0-15,0-1 0,-21 1 16,0 0-16,-21 42 31,0 0-15,-1 1-16,22-1 0,-21 0 0,21 0 16,-21 0-16,21 22 0,-21-22 15,21 0-15,0 0 0,0 0 16,0 0-16,0 1 15,21-22-15,0 0 16,0 0-16,1-22 0,-1 1 16,-21 0-16,21 0 0,0 0 15,0 0-15,0-1 0,1 1 16,-1-21-16,0 21 0,0 0 16,0-22-16,0 22 0,1 0 0,-1 0 15,-21 0-15,21-1 0,0 1 0,0 21 16,-21 21-1,0 1 1,0-1-16,0 0 0,0 21 16,21-21-16,-21 1 0,0-1 0,22 0 15,-22 0-15,21 0 0,-21 0 16,21 1-16,0-1 0,-21 0 0,21-21 16,0 21-16,1-21 15,-1 0-15,0 0 0,0 0 0,0 0 16,0 0-16,1 0 0,-1-21 15,0 0-15,0 0 0,0-1 16,22 1-16,-43 0 0,21 0 0,0 0 16,0-22-16,0 22 0,0 0 15,1 0-15,-1 0 0,-21 0 0,21-1 16,0 1-16,0 21 16,-21-21-16,0 42 15,0 0 1,0 1-16,0-1 0,0 0 15,0 0-15,0 0 0,0 0 16,0 1-16,0-1 0,0 0 16,0 0-16,0 0 0,0 0 0,21-21 15,22 22-15,-22-1 0,21 0 16,-21-21-16,43 21 0,-22-21 16,1 0-16,20 0 0,-21 0 15,1 0-15,20 0 0,-20 0 0,-1-21 16,0 0-16,-21 0 0,22-22 0,-22 22 15,0 0-15,0-21 0,0 20 16,-21-20-16,0 21 0,0 0 0,0 0 16,0-1-16,-21 1 0,0 0 15,0 21-15,-21 0 0,20 0 16,-20 0-16,0 0 0,-1 0 16,1 21-16,0 0 0,21 1 0,-22-1 0,22 0 15,0 0-15,21 0 0,0 0 16,0 1-16,0-1 0,0 0 15,21 0-15,0 0 0,22-21 16,-22 21-16,21-21 0,-21 22 16,22-22-16,-1 0 0,0 0 0,1 0 15,-1 0-15,0 0 0,-21 0 16,1-22-16,-1 1 0,0 21 0,0-21 16,-21 0-16,21 0 0,-21 0 15,0-1-15,0 1 0,0 0 16,-21 21 15,0 21-15,0 0-16,0 1 15,-1-1-15,1 21 0,0-21 16,0 22-16,21-1 0,0 21 0,0-20 16,0-1-16,0 22 0,21-22 0,0 21 15,0-20-15,1 20 0,-1-20 0,0 20 16,-21 1-16,21-1 0,0 1 15,0-1-15,-21 1 0,0-1 0,22 1 16,-22-1-16,0 1 0,0-1 16,0-21-16,0 22 0,0-22 15,0 1-15,-22-22 0,22 21 0,-21-21 16,21 0-16,0 1 0,-21-1 0,0-21 16,0 0-1,0-21-15,-1-1 0,22 1 16,-21 0-16,0 0 0,0 0 15,0-22-15,0 22 0,-1-21 0,1 0 16,0-22-16,-21 1 0,-1 20 0</inkml:trace>
  <inkml:trace contextRef="#ctx0" brushRef="#br0" timeOffset="93795.73">23008 9737 0,'0'0'0,"-21"-21"0,21-1 16,-21 22-1,21-21-15,-21 21 16,21-21-16,-22 21 15,1 0 1,0 21-16,0 0 0,-21 1 0</inkml:trace>
  <inkml:trace contextRef="#ctx0" brushRef="#br0" timeOffset="94367.91">18669 11748 0,'0'-22'16,"0"44"-16,21-65 0,0 22 0,0 0 16,-21 0-16,22 0 0,-1-1 0,0 1 15,0 0-15,-21 0 0,-21 21 32,0 21-17,-22 0-15,1 22 0,0-22 0,-1 21 16,1 0-16,0-20 0,-1 20 15,22 0-15,0 1 0,0-1 0,21 0 16,0 1-16,0-1 0,0-21 16,21 21-16,0-20 0,0-1 0,22 0 15,-1 0-15,0 0 0,1 0 0,-1-21 16,0 22-16,1-22 0,-1 0 16,0 21-16,-20-21 0,-1 0 15,0 21-15,-21 0 0,0 0 16,-21-21-16,0 21 0,-22-21 15,1 22-15,0-22 0,-1 0 0,1 0 16,0 0-16,-1 0 0,1 0 16,0 0-16,-1 0 0,22 0 0,0-22 15,-21 22-15,20-21 0,1 0 16,21 0-16,0 0 0,0 0 16,0-1-16,0 1 0,43 0 0,-22 0 15</inkml:trace>
  <inkml:trace contextRef="#ctx0" brushRef="#br0" timeOffset="94607.77">19537 11578 0,'0'21'16,"-21"1"-1,-1-1-15,1 21 0,0-21 16,21 22-16,-21-22 0,0 21 0,21 0 15,0 1-15,-21-1 0,21 0 0,-22 1 16,22-1-16,0 0 0,0 1 16,0-22-16,0 21 0,0-21 0,0 1 15,0-1-15,22 0 0,-1-21 16,0 0-16,0 0 0,0 0 0,0 0 16,1-21-16,-22 0 0</inkml:trace>
  <inkml:trace contextRef="#ctx0" brushRef="#br0" timeOffset="94788.67">19198 12023 0,'-21'0'0,"42"0"0,-63-21 0,21 21 15,21-22 1,21 22 0,0 0-16,0-21 0,0 21 15,22 0-15,-1 0 0,0-21 0,22 0 16,-1 21-16,-20 0 0,20-21 15,1 21-15,-1 0 0,-21 0 16,22 0-16</inkml:trace>
  <inkml:trace contextRef="#ctx0" brushRef="#br0" timeOffset="97223.79">20341 11896 0,'0'0'0,"-21"-64"31,0 43-31,0 0 0,-1 21 0,1-21 15,21 0-15,-21 21 0,0 0 16,-21 0-16,20 0 0,1 0 16,0 0-16,0 0 0,0 21 0,0 0 15,-22 0-15,22 0 0,0 22 16,0-1-16,0 0 0,-1 1 0,22-22 16,0 21-16,-21 0 0,21 1 15,0-22-15,0 21 0,0-21 0,0 1 16,0-1-16,0 0 0,21 0 15,22-21-15,-22 0 0,0 0 16,0 0-16,0 0 0,1 0 0,20 0 16,-21-21-16,21 0 0,-20 0 15,20-1-15,-21 1 0,0-21 0,0 0 16,1 20-16,-1-41 16,0 21-16,-21 20 0,0-20 0,0 0 15,0 21-15,0-1 0,0 1 16,-21 42-1,0 1-15,21-1 16,-22 0-16,22 0 0,0 0 0,0 22 16,0-22-16,0 21 0,0-21 15,0 22-15,0-22 0,0 21 0,0-21 16,0 0-16,22 1 0,-22-1 16,21 0-16,21 0 0,-21-21 15,22 0-15,-1 0 0,0 0 0,1 0 16,-1 0-16,21 0 0,-20 0 15,-1-21-15,22 0 0,-22 0 0,0-1 16,-21-20-16,22 21 0,-1-21 16,-21-1-16,0-20 0,1 20 0,-1 1 15,0-21-15,-21 20 0,0 1 16,0 0-16,0-22 0,0 43 0,0-21 16,0-1-16,0 22 0,0 0 0,-21 21 15,0 0-15,-1 0 16,1 0-16,0 21 0,21 0 0,-21 0 15,0 1-15,21 20 0,0 0 16,0 1-16,0-22 0,0 21 0,0 0 16,0 1-16,0-1 15,0 0-15,21 1 0,0-1 0,21 0 16,-20-20-16,-1-1 0,0 0 0,21 0 16,-21 0-16,22 0 0,-1-21 15,0 0-15,1 0 0,-1 0 0,0 0 16,22 0-16,-22 0 0,1 0 15,-1-21-15,0 0 0,1 0 0,-1 0 16,-21 0-16,0-1 0,0-20 16,-21 21-16,0-21 0,0 20 15,0-20-15,0 21 0,-21 0 0,0 0 16,0-1-16,0 1 0,0 21 0,-1 0 16,1 0-16,0 0 0,0 0 15,0 21-15,0 1 0,21-1 16,0 0-16,0 0 0,0 21 0,0-20 15,0-1-15,0 0 0,21 0 0,0 0 16,0 0-16,0 1 0,22-22 16,-22 21-16,21-21 0,-21 0 0,22 21 15,-1-21-15,0 0 0,-21 0 16,22 0-16,-22 0 0,21 0 0,-21 0 16,1-21-16,-1 21 15,0-21-15,0-1 0,0 1 0,0-21 16,-21 21-16,22-22 0,-22 22 0,0-21 15,21 0-15,-21 20 0,0-20 16,21 21-16,-21 0 0,0 0 0,-21 42 31,0 0-31,-1 0 16,22 0-16,0 22 0,-21-22 16,0 0-16,21 21 0,0-21 0,0 22 15,0-22-15,0 0 0,0 0 16,0 0-16,0 1 0,0-44 47,21 22-32,-21-21-15,0 0 0,0 0 16,21 0-16,-21 0 0,22-1 0,-1 1 16,-21-21-16,21 21 0,0 0 15,-21-1-15,21-20 0,0 21 0,1 0 16,-1 21-16,-21-21 0,21 21 0,0 0 15,0 0 1,-21 21-16,21-21 0,-21 21 0,0 0 16,0 0-16,0 0 0,0 1 15,0-1-15,0 0 0,22 0 16,-22 0-16,0 0 0,0 1 0,21-22 16,-21 21-16,21-21 31,0 0-16,-21-21-15,21 21 16,0-22-16,1 1 0,-1 0 16,0 0-16,0 0 0,0 0 15,0-1-15,1 1 0,20 0 0,-21 0 16,21 0-16,-20 21 0,20-21 16,-21-1-16,0 22 0,0 0 0,1 0 15,-22 22 1,0-1-1,0 0-15,0 0 0,0 0 0,0 22 16,-22-22-16,22 0 0,0 0 16,0 0-16,0 0 0,0 1 0,22-1 15,-1-21-15,0 0 16,0 0-16,0 21 0,0-21 0,22 0 16,-22 0-16,21 0 0,-21 0 15,22 0-15,-22 0 0,21-21 0,1 21 16,-22-21-16,0 21 0,21-22 15,-21 1-15,1 0 0,-1 21 0,0-21 16,-21 0-16,0 0 0,0-1 16,0 1-16,0-21 0,0 21 15,0 0-15,-21 21 16,0 0-16,-1 0 0,1 0 16,0 21-16,0 0 0,21 0 15,0 0-15,0 0 0,-21 1 0,21-1 16,0 21-16,0-21 0,0 0 15,0 1-15,21-22 0,-21 21 0,21-21 16,0 0-16,22 0 0,-22 0 16,0 0-16,21 0 0,-21 0 0,22 0 15,-22 0-15,21-21 0,1-1 16,-22 1-16,21 0 0,-21 0 16,0 0-16,22 0 0,-22-1 0,0 1 15,-21-21-15,0 21 0,21 0 16,-21-1-16,21 1 0,-21 0 0,0 42 31,-21 0-31,21 1 16,-21-1-16,21 0 0,-21 21 15,21-21-15,0 1 0,0-1 0,0 0 16,0 0-16,0 0 0,21 0 16,0-21-16,0 0 0,1 0 15,-1 0-15,0 0 0,0-21 16,0 0-1,0 0-15,1 0 0,-1 0 0,0-1 16,0 1-16,-21 0 0,21 0 16,0-21-16,1 20 0,-22 1 0,21 0 15,-21 0-15,21 0 0,-21 42 32,0 0-32,0 0 0,0 0 15,-21 1-15,0-1 0,21 0 0,0 21 16,0-21-16,0 1 0,0 20 0,0-21 15,0 0-15,21 0 0,0 1 16,0-1-16,0 0 0,0 0 0,1-21 16,-1 0-16,21 0 15,-21 0-15,0 0 0,1 0 0,-1-21 16,0 0-16,0 0 0,0-22 16,0 22-16,1-21 0,-1 21 0,0-22 15,0 1-15,-21-64 0,21 43 16,-21 20-16,21-20 0,-21-1 15,0 22-15,0-22 0,0 22 16,0 21-16,0 0 0,0 0 0,-21 21 16,0 0-16,0 0 0,0 21 0,0 0 15,-1 21-15,1 1 16,21-1-16,0 0 0,-21 1 0,21-1 0,0 0 16,0 1-16,0-1 0,0-21 15,21 21-15,0 1 0,1-22 16,-1 0-16,0 21 0,0-20 0,-21-1 15,21 0-15,0 0 0,1 0 16,-1-21-16,0 0 0,0 21 0,0-21 16,0 0-16,1 0 15,-1-21-15,0 21 0,-21-21 0,21 0 16,0 0-16,0 0 0,-21-1 16</inkml:trace>
  <inkml:trace contextRef="#ctx0" brushRef="#br0" timeOffset="97432.67">24617 11599 0,'0'0'0,"-43"0"0,22-21 0,0 21 15,21-21 1,21 21-16,0 0 16,1-21-16,-1 21 0,21 0 15,-21 0-15,22 0 0,-1-21 0,0 21 16,1 0-16,-1 0 0,-21 0 15,21 0-15,-20 0 0,-1 0 16,0-21-16</inkml:trace>
  <inkml:trace contextRef="#ctx0" brushRef="#br0" timeOffset="97691.52">19727 11811 0,'-21'0'0,"42"0"0,22-21 0,-1 0 0,0 21 15,1-21-15,-1-1 0,0 1 0,1 0 16,-1 21-16,0-21 0,1 0 0,20 0 15,-21 21-15,1-22 0,-22 1 16,21 21-16,-42-21 16,-21 21-16,0 0 15</inkml:trace>
  <inkml:trace contextRef="#ctx0" brushRef="#br0" timeOffset="98707.94">18330 13166 0,'0'0'0,"21"-21"0,-21-1 0,22-20 0,-22 21 15,0 0-15,0-22 0,0 22 16,0 0-16,0 0 0,-22 42 16,1 0-1,0 0-15,0 1 0,21 20 16,-21 0-16,0 1 0,-22-1 0,22 0 15,0 1-15,21-1 0,-21 0 16,0 1-16,21-1 0,0 0 0,0-21 16,0 22-16,0-1 0,0-21 15,21 0-15,0 1 0,21-1 0,-21-21 16,22 0-16,-22 0 16,21 0-16,1 0 0,-1-21 0,-21-1 15,21 1-15,-20 0 0,-1 0 16,0-21-16,0 20 0,-21-20 0,0 21 15,0-21-15,0 20 0,0-20 0,-21 21 16,0-21-16,-22 20 0,22 1 16,0 0-16,-21 0 0,21 0 0,-22 21 15,22 0-15,-21 0 0,21 0 16,-1 0-16,1 0 0,0 0 0,21 21 16,0 0-1,21-21-15,0 0 16,22 0-16,-22 0 0,21 0 15,1 0-15,-1-21 0,0 0 16,22 21-16,-22-21 0,0-1 0,1 1 16,-1 0-16,0 0 0,-20 0 15,20 0-15,-21-1 0,21 22 0,-20-21 16,-1 0-16,0 21 16,-21 21-16,0 0 15,0 1-15,0-1 0,0 0 16,0 21-16,0 1 0,0-1 0,0 0 15,0 1-15,0 20 0,0-21 16,0 22-16,0-1 0,0 22 0,0-21 16,0 20-16,0-20 0,21 20 15,0-20-15,-21 21 0,0-1 16,0 1-16,21 0 0,-21-1 0,0 22 16,0-21-16,0-1 0,0 1 15,0 0-15,0-22 0,0 22 0,-21-22 16,21 1-16,-21-1 0,21-20 0,0-1 15,-21-21-15,21 0 0,-21-21 16,21-21-16,0 0 16,0-21-16,0-1 0,0 22 0,-21-42 15,21 20-15,-22 1 0,22-21 16,-21-1-16,21 1 0,0-1 16,-21-21-16,21 1 0,-21-1 0,21-21 15,0 22-15,0-1 0,0 0 16,0-21-16,0 22 0,0-1 0,0-21 15,21 43-15,0-22 0,22 22 16,-22-1-16,0 22 0,0-1 0,21 1 16,-20 21-16,20 0 0,-21-22 15,21 22-15,1 0 0,-1 0 0,0 0 16</inkml:trace>
  <inkml:trace contextRef="#ctx0" brushRef="#br0" timeOffset="100844.06">20659 13039 0,'0'0'0,"0"-21"0,-22-1 16,22 1-16,-42-21 0,21 21 0,0 0 15,0-22-15,-22 22 0,22 0 16,-21 0-16,-1 0 0,22-1 0,-21 22 16,0 0-16,20 0 15,-20 0-15,21 22 0,-21-1 0,20 21 16,-20 0-16,21 1 0,-21 20 16,20 1-16,1-1 0,21 1 0,0-1 15,0 1-15,0 20 0,0-20 16,0-1-16,0 1 0,0-1 0,21-20 15,1-1-15,-1 0 0,0-20 16,0-1-16,0 0 0,22 0 0,-22-21 16,21 0-16,-21 0 0,22 0 0,-1 0 15,-21-21-15,21 21 16,1-21-16,-1-22 0,-21 22 0,22-21 16,-22 21-16,21-22 0,-21 1 15,0 0-15,1-1 0,-1 1 0,-21 0 16,0 21-16,0-22 0,0 22 15,0 0-15,0 0 0,0 42 32,-21 0-32,-1 0 0,1 0 15,21 22-15,0-1 0,0-21 0,0 22 16,0-1-16,0-21 0,0 21 16,0-20-16,0-1 0,0 0 0,21 0 15,1-21-15,-1 21 0,0-21 16,0 0-16,0 0 0,0 0 15,1 0-15,-1 0 0,0-21 0,21 0 16,-21 0-16,1 0 0,-1-1 16,0 1-16,-21-21 0,21 21 0,0-22 15,-21 1-15,21 21 0,-21-21 16,0 20-16,22 1 0,-1-21 0,-21 21 16,0 0-16,0-1 15,0 44 1,0-1-16,0 21 15,0-21-15,-21 0 0,21 22 0,0-1 16,0 0-16,-22 1 0,22-22 16,0 21-16,0 1 0,0-22 15,0 21-15,0-21 0,0 0 0,22 1 16,-1-1-16,-21 0 0,21-21 16,0 0-16,21 0 0,-20 0 0,-1 0 15,0 0-15,21 0 0,1-21 16,-22 21-16,21-21 0,0-1 0,1-20 15,-1 21-15,0-21 0,-20-1 16,20 1-16,0 0 0,-21 20 0,22-20 16,-43 0-16,21-1 0,-21 22 15,0 0-15,0 0 0,0 0 0,-21 0 16,0 21-16,-1 0 16,1 0-16,-21 0 0,21 21 15,0 0-15,21 0 16,0 0-16,0 0 15,0 1-15,21-1 0,0-21 16,0 21-16,0 0 0,0 0 0,1 0 16,-1-21-16,0 22 0,0-1 15,0 0-15,-21 0 0,21 0 0,-21 0 16,0 1-16,22-1 16,-1-21-16,-21 21 0,21-21 15,0 0-15,0 0 16,0 0-16,1 0 0,-1-21 15,0 21-15,0-21 0,21-1 0,-20 1 16,-1 0-16,21 0 0,-21 0 16,0-22-16,22 22 0,-22-21 0,0 21 15,0-22-15,0 22 0,1-21 16,-22 21-16,0 0 0,0-1 0,0 1 16,0 0-16,-22 21 15,1 0-15,0 0 0,0 21 16,0 0-16,0 1 0,-1-1 15,1-21-15,21 42 0,0-21 0,0 0 16,0 1-16,0-1 0,0 0 0,0 0 16,0 21-16,0-20 15,0-1-15,21 0 0,1 0 0,-1 0 16,0 0-16,0-21 0,0 22 16,22-22-16,-1 0 0,0 0 0,22 0 15,-22 0-15,22 0 0,-1 0 16,1-22-16,-1 1 0,-21 0 0,22 0 15,-22 0-15,22 0 0,-22-1 16,-21-20-16,22 21 0,-22 0 16,0 0-16,0-22 0,0 22 0,-21 0 15,0 42 1,-21 0 0,0 0-16,0 1 15,21-1-15,0 0 0,0 21 0,0-21 16,0 1-16,0-1 0,0 0 15,0 0-15,0 0 0,0 0 16,21-21-16,0 0 0,0 0 16,0 0-16,1 0 0,-1 0 15,0-21-15,-21 0 0,21 0 16,0 0-16,0 0 0,-21-1 0,22 1 16,-22-21-16,21 21 0,-21 0 0,0-22 15,21 22-15,-21 0 16,21 0-16,-21 0 0,0 42 31,0 0-31,0 0 0,0 0 16,0 0-16,0 1 15,0-1-15,0 0 0,0 0 0,0 0 16,0 0-16,0 1 0,21-22 16,0 21-16,1-21 0,-1 0 15,21 0-15,-21 0 0,0 0 0,22 0 16,-22 0-16,21-21 0,1-1 15,-22 1-15,21 0 0,-21 0 0,22 0 16,-22-22-16,0 22 16,0 0-16,0-21 0,0-1 0,1 22 15,-1-21-15,0 21 0,-21 0 16,0-1-16,0 44 16,0-1-1,-21 0-15,0 0 0,21 0 0,0 0 16,0 22-16,0-22 0,0 0 15,0 0-15,21 0 0,0 1 0,0-1 16,21 0-16,-20-21 0,20 21 16,0-21-16,1 0 0,-1 0 0,0 0 15,1 0-15,-22 0 0,21 0 0,-21 0 16,22-21-16,-22 0 16,0 0-16,0-1 0,0 1 0,0 0 15,1-21-15,-1-1 0,-21 22 16,0-42-16,21 20 0,-21 1 0,21-21 15,-21 20-15,0 1 0,0-22 16,0 43-16,0-21 0,0 21 0,0 0 16,-21 21-16,0 0 15,0 42-15,21-21 0,-22 21 0,1 1 16,0-1-16,21 0 0,0 1 16,0 20-16,-21-20 0,21-1 0,0 0 15,0 1-15,0-1 0,0 0 0,0-21 16,21 22-16,0-22 15,-21 0-15,21 0 0,22 22 16,-22-22-16,0-21 0,0 0 16,0 0-16,1 0 0,-1 0 0,0 0 15,0-21-15,-21-1 16,0 1-16,0 0 0,0 0 0</inkml:trace>
  <inkml:trace contextRef="#ctx0" brushRef="#br0" timeOffset="101019.96">24384 13208 0,'0'0'0,"-21"0"16,21-21 0,21 21-16,0 0 0,21 0 15,-20-21-15,20 21 0,21 0 16,1-21-16,-1 21 0,1 0 0,21-22 16,-22 22-16,22 0 0,-1-21 15,-20 21-15,-1 0 0,1 0 0,-22 0 16,1 0-16,-22 0 0,0 0 15</inkml:trace>
  <inkml:trace contextRef="#ctx0" brushRef="#br0" timeOffset="101459.7">20278 14859 0,'0'0'0,"0"-21"0,0-21 0,0 20 0,0-20 15,0 21-15,-22-21 0,22-1 16,0 1-16,0 21 0,0-22 0,0 1 16,0 21-16,0 0 0,0 0 15,0 42 1,0 0-16,0 21 16,0 1-16,0-1 0,0 0 0,0 22 15,0-22-15,0 22 0,0-22 16,0 21-16,0-20 0,0-1 0,-21 22 15,21-22-15,-21 0 0,21 1 16,0-22-16,0 21 0,0-21 0,0 0 16,0 1-16,0-1 0,-21-21 15,0 0 1,0 0-16</inkml:trace>
  <inkml:trace contextRef="#ctx0" brushRef="#br0" timeOffset="102407.16">19897 15134 0,'0'0'16,"21"0"0,0 0-16,0 0 0,21 0 15,-20 0-15,20-21 0,0 21 16,1-21-16,20 21 0,1-21 0,-1 0 16,22 21-16,-22-22 0,1 1 15,-1 0-15,1 0 0,-22 21 16,0-21-16,-20 0 0,20-1 0,-21 22 15,0-21-15,-21 0 0,0 0 16,-21 21 0,0 0-16,0 0 0,0 21 0,-22-21 15,22 21-15,0 0 0,0 22 16,-22-22-16,22 21 0,0-21 0,0 22 16,0-1-16,0 0 0,21-20 15,0 20-15,0 0 0,0-21 16,0 1-16,0-1 0,21 0 0,21-21 15,-21 0-15,22 0 0,-22 0 16,21 0-16,0 0 0,1-21 0,20 21 16,-20-21-16,-1-22 0,0 22 15,1-21-15,-1 21 0,0-22 0,1 1 16,-1 21-16,0-22 0,-21 1 16,1 0-16,-1 21 0,-21-22 0,0 22 15,0 0-15,0 0 0,0 0 0,-21 21 16,-1 0-1,1 0-15,0 21 0,0 0 0,0 0 16,21 0-16,0 22 16,0-22-16,0 21 0,0-21 0,0 22 15,0-22-15,21 21 0,0-21 0,0 0 16,22 1-16,-22-1 0,0 0 16,0 0-16,0 0 0,0-21 0,1 0 15,-22 21-15,-22-21 31,1 0-31,0 0 0,0 0 16,0 0-16,-22 0 0,22 0 16,0 22-16,0-22 0,0 0 0,0 21 0,-1-21 15,1 0-15,21 21 0,0 0 32,21-21-32,1 0 15,20 0-15,-21 0 0,0 0 16,22-21-16,-1 0 0,0 21 0,1-21 15,-1-1-15,0 1 0,22-21 16,-1 21-16,-20-22 0,20 22 0,1-21 16,-1 0-16,-21-1 0,1 1 15,-1 0-15,0-1 0,1 1 0,-22 0 16,0-22-16,0 22 0,-21-1 0,0 1 16,0 0-16,0 21 0,0-1 15,0 44 1,-21-1-16,0 21 15,0 0-15,0 1 0,-1-1 0,1 0 16,21 1-16,0-1 0,-21 0 16,21 1-16,0-1 0,0-21 0,0 22 15,0-22-15,0 21 0,0-21 16,0 0-16,0 1 0,0-1 0,21-21 16,0 21-16,1-21 15,-1 0-15,0-21 16,-21 0-16,0-1 15,0 1-15,0 0 0</inkml:trace>
  <inkml:trace contextRef="#ctx0" brushRef="#br0" timeOffset="102580.06">21759 14986 0,'0'0'0,"-21"-21"0,0 21 16,21-21-1,21 21 1,0 0-16,22-21 0,-22 21 0,21 0 15,0 0-15,1 0 0,-1 0 16,0 0-16,1 0 0,-22 0 0,21 0 16,1 0-16,-22-22 0,21 22 0,0 0 15,-20-21-15,41 21 0</inkml:trace>
  <inkml:trace contextRef="#ctx0" brushRef="#br0" timeOffset="103259.33">23093 14605 0,'0'0'0,"21"-21"0,0 21 16,-21-21-16,21 21 0,-21-21 0,21 21 16,-21-22-16,22 1 0,-1 21 0,-21-21 15,21 0 1,-21 0-16,21 21 0,-21 21 31,0 21-31,0-21 0,0 22 0,0-1 16,-21 0-16,21 1 0,0 20 15,0-20-15,0-1 0,0 0 0,0 1 16,0-1-16,0-21 0,0 21 16,0 1-16,0-22 0,0 21 0,0-21 15,0 1-15,0-1 0,0 0 16,-21 0-16,21 0 0,-21-21 16,-1-21 15,22 0-31,0 0 0</inkml:trace>
  <inkml:trace contextRef="#ctx0" brushRef="#br0" timeOffset="103756.05">23093 14774 0,'0'0'0,"0"-21"16,0-21-16,0 21 0,0 0 0,0-1 16,21-20-16,0 21 0,0 0 15,22 0-15,-22 21 0,0-22 0,21 1 16,1 21-16,-22 0 0,21 0 15,0 0-15,-20 0 0,20 0 0,-21 21 16,0 1-16,0-1 0,-21 0 16,0 0-16,0 21 0,0-20 15,-21 20-15,0-21 0,-21 21 0,21-20 16,-22-1-16,1 0 0,0 21 16,-1-42-16,1 21 0,0 1 0,-1-1 15,1-21-15,21 0 0,-22 21 16,86-42-1,-22 21 1,21-21-16,1 21 16,-1 0-16,0-22 0,22 22 0,-22 0 0,22 0 15,-1 0-15,-21 0 0,22 0 16,-1 22-16,-20-22 0,-1 21 16,0 0-16,1-21 0,-22 21 0,-21 0 15,0 0-15,0 22 0,-21-22 16,0 0-16,-22 21 0,1-20 0,-22 20 15,22-21-15,-21 21 0,20-20 16,-20-1-16,20 21 0,1-21 0,-21 0 16,20 1-16,1-1 0,21-21 15,-22 21-15,22-21 0,21-21 16,0 0-16,0-1 16,21 1-16,1-21 0,-1 0 15,21-1-15,-21-20 0,43 20 16,-22 1-16</inkml:trace>
  <inkml:trace contextRef="#ctx0" brushRef="#br0" timeOffset="104380.69">24109 14436 0,'42'-21'15,"-84"42"-15,105-85 0,-42 64 0,-21-21 16,0 42-16,0 0 16,0 22-16,0-1 0,-21 0 0,0 1 15,21-1-15,-21 22 0,0-22 16,21 0-16,-21 1 0,21-1 0,0 0 15,-22 1-15,22-1 0,-21 0 16,21 1-16,0-22 0,0 21 16,0 0-16,0-20 0,-21 20 15,21-21-15,0 0 0,0 0 16,21-21-16,0 0 0,1 0 16,-1 0-16,0 0 0,0-21 15,0 0-15,22 0 0,-22 0 0,0 0 16,0-22-16,-21 22 0,21 0 15,-21-21-15,21 20 0,-21 1 0,0-21 16,0 21-16,0 0 0,0-1 16,0 1-16,-21 21 15,0 0-15,0 0 16,0 0-16,21 21 16,0 1-16,-21-1 0,-1 0 0,22 0 15,-21 0-15,21 0 0,-21 1 16,21-1-16,0 21 0,0-21 0,0 0 15,0 1-15,0-1 0,0 0 0,21 0 16,0 0-16,1-21 0,-1 0 16,0 0-16,0 21 0,0-21 0,22 0 15,-22 0-15,0 0 0,21-21 16,-21 0-16,22 0 0,-22 0 0,0 0 16,0-1-16,-21 1 0,0-21 15,0 21-15,0-22 0,0 22 0,0-21 16,0 21-16,-21 0 0,21-1 0,-21 22 15,0 0-15,0 0 16,-1 0-16,1 0 0,0 0 16,0 0-16,0 22 0,0-1 15,21 0-15,-22-21 0,22 21 16,0 0-16,22-21 16,-1 0-16,0 0 15,0 0-15,21 0 0,-20 0 0,20 0 16</inkml:trace>
  <inkml:trace contextRef="#ctx0" brushRef="#br0" timeOffset="105155.24">24977 14859 0,'0'0'0,"21"-21"0,0 21 0,-21-21 15,0 0-15,0-1 0,-21 22 32,0 0-32,21 22 0,-22-1 15,1 0-15,0 21 0,21-21 16,-21 1-16,21 20 0,0-21 0,0 21 15,0-20-15,0-1 0,0 21 0,21-21 16,21 0-16,-20 1 0,-1-22 16,0 21-16,21-21 0,-21 0 0,22 0 15,-1 0-15,-21 0 16,22-21-16,-22 21 0,0-22 0,21 1 16,-21 0-16,1 0 0,-1-21 15,0 20-15,0-20 0,0 21 0,-21-21 16,0-1-16,21-20 0,-21 20 0,0-20 15,0-1-15,0 1 0,0-1 16,0 1-16,0 21 0,0-1 0,0 1 16,0 21-16,0 0 0,-21 21 15,21 21-15,-21 21 16,21 0-16,0 1 0,-21 20 16,21-20-16,0 20 0,0-21 0,0 22 15,0-22-15,0 1 16,0 20-16,0-21 0,0-20 0,-21 20 15,21 0-15,0-21 0,0 1 0,0-1 16,0 0-16,0 0 0,21-21 31,0-21-31,0 0 16,0 0-16,1-1 0,-1-20 0,0 21 16,21 0-16,1-22 0,-1 22 15,0-21-15,1 21 0,-1 0 0,0-1 16,1 22-16,-1-21 0,-21 21 15,0 0-15,-42 0 16,0 0 0,-21 0-16,-1 0 0,22 0 15,-21 0-15,-1 21 0,22-21 0,-21 0 16,21 22-16,0-22 0,-1 21 16,1-21-16,0 21 0,21 0 15,-21-21-15,21 21 0,0 0 0,0 1 16,0-1-16,0 0 15,0 0-15,0 0 0,21-21 16,-21 21-16,21 1 0,-21-1 16,21 0-16,1 0 0,-22 0 15,21-21-15,0 21 0,0 1 16,0-22-16,0 0 16,1 21-16,-1-21 0,0 0 15,0 0-15,0 0 16,0 0-16,1-21 15,-1 21-15,0 0 0</inkml:trace>
  <inkml:trace contextRef="#ctx0" brushRef="#br0" timeOffset="105347.14">26437 15113 0,'0'0'0,"21"0"0,0 0 0,1 0 16,-1-21-16,0 21 15,-21-21-15,21 21 16,-21-21-16,0-1 16,0 1-1,0 0 1,-21 21-16,0-21 0,0 21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2T01:54:32.6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5524 804 0,'0'0'0,"0"-21"0,-21 0 16,21 0-16,-21 0 0,21 0 15,0-1-15,0 1 16,-21 0 0,21 0-16,0 0 0,0 0 31,-21 21-31,21 21 31,-21 0-31,21 0 0,0 0 16,0 22-16,0-1 15,0 0-15,0 22 0,0-1 0,0 1 16,0-1-16,0 1 0,0-1 16,0 1-16,0-1 0,0 1 0,0-1 15,0 1-15,0-1 0,0 1 16,0 20-16,0-20 0,0-22 16,0 22-16,0-1 0,0-20 0,0-1 15,0 0-15,0-21 0,0 22 16,0-22-16,0 0 0,0 0 0,-22-21 15,22 21-15,-21-21 16,0 0 0,0-21-16,21 0 15,-21 0-15,21 0 0,0 0 16,0-22-16</inkml:trace>
  <inkml:trace contextRef="#ctx0" brushRef="#br0" timeOffset="471.73">4995 1185 0,'0'0'0,"-21"-21"0,-21 0 0,21 0 16,-1 0-16,-20-22 0,21 22 0,0 0 16,0 0-16,-1 0 15,-20 0-15,21-1 0,21-20 0,-21 21 16,21-21-16,0 20 0,0-20 15,0 21-15,21-21 0,0-1 0,0 22 16,22-21-16,-1 21 0,21-22 16,-20 22-16,20 0 0,1-21 15,-1 20-15,22 1 0,-22 0 0,22 0 16,0 21-16,-1 0 0,-20 0 16,21 0-16,-22 0 0,-21 42 0,22-21 15,-22 22-15,1-22 0,-22 21 16,0 22-16,-21-22 0,0 0 15,0 22-15,0-1 0,-21 1 16,0-1-16,-1-20 0,-20 20 16,0-20-16,-1-1 0,1 0 0,0 1 15,-1-1-15,-20 0 0,21-21 16,-1 1-16,1-1 0,21 0 0,-22 0 16,22 0-16,0-21 0,0 0 15,0 21-15,0-21 0,42 22 63,0-22-63</inkml:trace>
  <inkml:trace contextRef="#ctx0" brushRef="#br0" timeOffset="1151.33">5990 1969 0,'21'0'31,"-21"-22"-31,0 1 0,0 0 16,21 0-16,-21 0 0,22 0 15,-22-22-15,0 22 0,0-21 0,21-1 16,-21 22-16,0-21 0,0 21 16,0-22-16,0 22 0,0 0 0,0 0 15,0 0-15,-21 21 0,-1 0 16,1 0-16,0 0 0,0 0 16,-21 0-16,20 21 0,-20 0 15,21 21-15,-21-20 0,20 20 16,-20 0-16,21 1 0,0-1 15,-22 0-15,22-21 0,21 22 0,-21-1 16,21-21-16,0 22 0,0-22 16,0 0-16,0 0 0,0 0 0,0 0 15,0 1-15,21-22 0,-21 21 16,21-21-16,1 0 0,-1 0 0,0 0 16,0 0-16,0 0 0,0 0 15,22-21-15,-22-1 0,0 1 0,0 0 16,0 0-16,22 0 0,-22-22 15,0 22-15,0-21 0,0 0 16,1 20-16,-1-20 0,-21 0 0,0 21 16,21-22-16,-21 22 0,21 0 15,-21 0-15,0 42 32,0 0-32,0 0 0,0 0 15,-21 22-15,21-22 0,-21 21 0,21 1 16,0-22-16,0 21 0,0-21 0,0 22 15,0-22-15,0 21 0,0-21 16,0 0-16,0 1 0,0-1 0,0 0 16,21-21-16,0 21 0,0-21 15,0 0-15,1 0 16,-1 0-16,0 0 16,0 0-16,0-21 0,0 0 0,1 0 15</inkml:trace>
  <inkml:trace contextRef="#ctx0" brushRef="#br0" timeOffset="1612.83">6477 1715 0,'0'0'0,"0"-22"0,0 1 16,0 0-16,0 0 0,0 0 15,21 0-15,0 21 0,-21-22 16,21 22-16,1-21 0,-1 21 15,0 0-15,0 0 0,21 0 16,-20 0-16,20 0 0,-21 21 0,21-21 16,-20 22-16,20 20 0,-21-21 15,0 0-15,0 22 0,1-1 0,-1 0 16,-21-21-16,21 22 0,-21-1 16,0 0-16,0-20 0,0-1 0,0 21 15,0-21-15,0 0 0,-21 1 16,0-1-16,-1-21 0,22 21 0,-21-21 15,0 0 1,0 0-16,21-21 16,0 0-16,0-1 15,0 1-15,0 0 0,0-21 16,0 21-16,0-22 0,0 1 0,21 0 16,0 20-16,0-20 0,1 0 15,-1-1-15,21 22 0,-21-21 0,0 21 16,22 0-16,-22-1 0,21 1 15,-21 21-15,1-21 0,-1 21 0,0 0 16,0 0-16</inkml:trace>
  <inkml:trace contextRef="#ctx0" brushRef="#br0" timeOffset="2283.63">7662 1778 0,'0'0'0,"21"0"0,1 0 16,-1-21-16,0 0 0,0 0 15,-21-1-15,21 1 16,-21 0-16,0 0 0,0 0 0,0 0 15,0-1-15,0 1 0,0 0 16,0 0-16,0 0 0,0 0 16,0-1-16,-21 1 0,0 21 15,0 0-15,0 0 0,-1 0 16,1 0-16,-21 21 0,21 1 0,-22-1 16,22 0-16,-21 0 0,21 21 15,0 1-15,-1-1 0,1 0 0,0 1 16,0-1-16,21 0 0,0-20 15,0 20-15,0-21 0,0 21 0,0-20 16,0-1-16,0 0 16,0 0-16,21-21 0,-21 21 0,21-21 15,0 0-15,1 0 16,20 0-16,-21-21 0,0 0 0,22 21 16,-22-21-16,0 0 0,21-1 0,-21-20 15,1 21-15,-1-21 0,0 20 16,0-20-16,0 0 0,0-1 0,-21 22 15,0-21-15,0 21 0,0 0 16,0-1-16,0 1 0,0 0 16,0 42 15,0 0-31,0 1 0,-21-1 0,21 0 16,0 0-16,-21 21 0,21-20 15,0 20-15,0-21 0,0 21 16,0-20-16,0 20 0,0-21 0,21 21 15,-21-20-15,21-1 0,1 0 16,-22 0-16,21 0 0,0-21 0,0 21 16,0-21-16,22 0 0,-22 0 15,0 0-15,0 0 0,21 0 0,-20 0 16,-1-21-16,0 0 0,0 21 0,0-21 16,0 0-16,1-22 0,-1 22 15,0 0-15</inkml:trace>
  <inkml:trace contextRef="#ctx0" brushRef="#br0" timeOffset="2591.44">8530 847 0,'0'-21'16,"0"42"-16,0-64 0,0 22 0,-21 0 0,0 21 15,0 0 1,-1 0-16,1 21 0,21 0 15,-21 1-15,21 20 16,-21 0-16,0 1 0,21 20 0,0 1 16,-21-22-16,-1 21 0,22 1 0,0-1 15,0 1-15,0-22 0,0 22 16,0-1-16,0-20 0,0 20 16,0-21-16,0 1 0,0-1 0,0 0 15,0-20-15,22 20 0,-1-21 16,-21 0-16,0 0 0,21 1 15,0-22-15,0-22 16,0 22 0</inkml:trace>
  <inkml:trace contextRef="#ctx0" brushRef="#br0" timeOffset="2944.26">8953 656 0,'0'21'16,"-21"1"-16,-63 295 31,62-253-31,22-1 16,0 22-16,-21-22 0,0 1 0,21 20 15,0-20-15,0-1 0,-21 1 16,21-1-16,0 1 0,-21-22 0,21 1 16,0-1-16,0 0 0,0-21 0,0 1 15,0-1-15,0 0 0,0 0 16,0 0-16,21-21 0,0 0 31,0-21-31,0 21 0,1-21 16,-22 0-16,21 0 0,-21-22 15,21 22-15,0-21 0</inkml:trace>
  <inkml:trace contextRef="#ctx0" brushRef="#br0" timeOffset="3340.02">9102 1736 0,'0'0'15,"21"0"-15,-21 21 0,21-21 16,0 0-16,0 0 16,0 0-16,1-21 0,-1 21 15,0-21-15,0-1 0,0 1 16,-21 0-16,21 0 0,1 0 16,-1-22-16,-21 22 0,0 0 0,0 0 15,0-21-15,0 20 16,0 1-16,0 0 0,-21 21 15,-1 0-15,1 0 0,0 0 16,-21 0-16,21 0 0,-1 21 0,-20 0 16,21 1-16,0-1 0,0 21 15,-1-21-15,1 22 0,0-22 0,21 21 16,0 0-16,0-20 16,0 20-16,0 0 0,0-21 0,0 22 0,0-22 15,21 0-15,0 0 0,1 0 16,-22 1-16,42-22 0,-21 21 15,0-21-15,0 0 0,22 0 0,-22 0 16,0 0-16,21-21 0,-20-1 16</inkml:trace>
  <inkml:trace contextRef="#ctx0" brushRef="#br0" timeOffset="3707.81">9885 699 0,'0'0'0,"0"-22"0,0 1 15,0 0-15,-21 21 0,-1 0 16,1 0-16,0 0 16,21 21-16,-21 0 0,21 1 15,-21 20-15,21 0 0,-21 1 16,21-1-16,0 21 0,0 1 0,0-1 15,-22 1-15,22-1 0,-21 22 16,21-21-16,0-22 0,0 21 0,0 1 16,-21-1-16,21 1 0,0-22 0,0 1 15,0 20-15,0-42 0,0 22 16,21-1-16,0-21 0,-21 0 0,22 0 16,-1 1-16,0-22 15,0 0-15,0 0 0,0 0 0,1 0 16,-1 0-16,0 0 0,0-22 15,0 1-15,0 0 0,1 0 0,-1-21 16,0 20-16,0-20 0</inkml:trace>
  <inkml:trace contextRef="#ctx0" brushRef="#br0" timeOffset="7883.7">11070 1164 0,'0'0'0,"0"21"16,21-21-1,0 0 1,1 0-16,20 0 0,-21 0 16,0-21-16,22 0 0,-22 21 15,21-21-15,-21 0 0,22 0 0,-22-1 16,21 1-16,-21 0 0,0 0 15,-21-21-15,0 20 0,0 1 0,0 0 16,0 0-16,0 0 16,0 0-16,-21 21 0,0-22 0,0 22 15,-21 0-15,-1 0 0,1 0 16,0 22-16,-1-22 0,-20 21 0,20 0 16,-20 0-16,21 21 0,-22-20 15,22 20-15,-1 0 0,1-21 0,21 22 16,0-1-16,0 0 0,21-20 15,0 20-15,0-21 0,0 21 0,21-20 16,0-1-16,0 0 0,21 0 16,1 0-16,-1-21 0,0 21 0,22-21 15,-22 0-15,1 0 0,20 0 16,-21 0-16,1 0 0,-1 0 16,0 0-16,-20 0 0,-1 0 0,0 0 15,-21-21-15,0 0 0,-21 21 16,0 0-1,-22 0-15,22 0 0,-21 21 16,-1-21-16,1 21 0,0 1 0,-1-1 16,1 0-16,21 21 0,-21 1 15,20-1-15,-20 0 0,21-21 0,0 22 16,21-1-16,0 0 0,0 1 16,0-22-16,0 0 0,0 0 0,0 0 15,0 1-15,21-1 0,0-21 16,21 0-16,-20 0 0,-1 0 15,21 0-15,-21 0 0,22 0 0,-22-21 16,21-1-16,-21 1 0,0 0 16,22-21-16,-22-1 0,0 1 0,0 21 15,22-21-15,-22-1 0,0 1 16,21 0-16,-21 20 0,1 1 0,20 0 16,-21 0-16,0 0 0,22 21 15,-22 0-15,21 0 0,-21 0 0,0 0 16,1 0-16,-1 21 0,0 0 0,0 0 15,-21 0-15,0 22 0,0-22 16,0 21-16,0 1 0,0-1 16,0-21-16,0 21 0,-21 1 15,0-22-15,0 21 0,21-21 0,-22 1 16,1-1-16,21 0 0,-21 0 16,21 0-16,0-42 31,0 0-16,21 0-15,0 0 0,1-1 0,-1-20 16,21 21-16,-21-21 0,22-1 16,-22 1-16,21 0 0,-21 20 0,22-20 15,-22 21-15,21-21 0,-21 20 16,0 1-16,1 0 0,-22 0 16,0 0-16,-22 21 31,1 0-31,0 21 15,0 0-15,0 21 0,0-20 16,-1 20-16,1-21 0,21 21 0,-21 1 16,0-1-16,21-21 0,-21 22 15,21-1-15,0-21 0,0 21 0,0-20 16,21-1-16,0 0 0,21 0 16,-20 0-16,20-21 0,0 0 0,1 21 15,-1-21-15,21 0 0,-20 0 0,-1 0 16,22-21-16,-22 21 15,0-21-15,22 0 0,-22 0 0,0 0 16,-20-1-16,20-20 0,-21 21 16,21-21-16,-20-1 0,-1 22 0,0-21 15,-21-1-15,0 22 0,0-21 16,0 21-16,0 0 0,0-1 0,-21 1 16,0 21-16,-1 0 15,1 0-15,0 0 0,0 0 16,0 0-16,0 21 0,-1 1 0,22 20 15,-21-21-15,21 21 16,-21-20-16,21 20 0,0-21 0,0 21 0,0-20 16,0 20-16,0-21 15,0 0-15,21 0 0,0 1 0,1-1 16,-1 0-16,0 0 0,21 0 0,1-21 16,-22 0-16,21 0 0,0 0 15,1 0-15,-22 0 0,21 0 0,1 0 16,-1-21-16,-21 21 0,21-21 15,-20 0-15,20-22 0,-21 22 0,0-21 16,22 0-16,-22 20 0,0-20 16,0-21-16,0 41 0,0-20 15,1 0-15,-1-1 0,0 22 0,0 0 16,0 0-16,0 21 0,1 0 16,-1 0-16,0 21 15,-21 0-15,0 0 16,0 1-16,0-1 0,0 0 15,0 0-15,0 0 16,0 0-16,0-42 31,0 0-15,0 0-16,0 0 0,0 0 16,0-1-16,0 1 15,0 0-15,0 0 0,0 0 16,-21 21-1,0 0 1,-1 0-16,1 21 0,0 0 16,0 0-16,0 0 0,21 1 15,-21-1-15,-1 21 0,1-21 0,0 22 16,0-22-16,0 21 0,21-21 16,0 22-16,0-22 0,0 21 0,0-21 15,0 0-15,0 22 0,0-22 16,0 0-16,0 0 0,21 0 15,0 1-15,0-1 0,0-21 0,1 21 0,-1-21 16,21 0-16,-21 0 16,0 0-16,22 0 0,-1 0 0,-21 0 15,22 0-15,-22 0 0,21-21 0,-21 21 16,22-21-16,-22-22 0,0 22 16,21 0-16,-21-21 0,1-1 0,-1 1 15,0 0-15,-21-1 0,21 22 16,-21-21-16,21 21 0,-21-22 0,0 22 15,0 0-15,0 0 16,0 42 0,0 0-16,0 0 15,-21 0-15,21 22 0,-21-22 0,21 0 16,0 21-16,0-20 0,0 20 0,0-21 16,0 0-16,0 22 15,0-22-15,0 0 0,0 0 16,0 0-16,21-21 0,0 0 15,0 21-15,1-21 0,-1 0 0,0 0 16,0 0-16,21 0 0,-20-21 0,20 0 16,-21 0-16,21 0 0,-20 0 15,20-1-15,-21-20 0,0 0 0,0-1 16,1 22-16,-1-21 0,0 0 16,0 20-16,-21-20 0,0 21 15,21 21-15,-21-21 0,0 0 0,0 42 31,-21 0-31,21 0 0,-21 0 16,21 0-16,-21 1 0,21 20 16,-21-21-16,21 0 0,-22 22 0,22-22 15,0 21-15,0-21 0,0 0 16,0 1-16,0-1 0,0 0 0,0 0 16,0 0-16,22-21 0,-1 21 0,0-21 15,0 0-15,0 0 0,0 0 16,22 0-16,-22 0 0,0 0 0,21-21 15,-20 0-15,-1 0 0,21 0 16,-21 0-16,22-22 0,-22 1 16,0 0-16,0-1 0,21-20 0,-20-1 15,-1 1-15,0-1 0,-21 22 16,21-22-16,-21 1 0,21-1 0,-21 22 16,0 0-16,0-1 0,0 1 15,21 21-15,-21-21 0,0 20 0,0 1 16,0 42-1,-21 1-15,21-1 16,-21 0-16,21 21 0,0 1 16,-21-1-16,0 0 0,21 1 0,-21 20 15,21-21-15,0 1 0,0 20 16,-22 1-16,22-22 0,0 22 16,0-22-16,0 0 0,0 1 0,0-1 15,0 0-15,0 1 0,22-22 16,-1 21-16,0-21 0,0 0 0,0 1 15,0-22-15,1 21 0,-1-21 0,0 0 16,0 0-16,0 0 0,0 0 16,22 0-16,-22-21 0,0-1 0,21 1 15,-20 0-15,20 0 0,-21-21 16,0 20-16,22-20 0,-22 0 16,0 21-16,0-22 0,0 22 0,0-21 15,-21 21-15,0-1 0,22 22 16,-22-21-16,0 42 15,-22 1 1,22-1-16,-21 0 0,0 21 16,21-21-16,-21 22 0,21-22 15,0 0-15,0 21 0,0-20 0,0-1 16,0 0-16,0 0 0,0 0 0,0 0 16,21 1-16,0-22 0,0 21 15,1-21-15,-1 0 0,21 0 0,-21 0 16,22 0-16,-22 0 0,21 0 15,-21 0-15,22-21 0,-22 21 0,0-43 16,21 22-16,-21 0 0,1 0 16,-1-22-16,21 1 0,-21 21 15,0-21-15,1-1 0,-22 22 0,21-21 16,-21 21-16,21-1 0,-21 1 16,0 42-1,-21 1 1,0-1-16,-1 0 0,1 0 0,0 21 15,21-20-15,-21 20 0,0-21 16,21 21-16,-21-20 0,21-1 0,0 0 16,0 21-16,0-21 0,0 1 0,21-1 15,0-21-15,0 21 0,0 0 16,0-21-16,22 0 0,-22 21 16,21-21-16,1 0 0,-1 0 15,0 0-15,-21 0 0,22-21 0,-22 0 16,21 0-16,-21 0 0,1-1 0,-22 1 15,0-21-15,0 0 0,0 20 16,0-20-16,0 0 0,0-1 0,0 1 16,-22 21-16,-20-21 0,21 20 15,0 1-15,-22 0 0,22 0 0,-21 21 16,21 0-16,-22 0 0,22 0 16,0 0-16,0 0 15,21 21-15,0 0 16,21 0-1,0-21-15,22 0 0,-1 0 0,0 0 16,1 0-16,-1 0 0,21 0 16,-20 0-16,20-21 0,-20 21 0,-1-21 15,0 21-15,1-21 0,-1 0 16,0 21-16,1-21 0,-22 21 0,0 0 16,0 0-16,0 0 0,0 0 15,1 0-15,-22 21 0,0 0 16,0 0-16,0 0 0,0 0 15,0 22-15,0-22 0,0 21 0,0-21 16,0 1-16,0 20 0,0-21 16,0 0-16,-22 22 0,22-22 15,0 0-15,0 0 0,0 0 0,-21 0 16,21 1-16,0-1 16,0-42 15,0-1-16,0 1-15,21 0 0,1 0 0,-22-21 16,21 20-16,0-20 0,0 0 16,0-1-16,22 1 0,-22 0 0,0-1 15,21 1-15,1 0 0,-22 21 16,0-22-16,21 43 0,-21-21 0,1 0 16,-1 21-16,0 0 0,-21 21 15,0 0-15,0 0 16,0 1-16,0 20 0,0 0 0,0-21 15,0 22-15,0-1 0,-21 0 16,0 1-16,21-1 0,-22 0 0,22 1 16,0-22-16,0 21 0,0-21 15,0 22-15,43-22 0,-22 0 0,0 0 16,0 0-16,22 1 0,-22-22 16,21 0-16,0 0 0,-20 0 0,20 0 15,-21 0-15,21 0 0,1 0 0,-22 0 16,21-22-16,-21 1 0,22 0 15,-22 0-15,21 0 0,-21 0 16,22-22-16,-22 22 0,0-21 0,0 21 16,0-22-16,1 22 0,-1-21 15,-21-1-15,0 22 0,0 0 0,0-21 16,0 21-16,-21-1 0</inkml:trace>
  <inkml:trace contextRef="#ctx0" brushRef="#br0" timeOffset="8351.91">16171 741 0,'0'0'0,"-21"21"0,0 0 0,0 0 16,0 1-16,21-1 0,0 0 16,-22 0-16,22 0 0,0 0 0,0 1 15,0-1-15,22-21 0,-1 21 16,0-21-16,0 0 0,0 0 15,0 0-15,22 0 0,-22 0 0,0 0 16,0-21-16,22 0 0,-43-1 16,21 1-16,0 0 0,-21 0 0,0 0 15,0 0-15,0-1 16,0 1-16,-21 21 0,0-21 16,-1 21-16,1 0 0,0 0 15,0 0-15,0 0 0,0 21 0,-1-21 16,1 21-16,0 1 15,0-22-15,0 21 0,0 0 0,21 0 16,-22-21-16,1 0 16,0 21-16,21 0 0,-21-21 0</inkml:trace>
  <inkml:trace contextRef="#ctx0" brushRef="#br0" timeOffset="8639.79">14711 1418 0,'0'21'16,"21"-21"0,0 0-1,21 0-15,-20 0 0,41 0 16,-21 0-16,1-21 0,20 21 0,1 0 15,-22 0-15,22-21 0,-22 21 0,21 0 16,-20 0-16,-1-21 0,-21 21 16,22 0-16,-22 0 0,0 0 0,0 0 15,-42 0 1,-21 21-16,20-21 16</inkml:trace>
  <inkml:trace contextRef="#ctx0" brushRef="#br0" timeOffset="9616.12">5694 2688 0,'-21'0'16,"21"21"46,21-21-46,0 0-16,0 0 0,0 0 16,22 0-16,-1 0 0,0 0 15,1 0-15,-1 0 0,21 0 0,-20 0 16,20 0-16,22 0 0,0 0 16,-1 0-16,1 0 0,21 0 0,21 0 15,-21 0-15,21 0 0,0 0 16,0 0-16,0 0 0,21 0 15,0 0-15,0-21 0,21 21 0,-20 0 16,20 0-16,0-21 0,22 21 0,-22 0 16,22 0-16,-22 0 0,21-21 15,22 21-15,-21 0 0,20 0 0,-20 0 16,20 0-16,1 0 0,-21 0 0,20 0 16,1 0-16,0 0 0,-1 0 15,1 0-15,0 0 0,-1 0 0,1 0 16,0 0-16,-1 0 0,1 0 15,0 0-15,20 0 0,-20 0 0,-21-21 16,20 21-16,1 0 0,-22 0 16,1 0-16,-1 0 0,1 0 15,-22 0-15,1 0 0,-22 0 0,-21 0 16,21 0-16,-21 0 0,-21 0 0,0 0 16,-1 0-16,-20 0 0,0 0 15,-22 0-15,1 0 0,-1 0 0,1 0 16,-22 0-16,-21 0 0,22 0 15,-22 0-15,0 0 0,0 0 0,0 0 16,0 0-16,1 0 0,-1 0 16</inkml:trace>
  <inkml:trace contextRef="#ctx0" brushRef="#br0" timeOffset="51142.43">1630 3704 0,'-21'0'15,"-1"0"1,22 21 31,0 1-32,0-1 1,0 0-16,22-21 0,-1 0 16,0 0-16,0 0 15,0 0-15,0 0 0,1 0 16,-1 0-16,0 0 0,0 0 16,0-21-16,0 21 0,1-21 0,-1-1 15,0 1-15,0 0 0,0 0 16,0 0-16,1 0 0,-22-1 15,0 1-15,21 0 0,-21 0 16,0 0-16,0 0 0,-21 42 47,21 0-47,0 21 0,0-21 16,0 22-16,0-1 0,0 0 0,0 1 15,0 20-15,0-20 0,0 20 16,0 1-16,0-22 0,0 21 15,0 1-15,0-22 0,0 1 0,0-1 16,0 0-16,0 1 0,0-22 16,0 21-16,0-21 0,0 0 15,0 1-15,0-1 16,0 0-16,-22-21 16,1 0-16,0 0 15,0-21-15,0 21 0,-22-21 0,22-1 16,-21-20-16,21 21 0,-22-21 15,1-1-15,21 1 0,-21 21 0,20-22 16,1 22-16,0 0 0,21 0 16,0 0-16,0 42 15,0 0 1,0 21-16,21-20 0,0 20 16,1-21-16,-1 21 0,0-20 15,-21 20-15,21-21 0,0 0 16,0 0-16,1 1 0,20-1 0,-21 0 15,0 0-15,0-21 0,1 0 16,-1 21-16,0-21 0,0 0 0,0 0 16,0 0-16,1 0 0,-1-21 15,0 0-15,0 0 0,0 0 0,22-1 16,-22 1-16,0-21 0,0 21 16,0-22-16,0 22 0,1-21 0,-1 21 15,0 0-15,0-1 16,0 1-16,-21 0 15,0 42 1,0 0-16,0 1 16,0-1-16,0 0 0,0 21 15,0-21-15,0 1 0,0-1 0,0 21 16,0-21-16,0 0 0,0 1 16,0-1-16,0 0 0,0 0 0,21-21 15,1 21-15,-1-21 0,0 0 16,21 0-16,-21 0 0,1 0 0,-1 0 15,21 0-15,-21 0 0,0-21 16,22 0-16,-22 0 0,0 0 0,0-1 16,0 1-16,1-21 15,-1 0-15,-21 20 0,0-20 0,0 0 16,0-1-16,0 1 0,0 0 16,-21 21-16,-22-22 0,22 22 0,0 21 15,-21 0-15,20 0 0,-20 0 16,21 0-16,-21 0 0,-1 21 0,22 0 15,-21 1-15,21-1 0,-22 0 16,22 21-16,0-21 0,0 1 0,21-1 16,0 21-16,0-21 0,0 0 15,0 1-15,0-1 0,21-21 0,0 0 16,0 21-16,22-21 16,-1 0-16</inkml:trace>
  <inkml:trace contextRef="#ctx0" brushRef="#br0" timeOffset="52583.66">3768 4424 0,'0'0'16,"-22"0"-16,1 0 31,21-21-31,0 0 16,0-1-16,0 1 0,0 0 16,21 0-16,1-21 0,-1 20 0,0-20 15,-21 0-15,21-1 0,0 1 16,0 0-16,1-1 0,-1 22 0,-21-21 15,0 21-15,0 0 0,0-1 0,-21 22 32,-1 0-32,1 0 15,0 0-15,-21 22 0,21-1 16,-1-21-16,1 21 0,0 0 0,0 0 16,21 0-16,0 1 0,0-1 15,0 0-15,0 0 0,21 0 0,0-21 16,0 21-16,22 1 0,-22-1 15,0 0-15,0 0 0,22 0 0,-22 0 16,0 1-16,0-1 0,0 21 0,-21-21 16,0 0-16,21 1 0,-21-1 15,22 0-15,-22 0 0,21 0 16,-21 0-16,21-21 16,0 0-16,-21 22 0,21-22 15,0 0-15,1 0 0,-1 0 16,0-22-16,0 1 0,0 0 15,0 0-15,22 0 0,-22-22 0,21 22 16,-21-21-16,22 0 0,-22-1 16,0 1-16,0 0 0,0-1 0,1 1 15,-1 21-15,-21-22 0,0 22 16,0 0-16,0 0 0,-21 42 31,-1 0-31,22 0 0,-21 1 16,0-1-16,0 21 0,21 0 15,0-20-15,-21 20 0,21 0 16,0-21-16,0 22 0,0-22 0,0 0 16,0 21-16,0-20 0,21-1 15,-21 0-15,21-21 0,0 21 0,0 0 16,1-21-16,20 0 0,-21 0 16,21 0-16,1 0 0,-1-21 0,0 0 15,1 21-15,-1-21 0,0 0 0,1-22 16,-22 22-16,21 0 0,-21-21 15,1-1-15,-1 22 0,0-21 0,0-1 16,-21 22-16,0-21 0,0 21 16,0 0-16,0-1 0,0 1 15,0 42 17,-21 1-32,0-1 0,21 21 0,0-21 15,0 22-15,-21-22 0,21 21 16,0-21-16,0 22 0,0-22 0,0 0 15,0 0-15,0 0 0,0 0 0,0 1 16,0-1-16,21-21 0,0 0 16,0 0-16,0 0 0,0 0 0,1 0 15,-1 0-15,21 0 0,-21-21 16,22-1-16,-22 1 0,21 0 0,-21 0 16,22-21-16,-22-1 0,0 22 15,0-21-15,0-1 0,0 22 16,-21-21-16,0 21 0,0 0 0,0-1 15,0 1-15,0 42 32,0 22-32,0-22 15,-21 0-15,21 21 0,-21-20 16,21-1-16,0 21 0,0-21 0,0 0 16,0 1-16,0-1 0,0 0 15,0 0-15,-21 0 0,21 0 0,0 1 16,0-1-16,-21-42 47,21-1-47,0 1 0,0 0 15,0 0-15,0 0 0,0-22 0,0 22 16,0-21-16,0 0 0,0-1 0,21 1 16,0 0-16,0-1 0,22 22 15,-22-21-15,21 21 0,22-1 0,-22 1 16,21 21-16,1 0 0,-1 0 15,-20 0-15,20 0 0,-20 21 0,-1 1 16,0-1-16,-21 0 0,22 21 16,-43-21-16,0 22 0,0-1 15,0 0-15,0 1 0,0-1 0,-21 0 16,-1-20-16,1 20 0,0-21 0,0 0 16,0 0-16,0 1 0,21-1 15,0 0-15,-22-21 0,22 21 0,-21-21 16,21 21-1</inkml:trace>
  <inkml:trace contextRef="#ctx0" brushRef="#br0" timeOffset="55132.92">7366 4255 0,'0'-22'32,"21"1"-17,0 0-15,-21 0 16,21 0-16,1-22 0,-1 1 0,21 21 15,-21-21-15,22-1 0,-22 1 16,21 0-16,0-1 0,1-20 16,20 20-16,-20 1 0,-1 0 0,-21-1 15,21 1-15,-20 0 0,-1 21 16,-21-1-16,-21 22 16,-1 0-16,-20 22 15,21-1-15,-21 21 0,-1-21 0,1 22 16,0-22-16,20 21 0,-20-21 15,42 22-15,0-22 0,0 21 0,0-21 16,0 0-16,0 1 0,21 20 0,0-21 16,22 0-16,-22 0 0,21 22 15,1-22-15,-1 0 0,-21 0 0,21-21 16,-20 21-16,-1 1 16,0-1-16,0-21 0,-21 21 0,-21-21 31,0 0-16,0-21-15,-1 0 0,-20 21 0,21-22 16,0 1-16,0 0 0,-1 0 16,1 0-16,21 0 0,-21 21 15,21 21 1,0 0 0,0 21-16,21-21 0,-21 1 0,21 20 15,-21-21-15,22 0 0,-1 22 16,0-22-16,0 0 0,0 0 15,0 0-15,1-21 0,20 21 0,-21-21 16,21 0-16,1 0 0,-1 0 16,0 0-16,1 0 0,-1-21 0,0 21 15,22-21-15,-22-21 0,22 21 16,-22-1-16,0-20 0,22 21 0,-22-21 16,1-1-16,-22 1 0,21 0 0,-21-1 15,0 1-15,-21 0 0,0-1 16,0 1-16,0 21 0,0 0 0,-21-1 15,0 1-15,0 21 0,-21 0 16,-1 0-16,1 0 0,21 0 0,-22 0 16,1 21-16,0 1 0,21-1 15,-22 21-15,22-21 0,-21 22 16,21-1-16,-1-21 0,1 21 0,21 1 16,0-1-16,-21 0 0,21-20 15,0 20-15,0-21 0,0 0 0,0 0 16,0 1-16,21-22 0,0 21 0,1-21 15,-1 0-15,21 0 0,-21 0 16,0 0-16,22-21 0,-22-1 0,21 1 16,1 0-16,-22 0 0,0 0 15,21-22-15,-21 22 0,1-21 0,-1 0 16,0 20-16,-21-20 0,0 21 0,0 0 16,0 0-16,0-1 15,0 1-15,-21 21 16,21 21-1,-21 1-15,-1-1 0,22 0 16,0 21-16,-21 1 0,0-22 0,21 21 16,0-21-16,0 22 0,0-22 15,0 21-15,0-21 0,0 0 0,21 1 16,0-1-16,1 0 0,-1-21 0,21 0 16,-21 0-16,22 0 15,-1 0-15,-21 0 0,21 0 0,1-21 0,-1 0 16,0-1-16,1 1 0,-1-21 15,-21 21-15,0-22 0,1 22 16,-1-21-16,0 0 0,-21-1 0,0 22 16,0-21-16,0 21 0,0-1 15,0 1-15,-21 21 16,0 21 0,21 22-16,-22-22 15,22 0-15,-21 21 0,21 1 0,0-1 16,0-21-16,0 22 0,-21-22 0,21 0 15,0 21-15,0-21 0,0 1 16,0-1-16,0 0 16,21-21 15,-21-21-31,0 0 0,21-1 16,-21 1-16,22 0 0,-22-21 15,0 21-15,21-22 0,0 1 0,0 0 16,-21 20-16,21-20 0,-21 21 0,21 0 15,-21 0-15,22-1 0,-1 22 16,0 0 0,-21 22-16,21-1 0,-21 0 0,0 0 15,0 21-15,0-20 0,21 20 16,-21-21-16,0 21 0,21-20 16,-21-1-16,0 0 0,0 21 0,0-21 15,22-21-15,-22 22 0,0-1 16,21-21-16,0 0 15,0 0 1,0-21-16,0-1 0,1 1 16,-1 0-16,-21-21 0,21 21 0,0-22 15,0 22-15,0-21 0,22-1 16,-22 22-16,0-21 0,0 21 0,0 0 16,1-1-16,-1 1 0,0 21 0,-21 21 31,0 1-16,0 20-15,0-21 0,0 0 0,0 22 16,0-22-16,0 21 0,0-21 16,0 22-16,0-22 0,0 0 0,0 0 15,0 0-15,0 0 0,21 1 16,-21-1-16,42-21 0,-20 21 0,-1-21 16,21 0-16,0 0 0,1 0 0,-1 0 15,0 0-15,1-21 0,-1 21 16,0-21-16,1-1 0,-1 1 0,-21-21 15,0 21-15,22 0 0,-43-22 16,21 1-16,-21 21 0,0-22 0,0 22 16,0 0-16,0 0 0,0 0 15,0 0-15,-21 21 0,0 0 0,-1 0 16,1 21-16,0 0 0,0 0 16,0 0-16,0 0 0,-1 22 0,1-1 15,21-21-15,0 22 0,0-22 0,0 21 16,0-21-16,0 0 0,0 1 15,0-1-15,21 0 0,1 0 0,-1-21 16,0 0-16,0 0 0,0 0 0,22 0 16,-22 0-16,0 0 0,21-21 15,1 21-15,-1-21 0,0 0 16,1-1-16,-1-20 0,0 21 0</inkml:trace>
  <inkml:trace contextRef="#ctx0" brushRef="#br0" timeOffset="56755.7">11811 4128 0,'0'0'0,"-21"21"0,21 0 15,0 0-15,0 0 16,-21-21-16,42-21 47,0 0-47,0 0 0,0-22 15,0 22-15,1-21 0,-1 21 0,21-22 16,-21 1-16,22 0 0,-1-1 16,-21-20-16,21 21 0,1-22 0,-1 1 15,-21 20-15,0-20 0,22 20 16,-43 1-16,0 0 0,21 21 16,-21-1-16,0 1 0,-21 21 15,0 0-15,-1 21 16,1 1-16,0-1 0,0 21 0,0-21 15,0 22-15,-1-1 0,1-21 16,21 21-16,0 1 0,0-22 0,0 21 16,0-21-16,21 22 0,1-22 0,-1 21 15,0-21-15,21 22 16,-21-22-16,1 0 0,-1 0 0,0 0 0,0 1 16,0-1-16,-21 0 0,21-21 15,-21 21-15,22-21 0,-22 21 16,-22-21 15,1-21-31,0 0 0,0 0 0,0 21 16,0-21-16,-1 21 0,22-22 15,-21 22-15,0 0 16,21 22-16,0-1 16,21 0-1,0-21-15,1 21 0,-1-21 16,0 0-16,0 0 0,0 0 0,0 21 0,1-21 15,-1 0-15,0 0 16,21 0-16,-21 0 0,1-21 0,-1 0 16,0 21-16,0-21 0,0 0 0,0-1 15,1 1-15,-1 0 0,-21 0 16,21 0-16,0-22 0,0 22 0,0-21 16,1 21-16,-1 0 0,0-22 15,0 22-15,0 0 0,0 21 0,1-21 16,-1 21-16,0 0 0,0 0 0,0 0 31,-21 21-31,0 0 0,0 0 16,0 0-16,0 1 15,0-44 32,0 1-31,0 0-16,0 0 0,0 0 15,0 0-15,-21-1 0,21 1 16,-21 0-16,21 0 0,-21 21 0,21-21 16,-21 21-16,-1 0 15,1 0-15,21 21 16,0 0-16,-21 0 0,0 0 16,21 22-16,-21-22 0,21 21 15,0-21-15,0 22 0,0-22 0,-21 0 16,21 21-16,0-20 0,0-1 15,0 0-15,0 21 0,21-21 0,-21 1 16,21-22-16,0 21 0,0 0 0,22-21 16,-22 0-16,21 0 0,-21 0 15,22 0-15,-1 0 0,0 0 0,1 0 16,-1-21-16,0 0 0,22-1 16,-22 1-16,-21 0 0,22-21 0,-1 21 15,-21-1-15,21-20 0,-42 21 16,22 0-16,-22 0 0,21-1 15,-21 1-15,0 0 0,-21 21 16,-1 0-16,1 0 16,0 21-1,0-21-15,21 21 0,0 1 16,0-1 0,0 0-16,21 0 15,-21 0-15,21-21 0,-21 21 0,21 1 16,-21-1-16,0 0 0,0 0 15,0 0-15,0 0 0,0 1 0,22-1 16,-22 0-16,21 0 0,-21 0 16,21-21-1,0 0-15,0 21 0,0-21 16,1 0-16,-1 0 0,0 0 16,0-21-16,21 21 0,-20-21 15,-1 0-15,0 0 0,0 0 0,0-1 16,0 1-16,1 0 0,-1-21 15,-21 21-15,21-1 0,0 1 0,0 0 16,-21 0-16,0 0 16,0 42-1,0 0-15,-21 0 16,21 0-16,0 1 0,-21-1 0,0 0 16,21 0-16,-21 0 15,21 0-15,0 1 0,0-1 0,0 0 16,0 0-16,0 0 0,0 0 0,0 1 15,21-22 1,0 0-16,0 0 0,0 0 0,0 0 16,1 0-16,-1 0 15,-21-22-15,21 1 0,0 21 0,0-21 16,-21 0-16,21 0 0</inkml:trace>
  <inkml:trace contextRef="#ctx0" brushRef="#br0" timeOffset="57103.43">14055 3471 0,'0'0'0,"-22"0"0,-41 85 31,63-64-31,0 0 0,0 1 0,0-1 16,0 0-16,21 0 0,0 0 15,0-21-15,1 0 0,-1 0 16,21 0-16,-21 0 0,0 0 0,1 0 15,20 0-15,-21-21 0,0 21 16,-21-21-16,21 0 0,-21 0 16,0-1-16,0-20 0,0 21 0,-21-21 15,0 20-15,0-20 16,21 21-16,-21 0 0,0 0 0,-1 21 16,1 0-16,0 0 0,0 0 0,0 0 15,0 21-15,-22 0 0,22 0 16,0 0-16,21 22 0,0-22 0,-21 0 15,21 21-15,0-21 0,0 1 16,0-1-16,0 0 0,0 0 0,21 0 16,-21 0-16,21-21 0,0 22 0</inkml:trace>
  <inkml:trace contextRef="#ctx0" brushRef="#br0" timeOffset="57499.32">14774 3598 0,'0'-21'0,"-42"21"15,21 0 1,0 21-16,21 1 0,-22-1 16,22 0-16,-21 0 0,21 0 0,0 22 15,0-22-15,-21 21 16,21 0-16,-21 22 0,21-22 0,-21 22 15,0-1-15,21 22 0,0-22 0,-22 22 16,22-21-16,-21 20 0,21 1 16,0 0-16,0 20 0,0-20 0,-21 21 15,21-21-15,0 20 0,0-20 0,0 21 16,0-21-16,-21-1 0,21 1 16,-21 0-16,21-22 0,0 22 0,-21-22 15,-1-20-15,22 20 0,-21-42 0,21 22 16,0-22-16,0 0 0,-21 0 0,42-42 31,-21 0-31,21 0 16,1-22-16,-1 1 0,21 0 0,-21-1 15,0-20-15,1-1 0,20-20 16,-21 20-16</inkml:trace>
  <inkml:trace contextRef="#ctx0" brushRef="#br0" timeOffset="57824.83">14647 4085 0,'0'0'16,"-21"-63"-16,21 20 0,0-20 0,0 42 0,0-22 16,0 1-16,0 21 0,0 0 15,0 0-15,21-1 0,0 1 16,1 21-16,-1 0 0,0 0 16,21 0-16,1 0 0,-22 0 15,21 21-15,0-21 0,1 22 0,-22-1 16,21 21-16,-21-21 0,1 22 15,-1-22-15,-21 21 0,0 0 0,0 1 16,0-1-16,-21 0 0,-1-20 0,1 20 16,-21-21-16,0 0 0,20 0 15,-20 1-15,0-22 0,21 21 0,-22-21 16,22 0-16,0 21 0,0-21 16,0 0-16,-1 0 0,1 0 15,21-21 16,21 0-31,1 21 0,-1-22 0,21-20 16</inkml:trace>
  <inkml:trace contextRef="#ctx0" brushRef="#br0" timeOffset="58127.66">15706 3239 0,'0'0'0,"-22"0"16,22 21-16,0 0 16,-21 0-16,0 21 0,0 1 0,0-1 15,21 0-15,-21 1 0,-1 20 16,1-20-16,0-1 0,0 0 0,0 1 16,21-1-16,0 0 0,-21 1 15,21-1-15,0-21 0,0 21 0,0-20 16,21-1-16,-21 0 0,21 0 15,0 0-15,21-21 0,-20 0 0,-1 0 16,0 0-16,0 0 0,21 0 0,-20 0 16,-1-21-16,0 21 0,0-21 15,0 0-15,0 0 0,1-1 0,-22-20 16,0 21-16</inkml:trace>
  <inkml:trace contextRef="#ctx0" brushRef="#br0" timeOffset="58299.56">15473 3747 0,'0'0'0,"-21"0"0,42 0 31,0 0-15,0 0-16,0 0 0,22 0 0,-1 0 16,0-22-16,-21 22 0,22 0 15,20-21-15,-20 21 0,-1-21 16,0 21-16,1-21 0</inkml:trace>
  <inkml:trace contextRef="#ctx0" brushRef="#br0" timeOffset="59093.03">17293 3514 0,'0'0'0,"-85"0"32,64 0-32,21 21 15,-21 0-15,0 0 0,0 0 0,-22 22 16,22-22-16,0 0 0,0 21 0,0 1 15,0-22-15,-1 0 0,1 21 16,21-20-16,0-1 0,0 0 0,0 0 16,0 0-16,0 0 0,21-21 15,1 22-15,-1-22 0,0 0 16,0 0-16,0 0 0,0 0 16,1-22-16,-1 1 0,0 21 15,-21-21-15,0 0 0,21 0 0,-21 0 16,0-1-16,21-20 0,-21 21 15,21-21-15,1 20 0,-22-20 0,21 21 16,0-21-16,21 20 0,-21 1 16,22 0-16,-1 0 0,0 21 0,-20 0 15,20 0-15,0 0 0,1 0 0,-22 0 16,21 21-16,-21-21 0,22 42 16,-22-20-16,0-1 0,-21 21 0,0-21 15,21 22-15,-21-22 16,0 21-16,0-21 0,0 0 0,0 22 15,0-22-15,0 21 0,0-21 0,-21 1 16,21-1-16,0 0 0,-21 0 16,0-21-16,21-21 31,0 0-31,0 0 0,0-22 16,0 22-16,0 0 0,0-21 15,0 20-15,21-20 0,0 0 0,0-1 16,21 1-16,-20 21 0,20-21 0,0 20 15,1 1-15,-1 0 0,0 0 16,1 21-16,-1 0 0,0 0 16,1 21-16,-1 0 0,-21 0 15,0 1-15,0-1 0,-21 0 0,0 21 16,0-21-16,0 22 0,0-22 0,0 21 16,-21-21-16,0 1 0,21 20 15,-21-21-15,0 0 0,0 0 0,21 1 16,0-1-16,-22 0 0,22 0 15,-21-21-15,0 0 0,21-21 32</inkml:trace>
  <inkml:trace contextRef="#ctx0" brushRef="#br0" timeOffset="61071.74">19050 3704 0,'0'0'0,"0"-21"47,0 0-47,21 0 0,0 0 15,0-1-15,1 1 0,20 0 16,0 21-16,-21-21 0,22 0 16,20 0-16,-20-1 0,-1 22 0,0 0 15,1 0-15,20 0 0,-42 0 0,22 0 16,-1 22-16,-21-1 0,0 0 16,0 21-16,-21-21 0,0 1 0,0 20 15,0 0-15,0-21 0,0 22 16,0-22-16,-21 21 0,0-21 0,0 22 15,21-22-15,-21 0 0,0 21 16,-1-20-16,22-1 0,-21-21 16,0 21-16,0-21 0,0 0 15,0 0-15,21-21 16,0 0-16,0-1 0,0 1 16,0 0-16,0 0 0,0-21 15,0 20-15,21-20 0,21 0 0,-21 21 16,0-22-16,22 1 0,-1 21 0,-21-22 15,22 22-15,-1 0 0,0 0 16,-21 21-16,22 0 0,-22 0 0,21 0 16,-21 0-16,1 21 0,-1 0 15,0 0-15,0 22 0,-21-22 0,0 21 16,0-21-16,21 22 0,-21-22 16,0 21-16,0-21 0,0 22 15,0-22-15,0 21 0,0-21 0,0 1 16,0-1-16,0 0 0,-21-21 15,21 21-15,0-42 32,0 0-32,0 0 0,0-1 15,0 1-15,0-21 0,0 21 0,21-22 16,0 1-16,1 21 0,20-21 16,-21-1-16,21 1 0,1 0 0,-1-1 15,0 22-15,1-21 16,-1 21-16,0-1 0,1 22 0,-22 0 15,21 0-15,-21 0 0,1 0 16,-22 22-16,0-1 0,0 21 0,0-21 16,0 22-16,0-22 0,-22 21 0,22 0 15,-21-20-15,21-1 0,0 21 16,0-21-16,0 0 0,0 22 0,0-22 16,0 0-16,21 0 0,1 0 15,-1-21-15,0 22 0,0-22 0,21 0 16,-20 0-16,20 0 0,-21 0 15,21 0-15,-20-22 0,20 1 0,-21 21 16,21-21-16,-20 0 0,-1-21 16,0 20-16,0-20 0,0 21 15,0-21-15,1-1 0,-1 1 0,-21 21 16,0-22-16,21 22 0,-21-21 16,21 21-16,-21 42 15,-21 0 1,0 0-16,0 0 0,-1 1 15,1 20-15,21-21 0,0 21 0,-21-20 16,21-1-16,0 21 0,-21-21 16,21 0-16,0 1 0,0-1 0,0 0 15,0 0-15,21 0 0,0 0 16,0-21-16,1 0 0,-1 0 16,0 0-16,21 0 0,-21 0 0,1 0 15,20-21-15,-21 0 0,21 0 16,-20 0-16,20 0 0,-21-22 0,0 22 15,22-21-15,-43-1 0,21 1 16,0 0-16,-21-1 0,0 22 0,0-21 16,0 21-16,0 0 0,-21 42 31,0 21-31,-1-21 16,22 0-16,-21 22 0,21-1 15,-21-21-15,21 22 0,0-22 0,0 21 16,0-21-16,0 0 15,21 1-15,0 20 0,1-21 0,-1 0 16,0 0-16,0-21 0,21 22 0,-20-22 16,20 0-16,0 0 0,-21 0 15,22 0-15,-1 0 0,-21-22 0,22 1 16,-22 0-16,0 0 0,21 0 16,-21-22-16,1 1 0,-1 0 0,0-1 15,0 1-15,0 0 0,-21-22 16,21 1-16,1 20 0,-1-20 0,-21 21 15,0-1-15,0 1 0,0 21 16,0-22-16,0 22 0,0 42 16,-21 22-1,-1-22-15,1 21 16,21 1-16,-21-1 0,0 0 0,0 1 16,0-1-16,21 0 0,0 1 15,-22-1-15,22 0 0,0-21 0,0 22 16,0-22-16,0 21 0,0-21 15,0 1-15,0-1 0,22 0 0,-22 0 16,21 0-16,0 0 0,0-21 0,0 0 16,0 0-16,1 0 0,-1 0 15,0 0-15,21-21 0,-21 0 0,1 21 16,20-42-16,-21 21 16,0-1-16,22-20 0,-22 0 0,0-1 15,21 1-15,-21 0 0,1-22 0,20 22 16,-21-22-16,0 1 0,0 21 15,1-1-15,-22 1 0,21 21 0,-21-22 16,0 22-16,-21 21 31,-1 21-31,1 22 0,0-22 16,0 21-16,0 1 0,0-1 16,-1 21-16,1-20 0,21-1 0,-21 0 15,21 1-15,-21-1 0,21 0 0,0-20 16,0 20-16,0-21 0,0 0 15,0 22-15,0-22 0,21 0 16,0 0-16,0-21 0,1 21 0,-1-21 16,0 0-16,0 0 0,0 0 15,0 0-15,22 0 0,-22-21 0,21 21 16,-21-21-16,22 0 0,-1 0 16,-21-1-16,22 1 0,-22-21 0,21 21 15,-21 0-15,0-1 0,1 1 0,-22 0 16,0 0-16,0 42 31,-22 0-31,1 0 0,0 1 16,0-1-16,21 0 0,0 0 15,-21 0-15,21 0 0,0 1 0,0-1 16,0 0-16,0 0 16,21-21-1,0 0-15,0 0 16,0 0-16,1 0 0,-1 0 0,0 0 15,-21-21-15,21 0 0,0 0 0</inkml:trace>
  <inkml:trace contextRef="#ctx0" brushRef="#br0" timeOffset="61243.65">23283 3429 0,'0'0'0,"-21"0"0,0 0 0,0-21 16,0 21-1,-1 0 17,22 21-17</inkml:trace>
  <inkml:trace contextRef="#ctx0" brushRef="#br0" timeOffset="61425.54">22373 3598 0,'0'0'0,"0"22"15,21-22 1,0 0-16,1 0 0,-1 0 0,21 0 16,0 0-16,22 0 0,-22 0 15,1 0-15,20 0 0,-21 0 0,1 0 16,-1 0-16</inkml:trace>
  <inkml:trace contextRef="#ctx0" brushRef="#br0" timeOffset="61756.35">23368 3620 0,'0'21'15,"0"0"-15,0 0 16,-21 0-16,21 0 15,-21 22-15,21-22 0,0 21 0,0-21 16,0 43-16,0-22 0,0 22 0,0-1 16,0-20-16,0 20 0,0 22 15,0-22-15,0 1 0,-22-1 0,1 1 16,0-1-16,0 1 0,0-1 16,0 22-16,-1-22 0,1 1 15,0-1-15,0-20 0,0 20 0,0-20 16,-1 20-16,22-21 0,-21-20 0,21 20 15,0-21-15,0 21 0,0-20 16,0-1-16,21-21 16,1 0-16,-1 0 0,0-21 15,0-1-15,0 1 0,0 0 16,1-21-16,-1-1 0</inkml:trace>
  <inkml:trace contextRef="#ctx0" brushRef="#br0" timeOffset="62064.18">23453 3958 0,'0'-63'0,"0"126"0,-22-169 16,22 64-16,0 0 0,0 21 15,0-22-15,0 22 0,22 0 0,-1 0 16,0 0-16,21-1 0,1 22 0,-1 0 16,0 0-16,1 0 0,-1 0 15,0 22-15,1-22 0,-1 21 0,-21 0 16,0 0-16,0 0 0,-21 0 15,0 22-15,0-22 0,-21 0 0,0 0 16,-21 0-16,-1 22 16,1-22-16,0 0 0,-1 0 0,1 0 15,0-21-15,-1 22 0,1-1 0,0-21 16,-1 0-16,22 21 0,0-21 16,0 0-16,0 0 0,42-21 31,0 0-31,0-1 0,22 1 15,-1 0-15</inkml:trace>
  <inkml:trace contextRef="#ctx0" brushRef="#br0" timeOffset="62335.02">24469 3133 0,'0'0'0,"-22"0"16,1 0-1,0 0-15,21 21 0,-21 0 0,0 21 16,21-20-16,-21 20 0,-1 0 16,1 1-16,21-1 0,-21 21 0,0-20 15,21-1-15,0 0 0,-21 1 0,0-22 16,21 21-16,0-21 0,0 22 16,0-22-16,0 0 0,0 0 0,0 0 15,0 1-15,21-1 16,0-21-16,0 0 15,0 0-15,0 0 16,1 0-16,-1 0 0</inkml:trace>
  <inkml:trace contextRef="#ctx0" brushRef="#br0" timeOffset="62731.79">24511 3747 0,'0'0'0,"21"0"46,0 0-30,0 0-16,1 0 0,-1 0 0,0 0 16,0 0-16,0 0 0,0-22 15,1 1-15,-1 21 0,0-21 16,0 21-16,-21-21 0,21 21 0,-21-21 16,0 0-16,-42 21 15,21 0-15,0 0 0,-22 0 16,1 0-16,0 0 0,20 21 15,-20-21-15,0 21 0,21 0 0,-1 0 16,1 0-16,0 1 0,21-1 0,0 0 16,0 0-16,0 0 15,0 0-15,21-21 0,0 22 0,22-1 16,-1 0-16,0-21 0,22 21 16,-1 0-16,1-21 0,-1 0 15,1 21-15,-1-21 0,-20 0 0,-1 0 16,0 0-16,-20 0 0,-1 0 15,0 0-15,-21-21 16,-21 0 0,-22 21-16,1 0 0,0 0 0,-22 0 15</inkml:trace>
  <inkml:trace contextRef="#ctx0" brushRef="#br0" timeOffset="64059.85">910 5842 0,'0'0'16,"0"-21"-16,0 0 0,0 0 0,0-1 15,0 1-15,0 0 0,0-21 16,0 21-16,0-1 0,-21 1 16,21 0-16,0 0 0,-21 0 0,21 0 15,0 42 17,0 0-32,0 0 0,0 21 15,0 22-15,0-22 0,0 22 16,0-1-16,0-20 0,0 20 0,0 1 15,0-1-15,0-21 0,0 1 16,0 20-16,0-20 0,0-1 0,0 0 16,0-21-16,0 22 0,-21-22 15,21 0-15,0 0 0,-22 0 0,1-21 47,21-21-47,0 0 0,-21 0 0,21-21 16,0 20-16,0 1 15,0-21-15,0 21 0,0-22 0,21 22 16,0 0-16,1-21 0,-1 21 16,21-1-16,0 1 0,1 0 0,-1 21 15,22-21-15,-22 21 0,21 0 16,-20 0-16,20 0 0,-20 0 0,-1 0 16,-21 21-16,0 0 0,0 0 15,-21 1-15,0-1 0,0 0 16,0 0-16,-21 0 0,0 0 0,-21 1 15,-1-1-15,22 0 0,-21 0 16,0 0-16,-1-21 0,22 21 0,0-21 16,-21 0-16,20 0 15,22 22-15,-21-22 0,0 0 16,0 0-16,42-22 47,0 1-47,0 21 0,1-21 15</inkml:trace>
  <inkml:trace contextRef="#ctx0" brushRef="#br0" timeOffset="64455.62">1460 6160 0,'0'0'0,"0"-22"15,0 1-15,22 0 16,-1 0-16,0 0 0,0 21 15,0-21-15,0-1 0,1 22 16,-1-21-16,21 21 0,-21 0 0,0 0 16,22 0-16,-22 0 0,21 0 15,-21 0-15,1 0 0,-1 21 16,0 1-16,0-1 0,0 21 0,-21-21 16,0 0-16,0 1 0,0 20 15,0-21-15,0 0 0,0 0 0,-21 1 16,0-1-16,0 0 0,21 0 15,0 0-15,-21-21 0,-1 0 16,22-21 0,0 0-16,0 0 15,0 0-15,0-1 0,0 1 16,0 0-16,0-21 0,0 21 0,0-22 16,22 22-16,-1-21 0,0 21 15,-21-1-15,21 1 0,0 0 0,0 0 16,1 0-16,-1 21 0,0 0 15,0 0-15,0-21 0,0 21 0,1 0 16</inkml:trace>
  <inkml:trace contextRef="#ctx0" brushRef="#br0" timeOffset="64927.09">2582 5779 0,'0'21'31,"-21"0"-31,0 0 0,0 0 16,0 0-16,-1 22 0,1-22 15,0 21-15,0-21 0,0 22 0,0-1 16,-1-21-16,22 22 16,-21-22-16,21 0 0,0 0 0,0 0 15,0 0-15,21 1 0,1-1 16,-1-21-16,0 0 0,0 21 0,21-21 15,-20 0-15,20 0 0,-21 0 16,21 0-16,1-21 0,-1 21 0,0-21 16,1-1-16,-1 1 0,-21 0 15,22 0-15,-22 0 0,0 0 0,0-22 16,-21 22-16,0 0 0,0-21 16,0-1-16,0 22 0,-21-21 0,0 21 15,-22-22-15,22 22 0,-21 0 0,0 21 16,-1 0-16,22 0 15,-21 0-15,-1 0 0,1 0 0,21 21 16,-21 0-16,20 0 0,1 1 16,0-1-16,0 0 0,0 21 0,21-21 15,0 1-15,0-1 0,0 0 16,0 0-16,0 0 0,21 0 16,0-21-16,21 0 0,-20 0 15,20 0-15,0 0 0,1 0 0,-1 0 16,21-21-16</inkml:trace>
  <inkml:trace contextRef="#ctx0" brushRef="#br0" timeOffset="66531.62">3344 5863 0,'0'0'0,"21"0"0,-21-21 0,-21 42 31,0 0-15,21 1-16,-21-1 0,0 0 0,0 0 15,21 21-15,0-20 0,-22-1 16,22 21-16,-21-21 0,21 0 0,0 22 16,0-22-16,0 0 0,0 0 15,0 0-15,21-21 0,1 0 16,-1 0-16,0 0 16,0 0-16,0 0 0,22 0 15,-22 0-15,0-21 0,21 0 0,-21 0 16,22 0-16,-22 0 0,0-1 15,21-20-15,-20 21 0,-1-21 0,-21 20 16,0-20-16,21 21 0,-21-21 0,0 20 16,0 1-16,0 0 15,0 42 1,0 0-16,-21-21 16,0 22-16,21 20 0,-22-21 0,22 0 15,0 0-15,0 22 0,0-22 16,0 0-16,0 0 0,0 0 15,0 1-15,0-1 0,0 0 0,0 0 16,22-21-16,-1 21 0,0-21 16,0 0-16,0 0 0,0 0 0,1 0 15,-1 0-15,21 0 0,-21 0 16,22-21-16,-22 0 0,21 21 0,-21-21 16,0 0-16,22-1 0,-22 1 0,-21 0 15,21 0-15,0 0 0,-21-22 16,0 22-16,0 0 0,0 0 0,0 0 15,0 0-15,0 42 47,0 0-47,0 0 0,-21 0 16,21 0-16,0 1 0,-21-1 0,21 21 16,0-21-16,0 0 0,0 22 15,0-22-15,0 0 0,0 0 0,0 0 16,0 1-16,21-1 0,0-21 0,0 21 15,22-21-15,-22 0 16,0 0-16,21 0 0,1-21 0,-1 0 16,0 21-16,1-22 0,-1 1 15,0 0-15,1 0 0,-1-21 0,0 20 16,-20-20-16,20 21 0,-21-21 16,0-1-16,0 22 0,-21-21 15,0 21-15,0-1 0,0 1 0,0 0 16,-21 21-1,0 21-15,0 0 0,21 1 16,0-1-16,-21 21 0,21-21 0,0 0 16,0 22-16,0-22 0,0 0 15,0 0-15,0 0 0,0 1 0,21-1 16,0 0-16,-21 0 0,21 0 0,0 0 16,-21-42 30,-21 0-30,0 0-16,21 0 16,-21 21-16,0 0 15,0 0 1,-1 21-16,22 0 16,0 0-16,0 0 15,22 1-15,-1-22 0,0 21 16,0-21-16,0 0 0,0 0 15,22 0-15,-22 0 0,21 0 0,1 0 16,-1 0-16,0 0 0,1 0 0,-22-21 16,21-1-16,-21 1 15,22 21-15,-22-21 0,0-21 0,0 21 16,0-1-16,0-20 0,-21 0 0,0 21 16,0-22-16,0 1 0,0 0 15,0 20-15,0 1 0,0 0 0,0 0 16,0 0-16,0 42 15,0 0-15,-21 0 16,21 0-16,-21 1 0,21 20 0,-21-21 16,21 21-16,0-20 0,0-1 15,0 21-15,0-21 0,0 0 0,0 1 16,0-1-16,0 0 0,0 0 16,21-21-16,0 21 0,0-21 15,1 0-15,-1 0 0,0 0 16,21 0-16,-21 0 0,1 0 0,-1 0 15,21-21-15,-21 0 0,0 0 16,22 0-16,-22-1 0,0 1 0,0-21 16,0 21-16,1-22 0,-1 1 15,-21 0-15,21 21 0,-21-22 0,0 22 16,0-21-16,0 21 0,0-1 16,-21 22-16,0-21 15,-1 21-15,1 0 0,0 0 16,42 0-1,0 0 1,1 0-16,20 0 0,-21 0 0,21 0 16,-20-21-16,20 21 0,0 0 15,-21-21-15,22 21 0,-22 0 0,0 0 16,0 0-16,0 0 0,-21 21 16,0 0-16,0 0 0,0 1 0,0 20 15,0-21-15,0 21 0,-21-20 0,21 20 16,-21-21-16,21 21 0,0-20 15,-21-1-15,0 0 0,21 0 0,0 0 16,0 0-16,0 1 0,0-1 16,21-42 31,0-1-32,0 22-15</inkml:trace>
  <inkml:trace contextRef="#ctx0" brushRef="#br0" timeOffset="67631.55">7493 5948 0,'0'0'0,"21"0"0,0 21 0,-21 0 16,-21 0-1,0-21-15,0 22 0,0-22 16,21 21 0,0-42 15,0-1-31,0 1 0,0 0 16,0 0-16,21 0 0,0 0 15,0-22-15,0 1 0,-21 0 16,21-1-16,1 1 0,-1 0 0,0-1 15,0 1-15,0 21 0,-21-22 16,0 22-16,0 0 0,0 0 16,0 42-1,0 0 1,0 0-16,0 22 0,-21-22 0,21 21 16,-21 1-16,21-1 0,-21 0 15,21 1-15,0-22 0,0 21 0,0-21 16,0 22-16,0-22 0,0 0 15,0 0-15,0 0 0,21 0 0,0-21 16,0 0-16,22 0 0,-22 0 0,0 0 16,21 0-16,1 0 15,-22 0-15,21-21 0,0 21 0,-20-21 16,20 0-16,0 0 0,-21 0 0,1-22 16,20 22-16,-21-21 0,0 21 15,-21-22-15,0 1 0,21 21 0,-21-22 16,0 22-16,0 0 0,0 0 15,0 42 1,-21 21-16,21-20 16,0-1-16,0 0 0,0 21 15,0-21-15,0 22 0,0-22 0,0 0 16,0 0-16,0 0 0,0 1 16,0-1-16,0 0 0,21 0 15,1-21-15,-1 0 0,-21 21 0,21-21 16,0 0-16,0 0 0,0 0 15,1 0-15,-1 0 0,0-21 0,21 0 16,-21 21-16,22-21 0,-22 0 0,0-1 16,21 1-16,-20-21 0,20 21 15,-21-22-15,0 22 0,0-21 0,-21 21 16,0-22-16,22 22 0,-22 0 0,0 0 16,0 0-16,-22 21 31,22 21-31,-21 0 0,0 21 15,21-20-15,-21 20 0,21-21 16,0 21-16,0-20 0,0 20 0,0-21 16,0 0-16,0 22 0,0-22 0,21 0 15,0 0-15,0-21 0,22 21 16,-22-21-16,21 0 0,1 21 0,-1-21 16,0 0-16,1 0 0,-1 0 15,0 0-15,-21-21 0,22 21 0,-1-21 16,0 0-16,-20 0 0,20 0 0,-21-1 15,0 1-15,0-21 0,1 21 16,-1-22-16,-21 1 0,0 0 0,0 21 16,0-22-16,0 22 0,0 0 0,0 0 15,0 0-15,-21 21 16,-1 0-16,1 0 0,0 21 16,0 0-16,0 21 0,0-21 0,21 22 15,0-22-15,0 21 0,0-21 16,0 22-16,0-22 0,0 0 0,0 21 15,0-20-15,0-1 0,21-21 16,0 21-16,-21 0 0,21-21 0,0 0 16,0 0-16,1 0 0,20 0 15,-21 0-15,0 0 0,22-21 16,-1 0-16,0 0 0</inkml:trace>
  <inkml:trace contextRef="#ctx0" brushRef="#br0" timeOffset="68976.77">11007 5884 0,'0'0'0,"-22"22"0,1-22 0,0 0 16,21-22 0,0 1-16,0 0 15,0 0-15,0 0 0,21-22 0,0 22 16,1-21-16,-22 0 0,21-1 16,0 1-16,0-22 0,0 22 0,-21 0 15,21-22-15,1 22 0,-22 0 0,0-1 16,0 1-16,0 0 0,21 20 15,-21 1-15,0 0 0,0 42 32,0 0-32,-21 22 0,-1-1 15,22-21-15,0 22 0,-21-1 0,0 0 16,21 1-16,-21-1 0,21 21 16,0-20-16,0-1 0,0-21 0,0 22 15,0-1-15,0-21 0,0 0 0,0 22 16,21-43-16,0 21 0,0 0 15,22-21-15,-22 0 0,0 0 0,21 0 16,-20 0-16,20 0 0,-21 0 16,21-21-16,-20 0 0,-1-1 0,21 1 15,-21-21-15,0 21 0,1-22 0,-1 22 16,0-21-16,0 0 16,0-1-16,0 1 0,-21 21 0,22-22 15,-22 1-15,0 0 0,0 21 0,0-1 16,0 1-16,0 0 0,0 0 15,0 42 1,0 0 0,-22 22-16,22-22 0,0 0 0,0 21 15,-21 1-15,21-22 0,0 21 16,0 0-16,-21 1 0,21-22 0,0 21 16,0 1-16,0-22 0,0 0 0,0 21 15,21-21-15,0 1 0,1-22 16,-1 21-16,0-21 0,0 0 15,0 0-15,22 0 0,-1 0 0,-21 0 16,21 0-16,1-21 0,20-1 16,-20 1-16,-1 0 0,0 0 0,22-21 15,-22-1-15,0 1 0,1 21 16,-1-22-16,-21 1 0,0 0 0,1-1 16,-1 1-16,-21 21 0,0 0 0,0 0 15,0-1-15,0 1 0,-21 21 16,-1 0-16,1 0 15,-21 21-15,21 1 0,0-1 0,-1 0 16,22 0-16,0 0 0,-21 0 16,21 1-16,0-1 0,0 21 15,0-21-15,0 0 0,21 1 16,-21-1-16,22 21 0,-1-21 0,0 0 16,-21 1-16,0-1 0,21-21 0,-21 21 15,0 0-15,0 0 16,-21-21 15,21-21-31,-21 0 16,0 21-16,21-21 0,0 0 15,-22-1-15,1 22 16,21 22 15,0-1-31,0 0 16,0 0-16,0 0 0,21-21 15,1 21-15,-1-21 0,0 0 0,0 0 16,21 0-16,-20 0 0,20 0 16,-21 0-16,21 0 0,-20 0 0,20 0 15,-21-21-15,0 0 0,22 21 0,-22-21 16,21 0-16,-21 0 0,0-22 16,1 22-16,-1 0 0,0-21 0,0 20 15,0-20-15,-21 21 0,21-21 16,-21 20-16,0 1 0,0 0 15,0 0-15,0 0 0,-21 21 16,-21 0-16,21 21 16,0-21-16,-1 21 0,1 21 0,0-20 15,0-1-15,21 0 0,0 0 0,0 21 16,0-20-16,0-1 0,0 0 16,0 0-16,0 0 0,0 0 0,21-21 15,0 22-15,22-1 0,-22-21 0,0 0 16,21 0-16,1 0 0,-1 0 15,0 0-15,1 0 0,-1 0 0,-21-21 16,21 21-16,1-22 0,-1 1 16,0 0-16,1 0 0</inkml:trace>
  <inkml:trace contextRef="#ctx0" brushRef="#br0" timeOffset="69464.32">14605 5292 0,'0'0'0,"0"-21"0,0-1 0,0 1 15,0 0-15,21 0 0,-21-21 16,0 20-16,0 1 0,0 0 0,0 0 16,0 0-16,0 0 0,0 42 31,0 0-31,0 21 0,0 1 0,0-1 16,0 21-16,0 1 0,0-1 15,0 22-15,0-21 0,0 20 16,-21 1-16,21 0 0,-21-1 0,0 1 0,-1 0 15,22 20-15,-21 1 16,-21 0-16,21 0 0,-22 0 0,22 21 16,-21-21-16,0-1 0,-1 1 0,1 0 15,21 0-15,0-21 0,-22-1 16,22 1-16,0-22 0,21 1 0,0-22 16,-21 1-16,21-1 0,0-21 0,-21 0 15,21-42 1,21 0-16,-21 0 15,21-22-15,0 22 0,0-42 0,0-1 16,1 1-16,20-1 0,-21-20 16</inkml:trace>
  <inkml:trace contextRef="#ctx0" brushRef="#br0" timeOffset="69780.13">14436 5630 0,'0'0'16,"-22"-42"-16,1 0 0,0-22 0,0 22 15,0 0-15,21 20 0,0-20 0,0 0 16,0-1-16,0 22 0,0-21 0,0 21 16,42-22-16,-21 22 0,22 0 15,20 0-15,-21 21 0,1 0 0,-1 0 16,22 0-16,-22 0 16,21 0-16,-20 21 0,-1 21 0,-21-20 15,0-1-15,1 21 0,-22-21 0,0 22 16,0-1-16,-43-21 0,22 21 15,0-20-15,-21-1 0,-1 21 0,1-21 16,0 0-16,20 1 0,-20-1 16,0-21-16,21 21 0,-1-21 0,1 0 15,21 21-15,0-42 32,43 0-17</inkml:trace>
  <inkml:trace contextRef="#ctx0" brushRef="#br0" timeOffset="73018.86">15684 5440 0,'0'-21'16,"-21"0"0,21-1-16,0 1 15,0 0-15,0 0 0,0 0 0,0-22 16,0 22-16,0 0 0,-21-21 16,21 21-16,0-1 0,-21 1 0,0 21 15,21-21-15,-21 21 0,-1 0 16,-20 0-16,21 21 0,0 0 0,-22 1 15,1 20-15,0-21 0,21 21 0,-22 1 16,22-1-16,-21 0 0,21 1 16,-1-22-16,1 21 0,21 1 0,0-22 15,0 21-15,0-21 0,21 0 16,1 1-16,-1-22 0,0 21 0,21-21 16,-21 0-16,22 0 0,-1 0 15,-21 0-15,22-21 0,-1-1 16,-21 22-16,21-21 0,-20 0 0,20 0 15,-21 0-15,0-22 0,0 22 0,1-21 16,-1 21-16,-21-22 0,0 1 16,0 21-16,21-21 0,-21 20 0,0 1 15,0 0-15,0 0 0,0 0 16,0 42 0,0 0-1,0 0-15,0 0 0,-21 22 16,0-22-16,21 0 0,0 21 0,-22 1 15,22-22-15,0 21 0,-21-21 16,21 22-16,0-22 0,0 0 0,0 0 16,0 0-16,21 1 0,1-22 0,-1 0 15,21 0-15,-21 0 16,0 0-16,22 0 0,-22 0 0,21-22 16,-21 1-16,22 0 0,-1 0 15,-21-21-15,22 20 0,-22 1 0,21-21 16,-21 0-16,22-1 0,-22 1 15,-21 21-15,21-22 0,-21 1 0,0 21 16,0 0-16,0 0 0,0-1 0,-21 22 31,21 22-31,-21-1 0,21 0 16,-22 0-16,22 0 0,-21 0 16,21 1-16,0 20 0,0-21 0,0 0 15,0 22-15,0-22 0,0 0 0,21 0 16,1 0-16,-22 0 0,21 22 15,0-22-15,21-21 0,-21 21 0,1 0 16,20 0-16,0-21 0,1 0 16,-1 0-16,0 0 0,1 0 0,-1 0 15,21 0-15,-20 0 0,-1 0 0,0-21 16,1 0-16,-22 0 0,21 21 16,1-21-16,-22-22 0,0 22 15,0 0-15,0-21 0,-21 21 0,0-22 16,0 1-16,0 21 0,0-22 15,0 1-15,0 21 0,-42-21 0,42 20 16,-21 1-16,0 21 0,-1 0 16,1 0-16,-21 0 0,21 0 0,0 0 15,-1 21-15,-20 1 0,21 20 0,0-21 16,-22 21-16,22-20 0,0 20 16,0 0-16,21-21 0,0 1 0,0 20 15,0-21-15,0 0 16,0 0-16,0 1 0,21-22 0,0 21 15,0-21-15,1 0 0,-1 0 0,0 0 16,0 0-16,0 0 0,0 0 16,1 0-16,-1 0 0,0-21 0,0-1 15,0 1-15,0 21 0,1-21 16,-1-21-16,0 21 0,-21-1 0,21 1 16,-21-21-16,21 21 0,-21 0 0,0-1 15,0 1-15,0 0 0,0 42 31,-21 0-31,21 1 16,-21-1-16,21 0 0,0 0 0,0 21 16,0-20-16,-21-1 0,21 0 15,0 21-15,0-21 0,0 1 16,0-1-16,0 0 0,21-21 16,0 0-16,0 0 0,0 0 15,1 0-15,20 0 0,0 0 0,-21-21 16,22 0-16,-1-1 0,0 1 0,1 0 15,-1 0-15,-21 0 0,0 0 16,1-22-16,-1 22 0,0 0 0,-21-21 16,21 20-16,-21 1 0,0 0 15,0 0-15,0 0 0,-21 21 16,0 21-16,0-21 16,21 42-16,-22-21 15,1 1-15,0 20 0,21-21 0,0 21 16,-21-20-16,21-1 0,-21 21 0,21-21 15,0 22-15,0-22 0,0 0 16,0 0-16,0 0 0,0 0 0,0 1 16,21-44 15,-21 1-31,21 0 0,-21 0 0,0 0 16,0 0-16,21-1 0,-21 1 15,21-21-15,1 21 0,-22-22 0,21 1 16,-21 21-16,21-21 15,0 20-15,-21-20 0,21 21 0,0 0 16,1 21-16,-1 21 16,-21 0-1,21 0-15,-21 0 0,0 1 0,0 20 16,0-21-16,0 0 0,0 0 16,0 22-16,21-22 0,-21 0 0,21 0 15,-21 0-15,0 1 0,21-1 0,-21 0 16,22-21-16,-22 21 0,21-21 31,0 0-15,-21-21-16,0 0 0,21 0 15,0-22-15,0 22 0,-21 0 16,22-21-16,-1 20 0,0-20 16,0 21-16,0-21 0,0-1 0,1 22 15,-1 0-15,0 0 0,0 0 16,-21-1-16,21 22 0,-21 22 15,0-1-15,0 0 16,0 21-16,0-21 0,0 1 16,0 20-16,0-21 0,0 0 0,0 0 15,0 22-15,0-22 0,0 0 16,0 0-16,0 0 0,0 1 16,21-22-16,1 21 0,-1 0 0,0-21 15,21 0-15,-21 0 0,22 21 16,-22-21-16,21 0 0,1 0 0,-22 0 15,21-21-15,0 0 0,-20 0 0,20 21 16,-21-22-16,21-20 0,-20 21 16,-1 0-16,0-22 0,0 22 0,-21-21 15,0 21-15,21-22 0,-21 22 16,0-21-16,0 21 0,0 0 0,0-1 16,-21 22-16,0 0 15,0 0-15,0 22 16,-1-1-16,1 0 0,0 0 0,0 0 15,0 0-15,21 1 16,0 20-16,0-21 0,0 0 0,0 0 16,0 1-16,0-1 0,21 0 0,0 0 15,0 0-15,0-21 16,1 21-16,20-21 0,-21 0 0,0 0 16,0 0-16,22 0 0,-22 0 0,0 0 15,0 0-15,0 0 0,1-21 16,-1 21-16,0-21 0,0 0 0,-21 0 15,21-22-15,-21 22 0,21-21 16,-21 21-16,0-43 0,0 22 16,22 0-16,-22-22 0,21 1 0,-21-1 15,21 22-15,-21-22 0,0 22 16,0-22-16,0 43 0,0-21 0,0 21 16,0 0-16,0-1 0,0 1 15,-21 42 1,21 1-16,-21-1 0,21 0 15,-22 21-15,22 1 0,-21-1 16,21 0-16,0 1 0,0 20 0,0-21 16,0 1-16,0-1 0,0 0 15,0 1-15,0-1 0,0 0 0,21-20 16,-21 20-16,22-21 0,-1 0 16,-21 22-16,21-22 0,0 0 15,0 0-15,0 0 0,1-21 16,-1 0-16,0 0 0,0 0 15,0 0-15,0 0 0,1 0 0,-1 0 16,0 0-16,0-21 0,0 0 0,0 0 16,-21 0-16,22-1 0,-1 1 15,-21-21-15,21 21 0,-21-22 0,0 22 16,0-21-16,0 21 0,0 0 0,0-22 16,0 22-16,0 0 15,-21 21 1,0 21-16,21 0 0,-22 0 15,1 1-15,21 20 0,0-21 16,-21 0-16,21 22 0,-21-22 0,21 0 16,0 0-16,0 0 0,0 0 15,0 1-15,0-1 0,0 0 0,21 0 16,-21 0-16,21-21 0,0 21 0,1-21 16,-1 0-16,0 0 0,0 0 15,0 0-15,0 0 0,1 0 0,-1 0 16,21 0-16,-21-21 0,0 21 0,1-21 15,-1 0-15,0 0 16,0 0-16,0-1 0,0 1 0,-21 0 16,22-21-16,-1 21 0,0-1 15,-21 1-15,21 21 0,0-21 0,-21 0 16,21 21-16,1 0 16,-22 21-1,0 0-15,0 0 16,0 1-16,0-1 0,0 0 15,0 0-15,-22 0 0,22 0 16,0 1-16,0-1 16,0 0-16,0 0 15,22 0-15,-1-21 0,0 0 16,-21 21-16,21-21 0,0 0 0,0 0 16,1 0-16,-1 0 15,0 0-15,0 0 0,0 0 0,0 0 16,22 0-16,-22-21 0,21 21 0,-21-21 15,22 0-15,-22-21 0,21 20 16,1-41-16,-1 21 0,-21-1 16,0 1-16,0 0 0,-21 20 15,0 1-15,0-21 0,0 21 16,0 0-16,-21 21 16,0 0-16,0 0 0,-21 21 0,20 0 15,1 0-15,0 0 0,0 0 16,21 1-16,0-1 0,0 0 15,0 0-15,0 0 0,0 0 0,0 1 16,0-1-16,0 0 0,21 0 0,-21 0 16,21 0-16,0 1 15,-21-1-15,0 0 0,0 0 16,0 0 0,0 0-16,0 1 15,-21-22 16,0 0-31,0 0 0,0 0 16,0 0-16,-1 0 16,1 0-16,0 0 15,0 0-15,0 0 0,21-22 16,-21 22-16,21-21 0,-22 21 0,1-21 16</inkml:trace>
  <inkml:trace contextRef="#ctx0" brushRef="#br0" timeOffset="73379.17">18732 4974 0,'0'0'16,"22"0"-16,-1 0 0,0 21 16,21-21-16,1 0 0,-1 0 0,0 0 15,22 0-15,-22 0 0,22 0 0,-1 0 16,1 0-16,-1-21 0,1 21 16,-1-21-16,1 21 0,-22-21 0,0 21 15,1-21-15,-1 21 16,-21-21-16,0 21 0,0-22 0,-21 1 15,-21 21 17,0 0-32,0 0 15,0 0-15,0 0 0,-1 0 16,1 0-16,0 0 0</inkml:trace>
  <inkml:trace contextRef="#ctx0" brushRef="#br0" timeOffset="79472.19">1630 7641 0,'0'0'15,"0"21"-15,0 1 0,0-1 16,0 0-16,21 0 16,0-21-1,0 0-15,0 0 16,1 0 0,-1 0-16,-21-21 0,21 0 0,0 0 15,-21-1-15,0 1 0,0 0 16,0-21-16,0 21 0,0-22 0,0 22 15,0-21-15,-42 21 0,21-22 16,-22 22-16,22 0 0,-21-21 0,-1 42 16,-20-22-16,21 22 0,-1 0 15,-20 0-15,20 22 0,1-1 16,0 21-16,-1 0 0,1 1 0,0 20 16,21-20-16,-22 20 0,22-21 15,0 22-15,21-22 0,0 1 0,-21-1 16,21 0-16,0 1 15,0-1-15,0-21 0,21 0 0,0 0 16,0 1-16,0-1 0,22-21 16,-22 0-16,0 0 0,21 0 0,-20-21 15,20-1-15,0 1 0,-21 0 16,22 0-16,-1-21 0,0 20 0,-20-20 16,20 0-16,-21-1 0,21 1 15,-20 0-15,-1-1 0,0 22 0,-21-21 16,0 0-16,0 20 0,0 1 15,0 42 1,0 1 0,0 20-16,0-21 0,0 0 15,0 22-15,0-1 0,0-21 16,0 0-16,0 22 0,21-22 16,0 0-16,0 0 0,22 0 0,-22-21 15,0 21-15,21-21 0,-20 0 16,-1 0-16,21 0 0,-21 0 0,0 0 15,22-21-15,-22 0 0,21 0 16,-21 0-16,22 0 0,-22-1 0,21 1 16,-21 0-16,1-21 0,-1 21 0,0-22 15,-21 22-15,0 0 0,0-21 16,0 20-16,0 1 0,0 42 31,-21 1-31,21-1 0,-21 0 0,-1 21 16,22 1-16,-21-22 0,0 21 15,21 0-15,-21 1 0,21-1 0,-21 0 16,21 1-16,-21-1 0,21-21 16,0 22-16,0-22 0,0 0 0,0 0 15,0 0-15,0-42 32,0 0-32,21 0 0,0 0 15,-21-22-15,21 1 0,0 0 0,0-1 16,-21 1-16,22 0 0,-1-1 15,0 22-15,0-21 0,0-1 16,0 22-16,1 0 0,-1 21 16,0 0-16,0 0 0,0 0 0,0 21 15,1 0-15,-1 1 0,0-1 0,0 21 16,0-21-16,-21 22 0,21-22 16,1 21-16,-1 0 0,0-20 0,0-1 15,21 21-15,-20-21 0,-1 0 16,21 1-16,0-1 0,1-21 0,-22 0 15,21 0-15,1 0 0,-1 0 16,0 0-16,1 0 0,-1 0 0,0-21 16,1-1-16,-1 1 0,0 0 15,1-21-15,-22 21 0,21-1 16,-21-20-16,0 21 0,1 0 0,-1-22 16,-21 22-16,0 0 0,0 0 15,0 0-15,0 0 0,-21-1 0,-1 1 16,1 21-16,0 0 0,0 0 0,-21 0 15,20 0-15,-20 0 0,21 0 16,-21 21-16,-1 1 0,22-1 0,-21 21 16,21-21-16,-1 22 0,-20-1 15,21 0-15,0 22 0,21-22 16,-21 0-16,21 1 0,0-1 16,0 0-16,0-20 0,0 20 0,0-21 15,21 0-15,0-21 0,0 0 0,0 21 16,0-21-16,22 0 0,-22 0 15,21-21-15,1 0 0,-1 0 0,0-21 16,-21 20-16,22-20 0,-1 0 16,0-1-16,-20 1 0,-1 0 0,21-1 15,-21 1-15,-21-21 0,21 20 0,-21-20 16,0-1-16,0 22 0,0-22 16,22 1-16,-22-1 0,0 22 0,0-21 15,0 20-15,0 1 16,0 21-16,0-22 0,0 22 15,0 42-15,0 1 16,0 20-16,0 0 0,0 22 16,-22-1-16,22 1 0,0-1 0,0 1 15,-21-1-15,21 1 0,0-22 16,0 22-16,0-1 0,0-21 0,0 1 16,0-1-16,21 0 0,1-20 15,-1 20-15,0-21 0,0 0 0,21-21 16,1 21-16,-22-21 0,21 0 0,1 0 15,-1 0-15,0 0 0,-21 0 16,22-21-16,-22 21 0,0-21 16,21 0-16,-20 0 0</inkml:trace>
  <inkml:trace contextRef="#ctx0" brushRef="#br0" timeOffset="79831.46">4614 7726 0,'0'-21'31,"0"42"-15,0 21 0,0-21-16,0 1 0,0 20 0,0-21 15,0 21-15,0 1 0,0-22 16,0 21-16,0-21 0,0 1 0,0-1 16,0 0-16,0 0 0,0 0 15,0-42 1,21 0-1,-21-21-15,22 20 16,-22 1-16,21-21 0</inkml:trace>
  <inkml:trace contextRef="#ctx0" brushRef="#br0" timeOffset="80025.35">4720 7324 0,'0'0'0,"0"-21"0,-42-1 31,21 22-31,42 0 63,0 22-47,0-22-16</inkml:trace>
  <inkml:trace contextRef="#ctx0" brushRef="#br0" timeOffset="80599.02">5207 7662 0,'0'0'0,"0"22"0,-21-22 0,21 21 16,-21-21-16,-1 21 0,22 0 0,-21 0 15,0 0-15,21 1 0,0-1 16,-21 0-16,21 0 0,-21 0 0,21 0 16,-21 22-16,21-22 0,0 0 15,0 0-15,-22 0 0,22 1 16,-21-22-16,21 21 15,-21-21 1,21-21 0,0-1-16,-21 22 0,21-21 0,0 0 15,0 0-15,0 0 0,0 0 16,0-22-16,0 22 0,0 0 0,0-21 16,0 20-16,21 1 0,0-21 15,0 21-15,1 0 0,-1-22 0,21 22 16,-21 21-16,22-21 0,-1 0 0,-21 21 15,21 0-15,1 0 0,-1 0 16,-21 21-16,22 0 0,-22 0 16,0 0-16,0 1 0,0-1 0,-21 21 15,21-21-15,-21 0 0,0 22 16,0-22-16,0 0 0,0 21 0,0-20 16,-21-1-16,21 0 0,-21 0 0,21 0 15,-21-21-15,21 21 0,21-21 47,0 0-47,0-21 0,1 0 16,-1 0-16,0 0 0</inkml:trace>
  <inkml:trace contextRef="#ctx0" brushRef="#br0" timeOffset="81035.77">6054 7557 0,'21'-22'0,"-42"44"0,42-65 0,-21 22 15,-21 21-15,-1 0 16,1 21-16,0 0 16,0 1-16,0-1 0,21 0 0,-21 21 15,-1-21-15,1 22 0,21-22 0,-21 21 16,0 1-16,21-22 0,-21 21 16,21 0-16,0-20 0,0 20 0,0-21 15,0 0-15,0 0 0,0 1 16,21-1-16,0-21 0,0 0 15,0 21-15,22-21 0,-22 0 0,0 0 16,21 0-16,-20-21 0,20 0 16,-21-1-16,21 1 0,-20 0 0,20 0 15,-21-21-15,0 20 0,0 1 0,1-21 16,-22 0-16,0 20 0,0-20 16,0 0-16,0 21 0,0-22 0,-22 22 15,1 0-15,-21 0 0,21 0 0,0-1 16,-22 22-16,22 0 0,0 0 15,-21 0-15,20 0 0,-20 22 0,21-1 16,0 0-16,0 0 0,-1 0 16,1 0-16,21 1 15,0-1-15,0 0 0,0 0 16,21 0-16,1-21 0,-1 0 16,0 21-16,21-21 0,-21 0 0,1 0 15,20 22-15,-21-22 0</inkml:trace>
  <inkml:trace contextRef="#ctx0" brushRef="#br0" timeOffset="82495.92">6435 7916 0,'0'0'0,"0"22"0,21-22 0,0 0 16,-21-22-16,21 22 16,0-21-16,-21 0 15,21 21-15,1-21 0,-1 0 0,0 0 16,0-22-16,21 22 0,-20 0 0,20-21 15,-21 20-15,0-20 0,0 21 16,1 0-16,-1 0 0,-21-1 0,0 1 16,-21 21-16,-1 0 15,1 21-15,0-21 0,0 22 16,0-1-16,0 0 0,-1 0 0,1 0 16,21 22-16,-21-22 0,21 0 15,0 0-15,0 0 0,0 0 0,21 1 16,0-1-16,1 0 0,-1-21 15,0 21-15,21 0 0,-21-21 0,1 21 16,20-21-16,0 0 0,-21 22 16,22-22-16,-22 0 0,0 0 0,21 0 15,-20 0-15,-1 0 0,0 0 16,0 0-16,0-22 0,0 22 0,1-21 16,-1 0-16,0 0 0,0 0 0,0 0 15,0-1-15,-21 1 0,43-21 16,-22 21-16,0-22 0,0 1 0,22 0 15,-22-1-15,21 22 0,0-21 0,1 21 16,-22 0-16,21-1 0,1 1 16,-1 21-16,-21 0 0,21 0 0,-20 0 15,-1 0-15,21 21 0,-42 1 16,21-1-16,-21 0 0,21 0 16,-21 0-16,0 0 0,22 1 0,-22-1 15,0 0-15,0 0 0,0 0 16,21-21-1,-21-21 17,0 0-32,0 0 0,0 0 15,0-1-15,0 1 16,-21 0-16,21 0 0,-22 0 0,22-22 16,-21 22-16,0 0 0,0 0 0,21 0 15,-21 21-15,0-21 0,-1 21 16,1 0-16,0 0 0,0 0 15,0 0-15,0 0 0,-1 21 0,1 0 16,0 0-16,0 0 0,0 22 16,21-22-16,-21 21 0,-1-21 0,22 22 15,-21-1-15,21-21 0,0 0 0,0 22 16,0-22-16,0 0 0,0 0 16,0 0-16,21-21 0,1 21 0,-1-21 15,0 0-15,0 22 0,0-22 16,0 0-16,22 0 0,-22 0 15,0 0-15,21 0 0,-20-22 0,-1 22 16,21-21-16,-21 0 0,0 0 0,1 0 16,-1-22-16,0 22 0,0-21 15,0 0-15,0-22 0,1 22 0,-1-22 16,-21 1-16,21 20 0,0-20 0,-21 21 16,0-22-16,0 43 0,21-21 15,-21 20-15,0-20 0,0 21 16,0 0-16,0 42 15,0 0 1,-21 0-16,21 0 0,0 22 16,0-22-16,-21 21 0,21 1 15,0 20-15,-21-21 0,21 1 0,0-1 16,0 22-16,0-22 0,0 0 0,0-21 16,0 22-16,0-22 0,0 21 15,21-21-15,0 1 0,0-1 0,0 0 16,1-21-16,-1 21 0,21-21 0,-21 0 15,0 0-15,22 0 0,-22 0 16,0 0-16,21 0 0,-20 0 0,20 0 16,-21-21-16,0 0 0,22 21 0,-22-21 15,0-1-15,-21-20 0,0 21 16,21-21-16,-21 20 0,0-20 16,0 21-16,0 0 0,0 0 0,0-1 15,-21 1-15,0 21 16,0 21-16,-1 1 0,22-1 15,0 21-15,-21-21 0,21 0 16,-21 22-16,21-22 0,0 0 0,0 0 16,0 0-16,0 1 0,0-1 0,0 0 15,21 0-15,0-21 16,1 0-16,-1 0 0,21 0 16,-21 0-16,0 0 0,22 0 0,-22 0 15,21-21-15,1 0 0,-1 21 16,-21-21-16,21-1 0,1-20 15,-22 21-15,21 0 0,-21-22 0,22 22 16,-22-21-16,0 21 0,-21 0 16,0-1-16,21 22 0,-21 22 15,0 20 1,0-21-16,0 0 0,0 0 16,0 22-16,0-22 0,0 0 0,0 0 15,0 0-15,0 1 0,0-1 0,0 0 16,0 0-16,21-21 47,-21-21-32,0 0-15,0 0 16</inkml:trace>
  <inkml:trace contextRef="#ctx0" brushRef="#br0" timeOffset="83351.44">10350 7578 0,'0'0'0,"0"21"0,0 0 15,0-42 32,0 0-31,0 0-16,0-1 0,22 1 15,-1-21-15,-21 0 0,21-1 0,-21 1 16,21 0-16,0-1 0,-21-20 16,21 20-16,-21-20 0,22 21 0,-22-22 15,21 22-15,-21-22 0,0 22 16,0 0-16,0-1 0,0 22 0,0 0 15,0 0-15,0 42 16,-21 0 0,-1 0-16,22 22 0,-21-1 0,21 0 15,0 1-15,-21 20 0,21 1 0,-21-1 16,21 1-16,0-22 0,0 21 16,0 1-16,0-22 0,0 22 0,0-22 15,0-21-15,0 22 0,0-1 0,21-21 16,0 0-16,0 0 0,1 1 15,-1-22-15,0 0 0,0 0 0,21 0 16,-20 0-16,20 0 0,-21 0 0,21 0 16,1-22-16,-1 1 0,0 0 15,-20 0-15,20 0 0,0 0 16,-21-22-16,22 1 0,-22 0 0,0 20 16,0-20-16,0 0 0,-21 21 15,0-22-15,0 22 0,0 0 16,0 42-16,-21 0 15,21 22-15,-21-22 16,0 21-16,0 0 0,21-20 0,0 20 16,0-21-16,0 21 0,0-20 0,0 20 15,0-21-15,0 0 0,21-21 16,0 21-16,0 1 0,0-22 0,22 0 16,-1 0-16,-21 0 0,22 0 0,-1 0 15,-21 0-15,21 0 16,1-22-16,-22 1 0,21 0 0,-21 0 15,1 0-15,-1-22 0,-21 22 0,0-21 16,0 0-16,0-1 0,0 1 16,0 0-16,0-1 0,-21 1 0,-1 21 15,1 0-15,0-1 0,-21 1 0,21 0 16,-22 21-16,22 0 0,-21 0 16,21 0-16,-22 0 0,1 0 0,21 21 15,0 0-15,-22-21 0,22 22 0,0-22 16,0 21-16,0-21 15,-1 0 1,1 0-16,0 0 16,0 0-16</inkml:trace>
  <inkml:trace contextRef="#ctx0" brushRef="#br0" timeOffset="83563.58">10096 7154 0,'0'0'0,"43"0"32,-22 0-32,21 0 15,-21 0-15,22 0 0,-1 0 0,0 0 16,1-21-16,-1 0 0,0 21 0,22 0 16,-1-21-16,-20 21 0,20 0 15,1 0-15,-22 0 0,22-21 0,-22 21 16,0 0-16,-21 0 0,22 0 0,-22 0 15,0 0-15</inkml:trace>
  <inkml:trace contextRef="#ctx0" brushRef="#br0" timeOffset="84951.78">12552 7768 0,'0'0'0,"0"21"0,21-21 31,0-21-31,0 21 15,-21-21-15,21 0 0,1-21 0,-1 20 16,0-20-16,0 0 16,0-1-16,0 1 0,22 0 0,-22-22 15,21 1-15,-21 20 0,1-20 0,-1-1 16,0 22-16,-21 0 0,0-1 16,0 1-16,0 21 0,0 0 0,-42 0 15,20 21-15,1 0 0,-21 0 16,21 0-16,-22 0 0,1 21 0,21 0 15,0 0-15,0 0 0,-1 0 0,22 1 16,-21-1-16,21 21 16,0-21-16,0 0 0,0 1 0,21-1 15,1 0-15,-1 0 0,0 0 0,21 0 16,-21 22-16,22-22 0,-22 0 16,21 0-16,-21 0 0,1 1 0,20-1 15,-21 0-15,0 0 0,-21 0 0,0 0 16,21-21-16,1 22 0,-22-1 15,21-21-15,-21 21 0,21-21 16,0 0-16,0 0 0,0 0 16,1 0-16,-1 0 0,0-21 15,21 0-15,-21-1 0,1 22 0,-1-21 16,21-21-16,-21 21 16,0 0-16,1-22 0,-1 1 0,0 21 15,0-22-15,0 1 0,-21 0 0,0 21 16,0-1-16,21 1 0,-21 0 15,0 0-15,0 42 16,0 0 0,-21 0-16,0 1 0,21-1 15,-21 21-15,0-21 0,21 22 0,0-1 16,-21-21-16,21 21 0,-22-20 16,22 20-16,0-21 0,0 0 0,0 0 15,0 1-15,0-1 0,22 0 0,-1-21 16,0 21-16,0-21 15,0 0-15,0 0 0,1 0 0,-1 0 16,21 0-16,-21 0 0,0-21 0,22 0 16,-1 0-16,-21-1 0,22 1 15,-1 0-15,-21 0 0,0-21 0,22-1 16,-22 22-16,0-21 0,-21 21 0,21-22 16,-21 22-16,21 0 0,-21 0 15,0 42 1,-21 0-16,0 0 15,0 0-15,21 1 0,-21 20 0,-1-21 16,22 21-16,0-20 0,0-1 0,0 21 16,0-21-16,0 0 15,0 1-15,0-1 0,22 0 16,-1-21-16,0 0 0,21 0 0,-21 0 16,22 0-16,-1 0 0,22 0 15,-22 0-15,0 0 0,22-21 0,-22 0 16,0-1-16,1 1 0,-22 0 0,21-21 15,-21 21-15,1-22 0,-1 1 16,-21 21-16,0-22 0,0 22 0,0-21 16,0 21-16,0 0 0,-21 42 31,-1 0-31,22 0 0,-21 0 16,0 22-16,0-22 0,21 0 0,0 21 15,-21-21-15,0 1 0,21-1 16,-22 21-16,22-21 0,0 0 0,0 1 15,-21-22-15,21 21 0,-21 0 16,21 0-16,0-42 47,0 0-47,0 0 0,0-22 16,21 22-16,0-21 0,1 21 15,-1-22-15,21-20 0,0 20 0,1 1 16,-1 0-16,0-1 0,1 22 15,20-21-15,-20 42 0,-1 0 0,0 0 16,-21 0-16,22 0 0,-22 42 16,0-21-16,0 22 0,0-1 0,-21 0 15,0 1-15,0-1 0,0 0 0,0 1 16,-21-1-16,0 0 0,21-20 16,-21 20-16,0-21 0,21 0 0,0 0 15,-21 1-15,-1-22 0,22 21 0,-21-21 16,21-21 15</inkml:trace>
  <inkml:trace contextRef="#ctx0" brushRef="#br0" timeOffset="85275.59">16256 6731 0,'0'0'0,"21"0"32,-21 21-32,0 22 15,-21-22-15,0 21 0,0 0 0,-1 1 16,1-1-16,0 0 0,0 22 15,-21-22-15,20 22 0,1-22 0,0 22 16,0-22-16,0 0 0,0 1 16,21-22-16,0 0 0,0 0 0,0 0 15,0-42 17,-22 21-32,1-21 15</inkml:trace>
  <inkml:trace contextRef="#ctx0" brushRef="#br0" timeOffset="86027.16">15663 7176 0,'0'0'0,"-21"0"0,21-22 16,21 22-1,0 0-15,1 0 16,-1 0-16,0 0 0,21 0 0,1-21 16,-1 21-16,21-21 0,1 21 15,-1-21-15,1 21 0,21-21 0,-22 0 16,22 21-16,-22-22 0,1 1 0,-1 0 15,-20 0-15,-1 0 0,0 0 16,1-22-16,-22 22 0,0 0 16,0 0-16,-21 0 0,0-1 15,-21 22-15,0 0 16,0 0-16,-1 22 0,1-22 0,0 21 16,0 21-16,0-21 0,0 22 0,-1-1 15,22-21-15,-21 21 0,0 1 16,0-1-16,0 22 0,21-22 0,0 0 15,0 1-15,0-22 0,0 21 16,0-21-16,0 22 0,0-22 0,0 0 16,0 0-16,21-21 31,0 0-31,0 0 0,0-21 0,1 0 16,-22 0-16,21-1 0,0 1 0,0-21 15,0 0-15,22 20 0,-22-20 16,0 0-16,0-1 0,0 22 0,0-21 15,1 21-15,-1 0 0,0 21 0,0 0 16,-21 21 0,0 0-16,0 0 0,0 0 15,0 22-15,0-22 0,0 0 0,0 21 16,0-21-16,0 1 0,0-1 16,21 0-16,0 0 0,1 0 0,-1 0 15,0-21-15,0 22 0,21-22 16,1 0-16,-1 0 0,0 0 15,22 0-15,-22 0 0,22 0 0,-22-22 16,22 1-16,-22 21 0,0-21 16,1 0-16,-1-21 0,-21 20 0,21-20 15,-20 21-15,-22-21 0,0 20 0,0-20 16,0 21-16,0 0 0,0 0 16,0-1-16,-22 22 0,-20 0 15,21 0-15,0 22 0,0-1 0,-1 0 16,1 21-16,0-21 0,0 22 15,21-22-15,-21 0 0,21 21 0,0-20 16,0-1-16,0 0 0,0 0 16,21 0-16,0 0 0,0-21 15,0 22-15,1-22 0,-1 0 16,0 0-16,0-22 16,0 1-16,0 0 0,1 0 15</inkml:trace>
  <inkml:trace contextRef="#ctx0" brushRef="#br0" timeOffset="88007.36">18986 7387 0,'0'0'0,"-63"64"31,42-64-31,21 21 0,-21-21 0,-1 0 16,22-21 15,0 0-31,22-1 0,-1 1 0,0 0 16,0-21-16,21-1 0,-20 1 15,20 0-15,0-1 0,1-20 16,-1 21-16,0-22 0,1 22 0,-1-22 15,0 22-15,-21-22 0,1 22 16,-1 0-16,-21-1 0,0 22 0,0 0 16,-21 0-16,-1 21 0,1 0 0,-21 0 15,0 21-15,20 0 0,-20 0 16,21 1-16,0 20 0,0 0 0,21 1 16,0-1-16,0 0 0,0 1 15,0-1-15,21-21 0,0 21 0,0 1 16,0-1-16,0 0 0,1 1 0,-1-1 15,0-21-15,0 22 0,0-22 16,0 21-16,-21-21 0,0 0 16,0 1-16,-21-22 31,0 0-31,0 0 0,0-22 0,0 1 16,-1 0-16,1 0 0,21-21 15,-21 20-15,0 1 0,0-21 0,21 21 16,-21 0-16,21-1 0,0 44 31,0-1-31,0 0 16,21 0-16,0 21 0,0-20 15,0-1-15,22-21 0,-22 21 0,42 0 16,-20 0-16,-1-21 0,21 0 16,1 0-16,-1 0 0,1 0 15,-1 0-15,1 0 0,-1 0 0,1-21 16,-1 21-16,-20-21 0,20 0 0,-20 0 15,-1-1-15,0-20 0,-21 0 16,1 21-16,-1-22 0,-21 1 0,0 0 16,0-1-16,0 1 0,0 0 15,0-1-15,-21 22 0,-1 0 0,1 0 16,-21 0-16,21 21 0,-22 0 0,22 21 16,-21 0-16,0 0 0,20 0 15,-20 22-15,0-22 0,21 21 0,-22 0 16,22 1-16,0-1 0,0-21 15,21 22-15,0-1 0,0-21 16,0 0-16,0 22 0,21-22 0,0-21 16,0 21-16,0 0 0,22-21 15,-22 0-15,0 0 0,21 0 0,-20 0 16,20 0-16,-21-21 0,21 0 0,-20 0 16,20-1-16,-21-20 0,0 21 15,0 0-15,1-22 0,-1 1 0,0 21 16,-21-21-16,0 20 0,0 1 15,0 0-15,0 0 0,0 0 0,-21 42 32,0 0-32,21 0 15,-22 0-15,22 22 0,-21-22 0,21 0 16,0 0-16,0 22 0,0-22 0,0 0 16,0 0-16,21 0 0,1 0 15,-1 1-15,0-22 0,0 21 0,0-21 16,22 0-16,-1 0 0,0 0 15,1 0-15,-1 0 0,21 0 0,-20-21 16,-1 21-16,-21-22 0,22 1 0,-1-21 16,-21 21-16,0 0 0,0-22 15,1 1-15,-1 21 0,-21-22 0,0 1 16,0 21-16,0-21 0,0 20 16,0 1-16,0 0 0,-21 42 31,-1 0-31,1 1 15,21-1-15,-21 0 0,21 21 0,-21-21 16,21 22-16,0-22 0,-21 21 0,21 1 16,0-22-16,0 0 0,0 21 15,0-21-15,0 1 0,0-1 0,0 0 16,0 0-16,21-21 16,0-21-1,0 21-15,-21-21 16,21 0-16,-21-22 0,22 22 15,-1-21-15,-21 21 0,21-22 16,0 22-16,0-21 0,0-1 0,-21 22 16,22-21-16,-1 21 0,0-22 15,-21 22-15,21 0 0,0 21 16,-21 21 0,0 0-16,0 1 15,0 20-15,0-21 0,21 0 0,-21 22 16,22-22-16,-1 21 0,-21-21 15,21 0-15,-21 1 0,21-1 0,-21 0 16,0 0-16,0 0 0,21 0 0,0-21 16,1 0 15,-22-21-31,21 21 0,-21-21 0,0 0 16,21 0-16,0 0 0,0-22 15,-21 22-15,21 0 0,1-21 0,-1 20 16,0-20-16,0 0 0,0 21 15,0-1-15,1 1 0,-1 0 0,21 0 16,-21 0-16,0 21 0,1 0 16,-22 21-16,0 0 15,0 0-15,0 22 16,0-22-16,0 0 0,0 0 0,0 21 16,0-20-16,0-1 0,0 21 15,21-21-15,0 22 0,0-22 0,0 0 16,0 0-16,1 0 0,20 0 15,0 1-15,-21-1 0,22 0 0,-1-21 16,0 0-16,-20 0 0,20 0 0,-21 0 16,21 0-16,-20 0 0,20 0 15,-21 0-15,0-21 0,0 0 0,1-22 16,-1 22-16,0-21 0,0 21 16,0-22-16,0 1 0,1 0 0,-22-1 15,0 22-15,21-21 0,-21-1 16,0 22-16,0 0 0,0 0 0,-21 21 15,-1 0 1,1 0-16,0 21 0,0 0 0,0 22 16,0-22-16,-1 0 0,1 21 15,21-21-15,-21 22 0,21-22 0,0 0 16,0 21-16,0-20 0,0-1 16,0 0-16,21 0 0,0 0 0,1-21 15,-1 21-15,21-21 0,-21 0 0,0 0 16,22 0-16,-22 0 0,0 0 15,0 0-15,0 0 0,1 0 0,-1 0 16,0-21-16,0 21 0,-21-21 16,21 21-16,-21-21 0,0 0 0,0 0 15,0-1 1,0 1-16</inkml:trace>
  <inkml:trace contextRef="#ctx0" brushRef="#br0" timeOffset="88283.2">22881 7176 0,'-21'0'31</inkml:trace>
  <inkml:trace contextRef="#ctx0" brushRef="#br0" timeOffset="91543.14">1714 9779 0,'0'0'0,"-21"0"0,21 21 15,-21-21 1,21-21 15,0 0-31,0 0 16,21 0-16,0-22 0,1 22 15,-1-21-15,0-1 0,0 1 0,21 0 16,-20-1-16,-1 1 0,21-21 16,-21 20-16,0-20 0,1 20 0,-1-20 15,0 21-15,0-1 0,-21 1 16,21 0-16,-21-1 0,0 1 0,0 21 16,0 0-16,0-1 0,-21 1 15,0 0-15,0 21 0,0 0 16,-1 21-16,1 0 15,0 22-15,0-1 0,0 0 0,0 22 16,-1-1-16,1 1 0,0-1 16,0 1-16,0-1 0,0 1 0,21-1 15,0 1-15,0-22 0,0 22 16,0-22-16,0-21 0,0 22 0,21-22 16,0 0-16,0 0 0,0-21 15,0 0-15,1 0 0,20 0 0,-21 0 16,0-21-16,22 21 0,-22-21 15,21 0-15,-21-22 0,22 22 0,-22-21 16,21 21-16,-21-22 0,22 22 16,-22-21-16,0 21 0,0-1 15,0-20-15,-21 21 0,0 0 0,0 0 16,0-1-16,-21 44 31,0-1-31,21 0 16,-21 0-16,21 21 0,0-20 0,0 20 15,0 0-15,0-21 0,0 22 16,0-22-16,0 21 0,0-21 0,21 1 16,0-1-16,0 0 0,0-21 15,22 0-15,-22 0 0,0 0 0,21 0 16,-20 0-16,20 0 0,-21 0 16,21-21-16,1 0 0,-22-1 15,21 1-15,-21 0 0,22-21 16,-22 21-16,21-1 0,-21-20 0,1 21 15,-1 0-15,0 0 0,0-1 0,-21 1 16,0 0-16,0 0 16,0 42 15,-21-21-31,21 21 0,0 0 0,-21 1 16,0 20-16,21-21 0,0 0 15,0 22-15,-22-22 0,1 0 0,21 21 16,-21-21-16,21 1 0,0-1 15,0 0-15,0 0 0,0 0 16,0-42 0,0 0-1,21 0-15,-21 0 0,21-22 16,1 22-16,-22-21 0,21 21 0,0-22 16,0 1-16,-21 21 0,21-22 15,0 22-15,22-21 0,-22 21 0,0 0 16,0-1-16,0 22 0,1 0 15,-1 0-15,0 0 0,0 22 0,0-22 16,-21 21-16,0 0 0,21 21 16,-21-21-16,0 1 0,22 20 0,-22-21 15,0 21-15,0-20 0,0 20 16,0-21-16,0 0 0,0 0 16,0 1-16,0-1 0,21-21 15,0 0 1,0 0-16,0 0 0,-21-21 15,21-22-15,1 22 0,-1 0 0,0-21 16,0 20-16,-21-20 0,21 21 16,0-21-16,1-1 0,-1 22 0,0-21 15,0 21-15,0-1 16,0 1-16,1 0 0,-22 0 0,21 21 0,0 0 16,-21 21-1,0 0-15,0 0 16,0 1-16,0-1 0,0 0 0,0 0 15,0 21-15,0-20 0,0 20 16,21-21-16,-21 0 0,21 22 0,-21-22 16,21 21-16,-21-21 0,22 0 0,-1 1 15,0-1-15,0 0 0,0-21 16,22 21-16,-22-21 0,0 0 0,21 0 16,-21 0-16,22 0 0,-22 0 15,21 0-15,1-21 0,-1 0 0,0 0 16,1-1-16,-1 1 0,0 0 15,-21-21-15,22 21 0,-22-1 16,0-20-16,0 21 0,-21-21 0,21 20 16,-21-20-16,0 21 0,0 0 0,0 0 15,-21-1-15,0 1 0,0 0 16,0 21-16,-22 0 0,22 0 16,0 21-16,0 0 0,0 1 0,0-1 15,-1 0-15,1 21 0,0 1 16,21-22-16,0 21 0,0 0 0,0-20 15,0 20-15,0-21 0,21 0 16,0 0-16,1 1 0,-1-1 16,21-21-16,0 0 0,1 0 0,-1 0 15,0 0-15,1 0 0,-1-21 16,22-1-16,-22 22 0,0-21 0,-21 0 16,22 0-16,-22-21 0,21 20 0,-42 1 15,0-21-15,21 21 0,-21-22 16</inkml:trace>
  <inkml:trace contextRef="#ctx0" brushRef="#br0" timeOffset="91768.02">3535 8954 0,'-21'0'15,"42"0"-15,-64 0 0,22 0 0,0 0 16,0 0-16,0 0 16,0 0-1,-1 0 1,-20 0 0</inkml:trace>
  <inkml:trace contextRef="#ctx0" brushRef="#br0" timeOffset="91979.86">1778 9440 0,'0'0'0,"21"0"15,0 0-15,22-21 16,-22 0-16,21 21 0,22-21 0,-22 0 15,21 0-15,1-1 0,-1 22 16,1-21-16,-1 0 0,1 21 0,-1-21 16,-20 0-16,-1 21 0,22 0 15</inkml:trace>
  <inkml:trace contextRef="#ctx0" brushRef="#br0" timeOffset="93151.82">6773 9208 0,'0'0'0,"0"-22"0,0-62 15,-21 84 1,0 0-16,0 0 16,0 21-1,21 21-15,-22-21 0,22 1 16,0 20-16,0 0 0,0-21 0,0 22 16,-21-1-16,21-21 0,0 22 0,0-1 15,0-21-15,0 21 0,0-20 16,0-1-16,0 0 0,0 0 0,21-21 15,1 0 1,-1 0-16,0 0 0,-21-21 16,21 21-16,0-21 0,0-22 0,1 22 15,-1 0-15,0-21 0,0 21 16,0-22-16,0 22 0,1-21 0,-1 21 16,-21-22-16,0 22 0,21-21 0,-21 21 15,0-1-15,21 22 0,-21 22 31,0-1-31,0 0 16,0 0-16,0 21 0,0-20 16,0-1-16,0 21 0,0-21 0,0 0 15,0 1-15,21-1 0,-21 0 16,21 0-16,-21 0 0,0 0 16,22-21-16,-1 0 0,0 22 0,0-22 15,0 0-15,0 0 16,1-22-16,-1 22 0,0-21 0,0 0 15,0 0-15,0 0 0,1 0 0,-22-1 16,21 1-16,0-21 0,-21 21 16,0-22-16,21 22 0,0-21 0,-21 21 15,21-22-15,-21 1 0,0 21 0,0 0 16,0 0-16,22-1 0,-22 1 16,0 0-16,0 0 15,0 42 1,0 0-1,0 22-15,0-22 0,0 21 16,0-21-16,0 22 0,0-1 16,0-21-16,0 21 0,0 1 0,0-22 15,21 0-15,-21 21 0,21-20 16,-21-1-16,21 0 0,0 0 0,0-21 16,1 21-16,20-21 0,-21 0 0,21 0 15,-20 0-15,20 0 0,0 0 16,1-21-16,-1 0 0,0 0 0,1 21 15,-1-21-15,-21-1 0,21 1 0,1 0 16,-22-21-16,0 21 0,0-1 16,-21-20-16,0 21 0,21-21 15,-21 20-15,0 1 0,0-21 0,0 21 16,0 0-16,-21 21 16,0 0-16,0 21 0,0 0 15,0 0-15,-22 0 0,22 0 0,0 1 16,21 20-16,-21-21 0,21 21 15,-21-20-15,21-1 0,0 0 16,0 0-16,0 0 0,0 0 0,0 1 16,21-1-16,0-21 0,-21 21 0,21-21 15,0 0-15,0 0 0,22 0 0,-22 0 16,0 0-16,21 0 0,1 0 16,-22-21-16,21 21 0,1-21 15</inkml:trace>
  <inkml:trace contextRef="#ctx0" brushRef="#br0" timeOffset="94431.32">9885 9462 0,'0'0'0,"-21"0"0,-1 0 0,1 0 0,21-22 15,-21 1-15,21 0 16,0 0-16,0 0 0,0 0 16,0-1-16,0 1 0,0-21 0,0 0 15,0 20-15,0-20 0,0 0 16,21-22-16,-21 22 0,0 0 0,0-1 15,0 1-15,0 0 0,21-1 16,-21 22-16,0 0 0,0 0 0,0 42 31,0 0-31,-21 0 16,0 22-16,21-1 0,0 21 0,0-20 16,-21 20-16,21-20 0,-21 20 0,21-21 15,0 1-15,0-1 0,0 0 16,0-20-16,0 20 0,0-21 0,0 0 15,0 22-15,21-22 0,0 0 16,0-21-16,0 0 0,1 0 16,20 0-16,-21 0 0,21-21 0,-20 0 15,20-1-15,0 1 0,-21 0 0,22 0 16,-22 0-16,21-22 16,-21 1-16,1 0 0,-1-1 0,0 1 15,0 0-15,0-22 0,-21 22 0,0 0 16,21-1-16,-21 1 0,22 21 15,-22 0-15,0-1 0,0 1 0,0 42 32,0 1-32,0-1 0,0 0 0,-22 21 15,22-21-15,-21 22 0,21-1 0,0-21 16,0 22-16,0-1 0,0-21 16,0 21-16,0-20 0,0 20 0,0-21 15,0 0-15,0 0 0,21 1 16,-21-1-16,22 0 0,-1-21 15,0 0-15,0 0 16,0 0-16,0 0 0,1 0 0,-1 0 16,0 0-16,21-21 0,-21 0 15,1-1-15,20 1 0,-21 0 0,21-21 16,-20 21-16,20-22 0,-21 1 0,21 0 16,-20-1-16,-1 1 0,0 0 15,0 20-15,0 1 0,-21 0 0,0 0 16,0 42-1,0 0-15,0 0 0,-21 1 16,0 20-16,21-21 0,-21 21 0,0 1 16,21-22-16,-22 21 15,22-21-15,0 1 0,0-1 0,0 0 16,0 0-16,0 0 0,22 0 0,-1 1 16,0-1-16,0-21 0,0 21 15,0-21-15,1 21 0,-22-42 47,0 0-47,-22 0 0,1 21 16,21-22-16,-21 1 0,0 0 0,0 21 15,0-21-15,-1 21 0,1 0 16,0 0 0,0 21-16,21 0 0,0 0 15,0 1-15,0-1 16,0 0-16,21-21 0,0 21 0,0-21 15,1 0-15,20 21 0,-21-21 0,21 0 16,1 0-16,-1 0 0,0 0 16,1 0-16,-1-21 0,0 21 0,1-21 15,-1 0-15,0 0 0,1 21 0,-1-43 16,0 22-16,1 0 0,-22 0 16,0-22-16,0 22 0,0-21 0,-21 0 15,22 20-15,-22-20 0,0 21 16,0 0-16,0 0 0,-22 21 15,1 0-15,0 21 0,-21 0 0,21 0 16,-1 21-16,1 1 0,0-22 16,0 21-16,0-21 0,21 22 15,0-22-15,0 21 0,0-21 0,0 1 16,0-1-16,21 0 0,0-21 0,0 21 16,0-21-16,1 0 0,20 0 15,-21 0-15,21 0 0,1 0 0,-1 0 16,0 0-16,1 0 0,-1-21 0</inkml:trace>
  <inkml:trace contextRef="#ctx0" brushRef="#br0" timeOffset="94863.07">13420 8911 0,'0'0'15,"0"-21"-15,0 0 0,0 0 0,0 0 16,0-1-16,0 1 0,-22 21 16,1 0-16,0 0 15,21 21-15,-21 1 0,0 20 0,21 0 16,0 1-16,-21 20 0,-1 1 0,22-1 15,-21 1-15,21-1 0,0 22 16,-21-1-16,0 1 0,0 0 0,0-1 16,-1 22-16,1-21 0,0 0 0,0 20 15,0 1-15,0 0 0,-22 0 0,22 0 16,0 0-16,0-1 0,-22-20 16,22 21-16,0-21 0,0-22 0,0 22 15,21-22-15,0 1 0,0-22 0,0 0 16,0-20-16,0-1 15,0 0-15,0-42 16,0 0-16,0-22 0,21 1 0,-21 0 16,21-22-16,-21 1 0,0-1 0,21 1 15,0-22-15,-21 0 0</inkml:trace>
  <inkml:trace contextRef="#ctx0" brushRef="#br0" timeOffset="95194.88">12975 9208 0,'-21'-64'0,"42"128"16,-42-191-16,21 84 0,0-20 0,0 20 0,0-20 16,21 21-16,0-1 15,22 22-15,-22-21 0,21 21 0,0-1 16,22-20-16,-22 21 0,22 21 0,-1 0 16,-20 0-16,20 0 0,-21 0 15,22 21-15,-22 0 0,-21 22 0,22-1 16,-22 0-16,-21 1 0,0-1 0,0 0 15,0 1-15,-21-1 0,0 0 16,-22 1-16,22-22 0,0 0 0,-21 0 16,20 0-16,-20 0 0,21 1 15,0-22-15,0 0 0,21 21 16,-22-21-16,22-21 31,22 21-15,-22-22-16,21 22 0,0-21 0,0 21 15,0-21-15,0 0 0</inkml:trace>
  <inkml:trace contextRef="#ctx0" brushRef="#br0" timeOffset="97219.72">14118 8784 0,'0'0'16,"42"-21"-16,-20 0 0,-1 0 0,-21 0 15,0-1-15,0 1 0,0 0 16,-21 0-16,-1 21 15,1 0-15,0 0 16,0 0-16,0 0 0,0 0 0,-1 21 16,1 0-16,0 0 0,0 22 0,0-22 15,21 21-15,-21 1 0,-1 20 16,22-21-16,0 1 0,-21-1 0,21-21 16,-21 22-16,21-22 0,0 21 15,0-21-15,0 0 0,0 1 16,21-22-16,0 0 0,1 0 0,-1 0 15,0 0-15,21-22 16,-21 1-16,1 0 0,-1 0 0,0 0 16,0-22-16,0 22 0,0-21 15,1 0-15,-22 20 0,0-20 16,21 0-16,-21-1 0,21 1 0,-21 21 16,0 0-16,0 0 0,0-1 0,0 44 31,0-1-31,0 21 0,0-21 15,0 22-15,0-1 0,0-21 16,0 21-16,0 1 0,0-22 0,0 21 16,21-21-16,-21 1 0,21-1 0,0 0 15,1 0-15,-1-21 0,0 0 16,0 0-16,0 0 0,0 0 0,1 0 16,-1 0-16,21 0 0,-21-21 15,0 0-15,1 0 0,-1-1 16,21 1-16,-21 0 0,0-21 0,-21-1 15,22 22-15,-1-21 0,-21 21 16,21-22-16,-21 22 0,0 0 0,0 0 16,21 0-16,-21 42 15,0 0 1,0 0-16,0 22 0,0-22 16,0 21-16,0-21 0,0 22 0,0-22 15,0 0-15,0 21 16,0-21-16,0 1 0,0-1 0,21 0 0,0 0 15,1 0-15,-1-21 0,0 21 16,0-21-16,21 0 0,1 0 16,-1 0-16,0 0 0,1 0 0,-1 0 15,0-21-15,1 0 0,-1 21 0,0-21 16,1 0-16,-22 0 0,21-22 16,-21 22-16,-21 0 0,22-21 0,-22-1 15,0 1-15,0 0 0,0-1 16,0 1-16,0 21 0,-22-22 0,22 22 15,-21 0-15,-21 0 0,21 21 0,0 0 16,-22 0-16,22 0 0,0 0 16,-21 0-16,20 42 0,-20-21 15,21 1-15,0 20 0,0 0 0,-1 1 16,1-1-16,0 0 0,21 1 16,-21-1-16,21-21 0,0 21 0,0-20 15,0-1-15,21 0 0,0 0 16,0-21-16,1 21 0,-1-21 0,0 0 15,0 0-15,21 0 0,-20 0 0,-1-21 16,21 21-16,-21-21 0,0 0 16,1 0-16,-1-1 0,0 1 0,0-21 15,-21 21-15,0-22 0,0 1 16,21 21-16,-21-21 0,0-1 0,0 22 16,0 0-16,0 0 15,0 42 1,0 0-16,-21 21 15,21-20-15,-21 20 0,21-21 0,0 21 16,0-20-16,0 20 0,0-21 16,0 21-16,0-20 0,0-1 0,21 0 15,0 0-15,0-21 0,1 21 0,-1-21 16,0 21-16,21-21 0,-21 0 16,22 0-16,-1 0 0,0 0 0,-20-21 15,20 0-15,0 0 0,-21 0 16,22 0-16,-1-22 0,-21 22 15,0-21-15,22-1 0,-22 1 0,0-21 16,0 20-16,0 1 0,1 0 16,-1-1-16,0 1 0,0 0 0,0-1 15,-21 22-15,0 0 0,0 42 32,-21 21-32,0-20 0,0 20 15,0-21-15,-1 21 0,1 22 16,0-22-16,0 1 0,0-1 0,21 0 15,0 1-15,0-1 0,0 0 0,0-21 16,0 1-16,21-1 16,0 0-16,0 0 0,0-21 0,1 0 15,-1 0-15,21 0 0,-21 0 0,22 0 16,-1 0-16,-21 0 0,21 0 16,-20-21-16,20 0 0,-21 0 0,21-22 15,-20 22-15,-1-21 0,0-1 0,0 1 16,0 0-16,0-1 0,-21 1 15,22 0-15,-1-22 0,-21 22 0,0 0 16,21 20-16,0-20 0,-21 21 16,0-21-16,0 20 0,0 44 31,-21-1-31,0 0 16,21 0-16,-21 21 0,21-20 0,-22 20 15,22 0-15,0 1 0,-21 20 0,21-21 16,0 1-16,0-1 0,0 0 15,0 1-15,0-22 0,21 21 0,1-21 16,-1 1-16,0 20 0,0-42 0,0 21 16,0 0-16,22-21 0,-22 0 15,0 0-15,21 0 0,-20 0 0,20 0 16,-21-21-16,0 0 0,22 21 16,-22-21-16,0 0 0,0-1 0,0 1 15,0-21-15,-21 21 0,22-22 16,-22 1-16,0 21 0,0-21 15,0 20-15,0 1 0,0 0 0,-22 21 16,1 0-16,0 0 0,0 0 16,0 21-16,0 0 0,21 1 15,-22-1-15,1 21 0,21-21 0,-21 22 16,21-22-16,0 0 0,0 21 16,0-21-16,0 1 0,0-1 0,0 0 15,0 0-15,0 0 0,21 0 0,0-21 16,1 0-16,-1 22 0,0-22 15,0 0-15,0 0 0,22 0 0,-1 0 16,0 0-16,1-22 0,-1 1 0,0 0 16,1 0-16,-1 0 15,0 0-15,-21-22 0,22 1 0,-22 0 16,21-1-16,-21-20 0,1 20 0,-1-20 16,0 21-16,0-22 0,-21 22 15,0-1-15,0 1 0,0 0 0,0 21 16,0-1-16,0 1 0,0 0 15,-21 21-15,0 0 0,21 21 16,-21 0-16,-1 22 0,22-22 0,0 21 16,-21 1-16,21-1 0,-21 0 15,21 1-15,0-1 0,0 21 16,0-20-16,0-1 0,0 0 0,0 1 16,0-22-16,21 21 0,-21-21 15,21 1-15,1-1 0,-1 0 16,0-21-16,0 0 0,0 0 15,0 0-15,1-21 16,-1 0-16,0-1 0,0 1 0,-21 0 16,21 0-16</inkml:trace>
  <inkml:trace contextRef="#ctx0" brushRef="#br0" timeOffset="98328.08">18627 8975 0,'21'0'47,"0"0"-32,-21-21-15,21 21 32,0-22-32,-21 1 0,21 21 0,1-21 15,-1 0-15,0 0 0,0 0 16,0-1-16,0 1 0,22 0 16,-22-21-16,0 21 0,21-22 0,-20 22 15,-1-21-15,0-1 0,0 22 16,0-21-16,0 0 0,-21 20 0,0-20 15,0 21-15,0 0 0,0 0 16,-21 21 0,0 21-16,0 0 0,21 0 0,-21 0 15,0 22-15,-1-1 0,22-21 16,-21 21-16,0 1 0,21-1 0,0 0 16,0 1-16,0-1 0,0 0 15,0 1-15,0-1 0,0-21 0,0 0 16,21 1-16,22-1 0,-22 0 15,21 0-15,-21-21 0,22 0 0,20 0 16,-21 0-16,1 0 0,-1 0 16,22-21-16,-22 0 0,0 0 0,1-1 15,-1 1-15,0-21 0,-21 21 16,1-22-16,-1 22 0,-21-21 0,0 0 16,0-1-16,0 22 0,0-21 0,-21-1 15,-1 22-15,-20-21 0,0 21 16,-1 0-16,1-1 0,0 22 0,-1-21 15,1 21-15,0 0 0,-1 0 16,1 0-16,21 0 0,0 0 16,42 0-1,21 0 1,-21 0-16,22 0 0,-1 0 0,0 0 16,22 0-16,-1-21 0,-20 21 15,20 0-15,1-21 0,-1 21 0,-20-21 16,20 21-16,-21 0 0,1 0 0,-22 0 15,21 0-15,-21 0 0,1 0 16,-22 21 0,0 0-1,0 0-15,-22 22 0,1-22 0,21 21 16,-21 22-16,0-22 0,0 21 16,21-20-16,-21 20 0,-1 1 15,22-1-15,0 1 0,0-1 0,-21 1 16,21-1-16,-21 1 0,21-1 0,-21 1 15,21-1-15,-21 1 0,21-1 0,-21 22 16,-1-22-16,22 22 0,-21-21 16,0-1-16,0 22 0,21-22 0,-21 1 15,0-1-15,-1 1 0,1-1 0,0-20 16,21-1-16,0 0 0,-21-21 16,21 1-16,0-1 0,21-42 15,0-1-15,0-20 16,22 21-16,-22-21 0,0-1 15,0 1-15,0 0 0,1-22 16,20 22-16</inkml:trace>
  <inkml:trace contextRef="#ctx0" brushRef="#br0" timeOffset="98631.91">19939 9144 0,'0'0'16,"0"-85"-16,0 22 0,0-1 0,0 1 0,0-1 15,0 22-15,21-21 0,0 20 16,-21 1-16,21 0 0,1-1 0,-1 22 15,0 0-15,21-21 0,1 20 0,-1 1 16,0 21-16,1 0 0,-1 0 16,21 0-16,-20 21 0,-1-21 15,-21 22-15,0 20 0,1-21 0,-22 0 16,0 22-16,0-22 0,-22 0 16,1 21-16,-21-21 0,0 1 0,-1-1 15,-20 0-15,20 0 0,1 0 16,-21 0-16,20-21 0,1 22 0,21-22 15,-22 0-15,22 0 0,0 0 0,0 0 16,21 21-16,-21-21 0,42 0 31,0 0-31,0-21 0,22-1 16,-22 1-16,21 21 0</inkml:trace>
  <inkml:trace contextRef="#ctx0" brushRef="#br0" timeOffset="99847.21">21018 8192 0,'0'0'0,"0"-22"0,0-20 16,0 21-16,0 0 15,-21 21-15,0 0 0,21 21 16,-21 0-16,0 21 0,0-20 16,-22 20-16,22 0 0,0 1 0,0-1 15,0 0-15,-22 22 0,22-22 0,21 0 16,-21 1-16,21-1 0,0 0 15,0 1-15,0-1 0,0-21 16,0 22-16,21-22 0,0 0 0,0 0 16,1-21-16,20 21 0,-21-21 15,21 0-15,-20 0 0,20 0 0,-21 0 16,21-21-16,-20 0 0,20 21 16,-21-42-16,21 20 0,-20 1 0,20-21 15,-21 21-15,0-22 0,0 22 0,1-21 16,-1 21-16,-21 0 0,21-1 15,-21 1-15,0 0 0,0 42 32,0 0-17,0 1-15,-21 20 0,0-21 0,21 0 16,0 22-16,0-22 0,0 21 0,-22-21 16,22 0-16,0 1 0,0-1 15,0 0-15,0 0 0,0 0 0,22-21 16,-1 0-16,0 0 0,0 0 15,0 0-15,22 0 0,-22 0 0,0 0 16,21-21-16,1 0 0,-22 0 0,21 0 16,0-1-16,-20 1 0,20-21 15,-21 21-15,0-22 0,0 22 16,-21 0-16,0 0 0,0 0 0,0 0 0,0-1 16,-21 22-1,0 0-15,0 22 16,0-1-16,0 0 0,-1 0 15,1 0-15,21 0 0,-21 22 16,21-22-16,0 0 0,0 0 0,0 0 16,0 1-16,0-1 15,21-21-15,0 0 0,1 0 16,-1 0-16,0 0 0,0 0 16,0 0-16,-21-21 15,0-1-15,0 1 0,0 0 16,0 0-16,0 0 0,0-22 0,0 22 15,0 0-15,0 0 0,0 0 16,0 0-16,0-1 0,0 1 0,0 0 16,0 0-16,0 0 0,0 0 15,0-1-15,21 1 16,22 21-16,-22-21 0,0 21 16,21 0-16,-20 0 0,20-21 15,0 21-15,-21 0 0,22 0 0,-22 0 16,0 21-16,0 0 0,0 0 15,1 1-15,-1-1 0,-21 21 0,21-21 16,-21 22-16,0-22 0,0 21 0,0-21 16,0 22-16,0-22 15,0 21-15,0-21 0,0 0 0,0 1 16,0-1-16,0 0 0,0 0 0,-21-21 16,21 21-16,0-42 31,0 0-31,0 0 0,0-22 15,0 22-15,0 0 0,0-21 16,0 21-16,21-22 0,0 22 0,0-21 16,0-1-16,22 1 0,-22 21 15,21-21-15,-21 20 0,1 1 16,20 0-16,-21 21 0,21 0 0,-20 0 16,20 0-16,-21 21 0,0 0 15,0 1-15,-21 20 0,0-21 0,0 21 16,0-20-16,0 20 0,0 0 15,0 1-15,0-1 0,0-21 0,22 21 16,-22-20-16,21 20 0,0-21 0,0 0 16,0 0-16,0 1 0,1-1 15,20-21-15,-21 0 0,21 0 0,1 0 16,-22 0-16,21 0 0,1 0 0,-22-21 16,21-1-16,-21 1 0,0 0 15,1 0-15,-1-21 0,0 20 16,0-20-16,0 0 0,-21-1 0,0 22 15,0-21-15,0 21 0,0-22 16,0 22-16,0 0 0,0 0 0,-21 0 16,0 0-16,0-1 0</inkml:trace>
  <inkml:trace contextRef="#ctx0" brushRef="#br0" timeOffset="100099.07">22119 8128 0,'-21'-21'31,"0"21"16,0 0-31,-1 0-16,1 21 0</inkml:trace>
  <inkml:trace contextRef="#ctx0" brushRef="#br0" timeOffset="100322.94">20595 8467 0,'0'0'16,"-21"21"-16,42-21 16,0 21-16,22-21 15,20 0-15,-21 0 0,22 0 0,-1 0 16,1 0-16,-1 0 0,1 0 0,-1-21 16,1 21-16,-1 0 0,1 0 15,21 0-15,-43 0 0,21 0 0,-20 0 16,-1 0-16,-21 0 15,0 0-15,-63 0 16</inkml:trace>
  <inkml:trace contextRef="#ctx0" brushRef="#br0" timeOffset="101015.34">7641 10710 0,'0'0'16,"-21"-21"-16,21 0 0,0 0 0,0 0 15,0 0-15,0-22 0,0 22 0,0 0 16,21 0-16,-21 0 0,21-1 15,0 1-15,1 21 16,-1 0-16,-21 43 0,0-22 16,0 42-16,0-20 0,0 41 15,0-20-15,0 20 0,0 22 0,0 0 16,0 0-16,0 21 0,-21-21 0,-1 21 16,1-21-16,0 21 0,21-22 15,-21 22-15,0-21 0,0-21 0,21 21 16,-22-22-16,22-20 0,-21 21 0,21-43 15,0 21-15,0-20 0,0-1 16,0-21-16,0 0 0,0 1 0,0-44 31,0 1-31,0-21 16,0 21-16,0-22 0,0 1 0,0 0 16,0-22-16</inkml:trace>
  <inkml:trace contextRef="#ctx0" brushRef="#br0" timeOffset="101343.74">7345 11324 0,'0'0'0,"-21"-63"0,21-22 16,0 22-16,0-1 0,-22 1 0,22-1 15,0 22-15,0-22 0,0 22 0,0 0 16,22-1-16,-1 1 16,0 0-16,21 20 0,-21 1 0,43-21 15,-22 21-15,22 21 0,-1 0 16,1 0-16,-1 0 0,-20 21 0,20 21 15,-21 1-15,1-1 0,-1 0 0,-21 1 16,-21 20-16,0-21 0,0 1 16,0 20-16,-21-20 0,0-1 0,-21 0 15,20 1-15,1-1 0,-21 0 0,21-21 16,-22 1-16,22-1 0,0 0 16,0 0-16,0-21 0,42-21 62,0 21-62,0 0 0,0-21 16,1 21-16</inkml:trace>
  <inkml:trace contextRef="#ctx0" brushRef="#br0" timeOffset="103957.32">8022 11240 0,'21'-22'0,"-42"44"0,63-44 0,-20 22 0,-1-21 15,0 0-15,0 0 16,0 0-16,0 0 0,1-1 0,-1 1 15,0-21-15,0 21 0,0-22 0,0 22 16,22-21-16,-22 0 0,0-1 16,0 22-16,0-21 0,1 21 15,-22-1-15,21 1 0,-21 0 0,0 0 16,-21 21 0,-1 0-16,1 21 0,0 0 0,0 0 15,0 1-15,0-1 0,-1 0 16,22 0-16,0 0 0,0 0 0,0 1 15,0-1-15,0 0 0,0 0 16,22 0-16,-1 0 16,0 1-16,0-22 0,0 21 15,0 0-15,1 0 0,-1-21 16,-21 21-16,0 0 16,21-21-16,0 0 0,-21 22 0,21-22 15,0 0-15,1 0 16,-1 0-16,-21-22 0,21 1 15,0 21-15,0-21 0,0 0 0,1-21 16,20 20-16,-21 1 0,0 0 0,0-21 16,1 21-16,-1-22 0,0 22 15,-21 0-15,0 0 0,21 0 0,-21-1 16,21 22-16,-21 22 31,0-1-31,0 21 0,0-21 0,-21 0 16,21 22-16,-21-1 0,21-21 15,0 22-15,0-22 0,0 21 16,0-21-16,0 0 0,21 22 0,0-22 16,0-21-16,1 21 0,-1 0 15,21-21-15,-21 0 0,22 0 0,-22 0 16,21 0-16,-21-21 0,22 21 16,-1-21-16,0 0 0,-21 0 0,22-1 15,-1 1-15,-21 0 0,0-21 0,1 21 16,-1-1-16,-21-20 0,0 21 15,0-21-15,0-1 0,0 1 0,0 21 16,-21-22-16,-1 1 0,1 0 0,-21 21 16,21-1-16,0 1 15,-22 0-15,22 21 0,-21 0 0,-1 0 16,22 21-16,-21 0 0,0 22 0,20-22 16,1 21-16,0-21 0,0 22 15,0-1-15,21 0 0,0 1 0,0-22 16,0 21-16,0-21 0,0 22 15,21-22-15,0 0 0,0 0 0,0 0 16,22 1-16,-22-22 0,21 0 0,-21 0 16,22 0-16,-22 0 0,21 0 15,-21 0-15,22-22 0,-22 1 0,21 0 16,-21 21-16,22-21 0,-1-21 16,-21 20-16,22 1 0,-1 0 15,-21 0-15,0-21 0,0 20 0,1 1 16,-1 0-16,0 0 0,-21 0 15,0 42 1,0 0 0,0 0-16,0 0 0,-21 1 0,21-1 15,0 0-15,-21 0 0,21 0 16,0 22-16,0-22 0,0 0 0,0 0 16,0 0-16,21 0 0,0-21 0,0 22 15,0-1-15,0-21 16,22 0-16,-22 0 0,21 0 0,-21 0 15,22 0-15,-22-21 0,21 21 0,-21-22 16,22 1-16,-22 21 0,21-21 16,-21 0-16,1 0 0,20 0 0,-42-1 15,21-20-15,0 21 0,-21 0 0,21 0 16,-21-22-16,0 22 0,0 0 16,0 0-16,0 42 31,0 0-31,0 0 15,0 0-15,-21 1 0,21 20 0,0-21 16,0 0-16,0 0 0,0 22 16,0-22-16,0 0 0,0 0 15,0 0-15,21-21 0,1 22 0,-1-1 16,21-21-16,-21 0 16,0 0-16,1 0 0,20 0 0,-21 0 15,21-21-15,-20 21 0,20-22 0,0 1 16,-21 0-16,22 0 0,-1 21 15,-21-21-15,22 0 0,-22-22 0,0 22 16,0 0-16,0 0 0,-21 0 0,0-1 16,21 1-16,-21 0 0,0 0 15,-21 21 17,21 21-17,0 0-15,0 0 0,0 1 0,0-1 16,0 0-16,0 0 0,0 0 15,0 0-15,43 1 0,-22-1 16,0 0-16,21-21 0,-21 21 0,22-21 16,-1 0-16,0 0 0,1 0 0,-22 0 15,21 0-15,1 0 0,-1 0 16,-21 0-16,21 0 0,1-21 0,-22 0 16,21 21-16,-21-21 0,1-1 0,-1 1 15,-21 0-15,21 0 0,-21 0 16,0 0-16,0-1 0,0-20 15,0 21-15,0-21 0,-21 20 0,0 1 16,-1 0-16,1 0 0,0 0 16,0 0-16,-21 21 0,20 0 0,1 0 15,0 0-15,-21 0 0,21 21 0,-1 0 16,1 0-16,0 0 0,0 22 16,21-22-16,-21 0 0,21 21 0,0-21 15,0 22-15,0-22 0,0 0 0,0 0 16,0 0-16,21 1 0,-21-1 15,21 0-15,0-21 0,0 0 0,1 0 16,-1 0-16,0 0 0,0 0 0,21 0 16,-20 0-16,-1-21 15,0 21-15,0-21 0,0-1 0,0 1 16,1 0-16,-1 0 0,0-21 0,0 20 16,0-20-16,-21 0 0,21-1 15,-21-20-15,0 21 0,0-22 0,22 22 16,-22-22-16,0 22 0,0 21 0,21-22 15,-21 22-15,0 0 0,0 0 16,0 42 0,0 0-16,-21 22 15,21-22-15,-22 21 0,22 22 0,-21-22 16,21 0-16,0 22 0,0-22 0,0 0 16,0 1-16,0-1 15,0 0-15,0-20 0,21 20 0,1-21 16,-1 0-16,0 0 0,0 1 0,0-1 15,22-21-15,-22 0 0,21 0 16,-21 0-16,22 0 0,-1 0 0,0 0 16,-21 0-16,22-21 0,-22-1 0,21 22 15,-21-21-15,1 0 0,-1 0 0,0-21 16,0 20-16,-21 1 0,21-21 16,-21 21-16,0-22 0,0 22 0,0 0 15,0 0-15,0 0 0,-21 21 16,0 0-16,0 0 15,0 0-15,-1 0 0,1 21 0,0 0 16,0 0-16,21 0 0,0 1 0,-21 20 16,21-21-16,0 0 0,0 22 15,0-22-15,0 0 0,21 0 0,-21 0 16,21 0-16,0 1 0,0-1 0,1-21 16,20 21-16,0 0 0,-21-21 15,43 0-15,-22 0 0,1 0 0,20 0 16,1 0-16,-1 0 0,1 0 0,-1 0 15,1 0-15,-1-21 0,1 21 16,-1-21-16,-21 0 0,22-1 0,-22 1 16,1 0-16,-22 0 0,21 0 0,-42-22 15,0 22-15,21-21 16,-21 0-16,0 20 0,0-20 0,0 21 16,-21-21-16,0 20 0,0 1 0,0 21 15,-1 0-15,1 0 0,-21 0 16,21 0-16,-22 21 0,1 1 0,21-1 15,-21 0-15,-1 21 0,22-21 0,-21 22 16,21-22-16,-1 21 0,22-21 16,0 22-16,0-22 0,0 0 0,0 0 15,0 0-15,0 1 0,22-22 16,-1 21-16,0-21 0,0 0 0,0 0 16,0 0-16,22 0 0,-22 0 15,21 0-15,-21-21 0,22 21 0,-1-22 16,-21 1-16,22 0 0,-22 0 0,0-21 15,0 20-15,0-20 0,0 0 16,1-1-16,-1-20 0,0 21 0,0-22 16,-21 1-16,21 20 0,0-20 0,-21 20 15,22-20-15,-22 21 0,21-1 16,-21 22-16,0-21 0,0 21 0,0-1 16,0 1-16,0 0 0,-21 21 15,-1 21 1,1 22-16,0-22 0,0 21 15,0 0-15,0 22 0,-1-1 16,1 1-16,0-1 0,21 1 0,0-1 16,0-20-16,0 20 0,0-20 0,0-1 15,21 0-15,0 1 0,1-22 0,-1 21 16,0-21-16,21-21 0,-21 21 16,22 1-16,-22-22 0,21 0 0,-21 0 15,22 0-15,-22 0 0,0-22 0,21 1 16,-20 21-16,-1-21 0,0 0 15,0-21-15,0 20 0,0-20 0,1 21 16,-22-21-16</inkml:trace>
  <inkml:trace contextRef="#ctx0" brushRef="#br0" timeOffset="104195.12">10943 10287 0,'-21'21'0,"42"-42"0,-84 42 16,41-21-16,1 0 0,42 0 31,1 0-15,-1 0-16,0 0 0,0 0 15,0 0-15,0-21 0</inkml:trace>
  <inkml:trace contextRef="#ctx0" brushRef="#br0" timeOffset="105498.87">15071 10922 0,'21'-106'31,"0"64"-31,-21 21 16,21-22-16,0 1 0,0 0 15,1-22-15,-1 22 0,0-22 16,0 1-16,-21-1 0,0 22 0,0-21 16,0-1-16,0 1 0,0 20 0,0-20 15,0 20-15,0 1 0,0 21 16,0-21-16,0 20 0,-21 22 0,0 0 15,0 0-15,21 22 0,-22-1 16,1 0-16,0 21 0,0 1 0,0-1 16,0 21-16,21 1 0,-22-1 15,1 1-15,0 21 0,21-22 0,-21 22 16,21-22-16,0 1 0,0-1 0,0-20 16,0 20-16,21-21 15,0-20-15,0 20 0,22-21 0,-22 0 16,21 0-16,1 1 0,-1-22 0,0 0 15,1 0-15,20 0 0,-21 0 16,1-22-16,-1 1 0,0 0 0,1 0 16,-1 0-16,-21 0 0,0-22 0,1 22 15,-1-21-15,0 21 0,-21-22 16,0 1-16,0 21 0,0-22 0,0 22 16,0 0-16,-21 0 0,0 0 15,-1 21-15,1 0 0,0 0 16,0 0-16,0 21 0,0 0 0,21 0 15,0 0 1,0 1-16,0-1 0,0 0 16,21-21-16,0 0 0,0 0 0,0 0 15,0 0-15,22 0 0,-1 0 16,-21 0-16,22 0 0,-1-21 0,0 0 16,1-1-16,-1 1 0,0 0 15,1 0-15,-22 0 0,21 0 0,-21-1 16,0 22-16,-21-21 0,0 0 0,22 21 15,-22 21 1,-22 0 0,22 1-16,-21-1 0,0 0 0,0 21 15,21-21-15,-21 22 0,21-22 16,0 0-16,0 21 0,0-20 0,0-1 16,0 0-16,21 0 0,0-21 15,21 0-15,-20 0 0,20 0 16,21 0-16,-20 0 0,20-21 0,-20 21 15,20-21-15,-21 0 0,22-1 16,-22 1-16,1 0 0,-1-21 16,-21 21-16,21-22 0,-20 22 0,-1-21 0,0 21 15,0-22-15,-21 22 0,0 0 16,0 0-16,0 0 0,0 42 31,-21 0-31,21 0 16,-21 0-16,0 22 0,21-22 0,-22 21 15,22 0-15,-21 1 0,21-1 16,-21 0-16,21 22 0,0-1 0,-21-20 16,21 20-16,0 1 0,-21 20 0,21-20 15,0 21-15,0-1 0,0 1 16,0-22-16,0 22 0,0 0 0,-21-1 16,21 1-16,0 0 0,-22-22 0,22 22 15,-21 0-15,21-1 0,0-20 16,0 20-16,-21-20 0,0-1 15,21 1-15,-21-22 0,21 22 0,-21-22 16,-1 0-16,1-20 0,0 20 0,0-21 16,-21 0-16,20-21 0,1 0 15,-21 0-15,21-21 0,-22 0 0,22 0 16,0 0-16,-21-22 0,21 1 0,-1-22 16,1 22-16,-21-21 0,42-1 15,-21-21-15,0 1 0,21-1 0,0 0 16,0 1-16,0-1 0,0 0 0,0 1 15,21-1-15,0 22 0,21-22 16,1 0-16,-1 22 0,0-1 0,1-20 16,20 20-16,-21 1 0,22-1 15,-1 1-15,-20-1 0,20 1 16,1-1-16</inkml:trace>
  <inkml:trace contextRef="#ctx0" brushRef="#br0" timeOffset="106643.68">18076 10139 0,'0'0'0,"0"21"0,21-21 15,1 0 1,20-21-16,0 21 0,1-21 16,-1 0-16,21-1 0,-20 1 0,20 0 15,-20 0-15,-1 0 0,0-22 16,1 22-16,-1 0 0,-21-21 0,21 21 16,-42-22-16,22 22 0,-22 0 0,0 0 15,0 0-15,-22 21 16,22 21-16,-21 0 0,-21 0 15,21 21-15,0 1 16,-22-1-16,22 0 0,-21 1 0,21 20 16,-1-20-16,-20 20 0,21-21 0,0 22 15,0-1-15,21 1 0,-22-22 16,22 22-16,-21-22 0,21 22 0,0-22 16,0 0-16,0 1 0,0-22 0,-21 21 15,21-21-15,-21 0 0,0 1 16,21-1-16,-21-21 0,-1 0 0,1 0 15,0 0-15,0 0 0,-21 0 16,20-21-16,1 21 16,0-22-16,0 1 0,0 0 0,0-21 15,-1 21-15,1-22 0,0 1 0,21 0 16,-21-1-16,21 22 0,-21-21 16,21 21-16,0-1 0,0 44 31,0-1-31,0 0 0,0 0 0,21 21 15,0-20-15,-21 20 0,21-21 0,0 21 16,1-20-16,-1-1 0,0 0 16,0 0-16,0 0 0,22 0 0,-22-21 15,21 0-15,0 22 0,1-22 0,-1 0 16,0 0-16,1 0 16,20-22-16,-20 1 0,-1 21 0,21-21 15,-20 0-15,20 0 0,-20-22 0,-22 22 16,21 0-16,0-21 0,-20-1 15,-1 1-15,-21 0 0,0-1 0,0 22 16,0-21-16,0 21 0,0 0 16,0-1-16,0 1 0,-21 21 15,-1 0-15,1 21 0,0 1 0,0-1 16,-21 0-16,20 0 0,1 21 16,0 1-16,21-22 0,0 21 0,0-21 15,0 22-15,0-22 0,0 0 0,0 21 16,0-20-16,21-1 15,0-21-15,1 21 0,-1 0 0,0-21 16,21 0-16,-21 0 0,22 0 0,-1 0 16,0 0-16,1-21 0,20 0 15,-20 21-15,20-21 0,1-22 0,-22 22 16,21 0-16,-20-21 0,20-1 16,-20 22-16,-22-21 0,21-1 0,-21 1 15,0 0-15,-21 21 0,0-22 0,0 22 16,0 0-16,-21 21 15,0 0-15,-21 0 0,21 0 0,-1 0 16,-20 21-16,21 21 0,0-20 0,0-1 16,21 21-16,0-21 15,0 22-15,0-22 0,0 21 0,21-21 16,0 22-16,0-22 0,0 0 0,-21 0 16,43 0-16,-43 0 0,21 1 15,0-1-15,-21 0 0,0 0 16,-21-21-1,0 0-15,-1 0 16,1 0-16,0 0 0,-21 0 0,21-21 16,-1 0-16,1 0 0,0 21 15,21-22-15,0-20 0,0 21 0,0 0 16,0-22-16,21 22 0,0-21 16,22 0-16,-22-1 0</inkml:trace>
  <inkml:trace contextRef="#ctx0" brushRef="#br0" timeOffset="106899.49">20066 9885 0,'0'0'0,"42"-42"0,-21 20 0,1 1 16,-44 42 15,1 22-31,0-22 0,0 21 0,0 1 16,0-1-16,-1 0 0,22 22 15,-21-22-15,21 22 0,-21-22 16,21 21-16,-21-20 0,21-1 0,0 0 0,0 1 15,0-1-15,0 0 16,0-20-16,0 20 0,21-21 0,0 0 16,0 0-16,1-21 15,-1 0-15,0 0 0,0 0 16,0 0-16,0-21 0,1 0 0,-1 0 16,0 0-16,0 0 0,-21-1 0</inkml:trace>
  <inkml:trace contextRef="#ctx0" brushRef="#br0" timeOffset="107063.39">19727 10224 0,'0'0'0,"21"0"16,22 0-16,-22 0 0,21-22 15,1 22-15,-1 0 0,0-21 16,22 21-16,-1-21 0,1 21 0,-1-21 15,1 0-15</inkml:trace>
  <inkml:trace contextRef="#ctx0" brushRef="#br0" timeOffset="107299.26">21061 9885 0,'0'0'0,"-21"21"0,-1 0 0,1 0 0,0 1 16,0-1-16,-21 21 0,20 0 15,1-20-15,0 20 0,0 0 0,0 1 16,0-1-16,-1 21 0,1-20 0,0-1 16,0 0-16,21 1 0,0-22 15,0 21-15,-21-21 0,21 22 0,0-22 16,0 0-16,21-21 31,0 0-31,0-21 16,-21 0-16,21 0 0</inkml:trace>
  <inkml:trace contextRef="#ctx0" brushRef="#br0" timeOffset="107547.11">20913 9970 0,'0'0'0,"0"-22"0,21 1 0,0 42 31,-21 1-31,21-1 0,-21 21 16,0-21-16,0 22 0,21-1 0,0 0 15,1 22-15,-1-22 0,0 22 0,21-22 16,-21 0-16,1 1 16,20-1-16,-21 0 0,0-21 0,0 22 15,1-22-15,-1 0 0,0-21 0,-21 21 16,21-21-16,0 0 0,0 0 16,-21-21-16,22 21 0,-1-21 15,-21 0-15,21-22 0,-21 22 0,21-21 16</inkml:trace>
  <inkml:trace contextRef="#ctx0" brushRef="#br0" timeOffset="107759.01">21759 9843 0,'-63'42'32,"42"-21"-17,-1 0-15,-20 22 0,21-22 0,0 21 16,0 0-16,-1 1 0,22-1 15,-21 0-15,0 1 0,21-1 0,-21 0 16,21 1-16,0-1 0,0-21 0,0 22 16,0-22-16,0 0 0,0 0 15,0 0-15,21-21 16,0 0-16,0 0 0,1 0 0</inkml:trace>
  <inkml:trace contextRef="#ctx0" brushRef="#br0" timeOffset="108391.32">22754 9800 0,'0'0'0,"0"-21"16,-63-64 0,41 85-16,-20 0 0,0 0 15,-22 22-15,22-1 0,-22 21 16,1 0-16,21 1 0,-22-1 0,1 0 15,20 22-15,1-22 0,0 1 16,-1 20-16,22-21 0,0 1 16,21-1-16,0 0 0,0 1 0,0-1 0,0 0 15,21 1-15,-21-22 16,42 0-16,-20 21 0,-1-20 0,21-22 16,-21 21-16,22 0 0,-1-21 0,0 0 15,-21 0-15,22 0 0,-22 0 16,21 0-16,-21-21 0,1 0 0,-22-1 15,0 1-15,0 0 0,0 0 0,0-21 16,0 20-16,0-20 0,-22 21 16,1 0-16,0 0 0,0-1 0,-21 22 15,20 0-15,-20 0 0,21 0 16,0 0-16,0 0 0,-1 0 16,1 0-16,21-21 15,21 21 1,1 0-16,20 0 0,-21-21 0,21 21 15,1 0-15,-1 0 0,-21 0 0,22 0 16,-1 0-16,-21 0 0,0 0 16,-21 21-16,0 0 0,0 1 0,0 20 15,0 0-15,0 1 0,0-1 0,-21 0 16,-21 1-16,21-1 0,-1 21 16,1-20-16,-21-1 0,21 0 0,0 1 15,-1-1-15,1 22 0,0-22 0,0 0 16,21 1-16,-21 20 15,21-21-15,0 1 0,0-1 0,-21 0 16,21 1-16,0-22 0,0 21 0,-22-21 16,22 22-16,0-22 0,0 0 15,0 0-15,0-42 16,0 0 0,22 0-16</inkml:trace>
  <inkml:trace contextRef="#ctx0" brushRef="#br0" timeOffset="108611.19">23601 10393 0,'21'0'15,"-21"21"1,0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2T02:07:57.5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2730 296 0,'0'0'0,"0"-21"16,0 0-16,0 0 0,0 0 16,0 0-1,0-1 17,0 44 14,0-1-46,0 0 16,0 0-16,0 21 0,0-20 16,0 20-16,0 0 0,-21 1 0,21-1 15,-21-21-15,21 43 0,-21-22 16,0 0-16,0 22 0,21-22 16,-22 22-16,1-1 0,21 1 0,-21-22 15,0 21-15,21 1 0,0-22 16,-21 1-16,0-1 0,21 0 0,-22-21 15,22 1-15,0 20 0,0-21 16,0 0-16,0 0 16,0-42 15,0 0-31,0 0 0,0-21 16,0 20-16,0-20 0</inkml:trace>
  <inkml:trace contextRef="#ctx0" brushRef="#br0" timeOffset="832.8">2561 529 0,'0'0'0,"-21"-21"0,-64-85 15,64 64 1,0 21-16,21-22 0,-21 1 0,21 0 15,0 21-15,0-22 0,0 1 16,21 0-16,21-1 0,-21 22 16,22 21-16,-1 0 0,0 0 0,1 0 15,20 0-15,-20 0 0,20 0 16,-21 0-16,1 0 0,20 0 0,-20 0 16,-1 0-16,0 0 0,1 0 15,-1 0-15,-21 21 0,0 43 16,-21-1-16,0 1 0,0-1 15,0 1-15,-21-1 0,-21 1 16,-1-1-16,1 1 0,0-22 0,-22 22 16,22-22-16,-22 0 0,22 1 15,-21-1-15,20-21 0,1 0 0,21 0 16,-22-21-16,22 0 0,0 0 16,0 0-16,0 0 0,21-21 15,0-21-15,0 21 0,0 0 16,0-1-16,0 1 0,21 0 15,0 21-15,-21-21 0,21 21 16,0 0-16,1 0 0,-1 0 0,-21 21 16,21 0-16,-21 22 15,21-22-15,-21 21 0,0 0 0,0 1 16,21-1-16,-21 0 0,21-20 16,1 20-16,-22 0 0,0 1 0,21-22 15,0 0-15,0 0 0,0 21 16,0-42-16,1 22 0,-1-1 15,0-21-15,0 0 0,0 0 0,0 0 16,1 0-16,-1 0 0,21 0 16,-21 0-16,0-21 0,22 21 0,-1-22 15,-21-20-15,22 21 0,-1 0 16,0-22-16,1 1 0,-22 0 16,21-1-16,-21 1 0,0 0 15,1-1-15,-22 22 0,0-21 16,0 21-16,-22 0 0,1 21 15,0 0-15,-21 0 0,21 21 16,-22-21-16,22 21 0,0 21 16,0-21-16,0 22 0,21-22 0,0 21 15,0 1-15,0-22 0,0 21 16,0 0-16,0-20 0,0-1 0,0 21 16,0-21-16,21 0 0,0 1 15,21-1-15,-21-21 0,1 21 16,-1-21-16,21 0 0,-21 0 15,0 0-15,22 0 0,-22 0 0,0 0 16,21-21-16,-20 21 0,-1-21 16,0-1-16,0 1 0,0 0 15</inkml:trace>
  <inkml:trace contextRef="#ctx0" brushRef="#br0" timeOffset="1039.68">3937 1080 0,'0'21'16,"21"-21"-1,0 0 1,0 0-16,1 0 16,-1 0-16,0 0 15,0 0-15,0 0 16,0 0-1,1 0-15</inkml:trace>
  <inkml:trace contextRef="#ctx0" brushRef="#br0" timeOffset="2419.02">4424 1249 0,'0'0'0,"-21"21"0,42-42 62,0 0-62,0 0 0,0-1 0,0 1 16,22 0-16,-22 0 0,0-21 16,21-1-16,-20 1 0,20 0 15,-21-1-15,0 1 0,0 21 16,-21-22-16,0 22 0,0 0 0,0 0 15,0 0-15,-21 21 16,0 0-16,0 0 16,-21 21-16,20 0 0,1 0 0,0 0 15,0 22-15,0-22 0,21 0 16,0 21-16,0-20 0,0-1 0,0 0 16,0 0-16,21-21 15,0 0-15,0 0 0,0 0 16,1 0-16,20-21 0,-21 0 15,21 0-15,-20-1 0,-1 1 16,0 0-16,0 0 0,0 21 16,0-21-16,-21 0 0,22 21 0,-22 21 31,-22 0-15,1 0-16,0 21 0,21-20 0,-21 20 15,0-21-15,0 21 0,21-20 16,0 20-16,-22-21 0,22 21 0,0-20 15,0-1-15,0 0 0,0 0 16,0 0-16,0 0 0,85-21 31,-64 0-31,22 0 0,-22 0 0,0-21 16,21 0-16,-21 21 0,1-42 16,20 21-16,-21-1 0,0-20 0,0 21 15,1-21-15,-1-1 16,-21 1-16,21 21 0,-21-22 0,21 22 15,-21 0-15,0 0 0,0 42 32,0 0-17,0 0-15,-21 1 0,0 20 16,21-21-16,-21 21 0,21-20 0,0-1 16,0 21-16,-22-21 0,22 0 15,0 1-15,0-1 0,0 0 0,0 0 16,22-21-1,-1 0-15,0 0 0,0 0 16,0 0-16,22 0 0,-22-21 16,0 21-16,21-21 0,-21 0 0,22-22 15,-22 22-15,0-21 0,0 21 16,22-22-16,-22 1 0,-21 21 0,21 0 16,0-22-16,-21 22 0,0 0 15,-21 42 16,21 0-31,-21 0 0,0 22 0,21-22 16,0 0-16,-22 21 0,1-20 16,21 20-16,0-21 0,0 0 15,0 0-15,0 1 0,0-1 16,0 0-16,21 0 0,1-21 0,-1 0 16,0 0-16,0 0 0,0 0 15,22 0-15,-1 0 0,-21-21 0,21 21 16,-20-21-16,20 0 0,-21-1 15,21 1-15,-20-21 0,-1 21 0,-21-22 16,21 22-16,-21-21 0,21 21 16,-21 0-16,0-1 0,0 1 0,0 0 15,0 42 1,0 0-16,0 1 16,0-1-16,0 0 15,-21 21-15,21-21 0,-21 1 0,21 20 16,0-21-16,0 0 0,-21 0 15,21 1-15,-22-1 0,22 0 0,0 0 16,-21-21-16,21 21 16,0-42 15,0 0-31,21 0 0,1 0 0,-1-22 16,0 1-16,0 0 0,0-1 15,0 1-15,22-22 0,-1 22 0,0 0 16,1-1-16,-1 22 15,0 0-15,1 0 0,-1 21 0,0 0 16,1 21-16,-1 0 0,-21 0 16,0 22-16,1-1 0,-22-21 0,0 22 15,0-1-15,0 0 0,0 1 16,-22-1-16,1-21 0,0 21 0,0-20 16,0-1-16,21 0 0,0 0 15,-21-21-15,21-21 31,0 0-31,0 0 0</inkml:trace>
  <inkml:trace contextRef="#ctx0" brushRef="#br0" timeOffset="2759.34">8297 212 0,'0'0'0,"0"21"31,-21 0-31,21 21 0,-21 1 0,0-1 16,0 0-16,-1 1 0,1-1 15,0 22-15,0-22 0,0 0 0,0 22 16,-1-22-16,1 0 0,21 1 16,-21-1-16,0 0 0,21-20 0,0 20 15,0-21-15,0 0 0,0 0 16,0-42 15</inkml:trace>
  <inkml:trace contextRef="#ctx0" brushRef="#br0" timeOffset="3383.35">7620 720 0,'0'0'0,"-42"0"0,20 0 0,1 0 0,0 0 16,63 0 0,1 0-1,20 0-15,1-21 0,-1 21 16,22-22-16,0 1 0,-1 21 0,1-21 15,0-21-15,-1 21 0,1-1 16,0-20-16,-1 0 0,1-1 0,-22 1 16,1-21-16,-22 20 15,1 1-15,-22-22 0,0 22 0,-21 0 16,0-22-16,0 43 0,-21 21 16,0 0-16,-1 0 0,1 0 15,-21 0-15,21 0 0,-22 0 16,22 42-16,0 1 0,-21 20 0,21-20 15,-22 20-15,22 1 0,0-1 16,0 1-16,0-1 0,-1-21 0,22 22 16,0-1-16,-21-20 0,21 20 15,-21-20-15,21 20 0,0-21 0,0 1 16,0-22-16,0 21 0,0-21 16,0 1-16,0-1 15,0-42 1,0-1-1,0 1-15,0-21 16,0 21-16,21-22 0,0 1 0,-21 0 16,22-1-16,-1-20 0,21 21 15,-21-1-15,22 22 0,-1-21 0,0 21 16,1-1-16,-1 22 0,0 0 16,1 0-16,-1 0 0,0 22 0,-21-1 15,1 0-15,-1 0 16,-21 21-16,0-20 0,0 20 0,0 0 15,0-21-15,0 22 0,-21-1 16,21-21-16,-22 22 0,1-22 0,0 0 16,0 0-16,0 0 0,0 0 0,21 1 15,-22-22 1,22-22 0,0 1-16,22 0 15,-1 0-15</inkml:trace>
  <inkml:trace contextRef="#ctx0" brushRef="#br0" timeOffset="3713.58">9123 826 0,'0'0'0,"21"0"0,0 0 0,0 0 15,0 0-15,1 0 0,-1 0 16,0 0-16,0-22 0,0 1 0,0 0 15,22 0-15,-22 0 0,0 0 16,0-1-16,-21 1 0,0 0 0,0 0 16,0 0-16,0 0 0,0-1 15,-21 22 1,0 0-16,0 22 0,0-1 16,-1 0-16,-20 21 0,21-21 15,0 22-15,0-1 0,21-21 16,-22 22-16,22-22 0,-21 21 0,21-21 15,0 0-15,0 1 0,0-1 16,21-21-16,1 0 0,-1 0 16,0 0-16,0 0 0,21 0 0,1 0 15</inkml:trace>
  <inkml:trace contextRef="#ctx0" brushRef="#br0" timeOffset="4539.13">10901 847 0,'0'0'0,"-21"21"0,-1-21 15,44 0 17,-1-21-32,0 21 0,21-21 0,1-1 15,-1 1-15,0 0 0,1-21 16,20 21-16,-21-22 0,22 22 0,-22-21 16,1-1-16,-1 1 0,0-21 15,1 20-15,-22-20 0,21-1 0,-42 22 16,0 0-16,-466 380 94,445-274-79,0 20-15,0 22 0,21-21 16,-21 0-16,0 20 0,-1-20 0,22 21 15,-21 0-15,0 0 0,0 21 16,-21-22-16,20 22 0,1 0 0,-21 0 16,21 0-16,-22 0 0,22-21 0,0 21 15,0-21-15,0 0 0,0 0 16,21 0-16,0-22 0,0 1 0,0-22 16,0 22-16,0-21 0,0-22 0,0 21 15,0-20-15,21-1 0,0-21 16,-21 0-16,21 1 0,0-22 15,22 0-15,-22 0 0,21-22 0,0 1 16,1 0-16,20-21 0,-20-22 16,20 22-16,22-22 0,-22-20 0,1 20 15,20-20-15,1-1 0,-21 0 0,-1-21 16,22 1-16,-43 20 0,22-21 16,-43 21-16,0 1 0,-21-1 0,-21 0 15,0 1-15,-22-1 0,-20 0 16,-1 1-16,1 20 0,-1 1 0,-20 20 15,-1-20-15,0 21 0,1-1 0,-1 1 16,0 21-16,22 0 0,-1-1 16,1 1-16,20 0 0,1 0 15,21 21-15,0 0 0,21-21 16,21 21 0,21 0-16,-21 0 0,22-21 15,-1-1-15,0 22 0,1-21 0,-1 21 16,0-21-16,1 0 0,20 0 15,-20 0-15</inkml:trace>
  <inkml:trace contextRef="#ctx0" brushRef="#br0" timeOffset="5203.74">12023 762 0,'0'0'0,"0"-21"15,-85-43 1,64 43-1,0 21-15,-22 0 0,1 0 0,21 0 16,-22 21-16,1 1 0,21-1 16,-21 0-16,20 21 0,1 1 0,-21-1 15,21 21-15,0-20 0,-1-1 16,1 22-16,0-22 0,21 0 16,0 1-16,0-22 0,0 21 0,0-21 15,0 0-15,0 1 0,21-1 0,0 0 16,1-21-16,-1 0 0,0 0 15,0 0-15,0 0 0,22 0 16,-22-21-16,21 0 0,0-1 0,-20 1 16,20 0-16,-21 0 0,0-21 15,22 20-15,-22-20 0,0 0 0,0-1 16,-21 1-16,21 0 0,-21 21 16,21-22-16,-21 22 0,0 0 0,0 42 31,-21 0-31,21 0 15,-21 22-15,21-22 0,0 21 16,-21 1-16,21-22 0,0 21 0,-21-21 16,21 22-16,0-22 0,0 0 15,0 0-15,0 0 0,21-21 16,0 21-16,0-21 0,0 0 16,22 0-16,-22 0 0,0 0 0,21 0 15,-20 0-15,20-21 0,-21 21 16,21-21-16,-20-21 0,-1 21 0,21-1 15,-21-20-15,0 0 0,-21-1 0,22 22 16,-1-21-16,-21 21 0,0-22 16,0 22-16,0 42 31,0 1-31,0 20 0,0-21 0,0 21 16,-21-20-16,-1 20 15,1-21-15,21 0 0,0 22 0,0-22 16,0 0-16,-21-21 0,21 21 15,0 0-15,0-42 32,21 0-32</inkml:trace>
  <inkml:trace contextRef="#ctx0" brushRef="#br0" timeOffset="5523.24">12552 614 0,'-21'0'16,"-1"0"-16,22 21 15,-21-21-15,42 0 32,1 0-32,-1 0 0,0-21 15,0 21-15,-21-21 0,21 0 16,-21-1-16,0 1 15,0 0-15,-21 21 16,0 0-16,0 0 0,0 21 16,-1 0-16,1 1 15,0-22-15,0 21 0,0 21 0,21-21 16,-21 0-16,21 1 16,0-1-16,0 0 0,21-21 15,0 0-15,0 0 0,0 0 16,22 0-16</inkml:trace>
  <inkml:trace contextRef="#ctx0" brushRef="#br0" timeOffset="7011.4">12806 1376 0,'21'0'31,"0"0"-16,-21-21-15,21 0 0,0 21 16,1-22-16,-22 1 0,42 0 0,-21-21 16,0 21-16,0-22 0,1 1 15,-22 0-15,21-1 0,0-20 16,0 20-16,0-20 0,-21 21 0,0-1 16,0-20-16,0 20 0,0 22 15,0-21-15,0 21 0,0 0 0,0-1 16,0 44-1,-21 20 1,0-21-16,0 21 0,0 22 16,21-22-16,-22 22 0,1-1 0,0-20 15,0 20-15,21 1 0,0-22 16,0 0-16,0 1 0,0-1 0,0 0 16,0-21-16,0 22 0,21-22 15,0 0-15,-21 0 0,43-21 16,-22 21-16,0-21 0,0 0 0,21 0 15,-20 0-15,20 0 0,0 0 16,-21-21-16,22 0 0,-1 21 0,0-21 16,1 0-16,-22 0 0,21-22 15,-21 22-15,1-21 0,20 21 0,-21-22 16,-21 22-16,0-21 0,0 21 16,0-1-16,0 1 15,-21 21-15,0 0 16,0 21-16,-1 1 0,1-1 0,0 0 15,21 0-15,-21 21 0,0-20 16,0-1-16,21 21 0,0-21 16,0 0-16,0 1 0,0-1 0,0 0 15,0 0-15,0 0 0,0 0 16,21-21-16,0 0 0,0 0 0,0 0 16,22 0-16,-1 0 0,0 0 15,1 0-15,20 0 0</inkml:trace>
  <inkml:trace contextRef="#ctx0" brushRef="#br0" timeOffset="7479.16">14372 1058 0,'0'-21'15,"0"42"-15,0-63 0,0 21 0,0 0 0,0 0 16,-21-1-16,0 22 0,0 0 16,-1 0-16,1 0 0,0 0 15,-21 0-15,21 0 0,-22 22 0,1-1 16,21 0-16,-22 21 0,1-21 15,21 22-15,-21-22 0,20 21 0,1 1 16,0-22-16,0 0 0,21 21 16,0-21-16,0 1 0,0-1 0,0 0 15,21 0-15,0 0 16,0-21-16,1 0 0,-1 0 0,21 0 16,-21 0-16,0 0 0,22-21 0,-1 0 15,-21 0-15,22 0 0,-22-1 16,21-20-16,0 0 0,-20-1 15,-1-20-15,21-1 0,-21 1 16,0-1-16,1 1 0,-1-1 0,0 1 16,0-1-16,-21 22 0,0 0 15,0-1-15,0 22 0,0 42 32,0 1-32,-21-1 0,21 21 0,-21 0 15,0 22-15,-1-22 0,22 22 16,0-1-16,-21-20 0,21-1 0,0 21 15,0-20-15,0-1 0,0-21 0,0 22 16,0-22-16,0 0 0,21 0 16,-21 0-16,22-21 0,-1 0 15,0 0-15,0 0 16,0 0-16,0-21 0</inkml:trace>
  <inkml:trace contextRef="#ctx0" brushRef="#br0" timeOffset="7800.99">15600 614 0,'0'0'0,"-21"0"16,-22 0-1,64 0 1,1 0-16,20 0 16,0 0-16,1 0 0,-1-21 15,21 21-15,1-21 0,-1 21 0,1 0 16,21-22-16,-22 22 0,22 0 0,-22 0 16,-20 0-16,20 0 0,-21 0 15,-20 0-15,20 0 0,-63 0 31,0 0-31,-1 0 0,-20 0 16</inkml:trace>
  <inkml:trace contextRef="#ctx0" brushRef="#br0" timeOffset="8050.07">16023 593 0,'0'21'15,"0"0"-15,0 0 16,0 0-16,0 22 0,0-1 0,-21 0 16,21 1-16,0-1 0,-21 0 0,0 22 15,21-22-15,-22 1 16,22-1-16,0-21 0,0 21 0,0-20 16,0-1-16,0 0 0,0 0 15,0 0-15,22-21 31,20-21-31,-21 21 0</inkml:trace>
  <inkml:trace contextRef="#ctx0" brushRef="#br0" timeOffset="8372.93">16933 762 0,'0'0'0,"21"-106"31,-42 106-31,0 0 0,-21 0 16,21 21-16,-22 1 0,1 20 0,0-21 15,-22 21-15,22 1 0,-1-1 16,22 0-16,-21 1 0,42-1 0,0 0 16,0-20-16,0 20 0,0-21 15,0 0-15,21 0 0,0 1 0,0-1 16,22-21-16,-22 21 0,21-21 15,1 0-15,-22 0 0,21 0 16,0 0-16,-20 0 0,20 0 0,0 0 16,-21 0-16,1-21 0,20 21 15,-21 0-15,0-21 0,-21-1 0,0 1 32</inkml:trace>
  <inkml:trace contextRef="#ctx0" brushRef="#br0" timeOffset="9259.91">2201 2350 0,'0'0'0,"-21"0"0,0 21 0,0-21 16,21 21 0,0 0-1,21-21 1,0 21-16,21-21 16,-20 0-16,-1 0 0,21 21 0,0-21 15,1 0-15,20 0 0,1 0 16,-1 0-16,22 0 0,0 0 0,-1 0 15,22 0-15,0 0 0,21 0 16,0-21-16,21 21 0,0-21 0,0 0 16,22 21-16,-1-21 0,22 21 15,-1-21-15,1-1 0,-1 22 16,22-21-16,-22 0 0,22 21 0,0-21 16,-1 0-16,1 21 0,21-21 15,-22 21-15,22-22 0,0 22 0,0 0 16,0-21-16,21 21 0,-21 0 0,21-21 15,0 21-15,0-21 0,0 21 16,0 0-16,0 0 0,0 0 0,0-21 16,0 21-16,21 0 0,-42 0 15,21 0-15,0 0 0,0 0 0,-22 0 16,1 0-16,0 0 0,0 0 0,-21 0 16,20 0-16,-41 0 15,21 0-15,-1 0 0,-20 0 0,-1 0 16,-20 0-16,20 0 0,-42 0 15,22 0-15,-1 0 0,-21 0 0,0 0 16,0 0-16,-21 0 0,0 0 0,0 0 16,-21 0-16,0 0 0,0 0 15,-21 0-15,20 0 0,-20 0 0,0 0 16,-22 0-16,1 0 0,-1 0 16,-20 0-16,20 0 0,-42 0 0,22 0 15,-22 0-15</inkml:trace>
  <inkml:trace contextRef="#ctx0" brushRef="#br0" timeOffset="9407.52">16891 2096 0,'0'0'0,"-21"21"0,0-21 15</inkml:trace>
  <inkml:trace contextRef="#ctx0" brushRef="#br0" timeOffset="10847.14">3408 4614 0,'0'0'0,"0"-63"16,0 42-1,0 0-15,0-1 32,0 44 14,21 20-46,-21-21 0,21 21 0,0 22 16,-21-1-16,0 1 0,21 21 16,-21-1-16,0-20 0,0 42 0,0-22 15,0 1-15,0 21 0,0-22 16,0 22-16,0 0 0,-21 0 0,0-21 16,21 20-16,0-20 0,-21 0 15,0 21-15,0-22 0,21 1 0,0 0 16,0-22-16,-22 1 15,22-1-15,0 1 0,0-22 0,0 0 16,0 1-16,0-22 0,0 0 0,0 0 16,22-21-16,-1 0 0,0-21 15,0 0-15,0 0 0,0-1 16</inkml:trace>
  <inkml:trace contextRef="#ctx0" brushRef="#br0" timeOffset="11745.94">3598 4763 0,'0'0'0,"-21"-22"0,0 1 0,-21 0 16,20 21-16,1 0 0,0-21 0,0 21 15,0 0-15,42 0 32,0 0-32,21 0 0,-20 0 15,41 0-15,-21 0 0,43 0 0,-21 0 16,20 0-16,1 0 0,21 0 16,0-21-16,42 21 0,-21 0 15,42-21-15,-21 21 0,0 0 0,22 0 16,-1 0-16,22-22 0,-22 22 15,-21 0-15,21 0 0,-20-21 0,-1 21 16,-21 0-16,0-21 0,0 21 16,-21 0-16,-1-21 0,1 0 0,-21 21 15,-22 0-15,1-21 0,-1 21 0,-20 0 16,-1-22-16,0 22 0,-20-21 16,-1 21-16,0 0 0,0 0 15,-21 21 16,0 1-15,0-1-16,0 0 0,-21 0 16,21 21-16,0 1 0,0-1 0,-21 22 15,21-1-15,0 1 0,0-1 16,-21 1-16,21 20 0,0-20 0,0 20 16,0 1-16,0-21 0,0 20 0,0 1 15,0 0-15,0-1 0,0 1 16,0 0-16,0-1 0,0-20 0,-22 20 15,22-20-15,-21-1 0,21 22 0,0-21 16,0-1-16,0 1 0,-21-1 16,21-21-16,0 22 0,0-22 15,0 1-15,0-1 0,0 0 0,0 1 16,0-22-16,0 0 0,0 0 16,0 0-16,0 0 0,0 1 0,-21-22 15,0 21-15,21 0 0,-21-21 16,-1 0-16,-20 0 0,21 21 0,-21-21 15,20 0-15,-20 0 0,-21 21 16,20-21-16,-20 0 0,-1 0 0,-20 21 16,-1-21-16,0 0 0,-21 0 0,1 0 15,-22 22-15,0-22 0,-22 0 16,1 0-16,-21 0 0,0 21 0,-22-21 16,22 21-16,-22 0 0,22-21 15,0 21-15,20 0 0,1-21 0,21 22 16,-21-1-16,42-21 0,0 21 15,1-21-15,20 21 0,0-21 0,1 0 16,20 0-16,22 0 0,-1 0 16,1 0-16,21 0 0,0 0 0,0 0 15,21-21-15,0-21 0,0 20 0,0-20 16,21 0-16,0-22 0,0 22 16,0-22-16</inkml:trace>
  <inkml:trace contextRef="#ctx0" brushRef="#br0" timeOffset="12219.7">4360 3852 0,'0'0'0,"43"0"31,-43 22-15,0-1-16,0 21 0,0 0 0,0 1 16,0-1-16,0 0 0,0 1 15,0-1-15,-22 0 0,1 1 16,21-1-16,-21 0 0,21 1 15,0-22-15,0 0 0,0 0 0,0 0 16,0 1-16,0-1 0,0 0 16,21-21-1,0 0-15</inkml:trace>
  <inkml:trace contextRef="#ctx0" brushRef="#br0" timeOffset="12975.31">4932 4085 0,'0'0'0,"0"-21"0,0-64 16,0 64-1,-21 21-15,-1 0 0,1 0 0,0 0 16,-21 21-16,21 1 0,-1-1 16,1 0-16,0 21 0,0-21 0,0 22 15,0-1-15,21-21 0,0 22 16,0-1-16,0-21 0,0 0 0,0 22 15,0-22-15,21 0 0,0 0 16,0 0-16,0-21 0,0 0 0,1 21 16,20-21-16,-21 0 0,21 0 15,-20 0-15,20 0 0,-21-21 16,21 21-16,-20-21 0,20 0 0,-21 0 16,0 0-16,0-1 0,-21 1 15,0-21-15,0 21 0,0-22 0,0 22 16,0-21-16,0 0 0,0-1 15,0 22-15,0-21 0,0 21 0,-21-1 16,0 1-16,21 0 0,0 0 16,0 0-1,21 21 1,0 0-16,1 0 0,-1 0 0,0 0 16,0 0-16,0 0 0,0 0 15,1 0-15,-1 21 0,0 0 16,0-21-16,0 42 0,0-20 0,-21-1 15,0 21-15,0 0 0,0-20 16,0 20-16,0 0 0,0 1 0,-21-22 16,0 21-16,0 0 0,21-20 15,0 20-15,0-21 0,0 0 0,0 0 16,0 1-16,0-1 0,21-21 16,0 21-16,0-21 0,1 0 0,20 0 15,0 0-15,1 0 0,-1 0 0,0 0 16,1-21-16,-1 21 0,0-21 15,1-1-15,-1 1 0,0 0 16,-21 0-16,22 0 0,-22-22 16,0 1-16,-21 0 0,0-1 0,0 1 15,0 0-15,-21-1 0,0 1 16,0 0-16,-22-1 0,1 22 0,21 0 16,-22 0-16,-20 0 0,21 21 0,20 0 15,-20 0-15,0 0 0,-1 0 16,22 0-16,0 0 0,-21 0 0,42 21 15,-21 0-15,21 0 0,0 0 16,0 1-16,0-1 16,21-21-16,0 0 15,0 0-15,0 0 0,0 0 0,22 0 16,-22 0-16</inkml:trace>
  <inkml:trace contextRef="#ctx0" brushRef="#br0" timeOffset="13280.14">6477 3852 0,'0'-21'15,"21"21"1,0-21-16,0 21 0,22 0 15,-1-21-15,0 21 0,1-21 0,20 21 16,1-21-16,-1 21 0,1-22 16,-1 22-16,1 0 0,-22-21 0,0 21 15,1 0-15,-1 0 0,-21 0 0,0 0 16,-42 21 0,0-21-1,0 0-15,0 22 0,0-22 16,-22 0-16,22 21 0</inkml:trace>
  <inkml:trace contextRef="#ctx0" brushRef="#br0" timeOffset="13539.01">6943 3810 0,'21'0'15,"0"0"1,-21 21-16,0 0 15,0 1-15,0-1 0,0 0 16,0 21-16,21-21 0,-21 22 0,0-1 16,0 0-16,0 1 15,21-1-15,-21 0 0,0 1 0,0-22 16,0 21-16,0 1 0,0-22 0,0 0 16,0 0-16,0 0 0,0 0 15,21-21-15,1 0 0,-1 0 16,0 0-16,0 0 15,21-21-15</inkml:trace>
  <inkml:trace contextRef="#ctx0" brushRef="#br0" timeOffset="13867.28">8001 3810 0,'0'0'0,"0"-21"15,0 0-15,0 0 0,-21 21 16,21-22-16,-21 22 0,-1 0 16,1 0-16,-21 0 0,21 22 15,-22-1-15,22 0 0,-21 0 0,21 0 16,-22 22-16,22-1 0,0 0 16,0 1-16,0-1 0,21 21 15,0-20-15,0-1 0,0-21 0,0 22 16,21-22-16,21 21 0,-21-21 15,22 0-15,-1 1 0,0-1 0,22-21 16,-22 21-16,22-21 0,-22 0 16,22 0-16,-22 0 0,0 0 0,-21 0 15,22-21-15,-22 21 0,0-21 16,0-1-16,-21 1 0,0 0 0,0 0 16</inkml:trace>
  <inkml:trace contextRef="#ctx0" brushRef="#br0" timeOffset="19420.07">10964 4233 0,'-21'0'32,"21"-21"-32,-21 0 15,21 0-15,0 0 0,-21 21 16,21-21-16,-21-1 16,-1 1-16,1 21 15,0-21-15,0 21 0,0-21 16,0 21-1,42 0 17,0 21-32,0-21 15,0 21-15,22-21 0,-1 21 16,21-21-16,-20 0 0,20 22 0,1-22 16,20 0-16,-20 0 0,-1 0 15,22 0-15,-21 0 0,20 0 0,-20 0 16,20 0-16,-20 0 15,-1 0-15,1 0 0,-1-22 0,-20 22 16,20-21-16,-20 21 0,-1-21 16,-21 21-16,0-21 0,0 21 0,1-21 15,-22 0 1,-22 21-16,1 0 16,0 0-16,0 0 0,-21 0 0,-1 0 15,1 0-15,0 0 0,-22 21 16,22-21-16,-22 21 0,22 0 0,0-21 15,-22 21-15</inkml:trace>
  <inkml:trace contextRef="#ctx0" brushRef="#br0" timeOffset="20204">11091 4297 0,'0'0'0,"-42"-21"16,42 0-1,0-1-15,0 1 0,0 0 16,21 21-16,0-21 16,0 21-16,1-21 0,-1 21 15,21 0-15,-21 0 0,22 0 0,-1 0 16,-21 0-16,21 0 0,22 0 16,-22 0-16,1 0 0,-1 0 15,21 0-15,-20 0 0,20 0 16,1 0-16,-1 0 0,1 0 0,-1 21 15,-20-21-15,20 0 0,-21 0 16,22 21-16,-22-21 0,1 0 0,-22 0 16,21 0-16,-21 0 0,0 0 0,1 0 15,-22-21 1,0 0-16,0 0 16,0-1-16,0 1 0,0 0 15,0 0-15,-22-21 0,1 20 0,0 1 16,0 0-16,0 0 15,0 0-15,-1 0 0,1 21 0,0-22 16,0 1-16,0 21 0,0 0 16,21-21-16,-22 21 0,1 0 0,0 0 15,0 0-15,21 21 16,0 0 0,0 1-16,0-1 0,21 0 15,0-21-15,22 21 0,-22 0 16,0 0-16,0-21 0,21 22 0,-20-1 15,20-21-15,-21 21 0,21 0 16,1-21-16,-22 0 0,0 0 16,21 0-16,-20 0 0,-1 0 0,21 0 15,-21 0-15,0 0 16,1 0-16,-1 0 16,-21-21-16,0 0 0,-21 21 31,-1 0-31,1 0 0,0 0 0,0 0 15,0 21-15,0 0 0,-1 0 16,1 0-16,0 1 0,-21-1 0,21 21 16,-22 0-16,22 1 0,-21-22 15,-1 21-15,1 1 0,0-1 0,21-21 16,-22 21-16,22-20 0,-21-1 0,21 0 16,-1 21-16,1-21 0,21 1 15,-21-1-15,21 0 16,-21 0-16,21 0 0,0 0 15,21-21 1,0 0-16,0 0 16,22 0-16,-22-21 0,21 0 0</inkml:trace>
  <inkml:trace contextRef="#ctx0" brushRef="#br0" timeOffset="20623.77">13525 3958 0,'0'0'0,"0"-21"0,-21 0 16,0 0-16,21 0 0,-21 21 15,21-22-15,0 1 0,0 0 0,0 0 16,21 21 15,0 21-15,-21 0-16,21 0 0,-21 22 16,0-1-16,0 0 0,0 1 0,0-1 15,0 22-15,0-22 0,0 0 16,0 1-16,0-1 0,0 0 0,-21 1 15,21-22-15,-21 21 0,21-21 16,0 0-16,0 1 0,21-22 47,0 0-47,1-22 0,-1 1 0,0 0 16,0 0-16,0-21 0</inkml:trace>
  <inkml:trace contextRef="#ctx0" brushRef="#br0" timeOffset="21040.15">14012 3895 0,'0'21'15,"0"0"-15,-21 0 16,0 22-16,0-22 0,0 21 0,-1 0 16,1 1-16,0-1 0,0 0 15,0 1-15,0-1 0,21 0 16,-22-20-16,22 20 0,0-21 15,0 0-15,0 0 0,22 1 0,-1-1 16,0-21-16,0 0 0,0 21 0,0-21 16,22 0-16,-1 0 0,-21 0 15,22 0-15,-1 0 0,0-21 0,1 0 16,-1 21-16,-21-22 0,21 1 16,1 0-16,-1-21 0,-21 21 0,0-22 15,1 1-15,-1 0 0,-21-1 0,0 1 16,0-22-16,0 22 0,-21 0 15,-1-1-15,1 22 0,-21 0 0,21 0 16,-22 0-16,1 21 0,0 0 16,-1 0-16,1 0 0,21 0 15,-21 21-15,-1 0 0,22 0 0,0 0 16,0 1-16,0-1 0,21 21 16,0-21-16,0 0 0,0 1 0,0 20 15,0-21-15,0 0 0,21 0 16,0-21-16,0 22 0,0-22 0,0 0 15,22 21-15</inkml:trace>
  <inkml:trace contextRef="#ctx0" brushRef="#br0" timeOffset="22623.79">15092 3958 0,'-64'-63'31,"43"63"-15,0 21-1,21 0-15,-21 0 0,21 0 0,0 1 16,0 20-16,0-21 0,0 21 16,0-20-16,0 20 0,0 0 0,0-21 15,0 22-15,0-22 0,0 21 16,0-21-16,0 1 0,0-1 0,0 0 15,0 0-15,0 0 0,0 0 16,0 1 0,0-44 15,0 1-31,0 0 16,21 0-16,-21-21 0,21 20 0,-21-20 15,21 0-15,-21-1 0,21 1 16,1-21-16,-1 20 0,0 1 15,-21 0-15,21 20 0,0-20 0,0 21 16,1 0-16,-1 0 0,-21-1 0,21 22 16,0 22-1,-21-1-15,21 0 16,-21 0-16,0 21 0,21 1 0,-21-22 16,22 21-16,-22 1 0,0-1 15,21-21-15,0 21 0,0-20 0,-21 20 16,21-21-16,0 0 0,1 0 15,-1 1-15,0-22 0,0 21 0,0-21 16,0 0-16,1 0 16,-1 0-16,0 0 0,0 0 0,0 0 15,0 0-15,1-21 0,-1-1 0,0 1 16,0 0-16,-21-21 16,21 21-16,0-22 0,1 22 0,-1-21 0,0-1 15,0 22-15,0 0 16,-21-21-16,0 21 0,21-1 15,-21 44 17,0 20-32,0-21 0,0 0 15,-21 0-15,21 22 0,0-22 16,-21 0-16,21 0 0,0 0 0,0 1 16,0-1-16,0 0 0,0 0 15,21 0-15,0-21 0,1 21 16,-1-21-16,0 22 0,0-22 15,0 0-15,0 0 16,1 0-16,-1 0 0,0 0 0,21-22 16,-21 22-16,1-21 0,-1 0 15,0 0-15,0 0 0,21-22 0,-20 1 16,-1 0-16,0 21 0,21-22 16,-21 1-16,-21 0 0,22 20 0,-22-20 15,21 42-15,-21-21 0,0 0 16,0 42-1,-21 0 1,21 21-16,-22-20 0,22 20 16,0-21-16,0 21 0,0 1 15,0-22-15,0 21 0,0-21 16,0 1-16,0-1 0,22 21 0,-1-42 16,-21 21-16,21 0 0,0 1 15,0-22-15,0 0 0,1 21 0,-1-21 16,0 0-16,0 0 0,0 0 0,0 0 15,22 0-15,-22-21 0,0-1 16,0 22-16,0-21 0,-21 0 0,22-21 16,-1 21-16,-21-22 0,0 1 15,0 0-15,21 20 0,-21-20 16,0 0-16,0 21 0,21-1 0,-21 1 16,0 0-16,0 0 0,0 42 31,0 0-16,0 0-15,-21 1 0,21-1 0,-21 21 16,21-21-16,0 0 0,0 22 16,-21-22-16,21 0 0,-22 0 0,22 0 15,0 1-15,-21-1 0,21 0 16,0 0-16,0 0 16,-21-21-1,21-21 32,0 0-47,0 0 0,0 0 0,21-1 16,-21 1-16,21 0 0,1-21 15,-1-1-15,0 1 0,0 0 0,21 21 16,-20-22-16,20 22 0,-21-21 16,21 21-16,1-1 0,-22 1 0,21 21 15,1 0-15,-22 0 0,0 0 16,0 0-16,0 0 0,-21 21 0,21 1 15,-21 20-15,0-21 0,0 21 0,0 1 16,0-1-16,-21 0 0,0 1 16,21-1-16,-21 0 0,21-20 0,0-1 15,0 0-15,0 0 16,0 0-16,0 0 0,21-21 0,0 0 16,0 22-16,1-22 0,-1 0 0,0 0 15,21 0-15,1 0 0,-22 0 16,21-22-16,-21 22 0,22-21 0,-22 0 15,21 0-15,-21 0 0,0 0 16,1-1-16,-1 1 0,0 0 0,0 0 16,0 0-16,-21 0 0,0-1 15,0 1-15,0 0 16,-21 21-16,-21-21 16,21 0-16,-22 21 0</inkml:trace>
  <inkml:trace contextRef="#ctx0" brushRef="#br0" timeOffset="23080.57">15981 3217 0,'-21'22'16,"21"-1"-16,-22 0 0,22 0 0,0 0 15,0 0-15,0 1 0,0-1 16,0 0-16,22 0 0,-1-21 16,-21 21-16,21-21 0,0 0 15,0 21-15,0-21 0,1 0 0,-1 0 16,21 0-16,-21 0 0,0 0 15,1 0-15,-1-21 0,0 0 0,0 0 16,-21 0-16,21 0 16,-21-1-16,0-20 0,0 21 0,0 0 15,0 0-15,0-1 16,0 1-16,-21 21 16,0 0-16,0 0 0,0 0 15,-1 0-15,1 0 0,0 0 0,0 0 16,-21 0-16,42 21 0,-22-21 15,1 22-15,0-1 0,0 0 16,21 0-16,0 0 16,-21-21-16,21 21 0</inkml:trace>
  <inkml:trace contextRef="#ctx0" brushRef="#br0" timeOffset="24448.55">10795 6138 0,'0'22'16,"-21"-22"-16,0 0 0,-1 21 0,-20-21 16,21 0-16,0 0 0,-22 0 15,22 0-15,0 0 0,0-21 0,0 21 16,0-22-16,-1 1 0,22 0 15,0 0-15,0 0 0,0-22 0,0 1 16,0 0-16,0-1 0,0 1 0,0 0 16,22-1-16,-1 1 0,21 0 15,0-1-15,1 22 0,-1-21 0,0 21 16,1 0-16,20 21 16,-20 0-16,20 0 0,-21 0 0,1 21 15,-22 0-15,0 21 0,-21 1 16,0-1-16,0 0 0,-21 22 0,0-22 15,-22 22-15,-20-22 0,21 21 0,-22-20 16,1 20-16,20 1 0,1-22 16,-22 22-16,22-22 0,21 21 0,0-20 15,0-1-15,21 0 0,0-20 16,0-1-16,0 21 0,21-21 16,0 0-16,21-21 0,1 0 0,-1 0 15,0 0-15,1 0 16,20-21-16,-21 0 0,22 0 0,-22 0 0,1 0 15,20-22-15,-42 22 0,22-21 16,-22 21-16,0-22 0,-21 1 16,0 21-16,0-22 0,-21 22 0,0-21 15,-22 21-15,1 0 0,21-1 16,-22 1-16,1 21 0,-21 0 0,20 0 16,1 0-16,21 0 0,-22 0 15,1 0-15,21 21 0,-21-21 0,20 22 16,1-1-16,0 0 0,21 0 0,0 0 15,0 0-15,0 1 16,21-22-16,-21 21 16,43-21-16,-22 0 0</inkml:trace>
  <inkml:trace contextRef="#ctx0" brushRef="#br0" timeOffset="24951.26">11769 5821 0,'0'0'16,"-22"-64"0,1 64-16,0 0 0,0 0 0,-21 0 15,20 0-15,-20 22 0,21-1 16,-21 0-16,20 21 0,-20-21 16,21 22-16,0-1 0,-22 0 15,22 1-15,21-1 0,-21 0 0,21 1 16,0-1-16,0 0 0,0 1 0,0-1 15,0 0-15,21 1 0,0-1 16,1-21-16,-1 22 0,21-22 0,0 0 16,-20 0-16,20 0 0,0 0 15,1-21-15,-1 0 0,21 0 0,-20 0 16,-1 0-16,0 0 0,22 0 0,-22-21 16,1 0-16,-1 0 0,-21-21 15,21-1-15,-20 1 0,-1 0 0,0-1 16,-21-20-16,0 20 0,0 1 15,0-21-15,0-1 0,-21 22 16,-22-22-16,22 22 0,-21-22 0,0 22 16,-1 21-16,1-21 0,0 20 15,-22 1-15,22 21 0,-22 0 0,22 0 16,0 0-16,-1 0 0,1 21 16,0 1-16,-1-1 0,22 0 0,0 21 15,0-21-15,21 1 0,0-1 16,0 0-16,0 0 0,0 0 0,0 0 15,21 1-15,0-1 0,21-21 0,-20 0 16,20 21-16,-21-21 0,21 0 16,1 0-16,-1 0 0</inkml:trace>
  <inkml:trace contextRef="#ctx0" brushRef="#br0" timeOffset="25300.28">12488 5715 0,'0'0'16,"0"-21"-16,-21 21 15,21-21 1,21 21-1,0-21-15,22 21 0,-22 0 0,21-22 16,1 22-16,-1 0 0,21-21 16,1 21-16,-22 0 0,22-21 0,-1 21 15,1 0-15,-1 0 0,-20 0 16,20 0-16,-21-21 0,-20 21 0,-1 0 16,0 0-16,-42 0 15,-22 0 1,22 21-16,-21-21 0,21 0 15,-22 0-15,1 21 0,0-21 16</inkml:trace>
  <inkml:trace contextRef="#ctx0" brushRef="#br0" timeOffset="25539.14">12827 5652 0,'0'42'31,"0"-21"-31,0 0 0,0 22 0,0-1 15,-21-21-15,21 21 0,-21 1 0,21 20 16,0-20-16,0-1 0,-22 0 16,22 1-16,-21-1 0,21 0 15,-21 1-15,21-22 0,0 21 0,0 0 16,0-20-16,0-1 0,0 0 16,0 0-16,0 0 0,21-21 15,22-21 1,-22 21-16,0-21 0,21 0 15,1-22-15</inkml:trace>
  <inkml:trace contextRef="#ctx0" brushRef="#br0" timeOffset="25822.98">13843 5821 0,'0'0'0,"21"-21"0,0-85 15,-42 106 16,0 0-31,-21 21 0,20 0 0,-20 22 16,21-22-16,-21 21 0,-1 0 16,22 1-16,-21 20 0,21-20 0,-1-1 15,1 0-15,0 1 0,21-1 16,0 0-16,0-21 0,0 22 0,0-1 16,0-21-16,21 0 0,0 1 0,1-1 15,20 0-15,-21 0 16,21-21-16,1 0 0,-22 0 0,21 0 15,1 0-15,-1 0 0,0-21 0,1 0 16,-1 0-16,0-1 0,1 1 16,-1-21-16,0 21 0</inkml:trace>
  <inkml:trace contextRef="#ctx0" brushRef="#br0" timeOffset="26315.74">14817 5948 0,'21'0'47,"0"0"-47,0 0 0,0 0 15,22 0-15,-22 0 0,21 0 16,0 0-16,22 0 0,-22 0 0,22 0 15,-22-21-15,22 21 0,-22-21 16,0 21-16,1-22 0,-1 22 0,-21-21 16,0 21-16,0-21 0,-21 0 15,0 0 1,-21 21-16,0-21 0,-21-1 0,21 22 0,-22-21 16,1 21-16,0 0 0,-1 0 15,22-21-15,0 21 0,0 0 16,42 0-1,21 0 1,-21 0-16,1 0 16,20 21-16,-21 0 0,21-21 0,-20 22 15,-1-1-15,21 0 0,-21 21 0,0-21 16,-21 1-16,0 20 0,0-21 16,0 0-16,0 22 0,-21-22 0,0 0 15,0 0-15,0 0 0,-22 0 16,1 1-16,21-22 0,-21 21 0,-1-21 15,22 0-15,0 0 0,0 0 0</inkml:trace>
  <inkml:trace contextRef="#ctx0" brushRef="#br0" timeOffset="26595.57">16806 5419 0,'0'-43'16,"0"86"-16,-21-107 0,0 43 0,0 21 15,0 21 1,21 0-16,0 22 16,0-1-16,-22 0 0,22 22 0,0-22 15,0 22-15,0-22 0,0 22 16,0-22-16,-21 0 0,21 1 0,0-1 15,-21 0-15,21 1 0,0-22 0,0 0 16,0 0-16,0 0 0,0 0 16,21-21-1,0 0-15,-21-21 0</inkml:trace>
  <inkml:trace contextRef="#ctx0" brushRef="#br0" timeOffset="26877.46">16637 5609 0,'0'0'0,"-21"-63"0,21 20 0,0-20 16,0 21-16,0-1 0,0-20 16,0 42-16,21-22 0,0 1 0,21 21 15,-20 0-15,20 21 0,0 0 16,-21 0-16,22 0 0,-1 21 0,0 0 16,1 0-16,-1 21 0,0 1 15,-20-1-15,-1 0 0,-21 1 0,0-1 16,0 0-16,0 22 0,-21-22 15,-22 1-15,22-22 0,-21 21 16,-1-21-16,1 22 0,0-22 0,-1 0 16,1 0-16,21-21 0,0 21 15,0-21-15,42 0 16,21 0 0,-21 0-16,22 0 0</inkml:trace>
  <inkml:trace contextRef="#ctx0" brushRef="#br0" timeOffset="28195.64">17462 5736 0,'0'0'0,"43"-21"16,20-64-1,-63 64-15,0 0 0,0 0 16,0 0-16,-21 21 16,-21 0-16,21 0 0,-22 0 0,1 0 15,0 21-15,-1 21 0,1 1 16,0-22-16,20 21 0,-20 0 0,21 1 15,-21-1-15,20 0 0,22 1 0,0-22 16,0 0-16,0 0 0,0 0 16,0 1-16,22-22 0,-1 0 0,0 0 15,0 0-15,0 0 0,22 0 16,-22 0-16,21 0 0,-21-22 16,22 1-16,-22 0 0,0 0 0,21 0 15,-21-22-15,1 22 0,-1-21 16,-21 0-16,21-1 0,-21 22 0,21-21 15,-21 21-15,0-1 0,0 1 16,0 42 0,-21 1-16,0 20 0,0-21 15,21 0-15,-22 22 0,1-1 0,21-21 16,-21 0-16,21 22 0,0-22 0,0 0 16,0 0-16,0 0 0,21 0 15,0-21-15,22 22 0,-22-22 16,21 0-16,1 0 0,-1 0 15,0 0-15,1 0 0,-1 0 0,0-22 16,22 1-16,-22 0 0,0 0 0,1 0 16,-1-22-16,-21 22 0,22-21 15,-22 0-15,0-1 0,0 1 0,0 21 16,-21 0-16,0-1 0,0 1 16,-21 42-1,0 1-15,21-1 0,-21 0 16,0 0-16,21 21 0,-22 1 0,22-22 15,0 21-15,0-21 0,0 1 16,0 20-16,0-21 0,0 0 0,0 0 16,0 1-16,0-1 15,22-21-15,-22 21 16,0-42 0,-22 21-1,1-21-15,21-1 0,-21 22 16,0-21-16,0 0 0,21 0 0,-21 0 15,-1 21-15,22 21 32,0 0-17,22 0-15,-1-21 0,21 0 16,-21 0-16,0 0 0,22 21 0,-22-21 16,21 0-16,1 0 15,-1 0-15,0 0 0,22-21 0,-22 0 16,22 21-16,-22-21 0,0 0 15,1 0-15,-22-1 0,21 1 0,-21 0 16,0-21-16,1 21 0,-22-22 0,0 22 16,0-21-16,0 21 0,0-22 15,0 22-15,-22 0 0,1 21 16,0 0-16,0 21 16,0 0-16,21 0 0,0 22 0,0-22 15,0 21-15,0-21 0,0 22 16,0-22-16,0 0 0,0 21 0,0-20 15,0-1-15,0 0 0,0 0 16,21 0-16,-42-21 31,0 0-15,-1 0-16,1 0 0,0 0 16,0-21-16,0 21 0,0 0 15,-22 0-15,22 0 0,0 0 16,0 0-16,0 0 0,21 21 15,0 0 1,21-21-16,0 0 0,21 0 16,-21 22-16,22-22 0,-1 0 0,0 0 15,22 0-15,-22 0 0,22 0 16,-22 0-16,22 0 0,-1 0 0,-21 0 16,22 0-16,-22-22 0,22 1 15,-22 21-15,0-21 0,1-21 0,-1 21 16,-21-1-16,22-20 0,-22 0 15,0-1-15,0 22 0,0-21 0,-21 0 16,0 20-16,0-20 0,0 21 16,0 0-16,-21 21 0,0 0 15,-21 0-15,20 21 0,1 0 0,-21 21 16,21-20-16,0 20 16,-1-21-16,1 21 0,21 1 0,0-22 15,0 0-15,0 0 0,0 0 16,0 1-16,21-1 0,1 0 0,-1-21 15,21 0-15,22 21 0,-22-21 0,43 0 16,-22 0-16,22 0 0,-22 0 16,22-21-16</inkml:trace>
  <inkml:trace contextRef="#ctx0" brushRef="#br0" timeOffset="28663.5">20235 5567 0,'0'0'0,"0"-21"16,-21 0-16,0-1 0,0 22 0,0 0 0,-1 0 15,-20 0-15,21 22 16,-21-1-16,-1 0 0,22 21 0,-21-21 16,-1 22-16,22-1 0,-21-21 0,21 22 15,21-22-15,0 0 0,-21 21 16,21-21-16,0 1 0,0-1 0,0 0 16,21-21-16,0 21 0,0-21 15,0 0-15,0 0 0,1 0 0,-1 0 16,0 0-16,0 0 0,21-21 15,-20 0-15,-1 0 0,0-1 0,0-20 16,0 21-16,0-43 0,1 22 16,-1 0-16,21-22 0,-21 22 15,0 0-15,1-22 0,-1 22 0,0-1 0,21-20 16,-21 21-16,1-1 16,-1 22-16,-21-21 0,0 21 0,0-1 15,-21 44 1,-1-1-16,1 21 0,0-21 15,-21 22-15,21-1 0,-22 21 0,22-20 16,0 20-16,0-20 0,21 20 16,0 1-16,0-22 0,0 21 0,0-20 15,21-1-15,0 0 0,21 1 16,1-1-16,-1-21 0,0 0 0,22 22 16,-22-43-16,1 21 0,20-21 15,1 0-15,-1 0 0,-21 0 16,22 0-16,-1 0 0,-20-21 0,20 0 15,-20-1-15</inkml:trace>
  <inkml:trace contextRef="#ctx0" brushRef="#br0" timeOffset="29867.82">11049 7260 0,'0'-21'16,"0"42"-16,21-63 0,-21 21 0,0 0 0,21-1 16,-21 1-16,21 21 15,1-21-15,-22 0 0,42 0 0,-21 21 16,0-21-16,0 21 0,22-22 0,-22 22 15,21 0-15,-21 0 0,22 22 16,-22-1-16,0 21 0,21 0 0,-42 1 16,22-1-16,-22 22 0,0-22 15,0 21-15,0 1 0,-22-22 0,-20 22 16,21-22-16,-21 0 0,-1 1 16,1-1-16,0 0 0,-1-20 0,1 20 15,0-21-15,-1 0 0,1-21 16,21 21-16,0-21 0,-1 0 0,1 0 15,0-21-15,0 0 16,21 0-16,0-21 0,0 20 16,0 1-16,0-21 0,0 0 0,0-1 15,0 1-15,21 0 0,0 20 16,0-20-16,1 21 0,-1 0 0,0 21 16,21 0-16,-21 0 0,22 21 15,-22 0-15,0 0 0,21 0 0,-20 22 16,-1-1-16,0-21 0,0 22 0,0-1 15,-21-21-15,21 21 0,1-20 16,-1 20-16,-21-21 0,21 0 0,0 0 16,0 1-16,0-1 0,1-21 15,20 0-15,-21 0 0,21 0 16,-20 0-16,20 0 0,0-21 0,1 21 16,-1-22-16,0 1 0,1 0 15,-1-21-15,0 21 0,-21-22 0,22 22 16,-22-21-16,0-1 0,0 1 0,0 0 15,1-1-15,-1-20 0,-21 21 16,0 20-16,0-20 0,0 21 0,0 0 16,-21 42-1,21 0-15,-43 21 16,22-20-16,0 20 0,0 0 0,0 1 16,-1-22-16,1 21 15,21 0-15,0-20 0,-21 20 0,21-21 16,0 0-16,0 0 0,0 1 0,21-1 15,0 0-15,1-21 0,-1 0 16,0 0-16,21 0 0,-21 0 0,22 0 16,-1 0-16,0-21 0,1 0 0,-1-1 15,0 1-15,-20 0 0,20-21 16,-21 21-16,0-22 0,0 1 0,1 0 16,-22-1-16,0 1 0,0 0 0,0-1 15,-22 1-15,1 0 0,0 20 16,0-20-16,0 21 0,-22 0 15,22 21-15,-21 0 0,21 0 16,-22 0-16,22 0 0,-21 21 0,21 0 16,0 0-16,-1 0 0,22 1 0,0-1 15,0 0-15,0 0 0,22-21 16,-1 21-16,21-21 0,0 0 0,1 0 16,-1 0-16</inkml:trace>
  <inkml:trace contextRef="#ctx0" brushRef="#br0" timeOffset="30119.68">13123 7133 0,'0'0'0,"0"-21"31,21 21-15,1 0-16,-1 0 0,0 0 15,21 0-15,-21-21 0,22 21 16,-22 0-16,21 0 0,1 0 0,-22 0 15,21 0-15,-21 0 0,0 0 16,22 0-16,-22 0 0,0 0 0,0 0 16,-42 0 15,0-21-31,0 21 0,0 0 16,-22 0-16</inkml:trace>
  <inkml:trace contextRef="#ctx0" brushRef="#br0" timeOffset="30319.5">13356 7070 0,'0'0'0,"-42"21"16,21 0 0,21 0-16,0 22 0,0-1 0,0 0 15,0 1-15,-22-1 0,22 0 16,0 1-16,0 20 0,-21-21 0,21-20 16,0 20-16,0-21 0,0 21 15,0-20-15,0-1 0,0 0 16,0 0-16,0 0 0,21-21 15,1 0-15,-1 0 16,0 0-16,0 0 0,21-21 16,-20 0-16</inkml:trace>
  <inkml:trace contextRef="#ctx0" brushRef="#br0" timeOffset="30567.46">14139 7176 0,'0'0'0,"-21"-64"31,0 64-31,-21 0 0,20 21 16,1 0-16,-21 1 0,21 20 16,-22 0-16,22 1 0,0-1 0,0 0 15,0 1-15,21-1 0,0 0 16,-21 1-16,21-1 0,0 0 16,0-21-16,0 1 0,0 20 0,0-21 15,0 0-15,21-21 0,0 21 0,0-21 16,0 0-16,0 0 0,22 0 15,-22 0-15,21 0 0,-21 0 0,22 0 16,-22-21-16,21 0 0,1 0 0,-22 0 16</inkml:trace>
  <inkml:trace contextRef="#ctx0" brushRef="#br0" timeOffset="31063.61">15409 7281 0,'0'0'15,"43"22"1,-22-22-16,0 21 0,0-21 16,0 0-16,0 21 0,1-21 15,20 0-15,0 0 0,1 0 0,-1 0 16,0 0-16,1 0 0,20 0 15,1-21-15,-22 21 0,21-21 16,-20 21-16,-1-22 0,0 22 0,-20-21 16,-1 0-16,0 21 0,-21-21 15,0 0-15,-21 0 0,0 21 16,-22-22-16,22 22 0,-21 0 0,-1-21 16,1 0-16,0 21 0,-1 0 15,22 0-15,0 0 0,0-21 0,0 21 16,42-21-1,21 21 1,-21 0-16,1 0 0,-1 0 0,21 0 16,-21 0-16,0 0 0,22 21 15,-22 0-15,0 0 0,0 0 0,0 1 16,-21-1-16,0 21 0,0-21 16,0 22-16,0-22 0,0 21 15,-21-21-15,0 0 0,0 22 0,0-22 16,0 0-16,-22 0 0,22-21 0,0 21 15,-21 1-15,20-22 0,1 0 16,0 0-16,0 0 0,0 0 0</inkml:trace>
  <inkml:trace contextRef="#ctx0" brushRef="#br0" timeOffset="31801.7">17420 7324 0,'0'0'0,"-21"0"31,42 0-31,0 0 16,0-21-16,1-1 0,-1 1 0,21 0 16,0 0-16,-20 0 0,20-22 0,0 22 15,-21 0-15,1-21 0,20 21 16,-42-22-16,21 1 0,-21 21 0,0-22 16,0 1-16,0 0 0,0 21 15,0-1-15,-21-20 0,0 21 16,0 21-16,-1 0 0,1 21 15,0 0-15,0 22 0,21-22 16,0 21-16,-21 22 0,0-22 0,-1 21 16,22 1-16,-21-1 0,0 1 15,21-1-15,-21 22 0,0-21 16,-22 20-16,22-20 0,0 20 0,0-20 16,0 21-16,-22-1 0,22 1 15,0 0-15,21-1 0,0-20 0,0-1 16,0 1-16,0-22 0,0 22 0,0-22 15,21-21-15,0 21 0,1-20 16,20-22-16,0 21 0,1-21 0,-1 0 16,0 0-16,1-21 0,-1 21 0,0-22 15,1 1-15,-1 0 0,0 0 16,1-21-16,-22-1 0,21 1 0,-21 0 16,0-1-16,1 1 0,-1-22 0,-21 22 15,0-21-15,0-1 16,0 1-16,-21-1 0,-1 22 0,-20-22 15,21 22-15,-21 0 0,-1 20 0,22-20 16,-21 21-16,-1 21 0,22-21 16,-21 0-16,21 21 0,0 0 15,42 0 17,0 0-32,0 0 15,21 0-15,1 0 0,-22-22 16,21 22-16,1-21 0,-1 21 0,21-21 0,-20 0 15,20 0-15,-20 0 16</inkml:trace>
  <inkml:trace contextRef="#ctx0" brushRef="#br0" timeOffset="32835.75">18563 7133 0,'0'0'0,"21"-21"16,-21 0-16,0 0 0,-63 0 16,20 21-16,1 0 15,21 21-15,-21 0 0,-1 0 0,1 0 16,21 22-16,-22-1 0,22 0 15,-21 1-15,21-1 0,0 0 0,21 1 16,0-1-16,0-21 0,-22 21 0,22-20 16,0-1-16,0 0 0,0 0 15,22 0-15,-1 0 0,0-21 16,0 0-16,0 0 0,0 0 16,22 0-16,-22 0 0,0-21 15,21 0-15,-20 0 0,-1 0 0,0 0 16,21-22-16,-21 22 0,1-21 15,-1-1-15,-21 1 0,21-21 0,-21 41 16,21-20-16,0 0 0,-21 21 0,0-1 16,0 44-1,0-1-15,0 21 16,0-21-16,0 22 0,0-1 16,0 0-16,0 1 0,0-22 15,0 21-15,0-21 0,0 22 0,0-22 16,21 0-16,1 0 0,-1 0 15,0-21-15,0 0 0,21 0 16,-20 0-16,-1 0 0,21 0 0,-21 0 16,22-21-16,-1 0 0,-21 0 15,21 0-15,-20-1 0,20-20 0,-21 0 16,21-22-16,-20 22 16,-1 0-16,-21 20 0,0 1 0,0 0 15,21 21-15,-42 21 31,21 0-31,-21 22 0,-1-22 0,22 21 16,0-21-16,-21 1 0,21 20 16,0-21-16,0 0 0,0 0 0,0 1 15,0-1-15,0 0 0,0 0 0,0 0 16,21-21-16,1 0 0,-1 0 16,21 0-16,-21 0 0,22 0 0,-22 0 15,21 0-15,0-21 0,1 0 0,-1 0 16,0 0-16,1-1 0,-22-20 15,21 0-15,-21-1 0,22-20 0,-22 21 16,0-22-16,-21 1 0,21 20 16,-21-20-16,21 20 0,-21 1 15,0 0-15,0-1 0,0 22 0,0 0 16,0 0-16,0 42 16,0 0-1,0 0-15,-21 22 0,0-22 16,21 21-16,-21 1 0,21-1 0,-21 21 15,21-20-15,0-1 0,-21 0 16,21 1-16,0-1 0,0 0 0,0 1 16,0-22-16,0 21 0,0-21 0,21 1 15,-21-1-15,21-21 0,0 21 16,21-21-16,-20 0 0,-1 0 0,0 0 16,21 0-16,-21 0 0,22-21 0,-22 21 15,21-21-15,-21-1 16,1-20-16,20 21 0,-21-21 0,0 20 15,0-20-15,-21 0 0,0 21 16,22-22-16,-22 22 0,0 0 0,0 0 16,-22 21-1,1 21-15,21 0 0,-21 21 16,0-20-16,0-1 0,0 21 0,21-21 16,0 0-16,0 22 0,-22-22 15,22 0-15,0 0 0,0 0 0,0 1 16,0-1-16,22-21 0,-1 0 15,-21 21-15,42-21 16,-21 0-16,22 0 0,-1 0 0,0 0 16,1 0-16,20 0 0,-21-21 0,22 0 15</inkml:trace>
  <inkml:trace contextRef="#ctx0" brushRef="#br0" timeOffset="33399.43">20997 7260 0,'0'0'0,"0"-21"0,0-21 16,0 21-16,0-1 0,0 1 0,-21 0 15,0 21-15,0-21 0,0 21 16,-1 0-16,-20 0 0,21 0 16,0 0-16,-22 21 0,22 0 0,0 0 15,-21 1-15,21 20 0,-1 0 16,1-21-16,0 22 0,0-1 0,21-21 16,-21 22-16,21-1 0,0-21 15,0 0-15,0 0 0,0 1 0,0-1 16,0 0-16,21 0 0,0-21 0,0 0 15,0 21-15,1-21 0,-1 0 16,0 0-16,0 0 0,0 0 0,22-21 16,-22 21-16,21-21 0,-21 0 15,22-22-15,-22 22 0,21-21 0,-21 0 16,0-1-16,1-20 0,20 20 0,-21-20 16,0-1-16,0 22 15,1-21-15,-22-1 0,21 22 0,0-22 16,0 22-16,21-43 15,-20 43-15,-22 0 0,0-1 0,0 22 16,0 0-16,0 0 0,0 42 16,-22 21-1,1-21-15,0 22 0,0-1 0,0 22 16,0-22-16,-1 21 0,-20-20 16,21 20-16,0 1 0,21-1 0,0 1 15,0-22-15,0 22 0,0-22 16,0 0-16,0 1 0,0-22 15,21 21-15,-21-21 0,21 0 0,21 1 16,-20-22-16,-1 21 0,0-21 16,0 0-16,21 0 0,-20 0 0,-1 0 15,0 0-15,21-21 0,-21-1 0,1 1 16,20 21-16,-21-21 0,0 0 16,22 0-16,-22 0 0,0-22 0,0 22 15,-21 0-15,0 0 0,0 0 16,0-1-16</inkml:trace>
  <inkml:trace contextRef="#ctx0" brushRef="#br0" timeOffset="33664.3">18817 7154 0,'0'-21'47,"-21"0"-47,0 21 16,0 0-1,-1 0-15</inkml:trace>
  <inkml:trace contextRef="#ctx0" brushRef="#br0" timeOffset="34155.01">10160 8721 0,'0'-21'0,"0"42"0,0-64 0,0 65 31,0-1-16,0 21-15,0 0 0,0 1 16,0 20-16,0-20 0,0 20 0,0 1 16,0-1-16,-21 1 0,21-1 0,-21-21 15,21 22-15,-22-1 0,22 1 16,0-22-16,-21 1 0,21-1 0,-21 0 16,21 1-16,-21-22 0,21 0 15,0 0-15,0-42 16</inkml:trace>
  <inkml:trace contextRef="#ctx0" brushRef="#br0" timeOffset="34648.03">10160 8742 0,'0'0'0,"-21"-42"0,21-1 0,0 1 15,-21 21-15,21-22 0,0 22 0,0 0 16,21 0-1,0 21-15,0 0 0,21 0 16,1 0-16,-1 0 0,0 0 0,22 0 16,-1 0-16,1 0 0,21-21 15,-1 21-15,1 0 0,0 0 0,-1 0 16,1 0-16,0 0 0,-22 0 0,22 0 16,-43 0-16,22 0 0,-22 0 15,-21 0-15,21 0 0,-20 0 0,-1 0 16,-21 21-1,0 0-15,0 0 16,0 0-16,0 1 0,-21-1 16,21 0-16,-22 0 0,22 0 15,0 22-15,0-1 0,0 0 16,0 1-16,0 20 0,0-21 0,0 22 16,0-22-16,0 22 0,0-22 0,0 22 15,0-22-15,22 21 0,-22-20 16,0-1-16,21 22 0,-21-22 0,0 0 15,0 1-15,0-1 0,0 0 0,0 1 16,0-22-16,-21 21 0,-1-21 16,-20 0-16,0 1 0,-1-1 0,1-21 15,0 21-15,-22-21 0,1 0 0,-1 0 16,-20 0-16,-1 0 0,21-21 16,-20 0-16,20-1 0,-20 1 15,20 0-15,1-21 0,20-1 0,-20 1 16,20 0-16</inkml:trace>
  <inkml:trace contextRef="#ctx0" brushRef="#br0" timeOffset="34859.91">10372 8996 0,'0'0'0,"21"0"16,0-21-16,21 21 0,-21 0 0,22 0 15,-1 0-15,0 0 0,22 0 0,-22-21 16,22 21-16,-22 0 0,22 0 15,-22 0-15,21 0 0,-20 0 16,-1 0-16,-21 0 0,22 21 0,-22-21 16,-21 21-16,0 0 15,0 0-15,-43-21 0,1 21 0,0 1 16,-22-1-16,-20 0 0,20 0 0</inkml:trace>
  <inkml:trace contextRef="#ctx0" brushRef="#br0" timeOffset="35056.19">10245 9313 0,'0'0'0,"42"0"16,-21 0-16,0 0 0,22 0 16,-22 0-16,21 0 0,0 0 15,-20 0-15,20 0 0,0 0 0,1-21 16,-1 21-16,0 0 0,1 0 16,-22 0-16,0 0 0,-21 21 15,-21 1-15,0-1 0,-1 0 16,-20 0-16,0 0 0,-1 0 15,1 1-15,0-1 0,-1 21 0,22-21 16,-21 0-16</inkml:trace>
  <inkml:trace contextRef="#ctx0" brushRef="#br0" timeOffset="35119.16">10372 9610 0,'-22'0'16,"22"21"-16,22-42 0,-22 42 15,21-21-15,0 0 0,0-21 16,21 0-16,1-1 0,-1 1 0,22 0 16,-1 0-16</inkml:trace>
  <inkml:trace contextRef="#ctx0" brushRef="#br0" timeOffset="35527.31">12700 8721 0,'0'0'0,"-21"0"15,0 0-15,-1 0 16,22 21 0,-21 21-16,21-21 0,-21 22 0,21-1 15,0 0-15,0 1 0,0 20 0,-21-20 16,21-1-16,0 0 0,0 22 15,0-22-15,-21 0 0,21 1 0,-21-1 16,21 0-16,0 1 0,-22-22 0,22 21 16,-21-21-16,21 22 0,0-22 15,0 0-15,-21 0 0,21 0 16,21-42 15,-21 0-31,21 0 0,1 0 16,-22 0-16</inkml:trace>
  <inkml:trace contextRef="#ctx0" brushRef="#br0" timeOffset="36013.01">12763 8911 0,'0'0'0,"0"-42"0,0 0 0,0-1 16,0 1-16,0 0 0,0 20 16,0-20-16,0 21 0,0 0 15,22 0-15,-1-22 0,0 22 0,0 0 16,0 21-16,22-21 0,-1 0 15,0-1-15,22 1 0,-1 21 0,1-21 16,-1 0-16,1 21 0,-1-21 0,1 21 16,-1 0-16,1-21 0,-22 21 15,22 0-15,-22 0 0,21 0 0,-20 0 16,-22 0-16,21 0 0,1 0 16,-22 0-16,0 21 0,0 0 0,-21 0 15,0 0-15,0 0 0,0 1 0,0-1 16,0 21-16,0-21 15,0 22-15,0-1 0,-21 0 0,21 1 16,0-1-16,0 0 0,0 22 0,0-22 16,0 22-16,0-1 0,0-21 15,0 22-15,0-1 0,0 1 0,0-22 16,0 22-16,0-1 0,0 1 0,0-1 16,0 1-16,0-1 0,0 1 0,0-22 15,0 22-15,0-22 0,0 0 16,0 1-16,0-1 0,0-21 0,-21 0 15,0 0-15,-22 1 0,22-1 0,0 0 16,-21 0-16,-1-21 0,1 0 16,-22 0-16,22 0 0,-21 0 15,-1 0-15,-21 0 0,22-21 0,-22 0 16,1 0-16,-1-1 0,21-20 0,-20 21 16,20-21-16,22 20 0,0-20 15,-1 0-15,22 21 0</inkml:trace>
  <inkml:trace contextRef="#ctx0" brushRef="#br0" timeOffset="36291.85">12996 9271 0,'0'0'0,"43"0"16,-22-21-1,0 21-15,0 0 0,0 0 0,22 0 16,-22 0-16,21-21 0,0 21 16,-20 0-16,20 0 0,0 0 0,1-21 15,-22 21-15,21 0 0,-21 0 0,22 0 16,-22 0-16,0 0 0,0 0 16,-63 0-1,21 0-15,-22 21 16,1-21-16,0 21 0,-22 0 15,22-21-15</inkml:trace>
  <inkml:trace contextRef="#ctx0" brushRef="#br0" timeOffset="36439.78">12933 9462 0,'21'0'0,"-42"0"0,63 21 16,-21 0-16,0-21 0,22 21 15,-22 0-15,21-21 0,1 21 0,-22-21 16,21 0-16,0 0 0,1 0 0,-1 22 15,-21-22-15,22 0 0,-22 0 16,0 0-16,0 0 0,0 0 16</inkml:trace>
  <inkml:trace contextRef="#ctx0" brushRef="#br0" timeOffset="36615.67">12912 9927 0,'0'21'31,"21"-21"-31,0 0 0,0-21 16,0 0-16,22 21 0,-1-21 0,-21 0 15,43 0-15,-22-1 0,0 1 16,22 0-16,-1-21 0,1 21 0,-1-22 16</inkml:trace>
  <inkml:trace contextRef="#ctx0" brushRef="#br0" timeOffset="36955.47">14690 8911 0,'0'0'15,"-22"-21"-15,22 0 0,-21 0 16,21 42 15,0 0-31,-21 0 16,21 22-16,0-22 0,-21 21 0,21 0 15,0 1-15,-21-1 0,21 0 0,0 1 16,0-1-16,-21 0 0,21 1 16,-22-1-16,22 0 0,0 1 0,0-1 15,0 0-15,0-20 0,-21-1 0,21 21 16,0-21-16,0 0 0,0 1 15,21-22 1,1-22 0,-22 1-16,21 0 0,-21 0 15</inkml:trace>
  <inkml:trace contextRef="#ctx0" brushRef="#br0" timeOffset="37455.71">14626 8784 0,'0'0'16,"21"-42"-1,0 42-15,1 0 0,-1-21 0,0 21 16,0 0-16,21 0 0,-20-21 16,20 21-16,0 0 0,22 0 15,-1-22-15,-20 22 0,41-21 0,-20 21 16,-1 0-16,1 0 0,20-21 0,-20 21 15,-22 0-15,22 0 0,-22 0 16,0 0-16,-20 0 0,20 0 0,-21 0 16,-21 21-16,0 0 0,21 1 15,-21-1-15,0 21 0,0-21 16,0 22-16,0-1 0,0 0 0,0 1 16,0-1-16,0 0 0,0 22 15,0-22-15,21 0 0,-21 1 16,22 20-16,-1-20 0,-21-1 0,21 0 0,0 1 15,-21 20-15,0-21 16,21 1-16,-21-1 0,0 0 0,0 1 16,0-22-16,0 21 0,0-21 0,-21 1 15,0-1-15,-21 0 0,20 0 16,1-21-16,-21 21 0,0-21 0,20 0 16,-20 0-16,0 0 0,-1 0 0,1 0 15,0 0-15,-22 0 0,1-21 16,-1 21-16,22-21 0,-22 0 0,1 0 15,-1 21-15,22-22 0,-21 1 0,20 0 16,22 21-16,-21-21 0,21 0 16,-1 0-16,1-1 0,0 1 15</inkml:trace>
  <inkml:trace contextRef="#ctx0" brushRef="#br0" timeOffset="37747.54">15240 9335 0,'0'0'0,"21"0"0,0-22 0,0 22 0,1 0 16,-1-21-16,0 21 0,-21-21 15,21 21-15,0-21 0,0 21 16,1-21-16,-1 0 0,0 21 15,-21-22-15,21 22 16,-21-21-16,21 21 0,-42 21 47,0-21-31,0 22-16</inkml:trace>
  <inkml:trace contextRef="#ctx0" brushRef="#br0" timeOffset="37975.41">15367 9716 0,'0'0'0,"21"0"0,0 21 0,0 0 16,22-21-16,-22 0 0,0 0 15,0 0-15,0 0 0,1 0 0,-1 0 16,0-21-16,0 21 0,-21-21 15,21-1-15,0 22 0,-21-21 0,22 0 16,-22 0-16,0 0 0,0 0 16,0-1-1,-22 22-15,1 0 0,0 0 16,0 0-16</inkml:trace>
  <inkml:trace contextRef="#ctx0" brushRef="#br0" timeOffset="48623.97">10223 9927 0,'0'0'0,"0"-21"0,-21 21 31,21 21 1,0 0-32,0 1 0,0-1 15,0 0-15,0 21 0,0-21 0,21 22 16,-21-22-16,22 21 0,-1 1 16,-21-1-16,21 21 0,0-20 0,0-1 15,-21 0-15,21 1 0,1-1 16,-1 0-16,0 1 0,21-1 0,-21 0 15,1-20-15,20 20 0,0-21 0,-21 0 16,22 0-16,-1 1 0,0-1 16,1 0-16,-1 0 0,0-21 15,1 0-15,20 21 0,-20-21 0,-1 0 16,21 0-16,-20 0 0,20 0 16,-20-21-16,-1 21 0,21-21 0,-20 0 15,20 0-15,-20-1 0,20 1 0,1-21 16,-1 21-16,1-22 0,20-20 15,-20 21-15,20-1 0,1 1 0,0 0 16,-1-1-16,1 1 0,-21 21 0,20 0 16,-20-1-16,-1 1 0,22 21 15,-22 0-15,1 0 0,-1 0 0,1 0 16,-1 0-16,1 21 0,-1 1 0,1-1 16,-1 0-16,1 0 15,-1 0-15,-20 22 0,20-22 0,-20 21 16,-1 0-16,0-20 0,1 20 0,-1 0 15,0-21-15,-21 22 0,1-22 16,-1 21-16,0-21 0,0 1 0,0-1 16,-21 0-16,0 0 0,0 0 15,21-21-15,1 0 32,-1-21-32,-21 0 0,21 0 0,-21 0 15,21-22-15,0 22 0,0-21 0,1-1 16,20-20-16,-21 21 15,21-22-15,1 1 0,20 20 0,1-20 16,-1 20-16,1 1 0,-1 0 0,1 21 16,-1-22-16,1 43 0,-1-21 15,1 21-15,-22 0 0,22 0 0,-1 0 16,1 21-16,-22 0 0,21 1 16,1-1-16,-22 0 0,1 21 0,20-21 15,-21 22-15,1-1 0,-1 0 0,0-20 16,-20 20-16,20 0 0,0-21 15,1 1-15,-1-1 0,0 0 0,1 0 16,-1 0-16,21-21 0,-20 0 0,-1 0 16,22 0-16,-22 0 0,0 0 15,1-21-15,-1 0 0,0 0 16,1 0-16,-22-22 0,0 22 0,21-21 16,-42-1-16,21 1 0,1 0 15,-22-1-15,21 1 0,-21 0 0,0-1 16,0 1-16,0 0 0,0 21 15,0-1-15,0 1 0,0 0 0,0 0 16,-21 21 15,-1 0-15,1 0 0</inkml:trace>
  <inkml:trace contextRef="#ctx0" brushRef="#br0" timeOffset="49240.62">14965 11240 0,'0'0'16,"0"-22"-16,0 1 0,0 0 15,0 0-15,21 0 0,0 0 16,0-1-16,0 1 0,1 0 0,20 0 15,-21 21-15,0-21 0,22 21 16,-1 0-16,-21 0 0,21 0 0,1 0 16,-1 0-16,-21 0 0,22 21 15,-22 0-15,21 0 0,-21 22 16,22-22-16,-22 21 0,0-21 0,0 22 16,0-1-16,-21 0 0,0 1 15,21-22-15,-21 21 0,0-21 0,0 22 16,0-22-16,0 0 0,0 0 0,-21 0 15,0 0-15,21 1 0,-21-22 16,0 0-16,0 0 16,21-22-16,0 1 0,-22 0 15,22-21-15,0-1 0,0 22 16,0-21-16,0-22 0,0 22 16,22 0-16,-1-1 0,0 1 0,0 0 15,-21 21-15,21-22 0,0 22 16,1 0-16,-1 0 0,0 0 0,0 21 15,0 0-15,0-22 0,1 22 16,-1 0-16,0 0 0,0 0 0,0 0 16,0 0-16,1 0 0,-22 22 15,21-22-15,0 21 16,0 0-16</inkml:trace>
  <inkml:trace contextRef="#ctx0" brushRef="#br0" timeOffset="49479.48">16065 11282 0,'-21'21'16,"42"-21"-1,1 0-15,-1 0 0,0 0 16,0 0-16,0-21 0,0 21 15,22 0-15,-22 0 0,0 0 0,0 0 16,22 0-16,-22 0 0,0 0 16,0-21-16,0 21 0,0 0 15,1 0-15,-1-21 0,21 21 16,-21 0-16,0 0 0</inkml:trace>
  <inkml:trace contextRef="#ctx0" brushRef="#br0" timeOffset="50439.93">16764 11494 0,'0'0'0,"-21"21"0,0-21 16,-1 0-16,22 21 0,-21-21 15,42-21 16,-21 0-31,22-1 0,-1 22 16,0-21-16,0 0 0,0 0 16,0-21-16,1 20 0,-1 1 0,0-21 15,0 21-15,0-22 0,-21 22 0,21 0 16,-21 0-16,22 0 0,-22 0 16,0-1 265,0 1-250,0 0 0,0 0-15,-22 0 15,1 21 0,21-21-15,0-1 0,-21 22 15,0 0-31,0 0 16,0 0-16,-1 0 15,1 22-15,0-1 0,0-21 0,0 21 16,0 21-16,-1-21 0,1 22 0,0-1 15,0 0-15,21 1 16,-21-1-16,21 0 0,0 1 0,0-1 16,0 0-16,0-20 0,0 20 0,21-21 15,0 0-15,0 0 0,0 1 16,22-1-16,-1-21 0,0 0 0,1 21 16,-1-21-16,0 0 0,1 0 0,-22 0 15,21 0-15,1 0 0,-1-21 16,0 0-16,-21 21 0,1-22 0,20 1 15,-21 0-15,0 0 0,0 0 16,1-22-16,-1 22 0,0 0 0</inkml:trace>
  <inkml:trace contextRef="#ctx0" brushRef="#br0" timeOffset="52035.02">17759 11663 0,'0'-21'32,"0"0"-32,21 21 0,-21-22 0,21 1 15,0-21-15,0 21 0,1 0 16,-22-22-16,21 1 0,0 0 0,0-1 16,0-20-16,0 20 0,1-20 0,-1 21 15,-21-22-15,0 22 0,21-1 16,-21-20-16,0 21 0,0-1 0,0 1 15,0 21-15,0-22 0,0 22 16,0 0-16,0 42 16,-21 0-1,21 1-15,0 20 0,0 0 16,0 1-16,-21 20 0,21 1 0,0-1 16,0 1-16,0 20 0,0 1 0,0-22 15,0 22-15,0-21 0,0-1 16,0 22-16,0-22 0,0 22 0,0 0 15,-22-1-15,22 1 0,0-22 16,0 22-16,0 0 0,-21-22 0,21 1 16,0-1-16,0 1 0,-21-1 0,21-20 15,0 20-15,0-21 0,0 1 16,0-22-16,0 0 0,21 0 16,0 0-16,1-21 0,-1 0 0,0 0 15,0-21-15,0 0 0,22 0 0,-1 0 16,0-22-16,1 1 0,-1 0 15,0-1-15,1 1 0,-1-21 0,0-1 16,1 1-16,-22-1 0,21 1 0,-21-22 16,-21 21-16,0-20 0,0 20 15,0 1-15,0-1 0,-21 1 0,0 20 16,0 1-16,-22 0 0,22 21 16,-21-1-16,21 1 0,-22 0 15,22 21-15,-21 0 0,21 0 0,0 0 16,-1 0-16,1 0 0,0 0 15,21-21 1,21 0-16,0 21 0,1-21 16,-1 21-16,21-22 0,-21 22 15,212-169 1,-212 148 0,0 0-16,22-22 0,-22 22 15,-21 0-15,21-21 0,-21 21 0,21-1 16,-21 1-1,0 0-15,0 42 32,0 0-32,-21 1 0,21-1 15,0 0-15,0 0 0,0 0 0,0 22 16,0-22-16,0 0 0,0 0 16,0 0-16,0 0 0,0 1 0,0-1 15,21 0-15,0-21 16,1 0-16,-1 0 0,0 0 15,0 0-15,21 0 0,-20-21 0,-1 0 16,0-1-16,0 1 0,21 0 16,-20-21-16,-1 21 0,0-1 15,-21-20-15,21 21 0,0-21 0,-21 20 16,0 1-16,0 0 16,0 42-1,0 0-15,0 1 0,-21-1 16,21 21-16,-21-21 0,21 0 15,0 1-15,0-1 0,0 0 0,0 0 16,0 0-16,0 0 0,0 1 16,21-22-16,0 0 0,0 0 15,1 0-15,-1 0 0,21 0 0,-21 0 16,0 0-16,22-22 16,-22 1-16,21 0 0,1 0 0,-22 0 15,21 0-15,-21-1 0,0-20 0,1 21 16,-1 0-16,0-22 0,0 43 15,-21-21-15,0 0 0,0 42 32,0 0-32,0 1 0,-21 20 0,0-21 15,0 21-15,-1-20 0,22 20 0,-21-21 16,21 21-16,-21-20 0,21-1 16,-21 21-16,21-21 0,0 0 15,0 1-15,-21-22 16,21-22 15,0 1-31,0 0 16,0-21-16,0 21 0,0-1 0,0-20 15,0 0-15,0-1 0,21 22 0,0-21 16,0 0-16,0-1 0,22 1 16,-22 21-16,21-22 0,22 22 15,-22-21-15,22 21 0,-22 0 0,21 21 16,-20 0-16,-1 0 0,0 0 0,1 21 15,-1 0-15,-21 0 0,0 0 0,1 22 16,-22-22-16,0 21 0,0 0 16,0 1-16,0-1 0,0 0 15,0 1-15,0-22 0,-22 21 0,1 1 16,0-22-16,0 0 0,0 0 16,0 0-16,21 0 0,0 1 0,-22-1 15,1-21-15,0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2T02:17:14.0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28236 2963 0</inkml:trace>
  <inkml:trace contextRef="#ctx0" brushRef="#br0" timeOffset="3604.27">952 656 0,'-21'0'0,"0"0"16,0 0-16,0 0 0,0 0 16,-1 0-16,22-21 0,-21 21 15,0 0-15,0 0 0,0 0 16,0 0-1,-1 0-15,22-21 16,22 21 15,-1-21-15,21 21-16,0 0 0,22 0 0,-22-21 16,22 21-16,20 0 0,-20 0 0,21 0 15,-1-22-15,1 22 16,0 0-16,-22 0 0,22 0 0,-1 0 15,-20 0-15,-1 0 0,-20 0 16,-1 0-16,0 0 0,-20 0 16,-1 0-16,0 0 0,0 0 0,-21 22 31,0-1-31,-21-21 16,0 0-16,0 21 0,-1-21 15,1 0-15,-21 21 0,21 0 16</inkml:trace>
  <inkml:trace contextRef="#ctx0" brushRef="#br0" timeOffset="3972.01">1418 677 0,'0'0'0,"-21"0"0,21-21 15,-21 21-15,0-21 0,-1 21 16,1 0 0,0 0-16,21 21 31,0 0-31,-21 1 0,21-1 16,0 21-16,0 0 0,0 1 0,-21 20 15,21 1-15,0-1 0,0 1 16,-21-1-16,21-20 0,-22 20 15,22-21-15,-21 22 0,21-22 0,0-21 16,0 22-16,0-22 0,0 0 16,0 0-16,0 0 0,0 1 15,21-22 1,1 0-16,-1-22 16,0 1-16,0 0 15,0 0-15,0 0 0</inkml:trace>
  <inkml:trace contextRef="#ctx0" brushRef="#br0" timeOffset="4584.66">1651 1376 0,'0'-21'79,"21"21"-79,-21-21 15,21 21-15,0-22 0,1 1 16,-1 21-16,0-21 0,-21 0 15,0 0-15,21 0 0,-21-1 0,0 1 16,0 0-16,0 0 0,0 0 16,-21 21-1,21 21 1,-21 0-16,21 0 16,-21 0-16,21 1 0,-22-1 15,22 0-15,0 0 0,0 0 16,0 0-16,0 1 0,-21-1 0,21 0 15,0 0-15,0 0 16,0 0-16,0 1 16,21-1-16,1-21 15,-1 0-15,0 0 16,0 0-16,0 0 0,0 0 16,1-21-16</inkml:trace>
  <inkml:trace contextRef="#ctx0" brushRef="#br0" timeOffset="5005.43">2307 1143 0,'0'0'0,"0"-21"0,0 0 15,0 0-15,0-1 16,0 1-16,-21 21 16,0 0-16,-22 0 15,22 0-15,0 21 0,0-21 0,0 22 16,0-1-16,-1-21 0,1 21 15,0 0-15,21 0 0,0 0 16,0 1-16,-21-1 16,21 0-16,0 0 15,0 0-15,21-21 16,0 21-16,0-21 0,1 0 16,-22 22-16,21-22 0,0 0 0,21 21 15,-21-21-15,1 21 0,-1-21 16,0 0-16,0 21 0,0-21 15,0 0-15,-21 21 0,0 0 16,0 1-16,0-1 16,-21-21-16,0 21 0,-21-21 15,21 21-15,-22-21 0,22 21 16,0-21-16,-21 0 0,20 0 0,1 21 16,0-21-16,0 0 15,0 0-15,21-21 16,0 0-1</inkml:trace>
  <inkml:trace contextRef="#ctx0" brushRef="#br0" timeOffset="5369.4">2773 741 0,'0'0'0,"21"-21"0,0 0 16,-21-1-16,21 1 0,-21 0 0,0 0 16,0 0-16,21 21 0,-21-21 15,0 42 1,0 0 0,0 21-16,0-21 0,0 22 15,0-1-15,-21 0 0,0 22 0,21-22 16,-21 22-16,0-22 0,21 22 15,-21-22-15,21 0 0,-22 1 0,22-1 16,0 0-16,0 1 16,-21-22-16,21 0 0,0 0 0,0 0 15,0 0-15,0 1 0,0-1 16,21-21-16,1 21 0,-1-21 16,0 0-16,0 0 0,0 0 15,0 0-15,1-21 0,-1 0 16,-21-1-16</inkml:trace>
  <inkml:trace contextRef="#ctx0" brushRef="#br0" timeOffset="5580.28">2603 1164 0,'0'0'0,"-21"0"0,0 0 0,0 0 16,42 0-1,0-21-15,0 21 16,22 0-16,-22-21 0,21 21 0,1 0 16,-22-21-16,21 0 0,-21 21 15,22-22-15,-22 22 0,0-21 16,0 21-16,0-21 0,0 21 0,1 0 16,20 0-16</inkml:trace>
  <inkml:trace contextRef="#ctx0" brushRef="#br0" timeOffset="5932.07">3641 783 0,'0'0'15,"0"-21"-15,0 0 16,0 0-16,-22 21 15,1 0-15,0 0 16,21 21-16,-21 0 16,21 0-16,0 22 0,-21-1 15,21 0-15,-21 1 0,21-1 16,0 0-16,-22 1 0,22 20 0,-21-21 16,21-20-16,-21 20 0,21 0 15,0-21-15,0 1 0,0-1 0,0 0 16,0 0-16,0 0 15,21-21 1,-21-21 0,21 0-16,-21 0 0,22 0 15,-22-1-15,0 1 0</inkml:trace>
  <inkml:trace contextRef="#ctx0" brushRef="#br0" timeOffset="6180.93">3556 804 0,'0'0'0,"0"-148"15,21 169 32,0 1-47,0 20 0,1-21 0,-1 21 16,0 1-16,-21-1 0,21 0 16,0 22-16,0-22 0,1-21 0,-1 22 15,0-1-15,0-21 0,0 22 16,0-22-16,1 0 0,-1 0 15,-21 0-15,21 0 0,0 1 16,0-22-16,0-22 31,-21 1-31</inkml:trace>
  <inkml:trace contextRef="#ctx0" brushRef="#br0" timeOffset="6480.77">4254 508 0,'0'0'0,"-21"0"31,0 0-31,0 21 16,21 0-16,-21 1 15,0 20-15,21-21 0,-22 21 0,22 1 16,-21 20-16,0-20 0,0 20 15,21-21-15,-21 22 0,0-22 0,-1 22 16,22-22-16,-21 0 0,21-20 16,-21 20-16,21-21 0,0 0 0,0 0 15,0 1-15,0-1 0,0 0 16,21-21 15,0 0-31,1 0 0,-1 0 0,0-21 16</inkml:trace>
  <inkml:trace contextRef="#ctx0" brushRef="#br0" timeOffset="7296.72">5186 614 0,'0'-21'0,"0"42"0,0-63 0,0 20 0,0 1 0,0 0 15,0 0-15,0 0 16,-21 21 0,-1 0-16,1 0 0,0 0 15,0 21-15,-21 0 0,20 0 16,-20 0-16,21 22 0,-21-22 16,20 21-16,-20 1 0,0-1 15,21 0-15,-22 22 0,1-22 0,21 22 16,0-22-16,-1 0 0,1 1 15,0-1-15,21 0 0,0 1 16,0-1-16,0-21 0,0 0 16,21 0-16,0 1 0,22-1 0,-22 0 15,21-21-15,1 21 0,-1-21 16,0 0-16,1 0 0,-1 0 0,0 0 16,1 0-16,-1 0 0,0 0 15,1-21-15,-22 21 0,21-21 0,-21 0 16,22-1-16,-22 1 0,-21 0 15,0 0-15,0 0 0,0-22 0,0 22 16,0 0-16,0-21 0,-21 21 16,-22-1-16,22 1 0,-21 0 0,21 0 15,-22 21-15,1 0 0,0 0 16,-1 0-16,1 0 0,21 0 16,-22 0-16,22 0 0,0 21 15,0-21-15,0 21 0,21 0 16,21-21-1,0 0-15,0 0 0,22 0 16,-22 0-16,0 0 0,21 0 16,-21 0-16,22-21 0,-22 21 0,0-21 15,0 21-15,0 0 0,1 0 16,-1 0-16,0 0 0,0 0 0,0 0 16,0 21-1,-21 0-15,22 1 0,-22-1 0,0 0 16,0 0-16,0 0 15,0 0-15,0 22 0,0-22 0,0 0 16,0 21-16,0 1 0,0-22 16,-22 21-16,22 1 0,-21-1 0,21 0 15,0 1-15,0-1 0,0-21 16,0 21-16,0 1 0,0-1 0,0-21 16,0 22-16,0-22 0,-21 21 15,21-21-15,0 0 0,-21 1 0,21-1 16,-21-21 31,21-21-47,0-1 15,-21 22-15</inkml:trace>
  <inkml:trace contextRef="#ctx0" brushRef="#br0" timeOffset="7956.65">1482 1969 0,'-43'0'0,"86"0"0,-107 0 16,22 21-16,21-21 0,-1 0 15,1 0-15,0 0 16,42 0 31,0 0-47,1 0 0,20 0 15,-21 0-15,21 0 0,22 0 0,-22 0 16,22-21-16,20 21 0,-20 0 16,21 0-16,20-22 0,1 22 0,0 0 15,21-21-15,0 21 0,21-21 16,0 21-16,1 0 0,-1 0 0,0 0 15,21 0-15,-21 0 16,22 0-16,-22 0 0,0 0 0,0 0 0,0 0 16,1-21-16,-22 21 15,21-21-15,-21 21 0,-21-21 0,-22 21 16,1-22-16,0 22 0,-43 0 16,21-21-16,-20 21 0,-22 0 0,0-21 15,0 21-15,0-21 0,1 21 16,-22 21 31,0 0-32,0 0-15,21-21 32,-21 22-32,21-22 0</inkml:trace>
  <inkml:trace contextRef="#ctx0" brushRef="#br0" timeOffset="14644.2">1079 2286 0,'0'0'16,"0"21"31,0 0-16,0 1 0</inkml:trace>
  <inkml:trace contextRef="#ctx0" brushRef="#br0" timeOffset="14892.45">1079 2350 0,'0'-22'31,"0"44"0,-21-1-31,0 0 16,21 0-16,-21 21 0,21 1 0,-21 20 15,0-20-15,21 20 0,-22 1 16,1-1-16,0 1 0,0-1 16,-21 1-16,20-22 0,1 21 15,-21 1-15,21-22 0,0 22 16,-1-22-16,1 0 0,21-20 0,0 20 16,0-21-16,0 0 0,0 0 15,21-42 1,-21 0-16,22 0 15,-1 0-15,-21-22 0,0 1 16,0 0-16</inkml:trace>
  <inkml:trace contextRef="#ctx0" brushRef="#br0" timeOffset="15157.47">974 2392 0,'0'0'0,"0"-21"0,0 0 16,0 42-1,0 0-15,21 0 0,-21 21 0,0 1 16,0-1-16,0 22 0,0-22 16,0 21-16,0 1 0,0-22 15,0 22-15,0-22 0,0 22 0,0-22 16,0 21-16,0-20 0,0-1 16,0 22-16,0-43 0,0 21 0,0 0 15,0-20-15,0-1 16,0 0-16,0 0 0,0-42 31,-21 0-15</inkml:trace>
  <inkml:trace contextRef="#ctx0" brushRef="#br0" timeOffset="15336.64">571 3281 0,'0'0'16,"22"0"-1,-1 0 1,0 0-16,0-21 16,21 21-16,1 0 0,-22 0 0,21-21 0,1 21 15,-1-22-15,-21 22 16,21 0-16,1 0 0,-22-21 16,21 21-16,-21-21 0,22 21 0</inkml:trace>
  <inkml:trace contextRef="#ctx0" brushRef="#br0" timeOffset="15928.49">1905 3069 0,'0'0'0,"0"-42"16,0 21-1,0 0-15,-21-1 16,0 22-16,-1-21 0,1 21 15,0 0-15,0 0 16,0 0-16,0 0 0,-1 0 0,1 0 16,0 21-16,0-21 0,0 22 15,-22 20-15,22-21 0,0 0 0,0 22 16,0-22-16,0 21 0,-1 0 16,1 1-16,21-22 0,0 21 15,0-21-15,0 1 0,0-1 0,0 0 16,0 0-16,21-21 0,1 0 15,-1 0-15,21 0 0,-21 0 16,0 0-16,22 0 0,-1-21 16,-21 0-16,22 0 0,-22-1 0,21-20 15,-21 0-15,22 21 0,-22-22 16,0 1-16,0 0 0,0-22 16,0 22-16,-21-1 0,0-20 0,22 21 15,-22-22-15,0 22 0,0-1 16,0 1-16,0 0 0,0-1 0,0 22 15,0 0-15,0 0 0,-22 21 16,1 21 0,21 0-16,-21 22 0,0-22 15,21 21-15,0 22 0,0-22 16,0 0-16,-21 22 0,21-22 0,0 0 16,0 22-16,0-22 0,0 1 15,0-1-15,0 0 0,0-21 0,21 22 16,0-22-16,-21 0 0,21 0 15,0 0-15,1-21 0,-1 0 16,0 0-16,0 0 16,0 0-16,0 0 0,-21-21 15,22 21-15,-1-21 0</inkml:trace>
  <inkml:trace contextRef="#ctx0" brushRef="#br0" timeOffset="16300.3">2307 2963 0,'0'0'16,"0"-21"0,21 21-16,0 0 15,-21 21-15,22 1 16,-1-1-16,-21 0 0,0 0 16,21 21-16,0-20 0,-21 20 15,0-21-15,0 21 0,0-20 16,0-1-16,21 21 0,-21-21 15,0 0-15,0 1 0,0-1 16,21-21 0,-21-21-1,0-1-15,22 1 0,-1 0 16,0-21-16,-21 21 0,21-22 16,0 1-16,0 0 0,1 20 0,20-20 15,-21 0-15,0 21 0,0-1 16,1 1-16,-1 0 0,0 0 15,0 21-15,0 0 16,0 0 15,-21 21-31</inkml:trace>
  <inkml:trace contextRef="#ctx0" brushRef="#br0" timeOffset="16896.22">3154 3196 0,'21'0'0,"-21"-21"15,0 0-15,42-43 32,-21 43-32,-21 0 0,22 0 15,-22 0-15,0 0 0,0-1 0,0 1 16,0 0-16,0 0 15,-22 21-15,1 0 0,0 0 16,0 0-16,0 0 0,0 0 16,-1 0-16,1 21 0,0 0 0,0 0 15,0 22-15,0-22 0,-1 21 16,1-21-16,0 22 0,0-1 0,21 0 16,-21-20-16,21 20 0,0-21 15,0 21-15,0-20 0,0-1 0,21-21 16,0 21-16,0-21 15,0 0-15,22 0 0,-22 0 0,0 0 16,0-21-16,22 0 0,-22 21 16,0-22-16,0-20 0,21 21 0,-20 0 15,-1-22-15,-21 1 0,21 21 16,-21-21-16,21 20 0,-21-20 0,0 21 16,0 0-16,0 0 0,0-1 15,0 44 16,-21-1-31,21 0 0,-21 0 16,21 0-16,0 0 16,0 22-16,0-22 0,0 21 0,0-21 15,0 1-15,0-1 0,21 0 16,0 0-16,0 0 0,0 0 0,22-21 16,-22 0-16,21 0 0,1 0 15,-22 0-15,21-21 0,0 0 0,1 0 16,-1 0-16,0 0 0,-20-1 15,20-20-15,-21 21 0,0-21 0,0 20 16,1-20-16</inkml:trace>
  <inkml:trace contextRef="#ctx0" brushRef="#br0" timeOffset="17841.4">3895 2900 0,'0'0'15,"0"-21"-15,-22 42 32,22 0-32,0 0 15,-21 0-15,0 1 0,21-1 0,-21 21 16,21-21-16,0 0 0,-21 22 15,21-22-15,0 0 0,0 0 0,-21 22 16,21-22-16,0 0 0,0 0 16,21-21 15,-21-21-31,21 21 16,0-21-16,-21 0 0,0-1 15,21 1-15,0 0 0,-21 0 0,0 0 16,22 0-16,-1-1 0,0 1 15,-21 0-15,21 0 0,0 0 16,0 0-16,1 21 16,-1 0-1,-21 21 1,0 0-16,0 0 16,0 0-16,0 0 15,0 1 1,0-44 78,21 22-94,-21-21 62,0 42-15,0 1-31,0-1-16,0 0 15,0 0-15,0 0 0,0 0 16,21 1-16,-21-1 0,21 0 15,0-21-15,-21 21 0,22 0 0,-1-21 16,0 21-16,0-21 16,0 0-16,0 0 0,1 0 15,-1-21-15,0 0 0,0 0 16,0 0-16,22 0 0,-22-1 0,0-20 16,21 21-16,-21-21 0,1-1 15,-1 1-15,21 0 0,-21-1 16,-21 1-16,21 0 0,-21-1 0,22 1 15,-22 0-15,0-1 0,0 22 16,0-21-16,-22 21 0,1-1 16,0 22-16,0 0 0,0 0 15,0 0-15,-1 22 0,22-1 16,-21 21-16,0-21 0,0 22 0,21-1 16,0 0-16,0 1 0,0-22 15,0 21-15,0 0 0,0 1 0,0-1 16,0 0-16,0 1 0,0-22 0,0 21 15,0-21-15,21 1 0,0-1 16,0 0-16,-21 0 0,22 0 16,-1-21-16,0 0 0,0 0 15,0 0-15,0 0 0,1 0 0,20-21 16,-21 21-16,0-21 0,0 0 16,1 0-16,-1-1 0,0 1 0,-21-21 15</inkml:trace>
  <inkml:trace contextRef="#ctx0" brushRef="#br0" timeOffset="18016.3">4403 2985 0,'-22'21'0,"44"-42"0,-65 42 0,64-21 32,22 0-32,-22 0 15,21 0-15,1 0 0,20-21 16,-21 21-16,1 0 0,20-22 15,-20 1-15,-1 21 0,0-21 0,1 21 16,-22 0-16</inkml:trace>
  <inkml:trace contextRef="#ctx0" brushRef="#br0" timeOffset="19104.75">5334 2942 0,'0'0'0,"42"0"16,-21 0-16,1 0 0,-1 0 15,-21-21-15,0 0 16,0 0-16,0 0 16,-21-1-1,-1 22-15,1 0 0,0 0 16,0 0-16,0 22 0,0-22 16,-1 21-16,-20 0 0,21 0 15,0 0-15,0 0 0,-1 22 0,1-22 16,0 0-16,21 21 0,0-20 15,-21-1-15,21 0 0,0 21 0,0-21 16,0 1-16,0-1 16,0 0-16,21-21 15,0 0-15,0 0 16,1 0-16,-1 0 0,0-21 0,0 0 16,0-1-16,0 1 0,1 0 0,20 0 15,-21 0-15,-21-22 0,21 22 16,0 0-16,1-21 0,-1 21 0,-21-1 15,21 1-15,-21 0 0,21 0 16,-21 42 0,0 0-1,0 0-15,0 1 0,0-1 16,0 0-16,0 0 0,0 0 16,0 0-16,21 1 0,0-1 15,1 0-15,-1 0 0,21 0 0,-21 0 16,22-21-16,-1 22 0,0-22 15,1 0-15,20 0 0,-21 0 0,22 0 16,-22 0-16,22 0 0,-22-22 16,0 1-16,1 0 0,-1 0 0,0 0 15,-20 0-15,-1-1 0,0-20 16,0 21-16,-21 0 0,0-22 0,0 22 16,0 0-16,0 0 0,0 0 15,-21 21-15,0 0 0,0 0 16,-22 0-16,22 21 0,-21 0 15,21 0-15,-22 22 0,22-22 16,0 0-16,-21 0 0,20 0 0,1 22 16,0-22-16,21 0 0,0 0 15,0 0-15,0 0 0,0 1 16,21-22-16,0 0 16,1 0-16,-1 0 0,21 0 0,-21 0 15,0-22-15,22 1 0,-22 21 16,0-21-16,21 0 0,-20 0 0,-1 0 15,0-1-15,0 1 0,0 0 16,-21 0-16,21 0 0,-21 0 16,22 21-16,-22-22 0,0 44 31,0-1-31,-22 21 16,1-21-16,0 0 0,21 22 15,0-1-15,-21 0 0,0 22 0,21-22 16,-21 22-16,21-1 0,0 1 15,0-1-15,0 1 0,0-1 0,0 1 16,0-1-16,0 1 0,0-1 0,0 1 16,0-22-16,0 22 0,0-22 15,21 0-15,-21 1 0,21-1 0,-21-21 16,0 0-16,0 0 0,0-42 31,-21 0-15,21 0-16,-21-21 0,21 20 15,0-41-15,-22 21 0,22-22 0,-21 22 16,21-22-16,0 1 0,0 20 0,0-20 16,0-1-16,0 22 0,0 0 15,0-22-15,0 22 0,21 0 0,1-1 16,-22 1-16,21 0 0,0-1 16,0 1-16,21 0 0,-20-1 0,20 1 15,-21 0-15,21 20 16</inkml:trace>
  <inkml:trace contextRef="#ctx0" brushRef="#br0" timeOffset="19687.95">6858 2942 0,'-21'0'0,"-22"0"31,65-21-15,-1 21-16,0-21 0,-21 0 15,21 0-15,0-1 0,0 22 0,-21-21 16,0 0-16,0 0 16,22 0-16,-22 0 0,-22 21 31,1 21-31,0 0 0,0 0 16,0 21-16,0 1 0,-1-22 0,1 21 15,21 1-15,-21-22 0,21 21 16,0 0-16,0 1 0,0-22 0,0 21 15,0-21-15,0 1 0,21-1 16,0 0-16,1 0 0,-1 0 0,21-21 16,-21 0-16,22 0 0,-1 0 15,0-21-15,1 0 0,-1 0 0,0 0 16,1-1-16,-22 1 16,21-21-16,0 0 0,-20 20 0,20-20 15,-21 0-15,0-1 0,0 22 0,-21 0 16,0-21-16,0 21 0,0-1 15,-21 22 1,0 0-16,0 22 0,0-22 16,-22 21-16,22 0 0,0 0 0,21 0 15,0 0-15,0 1 0,0 20 16,0-21-16,0 0 0,0 0 0,0 1 16,0 20-16,21-21 0,-21 0 0,21 0 15,-21 1-15,22-1 0,-22 0 16,0 0-16,0 0 15,0 0-15,-22 1 32,1-22-32,0 0 0,0 0 15,0 0-15,-22 0 0,1 0 0,-21 0 16,-1 0-16</inkml:trace>
  <inkml:trace contextRef="#ctx0" brushRef="#br0" timeOffset="20236.12">1058 3747 0,'0'0'0,"-21"0"0,0-22 0,0 22 16,0 0-16,-1 0 0,1 0 16,42 0 15,22 0-31,-1 0 15,0 0-15,22 0 0,21 0 16,20 0-16,1 0 0,0 0 0,21 0 16,21 0-16,22 0 0,20 0 15,1 0-15,20 0 0,22-21 0,0 21 16,21 0-16,0 0 0,0-21 16,0 21-16,21 0 0,-21 0 0,21 0 15,-21-21-15,0 21 0,-21 0 16,0 0-16,0 0 0,0 0 15,-43 0-15,22 0 0,-43 0 0,0 0 16,-20 0-16,-22 0 0,-22 0 16,1 0-16,-21 0 0,-22 0 0,1 0 15,-22 0-15,-21 0 0,-21 21 16,-21-21 0,-21 0-16,21 0 0,-43 21 15,22-21-15,-22 0 0,22 0 0,-21 21 16,-22-21-16</inkml:trace>
  <inkml:trace contextRef="#ctx0" brushRef="#br0" timeOffset="20984.29">1524 4572 0,'0'0'0,"21"0"0,-21-21 0,21 21 16,-21-21-16,0 0 15,0 42 17,0 0-32,0 21 15,0-21-15,0 22 0,0-1 0,0 22 16,0-1-16,0 1 0,0-1 15,0 1-15,0-1 0,0 1 16,0-22-16,0 0 0,-21 1 0,21-1 16,0-21-16,0 21 0,0-20 15,0-1-15,0 0 16,0-42 15,0 0-31,0-1 0,0 1 16,0 0-16</inkml:trace>
  <inkml:trace contextRef="#ctx0" brushRef="#br0" timeOffset="21461.21">1947 5080 0,'0'21'0,"21"-21"15,1 0 1,-22-21 0,21 21-16,-21-21 15,0 0-15,0 0 0,0-1 16,0 1-16,0 0 15,0 0-15,-21 21 32,-1 21-17,22 0-15,-21-21 0,21 21 0,0 1 16,0-1-16,0 0 0,0 0 16,0 0-1,0-42 32,0 0-31,-21 21 31,0 0-47</inkml:trace>
  <inkml:trace contextRef="#ctx0" brushRef="#br0" timeOffset="23859.77">3302 4657 0,'0'0'0,"21"-21"16,0-85-1,-21 85 1,0-1-16,0 1 0,0 42 47,-21 1-47,0 20 0,0-21 15,0 43-15,-1-22 0,1 21 0,0 1 16,21-1-16,-21 1 0,0-1 16,0 1-16,-1-1 0,1 1 15,0-22-15,0 1 0,0-1 0,0 0 16,-1-21-16,22 22 0,0-22 15,-21 0-15,21-42 32,0 0-32,0 0 0,0-1 15,0 1-15,0-21 0,0 0 16,0 20-16,0-41 0,0 21 0,0-1 16,21 1-16,-21-22 0,0 22 15,0 21-15,0-21 0,0 20 0,22 1 16,-22 0-16,21 21 15,-21 21-15,21 0 16,0 1-16,-21 20 0,21-21 16,0 21-16,1 1 0,-22-1 0,21-21 15,0 22-15,0-22 0,0 21 16,-21-21-16,21 0 0,22 1 0,-22-1 16,0 0-16,0 0 0,0-21 15,1 0-15,20 0 0,-21 0 0,21 0 16,-20 0-16,20 0 0,0-21 15,-21 0-15,22 0 0,-1-1 16,-21 1-16,22-21 0,-22 0 16,0-1-16,0 1 0,0 0 0,-21-22 15,21 22-15,-21-22 0,0 22 16,0-22-16,-21 22 0,0 0 0,0-22 16,-21 22-16,20 0 0,-20-1 15,-21 22-15,20-21 0,1 21 0,-22-1 16,1 1-16,21 21 0,-22 0 15,22 0-15,-1 0 0,1 21 0,0 1 16,21 20-16,-22 0 0,22 1 16,0-1-16,21 21 0,-21-20 0,21 20 15,0 1-15,0-1 16,21 1-16,0-1 0,21-20 0,-20 20 16,20-21-16,0-20 0,22 20 15,-22-21-15,22 0 0,-1-21 0,1 0 16,-1 0-16,1 0 0,-22 0 15,21 0-15,1 0 0,-22-21 0,22 0 16,-22 0-16,0 0 0,1-1 16,-22-20-16,21 21 0,-21 0 0,1-22 15,-1 22-15,-21-21 0,0 21 16,0 0-16,0-1 0,21 1 0,-21 42 31,0 1-31,-21-1 0,0 0 16,21 21-16,-22 1 0,22-22 0,0 21 15,0 0-15,0-20 16,0 20-16,0-21 0,0 21 0,0-20 16,0-1-16,0 0 0,0 0 15,22-21-15,-1 0 0,0 0 16,21 0-16,-21 0 0,1 0 16,20 0-16,0-21 0,1 0 0,-22 0 15,21-1-15,0 1 0,1 0 0,-22-21 16,21-1-16,-21 1 0,1 0 15,-1-1-15,-21 1 0,0-21 0,0 20 16,0 1-16,-21 0 16,-1 20-16,1-20 0,-21 21 0,21 0 0,-22 0 15,1 21-15,0 0 16,21 0-16,-22 0 0,1 21 0,0 0 16,20 0-16,1 21 0,0-20 15,0 20-15,0 21 0,21-20 0,-21-1 16,21 0-16,0 1 0,0-1 15,0-21-15,0 22 0,21-22 0,0 0 16,0 0-16,21 0 0,-20-21 0,-1 0 16,21 0-16,0 0 0,-20 0 15,20 0-15,0 0 0,1-21 0,-1 0 16,0 21-16,-21-42 16,22 20-16,-1 1 0,0-21 0,-20 21 15,-1-22-15,21 1 0,-21 0 16,-21-1-16,21 22 0,-21-21 0,22 21 15,-22 0-15,0 42 32,0 0-32,0 0 0,0 21 0,0-20 15,-22 20-15,22-21 0,-21 21 16,21-20-16,0 20 0,0-21 0,0 21 16,0-20-16,0-1 0,0 0 15,21-21-15,1 21 0,-1-21 16,21 0-16,-21 0 15,0 0-15,1 0 0,-1 0 0,21 0 16,-21-21-16,0 0 0,22 21 0,-22-21 16,0-22-16,0 22 0,0 0 15,1-21-15,-1-1 0,-21 22 0,0-21 16,21 21-16,-21-1 0,0 1 16,0 42-1,0 22 1,-21-22-16,21 0 0,-21 21 0,21-20 15,-22 20-15,1-21 0,21 21 16,0-20-16,0-1 0,0 0 16,0 0-16,0 0 15,0 0-15,21-21 0,1 0 16,-1 0-16,0 0 0,21 0 16,-21 0-16,1-21 0,20 0 0,-21 21 15,21-21-15,-20 0 0,-1 0 0,0-22 16,0 22-16,-21-21 0,0 21 15,0-22-15,0 22 0,0-21 0,0-1 16,-21 22-16,21 0 0,-21-21 16,0 21-16,-1 21 0,1-22 0,0 1 15,0 21-15,21-21 0,0 0 16,0 0-16,21 0 16,0 21-1,0-22-15,22 22 0,-22 0 0,21 0 16,-21 0-16,22 0 0,-1 0 0,-21 0 15,22 22-15,-22-1 0,21 0 16,-21 0-16,0 0 0,1 22 0,-1-22 16,0 21-16,-21-21 0,21 22 15,-21-1-15,0-21 0,0 21 0,0-20 16,0 20-16,0-21 16,0 0-16,0 0 0,0 1 0,0-1 0,0 0 15,0-42 16,0 0-15,0-1-16,0 1 0,21 0 16,-21-21-16,21-1 0,1 1 0,20 0 15,-21-22-15,0 22 0,22 0 16,-22-1-16,21 1 0,0 0 0,-20 20 16,20 1-16,-21 0 0,21 21 0,-20 0 15,-1 0-15,0 0 0,0 21 16,0 0-16,-21 22 0,0-22 0,0 21 15,0 1-15,0-1 0,0 0 16,0 1-16,0-22 0,0 21 0,0 0 16,-21-20-16,21-1 0,-21 0 15,21 0-15,-21 0 0,21 0 16,0 1-16,0-44 31,21 1-31,0 21 0,0-21 16,0 0-16</inkml:trace>
  <inkml:trace contextRef="#ctx0" brushRef="#br0" timeOffset="24532.2">7070 4403 0,'0'0'0,"0"-21"0,0-1 0,0 1 0,0 0 16,-22 42-1,22 0-15,-21 22 16,0-22-16,0 21 0,0 1 15,0-1-15,-1 0 0,1 22 0,0-22 16,21 22-16,-21-22 0,0 21 16,21-20-16,-21-1 0,21 0 0,0 1 15,0-1-15,0-21 0,0 22 0,0-22 16,0 0-16,21 0 0,0-21 16,21 0-16,-21 21 0,1-21 0,20 0 15,-21 0-15,21 0 0,-20-21 16,20 0-16,0 21 0,-21-21 15,22-22-15,-22 22 0,0 0 0,0-21 16,0-1-16,1 22 0,-1-21 16,-21 21-16,0 0 0,0-1 0,0 1 15,0 42 1,0 1-16,-21-1 16,-1 0-16,1 0 0,0 21 15,21-20-15,0 20 0,0-21 0,-21 21 16,21-20-16,0-1 0,0 0 0,0 21 15,0-21-15,21-21 0,0 22 16,-21-1-16,21-21 0,1 0 0,-1 0 16,21 0-16,-21 0 0,0 0 15,22 0-15,-22 0 0,21 0 16,-21-21-16,22-1 0,-22 1 0,0 0 16,0-21-16,0 21 0,1-22 15,-22 1-15,0 0 0,0-1 0,0 1 16,0 0-16,0-1 0,-22 1 15,1 21-15,0-22 0,0 43 0,0-21 16,-22 21-16,22 0 0,-21 0 0,0 21 16,20 1-16,-20-1 0,0 0 15,21 21-15,-22 1 0,22-22 0,0 21 16,0 0-16,21 1 0,0-22 16,0 21-16,0 1 0,0-22 15,0 0-15,42 0 0,-21 0 0,0 0 16,22 1-16,-1-1 0,0-21 15,22 21-15,-1-21 0,1 0 0,21 0 16,-1 0-16,1 0 0,-22 0 0,22 0 16</inkml:trace>
  <inkml:trace contextRef="#ctx0" brushRef="#br0" timeOffset="25376.25">8467 5059 0,'0'-42'0,"0"84"0,0-127 0,0 43 0,0 21 15,0-22-15,0 22 0,-22 0 16,1 0-16,0 0 0,0 21 15,0 0-15,0 21 0,-1 0 16,-20 0-16,21 0 0,0 22 16,0-1-16,-1-21 0,1 22 0,0-1 15,0 0-15,21-21 0,0 22 16,0-22-16,0 0 0,0 0 0,0 0 16,0 1-16,0-1 0,21-21 0,0 0 15,0 0-15,1 0 16,-1 0-16,0 0 0,0 0 0,0-21 15,22 21-15,-22-22 0,0 1 16,0-21-16,0 21 0,0 0 16,1-22-16,-1 22 0,0-21 0,-21-1 15,0 22-15,21 0 0,-21 0 16,21 0-16,-21 0 0,0-1 0,0 44 31,0-1-31,0 0 0,0 0 0,0 0 16,-21 22-16,21-22 0,0 0 0,0 21 15,0-21-15,0 1 0,0-1 16,21 0-16,-21 0 0,21 0 0,22 0 16,-22-21-16,21 22 0,1-22 15,-1 0-15,0 0 0,1 0 0,20 0 16,-21 0-16,22 0 0,-22-22 0,1 1 16,-1 0-16,0 0 15,1-21-15,-1 20 0,-21-20 0,0 0 16,0-1-16,1-20 0,-1 21 15,-21-1-15,0-20 0,0 42 0,0-22 16,0 22-16,-21 0 0,-1 0 0,1 21 16,0 0-16,-21 0 0,-1 0 15,1 21-15,0 0 0,-1 21 0,1 1 16,0-22-16,21 21 0,-22 1 16,22-1-16,21 0 0,0 1 0,0-22 15,0 21-15,0-21 0,0 0 16,21 1-16,0-1 0,1 0 15,-1-21-15,21 0 0,-21 0 0,22 0 0,-22 0 16,21 0-16,0-21 16,-20 21-16,20-21 0,-21-1 0,0 1 15,22-21-15,-22 0 0,0-1 0,0 1 16,0-22-16,0 1 0,1 21 16,-1-22-16,-21 1 0,21-22 0,-21 21 15,21 22-15,-21-21 0,0 20 16,0 1-16,0 21 0,0 0 0,0-1 15,-21 44-15,0-1 16,0 0-16,-1 21 0,1 1 16,21 20-16,0-21 0,-21 22 0,21-22 15,0 22-15,0-1 0,0-20 16,0 20-16,0-21 0,0 22 0,21-22 16,0-21-16,1 22 0,20-22 0,-21 21 15,21-21-15,1 1 0,-1-22 16,22 0-16,-22 0 0,21 0 0,1 0 15,-1 0-15</inkml:trace>
  <inkml:trace contextRef="#ctx0" brushRef="#br0" timeOffset="26132.82">11769 4424 0,'-22'0'0,"44"0"15,-44-21-15,22 0 0,-21 21 0,21-22 16,0 1-16,0 0 0,0 0 15,0 0-15,0 0 0,-21-1 0,21 1 16,0 0-16,0 0 0,-21 21 16,0 0-16,0 0 0,-1 0 0,1 0 15,0 0-15,-21 21 0,21 0 16,-22 0-16,22 22 0,-21-22 0,21 0 16,-22 21-16,22-20 0,21-1 15,0 0-15,-21 0 0,21 0 0,0 0 16,0 1-16,0-1 0,21 0 0,0 0 15,0-21-15,1 0 16,-1 21-16,21-21 0,-21 0 16,0 0-16,22 0 0,-22 0 15,0 0-15,0 0 0,0 0 0,1 0 16,-22-21 15,-22 21-31,1 0 0,0 0 0,-21 0 16,-1 0-16,22 21 0,-21 0 15,0-21-15,-1 22 0,1-1 0,0 0 16,-1 0-16,22 21 0,0-20 0,-21-1 16,42 0-16,0 0 0,0 0 15,0 0-15,0 1 16,21-22-16,0 0 16,0 0-16,21 0 0,-20 0 0,20 0 15,-21 0-15,21 0 0,1 0 0,-1 0 16,-21-22-16,22 22 0,-22 0 15,21 0-15,-21 0 0,0 0 0,1 22 16,-1-1-16,-21 0 0,0 21 16,0-21-16,0 22 0,0-1 0,0-21 15,0 22-15,0-1 0,0 0 16,-21 1-16,-1-22 0,1 0 0,0 21 16,0-21-16,21 1 0,-21-1 0,0-21 15,21 21-15,0-42 31,0 0-31,21-1 0</inkml:trace>
  <inkml:trace contextRef="#ctx0" brushRef="#br0" timeOffset="27404.65">12827 4318 0,'-21'21'0,"42"-42"0,-63 63 0,63-42 47,0 0-47,21-21 0,-21 0 16,22 0-16,-1 0 0,0-22 0,1 22 15,-1-21-15,0 0 0,1-22 0,-1 22 16,-21-1-16,22 1 0,-22 0 16,0-1-16,-21 1 0,0 21 0,0 0 15,0 0-15,-21 42 16,0 21 0,-1-21-16,1 22 15,0 20-15,0 1 0,0-1 0,0 1 16,-1-1-16,1 22 0,0-22 0,0 1 15,0-1-15,21 1 0,0-22 16,-21 22-16,21-1 0,-22-21 0,22 1 16,0-1-16,-21-21 0,21 22 15,0-22-15,0 0 0,-21-21 16,0 0-16,0 0 16,0-21-16,-1 0 0,-20-1 15,21 1-15,0 0 0,0-21 0,-1 21 16,-20-22-16,21 1 15,0 21-15,0-22 0,-1 22 0,1 0 16,21 0-16,-21 21 16,21 21-1,0 0-15,0 0 0,0 22 0,0-22 16,0 21-16,0 1 0,21-22 16,0 21-16,-21 0 0,22-20 0,-1-1 15,21 21-15,-21-21 0,22 0 16,-22-21-16,21 22 0,0-22 0,1 0 15,20 0-15,-20 0 0,20 0 16,-21-22-16,22 22 0,-1-21 0,1 0 16,-22-21-16,1 21 0,-1-22 15,0 1-15,1 21 0,-22-22 16,0 1-16,0 0 0,-21-22 16,21 43-16,-21 0 0,0 0 15,0 42 1,-21 0-16,21 0 0,-21 0 15,0 22-15,21-22 0,-21 21 16,-1-21-16,22 22 0,-21-22 0,21 0 16,-21 0-16,21 0 0,-21 1 15,21-1-15,21-42 32,0-1-17,0 1-15,1 0 0,-1 0 0,0-21 16,0 20-16,-21-20 0,42 21 15,-20-21-15,-1-1 0,0 22 0,0 0 16,0-21-16,0 20 0,1 22 0,-1 0 16,0 22-1,-21-1-15,0 21 16,0-21-16,0 0 16,0 22-16,0-22 0,0 21 0,0-21 15,0 22-15,0-22 0,0 0 0,0 21 16,0-20-16,0-1 0,21-21 15,0 21-15,0-21 0,1 21 0,-1-21 16,21 0-16,-21 0 0,22 0 16,-1-21-16,0 0 0,1 0 0,-1-1 15,0 1-15,1 0 0,-1-21 16,0 21-16,-21-22 0,22 1 0,-22 0 16,0 20-16,0-20 0,0 0 0,-21 21 15,0-1-15,0 1 0,-21 21 16,0 0-16,-21 0 15,21 21-15,-1 1 0,1-1 16,0 0-16,21 0 0,0 0 16,0 0-16,0 22 0,0-22 0,21 0 15,0 21-15,1-20 0,-1 20 16,0-21-16,-21 0 0,21 0 0,-21 1 16,0-1-16,0 0 0,0 0 15,-21-21-15,0 0 16,0 0-16,-1-21 0,1 0 15,21 0-15,0-22 16,0 22-16,0-21 0,0 21 0,21-22 16</inkml:trace>
  <inkml:trace contextRef="#ctx0" brushRef="#br0" timeOffset="27638.18">15028 3916 0,'0'0'0,"21"-21"16,-21 42-1,-21 0-15,0 21 16,0 1-16,0 20 0,0-20 0,-1 20 16,1 1-16,0-22 0,0 21 15,0 1-15,21-22 0,-21 1 0,21-1 16,-22 0-16,22 1 0,0-1 0,0 0 16,0-21-16,0 22 0,0-22 15,0 0-15,0 0 0,22-21 0,-1 0 16,0 0-1,0 0-15,0-21 0,-21 0 16</inkml:trace>
  <inkml:trace contextRef="#ctx0" brushRef="#br0" timeOffset="27796.55">14647 4445 0,'0'0'0,"-21"0"0,21-21 15,0 0 1,21 21-16,0 0 0,1 0 0,20 0 15,-21-21-15,21 21 0,22 0 0,-1 0 16,1 0-16,-1 0 0,22 0 16,0-22-16,-1 22 0,-20-21 0,21 21 15</inkml:trace>
  <inkml:trace contextRef="#ctx0" brushRef="#br0" timeOffset="28697.64">15790 4255 0,'0'-22'15,"0"44"-15,0-65 0,0 22 0,0 0 0,-21 21 16,0-21-16,0 0 0,0 21 15,-22 0-15,22 0 0,0 0 0,-21 21 16,-1 0-16,22 0 0,-21 21 0,21-20 16,-22 20-16,22 0 0,0 1 15,0-1-15,0 0 0,21 1 0,0-22 16,0 21-16,0 0 0,0-20 16,0 20-16,0-21 0,0 0 15,0 0-15,21 1 0,-21-1 16,21-21-16,0 0 0,0 0 0,0 0 15,1 0-15,20 0 0,-21 0 0,0-21 16,0-1-16,22 1 0,-22 0 16,0 0-16,0 0 0,0-22 0,1 1 15,-1 0-15,0-1 0,-21 1 16,21 21-16,-21-21 0,21 20 0,-21 1 16,0 0-16,0 42 31,0 0-31,0 1 0,-21 20 0,0-21 15,21 21-15,-21-20 0,21 20 16,0-21-16,0 21 0,0-20 0,0-1 16,0 21-16,0-21 0,0 0 15,21 1-15,0-1 0,0 0 0,0-21 16,22 0-16,-22 0 16,0 0-16,21 0 0,-20 0 0,20-21 15,0 0-15,-21-1 0,22 1 0,-22-21 16,21 21-16,-21-22 0,22 1 15,-22 0-15,0-1 0,0-20 0,0-1 16,1 1-16,-1 21 16,-21-22-16,0 22 0,21-1 0,-21 22 15,0-21-15,0 21 0,-21 42 32,0 21-32,21-21 0,-22 22 15,1-1-15,0 0 0,21 1 0,0 20 16,-21-20-16,21-1 0,0 0 0,0-21 15,0 22-15,0-1 0,0-21 16,0 22-16,21-22 0,0 0 0,0 0 16,1 0-16,-1-21 0,0 0 15,21 0-15,1 0 0,-22 0 0,21 0 16,0 0-16,1-21 16,-1 21-16,-21-21 0,22 0 0,-1 0 15,-21-22-15,21 22 0,-20-21 0,-1-1 16,21-20-16,-21 21 0,0-22 15,1 22-15,-1-22 0,0 1 0,0 20 16,-21 1-16,0 21 0,0 0 16,0 0-16,0 42 15,-21 0-15,0 0 0,0 21 16,-1 22-16,1-22 0,0 1 0,0 20 16,0-21-16,0 22 0,21-22 15,0 1-15,0-1 0,0 0 0,0-21 16,21 22-16,0-22 0,0 21 15,21-21-15,1 1 0,-1-1 16,22-21-16,-22 0 0,21 0 0,1 0 16,-1 0-16,-20 0 0,20 0 15,1-21-15,-22-1 0,22 1 0,-43 0 16,21-21-16,0 21 0,-20-1 0</inkml:trace>
  <inkml:trace contextRef="#ctx0" brushRef="#br0" timeOffset="29785.09">1566 6287 0,'0'0'0,"-21"0"0,0-43 32,21 22-32,-21 0 0,21 0 15,0 0-15,0-1 16,0 1-16,21 0 0,0 0 16,0 0-16,22 21 0,-22-21 0,21 21 0,0 0 15,1 0-15,-1 0 16,-21 21-16,22 0 0,-1 21 0,-21 1 15,21-1-15,-20 0 0,-22 1 16,0 20-16,0 1 0,0-22 0,0 21 16,-22 1-16,-20-22 0,21 1 15,-21-1-15,20 0 0,-20 1 16,0-22-16,21 0 0,-22 0 0,22-21 16,-21 0-16,21 0 0,-1 0 15,1 0-15,0 0 0,0 0 16,0-21-16,21 0 0,0 0 15,-21-22-15,21 22 0,0-21 0,0 21 16,0-22-16,0 1 0,0 21 16,0-22-16,21 22 0,0 0 15,0 21-15,0 0 0,0 0 0,1 0 16,-1 21-16,21 0 0,-21 1 16,0-1-16,1 0 0,-1 21 0,0-21 15,0 1-15,0-1 0,-21 21 16,0-21-16,21 0 0,1 1 0,-22-1 15,21-21-15,-21 21 0,21-21 16,0 0-16,0 0 16</inkml:trace>
  <inkml:trace contextRef="#ctx0" brushRef="#br0" timeOffset="29956.99">2519 6562 0,'21'0'15,"-42"0"-15,63 0 63,-21-21-47,22-1-16</inkml:trace>
  <inkml:trace contextRef="#ctx0" brushRef="#br0" timeOffset="32352.36">4360 5800 0,'0'0'0,"0"-21"0,0-1 0,0 1 16,0 42-1,0 1-15,0 20 16,0-21-16,-21 21 0,21 22 0,-21-22 16,0 1-16,21 20 0,-21 1 15,21-22-15,-22 21 0,1 1 16,0-1-16,-21 1 0,21-22 0,-1 22 16,1-22-16,0 0 0,0-20 15,0 20-15,21-21 0,-21 0 0,21-63 47,0 21-47,21-22 0,0 1 16,0 0-16,-21-1 0,21-20 0,0-1 15,-21 22-15,22-21 0,-1-1 0,-21 1 16,21-1-16,0 1 0,0-1 16,0 22-16,1-22 0,-22 22 15,0 21-15,21 0 0,-21-1 16,21 22-16,-21 22 0,0-1 15,0 21-15,0 0 0,0 1 16,0-1-16,0 0 0,0 22 0,0-22 16,0 1-16,0 20 0,0-21 15,0 1-15,0 20 0,0-20 0,0-1 16,0-21-16,0 21 0,0-20 16,0-1-16,21 0 0,0 0 0,-21 0 15,21-21-15,1 0 16,-1 0-16,-21-21 15,0 0-15,0 0 16,0 0-16,0-1 0,-21-20 16,-22 21-16,22-21 0,0 20 0,0-20 15,-22 21-15,22-21 0,0 20 16,-21 1-16,21 0 0,-1 21 0,-20 0 16,21 0-16,0 0 0,0 0 15,-1 0-15,1 21 0,0 0 0,21 1 16,-21-1-16,21 0 0,0 0 15,0 21-15,0-20 0,21-1 0,0 0 16,0 0-16,1-21 0,-1 21 16,0-21-16,21 0 0,-21 0 15,22 0-15,-1 0 0,0 0 0,22-21 16,-22 0-16,22 0 0,-22 0 16,22-1-16,-22 1 0,21 0 0,-20 0 15,-1-21-15,-21 20 0,22 1 16,-22-21-16,0 21 0,0 0 0,-21-1 15,21 1-15,-21 0 16,0 42 0,-21 0-16,0 1 15,21-1-15,-21 0 0,21 21 0,0-21 16,-21 22-16,21-1 0,-22-21 0,22 22 16,-21-1-16,21-21 15,0 0-15,0 0 0,0 1 0,0-1 16,-21 0-16,21 0 0,0-42 31,0 0-15,21-22-16,-21 22 0,0 0 15,21-21-15,1-1 0,-1 22 16,-21-21-16,21 0 0,-21 20 0,21 1 16,0-21-16,-21 21 0,21 21 0,1-21 15,-1 21-15,0 21 16,0 0-16,-21 0 15,0 0-15,0 22 16,0-22-16,21 21 0,-21-21 0,21 22 16,-21-1-16,0-21 0,22 0 0,-1 22 15,-21-22-15,21 0 0,0 0 16,0-21-16,0 21 0,1-21 0,-1 0 16,21 0-16,-21 0 0,0 0 15,22 0-15,-22-21 0,21 0 0,-21 0 16,22 0-16,-22-1 0,0 1 15,0-21-15,0 0 0,1 20 16,-1-20-16,0 0 0,-21-1 0,0 22 16,0-21-16,0 21 0,21 0 15,-21-1-15,0 1 0,0 0 0,0 42 32,0 0-32,-21 1 0,21-1 15,0 21-15,-21-21 0,0 22 0,-1-22 16,22 21-16,0-21 0,-21 22 15,0-22-15,21 21 0,0-21 0,0 0 16,0 1-16,-21-22 0,21 21 16,0 0-16,0-42 31,21 0-31,-21-1 0,21-20 16,0 21-16,1-21 0,-1 20 15,-21-20-15,21 0 0,0 21 16,0-22-16,0 1 0,22 21 0,-22-22 15,0 22-15,0 0 0,0 0 16,1 21-16,-1 0 16,-21 21-16,0 0 15,0 0-15,0 1 0,0-1 0,0 21 16,0-21-16,0 22 0,0-22 0,0 21 16,0 0-16,0-20 0,0 20 15,0-21-15,0 21 0,0-20 0,21-1 16,0 0-16,0-21 0,0 21 15,22-21-15,-22 0 0,0 0 16,21 0-16,1 0 0,-22 0 0,21-21 16,1 21-16,-1-21 0,85-85 31,-85 85-31,-21-22 0,1 22 0,-1-21 16,0 21-16,-21-22 0,0 22 0,21 0 15,-21 0-15,0 0 0,-21 21 31,0 21-31,0 0 16,21 0-16,-22 0 0,22 1 16,-21-1-16,0 21 0,21-21 15,0 22-15,0-22 0,0 21 0,0-21 16,0 0-16,0 1 0,0-1 16,0 0-16,21 0 0,0 0 0,1-21 15,-1 0-15,0 0 0,0 0 16,21 0-16,-20 0 0,20 0 0,0 0 15,-21-21-15,22 0 0,-22 21 16,0-21-16,0 0 0,22-22 0,-22 22 16,0-21-16,-21 21 0,0-22 0,21 1 15,-21 0-15,0 20 0,0-20 16,0 0-16,-21-1 0,0 22 0,0 0 16,-1-21-16,1 21 15,-21 21-15,0 0 0,20 0 0,-20 0 16,0 0-16,21 21 0,-22 0 0,1 0 15,21 0-15,0 22 0,-1-22 16,1 21-16,0-21 0,21 22 16,0-1-16,0-21 0,0 21 0,0-20 15,21 20-15,0-21 0,1 0 0,20 0 16,-21-21-16,21 22 0,1-22 16,20 0-16,-20 0 0,20 0 0,1 0 15,-22 0-15,21-22 0,1 1 0,-22 0 16,22 0-16,-22-21 15,0 20-15,1 1 0,-1-21 0,-21 0 16,0-1-16,1 1 0,-1 0 16,0-1-16,-21 1 0,21 0 0,-21-1 15,0 1-15,0 0 0,0 20 0,0 1 16,0 0-16,0 0 0,-21 42 16,0 0-16,0 0 15,21 1-15,0 20 0,-22 0 16,22 1-16,-21-22 0,21 21 15,-21 0-15,21 1 0,0-1 0,0 0 16,0 1-16,0-1 0,0 0 0,0-20 16,0 20-16,0-21 0,21 0 15,-21 0-15,21 1 0,1-22 16,-1 0-16,0 0 0,0 0 16,0 0-16,0 0 15,1-22-15,-22 1 0,21 0 0</inkml:trace>
  <inkml:trace contextRef="#ctx0" brushRef="#br0" timeOffset="32524.26">7260 6181 0,'0'0'0,"-21"0"0,0 0 0,42 0 47,0 0-47,0 0 0,22 0 15,-22 0-15,21 0 0,0 0 16,22-21-16,-22 21 0,1 0 0</inkml:trace>
  <inkml:trace contextRef="#ctx0" brushRef="#br0" timeOffset="34592.72">8297 6329 0,'21'0'31,"-21"-21"-15,0 0-16,0-1 15,0 1-15,0 0 0,0 0 16,0 0-16,0 0 0,0-1 0,0 1 16,0-21-16,0 21 0,-21 0 15,0 21-15,0-22 0,0 22 0,0 0 16,-22 0-16,22 0 0,-21 22 15,21-1-15,-22 0 0,1 0 0,0 0 16,20 22-16,-20-22 0,21 21 16,-21 0-16,20 1 0,1-1 15,21 0-15,0 1 0,0-22 0,0 21 16,0-21-16,0 22 0,21-22 16,22 0-16,-22-21 0,0 21 0,21-21 15,-20 0-15,20 0 0,-21 0 0,21 0 16,-20 0-16,20-21 0,0 0 15,-21 0-15,1 0 0,20-1 0,-21-20 16,0 0-16,0 21 0,1-22 16,-22 1-16,0 21 0,0-22 0,21 1 15,-21 21-15,0 0 0,0 0 0,0-1 16,0 44 15,-21-1-31,-1 42 16,22-42-16,-21 22 0,21-22 15,0 21-15,0-21 0,0 22 0,0-22 16,0 21-16,0-21 0,0 1 16,21-1-16,1 0 0,-1 0 0,0-21 15,0 0-15,0 0 0,0 0 0,1 0 16,-1 0-16,0 0 0,0-21 16,21 21-16,-20-21 0,20 0 0,-21-22 15,0 22-15,22-21 0,-22-1 16,21 1-16,-21 0 0,0-1 15,1 1-15,-1 0 0,0-1 0,-21 1 16,21 0-16,-21-1 0,21 1 16,-21 0-16,0 21 0,0-1 0,0 1 15,-21 42 1,0 1-16,0 20 0,0-21 16,21 21-16,-22 1 0,1-1 0,0 0 15,21-20-15,0 20 0,0 0 16,0 1-16,0-1 0,0 0 0,0 1 15,0-1-15,0-21 0,0 0 16,21 0-16,0 1 0,1-1 0,-22 0 16,21-21-16,0 0 0,0 0 15,21 0-15,-20 0 0,-1-21 16,21 0-16,-21-1 0,0 1 0,22 0 16,-22 0-16,0-21 0,21 20 0,-20-20 15,-1 21-15,0 0 0,-21-22 16,21 22-16,0 0 0,-21-21 0,0 21 15,0 42 17,0 0-32,-21 21 0,0-21 15,21 1-15,-21-1 0,21 21 16,0-21-16,0 22 0,0-22 0,0 0 16,0 0-16,0 0 0,0 0 15,21 1-15,0-22 16,0 21-16,0-21 0,1 0 0,-1 0 15,21 0-15,-21-21 0,0 21 16,22-22-16,-22 1 0,0 0 0,21 0 16,-20-21-16,-1 20 0,0 1 0,21-21 15,-21 21-15,1-22 0,-22 22 16,21 0-16,0 0 0,-21 0 16,0 42-1,0 0 1,-21 0-16,21 0 0,-21 1 0,21-1 15,-22 21-15,22-21 0,0 0 16,0 22-16,0-22 0,0 0 16,0 0-16,0 0 0,0 1 15,0-1-15,22-21 0,-1 0 16,0 0-16,0 0 0,0 0 16,0-21-16,1-1 0,-1 22 0,0-21 15,0 0-15,0 0 0,-21-21 16,0 20-16,0 1 0,0-21 0,0 21 15,0 0-15,0-1 0,0 1 0,-21 0 16,0 0-16,0 21 16,0 0-16,-1-21 0,-20 21 0,21 0 0,0 0 15,0 0-15,-1 0 0,1 0 16,42 0 15,22 0-31,-22 0 0,21 0 16,-21 0-16,22-21 0,-1 21 0,0 0 15,1-22-15,-1 1 0,0 21 0,1 0 16,-1 0-16,0 0 0,-20 0 16,20 0-16,-21 0 0,21 0 0,-20 0 15,-1 0-15,-21 21 0,21 1 16,-21-1-16,21 0 0,-21 0 16,0 0-16,0 0 0,0 1 0,0-1 15,0 0-15,0 0 0,-21 0 16,0 0-16,21 1 0,0-1 0,-21 0 15,-1 0-15,22 0 0,-21-21 0,21 21 16,0-42 31,0 0-47,0 0 0,0 0 0,21 0 16,1-22-16,-1 22 0,0-21 15,0 21-15,21-22 0,-20 1 16,20 21-16,-21 0 0,21-22 0,1 22 15,-22 0-15,0 0 0,0 21 16,0 0-16,1 0 0,-1 0 0,-21 21 16,0 0-16,0 0 15,0 0-15,0 1 0,0-1 16,0 21-16,0-21 0,0 0 0,0 22 16,0-22-16,0 0 0,0 21 0,0-20 15,0-1-15,0 0 0,0 0 16,21 0-16,0 0 0,0-21 0,22 22 15,-22-22-15,21 21 0,-21-21 16,22 0-16,-1 0 0,0 0 0,1-21 16,-22-1-16,21 22 0,0-21 15,1 0-15,-1-21 0,0 21 16,-20-1-16,20-20 0,-21 21 0,21-21 16,-20-1-16,-1 22 0,0-21 15,-21-1-15,0 22 0,0-21 0,0 21 16,0 0-16,0-1 0,-21 22 15,0 0-15,-1 0 16,1 22-16,0-1 0,0 0 0,21 0 16,-21 0-16,21 0 0,0 1 15,0-1-15,0 0 0,21 0 0,0 0 16,0 0-16,0 1 0,22-1 16,-22 0-16,21 0 0,-21 0 15,22 0-15,-22 1 0,0-1 0,0 0 16,-21 0-16,0 0 0,0 0 15,0 1-15,-21-22 16,0 21-16,0-21 0,0 0 16,-1 0-16,1 0 0,0 0 15,0 0-15,0 0 0,0 0 0,-1-21 16,1-1-16,0 22 16,21-21-16,-21 0 0,0 0 15,0-21-15</inkml:trace>
  <inkml:trace contextRef="#ctx0" brushRef="#br0" timeOffset="34857.57">10160 5800 0,'0'0'0,"-21"0"0,0 0 16,-1 0-16,1 0 0,0 0 16,0 0-1,0 0 1,0 0 0,-1 0-1,22 21-15,-21-21 0,0 21 16</inkml:trace>
  <inkml:trace contextRef="#ctx0" brushRef="#br0" timeOffset="35128.3">8445 6181 0,'0'0'0,"-21"0"15,42 0 17,1 0-32,-1 0 0,21 0 15,-21 0-15,0 0 0,22-21 0,-1 21 16,-21 0-16,22 0 0,-1-22 16,-21 22-16,21-21 0,-20 21 0,-1 0 15,0 0-15,-21-21 16,-21 21-1</inkml:trace>
  <inkml:trace contextRef="#ctx0" brushRef="#br0" timeOffset="36500.54">1291 7789 0,'-21'0'16,"0"0"-1,0 0 1,21-21-1,0 0 1,21 21 0,0-21-16,0 21 0,0-21 15,0 21-15,1 0 0,-1 0 0,0 0 16,0 0-16,0 0 16,0 21-16,-21 0 0,0 0 15,0 0-15,0 1 0,0 20 16,0-21-16,-21 21 0,0 1 15,0-1-15,0-21 0,-22 22 0,22-1 16,-21-21-16,21 0 0,-22 22 16,22-43-16,0 21 0,0 0 0,0-21 15,0 0-15,21-21 32,0 0-32,0-1 0,0 1 15,0 0-15,0 0 0,21 0 16,0 0-16,0-1 0,21 22 0,-20-21 15,-1 21-15,21 0 0,0 0 16,1 0-16,-22 0 0,21 0 16,1 21-16,-1 1 0,-21-1 15,21 21-15,-20-21 0,-1 22 16,0-22-16,0 21 0,-21 0 0,0 1 16,0-22-16,0 21 0,-21 1 15,-21-22-15,20 21 0,-41-21 0,21 0 16,-22 1-16,22-1 0,-22 0 15,22-21-15,-22 0 0,22 21 0,0-21 16,-1 0-16,1 0 0,0 0 16,21 0-16,-22-21 0,22 0 15,0 21-15,0-21 0,0-1 0,-1 22 16,22-21-16,0 0 0,0 0 16,0 0-16,0 0 15,0-1-15,22 22 16,-1-21-16,0 0 0,0 21 0,21-21 15,-20 0-15</inkml:trace>
  <inkml:trace contextRef="#ctx0" brushRef="#br0" timeOffset="36728.42">2159 8043 0,'21'0'0,"-42"0"0,42 22 79,0-22-79,0 0 15,1-22-15</inkml:trace>
  <inkml:trace contextRef="#ctx0" brushRef="#br0" timeOffset="40529.04">3619 7938 0,'0'0'0,"-21"0"0,0 0 16,21-22-1,0 1 1,21 0-16,0 21 16,1-21-16,20 0 0,-21 0 0,21-1 15,-20 1-15,20 0 0,0 0 16,-21-21-16,22 20 0,-22 1 0,0 0 16,0 0-16,0 0 0,-21 0 15,0-1-15,0 1 0,0 0 16,-21 21-16,0 0 0,-21 0 15,-1 0-15,1 21 0,-21-21 16,-1 21-16,22 1 0,-22-1 0,22 0 16,0 21-16,-1-21 0,1 1 15,21 20-15,21-21 0,0 21 0,0-20 16,0-1-16,21 21 0,21-21 16,-21 22-16,22-1 0,-1-21 0,0 21 15,1-20-15,-1 20 0,0-21 16,-20 21-16,20-20 0,-21 20 0,21 21 15,-42-41-15,0-1 16,0 0-16,0 0 0,-21 0 0,0 0 16,-21 1-16,-1-22 0,1 21 0,0-21 15,-22 0-15,1 0 16,20 0-16,-20 0 0,-1 0 0,22-21 16,0-1-16,-1 1 0,1 0 0,0-21 15,21 21-15,-1-22 0,1 1 16,0 0-16,0-1 0,21 1 0,0 0 15,0-1-15,0 1 0,0 21 16,0 0-16,0-1 0,21 22 16,0 0-16,0 0 15,-21 22-15,22-1 0,-1 21 16,21-21-16,-21 22 0,0-1 16,1 0-16,-1 1 0,0-1 0,0 0 15,0 1-15,0-22 0,22 21 0,-22-21 16,0 0-16,21 1 0,-20-1 15,20 0-15,-21-21 0,21 0 0,1 0 16,-1 0-16,0 0 0,1 0 16,20 0-16,-20 0 0,-1-21 0,21 0 15,-20-1-15,20 1 0,-20 0 16,20-21-16,-21 21 0,22-22 0,-22 1 16,1 0-16,-22 20 0,21-20 15,-42 0-15,21 21 0,-21-22 0,0 22 16,0 0-16,0 0 0,-21 0 0,0 21 15,0 0 1,-22 0-16,22 0 0,0 0 0,-21 0 16,21 42-16,-1-21 0,1 0 0,0 22 15,21-1-15,0 0 0,0-21 16,0 22-16,0-1 0,0-21 0,0 22 16,0-22-16,0 0 0,21 0 15,0 0-15,1 0 0,20 1 0,-21-22 16,21 0-16,-20 0 0,41 0 15,-21 0-15,1 0 0,20-22 0,1 1 16,-1 21-16,1-21 0,-1-21 0,1 21 16,-1-1-16,-20-20 0,20 0 15,-21-1-15,22 1 0,-22 0 16,1-1-16,-22 1 0,21 0 0,-21-1 16,0 1-16,-21 21 0,0 0 15,0 0-15,0-1 0,0 1 0,-21 0 16,0 21-16,0 0 0,-21 0 15,20 0-15,1 0 0,-21 21 0,21 0 16,0-21-16,-22 43 0,22-22 0,0 21 16,-21-21-16,20 22 0,1-1 15,0 0-15,0 1 0,0-22 16,0 21-16,21-21 0,0 22 0,0-22 16,0 0-16,0 0 0,21 0 15,0-21-15,0 0 0,0 0 16,0 0-16,1 0 0,20-21 15,-21 0-15,0 0 0,22 0 0,-22 0 16,0-22-16,0 22 0,21-21 16,-20 21-16,-1-22 0,0 22 0,-21-21 15,21 21-15,-21-1 0,21 1 0,-21 0 16,0 0-16,0 0 16,0 42-1,0 0 1,0 21-16,0-20 0,0 20 0,0 0 15,0 1-15,-21 20 0,21-21 16,0 22-16,-21-1 0,21 1 16,0 211-1,0-190-15,0-1 0,0 1 0,0-21 16,0 20-16,0 1 0,0-22 16,0 22-16,0-21 0,0-1 0,0-21 15,0 22-15,0-43 0,0 21 0,0-20 16,0-1-16,0 0 0,21-21 15,0 0-15,0 0 0,1-21 16,-22-22-16,21 22 0,0-21 16,-21 21-16,21-22 0,0-20 15,-21 21-15,21-22 0,1 1 0,-1-22 16,-21 0-16,21 1 0,0-22 0,0 21 16,-21-21-16,0 22 0,21-22 15,-21 0-15,22 21 0,-22-21 0,0 43 16,0-22-16,0 22 0,0-1 0,0 22 15,21 0-15,-21-1 0,0 22 16,0 0-16,0 0 0,0 0 0,0 42 31,0 0-31,0 0 0,0 0 16,0 0-16,0 22 0,0-22 16,0 21-16,0-21 0,0 22 15,0-1-15,21-21 0,-21 22 0,0-22 16,21 0-16,-21 21 0,21-21 0,0 1 15,1-22-15,-1 21 16,0-21-16,0 0 0,0 0 0,0 0 16,1-21-16,-1-1 0,0 1 15,0 0-15,0-21 0,0 21 0,22-22 16,-43 22-16,21-21 0,0-1 0,0 22 16,-21-21-16,21 21 0,-21 0 15,0-1-15,0 1 0,0 0 16,-21 42 15,21 0-31,0 1 0,0-1 16,-21 0-16,21 21 0,0 1 15,0-22-15,0 21 0,0 0 0,0-20 16,0 20-16,0-21 0,0 21 0,0-20 16,21-1-16,-21 0 0,21 0 15,1-21-15,-1 0 0,21 0 0,-21 0 16,22 0-16,-22 0 0,42 0 0,-20 0 15,-1-21-15,0 0 0,22 0 16,-22-1-16,0-20 0,22 21 16,-22-21-16,1-1 0,-22 1 0,21 0 15,-21 20-15,0-20 0,-21 21 16,0-21-16,0 20 0,0 1 0,0 0 16,-21 21-1,0 0-15,0 0 0,-21 0 16,20 21-16,1 0 0,0 1 0,0-1 15,0 0-15,0 21 0,21-21 16,0 22-16,0-1 0,0-21 0,0 22 16,0-22-16,0 21 0,21-21 0,0 0 15,0 1-15,0-1 0,22-21 16,-22 21-16,21-21 0,-21 0 16,22 0-16,-1 0 0,-21 0 0,21-21 15,1 21-15,-1-21 0,0-1 16,-20 1-16,20-21 0,-21 21 0,0-22 15,0 22-15,1-21 0,-22 0 16,0-1-16,21 22 0,-21-21 0,0 21 16,21-1-16,-21 1 0,0 0 0,0 42 31,0 0-31,-21 1 16,21 20-16,-21-21 0,21 0 0,0 22 15,0-22-15,-22 21 0,22 0 16,0-20-16,-21-1 0,21 21 15,0-21-15,0 0 0,0 1 16,21-22 15,1 0-31,-22-22 0,21 1 16,0 0-16,21-21 0,-21 21 0,1-22 16,-1 22-16,0-21 0,0-1 0,0 22 15,0-21-15,1 21 16,-22 0-16,0-1 0,0 44 31,0-1-31,0 0 0,0 0 16,0 21-16,0-20 0,0-1 15,0 21-15,0-21 0,0 22 0,0-22 16,0 0-16,0 0 0,21 0 16,0 0-16,0 1 0,0-1 0,22-21 15,-22 0-15,21 0 0,0 0 16,-20 0-16,20 0 0,0 0 0,1-21 15,-1-1-15,-21 1 0,21 0 0,-20 0 16,-1-21-16,0-1 0,0 22 16,0-21-16,0-1 0,1 1 0,-22 0 15,0-22-15,0 22 0,0 0 0,21-22 16,-21 22-16,0-1 0,0 1 16,0 21-16,0 0 0,0 0 15,0-1-15,0 44 16,0-1-16,0 0 15,-21 21-15,-1-21 0,22 22 0,0-1 16,0 0-16,-21-20 0,21 20 16,0 0-16,0 1 0,0-1 0,0 0 15,0 1-15,0-22 0,0 21 0,21 0 16,1-20-16,-1-1 0,0 0 16,0 0-16,0 0 0,22-21 15,-1 0-15,-21 0 0,0 0 0,0 0 16,22 0-16,-22-21 0,0 0 15,21 0-15,-20 0 0,-1-22 16,21 22-16,-21-21 0,0 21 16,1-22-16,-1 22 0,0-21 0,-21 21 15,0-1-15,21 1 0,-21 0 0,21 21 16,-21 21 15,0 0-31,-21 1 0,21-1 0,-21 0 16,21 0-16,0 0 0,0 22 15,0-22-15,0 0 0,0 21 0,21-21 16,0 1-16,0-1 0,1 0 16,20-21-16,-21 21 0,21-21 15,-20 0-15,20 0 0,0 0 0,1 0 16,-1 0-16,-21 0 0,21 0 0,1-21 16,-1 0-16,0 0 0,-20-1 15,-1 1-15,21 0 0,-21-21 0,0 21 16,-21-22-16,0 22 0,0-21 15,22 21-15,-22-22 0,0 22 0,0 0 16,0 0-16,0 0 0,0-1 0,-22 22 16,1 0-16,0 0 0,0 0 15,0 0-15,-22 22 0,22-1 16,0-21-16,0 42 0,0-21 16,0 0-16,-1 1 0,22 20 0,0-21 15,-21 21-15,21-20 0,0-1 16,0 21-16,0-21 0,0 0 0,0 1 15,0-1-15,21-21 16,-21 21-16,22-21 0,-1 0 0,0 0 16,0 0-16,-21-21 0,21 0 0,0-1 15,1 1-15,-1 21 16,-21-42-16,21 21 0,0 0 0,-21-1 0,21-20 16,-21 21-16,0 0 0,0 0 15,0-1-15,21 22 0,-21-21 16,0 42-1,0 1-15,0-1 16,0 0-16,-21 0 0,21 0 16,0 22-16,0-22 0,0 0 0,0 0 15,0 0-15,0 22 0,21-22 16,1 0-16,-1-21 0,0 21 0,0 0 16,0-21-16,22 0 0,-22 0 0,21 0 15,22 0 1,-22 0-16,0-21 0,1 0 0,-1 0 0,0 0 15,-21-1-15,22-20 0,-1 0 0,-21 21 16,0-43-16,22 22 16,-22-1-16,0-20 0,0 21 0,0-22 15,-21 1-15,22 20 0,-22-20 0,21 20 16,-21 1-16,0 21 0,0-21 16,0 20-16,-21 22 15,-1 0-15,1 22 0,21 20 16,-21-21-16,0 21 0,0 1 0,0 20 15,-1-20-15,1 62 0,21-62 16,-21 20-16,21-20 0,0-1 16,0 0-16,0 1 0,0-1 0,21 0 15,0 1-15,1-22 0,-1 0 0,0 0 16,0 0-16,21-21 16,-20 0-16,-1 0 0,21 0 0,-21 0 15,0-21-15,22 0 0,-22 0 0,0 0 16,0-1-16,0-20 0,1 21 15,-1-21-15,-21-1 0,0 22 0,21-21 16,-21-1-16,0 1 0,0 0 0,0 21 16</inkml:trace>
  <inkml:trace contextRef="#ctx0" brushRef="#br0" timeOffset="40723.93">9038 7218 0,'0'0'0,"-42"0"0,-1 0 0,22 0 0,0 21 16,0-21-16,0 0 0,21 21 15,0 0 1,21-21 0,0 0-1</inkml:trace>
  <inkml:trace contextRef="#ctx0" brushRef="#br0" timeOffset="40910.83">7832 7768 0,'0'0'0,"0"21"31,21-21-31,0 0 0,21 0 0,1 0 0,-1-21 15,21 0-15,-20 21 0,20-21 16,-20 0-16,20 0 0,1-1 0,-1 1 16,1 0-16</inkml:trace>
  <inkml:trace contextRef="#ctx0" brushRef="#br0" timeOffset="44252.91">12044 7408 0,'0'0'0,"-43"0"0,1 22 0,0-22 16,-1 21-16,22-21 0,0 0 0,0 0 16,0 0-16,42 0 31,0-21-31,0 21 0,0-22 0,22 1 16,-1 0-16,22 0 0,-22 0 15,0 0-15,1-1 0,-1 1 0,0-21 16,-21 21-16,22 0 0,-43-22 15,0 22-15,0 0 0,0 0 0,0 0 16,-21-1-16,-1 1 0,1 21 0,-21 0 16,0 0-16,-1 0 15,1 0-15,0 21 0,-1 1 0,1 20 16,0-21-16,20 21 0,-20 22 16,21-22-16,0 1 0,0-1 0,21 21 15,0-20-15,0-22 0,0 21 0,0 1 16,21-22-16,0 0 0,0 0 15,0 0-15,0 0 0,22 1 0,-22-22 16,21 0-16,85 0 16,-106 0-16,1 0 15,-1 0-15,-64 0 16,22 0 0,-21 0-16,0 21 0,-1-21 15,1 21-15,-22 0 0,22 0 16,0 22-16,-1-22 0,22 21 0,-21 0 15,0-20-15,20 20 0,1 0 16,0 1-16,21-22 0,0 0 0,0 21 16,0-21-16,0 1 0,21-1 15,0-21-15,22 0 0,-22 21 0,0-21 16,21 0-16,1 0 0,-22 0 0,21 0 16,1-21-16,-1 0 0,0-1 15,1 1-15,-1-21 0,21 21 16,-20-22-16,-1 1 0,22 0 0,-22-1 15,21 1-15,-20 0 0,-1-1 16,0 22-16,1-21 0,-22 21 0,21 0 16,-21 21-16,1 0 0,-1 0 0,-21 21 31,0 0-31,0 0 0,0 0 0,0 0 16,0 1-16,0-1 0,0 21 0,0-21 15,0 0-15,0 22 0,0-22 16,0 0-16,0 0 0,0 0 0,0 1 15,0-1-15,0 0 0,0 0 16,0-42 0,0 0-1,0 0 1,0-1-16,21-20 0,0 21 0,0-21 16,0 20-16,1-20 0,20 0 0,-21 21 15,0-1-15,0-20 0,1 21 16,20 0-16,-42 0 0,21 21 0,-21-22 15,0 44 1,-21-1 0,0 0-16,21 0 0,-21 21 0,-1-20 15,1-1-15,21 0 0,0 21 0,0-21 16,0 1-16,0 20 16,0-21-16,0 0 0,0 0 0,21 1 15,1-1-15,-1-21 0,21 21 0,0-21 16,1 0-16,-1 0 0,0 0 15,1 0-15,20 0 0,1 0 0,-22-21 16,22 0-16,-22-1 0,21 1 16,-20 0-16,41-21 0,-62-1 15,20 1-15,-21 21 0,-21-21 0,0 20 16,0-20-16,0 21 0,0-21 16,0 20-16,0 1 0,-21 21 15,0 0-15,0 0 0,-1 0 0,1 0 16,0 21-16,0 1 15,0-1-15,21 0 0,0 0 0,-21 0 16,21 22-16,0-22 0,0 0 0,0 0 16,0 0-16,0 22 0,0-22 15,21-21-15,0 21 0,0 0 0,0 0 16,0-21-16,1 0 16,-1 0-16,21 0 0,-21 0 0,0 0 15,22 0-15,-22-21 0,21 0 0,-21 0 16,22 0-16,-22-1 0,21 1 15,-21 0-15,22-21 0,-22 21 16,21-22-16,-21 22 0,22-21 0,-22 21 16,21-22-16,-21 22 0,1 0 15,-1 21-15,0-21 0,-21 42 32,0 0-32,0 0 15,0 0-15,0 1 16,0-44 46,0 1-62,0 0 0,-21 0 16,21 0-16,-21 21 16,21-21-16,-22 21 0,1 0 15,0 0-15,0 0 16,0 21-16,0 0 15,-1 0-15,22 0 0,-21 0 0,0 1 16,0 20-16,21-21 0,0 0 0,0 22 16,-21-22-16,21 0 0,0 21 15,0-21-15,0 1 0,0-1 0,0 0 16,21 21-16,0-21 0,21 1 16,-20-1-16,20-21 0,0 0 15,-21 21-15,22-21 0,-1 0 16,0 0-16,1 0 0,-1-21 0,0 0 15,1-1-15,-22 1 0,21 0 16,-21 0-16,1 0 0,-1-22 0,0 22 16,0-21-16,-21 0 0,0 20 15,0-20-15,0 21 0,0 0 0,21 0 16,-21-1-16,-21 22 31,21 22-31,-21-1 16,21 0-16,-21 0 0,21 0 0,-21 22 15,21-22-15,0 0 0,0 0 16,0 0-16,0 22 0,0-22 0,0 0 16,0 0-16,0 0 15,21-21-15,0 0 0,0 0 16,0 0-16,0 0 0,1 0 0,-1 0 16,0 0-16,21 0 0,-21-21 15,1 21-15,20-21 0,-21 0 0,0 0 16,22-22-16,-22 22 0,0 0 0,0-21 15,0 20-15,0-20 0,1 0 16,-22 21-16,0-1 0,21 1 0,-21 0 16,0 0-16,-21 21 15,21 21 1,-22 0-16,1 0 0,21 1 0,0-1 16,-21 0-16,0 0 0,21 21 15,-21-20-15,21-1 0,0 63 16,0-62-16,0-1 15,21 0-15,0 0 0,0 0 0,0-21 16,1 21-16,20-21 0,0 0 16,-21 0-16,22 0 0,-22 0 0,21 0 15,1-21-15,-22 0 0,21 21 16,-21-42-16,0 21 0,1-1 0,-1-20 16,0 21-16,0-21 0,0-1 0,0 1 15,-21-22-15,22 22 16,-22-21-16,21-1 0,-21 1 0,0-1 0,0 1 15,0 20-15,0 1 16,0 0-16,0 20 0,0 1 0,0 0 16,0 42-1,0 0-15,-21 1 0,-1 20 16,22 0-16,-21 22 0,0-22 0,0 22 16,21-1-16,0-21 0,-21 107 15,21-107-15,0 0 16,0 1-16,0-1 0,0-21 0,0 0 15,21 22-15,-21-22 0,21-21 16,0 21-16,0-21 0,22 0 16,-22 0-16,0 0 0,0 0 0,0-21 15,1 21-15,-1-21 16,21-1-16,-21 1 0,0-21 0,1 21 16,-1 0-16,0-22 0,0 22 0,0-21 15,0 21-15,1-1 0,-22 1 16,0 0-16,0 0 0,-22 42 31,22 0-31,-21 0 16,0 1-16,21-1 0,0 21 0,-21-21 15,21 0-15,0 1 0,0-1 16,0 0-16,0 0 0,0 0 16,21 0-16,0 1 0,0-22 0,1 21 15,-1-21-15,0 0 16,0 0-16,0 0 0,0 0 0,1 0 15,-1 0-15,0-21 0,0 21 16,0-22-16,0 1 0,1 0 0,-1 0 16,0 0-16,0-22 0,0 22 0,0 0 15,1-21-15,-1 21 0,-21-1 16,0 1-16,21 21 0,-42 21 31,21 1-31,-21-1 0,-1 0 16,1 0-16,0 21 0,0-20 0,0-1 15,21 0-15,-21 0 0,21 0 16,0 0-16,0 1 0,0-1 0,21 0 16,0 0-16,0-21 0,0 0 15,0 0-15,1 0 0,-1 0 16,21 0-16,-21 0 0,43-21 16,-64 0-16,0 0 15,21-1-15,-21 1 0,0 0 0,0 0 16,0-21-16,0 20 0,0 1 0,0 0 15,0 0-15,-21 0 0,21 0 16,-21-1-16,21 1 16,0 0-16,0 0 15,21 0-15,0 0 16,0 21-16,0-22 0,0 1 0,22 21 16,-22-21-16,21 0 0,-21 21 15,22 0-15,-22 0 0,0 0 0,21 0 16,-20 0-16,-1 21 0,0-21 15,-21 21-15,0 22 0,21-22 0,-21 0 16,0 21-16,0-21 0,0 22 0,0-22 16,0 0-16,0 21 0,0-20 15,0-1-15,0 0 0,0 0 0,0 0 16,0 0-16,0 1 0,-21-22 16,21 21-16,0 0 15,-21-21-15,0 0 16,21-21-16,0 0 15,0-1-15,0 1 16,0-21-16,0 21 0,0 0 16,21-22-16,0 22 0,21-21 15,-21-1-15,1 22 0,20-21 16,0 0-16,1-1 0,-1 22 0,0 0 16,1 0-16,-1 0 0,0-1 15,-21 22-15,1 0 0,20 0 0,-42 22 16,21 20-16,-21-21 0,0 21 15,0-20-15,0 20 0,0 0 0,0 1 16,0-1-16,-21-21 0,0 21 0,21 1 16,-21-22-16,-1 21 0,22-21 15,0 1-15,-21-1 0,21 0 0,-21 0 16,21 0-16,0 0 0,-21-21 0,0-21 47,21 0-47,-21 0 0,21 0 15,-22 0-15</inkml:trace>
  <inkml:trace contextRef="#ctx0" brushRef="#br0" timeOffset="44436.8">16870 7112 0,'-21'-21'0,"42"42"0,-42-63 15,21 21 1,-22 21-16,1 0 47,0 0-47,0 0 15,-21 0-15,20 0 0,-41 0 16</inkml:trace>
  <inkml:trace contextRef="#ctx0" brushRef="#br0" timeOffset="44624.69">15367 7303 0,'0'0'0,"-42"21"16,20 0-16,1 0 0,0 0 16,21 0-16,21-21 0,0 22 15,22-22-15,-1 21 0,0-21 16,22 0-16,-22 0 0,22 0 0,-1 0 16,-20 0-16,20 0 15,-21 21-15,1-21 0,-1 0 0,0 0 0,-20 0 16,-1 0-16,0 0 0,-21 21 15</inkml:trace>
  <inkml:trace contextRef="#ctx0" brushRef="#br0" timeOffset="45679.83">1079 9631 0,'0'-21'16,"0"42"-16,0-63 0,0 20 0,0 1 0,0 0 16,0 0-16,0 0 0,0 0 15,0-1 1,0 44-16,0-1 15,0 21-15,0 0 0,0 1 16,0-1-16,0 22 0,0-1 16,0-21-16,-21 22 0,0-22 15,0 1-15,0 20 0,0-21 0,21-20 16,-22 20-16,1-21 0,0 21 16,21-20-16,-21-22 0,21 21 15,0 0-15,0-42 31,21 0-31,0 21 0,0-22 0,1 1 16,20 21-16,-21-21 0,21 21 16,1-21-16,-1 21 0,0 0 0,22-21 15,-22 21-15,1 0 16,20-21-16,-21-1 0,1 22 0,-1-21 0,0 21 16,1-21-16,-1 0 15,0 21-15,-20-21 0,-1 0 0,0-1 16,0-20-16,-21 21 0,0 0 15,0 0-15,0-22 0,0 22 0,0 0 16,-21 0-16,21 0 0,-21 21 16,0 0-16,-1 0 0,1 0 15,0 21-15,0 0 0,21 21 16,-21-21-16,21 22 0,-21-1 0,21 0 16,-22 1-16,22-1 0,0-21 15,0 22-15,0-22 0,0 21 0,0-21 16,-21 22-16,21-22 15,0 0-15,0 0 0,0 0 0,0 0 16,21-21 0,1 0-16,-1-21 15,0 0-15,0 0 0</inkml:trace>
  <inkml:trace contextRef="#ctx0" brushRef="#br0" timeOffset="45844.73">2180 9927 0,'0'0'0,"21"0"0,-21-21 0</inkml:trace>
  <inkml:trace contextRef="#ctx0" brushRef="#br0" timeOffset="46256.5">3704 9504 0,'-42'-21'0,"84"42"0,-105-63 16,20 42-16,1-43 0,0 22 0,20 0 15,-20 0-15,21 0 0,0-1 16,0 1-16,-1 0 0,1-21 16,21 63 15,0 21-31,0-21 15,0 43-15,21-22 0,-21 22 0,22-1 16,-22 1-16,0-1 0,0 1 0,0-1 16,0 1-16,0-1 0,0-20 15,-22-1-15,1 0 0,0 1 0,0-1 16,0-21-16,21 21 0,-21-20 16,21-1-16,-22-21 0,22 21 0,0-42 31,0 0-16,0-1-15,0-20 0</inkml:trace>
  <inkml:trace contextRef="#ctx0" brushRef="#br0" timeOffset="46548.33">3196 9631 0,'0'-64'0,"0"128"0,0-170 0,-21 43 16,21 20-16,0 1 0,0 0 0,0-1 15,0 1-15,21 21 0,0-22 16,0 22-16,22 0 0,-1 0 0,0 0 15,1 21-15,20 0 0,1 0 16,-1 21-16,-20 21 0,20-21 0,1 22 16,-22-1-16,0 0 0,-21 1 15,1-1-15,-22 0 0,0 22 16,0-22-16,-43 1 0,1-1 0,0 0 16,-1 1-16,-20-1 0,20-21 15,-20 21-15,21-20 0,-22-1 0,22 0 16,-1 0-16,22-21 0,0 0 15,0 21-15,42-21 32,21 0-32,-20 0 0,20 0 0,-21 0 15,21-21-15</inkml:trace>
  <inkml:trace contextRef="#ctx0" brushRef="#br0" timeOffset="48693.1">4085 10012 0,'0'0'0,"21"0"0,43 0 16,-43 0-16,0-21 16,-21 0-16,0-1 0,21 1 0,-21 0 15,0-21-15,0 21 16,0-1-16,0-20 0,0 21 0,0 0 16,0-22-16,-21 22 0,0 0 0,0 0 15,0 0-15,-1 21 0,-20 0 16,21 0-16,0 21 0,0 0 15,-22 21-15,22 1 0,0-22 16,-21 21-16,20 1 0,1-1 16,0 0-16,-21 1 0,42-1 15,-21 0-15,21 1 0,-22-22 0,22 21 16,0-21-16,0 0 0,0 1 0,0-1 16,22-21-16,-1 0 0,0 0 15,0 0-15,0 0 0,22 0 0,-22 0 16,21 0-16,-21-21 0,22-1 15,-22 1-15,0 0 0,21 0 0,-21 0 16,1-22-16,-1 22 0,0-21 0,0 0 16,0-1-16,0 1 0,1 0 15,-22 20-15,0-20 0,0 21 0,0 0 16,0 0-16,21-1 16,-21 44-1,0-1-15,0 0 0,-21 0 16,21 21-16,0-20 0,0 20 15,0-21-15,0 21 0,0-20 0,0 20 16,0-21-16,0 0 0,0 0 16,21 1-16,0-1 0,0 0 0,0-21 15,0 21-15,1-21 0,-1 0 0,21 0 16,-21 0-16,22 0 0,-22 0 16,21-21-16,0 21 0,1-21 15,-1 0-15,0-1 0,1 1 0,-22 0 16,21-21-16,1 21 0,-22-1 15,21-20-15,-21 21 0,0-21 0,1 20 16,-1 1-16,-21 0 16,21 0-16,-21 42 15,0 0 1,0 0-16,0 1 0,0-1 0,0 0 16,0 0-16,0 21 0,0-20 0,0-1 15,0 21-15,0-21 0,0 0 16,0 1-16,21-1 0,0 0 0,0 0 15,1 0-15,20-21 0,-21 21 0,21-21 16,1 0-16,-1 0 0,0 0 16,1 0-16,20 0 0,-20 0 15,-1 0-15,21-21 0,-20 0 0,20 0 16,-20 0-16,-1 0 0,-21-1 16,21 1-16,-20 0 0,-1-21 0,0-1 15,-21 22-15,0-21 0,0 21 16,0-22-16,0 22 0,0 0 0,-21 0 15,0 0-15,-22 21 0,22 0 0,-21 0 16,21 0-16,-22 0 0,1 21 16,0 0-16,-1 0 0,1 0 0,21 1 15,-22 20-15,22-21 0,0 0 16,0 22-16,0-22 0,21 21 0,-21-21 16,21 0-16,0 1 0,0-1 15,0 0-15,21 0 0,0-21 16,0 21-16,0-21 0,0 0 15,22 0-15,-22 0 0,0 0 0,21 0 16,-20-21-16,-1 0 0,21 21 16,-21-21-16,0 0 0,1-1 0,20-20 15,-21 21-15,-21-21 0,21 20 0,0-20 16,-21 0-16,22-1 0,-22 22 16,0-21-16,0 0 0,0 20 15,0 1-15,0 0 0,0 42 16,0 0-1,0 64 1,0-64-16,0 22 0,0-22 16,0 21-16,0-21 0,0 22 0,0-22 15,0 21-15,0-21 0,0 0 16,21 1-16,-21-1 0,42 0 0,-21-21 16,0 0-16,1 21 0,-1-21 0,21 0 15,-21 0-15,22 0 0,-22 0 16,21-21-16,-21 0 0,22 0 0,-22-1 15,21 1-15,0 0 0,-20 0 0,20-21 16,-21-1-16,0 1 0,0 0 16,1-1-16,-1-20 0,0-1 0,0 22 15,-21 0-15,0-22 0,0 22 16,21 21-16,-21-22 0,0 22 16,0 0-16,-21 21 15,0 0 1,21 21-16,-21 0 0,0 0 0,-1 1 15,22 20-15,0 0 0,-21 1 0,21-1 16,-21 21-16,21-20 0,0-1 16,0 0-16,0 22 0,0-43 0,0 21 15,21 1-15,-21-22 0,21 21 0,1-21 16,-1 1-16,0-22 0,0 21 16,0 0-16,22-21 0,-22 0 0,0 0 15,0 0-15,21 0 0,-20 0 16,-1-21-16,21 0 0,0-1 15,-20 1-15,20 0 0,-21 0 0,21-21 16,-20 20-16,20-20 0,-21 0 16,0-1-16,0-20 0,1 21 0,-1-22 15,-21 1-15,0 20 0,21 1 0,-21 0 16,21-1-16,-21 1 0,0 21 16,0 0-16,0-1 0,-21 44 15,0-1-15,21 0 16,-21 0-16,-1 21 0,1 1 15,0-1-15,21 0 0,0 1 16,-21-1-16,21 0 0,0 22 0,0-22 16,0 1-16,0-22 0,0 21 15,21 0-15,0-20 0,0-1 0,1 0 16,-1 0-16,0 0 0,0-21 16,0 0-16,22 21 0,-22-21 0,0 0 15,21 0-15,-21 0 0,1 0 0,20-21 16,-21 0-16,21 21 0,-20-21 15,-1 0-15,0 0 0,0-1 0,0-20 16,0 21-16,-21-21 0,0 20 16,0-20-16,0 21 0,0 0 0,0-22 15,0 22-15,-21 21 16,0 0-16,0 0 16,0 21-16,0 22 0,-1-22 15,1 0-15,0 21 0,21-20 16,0 20-16,0-21 0,0 0 0,0 22 15,0-22-15,0 0 0,0 0 0,0 0 16,21-21-16,0 21 0,1-21 0,-1 0 16,0 0-16,0 0 0,0 0 15,22 0-15,-22 0 0,0 0 0,21 0 16,1-21-16,-22 0 0,21 0 0,0 0 16,1 0-16,-22-22 15,21 1-15,-21 0 0,1-1 16,20-20-16,-21 20 0,-21-20 0,21 21 0,0-22 15,-21 1-15,22 20 0,-22 1 16,0 0-16,0-1 0,0 22 0,0 0 16,0 0-16,-22 21 15,1 21-15,0 0 0,0 0 16,21 22-16,-21-22 0,0 42 0,21-20 16,0 20-16,-22-21 0,1 22 15,21-22-15,0 22 0,0-22 16,0 0-16,0 1 0,0-1 0,21-21 15,1 0-15,-22 1 0,21-1 16,0-21-16,0 0 0,21 0 0,-20 0 16,-1 0-16,0 0 0,21 0 0,-21-21 15,1-1-15,-1 1 0,21 0 16,-21-21-16,0 21 0</inkml:trace>
  <inkml:trace contextRef="#ctx0" brushRef="#br0" timeOffset="51904.12">8826 9864 0,'-21'0'0,"21"21"0,0-42 31,21 0-16,-21-1-15,22 1 0,-1 0 16,0 0-16,-21 0 0,21 0 0,0-1 16,0-20-16,1 21 0,-1-21 15,-21-1-15,21 22 0,-21-21 0,0 21 16,0-22-16,0 22 0,0 0 0,0-21 16,-21 20-16,0 22 15,-1 0-15,1 0 0,0 0 16,0 0-16,0 22 0,0-1 0,21 0 15,-22 21-15,22-21 0,-21 22 16,21-1-16,0 0 0,0-20 0,0 20 16,0 0-16,0-21 0,0 22 15,0-22-15,21 0 0,-21 0 0,22 0 16,-22 1-16,21-22 0,0 0 0,-21 21 16,21-21-16,0 0 0,0 0 15,1-21-15,-1 21 0,0-22 16,0 1-16,0 0 0,0-21 15,1 21-15,20-22 0,-21 1 16,21 0-16,-20 20 0,20-20 0,-21 0 0,21 21 16,1-22-16,-22 22 15,21 0-15,-21 0 0,22 21 0,-22 0 16,0 0-16,0 0 0,0 0 0,1 0 16,-1 21-16,0 0 0,-21 21 15,0-20-15,0 20 0,0-21 0,0 21 16,0 1-16,0-22 0,0 21 0,0 1 15,-21-22-15,21 0 0,-21 21 16,21-21-16,0 1 0,0-1 16,-22-21-16,44-21 31,-1-1-31,-21 1 16,21 0-16,0 0 0,21-21 15,-20-1-15,-1 1 0,0 0 16,21-1-16,-21 1 0,1 21 0,-1-22 15,0 1-15,0 21 0,0 0 16,-21 0-16,0-1 0,0 1 0,-21 21 31,0 0-31,0 21 0,0 1 16,-1-1-16,1 0 0,0 0 0,21 21 16,0 1-16,-21-22 0,21 21 15,0 1-15,0-22 0,0 21 16,0-21-16,0 22 0,21-22 0,0 0 15,0 0-15,1 0 0,20 0 0,0 1 16,1-22-16,-1 0 0,0 0 16,1 0-16,20 0 0,-21 0 0,1 0 15,20-22-15,-20 22 0,-1-21 16,0 0-16,1 0 0,-1 0 0,-21-22 16,21 1-16,-20 21 0,-1-21 0,0-1 15,-21 1-15,0 21 0,0-22 16,0 1-16,0 21 0,0 0 0,0 0 15,-21-1-15,0 22 0,-1 0 16,1 0-16,0 0 0,0 0 16,0 22-16,21-1 0,-21 0 0,-1 0 0,1 21 15,21-20-15,0 20 16,0-21-16,0 21 0,0 1 0,0-22 16,0 21-16,0-21 0,0 1 0,0-1 15,21 0-15,1 0 0,-1 0 16,21 0-16,-21-21 0,22 0 0,-22 0 15,21 0-15,0 0 0,1 0 0,-1-21 16,22 21-16,-22-21 0,0 0 16,1 0-16,-1 0 0,0-22 0,1 22 15,-1-21-15,0 21 0,-21-22 16,22 1-16,-22 0 0,0 20 16,21-20-16,-20 21 0,-1 0 0,-21 0 0,21-1 15,0 1-15,0 21 16,-21 21-1,0 1 1,0-1-16,0 0 16,0 0-16,21-21 0,-21 21 0,0 0 15,0 1-15,0-44 47,0 1-31,0 0-16,0 0 15,0 0-15,0 0 0,0-1 16,0 1-16,0 0 0,0 0 16,-21 21-16,0 0 0,0 0 15,0 0-15,0 0 0,-1 21 16,1 0-16,0 0 0,0 22 0,0-22 16,21 0-16,-21 21 0,-1 1 15,22-1-15,-21-21 0,21 22 0,0-1 16,0 0-16,0-21 0,0 22 0,0-22 15,21 0-15,1 21 0,20-42 16,-21 22-16,21-1 0,-20-21 16,20 0-16,0 0 0,1 0 0,-1 0 15,0 0-15,1 0 0,-1 0 16,-21-21-16,21-1 0,1 1 0,-22 0 16,21 0-16,1-21 0,-22 20 0,0-20 15,0 0-15,0-1 0,0 22 16,1-21-16,-1 0 0,-21 20 0,0 1 15,0 0-15,0 0 0,0 0 16,-21 21 0,-1 21-16,1 0 0,0 0 15,21 0-15,0 1 0,-21 20 16,21-21-16,0 21 0,0-20 16,0 20-16,0-21 0,0 0 0,0 0 15,21 1-15,-21-1 0,21 0 16,0 0-16,1-21 0,-1 0 0,0 21 15,0-21-15,21 0 0,-20 0 0,-1 0 16,0 0-16,21-21 0,-21 21 16,22-21-16,-22 0 0,0 0 0,21-22 15,-20 22-15,-1 0 0,0-21 0,0-1 16,0 22-16,0-21 16,1 21-16,-1-1 0,-21 1 0,0 0 15,21 0-15,-42 21 31,21 21-31,-21 0 0,-1 0 16,1 1-16,21-1 0,-21 21 0,21-21 16,-21 0-16,21 1 0,0 20 15,0-21-15,0 0 0,0 0 16,0 1-16,21-22 0,0 0 16,0 0-16,22 0 0,-22 0 0,0 0 15,21 0-15,-20 0 0,20 0 0,-21-22 16,0 1-16,0 0 0,22-21 15,-22 21-15,0-22 0,0 22 0,22-21 16,-22-1-16,0 1 0,0 0 16,0-22-16,0 22 0,1 0 15,-1-22-15,-21 22 0,21-1 0,-21 1 16,0 0-16,0 21 0,0-1 16,0 1-16,-21 21 0,0 0 15,-1 21-15,1 1 0,0-1 0,0 21 16,21 0-16,-21 1 0,21-1 15,-21 0-15,21 1 0,0-1 0,0 0 16,0 1-16,0 20 0,0-20 0,0-1 16,0-21-16,0 21 0,0 1 15,21-22-15,0 0 0,0 0 0,0 0 16,0 1-16,1-22 0,-1 0 16,0 0-16,0 0 0,0 0 15,0 0-15,1 0 0,-1-22 0,21 1 16,-21 0-16,0 0 0,22 0 15,-22-22-15,21 22 0,-21-21 0,1 21 16,-1-22-16,0 22 0,0-21 0,0 21 16,0 0-16,-21-1 15,0 44 1,0-1-16,0 0 0,-21 0 16,0 0-16,0 0 15,21 22-15,-21-22 0,21 21 0,0-21 0,0 1 16,0-1-16,0 0 0,0 0 15,0 0-15,21 0 0,0-21 16,0 0-16,22 22 0,-22-22 0,0 0 16,21 0-16,-21 0 0,22-22 15,-22 22-15,0-21 0,21 0 0,-20 0 16,20 0-16,-21 0 0,0-22 0,0 22 16,1-21-16,-22 21 0,21-22 15,-21 22-15,21 0 0,-21 0 0,0 0 16,-21 21-1,0 0 1,21 21-16,-22 0 0,22 0 0,-21 0 16,21 22-16,0-22 0,0 0 15,0 0-15,0 21 0,0-20 16,0-1-16,0 0 0,0 0 0,0 0 16,21-21-16,1 21 15,-1-21-15,0 0 16,0 0-16,0-21 15,-21 0-15,0 0 16,0 0-16,0 0 0,0-1 16,0 1-16,0-21 0,0 21 0,0 0 15,0-1-15,0 1 0,0 0 16,0 0-16,0 0 0,0 0 16,0-1-16,0 1 0,0 0 0,21 21 15,1-21-15,-1 21 0,0-21 16,21 0-16,1 21 0,-1 0 0,0 0 15,22-22-15,-22 22 0,0 0 16,1 0-16,-1 0 0,0 22 0,-20-1 16,-1 0-16,0 0 0,0 0 0,0 0 15,-21 22-15,0-22 0,0 0 16,0 21-16,0 1 0,0-22 0,0 21 16,0 1-16,0-22 0,0 21 15,0-21-15,0 22 0,0-22 16,0 0-16,0 0 0,0 0 0,0 0 15,-21-21 1,0 0-16,21-21 16,0 0-16,0 0 0,0 0 0,0 0 15,0-1-15,0-20 0,0 21 16,0-21-16,21-1 0,0 22 0,0-21 16,22-1-16,-22 1 0,21 0 15,1-1-15,-22 1 0,21 21 0,0-21 16,1 20-16,-1 1 0,0 0 15,-20 21-15,20 0 0,0 0 0,-21 21 16,1 22-16,-1-22 0,0 0 16,-21 21-16,0 1 0,0-22 15,0 21-15,0 0 0,-21-20 0,0 20 16,-1 0-16,22-21 0,-21 22 0,0-22 16,21 0-16,-21 0 0,21 0 15,0 1-15,0-1 0,-21-21 16,21-21 15,0-1-31,0 1 0,0 0 0,0 0 16</inkml:trace>
  <inkml:trace contextRef="#ctx0" brushRef="#br0" timeOffset="52093.01">14584 8848 0,'0'0'0,"-43"0"0,-62-21 16,83 21 0,1 0-16,0 0 15,21 21-15,0 0 16,-21-21 15</inkml:trace>
  <inkml:trace contextRef="#ctx0" brushRef="#br0" timeOffset="52293.89">12996 9208 0,'0'0'0,"-84"21"16,84 0-16,42-21 15,-21 0-15,0 0 0,22 0 16,-1 0-16,0 0 0,1 0 15,-1-21-15,21 21 0,-20 0 0,-1 0 16,-21-21-16,22-1 0,-22 22 16</inkml:trace>
  <inkml:trace contextRef="#ctx0" brushRef="#br0" timeOffset="52944.48">1122 11494 0,'0'-22'16,"21"1"0,0 21-16,21-21 15,1 21-15,-1-21 0,0 21 16,22-21-16,-1 21 0,1-21 0,-1 21 15,1 0-15,-1-22 0,-20 22 16,-1 0-16,0 0 0,-20 0 0,20 0 16,-84 22 15,20-22-31</inkml:trace>
  <inkml:trace contextRef="#ctx0" brushRef="#br0" timeOffset="53400.46">1270 11472 0,'0'0'0,"-42"22"0,20-22 0,1 21 0,0 0 16,21 0-16,-21 0 0,21 0 15,-21 1-15,21-1 0,0 21 16,0-21-16,0 0 0,-21 1 0,21-1 16,0 0-16,-22-21 15,22 21-15,0-42 31,22 0-15,-1 0-16,-21-1 0,21 22 16,0-21-16,0 0 0,0 0 0,1 0 15,-1 21-15,21-21 0,0 21 16,-20 0-16,20 0 0,0 0 16,1 0-16,-1 0 0,0 0 0,1 0 15,-1 21-15,-21 21 0,21-21 16,-20 0-16,-1 22 0,0-1 0,-21 0 15,0 1-15,0-1 0,-21 0 16,0 1-16,-22-22 0,1 21 0,0 1 16,-1-22-16,-20 21 0,20-21 15,1 0-15,-21 1 0,20-22 16,1 21-16,0-21 0,-1 0 16,1 0-16,21 0 0,-22 0 0,22 0 15,21-21-15,-21 21 16,21-22-16,0 1 0,0 0 15,21 21-15,0-21 0,22 0 16,-1 0-16,0-1 0,1 1 0</inkml:trace>
  <inkml:trace contextRef="#ctx0" brushRef="#br0" timeOffset="53577.36">2138 11875 0,'0'0'0,"21"-22"0,0 22 15</inkml:trace>
  <inkml:trace contextRef="#ctx0" brushRef="#br0" timeOffset="54280.95">4106 11028 0,'0'0'0,"-21"-21"0,0 0 0,-21-1 15,20 1-15,1 21 0,-21-21 16,0 0-16,-1 21 0,-20 0 0,20 0 16,-20 0-16,21 0 0,-22 0 15,1 0-15,20 21 0,-20 0 16,20 0-16,22 22 0,-21-1 0,21 0 16,0 22-16,-1-1 0,22 1 15,-21-1-15,21 1 0,0-1 0,0 1 16,0-1-16,0-20 0,0 20 15,0 1-15,0-22 0,0 0 0,21 1 16,22-22-16,-22 21 0,0-21 16,21 1-16,-20-22 0,20 0 0,0 0 15,1 0-15,-1 0 0,0 0 16,1-22-16,-22 1 0,21 0 16,0 0-16,-20 0 0,-1 0 0,21-22 15,-42 22-15,21 0 0,-21 0 16,0-22-16,0 22 0,0 0 0,-21 0 15,0 0-15,0 0 0,0 21 16,-1-22-16,-20 22 0,21 0 0,0 0 16,0 0-16,-22 0 0,22 0 15,42 0 17,-21 22-32,43-22 0,-22 21 15,0 0-15,0 0 0,21 0 0,-20 0 16,-1 22-16,0-1 0,0 0 15,0 1-15,0 63 16,-21-64-16,0 21 0,0-20 0,0 20 16,0 1-16,0-22 0,-21 22 15,21-22-15,-21 21 0,0-20 0,0-1 16,0 0-16,-1 1 0,1-1 16,21-21-16,0 22 0,-21-22 0,21 0 15,0-42 1,0 0-1,0-1-15,21 1 0,0-21 0,-21 0 16,22-1-16,-1 1 0,0 0 16</inkml:trace>
  <inkml:trace contextRef="#ctx0" brushRef="#br0" timeOffset="56404.74">4191 11748 0,'0'-22'32,"0"1"-17,0 0-15,21 0 0,0 0 16,0 0-16,1-1 0,-1-20 16,0 21-16,0 0 0,0-22 15,0 22-15,1-21 16,-22 21-16,-22 42 15,1-21 1,0 21-16,-21 21 0,21-20 16,-1-1-16,1 21 0,0 0 0,0-20 15,21 20-15,0-21 0,-21 21 16,21-20-16,0-1 0,0 0 0,0 21 16,0-21-16,21 1 15,0-1-15,0-21 0,0 0 0,1 0 16,-1 0-16,21 0 0,0 0 0,1-21 15,-1 21-15,0-22 16,1 1-16,20 0 0,-20 0 0,-1-21 16,0 20-16,1 1 0,-1-21 15,0 0-15,-21 20 0,1-20 0,-1 21 16,-21-21-16,0 20 0,0 1 0,0 0 16,0 0-16,-21 21 15,21 21 1,-22 0-16,1 0 0,21 1 15,0-1-15,0 21 0,-21-21 0,21 22 16,0-22-16,-21 0 0,21 21 0,0-21 16,0 1-16,0-1 15,0 0-15,0 0 0,0 0 0,0 0 16,0-42 15,21 0-31,-21 0 16,21 0-16,0 0 0,1-22 15,-22 22-15,21-21 0,0 21 0,0-22 16,0 1-16,0 0 0,1 20 0,-1-20 16,0 21-16,0 0 0,0 21 15,-21-21-15,21 21 0,1 21 16,-22 0-16,21 0 16,-21 0-16,0 0 0,0 22 15,0-22-15,0 21 0,0-21 0,0 22 16,21-22-16,-21 0 0,0 21 15,21-20-15,-21-1 0,21 0 0,0-21 16,1 21-16,-1-21 0,0 0 0,21 0 16,-21 0-16,22 0 0,-1 0 15,0 0-15,1 0 0,-1 0 0,0-21 16,1 0-16,-1 0 0,0-1 16,1 1-16,-22 0 0,21 0 0,-21 0 15,1-22-15,-22 22 0,0-21 0,0 21 16,0-22-16,0 22 0,0 0 15,-22 0-15,22 0 0,-21 0 16,0 21-16,0 0 0,0 0 0,0 0 16,-1 0-16,1 0 0,0 21 15,0 0-15,0 0 0,0 21 0,21-20 16,0-1-16,0 21 0,0-21 16,0 0-16,0 1 0,0-1 0,21 0 15,0 0-15,0 0 0,0-21 16,22 0-16,-22 0 0,0 0 15,0 0-15,0 0 0,22 0 0,-22 0 16,0 0-16,0 0 0,21-21 0,-20 0 16,20 0-16,-21 0 0,0-1 15,0 1-15,1 0 0,-1 0 16,0 0-16,0-22 0,-21 22 0,0 0 16,21 21-16,-21-21 0,21 21 15,-21 21 1,0 0-16,0 43 15,0-43-15,0 0 16,0 21-16,0-20 0,0-1 0,0 0 16,22 0-16,-1 0 0,0 0 15,0 1-15,0-22 0,0 21 16,22-21-16,-22 0 0,21 0 0,1 0 16,-1 0-16,0 0 0,1 0 15,-1 0-15,21 0 0,-20-21 0,-1-1 16,0 22-16,1-21 0,-1 0 0,0 0 15,-20-21-15,20 20 0,-21 1 16,0-21-16,-21 0 0,0 20 0,0-20 16,0 0-16,0 21 0,0-22 0,0 22 15,-21 0-15,0 0 0,0 21 16,-22 0-16,22 0 0,0 0 0,-21 0 16,-1 0-16,22 21 0,-21 0 15,0 0-15,-1 22 0,22-22 16,0 21-16,-21 0 0,20-20 0,22 20 15,0-21-15,0 21 0,0-20 16,0-1-16,0 21 0,0-21 0,22 0 16,-1 1-16,0-22 0,0 0 15,0 0-15,22 0 0,-22 0 16,0 0-16,21 0 0,-21 0 0,1 0 16,20-22-16,-21 1 0,0 21 0,0-21 15,22 0-15,-22 0 0,0-22 16,-21 22-16,21 0 0,0-21 0,-21 21 15,22-22-15,-22 22 0,0-21 16,0 21-16,0-1 16,0 44-1,0-1 1,-22 0-16,22 21 0,0-21 16,0 1-16,0-1 0,0 21 0,0-21 15,0 0-15,22 1 0,-1-1 16,-21 0-16,21 0 0,0-21 0,0 21 15,0-21-15,1 0 0,-1 0 0,21 0 16,-21 0-16,0 0 0,1 0 16,-1 0-16,21-21 0,-21 21 0,0-21 15,1 0-15,-1 0 0,21-22 0,-42 22 16,21-21-16,0-1 16,1 1-16,-1-21 0,0 20 0,-21-20 15,21-1-15,0 1 0,-21 20 16,0 1-16,21 0 0,-21-1 0,22 1 15,-22 21-15,0 0 0,0 0 0,-22 42 32,1 0-32,21 0 15,0 21-15,-21 1 0,21-1 0,-21 0 16,21 22-16,0-22 0,-21 1 16,21 20-16,0-21 0,0 1 15,0-1-15,0 0 0,21 1 0,0-1 16,0-21-16,22 0 0,-22 1 15,0-1-15,21 0 0,-21-21 0,22 0 16,-1 0-16,-21 0 0,22 0 16,-1 0-16,0 0 0,-21 0 0,22-21 15,-1 0-15,-21-1 0,0 1 0,22 0 16,-22 0-16,0-21 0,0 20 16,0-20-16,-21 21 0,0-21 0,0 20 15,0 1-15,0 0 0,0 0 0,-21 21 16,0 0-16,0 0 15,0 21-15,0 0 0,-1 0 0,1 1 16,0 20-16,0-21 0,0 21 16,21-20-16,0-1 0,0 21 15,0-21-15,0 0 0,0 1 0,0-1 16,0 0-16,21 0 0,0 0 0,0-21 16,0 0-16,1 21 0,-1-21 15,0 0-15,0 0 0,0 0 0,22 0 16,-22 0-16,0 0 0,21-21 0,-21 0 15,1 0-15,-22 0 0,21 0 16,-21-1-16,21 1 0,-21-21 0,21 21 16</inkml:trace>
  <inkml:trace contextRef="#ctx0" brushRef="#br0" timeOffset="56648.6">7535 11134 0,'0'0'0,"21"0"31,1 0-15,20 0-16,0-21 0,1 21 0,-1 0 16,21-22-16,1 22 0,-1-21 15,-20 0-15,20 21 0,-20-21 16,20 21-16,-21 0 0,1-21 0,-1 21 0,-21 0 15,22-21-15,-22 21 16,0-22-16,0 22 0,21-21 0</inkml:trace>
  <inkml:trace contextRef="#ctx0" brushRef="#br0" timeOffset="57120.25">9546 10647 0,'0'0'0,"0"-21"32,0 42-17,0 0-15,-21 0 16,21 22-16,-21-1 0,21 0 0,-21 22 15,-1-22-15,22 22 0,-21-1 0,0-21 16,0 22-16,0-1 0,21 1 16,-21-22-16,-1 22 0,22-22 0,-21-21 15,21 22-15,0-22 0,0 0 0,0 0 16,0 0-16,21-21 31,1-21-31,-22-21 16,0 21-16,0-1 0,0 1 15</inkml:trace>
  <inkml:trace contextRef="#ctx0" brushRef="#br0" timeOffset="57572.43">9313 10880 0,'-21'-43'0,"42"86"0,-42-107 16,21 22-16,0 0 0,0-1 0,0 22 16,0-21-16,0 21 0,0-22 15,21 22-15,0 0 0,1 0 0,-1 0 16,0-1-16,0 22 0,21 0 15,1 0-15,20 0 0,-20 0 0,20 22 16,1-1-16,-22 21 0,0-21 16,1 22-16,-1-1 0,-21 21 15,0-20-15,-21-1 0,0 0 0,-21 1 16,-21-1-16,-1 0 0,1-20 0,0 20 16,-22-21-16,22 0 0,0 22 15,-1-22-15,-20-21 0,42 21 0,-22-21 16,1 21-16,21-21 0,0 0 15,-1 0-15,1 0 0,0-21 0,21 0 16,0 0-16,0-1 0,0 1 16,0 0-16,21 21 15,0 0 1,1 0-16,-22 21 0,21 0 0,0 1 0,-21-1 16,21 21-16,0-21 15,-21 22-15,21-22 0,-21 21 0,22-21 16,-22 22-16,21-22 0,0 0 15,-21 0-15,21 0 0,0 0 0,0 1 16,-21-1-16,22-21 0,-1 21 0,0-21 16,0 0-16,0 0 0,0 0 15,1 0-15,-1 0 0,0 0 0,0 0 16,-21-21-16,21 0 0,0-1 0</inkml:trace>
  <inkml:trace contextRef="#ctx0" brushRef="#br0" timeOffset="58216.38">9948 11324 0,'21'0'32,"-21"-21"-32,22 21 0,-1 0 15,0-21-15,0 0 16,21 0-16,-20 21 0,-1-22 0,0 1 16,21 0-16,-21 0 0,22 0 15,-22 0-15,0-1 0,0 22 0,-21-21 16,0 0-16,-21 21 15,-21 0 1,21 0-16,-1 0 0,-20 21 16,0 0-16,-1 22 0,22-22 0,-21 21 15,0-21-15,20 22 0,1-1 16,0-21-16,0 0 0,21 22 0,0-22 16,0 0-16,0 0 0,21 0 0,0-21 15,0 22-15,22-22 0,-22 0 16,42 0-16,-20 0 0,-1 0 0,0 0 15,22 0-15,-22-22 0,22 1 0,-22 21 16,22-21-16,-22-21 0,21 21 16,-20-1-16,-1-20 0,-21 21 0,22-21 15,-1-1-15,-21 1 0,0 21 16,0-22-16,-21 22 0,0-21 16,0 21-16,0 0 0,0-1 0,0 1 15,-21 21 1,0 0-16,0 21 0,0 1 15,0 20-15,21-21 0,0 21 16,0 1-16,-22-1 0,22 0 16,-21 1-16,21 20 0,0-20 0,-21 20 15,21-21-15,0 22 0,0-1 0,-21-20 16,21 20-16,-21 1 0,21-1 16,0 1-16,-21 20 0,-1-20 0,1 21 15,0-1-15,21-20 0,-21 20 0,21-20 16,-21 21-16,0-22 0,21 1 15,0-1-15,0 1 0,-22-22 16,22 0-16,0 1 0,0-22 0,0 0 16,0-42-1,0 0 1,0-1-16,0-20 0,0 0 0,0-1 16,22 1-16,-22-21 0,0-1 0,21 1 15</inkml:trace>
  <inkml:trace contextRef="#ctx0" brushRef="#br0" timeOffset="58524.21">10731 11261 0,'0'-64'0,"0"128"0,0-170 15,0 85-15,22-22 0,-22 22 16,0 0-16,21 0 0,0 0 0,0 21 16,0-21-16,22 21 0,-22 0 0,21 0 15,0 0-15,-20 0 0,20 0 16,0 21-16,1 0 0,-22 0 0,0 21 15,0 1-15,0-1 0,-21 0 16,0-20-16,0 20 0,-21 0 0,0 1 16,0-22-16,-22 0 0,1 0 0,0 0 15,-1 0-15,22 1 0,-21-1 16,0-21-16,20 0 0,1 0 16,-21 21-16,21-21 0,21-21 31,21 0-16,0 21-15,0-22 0,22 1 0,-22 21 16,21-21-16,0 0 0</inkml:trace>
  <inkml:trace contextRef="#ctx0" brushRef="#br0" timeOffset="58948.27">11409 11070 0,'21'-21'0,"-42"42"0,63-63 0,-42 21 15,0 0-15,-21 21 31,0 0-31,21 21 0,-21 0 0,-1 0 16,1 0-16,0 22 0,21-22 0,-21 21 16,21-21-16,-21 22 0,21-1 15,0-21-15,0 0 0,0 22 0,0-22 16,0 0-16,21 0 0,0 0 0,0 0 16,0-21-16,1 0 15,-1 0-15,21 0 0,-21 0 0,0 0 16,22 0-16,-22 0 0,21-21 0,-21 0 15,22 0-15,-22 0 0,21 0 16,-21-1-16,1-20 0,-22 21 0,0-21 16,0 20-16,0-20 0,0 21 15,0 0-15,0 0 0,-22-1 16,1 1-16,-21 21 0,21 0 0,0 0 16,-22 0-16,22 0 0,-21 0 15,21 21-15,-22-21 0,22 22 0,0-1 16,0 0-16,0 0 0,21 0 0,-22 0 15,22 1-15,0-1 0,0 0 16,0 0-16,22 0 0,-1-21 0,0 21 16,0-21-16,0 0 0,0 0 0,1 0 15,20 0-15,-21 0 16,0 0-16,22 0 0,-22-21 0,0 0 16</inkml:trace>
  <inkml:trace contextRef="#ctx0" brushRef="#br0" timeOffset="59273.08">11769 11261 0,'42'-43'15,"-84"86"-15,105-128 0,-42 64 16,0 0-16,-21 0 0,22-22 0,-1 22 15,-21 0-15,21 0 0,0 0 16,0-1-16,0 22 16,1 0-16,-1 0 0,0 0 15,0 22-15,0-1 16,0 0-16,1 0 0,-1 21 0,-21-20 16,21 20-16,0-21 0,0 21 0,-21 1 15,0-22-15,0 0 16,0 0-16,0 22 0,0-22 15,0 0-15,-21-21 0,0 0 16,0 0 0,0-21-1,21 0-15,0-1 0,0 1 0,0 0 16,0 0-16,0-21 0,0 20 16,21 1-16,0-21 0,-21 21 0,21-22 15,0 22-15,0 0 0,-21 0 0,22 0 16,-1 0-16,0-1 0,-21 1 15,21 0-15,0 21 0,0-21 0,-21 0 16,22 0-16,-1-1 0</inkml:trace>
  <inkml:trace contextRef="#ctx0" brushRef="#br0" timeOffset="59564.44">12954 10372 0,'0'21'31,"-21"0"-31,0 0 0,-1 22 16,1-1-16,21 0 0,-21 1 0,0-1 16,0 0-16,21 1 0,-21-1 0,21 0 15,-22 22-15,1-22 0,21 0 16,0 1-16,0-1 0,-21 0 16,21 1-16,0-1 0,0 0 15,0-20-15,0 20 0,0 0 0,0-21 16,0 1-16,0-1 0,21 21 0,0-42 15,-21 21-15,22 0 0,-1-21 16,0 0-16,0 0 0,0 0 0,0 0 16,1-21-16,-1 21 0,0-21 0,0 0 15,0-21-15,-21 20 0,21-20 16,1 0-16</inkml:trace>
  <inkml:trace contextRef="#ctx0" brushRef="#br0" timeOffset="59789.4">12827 10964 0,'0'0'0,"-21"-21"0,0 21 0,-1 0 16,22-21-1,22 21-15,-1 0 0,21-21 16,-21 0-16,22 21 0,-1-21 0,21 21 16,-20 0-16,20-22 0,1 22 15,-22-21-15,22 21 0,-22 0 0,0-21 16,1 0-16,-1 21 0,-21 0 0,0 0 15,0 0-15,1 0 0</inkml:trace>
  <inkml:trace contextRef="#ctx0" brushRef="#br0" timeOffset="60808.33">1439 13060 0,'0'0'0,"21"0"0,1-21 16,-1 21-16,-21 21 47,-21 0-47,-1 0 0,-20 22 0,21-1 15,-21 0-15,20 1 0,1-1 16,0 21-16,-21 1 0,21-1 16,-1 1-16,1 21 0,0-22 0,0-21 15,21 22-15,0-22 0,0 1 16,0-1-16,21-21 0,0 21 16,22-42-16,-22 22 0,21-22 0,0 0 15,1 0-15,-1 0 16,0 0-16,1-22 0,-1 1 0,0 0 0,1 0 15,-1 0-15,-21 0 16,22-22-16,-22 22 0,-21-21 0,0 21 16,0-1-16,0-20 0,0 21 15,0-21-15,-21 20 0,-22 1 0,22 0 16,0 0-16,-21 21 0,20 0 16,-20 0-16,21 0 0,-21 21 15,20 0-15,1 0 0,0 1 0,0 20 16,0 0-16,0-21 0,21 22 15,0-1-15,0-21 0,0 0 0,0 1 16,0-1-16,0 0 16,0 0-16,21-21 0,0 0 0,0 0 0,0 0 15,0 0-15,22 0 16</inkml:trace>
  <inkml:trace contextRef="#ctx0" brushRef="#br0" timeOffset="61000.52">2159 13547 0,'-21'21'0,"42"-42"0,0 21 0,-21-21 0,0-1 0,0 1 31,42 21 31</inkml:trace>
  <inkml:trace contextRef="#ctx0" brushRef="#br0" timeOffset="61856.79">3895 13060 0,'0'0'15,"-22"-21"-15,22 0 0,0-1 16,0 1-16,0 0 0,0 0 16,0 0-16,22-22 0,-1 22 15,0 0-15,0 0 0,0 0 0,0 0 16,1 21-16,-1 0 0,21 0 16,-21 0-16,0 21 0,22 21 0,-22 0 15,21 1-15,-21 20 16,22 1-16,-22-22 0,0 22 0,0-1 15,-21-21-15,0 22 0,0-22 16,0 22-16,0-22 0,0 0 0,0 1 16,0-1-16,0-21 0,0 0 0,0 1 15,0-1-15,0-42 16,0-1 0,0 1-16,0-21 0,0 21 15,0-22-15,0 1 0,21 0 0,-21-1 16,22-20-16,-1 21 0,-21-22 15,21 1-15,0 20 0,0-20 0,0-1 16,1 1-16,-1 20 0,0-20 16,0 42-16,0-22 0,0 22 15,-21 0-15,22 21 0,-1 0 0,0 0 16,-21 21 0,0 0-16,21 1 0,-21 20 0,0-21 15,0 21-15,0 1 0,0-1 16</inkml:trace>
  <inkml:trace contextRef="#ctx0" brushRef="#br0" timeOffset="62496.75">4762 13335 0,'0'0'0,"0"21"0,22 0 15,41 1 1,-42-22-16,0 0 0,22-22 16,-22 22-16,0-21 15,0 0-15,0 0 0,22 0 0,-22 0 16,0-1-16,0-20 0,0 21 15,-21-21-15,0 20 0,22-20 0,-22 21 16,0 0-16,0 0 0,0-1 0,0 1 16,-22 21-16,1 0 15,0 21-15,0 1 0,0-1 0,0 0 16,-1 21-16,1-21 0,0 22 16,21-1-16,-21-21 0,21 22 0,-21-22 15,21 21-15,0-21 0,0 0 16,0 1-16,0-1 0,21 0 15,0-21-15,0 0 0,0 21 0,1-21 16,20 0-16,-21 0 0,21 0 16,-20 0-16,20-21 0,0 21 0,1-21 15,-1 0-15,0-1 0,1 1 16,-1 0-16,0 0 0,1 0 0,-22-22 16,21 22-16,-21-21 0,0 0 0,1 20 15,-1-20-15,0 21 0,0-21 16,0 20-16,0 1 0,-21 0 0,22 0 15,-1 21-15,0 0 0,0 0 16,0 0-16,0 0 0,1 0 0,-1 21 16,0 0-16,21 0 15,-21 22-15,1-1 0,-1-21 0,0 22 16,0-22-16,0 21 0,0-21 0,-21 22 16,0-22-16,0 21 0,0-21 15,0 0-15,0 1 0,0-1 16,-21 0-16,0-21 0,21-21 31,0 0-31,0-1 16,0 1-16,0 0 0,0 0 15,0 0-15,0-22 0,21 22 0,-21-21 16,21 21-16,1-22 0,-22 22 0,21 0 16,0 0-16,0 0 15,0 0-15,0-1 0,-21 1 0,22 21 16,-1-21-16,0 21 0,0-21 15</inkml:trace>
  <inkml:trace contextRef="#ctx0" brushRef="#br0" timeOffset="62682.65">6519 12912 0,'-63'21'16,"126"-42"-16,-42 21 0,1 0 0,-22 21 0,21 0 15,-21 0-15,0 0 0,0 1 0,0-1 16,0 21-16,0-21 0,-21 0 16,-1 22-16,22-22 0,-21 0 0,21 21 15,0-20-15,0-1 0,-21 0 0,21 0 16,21-21 31,-21-21-47,21 21 0,-21-21 15,22 0-15,-22-1 0,21-20 0</inkml:trace>
  <inkml:trace contextRef="#ctx0" brushRef="#br0" timeOffset="62836.56">6625 12721 0,'0'-21'0,"0"42"0,-21-63 0,21 21 15,-21 0-15,0-1 0,-1 22 16,1 0-16,0 0 16,21 22-1,0-1 1,21 0-16,0-21 16,-21 21-16,22 0 0</inkml:trace>
  <inkml:trace contextRef="#ctx0" brushRef="#br0" timeOffset="63721.2">7027 13187 0,'0'0'0,"0"21"0,-42 64 32,42-64-32,21-21 15,0 0 1,0 0-16,1-21 0,-1 0 15,21-1-15,-21 22 0,22-42 0,-22 21 16,21 0-16,-21-22 0,22 22 0,-22-21 16,0 0-16,0-22 0,0 22 15,-21-22-15,0 22 0,0-22 0,0 22 16,0 0-16,0 21 0,0-22 16,0 22-16,-21 21 0,0-21 0,0 21 15,0 0-15,-1 0 0,1 21 16,21 0-16,-21 0 15,0 1-15,0 20 0,21 0 0,0 22 16,-21-22-16,21 22 0,-22-1 0,22 1 16,0-1-16,-21 1 0,21 20 15,0-20-15,0 20 0,0 1 0,0 0 16,0-1-16,0 1 0,0 0 0,0-1 16,0 22-16,0-21 0,-21 21 15,21-22-15,0 22 0,-21 0 0,21 0 16,-21-21-16,21 20 0,-21 1 0,21-21 15,0 0-15,0-22 0,0 22 16,0-43-16,0 22 0,0-43 16,0 21-16,21-42 0,0 0 0,0 0 15,0 0-15,22-21 0,-22-21 16,21 20-16,-21-20 0,22 0 0,-22-1 16,21-20-16,-21 21 0,22-22 0,-22 1 15,21-1-15,-21-21 0,0 1 0,-21-1 16,0 0-16,0 1 0,0-22 15,0 21-15,-21-21 0,0 22 0,0-22 16,-21 21-16,-1 1 0,1 20 16,0-21-16,-22 43 0,22-21 0,-22 20 15,22 22-15,-22 0 0,22 0 0,0 0 16,-1-1-16,22 22 16,0 0-16,0-21 0,21 0 15,21 21-15,0-21 0,22 21 16,-22-21-16,21 0 0,0-1 15,1 1-15,20 0 0,-20 0 0,-1 0 16,0 0-16,1-1 0,20 1 16,-21 0-16,-20 0 0,20 0 0,-21 0 15,0-1-15,0 1 0,1 0 0,-22 0 16,-22 21 15,22 21-31,0 0 16,0 0-16,-21 1 0,21-1 15,-21 0-15,21 0 0,0 21 0,-21-20 16,21-1-16,0 0 0,0 0 16,0 0-16,0 0 0,0 1 15,21-22 17,-21-22-32,21 1 0,0 21 0,-21-21 15,22-21-15</inkml:trace>
  <inkml:trace contextRef="#ctx0" brushRef="#br0" timeOffset="63876.52">7620 12848 0,'0'0'0,"0"-21"16,0 0-16,-21-43 15,21 86 32,21-22-31,0 21-16,0-21 0,0 0 15,1 21-15</inkml:trace>
  <inkml:trace contextRef="#ctx0" brushRef="#br0" timeOffset="65875.96">8170 12764 0,'0'0'0,"0"-22"15,-21 22-15,0 0 16,0 0-16,0 0 0,-1 0 0,1 0 15,0 0-15,0 22 0,0-1 16,0 0-16,-1 21 0,1-21 0,21 1 16,0 20-16,0-21 0,0 21 0,0 1 15,0-22-15,0 0 0,0 21 16,0-20-16,21-1 0,1 0 0,-1 0 16,21 0-16,0 0 0,1-21 15,20 22-15,-20-22 0,20 0 0,1 0 16,-1 0-16,22 0 0,-22 0 15,22 0-15,-22 0 0,1-22 16,-1 1-16,1 21 0,-22-21 0,1-21 16,-22 21-16,0-22 0,-21 1 0,0 0 15,0-1-15,0 1 0,0 0 16,-21-1-16,0 22 0,-1-21 0,1 21 16,0 21-16,0-22 0,0 22 15,0 0-15,-22 0 0,22 0 0,0 22 16,-21-1-16,20 21 0,-20-21 15,21 22-15,0-22 0,0 21 0,-1 0 16,1 1-16,21-22 0,0 21 0,0-21 16,0 1-16,0-1 15,0 0-15,0 0 0,21 0 0,1-21 16,-1 0-16,0 0 0,0 0 0,21 0 16,-20 0-16,20 0 0,-21 0 15,0-21-15,22 21 0,-22-21 0,21 0 16,-21 0-16,0-22 0,1 22 15,-1 0-15,0-21 0,0-1 0,-21 22 16,21-21-16,-21 21 0,0-22 16,0 22-16,0 0 0,0 0 0,-21 42 31,0 0-15,21 0-16,-21 0 0,21 22 0,0-22 15,0 21-15,0 1 0,0-22 16,0 21-16,0-21 0,0 22 0,21-22 15,0 0-15,0 0 0,0 0 0,1 0 16,20 1-16,-21-22 0,21 0 16,-20 0-16,20 0 0,-21 0 0,21 0 15,-20 0-15,-1 0 0,21-22 16,-21 1-16,0 0 0,1-21 0,-1 21 16,0-22-16,0 1 0,0-22 15,0 1-15,-21-1 0,22 1 0,-1 21 16,-21-22-16,0 1 0,21 20 0,-21 1 15,21 0-15,-21-1 0,0 22 16,0 0-16,0 0 0,0 0 16,-21 42-1,0 0-15,21 0 16,0 0-16,-21 0 0,-1 22 0,22-22 16,-21 21-16,21 1 0,0 20 0,0-21 15,0 1-15,0-1 0,0 22 16,0-22-16,0-21 0,0 21 0,21 1 15,1-22-15,-1 0 0,0 0 16,0 0-16,0 1 0,0-22 16,1 0-16,20 0 0,-21 0 0,21 0 15,-20 0-15,20-22 0,-21 1 16,21 0-16,1 0 0,-22-21 0,0 20 16,21-20-16,-20 21 0,-1-21 0,0-1 15,0 1-15,0 0 0,0 20 16,-21 1-16,0 0 0,0 0 0,0 0 15,0 42 17,-21 0-32,21 21 0,0-20 0,-21 20 0,21 0 15,-21-21-15,21 22 16,0-1-16,0-21 0,0 22 0,0-22 0,0 21 16,0-21-16,21 0 0,0 1 15,0-22-15,1 21 0,-1-21 16,0 0-16,0 0 0,21 0 0,-20 0 15,-1 0-15,21 0 0,-21 0 16,0 0-16,1-21 0,-1-1 0,0 1 16,0 0-16,0-21 0,0 21 0,-21-22 15,22 1-15,-1 21 0,-21-22 16,21 22-16,-21 0 0,0 0 0,0 0 16,0 42-1,0 21 1,0-21-16,0 1 0,0 20 0,0-21 15,0 21-15,0-20 16,0-1-16,0 21 0,0-21 0,0 0 16,0 1-16,21-1 0,0 0 15,0-21-15,1 0 0,-1 0 16,0 0-16,0 0 0,0 0 0,0 0 16,1 0-16,-1-21 0,0 21 0,0-21 15,-21-1-15,0 1 0,0-21 16,0 21-16,0-22 0,0 22 0,0-21 15,0 21-15,-21-22 0,21 22 16,-21 0-16,0 0 0,-1 0 16,1 21-16,0 0 0,0 0 0,0-21 0,0 21 15,-1 0 1,44 0 15,-1 0-31,0-22 0,0 1 0,0 21 16,22-21-16,-22 21 0,0-21 0,21 21 15,-21 0-15,22-21 0,-1 21 16,-21 0-16,22 0 0,-1 0 0,-21-21 16,21 21-16,-20 0 0,-1 0 15,0 0-15,0 21 0,0 0 0,0 0 16,1 0-16,-22 0 0,21 22 16,-21-1-16,0-21 0,0 22 15,0-1-15,21-21 0,-21 21 0,0 1 16,0-22-16,0 21 0,21-21 0,-21 1 15,0-1-15,0 0 0,21 0 16,-21 0-16,21-21 16,-21-21-1,0 0-15,0 0 16,0 0-16,0-22 0,0 22 16,22-21-16,-1 21 0,0-22 15,-21-20-15,21 20 0,0 1 16,22 0-16,-22-22 0,0 22 0,0 0 15,21 20-15,-20-20 0,-1 21 16,0 0-16,21 0 0,-21 21 16,1 0-16,-1 21 0,-21 0 15,0 0-15,0 0 0,0 22 16,0-1-16,0 0 0,0 1 0,0-1 16,0 0-16,0-21 0,0 22 15,0-1-15,21-21 0,0 22 0,0-22 16,0 0-16,1 0 0,-1-21 0,0 21 15,21-21-15,-21 0 0,1 0 16,20 0-16,-21 0 0,21 0 16,-20-21-16,-1 21 0,21-21 0,-21 0 15,22 0-15,-22-22 0,0 22 16,0 0-16,0-21 0,0-1 16,1 22-16,-1-21 0,-21 21 0,0-22 15,0 22-15,0 0 0,0-21 0,0 20 16,0 1-16,0 0 0,0 0 0,-21 0 15,-22 0-15</inkml:trace>
  <inkml:trace contextRef="#ctx0" brushRef="#br0" timeOffset="66144.83">11028 12192 0,'0'0'0,"-21"0"0,21 21 0,-22-21 15,1 0 1,21 21 31,-21-21-32,0 22 1,0-1-16,0-21 0</inkml:trace>
  <inkml:trace contextRef="#ctx0" brushRef="#br0" timeOffset="66388.69">9864 12721 0,'-22'21'0,"44"-42"0,-65 64 0,64-43 31,22 0-31,-22 0 0,21-22 16,1 1-16,-1 21 0,0-21 15,1 0-15,-1 0 0,-21 21 16,21-21-16,1-1 0,-22 22 0,21-21 16,-21 21-16,1 0 0,-22-21 15,-22 21 1,1 0-1,0 0-15,0 0 0,-21 21 16</inkml:trace>
  <inkml:trace contextRef="#ctx0" brushRef="#br0" timeOffset="67888.06">1206 14901 0,'0'0'0,"-21"0"0,0 0 15,0 0-15,0 0 0,21-21 16,-21 21-16,-1 0 0,1 0 15,0 0-15,21 21 32,0 1-17,0-1-15,21-21 16,0 21-16,1-21 0,-1 21 16,0-21-16,21 0 0,1 0 0,-1 0 15,21 0-15,-20 0 0,20 0 16,-20 0-16,20-21 0,1 0 15,-22 0-15,0 21 0,1-22 16,-1 1-16,0 0 0,-21 21 0,1-21 16,-1 0-16,-21 0 0,21 21 15,-21-22-15,0 1 0,0 0 16,-21 21 0,0 0-16,-1 0 0,1 0 15,0 0-15,21 21 0,-21 0 16,0 22-16,0-22 0,-1 21 0,1 1 15,0-1-15,0 0 0,0 1 16,0 20-16,-1-21 0,22 22 16,-21-22-16,0 22 0,0-22 15,0 0-15,21 1 0,0-1 0,0-21 16,0 22-16,0-22 0,0 0 16,0 0-16,0 0 15,21-21-15,0 0 16,-21-21-1,0 0-15,0 0 0</inkml:trace>
  <inkml:trace contextRef="#ctx0" brushRef="#br0" timeOffset="68156.89">1101 15409 0,'21'0'31,"0"0"-31,0 0 0,43 0 16,-43 0-16,21 0 15,0 0-15,1 0 0,-1-21 0,0 21 16,1 0-16,-1 0 0,0 0 16,1-21-16,-1 21 0,0 0 15,-20 0-15,20 0 0,-21-21 0,0 21 16,0 0-16,1 0 15,-22-21 1,0 0 0</inkml:trace>
  <inkml:trace contextRef="#ctx0" brushRef="#br0" timeOffset="68464.83">2159 15219 0,'0'0'0,"21"21"0,0-21 0,-21 21 16,21-21-16,1 21 0,-1-21 16,0 0-1,0 0-15,-21-21 16,0 0-16,21 21 16,-21-21-16,21 0 0,-21 0 0,0-1 15,0 1-15,0 0 16,0 0-16,0 0 15,0 42 1,-21-21-16,21 21 16,-21 0-16,21 0 15,0 1-15,0-1 0,21-21 16,0 0 0,1 0-16,-1 0 0,0-21 15</inkml:trace>
  <inkml:trace contextRef="#ctx0" brushRef="#br0" timeOffset="73720.11">4233 14436 0,'0'0'0,"0"-21"16,0-1-16,0 1 15,-21 0-15,0 21 0,0 0 16,0 21 0,21 0-16,-22 1 0,22 20 15,0 0-15,0 1 16,0 20-16,0-21 0,0 22 0,0-22 15,0 22-15,0-22 0,-21 0 0,21 22 16,0-22-16,-21 1 0,21 20 16,-21-21-16,21 1 0,0-1 0,0-21 15,0 22-15,0-22 0,0 0 16,0 0-16,0-42 31,0 0-31</inkml:trace>
  <inkml:trace contextRef="#ctx0" brushRef="#br0" timeOffset="74437.69">3937 14690 0,'0'0'0,"0"-106"31,0 64-31,0 20 0,0-20 16,21 21-16,0 0 0,0-22 0,1 22 15,20 0-15,0 0 0,1 0 16,-1 21-16,21 0 0,-20 0 0,20 0 16,1 0-16,-22 21 0,22 21 15,-22-21-15,0 22 0,1-1 0,-22 0 16,0 1-16,-21-22 0,0 21 16,-21 1-16,-22-1 0,22 0 15,-21-21-15,-22 22 0,22-22 0,-21 21 16,20-21-16,-20 1 0,20-1 15,1 0-15,0 0 0,-1-21 0,22 0 16,0 0-16,0 0 0,0 0 16,0 0-16,21-21 0,0 0 15,0 0-15,21-1 16,0 22-16,0 0 16,0 0-16,0 22 15,1-1-15,-1 0 0,0 21 0,0-21 16,0 22-16,-21-22 0,21 21 15,1 1-15,-22-1 0,21 0 16,0-21-16,-21 22 0,21-22 0,0 0 16,0 0-16,1 0 0,-1 1 15,21-22-15,-21 0 0,22 0 0,-1 0 16,0-22-16,1 1 0,-1 0 16,21 0-16,-20 0 0,-1 0 0,0-22 15,1 1-15,-1 0 0,0-1 16,-20 1-16,-1 0 0,0 20 0,0-20 15,-21 0-15,0 21 0,0-1 0,0 1 16,0 0-16,-21 21 16,0 0-16,0 0 0,-1 0 15,1 21-15,0 0 0,0-21 16,0 43-16,0-22 0,-1 0 0,22 21 16,0-20-16,0 20 0,0-21 15,0 21-15,0-20 0,0-1 0,0 0 16,22 0-16,-1 0 0,0 0 0,0-21 15,0 22-15,0-22 0,1 0 16,20 0-16,-21 0 0,0 0 0,0 0 16,1 0-16,20 0 0,-21-22 15,0 1-15,0 0 0,22 0 0,-22 0 16</inkml:trace>
  <inkml:trace contextRef="#ctx0" brushRef="#br0" timeOffset="74624.59">5609 14923 0,'-21'0'16,"42"0"31,0 0-47,0 0 0,22 0 0,-22 0 15,21 0-15,-21 0 0,1-22 16,20 22-16,-21 0 0,0 0 0,0 0 15</inkml:trace>
  <inkml:trace contextRef="#ctx0" brushRef="#br0" timeOffset="76027.92">5969 15134 0,'0'21'15,"0"-42"-15,0 64 0,0-22 0,0 0 16,21-21-1,0 0 1,22 0-16,-22-21 0,0 0 16,0-1-16,21 1 0,-20 0 0,20 0 15,-21-21-15,21 20 16,-20-20-16,-1 21 0,0-21 0,0-1 16,-21 22-16,0-21 0,0-1 0,0 1 15,0 21-15,0 0 0,0-22 16,-21 43-16,0-21 0,0 21 0,-1 0 15,1 0-15,0 21 16,0-21-16,0 22 0,0-1 0,-1 0 16,22 0-16,0 0 15,0 0-15,0 1 0,0-1 16,22-21-16,-1 0 16,0 0-16,0 0 0,0 0 15,0 0-15,1 0 0,-1-21 16,0-1-16,0 22 0,0-21 0,0 0 15,1 0-15,-1 21 0,-21-21 16,21 21-16,-21-21 0,21 21 16,-21 21-1,0 0 1,0 0-16,0 0 0,0 0 16,0 1-16,0-1 0,-21 0 0,21 0 15,0 0-15,0 22 0,0-22 0,0 0 16,0 21-16,0-21 0,0 1 15,0-1-15,0 0 0,0 0 16,21 0-16,0 0 0,0-21 0,1 22 16,-1-22-16,0 0 0,21 0 15,-21 0-15,22 0 0,-1 0 0,0-22 16,1 1-16,-1 21 0,0-21 16,1 0-16,-1 0 0,0-22 0,-20 22 15,20 0-15,-21 0 0,0-21 0,0 20 16,1 1-16,-22 0 0,21-21 15,-21 21-15,0-1 0,0 1 16,0 42 0,-21 1-1,-1-1-15,22 0 16,0 21-16,0-21 0,0 1 16,0-1-16,0 0 0,0 21 0,0-21 15,0 1-15,0-1 0,0 0 0,0 0 16,22-21-16,-1 21 0,0-21 15,0 0-15,0 0 0,0 0 0,22 0 16,-1 0-16,-21-21 0,22 21 16,-1-21-16,0 0 0,1 0 0,-1-1 15,0 1-15,-21 0 0,22 0 16,-1-21-16,-21 20 0,0 1 0,1-21 16,-1 21-16,-21 0 0,21-1 15,-21 1-15,0 0 0,0 42 31,0 0-31,0 1 0,0-1 16,-21 0-16,21 0 0,0 0 16,0 0-16,0 22 0,0-22 0,0 0 15,0 0-15,0 0 0,0 1 16,0-1-16,0 0 0,21 0 0,0-21 16,0 0-16,0 0 0,1 0 0,-1 0 15,0 0-15,0 0 16,21-21-16,-20 21 0,-1-21 0,21 0 15,-21-1-15,0 1 0,1 0 0,-1-21 16,0 21-16,-21-1 0,21 1 16,-21-21-16,0 21 0,0 0 0,0-1 15,0 1-15,-21 42 32,0-21-32,21 22 0,-21-1 15,21 0-15,-22 0 0,1-21 16,21 21-16,0 0 0,-21 1 15,21-1-15,-21-21 0,0 0 16,21 21 0,0-42-1,0 0 1,0-1-16,0 1 0,0 0 16,21 0-16,0 0 0,0 0 15,0-22-15,1 22 0,-1 0 0,21-21 16,-21 20-16,0 1 0,22 0 0,-22 0 15,21 21-15,-21 0 0,1 0 16,-1 21-16,21 0 0,-21 0 0,0 22 16,1-22-16,-1 0 0,-21 21 15,0-20-15,0 20 0,0-21 0,0 0 16,0 0-16,0 1 0,0-1 16,0 0-16,0 0 0,0 0 15,0 0 1,-21-21-16,-1 0 15,22-21 1,22 0-16,20 21 16</inkml:trace>
  <inkml:trace contextRef="#ctx0" brushRef="#br0" timeOffset="78321.13">9842 14669 0,'0'0'0,"-21"0"16,0 21-16,-21-21 0,21 21 0,-1 0 16,1-21-16,0 0 0,0 0 0,0 0 15,42-21 16,0 0-31,0 0 0,22-22 16,-22 22-16,21-21 0,0-1 16,1 1-16,-1 0 0,0-1 15,-20 1-15,20 0 0,-21-1 16,0 1-16,0 21 0,-21-21 0,0 20 16,0-20-16,0 21 0,0 0 0,0 0 15,-21 21-15,0 0 0,0 0 16,0 0-16,0 0 0,-22 0 0,22 0 15,0 21-15,0 0 0,0 21 16,-1 1-16,1-1 0,21 0 0,-21 22 16,0-22-16,21 43 0,-21-22 0,21 1 15,0-1-15,-21 1 0,21 20 16,-22 1-16,22 0 0,0-1 0,0 1 16,-21 21-16,0 0 0,0-22 15,21 22-15,0 0 0,-21-21 16,0 21-16,21-22 0,-22 1 0,22 0 15,0-1-15,0 1 0,0-22 0,0-20 16,0 20-16,0-20 0,0-1 16,0-21-16,0 0 0,0 0 0,22-21 15,-1 0-15,0 0 16,21-21-16,-21 0 0,1 0 16,20 0-16,0 0 0,-21-22 0,22 1 15,-1 0-15,0-1 0,1 1 0,-22-22 16,21 22-16,-21-21 0,-21-1 15,0 1-15,0-1 0,0 1 16,0-1-16,-21 1 0,0-22 0,-21 21 16,-1 1-16,1-1 0,-21 1 15,20 21-15,-20-22 0,20 22 0,1 21 16,0-22-16,-1 22 0,1 21 0,21-21 16,0 21-16,21-21 0,0 0 31,21 21-16,21 0-15,-21 0 0,22 0 0,-1 0 16,0-22-16,1 22 0,-1-21 0,22 0 16,-22 21-16,21-21 0,1 0 15,-1 0-15,-20-1 0,20 1 16,1-21-16,-22 21 0,0-22 0,1 22 16,-1-21-16,-21 21 0,0-22 15,1 22-15,-22 0 0,0 0 0,0 0 16,-22 21-1,1 0-15,0 0 0,0 0 16,0 21-16,0 0 0,-1 0 0,1 0 16,0 1-16,21-1 15,-21 0-15,0 21 0,0-21 0,21 1 0,0-1 16,0 0-16,-22 0 0,22 0 16,0 0-16,0 1 0,0-1 0,22 0 15,-1-21 1,0 0-16,0 0 15,0 0-15,0-21 0,1 21 0,-1-21 16,0-1-16,0 22 0,0-21 0,0 0 16,1 0-16,-1 0 0,0 0 15,0-1-15,-21 1 16,0 42 15,0 1-31,0-1 0,0 0 0,0 0 16,0 0-16,0 0 15,0 1-15,0-1 0,0 0 0,0 0 16,0 0-16,21-21 16,0 0-16,1 0 15,-1 0-15,0 0 0,21 0 16,-21 0-16,1-21 0,20 0 0,-21 21 16,21-21-16,-20 0 0,20-1 15,-21-20-15,0 21 0,0 0 0,1-22 16,-1 22-16,0 0 0,-21 0 15,0 0-15,0 42 32,0 0-17,0 0-15,0 0 0,-21-21 0,21 22 16,0-1-16,0 0 0,0 0 0,0 0 16,0 0-16,0 1 15,21-1-15,0-21 0,0 0 16,0 0-16,1 0 0,-1 0 15,0 0-15,21 0 0,-21 0 16,22-21-16,-22-1 0,0 1 0,21 0 16,-20 0-16,-1 0 0,0-22 15,0 1-15,0 0 0,0-22 16,-21 22-16,22-22 0,-22 1 0,0 21 16,0-22-16,0 22 0,0-1 15,0 22-15,0-21 0,0 21 0,-22 42 31,22 21-15,-21-21-16,0 22 0,21-1 0,-21 22 16,21-22-16,-21 21 0,21-20 15,0-1-15,0 0 0,0 22 0,0-43 16,0 21-16,0 1 0,0-22 16,0 21-16,21-21 0,0 1 0,0-1 15,0-21-15,1 21 0,20-21 16,-21 21-16,0-21 0,22 0 0,-22 0 15,21 0-15,0-21 0,1 0 16,-1 0-16,-21 21 0,22-22 0,-1-20 16,0 21-16,-21 0 0,1 0 15,-1-22-15,0 22 0,-21 0 0,0 0 16,0 0-16,0-1 0,-21 22 16,0 0-16,-1 0 15,1 0-15,0 22 0,0-22 0,21 21 16,-21 0-16,21 0 0,-21 0 15,21 0-15,0 1 0,0-1 16,0 0-16,0 0 0,0 0 0,21-21 0,0 21 16,-21 1-16,42-22 0,-21 0 15,22 0-15,-1 0 0,0 0 16,1 0-16,20 0 0,-20 0 0,20 0 16,1-22-16,-22 22 0,21-21 15,-20 0-15,-1 0 0,0 0 0,1 0 16,-1-1-16,-21-20 0,0 0 0,1 21 15,-22-22-15,21 1 0,-21 21 16,0-22-16,0 22 0,-21 0 16,-1 21-16,1 0 0,0 0 15,0 0-15,0 21 0,-22 0 16,22 1-16,0 20 0,0-21 0,0 21 16,0-20-16,-1-1 0,22 21 15,-21-21-15,21 0 0,0 22 0,0-22 16,0 0-16,0 0 0,21 0 15,1-21-15,-1 0 16,0 0-16,0 0 0,0 0 0,0 0 16,1 0-16,20 0 0,-21-21 15,0 0-15,0 0 0,22 0 0,-22-22 16,0 22-16,0-21 0,0-22 16,1 22-16,20-21 0,-21-1 0,0 1 15,-21-1-15,21 1 0,1-1 16,-1 1-16,0 20 0,0-20 0,0 20 15,-21 1-15,0 21 0,0 0 16,0 0-16,0 42 16,0 0-16,-21 0 0,0 21 15,0 1-15,0-1 0,-1 0 0,1 22 16,0 21-16,0-22 0,21 1 0,0-1 16,0 1-16,0-1 0,0-21 15,0 22-15,0-22 0,0-21 0,21 22 16,0-22-16,22 0 0,-22 0 15,0 0-15,0 1 0,21-22 0,-20 0 16,-1 0-16,21 0 0,-21 0 16,0-22-16,22 1 0,-22 21 15,0-21-15,21-21 0,-20 21 0,-1-22 16,-21 22-16,0-21 0,0-1 0</inkml:trace>
  <inkml:trace contextRef="#ctx0" brushRef="#br0" timeOffset="78536">11366 14330 0,'0'0'0,"-21"0"0,0 0 0,0 0 0,0 21 15,42-21 16,0 0-15,0 0-16,0 0 0,22-21 16,-22 0-16</inkml:trace>
  <inkml:trace contextRef="#ctx0" brushRef="#br0" timeOffset="78888.28">14055 14097 0,'0'0'16,"-22"0"-16,22-21 31,22 21-31,20 0 0,-21 0 0,21 0 16,1-21-16,-1 21 0,22 0 15,-22 0-15,21-21 0,-20 21 16,20 0-16,-20 0 0,-1-22 0,0 22 16,1 0-16,-22 0 0,0 0 15,0 0-15,-42 0 16,0 0-1,0 0-15,-1 0 0,-20 0 0,0 0 16</inkml:trace>
  <inkml:trace contextRef="#ctx0" brushRef="#br0" timeOffset="79116.17">14351 14097 0,'0'0'0,"0"21"15,-21-21-15,21 21 0,-21 22 0,-1-22 16,22 21-16,-21 1 0,21-1 15,0 0-15,-21 1 0,0-1 0,21 0 16,-21 1-16,21-1 0,0 0 16,-21 1-16,21-22 0,-22 0 0,22 0 15,0 0-15,0 0 0,0 1 0,0-1 16,22-21 15,-1-21-15,0 21-16,21-22 0</inkml:trace>
  <inkml:trace contextRef="#ctx0" brushRef="#br0" timeOffset="79448.98">15346 14161 0,'0'0'0,"42"-43"0,-21 22 15,0 0-15,1 0 0,-22 0 16,0-1-16,-22 22 15,1 0-15,-21 0 0,0 22 16,-1-22-16,-20 42 0,20-21 16,-20 21-16,21 1 0,-1-1 0,1 22 15,21-1-15,0-21 0,-1 22 16,22-22-16,0 1 0,0-1 0,22-21 16,-1 21-16,21-20 0,-21-1 15,22 0-15,-1 0 0,0 0 0,1-21 16,-1 0-16,21 0 0,-20 0 0,20 0 15,1 0-15,-22 0 0,22-21 16,-22 0-16,21 21 0,-20-21 0,-22 0 16,21-1-16,-21 1 0,1 0 15,-22 0-15,0 0 16,-22 21-16,1 0 0,-21 0 16</inkml:trace>
  <inkml:trace contextRef="#ctx0" brushRef="#br0" timeOffset="80488.42">1143 16891 0,'0'0'15,"0"-21"-15,0 0 16,-21 0-16,0-1 16,-1 22-16,1-21 15,21 0-15,0 0 0,-21 0 16,21 0-16,0-1 0,0 1 0,0 0 15,0-21-15,0 21 16,21-1-16,22 1 0,-22-21 0,21 21 16,0 0-16,22-1 0,-22 22 15,22-21-15,-22 21 0,22 0 0,-22 0 16,-21 21-16,21 1 0,-20-1 16,-22 21-16,0 0 0,0 1 15,-43 20-15,1 1 0,0-1 0,-1 1 16,-20-1-16,-1 1 0,1-1 15,20 1-15,1-22 0,0 0 16,21 1-16,-1-22 0,22 21 0,0-21 16,0 1-16,22-1 15,-1-21-15,21 0 0,0 0 0,1 0 16,20 0-16,1 0 0,20-21 16,-20-1-16,-1 1 0,1 0 0,-1 0 15,1 0-15,-22 0 0,1-1 16,-1 1-16,-21-21 0,-21 21 15,0 0-15,0-22 0,0 22 0,-21 0 16,-21 0-16,20 21 0,-20 0 16,0 0-16,21 0 0,-22 0 0,1 0 15,0 0-15,20 21 16,-20 0-16,21 0 0,0 0 0,21 1 16,0-1-16,0 0 0,21-21 15,0 0 1,0 0-16,22 0 0</inkml:trace>
  <inkml:trace contextRef="#ctx0" brushRef="#br0" timeOffset="80677.31">2434 16912 0,'0'0'0,"42"-21"0,-20 21 0,-1-21 16,0 21-16,-21-21 0,21 21 46,0 0-30,0 0 0,22 0-16,-22-21 0,21 21 15,1 0-15,-1 0 0</inkml:trace>
  <inkml:trace contextRef="#ctx0" brushRef="#br0" timeOffset="81024.11">3810 16425 0,'0'0'0,"-21"-21"0,-22-63 32,22 62-32,21 1 0,0 0 0,-21 21 31,21 42-31,0-20 15,0 20-15,0 0 0,0 22 16,0-1-16,0 1 0,0 20 0,0 1 16,0-21-16,0 20 0,0-20 15,0-1-15,0 1 0,0-22 0,0 22 16,0-22-16,0 0 16,0-21-16,0 22 0,0-22 0,0 0 15,0 0-15,21-21 16,0 0-16,-21-21 15,0 0-15,0 0 16,0 0-16,0-22 0,0 22 0</inkml:trace>
  <inkml:trace contextRef="#ctx0" brushRef="#br0" timeOffset="81296.57">3683 16933 0,'0'-63'16,"63"338"-16,-126-487 0,42 107 0,21 41 0,-21 1 16,21 20-16,-22-20 0,22 20 0,0-20 15,0 21-15,0-1 0,43-20 16,-22 20-16,21 1 0,1 0 15,20-1-15,1 22 0,-22 21 16,21 0-16,1 0 0,-22 21 0,22 1 16,-22 20-16,-21 0 0,22 1 0,-22-1 15,-21 21-15,0-20 0,0-1 16,0 22-16,-43-22 0,22 0 0,0 1 16,-21 20-16,-1-42 0,1 22 15,0-1-15,-1-21 0,1 0 0,21 0 16,0 1-16,0-1 0,-1-21 15,22 21-15,22-21 16,-1 0 0,21 0-16,-21 0 0,22 0 15,-22 0-15</inkml:trace>
  <inkml:trace contextRef="#ctx0" brushRef="#br0" timeOffset="81638.38">4297 16976 0,'-21'-106'16,"21"85"0,0 0-16,21 21 15,0-22-15,21 22 16,-21 0-16,1 0 0,20 0 0,0 22 16,-21-22-16,22 21 0,-1 0 0,-21 21 15,22-21-15,-22 1 0,21 20 16,-21-21-16,0 21 0,-21-20 15,0-1-15,0 0 0,0 21 0,0-21 16,0 1-16,-21-22 16,0 0-16,21-22 31,0 1-31,0 0 0,0 0 16,21-21-16,0-1 0,1 22 15,20-21-15,-21-1 0,21 1 16,1 0-16,-1-1 0,0 1 15,1 21-15,-1-21 0,0 20 0,1 1 16</inkml:trace>
  <inkml:trace contextRef="#ctx0" brushRef="#br0" timeOffset="81808.28">5376 16616 0,'43'42'15,"-192"-84"-15,298 105 0,-192-126 0,86 148 0,-43-64 0,0 21 16,-22-21-16,1 22 0,21-1 16,-21-21-16,0 21 0,21-20 0,-21 20 15,21-21-15,0 0 0,-21 22 16,21-22-16,0 0 0,0 0 15,0 0-15,21-21 32,-21-21-32,0 0 15,21 0-15,-21 0 0,21-22 16</inkml:trace>
  <inkml:trace contextRef="#ctx0" brushRef="#br0" timeOffset="81957.2">5334 16489 0,'0'0'15,"-64"-64"1,43 64 0,21 22-1,0-1-15,0 0 0,0 0 16,21-21-16,1 0 16,20 0-16,-21 21 0</inkml:trace>
  <inkml:trace contextRef="#ctx0" brushRef="#br0" timeOffset="83440.84">5884 16552 0,'-21'22'0,"42"-44"0,-63 44 0,21-1 0,0 21 16,-1-21-16,1 22 0,-21-22 16,21 21-16,0 0 0,-1 22 0,22-22 15,-21-21-15,21 22 0,0-1 16,0-21-16,0 22 0,0-22 15,0 0-15,21 0 0,1-21 0,-1 0 16,21 21-16,0-21 0,1 0 16,-1 0-16,22 0 0,-22-21 0,21 21 15,-20-21-15,-1 0 0,0 0 16,1-1-16,-22 1 0,0-21 0,0 21 16,0-22-16,-21 1 0,0 0 15,0-1-15,0 1 0,-21 0 0,0-1 16,0 1-16,0 0 0,-22 21 15,1-1-15,21 22 0,-21 0 0,-1 0 16,-20 0-16,20 22 0,1-1 0,0 0 16,-1 21-16,1 1 15,0-1-15,21 0 0,-22 1 0,22-1 16,21 0-16,0 1 0,0-22 16,0 21-16,21-21 0,22 0 0,-22 1 15,21-22-15,22 21 0,-22-21 16,0 0-16,22 0 0,-1 0 0,-20 0 15,84-43 1,-64 43-16,-21-42 0,22 21 0,-22 0 0,22-22 16,-22 22-16,0-21 0,1 0 0,-22 20 15,0-20-15,0 21 0,-21 0 16,21 0-16,-21-1 0,-21 22 31,0 22-31,0-1 0,21 21 16,0-21-16,-21 22 0,21-22 0,0 21 15,0-21-15,0 0 0,0 22 16,21-22-16,0 0 0,0 0 0,0 0 16,22-21-16,-22 22 0,21-22 15,1 0-15,-1 0 0,0 0 0,1 0 16,-22-22-16,21 22 0,0-21 16,-20 0-16,20 0 0,-21-21 0,0 20 15,0-20-15,1 0 0,-1-1 16,0 1-16,-21 0 0,21 21 15,-21-22-15,21 22 0,-21 0 0,0 0 16,0 42 0,0 0-16,0 0 0,0 0 15,0 22-15,0-22 0,0 21 16,0-21-16,0 1 0,0 20 0,0-21 16,0 0-16,0 0 0,21 1 15,1-22-15,-1 21 0,0-21 0,0 0 16,0 0-16,0 0 0,1 0 15,-1-21-15,0 21 0,21-22 0,-21 1 16,22-21-16,-22 21 0,0-22 16,0 1-16,22 0 0,-22-22 15,0 22-15,0-22 0,0 22 0,0-21 16,1-1-16,-1 1 0,0 20 16,0 1-16,0-22 0,0 43 0,-21-21 15,22 21-15,-22 42 16,0 21-1,0-21-15,-22 22 0,1-1 0,0 0 16,0 1-16,21-1 0,-21 0 16,0 1-16,21 20 0,-22-20 0,1-1 15,21 0-15,-21 1 0,21-1 16,0 0-16,0 1 0,0-22 16,0 0-16,0 0 0,0 0 0,21-21 31,0 0-31,1 0 0,-1-21 15,21-21-15,-21 21 0,0-1 16,1-20-16,20 21 0,-21 0 0,0 0 16,0-1-16,1 1 0,-1 0 0,0 21 15,0 0-15,-21 21 16,0 0-16,0 1 0,0-1 16,0 0-16,0 0 0,0 0 15,0 22-15,0-22 0,21 0 0,-21 0 16,21 0-16,-21 0 0,22 1 15,-1-1-15,0-21 0,0 21 16,0-21-16,0 0 0,1 0 0,20 0 16,-21 0-16,0-21 0,22 21 15,-22-21-15,0-22 0,21 22 0,-21-21 16,1 21-16,-1-22 0,-21 1 16,21 0-16,-21-1 0,21 22 0,-21-21 15,0 21-15,0-1 0,0 1 0,-21 42 31,0 1-31,0-1 0,-1 21 16,22-21-16,-21 22 0,0-1 16,21 0-16,-21 22 0,21-22 15,0 0-15,0 22 0,0-22 0,0 22 16,0-22-16,0 22 0,0-22 16,0 21-16,0 1 0,0-1 0,21 1 15,-21-1-15,21 1 0,-21-1 16,21-20-16,-21 20 0,0 1 0,0-22 15,0 0-15,22 1 0,-22-22 16,0 0-16,0 0 0,0 0 0,0-42 31,0 0-31,0-21 0,-22-1 16,1 1-16</inkml:trace>
  <inkml:trace contextRef="#ctx0" brushRef="#br0" timeOffset="83679.7">7959 16616 0,'0'0'16,"0"-21"-16,0 0 16,21 21-16,0-22 15,0 1-15,0 21 0,22 0 0,-22 0 16,0-21-16,21 21 0,-21 0 15,1-21-15,20 21 0,-21-21 16,21 21-16,-20 0 0,-22-21 0,21 21 16,-21-22-16,0 1 15,0 0-15</inkml:trace>
  <inkml:trace contextRef="#ctx0" brushRef="#br0" timeOffset="83840.61">7408 16298 0,'0'22'0,"0"-44"0,0 65 15,21-43 17,1 0-32,-1 0 0,0-21 15</inkml:trace>
  <inkml:trace contextRef="#ctx0" brushRef="#br0" timeOffset="85239.77">20447 2900 0,'21'0'0,"43"-42"31,-43 20-31,0 1 0,0 0 16,0 0-16,0 0 0,22-22 0,-43 22 16,21 0-16,-21-21 0,0 21 15,0-22-15,0 22 0,0 0 0,-21 0 16,-22-22-16,1 43 0,0-21 15,-1 21-15,1 0 0,-21 0 0,20 21 16,-20 1-16,20-1 0,1 21 16,0-21-16,-1 22 0,1-1 0,21 0 15,0-21-15,0 22 16,21-22-16,0 21 0,0-21 0,0 1 0,0-1 16,0 0-16,21-21 15,0 0-15,0 0 0,0 0 0,22 0 16,-22 0-16,21 0 0,0-21 15,1 0-15,-1-1 0,0 1 0,-20 0 16,20 0-16,0 0 0,-21 0 16,1-1-16,-22 1 0,0 0 0,21 0 15,-21 0 1,0 42-16,0 0 16,0 0-16,0 0 0,0 22 15,0-1-15,0 0 0,0 1 0,0-1 16,0 0-16,0 1 0,0 20 15,0-20-15,0-1 0,0 0 16,0 1-16,0-22 0,0 21 0,0-21 16,0 22-16,-21-22 0,21 0 15,0 0-15,0 0 0,-22-21 16,1 0-16,0 0 16,0 0-16,0-21 15,0 0-15,21 0 0,0 0 16,0-1-16,-22 1 0</inkml:trace>
  <inkml:trace contextRef="#ctx0" brushRef="#br0" timeOffset="85468.64">20722 2942 0,'0'0'0,"21"0"15,0 0-15,1 0 0,-1 0 94,0 0-78,0 0-16,0 0 0,0-21 0,1 21 15,-1-21-15</inkml:trace>
  <inkml:trace contextRef="#ctx0" brushRef="#br0" timeOffset="87633.02">21548 2773 0,'-22'0'15,"22"-21"1,0 0-16,22-1 15,-1 1-15,0 0 0,0 0 16,-21 0-16,21-22 0,0 1 16,1 21-16,-1-21 0,0-1 0,0 1 15,0 0-15,-21-1 0,0 22 16,0-21-16,0 21 0,0-1 0,0 1 16,0 0-16,-21 21 15,0 0-15,0 21 0,0 0 16,21 1-16,0 20 0,0 0 15,-22 1-15,22 20 0,0 1 0,0-1 16,0 1-16,0 20 0,0-41 16,0 20-16,0 1 0,0-1 0,0-21 15,0 22-15,0-22 0,0 1 16,0-1-16,0 0 0,0 1 16,0-1-16,0-21 0,0 0 0,0 0 15,0 1-15,0-1 0,-21-21 16,0 0-16,0 0 15,0 0-15,0 0 0,-22-21 16,22-1-16,-21 1 0,-1 0 0,22 0 16,-21 0-16,21 0 0,-22-1 15,22 1-15,0 0 0,0 0 0,21 42 32,0 0-17,0 0-15,0 1 0,21-1 0,0 0 16,0 0-16,1 0 0,-1 0 15,0-21-15,21 22 0,1-22 0,-22 0 16,21 0-16,0 0 0,-20 0 16,20 0-16,0 0 0,1 0 0,-1 0 15,0-22-15,1 1 0,-1 0 0,0 0 16,1-21-16,-1 20 0,-21 1 16,0-21-16,22 21 0,-22-22 0,-21 22 15,21 0-15,-21 0 0,0 0 16,0 0-16,0-1 0,0 44 31,0-1-31,0 0 16,0 21-16,0-21 0,-21 1 15,21-1-15,-21 0 0,21 0 16,0 0-16,0 0 0,0 1 0,0-1 16,-22-21-16,22 21 0,22-42 46,-1 21-46,-21-21 0,21-1 0,-21 1 16,21 0-16,0 0 0,-21-21 0,21 20 16,-21 1-16,22 0 15,-22 0-15,21 21 0,-21-21 0,21 0 16,0 21 0,-21 21-16,0 0 0,0 0 15,0 0-15,0 0 0,0 1 16,0 20-16,0-21 0,0 0 15,0 0-15,0 1 0,0-1 0,0 0 16,21 0-16,0-21 0,-21 21 16,22-21-16,-1 0 0,0 0 0,21 0 15,-21 0-15,1 0 16,-1-21-16,0 0 0,21 21 16,1-21-16,-22 0 0,21-1 15,-21-20-15,22 21 0,-22 0 0,42-22 16,-42 22-16,-21 0 0,22 0 15,-1 21-15,-21 21 32,-21-21-17,21 21-15,-22 0 0,22 1 0,-21-1 16,21 0-16,-21 0 0,21 0 16,0 0-16,0 1 0,0-1 15,0 0-15,21-21 0,0 0 16,1 0-16,-1 0 15,0 0-15,0 0 0,0 0 16,0-21-16,1 0 0,-1-1 16,-21 1-16,21 0 0,0 0 0,-21 0 15,21 0-15,-21-1 0,0-20 16,0 21-16,0 0 0,0-22 0,0 22 16,-21 0-16,0 21 15,0 0-15,-22 0 0,22 0 0,0 0 16,-21 21-16,-1-21 0,1 21 0,21 1 15,-21 20-15,20-21 0,1 0 16,0 0-16,0 22 0,21-22 16,0 0-16,0 0 0,0 0 15,0 1-15,21-22 0,0 21 0,0-21 16,1 0-16,20 0 0,-21 0 16,21 0-16,1 0 0,-22-21 0,21-1 15,-21 22-15,22-21 0,-1 0 0,0 0 16,-20 0-16,20 0 15,-21-1-15,21 1 0,-20 0 0,-1 0 0,0 0 16,0 0-16,0 21 0,-21-22 16,0 44-1,0-1 1,0 0-16,0 0 0,0 0 16,0 0-16,0 1 0,-21-1 15,21 0-15,0 0 0,0 0 16,0 0-16,0 1 0,21-22 15,0 0 1,1 0-16,-1 0 0,0 0 16,0-22-16,-21 1 0,21 21 15,0-21-15,1 0 0,20 0 0,-21 0 16,0-1-16,0 1 0,106-63 31,-105 84-31,-22 21 47,0 0-47,0 0 16,0 0-16,0 0 0,-22-21 0,22 22 15,-21-1-15,21 0 0,0 0 16,0 0 0,21-21-16,1 0 0,-1 0 15,0 0-15,0 0 16,21 0-16,-20 0 0,-1 0 0,0-21 15,21 21-15,-21-21 0,1 0 16,20 21-16,-21-21 0,0-1 16,0 22-16,1-21 0,-1 0 0,-21 0 15,21 0-15,-21 0 0,0-1 16,0 1-16,0 0 0,-21 21 16,0 0-1,-1 0-15,1 0 0,0 0 0,0 21 16,0-21-16,21 21 0,-21 1 15,-1-1-15,1 0 0,21 0 0,-21 0 16,21 0-16,0 1 0,0-1 16,21-21-1,0 0-15,1 0 0,-1 0 0,0 0 16,0 0-16,0 0 16,0 0-16,1-21 0,-1 21 0,0-22 15,0 22-15,-21-21 0,21 0 0,0 21 16,1-21-16,-1 0 0,-21 0 15,21-1-15,-21 1 0,0 0 0,0 0 16,0 0-16,-21 21 16,0 0-16,-1 0 0,1 0 15,0 0-15,0 0 0,0 21 16,0 0-16,-1-21 0,-20 21 0,21 0 16,0 1-16,0-1 15,21 0-15,21-21 31,0 0-31</inkml:trace>
  <inkml:trace contextRef="#ctx0" brushRef="#br0" timeOffset="88676.52">24447 2858 0,'0'-22'16,"-21"22"-16,0 0 15,0 22 1,0-22-16,21 21 0,-21 0 0,21 0 16,-22 0-16,1 0 15,21 1-15,0-1 0,0 0 16,0 0-16,0 0 0,0 0 0,0 1 16,21-22-1,1 21-15,-1-21 0,0 0 16,0 0-16,21 0 0,-20 0 15,-1 0-15,0-21 0,21 21 0,-21-22 16,1 1-16,20 21 0,-21-21 16,0 0-16,0 21 0,1-21 0,-22 0 15,0-1-15,21 1 0,-21 0 16,0 0-16,-21 21 31,-1 0-31,1 0 16,0 0-16,0 21 0,21 0 0,-21 0 15,0-21-15,21 22 0,0-1 0,0 0 16,0 0-16,0 0 16,21-21 15,0 0-31,0 0 0,0 0 16,0-21-16,-21 0 15,22 21-15,-22-21 0,21 0 16,-21-1-16,21 1 0,0 0 15,-21 42 17,0 0-17,0 1-15,0-1 16,0 0-16,-21 0 0,21 0 16,0 0-16,0 1 15,21-22-15,0 0 0,0 0 16,1 0-16,-1 0 0,0 0 15,0 0-15,0-22 0,0 22 16,1-21-16,-1 21 0,0-21 16,0 0-16,0 0 0,0 0 15,-21-1-15,22 1 0,-22-21 0,21 21 16,-21-22-16,21 1 0,-21 0 16,0-1-16,0 1 0,0 0 0,0-1 15,0 1-15,0 21 0,0 0 16,0 0-16,-21 42 15,0 21-15,-1-21 16,22 22-16,0-1 0,0-21 0,-21 21 16,21 1-16,-21-1 0,21-21 15,0 22-15,0-22 0,0 0 0,0 21 16,0-21-16,0 1 16,0-1-16,21-21 15,0 0-15,1 0 0,-1 0 16,0 0-16,0 0 15,0 0-15,0-21 0,1 21 0,-1-22 16,0 1-16,0 21 0,0-21 16,-21 0-16,21 21 0,1-21 15,-1 21-15,-21 21 16,0 0 0,0 0-16,0 0 15,0 1-15,21-22 0,-21 21 0,21-21 16,-21 21-16,21-21 15,0 0 1,1 0-16,-1 0 16,0 0-16,0 0 0,-21-21 15</inkml:trace>
  <inkml:trace contextRef="#ctx0" brushRef="#br0" timeOffset="88905.39">24913 2773 0,'0'0'0,"-21"0"0,0 0 0,42 0 32,0 0-32,0 0 0,0 0 0,22-21 15,-1 21-15,0-21 0,1 21 16,-1 0-16,0-22 0,-20 22 0,20 0 15,-21-21-15,0 21 0,0 0 0,1 0 16</inkml:trace>
  <inkml:trace contextRef="#ctx0" brushRef="#br0" timeOffset="89784.68">19939 4572 0,'0'0'0,"-21"0"0,0 0 0,-1 0 31,22-21-15,0 0-16,22 21 15,-22-21-15,21 21 0,0 0 0,0-22 16,0 22-16,0 0 0,1 0 16,-1 0-16,0 0 0,0 0 0,0 22 15,0-1-15,-21 0 0,22 0 16,-22 0-16,0 0 0,0 1 16,0 20-16,0-21 0,-22 21 0,1-20 15,0 20-15,0-21 0,-21 0 16,20 0-16,-20 22 0,21-43 0,-21 21 15,20 0-15,1-21 0,0 0 16,0 0-16,0 0 0,21-21 16,21 0-1,0 21-15,0-21 0,0-1 16,22 22-16,-22 0 0,21 0 0,1 0 16,-22 0-16,21 0 0,0 0 15,1 22-15,-1-22 0,-21 21 0,22 21 16,-22-21-16,21 0 15,-21 1-15,-21 20 0,0-21 0,0 0 16,0 22-16,0-22 0,-42 0 0,21 0 16,-22 0-16,22 0 0,-21-21 15,21 22-15,-22-1 0,1-21 0,21 0 16,-21 21-16,-1-21 0,22 0 16,-21 0-16,-1 0 0,22 0 0,0 0 15,-21 0-15,21 0 0,-1-21 0,1 21 16,21-21-16,0-1 0,0 1 15,0 0-15,0 0 0,21 0 16,1 0-16,-1-1 0,0 1 16,21 0-16</inkml:trace>
  <inkml:trace contextRef="#ctx0" brushRef="#br0" timeOffset="89968.57">20807 4932 0,'0'0'0,"-21"0"32,-1 0-32,22-21 15,-21 21-15,42 0 47,1-21-47</inkml:trace>
  <inkml:trace contextRef="#ctx0" brushRef="#br0" timeOffset="90399.69">21653 4530 0,'0'0'16,"22"-21"-16,-22-1 0,0 1 15,0 0-15,0 0 0,-22 21 16,1 0-16,-21 0 0,21 0 15,-22 0-15,1 0 0,0 21 16,-1 0-16,22-21 0,-21 21 0,0 22 16,20-22-16,1 0 0,0 0 15,0 0-15,21 22 0,0-22 0,0 0 16,0 21-16,0-20 0,21-1 16,0 21-16,0-21 0,1 22 0,20-22 15,-21 0-15,21 21 0,1-21 0,-22 1 16,21-1-16,1 0 0,-22 0 15,0 0-15,0 0 0,0 1 0,-21-1 16,0 0-16,0 0 16,-21 0-16,0-21 15,0 0-15,-22 0 0,1 21 0,0-21 16,-1 0-16,1 0 0,0 0 16,-1 0-16,22 0 0,-21 0 0,21 0 15,0-21-15,-1 21 0,1-21 16,0 0-16,21 0 0,0 0 15,0-1-15,0 1 0,21 0 0,0 0 16,1 0-16,-1 0 0</inkml:trace>
  <inkml:trace contextRef="#ctx0" brushRef="#br0" timeOffset="91100.29">21886 4551 0,'0'0'0,"0"-21"0,21 0 16,-42 21 15,21 21-31,-21 0 0,21 0 16,0 0-16,-21 0 0,21 22 0,-21-1 15,21 0-15,0 1 0,0-1 16,0 22-16,-21-22 0,21 0 0,-22 1 16,22-1-16,0 0 0,0-21 15,-21 22-15,21-22 0,0 0 0,0 21 16,0-20-16,0-1 0,0-42 47,0-1-47,0 1 15,0 0-15,21 0 0,1 0 16,-22 0-16,21-22 0,0 22 0,0-21 16,21-1-16,-20 1 0,-1 21 15,0-21-15,0 20 0,0-20 0,0 21 16,1 21-16,-22-21 0,0 0 15,21 21-15,-42 21 32,-1 0-32,1 0 0,0-21 15,0 21-15,0 0 0,0 1 16,21-1-16,-22 0 0,22 0 16,-21 0-16,21 0 0,0 1 15,0-1-15,0 0 0,0 0 16,21 0-16,1-21 0,-1 0 15,-21 21-15,21-21 0,0 0 0,0 0 16,0 0-16,1 0 16,-1-21-16,0 0 0,0 21 0,0-21 15,0 0-15,1 0 0,-1-1 16,0 1-16,0 0 0,0-21 16,0 21-16,-21-1 0,22 22 0,-1-21 15,0 21-15,-21 21 16,0 1-1,0-1-15,0 0 0,0 0 16,0 0-16,0 0 0,0 1 0,0-1 16,0 0-16,0 0 0,0 0 15,21-21 17,0 0-32,0 0 15,1-21-15</inkml:trace>
  <inkml:trace contextRef="#ctx0" brushRef="#br0" timeOffset="91260.22">22564 4678 0,'0'0'0,"0"-21"0,-106-43 32,85 64-32,42 0 46,-21 21-46,21-21 0</inkml:trace>
  <inkml:trace contextRef="#ctx0" brushRef="#br0" timeOffset="91536.06">22923 4657 0,'0'0'16,"0"21"-16,0 0 15,0 21-15,0-20 0,0 20 16,0-21-16,0 21 0,0 22 0,0-22 16,0 1-16,0 20 0,0-21 15,0 22-15,0-1 0,0-20 0,0 20 16,0 1-16,0 20 16,0-20-16,0-1 0,-21 1 0,21-1 15,-21 1-15,21-1 0,0-20 0,-21-1 16,21 0-16,-21-20 0,21 20 15,0-21-15,0-42 32,21 0-32,0 0 0</inkml:trace>
  <inkml:trace contextRef="#ctx0" brushRef="#br0" timeOffset="91777.02">23029 5059 0,'0'0'0,"0"-64"15,0 22-15,0-21 0,0-22 16,0 43-16,0-1 0,0 22 16,21 0-16,1 0 0,-1 0 0,-21-1 15,21 22-15,0 0 0,0 0 0,0 0 16,1 0-16,-1 0 0,0 22 16,-21-1-16,0 0 0,0 0 0,0 0 15,0 22-15,0-22 0,-42 21 16,20 0-16,-20-20 0,0 20 0,-1-21 15,-20 21-15,21-20 0,-22-1 16,1 0-16,-1 0 0,22 0 16</inkml:trace>
  <inkml:trace contextRef="#ctx0" brushRef="#br0" timeOffset="93172.62">19431 4699 0,'0'0'0,"0"-85"31,0 64-31,0 42 31,0 1-31,0-1 0,0 21 16,0 0-16,0 1 0,0 20 16,0-20-16,0 20 0,0-21 0,0 1 15,0 20-15,0-20 0,0-1 16,0 0-16,0-21 0,0 22 0,0-22 15,-21 21-15,21-21 0,0 1 16,0-1-16,21-21 16,0-21-1,0 21-15</inkml:trace>
  <inkml:trace contextRef="#ctx0" brushRef="#br0" timeOffset="93821.26">20066 4678 0,'0'0'0,"0"-21"0,0 0 16,0-1-16,0 1 15,-21 21-15,0 0 16,-1 0-16,1 21 0,0 1 16,0-1-16,0 0 0,0 21 15,21 1-15,-22-1 0,1 21 0,21-20 16,-21 20-16,21-20 0,0-1 15,0 0-15,0 1 0,0-1 0,0 0 16,0-21-16,0 22 0,21-22 16,0 0-16,22-21 0,-22 21 0,0 0 15,0-21-15,0 0 0,1 0 0,-1 0 16,0 0-16,0 0 16,21-21-16,-20 0 0,-1 0 15,0-21-15,-21 20 0,21-20 0,-21 21 16,0-21-16,0-22 0,0 22 15,0-22-15,0 22 0,0-22 0,-21 22 16,0 0-16,0-1 0,21 1 16,-22 21-16,1 0 0,0 21 0,-21 0 15,21 0-15,-1 0 0,1 0 16,-21 21-16,21 0 0,0 21 0,-1 1 16,1-1-16,21 0 0,0 1 0,0-1 15,0 0-15,0 1 16,0-1-16,0 0 0,21-20 0,1-1 0,-1 0 15,21 0-15,-21 0 16,0 0-16,1-21 0,20 0 0,-21 0 16,0 0-16,0 0 0,1-21 0,-1 0 15,0 0-15,0 0 0,0 0 16,0-22-16,-21 1 0,0 0 0,0-1 16,0-20-16,0 20 0,0-20 15,0 21-15,0-1 0,0 1 0,0 0 16,-21 20-16,21 1 0,-21 0 15,0 0-15,0 21 0,0 0 16,-1 0-16,-20 0 0,21 21 16,0 0-16,-22 0 0,22 1 0,0-1 15,-21 0-15,21 0 0,-1 0 0,1 0 16,-21 1-16,21 20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2T02:18:50.3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 1122 0,'0'0'0,"-85"-85"31,64 43-31,21 21 0,-21 0 0,0-1 16,21 1-16,-21 0 0,21 0 15,0 42 16,0 0-31,0 0 0,0 22 16,21-1-16,-21 0 0,21 22 16,-21-22-16,21 1 0,-21 20 0,0-21 15,0 22-15,0-22 0,0 1 16,0-1-16,0 21 0,0-20 16,0-22-16,0 21 0,0 1 0,0-22 15,0 0-15,0 0 0,0 0 16,0-42-1,21 0 1</inkml:trace>
  <inkml:trace contextRef="#ctx0" brushRef="#br0" timeOffset="315.75">1672 1397 0,'0'0'0,"0"42"31,0-20-31,21-22 31,0 0-31,1 0 16,-1 0-16,0-22 16,0 1-16,-21 0 15,0 0 1,-21 21-1,0 0-15,0 0 16,-1 21-16,1-21 0,0 21 16,0-21-16,21 21 0,-21 1 15,42-22 17</inkml:trace>
  <inkml:trace contextRef="#ctx0" brushRef="#br0" timeOffset="818.58">3387 1207 0,'0'0'0,"-43"-22"0,-41-41 16,84 42 0,0 0-16,0-22 0,0 1 0,0 21 15,21-22-15,0 1 0,0 0 16,0 21-16,0-22 0,1 22 0,-1 0 15,0 0-15,-21 0 0,0-1 16,0 44 15,-21-1-31,0 21 0,21 0 16,-22 1-16,1 20 0,0 1 16,0 20-16,0-20 0,0-1 15,-1 1-15,1-1 0,0 22 0,-21-21 16,21-1-16,-1 1 0,-20-1 15,21 1-15,0-1 0,0-21 0,-1 1 16,1-1-16,21-21 0,0 0 16,0 1-16,0-1 0,0-42 15,0-1 1,0 1-16,0 0 0,21-21 0,1-1 16,-1-20-16</inkml:trace>
  <inkml:trace contextRef="#ctx0" brushRef="#br0" timeOffset="1071.69">3323 783 0,'0'-42'0,"0"84"0,0-105 0,0 84 31,0 0-31,0 21 16,0 1-16,0 20 0,0 1 0,0-1 15,0 1-15,21-1 0,-21 1 16,0-1-16,0 1 0,0-1 0,0 1 15,0-1-15,0 1 0,0-22 16,0 22-16,21-22 0,-21 0 16,0 1-16,0-22 0,22 21 15,-22-21-15,21-21 0,-21 21 0,21-21 32,-21-21-32,0 0 0</inkml:trace>
  <inkml:trace contextRef="#ctx0" brushRef="#br0" timeOffset="2827.06">2879 1609 0,'0'0'15,"-43"0"-15,22 42 16,21-21-16,0 0 0,0 1 16,0-1-16,21 0 0,0 0 15,1-21-15,20 21 0,-21-21 0,21 0 16,1 0-16,20 0 0,-20 0 15,20 0-15,-21-21 0,22 0 0,-1 0 16,1 0-16,-1-1 0,22 1 16,-21-21-16,-22 21 0,21-22 0,-20 22 15,-1-21-15,0 21 0,1 0 16,-22-22-16,0 22 0,0 0 0,-21 0 16,0 0-16,-21 42 31,0 0-31,0 0 15,21 0-15,-21 0 0,-1 1 0,22 20 16,-21 0-16,0 1 0,21-1 16,-21 0-16,0 1 0,0-1 0,21 0 15,-22-21-15,22 22 0,-21-22 16,21 21-16,0-21 0,-21 1 0,21-1 16,0-42-1,0-1 1,0 1-16,0 0 0,21 0 15,-21-21-15,21-1 0,1 1 0,-1 0 16,0-1-16,0 1 0,0 0 16,0 20-16,1-20 0,-22 21 15,21 0-15,0 0 0,0-1 16,0 1-16,0 21 0,1 0 16,-1 21-16,-21 1 15,0-1-15,0 21 0,21-21 0,-21 22 16,0-22-16,0 21 0,0 0 15,0 1-15,0-1 0,0 0 0,0-20 16,21 20-16,-21-21 0,21 0 16,0 0-16,-21 1 0,22-22 0,-1 0 15,21 0-15,-21 0 0,22 0 16,-22 0-16,21-22 0,0 1 16,22 0-16,-22 0 0,1-21 15,-1 20-15,0-20 0,-21 0 0,22-1 16,-22 1-16,0 0 0,0-1 15,0 22-15,-21-21 0,0 21 0,0 0 16,0-1-16,-21 22 31,0 22-31,21-1 0,-21 0 0,21 0 16,-21 21-16,0-20 0,21 20 16,0 0-16,-22 1 0,1-22 0,21 21 15,-21 0-15,21-20 0,0-1 16,0 21-16,0-21 0,0 0 15,0 1-15,0-44 32,0 1-32,0 0 15,21 0-15,0 0 0,-21-22 0,22 22 16,-1-21-16,0 0 0,-21-1 16,21 1-16,0 0 0,0 20 0,1 1 15,-22-21-15,21 21 16,0 21-16,0 21 31,-21 0-31,0 21 0,0-20 16,21 20-16,-21-21 0,0 21 0,0-20 15,21 20-15,1-21 0,-22 0 16,21 22-16,0-22 0,0 0 0,0 0 16,0-21-16,1 21 0,-1-21 15,21 0-15,-21 0 0,0 0 0,22 0 16,-22 0-16,21-21 0,1 0 15,-22 21-15,21-21 0,-21-22 0,22 22 16,-22 0-16,0-21 16,21 21-16,-21-22 0,1 1 0,-1 21 0,0-22 15,0 22-15,0-21 0,-21 21 16,0 0-16,21 21 0,-21-22 16,-21 44-1,21-1 1,-21 0-16,0 0 0,0 0 0,0 22 15,21-22-15,-22 21 0,22 0 16,-21-20-16,21 20 0,0-21 0,0 21 16,0-20-16,0-1 0,21 0 15,1 0-15,-1 0 0,0 0 0,0-21 16,0 0-16,22 0 0,-22 0 16,0 0-16,21 0 0,-21 0 0,1 0 15,20-21-15,-21 0 0,21 0 16,-20 0-16,-1 0 0,21-1 0,-21-20 15,0 21-15,-21-21 0,0-1 16,22 1-16,-22 21 0,0-22 16,0 1-16,0 21 0,0-21 0,0 20 15,-22 1-15,1 0 0,0 0 16,0 21-16,-21 0 0,20 0 0,-20 0 16,21 0-16,-21 21 0,-1 0 15,1 0-15,0 1 0,-1 20 0,22-21 16,-21 21-16,21 1 0,-1-1 15,1 0-15,21 1 0,0-1 0,0-21 16,0 22-16,21-22 16,1 0-16,20 0 0,0 0 0,-21-21 0,43 0 15,-22 0-15,1 0 0,-1 0 16,21 0-16,-20-21 0,-1 0 16,22 0-16,-22 0 0,0-1 0,1 1 15,-1-21-15,-21 0 0,21-1 16,1 1-16,-22 21 0,0-22 0,0 1 15,0 0-15,1-1 0,-1 1 16,-21 0-16,21-1 0,0 1 0,-21 21 16,0-21-16,0 20 0,0 44 31,0-1-31,0 0 0,0 21 16,0-21-16,0 22 0,-21-1 15,0 0-15,21 22 0,-21-22 0,21 1 16,0 20-16,0-21 0,0 1 15,0-1-15,0-21 0,0 22 0,0-22 16,21 0-16,0 0 0,0-21 16,0 0-16,0 0 0,22 0 0,-22 0 15,0 0-15,21-21 0,-20 21 16,20-21-16,-21-22 0,0 22 0,22 0 16,-22-21-16,0 21 0,-21-22 15</inkml:trace>
  <inkml:trace contextRef="#ctx0" brushRef="#br0" timeOffset="2999.96">6477 1461 0,'0'0'0,"-21"0"15,-22 0 1,65 0 0,-1 0-16,21 0 15,-21 0-15,0 0 0,22 0 16,-1-22-16,0 22 0,1-21 0,-1 21 15,0 0-15,-20-21 0,20 21 16</inkml:trace>
  <inkml:trace contextRef="#ctx0" brushRef="#br0" timeOffset="4830.91">7239 1778 0,'0'0'0,"21"0"0,0 0 16,0 0-16,-21-21 16,22 0-16,-1 0 0,-21-1 0,21-20 15,-21 21-15,21 0 0,-21 0 16,0-22-16,0 22 0,0-21 16,0 21-16,0-22 0,0 22 0,0 0 15,0-21-15,-21 42 0,0-22 16,0 22-16,-1 0 0,1 0 0,0 0 15,-21 0-15,21 22 0,-1-1 16,-20 0-16,21 0 0,-21 21 0,20-20 16,1 20-16,0 0 0,0 1 15,0-1-15,0 0 0,21 1 0,-22-22 16,22 21-16,0-21 0,0 0 16,0 1-16,22-1 0,-1 0 0,0-21 15,0 0-15,0 0 0,0 0 16,1 0-16,-1 0 0,21-21 15,-21 0-15,0-1 0,22 1 0,-22 0 16,0-21-16,0 21 0,0-22 16,1 1-16,-1 21 0,0-22 0,-21 1 15,21 0-15,-21 21 0,0-22 16,0 1-16,0 21 0,0 0 0,0-1 16,0 1-16,0 42 15,0 1 1,-21-1-16,21 0 0,-21 0 15,21 21-15,0 1 0,0-1 0,0 0 16,0 1-16,0-1 0,0-21 16,0 22-16,21-1 0,0-21 15,-21 0-15,21 0 0,0 1 0,22-1 16,-22-21-16,0 0 0,21 0 16,-20 0-16,20 0 0,0-21 0,1-1 15,-22 1-15,21 0 0,0-21 16,1-1-16,-22 22 0,21-21 0,-21 0 15,1-1-15,20 1 0,-21-22 16,0 22-16,0-21 0,1-1 0,-22 1 16,21-1-16,0 1 0,0 20 15,-21-20-15,0 42 0,0-22 0,0 22 16,0 63 0,-21-20-1,0 20-15,21 0 0,-21 1 16,-1-1-16,1 0 0,0 1 0,21-1 15,0 0-15,-21 1 0,21-1 0,-21 0 16,21 1-16,0-1 0,0-21 16,0 21-16,0-20 0,0 20 0,0-21 15,0 0-15,0 0 0,21-21 16,0 22-16,0-22 0,0 0 16,1 0-16,-1 0 0,21-22 15,-21 1-15,0 21 0,1-21 0,20 0 16,-21-21-16,0 20 15,0 1-15,22 0 0,-22 0 0,0-21 16,0 20-16,0 1 0,-21 0 0,0 0 16,22 21-16,-22 21 31,0 0-31,-22 0 0,22 1 16,-21-1-16,21 0 0,0 0 0,0 21 15,0-20-15,0-1 0,0 0 16,0 0-16,0 0 0,0 0 0,21-21 15,1 22-15,-1-22 16,0 0-16,0 0 0,21-22 0,-20 1 16,20 21-16,0-21 0,-21-21 15,22 21-15,-1-1 0,0 1 16,-20-21-16,20 21 0,-21-22 0,0 1 16,0 21-16,1-21 0,-22 20 15,0-20-15,21 21 0,-21 0 16,0 42-1,-21 0-15,-1 0 0,22 0 16,-21 1-16,0-1 0,0 21 16,21-21-16,0 0 0,-21 1 0,21 20 15,0-21-15,0 0 0,0 0 16,0 1-16,0-1 0,0 0 0,21-21 16,0 21-16,0-21 15,0 0-15,22 0 0,-22 0 16,0 0-16,21-21 0,-20 21 0,-1-21 15,0 0-15,0-1 0,-21 1 16,0 0-16,0 0 0,0 0 0,0 0 16,0-22-16,0 22 0,-21 0 15,0 0-15,-22 21 0,22-21 0,0 21 16,0 0-16,0-22 0,0 22 16,-1 0-16,22-21 15,43 0 1,-22 21-16,21-21 15,1 21-15,-1-21 0,0 21 16,22-21-16,-22-1 0,0 22 16,1 0-16,-1 0 0,0 0 0,1 0 15,-22 0-15,21 0 0,-21 22 16,1-1-16,-1-21 0,0 21 0,-21 21 16,0-21-16,0 1 0,0-1 15,0 21-15,0-21 0,0 0 0,0 22 16,0-22-16,0 21 0,-21-21 0,21 1 15,0-1-15,-21 0 0,21 0 16,0 0-16,0 0 0,0-42 47,0 0-47,0 0 16,21 0-16,0-22 0,0 22 15,0 0-15,0-21 0,1 21 0,20-22 16,-21 22-16,21-21 0,1-1 15,-1 1-15,0 21 0,-20-21 0,20 20 16,-21 22-16,0 0 0,0 0 16,1 22-16,-22-1 0,0 0 15,0 21-15,0 1 0,0-22 16,0 21-16,0 0 0,0 1 16,0-22-16,0 21 0,0-21 0,21 22 15,0-22-15,0 0 0,0 0 16,-21 0-16,21-21 0,1 0 0,-1 22 15,0-22-15,0 0 16,0 0-16,0-22 0,1 1 0,-1 0 16,0 21-16,0-21 0,0 0 15,-21 0-15,21-22 0,-21 22 0,22 0 16,-22-21-16,0 20 0,0 1 16,0-21-16,0 21 0,0 0 0,-22-22 15,-20 22-15</inkml:trace>
  <inkml:trace contextRef="#ctx0" brushRef="#br0" timeOffset="5014.8">9059 974 0,'0'0'0,"-21"0"0,0 0 15,21 21 16,-21-21-15,0 21-16,-1-21 16,1 0-16</inkml:trace>
  <inkml:trace contextRef="#ctx0" brushRef="#br0" timeOffset="5206.68">8149 1270 0,'-21'21'15,"42"-42"-15,-63 63 0,63-42 16,0 0-16,0 0 16,22 0-16,-22 0 0,21 0 0,0 0 15,1-21-15,-1 21 0,22-21 16,-22 21-16,0 0 0,1-21 16,-1 21-16,21-21 0,-20 0 0,-1 21 15,0-22-15</inkml:trace>
  <inkml:trace contextRef="#ctx0" brushRef="#br0" timeOffset="5911.31">12128 1545 0,'0'0'0,"-21"0"16,42 0-1,1 0-15,20 21 16,0-21-16,1 0 0,20 0 0,1 0 15,-1 22-15,1-22 0,20 0 16,1 0-16,0 0 0,-1 0 0,22 0 16,-21 0-16,21 0 0,-43 0 15,22 0-15,-22 0 0,-20 0 16,-1-22-16,-21 22 0,0 0 0,-21-21 0,-21 0 31,-21 0-31,-1 21 0,1-21 0,-21 21 16,20 0-16,-20 0 0,-1-21 0,1 21 15,20 0-15,1 0 0,0 0 16,21 0-16,-1-22 0,44 22 31,20 0-31,-21 0 0,21 0 0,1 0 16,20 22-16,-20-22 0,20 21 16,-21 0-16,1 0 0,-1 0 0,-21 0 15,22 1-15,-22 20 0,-21-21 16,0 0-16,0 0 0,0 22 0,0-22 15,0 0-15,-43 0 0,22 0 16,-21-21-16,0 22 0,-1-1 16,1-21-16,0 0 0,-1 0 0,1 0 15,0 0-15,20 0 0</inkml:trace>
  <inkml:trace contextRef="#ctx0" brushRef="#br0" timeOffset="7219.56">15452 1270 0,'0'0'0,"21"-42"16,0 21-16,-21-1 0,0 1 15,0 0-15,0 0 0,0 0 0,0 0 16,-21-1-16,0 1 0,-1 21 16,-20-21-16,21 21 0,-21-21 0,-1 21 15,1 0-15,0 21 0,-22 0 16,22 0-16,-1 22 0,1-1 0,0 0 16,-1 1-16,1 20 0,21 1 15,0-1-15,-22 1 0,43-1 0,-21 1 16,21-1-16,0 1 0,0-1 15,0-20-15,0 20 0,0-21 0,21 1 16,1-22-16,-1 21 0,21-21 16,-21 1-16,22-22 0,-1 21 15,0-21-15,22 0 0,-22 0 0,22 0 16,-22-21-16,21-1 0,-20 22 16,-1-21-16,22-21 0,-22 21 0,0 0 15,1-22-15,-22 1 0,21 0 16,-21-1-16,0 1 0,1 0 0,-1-1 15,0 1-15,0 21 0,-21-22 0,0 22 16,0-21-16,0 21 0,0 0 16,0 42 15,0 0-31,-21 0 0,0 0 16,21 22-16,-21-22 0,21 21 0,-22 0 15,1-20-15,21 20 0,0 0 16,0-21-16,0 1 0,0 20 0,0-21 15,0 0-15,0 0 0,21 1 16,1-22-16,-1 0 0,0 0 16,0 0-16,0 0 0,0-22 15,1 1-15,-1 21 0,0-21 0,21 0 16,-42 0-16,21-22 0,1 22 16,-1 0-16,-21-21 0,0 21 15,0-22-15,0 22 0,0-21 0,0 21 16,0-22-16,0 22 0,-21 0 15,-1 0-15,1 0 0,0 21 0,21-22 16,-21 1-16,0 21 16,21-21-16,0 0 15,21 0 1,0 0 0,0 21-16,0 0 0,22 0 0,-22 0 15,0 0-15,21 0 0,-20 0 16,-1 21-16,21 0 0,-21 0 15,0 0-15,1 0 0,20 22 16,-42-22-16,21 21 0,0-21 0,-21 22 16,21-22-16,-21 21 0,0-21 0,0 22 15,0-22-15,0 21 0,0-21 16,0 22-16,-21-22 0,0 0 0,21 0 16,0 0-16,-21-21 0,0 22 15,0-22-15,-1 0 31,22-22-31,0 1 0,0 0 0,0 0 16,0 0-16,0-22 0,0 1 16,0 0-16,22-1 0,-22 1 15,42 0-15,-21-1 0,0-20 0,22 42 16,-1-22-16,0 1 0,1 21 16,-1 0-16,0 0 0,22 21 0,-22 0 15,0 0-15,1 21 0,-1 0 16,-21 0-16,22 21 0,-22-20 0,0 20 15,-21 0-15,0 1 0,0-1 16,0-21-16,0 21 0,0 1 0,0-1 16,-21-21-16,0 0 0,-1 1 0,1-1 15,0 0-15,21 0 0,0 0 16,-21-21 0,42-21-1,-21 0-15,21 0 16,0 0-16</inkml:trace>
  <inkml:trace contextRef="#ctx0" brushRef="#br0" timeOffset="7482.42">17208 1122 0,'0'0'0,"0"-21"0,-21-64 31,0 85-31,0 21 0,21 0 0,-21 22 16,0-1-16,-1 0 15,22 1-15,-21-1 0,21 0 0,-21 22 16,0-22-16,21 1 0,0 20 16,0-21-16,-21 1 0,21-1 0,0 0 15,0 1-15,0-22 0,0 21 0,0-21 16,0 1-16,21-22 0,0 21 16,0-21-16,0 0 0,1 0 0,-1 0 15,21 0-15,-21-21 0,22 21 16,-22-22-16,0 1 0,0 0 0</inkml:trace>
  <inkml:trace contextRef="#ctx0" brushRef="#br0" timeOffset="7655.31">16954 1461 0,'-21'0'0,"42"0"0,-63 0 0,42-22 15,-21 22-15,42 0 16,0 0-1,0-21-15,22 21 0,-22 0 16,21-21-16,1 21 0,-1 0 0,21 0 16,-20-21-16,-1 21 15,0 0-15</inkml:trace>
  <inkml:trace contextRef="#ctx0" brushRef="#br0" timeOffset="8063.08">17505 1439 0,'0'0'0,"-21"0"0,-1 0 0,1 0 16,0 0-16,0 0 0,21-21 0,0 0 15,0 0-15,0 0 16,21 0-16,21 21 16,-20-22-16,-1 22 0,0 0 0,21 0 15,-21 0-15,22 0 0,-22 22 16,0-1-16,21 0 0,-20 21 0,-1-21 15,-21 1-15,21 20 16,0 0-16,-21-21 0,0 22 0,0-1 16,0-21-16,0 22 0,0-1 15,0-21-15,0 0 0,0 22 0,-21-22 16,0-21-16,21 21 0,-21-21 0,-1 21 16,1-21-16,21-21 15,0 0-15,0 0 0,0-1 16,0 1-16,0 0 0,0-21 15,0 21-15,0-22 0,21 1 0,-21 0 16,22 20-16,-1-20 16,0 21-16,0-21 0,0 20 0,0 1 0,1 0 15,-1 21-15,0-21 0,0 21 16,21 0-16,-20-21 0,20 21 16,-21 0-16</inkml:trace>
  <inkml:trace contextRef="#ctx0" brushRef="#br0" timeOffset="8506.82">18563 1376 0,'0'0'16,"-21"0"-1,0 0-15,0 0 0,-1 0 16,1 0-16,0 0 0,0 21 16,0-21-16,-22 21 0,22 0 0,0 1 15,-21-1-15,21 0 0,-22 21 16,22-21-16,0 22 0,0-22 0,0 21 15,-1 1-15,22-22 0,0 21 16,0-21-16,0 22 0,0-22 0,22 0 16,-1 0-16,0-21 0,21 21 15,-21-21-15,22 0 0,-1 0 0,0 0 16,22 0-16,-22 0 0,1-21 16,-1 0-16,21 21 0,-20-21 0,-1 0 15,0-22-15,-20 22 0,-1 0 16,21-21-16,-42-1 0,0 22 15,21-21-15,-21-1 0,0 1 0,0 0 16,-21 21-16,0-22 0,0 22 16,-22 0-16,1 0 0,0 21 0,-1 0 15,1 0-15,0 0 0,-22 0 16,22 0-16,-22 21 0,22 0 0,0 0 16,-1 22-16,1-22 0,0 0 15,21 21-15,-1-21 0,22 1 0,0 20 16,0-21-16,22 0 0,-1 0 15,21 1-15,0-1 0,1-21 0,-1 0 16,22 0-16,-1 0 0</inkml:trace>
  <inkml:trace contextRef="#ctx0" brushRef="#br0" timeOffset="9694.85">19219 1249 0,'0'0'0,"0"-42"16,0-107-1,-21 149-15,0 0 16,0 0-16,21 22 0,-21-1 16,-1 21-16,22-21 0,-21 22 15,21-1-15,-21 0 0,0 22 16,21-22-16,-21 0 0,21 22 0,0-22 16,0 1-16,0-1 0,0 21 15,0-41-15,0 20 0,0 0 16,0-21-16,21 1 0,0-1 0,0-21 15,0 0-15,1 0 0,-1 0 16,21 0-16,-21 0 0,0-21 16,22-1-16,-1 1 0,0 0 0,-20-21 15,20-1-15,0 1 0,1 0 16,-22-1-16,21 1 0,-21 0 0,0-22 16,22 22-16,-22-22 0,0 22 15,0-21-15,0 20 0,1 1 16,-1 0-16,-21 20 0,0 1 0,0 0 15,0 42 1,-43 0-16,22 1 0,0 20 16,0 0-16,-21 1 0,20-1 0,1 0 15,0 22-15,0-22 0,0 0 0,21 22 16,-21-22-16,21 1 0,0-1 16,0 0-16,0 1 0,0-22 0,21 21 15,0-21-15,0 0 0,0 1 16,0-22-16,22 0 0,-22 0 0,21 0 15,-21 0-15,22 0 0,-1 0 16,0-22-16,1 1 0,-1 0 0,0 0 16,-20 0-16,20-22 0,-21 22 15,21-21-15,-20 21 0,-22-22 16,21 22-16,-21-21 0,21 21 0,-21 0 16,0-1-16,0 1 0,-21 21 15,0 0 1,-1 0-16,1 0 0,0 21 15,0 1-15,0 20 0,0-21 0,-1 0 16,22 22-16,0-1 0,0-21 16,0 21-16,0-20 0,0-1 0,0 21 15,0-21-15,22 0 0,-1 1 16,21-1-16,0 0 0,22-21 16,-22 21-16,22-21 0,-1 0 0,22 0 15,-22 0-15,1 0 0,21 0 16,-22-21-16,1 0 0,-1 0 0,1-1 15,-22 1-15,0-21 0,1 21 16,-22-22-16,0 1 0,0 0 0,0-1 16,0 1-16,-21 0 0,0 21 15,0-22-15,0 22 0,0 0 0,-21 0 16,0 21-16,0 0 16,0 0-16,0 0 0,-22 0 0,22 21 15,-21 0-15,-1 0 0,1 0 16,21 22-16,-21-22 0,-1 21 0,22-21 15,-21 22-15,21-1 16,21-21-16,0 22 0,0-22 0,0 0 16,0 21-16,0-21 0,21 1 15,21-1-15,-21-21 0,0 0 16,22 0-16,-22 0 0,21 0 0,-21 0 16,1-21-16,20-1 0,-21 1 15,21 0-15,-20 0 0,-1-21 0,0-1 16,0 22-16,0-42 0,0 20 15,1 1-15,-1-22 0,-21 22 0,21-21 16,-21-1-16,21 1 0,-21-1 16,21 22-16,-21-1 0,0 1 15,0 21-15,0 0 0,0 0 16,0 42-16,-21 0 0,0 21 16,0 1-16,0-1 0,-1 21 15,1-20-15,0 20 0,0 1 0,21-22 16,0 22-16,0-22 0,0 21 15,0-20-15,0-1 0,0 0 0,0-20 16,21 20-16,0-21 0,0 0 16,22 0-16,-22 1 0,21-22 0,1 0 15,-1 0-15,21 0 0,1 0 0,-22 0 16,22-22-16,-1 1 16,-20 0-16,20 0 0,-21 0 0</inkml:trace>
  <inkml:trace contextRef="#ctx0" brushRef="#br0" timeOffset="13131.49">13737 3429 0,'-21'0'16,"42"0"-16,-63 0 0,21 0 15,-1 0 1,44 0 15,-1-21-31,0 0 16,0 0-16,21-1 0,1-20 15,-1 21-15,0-21 0,1-1 0,-1 22 16,0-21-16,1-1 0,-22 1 16,0 0-16,0-1 0,0 22 15,-21-21-15,0 0 0,0 20 0,0 1 0,-21 0 16,-21 0-16,21 21 16,-22 0-16,1 0 0,0 21 0,-1 0 15,22 0-15,-21 1 0,0 20 16,20-21-16,1 21 0,0 1 0,0-1 15,0 0-15,21 22 0,0-22 16,0 1-16,0-1 0,0 0 0,0 1 16,0-1-16,21 0 0,0-21 0,0 1 15,0-1-15,1 0 0,20-21 16,-21 0-16,21 0 0,1 0 0,-22 0 16,21-21-16,1 0 0,-22-1 15,21 1-15,-21 0 0,22-21 0,-22-1 16,21 1-16,-21 21 0,22-43 15,-22 22-15,0 0 0,21-1 16,-21 1-16,22 0 0,-22 21 0,21-22 16,-21 22-16,22 0 0,-22 0 15,21 0-15,-21 21 0,1 0 0,-1 0 16,0 21-16,0 0 0,-21 0 0,21 0 16,-21 22-16,0-22 0,0 21 15,0 0-15,0 1 0,-21-1 0,0 0 16,21 1-16,-21-22 0,21 21 15,0-21-15,-21 1 0,21-1 0,0 0 16,-22-21-16,44-21 31,-1 0-31,-21-1 16,21-20-16,0 21 0,-21-21 16,21 20-16,0-20 0,1 0 0,-1-1 15,0 1-15,0 0 0,0 21 0,0-22 16,1 22-16,-1-21 0,-21 21 15,0-1-15,21 22 0,-21 22 32,0-1-32,0 0 0,-21 0 15,0 21-15,21-20 0,0 20 0,-22-21 16,22 21-16,-21 1 16,21-1-16,0-21 0,0 22 0,0-1 15,0-21-15,0 0 0,21 0 0,1 1 16,20-1-16,-21-21 0,21 0 15,1 0-15,-1 0 0,0 0 0,1 0 16,20 0-16,-20-21 0,20-1 16,-21 1-16,22-21 0,-22 21 0,1 0 15,-1-22-15,-21 22 0,0-21 0,0-1 16,1 22-16,-22-21 0,0 21 16,0-22-16,0 22 0,0 0 15,0 0-15,-22 21 0,1 0 0,0 0 16,-21 0-16,21 0 0,-1 21 15,1 0-15,0 0 0,-21 22 16,42-22-16,-21 21 0,21-21 16,0 22-16,0-1 0,0-21 0,0 22 15,0-22-15,21 21 0,0-21 16,0 0-16,21 1 0,-20-22 0,20 0 16,-21 21-16,21-21 0,1 0 15,-1 0-15,0 0 0,1-21 0,-1-1 16,0 1-16,1 0 0,-1 0 0,0 0 15,1-22-15,-22 22 0,21-21 16,1 21-16,-22-22 0,0 1 16,21 21-16,-21-21 0,1 20 0,20 1 15,-21 0-15,0 0 0,0 21 16,1 0-16,-1 0 0,0 0 16,-21 21-1,21-21-15,-21 21 0,0 0 0,0 1 16,21-22-16,-21 21 0,0 0 15,0 0-15,21-21 32,-21-21-17,0 0 1,0 0-16,0-1 0,0 1 0,0 0 16,0 0-16,0 0 0,-21 0 15,0-1-15,21 1 0,-21 21 16,0 0-16,0 0 15,-1 0-15,1 21 16,0 1-16,0-1 0,21 0 16,-21 0-16,0 0 0,-1 22 0,22-22 15,-21 21-15,21 0 0,-21-20 0,21 20 16,0 0-16,0 1 0,0-22 16,0 21-16,0 0 0,0-20 0,21-1 15,0 0-15,1 0 0,20 0 16,-21 0-16,21-21 0,1 0 15,-1 0-15,0 0 0,1 0 0,-1 0 16,0 0-16,1-21 0,-1 0 16,0 0-16,-20 0 0,20-22 0,0 22 15,-21-21-15,22 21 0,-22-22 16,0 1-16,0 21 0,0-21 0,1-1 16,-22 22-16,0 0 0,0-21 0,21 20 15,-21 44 16,0-1-31,-21 0 0,21 0 16,0 21-16,0-20 0,0 20 0,0-21 16,0 0-16,0 0 0,0 22 15,0-22-15,21 0 16,0 0-16,0-21 0,0 0 0,0 0 16,1 0-16,20 0 0,-21 0 15,0 0-15,22 0 0,-22 0 0,0-21 16,21 0-16,-21 21 0,22-42 0,-22 20 15,0 1-15,0 0 0,0-21 16,1-1-16,-1 22 0,0-21 0,0 21 16,-21-22-16,0 22 0,0-21 15,21 21-15,-21 0 0,-21 21 32,21 21-32,-21 0 15,0 0-15,21 0 0,-21 22 0,21-22 16,-22 21-16,22-21 0,-21 22 15,21-22-15,0 21 0,0-21 0,0 0 16,0 22-16,0-22 0,21 0 16,1 0-16,-1-21 0,0 21 0,0-21 15,0 0-15,0 0 0,1 0 0,-1 0 16,21 0-16,-21-21 0,0 21 16,1-21-16,20 0 0,-21 0 0,0-22 15,0 22-15,1-21 0,20 0 16,-21-1-16,0 1 0,-21-22 0,21 22 15,1-21-15,-1 20 0,0-20 16,0 20-16,-21-20 0,0 21 16,0-1-16,0 1 0,0 21 0,0 0 15,-21 21 1,21 42-16,-21-21 0,0 21 16,-1 1-16,22-1 0,-21 0 15,21 1-15,-21-1 0,21 22 16,0-22-16,0 0 0,0-21 0,0 22 15,0-1-15,0 0 0,0-20 0,0 20 16,21-21-16,0 0 0,1 0 0,-22 1 16,21-22-16,0 0 0,0 0 15,0 0-15,0 0 0,1 0 16,20 0-16,-21-22 0,0 1 16,22 0-16,-22 0 0,21 0 0,-21 0 15,22-1-15,-22-20 0,21 21 0,-21-21 16,0 20-16,1-20 0,-1 21 15,0 0-15,0 0 0,-21-1 0,0 44 32,0-1-17,0 0-15,0 0 16,0 0-16,-21 22 0,21-22 0,0 0 16,0 0-16,0 21 0,0-20 0,0-1 15,0 0-15,21-21 0,-21 21 16,21 0-16,0-21 0,1 0 0,-1 0 15,0 0-15,0 0 0,21 0 16,-20 0-16,-1 0 0,21-21 0,-21 0 16,22 0-16,-22 0 0,0-1 15,21 1-15,-21 0 0,1-21 16,-1 21-16,0-22 0,0 1 0,0 21 16,0-22-16,1 22 0,-1 0 15,-21 0-15,0 0 0,21 21 0,-21 21 31,0 0-31,0 0 0,0 22 0,0-22 16,0 0-16,-21 21 0,21-21 16,0 22-16,0-22 0,0 0 0,0 21 15,0-20-15,0-1 0,0 0 16,0 0-16,0 0 0,21-21 16,0 21-16,0-21 0,0 0 15,1 0-15,-1 0 0,0-21 0,0 21 16,0-21-16,22 0 0,-22 0 0,0 0 15,0-1-15,0 1 0,0 0 16,-21-21-16,0 21 0,0-22 16,0 22-16,0-21 0,0 21 15,0-1-15,-21-20 0,0 21 0,0 21 16,-21-21-16,20 21 0,-20 0 16,0 0-16,21 0 0,-22 0 0,22 21 15,0-21-15,0 21 0,0 0 0,-1-21 16,22 21-16,0 1 15,22-22 1,20 0-16,-21 0 16,21 0-16,1 0 0,20 0 0,-20 0 0,20 0 15,-21-22-15,1 22 0,20-21 16,-20 21-16,-1-21 0,0 21 16,-21-21-16,1 21 0,20 0 15,-21 0-15,0 0 0,0 21 16,-21 0-16,0 22 15,0-22-15,0 0 0,0 0 16,0 0-16,0 22 0,0-22 0,0 0 16,0 21-16,0-21 0,0 1 15,0-1-15,0 0 0,0 0 0,0 0 16,0 0-16,0 1 16,0-44-1,0 1 1,22 21-16,-22-21 0,0 0 15,21 0-15,0 0 0,0-22 0,0 22 16,-21 0-16,21-21 0,1-1 16,20 1-16,-21 0 0,0-1 0,0 1 15,22 21-15,-22-22 0,0 22 16,21-21-16,-20 21 0,-1 21 0,0 0 16,0 0-16,-21 21 0,0 21 0,0-21 15,0 22-15,0-1 0,0 0 16,0 1-16,0-1 0,0 0 0,0 1 15,0-22-15,0 21 0,0-21 16,21 22-16,0-22 0,1 0 0,20 0 16,-21-21-16,21 0 0,-20 21 15,20-21-15,0 0 0,-21 0 16,22-21-16,-1 21 0,-21-21 0,22 0 16,-1 0-16,-21 21 0,21-21 15,-20-22-15,-1 22 0,21 0 0,-42-21 16,21 20-16,0-20 0,-21 0 15,0-1-15,0 1 0,0 0 0,0 21 16,0-22-16,0 1 0</inkml:trace>
  <inkml:trace contextRef="#ctx0" brushRef="#br0" timeOffset="13371.15">19664 2307 0,'0'0'0,"-21"-21"0,-1 21 15,1 0-15,21-21 16,-21 21-16,0 0 16,21 21 15,0 0-16,0 0 1</inkml:trace>
  <inkml:trace contextRef="#ctx0" brushRef="#br0" timeOffset="13601.05">18415 2667 0,'0'0'0,"0"21"0,85-21 32,-43 0-32,0 0 0,1-21 0,20 21 15,-21 0-15,1-21 16,20 0-16,-20 21 0,-1 0 0,0 0 16,1-21-16,-22 21 0,21 0 15,-21 0-15</inkml:trace>
  <inkml:trace contextRef="#ctx0" brushRef="#br0" timeOffset="15294.58">2476 4699 0,'0'-21'16,"22"-64"0,-22 64-16,0-21 15,21 21-15,-21-22 0,21 22 16,-21-21-16,0 21 0,0-1 0,0-20 15,0 21-15,0-21 0,-21 20 16,-22 1-16,22 21 0,0-21 0,0 21 16,-21 0-16,-1 0 0,1 21 15,21 0-15,-22 1 0,1 20 16,0 0-16,21 1 0,-22-1 16,22 0-16,0 22 0,0-22 0,0 0 15,21 1-15,0-1 0,0 0 16,0 1-16,0-22 0,0 21 0,21-21 15,0-21-15,0 22 0,0-22 16,0 0-16,1 0 0,20 0 16,-21-22-16,21 1 0,-20 0 0,20 0 15,0-21-15,1 20 0,-1-20 16,0 21-16,1-21 0,-1-1 0,-21 22 16,21-21-16,-20-1 0,-1 1 15,0 21-15,0-21 0,-21 20 16,0 1-16,0 0 0,0 42 31,-21 0-31,0 1 16,0-1-16,-1 21 0,1-21 0,21 22 15,0-22-15,-21 21 0,21-21 16,0 22-16,0-22 0,0 0 0,0 0 16,0 21-16,21-20 0,0-22 15,1 21-15,20-21 0,0 0 0,1 0 16,-1 0-16,0 0 0,1 0 15,-1-21-15,0-1 0,1 1 0,-1-21 16,0 21-16,-21 0 16,22-22-16,-1 1 0,-21 21 0,0-22 15,1 1-15,-22 0 0,0-1 16,0 1-16,0 0 0,-22-1 0,1-20 16,0 21-16,-21-1 0,-1 1 15,1 0-15,0 20 0,-22-20 0,1 21 16,-22 0-16,0 21 0,1 0 15,-1 0-15,0 0 0,1 42 16,-1-21-16,22 22 0,-1 20 0,1 1 16,20-1-16,-20 1 0,42 20 15,-22-20-15,43-1 0,0 22 0,0-22 16,0 22-16,0-21 16,21-1-16,1 1 0,-1-22 0,21 21 15,0-20-15,1-22 0,-1 21 16,0-21-16,22 1 0,-22-22 0,22 0 15,-1 0-15,1 0 0,-22 0 16,22 0-16,-1-22 0,-21 1 0,22 0 16,-22 0-16,22-21 0,-22-1 15,0 1-15,22 0 0,-22-1 0,1-20 16</inkml:trace>
  <inkml:trace contextRef="#ctx0" brushRef="#br0" timeOffset="15566.42">3789 3937 0,'0'-21'16,"0"42"-16,0-63 0,0 63 15,0 21 1,0 1-16,-21-1 0,21 21 16,-22-20-16,1 20 0,21 1 0,-21-22 15,0 22-15,0-22 0,0 0 16,21 1-16,-22-1 0,1 0 15,0 1-15,0-22 0,0 21 0,21-21 16,0 0-16,21-21 31,0-21-31,0 0 16,0 0-16,1-21 0,-1 20 0,-21-20 16,21 0-16</inkml:trace>
  <inkml:trace contextRef="#ctx0" brushRef="#br0" timeOffset="16052.14">3725 4149 0,'0'0'0,"0"-43"0,0 1 0,0 0 0,0 21 16,0-22-16,0 22 0,0 0 16,0 0-16,0 0 0,0-1 0,21 1 15,1 0-15,-1 21 0,0 0 16,0 0-16,21 0 0,-20 0 16,-1 0-16,21 21 0,-21 0 15,22 22-15,-22-1 0,0 0 0,0 1 16,-21-1-16,0 0 0,0 1 15,0-1-15,-21 22 0,0-22 0,-22-21 16,1 21-16,0 1 0,-1-22 16,1 0-16,-21 0 0,20 0 0,1 1 15,21-22-15,-22 0 0,22 0 16,21-22-16,0 1 0,0 0 16,0 0-16,0 0 0,21 0 15,22-1-15,-1 1 0,-21 0 16,43 0-16,-22 21 0,0 0 0,1 0 15,-1 0-15,0 0 0,1 0 16,-1 21-16,0 0 0,-20 0 0,-1 1 16,21-1-16,-21 0 0,0 21 15,-21-21-15,0 1 0,0 20 0,0-21 16,0 0-16,-21 22 0,0-22 16,0 0-16,-21 0 0,20 21 0,-20-20 15,0-1-15,21-21 0,-22 21 16,1 0-16,0-21 0,-1 0 0,1 0 15,0 0-15,20 0 0,-20 0 16,21 0-16,0-21 0,21 0 0,0 0 16,0-1-16,0 1 0,0 0 15,0 0-15,21 0 0,0 0 16,0-1-16,0 1 0</inkml:trace>
  <inkml:trace contextRef="#ctx0" brushRef="#br0" timeOffset="16494.89">4974 4022 0,'42'-21'0,"-84"42"0,190-106 31,-127 64-31,-21 0 0,-21 21 31,0 0-31,-21 0 0,-1 0 16,1 21-16,-21 0 0,20 0 0,-20 22 15,20-22-15,-20 21 0,21 0 16,-1-20-16,1 20 0,21-21 0,0 0 16,21 0-16,0 1 0,0-1 15,21-21-15,21 0 0,-21 21 0,22-21 16,20 0-16,1 0 0,-22 0 16,21 0-16,1 0 0,-1 21 0,1-21 15,-1 21-15,-20 0 0,20 1 16,-20-22-16,-1 21 0,-21 0 15,0 0-15,-21 0 0,0 0 16,0 1-16,-21-1 0,0 0 0,-21 0 16,-1 0-16,1-21 0,-22 21 0,22 1 15,-21-22-15,-1 21 0,1-21 16,-1 0-16,1 0 0,-1 0 0,1 21 16,20-21-16,1 0 0,21 0 15,0 0-15,-1 0 0,22-21 16,22 0-1,-1 21-15</inkml:trace>
  <inkml:trace contextRef="#ctx0" brushRef="#br0" timeOffset="17430.93">2625 6668 0,'0'0'0,"21"-22"0,63-126 31,-62 106-31,-1 0 0,0-1 0,0 1 0,0 0 16,0-1-16,-21 1 0,0 0 16,0-1-16,0 22 0,0-21 0,-21 21 15,0-22-15,0 43 0,-21-21 16,-1 21-16,1 0 0,-22 0 0,22 21 16,-21 0-16,-1 1 0,1-1 15,20 21-15,-20-21 0,20 22 0,22-1 16,-21 0-16,21 1 15,0-22-15,-1 21 0,22 0 0,0 1 16,0-22-16,0 0 0,0 0 16,0 0-16,22 1 0,-1-22 0,21 0 15,-21 0-15,22 0 0,-1-22 16,0 1-16,1 0 0,-1 0 0,0 0 16,1-22-16,-1 22 0,0-21 15,1 21-15,-1-22 0,-21 22 0,0-21 16,0 0-16,1 20 0,-1-20 15,-21 21-15,0 0 0,0 0 0,0-1 16,-21 22 0,-1 0-16,1 0 0,0 22 15,0-1-15,0 0 0,21 21 16,-21-21-16,-1 22 0,22-22 0,-21 21 16,21 1-16,0-22 0,0 21 15,0 0-15,0-20 0,21-1 0,1 21 16,-1-21-16,21-21 0,-21 21 15,22-21-15,-1 0 0,0 0 0,-21 0 16,22-21-16,-1 0 0,0 21 16,1-42-16,-1 21 0,-21-1 0,22-20 15,-1 21-15,-21-21 0,21-1 16,-20 1-16,-1 0 0,-21-1 16,21 1-16,-21 0 0,0-22 15,0 22-15,-42-22 0,20 22 0,-20-22 16,21 22-16,-21 0 0,-22-1 15,22 22-15,-22 0 0,-20 21 0,20 0 16,-21 0-16,22 21 0,-22 22 16,1-22-16,20 42 0,-21-20 0,22 20 15,21 1-15,-1-1 0,1 1 16,21-1-16,0 1 0,21-1 16,0 22-16,0-22 0,0-20 0,42 20 15,-21-21-15,43 1 0,-22-1 16,21 0-16,22-20 0,-21-1 0,20-21 15,-20 21-15,20-21 0,-20 0 16,-1 0-16,22 0 0,-21-21 16,-1 0-16,1-1 0,-1 1 0,1-21 15,-1 21-15,-21-22 0,1 1 16,-1 0-16,0-1 0,1 1 0</inkml:trace>
  <inkml:trace contextRef="#ctx0" brushRef="#br0" timeOffset="18107.55">3979 5673 0,'0'21'31,"0"0"-31,-21 21 0,21-20 0,-21 20 16,21 0-16,0 1 0,0-1 15,0 0-15,0 1 0,0 20 16,0-21-16,0 1 0,0-22 15,0 0-15,0 0 0,0 0 0,0 1 16,21-22 15,-21-22-31,21 1 0,-21 0 16,0 0-16,0-21 16,0 20-16,0-20 0,0 0 0,0 21 15,0-43-15,0 22 0,0-1 16,21 1-16,-21-21 0,22 20 0,-22 1 15,21 0-15,0 20 0,0 1 16,-21 0-16,21 0 0,0 21 0,1 0 16,-1 0-16,-21 21 0,21-21 15,0 21-15,-21 22 0,21-22 0,-21 21 16,0-21-16,0 22 0,0-1 16,-21-21-16,0 21 0,0 1 0,0-22 15,-1 0-15,-20 0 0,21 0 16,0 1-16,0-1 0,-22-21 15,22 0-15,21-21 32,21-1-32,0 22 0,1-21 0,-1 0 15,21 21-15,-21-21 0,22 21 16,-1 0-16,0 0 0,1 0 0,-1 0 16,-21 0-16,21 21 0,1-21 15,-1 21-15,-21 0 0,0 1 0,1-1 16,-1 0-16,-21 0 0,0 0 15,0 0-15,0 1 0,-21-1 0,-22 0 16,22-21-16,-21 21 0,-1 0 0,1 0 16,0 1-16,-1-1 15,-20-21-15,21 21 0,-1 0 0,1-21 16,0 0-16,-1 0 0,1 0 16,21 0-16,0 0 0,-1 0 0,22-21 15,0 0 1,0 0-16,22-1 0,-1 1 0,21 0 15</inkml:trace>
  <inkml:trace contextRef="#ctx0" brushRef="#br0" timeOffset="19035.09">4868 5609 0,'0'-21'31,"21"21"-31,1-21 0,-1 21 16,0 0-16,21-21 0,-21 21 16,22 0-16,-22 0 0,21-21 0,-21 21 15,22-22-15,-1 22 0,-21 0 0,22 0 16,-1 0-16,-21-21 0,21 21 15,-20 0-15,-1 0 0,0 0 0,-42 0 47,0 0-47</inkml:trace>
  <inkml:trace contextRef="#ctx0" brushRef="#br0" timeOffset="19234.99">5249 5482 0,'0'0'0,"-21"21"15,21 1-15,0-1 16,-21 0-16,21 0 0,0 21 0,-21 1 16,21-1-16,0 0 0,-21 1 15,21-1-15,0 0 0,0 1 0,-22-1 16,22 0-16,-21 1 0,21-22 16,0 0-16,0 21 0,0-20 0,0-1 15,0 0-15,0 0 16,0 0-16,0 0 0,-21 1 15</inkml:trace>
  <inkml:trace contextRef="#ctx0" brushRef="#br0" timeOffset="20122.59">3323 7684 0,'0'0'0,"-21"-22"0,-85-126 31,64 127-31,21-21 0,-22 21 0,22-22 16,-21 22-16,21 0 16,-22 0-16,22 21 0,-21 0 0,21 0 15,-22 0-15,22 21 0,0 21 0,0-21 16,0 22-16,-1-1 0,1 0 16,21 1-16,-21 20 0,21-20 15,0-1-15,0-21 0,0 21 0,0 1 16,0-22-16,21 0 0,0 0 15,1 0-15,-1 1 0,0-22 0,21 0 16,-21 0-16,1 0 0,-1-22 16,21 1-16,-21 0 0,0 0 0,22 0 15,-22 0-15,0-22 0,0 22 16,0-21-16,1-1 0,-1 22 16,0-21-16,-21 0 0,21-1 0,-21 1 15,0 21-15,0-22 0,0 22 16,-21 21-16,0 0 15,0 21-15,21 1 16,0-1-16,-22 21 0,22 0 0,0-20 16,-21 20-16,21 0 0,0-21 15,0 22-15,0-22 0,0 0 0,0 0 16,21 0-16,1 1 0,-1-1 16,21 0-16,-21-21 0,22 0 0,-22 0 15,21 0-15,0 0 0,1 0 16,-1-21-16,0 0 0,1-1 15,-1 1-15,0 0 0,1 0 0,-22-21 16,21-1-16,-21 22 0,-21-21 16,0-1-16,0-20 0,0 21 0,0-22 15,-21 1-15,0 20 0,-21-20 16,-1 20-16,1 1 0,-21 21 0,-1-21 16,1 20-16,-1 22 0,1 0 15,-1 0-15,1 0 0,-1 22 0,1-1 16,-1 21-16,1 22 0,-1-1 15,1 1-15,20-1 0,-20 22 0,42-22 16,-22 1-16,43 20 0,0-20 16,0-1-16,0 1 0,21-1 15,1-20-15,20 20 0,0-20 16,1-22-16,20 21 0,-21-21 0,22 0 16,-22 1-16,22-22 0,-1 0 15,-20 0-15,20 0 0,1-22 0,-22 1 16,21 0-16,1 0 0,-22-21 0,22 20 15,-22-20-15,22 0 0,-22-1 16</inkml:trace>
  <inkml:trace contextRef="#ctx0" brushRef="#br0" timeOffset="20751.23">4170 7281 0,'0'0'0,"0"-42"0,21 0 16,-21 21-16,0-1 15,0 44 1,0-1-16,0 0 0,0 21 15,0 1-15,0-1 0,0 0 0,-21 22 16,21-22-16,0 0 0,0 1 16,0-1-16,0-21 0,0 22 0,-21-22 15,21 21-15,0-21 0,0 0 0,0 1 16,0-44 15,0 1-15,0 0-16,0 0 0,0 0 15,0 0-15,0-22 0,0 1 0,0 0 16,0-1-16,0 1 0,0-22 16,21 22-16,-21-21 0,21 20 0,0 1 15,0 21-15,-21-22 0,21 22 16,1 0-16,-1 21 0,0 0 0,21 0 16,-21 0-16,1 21 15,-1 22-15,-21-22 0,0 21 0,0 0 16,0 1-16,0-22 0,-21 21 0,-1 1 15,1-22-15,0 21 0,0-21 16,0 0-16,0 1 0,-1-22 0,1 21 16,0-21-16,0 0 15,21-21 1,21 21-16,0-22 16,0 22-16,22 0 0,-22-21 15,21 21-15,1 0 0,-22 0 0,21 0 16,0 0-16,1 21 0,-22-21 15,21 22-15,1-1 0,-22 0 0,0 0 16,0 0-16,-21 0 0,0 1 16,0-1-16,0 0 0,-21 0 0,0 0 15,-22 0-15,1 1 0,0-1 16,-1 0-16,-20 0 0,21 0 16,-22 0-16,22-21 0,-22 22 0,22-1 15,21-21-15,-22 0 0,22 0 0,0 0 16,0 0-16,21-21 15,0-1-15,0 1 0,21 0 0,0 0 16,0 0-16</inkml:trace>
  <inkml:trace contextRef="#ctx0" brushRef="#br0" timeOffset="21064.05">5842 7049 0,'0'0'0,"-21"-22"0,0 22 0,-22 0 0,1 0 16,0 0-16,-1 22 0,1-1 0,-22 0 15,22 0-15,0 21 0,-1 1 16,1-1-16,0 0 0,21 22 0,-22-22 16,22 1-16,21-1 0,0 0 15,0 1-15,0-1 0,0-21 0,0 0 16,21 0-16,22 1 0,-22-1 0,21-21 15,22 0-15,-22 0 0,21 0 16,1 0-16,-1 0 0,-20 0 0,20 0 16,1-21-16,-22-1 0,0 22 15,-20-21-15,-1 0 0,0 21 16,-21-21-16</inkml:trace>
  <inkml:trace contextRef="#ctx0" brushRef="#br0" timeOffset="21976.69">3217 9398 0,'0'0'0,"0"-42"0,0 21 16,0-1-16,0 1 0,0-21 0,0 21 16,0-22-16,0 22 0,0-21 15,0 21-15,0-22 0,0 1 0,0 21 16,-21-21-16,0 20 0,0 1 15,0 0-15,21 0 0,-22 0 0,1 21 16,0 0-16,0 0 0,-21 21 16,20 0-16,1 0 0,0 22 15,-21-22-15,21 21 0,-1 0 0,1 1 16,0 20-16,0-20 0,21-1 16,0 0-16,0-21 0,0 22 0,0-22 15,0 21-15,0-21 0,0 1 16,21-22-16,0 0 15,0 0-15,1 0 0,-1 0 16,0-22-16,0 1 0,0 0 16,0 0-16,1 0 0,-1 0 0,0-1 15,0-20-15,-21 21 0,0-21 16,21 20-16,-21-20 0,21 0 0,-21 21 16,0-1-16,0 1 0,0 0 15,0 42 1,0 0-16,0 1 0,0-1 15,0 0-15,0 21 0,0-21 0,0 1 16,0 20-16,0-21 0,22 21 16,-22-20-16,21-1 0,0 0 0,0 0 15,0 0-15,0 0 0,1 1 0,-1-22 16,0 0-16,21 0 16,-21 0-16,22 0 0,-22-22 0,21 1 15,1 21-15,-22-21 0,21-21 16,0 21-16,1-1 0,-22-20 0,21 0 15,-21-1-15,1 1 0,-1 0 16,-21-1-16,0 1 0,0-21 0,0 20 16,-21 1-16,-22 0 0,1-1 0,-22 1 15,1 0-15,-1 20 0,1 1 16,-1 0-16,-20 21 0,20 0 0,1 0 16,-22 21-16,22 0 0,-1 22 15,1-1-15,-1 0 0,1 22 0,-1-1 16,22 1-16,21-1 15,-22 1-15,22-1 0,21 1 0,0-1 16,0 1-16,0-22 0,21 22 16,22-22-16,-1 0 0,0 1 0,1-1 15,-1-21-15,21 0 0,-20 1 16,20-1-16,-20-21 0,20 0 0,1 0 16,-1 0-16,22 0 0,-22-21 0,1-1 15,-1 1-15,22-21 0,-22 21 16,1-22-16,-22 1 0</inkml:trace>
  <inkml:trace contextRef="#ctx0" brushRef="#br0" timeOffset="22623.31">4170 8869 0,'0'0'0,"0"-42"16,0-1-16,0 22 0,0-21 0,0 21 16,0 42-1,0 0-15,0 0 0,0 21 16,0 1-16,0-1 0,0 22 0,0-22 15,0 0-15,0 1 0,0 20 16,0-42-16,0 22 0,0-1 0,0-21 16,0 21-16,0-20 0,0-1 15,0 0-15,0-42 32,0 0-17,0-1-15,0 1 0,0 0 0,0 0 16,0 0-16,0-22 0,0 1 0,0 21 15,0-21-15,21-22 0,-21 22 16,21-1-16,-21-20 0,21 21 0,0-1 16,-21 22-16,22-21 0,-1 21 15,0-1-15,0 1 0,0 21 0,0 0 16,1 0-16,-1 21 0,0 1 16,0-1-16,0 0 0,-21 21 0,0-21 15,0 22-15,0-22 0,0 21 0,0 1 16,-21-22-16,0 21 15,-21-21-15,20 0 0,-20 1 0,21-1 16,-21 0-16,20 0 0,-20-21 16,21 0-16,21-21 15,21 0 1,21 0-16,-20 21 0,20-22 16,21 1-16,-20 21 0,-1 0 0,22 0 15,-22 0-15,21 0 0,1 21 16,-22 1-16,1-1 0,-1 0 0,0 0 15,-21 0-15,1 0 0,-1 22 16,-21-22-16,0 0 0,0 0 0,-21 22 16,-1-22-16,-20 0 0,21 0 15,-21 0-15,-22 0 0,22 1 16,-1-1-16,-20 0 0,21-21 0,-1 21 16,1-21-16,0 0 0,-1 0 0,22 0 15,0 0-15,0 0 0,21-21 16,0 0-16,21 0 15,0-1-15,21 1 0,-20-21 16</inkml:trace>
  <inkml:trace contextRef="#ctx0" brushRef="#br0" timeOffset="23275.94">5397 8721 0,'0'0'16,"0"21"-1,0 0-15,0 0 0,0 22 16,-21-22-16,21 21 0,-21 0 0,21 1 16,-21-1-16,21-21 0,0 22 0,0-1 15,0-21-15,0 21 0,0-20 16,0-1-16,0 0 0,0 0 0,0 0 16,0-42 30,0 0-46,0 0 16,0 0-16,0-22 0,0 22 0,0-21 16,0-1-16,0 1 0,0 0 0,0-1 15,0 1-15,21 0 0,-21-1 16,21 1-16,0 21 0,1-21 0,-1 20 16,0 22-16,0 0 15,0 22-15,0-1 0,1 21 0,-1-21 16,-21 22-16,21-1 0,0 0 0,0 1 15,0-1-15,-21 0 16,0 1-16,22-22 0,-22 21 0,21-21 0,-21 0 16,0 1-16,21-1 15,0 0-15,0-21 16,0 0 0,1-21-16,-22 0 0,21-1 15,0 1-15,0 0 0,0-21 0,0-1 16,1 1-16,20 0 0,0-1 0,-21-20 15,22-1-15,-1 1 0,0 21 16,-20-22-16,20 22 0,-21-1 0,21 22 16,-20 0-16,-1 0 0,0 21 15,-21 21-15,0 21 0,0 1 16,0-1-16,0 22 0,0 20 0,0-20 16,-21-1-16,21 22 15,-21-22-15,-1 1 0,1-22 0,0 22 16,21-22-16,0 0 0,0 1 0,0-1 15,0-21-15,0 22 0,0-22 16,0 0-16,0 21 0,0-21 0,0 1 16,0-1-16,-21 0 0</inkml:trace>
  <inkml:trace contextRef="#ctx0" brushRef="#br0" timeOffset="24155.46">4191 10943 0,'-21'21'0,"42"-42"0,-63 64 0,20-43 16,22 21-16,0-42 15,0-1 1,22-20-16,-1 21 15,-21 0-15,21-22 0,0 1 0,-21 21 16,0-21-16,0-22 0,0 22 16,0-1-16,0-20 0,0 21 15,-21-1-15,0 1 0,0 0 0,-22 20 16,22 22-16,0 0 0,-21 0 16,20 0-16,-20 0 0,0 43 0,-1-22 15,22 21-15,-21 22 0,0-22 16,20 22-16,1-22 0,0 0 0,0 22 15,21-22-15,0 0 0,0-20 0,0 20 16,0-21-16,0 0 0,21 0 16,0 1-16,0-22 0,22 0 0,-22 0 15,0 0-15,21 0 0,-20 0 16,-1-22-16,21 1 0,-21 0 16,0 0-16,1 0 0,-1 0 0,0-22 15,0 22-15,0-21 0,-21 21 16,21-22-16,-21 1 0,0 21 0,0-22 15,0 22-15,0 0 0,0 0 16,0 42 0,0 0-16,0 0 0,0 22 15,0-22-15,0 21 0,0 1 16,0-22-16,0 21 0,0-21 0,22 22 16,-1-22-16,0 0 0,0 0 15,0 0-15,22-21 0,-1 21 0,0-21 16,1 0-16,-1 0 0,0 0 15,1 0-15,-1 0 0,0-21 16,1 0-16,-1 0 0,-21 0 0,21 0 16,-20-1-16,-1 1 0,0-21 15,-21 0-15,0 20 0,0-41 0,0 21 16,0-22-16,-21 22 0,-22-22 0,1 1 16,0 20-16,-1-20 0,-20 21 15,-1-1-15,1 1 0,-1 0 0,1 20 16,-1 1-16,1 21 0,-1 0 15,-20 0-15,20 21 0,1 1 0,-22 20 16,0 0-16,22 22 0,-1-1 16,1 1-16,-1 20 0,22 1 15,21 0-15,0-22 0,21 22 0,0-22 16,0 1-16,21-1 0,0 1 16,0-22-16,22 22 0,-1-22 0,21 0 15,-20-20-15,20 20 0,1-21 16,-22-21-16,22 21 0,-1-21 0,1 0 15,-1 0-15,-21-21 0,22 0 0,21 0 16,-22 0-16,1-1 0,20-20 16,-20 21-16,20-21 0,-20-1 15,-1 1-15</inkml:trace>
  <inkml:trace contextRef="#ctx0" brushRef="#br0" timeOffset="24406.75">5292 10266 0,'0'0'0,"-22"0"0,1 0 16,0 0-1,0 0-15,21-21 0,21 21 16,21-21 0,-20 21-16,20 0 0,0 0 0,22 0 15,-22 0-15,22-22 0,-1 22 16,1 0-16,-22 0 0,21 0 0,-20 0 15,-1 0-15,0 0 0,-20 0 16,-1 0-16,-42 0 16,-1 0-1,-20 22-15</inkml:trace>
  <inkml:trace contextRef="#ctx0" brushRef="#br0" timeOffset="24636.62">5419 10266 0,'0'0'0,"-22"42"15,22-21 1,0 1-16,0-1 0,0 21 16,0 0-16,0 1 0,0-1 0,0 0 15,-21 22-15,21-22 0,0 1 16,0-1-16,-21 0 0,21 1 0,0-1 16,-21-21-16,21 21 0,0-20 0,0-1 15,0 0-15,0 0 0,0 0 16,0 0-16,21-21 0,0 0 15,0 0-15,1 0 16,-1-21-16,21 21 0,-21-21 0</inkml:trace>
  <inkml:trace contextRef="#ctx0" brushRef="#br0" timeOffset="25106.96">5821 10795 0,'0'0'0,"42"-21"0,-21 0 0,-21 0 15,21-1-15,1 1 0,-1 0 16,0 0-16,-21-21 0,21 20 0,0 1 15,-21 0-15,0 0 0,0-21 0,0 20 16,0 1-16,-21 42 31,0-21-31,-21 43 0,20-22 16,-20 21-16,21 1 0,-21-1 0,20 0 16,1-21-16,-21 22 0,21-1 0,0 0 15,21-20-15,0 20 0,0-21 16,0 0-16,0 0 0,0 1 15,21-22-15,0 0 0,21 0 0,-21 0 16,22 0-16,-1 0 0,0 0 16,-20-22-16,20 22 0,0-21 0,1 0 15,-22 0-15,21 0 0,-21 0 0,22-22 16,-22 22-16,0-21 0,0 21 16,0-22-16,-21 22 0,0 0 0,21 0 15,-21 0-15,0-1 0,0 44 31,0-1-31,0 0 0,0 0 0,0 0 16,0 22-16,22-22 16,-22 0-16,21 0 0,-21 0 0,21 0 0,-21 1 15,21-1-15,-21 0 0,0 0 16,0 0-16,0 0 0,0 1 16,-21-22-16,0 0 15,0 0-15,21-22 16,0 1-1</inkml:trace>
  <inkml:trace contextRef="#ctx0" brushRef="#br0" timeOffset="25327.91">6752 10245 0,'0'0'0,"42"-43"0,1-62 31,-43 126-31,0 0 16,0 0-16,0 0 0,0 22 0,-21-1 15,-1 0-15,22 1 0,-21 20 0,21-21 16,0 22-16,-21-22 0,21 1 16,-21-1-16,21 0 0,-21 1 0,21-1 15,0-21-15,0 0 0,0 0 16,0 1-16,0-1 0,21-21 16</inkml:trace>
  <inkml:trace contextRef="#ctx0" brushRef="#br0" timeOffset="25522.46">6562 10710 0,'0'-21'0,"0"-21"32,21 42-32,0-21 0,21 21 0,1-21 15,-1-1-15,0 1 0,1 0 0,20 0 16,-21 0-16,22 0 0,-1-1 15,-20 22-15,20-21 0,-20 0 0,-1 21 16,0 0-16,1 0 0,-1 0 16,-21 0-16,0 0 0</inkml:trace>
  <inkml:trace contextRef="#ctx0" brushRef="#br0" timeOffset="26435.04">3746 12615 0,'0'-42'15,"0"21"-15,0 0 0,0 0 0,0-1 16,0 1-16,0-21 0,0 21 0,0 0 16,-21-1-16,0 1 0,0-21 15,-21 21-15,20 0 0,1-1 0,-21 1 16,21 21-16,-22 0 0,22 0 15,-21 0-15,21 21 0,0-21 16,-22 22-16,22 20 0,0-21 16,21 21-16,-21 1 0,0-1 0,21 0 15,0 1-15,0-1 0,0-21 16,0 22-16,0-22 0,0 0 0,0 0 16,0 0-16,21-21 0,0 0 15,0 0-15,0 0 0,22-21 0,-22 0 16,21 0-16,-21 0 0,22-1 0,-22-20 15,21 21-15,-21-21 16,22 20-16,-22-20 0,0 0 0,21-1 0,-21 1 16,1 0-16,-22 21 0,21-22 15,-21 1-15,0 21 0,0 0 16,0-1-16,-21 44 16,-1-1-1,22 21-15,-21-21 0,0 22 16,21-1-16,-21 0 0,21 1 0,0-22 15,0 21-15,0-21 0,0 22 0,0-22 16,0 0-16,21 0 0,0 0 16,0 0-16,1-21 0,-1 0 0,21 0 15,-21 0-15,0 0 0,22 0 16,-22 0-16,21-21 0,1 0 0,-22 0 16,21 0-16,-21 0 0,0-1 15,1-20-15,-1 21 0,0-21 16,-21-1-16,0 1 0,0 0 0,0-22 15,0 22-15,-21-22 0,0 22 16,-1 0-16,-20-1 0,0 1 0,-1 0 16,-20 20-16,-1 1 0,22 21 15,-21 0-15,-22 0 0,21 21 0,1 1 16,-1 20-16,-20 0 0,41 22 16,-20-1-16,21 1 0,20-1 0,-20 1 15,21-1-15,21 1 0,0-22 16,0 22-16,0-22 0,0 21 15,0-20-15,0-1 0,42-21 16,-21 22-16,22-22 0,-1 0 0,0 0 16,22 0-16,-1-21 0,-20 0 0,20 0 15,1 0-15,-1-21 0,-20 0 16,20-21-16,1 20 0,-22 1 0,21-21 16</inkml:trace>
  <inkml:trace contextRef="#ctx0" brushRef="#br0" timeOffset="26847">4699 12044 0,'42'-64'16,"-84"128"-16,105-170 0,-63 64 0,0 21 0,0-1 16,0 1-16,0 42 15,0 22-15,-21-22 16,0 21-16,0 22 0,21-22 0,0 22 16,0-22-16,-21 21 0,0-20 15,21-1-15,-22 0 0,22 1 0,0-1 16,0-21-16,-21 0 0,21 1 15,-21-1-15,21 0 0,0-42 32,0 0-17,0-1-15,0-20 0,21 21 0,0-21 16,-21-1-16,0 1 16,0 0-16,22-1 0,-22-20 0,21 20 0,-21-20 15,0 21-15,0-1 0,21 1 16,-21 0-16,21 20 0,-21 1 15,21 21-15,0 0 0,1 0 0,-1 0 16,0 21-16,0 1 16,0 20-16,22-21 0,-22 21 0,0 1 15,0-1-15,0 0 0,0 1 16,-21-1-16,22 0 0,-22-20 0,21 20 16,-21-21-16,0 0 0,0 0 0,0 1 15,-21-1-15,-1 0 0,1-21 16,-21 0-16</inkml:trace>
  <inkml:trace contextRef="#ctx0" brushRef="#br0" timeOffset="27551.6">4593 12340 0,'0'0'0,"42"-106"16,-20 85 0,20 0-16,0-21 0,1 21 15,-1-1-15,21 1 0,-20 0 0,20 0 16,-20 0-16,20-22 0,1 22 15,-1 0-15,-21 21 0,22-21 0,-1 0 16,1 21-16,-22 0 0,1 0 16,-1 0-16,0 0 0,-21 0 0,-21 21 15,0 0 1,0 21-16,0-20 0,0-1 0,0 21 16,-21-21-16,0 22 0,21-22 15,0 21-15,-21-21 0,21 22 0,-21-22 16,21 0-16,-21 0 0,21 0 15,-22 0-15,22-42 32,0 0-17,0 0-15,0 0 0,0-22 0,22 22 16,-1-21-16,0 0 16,0-1-16,-21 1 0,21 0 0,0-1 15,1 1-15,20 0 0,-21-1 0,0 22 16,0 0-16,-21 0 0,22 0 15,-1 21-15,0 0 0,-21 21 16,0 0-16,21 0 0,-21 21 16,0 1-16,21-1 0,-21 0 0,0 22 15,0-22-15,0 1 0,0-1 16,0-21-16,0 21 0,0-20 0,0-1 16,0 0-16,0 0 0,0-42 46,0 0-46,0 0 0,0-1 0,0-20 16,21 21-16,1-21 0,-1-22 16,0 22-16,21-1 0,1-20 0,-22 21 15,21-1-15,0-20 0,22 20 16,-22 22-16,1-21 0,-1 21 0,0 21 16,1 0-16,-1 0 0,-21 21 0,0 0 15,0 21-15,1 1 0,-22-1 16,0 22-16,0-22 0,0 21 0,0 1 15,0-1-15,0 1 0,-22-22 16,22 22-16,-21-22 0,0 0 0,0 1 16,21-1-16,-21 0 0,0 1 15,-1-1-15,1-21 0,-21 22 16,21-1-16,-22 0 0</inkml:trace>
  <inkml:trace contextRef="#ctx0" brushRef="#br0" timeOffset="28391.11">3704 13780 0,'0'0'0,"21"-22"0,-21 1 0,21 0 16,-21 0-16,0 0 0,0 0 0,0-1 15,0-20-15,0 21 0,-21 0 16,0 0-16,-21-1 0,21 1 0,-43 0 16,22 21-16,-1 0 0,-20 0 15,21 0-15,-1 21 0,-20 0 0,20 1 16,22 20-16,-21 0 0,21 1 15,0-1-15,-1 0 0,22 1 16,-21 20-16,21-21 0,0-20 16,0 20-16,0-21 0,0 0 0,0 0 15,21 1-15,1-1 0,-1-21 16,0 0-16,0 0 0,21 0 0,-20 0 16,-1-21-16,21-1 0,-21 1 15,22 0-15,-22 0 0,21-21 0,-21 20 16,22-20-16,-22 21 0,0-21 15,0-1-15,0 22 0,0-21 0,-21 21 16,0-1-16,0 1 0,0 0 16,22 21-16,-22 21 15,0 0-15,0 1 16,0-1-16,21 21 0,-21-21 16,21 22-16,-21-22 0,21 0 0,-21 21 15,21-21-15,0 1 0,1-1 16,-1-21-16,0 21 0,0-21 0,0 0 15,0 0-15,22 0 0,-22 0 16,0 0-16,21-21 0,-20 0 0,-1 21 16,0-22-16,0 1 0,0-21 15,0 21-15,1-22 0,-22 22 16,0-21-16,0 0 0,0-1 0,0 1 16,-22 21-16,1-22 0,-21 1 15,21 21-15,-43-21 0,22 20 0,-22 1 16,-20 0-16,20 21 0,-20 0 15,-1 0-15,0 21 0,1 0 0,-1 1 16,0 20-16,22 21 0,-1 1 16,1-1-16,20 1 0,1-1 0,0 22 15,21-21-15,-1-1 0,22-21 16,0 22-16,0-1 0,0-20 0,0-1 16,22 0-16,-1 1 0,0-22 15,21 0-15,1 0 0,-1 0 16,0-21-16,22 0 0,-1 0 0,1 0 15,20-21-15,1 0 0,0-21 16,-1 21-16,22-22 0,-21 1 16,21 0-16</inkml:trace>
  <inkml:trace contextRef="#ctx0" brushRef="#br0" timeOffset="28835.86">4889 13399 0,'0'0'0,"0"-43"0,0 1 0,0 21 16,0 0-16,-21 21 15,0 0-15,0 21 0,0 0 16,0 0-16,-1 21 0,1 1 0,0 20 16,0-20-16,21 20 0,-21 1 0,0-22 15,21 21-15,0-20 16,-22-1-16,1 0 0,21 1 0,-21-1 16,21-21-16,0 0 0,-21 1 15,21-44 16,0-20-31,0 21 16,21 0-16,0-22 0,-21 1 0,21-21 16,1 20-16,-1-20 0,0 20 15,0-20-15,0-1 0,-21 22 0,21 0 16,1-1-16,-1 1 16,0 0-16,0 21 0,0 21 0,0 0 15,1 0-15,-1 21 16,0 0-16,-21 21 0,21 1 15,0-1-15,0 0 0,-21 1 0,22-1 16,-1 0-16,0 1 0,-21-1 16,21 0-16,-21-21 0,21 22 0,-21-22 15,0 0-15,0 0 0,0 0 16,-21-21 0,0 0-1,0 0-15,-22 0 0</inkml:trace>
  <inkml:trace contextRef="#ctx0" brushRef="#br0" timeOffset="29007.76">4678 13843 0,'-43'0'0,"86"0"0,-107-21 0,22 21 0,42-21 16,0 0-1,0-1-15,42 22 16,-21-21-16,22 21 0,-1-21 16,0 0-16,22 21 0,-22-21 0,1 0 15,20-1-15,-21 22 0,22-21 16,-1 0-16,-20 0 0,20 0 0,1 0 15,20-1-15,-20 1 0,21-21 0,-1 21 16,-20 0-16</inkml:trace>
  <inkml:trace contextRef="#ctx0" brushRef="#br0" timeOffset="29250.62">6223 13208 0,'21'0'0,"-42"0"0,42-21 16,-42 21-16,0 0 15,0 0-15,-1 0 0,1 21 16,-21 0-16,21 0 0,-22 1 0,22-1 15,-21 0-15,21 21 0,0 1 16,-22-1-16,22 0 0,0 1 16,21-1-16,0 0 0,0 1 0,0-1 15,0-21-15,21 0 0,0 0 0,0 1 16,22-1-16,-1-21 0,0 0 16,22 0-16,-22 0 0,22 0 15,-1 0-15,-20 0 0,20-21 0,1-1 16,-1 22-16,-21-21 0,1 0 15,-22 21-15,0-21 0</inkml:trace>
  <inkml:trace contextRef="#ctx0" brushRef="#br0" timeOffset="30147.62">3662 15494 0,'0'-21'0,"0"0"16,0 0-16,21-22 0,0 22 0,0-21 15,-21 21-15,21-22 0,-21 1 16,22 0-16,-22-1 0,0 1 16,0 21-16,0-22 0,0 22 0,0-21 15,-22 21-15,-20 0 0,21-1 16,0 22-16,-22 0 0,22 0 16,-21 0-16,21 0 0,-22 22 0,22-1 15,-21 0-15,21 21 0,0 1 16,-1-1-16,1 21 0,0-20 0,21 20 15,0-20-15,0-1 0,0 0 16,0 1-16,0-1 0,21-21 0,0 0 16,1-21-16,20 21 0,-21-21 15,21 0-15,-20 0 0,20 0 0,0-21 16,1 21-16,-22-21 16,21 0-16,-21 0 0,22-22 0,-22 22 15,0-21-15,0 21 0,0-22 16,-21 1-16,0 21 0,0-21 0,0-1 15,0 22-15,0-21 0,0 21 16,0-1-16,0 1 0,-21 21 16,0 0-16,0 21 15,21 1-15,-21-1 0,-1 21 0,22 0 16,-21 1-16,21-1 0,0 0 16,0 1-16,0-1 0,0 0 0,0 1 15,0-22-15,43 0 0,-22 0 16,0 0-16,0 1 0,21-22 15,-20 0-15,20 0 0,0 0 0,-21 0 16,22-22-16,-1 1 0,0 0 16,1-21-16,-1 21 0,0-22 0,-20 1 15,20-22-15,-21 22 0,21 0 16,-42-22-16,0 22 0,0-22 0,0 22 16,0 0-16,0-22 0,-21 22 15,0 0-15,-21-1 0,-1 22 0,1 0 16,0 0-16,-1 21 0,-20 0 15,-1 0-15,1 21 0,-1 0 0,-20 0 16,20 22-16,-20-1 16,20 21-16,1-20 0,-1 41 0,22-20 15,-1-1-15,1 22 0,21-21 16,0-1-16,21 1 0,0-22 0,0 21 16,0-20-16,21-1 0,0-21 15,0 0-15,22 1 0,-1-1 0,0-21 16,1 0-16,20 0 0,1 0 15,-1 0-15,1 0 0,-1-21 0,1-1 16,-1-20-16,1 21 0,-1-21 16,1-1-16,-1 1 0</inkml:trace>
  <inkml:trace contextRef="#ctx0" brushRef="#br0" timeOffset="30567.38">4741 14965 0,'0'0'0,"21"-42"0,85-64 31,-106 85-31,0 42 15,0 0-15,0 0 16,-21 21-16,0 1 0,0-1 0,0 0 16,21 22-16,-22-22 0,1 22 15,21-22-15,0 22 0,-21-22 0,21 0 16,-21-21-16,21 22 0,-21-22 16,21 0-16,0 0 0,0 0 0,0-42 31,0 0-16,0 0-15,0 0 0,0 0 0,0-22 16,21 1-16,-21 0 0,21-22 16,0 1-16,0 20 0,-21-20 0,22 20 15,-1-20-15,0 21 0,0-22 16,0 22-16,0 21 0,1-22 0,-1 22 16,0 21-16,0 0 0,0 0 15,0 0-15,1 21 0,-1 22 0,-21-22 16,21 21-16,0 0 0,-21 1 15,21-1-15,-21 0 0,21 1 0,1-1 16,-22 0-16,21 1 0,0-1 16,0-21-16,-21 0 0,21 1 15,-21-1-15,21 0 0,-42-21 32</inkml:trace>
  <inkml:trace contextRef="#ctx0" brushRef="#br0" timeOffset="30719.29">4741 15240 0,'0'0'0,"-21"-21"16,63 21-1,-20 0-15,-1 0 16,21 0-16,-21-21 0,22 21 0,-1 0 16,21-21-16,-20-1 0,20 1 15,1 0-15,-1 21 0,1-42 16,20 21-16</inkml:trace>
  <inkml:trace contextRef="#ctx0" brushRef="#br0" timeOffset="30951.16">5927 14690 0,'0'0'16,"-22"0"-16,1 0 15,42 0 1,1 0-1,-1 0-15,0 0 0,21 0 16,1-21-16,-1 21 0,0 0 16,1 0-16,-1 0 0,0-22 0,1 22 15,-1 0-15,0 0 0,-21 0 0,1 0 16,-1 0-16,-42 0 16,-1 0-1</inkml:trace>
  <inkml:trace contextRef="#ctx0" brushRef="#br0" timeOffset="31147.04">6096 14690 0,'-42'0'0,"84"0"0,-106 21 0,43-21 0,0 21 0,21 0 16,-21 0-16,21 1 0,-21-1 15,0 0-15,21 21 0,0 1 16,0-1-16,-22 0 0,1 22 0,21-22 16,0 22-16,0-22 0,-21 0 15,21 22-15,0-22 0,-21-21 0,21 22 16,0-22-16,0 0 0,0 0 15,0 0-15,0 0 0,0 1 16,0-1-16,-21-21 16,0 0-16,-1 21 0</inkml:trace>
  <inkml:trace contextRef="#ctx0" brushRef="#br0" timeOffset="31979.57">3302 16743 0,'0'0'0,"21"-21"0,21 0 0,-20-1 15,-1 1-15,0 0 0,21 0 0,-42-21 0,21 20 16,-21 1-16,0 0 16,0-21-16,0 21 0,-21-1 0,0 1 15,0 21-15,0 0 0,-22-21 16,1 21-16,21 0 0,-21 0 0,-1 21 16,22 0-16,-21 1 0,21 20 15,-22-21-15,22 0 0,0 22 0,21-1 16,-21-21-16,21 21 0,0-20 15,0-1-15,0 0 0,0 0 0,0 0 16,21-21 0,0 0-16,0 0 0,0-21 0,22 0 15,-1-21-15,-21 20 0,22 1 16,-1 0-16,0-21 0,-21 21 0,22-1 16,-22-20-16,0 21 0,0 0 15,-21 0-15,0-1 0,0 1 0,0 42 47,0 1-47,0 20 0,0-21 16,0 0-16,0 22 0,0-22 15,0 21-15,21-21 0,1 22 0,-1-22 16,0 0-16,0 0 0,21 0 16,1-21-16,-1 0 0,-21 0 15,22 0-15,-1 0 0,0 0 16,1 0-16,-22-21 0,21 0 0,-21 0 15,0 0-15,1-1 0,-1 1 16,-21 0-16,0 0 0,0 0 0,0-22 16,0 22-16,-21 0 0,-1 0 0,1-21 15,-21 20-15,0-20 0,-1 21 16,-20-21-16,-1 20 0,22 1 16,-22 0-16,1 21 0,-1 0 0,1 0 15,-1 21-15,1 0 0,21 1 16,-22 20-16,22 0 0,-1 22 15,1-1-15,21 1 0,-21-1 16,20 22-16,1-22 0,21 1 0,0-1 16,0 1-16,0-1 0,0-20 15,0 20-15,21-20 0,1-22 0,-1 21 16,21-21-16,-21 0 0,22 1 16,-1-1-16,0-21 0,22 0 0,-1 0 15,1 0-15,-1-21 0,22-1 16,-22-20-16,22 21 0,0-21 0</inkml:trace>
  <inkml:trace contextRef="#ctx0" brushRef="#br0" timeOffset="32439.3">4699 16595 0,'0'0'16,"21"-64"-16,21 43 0,-20-21 0,-1 21 16,0-1-16,-21 1 0,0 42 15,0 1 1,0-1-16,0 21 0,-21-21 0,21 22 15,-21-1-15,21 0 0,0 1 16,0 20-16,-22-21 0,22 1 0,-21-1 16,21-21-16,0 22 0,0-22 15,0 0-15,0 0 0,-21 0 0,21 0 16,-21-21 0,0 0-1,21-21-15,0 0 0,0 0 0,0 0 16,0-22-16,0 22 0,0-21 15,0 0-15,21-1 0,0-20 0,-21 20 16,21 1-16,0-21 0,-21 20 16,22 1-16,-1 0 0,0-1 0,-21 1 15,21 21-15,0 0 0,0-1 16,1 22-16,-1 0 0,0 0 0,0 22 16,0-1-16,0 0 0,1 21 15,-22-21-15,0 22 0,21 20 0,-21-20 16,21-1-16,-21 21 0,0-20 15,0-1-15,0 0 0,0 1 16,0-1-16,0 0 0,0-20 16,0 20-16,0-21 0,0 0 0,-21 0 15,0-21 1,-1 0-16,1 0 0,0 0 16,0-21-16</inkml:trace>
  <inkml:trace contextRef="#ctx0" brushRef="#br0" timeOffset="32931.01">4635 16849 0,'22'0'16,"-1"0"-1,21 0-15,-21 0 0,22 0 16,-22 0-16,21 0 0,0-21 16,1 21-16,-1-22 0,0 22 0,1-21 15,-1 0-15,0 0 0,1 0 16,20 0-16,-20-1 0,20 1 0,1 0 15,-1 0-15,-21 0 0,22 0 16,-1-1-16,1-20 0,-22 21 0,1 0 16,-1 21-16,0-21 0,-21-1 15,-21 1-15,-21 21 16,-21 0 0,21 0-16,0 21 0,-22-21 15,22 22-15,0-1 0,0 21 0,0-21 16,-1 0-16,1 1 0,21 20 15,-21-21-15,21 21 0,0-20 0,0-1 16,0 21-16,0-21 0,21-21 16,0 21-16,1 1 0,20-22 0,-21 0 15,21 21-15,1-21 0,-1 0 16,-21 0-16,22 21 0,-22-21 0,21 0 16,-21 21-16,0-21 0,-21 21 15,0 0-15,0 1 16,-21-22-16,0 0 15,0 21-15,-21-21 0,20 0 0,-20 21 16,0-21-16,-1 0 16,1 0-16,-21 0 0,20 0 0,-20 0 15,-1 0-15,22 0 0,-22-21 0,1 0 16,-1-1-16,1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60DF-251E-4642-93ED-E91529D1C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A8653-A7CE-4DD8-9EAB-50D02E020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AE975-0C03-440A-B9C8-E412BC4E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33EF9-CA12-43D5-8FC7-28D485333523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389FC-5067-4AC1-A3EE-395329F00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177E9-EA19-459B-98B3-32360846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156C-309C-4E4B-BFAE-45BAB7D0E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28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764ED-E1BD-4F66-BEBC-110BBE53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59AAC-44E1-449D-91EE-0E735FAEF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3B32A-42AC-4933-BF90-845C401A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33EF9-CA12-43D5-8FC7-28D485333523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3A36C-F4B2-4AEA-A0E5-D407A38A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E270B-9956-4A05-9B6E-A10FDCB2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156C-309C-4E4B-BFAE-45BAB7D0E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08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B0634A-7377-4989-BA2F-C8BD76D2E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D7424-E551-4965-B8D9-49A1DB435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C2D82-8DA7-4A25-8E2E-794371FFB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33EF9-CA12-43D5-8FC7-28D485333523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E1E01-2071-43BA-9611-AB548A7C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BD956-2DC5-4566-BADE-5FEE59A5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156C-309C-4E4B-BFAE-45BAB7D0E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06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ED81-7464-4B3F-AC26-15740368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CAB4F-3B9B-4121-A201-9B30E2BEA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5FF40-F21F-435D-917F-56AE61B01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33EF9-CA12-43D5-8FC7-28D485333523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E4FBB-7C38-4773-88DF-1782A2B5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EDAEA-6518-41B3-A52D-78E4B263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156C-309C-4E4B-BFAE-45BAB7D0E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79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6F86B-849B-4C6D-B072-66EAC118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27991-1C5E-4AD9-A979-7CCD44F48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5F2E5-C0E0-4501-8709-95B4FB16A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33EF9-CA12-43D5-8FC7-28D485333523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3F697-A749-4669-A7AF-547FFDB3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42A3F-2728-406B-9601-358DD146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156C-309C-4E4B-BFAE-45BAB7D0E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9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7DD8-400C-4B46-9093-E2E34C1CC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1B9CF-9322-4F3F-94FE-710017EEA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4D832-97EC-45E3-AFF8-1AD7D81D9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F2FB9-83CC-445D-8E91-C1FB5D04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33EF9-CA12-43D5-8FC7-28D485333523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A8CEB-8551-4628-9217-852DFB00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60BFB-DF08-446D-A914-CBEE0BBA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156C-309C-4E4B-BFAE-45BAB7D0E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25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45BDE-4CB5-4A17-BA05-22B38976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88601-7204-4EAF-95BE-FEEC9D253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9D71B-B555-4005-97E6-4C78EF708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CED44-7752-4687-A899-14BC53BDA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FB1588-B881-4101-ACA0-65D075B2C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21BBED-B643-40DD-84E2-EA0F1E44E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33EF9-CA12-43D5-8FC7-28D485333523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160A41-E5BC-4C9E-8902-D5F3A3B6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30581A-1665-4B33-AF52-1AEB9368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156C-309C-4E4B-BFAE-45BAB7D0E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94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D9EA-BEC9-4F7F-A0BD-FEE0121F4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21022C-453F-4E1F-9EA7-DF6192C65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33EF9-CA12-43D5-8FC7-28D485333523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978D5-A8FB-452B-B075-0A4C8D667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20C6D-ADB9-45D5-82A3-F0537AD0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156C-309C-4E4B-BFAE-45BAB7D0E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32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515743-A5A7-4D78-B372-7F4B4852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33EF9-CA12-43D5-8FC7-28D485333523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93BE4-7497-4A9A-AA08-A7D1BCF53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8C305-4245-4B01-8B97-E99B40AC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156C-309C-4E4B-BFAE-45BAB7D0E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28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8A88-DFE5-4A8D-AEA8-EF1BFC9FD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7B912-3D6F-4D88-AD21-89DD3D9A9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5AC5F-342E-41D9-9FD5-D0C2FE0A8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23B36-E92F-475C-8BD1-78ACF3D4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33EF9-CA12-43D5-8FC7-28D485333523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38536-2603-4626-A539-C6E7550A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5E3F6-0559-404E-9278-0E65B6547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156C-309C-4E4B-BFAE-45BAB7D0E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99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BEB5B-403A-4708-A19A-5445810FA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EEF1E3-0B1C-415D-9709-08575BB51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04C81-9D2A-44D8-A024-C65CBB964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2531A-EECA-4A68-AA88-2FBD229E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33EF9-CA12-43D5-8FC7-28D485333523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677B7-7C3D-482E-B51D-59412E4A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79F33-0E70-41B3-B69D-AB669CA0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156C-309C-4E4B-BFAE-45BAB7D0E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96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BA54FC-D872-45E4-87B7-33618D150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91A8F-A1B5-41C3-932E-F3BBAD77F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059A6-F66A-47E7-A4B4-306E2F7FE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33EF9-CA12-43D5-8FC7-28D485333523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B1C5F-05D1-4A94-AF51-D2A0126B2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1FABE-1DD3-4200-BBAB-069E2A9FF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D156C-309C-4E4B-BFAE-45BAB7D0E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15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0993-4446-480B-9D9E-64C696E5A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EA1AF-8352-44B7-A636-9394398F8B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6606B0-A9AC-4F19-9D6E-E8A68DC9C3BD}"/>
                  </a:ext>
                </a:extLst>
              </p14:cNvPr>
              <p14:cNvContentPartPr/>
              <p14:nvPr/>
            </p14:nvContentPartPr>
            <p14:xfrm>
              <a:off x="228600" y="106560"/>
              <a:ext cx="6401160" cy="321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6606B0-A9AC-4F19-9D6E-E8A68DC9C3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97200"/>
                <a:ext cx="6419880" cy="323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2573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0993-4446-480B-9D9E-64C696E5A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EA1AF-8352-44B7-A636-9394398F8B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50FA3E-6512-426C-8BB0-AA2EB0F3CF15}"/>
                  </a:ext>
                </a:extLst>
              </p14:cNvPr>
              <p14:cNvContentPartPr/>
              <p14:nvPr/>
            </p14:nvContentPartPr>
            <p14:xfrm>
              <a:off x="38160" y="129600"/>
              <a:ext cx="5989680" cy="5296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50FA3E-6512-426C-8BB0-AA2EB0F3CF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120240"/>
                <a:ext cx="6008400" cy="531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9723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0993-4446-480B-9D9E-64C696E5A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EA1AF-8352-44B7-A636-9394398F8B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314662A-AFE0-463E-8AED-78806031CFDB}"/>
                  </a:ext>
                </a:extLst>
              </p14:cNvPr>
              <p14:cNvContentPartPr/>
              <p14:nvPr/>
            </p14:nvContentPartPr>
            <p14:xfrm>
              <a:off x="320040" y="175320"/>
              <a:ext cx="6081120" cy="5669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314662A-AFE0-463E-8AED-78806031CF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165960"/>
                <a:ext cx="6099840" cy="568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9820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0993-4446-480B-9D9E-64C696E5A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EA1AF-8352-44B7-A636-9394398F8B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2771E9-3E1B-4370-8C29-67D57A505EC8}"/>
                  </a:ext>
                </a:extLst>
              </p14:cNvPr>
              <p14:cNvContentPartPr/>
              <p14:nvPr/>
            </p14:nvContentPartPr>
            <p14:xfrm>
              <a:off x="541080" y="182880"/>
              <a:ext cx="9167040" cy="6576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2771E9-3E1B-4370-8C29-67D57A505E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720" y="173520"/>
                <a:ext cx="9185760" cy="659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3641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0993-4446-480B-9D9E-64C696E5A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EA1AF-8352-44B7-A636-9394398F8B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3E8981-4BF8-4A17-82F2-5934E8F693EC}"/>
                  </a:ext>
                </a:extLst>
              </p14:cNvPr>
              <p14:cNvContentPartPr/>
              <p14:nvPr/>
            </p14:nvContentPartPr>
            <p14:xfrm>
              <a:off x="281880" y="236160"/>
              <a:ext cx="7894800" cy="4983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3E8981-4BF8-4A17-82F2-5934E8F693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226800"/>
                <a:ext cx="7913520" cy="500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5502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0993-4446-480B-9D9E-64C696E5A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EA1AF-8352-44B7-A636-9394398F8B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ADAC3C-8AD2-4713-BBC8-E3D5164AB09A}"/>
                  </a:ext>
                </a:extLst>
              </p14:cNvPr>
              <p14:cNvContentPartPr/>
              <p14:nvPr/>
            </p14:nvContentPartPr>
            <p14:xfrm>
              <a:off x="685800" y="236160"/>
              <a:ext cx="7262280" cy="5692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ADAC3C-8AD2-4713-BBC8-E3D5164AB0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440" y="226800"/>
                <a:ext cx="7281000" cy="571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559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0993-4446-480B-9D9E-64C696E5A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EA1AF-8352-44B7-A636-9394398F8B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30EAB9-9D04-4688-9BCC-24B2F1311083}"/>
                  </a:ext>
                </a:extLst>
              </p14:cNvPr>
              <p14:cNvContentPartPr/>
              <p14:nvPr/>
            </p14:nvContentPartPr>
            <p14:xfrm>
              <a:off x="822960" y="190440"/>
              <a:ext cx="2514960" cy="4206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30EAB9-9D04-4688-9BCC-24B2F13110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3600" y="181080"/>
                <a:ext cx="2533680" cy="422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797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0993-4446-480B-9D9E-64C696E5A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EA1AF-8352-44B7-A636-9394398F8B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BF8909B-C177-410E-AF05-61661D98ADC4}"/>
                  </a:ext>
                </a:extLst>
              </p14:cNvPr>
              <p14:cNvContentPartPr/>
              <p14:nvPr/>
            </p14:nvContentPartPr>
            <p14:xfrm>
              <a:off x="312480" y="221040"/>
              <a:ext cx="8580240" cy="593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BF8909B-C177-410E-AF05-61661D98AD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211680"/>
                <a:ext cx="8598960" cy="59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AC5F408-F673-4A40-A89E-674753BFECDC}"/>
                  </a:ext>
                </a:extLst>
              </p14:cNvPr>
              <p14:cNvContentPartPr/>
              <p14:nvPr/>
            </p14:nvContentPartPr>
            <p14:xfrm>
              <a:off x="6050160" y="2872800"/>
              <a:ext cx="4031280" cy="3673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AC5F408-F673-4A40-A89E-674753BFEC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0800" y="2863440"/>
                <a:ext cx="4050000" cy="369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49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0993-4446-480B-9D9E-64C696E5A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EA1AF-8352-44B7-A636-9394398F8B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8400A3-B421-4E31-B02F-28482EE6A5EB}"/>
                  </a:ext>
                </a:extLst>
              </p14:cNvPr>
              <p14:cNvContentPartPr/>
              <p14:nvPr/>
            </p14:nvContentPartPr>
            <p14:xfrm>
              <a:off x="68400" y="129600"/>
              <a:ext cx="9495000" cy="5540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8400A3-B421-4E31-B02F-28482EE6A5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120240"/>
                <a:ext cx="9513720" cy="555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4094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0993-4446-480B-9D9E-64C696E5A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EA1AF-8352-44B7-A636-9394398F8B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F2C7BF-A9F7-4D03-BE5A-42C886A74D03}"/>
                  </a:ext>
                </a:extLst>
              </p14:cNvPr>
              <p14:cNvContentPartPr/>
              <p14:nvPr/>
            </p14:nvContentPartPr>
            <p14:xfrm>
              <a:off x="281880" y="129600"/>
              <a:ext cx="8771040" cy="4496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F2C7BF-A9F7-4D03-BE5A-42C886A74D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120240"/>
                <a:ext cx="8789760" cy="451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242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0993-4446-480B-9D9E-64C696E5A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EA1AF-8352-44B7-A636-9394398F8B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C57FBC-4AF3-4ACE-A0DA-CDD1F65FDFC2}"/>
                  </a:ext>
                </a:extLst>
              </p14:cNvPr>
              <p14:cNvContentPartPr/>
              <p14:nvPr/>
            </p14:nvContentPartPr>
            <p14:xfrm>
              <a:off x="769680" y="0"/>
              <a:ext cx="7010640" cy="4633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C57FBC-4AF3-4ACE-A0DA-CDD1F65FDF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320" y="-9360"/>
                <a:ext cx="7029360" cy="465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973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0993-4446-480B-9D9E-64C696E5A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EA1AF-8352-44B7-A636-9394398F8B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E5BC74-2D29-4DB0-AA82-4BB047D35DFD}"/>
                  </a:ext>
                </a:extLst>
              </p14:cNvPr>
              <p14:cNvContentPartPr/>
              <p14:nvPr/>
            </p14:nvContentPartPr>
            <p14:xfrm>
              <a:off x="205560" y="167760"/>
              <a:ext cx="9959760" cy="633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E5BC74-2D29-4DB0-AA82-4BB047D35D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158400"/>
                <a:ext cx="9978480" cy="635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6933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0993-4446-480B-9D9E-64C696E5A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EA1AF-8352-44B7-A636-9394398F8B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CCF171-56A1-4122-AFF4-95E0B71F2A6C}"/>
                  </a:ext>
                </a:extLst>
              </p14:cNvPr>
              <p14:cNvContentPartPr/>
              <p14:nvPr/>
            </p14:nvContentPartPr>
            <p14:xfrm>
              <a:off x="403920" y="243720"/>
              <a:ext cx="7437240" cy="600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CCF171-56A1-4122-AFF4-95E0B71F2A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234360"/>
                <a:ext cx="7455960" cy="602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2033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0993-4446-480B-9D9E-64C696E5A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EA1AF-8352-44B7-A636-9394398F8B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5F7464-B802-4D22-9B32-051BD9B46289}"/>
                  </a:ext>
                </a:extLst>
              </p14:cNvPr>
              <p14:cNvContentPartPr/>
              <p14:nvPr/>
            </p14:nvContentPartPr>
            <p14:xfrm>
              <a:off x="266760" y="221040"/>
              <a:ext cx="6454440" cy="3589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5F7464-B802-4D22-9B32-051BD9B462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211680"/>
                <a:ext cx="6473160" cy="360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6314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2021-11-12T02:24:11Z</dcterms:created>
  <dcterms:modified xsi:type="dcterms:W3CDTF">2021-11-12T02:24:33Z</dcterms:modified>
</cp:coreProperties>
</file>