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1T01:35:57.1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2434 1799 0,'-21'0'78</inkml:trace>
  <inkml:trace contextRef="#ctx0" brushRef="#br0" timeOffset="1548.34">952 550 0,'0'0'0,"0"-21"0,22-42 15,-22 42 1,21-1-16,-21 1 0,0-21 16,0 21-16,0 0 0,0-1 0,0 1 15,0 0-15,0 42 32,0 0-17,0 22-15,0-22 16,0 21-16,0 1 0,0 20 15,0-21-15,0 22 0,0-1 16,-21 22-16,21-21 0,-22 20 0,1 1 16,0-22-16,0 22 0,0-21 15,0-1-15,21-21 0,-22 22 0,1-22 16,0 1-16,0-1 0,0-21 16,21 0-16,0 0 0,0 1 15,-21-44 1,-1 1-1,22-21-15,0 21 0,-21-22 16,21 22-16,-21-21 0,21-22 0,0 22 16,0 0-16,0-22 0,0 22 15,0 0-15,0-1 0,0 1 16,0 21-16,0-22 0,0 22 16,0 0-16,21 21 15,-21 21 1,21 0-16,-21 1 0,22-1 0,-22 21 15,21-21-15,0 22 0,-21-1 16,0 0-16,21-21 0,-21 22 16,21-1-16,0-21 0,-21 22 15,22-22-15,-1 0 0,0 0 16,0 0-16,-21 0 0,21-21 0,22 0 0,-22 22 16,0-22-16,0 0 15,21 0-15,-20 0 0,-1-22 0,21 22 16,-21-21-16,0 0 0,1 0 15,-1-21-15,0 20 0,0-20 16,0 0-16,0-1 0,1 1 0,-22 0 16,21-1-16,0 22 0,-21-21 15,0 21-15,0 0 0,0-1 16,0 1-16,0 42 31,0 1-31,0 20 16,-21-21-16,21 21 0,-21 1 15,21-1-15,-22-21 0,22 22 16,0-1-16,0 0 0,0-21 0,0 22 16,0-22-16,0 0 0,22 0 15,-1 0-15,0 1 0,0-1 0,0-21 16,0 0-16,1 21 0,20-21 16,-21 0-16,0 0 0,0 0 0,22-21 15,-22 0-15,0 21 0,0-22 16,0-20-16,1 21 0,-22-21 15,0-1-15,0 1 0,21 0 16,-21-1-16,0 1 0,0 0 16,0-1-16,-21 22 0,-1-21 0,1 21 15,0-1-15,0 1 0,0 21 16,0 0-16,-1 0 0,-20 0 16,21 0-16,0 0 0,0 0 0,-1 21 15,1 1-15,0-1 0,0 0 16,21 0-16,0 0 0,0 0 0,0 1 15,0-1-15,0 0 16,0 0-16,21 0 0,0 0 16,0-21-16</inkml:trace>
  <inkml:trace contextRef="#ctx0" brushRef="#br0" timeOffset="1876.15">2328 889 0,'0'0'0,"0"-21"16,0 0-16,0 0 15,-21 21-15,0-22 0,0 22 16,0 0-16,-1 0 0,1 0 16,0 22-16,0-1 0,0 0 0,0 21 15,21-21-15,-22 22 16,1-1-16,0 0 0,21-20 0,0 20 15,0 0-15,-21-21 0,21 22 16,0-1-16,0-21 0,0 0 0,0 1 16,0 20-16,21-21 0,0-21 15,-21 21-15,43 0 0,-22-21 0,21 0 16,-21 0-16,22 0 0,-1 0 16,0 0-16,1 0 0,-1-21 0,21 21 15,-20-21-15,-1 0 0,0-21 16</inkml:trace>
  <inkml:trace contextRef="#ctx0" brushRef="#br0" timeOffset="2339.88">2942 995 0,'0'0'0,"0"-21"0,0 0 15,0-1-15,0 1 0,-21 21 16,-21-21-16,20 21 0,1 0 16,0 0-16,-21 0 0,21 21 15,-1 0-15,-20 1 0,21-1 0,0 21 16,0-21-16,-1 22 0,1-22 15,0 21-15,21-21 0,0 22 0,-21-22 16,21 21-16,0-21 0,0 0 16,0 1-16,0-1 0,0 0 0,21 0 15,0 0-15,0-21 16,1 0-16,-1 0 0,0 0 0,0 0 16,21 0-16,-20 0 0,-1-21 15,21 21-15,-21-21 0,0 0 0,22-22 16,-22 22-16,0 0 0,0-21 15,22-1-15,-22 1 0,-21 0 0,21-1 16,0 1-16,-21 21 0,0 0 16,0 0-16,0-1 0,0 1 15,0 42 1,0 1-16,0-1 0,-21 0 16,21 21-16,-21-21 0,21 22 0,0-22 15,0 21-15,0-21 16,0 1-16,0-1 0,0 21 0,0-21 15,0 0-15,21 1 16,0-1-16,0-21 0,0 0 16,1 0-16,-1 0 0,0 0 15,0 0-15,0 0 0,0-21 0,1-1 16,20 1-16,-21 0 0,0 0 16</inkml:trace>
  <inkml:trace contextRef="#ctx0" brushRef="#br0" timeOffset="2607.73">3598 339 0,'0'0'0,"-21"-43"15,0 43 1,0 0-16,0 43 16,21-22-16,0 0 0,0 21 15,-22 1-15,22-1 0,-21 22 16,21-22-16,0 21 0,0-20 0,-21 20 15,21-20-15,-21 20 0,21-21 16,0 22-16,-21-22 0,21 1 0,-21-1 16,21-21-16,-22 21 0,22-20 15,0 20-15,0-21 0,0 0 16,0 0-16,0 1 0,22-22 31,-1 0-31</inkml:trace>
  <inkml:trace contextRef="#ctx0" brushRef="#br0" timeOffset="3023.49">3895 847 0,'0'0'0,"0"-21"0,0-1 0,0 1 16,-22 42-1,1 1-15,21-1 16,-21 21-16,0 0 15,21-20-15,-21 20 0,0 0 0,21 1 16,-22-1-16,22-21 0,-21 21 16,21-20-16,0 20 0,0-21 0,0 0 15,0 0-15,0 1 0,21-1 16,1-21-16,-1 21 0,0-21 0,0 0 16,21 0-16,-20 0 0,-1 0 0,21 0 15,-21 0-15,0-21 0,1 21 16,20-21-16,-21-1 0,-21 1 15,21 0-15,0-21 0,-21 21 0,0-22 16,0 1-16,0 0 0,0 20 16,0-20-16,0 21 0,0-21 15,-21 20-15,0 1 0,0 0 16,0 21-16,0 0 16,-1 0-16,1 0 15,0 21-15,21 0 0,-21 1 16,21-1-16,0 0 15</inkml:trace>
  <inkml:trace contextRef="#ctx0" brushRef="#br0" timeOffset="3503.71">4424 1016 0,'0'-63'15,"21"41"-15,0 22 16,0 0-16,0-21 0,1 21 16,20 0-16,-21 0 15,0 0-15,0 0 0,1 21 0,-1 1 16,0-1-16,0 0 0,0 0 15,0 0-15,1 22 0,-22-22 0,0 21 16,0 0-16,0-20 0,0-1 16,0 21-16,0-21 0,0 0 0,0 1 15,0-1-15,0 0 0,0 0 0,-22-21 16,1 21-16,21-42 31,0 0-31,0 0 16,0-22-16,0 22 0,21 0 15,1 0-15,-1-21 16,-21-1-16,21 22 0,0-21 0,0-1 16,-21 22-16,21-21 0,1 21 15,-1 0-15,-21-1 0,0 1 0,21 21 16,0 0-16,0 0 16,-21 21-1,21 1-15,-21-1 16,0 0-16</inkml:trace>
  <inkml:trace contextRef="#ctx0" brushRef="#br0" timeOffset="4023.94">5694 931 0,'0'0'0,"21"-21"0,-21-21 31,-21 21-31,0 21 0,-1 0 0,1 0 16,0 0-16,-21 0 0,21 21 15,-1-21-15,-20 21 0,21 0 16,0 22-16,0-22 0,-1 0 15,1 0-15,0 0 0,21 0 0,0 1 16,0-1-16,0 0 0,0 0 16,0 0-16,21 0 0,0-21 15,1 22-15,-1-22 0,21 21 0,0-21 16,-20 21-16,20 0 0,-21-21 16,21 21-16,-20-21 0,-1 0 0,0 21 15,0-21-15,0 22 0,0-22 16,-21 21-16,0 0 15,-21-21-15,0 0 16,0 21-16,0-21 0,0 0 16,-22 0-16,22 0 0,0 0 0,0 0 15,-22 0-15,22 0 0,0 0 16,0 0-16,0 0 0,0 0 16,-1 0-1,1 0-15,0 0 31,0-21-31</inkml:trace>
  <inkml:trace contextRef="#ctx0" brushRef="#br0" timeOffset="4396.57">3090 720 0,'0'0'15,"21"0"1,1-21-1,-1 21-15,0 0 0,21 0 0,1 0 16,-1 0-16,0 0 0,22-22 16,-1 22-16,-20 0 0,20 0 0,1 0 15,-22 0-15,21 0 0,-20 0 16,20 0-16,-20-21 0,-1 21 0,-21 0 16,21 0-16,-20 0 0,-1 0 15,-42 0 16</inkml:trace>
  <inkml:trace contextRef="#ctx0" brushRef="#br0" timeOffset="5183.68">550 1969 0,'0'0'0,"-42"0"0,21 0 0,-22 0 0,22 0 16,-21 0-16,21 0 15,0 0-15,-1 0 0,44 0 47,-1 0-47,0 0 16,21 0-16,-21 0 0,22 0 15,-22 0-15,21 0 0,1 0 0,-22 0 16,21 0-16,0 0 0,1 0 16,-1 0-16,0 0 0,1 0 0,20-22 15,-20 22-15,20 0 0,22 0 16,-1-21-16,1 21 0,0 0 0,21 0 15,-1-21-15,1 21 16,0 0-16,0 0 0,0 0 0,21 0 16,-21-21-16,21 21 0,0 0 15,0 0-15,0 0 0,0 0 0,-22 0 16,22-21-16,0 21 0,0 0 16,0 0-16,0 0 0,22-21 0,-22 21 15,0 0-15,0 0 0,0 0 16,0 0-16,0 0 0,0 0 0,-22 0 15,1-22-15,0 22 0,-21 0 16,-1 0-16,1 0 0,-21 0 0,-1-21 16,1 21-16,-22 0 0,21 0 15,-20 0-15,-1-21 0,0 21 0,-20 0 16,20-21-16,-21 21 0,0 0 16,0 0-16,1 0 0,-1 0 15,-21-21 1,0 0 31</inkml:trace>
  <inkml:trace contextRef="#ctx0" brushRef="#br0" timeOffset="5328.61">5821 1715 0,'0'21'63,"-21"-21"-48,-1 0-15,1 21 16</inkml:trace>
  <inkml:trace contextRef="#ctx0" brushRef="#br0" timeOffset="10628.26">1249 2752 0,'0'0'0,"0"-21"16,0-1-1,0 1 1,0 0 0,0 42 31,-21 0-47,21 22 0,0-22 0,0 21 15,0 1-15,0-22 0,0 21 16,0 0-16,0-20 0,0 20 0,0-21 15,0 21-15,0 1 0,0-22 16,0 21-16,0-21 0,0 1 16,0-1-16,0 21 0,0-21 15,0 0-15,0 1 16,0-1-16,0-42 47</inkml:trace>
  <inkml:trace contextRef="#ctx0" brushRef="#br0" timeOffset="10984.12">1545 3090 0,'0'22'31,"0"-1"-31,21-21 32,0 0-32,1 0 15,-1 0-15,0 0 16,-21-21 0,0-1-1,-21 22 32,21 22-16,-21-22-31,21 21 16,0 0 0,21-21-16,0 0 15,0 0-15</inkml:trace>
  <inkml:trace contextRef="#ctx0" brushRef="#br0" timeOffset="11323.92">2540 2985 0,'0'0'0,"0"-22"15,-21 22 17,21 22-17,-21-1-15,-1 0 0,22 0 16,0 0-16,0 22 0,0-22 16,0 0-16,0 0 0,0 0 0,0 22 15,0-22-15,0 0 16,0 0-16,0 0 0,0 0 15,0 1 1,22-22-16,-1 0 16,0-22-1,-21 1-15,21 21 0,0-21 0,-21 0 16</inkml:trace>
  <inkml:trace contextRef="#ctx0" brushRef="#br0" timeOffset="11672.24">2540 2625 0,'0'0'0,"-21"0"15,0 0-15,-1 0 0,1 0 16,0 0-16,21 21 16,0 0-1,0 0 1,21-21-1,0 0-15,1 0 0,-1 0 16,0 0 0,-21-21-16,0 0 15,-21 21 1,0 0-16,-1 0 0,1 0 16,0 0-1,0 0-15,21 21 31,0 0-31,0 0 0,0 1 16,21-22 0,0 21-16</inkml:trace>
  <inkml:trace contextRef="#ctx0" brushRef="#br0" timeOffset="12443.8">3641 2985 0,'-43'-22'15,"22"1"1,0 21-16,0-21 0,0 0 0,-1 21 15,1-21-15,0 21 0,0 0 0,0 0 16,0 0-16,-1 0 16,1 0-16,0 0 0,0 0 15,0 21-15,0 0 16,-1 0-16,1 0 0,21 1 0,-21-1 16,0 0-16,21 21 0,-21-21 15,21 22-15,0-22 0,-21 21 0,21-21 16,0 22-16,0-22 0,0 0 15,0 21-15,0-20 0,0-1 0,21-21 16,-21 21-16,21 0 0,0-21 16,0 0-16,0 0 0,1 0 0,-1 0 15,21 0-15,-21 0 0,0 0 16,1 0-16,20-21 0,-21 0 16,0 21-16,0-21 0,22-1 15,-22 1-15,0-21 0,0 21 0,-21-22 16,21 22-16,1-21 0,-1 0 15,0-1-15,-21 1 0,21-22 0,0 22 16,0-21-16,-21-1 0,22 1 16,-1 20-16,-21-20 0,0-1 0,21 22 15,-21 0-15,21-1 0,-21 1 16,0 21-16,0-22 0,0 22 16,0 0-16,0 42 31,0 0-31,0 22 0,0-1 0,-21 0 15,0 1-15,21 20 0,-21 1 16,-1-22-16,22 22 0,-21-1 0,21 1 16,-21-1-16,21-21 0,0 22 15,0-22-15,0 1 0,0 20 0,0-21 16,0-20-16,21 20 0,-21 0 16,21-21-16,22 1 0,-22-1 0,0 0 15,0 0-15,22-21 0,-22 0 16,21 0-16,0 0 0,-20 0 0,20 0 15,0 0-15,-21 0 0,22-21 16,-1 21-16,0-21 0,-20-22 16,20 22-16,-21 0 0,0 0 0,0-21 15,1 20-15,-1 1 0</inkml:trace>
  <inkml:trace contextRef="#ctx0" brushRef="#br0" timeOffset="13460.21">825 4445 0,'0'-21'32,"0"0"-17,0 0 1,0-1-16,0 1 0,0 0 0,0 0 16,0 0-16,0 0 0,22-1 15,-1 22-15,-21-21 0,21 0 0,0 0 16,0 21-16,0 0 0,1 0 15,-1 0-15,0 0 0,0 0 16,0 21-16,-21 0 0,21 0 0,1 22 16,-1-22-16,-21 21 0,0 1 15,0-22-15,0 21 0,0 0 0,0 1 16,-21-1-16,-1-21 0,1 22 16,-21-1-16,21 0 0,-22-21 15,1 22-15,21-22 0,-21 0 16,20 0-16,1 0 0,0-21 15,0 0-15,0 0 0,0 0 0,-1 0 16,22-21-16,-21 0 0,21 0 16,0 0-16,0 0 0,0-1 15,0-20-15,0 21 0,0 0 16,0 0-16,21-1 0,1 22 16,-1 0-16,0 0 15,0 0-15,0 0 0,0 22 16,-21-1-16,22-21 0,-1 21 0,0 0 15,0 0-15,0 22 16,-21-22-16,21 0 0,1 0 0,-22 0 16,21 0-16,0 1 0,0-1 15,0-21-15,0 0 0,1 0 16,-1 0-16</inkml:trace>
  <inkml:trace contextRef="#ctx0" brushRef="#br0" timeOffset="13636.11">1587 4657 0,'0'-21'47</inkml:trace>
  <inkml:trace contextRef="#ctx0" brushRef="#br0" timeOffset="15979.6">2773 4424 0,'0'0'0,"-21"-21"15,21 0-15,-22-1 0,22 1 16,-21 21-1,21 43 1,-21-22 0,21 0-16,0 21 15,0-21-15,0 22 0,0-1 0,0-21 0,0 22 16,0-22-16,0 21 0,0-21 16,0 22-16,0-22 0,0 0 15,0 21-15,-21-21 0,21 1 16,0-44 15,0-20-15,0 21-16,0 0 0,0-22 0,21 22 15,-21-21-15,21 21 0,0-22 16,-21 1-16,22 0 0,-1 21 0,0-22 16,0 22-16,-21 0 15,21 0-15,0 21 0,1 0 16,-1 21-16,0 0 15,-21 0-15,21 0 0,0 1 0,0 20 16,-21-21-16,22 0 0,-1 22 16,-21-22-16,21 21 0,0-21 0,-21 0 15,21 22-15,0-22 0,-21 0 16,22-21-16,-1 21 0,0-21 16,0 0-16,0 0 15,0 0-15,1-21 0,-1 0 16,-21 0-16,21 0 0,0-1 15,0 1-15,0 0 0,1-21 16,20 21-16,-21-22 0,0 1 0,22 21 16,-1-22-16,0 1 0,1 21 15,-22-21-15,21 20 0,0 1 0,-20 0 16,20 21-16,-21 0 0,0 0 16,0 0-16,-21 21 0,0 0 0,0 1 15,0-1-15,0 0 0,0 21 16,0-21-16,0 1 0,0 20 0,0-21 15,0 0-15,0 0 0,0 1 0,0-1 16,0 0-16,0 0 16,22-21 15,-1 0-31,-21-21 0,0 0 16,21 21-16,-21-21 0,0-1 0,21 1 15,-21 0-15,0 0 0,0 0 16,0 0-16,0-1 0,0-20 0,0 21 15,-21 0-15,0 0 0,21-1 16,-21 1-16,-1 0 0,1 21 0,0 0 16,0 0-16,0 0 15,-22 0-15,22 0 0,0 21 0,0 0 16,-21 1-16,20-1 0,1 21 0,-21-21 16,21 22-16,0-22 15,-1 21-15,1-21 0,0 22 0,21-22 16,0 21-16,0-21 0,0 22 15,0-22-15,0 21 0,0-21 0,0 0 16,21-21-16,22 22 0,-22-1 16,0-21-16,0 0 0,21 0 0,-20 0 15,20 0-15,0-21 0,-21-1 16,22 1-16,-22 0 0,21 0 0,-21 0 16,1 0-16,-1-22 0,0 22 0,0-21 15,0 21-15,-21-22 16,0 1-16,21 21 0,-21-22 0,22 22 0,-22 0 15,0 0-15,0 0 16,0 0-16,0 42 16,0 0-1,0 0-15,0 0 0,-22 0 16,22 1-16,0 20 0,0-21 0,0 0 16,0 0-16,0 22 0,0-22 15,0 0-15,22 0 0,-22 0 0,21 1 16,0-1-16,0 0 0,0-21 15,0 0-15,1 0 0,-1 0 16,0 0-16,0 0 0,0 0 16,0-21-16,1 0 0,-1-1 0,0 1 15,0 0-15,0 0 0,0 0 16,-21-22-16,0 22 0,22-21 16,-22 0-16,21 20 0,-21-20 0,0 21 15,0-21-15,0 20 0,0 1 16,0 0-16,0 42 15,0 0 1,0 1-16,0-1 0,-21 0 0,21 0 16,-22 21-16,22-20 0,-21-1 0,21 21 15,0-21-15,0 0 0,0 1 16,0 20-16,0-21 0,0 0 16,0 0-16,0 1 0,21-1 15,1-42 16,-22-1-31,0 1 16,0 0-16,0 0 0,0 0 0,0 0 16,0-22-16,0 22 0,21-21 15,0 21-15,-21-22 0,21 22 0,-21-21 16,21 21-16,0-22 0,1 22 16,-1 0-16,0 0 0,0 21 15,0 21 1,0 0-16,-21 0 15,22 22-15,-22-22 0,0 0 0,0 21 16,21-21-16,0 1 16,-21 20-16,0-21 0,21 0 0,0 22 15,0-22-15,1 0 0,-22 0 16,21-21-16,0 21 0,-21 0 0,21-21 16,0 0-16,0 0 0,1 0 15,-1 0-15,0-21 16,0 21-16,0-21 0,-21 0 0,21 0 15,1 0-15,-1-1 0,0 1 16,0 0-16,0-21 0,-21 21 16,21-22-16,1 22 0,-1-21 0,0 21 0,-21-1 15,0 1-15,21 0 0,-21 0 16,21 0-16,-21 42 31,0 0-15,0 0-16,0 0 0,0 22 0,0-22 15,0 0-15,0 0 0,0 0 16,21 1-16,-21 20 0,0-21 0,22 0 16,-1 0-16,0 1 0,0-22 15,0 21-15,22 0 0,-1-21 0,-21 0 16,21 0-16,22 0 0,-22 0 0,1 0 16,20 0-16,-21 0 0,1 0 15,20 0-15,-20-21 0,-22 0 0,21-1 16,-21 1-16,22 0 0,-22 0 15,-21 0-15,0 0 0,21-1 16,-21-20-16,0 21 0,0-21 0,0 20 16,0-20-16,-21 21 0,21 0 15,-21 21-15,-1 0 0,1 0 0,0 0 16,0 0-16,-21 0 0,20 21 0,22 21 16,-21-21-16,0 22 0,21-22 15,0 21-15,0-21 0,0 22 0,0-22 16,0 0-16,21 0 0,0 22 15,1-22-15,-1-21 0,21 21 0,-21 0 16,22-21-16,-1 0 0,-21 21 16,21-21-16,1 0 0,-1 0 15,0 0-15,22 0 0,-22-21 0,1 0 16,-1 21-16,0-21 0,-21 0 0,22-1 16,-43 1-16,21 21 0,-21-21 15</inkml:trace>
  <inkml:trace contextRef="#ctx0" brushRef="#br0" timeOffset="16923.06">741 5948 0,'0'-21'15,"0"0"-15,21-1 16,-21 1-16,21 21 0,0-21 16,-21 0-16,21 21 0,1-21 15,-1 21-15,0 0 0,0 0 16,0 0-16,0 0 0,1 0 15,-1 0-15,0 0 0,0 21 16,-21 0-16,0 0 0,0 0 0,0 22 16,0-22-16,0 0 0,0 21 15,0-20-15,-21-1 0,0 21 16,0-21-16,-1 0 0,1 1 16,0-1-16,0 0 0,0 0 0,0 0 15,-1-21-15,22 21 16,-21-21-16,21-21 15,0 0 1,0 0-16,21 21 0,1-21 16,-1 21-16,0 0 0,0-21 15,0 21-15,0 0 0,22 0 16,-22 0-16,21 0 0,-21 0 16,22 0-16,-22 21 0,0 0 0,0 0 15,0 0-15,1 0 0,-22 1 16,0 20-16,0-21 0,0 21 15,0-20-15,-22 20 0,1-21 0,-21 21 16,21-20-16,-22-1 0,22 0 16,-21 0-16,21 0 0,-22-21 0,22 0 15,0 0-15,-21 0 0,21 0 16,-1 0-16,1 0 0,0 0 0,0 0 16,0-21-16,0 0 0,-1 0 15,22 0-15,-21-1 0,21 1 16,0 0-16,0 0 15,0 0-15,0 0 0,21 21 16,-21-22-16,22 1 0,-1 21 16,0-21-16,21 0 0</inkml:trace>
  <inkml:trace contextRef="#ctx0" brushRef="#br0" timeOffset="17883.62">2921 5736 0,'0'0'0,"0"-21"0,21 0 0,21-43 15,-42 43-15,0-21 0,22 21 16,-22 0-16,0-1 0,0 1 16,0 42-1,0 1-15,0 20 16,0 0-16,0 22 0,-22-22 15,22 22-15,0-1 0,0 1 0,-21-1 16,0-21-16,21 22 0,-21-22 0,21 1 16,-21-1-16,0 0 0,-1 1 15,22-1-15,-21-21 0,21 0 0,-21 0 16,0 1-16,21-1 16,-21-21-16,0 0 15,-1-21 1,22-1-16,-21 1 0,21 0 0,0 0 15,0 0-15,0-22 0,0 22 16,0-21-16,0 21 0,0-22 0,0 1 16,0 21-16,21 0 0,-21 0 15,0-1-15,0 1 0,22 21 0,-1 0 16,0 21 0,0 1-16,-21-1 0,21 21 15,0-21-15,-21 22 0,22-22 0,-1 0 16,-21 21-16,21-21 0,0 1 15,0-1-15,-21 21 0,21-42 0,1 21 16,-1 0-16,0 1 0,0-22 16,0 0-16,0 0 0,1 0 0,20 0 15,-21 0-15,0 0 0,0-22 16,1 1-16,-1 0 0,0 21 0,0-21 16,-21 0-16,0 0 0,0-1 15,0 1-15,0 0 0,0 0 16,-21 0-16,0 0 0,0-1 15</inkml:trace>
  <inkml:trace contextRef="#ctx0" brushRef="#br0" timeOffset="18160.47">2053 6117 0,'-21'0'0,"0"0"32,21-21-32,0 0 46,21 21-46,0 0 16,0 0-16</inkml:trace>
  <inkml:trace contextRef="#ctx0" brushRef="#br0" timeOffset="18503.27">3535 6096 0,'-21'0'16,"-1"0"-16,1 0 15,0 0 1,0 0-16,0 21 15,21 0-15,0 1 16,0-1-16,0 0 0,0 0 0,0 0 16,0 0-16,0 1 0,0-1 15,0 0-15,0 0 0,0 0 0,0 0 16,0 1-16,0-44 47,0 1-47</inkml:trace>
  <inkml:trace contextRef="#ctx0" brushRef="#br0" timeOffset="18700.16">3514 5842 0,'0'0'0,"21"-21"0,-21 0 16,0-43-1,-21 64 1,21 21-1,0 1-15,0-1 16,0 0-16,0 0 0,0 0 0,0 0 16,0 1-16,21-1 15,0 0-15,0-21 0,-21 21 0,21-21 16</inkml:trace>
  <inkml:trace contextRef="#ctx0" brushRef="#br0" timeOffset="19143.9">3916 6075 0,'0'0'16,"0"21"-16,0 0 0,0 0 15,-21 1-15,21-1 0,-22 0 16,22 0-16,0 0 0,0 0 16,0 1-16,0-1 0,0 0 15,-21 0-15,21 0 0,0 0 16,0 1-16,-21-22 15,21-22 17,0 1-17,0 0-15,0 0 0,0 0 0,0 0 16,0-22-16,0 22 0,21 0 0,0-21 16,1 20-16,-1-20 0,0 0 15,0 21-15,21-1 0,-20 1 0,-1 0 16,21 0-16,-21 21 0,0 0 15,1 0-15,-1 0 0,0 21 0,0 0 16,0 0-16,0 1 0,-21 20 16,0-21-16,0 0 0,22 0 0,-22 22 15,0-22-15,0 0 0,0 0 0,0 0 16,0 1-16,0-1 16,-22 0-1,22-42 16,0 0-31</inkml:trace>
  <inkml:trace contextRef="#ctx0" brushRef="#br0" timeOffset="19699.58">4657 5630 0,'0'0'0,"21"0"0,0 0 16,-21 22-16,0-1 15,0 0-15,0 21 0,0-21 0,0 22 16,0-1-16,0 0 0,-21 1 16,0-1-16,-1 0 0,22 1 0,-21-22 15,0 21-15,21-21 0,-21 22 16,21-22-16,-21 0 0,21 0 0,0 0 16,-21 1-16,-1-1 0,22 0 15,0-42 16,0 0-15,22-1-16,-1 1 0,0 0 16,0 0-16,0-21 0,0 20 0,1 1 15,-1-21-15,0 21 0,0-22 16,0 22-16,22 0 0,-22 0 0,0 0 16,0 21-16,0 0 0,0 0 15,-21 21 1,0 0-16,0 0 0,0 0 15,-21 1-15,0-1 0,0 0 16,0 0-16,0-21 0,-1 21 0,-20 0 16,21-21-16,0 22 0,0-22 15,-1 21-15,22 0 16,0 0 0,0 0-16,22 0 15,-1 1-15,0-1 16,0 0-16,0-21 15,0 21-15,1-21 16,-1 0-16,0 0 0,0 0 16,0 0-16,0 0 0,22 0 0,-22-21 15,21 21-15,-21-21 0,1 0 16</inkml:trace>
  <inkml:trace contextRef="#ctx0" brushRef="#br0" timeOffset="19952.43">5292 5673 0,'0'0'15,"0"-21"-15,0-1 16,0 1-16,21 21 16,0 0-16,0-21 0,0 21 0,0 0 15,22 0-15,-22-21 0,21 21 16,1 0-16,-1-21 0,0 21 0,1 0 15,-1 0-15,0 0 0,1 0 16,-22-21-16,0 21 0,0 0 16,-63 21-1,21-21-15,-1 0 0,-20 21 16</inkml:trace>
  <inkml:trace contextRef="#ctx0" brushRef="#br0" timeOffset="20177.32">5461 5630 0,'0'43'16,"0"-22"0,-21 0-16,21 0 0,0 0 0,-21 22 15,21-1-15,0 0 0,0 1 16,0-22-16,-22 21 0,22 1 0,-21-1 16,21 0-16,-21-21 0,21 22 15,0-22-15,-21 21 0,21-21 0,0 1 16,0-1-16,0 0 0,0 0 15,21-21 1,0 0-16,0 0 0,1 0 16,-22-21-16,21 0 0</inkml:trace>
  <inkml:trace contextRef="#ctx0" brushRef="#br0" timeOffset="20529.12">5757 6096 0,'21'0'32,"1"-21"-32,-1 0 15,0 21-15,0 0 0,0-21 0,0 21 16,1 0-16,-1-22 0,0 22 16,-21-21-16,21 0 0,0 21 0,-21-21 15,21 21-15,-21-21 0,-21 21 16,0 0-1,0 0-15,0 21 0,0 0 16,-1 0-16,-20 0 0,21 1 16,0 20-16,0-21 0,21 0 0,0 0 15,-22 22-15,22-22 0,0 0 0,0 0 16,0 0-16,22 1 16,-1-22-16,0 21 0,0-21 15,0 0-15,0 0 0,22 0 0,-22 0 16,0 0-16,0 0 0,0 0 15,1-21-15,20 21 0,-21-22 0,0 1 16</inkml:trace>
  <inkml:trace contextRef="#ctx0" brushRef="#br0" timeOffset="21276.16">6244 6096 0,'0'0'0,"21"-21"0,0 0 0,-21 0 16,0-22-16,22 22 0,-22 0 16,21 0-16,0 0 0,-21-1 0,21 22 15,-21-21-15,21 21 0,0-21 0,1 21 16,-1 0-16,0 0 15,0 0-15,-21 21 0,0 0 0,21 1 16,-21 20-16,0-21 0,0 0 16,0 22-16,0-22 0,0 21 0,0-21 15,0 22-15,-21-22 0,0 0 0,0 0 16,0 0-16,-1 0 0,22 1 16,-21-22-16,21 21 0,-21-21 15,42 0 16,0-21-31,1-1 16,-1 1-16,0 0 0,0 0 0,21 0 16,-20 0-16,20-22 0,-21 22 15,21-21-15,-20-1 0,20 22 0,-21-21 16,0 0-16,0 20 0,1 1 16,-22 0-16,0 0 0,0 42 15,-22-21-15,1 42 16,0-20-16,0-1 0,0 21 15,0-21-15,21 22 0,0-22 0,-22 21 16,22-21-16,0 0 0,0 1 16,0 20-16,0-21 0,0 0 15,22 0-15,-1 1 0,0-22 16,0 21-16,21-21 0,-20 0 16,20 0-16,-21 0 0,21 0 0,-20 0 15,20 0-15,0 0 0,1-21 0,-22-1 16,21 1-16,-21 0 0,22 0 15,-22 0-15,0 0 0,0-22 0,0 1 16,0 0-16,1-1 0,-22-20 0,21-1 16,0 22-16,0-22 0,-21 1 15,0-1-15,0 22 0,0-21 0,0 20 16,0 22-16,0 0 0,0 0 16,0 0-16,-21 42 15,0 0-15,0 0 0,-1 21 16,22-20-16,0 41 0,-21-21 0,21 22 15,0-22-15,0 22 0,0-22 16,0 0-16,0 1 0,0-1 0,0 0 16,0 1-16,0-22 0,21 0 15,-21 21-15,22-20 0,-1-1 0,0-21 16,-21 21-16,21-21 0,0 0 0,0 0 16,1 0-16,-1 0 0,0 0 15,0 0-15,0 0 0,0 0 16,22 0-16,-22-21 0,0 0 0,0-1 15,22 1-15,-22 0 0,0 0 16</inkml:trace>
  <inkml:trace contextRef="#ctx0" brushRef="#br0" timeOffset="21467.05">7324 5800 0,'-43'0'15,"86"0"-15,-107 0 0,22 0 0,42 21 16,21 0-1,0-21-15,21 0 16,1 0-16,-22 0 0,42 0 16,-20 0-16,-1 0 0,22 0 15,-1-21-15,1 21 0,-1 0 0,1-21 16,-1 0-16,1 21 0,-22-22 16,21 1-16</inkml:trace>
  <inkml:trace contextRef="#ctx0" brushRef="#br0" timeOffset="22419.52">910 7430 0,'21'0'31,"-21"21"-15,0 21-16,0-21 0,0 22 15,0-1-15,0 0 0,0 1 0,-21-1 16,21 0-16,-21 22 0,21-22 15,-21 0-15,21 1 0,-21-1 16,-1 0-16,1 1 0,21-22 0,-21 21 16,0-21-16,21 1 0,-21-1 15,0-21-15,-1 0 16,22-21 0,0-1-16,0 1 15,0 0-15,0 0 0,22 0 16,-1 0-16,0-1 0,21 1 0,-21 0 15,22 0-15,-1 21 0,0-21 16,1 0-16,-1 21 0,0-22 0,1 1 16,-1 21-16,0-21 0,1 21 15,-1-21-15,-21 21 0,22-21 0,-22 21 16,0-21-16,0 21 0,0-22 16,-21 1-16,0 0 0,0 0 15,0 0-15,0 0 16,0-1-16,0 1 0,0 0 15,0 42 1,0 0-16,0 1 16,0-1-16,0 21 0,0-21 15,-21 22-15,21-1 0,0-21 0,0 21 16,0-20-16,-21 20 0,21-21 16,0 21-16,0-20 0,0-1 0,0 0 15,-21 21-15,21-21 0,-21 1 16,21-1-16,21-42 47</inkml:trace>
  <inkml:trace contextRef="#ctx0" brushRef="#br0" timeOffset="22583.83">1884 7811 0,'0'0'0,"21"0"0,0 0 62,0 0-46</inkml:trace>
  <inkml:trace contextRef="#ctx0" brushRef="#br0" timeOffset="23028.6">2963 7154 0,'21'-84'31,"-42"168"-31,42-189 0,-21 126 16,0 0-16,-21 0 16,21 43-16,0-22 0,0 21 15,-21 1-15,21-1 0,-21 1 16,21-1-16,0 1 0,0-22 0,0 22 16,-21-22-16,21 0 0,0 1 0,-21-1 15,21-21-15,0 22 0,-22-22 16,22 0-16,0 0 0</inkml:trace>
  <inkml:trace contextRef="#ctx0" brushRef="#br0" timeOffset="23332.44">2752 7557 0,'0'0'0,"0"-43"0,0 1 15,-22-22-15,22 1 0,0-1 0,0 22 16,0-21-16,22 20 0,-1 1 15,0 0-15,0 20 0,21 1 0,-20 0 16,20 0-16,0 21 0,1 0 0,-1 0 16,0 0-16,1 0 0,20 21 15,-21 0-15,1 0 0,-1 1 0,0 20 16,-20 0-16,-1 1 0,-21-1 16,0 0-16,0 1 0,-21-1 15,-1 0-15,-20 1 0,0-1 16,-1-21-16,-20 21 0,21-20 0,-1 20 15,1-21-15,0 0 0,-1-21 0,22 21 16,0 1-16,0-22 0,42 0 31,0 0-15,0 0-16,0 0 0</inkml:trace>
  <inkml:trace contextRef="#ctx0" brushRef="#br0" timeOffset="24491.98">3641 7726 0,'0'0'0,"21"0"16,0 0-16,0 0 0,0-21 0,-21 0 15,0-1 1,0 1-16,0 0 0,0 0 16,0 0-16,0 0 0,-21 21 0,0-22 15,0 1-15,0 0 0,-1 21 16,1 0-16,0 0 0,-21 0 15,21 21-15,-1 0 0,1 1 16,0-1-16,0 0 0,0 0 0,0 21 16,-1 1-16,1-22 0,21 21 15,-21-21-15,21 22 0,0-1 16,0-21-16,0 22 0,0-22 0,0 0 16,0 0-16,0 0 0,21 0 15,0 1-15,1-22 0,-1 0 0,0 0 16,21 0-16,-21 0 0,1-22 15,20 1-15,-21 21 0,0-21 0,22 0 16,-22 0-16,0-22 0,21 22 0,-21 0 16,1-21-16,-1 21 0,0-22 15,-21 22-15,21-21 0,-21 21 0,21-22 16,-21 22-16,0 0 0,0 0 0,0 42 31,0 0-15,0 0-16,0 0 0,0 1 15,0-1-15,0 0 0,0 21 0,0-21 16,0 1-16,0-1 0,0 0 0,0 21 16,0-21-16,0 1 15,21-1-15,1-21 0,-1 21 16,0-21-16,0 0 0,0 0 16,0-21-16,1 21 0,-1-21 15,0-1-15,0 1 0,0 0 16,0-21-16,-21 21 0,0-1 15,22-20-15,-22 21 0,21 0 0,-21 0 16,0-1-16,0 1 0,0 42 31,0 1-15,0-1-16,0 0 0,0 0 0,0 21 16,0-20-16,0-1 0,0 0 15,0 21-15,0-21 0,21 1 0,-21-1 16,21 0-16,0 0 0,-21 0 15,21-21-15,1 0 0,-1 21 0,0-21 16,0 0-16,0 0 0,22 0 16,-22-21-16,0 21 0,21-21 0,-21 0 15,1 0-15,-1-22 0,21 22 16,-21-21-16,0 21 0,1-22 0,-1-20 16,0 21-16,0-22 0,0 22 15,0-22-15,1 1 0,-1-22 0,0 22 16,0 20-16,0-20 0,-21 20 15,0 1-15,0 21 0,21 0 0,-21 0 16,-21 42 0,0 21-16,0 0 15,21 1-15,-21-1 0,0 22 0,-1-1 16,22-21-16,-21 22 0,21-1 0,-21-20 16,21-1-16,0 22 0,0-22 15,0 0-15,0-21 0,0 22 16,0-1-16,21-21 0,0 0 15,1 1-15,-1-1 0,21 0 0,-21-21 16,0 0-16,22 0 0,-22 0 0,0 0 16,21 0-16,-20 0 0,-1-21 15,21 0-15,-21-1 0,0 1 0,1-21 16,-1 21-16,0 0 0,0-1 0,0-20 16,-21 21-16,21 0 0,-21 0 15,0-1-15,0 44 31,-21-22-31,21 21 0,-21 0 16,21 0-16,0 0 16,0 0-16,0 1 0,0-1 15,0 0-15,21 0 16,0-21 0,1 0-16,-1 0 15</inkml:trace>
  <inkml:trace contextRef="#ctx0" brushRef="#br0" timeOffset="24679.87">5313 7366 0,'0'0'0,"-21"-21"0,-1 21 16,1 0-16,0 0 15,0 0 1,21 21-1,0 0 1,0 0-16,-21 1 16,0-22-16</inkml:trace>
  <inkml:trace contextRef="#ctx0" brushRef="#br0" timeOffset="24860.78">4530 7599 0,'0'0'0,"-22"21"0,1-21 15,0 0-15,0 0 0,0 21 16,42-21 0,0 0-1,0 0-15,22 0 0,-1 0 16,0 0-16,1 0 0,20-21 0,-21 21 16,22 0-16,-1-21 0,-20 21 0,20-21 15,1 21-15</inkml:trace>
  <inkml:trace contextRef="#ctx0" brushRef="#br0" timeOffset="25124.62">5969 7408 0,'0'-21'0,"0"42"0,-21-42 0,0 21 0,-1 0 16,-20 0-16,0 0 0,21 0 15,-22 0-15,1 0 0,0 21 0,-1 1 16,22-1-16,-21 0 0,21 21 15,-1-21-15,1 22 0,0-22 0,21 21 16,-21 1-16,21-22 0,0 21 0,0 0 16,0-20-16,0 20 0,21-21 15,0 0-15,22 22 0,-22-22 0,0 0 16,21-21-16,1 21 0,-22 0 16,21-21-16,22 0 0,-22 0 15,0 0-15,1 0 0,-1-21 0,0 0 16,22 21-16</inkml:trace>
  <inkml:trace contextRef="#ctx0" brushRef="#br0" timeOffset="25812.3">6456 7514 0,'0'-21'0,"0"0"16,0 0-16,-21 21 0,-1 0 16,1 0-16,0 0 0,0 0 15,-21 0-15,20 21 0,1 0 16,0 21-16,0-20 0,0-1 0,0 21 15,-1-21-15,1 22 0,0-1 0,0-21 16,21 0-16,0 22 0,0-22 16,0 0-16,0 0 0,0 0 0,0 0 15,0 1-15,0-1 0,21-21 0,0 0 16,0 0-16,1 0 0,-1 0 16,0 0-16,0 0 0,0-21 15,0-1-15,1 1 0,-1 0 0,0 0 16,0 0-16,0 0 0,0-22 15,-21 22-15,22-21 0,-22 21 16,21-22-16,-21 22 0,0-21 0,21 21 0,-21-1 16,0 1-16,21 21 15,-21 21 1,0 1-16,-21-1 16,21 0-16,-21 21 0,21-21 15,0 22-15,0-22 0,0 21 0,0-21 16,0 1-16,0 20 0,0-21 0,0 0 15,21 0-15,0 1 0,0-22 16,0 21-16,1-21 0,-1 0 0,0 0 16,0 0-16,0 0 0,0 0 0,22 0 15,-22-21-15,0-1 16,21 1-16,-20 0 0,-1 0 0,0-21 16,21 20-16,-21-20 0,1 0 0,-1-1 15,-21 1-15,21-21 0,0 20 16,0-20-16,-21-22 0,0 22 0,21-1 15,-21 22-15,0-22 0,0 22 0,22 21 16,-22 0-16,0-1 0,-22 65 31,1-22-31,0 21 0,21 22 0,-21-22 16,21 22-16,0-1 0,0-21 16,0 22-16,0-22 0,0 22 15,0-22-15,0 0 0,21 1 0,-21-22 16,21 21-16,0-21 0,1 1 15,-22-1-15,21 0 0,0 0 0,0-21 16,0 0-16,0 0 0,1 0 16,-1 0-16,0 0 0,0-21 15,-21 0-15</inkml:trace>
  <inkml:trace contextRef="#ctx0" brushRef="#br0" timeOffset="27668.01">7916 7091 0,'0'0'0,"0"-21"0,21-22 0,-21 22 0,0 0 15,22 0-15,-22 0 0,0 0 16,0-1-16,-22 44 16,1-1-16,0 21 15,0 0-15,0 1 0,0 20 0,21-20 16,-22 20-16,1 1 0,0-1 0,21 1 16,-21-1-16,0-21 15,0 22-15,-1-22 0,-20 1 0,21-1 16,0-21-16,0 21 0,-1-20 0,1-1 15,0 0-15,0 0 0,0-21 16,0 0-16,21-21 31,0 0-31,0 0 0,0-22 16,0 22-16,0-21 0,0 21 0,0-22 16,0 1-16,0-22 0,0 22 0,0 0 15,21-1-15,-21 22 0,21-21 16,-21 21-16,21 21 31,-21 21-31,21 0 0,-21 21 0,21-20 16,1 20-16,-1 0 0,-21 1 0,21-1 15,21 0-15,-21-21 0,1 22 16,20-1-16,-21-21 0,21 0 0,-20 1 16,20 20-16,0-42 0,-21 21 0,22 0 15,-22-21-15,0 0 0,21 0 16,-20 0-16,-1 0 0,0 0 0,0-21 15,0 0-15,0 0 0,1 21 0,-1-43 16,-21 22-16,21 0 0,-21-21 16,21 21-16,0-22 0,-21 1 0,0 0 15,21-1-15,-21 22 0,22-21 16,-22 21-16,0-1 0,0 44 31,0-1-31,0 0 16,0 21-16,0-21 0,0 1 15,0 20-15,0-21 0,0 0 0,0 0 16,0 1-16,0-1 0,0 0 0,0 0 16,21 0-16,0 0 0,0 1 15,0-22-15,0 0 0,1 0 16,-1 0-16,0 0 0,21 0 0,-21 0 16,1 0-16,20-22 0,-21 22 15,0-21-15,0 0 0,1 0 16,-1 0-16,0-22 0,0 22 0,0-21 15,-21 21-15,0-22 0,0 22 16,21-21-16,-21 21 0,0 0 0,0-1 16,0 1-16,-21 42 31,21 1-31,-21-1 0,0 0 0,21 0 16,-21 21-16,21-20 0,-21-1 15,21 21-15,-22-21 0,1 0 0,21 1 16,0-1-16,0 0 0,0 0 15,0-42 32,21 0-47,-21 0 16,22-1-16,-1 1 0,-21 0 0,21 0 16,0-21-16,0 20 0,-21-20 0,21 21 15,1 0-15,-1 0 0,0-1 16,0 1-16,0 21 0,-21 21 15,21 1-15,-21-1 16,0 21-16,0-21 0,22 0 16,-22 22-16,0-22 0,0 0 0,21 0 15,0 0-15,-21 1 0,21-1 16,0 0-16,0 0 0,1-21 16,-1 0-16,21 21 0,-21-21 0,0 0 15,1 0-15,-1 0 0,0 0 0,0 0 16,0 0-16,0-21 0,1 0 15,-1 0-15,0 0 0,-21-1 0,0 1 16,0-21-16,0 21 0,0-22 0,0-20 16,0 21-16,0-22 0,0 1 15,21 20-15,-21-20 0,0-1 0,21 22 16,-21 0-16,21-1 0,-21 1 0,0 0 16,22 20-16,-22 1 15,0 42 1,0 1-16,0-1 0,0 0 0,0 21 15,0 1-15,0-1 0,0 0 16,0 22-16,-22-22 0,22 22 0,-21-22 16,21 0-16,0 1 0,-21-1 0,21 0 15,-21-21-15,21 22 0,0-22 16,0 0-16,0 0 0,0-42 47,21 0-47,0 21 0,-21-21 15,21 0-15,1-22 0,-1 22 16,0 0-16,0-21 0,0 20 16,0 1-16,22 0 0,-22 0 0,0 0 15,21 0-15,-20-1 0,-1 22 0,0 0 16,0 0-16,-21 22 31,-21-1-31,0-21 0,0 21 0,-1 0 16,1-21-16,0 21 0,0 0 15,0-21-15,0 22 0,-1-22 0,1 21 16,21 0-16,0 0 16,0 0-16,0 0 0,0 1 15,0-1-15,21 0 0,1-21 16,-22 21-16,21 0 0,0-21 16,0 21-16,0-21 0,0 22 0,1-22 15,-1 0-15,0 21 0,0-21 16,0 0-16,0 0 15,-21-21 1,0-1-16,-21 1 16</inkml:trace>
  <inkml:trace contextRef="#ctx0" brushRef="#br0" timeOffset="27863.4">8805 7176 0,'-21'0'16,"42"0"-16,-63 0 0,21 0 0,0 0 16,21 21-1,21-21 1,0 0 0,0 0-16,0 0 0,22 0 15,-22 0-15,21 0 0</inkml:trace>
  <inkml:trace contextRef="#ctx0" brushRef="#br0" timeOffset="28111.78">10266 6943 0,'0'0'0,"21"-21"0,0 21 16,-21-22-16,21 1 15,0 21-15,22 0 0,-22-21 0,21 21 16,1 0-16,20-21 0,-21 21 16,22 0-16,-1 0 0,1 0 15,-1 0-15,1 0 0,-1 0 0,-20 0 0,-1 0 16,-21 0-16,0 0 16,-42 0-1,0 0-15,-21 0 0</inkml:trace>
  <inkml:trace contextRef="#ctx0" brushRef="#br0" timeOffset="28375.62">10562 6879 0,'0'21'0,"-21"1"15,21-1-15,0 0 0,0 0 0,0 21 16,0-20-16,0 20 0,-21 0 15,21 1-15,0 20 0,0-21 0,0 1 16,-21-1-16,21 22 0,0-43 0,0 21 16,0 0-16,0-20 0,0-1 15,0 21-15,0-21 0,0 0 16,0 1-16,21-44 47</inkml:trace>
  <inkml:trace contextRef="#ctx0" brushRef="#br0" timeOffset="28747.75">10710 7408 0,'43'0'31,"-22"0"-31,0 0 16,0 0-16,0-21 0,0 21 0,1 0 15,-22-21-15,42 21 0,-21-21 16,0 21-16,0-21 0,1 0 0,-1 21 16,-21-22-16,0 1 0,21 0 0,-21 0 15,0 0-15,0 0 0,0-1 16,-21 22 0,0 0-16,-1 0 0,1 0 0,0 22 15,0-1-15,-21 21 0,20-21 16,1 22-16,0-1 0,0-21 0,21 21 15,0 1-15,-21-22 0,21 21 0,0-21 16,0 1-16,0-1 0,0 0 16,21 0-16,0 0 0,0-21 15,0 0-15,1 21 0,20-21 0,-21 0 16,21 0-16,-20 0 0,20 0 16,0 0-16,-21 0 0,22-21 0,-22 21 15,0-21-15,0 0 0,0 21 16,1-21-16</inkml:trace>
  <inkml:trace contextRef="#ctx0" brushRef="#br0" timeOffset="29476.33">11345 7430 0,'0'-22'16,"0"44"-16,21-65 0,-21 1 0,22 21 0,-22 0 16,21-22-16,0 22 0,0 0 15,0 0-15,0 0 0,1 21 0,-1-22 16,0 22-16,0 0 0,0 0 0,0 0 16,22 0-16,-22 0 0,-21 22 15,21-1-15,0 0 0,-21 21 0,0-21 16,21 22-16,-21-22 0,0 21 0,0 1 15,0-22-15,0 0 0,0 21 16,-21-21-16,0 1 0,21-1 16,-21 0-16,0 0 0,0-21 0,-1 21 15,1-21-15,0 0 0,21 21 16,-21-21-16,21-21 31,21 0-15,-21 0-16,21 21 0,0-21 0,1-22 15,-1 22-15,0 0 0,0-21 0,0 21 16,0-22-16,22 1 0,-22 21 16,0-22-16,-21 22 0,21 0 0,-21 0 15,21 21-15,-21 21 16,-21 0 0,0 0-16,0 22 0,0-22 0,0 21 15,21 1-15,-22-22 0,22 21 0,-21-21 16,21 22-16,0-22 0,0 0 15,0 0-15,0 0 0,0 0 0,0 1 16,21-22-16,1 21 0,-1-21 0,21 0 16,-21 0-16,0 0 0,22 0 15,-22 0-15,0 0 0,21 0 0,-20 0 16,20 0-16,-21-21 0,21-1 0,-20 1 16,-1-21-16,21 21 15,-21-22-15,0 1 0,1 0 0,-1-22 16,0 1-16,-21-1 0,21 1 0,0 20 15,0-20-15,1-1 0,-22 22 16,0 0-16,21-1 0,-21 22 0,0-21 16,0 21-16,-21 21 31,-1 21-31,22 21 0,-21-21 0,0 22 16,0-22-16,21 21 0,-21 22 15,21-22-15,-21 0 0,21 22 0,0-22 16,0 22-16,0-22 0,0 0 0,0 1 15,0-22-15,0 21 0,0-21 16,21 1-16,0-1 0,0 0 16,-21 0-16,21-21 0,0 0 0,1 0 15,-1 0-15,0 0 0,0 0 0,0 0 16,0 0-16,1 0 0,-1-21 16,0 0-16,0 0 0</inkml:trace>
  <inkml:trace contextRef="#ctx0" brushRef="#br0" timeOffset="29687.59">12298 7133 0,'-21'0'0,"42"0"0,-64 0 31,65 0-15,-1 0-16,0 0 0,0 0 15,21 0-15,1 0 0,-1 0 16,0 0-16,1 0 0,-1 0 0,22 0 15,-22 0-15,0 0 0,22 0 0,-22 0 16,0 0-16,-20 0 0,-1 0 16,0 0-16</inkml:trace>
  <inkml:trace contextRef="#ctx0" brushRef="#br0" timeOffset="30447.2">952 9271 0,'0'0'0,"-21"0"31,42 0-15,1 0-1,-1 0-15,0 0 0,21 0 16,-21 0-16,22 0 0,-22 0 0,21 0 15,-21 0-15,1 0 16,-1 0-16,0 0 0,0-21 0,-42 21 31,0 0-31,0 0 16</inkml:trace>
  <inkml:trace contextRef="#ctx0" brushRef="#br0" timeOffset="30871.22">825 9313 0,'0'0'0,"-21"0"0,-21 64 31,21-64-31,0 21 0,-1 0 16,22 0 0,-21-21-16,42 0 46,1 0-46,-1 0 16,0 0-16,0 0 0,21-21 0,-20 21 16,-1 0-16,21 0 0,-21 0 15,0 0-15,22 0 0,-22 0 0,21 0 16,-21 0-16,1 0 0,-1 21 16,0 1-16,0-1 0,-21 0 0,0 21 15,0-21-15,0 22 16,-21-22-16,0 0 0,0 21 0,-22-20 15,1-1-15,0 0 0,-1 0 16,1 0-16,0-21 0,-1 21 0,1-21 16,21 0-16,-22 0 0,22 0 15,0 0-15,0 0 0,0 0 0,0 0 16,21-21 0,0 0-16,0 0 0,0 0 15,21 0-15,0 21 16,0-22-16</inkml:trace>
  <inkml:trace contextRef="#ctx0" brushRef="#br0" timeOffset="31052.09">1587 9610 0,'0'0'0,"22"0"31,-1 0 0,0 0-31,0-21 16,0 21-16</inkml:trace>
  <inkml:trace contextRef="#ctx0" brushRef="#br0" timeOffset="31435.4">2455 9102 0,'0'0'0,"-21"0"0,21-21 15,42 21 1,-20-22-16,20 22 16,0 0-16,22 0 0,-1-21 15,-20 21-15,20-21 0,1 21 0,-1 0 16,1-21-16,-1 21 0,1 0 15,-1 0-15,-21 0 0,22 0 16,-43 0-16,21 0 0,-20 0 16,-44 0-1,1 0-15</inkml:trace>
  <inkml:trace contextRef="#ctx0" brushRef="#br0" timeOffset="31687.47">2900 8996 0,'0'0'15,"-21"0"-15,-1 21 0,22 0 16,0 0-16,0 22 16,-21-22-16,21 21 0,0 1 0,0-1 15,0 0-15,0 1 16,0-1-16,0 0 0,0 22 0,0-22 16,0 0-16,0 22 0,0-22 0,0 1 15,0-1-15,0 0 0,0-21 16,0 22-16,0-22 0,0 0 0,0 0 15,0 0-15,0 1 0,21-22 32,1-22-17</inkml:trace>
  <inkml:trace contextRef="#ctx0" brushRef="#br0" timeOffset="32583.43">3408 9546 0,'0'0'0,"21"-21"16,0 21-16,0-21 0,22 0 0,-22 0 16,0-1-16,0 1 0,-21 0 0,0 0 15,21 0-15,-21 0 0,0-1 16,0 1-16,-21 0 0,0 21 16,0 0-16,-22 0 0,22 0 15,-21 0-15,0 21 0,-1 0 0,22 1 16,-21-1-16,-1 21 0,22 0 0,0 1 15,-21-1-15,42 0 0,-21 1 16,21-1-16,-22 0 0,22-20 16,0 20-16,0-21 0,0 0 15,0 0-15,0 1 0,22-22 0,-1 0 16,0 0-16,0 0 0,21 0 0,-20 0 16,20 0-16,0-22 0,1 22 15,-1-21-15,-21 0 0,21-21 0,1 21 16,-1-1-16,-21-20 0,22 21 15,-22-21-15,21 20 0,-21-20 0,-21 21 16,21 0-16,-21 0 0,0-1 0,22 1 16,-44 21 15,22 21-31,-21 1 0,21-1 16,-21 0-16,21 0 0,0 0 15,0 0-15,0 1 0,0-1 0,0 0 16,0 0-16,21 0 0,0 0 15,1 1-15,-1-1 0,0-21 0,0 21 16,21-21-16,-20 0 0,20 0 0,0 0 16,1 0-16,-1 0 0,-21 0 15,21-21-15,1 0 0,-1 21 0,0-22 16,-20 1-16,20 0 0,-21-21 16,21 21-16,-42-1 0,22-20 15,-22 21-15,0-21 0,0 20 0,0-20 0,-22 21 16,1 0-16,0-22 15,0 43-15,0-21 0,-22 0 0,22 21 16,0 0-16,-21 0 0,21 0 0,-1 21 16,-20-21-16,21 21 0,0 1 15,0-1-15,-1 0 0,1 21 0,21-21 16,-21 1-16,21 20 0,0-21 16,0 21-16,0-20 0,0-1 0,21 21 15,0-21-15,1 0 0,-1 22 0,0-22 16,0 0-16,0 0 15,0 22-15,1-22 0,-1 21 0,0-21 0,0 22 16,0-1-16,0-21 0,1 21 16,-1 1-16,0-1 0,-21 0 15,0 1-15,0-1 0,0 0 0,0 1 16,0 20-16,-21-20 0,0-1 0,-22 0 16,22-21-16,0 22 0,-21-22 15,-1 0-15,22 0 0,-21 0 0,-1 1 16,1-22-16,0 0 0,21 0 0,-22 0 15,1 0-15,0 0 0,20-22 16,1 1-16,0 0 0,0 0 0,0 0 16,21-22-16,0 1 0,0 21 15,0-43-15,0 22 0,21 0 16,0-22-16,21 22 0,-20-22 0</inkml:trace>
  <inkml:trace contextRef="#ctx0" brushRef="#br0" timeOffset="32803.3">4889 9059 0,'-63'64'16,"42"-43"-16,0 0 0,-1 22 16,22-22-16,-21 21 15,0 0-15,0 1 0,21-22 0,0 21 16,0 1-16,-21-22 0,21 21 0,0-21 15,-21 22-15,21-22 0,0 0 16,0 0-16,0 0 0,-22-21 16</inkml:trace>
  <inkml:trace contextRef="#ctx0" brushRef="#br0" timeOffset="33228.06">4508 9313 0,'0'0'15,"0"-42"-15,-21 21 0,21 0 0,-21 0 16,21-1-16,0 1 0,0 0 16,0 0-16,0 0 0,21 0 0,0 21 15,1 0-15,20-22 0,-21 22 0,21 0 16,1 0-16,-1 22 0,0-1 16,1 0-16,-1 0 0,22 0 0,-22 22 15,0-1-15,-21 0 0,22-21 0,-1 22 16,-21-1-16,0 0 0,1 1 15,-1-1-15,-21-21 0,0 22 0,0-22 16,0 0-16,0 0 0,0 0 16,0 0-16,-21-21 31,-1-21-31,1 0 0,21 0 16,0 0-16,0 0 0,0-22 0,0 22 15,0-21-15,0 21 0,0-22 0,0 1 16,0 0-16,0-1 0,21-20 15,1 20-15,-1-20 0,-21 21 0,21-22 16,0 22-16,21-1 0,-20 1 0,-1 21 16,0 0-16,21 0 0,-21 21 15,1 0-15,-1 0 0,0 0 0,0 21 16,0 0-16,-21 21 0,21-21 16,-21 22-16,22-1 0,-22 0 0</inkml:trace>
  <inkml:trace contextRef="#ctx0" brushRef="#br0" timeOffset="34627.87">5927 9462 0,'0'0'0,"21"-22"0,0-83 31,0 83-31,-21-20 0,0 21 16,0-21-16,0-1 0,0 22 0,0 0 15,-21 0-15,0 0 0,0-1 0,-22 22 16,22 0-16,-21 0 16,-1 22-16,22-1 0,-21 0 0,0 21 15,-1-21-15,1 22 0,21-1 0,-22 0 16,22-20-16,0 20 0,0 0 16,21 1-16,0-22 0,0 21 0,0-21 15,0 22-15,0-22 0,21 0 16,0 0-16,22 0 0,-22-21 0,0 0 15,0 21-15,21-21 0,-20 0 0,20 0 16,-21 0-16,0-21 16,22 0-16,-22 0 0,0 0 0,21 0 0,-21-1 15,1-20-15,-1 21 0,0 0 16,-21-22-16,21 1 0,-21 21 16,21-21-16,-21 20 0,0-20 0,21 21 15,-21 0-15,0 0 0,0-1 0,0 44 31,-21-1-31,0 0 16,21 21-16,0-21 0,0 1 0,0-1 16,0 21-16,0-21 0,0 0 15,21 1-15,0-1 0,-21 0 0,22 0 16,-1-21-16,0 21 0,0-21 0,0 0 16,0 0-16,1 0 0,20 0 15,-21 0-15,0 0 0,0-21 16,22 0-16,-22 21 0,0-21 0,0 0 15,0-1-15,1-20 0,-1 21 16,0 0-16,0-22 0,-21 22 0,0-21 16,0 21-16,0-22 0,0 22 0,0 0 15,0 0-15,0 0 0,0 42 32,0 0-32,-21 21 0,21-20 15,-21-1-15,21 21 0,-21-21 0,21 0 16,0 1-16,0-1 0,0 21 0,0-21 15,0 0-15,-22 1 16,22-1-16,0 0 0,0-42 47,0 0-31,0-1-16,0 1 0,0 0 0,0 0 15,0 0-15,22 0 0,-22-1 16,21-20-16,0 21 0,-21 0 0,21 0 15,0-1-15,0 1 0,1 0 0,-22 0 16,21 21-16,0 0 16,0 0-16,0 21 15,-21 0-15,21 0 0,-21 1 0,22-1 16,-22 0-16,21 0 16,-21 0-16,0 0 0,21 1 0,0-1 15,-21 0-15,21 0 0,-21 0 0,21-21 16,-21 21-16,22-21 0,-1 0 15,0 0 1,0-21 0,-21 0-16,21 21 15,0-21-15,-21 0 0,22 0 0,-1-1 16,0-20-16,0 21 0,0 0 0,22-22 16,-22 22-16,0 0 0,0 0 15,0 0-15,0 0 0,1-1 16,-1 22-16,-21 22 31,0-1-31,0 0 0,0 0 0,0 0 16,0 0-16,0 1 0,0 20 0,21-21 15,0 0-15,-21 0 0,21 1 16,0-1-16,1 0 0,-1 0 0,0 0 16,0 0-16,21 1 0,-20-22 0,20 0 15,-21 21-15,21-21 0,1 0 16,-22 0-16,21 0 0,1 0 0,-22-21 15,21-1-15,-21 1 0,22 0 0,-22 0 16,0 0-16,21 0 16,-21-1-16,1-20 0,-1 0 0,0-1 15,0 22-15,-21-21 0,0 0 0,0 20 16,0-20-16,0 21 0,-21 21 16,0 0-16,0 0 0,-22 0 15,22 21-15,-21 21 0,21-20 0,-22 20 16,22-21-16,0 21 0,21-20 15,0 20-15,0-21 0,0 0 0,0 22 16,21-22-16,0 0 0,0-21 0,22 21 16,-22 0-16,21-21 0,1 0 15,-1 21-15,0-21 0,1 0 0,-1 0 16,0 0-16,1 0 0,-1 0 16,0 0-16,1-21 0,-22 0 15,0 21-15,0-21 0,-21 0 0,0 0 16,0-1-16</inkml:trace>
  <inkml:trace contextRef="#ctx0" brushRef="#br0" timeOffset="35395.83">614 10943 0,'0'0'0,"21"-21"0,0 21 15,0-21-15,22 0 0,-22 21 16,-21-21-16,21 21 0,0 0 16,-21 21-1,-21 21-15,0-21 16,0 22-16,-22-1 0,22 21 0,-21 1 15,21-1-15,-22 1 0,1-1 16,0 1-16,20-1 0,1 1 0,-21-22 16,42 1-16,0 20 0,0-42 15,0 22-15,0-22 0,21 0 0,0 0 16,0 0-16,22-21 0,-1 0 16,0 0-16,1 0 0,-1 0 0,0 0 15,1 0-15,-1-21 16,0 0-16,1 0 0,-22 0 0,0-1 15,0 1-15,0 0 0,-21 0 16,0 0-16,0 0 0,0-1 0,-21 1 16,0 0-16,0 21 0,0 0 15,-22 0-15,1 0 0,21 0 0,-21 0 16,-1 0-16,22 21 0,-21 0 16,21 1-16,-22-22 0,22 21 0,0 0 15,21 0-15,21-21 31,0 0-31</inkml:trace>
  <inkml:trace contextRef="#ctx0" brushRef="#br0" timeOffset="35567.72">1439 11494 0,'0'0'15,"21"-22"-15,22 22 0,-22 0 0,0 0 0,-21-21 16,21 21 31,0-21-47,1 21 15,-1 0-15,0-21 0</inkml:trace>
  <inkml:trace contextRef="#ctx0" brushRef="#br0" timeOffset="37439.9">2667 10901 0,'0'0'0,"21"-21"0,0 0 16,0-1-16,-21 1 0,0 0 0,0 0 16,0 0-16,0 0 0,0-1 15,0 1-15,0 0 0,0 0 0,0 0 16,-21 21-16,0 0 16,0 0-16,0 0 0,0 21 15,-1 0-15,1 0 0,0 0 16,0 22-16,0-1 0,21 0 0,-21 1 15,21-1-15,0 22 0,-22-22 0,22 21 16,0-20-16,0-1 0,0 0 16,0 1-16,22-1 0,-1 0 0,0-20 15,0 20-15,0-21 16,0-21-16,1 21 0,20-21 0,-21 0 16,0 0-16,22 0 0,-22 0 0,21 0 15,-21-21-15,22 0 0,-22 0 16,21-22-16,-21 22 0,22-21 0,-22 0 15,21-1-15,-21 1 0,0 0 16,1-1-16,-1 1 0,0-22 0,0 22 16,0-21-16,-21 20 0,0-20 0,0 20 15,0 1-15,21 0 0,-21 21 16,0-1-16,0 1 0,-21 42 31,0 22-31,21-22 0,0 21 0,-21 1 0,21-1 16,-21 0-16,21 1 0,0 20 15,0-21-15,0 1 0,0 20 16,0-20-16,0-1 0,0 0 0,0 1 16,21-1-16,0-21 0,0 21 15,22-20-15,-22-1 0,21-21 0,-21 21 16,22-21-16,-1 0 0,0 0 16,22 0-16,-22 0 0,0-21 0,1 0 15,-1-1-15,0 1 0,1 0 0,-1 0 16,-21-21-16,22 20 0,-22-20 15,0 0-15,-21 21 0,0-22 0,0 1 16,0 21-16,0-22 0,0 22 16,0 0-16,0-21 0,-21 21 15,0 21-15,-22 0 0,22 0 16,0 0-16,0 0 0,-22 21 0,22 0 16,0 0-16,-21 21 0,21-20 15,-1 20-15,22 0 0,0 1 0,-21-1 16,21-21-16,0 21 0,0-20 15,0 20-15,0-21 0,0 0 0,21 0 16,1 1-16,-22-1 0,21-21 0,0 0 16,21 0-16,-21 0 15,1 0-15,-1 0 0,0 0 0,0 0 16,0-21-16,0 21 0,1-22 0,-22 1 16,21-21-16,0 21 0,-21-22 15,0 22-15,0-21 0,0 21 0,21-22 16,-21 22-16,0 0 0,0 0 15,0 0-15,0 0 0,0 42 16,0 0 0,0 0-16,-21 0 0,21 0 15,0 1-15,0 20 0,0-21 0,0 0 16,0 22-16,0-22 0,0 0 0,0 0 16,0 0-16,21 0 15,0-21-15,0 0 0,1 0 16,-1 0-16,0 0 0,0 0 0,0 0 15,0 0-15,22-21 0,-22 0 16,21 0-16,-21 0 0,1 0 0,20-1 16,-21 1-16,21-21 0,-20 21 15,-1-22-15,0 22 0,0-21 0,-21 0 16,21 20-16,-21 1 0,-21 21 31,0 0-31,0 21 16,0 1-16,21-1 0,-22 21 0,22-21 15,0 22-15,0-22 16,0 21-16,0-21 0,0 22 0,22-22 16,-1 21-16,-21-21 0,21 0 0,0 1 15,0-1-15,-21 0 0,21 0 16,1-21-16,-22 21 0,0 0 0,0-42 47,-22 21-47,1-21 0,21 0 15,-21 21-15,0-21 0,21 0 16,-21-1-16,21 1 0,-21 0 0,-1 0 16,22 42 15,0 0-15,0 0-16,22 1 15,-1-22-15,21 21 16,-21-21-16,0 0 0,1 0 0,20 0 15,-21 0-15,21 0 0,1 0 0,-1 0 16,0 0-16,1-21 0,-1-1 16,0 22-16,1-21 0,-1 0 0,-21 0 15,22 0-15,-22-22 0,21 22 16,-21 0-16,0-21 0,-21 21 16,0-22-16,22 22 0,-22-21 0,0 21 0,0-22 15,0 22-15,0 0 0,0 0 16,-22 21-16,1 0 15,0 0-15,21 21 16,0 0-16,-21 0 0,21 0 16,0 22-16,0-22 0,0 21 0,0 1 15,0-22-15,0 21 0,0-21 0,0 22 16,0-22-16,0 0 0,0 21 16,0-21-16,0 1 0,0-1 15,-21 0-15,0-21 16,-1 0-16,22-21 31,0 0-31,0-22 16,0 22-16,0 0 15,22 0-15,-1-22 0</inkml:trace>
  <inkml:trace contextRef="#ctx0" brushRef="#br0" timeOffset="37683.75">5778 10478 0,'0'0'0,"0"21"16,-21 21 0,0-21-16,0 22 0,0-1 0,0 0 15,-1 1-15,22-1 0,-21 0 0,0 1 16,21-1-16,-21 0 16,21 1-16,0-1 0,0 0 0,-21-21 15,21 22-15,0-22 0,0 0 0,0 21 16,0-20-16,0-1 15,21-21 1,0 0 0,-21-21-16,21-1 0,-21 1 15</inkml:trace>
  <inkml:trace contextRef="#ctx0" brushRef="#br0" timeOffset="38063.54">5524 10837 0,'0'0'0,"-21"-42"0,21 0 0,0-22 16,0 22-16,0 0 0,0-1 15,0 1-15,21 21 0,1 0 16,-1-1-16,0 1 0,0 21 0,21 0 16,1 0-16,-1 21 0,0 1 0,22 20 15,-22 0-15,1 1 0,-1-1 16,0 21-16,1-20 0,-1 20 0,-21-20 16,21-1-16,-20 21 0,-1-20 0,-21-1 15,0 0-15,0 1 0,0-1 16,0-21-16,0 0 0,0 1 0,0-1 15,0 0-15,0 0 0,-21-21 32,21-21-32,-22 0 0,22 0 15,0-22-15,0 22 0,0-21 0,0 21 16,0-22-16,0 1 0,22 0 16,-1-1-16,-21-20 0,21 20 0,0-20 15,0 21-15,0-22 0,1 1 0,-22 20 16,21 1-16,0 0 0,0-1 15,-21 22-15,21 0 0,0 21 0,1 0 16,-1 21 0,-21 0-16,21 0 0,-21 22 0,0-1 15,0-21-15</inkml:trace>
  <inkml:trace contextRef="#ctx0" brushRef="#br0" timeOffset="39424.11">6879 11028 0,'21'0'16,"22"-21"0,-43 0-16,0-1 15,0 1-15,0 0 0,0 0 16,0 0-16,0-22 0,-22 22 0,1 0 16,0 0-16,0 0 0,0 21 15,0 0-15,-1 0 0,-20 0 16,21 0-16,-21 0 0,20 21 0,1-21 15,-21 21-15,21 0 0,0 22 0,-1-22 16,1 0-16,0 21 0,21-21 16,0 1-16,-21 20 0,21-21 0,0 0 15,0 22-15,0-22 0,0 0 16,21 0-16,0 0 0,0-21 16,1 0-16,-1 0 0,0 0 0,21 0 15,-21 0-15,1 0 0,-1-21 16,0 0-16,21 21 0,-21-21 0,1 0 15,-1-22-15,21 22 0,-21 0 16,0-21-16,1 20 0,-1-20 0,0 21 16,0 0-16,0-22 0,-21 22 15,21 21-15,-21-21 0,0 42 16,-21 0 0,21 1-16,-21-1 0,21 21 15,0-21-15,0 0 0,0 22 0,0-22 16,0 0-16,21 0 0,0 22 15,1-22-15,-1 0 0,0-21 0,21 21 16,-21 0-16,22-21 0,-22 0 0,0 0 16,21 0-16,-20 0 0,20 0 15,-21 0-15,0-21 0,22 0 16,-22 0-16,0 0 0,21-1 0,-21 1 16,1 0-16,-1-21 0,0 21 0,-21-22 15,0 22-15,21-21 0,-21 21 16,0-1-16,0 1 0,0 0 0,0 0 15,0 42 1,-21 0-16,21 0 0,0 1 16,-21-1-16,0 0 0,21 21 0,-22-21 15,22 1-15,0-1 0,0 0 0,0 21 16,0-21-16,0 1 0,0-1 16,0 0-16,0 0 15,0-42 16,0 0-31,0 0 16,22-1-16,-22 1 0,0 0 0,21 0 16,0-21-16,-21 20 0,21 1 15,0-21-15,-21 21 0,21 0 0,1-22 16,-1 43-16,0-21 0,-21 0 0,21 21 16,0 0-16,-21 21 15,21 0-15,-21 0 16,0 1-16,22-1 0,-22 0 0,0 0 15,0 0-15,21 0 16,-21 1-16,21-1 0,-21 0 0,0 0 0,21 0 16,0-21-16,-21 21 0,0 1 15,21-22-15,1 0 0,-1 0 16,0 0-16,0 0 16,0 0-16,0-22 0,-21 1 15,22 21-15,-1-21 0,0 0 16,0 0-16,-21 0 0,21-1 0,0-20 15,22 21-15,-22-21 0,0 20 0,0 1 16,0-21-16,1 21 0,-1 0 16,-21-1-16,21 22 0,-21 22 31,0-1-15,0 0-16,0 21 0,0-21 0,0 1 15,0-1-15,0 0 0,0 0 0,0 0 16,0 22-16,21-22 0,-21 0 15,21-21-15,0 21 0,1 0 0,-1 0 16,0-21-16,21 0 0,-21 22 0,22-22 16,-1 0-16,0 0 0,1 0 15,-1 0-15,0 0 0,22 0 0,-43-22 16,21 1-16,1 21 0,-22-21 0,21 0 16,-21 0-16,1 0 0,-1-22 15,-21 22-15,0-21 0,21 21 16,-21-1-16,0-20 0,0 21 0,0 0 15,-21 21-15,0 0 16,-1 0-16,1 21 0,0-21 0,0 21 16,0 21-16,0-20 0,21-1 0,-22 21 15,22-21-15,0 0 0,0 1 16,0 20-16,22-21 0,-1 0 0,0 0 16,0 1-16,21-22 0,-20 21 0,20-21 15,-21 0-15,21 21 0,-20-21 16,20 0-16,0 0 0,-21 0 0,1 0 15,20 0-15,-21-21 0,0 21 0,0-21 16,-21-1 0,0 1-16</inkml:trace>
  <inkml:trace contextRef="#ctx0" brushRef="#br0" timeOffset="40156.03">847 12742 0,'-22'22'16,"44"-44"-16,-44 65 0,22-22 15,0 0-15,0 0 0,22 0 16,-1-21-16,0 0 0,0 22 15,0-22-15,22 0 0,-22 0 0,21 0 16,0-22-16,1 1 16,20 0-16,-20 0 0,20 0 0,-21-22 15,22 22-15,-22 0 0,1 0 16,-1 0-16,-21-22 0,21 22 0,-20 0 16,-1 0-16,-21 0 0,0 0 15,-21 42 16,-1 0-31,1 0 0,0 21 16,21 1-16,-21-1 0,0 0 0,0 22 16,21-22-16,0 22 0,-22-22 15,22 0-15,0 1 0,-21-1 16,21 0-16,0 1 0,0-1 16,0-21-16,0 22 0,0-22 0,0 0 15,0 0-15,0 0 16,-21-21-1,0 0 1,0 0-16</inkml:trace>
  <inkml:trace contextRef="#ctx0" brushRef="#br0" timeOffset="40328.93">952 13208 0,'0'0'0,"22"0"31,-1 0-16,0 0-15,21 0 0,1-21 16,-22 21-16,42 0 0,-20 0 16,20 0-16,1-21 0,-22 21 0,21-21 15,1-1-15,-22 22 0,22-21 16,-22 21-16</inkml:trace>
  <inkml:trace contextRef="#ctx0" brushRef="#br0" timeOffset="40487.75">2201 13018 0,'21'0'63,"1"0"-63,-1 0 15</inkml:trace>
  <inkml:trace contextRef="#ctx0" brushRef="#br0" timeOffset="40999.94">3619 12615 0,'0'0'15,"22"-21"-15,-1 0 0,0 21 0,-21-21 16,21 0-16,0 0 0,0-1 15,1 1-15,-22 0 0,21 0 16,-21 0-16,0 0 0,0-1 16,0 1-16,0 0 0,0 0 15,-21 21-15,-1 0 0,1 0 0,-21 0 16,21 0-16,-22 21 0,22 0 16,-21 22-16,21-22 0,0 21 0,-1 0 15,1 1-15,0 20 0,21-20 16,-21 20-16,21 1 0,0-22 0,0 21 15,0-20-15,0-1 0,0 22 16,0-43-16,0 21 0,21 0 16,0-20-16,0-1 0,1 0 0,20 0 15,-21 0-15,21-21 0,-20 0 16,20 0-16,0 0 0,1 0 0,20 0 16,-21-21-16,1 0 0,-1 0 15,0 0-15,1-22 0,-1 22 0,0-21 16,22-1-16</inkml:trace>
  <inkml:trace contextRef="#ctx0" brushRef="#br0" timeOffset="41371.74">4487 12721 0,'43'-42'0,"-86"84"0,128-126 0,-43 41 0,-21 1 16,1 0-16,-22 20 0,0 1 0,0-21 15,0 21-15,-22 0 16,-20 21-16,21 0 0,-21 0 16,-1 0-16,1 21 0,0-21 15,-1 21-15,22 0 0,-21 0 0,21 0 16,-1 1-16,1-1 0,0 0 0,21 0 15,-21 0-15,21 0 0,0 1 16,0-1-16,0 0 0,21 0 0,0 0 16,0 0-16,1-21 0,20 22 15,-21-1-15,21 0 0,-20-21 0,20 21 16,0 0-16,-21-21 0,22 21 0,-22-21 16,0 22-16,0-22 0,0 21 15,-21 0-15,0 0 16,-21-21-16,0 21 15,-21-21-15,-1 21 0,1-21 16,-21 0-16,20 22 0,1-22 0,0 0 16,-1 0-16,1 0 0,0 0 15,20 0-15,1 0 0,0 0 0,0 0 16,21-22-16,21 1 16,0 21-16,0-21 15,1 0-15,20 0 0,-21 21 0,21-21 16</inkml:trace>
  <inkml:trace contextRef="#ctx0" brushRef="#br0" timeOffset="41747.51">5165 12510 0,'0'0'0,"42"-22"0,-21 1 0,0 0 16,0 0-16,-21 0 0,-21 21 31,0 0-31,-21 0 0,21 0 0,-1 0 15,1 0-15,-21 0 0,21 21 16,0 0-16,-1 0 0,1-21 16,0 21-16,21 1 0,0-1 0,0 0 15,0 0-15,0 0 0,0 0 0,21 1 16,0-1-16,1 0 16,-1 0-16,0 0 0,21 0 0,-21-21 15,1 22-15,-1-1 0,0 0 16,0 0-16,0 0 0,0 0 0,-21 1 15,22-22-15,-22 21 0,0 0 16,0 0-16,-22-21 0,1 21 16,0-21-16,0 21 0,0-21 0,0 0 15,-1 0-15,1 0 0,-21 22 16,21-22-16,0 0 0,-22 0 0,22 0 16,0 0-16,0 0 0,0-22 0,21 1 15,-22 0-15,22 0 16,0 0-16</inkml:trace>
  <inkml:trace contextRef="#ctx0" brushRef="#br0" timeOffset="42423.63">6625 12531 0,'0'0'0,"169"-106"32,-147 85-32,20 0 15,-21-1-15,21 1 0,-20-21 0,-1 21 16,0 0-16,0-1 0,-21-20 16,0 21-16,0 0 0,-21 0 15,0-1-15,0 1 0,-22 0 0,-20 21 16,-1 0-16,22 0 0,-22 0 15,1 0-15,-1 0 0,22 0 0,0 21 16,-1 0-16,1 1 0,21-1 0,0 21 16,0-21-16,21 22 0,0-1 15,0-21-15,0 21 0,21 1 0,0-1 16,0 0-16,21 1 0,-20-22 0,20 21 16,0 1-16,-21-1 0,22-21 15,-22 21-15,21-20 0,-21 20 16,1-21-16,-1 0 0,-21 0 15,0 1-15,0-1 0,-21 0 0,-1 0 16,-20-21-16,0 21 0,-1-21 0,1 0 16,-21 0-16,20 0 0,-20 0 15,20 0-15,1 0 0,0-21 0,-1 0 16,1 0-16,0 0 0,21-1 0,-1 1 16,1-21-16,0 21 0,21-22 15,0 22-15,0-21 0,0 21 0,0 0 16,0-1-16,21 1 0,0 21 15,1-21-15,20 21 0,-21 0 0,21 0 16,-20 0-16,20 0 0,-21 0 16,21 0-16,1 0 0</inkml:trace>
  <inkml:trace contextRef="#ctx0" brushRef="#br0" timeOffset="42775.43">7027 12700 0,'0'0'16,"21"0"-16,1 0 0,-1 0 15,0 0 1,0-21-16,0 0 16,0 0-16,-21-1 15,22 22-15,-1-21 0,0 0 0,0 0 0,0 0 16,0 0-16,1-1 16,-22 1-16,0 0 0,0 0 15,0 0-15,-22 21 16,1 0-16,0 0 0,-21 0 15,21 0-15,-1 21 0,-20 0 0,21 21 16,0-20-16,0 20 0,-1-21 0,22 21 16,0 1-16,0-1 0,0-21 15,0 22-15,0-1 0,22-21 0,-1 0 16,0 22-16,0-22 0,0 0 16,0-21-16,1 21 0,20 0 15,-21-21-15,0 0 0,22 0 0,-22 0 16,21-21-16,0 0 0,1 0 15,-22 0-15,21-1 0,1 1 0,-1-21 16</inkml:trace>
  <inkml:trace contextRef="#ctx0" brushRef="#br0" timeOffset="43024.28">8022 12107 0,'0'0'16,"21"-63"-16,-21-1 0,0 22 0,0 0 15,0 21-15,0-22 0,0 22 16,-21 21-16,0 21 0,21 0 15,-21 22-15,0-1 16,-1 0-16,1 22 0,21-1 0,0 1 16,-21-22-16,0 22 0,21-1 0,0-20 15,0 20-15,0-21 0,0 1 16,0-1-16,0 0 0,0 1 0,0-1 16,0-21-16,0 22 0,0-22 15,0 0-15,0 0 0,0 0 16,21-21-16,0 0 15,0 0-15,1-21 16</inkml:trace>
  <inkml:trace contextRef="#ctx0" brushRef="#br0" timeOffset="43365.09">8149 12552 0,'21'0'31,"0"0"-16,1 0-15,-1 0 0,0 0 16,0 0-16,0-21 0,0 21 16,1 0-16,-1-21 0,0 21 15,0 0-15,-21-22 0,21 1 16,-21 0-16,0 0 16,-21 21-1,0 0-15,0 0 0,0 0 16,-1 0-16,1 0 0,0 21 0,0 0 15,0 0-15,0 1 0,-1-1 16,1 21-16,0-21 0,0 0 0,0 22 16,21-22-16,0 0 0,0 21 15,0-20-15,0-1 0,0 0 0,0 0 16,21 0-16,0-21 0,0 21 0,0-21 16,1 0-16,20 0 0,-21 0 15,0 0-15,22 0 0</inkml:trace>
  <inkml:trace contextRef="#ctx0" brushRef="#br0" timeOffset="43627.94">9059 12361 0,'0'0'0,"-21"-21"0,0 21 16,-21 0-16,20 0 0,1 0 15,-21 21-15,0 1 0,20-1 0,-20 0 16,21 0-16,-21 0 0,20 22 0,1-22 15,0 21-15,0-21 0,21 22 16,0-22-16,0 21 0,0-21 0,0 22 16,0-22-16,0 0 0,0 0 15,21 0-15,0 0 0,0 1 0,1-22 16,-1 0-16,0 0 0,21 0 16,-21 0-16,22 0 0,-1 0 0,0 0 15,-20-22-15,20 1 0,0 0 16,1 0-16,-22 0 0</inkml:trace>
  <inkml:trace contextRef="#ctx0" brushRef="#br0" timeOffset="43888.78">9483 11980 0,'0'0'0,"0"-42"0,21 0 16,-21 21-16,0-1 0,-21 22 15,21 22 1,0-1-16,-22 21 15,1-21-15,21 22 0,-21 20 0,21-21 16,0 22-16,0-22 0,0 22 16,0-1-16,0-20 0,0-1 0,0 0 15,0 1-15,0-1 0,0 0 0,0 1 16,0-22-16,0 21 0,0-21 16,0 0-16,0 1 0,0-1 0,0 0 15,0 0-15,21-21 0,0 0 16,1 0-16,-1 0 15</inkml:trace>
  <inkml:trace contextRef="#ctx0" brushRef="#br0" timeOffset="44255.58">9927 12425 0,'0'-21'0,"0"42"0,0-63 0,0 20 16,0 44-1,-21-1 1,0 0-16,0 21 0,-1-21 0,1 1 15,0 20-15,21-21 0,-21 21 0,21-20 16,0-1-16,0 21 0,0-21 16,0 0-16,21 1 0,0-1 0,0 0 15,1-21-15,-1 21 0,21-21 16,-21 0-16,0 0 0,22 0 16,-22 0-16,21 0 0,-21-21 0,1 0 15,20 0-15,-21-1 0,0 1 0,0-21 16,1 21-16,-22-22 0,0 22 15,21-21-15,-21 21 0,0-22 0,0 1 16,0 21-16,-21 0 0,21 0 0,-22-1 16,1 1-16,-21 21 0,21 0 15,0 0-15,-1 0 0,-20 21 0,21 1 16,0-1-16,0-21 0,-1 21 0,1 0 16,21 0-16,0 0 15,0 1-15,0-1 0,0 0 0,21-21 16,1 21-16,-1-21 0,0 21 0</inkml:trace>
  <inkml:trace contextRef="#ctx0" brushRef="#br0" timeOffset="44647.35">10541 12510 0,'0'0'16,"0"-22"-16,0 1 0,0 0 0,0 0 15,0 0-15,0 0 0,21-1 16,0 1-16,0 21 15,1-21-15,-1 21 0,0 0 16,0 0-16,0 0 0,0 21 0,1-21 0,20 21 16,-21 1-16,0-1 0,0 21 15,1-21-15,-1 22 0,0-22 16,-21 21-16,0 0 0,0-20 0,0 20 16,0 0-16,-21-21 0,0 22 15,-1-22-15,1 0 0,0 0 0,0 0 16,0 1-16,-22-1 0,22-21 0,0 0 15,0 0-15,21-21 16,0-1-16,0 1 16,0 0-16,0 0 0,0 0 15,21 0-15,0-22 0,0 22 0,1-21 16,20-1-16,-21 1 0,21 0 16,-20-1-16,20 22 0,0-21 0,-21 0 15,1 20-15,20 1 0,-21-21 0,-21 21 16,0 0-16,0-1 15,0 1-15,-21 0 0</inkml:trace>
  <inkml:trace contextRef="#ctx0" brushRef="#br0" timeOffset="44896.21">9207 12086 0,'0'0'0,"-21"0"0,0 0 0,0 0 16,42 0-16,0 0 16,0 0-16,22 0 0,-1 0 0,0-21 15,1 21-15,-1 0 0,22 0 16,-1-21-16,1 21 0,-1 0 0,22 0 16,-22 0-16,1 0 0,-1-21 0,-20 21 15,20 0-15,-42 0 0,22 0 16,-22 0-16,-42 0 15,-1 21-15,-20 0 0</inkml:trace>
  <inkml:trace contextRef="#ctx0" brushRef="#br0" timeOffset="45687.75">995 14647 0,'0'0'16,"-21"0"-16,-1 0 0,1 0 16,0 0-16,0 0 0,0 0 15,0 0-15,-1-21 0,1 0 0,21 0 16,0 0-16,0 0 0,0-22 16,0 22-16,0-21 0,21 21 0,1-22 15,-1 1-15,21 21 0,0-22 16,1 22-16,-1 0 0,0 0 0,22 0 15,-22 0-15,1 21 0,-1 0 16,0 0-16,-21 21 0,1 0 16,-22 21-16,0 1 0,0-1 15,-22 0-15,1 22 0,-21-22 16,0 22-16,-1-1 0,1 1 0,0-22 16,-1 21-16,22-20 0,0-1 15,0 0-15,0 1 0,21-22 0,0 21 16,0-21-16,0 1 0,21-22 15,0 0-15,0 0 0,0 0 16,22 0-16,-22 0 0,21-22 16,0 22-16,-20-21 0,20 0 15,-21 0-15,21 0 0,-20-22 0,-22 22 0,0 0 16,0 0-16,0-21 16,0 20-16,-22 1 0,22 0 0,-21 0 15,-21 0-15,21 0 0,0-1 16,-1 22-16,1 0 0,0 0 0,0 0 15,0 0-15,0 0 0,-1 22 16,1-1-16,21 0 16,0 0-16,0 0 15,21-21-15</inkml:trace>
  <inkml:trace contextRef="#ctx0" brushRef="#br0" timeOffset="45851.66">1841 14753 0,'22'0'0,"-44"0"0,65 0 16,-22-21-16,-21 0 47,21 21-47,0 0 16,0 0-16</inkml:trace>
  <inkml:trace contextRef="#ctx0" brushRef="#br0" timeOffset="46503.28">3238 14266 0,'-63'-21'0,"126"42"16,-190-63-16,85 0 0,-21 21 15,20-1-15,22 1 0,0-21 0,0 21 16,21 0-16,0-1 0,0 1 16,21 21-16,0 0 0,0 0 15,22 0-15,-22 0 0,21 0 16,0 21-16,22 1 0,-1 20 0,1 0 15,-1 1-15,1-1 0,21 21 16,-22-20-16,1 20 0,-1-20 0,1-1 16,-22 21-16,0-20 0,-21-22 0,1 21 15,-1 1-15,-21-22 0,0 0 16,0 0-16,0 0 0,-21 0 0,-1 1 16,1-22-16,0 0 15,0 0-15,0 0 0,0-22 16,21 1-16,0 0 15,0-21-15,0 21 0,0-22 0,0 1 16,0 0-16,21-22 0,0 22 16,-21-22-16,21 22 0,0-22 0,0 1 15,1-1-15,20 22 0,-21-21 0,0 20 16,-21-20-16,0 20 0,21 22 16,-21 0-16,0 0 0,-21 21 15,0 0-15,0 21 0,0 0 16,-22 0-16,1 22 0,0-1 0,-1 22 15,1-22-15,0 21 16,-22-20-16,22 20 0,-22 1 0,22-1 16,0 1-16,-1-1 0,1-20 15,0-1-15,21 21 0,-1-20 0,22-22 16,0 21-16,0-21 0,0 1 0,22-1 16,-1-21-16,21 0 15,-21 0-15,22 0 0,-1 0 0,0 0 16,1-21-16,20-1 0</inkml:trace>
  <inkml:trace contextRef="#ctx0" brushRef="#br0" timeOffset="46779.13">4276 14266 0,'0'0'0,"0"43"31,0-1-31,0-21 0,-22 22 16,22 20-16,0-21 0,0 22 0,0-1 15,0-20-15,0 41 0,-21-20 16,21-1-16,0 22 0,0 0 0,0-1 16,-21 1-16,21 0 0,0 21 0,0-22 15,0 1-15,0 0 0,0-1 16,-21 1-16,21-22 0,-21 22 0,21-21 16,0-1-16,0-21 0,0 1 0,-21-1 15,21-21-15,0 0 16,0 1-16,0-44 15,21-20-15,-21 21 0,21-21 0,0-1 16</inkml:trace>
  <inkml:trace contextRef="#ctx0" brushRef="#br0" timeOffset="47091.95">4254 14817 0,'0'-85'0,"0"170"0,-21-212 0,21 63 16,0 22-16,0 0 0,0-1 0,0 1 15,21 21-15,1-22 0,-1 22 16,0 0-16,0 0 0,21 21 16,1 0-16,-22 0 0,21 0 0,1 0 15,-1 0-15,0 21 0,1-21 16,-1 21-16,-21 22 0,0-22 0,0 0 16,-21 21-16,0-21 0,0 1 15,-21-1-15,0 21 0,-21-21 0,-1 0 16,1 1-16,0-1 0,-1 0 15,1 0-15,0-21 0,-1 21 0,22-21 16,-21 0-16,21 0 0,42 0 31,0 0-31,0 0 16,0-21-16,22 0 16,-22 21-16</inkml:trace>
  <inkml:trace contextRef="#ctx0" brushRef="#br0" timeOffset="47579.67">5165 14415 0,'0'0'0,"21"-22"0,0 1 0,0 0 15,-21 0-15,0 0 0,0 0 0,0-1 16,0 1-16,0 0 16,-21 21-16,0 0 15,0 0-15,-1 0 0,1 21 0,0 0 16,0 1-16,0-1 15,0 21-15,21-21 0,-22 22 0,22-1 16,-21-21-16,21 21 0,0 1 16,-21-22-16,21 0 0,0 21 0,0-20 15,0-1-15,21 0 0,0-21 16,1 0-16,-1 0 16,0 0-16,0-21 0,0 0 15,0-1-15,1 1 0,-22-21 16,21 21-16,0-22 0,-21 22 15,21-21-15,-21 0 0,0-1 0,21 1 16,0 0-16,-21 20 16,0 1-16,0 0 0,22 0 0,-22 0 15,0 42 1,0 0-16,0 0 0,0 22 16,0-1-16,0-21 0,0 21 0,0 1 15,0-1-15,0-21 0,0 22 16,0-22-16,0 21 0,0-21 0,0 0 15,21 1-15,-21-1 0,21 0 0,0-21 16,0 0-16,0 0 0,1 0 16,-1 0-16,0 0 0,0 0 0,21-21 15,-20 0-15,20-1 0,-21 1 0,0-21 16</inkml:trace>
  <inkml:trace contextRef="#ctx0" brushRef="#br0" timeOffset="47815.53">5842 14076 0,'0'-42'0,"0"84"0,0-127 15,0 43-15,21 0 0,-21 20 0,0 1 16,0 0-16,-21 42 16,21 0-16,-21 1 15,21-1-15,-21 21 0,-1-21 16,22 22-16,0-1 0,0 0 0,0 22 16,0-22-16,0 0 0,0 22 0,0-22 15,0 1-15,0-1 0,22 0 16,-22 1-16,0-22 0,21 21 15,-21-21-15,21 0 0,-21 1 0,0-1 16,21-21-16,0 0 0,0 0 16,1 0-16,-1 0 15,0-21-15,0-1 0</inkml:trace>
  <inkml:trace contextRef="#ctx0" brushRef="#br0" timeOffset="48268.28">6244 13949 0,'0'0'0,"0"-42"0,0 20 16,0 1-16,0 0 0,0 42 16,0 0-1,0 1-15,0-1 0,0 21 0,0 0 16,0 1-16,-21-1 0,21 0 0,-21 1 16,21-1-16,0 0 0,0 1 15,0-1-15,0 0 0,0 1 0,-21-22 16,21 21-16,0-21 0,0 1 15,0-1-15,0 0 0,0 0 0,0-42 47,0 0-47,0 0 16,0-22-16,21 22 0,-21-21 0,21 21 16,0-22-16,0 1 0,0 0 15,22-1-15,-1 1 0,0 0 0,1 20 16,20 1-16,1 0 0,-22 0 0,22 21 15,-1 0-15,-21 0 0,22 21 16,-22 0-16,-21 0 0,1 22 0,-1-1 16,-21-21-16,0 22 0,0-1 0,0 0 15,0 1-15,0-22 0,-21 21 16,-1-21-16,1 22 0,0-22 0,0 0 16,0 0-16,0-21 0,21 21 15,-22 0-15,1-21 0,0 0 16,0 0-16,0 0 15,0 0-15,-1 0 0</inkml:trace>
  <inkml:trace contextRef="#ctx0" brushRef="#br0" timeOffset="48484.15">5863 14161 0,'-42'0'16,"84"0"-16,-105 0 0,41 0 0,1 0 0,42 0 31,22 0-31,-22 0 16,21 0-16,-21 0 0,22 0 15,-1-22-15,0 22 0,22 0 0,-22 0 16,1 0-16,-1 0 0,0 0 0,1 0 16,-22-21-16,21 21 0,0 0 15,-20 0-15</inkml:trace>
  <inkml:trace contextRef="#ctx0" brushRef="#br0" timeOffset="48742.01">7895 14542 0,'0'0'0,"0"21"16,-21-21 15,0 0-15,0 0-16,-1 0 15</inkml:trace>
  <inkml:trace contextRef="#ctx0" brushRef="#br1" timeOffset="67844.03">698 3112 0,'-21'0'16,"0"0"-1,21 21 1,-21-21 15,21 21-31,-21 0 16,21 0 15,0 0-31,0 1 16,0-1-1,0 0-15,0 0 16,0 0-16,0 0 16,0 1-16,0-1 0,0 0 15,0 0-15,21 0 31,0-21-31,-21 21 16,21-21 0,0 0-1,1 0-15,-1 0 16,0 0-16,0 0 0,0-21 16,22 0-16,-1 21 0,0-21 0,1-21 15,20 20-15,22 1 0,-1-21 16,22 0-16,0 20 0,0-20 0,0 0 15,21-1-15,0 1 0,0 0 16,0-1-16,0 1 0,0 0 0,0-1 16,-21 1-16,-1 0 0,-20 21 15,0-22-15,-22 22 0,1 0 0,-22 0 16,0 0-16,1-1 0,-22 22 16,0 0-16,-21-21 0,21 21 15,0 0 16,-42 0 32,0 0-63,0 21 16,0-21-16</inkml:trace>
  <inkml:trace contextRef="#ctx0" brushRef="#br1" timeOffset="68975.42">212 4657 0,'0'-21'16,"21"21"31,-21 21-16,21-21-31,0 21 16,-21 0-16,0 0 0,21-21 15,-21 21-15,0 1 0,21-1 16,-21 0-16,0 0 0,0 0 16,0 0-16,22 22 0,-22-22 15,21 0-15,-21 0 0,0 0 16,21 1-16,0-1 0,0 0 16,0-21-1,1 0-15,-1 0 0,0 0 0,0 0 16,21 0-16,-20 0 0,20 0 15,0-21-15,1 0 0,-1-1 16,21 1-16,1 0 0,-1-21 0,22 21 16,21-22-16,0 1 0,0 0 15,-1-1-15,22 1 0,-21 0 0,21-22 16,0 22-16,0-1 0,0 1 16,0 0-16,0-1 0,-21 1 15,0 0-15,-21 21 0,-22-1 16,22 1-16,-43 0 0,22 0 0,-22 0 15,-21 0-15,21 21 0,-20-22 16,-1 1-16,0 21 0,0-21 0,0 0 16,0 0-1,1 0-15,-22-1 16,21 22-16,-21 22 94,0-1-79,0 0 1,0 0 0,0 0-16,0 0 0</inkml:trace>
  <inkml:trace contextRef="#ctx0" brushRef="#br1" timeOffset="70032.08">106 6308 0,'0'21'31,"0"0"-31,0 0 0,0 0 16,0 1-16,0-1 15,0 0-15,0 0 0,0 0 0,21 0 16,-21 1-16,0-1 0,0 0 16,21 0-16,-21 0 0,0 0 15,0 1-15,0-1 0,21 0 0,0 0 16,1 0 0,-1-21-16,0 0 15,0 0-15,0 0 16,0 0-16,22 0 0,-1-21 0,0 21 15,22-21-15,-1 0 0,22-22 16,0 22-16,-1-21 0,22 0 16,0-1-16,21 1 0,0-22 0,0 22 15,-21 0-15,21-1 0,-42 1 16,20 21-16,-20-21 0,0 20 0,-1 1 16,-20 0-16,-1 0 0,1 0 15,-22 0-15,-21 21 0,22 0 0,-22-22 16,0 22-16,0 0 15</inkml:trace>
  <inkml:trace contextRef="#ctx0" brushRef="#br1" timeOffset="71095.07">360 7789 0,'21'-21'0,"-21"0"31,21 21-15,-21 21-1,0 0 1,0 1-16,21 20 15,-21-21-15,0 21 0,0-20 16,0 20-16,0 0 0,0 1 0,0-22 16,0 21-16,0 0 0,0-20 15,0-1-15,0 0 0,0 0 0,0 0 16,21-21-16,1 0 0,-1 21 16,0-21-16,21 0 0,1 0 0,-1-21 15,0 21-15,22-21 16,-1 0-16,1-21 0,-1 20 0,22 1 15,0-21-15,-1 21 0,1-22 16,0 1-16,-1 0 0,1 21 0,0-22 16,-1 22-16,-20-21 0,-1 21 15,1-1-15,-1 1 0,1 0 0,-22 0 16,0 0-16,1 0 0,-1 21 16,0-22-16,-20 22 0,20 0 0,-21-21 15,0 21-15,0-21 0,1 21 16</inkml:trace>
  <inkml:trace contextRef="#ctx0" brushRef="#br1" timeOffset="73591.89">14012 5228 0,'0'0'0,"0"21"16,-21-21 0,0 0-1,0 0 1,0 0 0,21-21-1,0 0 1,0 0-1,0 0-15,21 0 16,-21-1-16,21 1 0,0 0 16,0 21-16,0-21 15,1 0-15,20 0 0,-21 21 16,0 0-16,0-22 0,1 22 0,20 0 16,-21 0-16,0 0 0,22 0 15,-22 0-15,21 0 0,-21 0 16,22 0-16,-22 22 0,21-22 0,-21 21 15,0-21-15,1 21 0,-1 0 16,0-21-16,0 21 0,0 0 0,-21 1 16,0-1-16,0 0 0,0 0 15,0 0-15,0 0 0,0 1 16,-21-1-16,0 0 0,0 0 0,0 21 16,-1-20-16,1-1 15,0 0-15,0 21 0,-21-21 0,20 22 16,1-22-16,0 21 0,0-21 15,0 22-15,0-22 0,-1 21 0,1-21 16,0 22-16,0-22 0,0 21 0,21-21 16,0 1-16,-21-1 0,21 0 15,-22 21-15,22-21 0,0 1 0,0-1 16,0 0-16,0 0 16,0 0-16,0 0 0,22 1 15,-1-22-15,0 21 0,0-21 0,0 0 16,22 0-16,-22 21 0,21-21 15,-21 0-15,22 0 0,-22 0 16,21 0-16,-21 0 0,0 0 0,22 0 16,-22 0-16,0 0 0,0 0 15,0 0-15,1-21 0,-1 21 16,-21-21-16,-21 21 31,-1 0-15,1 0-1,0 0-15,21 21 0,-21-21 16,21 21-16,-21 0 0,21 0 16,-21-21-16,-1 21 0,22 1 15,-21-1-15,0 0 0,21 0 16,-21 0-16,21 0 0,0 22 0,-21-22 16,21 21-16,0-21 0,0 22 15,0-1-15,0-21 0,0 22 0,0-22 16,0 21-16,0 0 0,0-20 15,0 20-15,0-21 0,0 0 0,0 22 16,0-22-16,0 0 0,0 21 0,0-21 16,0 1-16,0-1 0,0 21 15,0-21-15,0 0 0,0 1 0,0-1 16,0 21-16,0-21 0,0 0 0,0 1 16,0-1-16,0 0 0,0 0 15,0 0-15,0 0 0,0 1 16,0-1-16,0 0 0,0 0 15,0 0-15,0 0 16,-21 1 0,-1-22-16,1 0 0,0 21 0,0-21 15,0 0-15,0 0 16,-1 0-16,1 0 0,0 0 16,0 0-16,0 0 0,0 0 15,-1 0-15,1 0 16,0 0-1,0 0 1,21-21 31,0-1-16,0 1 63</inkml:trace>
  <inkml:trace contextRef="#ctx0" brushRef="#br1" timeOffset="76863.56">15769 5757 0,'21'0'16,"0"0"15,-21-21-15,22 21-16,-22-21 15,21 0-15,-21 0 16,21 21-16,-21-21 16,0-1-16,0 44 46,0-1-46,0 21 0,0-21 16,0 22-16,0-1 0,-21 21 16,21-20-16,0-1 0,-21 0 0,-1 1 15,1-1-15,21 0 0,-21 1 16,0-1-16,0 22 0,0-22 0,-1 0 16,1-21-16,0 22 0,0-1 0,0-21 15,0 22-15,-1-22 0,1 0 16,0-21-16,21 21 0,0 0 0,-21-21 15,0-21 1,21-169 15,0 168-31,0-20 16,0 21-16,0-21 0,21 20 0,-21 1 16,21 0-16,-21 0 0,0 0 0,0 0 15,21-1-15,0 1 16,1 21-1,-22 21-15,21-21 16,-21 22-16,0-1 0,0 0 0,21 0 16,-21 0-16,21 0 0,-21 22 0,21-22 15,-21 0-15,21 0 16,-21 0-16,22 22 0,-1-22 16,0 0-16,-21 0 0,21-21 15,0 0-15,0 0 0,1 0 0,-1 0 16,0 0-16,0 0 0,0 0 0,0-21 15,1 0-15,-1 0 0,21 0 16,-21-1-16,0 1 0,1-21 0,-1 21 16,0 0-16,0-22 0,0 22 0,0-21 15,-21 21-15,22-1 0,-22 1 16,21 0-16,-21 0 0,0 0 16,0 42 15,0 0-31,0 0 0,-21 0 15,21 1-15,0-1 0,0 0 16,0 0-16,-22 0 0,22 0 0,0 1 16,0-1-16,-21-21 0,21 21 0,0 0 15,0 0-15,0 0 16,0-42 0,0 0-1,0 0-15</inkml:trace>
  <inkml:trace contextRef="#ctx0" brushRef="#br1" timeOffset="77231.35">16468 5757 0,'-22'0'16,"44"0"31,-1 0-47,0 0 15,0 0-15,0 0 0,0 0 16,-21-21 0,0 0-1,-21 21-15,0 0 16,0 0-16,0 0 0,0 0 0,-1 0 15,-20 0-15,21 0 16,0 21-16,0-21 0,21 21 0,-22-21 16,22 22-16,0-1 0,0 0 15,0 0-15,0 0 16,0 0-16,22-21 0,-1 22 16,0-22-1,0 0-15</inkml:trace>
  <inkml:trace contextRef="#ctx0" brushRef="#br1" timeOffset="77840.2">16700 6054 0,'0'0'0,"0"21"16,-21-21-16,0 21 16,21 0-1,0 0-15,-21 1 0,21-1 16,0 0-16,0 0 0,-21 0 16,21 0-16,0 1 0,0-1 0,0 0 15,0 0-15,0 0 0,0 0 16,0 1-16,-21-1 0,21 0 0,0 0 15,-22-21-15,22 21 0,0 0 16,0-42 15,0 0-31,0 0 16,0 0-16,0 0 0,0-1 16,22 1-16,-1-21 0,0 21 0,0-22 15,0 22-15,0-21 0,1 21 16,-1-22-16,0 22 0,21 0 0,-21-21 15,22 21-15,-22 21 0,0-22 0,21 1 16,-20 21-16,-1 0 0,21 0 16,-21 0-16,0 0 0,1 21 0,-1 1 15,0-1-15,-21 0 0,0 0 16,21 0-16,-21 0 0,0 1 0,0 20 16,0-21-16,0 0 0,0 0 15,0 22-15,0-22 0,0 0 16,-21 0-16,21 0 0,0 1 0,0-1 15,-21 0-15,0 0 0,21-42 47,0 0-31,0 0-16,0-1 0,21 1 16</inkml:trace>
  <inkml:trace contextRef="#ctx0" brushRef="#br1" timeOffset="78595.11">17780 5630 0,'0'0'0,"0"-21"0,0 0 16,0 42-1,0 0 1,0 22-16,0-22 0,0 21 0,0 1 15,0-1-15,0 0 0,-21 1 16,21-1-16,0 0 0,-21 1 0,-1-1 16,22-21-16,-21 21 0,0 1 15,21-22-15,-21 21 0,21 1 16,-21-22-16,0 21 0,21-21 0,0 0 16,0 1-16,0-1 0,0 0 15,-22 0-15,22 0 0,0 0 16,0-42 15,0 0-31,0 0 0,0-21 16,0 20-16,0 1 0,0-21 15,22 21-15,-1-22 0,-21 22 0,21-21 16,0 0-16,0 20 0,0-20 0,1 21 16,-1-21-16,0 20 0,0 1 15,0 0-15,0 0 0,1 21 16,-1 0-16,0-21 0,0 21 0,0 0 15,0 0-15,1 0 0,-22 21 16,21 0-16,-21 0 0,0 0 16,0 1-16,0-1 15,0 0-15,-21-21 0,-1 21 0,1 0 16,0-21-16,0 0 0,0 21 0,0-21 16,-1 0-16,-20 0 0,21 0 15,0 0-15,0 0 0,-1 0 16,1 0-16,21-21 15,0 0 1,0 42 15,0 0-31,0 1 16,0-1-16,21 0 0,-21 0 16,22 0-16,-1 0 15,-21 1-15,0-1 0,0 0 0,21 0 16,0 0-16,-21 0 15,0 1-15,21-22 0,0 0 16,1 21-16,-1-21 16,0 0-1,0 0 1,-21-21-16,21 21 16,-21-22-16</inkml:trace>
  <inkml:trace contextRef="#ctx0" brushRef="#br1" timeOffset="79155.78">18648 6011 0,'0'0'0,"21"-21"0,0 0 16,-21 0-1,-21 21 1,-21 0 0,20 0-16,-20 0 0,21 0 0,-21 21 15,20-21-15,-20 21 0,21 0 0,-21-21 16,20 22-16,1-1 0,0-21 16,21 21-16,-21 0 0,21 0 15,0 0 1,21-21-16,0 22 15,-21-1-15,21-21 0,1 21 0,-1-21 16,21 0-16,-21 21 16,0-21-16,22 21 0,-1-21 0,-21 21 15,22-21-15,-1 22 0,-21-22 0,21 21 16,-20 0-16,-1-21 0,0 21 16,0 0-16,0 0 0,-21 1 15,0-1-15,-21 0 16,0-21-16,0 0 0,0 0 0,-1 0 15,-20 0-15,21 0 0,-21 0 0,-1 0 16,22 0-16,-21 0 0,-1 0 16,22 0-16,0 0 0,0 0 0,0 0 15,0-21-15,-1 21 0,1 0 16,0 0 0,21-21-16,-21 21 0,0 0 31,21 21-31,0 0 15,-21 0-15,-1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1T02:14:48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2752 1799 0,'21'0'62,"0"0"-62,0 0 16</inkml:trace>
  <inkml:trace contextRef="#ctx0" brushRef="#br0" timeOffset="988.64">847 487 0,'0'0'0,"-22"-21"16,22 0-1,0-1-15,0 1 16,22 42 31,-1 22-32,0-22-15,0 0 0,0 21 16,0 1-16,1-1 0,-1 0 16,0 1-16,21 20 0,-21-20 0,22 20 15,-22-21-15,0 1 0,21-1 16,-20 0-16,-1 1 0,0-1 16,0 0-16,0-20 0,0 20 0,1-21 15,-22 0-15,0 0 0,0 1 16,0-1-16,0-42 31,0-1-15,0 1-16,0 0 0,0-21 15,0-1-15,0 1 0</inkml:trace>
  <inkml:trace contextRef="#ctx0" brushRef="#br0" timeOffset="1287.91">1355 339 0,'0'-21'0,"0"42"0,0-64 16,0 22-16,-22 0 0,1 21 15,0 0-15,0 0 16,0 0-16,0 21 0,-1 0 16,1 22-16,-21-22 0,21 21 0,-22 22 15,22-22-15,-21 22 0,21-1 16,-22 1-16,1 20 0,21-20 0,-21 20 15,20-20-15,-20-1 0,21 1 16,0-1-16,0-20 0,21-1 16,0-21-16,-22 22 0,22-22 0,0 0 15,0 0-15,22-21 32,-1 0-32,0-21 15,0 0-15,0 21 0,-21-21 0</inkml:trace>
  <inkml:trace contextRef="#ctx0" brushRef="#br0" timeOffset="1731.66">1714 847 0,'-42'0'32,"42"21"-17,0 0-15,0 0 0,0 0 16,0 22-16,0-22 0,0 21 0,0 1 15,21 20-15,-21-21 0,21 1 16,1 20-16,-22 1 0,0-1 16,0 1-16,21 20 0,-21-20 15,0 21-15,0-22 0,0 22 0,0-22 16,0 1-16,0-1 0,0 1 16,0-22-16,0 0 0,0 1 0,0-22 15,0 21-15,0-21 0,0 1 16,0-1-16,0-42 31,0-1-31,0-20 0,0 0 0,0-1 16,0 1-16,0-21 0,0-22 15</inkml:trace>
  <inkml:trace contextRef="#ctx0" brushRef="#br0" timeOffset="2092.44">1736 1058 0,'0'0'0,"0"-21"0,-22 0 0,1 0 16,21 0-16,-21 0 0,21-1 0,0 1 16,0 0-16,0 0 0,0 0 15,0 0-15,21-1 0,0 22 0,1-21 16,-1 21-16,21 0 0,-21-21 16,0 21-16,22 0 0,-22 0 15,21 0-15,-21 21 0,1 0 0,-1 1 16,0-1-16,0 21 15,-21-21-15,0 22 0,0-1 0,0 0 16,0 1-16,0-22 0,-21 21 16,0-21-16,0 22 0,-22-22 0,22 0 15,0 0-15,-21 0 0,20 0 16,1-21-16,0 22 0,0-22 16,0 0-16,0 0 0,42 0 46,0 0-46,0 0 16,0-22-16,0 1 0,1 21 16,-1-21-16</inkml:trace>
  <inkml:trace contextRef="#ctx0" brushRef="#br0" timeOffset="2640.13">2646 910 0,'0'-21'0,"0"42"0,21-63 0,-21 21 16,0 0-16,0-1 0,0 1 16,-21 0-16,0 0 15,-1 21-15,1 0 0,0 0 0,0 0 16,0 0-16,0 0 0,-1 0 16,-20 21-16,21 0 0,0 22 15,-22-22-15,22 21 0,0-21 16,0 22-16,0-1 0,0 0 0,-1 1 15,22-22-15,-21 21 0,21-21 16,0 22-16,0-22 0,0 0 0,0 0 16,21 0-16,1-21 15,-1 0-15,0 0 0,0 0 0,0 0 16,0 0-16,22 0 0,-22 0 16,0-21-16,21 0 0,-20 0 15,-1 0-15,0-22 0,21 22 0,-21-21 16,-21-1-16,22 1 0,-22 0 15,21 21-15,-21-22 0,0 1 16,0 21-16,0-22 0,0 22 16,0 0-16,0 42 15,0 0 1,0 1-16,-21-1 0,21 21 0,-22-21 16,22 22-16,0-1 0,0 0 15,0-21-15,0 22 0,0-22 0,0 21 16,0-21-16,0 1 0,0-1 15,0 0-15,22 0 0,-1-21 0,42 21 32,-42-21-32,1 0 15,-22-21-15,21 0 0,0 0 16,0 0-16,0-1 0,0 1 0,1-21 16</inkml:trace>
  <inkml:trace contextRef="#ctx0" brushRef="#br0" timeOffset="2893.2">3048 550 0,'0'-21'0,"0"42"0,0-63 0,0 21 0,0 0 16,-21 21-1,21 21-15,0 0 16,0 21-16,-21-20 16,21 20-16,0 0 0,-22 1 15,22-1-15,0 0 0,0 1 16,-21-1-16,21 0 0,0 1 0,0-1 15,0 0-15,0 1 0,0-22 16,0 21-16,0-21 0,0 0 0,0 1 16,0-1-16,0 0 15,21-21 1,-21-21-16,22 0 0,-1 21 16,0-43-16</inkml:trace>
  <inkml:trace contextRef="#ctx0" brushRef="#br0" timeOffset="3407.9">3323 402 0,'0'-21'0,"0"42"16,0 0 0,0 22-16,0-22 0,0 21 15,0-21-15,0 22 0,0-1 16,0 0-16,0 1 0,0-1 0,0 22 15,0-22-15,-21 0 0,21 1 16,0-1-16,0 0 0,-21-21 0,21 1 16,0 20-16,0-21 0,0 0 15,0 0-15,0-42 47,0 0-47,0 0 0,0 0 16,0 0-16,0-22 0,0 1 15,0 0-15,21-1 0,0 22 0,0-21 16,0-1-16,1 22 0,-1 0 16,0 0-16,21 0 0,-21 0 0,22-1 15,-22 22-15,21 0 0,1 0 16,-22 0-16,21 22 0,-21-1 0,0 0 16,1 0-16,-1 0 0,0 22 15,0-22-15,-21 21 0,0-21 16,0 22-16,0-1 0,0-21 15,0 0-15,-21 22 0,0-22 0,21 0 16,-21 0-16,-1 0 0,1-21 31,0 0-15,0 0-16,21-21 16,0 0-16,0 0 0,-21 0 0</inkml:trace>
  <inkml:trace contextRef="#ctx0" brushRef="#br0" timeOffset="3611.79">2730 677 0,'0'0'0,"22"0"31,20 0-31,-21 0 0,0 0 15,22 0-15,-1 0 0,-21 0 16,0 0-16,22 0 0,-22 0 16,0-21-16,0 21 0,0 0 15,0-21-15,1 0 0</inkml:trace>
  <inkml:trace contextRef="#ctx0" brushRef="#br0" timeOffset="4597.04">5228 296 0,'0'-21'15,"-21"0"-15,21 0 16,-21 21-16,21-21 0,0 42 31,0 0-31,0 0 16,0 22-16,0-1 0,0 0 15,0 1-15,0 20 0,0 1 0,0-1 16,21 1-16,-21-1 0,21-21 16,-21 22-16,0-1 0,0-20 0,21 20 15,-21-20-15,0-22 0,0 21 16,0-21-16,0 0 0,0 1 0,0-1 16,0-42 30,0-1-46,0 1 0,0 0 0,0-21 16,0 21-16,0-22 0,0 22 16,0-21-16,0-1 0,0 1 0,0 0 15,21 21-15,1-22 0,-1 22 16,0-21-16,21 21 0,1 21 0,-1-22 16,0 22-16,1 0 0,-1 0 15,0 0-15,1 22 0,-1-1 0,0 0 16,-21 0-16,-21 21 0,0 1 15,0-1-15,0-21 0,-21 22 16,0-1-16,-21 0 0,-1-21 16,22 22-16,-21-22 0,0 0 0,-1 0 15,22 0-15,-21 1 0,21-22 16,-1 0-16,1 21 0,0-21 0,0 0 31,21-21-15,0-1-1,21 22-15,-21-21 0,21 0 16,0 0-16,1 0 0,20 0 16,-21-1-16,21 1 0</inkml:trace>
  <inkml:trace contextRef="#ctx0" brushRef="#br0" timeOffset="5304.63">6032 699 0,'0'0'0,"22"0"0,-1-22 15,-21 44 17,0-1-32,0 0 15,0 0-15,0 0 0,0 0 16,0 22-16,0-22 0,0 21 16,0-21-16,0 22 0,0-22 0,0 0 0,0 21 15,0-20-15,0-1 16,0 0-16,21-21 0,-21 21 0,21-21 15,0 0-15,0 0 0,1 0 16,-1 0-16,0 0 0,0-21 16,0 0-16,0 21 0,-21-21 15,22-1-15,-1 1 0,0-21 0,-21 21 16,0 0-16,0-1 0,0-20 16,0 21-16,0 0 0,0 0 0,0-1 15,0 1-15,0 0 16,0 42 15,0 0-31,0 1 0,0 20 16,0-21-16,0 21 0,0 1 15,0-1-15,0 22 0,0-22 0,0 21 16,0-20-16,0 20 0,0 1 16,21-1-16,0 1 0,0 20 0,1-20 15,-1 21-15,0-1 0,0-20 16,0 20-16,0-20 0,1-1 0,-1 1 15,0-1-15,-21 1 0,0-1 0,0-20 16,0 20-16,0-20 16,0-22-16,-21 21 0,0-21 0,-1 0 15,1 1-15,0-1 0,0-21 0,-21 0 16,20 0-16,-20 0 0,21 0 16,-21 0-16,-1-21 0,22-22 0,-21 22 15,-1-21-15,22-1 0,-21 1 16,21 0-16,0-22 0,-1 22 0,1-22 15,21 1-15,0-1 0,0 1 0,0-22 16,0 22-16,0-1 0,21-20 16,1 20-16,-1 22 0,0-22 0,0 22 15,0-22-15,0 22 0,1 0 16,-1-1-16,0 1 0,21 21 16,-21-21-16,1 20 0,-1-20 15,21 21-15,-21-21 0,22 20 0,-1-20 16,0 21-16,1 0 0</inkml:trace>
  <inkml:trace contextRef="#ctx0" brushRef="#br0" timeOffset="5668.42">7662 445 0,'-21'0'16,"42"0"-16,-84 0 0,42 0 0,-1 0 0,65 0 46,-22 0-46,21 0 0,1-22 16,-1 22-16,0 0 0,1 0 0,20 0 16,-21 0-16,22 0 15,-22-21-15,1 21 0,-1 0 0,0 0 16,1 0-16,-22 0 0,0 0 16,-21 21-1,-42-21 1</inkml:trace>
  <inkml:trace contextRef="#ctx0" brushRef="#br0" timeOffset="5932.27">7916 445 0,'0'0'0,"0"21"16,0 0-1,0 0-15,0 0 0,0 0 16,21 22-16,-21-22 0,0 21 0,22 1 15,-22 20-15,0-21 0,0 22 16,0-22-16,0 22 0,0-22 0,0 0 16,0 1-16,0-1 0,0 0 0,0 1 15,0-22-15,0 0 0,0 0 16,0 0-16,0 1 0,0-1 16,21-21-1,0-21-15,0 21 16,0-22-16,-21 1 0</inkml:trace>
  <inkml:trace contextRef="#ctx0" brushRef="#br0" timeOffset="6356.03">8255 889 0,'0'0'0,"0"-21"0,0 0 16,0 0-16,0-1 15,0 1-15,0 0 0,21 21 16,0 0-16,0 0 16,1 0-16,-1 0 0,0 21 15,0 0-15,21 22 16,-20-22-16,-1 21 0,0-21 0,0 22 16,-21-1-16,21 0 0,-21 1 15,0-22-15,0 21 0,0 1 0,0-22 16,0 0-16,0 0 0,0 0 0,0 0 15,0 1-15,-21-1 0,0-21 16,0 0 0,0 0-16,21-21 15,0-1-15,0 1 0,0 0 16,0 0-16,0-21 0,0 20 16,0-20-16,21 0 0,0 21 15,-21-22-15,21 1 0,0 21 16,0-22-16,1 22 0,-22 0 0,42 0 15,-21 21-15,0 0 0,0-21 16,1 21-16,-1 0 0,0 0 0,0 0 16,21 21-16,-20 0 0,-1-21 15</inkml:trace>
  <inkml:trace contextRef="#ctx0" brushRef="#br0" timeOffset="6891.72">9313 1101 0,'0'0'0,"21"-21"0,-21-1 16,22 1-16,-22 0 0,21 0 15,-21 0-15,0 0 0,0-1 0,0 1 16,0 0-16,0 0 0,0 0 16,0 0-16,0-1 0,-21 1 0,-1 21 15,1 0-15,0 0 0,0 0 16,0 0-16,-22 0 0,22 21 0,0-21 15,-21 43-15,21-22 0,-1 0 16,-20 21-16,21 1 0,0-1 16,0 0-16,-1 1 0,1-22 15,21 21-15,0 1 0,0-22 0,0 21 16,0-21-16,0 0 0,0 1 16,0-1-16,21-21 0,1 0 0,-1 21 15,0-21-15,0 0 0,21 0 0,-20 0 16,-1-21-16,21 0 0,-21 21 15,0-22-15,22 1 0,-22 0 0,0 0 16,0-21-16,0 20 0,1-20 16,-1 21-16,-21-21 0,0-1 0,0 22 15,0-21-15,0-1 0,0 22 16,0 0-16,0 0 0,0 42 31,0 0-31,0 0 16,0 22-16,0-22 0,0 21 15,0-21-15,-21 22 0,21-22 0,0 0 16,0 21-16,0-20 0,0-1 16,0 0-16,0 0 0,21 0 0,-21 0 15,21-21-15,0 0 0,0 0 16,0 0-16,1 0 16</inkml:trace>
  <inkml:trace contextRef="#ctx0" brushRef="#br0" timeOffset="7256.51">9610 1016 0,'0'0'0,"0"-42"0,0 21 16,0-22-16,0 22 0,0 0 0,0 0 15,21 0-15,0 21 16,0 0 0,0 21-16,-21 0 0,21 0 15,1 0-15,-22 22 0,21-22 0,0 21 16,-21-21-16,0 22 0,21-22 15,-21 0-15,21 21 0,-21-21 0,0 1 16,0-1-16,0 0 16,0 0-16,0 0 0,0-42 47,0 0-47,0 0 15,0-22-15,0 22 16,0 0-16,0-21 0,0 21 0,21-22 15,1 1-15,-22 21 0,21-22 16,-21 1-16,21 21 0,0 0 0,-21 0 16,21-1-16,0 22 0,1 0 15,-22-21-15,21 21 0,0 0 0,0 0 16,0 0-16</inkml:trace>
  <inkml:trace contextRef="#ctx0" brushRef="#br0" timeOffset="7655.8">10181 1101 0,'-21'0'0,"42"-21"47,0 21-47,0-22 0,1 1 15,-1 21-15,-21-21 0,21 0 0,0 0 0,0 0 16,0-1-16,1 1 16,-1 21-16,-21-21 0,0 0 0,0 0 15,0 0-15,0-1 16,-21 22-16,-1 0 16,1 22-16,0-22 0,0 21 15,0 0-15,0 21 0,-1-21 0,1 22 16,0-22-16,0 21 0,21 1 15,0-22-15,0 0 0,0 21 0,0-21 16,0 1-16,0-1 16,0 0-16,21 0 0,0-21 15,0 0-15,1 0 0,-1 0 0,0 0 16,21 0-16,-21 0 0,1 0 16,-1 0-16,0-21 0,0 21 0,0-21 15,0 0-15</inkml:trace>
  <inkml:trace contextRef="#ctx0" brushRef="#br0" timeOffset="7995.73">10499 974 0,'0'0'0,"0"-21"16,0-85-1,0 85-15,0-1 0,21 22 16,0-21-16,0 21 16,0 0-16,22 0 15,-22 21-15,0-21 0,0 22 0,0-1 16,0 21-16,1-21 0,-1 0 15,0 22-15,0-22 0,-21 0 0,0 21 16,0-20-16,0-1 0,0 0 16,0 0-16,0 0 0,-21 0 0,0 1 15,0-1-15,-1-21 0,22 21 16,-21-21-16,0 0 0,21-21 31,0 0-15,0-1-16,21 1 0,0 0 15,1 0-15,-22-21 0,21-1 16,0 22-16,0-21 0,0-1 0,0 1 16,1 21-16,20-21 0,-21 20 15,0 1-15,0 0 0,22 0 0,-22 0 16</inkml:trace>
  <inkml:trace contextRef="#ctx0" brushRef="#br0" timeOffset="8619.86">11303 1016 0,'0'-21'16,"0"0"-16,0 0 15,0-1-15,21 22 16,0-21-16,0 0 0,-21 0 16,22 0-16,-1 0 15,-21-1-15,0 1 0,0 0 16,-21 21-1,-1 0-15,1 0 16,0 0-16,0 21 0,0 0 0,0 1 16,-1-22-16,1 21 0,21 0 15,0 0-15,-21 0 0,21 0 0,0 1 16,0-1-16,0 0 16,21-21-16,0 0 0,1 21 15,-1-21-15,0 0 16,0 21-16,0-21 0,0 21 0,1-21 15,-1 22-15,0-1 0,0-21 0,0 21 16,0-21-16,-21 21 0,0 0 16,0 0-16,0 1 0,0-1 15,-21-21-15,0 0 16,-21 21-16,21-21 0,-22 0 0,1 0 16,0 0-16,20 0 0,-20 0 15,21 0-15,-21 0 0,20 0 0,1 0 16,0 0-16,0-21 0,0 0 15,21-1 1,0 1 0,0 0-16,21 21 15,0-21-15,0 21 0,0-21 0,22 21 16</inkml:trace>
  <inkml:trace contextRef="#ctx0" brushRef="#br0" timeOffset="8851.91">11747 889 0,'0'0'0,"0"21"31,0 0-31,0 1 16,0-1-16,0 0 0,-21 0 0,21 0 16,0 0-16,0 1 0,0-1 0,0 0 15,0 0-15,0 0 0,0 0 16,0 1-1,0-44 17</inkml:trace>
  <inkml:trace contextRef="#ctx0" brushRef="#br0" timeOffset="9024.34">11769 783 0,'-22'-21'15,"44"42"-15,-44-63 0,1 42 0,21 21 63,0 0-63,21-21 16,1 0-16,-22 21 0,21-21 0</inkml:trace>
  <inkml:trace contextRef="#ctx0" brushRef="#br0" timeOffset="9524.06">12065 868 0,'0'21'32,"0"0"-17,0 0-15,0 1 0,0-1 16,0 0-16,0 0 0,0 21 0,0-20 15,0-1-15,0 0 0,0 0 16,0 0-16,0 0 0,0 1 16,0-1-16,0 0 15,0-42 32,0 0-47,0-1 16,0 1-16,0 0 0,0 0 15,0-21-15,21 20 0,0-20 0,0 0 16,1-1-16,20 22 0,-21-21 16,21 0-16,1 20 0,-1 1 0,-21 0 15,22 21-15,-1 0 0,-21 0 16,21 0-16,-20 0 0,-1 21 0,0 0 16,0 22-16,0-22 0,-21 21 0,0 1 15,0-22-15,0 21 0,0 0 16,0-20-16,0-1 0,0 21 0,0-21 15,0 0-15,0 1 16,0-1-16,0 0 0,0 0 16,-21-21-1,42 0 17,0 0-32,1-21 0</inkml:trace>
  <inkml:trace contextRef="#ctx0" brushRef="#br0" timeOffset="10207.99">13293 910 0,'0'0'0,"21"-21"0,-21 0 0,0 0 0,0 0 16,0-1-16,0 1 0,-21 21 0,-1-21 16,1 21-16,0 0 0,0 0 15,0 0-15,-22 0 0,22 0 0,0 0 16,-21 21-16,21 0 0,-22 1 15,22-1-15,0 0 0,-21 21 0,20-21 16,1 22-16,0-1 0,0-21 16,0 22-16,21-22 0,-21 21 0,21-21 15,0 0-15,0 1 0,0-1 16,21-21-16,21 21 0,-21-21 16,0 0-16,22 0 0,-1 0 0,-21 0 15,22 0-15,-1 0 0,-21 0 16,21-21-16,1 21 0,-22-21 0,21-1 15,-21 1-15,1 0 0,-1-21 16,0 21-16,0-22 0,0 22 0,-21-21 16,0 21-16,0-1 0,21 1 0,-21 0 15,0 0-15,0 42 32,0 0-32,0 0 0,0 1 15,-21 20-15,21-21 0,0 21 16,-21 1-16,0-22 0,21 21 0,-21 1 15,21-1-15,0 0 0,0 1 16,0 20-16,0-21 0,0 22 0,0-22 16,0 22-16,0-1 0,0 1 15,0-1-15,0 1 0,0-1 0,0 1 16,0-1-16,0 1 0,0-1 0,-21 1 16,21-1-16,0-20 0,0 20 15,-22-21-15,22-20 0,-21 20 0,21-21 16,-21 0-16,0 0 0,21 1 0,-21-22 15,0 0-15,-1 0 0,1 0 16,0-22-16,0 1 0,0 0 0,0 0 16,-22-21-16,22 20 0,-21-20 0,21 0 15,-1-1-15,1 1 16,0-21-16,21 20 0,-21 1 0,21-22 16,0 1-16,0 21 0,0-22 0,0 1 15,0-1-15,21 22 0,0-22 16,0 22-16,1-22 0,-1 22 0,21 0 15,-21-1-15,22 22 0,-1-21 0,0 0 16,22 20-16</inkml:trace>
  <inkml:trace contextRef="#ctx0" brushRef="#br0" timeOffset="10511.81">14414 699 0,'0'0'0,"0"-22"15,-21 22 1,0 22-16,0-1 0,0 21 16,0-21-16,-1 22 0,-20 20 15,21-21-15,-21 22 0,20-1 16,1 1-16,-21-22 0,0 22 0,20-22 15,-20 22-15,21-22 0,-21 0 16,20 1-16,1-1 0,0 0 0,0-21 16,21 1-16,0 20 0,0-21 0,0 0 15,0 0-15</inkml:trace>
  <inkml:trace contextRef="#ctx0" brushRef="#br0" timeOffset="12376.19">14859 974 0,'-21'0'31,"0"0"-15,42 0 15,0 0-31,0 0 0,0 0 15,22 0-15,-1 0 0,-21-21 16,21-1-16,1 1 0,-1 21 0,0-21 16,1 0-16,-22 0 0,21 0 15,-21-1-15,1-20 0,-22 21 16,0 0-16,0 0 0,0-1 0,0 1 16,0 0-16,-22 0 15,1 21-15,0 0 0,0 0 16,0 21-16,0 0 15,21 22-15,-22-1 0,22 0 0,0 1 16,0 20-16,0 1 0,-21-1 16,21-21-16,0 22 0,0-22 0,0 22 15,0-22-15,0 0 0,0-20 0,0 20 16,0 0-16,-21-21 0,21 1 16,0-1-16,-21 0 0,21 0 15,-21 0-15,0-21 16,-1 0-16,1 0 0,0 0 15,0 0-15,0 0 0,0 0 0,-1-21 16,1 0-16,0 0 0,0 21 16,0-21-16,21-22 0,-21 22 0,-1 0 15,1 0-15,0 0 0,21-22 16,0 22-16,0 0 0,-21 21 16,21 21-1,0 0-15,0 0 0,0 1 16,0-1-16,0 0 0,0 21 15,21-21-15,-21 1 0,21-1 0,0 0 16,1 0-16,-22 0 0,21-21 16,0 21-16,0-21 0,21 22 15,-20-22-15,20 0 0,-21 0 0,21 0 16,1 0-16,-1-22 0,22 1 16,-22 0-16,0 21 0,1-21 0,-1 0 15,0 0-15,1-1 0,-22-20 16,21 21-16,-21 0 0,0-22 0,1 22 15,-1 0-15,-21-21 0,0 21 0,0-1 16,0 1 0,0 42-1,0 1-15,0-1 16,0 0-16,0 0 0,0 0 0,0 0 16,0 1-16,-21 20 0,21-21 0,0 0 15,0 0-15,0 1 16,0-1-16,21-42 47,0-1-32,0 1-15,0 0 16,0 0-16,-21 0 0,22 0 16,-1-1-16,0 1 15,0 21-15,0 0 16,0 0-16,-21 21 15,22 1-15,-1-1 0,-21 0 16,21 0-16,0 0 0,0-21 0,-21 21 16,21 1-16,1-22 0,-1 0 15,0 21-15,0-21 0,0 0 0,0 0 16,22 0-16,-22 0 0,21 0 16,1 0-16,-1 0 0,-21-21 0,21 21 15,1-22-15,-22 1 0,21 21 0,-21-21 16,1 0-16,-1 0 15,0 0-15,-21-1 0,0-20 0,0 21 16,0-21-16,0-1 0,0 22 16,-21-21-16,0 21 0,-1-22 0,1 22 15,0 0-15,-21 0 0,21 21 16,-1 0-16,-20 0 0,21 21 0,-21 0 16,20 0-16,1 22 0,0-22 15,0 21-15,0-21 0,0 22 0,21-1 16,-22 0-16,22-21 0,0 1 0,0 20 15,0-21-15,0 0 0,0 0 16,22 1-16,20-22 0,-21 21 16,0-21-16,0 0 15,1 0-15,20 0 0,-21 0 0,0-21 16,22 21-16,-22-22 0,0 1 0,0 0 16,21 0-16,-42 0 0,22 0 15,-1-22-15,0 1 0,0 21 0,-21-43 16,0 22-16,0 0 0,21-22 15,-21 22-15,0-22 0,0 22 0,0 0 16,0-1-16,0 1 0,0 21 16,0 0-16,0-1 0,0 1 0,0 42 15,0 22 1,-21-22-16,21 42 0,0-20 16,0-1-16,0 22 15,0-22-15,0 21 0,0-20 0,0-1 16,0 0-16,0 1 0,0-1 15,0-21-15,0 22 0,0-22 0,0 0 16,0 0-16,21-21 0,-21 21 0,21 0 16,1-21-16,-1 0 0,0 0 15,0 0-15,0 0 0,0 0 16,1-21-16</inkml:trace>
  <inkml:trace contextRef="#ctx0" brushRef="#br0" timeOffset="12768.02">16870 1249 0,'0'21'0,"-21"-21"15,21 21-15,21-21 32,0 0-17,0 0-15,0 0 0,0 0 16,1 0-16,-1 0 0,0-21 0,-21 0 15,21 21-15,0-21 0,0 21 0,-21-21 16,0-1-16,0 1 16,0 0-16,0 0 0,0 0 0,-21 21 15,0 0-15,0 0 16,0 0-16,0 0 0,-1 0 0,1 21 16,0 0-16,0 0 0,0 0 15,0 1-15,-1 20 0,22-21 0,-21 0 16,21 22-16,0-22 0,0 0 15,0 0-15,0 0 0,0 0 0,21 1 16,1-22-16,-1 21 0,0-21 16,0 0-16,0 0 0,22 0 0,-22 0 15,21 0-15,0 0 0,-20 0 0,20 0 16,0 0-16,1-21 0,-22-1 16,21 22-16</inkml:trace>
  <inkml:trace contextRef="#ctx0" brushRef="#br0" timeOffset="13079.84">17526 1143 0,'0'0'0,"0"-42"0,0-22 31,-21 85-31,0 1 16,21-1-16,-22 0 0,22 21 0,0 1 16,-21-22-16,21 21 0,-21 0 15,21 1-15,0-1 0,0 22 0,0-22 16,0 21-16,-21-20 0,21 20 15,0 1-15,0-22 0,-21 22 0,21-1 16,0 1-16,-21-1 0,-1-21 16,22 22-16,-21-1 0,0-20 15,0 20-15,21-20 0,-21-1 0,21 0 16,-21 1-16,21-22 0,0 21 0,0-21 16,21-21-1,0-21 1,-21 0-16,21 0 0,0-22 0,-21 22 15,21-21-15,1 0 0,-22-1 16,21 1-16</inkml:trace>
  <inkml:trace contextRef="#ctx0" brushRef="#br0" timeOffset="13381.45">17462 1461 0,'0'0'0,"0"-64"0,-21 22 0,21-22 15,0 22-15,-21 0 0,21-1 0,0 22 16,0 0-16,0 0 0,0 0 15,0-1-15,21 1 0,0 21 0,1 0 16,-1 0-16,0 0 0,21 0 16,-21 0-16,22 0 0,-22 21 0,21 1 15,-21-1-15,1 0 0,-1 0 0,0 0 16,-21 0-16,0 22 16,0-22-16,0 0 0,0 0 0,0 0 15,-21 1-15,0-22 0,-22 21 16,22 0-16,0-21 0,-21 0 0,20 21 15,1-21-15,0 0 0,0 0 16,0 0-16,42 0 31,0 0-31,0 0 16,0 0-16,1-21 0</inkml:trace>
  <inkml:trace contextRef="#ctx0" brushRef="#br0" timeOffset="15384.52">17949 1334 0,'21'0'31,"1"0"-31,-1 0 16,0 0-16,-21-22 0,21 22 16,0-21-16,0 21 0,1-21 0,-1 0 15,0 0-15,0 21 0,-21-21 16,21-1-16,-21 1 0,21 0 0,-21 0 15,0 0-15,-21 21 16,0 0-16,0 0 16,-21 0-16,20 21 0,1-21 15,0 21-15,0 0 0,0 22 16,0-22-16,-1 0 0,1 0 0,21 0 16,-21 0-16,21 1 0,0 20 15,0-21-15,0 0 0,21 0 16,0 1-16,1-22 0,-1 0 15,0 21-15,0-21 0,21 0 0,-20 0 16,20 0-16,-21 0 0,21 0 0,-20-21 16,-1-1-16,21 22 0,-21-21 15,22 0-15,-22 0 0,0 0 0,0 0 16,0-1-16,0 1 16,1-21-16,-22 21 0,21 0 0,-21-1 15,0 1 1,0 42-1,0 1-15,-21-1 0,21 0 16,-22 0-16,22 0 0,0 0 0,-21 1 16,0-1-16,21 0 0,0 0 15,0 0-15,0 0 16,21-21 15,-21-21-31,21 21 16,1-21-16,-1 0 0,0 21 15,0-21-15,21 0 0,-20-1 16,20 1-16,-21-21 0,21 21 0,1 0 16,-22-1-16,0 22 0,0 0 15,0-21-15,-21 42 16,0 1-16,0-1 16,0 0-16,0 0 0,0 0 0,0 22 15,0-22-15,0 0 0,0 0 16,0 0-16,22 0 0,-1 1 15,0-22-15,0 21 0,0-21 16,0 0-16,1 0 16,-1 0-16,0 0 0,0 0 0,0 0 15,22 0-15,-22-21 0,0-1 16,0 22-16,0-21 0,0 0 0,1 0 16,-1 0-16,0 0 0,0-22 0,-21 22 15,0-21-15,0-1 0,0 22 16,0-21-16,0 0 0,0 20 0,0 1 15,-21 0-15,0 0 0,0 21 16,-1 0-16,1 0 0,0 0 0,0 21 16,0 0-16,0 22 0,-1-22 15,1 0-15,0 21 0,0-21 0,0 22 16,21-22-16,-21 0 0,21 0 16,0 22-16,0-22 0,0 0 15,0 0-15,21 0 0,0-21 16,0 0-16,-21 21 0,21-21 15,0 0-15,1 0 0,-1 0 0,0 0 16,0 0-16,0-21 0,22 0 16,-22 21-16,0-21 0,0 0 0,0-22 15,-21 22-15,21-21 0,1 0 16,-22-1-16,0 1 0,21-22 0,0 22 16,0-21-16,-21-1 0,0 22 15,0-1-15,0 1 0,0 0 0,0 21 16,0-1-16,-21 44 31,0 20-31,21-21 0,-21 21 0,-1 22 16,1-22-16,0 22 0,21-22 15,0 0-15,0 22 0,0-22 0,0 1 16,0-1-16,21-21 0,-21 21 16,21-20-16,22-1 0,-22 21 0,21-42 15,-21 21-15,22 0 0,-22-21 0,21 0 16,1 0-16,-22 0 0,21 0 15,0 0-15,-20 0 0,20 0 0,-21-21 16,0 0-16,22 0 16,-22 0-16,-21 0 0,21-1 0,0 1 0,-21-21 15,0 21-15,0-22 16,0 22-16,0 0 0,0 0 0,0 0 16,-21 21-16,0 0 0,0 0 15,-1 0-15,22 21 0,-21 0 0,0 0 16,0 0-16,21 1 0,-21 20 15,21-21-15,0 0 0,0 0 0,0 1 16,0-1-16,0 0 0,21 0 0,0 0 16,0-21-16,0 21 0,1-21 15,-1 0-15,0 0 0,0 0 0,0 0 16,0 0-16,22 0 16,-22 0-16,0-21 0,0 0 0,0 21 15,-21-21-15,22 0 0,-1-22 16,0 22-16,-21 0 0,0-21 0,21 21 15,-21-1-15,0 1 0,21 0 16,-21 42 0,0 0-16,-21 22 0,21-22 15,-21 0-15,21 0 0,-21 22 16,21-22-16,0 0 0,0 0 0,0 0 16,0 0-16,0 1 15,21-22 1,0 0-1,0 0-15,-21-22 0,21 22 16,1-21-16,-1 0 0,0 0 16,-21 0-16,21 0 0,0-1 15,0 1-15,1 0 0,-1-21 0,0 21 16,0-1-16,0 22 0,-21-21 16,21 21-16,-21 21 15,0 1-15,0-1 16,0 0-16,0 0 0,0 0 0,0 0 15,0 1-15,0-1 16,22 0-16,-1 0 0,0 0 16,0-21-16,0 0 15,0 0-15,1 0 0,-1 0 16,0 0-16,0 0 0,0 0 16,0-21-16,1 0 0,-1 21 15,0-42-15,-21 20 0,21 1 0,0-21 16,-21 21-16,21-22 0,1-20 15,-22 21-15,21-22 0,0 1 0,-21 20 16,0-20-16,0 20 0,21 22 16,-21-21-16,0 21 0,0 0 0,-21 21 15,21 21 1,-21 0-16,0 0 0,-1 21 16,1 1-16,0-1 0,21 0 0,0 1 15,0-1-15,0 0 0,0 22 16,0-43-16,0 21 0,0 1 0,0-1 15,21-21-15,-21 0 0,21 1 16,1-1-16,-1 0 0,0 0 0,0-21 16,0 0-16,0 0 15,1 0-15,-1 0 0,0 0 0,0 0 16,-21-21-16,21 0 16</inkml:trace>
  <inkml:trace contextRef="#ctx0" brushRef="#br0" timeOffset="15580.44">20764 1058 0,'0'0'0,"-21"0"0,42 0 47,1 0-47,-1 0 0,21 0 0,-21 0 16,0 0-16,22 0 0,-22 0 15,21-21-15,-21 21 0,22-21 0,-22 21 16,21-21-16</inkml:trace>
  <inkml:trace contextRef="#ctx0" brushRef="#br0" timeOffset="15856">21971 593 0,'-64'42'31,"43"0"-31,0-20 16,0 41-16,-21-21 0,20 22 16,-20-1-16,21 1 0,-21-1 15,-1-20-15,1 20 0,21 1 16,-22-22-16,1 0 0,21 1 0,-21-1 15,20 0-15,1 1 0,0-22 0,0 21 16,0-21-16,0 1 0,21-1 16,0 0-16,0 0 0,0 0 0</inkml:trace>
  <inkml:trace contextRef="#ctx0" brushRef="#br0" timeOffset="18040.62">3725 2625 0,'0'-21'15,"21"-1"1,-21 1 0,0 0-16,22 21 15,-22-21-15,21 0 0,-21 0 16,0-1-16,0 1 16,0 0-16,0 0 0,-21 21 15,-1-21-15,1 0 0,0 21 0,-21-22 16,21 22-16,-22-21 0,1 21 15,21 0-15,-22 0 0,1 0 0,21 0 16,-21 0-16,-1 0 0,22 0 16,0 21-16,0 22 0,0-22 0,-1 21 15,1-21-15,21 22 16,0-1-16,0 0 0,0 1 0,0-1 0,0 0 16,0-20-16,21 20 15,1-21-15,-1 0 0,0-21 0,0 0 16,0 0-16,22 0 0,-22 0 15,21 0-15,-21-21 0,22 21 0,-1-42 16,0 21-16,1-1 0,-1-20 16,0 0-16,1-1 0,-1 1 0,0 0 15,1-1-15,-22 1 0,21-21 16,-21 20-16,0 1 0,1 0 0,-1-1 16,-21 1-16,0-22 0,0 22 15,0 0-15,0-1 0,0 22 0,0-21 16,-21 21-16,-1 0 0,1 21 15,0 0-15,0 0 0,0 21 16,0 0-16,-1 21 0,1-21 16,0 22-16,21-1 0,0 0 0,-21 22 15,21-22-15,0 1 0,0 20 0,0-21 16,0 22-16,0-22 0,0 1 16,21-1-16,0 0 0,-21 1 0,21-22 15,1 0-15,-1 0 0,0 0 16,21-21-16,-21 0 0,1 0 0,-1 0 15,0 0-15,21 0 0,-21-21 16,1 0-16,-1 0 0,21 0 16,-21-1-16,0 1 0,22 0 15,-22-21-15,-21 21 0,0-1 0,0-20 16,0 21-16,0 0 0,0 0 16,0-1-16,0 1 0,-21 21 0,0 0 15,-1 0-15,1 0 16,0 21-16,21 1 0,-21 20 15,21-21-15,0 21 0,0 1 0,0-22 16,0 21-16,0-21 0,0 1 16,21 20-16,0-21 0,0-21 0,1 21 15,-1 0-15,0-21 0,21 0 16,-21 0-16,22 0 0,-1 0 16,-21-21-16,22 0 0,-1 0 15,0 0-15,1 0 0,-1-1 0,-21-20 16,21 21-16,-20 0 0,-1-22 15,0 22-15,0 0 0,0-21 0,-21 21 16,0-1-16,0 1 0,0-21 0,0 21 16,0 0-16,0 42 31,0 0-31,-21 0 0,21 21 16,0 1-16,-21-1 0,21 22 0,0-1 15,0 1-15,0-1 0,0 1 16,0-1-16,0 1 0,-21 20 15,21-20-15,-21-1 0,21 22 0,-22-22 16,22 22-16,0-21 0,0-1 16,-21 1-16,21-22 0,0 0 0,0 1 15,0-1-15,0-21 0,0 0 16,21-21 0,-21-21-16,22 21 0,-1-42 0,-21 21 15,21-22-15,0 1 0,0 0 0</inkml:trace>
  <inkml:trace contextRef="#ctx0" brushRef="#br0" timeOffset="18327.52">4805 2752 0,'-21'-43'15,"42"86"-15,-64-149 0,22 42 0,0 1 0,0 21 16,0-1-16,21 1 0,0 0 16,0 20-16,0-20 0,0 21 0,21 21 15,0-21-15,21 21 0,1 0 16,-1 0-16,0 0 0,1 21 0,-1-21 15,22 21-15,-22 0 0,-21 0 16,21 22-16,-20-22 0,-1 0 0,0 21 16,-21-20-16,0-1 0,0 21 0,-21-21 15,-22 0-15,22 1 0,-21-1 16,0 0-16,-1 0 0,1 0 16,0 0-16,-1-21 0,1 0 15,21 0-15,0 0 0,-1 0 0,1 0 16,21-21-1,0 0-15,21 21 16,1 0-16</inkml:trace>
  <inkml:trace contextRef="#ctx0" brushRef="#br0" timeOffset="20632.84">5059 2646 0,'0'0'0,"21"0"0,21 0 0,-21 0 16,22 0-16,-22 0 0,21-21 0,-21 21 15,22-21-15,-1-1 0,0 22 16,-20-21-16,20 0 0,0 0 15,1 0-15,-22 0 0,0 21 0,0-22 16,-21 1-16,0 0 0,0 0 16,0 0-16,-21 21 0,0-21 0,0-1 15,-22 22-15,22-21 0,-21 21 16,21 0-16,-1 0 0,1 0 0,0 0 16,0 21-16,0-21 0,0 22 15,21 20-15,0-21 0,-22 21 0,22-20 16,0 20-16,0 0 0,0 1 15,0-22-15,22 21 0,-1-21 0,0 0 16,0 1-16,21-1 0,-20-21 0,-1 0 16,21 21-16,-21-21 0,22 0 15,-1 0-15,-21 0 0,21-21 16,1 0-16,-1 21 0,0-22 16,1 1-16,-22 0 0,21-21 0,1 21 15,-22-1-15,0 1 0,0-21 0,-21 21 16,0-22-16,0 22 0,0 0 15,0 0-15,0 42 32,0 21-32,0-20 0,0-1 15,0 21-15,0-21 0,0 22 16,0-22-16,0 0 0,0 0 0,0 0 16,0 0-16,0 1 0,0-1 0,0 0 31,21-21-31,0 0 15,-21-21-15,22 0 0,-1 21 16,0-22-16,0 1 0,-21 0 16,21 0-16,0-21 0,1 20 0,-1 1 15,0-21-15,0 21 0,0 0 16,0-1-16,1 22 0,-1 0 16,-21 22-1,0-1-15,0 21 16,0-21-16,21 0 0,-21 1 0,0 20 15,21-21-15,-21 0 16,21 0-16,-21 1 0,21-1 0,1-21 16,-1 21-16,21 0 0,-21-21 15,22 0-15,-22 0 0,21 0 0,0 0 16,1 0-16,-1 0 0,0-21 0,22 0 16,-22 0-16,1 21 0,-1-22 15,0 1-15,1-21 0,-1 21 0,-21 0 16,21-22-16,-20 22 0,-22-21 15,0-1-15,0 22 0,0-21 0,0 21 16,0-22-16,0 22 0,-22 0 0,1 21 16,0 0-16,0 0 15,0 0-15,-22 0 0,22 0 0,-21 0 16,21 21-16,-22 0 0,22 22 16,0-22-16,0 21 0,0 1 0,0-1 15,21 0-15,0-21 0,0 22 0,0-22 16,0 21-16,0-21 0,0 1 15,21-1-15,0-21 0,0 21 0,0-21 16,0 0-16,22 0 0,-22 0 16,0 0-16,21 0 0,-20-21 0,20 0 15,0-1-15,-21 1 0,22 0 0,-22-21 16,0 21-16,0-22 16,0 1-16,-21 0 0,0-1 0,22 1 15,-22-22-15,0 22 0,0 0 16,0-1-16,0 1 0,0 0 0,0-1 15,0 22-15,0 0 0,0 0 16,0 0-16,0 42 16,0 0-16,0 0 0,0 0 0,0 22 15,0-22-15,0 21 0,-22 1 16,22-1-16,0 21 0,0-20 0,0-1 16,0 0-16,0 1 0,0-1 15,0 0-15,0 1 0,0-22 0,0 0 16,22 0-16,-1 0 0,0 1 15,0-22-15,0 0 0,0 0 16,1 0-16,-1 0 0,0 0 0,21 0 16,1-22-16,-1 1 0,127-85 31,-169 64-31,21 21 0,-21 0 0,0-22 16,0 22-16,0 0 0,0 0 15,0 0-15,-21 21 0,0 0 0,0 0 16,0 0-16,0 0 0,-1 21 15,22 0-15,0 0 16,0 0-16,0 1 0,0-1 0,0 0 16,0 0-16,22-21 15,-1 21-15,0-21 0,0 0 0,0 0 16,0 0-16,1 0 0,-1 0 16,0 0-16,0-21 0,0 21 0,22-21 15,-22 0-15,0 21 0,0-21 0,0-1 16,0 1-16,1 0 0,-1 0 15,0 0-15,0 21 0,0-21 0,0-1 16,1 22-16,-1 0 16,0 0-16,-21 22 15,0-1-15,0 0 0,0 0 0,0 0 16,0 22-16,0-22 16,-21 0-16,21 0 0,-21 0 0,21 0 15,-22 1-15,22-1 0,0 0 0,0 0 16,0 0-1,0-42 32,0 0-31,0 0 0,0 0-1,0-1 1,0 1-1,0 0-15,0 0 16,22 21-16,-22-21 0,0 0 16,0-1-16,21 22 0,-21-21 15,21 0-15,-21 0 16,21 0-16,0 21 0,-21-21 16,21 21-16,-21 21 31,0 0-31,0 0 0,0 0 15,0 22-15,0-22 0,0 0 16,0 0-16,-21 0 0,21 0 16,-21 1-16,21-1 0,0 0 0,0 0 15,0 0-15,0 0 16,0-42 15,0 0-15,21 0-16,0 0 0,-21 0 0,22-1 15,-1-20-15,0 21 0,-21-21 16,21 20-16,0-20 0,0 21 0,1 0 16,-1 0-16,-21-1 0,21 22 0,0-21 15,0 21-15,-21 21 16,0 1 0,0-1-16,0 0 0,0 0 15,0 21-15,0-20 0,0-1 16,0 21-16,0-21 0,0 0 0,0 1 15,0-1-15,21 0 0,-21 0 16,22 0-16,-1 0 0,0-21 0,0 0 16,0 0-16,0 0 0,1 0 0,20 0 15,-21 0-15,21 0 0,-20-21 16,20 21-16,-21-21 0,0 0 0,22 0 16,-22-22-16,0 22 0,0-21 15,0 0-15,0-1 0,-21 1 16,0 0-16,22-1 0,-22 1 0,21 0 0,-21-1 15,21 1-15,-21 0 16,0 20-16,21-20 0,-21 21 0,0 42 31,0 0-31,0 0 16,-21 22-16,21-1 0,-21-21 0,0 22 16,-1 20-16,1-21 0,0 1 15,0-1-15,21 0 0,-21 1 0,21-1 16,0-21-16,-21 0 0,21 22 0,0-22 15,0 0-15,0 0 16,21-21-16,0 0 0,0 0 0,0 0 16,0 0-16,1 0 15,-1-21-15,0 0 16,-21 0-16,21 0 0,-21-1 0</inkml:trace>
  <inkml:trace contextRef="#ctx0" brushRef="#br0" timeOffset="20803.74">9038 2286 0,'0'0'0,"-42"0"32,63 0-1,0 0-31,0 0 16,22 0-16,-22 0 0,0 0 0,0 0 15,0 0-15,0 0 16,1-21-16,-1 21 0,-21-21 0</inkml:trace>
  <inkml:trace contextRef="#ctx0" brushRef="#br0" timeOffset="21240.49">10329 2096 0,'0'0'0,"0"-22"0,0 1 16,-21 21-16,21-42 0,0 21 15,0 0-15,0-1 0,0 1 16,21 21 0,0 0-16,1 21 15,20 22-15,-21-22 0,0 21 16,22 1-16,-22-1 0,21 21 0,0-20 16,1-1-16,-22 22 0,21-22 15,-21 0-15,1 1 0,-1-1 0,0 0 16,0 1-16,-21-22 0,0 21 15,0-21-15,0 0 0,21 1 16,0-22-16,-21-22 16,22 22-1,-1-21-15,0-21 0</inkml:trace>
  <inkml:trace contextRef="#ctx0" brushRef="#br0" timeOffset="21480.38">11112 2117 0,'0'0'0,"0"-148"15,0 126-15,0 1 16,-21 0-16,0 21 0,0 0 16,-21 0-16,-1 21 0,1 0 0,0 22 15,-1-22-15,1 21 0,-22 1 0,22-1 16,0 0-16,-1 22 0,22-22 16,-21 22-16,21-22 0,0 21 0,-1-20 15,1-1-15,0 0 0,21 1 16,0-22-16,0 21 0,0-21 15,0 1-15,21-22 0,0 0 16,1 0-16,-1 0 0,21 0 16,0 0-16,1-22 0,-1 1 0,0 0 15</inkml:trace>
  <inkml:trace contextRef="#ctx0" brushRef="#br0" timeOffset="21767.79">11282 2265 0,'0'21'0,"0"-42"0,21 0 16,-21 0-16,21 21 0,-21-22 15,0 44 1,0-1-16,-21 0 16,21 21-16,-21-21 0,21 22 0,0-1 15,0 22-15,0-22 0,0 21 0,0-20 16,0 20-16,0 1 0,-21-1 16,21 1-16,0-1 0,-22-20 0,22 41 15,-21-20-15,21-1 0,-21 1 0,0-1 16,0 1-16,21-1 0,-21 1 15,-1-22-15,22 0 0,0-20 0,0 20 16,0-21-16,0 0 0,22-42 31,-1 0-31,-21 0 0,21 0 16,0-22-16,-21 1 0,21 0 16,0-1-16,-21-20 0</inkml:trace>
  <inkml:trace contextRef="#ctx0" brushRef="#br0" timeOffset="22031.64">11366 2582 0,'0'0'16,"22"-63"-16,-22-1 0,0 22 0,21 0 16,-21-1-16,21 22 0,-21 0 0,21 0 15,0 0-15,0 0 0,1 21 16,-1 0-16,0 0 0,21 0 0,1 0 16,-22 0-16,21 0 0,-21 21 0,22 0 15,-22 0-15,0 0 16,0 0-16,-21 22 0,0-22 0,0 21 15,0-21-15,-42 22 0,21-22 0,-1 0 16,-20 0-16,0 0 0,21 1 16,-22-1-16,1 0 0,21-21 0,0 21 15,-1-21-15,1 0 0,42 0 32,1 0-32,-1 0 15,0-21-15</inkml:trace>
  <inkml:trace contextRef="#ctx0" brushRef="#br0" timeOffset="22496.32">12277 2392 0,'0'0'0,"21"-21"0,0 0 16,0 21-16,-21-22 0,0 1 0,0 0 16,0 0-16,0 0 15,-21 21-15,0-21 0,0 21 0,-1 0 16,1 0-16,0 21 0,0 0 15,0 0-15,0 0 0,-22 0 0,22 22 16,0-22-16,21 21 0,-21 1 0,21-1 16,-21-21-16,21 21 0,0-20 15,0-1-15,0 21 0,0-21 0,0 0 16,21-21-16,0 0 16,0 0-16,0 0 0,0 0 15,1 0-15,-1 0 0,0-21 0,0 0 16,21 0-16,-20 0 0,-1 0 15,0-22-15,0 22 0,0-21 0,0-1 16,-21 1-16,22 0 0,-22 21 0,21-22 16,-21 1-16,0 21 0,0-22 15,0 22-15,0 42 16,0 1 0,0-1-16,0 21 0,0-21 15,0 22-15,0-1 0,0 0 0,0 1 16,0-22-16,0 21 0,0-21 15,0 22-15,0-22 0,0 0 16,0 0-16,21 0 0,0-21 0,0 0 16,0 0-16,1 0 0,-1 0 15,21 0-15,-21 0 0,0-21 0,22 0 16</inkml:trace>
  <inkml:trace contextRef="#ctx0" brushRef="#br0" timeOffset="22723.69">12996 2180 0,'0'0'0,"0"-42"0,0 0 15,0-1-15,0 1 0,0 0 16,0 20-16,0 1 0,0 0 0,-21 21 16,0 0-16,21 21 15,0 0-15,-21 22 0,21-22 16,-21 21-16,21 1 0,0 20 0,0-21 16,0 1-16,0-1 0,-22 22 15,22-22-15,0 0 0,0 1 0,0-1 16,0 0-16,0-21 0,0 22 0,0-22 15,0 0-15,0 0 0,22-21 16,-1 0-16,0 0 0,0 0 16,0 0-16</inkml:trace>
  <inkml:trace contextRef="#ctx0" brushRef="#br0" timeOffset="23215.48">13398 1926 0,'0'-42'0,"0"84"0,0-105 16,0 42-16,0 42 16,0 21-1,0-21-15,0 22 0,0-22 0,0 21 16,0 0-16,0 1 0,0-1 16,0 22-16,0-22 0,0 0 0,0 1 15,0-1-15,0 0 0,0 1 0,0-22 16,0 21-16,0-21 15,-21 22-15,21-22 0,-21 0 16,21 0-16,-21-21 16,21-21-1,0 0-15,0 0 16,0-1-16,21 1 0,0-21 16,0 21-16,1-22 0,-1 1 0,21 0 15,-21-1-15,22 22 0,-22-21 0,21 0 16,0 20-16,-20 1 0,20 0 15,0 0-15,-21 21 0,22 0 0,-22 0 16,21 21-16,-21 0 0,22 43 16,-43-43-16,0 21 15,0-21-15,0 22 0,0-1 0,0-21 16,0 22-16,0-1 0,-21-21 0,-1 0 16,1 22-16,0-22 0,21 0 15,-21-21-15,21 21 0,-21 0 0,0-21 16,-1 0-1,1 0 1,21-21-16,-21 0 16</inkml:trace>
  <inkml:trace contextRef="#ctx0" brushRef="#br0" timeOffset="23432.36">12827 2159 0,'0'0'0,"-21"0"16,0 21-16,-1-21 0,22 21 0,0 1 16,22-22-16,-1 0 15,21 0-15,0 21 0,1-21 16,-1 0-16,22 0 0,-22 0 0,21 0 16,1 0-16,-22 0 0,22 0 0,-22-21 15,0 21-15,-20-22 0,-1 22 16,0-21-16,-21 0 15</inkml:trace>
  <inkml:trace contextRef="#ctx0" brushRef="#br0" timeOffset="24644.1">2455 1947 0,'0'0'16,"-21"0"-16,0 0 0,0 0 0,0 0 0,-1 0 15,44 0 32,-1 0-47,0 0 16,0-21-16,21 21 15,-20 0-15,20 0 0,0 0 0,1 0 16,-1 0-16,0 0 0,22 0 16,-22 0-16,22 0 0,-22 0 0,21 0 15,1 0-15,-1 0 0,1 0 16,-1 0-16,22 0 0,0 0 0,-1 0 15,1 0-15,0 0 0,21 0 16,-22 0-16,22 0 0,0 0 0,0 0 16,21 0-16,0 0 0,0 0 15,21 0-15,0 0 0,0 0 0,0 0 16,1 0-16,20 0 0,-21 0 0,0 0 16,22 0-16,-22-21 15,0 21-15,21 0 0,1 0 0,-22 0 16,21 0-16,-21 0 0,22-21 15,-22 21-15,21 0 0,0 0 0,1 0 16,-22-21-16,21 21 0,1 0 16,-1 0-16,0-21 0,1 21 0,-1 0 15,0-22-15,1 22 0,20 0 0,-21-21 16,1 21-16,20-21 0,-20 21 16,-1-21-16,21 21 0,-20-21 0,20 21 15,-20-21-15,-1 21 0,21-22 16,1 22-16,-22 0 0,22-21 0,-22 0 15,22 21-15,-22 0 16,21-21-16,1 21 0,-22-21 0,1 21 16,-1-21-16,0 21 0,22 0 0,-22-22 15,-21 22-15,22 0 0,-22-21 16,0 0-16,21 21 0,-21 0 0,1-21 16,-22 21-16,21 0 0,-21-21 15,0 21-15,-21 0 0,-1 0 0,1-21 16,-21 21-16,21 0 0,-22 0 15,-20 0-15,21 0 0,-22 0 0,-21-22 16,1 22-16,-22 0 0,0 0 0,0 0 16,-42 0-1,0 0-15,0 0 16,-22 0-16,-20 0 0,21 0 16,-43 0-16,21 0 0</inkml:trace>
  <inkml:trace contextRef="#ctx0" brushRef="#br0" timeOffset="25544.12">3683 3598 0,'0'0'0,"-42"0"0,-255 43 16,255-22-1,-22-21-15,22 0 0,0 21 0,21-21 16,-1 0-16,1 0 0,0 21 0,42 0 31,0-21-31,22 0 0,-1 0 16,0 0-16,22 0 0,-1 0 15,22 0-15,-21 0 0,20 0 0,22 0 16,-21 0-16,21-21 0,-22 21 16,43 0-16,0-21 0,0 21 0,21-21 15,22 0-15,-22 21 0,21-21 16,22-1-16,-1 22 0,1-21 0,-1 0 16,22 0-16,0 21 0,-1-21 15,1 0-15,0 21 0,-1-22 16,1 1-16,0 21 0,-1-21 0,1 21 15,0-21-15,-1 0 0,22 21 16,-21-21-16,21 21 0,-1-22 0,1 22 16,0 0-16,-21-21 0,21 21 15,-22 0-15,1-21 0,0 21 0,-22 0 16,1 0-16,-1 0 0,-21-21 0,-20 21 16,-1 0-16,0 0 0,0 0 15,-21 0-15,-21 0 0,-21-21 0,-1 21 16,1 0-16,-43 0 0,22 0 15,-43-21-15,21 21 0,-21-22 16,1 22-16,-1-21 16,-21 0-1,-21 21 1,-1 0 0,1 0-16,0 0 0,-21 0 0,-1 0 15,1 0-15,-21 0 0,-1 0 16</inkml:trace>
  <inkml:trace contextRef="#ctx0" brushRef="#br0" timeOffset="26288.2">995 4678 0,'0'0'0,"0"-21"16,0 0-16,0-1 15,0 1-15,-21 21 0,21-21 16,-22 21 0,22 21-1,0 0-15,0 1 16,0 20-16,0-21 0,0 21 15,0 22-15,0-22 0,0 22 0,0-22 16,0 0-16,0 22 0,0-22 16,0 1-16,0-22 0,0 21 0,0 0 15,0-20-15,0-1 0,0 0 16,0 0-16,22-42 31,-1 21-31,0-21 0</inkml:trace>
  <inkml:trace contextRef="#ctx0" brushRef="#br0" timeOffset="26600.02">1312 4953 0,'0'0'0,"0"21"0,21-21 0,-21 21 16,22-21-1,-1 0-15,0 0 0,0-21 16,0 21-16,0-21 0,-21 0 16,22 21-16,-22-21 0,0 0 15,0-1-15,0 1 0,-22 0 16,1 21 0,0 0-16,0 0 0,0 0 15,0 0-15,-1 21 0,22 0 0,0 1 16,-21-22-16,21 21 0,0 0 15,0 0-15,0 0 0,0 0 16,21-21-16,1 0 0,-1 0 16,21 0-16,0 0 0</inkml:trace>
  <inkml:trace contextRef="#ctx0" brushRef="#br0" timeOffset="26911.85">2498 4360 0,'0'0'0,"-22"0"16,1 0-16,0 0 0,0 22 16,21-1-16,-21 0 15,21 0-15,0 21 0,0-20 0,0 20 16,0 0-16,-21 1 0,21 20 15,-22-21-15,22 22 0,-21-22 0,21 22 16,0-22-16,-21 0 0,0 1 16,21-1-16,0 0 0,-21-20 0,21-1 15,0 0-15,21-21 32,0 0-32,0-21 0,0 0 15,1-22-15,-1 22 0</inkml:trace>
  <inkml:trace contextRef="#ctx0" brushRef="#br0" timeOffset="27152.06">2730 4445 0,'22'-21'15,"-44"42"-15,44-63 0,-22 21 0,0 42 32,0 0-32,0 0 0,0 21 0,0-20 15,0 20-15,0 0 0,0 1 16,0-1-16,0 0 0,0 1 0,-22 20 15,22-21-15,-21 1 0,21-1 16,-21 0-16,21 1 0,0-22 16,0 0-16,0 0 0,0 0 0,0 1 15,0-44 17,0 1-32,0 0 0,0 0 0,0 0 15</inkml:trace>
  <inkml:trace contextRef="#ctx0" brushRef="#br0" timeOffset="27324.96">2201 4868 0,'0'0'0,"-21"0"0,42 0 31,0 0-15,22 0-16,-22 0 0,21 0 15,1 0-15,20-21 0,-21 21 16,22-21-16,-22 0 0,22 21 15,-22-21-15,22 0 0,-22 21 0,0-22 16</inkml:trace>
  <inkml:trace contextRef="#ctx0" brushRef="#br0" timeOffset="28304.14">3365 4868 0,'0'0'0,"43"0"15,-43-21 1,21 21-16,0-21 16,0 0-16,-21 0 0,21 0 15,-21-1-15,22 1 0,-22 0 0,0 0 16,0 0-16,0 0 0,0-1 16,0-20-16,-43 21 0,22 0 0,0 21 15,-21-21-15,20-1 0,-20 22 16,21 0-16,0 0 0,-22 0 0,22 22 15,0-1-15,0 0 0,0 0 16,-22 0-16,22 0 0,0 22 16,0-1-16,21 0 0,-21 1 0,0-1 15,21 0-15,0 1 0,0-1 16,0 0-16,0-20 0,21 20 0,0-21 16,0-21-16,21 0 0,-20 0 15,20 0-15,0 0 0,1 0 0,-1-21 16,0 0-16,1 0 0,-1-1 15,0-20-15,-21 21 0,22-21 0,-22-1 16,21 22-16,-42-21 0,0-1 16,21 22-16,-21-21 0,0 21 0,0-22 15,0 22-15,-21 0 0,21 0 0,-21 21 16,0 0 0,0 0-16,21 21 0,-21 0 15,21 0-15,0 1 0,-22-1 16,22 21-16,0-21 0,0 22 0,0-1 15,0-21-15,22 21 0,-1-20 16,0 20-16,-21-21 0,21 0 0,0 0 16,0-21-16,22 22 0,-22-22 0,0 0 15,21 0-15,-20 0 0,20 0 16,-21-22-16,21 22 0,-20-21 0,-1 0 16,0 0-16,0 0 0,0 0 15,0-1-15,-21-20 0,22 21 0,-22 0 16,0-22-16,0 22 15,0 0-15,0 0 0,0 0 0,0 0 16,-22 21 0,1 21-1,21 0-15,0 0 0,0 0 0,-21 0 16,21 1-16,0 20 0,0-21 16,0 0-16,0 0 0,0 1 0,0 20 15,-21-21-15,21 0 16,-21 0-16,21-42 47,0 0-47,0 0 0,0 0 15,21-22-15,0 22 0,-21 0 16,21-21-16,0 21 0,1-22 0,-1 22 16,0 0-16,0 0 0,0 0 0,0-1 15,1 22-15,-1 0 0,0 0 16,0 0-16,0 0 0,0 0 0,1 0 15,-1 22-15,0-1 0,0 0 16,0 0-16,0 0 0,-21 0 16,0 22-16,0-22 0,0 21 0,0-21 15,0 1-15,0-1 0,0 0 0,0 0 16,22 0-16,-22 0 0,21-21 0,0 0 31,0 0-31,0 0 0,0-21 16,1 21-16,-1-21 0</inkml:trace>
  <inkml:trace contextRef="#ctx0" brushRef="#br0" timeOffset="28859.76">5122 4657 0,'-21'-64'16,"0"43"-1,0 21-15,0-21 0,-1 0 0,1 21 16,0 0-16,0-21 0,-21 21 0,20 0 16,1 0-16,0 21 15,0 0-15,-21-21 0,20 21 0,1 0 16,0 22-16,0-22 0,0 21 16,0-21-16,-1 22 0,22-1 0,0 0 15,-21 1-15,21-22 0,0 21 16,0-21-16,0 0 0,21 22 0,1-43 15,-1 21-15,0 0 0,21-21 0,-21 0 16,22 0-16,-22 0 0,21 0 16,1-21-16,-22 0 0,21 0 15,-21-1-15,22 1 0,-22-21 0,21 21 16,-21-22-16,0 1 0,1 21 16,-22-21-16,21-1 0,-21 1 0,0 0 15,21-1-15,-21 1 0,0 0 16,0-1-16,0 22 0,0-21 0,0 21 15,0-1-15,0 1 0,0 42 16,0 1 0,0 20-16,0-21 0,0 21 0,-21-20 15,21 20-15,-21 0 0,21 1 16,-22-1-16,22 0 0,0 1 0,0-1 16,-21 0-16,21 1 0,0-22 15,0 0-15,0 0 0,0 0 16,0 0-16,0 1 0,21-22 0,1 0 15,-1 0-15,0 0 0,0 0 16,21-22-16,-20 1 0,20 0 0,0 0 16,-21-21-16,22 20 0,-1-20 15,0 0-15</inkml:trace>
  <inkml:trace contextRef="#ctx0" brushRef="#br0" timeOffset="29099.62">5694 4445 0,'0'-63'0,"0"-107"16,-21 170-1,-1 0-15,1 21 16,0 1-16,21-1 0,-21 21 0,0 0 16,21 1-16,-21-22 0,21 42 15,0-20-15,-22-1 0,22 0 0,0 1 16,0-1-16,-21 0 0,21 1 16,0-1-16,0 0 0,0 1 0,0-22 15,0 21-15,0-21 0,0 1 0,21-22 16,1 21-16,-22 0 0,21-21 15,0 0-15,0 0 0,0 0 16,0-21-16,1 0 0,-1-1 16,0 1-16,0 0 0</inkml:trace>
  <inkml:trace contextRef="#ctx0" brushRef="#br0" timeOffset="29476.41">5948 4720 0,'0'0'0,"0"43"16,21-43 15,0 0-31,0 0 0,0 0 16,22 0-16,-22 0 0,0-22 16,0 1-16,22 21 0,-22-21 0,0 0 15,0 21-15,-21-21 0,0 0 16,21-1-16,-21 1 0,0 0 15,0 0-15,-21 21 16,0 0-16,0 0 16,0 0-16,-1 21 0,-20 0 0,21 0 15,0 1-15,21-1 0,-21 0 16,-1 0-16,22 21 0,0-20 16,0 20-16,0-21 0,0 0 0,0 0 0,0 1 15,22-1-15,-1-21 0,0 0 16,0 21-16,0-21 0,0 0 15,1 0-15,-1 0 0,0 0 16,0-21-16,0 21 0,0-21 0,1-1 16,-1 1-16,-21 0 0,0 0 0</inkml:trace>
  <inkml:trace contextRef="#ctx0" brushRef="#br0" timeOffset="30112.3">7916 4255 0,'0'0'16,"0"-22"-16,0 1 0,21-21 0,1 21 15,-22-22-15,0 22 0,21-21 0,-21 21 16,0 0-16,0-22 0,0 22 15,0 0-15,-21 21 0,-1-21 16,1 21-16,0 0 0,0 0 0,-21 0 16,-1 0-16,1 21 0,0 0 15,20 21-15,-20 1 0,0-1 0,-1 0 16,22 22-16,0-1 0,0-20 0,0 20 16,21 1-16,0-22 0,0 22 15,0-22-15,0 0 0,0 22 0,21-22 16,0 0-16,0-20 0,22 20 15,-22-21-15,21 0 0,-21 0 0,22 1 16,-1-22-16,0 0 0,1 0 16,-1 0-16,0-22 0,1 1 15,-1 0-15,0-21 0</inkml:trace>
  <inkml:trace contextRef="#ctx0" brushRef="#br0" timeOffset="31101.23">8361 4424 0,'0'-21'0,"0"42"0,-21-42 15,-1 21 1,1 0-16,0 21 0,0 0 16,21 0-16,-21 0 0,0 1 0,21 20 15,-22-21-15,22 0 0,0 0 0,0 1 16,0-1-16,0 0 0,0 0 16,0 0-16,0 0 0,22 1 15,-1-22 1,0 0-16,0 0 0,0 0 0,22 0 15,-22-22-15,0 22 0,0-21 0,0 0 16,0 0-16,22 0 0,-22 0 16,0-1-16,-21 1 0,0 0 15,0 0-15,0 0 0,0-22 16,-21 22-16,0 0 0,0 0 0,-1 0 16,1 0-16,0 21 0,0-22 15,0 22-15,0 0 0,-1 0 16,44 0 15,-1 0-31,0 0 0,0 0 16,0 0-16,0 0 0,1 0 0,-1 0 15,21 0-15,-21 0 0,0 0 16,22 0-16,-22 0 0,0 0 0,21 0 16,-20 22-16,-1-22 0,0 21 15,0 0-15,0 0 0,-21 0 0,0 0 16,21 1-16,-21-1 0,0 0 0,0 0 15,0 0-15,0 0 0,0 1 16,0-1-16,0 0 0,0 0 0,-21 0 16,21 0-1,-21-21 1,21-21 0,0 0-1,0 0-15,0 0 16,0-22-16,0 22 0,0 0 0,21 0 15,-21-21-15,21 20 0,1 1 16,-1-21-16,0 21 0,-21 0 0,42-1 16,1 22-16,-22 0 0,0 0 15,0 0-15,0 0 0,0 22 16,1-22-16,-22 21 0,21 0 0,0 21 16,0-21-16,-21 1 0,0-1 15,0 0-15,21 0 0,-21 21 16,0-20-16,0-1 0,0 0 0,0 0 15,0 0-15,0 0 16,0-42 15,0 0-31,0 0 16,21 0-16,-21-22 0,0 22 16,22 0-16,-1 0 0,-21-21 0,21 20 15,0 1-15,-21-21 0,21 21 16,0-22-16,1 22 0,-1 21 0,0-21 15,0 21-15,0 0 16,0 0-16,1 0 0,-1 21 0,0-21 16,0 21-16,-21 22 0,21-22 0,0 0 15,-21 21-15,22-20 0,-22-1 16,0 21-16,0-21 0,0 0 0,0 1 16,0-1-16,-22 0 0,1 0 0,21 0 15,-21-21-15,21 21 0,21-42 47,0 0-47,1 0 16,-1 0-16,0 0 0</inkml:trace>
  <inkml:trace contextRef="#ctx0" brushRef="#br0" timeOffset="31424.04">10075 4212 0,'0'0'15,"-21"0"-15,0 0 0,0 0 16,0 21-16,-1 1 16,22-1-16,-21 0 0,21 21 0,0-21 15,0 22-15,0-1 0,0-21 16,0 22-16,0-1 0,0 21 0,0-20 16,0 20-16,0-20 0,0 41 15,0-20-15,0-1 0,0 22 0,0-22 16,0 22-16,-21 0 0,0-1 15,0-20-15,0 21 0,-22-1 0,22-20 16,0-1-16,0-20 0,0-1 0,21 0 16,0-21-16,0 1 0,0-1 15,0-42-15,0-1 16,21 1-16,-21 0 0,21 0 0,0-21 16,0-1-16,-21 1 0,21 0 0,1-1 15,-1-20-15,0-1 16,-21 22-16,21-22 0</inkml:trace>
  <inkml:trace contextRef="#ctx0" brushRef="#br0" timeOffset="31691.88">9991 4678 0,'-22'-64'0,"44"128"0,-44-170 0,1 43 15,21 20-15,0 1 0,0 0 0,0 20 16,0 1-16,0-21 0,21 42 16,1-21-16,-1 0 0,21 21 0,-21 0 15,22 0-15,-1 0 0,-21 21 16,21 0-16,1 0 0,-22 0 0,0 0 15,0 1-15,0 20 0,-21-21 16,0 21-16,0-20 0,0-1 0,0 21 16,-21-21-16,0 0 0,-21 1 15,21-1-15,-22 0 0,1 0 0,0 0 16,20-21-16,-20 0 0,21 21 16,0-21-16,0 0 15,21-21-15,0 0 16,21 0-16,0-21 15,0 20-15,0 1 0</inkml:trace>
  <inkml:trace contextRef="#ctx0" brushRef="#br0" timeOffset="31940.74">10562 3916 0,'0'0'0,"0"21"31,0 0-16,-21 22-15,21-22 0,-21 21 0,21 0 16,0 22-16,0-22 0,0 1 16,-21-1-16,21 0 0,0 1 0,0-1 15,-22 0-15,22-21 0,0 1 0,0 20 16,0-21-16,0 0 0,0 0 16,22-21-16,-1 0 15,0 0 1,0 0-16,0 0 0,-21-21 15,21 0-15,1 0 0</inkml:trace>
  <inkml:trace contextRef="#ctx0" brushRef="#br0" timeOffset="32773.6">10710 4339 0,'0'0'0,"-21"0"0,21 21 15,0 1 1,21-22-1,0 0-15,1 0 0,-1 0 0,0 0 16,0 0-16,21 0 16,-20-22-16,-1 22 0,0-21 0,21 21 15,-21-21-15,1 0 0,-22 0 16,21 0-16,-21-1 0,0 1 16,0 0-16,-21 21 15,-1 0-15,1 0 0,0 0 16,0 0-16,-21 0 0,20 21 0,1 0 15,0 1-15,0-1 0,0 21 0,21-21 16,-21 0-16,21 22 0,-22-22 16,22 0-16,0 21 0,0-20 0,0-1 15,0 0-15,22 0 0,-1-21 16,0 0-16,0 0 16,21 0-16,-20 0 0,-1 0 0,21 0 0,0 0 15,-20 0-15,20-21 0,0 0 16,1 0-16,-1 21 0,-21-22 15,21-20-15,-20 21 0,-1 0 0,0-22 16,0 1-16,0 0 0,0-1 0,1 1 16,-22-21-16,0 20 0,0-20 15,0 20-15,21 1 0,-21 0 0,0-1 16,0 22-16,0 0 0,0 0 0,-21 21 31,21 21-31,-22 0 16,22 22-16,0-1 0,0-21 15,0 43-15,-21-22 0,21 0 16,0 1-16,0 20 0,0-21 0,0 1 16,0-1-16,0-21 0,0 22 15,0-22-15,21 21 0,-21-21 0,22 0 16,-1-21-16,0 22 0,0-22 0,0 0 16,22 0-16,-22 0 0,0 0 15,0 0-15,0 0 0,22 0 0,-22-22 16,0 22-16,0-21 0,0 0 0,22 0 15,-22 0-15,0-22 0,-21 22 16,0 0-16,21-21 0,-21 21 16,0-1-16,0 1 0,0 0 0,0 0 15,-21 21 1,0 0-16,21 21 0,-21 0 0,-1 0 16,22 1-16,0-1 0,-21 0 0,21 21 15,-21-21-15,21 1 0,0-1 16,0 21-16,0-21 0,0 0 0,21 1 15,0-1-15,1-21 16,-1 0-16,0 0 0,21 0 16,-21 0-16,1 0 0,20 0 0,-21-21 15,0 21-15,22-22 0,-22 1 0,0 0 16,0 0-16,0 0 16,0 0-16,1-22 0,-22 22 0</inkml:trace>
  <inkml:trace contextRef="#ctx0" brushRef="#br0" timeOffset="32972.49">11388 3958 0,'0'0'0,"-64"0"32,64 21-32,21-21 15,0 0-15,1 0 0,20 0 16,-21 0-16,0 0 0,0 0 15,22 0-15,-22 0 0,0 0 0,0-21 16,0 21-16,1-21 16,-1 0-16</inkml:trace>
  <inkml:trace contextRef="#ctx0" brushRef="#br0" timeOffset="34592.25">13822 3831 0,'21'-106'15,"-42"212"-15,63-233 16,-42 85-16,0 21 0,0 0 0,21-1 16,-21 1-16,21 21 15,-21 21-15,0 1 16,0-1-16,0 0 15,0 21-15,0 1 0,-21-1 0,0 0 16,0 1-16,0 20 0,-22 1 0,22-22 16,0 21-16,-21-20 0,21 20 15,-1-20-15,-20-1 0,21 0 0,0-21 16,0 22-16,-1-22 0,1 0 0,0-21 16,0 0-1,0-21 1,21 0-16,0 0 15,0-22-15,0 22 0,0-21 0,0-1 16,21 1-16,0 0 0,0-1 0,0 1 16,-21 0-16,22-1 15,-1 22-15,0-21 0,0 21 0,0 21 16,0 0 0,-21 21-16,0 0 0,0 0 15,0 0-15,0 22 0,0-1 0,0 0 16,0 1-16,0-1 0,22 0 15,-22 1-15,21-22 0,-21 21 0,21-21 16,-21 22-16,21-22 0,0 0 0,0-21 16,-21 21-16,22-21 0,20 21 15,-21-21-15,0 0 0,22 0 0,-22 0 16,21-21-16,0 0 0,1 21 0,-1-21 16,-21 0-16,22-22 15,-1 22-15,0-21 0,-21 0 0,22-1 16,-22 1-16,0 0 0,0-1 0,-21-20 15,0 20-15,0 1 0,0-21 16,0 20-16,-21 1 0,0-22 0,0 22 16,-22 0-16,1 21 0,21-22 15,-21 22-15,-1 21 0,1-21 0,0 21 16,-1 0-16,1 0 0,0 21 0,-1 0 16,22 0-16,-21 1 0,-1 20 15,22 0-15,-21-21 0,21 22 0,0 20 16,-1-20-16,1-1 0,21 21 15,0-20-15,0 20 0,0-20 16,0-1-16,21 0 0,1 1 0,-1-22 16,21 0-16,-21 0 0,22 0 15,-1 0-15,0-21 0,1 0 0,-1 0 16,0 0-16,1 0 0,20-21 0,-21 21 16,1-21-16,-1 0 0,0 0 15,1 0-15,-1-22 0,-21 22 0,0 0 16,1-21-16,-1 20 0,0-20 15,-21 21-15,21 0 0,-21 0 0,0-1 16,0 1-16,0 42 31,0 1-31,0-1 16,0 0-16,0 21 0,0-21 0,0 1 16,0 20-16,0-21 0,0 0 15,0 22-15,0-22 0,0 0 0,21 0 16,-21 0-16,21-21 0,1 0 15,-1 0-15,0 0 0,0 0 16,0 0-16,0 0 0,22-21 0,-22 0 16,0 21-16,0-21 0,0 0 15,1-1-15,-1 1 0,0-21 16,0 21-16,0 0 0,-21-22 0,21 22 16,-21 0-16,0-21 0,0 20 15,0 1-15,0 0 0,0 42 31,0 0-31,0 1 16,0 20-16,-21-21 0,21 21 0,-21 1 16,21-1-16,-21 0 0,21 1 0,-21-1 15,21 22-15,0-22 0,0 0 16,0 22-16,0-22 0,0 0 0,0 22 16,0-1-16,0-20 0,0 20 0,0 1 15,0-1-15,-21 1 0,21-1 16,-22-20-16,22 20 0,0 1 15,-21-22-15,0 0 0,21-21 0,-21 1 16,21-1-16,-21 0 0,0-21 16,-1 0-16,1 0 0,-21 0 15,21-21-15,0 21 0,-22-21 0,1-1 16,21 1-16,-22-21 0,1 21 0,21 0 16,-21-1-16,20 1 0,-20-21 15,21 21-15,21 0 0,0-1 0,0 1 16,0-21-16,0 21 0,0 0 0,0-22 15,21 22-15,0-21 0,22 21 16,-22-22-16,21 1 0,0 0 0,1 20 16</inkml:trace>
  <inkml:trace contextRef="#ctx0" brushRef="#br0" timeOffset="36908.11">15282 3852 0,'-42'-21'15,"21"21"-15,0 0 16,-22 0-16,22 0 0,0 21 0,21 1 16,-21-1-16,0 21 0,-1-21 0,22 22 15,0-1-15,0 0 0,0 1 16,-21-1-16,21-21 0,0 21 0,0-20 16,0 20-16,0-21 0,0 0 15,0 0-15,21-21 16,1 0-1,-22-21-15,21 21 16,-21-21-16,0 0 0,0 0 16,21 0-16,-21-1 0,21-20 0,-21 21 15,0 0-15,0-22 0,21 22 16,-21 0-16,21 0 0,1 21 31,-22 21-31,21 0 0,-21 0 0,21 1 16,-21 20-16,21-21 0,0 21 15,-21-20-15,21 20 0,1-21 16,20 0-16,-21 0 0,0 1 0,0-1 16,1-21-16,-1 0 0,0 0 0,0 0 15,0 0-15,0 0 0,1 0 16,-1-21-16,0-1 0,-21 1 16,21 0-16,-21 0 0,21 0 0,0-22 15,1 22-15,-22-21 0,21 0 16,0-1-16,21 1 0,-21 0 0,1-1 15,-1 1-15,21 21 0,-21-22 16,0 43-16,1-21 0,20 21 0,-21 0 16,0 0-16,0 0 0,1 0 15,-22 21-15,21 1 0,-21-1 16,21 0-16,-21 21 0,21-21 0,-21 22 16,0-22-16,0 21 0,0-21 0,0 1 15,0-1-15,0 0 0,0 0 16,0 0-16,21-21 15,-21-21 1,0 0 0,21 0-16,-21 0 0,0-1 0,0 1 15,0-21-15,0 21 0,0-22 16,0 22-16,0 0 0,0 0 0,-21-21 16,21 20-16,-21 1 15,0 21-15,0 0 0,0 0 16,-1 0-16,1 0 0,-21 21 0,21-21 15,0 22-15,-22 20 0,22-21 0,0 21 16,-21 1-16,20-1 0,1 0 16,0-20-16,0 20 0,0 0 0,21 1 15,0-22-15,0 21 0,0-21 16,0 0-16,0 1 0,0-1 0,21-21 16,0 0-16,0 0 0,0 0 0,1 0 15,-1 0-15,21 0 0,-21-21 16,0-1-16,1 22 0,-1-21 0,0-21 15,0 21-15,0 0 0,0-22 16,1 22-16,-1-21 0,0-1 16,-21 1-16,0 21 0,21-21 0,-21 20 15,21 1-15,-21 0 0,0 0 0,0 42 32,0 0-32,-21 0 15,21 1-15,-21 20 0,21-21 16,0 21-16,0-20 0,0 20 0,0 0 15,0-21-15,0 1 0,0 20 0,0-21 16,21 0-16,-21 0 0,21 1 16,0-22-16,22 0 0,-22 21 0,21-21 15,-21 0-15,22 0 0,-1 0 16,-21-21-16,22-1 0,-22 22 16,0-21-16,0 0 0,21 0 0,-20 0 15,-1-22-15,0 22 0,0-21 0,0 0 16,-21 20-16,21-20 0,1 21 15,-22 0-15,0 0 0,0-1 0,0 44 32,0-1-32,0 0 15,0 0-15,-22 21 0,1-20 0,21 20 16,-21-21-16,21 0 0,0 22 16,0-22-16,-21 0 0,21 0 15,0 0-15,-21-21 0,21 21 0,0-42 47,21 0-47,0 0 16,-21 0-16,0 0 0,21-22 15,-21 22-15,21 0 0,1-21 0,-22 20 16,0-20-16,21 21 0,0 0 16,-21 0-16,0-1 0,21 1 0,0 21 15,-21 21 1,0 1-1,0-1-15,0 0 0,0 21 0,0-21 16,0 1-16,0 20 0,0-21 16,0 0-16,0 0 0,0 1 0,0-1 15,21 0-15,-21 0 0,22 0 0,-1-21 32,0 0-32,0-21 15,0 21-15,0-21 16,-21 0-16,22 0 0,-22-1 0,21 1 15,0 0-15,-21 0 0,21-21 0,0 20 16,-21 1-16,21-21 16,1 21-16,-22 0 0,21-1 0,-21 1 0,0 0 15,0 42 17,0 0-32,0 1 0,0-1 0,0 0 15,0 21-15,0-21 0,0 22 0,0-22 16,0 0-16,0 21 0,0-20 15,0-1-15,0 0 0,0 0 0,0 0 16,0 0-16,21-21 0,0 0 16,0 22-16,0-22 0,1 0 0,-1 0 15,21 0-15,-21 0 0,0-22 0,1 1 16,-1 0-16,0 0 16,0 0-16,0 0 0,0-1 0,1 1 15,-1 0-15,0-21 0,0 21 0,0-22 16,0 22-16,1 0 0,-22 0 15,21 0-15,-21-1 0,21 22 16,-21 22 0,0-1-16,0 0 0,0 0 0,0 0 15,0 0-15,-21 22 0,21-22 0,0 0 16,-21 0-16,21 0 0,0 1 16,0-1-16,0 0 0,0 0 0,21 0 15,0-21-15,0 0 0,0 21 16,0-21-16,1 0 0,-1 0 15,0 0-15,0 0 0,0-21 0,0 21 16,1-21-16,-22 0 0,21 0 16,0 0-16,0-1 0,-21 1 0,21 0 15,0-21-15,-21 21 0,0-22 16,22 1-16,-1 21 0,0 0 0,0-22 16,0 22-16,0 0 0,-21 0 0,22 21 15,-1 0-15,0 0 16,0 21 15,-21 0-31,0 0 16,0-42 31,0 0-47,0 0 15,0 0 1,0-1-16,0 1 15,-21 21 1,0 21 0,0-21-16,21 22 0,-22-1 15,1 21-15,0-21 0,0 22 16,0-1-16,21-21 0,-21 21 0,21 1 16,0-1-16,0-21 0,0 22 15,0-22-15,0 0 0,0 0 16,21 0-16,0-21 0,0 21 0,0-21 15,0 0-15,1 0 0,20 0 0,-21 0 16,21 0-16,-20 0 0,20 0 16,-21-21-16,21 21 0,-20-21 0,-1 0 15,0 0-15,0 0 0,0-1 16,0 1-16,-21-21 0,0 21 0,0-22 16,0 22-16,0-21 0,0 21 0,0-22 15,0 22-15</inkml:trace>
  <inkml:trace contextRef="#ctx0" brushRef="#br0" timeOffset="37085.01">17674 3641 0,'0'0'0,"-42"0"0,21 0 0,-1 0 16,1 0-16,0 0 0,0 0 15,0 0-15,0 0 16,21 21-1</inkml:trace>
  <inkml:trace contextRef="#ctx0" brushRef="#br0" timeOffset="38020.68">19854 3429 0,'64'0'31,"-43"0"-31,0 0 0,0 0 16,0-21-16,22 21 0,-22-21 15,0 21-15,21-21 0,-20 21 0,-1-22 16,21 1-16,-21 0 0,0 21 16,1-21-16,-22 0 0,0 0 0,0-1 15,0 1-15,0 0 16,0 0-16,-22 0 0,1 0 0,-21-1 16,21 22-16,-22 0 0,22-21 0,-21 21 15,0 0-15,20 0 0,-20 0 16,0 21-16,-1 1 0,1-1 0,0 21 15,21-21-15,-22 22 0,22-1 16,0 0-16,21 1 0,0-1 0,0-21 16,0 21-16,21-20 0,0 20 15,0-21-15,1 0 0,20 0 0,-21-21 16,21 22-16,1-22 0,-22 0 16,21 0-16,-21 0 0,22 0 15,-22 0-15,0 0 0,-21-22 16,0 1-16,0 0 15,-21 0-15,-21 21 16,20 0-16,-20-21 0,21 21 16,-21 0-16,-1 0 0,1 0 0,0 21 15,-1 0-15,22 0 0,-21 0 16,21 1-16,-22 20 0,22 0 0,0-21 16,21 22-16,0-1 0,-21 0 15,21 22-15,0-22 0,0 1 16,0-1-16,21 0 0,-21-21 0,21 22 15,21-22-15,-20 0 0,-1 21 16,21-42-16,0 22 0,-20-22 0,20 0 16,0 0-16,1 0 0,-1 0 15,0 0-15,-21-22 0,22 1 0,-1 0 16,0 0-16,1-21 0,-1-1 0,-21 1 16,22 0-16</inkml:trace>
  <inkml:trace contextRef="#ctx0" brushRef="#br0" timeOffset="38288.1">20637 3133 0,'0'0'0,"0"-43"0,0 1 0,0 21 15,0 0-15,-21 42 16,0 0-16,0 21 16,0 1-16,21-1 0,-21 22 0,-1-1 15,1 1-15,21-1 0,0 1 16,-21-1-16,0 1 0,0-1 0,21-21 15,-21 22-15,21-22 0,0 1 16,-22-1-16,22 21 0,0-41 0,0 20 16,0-21-16,0 21 0,0-20 0,0-1 15,22-21-15,-1 0 16,0 0-16,0 0 0,0-21 16,0-1-16,1 1 15,-1 0-15,0 0 0,0 0 0</inkml:trace>
  <inkml:trace contextRef="#ctx0" brushRef="#br0" timeOffset="38671.87">20764 3789 0,'-21'21'0,"21"0"16,-21-21-16,0 21 16,21 1-1,21-22 1,0 0-16,0 0 0,22 0 0,-22 0 15,0 0-15,0-22 16,22 1-16,-22 21 0,0-21 0,0 21 16,21-21-16,-20 21 0,-1-21 15,0 0-15,-21-1 0,21 1 0,-21 0 16,0 0-16,0 0 16,-21 21-16,0 0 0,-22 0 15,22 0-15,0 21 0,-21 0 16,21 0-16,-22 0 0,22 1 15,0 20-15,0-21 0,0 0 0,-1 22 16,22-22-16,0 0 0,0 21 16,0-21-16,0 1 0,22-1 0,-22 0 15,42 0-15,-21-21 0,0 0 16,22 21-16,-22-21 0,21 0 16,0 0-16,-20 0 0,20-21 0,0 21 15,1-21-15,-22 0 0,21 0 16,0-1-16</inkml:trace>
  <inkml:trace contextRef="#ctx0" brushRef="#br0" timeOffset="39348.49">21526 3725 0,'0'-42'0,"0"84"0,22-105 0,-22 42 0,0 0 15,0-1-15,-22 44 32,22-1-32,0 0 0,-21 0 15,21 0-15,-21 0 0,0 22 16,21-22-16,0 0 0,0 0 0,-21 22 15,21-22-15,-21 0 0,21 0 16,-22 0-16,22 0 0,0 1 0,0-1 16,0 0-1,0-42 1,0 0 0,0-1-16,0 1 15,22-21-15,-1 21 0,-21 0 16,21-1-16,0-20 0,0 21 15,0-21-15,1-1 0,20 22 0,-21-21 16,21 21-16,1-22 0,-22 22 0,21 21 16,-21 0-16,22 0 0,-22 0 15,0 0-15,0 21 0,0 0 0,-21 1 16,0-1-16,0 0 0,22 21 16,-22-21-16,0 22 0,0-22 0,0 0 15,0 21-15,0-20 0,0-1 16,0 0-16,-22 0 0,22 0 0,0 0 15,0 1-15,0-1 0,-21-21 0,21-21 47,0-1-47,0 1 16,21 0-16,1 0 0,-1 21 0,-21-42 16,21 20-16,0 1 0,21 0 15,-20-21-15,-1 21 0,21-22 0,-21 22 16,22 0-16,-22-21 0,21 20 0,-21 1 15,22 21-15,-22 0 0,0 0 16,0 0-16,0 21 0,-21 1 0,0-1 16,0 21-16,0-21 0,0 0 15,0 22-15,0-22 0,0 0 0,0 21 16,-21-20-16,0-1 0,21 0 16,-21 0-16,21 0 0,0 0 15,0-42 32,21 21-47,-21-21 0,21 0 0,0 21 16,-21-21-16</inkml:trace>
  <inkml:trace contextRef="#ctx0" brushRef="#br0" timeOffset="39736.46">22564 3768 0,'0'21'15,"21"-21"1,0 0-16,0 0 16,0 0-16,0 0 0,1 0 15,-1 0-15,21 0 0,-21 0 0,22 0 16,-22 0-16,0 0 0,21-21 0,-21 0 16,1-1-16,-1 1 15,-21 0-15,0 0 0,0 0 16,0 0-16,0-1 15,-21 1-15,-1 21 0,1 0 0,0 0 16,0 0-16,0 0 0,0 0 16,-1 0-16,1 21 0,0 1 15,0 20-15,0-21 0,21 0 0,0 0 16,-21 22-16,21-22 0,0 0 16,0 0-16,0 0 0,0 1 0,0-1 15,0 0-15,0 0 0,21 0 16,0-21-16,0 21 0,0-21 0,0 0 15,1 0-15,20 0 0,-21 0 0,21 0 16,1 0-16,-1 0 0,0-21 16,1 0-16,-22 21 0,21-21 0,1 0 15,-22 0-15</inkml:trace>
  <inkml:trace contextRef="#ctx0" brushRef="#br0" timeOffset="40207.75">23368 3598 0,'0'0'0,"21"-63"16,-21 84 15,0 0-31,0 0 0,0 1 0,-21-1 16,21 0-16,0 0 0,0 0 0,0 22 15,-21-22-15,21 0 0,0 0 16,-21 0-16,21 0 0,0 1 0,0-1 16,-22 0-16,22 0 15,0 0 1,0-42 15,0 0-31,0 0 16,0 0-16,0-22 0,22 22 15,-1 0-15,0-21 0,0-1 0,0 1 16,0 0-16,1 20 0,-1-20 16,21 0-16,0-1 0,1 1 0,-1 21 15,0 21-15,1 0 0,-1 0 0,-21 0 16,0 0-16,1 21 0,-1 0 15,-21 0-15,0 22 0,0-1 0,0-21 16,0 64 0,0-64-16,0 21 0,-21-20 0,-1 20 15,22-21-15,0 0 0,-21 0 0,21 1 0,-21-1 16,21 0-16,0 0 16,0 0-16,21-21 31,0 0-31,1 0 0,-1-21 15,0 21-15,0-21 0,0 0 0,0 0 16,1-1-16</inkml:trace>
  <inkml:trace contextRef="#ctx0" brushRef="#br0" timeOffset="40500.58">24384 3217 0,'0'0'0,"0"-42"15,0 21-15,0 0 0,0-22 16,0 22-16,-21 42 15,0-21 1,21 43-16,0-22 0,-22 21 16,22 1-16,-21-1 0,0 0 0,21 1 15,-21-1-15,0 21 0,21-20 16,-21-1-16,-1 0 0,22 1 0,-21-1 16,21 0-16,-21-20 0,21-1 15,0 0-15,0 0 0,0 0 0,0 0 16,0 1-16,21-22 15,0 0-15,1 0 16,-1 0-16,0 0 0,0 0 16,0 0-16,0-22 0,1 1 0,-1 21 15,0-21-15,0 0 0,-21 0 16,21 0-16</inkml:trace>
  <inkml:trace contextRef="#ctx0" brushRef="#br0" timeOffset="40743.47">24257 3429 0,'0'0'16,"-21"0"-16,0 0 0,21 21 15,21-21 1,0 0 0,0 0-16,0 0 0,0 0 0,1 0 15,-1 0-15,0 0 0,0 0 0,0 0 16,0 0-16,1 0 0,-1 0 15,0 0-15,0 0 0,0 0 32,0 0-32</inkml:trace>
  <inkml:trace contextRef="#ctx0" brushRef="#br0" timeOffset="40964.35">25019 4001 0,'-21'21'16,"0"-21"15,-1 0-31</inkml:trace>
  <inkml:trace contextRef="#ctx0" brushRef="#br0" timeOffset="46192.28">910 6477 0,'0'-21'0,"0"0"15,0 0 1,21 21-16,-21-22 0,21 22 15,-21-21-15,0 0 0,0 0 16,0 0 0,0 0-16,0-1 15,0 1 32,0 42-16,0 1-31,0-1 16,0 0-16,0 0 0,0 0 16,0 0-16,0 22 0,0-22 0,0 21 15,0-21-15,0 22 0,0-1 16,0-21-16,0 22 0,0-1 0,0-21 16,0 21-16,0 1 0,0 105 31,0-106-31,0 22 0,0-22 15,0 22-15,0-1 0,0 1 0,0-22 16,0 21-16,0 1 0,0-1 16,0-20-16,0 20 0,22 1 0,-22-22 15,0 22-15,0-1 0,0 1 16,0-1-16,0 1 0,0-22 0,0 21 16,0 1-16,0-1 0,0-20 15,0 20-15,0-20 0,0 20 0,0-21 16,0 22-16,0-22 0,0 1 15,0 20-15,0-21 0,0 22 0,-22-22 16,22 22-16,0-22 0,0 0 16,-21 1-16,21-1 0,0-21 15,0 22-15,0-22 0,0 0 0,0 0 16,0-42 15,0 0-15,0-22-16,0 22 0,0-21 0,21 0 15,-21-22-15,22 22 0</inkml:trace>
  <inkml:trace contextRef="#ctx0" brushRef="#br0" timeOffset="48091.43">974 6350 0,'0'0'0,"0"-21"16,0 0 0,21 21 62,0 0-78,0 0 15,0 0-15,0 0 0,1 0 0,20 0 16,-21 0-16,21 0 0,1 0 16,-1 0-16,22 0 0,-1 0 15,-21 0-15,43 0 0,-21 0 0,-1 0 16,1 21-16,-1-21 0,1 0 16,-1 0-16,1 0 0,-1 0 15,1 0-15,20 0 0,-20 0 0,20 0 16,1 0-16,0 0 0,-1 0 15,22 0-15,-21 0 0,0 0 0,-1 0 16,1 0-16,0 0 0,-1 0 16,22 0-16,0 0 0,0 0 0,0 0 15,-22 0-15,22 0 0,0 0 16,-21 0-16,20 0 0,1 0 0,0 0 16,0 0-16,21 0 0,-21 0 15,0 0-15,-1 0 0,-20 0 0,21 0 16,-21 0-16,20 0 0,-20 0 0,0 0 15,-1 0-15,1 0 16,-21 0-16,20 0 0,-20 0 0,-1 0 16,1 0-16,-1 0 0,-20 0 15,20 0-15,-21 0 0,1 0 0,-1 0 16,-21 0-16,22 0 0,-1 0 0,-21 0 16,21 0-16,-20 0 0,-1 0 15,0 0-15,0 0 0,0 0 0,0 0 16,1 0-16,-1 0 0,0 0 31,-21 21 0,0 0-15,21-21-16,-21 21 0,0 1 0,0-1 16,0 0-16,0 0 0,0 0 15,0 0-15,0 22 0,0-22 16,0 0-16,0 0 0,0 0 0,0 22 15,-21-22-15,21 0 0,-21 21 16,0-20-16,21-1 0,0 21 0,0-21 16,-22 22-16,22-1 0,0 0 0,-21 1 15,21-1-15,0 0 0,0 1 16,0 20-16,0-21 0,0 22 16,0-22-16,0 22 0,0-22 0,0 22 15,0-22-15,0 21 0,0-20 0,0-1 16,0 0-16,0 1 0,0-1 15,0 22-15,0-22 0,0 0 0,0 1 16,0-1-16,0 0 0,0 22 0,0-22 16,0 0-16,0 1 0,0-1 0,0-21 15,0 22-15,0-1 0,0 0 16,0 1-16,0-22 0,0 21 0,0 0 16,0 1-16,0-22 0,0 21 0,0 1 15,0-22-15,0 21 0,0-21 16,0 0-16,0 22 0,0-22 15,-21 0-15,21 0 0,-21-21 0,0 21 16,21 1-16,0-1 0,-21 0 16,-1 0-16,1 0 0,0 0 15,0-21 1,0 0-16,21 22 0,-21-22 16,-1 0-16,1 0 0,0 0 0,0 0 15,-21 0-15,20 0 0,1 0 16,-21 0-16,21 0 0,-22 0 15,1 0-15,21 0 0,-21 21 0,-1-21 16,1 0-16,-22 0 0,22 0 16,0 0-16,-22 21 0,1-21 0,-1 0 15,22 0-15,-22 0 0,-20 0 0,20 21 16,1-21-16,-22 0 0,22 0 16,-22 0-16,0 0 0,22 0 0,-22 0 15,0 0-15,1 0 0,20 0 0,-20 0 16,-1 0-16,21 0 0,-20 0 15,-1 0-15,22 0 0,-22 0 0,0 0 16,1 0-16,-1 21 0,0-21 0,1 0 16,20 0-16,-21 0 0,22 0 0,-1 21 15,1-21-15,-1 0 0,1 22 16,-1-22-16,1 0 0,-1 0 16,22 0-16,-21 0 0,-1 0 0,1 0 15,-1 0-15,1 0 0,-1 0 16,22 0-16,-22 0 0,1 0 0,20 0 15,-20 0-15,21 0 0,-1 0 16,1 0-16,0 0 0,-1 0 0,-20 0 16,20 0-16,1 0 0,0 0 0,-1 0 15,-20 0-15,-1 0 0,22 0 16,-21 0-16,-1 0 0,22 0 0,-1 0 16,1 0-16,0 0 0,21 0 15,-22 0-15,22 0 0,0 0 0,0 0 31,0 0-31,-1 0 16,1 0 0,0 0-1,0 0-15,0 0 16,0 0 0,-1 0-16,1 0 15,0 0 1,0-22-16,21 1 31,0 0-31,0 0 0,0 0 16</inkml:trace>
  <inkml:trace contextRef="#ctx0" brushRef="#br0" timeOffset="48776.04">1037 8192 0,'-21'0'32,"42"0"-1,0 0-15,0 0-16,1 0 15,-1 0-15,0 0 0,0 0 16,0 0-16,22 0 0,-1-22 0,0 22 15,1 0-15,-1-21 0,21 21 16,1 0-16,-1-21 0,1 21 0,-1 0 16,1-21-16,21 0 0,-1 21 15,1-21-15,21 21 0,0-22 0,21 22 16,0-21-16,-22 0 0,22 21 16,0-21-16,0 0 0,22 21 0,-22-21 15,0 21-15,21-22 0,-21 22 0,0 0 16,0 0-16,0-21 0,0 21 15,0 0-15,0 0 0,0 0 0,0 0 16,-21-21-16,-1 21 0,1 0 0,0 0 16,0 0-16,0 0 0,-22 0 15,1 0-15,0-21 0,-1 21 16,-20 0-16,21 0 0,-43 0 0,21 0 16,-20 0-16,-1 0 0,0 0 15,-20-21-15,20 21 0,-21 0 0,0 0 16,0 0-16,1 0 15,-1 0 1,0 0-16,0 0 0,0 0 0,0 0 16,1 0-16,-1 0 0,0 0 15,0 0-15,0 0 0,0 0 16,-21-21-16,0-1 16,-21 1-1</inkml:trace>
  <inkml:trace contextRef="#ctx0" brushRef="#br0" timeOffset="49431.35">3133 6456 0,'-43'42'15,"43"-21"1,0 1-16,-21-1 0,21 21 15,-21-21-15,21 22 0,0-1 0,0 21 16,0-20-16,0-1 0,0 22 0,0-1 16,0 1-16,0-1 0,0 22 15,0-1-15,0-20 0,0 21 0,0-1 16,0 1-16,0 0 0,0-1 16,0 1-16,0 0 0,0-22 15,-21 22-15,21-1 0,0 1 0,0-21 16,-21 20-16,21-20 0,0-1 0,0 1 15,0 20-15,-22-20 0,22-1 16,-21 1-16,21-22 0,-21 22 0,21-22 16,0 0-16,0 1 0,0-1 0,0-21 15,-21 22-15,21-22 0,0 0 16,0 0-16,0-42 31,0 0-31,-21 0 16,21-1-16,0 1 0,0 0 15</inkml:trace>
  <inkml:trace contextRef="#ctx0" brushRef="#br0" timeOffset="50144.03">1460 7176 0,'0'0'0,"43"0"0,-22-22 16,0 1-16,0 21 0,0-21 0,-21 0 31,-21 21-15,0 0-16,0 0 0,-21 0 0,20 21 15,-20-21-15,0 21 0,21 0 16,-22-21-16,22 22 0,0-1 0,0-21 16,0 21-16,21 0 15,0 0-15,0 0 0,0 1 16,0-1-16,21-21 0,0 21 15,0 0-15,21 0 0,-20-21 16,-1 21-16,21 1 0,-21-1 16,0-21-16,1 21 0,-1 0 0,0 0 15,0 0-15,-21 1 16,0-1-16,0 0 0,0 0 0,-21-21 16,-21 21-16,20 0 0,-20-21 15,0 22-15,21-22 0,-22 0 0,1 21 16,0-21-16,20 0 0,-20 0 15,21 0-15,0 0 0,0 0 0,-1-21 16,1 21-16,21-22 0,0 1 16,0 0-16,0 0 0,0 0 15,0 0-15,0-1 16,0 1-16,21 0 0,1 0 0,-1 0 16,0 0-16,0-1 0</inkml:trace>
  <inkml:trace contextRef="#ctx0" brushRef="#br0" timeOffset="50436.39">1736 6964 0,'0'-21'16,"0"42"-1,0 0 1,0 0-16,0 22 0,0-22 15,0 21-15,0 0 0,-22 1 0,22-1 16,-21 0-16,21 1 0,0-1 16,0 0-16,-21 1 0,21-1 0,0 0 15,0-20-15,-21 20 0,21-21 16,0 0-16,0 0 0,0 1 16,21-22-16,0 0 15,0 0-15,1 0 0,-22-22 16,21 1-16,0 0 15,0 0-15</inkml:trace>
  <inkml:trace contextRef="#ctx0" brushRef="#br0" timeOffset="50708.24">1990 7281 0,'0'22'31,"21"-22"-15,-21-22 0,0 1-16,0 0 31,-21 21-31,-1 0 0,1 0 16,0 0-16,0 21 15,21 0-15,-21 1 0,21-1 16,0 0-1,21-21-15,0 0 0,0 0 16,0 0-16,1 0 0</inkml:trace>
  <inkml:trace contextRef="#ctx0" brushRef="#br0" timeOffset="52484.47">3238 7176 0,'0'0'0,"22"0"16,-1 0-16,0 0 16,0 0-16,21-22 0,-20 1 0,20 21 15,0-21-15,-21 0 0,22 21 0,-1-21 16,-21 0-16,22-1 0,-22 1 15,0 21-15,0-21 0,-21 0 0,0 0 16,0 0-16,0-1 0,0 1 16,0 0-16,-21 0 0,0 0 0,0 0 15,-1 21-15,1-22 0,0 22 0,0 0 16,0 0-16,0 0 16,-1 0-16,22 22 0,-21-1 0,21 0 15,-21 21-15,21-21 0,-21 22 16,21-1-16,0 22 0,0-1 0,0 1 15,-21-1-15,21 1 0,0-1 0,-21 1 16,21-1-16,-22 1 0,22-1 16,0-21-16,0 22 0,0-1 0,0-20 15,0 20-15,0-20 0,0-1 0,0 0 16,0 1-16,0-1 0,0-21 16,0 0-16,0 0 0,0 1 0,22-22 15,-1 0-15,0 0 16,0-22-16,0 22 15,0-21-15,1 0 0,-1 0 0,0-21 16,0 20-16,0 1 0,0-21 0,1 0 16,20 20-16,-42-20 0,21 0 15,-21-1-15,21 1 0,-21 0 0,0-1 16,0 1-16,-21 0 0,0-1 0,0 1 16,-22 0-16,1-1 0,21 22 15,-21 0-15,-1 0 0,1 21 0,0 0 16,20 0-16,-20 0 0,21 0 15,0 0-15,0 0 0,42 0 32,0 0-17,0 0-15,21 0 0,-20-21 0,20 0 16,-21 21-16,21-22 0,-20 1 16,20 0-16,0 0 0,-21 0 0,22 0 15,-22-1-15,0 1 0,0 0 0,0 0 16,1 0-16,-22 0 15,0-1-15,0 1 16,-22 21-16,1 0 16,0 0-16,0 0 0,0 21 0,0 1 15,-1-1-15,22 0 16,0 0-16,0 0 0,0 0 16,0 1-16,0-1 15,22 0-15,-1 0 0,-21 0 0,21 0 16,0-21-16,-21 22 0,21-1 15,0 0-15,-21 0 0,22-21 16,-1 21 0,0-21-1,0 0-15,0 0 0,0-21 16,1 21-16,-22-21 16,21 0-16,-21 0 0,21 21 0,-21-22 15,21 1-15,0-21 0,-21 21 16,0 0-16,0-1 0,21 1 15,-21 0-15,0 0 0,0 0 0,0 0 16,0 42 15,0 0-31,0 0 16,0 0-16,0 0 0,0 1 16,0-1-16,0 0 0,0 0 0,0 0 15,0 0-15,0 1 0,0-1 0,22 0 16,-1-21-1,0 0-15,0 0 16,0 0 0,0-21-16,-21 0 15,22-1-15,-22 1 0,21 0 0,-21 0 16,21 0-16,-21 0 0,21-1 0,-21 1 16,21 0-16,-21 0 0,0 0 15,21 21-15,-21 21 31,0 0-15,0 0-16,0 0 0,0 1 0,0-1 16,0 0-16,0 0 0,22 0 15,-22 0-15,0 1 0,21-22 16,-21 21-16,21-21 16,0 0-16,0 0 15,0 0-15,1-21 16,-1-1-16,0 1 0,0 0 15,0 0-15,-21 0 0,21 0 16,1-1-16,-22 1 0,0 0 0,0 0 16,21 0-16,-21 0 0,0-1 0,21 22 15,-21 22 1,0-1 0,0 0-16,0 0 0,0 0 0,0 0 15,0 1-15,0-1 0,0 0 16,0 0-16,0 0 15,0-42 17,0 0-17</inkml:trace>
  <inkml:trace contextRef="#ctx0" brushRef="#br0" timeOffset="52648.37">4572 6943 0,'0'0'0,"-21"-21"0,0-1 0,21 1 15,-22 21-15,1 0 0,0 0 16,21 21 15,21-21-15,0 0 0,1 0-16,-1 0 0</inkml:trace>
  <inkml:trace contextRef="#ctx0" brushRef="#br0" timeOffset="52881.25">4953 6795 0,'0'0'0,"0"-22"15,-21 22 1,0 22 0,21-1-16,0 0 0,-22 0 15,22 0-15,-21 22 0,21-22 16,-21 21-16,21 0 0,0-20 0,0 20 15,-21 0-15,21 1 0,-21-1 0,21-21 16,0 21-16,0-20 0,0-1 16,0 0-16,0 0 0,21-21 15,0 0-15,0 0 0,0-21 16</inkml:trace>
  <inkml:trace contextRef="#ctx0" brushRef="#br0" timeOffset="53264.41">5080 7133 0,'0'21'16,"21"-21"0,0 0-16,0 0 15,1 0-15,-1 0 0,0-21 16,0 21-16,-21-21 0,21 21 15,0-21-15,-21 0 0,22 0 16,-22-1-16,0 1 16,-22 21-1,1 0 1,0 0-16,0 0 16,0 0-16,21 21 0,-21 1 0,21-1 15,-22 0-15,22 0 0,-21 0 0,21 22 16,0-22-16,0 0 0,0 0 15,0 0-15,21 0 0,1-21 16,-1 0-16,0 0 0,0 0 16,0 0-16,0 0 0,1 0 15,-1-21-15,0 0 0,0 0 16,0 21-16,0-21 0,-21 0 0,0-1 16</inkml:trace>
  <inkml:trace contextRef="#ctx0" brushRef="#br0" timeOffset="53483.28">4953 6795 0,'-42'0'0,"84"0"0,-106 0 0,43 0 16,0 0-16,42 0 31,0 0-31,1 0 0,-1 0 0,21 0 16,-21 0-16,22 0 0,-22 0 0,21 0 15,-21 0-15,22 0 16,-22 0-16,0 0 0,0 0 0,0 0 16,-21 21-16</inkml:trace>
  <inkml:trace contextRef="#ctx0" brushRef="#br0" timeOffset="54008.9">4339 7535 0,'0'64'16,"-21"-43"-16,21 0 15,0 0-15,-21 1 16,21-1-16,0 0 0,0 0 16,-21-21-16,21 21 15,0 0 1,0-42 15,0 0-15,0 0-16,0 0 15,0 0-15,0-1 0,21 1 16,-21 0-16,21 0 0,0 0 0,0 0 16,0-1-16,1 1 0,-1 21 0,0 0 15,0 0-15,0 0 16,0 0-16,1 0 0,-1 21 0,-21 1 16,21-1-16,-21 0 0,21 0 15,-21 0-15,0 0 16,0 1-16,0-1 0,0 0 15,0 0 1,-21-21-16,0 0 0,42 0 47,0 0-47</inkml:trace>
  <inkml:trace contextRef="#ctx0" brushRef="#br0" timeOffset="54464.41">5016 7557 0,'22'-22'0,"-44"44"0,65-44 16,-22 1-16,-21 0 0,0 0 15,0 0-15,-21 21 32,0 0-32,-1 0 0,1 0 15,0 0-15,0 21 0,-21 0 0,20 0 16,1 0-16,21 1 0,-21-1 15,0 0-15,0 0 0,21 0 0,-21 0 16,21 1-16,0-1 0,0 0 16,0 0-1,21-21-15,0 0 0,0 0 0,0 0 16,0 0-16,1 0 0,-1-21 16,0 21-16,0-21 0,0 21 15,0-21-15,1-1 0,-1 1 0,0 0 16,-21 0-16,0 0 0,21 0 0,-21-1 15,0 1-15,21 0 0,-21 0 16,0 42 15,0 0-31,0 0 16,0 1-16,0-1 0,0 0 16,0 0-16,0 0 0,0 0 15,0 1-15,21-22 16,1 0-16,-1 0 15,0 0-15,0 0 0,0 0 16,0 0-16,1-22 0,-1 1 0,0 21 16</inkml:trace>
  <inkml:trace contextRef="#ctx0" brushRef="#br0" timeOffset="55081.06">5419 7451 0,'0'-21'15,"0"42"1,0 0-1,0 0-15,0 0 16,0 0-16,0 1 0,0-1 16,0 0-16,-22-21 0,22 21 15,0 0-15,0 0 16,0-42 15,0 0-31,0 0 16,0 0-16,0 0 15,0-1-15,22 1 0,-22-21 16,21 21-16,0 0 0,-21-1 0,21 1 16,0 0-16,0 0 0,1 21 15,-1 0-15,0 0 0,0 0 16,-21 21-16,21 0 16,-21 0-16,0 1 0,0-1 15,0 0-15,0 0 0,0 0 16,0 0-16,0 1 0,0-1 15,0 0-15,0-42 47,0 0-31,0-1-16,21 1 16,1 21-16,-22-21 0,21-21 15,0 21-15,0-1 0,0 1 0,0 0 0,1 0 16,-1 0-16,0 21 0,0 0 15,0 0-15,0 0 16,-21 21-16,0 0 16,0 0-16,0 0 0,0 22 0,0-22 15,0 0-15,0 0 0,0 0 16,0 1-16,0-1 0,0 0 16,0 0-16,22-21 46,-22-21-46,21 21 16,0-21-16</inkml:trace>
  <inkml:trace contextRef="#ctx0" brushRef="#br0" timeOffset="55371.89">6096 7493 0,'21'0'31,"0"-21"-31,0 0 15,-21 0 1,0-1 0,0 1-1,-21 21 17,0 21-32,0 1 0,0-1 0,0 21 15,21-21-15,0 0 0,-22 1 16,22-1-16,-21 0 0,21 0 15,0 0-15,0 0 0,0 1 16,21-22 0,1 0-16,-1 0 0,0 0 15,-21-22-15,21 22 0,0-21 0,0 0 16</inkml:trace>
  <inkml:trace contextRef="#ctx0" brushRef="#br0" timeOffset="56783.81">6689 6308 0,'21'0'15,"0"0"17,0 0-17,0 0-15,0 0 0,1 0 0,20 0 16,0 0-16,1 0 0,-1 0 0,21 0 16,-20 0-16,20 0 0,-20 0 15,20 0-15,1 0 0,-1 0 0,22 0 16,-1 0-16,1 0 0,0 0 0,21 0 15,-1 0-15,1 0 16,-21 0-16,21 0 0,0 0 0,-22 0 16,22 0-16,-21 0 0,21 0 0,-22 0 15,1 0-15,0 0 0,-1 0 16,-20 0-16,-1 0 0,1 0 0,-1 0 16,-20 0-16,-1 0 0,21 0 0,-20 0 15,-1 0-15,0 0 0,1 0 16,-1 0-16,-21 0 0,22 0 0,-1 0 15,-21 0-15,0 0 0,0 0 0,1 0 16,-1 0-16,0 0 0,-21 21 16,0 0-16,0 0 15,0 0-15,0 1 16,0-1-16,0 0 0,0 0 16,0 0-16,0 0 0,0 22 0,0-22 15,0 21-15,0-21 0,0 22 0,0-1 16,0 0-16,0 1 0,0-1 15,0 0-15,21 1 0,-21-1 0,21 0 16,-21 22-16,0-22 0,21 22 0,-21-22 16,0 22-16,0-22 0,0 21 0,0 1 15,0-22-15,0 22 0,0-22 16,22 22-16,-22-22 0,0 21 0,0-20 16,0-1-16,0 22 0,0-22 15,0 0-15,0 22 0,0-22 0,0 0 16,0 1-16,0-1 0,0-21 15,0 22-15,0-22 0,0 21 0,0-21 16,0 0-16,0 22 0,0-22 0,0 0 16,0 0-16,0 0 0,0 1 15,-22-1-15,1 0 16,21 0-16,0 0 0,-21-21 16,21 21-16,-21-21 0,21 22 15,-21-1-15,0 0 16,-1-21-16,22 21 0,-21-21 15,0 21-15,0-21 16,0 0-16,21 21 0,-21-21 16,-1 0-16,1 0 0,0 22 15,0-22-15,0 0 0,0 0 0,-1 0 16,1 21-16,-21-21 0,21 0 16,-22 0-16,22 21 0,-21-21 0,21 21 15,-22-21-15,22 0 0,-21 21 0,0-21 16,20 0-16,-20 0 0,0 21 0,-1-21 15,-20 0-15,21 0 0,-22 0 0,1 0 16,-1 0-16,1 0 0,-22 0 16,0 0-16,1 0 0,-1 0 0,0 22 15,1-22-15,-1 0 0,0 0 16,1 0-16,-1 0 0,0 21 0,22-21 16,-22 0-16,22 0 0,-22 0 0,0 0 15,1 0-15,-1 0 0,-21 0 16,21 0-16,-20 0 0,20 0 0,-21 0 15,21 0-15,-20 0 0,20 0 0,21 0 16,1 0-16,-1 0 0,22 0 0,0 0 16,-1 0-16,22 0 0,0 0 15,0 0-15,21-21 0,0-1 16,0 1 0,0 0-16,21 21 0,0-21 0,0 0 0,1 0 15</inkml:trace>
  <inkml:trace contextRef="#ctx0" brushRef="#br0" timeOffset="57344.49">6392 7726 0,'21'0'0,"1"0"0,-1 0 16,0 0-16,21 0 0,1 0 16,-1 0-16,0 0 0,22 0 15,-1 0-15,22 0 0,0 0 0,20 0 16,1 0-16,0 0 0,0-21 0,21 21 16,0 0-16,0 0 0,0-21 0,0 21 15,0 0-15,0 0 0,-21-22 16,21 22-16,-21 0 0,-1 0 0,1-21 15,0 21-15,-21-21 0,-1 21 0,1 0 16,-21 0-16,-1-21 0,1 21 16,-22 0-16,0 0 0,1-21 0,-1 21 15,-21 0-15,0 0 0,0 0 0,1 0 16,-1 0 0,0 0-1,-42 0 16,0 0-15,-1 0-16,-20-21 0,21 21 16,-21-22-16</inkml:trace>
  <inkml:trace contextRef="#ctx0" brushRef="#br0" timeOffset="57728.33">7070 6837 0,'0'0'0,"0"-21"0,-22 21 16,1 21 15,21 0-31,0 0 0,0 0 0,0 22 16,0-22-16,0 21 0,0 1 0,0-1 16,0 21-16,0-20 0,0-1 15,0 0-15,0 1 0,0-1 0,0 0 16,0-20-16,0-1 0,0 21 0,0-21 15,0 0-15,21-21 32,1 0-32,-1-21 0</inkml:trace>
  <inkml:trace contextRef="#ctx0" brushRef="#br0" timeOffset="58044.15">7006 6879 0,'0'-21'16,"0"42"-16,0-63 0,0 0 0,0 20 16,0 1-16,0 0 0,21 0 0,0 0 15,1 0-15,-1-1 0,0 22 16,0 0-16,21 0 0,-20 0 16,-1 0-16,0 0 0,0 22 0,0-1 15,0 0-15,1 0 0,-1 21 0,-21-20 16,21 20-16,-21 0 0,0-21 15,0 22-15,0-1 0,-21-21 16,0 22-16,-1-22 0,-20 0 0,21 21 16,-21-21-16,-1 1 0,22-1 15,-21 0-15,21-21 0,-1 21 0,1-21 16,0 0-16,42 0 31,0 0-31,1 0 0,-1-21 0,0 21 16</inkml:trace>
  <inkml:trace contextRef="#ctx0" brushRef="#br0" timeOffset="58484.46">7472 7070 0,'0'0'0,"-21"-21"0,-1 21 0,22-22 16,0 1-1,22 21 1,-1 0 0,0 0-16,0 0 0,0 0 15,0 21-15,1 1 0,20-1 0,-21 0 16,0 0-16,-21 21 0,21-20 16,-21-1-16,0 21 0,0-21 15,0 0-15,0 22 0,0-22 0,0 0 16,0 0-16,-21 0 0,21 1 0,-21-22 15,0 21-15,0 0 16,0-21-16,21-21 31,0 0-31,0-1 0,0 1 16,21 0-16,0-21 16,-21 21-16,0-1 0,21 1 0,0 0 15,0 0-15,-21 0 0,0 0 0,22-1 16,-1 1-16,0 0 15,-21 0-15,21 21 0,0 0 16,-21-21-16,21 21 0,1 0 16,-1 0-16,-21-21 15,21 21-15</inkml:trace>
  <inkml:trace contextRef="#ctx0" brushRef="#br0" timeOffset="58680.35">8128 7049 0,'21'42'31,"-21"-21"-31,0 0 0,0 0 16,0 1-16,0-1 0,0 0 15,0 0-15,-21 0 0,21 0 0,0 1 16,0-1-16,0 0 16,0-42 15,0 0-31,21 21 0</inkml:trace>
  <inkml:trace contextRef="#ctx0" brushRef="#br0" timeOffset="58860.25">8213 6922 0,'0'0'0,"0"-22"0,0 1 16,-22 21-1,1 0 1,42 0 15,1 0-15,-22 21-16,21-21 0,0 0 0,-21 22 15,21-22-15</inkml:trace>
  <inkml:trace contextRef="#ctx0" brushRef="#br0" timeOffset="59116.1">8615 6985 0,'-21'0'32,"-1"0"-32,1 0 15,0 0-15,0 0 0,0 0 0,0 21 16,-1 0-16,1 1 16,0-22-16,21 21 0,0 0 0,0 21 15,0-21-15,0 1 0,0-1 0,0 0 16,0 0-16,0 0 0,0 0 15,0 1-15,0-1 0,21-21 16,0 0-16,1 21 0,-1-21 0,0 0 16,0 0-16,0 0 15,0 0-15,22 0 0</inkml:trace>
  <inkml:trace contextRef="#ctx0" brushRef="#br0" timeOffset="59491.88">8848 7133 0,'21'0'16,"0"0"-1,0 0-15,0 0 0,0 0 16,1 0-16,-1 0 0,0-21 16,0 21-16,0 0 0,0-21 15,1 21-15,-1 0 0,0-21 16,-21 0-16,0-1 0,21 22 15,-21-21-15,0 0 0,-21 21 16,0 0-16,0 0 16,-22 0-16,22 0 0,0 0 15,0 21-15,0 0 0,-22 1 0,43-1 16,-21 0-16,0 0 0,21 0 16,0 22-16,-21-22 0,21 0 0,0 21 15,0-21-15,0 1 0,21-22 0,0 21 16,0 0-16,0-21 15,22 0-15,-22 0 0,21 0 0,-21 0 0,22 0 16,-22 0-16,21 0 0,-21 0 16,22 0-16,-22-21 0,0 0 0,0 21 15,0-22-15,1 1 0</inkml:trace>
  <inkml:trace contextRef="#ctx0" brushRef="#br0" timeOffset="60539.27">1736 8700 0,'0'0'0,"-22"0"31,22-22-15,0 1-16,0 0 0,0 0 15,0 0-15,0 0 16,0-1-16,0 1 15,0 0-15,0 0 16,22 21-16,-1 0 31,-21 21-31,0 0 0,21 0 16,-21 1-16,0 20 0,0-21 16,0 21-16,0 1 0,0-22 15,0 21-15,0 1 0,0-22 0,0 21 16,0-21-16,0 22 0,0-22 15,0 0-15,0 0 0,-21 0 0,21 0 16,-21-21-16,-1 22 16,1-22-16,0 0 0,0 21 15,0-21-15,0 0 0,-1 0 16,-20 0-16,21 0 0,0 0 0,0 0 16,-1 0-16,1 0 0,0 0 15,0 0 1,42 0 15,0 0-31,0 0 0,22 0 0,-22-21 16,21 21-16,1 0 0,-1 0 15,0-22-15,1 22 0,-1 0 0,0-21 16,1 21-16,-1 0 0,0-21 16,-21 21-16,22 0 0,-22 0 0,0-21 15,0 21-15</inkml:trace>
  <inkml:trace contextRef="#ctx0" brushRef="#br0" timeOffset="61107.92">4170 8340 0,'0'0'0,"0"-21"0,-21 21 16,-1 0-16,1 0 16,21 21-16,-21 0 15,0 0-15,0 21 0,21-20 0,0 20 16,-21-21-16,-1 21 0,1 1 16,21-1-16,-21-21 0,21 22 0,-21-1 15,21-21-15,0 21 0,-21-20 16,21-1-16,-21 0 0,21 0 0,0 0 15,0 0-15,0-42 32,0 0-32,0 0 0,0 0 15</inkml:trace>
  <inkml:trace contextRef="#ctx0" brushRef="#br0" timeOffset="61331.78">4127 8403 0,'22'-42'0,"-44"84"0,44-105 0,-22 42 15,21 21-15,0 0 0,-21 21 16,0 0-16,0 0 16,0 0-16,0 22 0,21-22 15,-21 21-15,0-21 0,0 22 16,0-22-16,0 0 0,0 21 0,0-21 16,0 1-16,0-1 0,0 0 0,0 0 15,0 0-15,0 0 16,-21-21 15,0 0-31</inkml:trace>
  <inkml:trace contextRef="#ctx0" brushRef="#br0" timeOffset="61723.56">3873 8678 0,'-21'0'0,"42"0"31,1 0-15,-1 0-16,0 0 0,21 0 16,-21 0-16,22 0 0,-22-21 0,21 21 15,1-21-15,20 21 0,-21-21 0,1 0 16,-1 21-16,0-21 0,1 21 16,-1-22-16,-21 22 0,22-21 0,-22 21 15,-21-21-15,0 0 0,21 21 0,-21-21 16,0 0-1,-21 21 1,0 21 0,-1 0-16,22 21 15,0-21-15,0 1 0,0 20 0,0-21 16,0 21-16,0-20 0,0 20 0,0-21 16,0 0-16,0 22 0,-21-22 15,21 0-15,-21 21 0,21-21 0,-21 1 16,21-1-16,0 0 0,0-42 47,0 0-47</inkml:trace>
  <inkml:trace contextRef="#ctx0" brushRef="#br0" timeOffset="61980.42">4466 8530 0,'0'0'0,"0"-21"0,0 0 0,21 0 15,0 0-15,1-1 0,-1 22 16,0-21-16,0 21 0,0 0 0,0 0 16,1 0-16,20 0 0,-21 0 15,0 0-15,0 0 0,1 21 16,-22 1-16,0-1 0,0 0 16,0 0-16,-22 0 0,1 0 15,0 1-15,0-1 0,-21-21 0,20 21 16,-20 0-16,21-21 0,0 21 15,-22 0-15,22-21 16,42-21 0,1 21-16,-1-21 15</inkml:trace>
  <inkml:trace contextRef="#ctx0" brushRef="#br0" timeOffset="62228.28">5101 8382 0,'0'0'16,"0"21"-16,0 0 16,0 1-16,-21-1 0,21 21 15,-21-21-15,21 22 0,-21-22 16,21 21-16,0 0 0,0 1 0,-22-1 16,22 0-16,-21-20 0,21 20 0,0 0 15,0 1-15,-21-22 0,21 0 16,-21 21-16,21-21 0,0 1 0,-21-22 15,21 21-15,0-42 32,21 21-32,-21-22 0</inkml:trace>
  <inkml:trace contextRef="#ctx0" brushRef="#br0" timeOffset="62496.12">4995 8467 0,'0'0'0,"0"-43"16,21 22-16,1 21 0,-1 0 16,0-21-16,21 21 0,-21 0 15,1 0-15,-1 0 0,0 0 16,0 0-16,0 21 0,-21 0 16,0 1-16,0-1 0,0 0 0,0 0 15,0 0-15,0 0 0,0 22 0,-21-22 16,0 0-16,0 0 0,0 0 15,-1-21-15,1 22 0,0-1 16,0-21-16,0 0 0,42 0 31,0-21-31,-21-1 16</inkml:trace>
  <inkml:trace contextRef="#ctx0" brushRef="#br0" timeOffset="62728.34">5567 8234 0,'0'42'15,"0"-21"-15,-21 1 16,21 20-16,0-21 0,-22 0 0,22 22 16,0-22-16,0 21 0,-21-21 15,0 22-15,0 62 16,21-83-16,0-1 15,21-21 1,0 0-16,0-21 16,1 21-16,-1-22 0,0 22 0</inkml:trace>
  <inkml:trace contextRef="#ctx0" brushRef="#br0" timeOffset="63064.14">5694 8488 0,'0'21'32,"21"-21"-32,0 0 15,0 0-15,0 0 0,1 0 0,-1 0 16,0 0-16,0-21 0,0 0 16,0 21-16,1-21 0,-1 21 0,0-22 15,0 22-15,-21-21 0,0 0 16,-21 21-1,0 0-15,0 0 16,-1 0-16,-20 21 0,21-21 0,0 21 16,0 1-16,-1 20 0,1-21 15,0 0-15,21 0 0,0 22 0,0-22 16,0 0-16,0 0 0,0 0 0,0 1 16,21-1-16,0-21 0,1 0 15,-1 21-15,0-21 0,0 0 0,21 0 16,-20 0-16,-1 0 0,21-21 0,-21 21 15,22-21-15</inkml:trace>
  <inkml:trace contextRef="#ctx0" brushRef="#br0" timeOffset="63811.75">7154 8065 0,'0'-22'0,"0"44"0,0-65 15,0 22 1,21 0-16,1 21 16,-1 0-16,0 0 15,0 0-15,0 0 16,0 0-16,22 0 0,-22 21 0,0 0 0,0 0 15,0 1-15,-21-1 0,0 0 16,0 21-16,0-21 0,0 22 16,0-22-16,-21 21 0,0-21 0,-21 1 15,21 20-15,-22-21 0,22 0 0,-21 0 16,21-21-16,-1 22 0,1-22 16,21 21-16,-21-21 0,21-21 31,21-1-16,0 22-15,1-21 0,-1 21 16,0-21-16,0 21 0,0 0 16,0 0-16,1 0 0,-1 0 15,21 0-15,-21 0 0,0 0 16,22 0-16,-22 0 0,0 0 0,0 21 16,0 0-16,-21 1 0,22-1 0,-22 0 15,0 0-15,-22 0 0,1 0 16,-21 1-16,21-22 0,-22 21 15,22 0-15,-21-21 0,21 21 0,-22-21 16,22 0-16,0 0 0,0 0 0,0 0 16,0 0-16,-1 0 0,1 0 15,0 0 1,21-21 0,21 0-1,0 21 1,1 0-16,-1-21 0,0 21 0,0 0 15,21-22-15</inkml:trace>
  <inkml:trace contextRef="#ctx0" brushRef="#br0" timeOffset="64536.16">8064 8234 0,'0'0'0,"22"-21"0,-44 21 31,1 0-31,0 0 0,0 0 16,0 0-16,0 21 0,-22 0 0,22 0 16,0 0-16,0 1 0,0-1 0,-1 21 15,1-21-15,21 0 0,0 1 16,0-1-16,0 0 0,0 0 0,0 0 16,0 0-16,0 1 0,0-1 15,21-21-15,1 0 0,-1 0 16,0 0-16,0 0 0,0 0 15,0 0-15,22 0 0,-22 0 0,0 0 16,0-21-16,0-1 0,1 1 16,-22 0-1,0 0-15,0 0 0,0 0 16,0-1-16,-22 1 0,22 0 0,0 0 16,-21 0-16,21 0 0,-21 21 0,21-22 15,0 1-15,0 0 16,21 0-16,0 21 0,1-21 0,-1 21 15,21-21-15,-21 21 0,22 0 0,-22 0 16,0 0-16,21 0 0,-21 0 16,1 0-16,-1 0 0,0 21 0,0-21 15,0 21-15,0 0 0,-21 0 0,0 22 16,0-22-16,0 0 0,0 0 16,0 0-16,0 0 0,0 1 15,0-1-15,0 0 0,0 0 0,0 0 16,0 0-16,0 1 0,0-1 15,22-21 1,-1 0-16,0 0 0,21 0 0,-21 0 16,1 0-16,20 0 0,-21-21 0,21 21 15,-20-22-15,20 1 0,-21 21 16,0-21-16,0 0 0,1-21 0,-22 20 16,0 1-16,0-21 0,0 0 0,0 20 15,0-20-15,-43 21 0,22-21 16,0 20-16,0 1 0,0 0 0,-1 0 15,-20 21-15,21 0 0,0 0 16,0 0-16,-1 0 0,1 21 0,0 0 16,0 0-16,21 1 0,0-1 15,-21 0-15,21 0 0,0 0 0,-21 0 16,21 1-16,0-1 0,0 0 0,0 0 16,0 0-16,0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1T02:18:12.2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487 10414 0,'0'-21'32,"0"0"-1,0 0-16,0-1 1,0 1-16,0 0 16,0 0-1,0 0-15,-21 0 16,21-1-16,-22 22 0,22-21 0,-21 0 16,21 0-16,0 0 15,-21 21-15,21-21 0,-21 21 16,21 21 31,0 0-32,0 0-15,0 0 0,0 0 0,0 22 16,0-22-16,0 21 0,0 1 16,0-1-16,0 0 0,0 1 0,0-1 15,-21 0-15,21 1 0,0-1 16,0 0-16,-21-21 0,21 1 0,0 20 15,0-21-15,0 0 0,0 0 16,0 1-16,-22-22 16,22 21-16,-21-21 15,21-21 32,0-1-47,0 1 0,0 0 16</inkml:trace>
  <inkml:trace contextRef="#ctx0" brushRef="#br0" timeOffset="463.72">762 10562 0,'0'21'32,"0"1"-17,0-1 1,0 0-1,21-21 1,0 0 0,0 0-1,-21-21-15,0 0 0,22 21 0,-22-22 16,0 1 0,0 0-16,0 0 15,-22 21-15,1 0 16,0 0-16,21 21 15,-21 0 1,21 0-16,-21-21 0,21 22 16,21-22 15,0 0-31</inkml:trace>
  <inkml:trace contextRef="#ctx0" brushRef="#br0" timeOffset="3203.77">1545 10118 0,'0'0'0,"-21"0"15,21 21 1,0 0-16,0 0 16,0 0-1,0 1-15,21-22 16,0 21-16,0-21 15,1 0-15,-1 0 0,0 0 16,0 0-16,0 0 0,0 0 16,1 0-16,-1-21 0,0-1 0,21 22 15,-21-21-15,1 0 16,-1 21-16,-21-21 0,0 0 0,21 0 0,-21-1 16,0 1-16,0 0 15,0 0-15,0 42 47,0 0-31,0 0-16,0 1 0,0-1 0,0 21 15,0-21-15,0 22 0,0-1 16,0 0-16,0 1 0,0-1 0,0 0 16,0 1-16,0-1 0,0 0 15,0 1-15,0-22 0,0 21 16,0-21-16,0 0 0,0 1 0,0-1 15,-21 0-15,21 0 0,-21-21 32,-1 0-32,1 0 0,0 0 15,0 0-15,0 0 0,0-21 16,-1 0-16,1 0 0,0-1 16,0 1-16,0 0 0,0 0 0,-1-21 15,1 20-15,0 22 0,21-21 16,-21 0-16,21 42 31,0 0-31,0 1 0,21-1 0,0 0 16,-21 0-16,21 21 15,1-20-15,-1-1 0,0 0 0,0 0 0,21 0 16,-20 0-16,-1 1 16,0-22-16,21 21 0,-21-21 0,22 0 15,-22 0-15,21 0 0,1 0 16,-22 0-16,21 0 0,0 0 0,1 0 15,-1-21-15,0-1 0,-20 1 16,20 0-16,0 0 0,-21 0 0,22-22 16,-22 22-16,0-21 0,0 0 0,0 20 15,-21-20-15,22 0 0,-22-1 16,0 22-16,0-21 0,0 21 0,0 0 16,0-1-16,-22 22 15,1-21-15,0 21 0,-21 0 0,21 0 16,-1 0-16,1 0 0,0 21 15,-21-21-15,21 43 0,-1-22 0,22 0 16,-21 21-16,0-20 0,21 20 16,-21 0-16,21-21 0,0 22 0,0-22 15,0 21-15,0-21 0,0 1 16,0-1-16,0 0 0,21 0 16,0-21-16,0 0 0,1 0 15,-1 0-15,0 0 0,0 0 16,0 0-16,0 0 0,1-21 15,-1 0-15,0 0 0,0-1 16,-21 1-16,21-21 0,0 21 0,1-22 16,-22 1-16,0-21 0,0 20 15,21 1-15,-21 0 0,0-22 0,21 22 16,-21 21-16,0-22 0,0 22 16,0-21-16,0 21 0,0-1 0,0 1 15,0 0-15,0 42 31,0 0-31,0 1 16,0-1-16,0 21 0,0 0 16,0-20-16,0 41 0,0-21 15,0 1-15,0-1 0,-21 22 16,21-22-16,0-21 0,0 21 0,0 1 16,0-22-16,0 0 0,21 0 15,-21 0-15,21 1 0,0-22 0,0 0 16,1 0-16,20 0 0,-21 0 0,21 0 15,-20 0-15,-1 0 0,21-22 16,-21 22-16,22-21 0,-22 0 0,21 0 16,-21 0-16,0 0 0,1-22 15,-22 22-15,0-21 0,21 21 0,-21-22 16,0 1-16,0 21 0,0 0 16,0-1-16,0 1 0,0 0 15,-21 0-15,-1 21 16,1 0-16,0 21 15,0-21-15,0 21 0,0 22 16,21-22-16,0 0 0,-22 21 16,22 1-16,0-22 0,0 21 0,0-21 15,0 22-15,0-1 0,0-21 0,0 0 16,22 0-16,-1 1 0,0-1 16,0 0-16,0-21 0,0 0 0,1 21 15,20-21-15,-21 0 16,0 0-16,22 0 0,-22 0 0,21-21 0,-21 21 15,22-21-15,-22 0 0,0 21 16,21-22-16,-21 1 0,1-21 16,-22 21-16,21 0 0,-21-22 0,21 1 15,-21 21-15,0-22 0,0 1 16,0 21-16,0-21 0,0 20 0,0 1 16,0 0-16,0 42 31,0 0-31,0 1 0,0 20 15,0-21-15,-21 21 0,21-20 16,-21 20-16,21 0 0,0-21 0,0 22 16,-22-22-16,22 0 0,0 21 15,-21-20-15,21-1 0,0 0 16,0 0-16,0-42 47,0 0-47,21 0 0,-21-1 15,22 1-15,-22-21 0,21 21 16,0-22-16,-21 1 0,21 0 0,0-1 16,0 22-16,1-21 0,-1 21 15,0 0-15,0-1 0,-21 1 16,21 21-16,0 0 0,1 0 0,-1 0 0,0 0 16,-21 21-16,21 1 15,-21-1-15,0 0 0,0 21 16,0-21-16,0 22 0,0-1 15,21-21-15,-21 0 0,21 22 0,-21-22 16,0 0-16,22 0 0,-22 0 0,21 1 16,0-1-16,0 0 15,0-21-15,0 0 0,1 0 0,-1 0 16,0 0-16,0 0 0,0 0 16,0 0-16,1-21 0,-1 0 15,0-1-15,0 1 0,0 0 0,-21-21 16,21 21-16,1-22 0,-22 1 15,21 0-15,0-22 0,-21 22 16,0-1-16,21 1 0,-21 0 0,0-1 16,21 1-16,-21 21 0,0 0 15,0 0-15,0-1 0,0 1 0,0 42 32,0 1-32,-21-1 15,21 0-15,-21 0 0,21 21 0,0 1 16,0-1-16,-21 0 0,21 1 15,-21-1-15,21 22 0,0-22 0,0-21 16,0 21-16,0 1 0,0-22 16,0 0-16,0 21 0,0-20 15,0-1-15,21 0 0,0-21 16,0 0-16,0 0 16,0 0-16,1 0 0,-1 0 0,0 0 15,0-21-15,0 0 0,0 21 0,1-22 16,-1 1-16,0 0 0,0 0 15,0-21-15,0 20 0,1-20 0,-22 21 16,21 0-16,-21 0 0,21-1 0,-21 1 16,0 42 15,0 1-31,0-1 16,-21 0-16,21 0 0,0 0 15,-21 0-15,21 1 0,0-1 0,0 0 16,0 0-16,0 0 0,0 0 15,0 1-15,21-22 16,0 0-16,0 0 16,0 0-16,0 0 15,1-22-15,-1 1 0,-21 0 16,21 0-16</inkml:trace>
  <inkml:trace contextRef="#ctx0" brushRef="#br0" timeOffset="3419.64">4784 10181 0,'-22'0'15,"44"0"-15,-65 0 0,22 0 16</inkml:trace>
  <inkml:trace contextRef="#ctx0" brushRef="#br0" timeOffset="3632.94">4000 10308 0,'0'21'0,"0"-42"0,0 64 16,22-43 0,-1 21-1,0-21-15,0 0 0,0 0 16,0 0-16,1 0 16,-1 0-16,0 0 0,0 0 0,0-21 15,0 21-15,1-22 0,-1 22 16,0-21-16,0 21 0,0-21 0</inkml:trace>
  <inkml:trace contextRef="#ctx0" brushRef="#br0" timeOffset="4861.38">5059 10308 0,'42'-21'31,"-21"0"-31,-21 0 16,21 21-16,1-21 0,-1-1 0,0 22 16,0-21-16,0 0 0,0 0 0,1 0 15,-22 0-15,21-1 0,-21 1 16,21-21-16,-21 21 0,0 0 0,0-1 15,0 1-15,0 0 0,0 0 0,-21 21 16,0 0-16,-1 0 0,1 0 16,0 0-16,0 0 15,0 21-15,0 0 0,21 22 16,-22-22-16,1 21 0,21-21 0,0 22 16,-21-1-16,21 21 0,-21-20 0,21 20 15,-21-20-15,21 20 0,-21 1 16,21-1-16,0 1 0,-22-22 0,1 21 15,21-20-15,-21 20 0,21-20 0,0 20 16,-21-21-16,21 1 0,-21-1 16,21 0-16,0 1 0,0-22 0,0 21 15,0-21-15,0 1 0,0-1 0,0 0 16,21-21-16,0 0 16,0 0-16,0 0 0,1 0 15,-1 0-15,0-21 0,0 0 0,0-1 16,0 1-16,1 0 0,-1-21 15,0 21-15,0-22 0,0 22 0,-21-21 16,0-1-16,0 22 0,0-21 0,0 0 16,0-1-16,-21 1 0,0 0 15,0-1-15,0 22 0,-1-21 0,-20 21 16,21-1-16,0 22 0,0 0 0,-1 0 16,65 0 15,-22 0-16,0 0-15,0 0 16,22 0-16,-22 0 0,21 0 0,0 0 16,-20 0-16,20-21 0,0 0 0,-21 0 15,22 0-15,-1 21 0,0-43 16,-20 22-16,20 0 0,-21 0 0,0 0 16,0 0-16,-21-1 0,0 1 15,22 21-15,-44 0 31,22 43-15,-21-22-16,21 0 0,0 0 0,0 21 16,-21-20-16,21 20 0,0-21 0,0 21 15,0-20-15,0-1 16,0 0-16,0 0 0,21 0 0,-21 0 16,21-21-16,1 0 0,-1 22 0,0-22 15,0 0-15,0 0 0,0 0 16,22 0-16,-22-22 0,0 22 0,21-21 15,-20 0-15,-1 0 0,0 0 0,0-22 16,0 22-16,0 0 0,1-21 16,-1 21-16,0-1 0,-21-20 0,0 21 15,0 0-15,0 0 0,0 42 32,0 0-17,0 0-15,0 0 0,0 0 16,-21 22-16,0-22 0,-1 21 15,22 1-15,-21-1 0,0 0 0,0 1 16,0-1-16,21 0 0,-21 1 0,21 20 16,-22-21-16,22 22 0,0-22 15,0 22-15,0-22 0,0 22 0,0-1 16,0-21-16,0 22 0,0-22 0,0 22 16,0-22-16,22 0 0,-22 1 0,0-1 15,0 0-15,0-20 0,0-1 16,0 0-16,-22 0 0,1 0 0,0-21 15,0 0-15,0 0 0,0 0 16,-1 0-16,1 0 0,0-21 0,-21 21 16,21-21-16,-1 0 0,-20 21 15,21-21-15,0-1 0,0 1 0,-1 0 16,22 0-16,0 0 0,-21 0 0,21-22 16,0 22-16,0 0 0,0-21 0,0 20 15</inkml:trace>
  <inkml:trace contextRef="#ctx0" brushRef="#br0" timeOffset="5404.86">7133 9821 0,'21'-21'0,"-42"42"0,42-63 16,-21 21-16,0 42 31,0 0-31,0 0 15,0 1-15,0 20 0,0 0 0,-21-21 16,21 22-16,-21-1 0,21 0 0,0 1 16,-21-1-16,0 0 0,-1 1 15,22-1-15,0 0 0,-21 1 0,21-22 16,-21 21-16,21-21 0,0 1 0,0-1 16,0 0-16,0-42 31,21 21-31,0-21 0,1-22 15,-1 22-15,-21-21 0,21 21 16</inkml:trace>
  <inkml:trace contextRef="#ctx0" brushRef="#br0" timeOffset="5876.59">7366 9758 0,'0'-21'0,"0"42"0,0-21 31,0 21-31,0 0 0,0 0 15,0 22-15,0-1 0,0-21 0,-21 22 16,21-1-16,-21 0 0,21 1 16,-22-1-16,22-21 0,0 21 0,-21 1 15,0-1-15,21-21 0,0 22 0,0-22 16,-21 0-16,21 0 0,0 0 16,0 0-16,0-42 31,0 0-16,0 0-15,0-21 0,0 20 16,21 1-16,-21-21 0,21 21 0,0-22 16,-21 22-16,22-21 0,-1 0 15,0 20-15,21 1 0,-21-21 0,1 21 16,-1 21-16,0-21 0,21 21 0,-21 0 16,1 0-16,-1 0 0,0 21 15,0 0-15,0-21 0,-21 21 0,0 21 16,21-20-16,-21-1 0,0 0 0,0 21 15,0-21-15,0 1 16,0 20-16,0-21 0,-21 0 0,21 0 16,0 1-16,-21-1 0,21 0 0,-21 0 15,21 0-15,-21-21 16,21-21 15,0 0-31,0 0 16,21 0-16</inkml:trace>
  <inkml:trace contextRef="#ctx0" brushRef="#br0" timeOffset="6312.34">7916 10075 0,'0'22'16,"0"-1"-16,21-21 31,1 0-31,-1 0 0,0 0 16,0 0-16,0-21 0,0 21 15,1-22-15,-1 22 0,0-21 0,-21 0 16,21 0-16,-21 0 0,0 0 16,-21 21-1,0 0 1,0 0-16,-1 0 0,1 0 0,0 0 15,0 21-15,-21 0 0,20 0 16,1 0-16,0 0 0,0 1 0,0 20 16,0-21-16,21 0 0,0 0 0,0 22 15,0-22-15,0 0 0,0 0 16,0 0-16,21-21 0,0 22 0,0-22 16,0 0-16,0 0 0,22 0 0,-22 0 15,0 0-15,21 0 0,-20 0 16,-1 0-16,21 0 0,-21-22 0,0 22 15,1-21-15,-1 21 0,-21-21 0,21 21 16,-21-21-16,21 21 16,-21-21-16,0 0 0,0-1 15,0 1-15</inkml:trace>
  <inkml:trace contextRef="#ctx0" brushRef="#br0" timeOffset="6568.19">6985 9927 0,'0'0'0,"21"0"31,0 0-15,0 0-16,22 0 0,-22 0 15,21-21-15,-21 0 0,22 21 0,-1 0 16,-21-21-16,0 21 0,22 0 0,-22 0 16,0-21-16,0-1 15</inkml:trace>
  <inkml:trace contextRef="#ctx0" brushRef="#br0" timeOffset="7389.01">9779 9885 0,'21'0'31,"-21"-21"-31,21 21 0,0-21 0,1-1 16,-1 22-16,0-21 0,0 0 15,0 21-15,0-21 0,1 0 0,-1 0 16,0-1-16,0 1 0,-21 0 0,0 0 15,0 0-15,0 0 0,-21-1 16,0 1-16,-22 21 0,22 0 16,-21 0-16,21 0 0,-22 0 0,22 0 15,0 0-15,-21 21 0,21-21 16,-1 22-16,1-1 0,0 0 16,21 0-16,0 0 0,0 0 15,0 1-15,0-1 0,0 0 0,0 0 16,21 0-16,0-21 0,1 21 15,-1 1-15,0-1 0,0 0 16,0 0-16,0 0 0,1 0 0,20 1 16,-21-22-16,-21 21 0,21 0 0,-21 0 15,21 0-15,-21 0 0,0 1 16,0-1-16,-21 0 0,0-21 0,-21 21 16,21 0-16,-22 0 0,1-21 0,0 22 15,-1-22-15,22 0 0,-21 0 0,-1 0 16,22 0-16,-21 0 0,21 0 15,0 0-15,-1 0 0,1-22 0,0 1 16,0 21-16,0-21 0,21 0 16,-21-21-16,-1 20 0,22 1 15,0 0-15,-21-21 0,0 21 0,21-1 16,0-20-16,0 21 0,0 0 16,0 0-16,21-1 15,0 22-15,1 0 16,-1 0-16,0 0 0,0 0 0,0 0 15</inkml:trace>
  <inkml:trace contextRef="#ctx0" brushRef="#br0" timeOffset="7700.83">10329 9546 0,'21'-21'15,"-42"42"-15,42-63 0,-21 63 32,0 0-32,0 0 15,0 1-15,-21 20 0,0-21 16,21 21-16,-21 1 0,0-22 0,21 21 0,-21 1 16,-1-1-16,1-21 15,21 21-15,-21 1 0,21-22 0,-21 0 16,21 21-16,-21-20 0,21-1 0,0 0 15,0 0-15,0 0 16,21-21-16,0 0 0,0 0 16,0 0-16,1 0 0,-1-21 15,0 0-15,0 0 16</inkml:trace>
  <inkml:trace contextRef="#ctx0" brushRef="#br0" timeOffset="7904.71">10054 9885 0,'21'0'31,"0"0"-15,1 0-16,-1 0 0,0 0 15,0 0-15,0 0 0,22 0 0,-22 0 16,0 0-16,0 0 0,21-21 15,-20 21-15,-1 0 0,0 0 0,0-21 16</inkml:trace>
  <inkml:trace contextRef="#ctx0" brushRef="#br0" timeOffset="8516.35">10880 9991 0,'0'0'0,"21"0"16,0 0 0,0 0-16,-21-21 15,0-1-15,0 1 16,0 0-16,0 0 0,0 0 16,0 0-16,0-1 0,-21 1 15,21 0-15,-21 0 0,0 0 16,-1 0-16,1-1 0,0 1 0,0 21 15,0 0-15,0 0 0,-1 0 0,-20 0 16,21 21-16,0 1 0,0-1 16,-1 0-16,1 0 0,0 21 0,0-20 15,0 20-15,0-21 0,-1 21 0,22-20 16,0 20-16,0-21 0,0 0 16,0 22-16,0-22 0,0 0 0,0 0 15,22-21-15,-1 0 0,0 0 16,0 0-16,0 0 0,0 0 15,1 0-15,20 0 0,-21 0 16,0-21-16,22 0 0,-22 0 0,0 21 16,21-22-16,-21-20 0,1 21 15,20 0-15,-21-22 0,0 22 0,-21-21 16,21 21-16,-21-22 0,22 22 0,-22 0 16,0 0-16,0 0 0,0 0 15,0 42 1,-22-21-16,1 21 0,21 21 15,-21-21-15,21 1 0,0 20 16,0-21-16,-21 21 0,21-20 0,0 20 16,-21-21-16,21 21 0,0-20 0,0-1 15,0 0-15,0 0 16,0 0-16,21-21 0,0 0 16,0 0-16,0 0 0,1 0 15,-1 0-15,0 0 0,0 0 0,0-21 16,0 0-16,1 0 0,-1 0 15,21-1-15</inkml:trace>
  <inkml:trace contextRef="#ctx0" brushRef="#br0" timeOffset="9452.12">11536 9335 0,'0'0'0,"-21"0"31,21 21-31,-22 0 0,22 0 0,0 0 16,0 0-16,-21 22 0,21-22 0,-21 21 16,21 1-16,-21 20 0,21-21 15,0 1-15,0-1 0,-21 0 0,0 1 16,21-1-16,-22-21 0,22 22 0,0-22 16,0 21-16,0-21 0,0 0 15,0 1-15,0-1 0,22-21 16,-1 0-1,0 0-15,0 0 16,0 0-16,0 0 0,1-21 0,-1 21 16,0-22-16,0 1 0,21 0 0,-20 0 15,-1 0-15,0-22 0,0 22 0,-21-21 16,21 21-16,-21-22 0,21 22 16,-21 0-16,0 0 0,0 0 0,0 42 46,0 0-46,0 0 0,0 0 0,-21 22 16,21-22-16,-21 0 0,21 21 0,-21-20 16,21-1-16,0 0 15,0 0-15,0 0 0,0 0 0,0 1 0,0-1 16,0 0-16,21-21 16,0 0-16,0 0 0,1 0 15,-1 0-15,0 0 0,0 0 0,0 0 16,0 0-16,1 0 0,-1-21 0,0 0 15,0 21-15,0-22 0,0 1 16,1-21-16,-1 21 0,0 0 0,0-22 16,0 1-16,0 21 0,1-22 0,-1 1 15,0 0-15,0 21 0,0-1 16,0 1-16,1 0 0,-1 0 0,0 21 16,0 0-16,0 0 0,0 0 15,-21 21-15,0 0 0,0 0 16,0 1-16,0-1 15,0 0-15,0 0 0,0 0 16,0 0 0,0-42 15,0 0-31,0 0 16,0 0-16,0 0 15,-21-1-15,0 1 0,0 0 16,21 0-16,0 0 0,-21 21 15,0 0-15,-1 0 0,1 0 16,0 0-16,0 0 0,0 21 16,21 0-16,-21 0 0,-1 22 0,1-22 15,0 21-15,0-21 0,21 22 16,0-1-16,-21-21 0,21 21 0,0-20 16,0 20-16,0-21 0,0 0 0,21 0 15,0 1-15,0-1 0,0-21 16,1 21-16,-1-21 0,21 0 0,-21 0 15,0 0-15,22 0 0,-22 0 0,0 0 16,21 0-16,-20 0 0,-1-21 16,0 0-16,0-1 0,21 22 15,-42-21-15,22-21 0,-1 21 0,0 0 0,0-22 16</inkml:trace>
  <inkml:trace contextRef="#ctx0" brushRef="#br0" timeOffset="9657">12277 9292 0,'-22'0'0,"44"0"0,-65 0 32,22 0-1,0 0 0</inkml:trace>
  <inkml:trace contextRef="#ctx0" brushRef="#br0" timeOffset="9848.89">11303 9462 0,'-21'63'32,"42"-63"-32,0 0 15,0 0-15,22 0 0,-22 0 16,0 0-16,0 0 0,21 0 0,-20-21 16,20 21-16,-21 0 0</inkml:trace>
  <inkml:trace contextRef="#ctx0" brushRef="#br0" timeOffset="10633.44">13674 9546 0,'-22'21'0,"44"-21"32,-1 0-17,0 0-15,0 0 0,0-21 0,0 21 16,22-21-16,-22 21 0,0-21 0,21 0 16,-20 21-16,-1-21 0,0-1 15,0 1-15,-21 0 0,0 0 16,0 0-16,-42 0 0,21 21 15,-1 0-15,-20-22 0,0 22 16,-1 0-16,1 0 0,0 0 16,21 0-16,-22 22 0,1-1 0,0 0 15,20 0-15,-20 0 0,21 0 0,0 1 16,-22 20-16,43-21 0,0 21 16,0-20-16,0 20 0,0-21 0,0 0 15,0 22-15,22-22 0,-1 0 0,0 0 16,0 0-16,0-21 0,0 21 15,22-21-15,-22 0 0,0 0 0,21 0 16,-20 0-16,-1 0 0,21 0 0,-21 0 16,-21-21-16,21 21 0,-21-21 15,0 0-15,-21 0 16,0 21-16,0-21 16,-21 21-16,-1 0 0,22 0 15,-21 0-15,-1 0 0,1 21 0,0 0 16,-1 0-16,1 0 0,21 0 0,0 1 15,-22-1-15,22 21 0,21-21 16,-21 0-16,21 22 0,0-22 0,0 0 16,0 21-16,0-20 0,0-1 0,0 0 15,21 0-15,0 0 0,1-21 0,-1 21 16,0 1-16,0-22 0,21 0 16,-20 0-16,20 0 0,-21 0 0,21 0 15,1 0-15,-1-22 0,-21 1 16,22 0-16,-1 0 0,0 0 0</inkml:trace>
  <inkml:trace contextRef="#ctx0" brushRef="#br0" timeOffset="10908.28">14309 9229 0,'-22'0'0,"44"0"0,-65 0 0,22 21 16,0 0-16,0 0 15,21 0-15,0 22 0,-21-22 16,21 21-16,-22 22 0,1-22 0,21 22 16,-21-22-16,0 21 0,21-20 15,-21 20-15,0-20 0,21-1 0,-22 0 16,1 1-16,21-1 0,0-21 0,0 0 16,-21 22-16,21-22 0,0 0 15,0 0-15,21-21 16,0 0-16,1 0 15,-1 0-15,-21-21 0,21 0 0,0 0 16</inkml:trace>
  <inkml:trace contextRef="#ctx0" brushRef="#br0" timeOffset="11283.84">14266 9885 0,'0'21'15,"21"-21"1,1 0-16,-1 0 0,0 0 16,0 0-16,0 0 0,0 0 0,1-21 15,-1 21-15,0-21 0,0 0 16,0 21-16,-21-22 0,21 22 16,-21-21-16,0 0 0,0 0 15,0 0-15,-21 21 16,0 0-16,0 0 15,0 0-15,0 0 0,-1 21 0,-20 0 16,21 0-16,0 0 0,21 1 16,-21-1-16,-1 0 0,22 0 0,-21 0 15,21 22-15,0-22 0,0 0 0,0 0 16,0 0-16,0 0 16,21-21-16,1 22 0,-1-22 15,0 0-15,0 0 0,0 0 0,0 0 16,22 0-16,-22 0 0,21-22 15,-21 1-15,22 0 0,-22 21 16,0-21-16,21 0 0</inkml:trace>
  <inkml:trace contextRef="#ctx0" brushRef="#br0" timeOffset="11948.92">14838 9673 0,'0'43'16,"0"-22"-16,0 0 0,-21 21 15,21-21-15,0 1 0,0-1 0,-22 21 16,22-21-16,-21 0 0,21 1 16,0-1-16,0 0 0,-21 0 15,21 0-15,0 0 0,0 1 16,0-44 31,0 1-47,0 0 15,0 0-15,21 0 0,0 0 0,-21-22 16,0 22-16,22 0 0,-1-21 0,0-1 16,-21 22-16,21-21 0,0 21 15,0-1-15,1 1 0,-1 0 0,0 0 16,0 21-16,0 0 0,0 0 16,1 0-16,-22 21 15,0 0-15,0 0 0,21 22 0,-21-22 16,0 21-16,21-21 0,-21 22 0,0-22 15,0 21-15,0-21 0,0 1 16,0-1-16,0 21 0,0-21 16,0 0-16,-21 1 0,0-22 15,21 21-15,-22-21 16,22-21 0,0-1-16,0 1 15,0 0-15,0 0 0,22 0 16,-22 0-16,21-1 0,0-20 15,0 21-15,21-21 0,-20-1 16,20 1-16,0 21 0,-21-22 0,22 22 16,-1 0-16,0 21 0,1 0 15,-22 0-15,21 0 0,-21 0 0,1 21 16,-1 0-16,0 22 0,0-22 0,-21 0 16,0 21-16,0-20 0,0 20 15,0-21-15,0 0 0,0 0 0,0 1 16,0-1-16,0 0 0,-21 0 0,0-21 15,21 21-15,-21-21 0,21-21 47,0 0-31</inkml:trace>
  <inkml:trace contextRef="#ctx0" brushRef="#br0" timeOffset="12331.7">15727 9885 0,'0'0'0,"21"0"0,0 0 15,0 0-15,0 0 16,1 0-16,-1-21 0,0 21 16,0-21-16,0-1 15,0 22-15,-21-21 0,22 0 16,-22 0-16,0 0 0,0 0 15,0-1-15,0 1 16,-22 21-16,1 0 16,0 21-16,0-21 0,0 22 15,0-1-15,-1 0 0,-20 21 16,42-21-16,-21 22 0,0-22 0,0 0 16,21 21-16,0-20 0,0-1 0,0 0 15,0 0-15,0 0 16,0 0-16,21-21 0,0 0 0,0 0 15,0 0-15,0 0 0,1 0 16,-1 0-16,0 0 0,0 0 0,0 0 16,0 0-16,1-21 0,20 21 15,-21-21-15,0 0 0,0 21 0,1-21 16,-1 0-16,0-1 0</inkml:trace>
  <inkml:trace contextRef="#ctx0" brushRef="#br0" timeOffset="12792.35">16214 9843 0,'0'0'15,"0"-43"-15,0 22 0,21 0 0,-21 0 0,0 0 16,21-1-16,-21 1 0,0 42 31,0 1-31,0-1 0,0 0 0,-21 0 16,21 0-16,-21 22 0,21-22 15,-22 0-15,22 0 0,0 0 16,0 22-16,-21-22 0,0 0 16,21 0-16,0 0 0,-21 0 15,0-21 1,21 22-16,0-44 31,0 1-15,0 0-16,0 0 0,0 0 0,21 0 15,0-22-15,0 22 0,0-21 0,1-1 16,20 1-16,0 0 0,1 21 16,-1-22-16,21 22 0,-20 0 0,-1 0 15,0 21-15,1 0 0,-1 0 16,-21 21-16,0 0 0,1 0 15,-22 22-15,21-22 0,-21 21 0,0 0 16,0-20-16,0 20 0,-21 0 0,-1-21 16,22 22-16,-21-22 0,0 0 15,0 0-15,21 0 0,0 1 0,-21-1 16,21 0-16,21-42 47,0 0-47,-21-1 0,21 22 0,0-21 15,1 0-15,-1 0 0,0 0 16,0-22-16,0 22 0,0-21 16</inkml:trace>
  <inkml:trace contextRef="#ctx0" brushRef="#br0" timeOffset="13036.23">16997 9483 0,'0'0'0,"21"-43"0,-21 22 16,21 0-16,-21 0 0,0 0 0,21 21 15,-21 21 1,0 0-1,0 0-15,-21 22 0,21-1 0,-21-21 16,21 21-16,0 1 0,-21-1 0,0 0 16,21 1-16,-22-1 0,22 0 15,0 1-15,-21-22 0,21 21 0,0-21 16,0 1-16,0-1 0,0 0 16,0 0-16,0 0 15,21-21-15,-21 21 0,22-21 0,-1 0 16,0 0-16,0 0 0,0-21 15,0 0-15,1 21 0,-22-21 16,21 0-16</inkml:trace>
  <inkml:trace contextRef="#ctx0" brushRef="#br0" timeOffset="13213.12">16891 9652 0,'0'0'0,"-21"0"0,0 0 0,-1 0 16,1 0-16,42 0 31,1 0-31,-1 0 16,21 0-16,-21 0 0,0 0 0,1 0 15,20 0-15,-21 0 0,0 0 16,0 0-16,1 0 0,-1 0 0</inkml:trace>
  <inkml:trace contextRef="#ctx0" brushRef="#br0" timeOffset="14008.66">17907 9843 0,'0'0'0,"21"0"0,0 0 0,0 0 0,22 0 15,-22-22-15,0 22 0,0-21 0,0 0 16,1 0-16,-1 0 0,0 0 16,0-1-16,-21 1 0,0 0 15,0 0-15,0 0 0,0-22 0,0 22 16,-21 0-16,0 0 0,0 0 0,-1 0 15,1-1-15,0 22 0,0 0 16,0 0-16,0 0 0,-1 0 0,1 22 16,0-1-16,0 0 0,0 21 0,0-21 15,-1 22-15,-20-1 0,21 0 16,21 1-16,-21-22 0,21 21 0,0 1 16,0-22-16,0 0 0,0 21 0,21-21 15,-21 1-15,21-1 16,0-21-16,0 0 0,22 0 15,-22 0-15,0 0 0,21 0 0,-20 0 16,20-21-16,-21-1 0,0 1 16,0 21-16,22-21 0,-22 0 0,0 0 15,-21-22-15,21 22 0,-21 0 0,21-21 16,-21-1-16,0 22 0,0-21 16,0 21-16,0 0 0,0-22 0,0 22 15,0 42 1,0 0-1,0 1-15,0 20 0,0-21 0,0 21 16,0-20-16,0 20 0,0-21 0,0 0 16,0 22-16,0-22 0,0 0 15,0 0-15,22 0 0,-1-21 16,0 21-16,0-21 0,0 0 0,0 0 16,22 0-16,-22 0 0,21 0 0,-21 0 15,1-21-15,20 0 0,-21 0 16,0 0-16,0 0 0,1-1 0</inkml:trace>
  <inkml:trace contextRef="#ctx0" brushRef="#br0" timeOffset="14424.42">18690 9567 0,'0'-21'0,"0"42"0,0-21 31,0 22-15,-21-1-16,21 21 0,-21-21 15,0 22-15,21-22 0,-22 0 0,22 21 16,0-21-16,-21 1 0,21-1 15,-21 0-15,21 0 0,-21 0 0,21 0 16,0-42 15,0 0-15,0 0-16,0 0 0,21 0 0,-21-1 16,21 1-16,0-21 0,-21 0 15,22 20-15,20-20 0,-21 0 0,0 21 16,0-22-16,22 22 0,-1 0 0,-21 0 15,22 0-15,-22 21 16,21 0-16,-21 0 0,0 0 0,22 21 16,-22 0-16,-21 0 0,21 21 0,-21-20 15,21 20-15,-21-21 0,0 21 16,0 1-16,0-22 0,0 21 0,0-21 16,0 1-16,-21 20 0,0-21 0,0 0 15,21 0-15,-21-21 0,-1 22 16,22-1-16,-21-21 0,21 21 15,21-42 1,1 0 0</inkml:trace>
  <inkml:trace contextRef="#ctx0" brushRef="#br0" timeOffset="14928.14">19706 9673 0,'0'0'15,"0"-21"-15,0 0 0,0 0 0,0 0 16,-21 21-16,0-22 0,0 1 16,-1 21-16,1 0 0,0 0 0,-21 0 15,21 0-15,-22 0 0,22 21 0,-21 1 16,21-1-16,-22 0 0,22 0 16,-21 0-16,21 22 0,-1-22 0,-20 21 15,21-21-15,0 22 0,21-22 16,0 0-16,-21 21 0,21-21 0,0 1 15,0-1-15,0 0 0,21 0 16,0-21-16,0 0 0,21 0 16,-20 0-16,20 0 0,-21 0 0,21 0 15,1 0-15,-22-21 0,21 21 16,1-21-16,-1 0 0,-21-22 0,21 22 16,1 0-16,-22-21 0,0 20 0,0-20 15,0 0-15,1-22 0,-1 22 16,-21 0-16,0-1 0,0 1 0,0 0 15,0-1-15,0 1 0,0 0 16,0 20-16,0 1 0,-21 42 31,21 1-31,-22 20 0,1 0 0,0 1 16,21-1-16,-21 0 0,0 1 0,0 20 16,21-21-16,0 1 0,0-1 15,0 0-15,0 1 0,0-22 0,0 0 16,0 21-16,0-20 0,21-22 0,0 21 15,0-21-15,0 0 16,0 0-16,1 0 0,-1 0 0,0 0 16,0-21-16,0-1 0</inkml:trace>
  <inkml:trace contextRef="#ctx0" brushRef="#br0" timeOffset="16749.05">20468 9567 0,'0'0'16,"0"-21"-16,0 0 0,0-21 0,0 21 0,21-1 16,-21 1-16,21 0 0,-21 0 0,22 21 15,-22-21-15,21 21 0,0 0 16,-21 21-1,0 0-15,0 21 0,0 1 16,0-22-16,0 21 0,0 1 16,0-1-16,-21 0 0,0 1 0,21-1 15,0-21-15,0 21 0,0-20 0,0-1 16,0 0-16,0 0 16,21-21-1,0 0-15,0-21 16,0 0-16,0 0 15,1-1-15,-1 1 0,-21-21 0,21 21 16,0 0-16,-21-22 0,21 1 0,0 21 16,-21 0-16,22-1 15,-22 1-15,0 0 0,0 42 32,0 0-32,0 1 0,0 20 15,0-21-15,0 0 0,0 22 0,21-22 16,-21 0-16,0 21 0,21-21 0,-21 1 15,21-22-15,-21 21 0,21 0 16,0-21-16,1 0 0,-1 0 0,0 0 16,0 0-16,0 0 0,22 0 15,-22 0-15,0-21 0,0 0 16,0-1-16,-21 1 0,21 0 0,1 0 16,-22-21-16,0-1 0,0 22 15,21-21-15,-21-1 0,0 1 0,0 0 16,0-1-16,0 1 0,0 21 15,0-21-15,0 20 0,0 1 0,0 42 32,0 1-17,0-1-15,0 0 0,0 21 0,0-21 16,-21 22-16,21-1 0,0 0 0,0 1 16,-22-22-16,22 21 0,0 1 15,0-22-15,0 21 0,0-21 0,0 0 16,0 1-16,0-1 0,0 0 0,22-21 15,-1 0 1,0 0-16,0 0 0,0 0 0,0 0 16,1 0-16,-1-21 0,0 21 0,21-21 15,-21-1-15,1 1 0,20 0 16,-21-21-16,0 21 0,0-22 0,1 1 16,-1 0-16,-21 20 0,0-20 0,0 0 15,0 21-15,0-1 0,0 1 16,0 0-16,0 0 0,-21 21 15,-1 0-15,1 0 0,0 21 16,21 0-16,0 0 16,0 1-16,0-1 0,0 0 0,0 0 15,0 0-15,0 22 0,21-22 16,-21 0-16,0 21 0,0-21 16,21 1-16,-21-1 0,22 0 0,-22 0 15,21-21-15,-21 21 0,21 0 16,0-21-1,0 0-15,0 0 0,1 0 16,-1 0-16,0 0 0,21 0 0,-21-21 16,1 21-16,-1-21 0,21 0 15,-21 0-15,0 0 0,1-22 0,-1 22 16,0-21-16,0 21 0,-21-22 16,21 22-16,-21 0 0,21 0 0,-21 0 15,0-1-15,0 1 0,0 42 31,0 1-31,0-1 16,-21 0-16,0 21 0,21-21 16,0 1-16,0 20 0,0-21 0,0 21 15,0-20-15,0-1 0,0 0 0,0 0 16,0 0-16,0 0 0,21 1 16,0-22-16,1 0 0,-1 0 15,0 0-15,0 0 0,0 0 16,22 0-16,-22 0 0,0 0 15,0-22-15,21 1 0,-20 0 0,-1 21 16,0-42-16,0 21 0,0-1 0,0-20 16,1 21-16,-1-21 0,0-1 15,-21 1-15,21 0 0,0-1 0,-21 1 16,21 0-16,-21-1 0,0 1 0,0 0 16,22 20-16,-22 1 0,0 0 15,0 0-15,0 42 16,-22 0-1,1 0-15,0 22 0,21-22 16,-21 21-16,0-21 0,0 22 0,21-1 16,0 0-16,-22 1 0,22-1 15,0 0-15,0-20 0,0 20 16,0 0-16,0-21 0,0 1 0,22 20 16,-22-21-16,21 0 0,21-21 0,-21 21 15,0-21-15,22 0 0,-22 0 16,21 0-16,-21 0 0,22 0 0,-22 0 15,21 0-15,-21-21 0,22 0 0,-22 0 16,0 0-16,21 0 0,-20-1 16,-1-20-16,0 21 0,-21-21 0,0 20 15,21-20-15,-21 21 0,0 0 0,0 0 16,0-1-16,-21 22 16,0 0-16,21 22 15,-21-1-15,-1 0 0,1 0 0,21 21 0,-21-20 16,21 20-16,-21-21 15,21 21-15,0-20 0,0-1 0,0 0 16,0 0-16,0 0 0,0 0 0,0 1 16,21-1-16,0-21 0,0 0 15,1 0-15,-1 0 0,21 0 16,-21 0-16,0 0 0,1 0 0,-1 0 16,0-21-16,0-1 0,0 22 15,0-21-15,1 0 0,-1-21 0,0 21 16</inkml:trace>
  <inkml:trace contextRef="#ctx0" brushRef="#br0" timeOffset="16984.45">22500 9313 0,'85'22'31,"-64"-22"-31,21 0 0,1 0 0,-22 0 16,21 0-16,0 0 0,1 0 0,-1 0 15,-21 0-15,22 0 0,-22 0 16,-21-22-16,0 1 16,-21 21-1,-1 0-15</inkml:trace>
  <inkml:trace contextRef="#ctx0" brushRef="#br0" timeOffset="17156.96">21992 9186 0,'0'0'0,"0"22"16,-21-22-1</inkml:trace>
  <inkml:trace contextRef="#ctx0" brushRef="#br0" timeOffset="17617.68">24299 9335 0,'0'0'0,"-21"-22"0,0 1 0,0 0 15,0 0-15,21-21 0,-22 20 0,22 1 16,0 0-16,0 0 0,0 42 31,0 0-31,22 0 0,-1 1 0,0 20 16,0 0-16,0 1 0,22-1 15,-22 21-15,0-20 0,0 20 0,-21-20 16,21-1-16,0 21 0,-21-41 0,22 20 16,-22 0-16,0-21 0,0 1 15,0-1-15,0 0 0,0 0 0,21-21 47,-21-21-47,21 0 0</inkml:trace>
  <inkml:trace contextRef="#ctx0" brushRef="#br0" timeOffset="17851.56">24828 9250 0,'0'-21'16,"0"42"-16,-21-42 0,0 0 0,-21 21 16,21 0-16,-22 21 15,1 0-15,0 0 0,-1 0 0,1 0 0,21 22 16,-22-1-16,1-21 0,0 22 0,21-1 15,-22 0-15,22 1 16,0-1-16,0 0 0,0-21 0,21 1 16,0 20-16,0-21 0,0 0 0,0 0 15,21-21 1,0 0-16,0 0 0,0 0 16,0 0-16,1 0 0,-1-21 0</inkml:trace>
  <inkml:trace contextRef="#ctx0" brushRef="#br0" timeOffset="18148.39">25104 9377 0,'0'0'15,"0"-21"-15,0 42 16,-22-21 0,1 21-16,0 21 0,21-20 15,0 20-15,-21 21 0,0-20 0,0 20 16,21 1-16,-22-22 0,1 22 15,21-1-15,-21 1 0,0-1 0,21-21 16,-21 22-16,0-1 0,21-20 0,-22 20 16,1-20-16,0 20 0,21 1 0,0-22 15,-21 0-15,21 1 0,-21-1 16,21-21-16,0 21 0,0-20 16,21-22-1,0 0-15,-21-22 0,21 22 16,0-21-16,1-21 0,-1 21 15,0-22-15,-21 1 0,21 0 0</inkml:trace>
  <inkml:trace contextRef="#ctx0" brushRef="#br0" timeOffset="18456.21">25019 9631 0,'0'0'16,"21"-64"-16,-21 22 0,0 0 0,0-1 15,0 1-15,0 0 0,0 21 0,21-1 16,0 1-16,1 0 0,-1 0 0,0 21 15,0-21-15,21 21 0,-20-21 16,20 21-16,0 0 0,-21 0 16,22 0-16,-22 21 0,21 0 0,-21 0 15,-21 0-15,0 22 0,0-22 16,0 21-16,0-21 0,-21 22 0,0-22 16,-21 21-16,-1-21 0,22 0 0,-21 1 15,0-1-15,-1 0 0,1 0 16,0 0-16,20-21 0,-20 0 0,21 21 15,0-21-15,42 0 32,0-21-17,0 21-15,0-21 0,22 21 16,-22 0-16</inkml:trace>
  <inkml:trace contextRef="#ctx0" brushRef="#br0" timeOffset="18899.72">25971 9356 0,'0'0'0,"-21"0"15,0 0-15,0 0 16,-21 0-16,20 0 0,1 0 0,-21 0 16,21 21-16,-22 0 15,22 0-15,-21 0 0,21 1 0,0-1 16,-1 21-16,1-21 0,0 0 0,0 22 15,21-22-15,0 0 0,0 0 16,0 0-16,0 1 0,0-1 0,21-21 16,0 21-16,0-21 15,22 0-15,-22 0 0,0-21 16,21 0-16,-20 21 0,-1-22 0,21 1 16,-21 0-16,0-21 0,1 21 0,-1-1 15,0-20-15,0 21 0,0-21 16,0 20-16,-21 1 0,0 0 0,0 0 15,0 0-15,0 42 32,-21 0-32,21 0 0,0 0 0,-21 1 15,0 20-15,21-21 0,-21 0 0,21 22 16,0-22-16,0 0 0,0 0 16,0 0-16,21 0 0,0 1 0,0-22 15,0 21-15,1-21 0,-1 0 0,0 0 16,0 0-16,0 0 0,0 0 15,1-21-15,-1-1 0,0 1 0</inkml:trace>
  <inkml:trace contextRef="#ctx0" brushRef="#br0" timeOffset="19131.82">26374 9144 0,'0'0'0,"0"-21"0,0 0 15,0 0-15,-22 42 16,1 0-16,21 0 0,-21 0 15,0 22-15,0-1 0,21-21 16,-21 21-16,-1 1 0,22-1 0,0 0 16,0 1-16,-21-1 0,21 0 0,0-20 15,0 20-15,0-21 0,0 0 16,0 0-16,0 1 0,0-1 0,0 0 16,21-21-16,1 0 15,-1 0-15,0 0 0,0 0 16,0-21-16,22 0 0,-22-1 0</inkml:trace>
  <inkml:trace contextRef="#ctx0" brushRef="#br0" timeOffset="19568.58">26712 9144 0,'0'0'0,"0"-42"0,0 21 0,0-1 0,0 44 31,0-1-31,0 21 16,0-21-16,0 22 0,0-22 0,0 21 15,-21 0-15,21-20 16,0 20-16,-21-21 0,21 21 0,-21-20 16,0 20-16,21-21 0,0 0 0,-22 0 15,22 22-15,-21-43 0,21 21 16,0 0-16,-21-21 16,21-21-1,0 0 1,0 0-16,0-1 0,21 1 0,0-21 15,1 21-15,-1-22 0,0 22 0,0-21 16,21 21-16,1-22 0,-22 22 16,21 0-16,-21 21 0,1 0 0,-1 0 15,0 0-15,0 0 0,-21 21 16,0 0-16,0 22 16,0-22-16,0 21 0,0-21 0,-21 22 15,0-1-15,0-21 0,21 22 0,-22-22 16,1 21-16,0-21 0,0 0 15,21 1-15,-21-1 0,0 0 16,21 0-16,-22-42 31,22 0-31,0 0 0</inkml:trace>
  <inkml:trace contextRef="#ctx0" brushRef="#br0" timeOffset="19752.48">26120 9271 0,'-22'0'0,"44"0"0,-65 0 16,22 0-16,42 0 31,0 0-31,1 0 0,20 0 16,-21 0-16,21 0 0,1 0 0,-1 0 15,0-21-15,-20 21 0,20-21 16,-21 0-16</inkml:trace>
  <inkml:trace contextRef="#ctx0" brushRef="#br0" timeOffset="20468.75">27940 9208 0,'0'0'0,"21"0"31,0 0-31,0-22 0,22 22 16,-22-21-16,21 0 0,-21 21 16,22-21-16,-1 0 0,-21 0 15,22-1-15,-22 1 0,0 0 0,-21 0 16,0 0-16,0 0 0,0-1 15,-21 22-15,-22-21 0,1 21 16,0 0-16,-1 0 0,-20 21 0,-1-21 16,22 22-16,-21-1 0,20 21 15,1-21-15,0 0 0,20 22 0,-20-1 16,21-21-16,0 0 0,21 22 16,0-22-16,0 0 0,0 21 0,0-20 15,42-22-15,-21 21 0,0 0 0,22 0 16,-1-21-16,0 0 0,1 0 15,-1 0-15,22 0 0,-22 0 16,0 0-16,1 0 0,-1 0 0,-21 0 16,0 0-16,-42 0 15,0 0 1,-21 0-16,-1 0 0,1 0 0,0 0 16,-1 0-16,1 0 0,0 21 0,-1-21 15,22 21-15,-21 1 0,21-1 16,-1 0-16,1 0 0,21 0 0,0 0 15,0 1-15,0-1 0,0 0 0,21-21 16,1 21-16,-1 0 0,0-21 16,0 0-16,21 0 0,-20 0 15,20 0-15,0 0 0,1 0 0,-1 0 16,0-21-16,1 21 0,-1-21 16,0 0-16</inkml:trace>
  <inkml:trace contextRef="#ctx0" brushRef="#br0" timeOffset="20676.62">28469 9398 0,'0'-21'0,"0"42"0,0-63 0,0 21 16,0 42 15,21 0-15,-21 0-16,21 0 0,-21 0 0,22 1 16,-22-1-16,0 0 15,21 0-15,0 0 0,-21 0 0,21 1 16,-21-1-16,21-21 0,0 0 15,1 0 1,-1 0-16,0 0 16,-21-21-16</inkml:trace>
  <inkml:trace contextRef="#ctx0" brushRef="#br0" timeOffset="20876.52">28744 9419 0,'0'0'0,"0"-21"15,0-42 1,-21 63-16,0 0 0,0 0 15,0 21-15,-1-21 16,1 21-16,0 0 0,0 0 0,0 0 16,0 1-16,-1-1 0,1 0 15,0 0-15,21 21 0,0-20 0,-21-1 16,0 0-16,21 0 0,0 0 16,0 0-1,21-21 1,0 0-16</inkml:trace>
  <inkml:trace contextRef="#ctx0" brushRef="#br0" timeOffset="21160.36">29062 9356 0,'0'0'0,"0"-21"0,0-1 16,21 22-16,-21 22 15,-21-1 1,21 0-16,-21 21 0,21-21 15,-22 22-15,1-1 0,21 0 0,-21 22 16,21-22-16,0 22 0,-21-22 0,21 22 16,-21-1-16,21-21 0,0 22 15,-21-1-15,21 22 0,0-21 0,-22-1 16,1 22-16,0-22 0,-21 1 0,21-1 16,-1-20-16,1-1 0,21 0 15,0 1-15,-21-22 0,21 0 16,0 0-16,21-42 15,-21 0 1,21 0-16,1-1 0</inkml:trace>
  <inkml:trace contextRef="#ctx0" brushRef="#br0" timeOffset="21536.14">29189 9525 0,'0'0'0,"0"-42"0,0 21 0,0-1 16,0 1-16,-21 0 0,-1 0 16,22 0-16,0 0 15,0-1 1,22 22-16,-1 0 16,0 0-16,0 0 0,0 0 0,0 0 15,1 0-15,-1 0 0,21 0 16,-21 22-16,0-1 0,1-21 15,-1 21-15,-21 0 0,0 0 16,0 0-16,0 1 0,0-1 16,-43 0-16,22 0 0,0-21 15,0 21-15,-21 0 0,-1-21 0,22 22 16,-21-22-16,-1 0 16,22 21-16,0-21 0,-21 0 0,21 21 15,42-21 16,0-21-31,21 0 16,-21-1-16,1 1 0</inkml:trace>
  <inkml:trace contextRef="#ctx0" brushRef="#br0" timeOffset="22015.87">29591 9356 0,'-21'0'16,"21"-21"-16,21 21 31,0 0-15,0 0-16,0 0 0,-21 21 15,22-21-15,-1 21 0,0 0 16,-21 0-16,21-21 0,-21 21 0,21 22 15,-21-22-15,0 0 0,0 0 0,0 0 16,0 1-16,0-1 16,0 0-16,0 0 0,0 0 0,0 0 15,-21-21 1,0 0-16,21-21 31,0 0-31,0 0 0,0 0 16,0 0-16,0-1 0,0 1 15,21 0-15,0 0 0,-21 0 0,21 0 16,1-1-16,-22 1 0,21 0 0,0 0 16,0 0-16,0 0 15,0-1-15,1 22 16,-1 0-16,0 0 31,-21 22-31,21-22 0,-21 21 16,21-21-16,-21 21 15,21-21-15</inkml:trace>
  <inkml:trace contextRef="#ctx0" brushRef="#br0" timeOffset="22388.72">30184 9462 0,'21'0'0,"0"0"16,0 0-1,-21-22-15,21 22 0,0-21 16,1 0-16,-1 21 16,-21-21-16,21 0 0,-21 0 15,21-1-15,-21 1 0,0 0 16,0 0-16,-21 21 31,0 0-31,0 0 0,-1 21 16,1-21-16,0 21 0,0 0 0,0 1 15,0 20-15,21-21 0,-22 0 16,1 0-16,21 1 0,-21-1 16,21 0-16,0 21 0,0-21 0,0 1 15,0-1-15,0 0 16,21-21-16,0 0 16,1 0-16,-1 0 0,0 0 0,0 0 15,21 0-15,-20-21 0,20 21 16,0-21-16,-21-1 0,22 1 0,-1 0 15</inkml:trace>
  <inkml:trace contextRef="#ctx0" brushRef="#br0" timeOffset="22744.19">30649 9419 0,'0'0'0,"21"-21"0,1-21 16,-22 21-16,21-1 0,-21 1 15,0 0-15,0 0 0,0 0 16,-21 21 0,-1 0-16,1 0 0,21 21 15,-21 0-15,0 0 16,21 0-16,-21 1 0,21-1 15,0 0-15,0 0 16,0 0-16,21-21 0,0 21 0,0 1 16,0-22-16,1 21 0,-1-21 15,0 21-15,0-21 16,0 0-16,-21 21 16,-21-21 15,0 0-31,0 0 15,0 0-15,-1 0 16,1 0-16,0 0 0,0 0 0,0 0 16,0 0-16,-1 0 15,1 0-15,42 0 32,1 0-17,-1 0-15,0 0 0</inkml:trace>
  <inkml:trace contextRef="#ctx0" brushRef="#br0" timeOffset="23151.96">31200 9271 0,'0'0'16,"21"0"-16,-21-21 0,0 0 31,-21 21-16,-1 0-15,1 0 0,0 0 16,0 0-16,0 21 0,0 0 0,-1-21 16,1 21-16,21 0 15,-21 1-15,0-1 0,21 0 0,0 0 16,0 0-16,0 0 16,0 1-16,21-1 15,0-21-15,0 21 16,1-21-16,-22 21 0,21-21 15,0 21-15,-21 0 0,0 1 16,0-1-16,0 0 16,-21 0-1,0-21-15,-1 0 16,1 0-16,0 0 16,0 0-16,0 0 0,0 0 15,-1 0-15,44-21 31,-1 21-31,0-21 16</inkml:trace>
  <inkml:trace contextRef="#ctx0" brushRef="#br0" timeOffset="23395.82">31559 9292 0,'-21'0'47,"0"21"-47,21 1 0,-21-22 0,0 21 16,21 0-16,0 0 0,-21 0 15,-1-21-15,22 21 0,-21 1 0,21-1 16,0 0-16,0 0 16,-21-21-16,21 21 0,21-42 46</inkml:trace>
  <inkml:trace contextRef="#ctx0" brushRef="#br0" timeOffset="23595.7">31559 9165 0,'0'0'0,"-21"-21"0,0 21 0,21-21 16,-21 21-16,21-21 0,-21 21 15,0 0-15,-1 0 16,1 0-16,42 0 47,1 21-47,-1-21 0,0 21 16,0-21-16</inkml:trace>
  <inkml:trace contextRef="#ctx0" brushRef="#br0" timeOffset="24323.94">31983 9271 0,'-85'0'16,"64"0"-1,0 0 1,21 21-16,0 0 0,-21-21 0,21 22 15,0-1-15,0 0 16,0 0-16,0 0 16,0 0-1,21 1 1,-21-44 15,0 1-15,0 0-16,0 0 15,21 0-15,0 0 0,-21-1 16,21 1-16,0 0 0,1 0 16,-1 0-16,0 0 0,0-1 0,21 1 15,-20 0-15,-1 21 0,21 0 16,0 0-16,-20 0 0,20 0 16,0 0-16,-21 0 0,1 21 15,-1-21-15,0 21 0,-21 1 0,0-1 16,0 0-16,0 0 0,0 0 15,0 0-15,0 1 0,0-1 0,0 0 16,0 0-16,-21-21 0,21 21 16,-21-21-16,-1 0 0,1 21 15,0-21 1,0 0-16,0 0 16,21-21-16,0 0 0,0 0 15,0 0-15,0 0 0,21-1 16,0 1-16,0 0 15,0 0-15,22 0 0,-1 0 16,0-1-16,1-20 0,20 21 16,-20 21-16,20-21 0,-21 21 0,22-21 15,-22 21-15,1 0 0,-22 0 16,21 21-16,-21 0 0,-21 0 0,0 0 16,0 0-16,0 1 15,0 20-15,0-21 0,0 0 0,-21-21 16,0 21-16,0 1 0,0-1 15,-1 0-15,1-21 0,0 21 16,0 0 0,0-21-16</inkml:trace>
  <inkml:trace contextRef="#ctx0" brushRef="#br1" timeOffset="43583.92">7239 11197 0,'0'-63'32,"21"63"-32,-21-21 0,21-1 15,-21 1-15,0 0 0,21 0 16,-21 0-16,22 21 0,-22-21 16,0-1-16,0 1 0,0 0 15,21 21-15,-21 21 31,0 0-15,-21 1-16,-1-1 0,22 0 16,-21 21-16,0 1 0,21-1 15,-21 0-15,0 22 0,-22-22 0,22 22 16,0-22-16,0 0 0,-21 22 16,20-22-16,1 0 0,-21 1 0,21-22 15,0 21-15,-1-21 0,22 1 0,-21-1 16,21 0-16,-21 0 0,21 0 15,0-42 17,0 0-17,21 0-15,0 0 0,1-1 0,-1 1 16,0-21-16,0 21 0</inkml:trace>
  <inkml:trace contextRef="#ctx0" brushRef="#br1" timeOffset="43889.01">7599 10816 0,'0'0'16,"0"21"-16,-21 1 16,21-1-16,-22 0 0,1 21 15,21-21-15,-21 22 0,0-1 16,21 22-16,-21-22 0,0 21 0,-1-20 15,1 20-15,0-20 0,0 20 16,0-21-16,0 1 0,-1-1 16,1 0-16,0 1 0,21-22 0,-21 0 15,21 0-15,-21 0 0,21 1 0,0-1 16,21-42 15,0-1-15,-21 1-16,21-21 0,0 21 15</inkml:trace>
  <inkml:trace contextRef="#ctx0" brushRef="#br1" timeOffset="44348.25">7959 11134 0,'21'0'0,"-42"0"0,42-21 0,-21-1 15,0 1 1,-21 21-16,-1 0 16,1 0-16,-21 0 15,21 21-15,0 1 0,-22-22 0,22 21 16,0 0-16,0 0 0,0 0 0,-1 0 16,1 1-16,21-1 15,-21 0-15,21 0 0,0 0 16,0 0-16,21-21 0,0 22 15,1-22-15,-1 0 0,0 21 16,0-21-16,0 21 0,22-21 0,-22 0 16,0 21-16,0-21 0,0 21 15,0 0-15,1-21 0,-22 22 0,21-1 16,-21 0-16,0 0 0,-21 0 16,-22-21-16,22 21 15,0 1-15,-21-22 0,20 21 0,-20-21 16,0 0-16,21 0 0,-22 21 15,1-21-15,21 0 0,0 0 0,-22 0 16,22 0-16,0 0 16,0 0-16,21-21 15,21 0 1,21-1-16,-21 22 16,1-21-16,20 21 0</inkml:trace>
  <inkml:trace contextRef="#ctx0" brushRef="#br1" timeOffset="44684.07">8276 11176 0,'0'0'0,"0"-21"16,0 0-16,0 42 31,0 0-31,0 0 15,0 22-15,0-1 0,0-21 0,0 21 16,0 1-16,0 20 0,-21-20 0,21-1 16,0 0-16,-21 22 15,21-22-15,0 22 0,0-1 0,-21 1 0,21-1 16,-22-21-16,1 22 0,21-1 16,-21 1-16,0-1 0,0-20 0,0 20 15,21-20-15,-22-22 0,1 21 16,21-21-16,-21 0 0,21 1 0,0-44 31,0 1-31,0 0 0,0 0 16,21-21-16,0-1 0,1 1 0,-22 0 15</inkml:trace>
  <inkml:trace contextRef="#ctx0" brushRef="#br1" timeOffset="44988.9">8255 11303 0,'0'0'0,"0"-21"0,0-21 16,0 20-16,0 1 0,0 0 16,0 0-16,21 0 0,0 0 0,0-1 15,1 22-15,-1 0 0,21 0 16,-21 0-16,0 0 0,1 22 16,-1 20-16,0-21 0,0 0 0,-21 22 15,0-1-15,0-21 0,0 21 0,0 1 16,0-22-16,-21 0 0,0 21 15,0-20-15,-22-1 0,22 0 0,-21-21 16,21 21-16,-1 0 0,-20-21 0,21 0 16,0 0-16,0 0 15,-1 0-15,22-21 32,22 21-32,-1-21 0,0 21 15,0-21-15,0 0 0</inkml:trace>
  <inkml:trace contextRef="#ctx0" brushRef="#br1" timeOffset="45447.68">9038 11134 0,'0'0'0,"-21"-21"0,0-1 15,0 1-15,-1 21 0,1 0 0,0 0 16,0-21-16,-21 21 0,20 0 0,1 0 15,0 21-15,0 0 0,-21 1 16,20-1-16,1 21 0,0 0 0,0-20 16,0 20-16,0 0 0,-1-21 0,1 22 15,21-22-15,0 21 0,0-21 16,0 1-16,0-1 0,0 0 0,21 0 16,1-21-16,-1 0 15,0 0-15,21 0 0,-21-21 16,22 0-16,-22 21 0,0-21 0,21-1 15,-20 1-15,20 0 0,-21-21 16,0 21-16,0-22 0,1 22 16,-1-21-16,-21 21 0,21-22 0,-21 22 15,0 0-15,-21 42 32,0 0-32,21 22 0,-22-22 15,22 0-15,0 21 0,0-21 16,0 22-16,0-22 0,0 0 0,0 0 15,0 0-15,0 1 0,22-1 0,-1-21 16,0 21-16,0-21 0,0 0 16,0 0-16,1 0 0,-1 0 15,0 0-15,21 0 0,-21-21 0,22 21 16</inkml:trace>
  <inkml:trace contextRef="#ctx0" brushRef="#br1" timeOffset="45884.58">9440 11113 0,'0'0'0,"-42"0"32,42 21-32,0 0 0,0 0 15,0 0-15,0 0 0,0 22 16,0-22-16,0 0 0,0 21 0,0-20 16,0-1-16,0 0 0,0 0 15,0 0-15,0 0 0,0 1 16,0-1-16,-21-21 0,21 21 15,-21-21-15,21-21 32,0 0-32,0-1 0,0 1 15,0 0-15,0 0 0,0-21 0,0 20 16,0-20-16,21 0 0,0-1 16,0 1-16,0 0 0,0-1 0,1 22 15,20 0-15,0 0 0,-21 0 16,22 21-16,-1 0 0,0 0 0,-20 0 15,-1 21-15,0 0 0,0 21 16,-21-20-16,21 20 0,-21 0 0,0 1 16,0-1-16,0 0 0,0 1 15,0-1-15,-21 0 0,21-21 0,-21 22 16,0-22-16,0 0 0,21 0 0,-22 0 16,1-21-1,21-21 1,0 0-16,0 0 0</inkml:trace>
  <inkml:trace contextRef="#ctx0" brushRef="#br1" timeOffset="46312.94">10308 10753 0,'0'-21'31,"21"21"-31,0 0 0,22 0 16,-22 0-16,0-22 0,21 22 0,-20 0 15,20 0-15,-21 0 0,21-21 0,-20 21 16,-1 0-16,-64 0 31,22 0-31,0 0 16,-21 0-16,21 0 0,-1 0 15,-20 0-15</inkml:trace>
  <inkml:trace contextRef="#ctx0" brushRef="#br1" timeOffset="46559.8">10308 10689 0,'-42'21'31,"42"1"-31,0-1 0,0 0 15,0 0-15,0 21 0,0-20 0,0-1 16,0 21-16,-21-21 0,21 22 0,0-1 16,-22 0-16,22 1 0,0-1 15,0 21-15,-21-20 0,21-1 16,-21 0-16,21 1 0,-21-1 0,21 0 16,0 1-16,0-1 0,0-21 0,0 22 15,0-22-15,0 0 0,0 0 16,0 0-16,0 0 15,21-21-15,0 0 0,0 0 0,1 0 16,20-21-16,-21 0 0,0 0 16,0 0-16,22 0 0,-22-22 0,0 22 15</inkml:trace>
  <inkml:trace contextRef="#ctx0" brushRef="#br1" timeOffset="46816.65">10858 10774 0,'-21'42'32,"0"-21"-32,0 1 15,21 20-15,-21-21 0,0 21 0,-1 1 16,22-1-16,-21 0 0,0 1 0,21-1 16,0 0-16,-21-20 0,21 20 15,0 0-15,0-21 0,0 1 0,0-1 16,0 21-16,21-42 15,-21 21-15,21-21 16,0 0-16,1 0 0,20 0 0,-21-21 16,0 0-16,22 21 0,-22-21 0,0-22 15,0 22-15,0 0 0</inkml:trace>
  <inkml:trace contextRef="#ctx0" brushRef="#br1" timeOffset="47011.6">10435 11134 0,'0'0'0,"0"21"0,0 0 0,21-21 31,0 0-31,1 0 0,-1 0 16,21 0-16,-21 0 0,0 0 15,22-21-15,-22 21 0,21-21 0,1 21 16,-22-21-16,21 21 0,-21 0 0,22-22 15</inkml:trace>
  <inkml:trace contextRef="#ctx0" brushRef="#br1" timeOffset="47380.39">11134 11113 0,'0'21'0,"0"0"31,21-21-15,0 0-16,0 0 0,0-21 16,0 21-16,1-21 0,20 21 15,-21-22-15,0 22 0,0-21 0,1 21 16,-1-21-16,-21 0 0,0 0 16,0 0-16,0-1 15,-21 22-15,-1 0 0,1 0 16,0 0-16,0 0 0,0 0 0,0 0 15,-22 0-15,22 22 0,0-1 16,0 0-16,0 0 0,21 0 16,-22 0-16,22 22 0,-21-22 0,21 0 15,0 0-15,0 0 0,0 1 0,0-1 16,0 0-16,0 0 0,21-21 16,1 21-16,20-21 0,-21 0 15,21 0-15,-20 0 0,20 0 0,0-21 16,1 21-16</inkml:trace>
  <inkml:trace contextRef="#ctx0" brushRef="#br1" timeOffset="47900.38">11642 10986 0,'0'0'0,"0"-43"31,21 43-31,0 0 15,0 0-15,0 0 0,0 0 0,1 0 16,-1 0-16,0 0 0,0 21 0,0 1 16,0-1-16,-21 0 0,0 0 0,0 0 15,0 22-15,0-22 0,0 0 16,0 21-16,-21-21 0,0 22 0,-21-22 16,21 0-16,-1 0 0,-20 0 0,21 1 15,0-1-15,0-21 16,21 21-16,0-42 31,21 0-31,0-1 16,0 22-16,0-42 0,22 21 0,-22 0 15,0-22-15,0 22 0,21-21 0,-20 21 16,-1-22-16,21 22 0,-21-21 16,0 21-16,1 0 0,-1-1 0,0 1 15,-42 42 1,0-21-1,21 22-15,-43-1 16,43 0-16,-42 0 0,42 21 0,-21-20 16,0 20-16,-1-21 0,1 21 0,21 1 15,0-22-15,0 0 0,0 0 16,0 22-16,0-22 0,21 0 16,1-21-16,-1 0 0,0 0 0,21 0 15,-21 0-15,22 0 0,-22 0 16,21 0-16,1 0 0,-22-21 0,21 0 15,0-1-15,-20 1 0,20 0 0</inkml:trace>
  <inkml:trace contextRef="#ctx0" brushRef="#br1" timeOffset="48148.24">12573 10774 0,'0'0'16,"0"-42"-16,0 20 0,0 1 0,0 0 15,0 0-15,-21 42 16,0 0-16,21 0 15,-22 22-15,22-22 0,0 21 16,-21 1-16,0-1 0,21 0 0,-21 1 16,21-1-16,-21 0 0,21 1 0,0-1 15,0 0-15,0 1 0,0-1 0,0-21 16,0 21-16,0-20 16,0-1-16,21 0 0,-21 0 0,21 0 0,0-21 15,0 0-15,1 0 0,-1 0 16,0 0-16,0 0 0,0-21 15,0 0-15,1 0 0</inkml:trace>
  <inkml:trace contextRef="#ctx0" brushRef="#br1" timeOffset="48341.13">12340 11028 0,'21'21'31,"0"-21"-31,22 0 0,-22 0 16,0 0-16,0 0 0,0 0 15,22 0-15,-22 0 0,21 0 0,-21 0 16,22-21-16,-22 21 0,21 0 0,1 0 16</inkml:trace>
  <inkml:trace contextRef="#ctx0" brushRef="#br1" timeOffset="48600">13250 10774 0,'0'0'0,"-21"0"0,0 0 0,0 0 0,-43 0 16,43 0-16,0 0 16,0 0-16,0 21 0,-1 0 15,1 0-15,0 1 0,0 20 0,0-21 16,0 21-16,-1-20 0,1 20 0,21 0 15,0 1-15,-21-1 0,21 0 16,-21 1-16,21-1 0,0-21 0,0 21 16,0-20-16,0 20 0,0-21 0,21 0 15,0 0-15,0-21 0,1 22 16,-1-22-16,0 0 0,0 0 16,0 0-16,22 0 0,-22 0 0</inkml:trace>
  <inkml:trace contextRef="#ctx0" brushRef="#br1" timeOffset="48884.58">13568 10859 0,'0'0'16,"0"-22"-16,21 22 16,0 0-16,0 0 15,0 22-15,1-1 0,-1 0 16,0 0-16,0 0 0,-21 0 15,21 22-15,-21-22 0,21 21 16,-21 1-16,0-1 0,0 0 0,0 1 16,0-1-16,-21-21 0,0 21 15,0 1-15,0-22 0,0 0 0,-1 0 16,-20 0-16,0 1 0,21-1 0,-22-21 16,22 21-16,0-21 0,0 0 0,0 0 15,-1 0-15,1 0 16,21-21-16</inkml:trace>
  <inkml:trace contextRef="#ctx0" brushRef="#br1" timeOffset="49332.33">14182 11007 0,'21'0'46,"0"0"-46,0 0 0,0 0 16,0 0-16,1 0 0,20 0 16,-21 0-16,0 0 0,0 0 15,1 0-15,-1 0 0</inkml:trace>
  <inkml:trace contextRef="#ctx0" brushRef="#br1" timeOffset="49506.41">14182 11240 0,'-22'0'0,"44"0"0,-44 21 0,22 0 16,22-21 15,-1 0-31,0 0 0,0 0 16,21 0-16,-20-21 0,20 21 15,0-21-15,1-1 0,-1 22 0,0-21 16,1 0-16,-1 0 0</inkml:trace>
  <inkml:trace contextRef="#ctx0" brushRef="#br1" timeOffset="49848.25">15155 10732 0,'-21'0'0,"0"0"16,0 0-1,42-22 17,0 22-17,0 0-15,0 0 0,-21-21 16,22 21-16,-1-21 0,-21 0 16,0 0-1,0 0-15,-21 21 16,-1 0-16,1 0 0,0 0 0,0 0 15,21 21-15,-21 0 0,0-21 0,-1 21 16,22 0-16,0 0 16,0 22-16,0-22 0,0 0 0,0 0 15,0 0-15,0 1 0,22-1 0,-22 0 16,21 0-16,0-21 0,21 21 16,-21-21-16,1 0 0</inkml:trace>
  <inkml:trace contextRef="#ctx0" brushRef="#br1" timeOffset="50112.45">15833 10774 0,'0'-21'0,"0"42"0,0-63 0,-22 20 16,1 22-16,0 0 15,0 0-15,0 0 0,21 22 0,-21-1 16,-1 0-16,1 21 0,0-21 0,0 1 15,0 20-15,0-21 0,21 21 0,-22 1 16,1-22-16,0 21 0,21-21 16,0 22-16,0-22 0,-21 21 0,21-21 15,0 1-15,0-1 0,0 0 0,0 0 16,21-21 0,0 0-16,0 0 15,1-21-15,-1 21 0</inkml:trace>
  <inkml:trace contextRef="#ctx0" brushRef="#br1" timeOffset="50356.31">15790 10710 0,'0'0'16,"21"-21"-16,1 21 0,-1 0 16,-21 21-1,21 1-15,0-1 0,-21 0 0,0 21 16,0-21-16,21 22 0,-21-1 15,0 0-15,0 1 0,0-1 0,0 0 16,0 1-16,0-1 0,0-21 16,0 22-16,0-22 0,0 21 0,0-21 15,-21 0-15,0 1 16,0-22-16,0 0 0,-1 0 16,1 0-16,0 0 0,0 0 0,0-22 15</inkml:trace>
  <inkml:trace contextRef="#ctx0" brushRef="#br1" timeOffset="50532.21">15473 11070 0,'-21'0'16,"42"0"-16,-21 0 15,21 0-15,21 0 0,-21 0 16,22 0-16,-1 0 0,0 0 16,1 0-16,20 0 0,1 0 15,-1 0-15,-20-21 0,41 21 0,-20 0 16,-1 0-16,1-21 0,-1 21 0,1-21 15,-22 0-15,0 21 0,-20-22 16,-1 22-16</inkml:trace>
  <inkml:trace contextRef="#ctx0" brushRef="#br1" timeOffset="50756.08">16531 10922 0,'0'-42'31,"0"84"-31,-21-84 0,0 42 16,0 0-16,-1 0 16,1 21-16,21 0 0,-21 0 15,21 22-15,0-22 0,0 21 16,-21-21-16,0 22 0,21 20 0,-21-21 15,21 1-15,-22 20 0,1-20 0,21 20 16,-21-21-16,21 22 0,-21-22 0,0 1 16,0 20-16,21-21 0,-22 1 15,1-1-15,21 0 0,0-20 0,0 20 16,0-21-16,-21 0 0,21 0 0,21-21 31,0-21-31,1 0 0,-22 0 16,21 0-16,0 0 0</inkml:trace>
  <inkml:trace contextRef="#ctx0" brushRef="#br1" timeOffset="51024.66">16383 11028 0,'21'-21'16,"-42"42"-16,63-63 0,-21 20 0,22 1 0,-22 21 15,21-21-15,-21 21 0,22 0 16,-22 0-16,21 0 0,-21 0 0,1 0 15,-1 0-15,0 0 0,0 21 0,-21 0 16,0 1-16,0-1 16,0 0-16,-21-21 0,0 21 15,0 0-15,-1 0 0,-20 1 0,0-1 16,-1-21-16,22 21 0,-21 0 16,0-21-16,20 21 0,-20-21 0,21 0 15,21 21-15,42-21 31,-21 0-31,1 0 0,20 0 0</inkml:trace>
  <inkml:trace contextRef="#ctx0" brushRef="#br1" timeOffset="51292.51">17103 10922 0,'0'0'0,"-22"0"16,1 0-1,0 21-15,0 0 0,21 1 16,0-1-16,0 0 0,-21 21 0,0-21 16,21 22-16,-22 20 0,22-20 15,-21-1-15,0 21 0,21-20 0,-21 20 16,0-20-16,0 20 0,-1-21 0,1 1 16,-21-1-16,21 0 0,0 1 15,-1-1-15,1 0 0,0-20 16,0 20-16,21-21 0,0 0 0,0 0 0,21-21 31,0 0-31,0 0 0,-21-21 16</inkml:trace>
  <inkml:trace contextRef="#ctx0" brushRef="#br1" timeOffset="51596.33">16976 11091 0,'0'0'0,"0"-42"16,0 21-16,0 0 0,0 0 0,0-1 0,0 1 16,0 0-16,21 21 0,0-21 15,0 21-15,0-21 0,22 21 16,-22 0-16,0 0 0,21 21 0,-21 0 16,1 0-16,-1 0 0,0 1 0,-21-1 15,0 21-15,0-21 0,0 22 16,0-22-16,-21 21 0,0-21 0,-1 0 15,-20 22-15,21-22 0,-21-21 0,20 21 16,-20 0-16,0-21 0,21 0 16,-1 0-16,1 0 0,0 0 0,0 0 15,21-21 1,0 0-16,21 0 16,0 21-16</inkml:trace>
  <inkml:trace contextRef="#ctx0" brushRef="#br1" timeOffset="51872.18">17738 10626 0,'0'0'0,"0"-21"0,-22 42 31,22 0-31,-21 0 0,0 0 0,21 0 16,-21 22-16,0-1 0,21-21 0,-21 22 15,-1-1-15,1 0 0,21-21 16,-21 22-16,0-1 0,21-21 16,0 22-16,0-22 0,-21 0 0,21 0 15,0 0-15,0 0 0,0 1 16,21-22 0,0 0-16,0 0 0,0-22 15,1 1-15,20 0 16</inkml:trace>
  <inkml:trace contextRef="#ctx0" brushRef="#br1" timeOffset="52220.78">17822 10943 0,'0'21'16,"0"1"-1,21-22-15,1 0 16,-1 0-16,0 0 0,0 0 0,0 0 15,0 0-15,1 0 0,-1 0 16,0 0-16,0 0 0,0 0 0,-21-22 16,21 1-16,-21 0 0,0 0 15,0 0-15,0 0 16,-21-1-16,0 22 16,0 0-16,-21 0 0,20 0 15,1 22-15,0-1 0,-21 0 0,21 0 16,-1 0-16,1 0 0,0 22 15,21-22-15,0 21 0,0-21 0,0 1 16,0 20-16,0-21 0,0 0 0,0 0 16,0 1-16,21-1 0,0-21 15,1 0-15,-1 0 0,0 0 0,0 0 16,21 0-16,-20 0 0,-1 0 0,21-21 16,-21-1-16</inkml:trace>
  <inkml:trace contextRef="#ctx0" brushRef="#br1" timeOffset="52779.46">18605 10647 0,'0'0'0,"-42"0"31,42-21 1,0 0-17,0-1 1,21 22 0,0 0-1,1 22 16,-22-1-31,0 0 16,0 0 0,0 0-1,-22-21 1,1 0-16,0 0 0,0 0 16,0 0-16,0 0 15,21-21 1,0 0-1,0 0-15,0 0 0,21 21 16,-21-22-16,21 1 0,0 21 16,0-21-16,0 21 0,1 0 0,-1 0 15,0 0-15,0 21 0,-21 0 16,0 1-16,0-1 0,0 21 16,0-21-16,0 0 0,0 1 0,0 20 15,-21-21-15,0 0 0,0-21 16,-1 21-16,22 1 0,-21-22 15</inkml:trace>
  <inkml:trace contextRef="#ctx0" brushRef="#br1" timeOffset="53400.11">19092 10372 0,'-21'0'0,"42"0"0,-42-21 0,21-1 16,0 1-16,0 0 15,21 21 1,0 0-16,1 0 0,-1 0 15,0-21-15,0 21 0,0 0 0,0 0 16,1 0-16,-1 0 16,0 0-16,0 0 15,-21 21 17,0 0-32,0 0 15,0 1-15,0-1 0,-21 0 16,21 21-16,0-21 0,0 22 15,-21-22-15,21 21 0,-21 1 0,21-22 16,0 21-16,0 0 0,-22 1 0,22-22 16,-21 21-16,21 1 0,0-22 15,-21 21-15,21 0 0,0 1 0,0-1 16,0 0-16,0 1 0,0-1 0,0 0 16,-21 1-16,21-1 0,0 0 15,0 1-15,-21-1 0,21-21 0,0 22 16,0-22-16,-21 0 0,-1 0 0,1 0 15,0 0-15,0-21 16,0 0-16,0 22 0,-1-22 16,-20 0-16,21 0 0,0 0 0,0 0 15,-22 0-15,22 0 0,-21 0 16,21 0-16,-1 0 0,1 0 0,0 0 16,0 0-16,0 0 0,21-22 15,0 1 1,0 0-16,0 0 15,0 0-15</inkml:trace>
  <inkml:trace contextRef="#ctx0" brushRef="#br1" timeOffset="71781.23">27284 1397 0,'0'-21'16,"0"0"-1,0 0-15,21 21 0,-21-22 16,0 1-16,0 0 15,21 0-15,-21 0 16,0 0 0,0-1-16,0 1 31,0 42 0,0 1-15,-21-1-16,21 0 15,-21-21-15,21 21 0,0 0 16,0 0-16,0 1 0,-21-1 0,21 0 16,-22 0-16,22 0 0,0 0 15,0 1-15,0-1 0,0 0 0,0 0 16,0 0-16,0 0 0,0 22 16,0-22-16,0 21 0,0-21 0,0 22 15,0-22-15,0 21 16,0-21-16,0 22 0,0-22 0,0 0 15,0 0-15,0 0 0,0 1 16,0-1-16,0 0 0,22-21 0,-22 21 16,21-21-16,0 0 0,0 0 15,0 0-15,0 0 16,1 0-16,-1 0 0,0 0 16,0-21-16,0 21 0,0-21 15,1 21-15,-22-21 0,21-1 16,0 22-16,-21-21 0,21 0 0,-21 0 15,21 0-15,-21 0 0,0-1 16</inkml:trace>
  <inkml:trace contextRef="#ctx0" brushRef="#br1" timeOffset="72288.52">27072 1524 0,'-21'0'32,"42"0"-1,0 0-31,0 0 15,1 0-15,-1 0 0,0 0 0,0 0 16,21 0-16,-20 0 0,20 0 16,-21 0-16,0 0 0,0 0 15,1 0-15,-1 0 0,0 0 0</inkml:trace>
  <inkml:trace contextRef="#ctx0" brushRef="#br1" timeOffset="73955.38">27749 1524 0,'0'0'0,"0"-21"31,0 0 1,22 21-17,-1 0 1,0 0-16,0 0 16,0 0-16,0 0 0,1 0 15,-1 0-15,0 0 0,-21 21 16,21 0-16,0 0 0,0 0 0,1 1 15,-1-1-15,0 0 0,0 21 16,-21-21-16,21 1 0,-21 20 0,21-21 16,-21 21-16,0-20 0,0-1 15,0 21-15,0-21 0,0 0 0,0 1 16,0-1-16,0 0 16,-21 0-16,0-21 15,0 0 16,21-21-15,0 0 0,0 0-16,0-1 0,0 1 15,0 0-15,21 0 0,-21 0 0,21-22 16,0 1-16,1 21 0,-1-21 16,0-1-16,0 22 0,0-21 0,0 21 15,1-22-15,-1 22 0,0 0 16,0 0-16,0 21 0,0-21 15,1 21-15,-1 0 0,0-22 16,0 22-16,0 0 0,0 0 16</inkml:trace>
  <inkml:trace contextRef="#ctx0" brushRef="#br1" timeOffset="76200.83">27390 2413 0,'0'0'0,"21"-21"31,-21 0-31,0 0 0,0-1 0,0 1 32,21 21-32,-21-21 0,0 0 15,0 0 1,0 42 31,0 0-32,0 0-15,0 0 0,0 22 16,0-1-16,0 0 0,0 1 0,0-1 16,0 0-16,0 1 0,0 20 15,0-20-15,0-1 0,0 0 0,0 1 16,0-1-16,0 0 0,-21 1 16,21-22-16,0 21 0,-21 0 15,21-20-15,0 20 0,0 0 0,0-21 16,-22 22-16,22-22 0,0 21 15,-21-21-15,21 1 0,0 20 0,0-21 16,0 0-16,0 0 16,0 1-16,0-1 0,0 0 31,21-21-31,1 0 16,-1 0-16,0 0 15,0 0-15,0 0 16,22 0-16,-1 0 0,0 0 0,1-21 15,-1 21-15,21 0 0,22 0 16,-21 0-16,-1-21 0,22 21 0,-22 0 16,1 0-16,20 0 0,-41 0 15,20 0-15,-20 0 0,20 0 0,-42 0 16,22 0-16,-22 0 0,0 0 16,0 0-16,0 0 15,0 0 1,-21-22 15,-21 22-15,21-21-16,-21 21 0,0-21 15,0 0-15,0 0 16,-1 21-16,1-21 0,0-1 0,0 22 16,0-21-16,0 0 0,-1 21 15,1-21-15,0 21 0,0 0 0,0 0 16,21-21-1,-21 21-15,42 0 32,-21 21-32,21-21 15,0 0-15,0 21 0,0-21 16,1 21-16,-1-21 0,21 0 16,-21 21-16,0-21 0,1 22 15,-1-22-15,0 0 0,-21 21 0,21-21 16,0 21-16,-21 0 15,0 0-15,0 0 0,0 1 16,0-1-16,-21 0 16,0 0-16,0 0 0,-22 0 0,22 1 15,0-1-15,-21 0 0,21 0 0,-1 0 16,-20 0-16,21 1 0,0-1 16,-22 0-16,22 0 0,0 0 15,0-21-15,0 21 0,21 1 16,-21-22-16,21 21 0,-22-21 15,22-21 17,22 21-32,-1-22 15,0 1-15,0 0 0,0 21 16</inkml:trace>
  <inkml:trace contextRef="#ctx0" brushRef="#br1" timeOffset="76568.14">29083 3069 0,'-21'21'31,"21"1"-31,-21-1 15,-1 21-15,1-21 0,21 22 16,-21-1-16,0 0 0,21 1 16,-21-1-16,0 0 0,21-21 15,-22 22-15,22-1 0,-21-21 0,21 22 16,-21-22-16,21 0 0,0 0 0,0 0 16,0 0-16,0 1 0,0-1 15,21-21 1,0 0-16,1 0 0,-1 0 15,0 0-15,0 0 0,0 0 0,0 0 16,1 0-16,-1-21 0,0 21 16,0-22-16,0 1 0,0 0 0,1 0 15,-22 0-15</inkml:trace>
  <inkml:trace contextRef="#ctx0" brushRef="#br1" timeOffset="76777.39">28850 3429 0,'0'0'0,"-21"0"0,0 0 16,42 0 15,0 0-15,0 0-16,0 0 0,1 0 15,-1 0-15,0 0 0,21 0 0,-21 0 16,1 0-16,20 0 0,-21 0 0,21 0 15,-20-21-15,-1 21 0</inkml:trace>
  <inkml:trace contextRef="#ctx0" brushRef="#br1" timeOffset="77460.77">29781 3514 0,'0'0'0,"22"-21"0,-22-1 15,0 1 1,0 0-16,0 0 0,0 0 16,0 0-16,0-1 0,-22 1 15,1 0-15,0 21 0,0-21 0,21 0 16,-21 21-16,0 0 0,-1 0 15,1 0-15,0 0 0,0 21 16,0 0-16,0 0 0,-1 22 16,1-22-16,0 21 0,21-21 0,-21 22 15,0-1-15,21-21 0,-21 21 16,21-20-16,0-1 0,0 0 0,0 0 16,0 0-16,0 0 0,21 1 15,0-22-15,0 0 0,-21 21 0,21-21 16,0 0-16,1 0 0,-1 0 15,0 0-15,0 0 0,0 0 16,0-21-16,1-1 0,20 1 0,-21 21 16,0-21-16,0-21 0,1 21 15,-1-1-15,0-20 0,0 21 0,0-21 16,0-1-16,1-20 0,-1 20 16,-21 1-16,21-21 0,0 20 0,-21 1 15,0-22-15,21 43 0,-21-21 16,21 0-16,-21 20 0,0 1 0,0 42 31,-21 22-15,0-22-16,21 21 0,-21 22 15,0-22-15,0 22 0,21-1 0,-22 1 16,1-1-16,21-21 0,-21 1 16,21-1-16,0 0 0,0 1 0,0-1 15,0-21-15,0 0 0,0 1 0,21-1 16,0 0-16,1-21 0,-1 0 15,0 21-15,0-21 0,0 0 0,22 0 16,-22 0-16,21 0 0,-21 0 16,0-21-16,22 0 0,-22 21 15,21-21-15,-21-1 0,1 1 16,-1 0-16,0 21 0,0-21 0</inkml:trace>
  <inkml:trace contextRef="#ctx0" brushRef="#br1" timeOffset="78648.06">27305 3641 0,'0'21'47,"0"0"-47,0 21 0,-21-20 16,21 20-16,0 0 0,0 22 15,0-1-15,-21 1 0,21-1 0,0 1 16,0-1-16,0 1 0,0-1 16,0 1-16,-22-1 0,22-20 0,-21 20 15,21 1-15,0-1 0,0-21 16,-21 22-16,21-1 0,-21-20 0,21-1 16,0 0-16,-21 1 0,21-1 0,0-21 15,0 0-15,0 22 16,0-22-16,0 0 0,21-21 15,0 0-15,-21 21 0,21-21 16,0 0-16,1 0 0,-1 0 16,0 0-16,0 0 0,0 0 0,0 0 15,1 0-15,-1 0 0,21 0 16,0 0-16,1 0 0,20 0 0,1 0 16,-1 0-16,1 0 0,20 0 15,-20 0-15,21 0 0,-22 0 0,1 0 16,-1 0-16,1 0 0,-1 0 0,-21 0 15,1 0-15,-22 0 0,21 0 16,-21-21-16,1 21 0,-22-21 16,0 0-1,0 0-15,-22-1 16,1 22-16,21-21 0,-21 21 0,-21-21 16,21 0-16,-1 21 0,-20 0 15,21 0-15,0 0 0,-22 0 0,22 0 16,-21 0-16,21 0 0,0 0 15,21 21 1,21-21 0,0 0-16,21 0 15,-21 0-15,1 0 0,20 21 0,-21-21 16,0 0-16,22 0 16,-22 0-16,0 21 0,0-21 15,-21 22-15,0-1 0,0 0 16,0 0-16,0 0 15,0 0-15,0 1 0,0-1 0,-21 0 16,0 0-16,0 0 0,-1 0 16,1 1-16,0-1 0,-21 0 0,21 21 15,-22-21-15,22 1 0,-21 20 0,21-21 16,-1 0-16,1 0 16,21 1-16,0-1 0,21-21 31,22-21-31,-22-1 15,0 1-15,21 0 0,-20-21 0</inkml:trace>
  <inkml:trace contextRef="#ctx0" brushRef="#br1" timeOffset="78984.08">29400 4614 0,'0'0'0,"-21"0"16,0 0-16,0 0 16,0 0-16,0 22 15,-1-1-15,1 0 16,0 21-16,0 1 0,0-1 0,21 0 16,-21 1-16,-1-1 0,1 21 0,0-20 15,0-1-15,0 0 0,0 1 16,21-22-16,0 21 0,0-21 0,0 1 15,0-1-15,0 0 0,0 0 16,0 0-16,21-21 0,-21 21 16,42-21-16,-21 0 0,0 0 15,22 0-15,-22 0 0,0 0 16,21 0-16,-20-21 0,20 21 0,-21-21 16,0 0-16,22 0 0,-22 0 15,0 21-15</inkml:trace>
  <inkml:trace contextRef="#ctx0" brushRef="#br1" timeOffset="79193.48">29062 5038 0,'0'0'0,"-21"0"0,21 21 0,-22-21 16,22 21-1,22-21-15,-1 0 16,0 0-16,0 0 0,21 0 15,-20 0-15,20 0 0,-21 0 0,21 0 16,-20 0-16,20 0 0,-21 0 0,21 0 16,-20 0-16,20 0 0,-21 0 15,21 0-15,-20-21 0</inkml:trace>
  <inkml:trace contextRef="#ctx0" brushRef="#br1" timeOffset="79844.55">30184 5186 0,'-22'-21'0,"1"-43"31,0 43-31,21-21 0,-21 21 0,0-1 0,21 1 16,0 0-16,-21 0 0,-1 21 15,22-21-15,-21 21 0,0 0 0,0 0 16,0 0-16,0 21 16,-1-21-16,1 21 0,-21 0 15,21 22-15,0-22 0,-1 0 16,1 21-16,0 1 0,21-22 0,-21 21 16,0-21-16,0 0 0,21 22 0,0-22 15,0 0-15,0 0 0,0 0 16,0 1-16,0-1 0,0 0 15,21-21-15,0 0 0,0 0 16,0 0-16,0 0 0,1 0 0,-1 0 16,21 0-16,-21-21 0,22 0 0,-22 21 15,21-22-15,-21 1 0,22 0 16,-22-21-16,21 21 0,-21-22 0,22 22 16,-22-21-16,21-22 15,0 22-15,-20 0 0,-1-22 0,21 1 16,-21 20-16,0 1 0,1-22 0,-1 22 15,-21 0-15,0 21 0,0-1 16,0 1-16,0 0 0,-21 42 31,21 0-31,-22 1 0,-20 20 0,21 0 16,0 22-16,0-1 0,-1-20 16,1 20-16,0 1 0,0-1 0,0-21 15,21 1-15,-21-1 0,21 0 16,0 1-16,0-22 0,0 0 0,0 21 15,21-20-15,0-22 0,0 21 16,21 0-16,-20-21 0,20 0 16,-21 0-16,21 0 0,1 0 0,-22 0 15,21 0-15,1-21 0,-1 21 16,-21-21-16,21-1 0,-20 1 0,-1 0 16,21 21-16</inkml:trace>
  <inkml:trace contextRef="#ctx0" brushRef="#br1" timeOffset="80988.92">26691 5461 0,'0'0'0,"21"-63"32,0 63-32,1-22 0,-1 1 15,-21 0-15,21 21 16,-21-21-16,0 42 31,0 0-31,0 0 16,0 22-16,0-1 0,0 22 15,0-1-15,0 1 0,0-1 0,0 1 16,0 20-16,0-20 0,0-1 0,0 1 16,0 20-16,0-20 15,0-1-15,0 1 0,0-1 0,0 1 0,0-1 16,0 1-16,0-1 16,0-20-16,-21 20 0,21-20 0,-21-1 15,21-21-15,0 21 0,0-20 0,0-1 16,0 0-16,0 0 0,0 0 15,21-21 1,0 0-16,0 0 0,0 0 16,22 0-16,-22 0 0,21 0 15,0 0-15,1-21 0,-1 21 0,22-21 16,-1 21-16,1 0 0,-1-21 0,1 21 16,-1 0-16,22 0 0,-1-21 15,1 21-15,0 0 0,-1 0 0,1-22 16,0 22-16,-1-21 0,-20 21 15,-1 0-15,-20-21 0,-1 21 16,0-21-16,-20 21 0,-1-21 0,-21 0 16,0-1-16,0 1 15,-21 21-15,-22-21 0,22 21 16,-21-21-16,21 21 0,-22 0 0,1 0 16,21-21-16,-22 21 0,22 0 15,-21 0-15,21 0 0,0 0 0,42 0 47,0 0-47,0 0 0,0 0 16,22 0-16,-22 0 0,21 0 15,-21 0-15,0 21 0,22-21 0,-22 21 16,0-21-16,0 21 0,-21 0 16,21 1-16,-21-1 0,0 0 15,0 0-15,0 0 0,0 0 0,-21 1 16,0-1-16,0 0 0,0 0 15,0 0-15,-1 0 0,1 22 16,0-22-16,-21 0 0,21 0 0,21 0 0,-22 1 16,22-1-16,-21 0 15,21 0-15,21-21 16,1 0-16,-1-21 16,0 21-16,0-21 0,0 0 15,22-22-15,-22 22 0</inkml:trace>
  <inkml:trace contextRef="#ctx0" brushRef="#br1" timeOffset="81320.73">29337 6223 0,'0'0'16,"0"-21"-16,0 0 15,-21 21 1,21 21-16,-21 0 15,-1 0-15,1 0 0,0 22 0,0-1 16,0 0-16,-22 22 0,22-22 16,0 1-16,0-1 0,0 21 0,0-20 15,-1-1-15,1 0 0,21-20 0,0 20 16,0-21-16,0 21 0,0-20 16,0-1-16,0 0 0,0 0 0,21-21 15,1 21-15,-1-21 0,0 0 0,0 0 16,0 0-16,22 0 0,-22 0 15,21 0-15,-21 0 0,22 0 16,-22 0-16,21-21 0,-21 0 0,22 0 16,-22 21-16,0-21 0,0-1 15,0 1-15,-21 0 0,0-21 0</inkml:trace>
  <inkml:trace contextRef="#ctx0" brushRef="#br1" timeOffset="81523.63">28998 6625 0,'-21'0'0,"42"0"0,-63 0 0,21 0 0,21 21 31,21-21-15,0 0-16,0 0 0,0 0 0,22 22 16,-22-22-16,21 0 0,1 0 15,-1 0-15,-21 0 0,21 0 0,1 0 16,-1 0-16,-21 0 0,22 0 0,-1 0 15,-21 0-15,21-22 0</inkml:trace>
  <inkml:trace contextRef="#ctx0" brushRef="#br1" timeOffset="82172.38">30247 6795 0,'0'0'0,"0"-22"16,0 1-1,0 0-15,0 0 0,0 0 16,0 0-16,0-1 0,-21 1 16,21 0-16,0 0 0,-21 0 0,0 0 15,-1 21-15,1 0 16,0 0-16,0 0 0,0 0 0,0 0 15,-22 21-15,22-21 16,0 42-16,-21-21 0,20 0 0,-20 22 16,21-22-16,0 0 0,-22 21 0,22-20 15,0 20-15,21-21 0,0 0 16,0 0-16,0 1 0,0-1 0,0 0 16,0 0-16,0 0 0,21-21 15,22 21-15,-22-21 0,0 0 16,0 0-16,21 0 0,-20 0 0,20 0 15,-21-21-15,21 21 0,1-21 16,-22 0-16,21 0 0,-21 0 0,22-1 16,-22 1-16,21-21 0,-21 0 15,1-1-15,-1 1 0,21 0 16,-21-1-16,0-20 0,1 20 0,-1-20 16,0 21-16,-21-22 0,21 22 15,-21 21-15,21-22 0,-21 22 0,0 0 16,0 42-1,0 0-15,-21 0 16,0 22-16,0-1 0,0 0 16,-1 1-16,1 20 0,21-20 0,-21 20 15,0-21-15,21 1 0,0-1 16,-21 0-16,21 1 0,0-22 0,0 21 16,0-21-16,0 1 0,0-1 0,21 0 15,0 0-15,0-21 16,0 0-16,1 21 0,20-21 0,-21 0 15,0 0-15,22 0 0,-22 0 16,21-21-16,-21 21 0,22-21 0,-1 0 16,-21 0-16</inkml:trace>
  <inkml:trace contextRef="#ctx0" brushRef="#br1" timeOffset="83551.48">31369 3048 0,'0'0'0,"21"0"47,0-21-47,0 21 15,-21-21-15,22 21 0,-1-21 0,0-1 16,0 1-16,0 0 16,0 21-16,-21-21 0,0 0 15,22 0-15,-22-1 0,21 22 16,-21-21-16,0 0 0,0 42 31,0 0-31,0 22 16,0-22-16,0 21 0,-21-21 15,21 22-15,-22-1 0,22 0 0,0 1 16,-21-1-16,0 0 0,21 1 16,-21-1-16,21-21 0,0 22 0,0-1 15,-21-21-15,21 0 0,0 0 16,0 1-16,-21-1 0,21 0 0,0 0 31,-22-21-15,1 0-16,0 0 15,0 0-15,0-21 0,0 21 16,-1 0-16,1 0 0,0-21 16,0 21-16,0-21 0,0 21 0,-1 0 15,1 0-15,-21-22 0,21 22 16,0 0-16,-1 0 15,44 0 1,-1 0-16,0 0 16,0 0-16,21 0 0,1 0 15,-22 0-15,21 0 0,1 0 16,-1 22-16,-21-22 0,21 0 16,-20 0-16,20 0 0,-21 0 0,0 0 15,0 0-15,1 0 0,-1 0 16</inkml:trace>
  <inkml:trace contextRef="#ctx0" brushRef="#br1" timeOffset="84397.42">31390 4593 0,'0'21'15,"0"1"-15,0-1 16,0 0-16,-21 21 0,21-21 0,0 22 15,-21 20-15,21-20 0,-21-1 16,-1 0-16,22 22 0,0-22 0,-21 0 16,0-20-16,0 20 0,21 0 15,-21-21-15,21 1 0,-21-1 0,21 0 16,-22-21-16,22 21 0,0-42 47,0 0-47,22 0 15,-1-1-15,0 1 0,-21 0 16,21-21-16,0 21 0,0-22 0,1 1 16,-1 0-16,0-1 0,0-20 15,0 20-15,22 1 0,-22 0 0,0-1 16,21 1-16,-21 21 0,1 0 16,-1 0-16,0-1 0,0 22 15,0 22-15,-21-1 16,0 0-16,0 21 0,0 1 0,0-1 15,0 21-15,0-20 16,0-1-16,0 22 0,0-22 0,0 0 16,0-21-16,0 22 0,0-22 15,0 21-15,0-21 0,0 1 0,0-1 16,0 0-16,-21-21 47,0 0-47,0-21 0,0 21 15,-1-21-15,1-1 0</inkml:trace>
  <inkml:trace contextRef="#ctx0" brushRef="#br1" timeOffset="84575.65">31178 5101 0,'0'0'16,"22"0"15,-1 21-31,0-21 0,21 0 0,-21 0 15,22 0-15,-1 0 0,-21 0 16,43 0-16,-22 0 0,0 0 0,1 0 16,-1 0-16,-21 0 0,22 0 15,-1 0-15,0 0 0,-21 0 0,22-21 16</inkml:trace>
  <inkml:trace contextRef="#ctx0" brushRef="#br1" timeOffset="84848.45">32216 4932 0,'0'0'16,"0"21"15,0 0-31,0 0 0,-22 1 0,22 20 16,-21-21-16,21 21 0,-21-20 16,21 20-16,0-21 0,0 21 0,0-20 15,-21 20-15,21-21 0,0 21 16,-21-20-16,21 20 0,0-21 0,0 21 15,-21 1-15,21-22 0,0 0 0,-22 21 16,22-20-16,0-1 16,0 0-16,0 0 0,0-42 31,0 0-15,0 0-16,0-1 0</inkml:trace>
  <inkml:trace contextRef="#ctx0" brushRef="#br1" timeOffset="85137.61">32237 5080 0,'0'0'0,"0"-21"15,0 0-15,21 0 0,-21-1 16,21 1-16,-21 0 0,0 0 16,21 21-16,0-21 0,1 21 0,-1 0 15,0 0-15,0 0 0,0 0 16,0 0-16,22 0 0,-43 21 0,21 0 15,0 0-15,-21 22 0,0-22 16,0 0-16,0 21 0,-21-21 0,0 1 16,0-1-16,-1 0 0,1 0 15,-21 0-15,21 0 0,0-21 0,-1 22 16,1-22-16,0 0 16,0 21-16,42-21 31,0 0-31,0 0 0,1-21 0,-1-1 15</inkml:trace>
  <inkml:trace contextRef="#ctx0" brushRef="#br1" timeOffset="85404.68">32787 4953 0,'0'0'0,"0"21"15,-21 0 1,0 1-16,21-1 0,-21 21 0,21-21 15,-22 22-15,1-1 16,21-21-16,-21 21 0,21 1 0,-21-22 16,0 21-16,21-21 0,0 22 15,-21-1-15,21-21 0,-22 22 0,22-22 16,-21 21-16,21-21 0,0 0 16,0 1-16,0-1 0,0 0 0,0 0 15,21-21 1,1 0-16,-1-21 15,-21 0-15,0 0 16</inkml:trace>
  <inkml:trace contextRef="#ctx0" brushRef="#br1" timeOffset="85692.51">32702 5165 0,'22'-43'0,"-44"86"0,44-128 15,-1 43-15,-21 21 0,0-1 16,21 1-16,0 0 0,0 21 15,-21-21-15,21 21 0,1 0 16,-1 0-16,-21 21 16,21-21-16,0 42 0,-21-20 0,0-1 15,0 21-15,0-21 0,0 0 16,0 22-16,0-22 0,-21 0 0,0 0 16,0 0-16,-1 1 15,1-1-15,0-21 0,0 21 0,0-21 16,-22 0-16,22 0 15,0 0-15,0 0 0,42-21 32,0 0-32,0-1 15,1 1-15</inkml:trace>
  <inkml:trace contextRef="#ctx0" brushRef="#br1" timeOffset="85947.61">33232 4657 0,'0'21'31,"-22"0"-31,1 0 0,0 22 16,21-1-16,-21 0 0,0 1 16,21 20-16,0-21 0,-21 1 0,-1-1 15,22 0-15,0-20 0,-21 20 16,21-21-16,-21 21 0,21-20 0,0-1 15,0 0-15,0 0 16,21-21 0,0 0-16,1 0 15,-1 0-15,0 0 0,0-21 16</inkml:trace>
  <inkml:trace contextRef="#ctx0" brushRef="#br1" timeOffset="86296.92">33359 5122 0,'-22'0'16,"22"22"0,22-1 15,-1-21-31,0 0 0,0 0 16,0 0-16,0 0 0,1 0 15,-1 0-15,0-21 0,0-1 16,0 1-1,-21 0 1,-21 21 0,0 0-16,-21 21 0,20 0 15,1 1-15,-21-1 0,21 0 0,-22 0 16,22 0-16,0 22 0,0-22 16,21 0-16,0 0 0,0 0 0,0 0 15,0 1-15,42-22 16,-21 0-16,1 0 0,20 0 15,0 0-15,-21 0 0,22 0 0,-1 0 16,0-22-16,1 22 0,-1-21 16</inkml:trace>
  <inkml:trace contextRef="#ctx0" brushRef="#br1" timeOffset="87339.82">31475 6435 0,'0'0'0,"21"-21"31,0-1-31,0 1 0,0 21 16,1-21-16,-1 21 0,0 0 16,0-21-16,0 21 0,0 0 15,22 0-15,-22 0 0,0 0 16,0 0-16,0 0 0,1 21 0,-22 0 16,0 0-16,0 1 0,0 20 15,0-21-15,0 0 0,0 22 0,-22-22 16,1 0-16,-21 0 0,0 0 15,20 0-15,-20 1 0,0-22 0,-1 21 16,1-21-16,21 0 0,0 0 16,42-21 15,0 21-31,0 0 16,0-22-16,22 22 0,-22 0 0,0-21 15,21 21-15,-20 0 0,-1 0 0,0 0 16,21 0-16,-21 21 0,1-21 15,-1 22-15,0-1 0,0 0 16,0 0-16,0 0 0,-21 0 0,0 22 16,0-22-16,0 0 0,0 0 15,0 0-15,0 1 0,-21-1 0,0 0 16,-21-21-16,21 21 0,-22-21 16,1 21-16,0-21 0,-1 0 0,1 0 15,0 0-15,-1 0 0,1 0 16,0 0-16,20 0 0,-20 0 15,21 0-15,0 0 0,21-21 16,-21 21-16,21-21 16,0 0-16,21 21 15,0-21-15,0-1 16,0 22-16,0-21 0,1 21 0,-1 0 16</inkml:trace>
  <inkml:trace contextRef="#ctx0" brushRef="#br1" timeOffset="88181.35">32427 6583 0,'0'0'16,"21"0"-16,-21-21 0,22 21 0,-44 21 46,1 0-46,0 0 16,0 0-16,0 1 0,0 20 0,-1-21 16,22 21-16,-21-20 0,0-1 15,0 0-15,21 21 0,0-21 0,0 1 16,0-1-16,0 0 0,0 0 16,21 0-16,0-21 15,0 0-15,22 0 0,-22 21 16,0-21-16,21 0 0,-20 0 0,20 0 15,-21 0-15,0-21 0,22 21 16,-22-21-16,0 0 0,-21 0 16,21 0-16,-21-22 0,0 22 15,0 0-15,0-21 0,-21 20 16,21-20-16,-21 0 0,0 21 0,-1-1 16,1 1-16,0 0 0,0 0 15,21 0-15,-21 21 0,21-21 16,21 21 15,21 0-31,-21 0 0,1 0 16,20 0-16,0 21 0,-21-21 0,22 0 15,-1 21-15,-21-21 0,22 0 16,-1 21-16,-21-21 0,0 21 0,0-21 16,1 21-16,-1 1 0,0-22 15,-21 21-15,0 0 0,0 0 0,0 0 16,0 0-16,0 1 15,-21-1-15,0 0 0,21 0 0,0 0 16,-22 0-16,1 1 0,21-1 16,-21 0-16,21 0 0,0 0 15,0 0-15,0 1 16,21-22-16,0 0 0,1 21 16,-1-21-16,0 0 0,0 0 15,21 0-15,-20 0 0,-1 0 0,21 0 16,-21 0-16,0-21 0,22-1 15,-22 22-15,0-21 0,0 0 16,0 0-16,-21-21 0,0 20 0,22-20 16,-22 0-16,0-1 0,0 1 15,0 0-15,0-1 0,-22 22 0,1-21 16,0 21-16,0 21 0,0-21 16,0 21-16,-1 0 0,1 0 0,-21 0 15,21 21-15,0-21 16,-1 21-16,1-21 0,0 21 0,0-21 15,0 21-15,0-21 16,-1 0 0</inkml:trace>
  <inkml:trace contextRef="#ctx0" brushRef="#br1" timeOffset="89132.99">26860 5376 0,'0'-21'16,"0"0"31,0 0-32,0 0 17,22 21 46,-1 0-78,0 0 15,0 0-15,0 0 16,0 0-16,1 0 0,-1 0 0,0 0 16,0 0-16,0 0 15,0 0-15,1 0 0,-1 0 0,0 0 16,0 0-16</inkml:trace>
  <inkml:trace contextRef="#ctx0" brushRef="#br1" timeOffset="89617.61">27009 5292 0,'0'-21'0,"21"21"47,-21-22-47,21 22 0,0 0 0,0 0 16,0 0-16,1 0 0,-1 0 16,0 0-16,0 0 15,0 0-15,0 0 0,1 0 0</inkml:trace>
  <inkml:trace contextRef="#ctx0" brushRef="#br2" timeOffset="100411.97">26183 4360 0,'0'0'0,"-21"0"31,0 0 0,21 22-15,-21-1-16,21 0 15,0 0-15,0 0 16,0 0-16,0 1 16,0-1-1,0 0-15,0 0 32</inkml:trace>
  <inkml:trace contextRef="#ctx0" brushRef="#br2" timeOffset="100644.85">26141 4678 0,'0'21'16,"0"0"15,0 0-15,0 1 0,21-22-1,-21 21-15,0 0 31</inkml:trace>
  <inkml:trace contextRef="#ctx0" brushRef="#br2" timeOffset="100884.64">26183 5038 0,'0'21'0,"0"0"16,0 0-16,0 0 16,0 1-1,0-1 1,0 0 15</inkml:trace>
  <inkml:trace contextRef="#ctx0" brushRef="#br2" timeOffset="101115.51">26183 5355 0,'0'21'15,"0"-42"-15,-21 42 0,21 1 16,-21-22-1,21 21-15,0 0 32,0 0-1,0 0-15</inkml:trace>
  <inkml:trace contextRef="#ctx0" brushRef="#br2" timeOffset="101280.4">26141 5546 0,'0'0'16,"0"21"-16,21-42 93,-21 0-77</inkml:trace>
  <inkml:trace contextRef="#ctx0" brushRef="#br2" timeOffset="101959.58">26352 4382 0,'0'21'0,"0"0"16,-21-21 0,42 0 30,1 0-30,-1 0 0,0 0-16,0 0 15,0 0-15,0 0 0,1 0 16,-1 0-16,0 0 0,0 0 0</inkml:trace>
  <inkml:trace contextRef="#ctx0" brushRef="#br2" timeOffset="102152.47">26882 4424 0,'21'0'32,"0"0"-32,0 0 15,0 0-15,0 0 0,1 0 16,20 0-16,-21 0 0,0 0 16,22 0-16,-22 0 0,0 0 0,0 0 15,21 0-15,-20 0 0,-1 0 16,0 0-16,0 0 15,0 0-15,0 0 0,1 0 16</inkml:trace>
  <inkml:trace contextRef="#ctx0" brushRef="#br2" timeOffset="102344.36">27686 4403 0,'21'0'0,"-42"0"0,63 0 15,-42-21-15,21 21 0,1 0 16,-1 0-16,0 0 0,0 0 15,0 0-15,0 0 0,1 0 16,-1 0-16,0 0 16,0 0-16,0 0 0,0 0 0,1 0 15,-1 0-15,0 0 0,0 0 16,0 0-16,0 0 0,22 0 0,-22 0 16,0 0-16</inkml:trace>
  <inkml:trace contextRef="#ctx0" brushRef="#br2" timeOffset="102528.25">28533 4403 0,'0'0'0,"21"0"0,0 0 0,0 0 15,0 0-15,0 0 16,1 0-16,-1 0 16,0 0-16,0 0 15,0 0-15,0 0 0,1 0 16,-1 0-16,21 0 0,-21 0 15,22 0-15,-22 0 0,21 0 0,-21 0 16</inkml:trace>
  <inkml:trace contextRef="#ctx0" brushRef="#br2" timeOffset="102704.15">29316 4403 0,'0'0'0,"21"0"0,0 0 16,0 0-16,0 0 15,1 0-15,-1 0 16,0 0-16,0 0 15,0 0-15,0 0 16,1 0-16,-1 0 0,0 0 16,0 0-16,0 0 0,0 0 0,1 0 15,-1 0-15,0 0 0,0 0 16,21 0-16</inkml:trace>
  <inkml:trace contextRef="#ctx0" brushRef="#br2" timeOffset="102916.03">30078 4403 0,'0'0'0,"21"0"0,0 0 0,0 0 0,0 0 16,1 0-16,-1 0 16,0 0-16,0 0 15,0 0 1,0 0-16,1 0 0,-1 0 16,0 0-16,0 0 0,0 0 15,22 0-15,-22 0 0,0 0 16,21 0-16,1 0 0,-22 0 0,21 0 15,0 0-15,-20 0 0,20 0 16,0 0-16,-21-21 0,22 21 0</inkml:trace>
  <inkml:trace contextRef="#ctx0" brushRef="#br2" timeOffset="103267.83">31009 4382 0,'42'0'0,"-20"0"16,-149 0-16,190 0 0,22 0 0,-64 0 0,0 0 16,0 0-16,0 0 0,1 0 15,-1 0-15,21 0 0,-21 0 16,22 0-16,-1 0 0,-21 0 0,21 0 15,1 0-15,-22 21 0,21-21 16,-21 0-16,1 0 0,-1 0 0,21 0 16,-21 0-16,0 0 0,1 0 15,-1 0-15,0 0 0,0 0 0,0 0 16,0 0-16,1 0 0,-1 0 16,0 0-16,0 0 0,21 0 0,-20 0 15,20 0-15,-21 0 16,21-21-16,1 21 0,-22 0 0,21 0 15,-21 0-15,1 0 0,-1 0 16,0 0-16,0 0 0,0 0 0,0 0 16,22 0-16,-22 0 0,0 0 15,0 0-15,0 0 0,1 0 16,-1 0-16,0 0 0,0 0 16,0 0-16,0 0 15,1 0-15,-1 0 0,0 0 0,0 0 16,0 0-16,0 0 15,1 0-15,-1 0 0</inkml:trace>
  <inkml:trace contextRef="#ctx0" brushRef="#br2" timeOffset="104148.17">33147 4403 0,'0'0'0,"21"0"16,0 0-16,0 0 31,1 0-31,-1 0 0,0 0 15,0 0-15,0 0 0,22 21 16,-22-21-16,21 0 0,0 0 16,-20 0-16,20 21 0,-21-21 15,0 0-15,0 0 0,1 0 16,-1 0-16,0 0 31,0 0-15,0 0 15,0 0-31,1 0 47,-1 0-47,0 0 31,0 0-15,-21 21 15,21-21-31,-21 21 16,0 1-1,0-1 1,0 0-16,0 0 16,0 0-1,0 0-15,0 1 0,0-1 16,0 0-16,0 0 0,0 0 15,0 0-15,0 1 0,0-1 16,0 21-16,0-21 0,0 0 16,0 1-16,0-1 0,0 0 15,0 0-15,0 0 0,0 0 0,0 1 16,0-1-16,0 0 0,-21 0 16,21 0-16,0 0 0,0 1 15,0-1-15,0 0 16,0 0-16,0 0 15,0 0-15,0 1 0,0-1 16,21-21-16,0 21 0,-21 0 16,0 0-1,0 0 1,0 1-16,0-1 16,0 0-1,0 0 1,0 0-1,0 0 17,0 1-17,0-1 1,0 0-16,0 0 16,0 0-1,0 0-15,-21 1 16,21-1-16,0 0 15,0 0-15</inkml:trace>
  <inkml:trace contextRef="#ctx0" brushRef="#br2" timeOffset="104340.09">33803 5779 0,'21'-22'15,"-42"44"-15,21-1 0,-21-21 0,0 0 0,0 0 16,-1 0-16,1 0 16,0 0-16,0 0 0,0 0 15,0 0 1,-1 0-16,1 0 15,0 0 1,0 0-16,0 0 16,0 0-16,-1 0 15,1 0-15,0 0 0,0 0 0,0 0 16,0 0-16,-1 0 16</inkml:trace>
  <inkml:trace contextRef="#ctx0" brushRef="#br2" timeOffset="104672.85">33253 5821 0,'-64'0'16,"149"0"-16,-106 0 0,-106 0 0,106 0 0,-1 0 0,-20 0 15,21 0-15,0 0 0,0 0 16,-1 0-16,1 0 0,0 0 0,0 0 16,0 0-1,0 0-15,-1 0 0,1 0 0,0 0 32,0 0-32,0 0 0,0 0 15,-1 0-15,1 0 16,0 0-16,0 0 15,0 0-15,0 0 16,-1 0-16,1 0 0,0 0 16,0 0-16,0 0 0,0 0 15,-1 0-15,1 0 0,0 0 0,0 0 16,0 0-16,0 0 16,-1 0-16,1 0 0,0 0 0,0 0 15,0 0-15,0 0 0,-1 0 16,1 0-16,0 0 0,0 0 15,0 0-15,0 0 16,-1 0-16,1 0 16</inkml:trace>
  <inkml:trace contextRef="#ctx0" brushRef="#br2" timeOffset="104879.73">31686 5821 0,'-21'0'16,"42"0"-16,-84 0 0,21 0 0,20 0 15,-20 0-15,21 0 0,-21 0 16,-22 0-16,43 0 0,0 0 16,0 0-16,-1 0 0,-20 0 15,21 0-15,0 0 0,0 0 0,-1 0 16,1 0-16,0 0 16,0 0-16,0 0 0,0 0 0,-1 0 15,1 0-15,0 0 0,-21 0 16,21 0-16,-1 0 0</inkml:trace>
  <inkml:trace contextRef="#ctx0" brushRef="#br2" timeOffset="105103.6">30649 5821 0,'0'0'0,"-21"0"0,0 0 15,-21 0-15,20 0 0,1 0 16,-21 0-16,21 0 0,0 0 0,-1 0 16,1 0-16,0 0 0,0 0 0,0 0 15,0 0-15,-1 0 0,1 0 16,0 0-16,0 0 0,0 0 15,0 0-15,-1 0 0,1 0 16,0 0-16,0 0 0,0 0 0,21 21 16,-21-21-16,-1 0 0,1 0 0,0 21 15,0-21 1,0 0-16</inkml:trace>
  <inkml:trace contextRef="#ctx0" brushRef="#br2" timeOffset="105304.48">29781 5863 0,'-21'0'16,"148"0"-16,-275 0 0,190 0 0,-105 0 0,42 0 16,0 0-16,-1 0 15,1 0-15,0 0 16,0 0-16,0 0 0,0 0 16,-1 0-16,1 0 15,0 0-15,0 0 0,21-21 0,-21 21 16,0 0-16,-1 0 0,1 0 15,0-21-15,0 21 16,0 0-16,-22-21 0,22 0 16,0 21-16,0 0 0</inkml:trace>
  <inkml:trace contextRef="#ctx0" brushRef="#br2" timeOffset="105484.38">28998 5757 0,'-63'0'16,"190"0"-16,-191 0 0,-20 0 0,41 0 0,22-21 0,0 21 15,0 0-15,0 0 0,-1 0 0,1 0 16,0 0-16,0 0 15,21-21-15,-21 21 0,0 0 16,-1 0-16,1 0 16,0 0-1,0 0 1,0 0-16,0 0 16,-1 0-16,1 0 15,0 0-15</inkml:trace>
  <inkml:trace contextRef="#ctx0" brushRef="#br2" timeOffset="106120.05">28236 5715 0,'0'0'0,"-21"0"0,0 0 0,0 0 0,0 0 16,-1 0-16,1 0 0,0 0 15,0 0-15,0 0 0,0 0 0,-1 0 16,1 0-16,0 0 16,0 0-16,0 0 15,0 0-15,-1 0 16,1 0-1,0 0-15,0 0 0,0 0 0,0 0 16,-1 0-16,1 0 0,0-21 16,0 21-16,0 0 0,0 0 15,-1 0-15,1 0 0,21-21 0,-21 21 16,0 0-16,0 0 0,0 0 16,-1 0-16,1 0 0,21-21 15,-21 21-15,0 0 0,0 0 0,0 0 16,-1 0-16,1 0 15,0 0-15,0 0 16,0 0 0,0 0-16,-1 0 15,1 0-15,0 0 0,0 0 16,0 0-16,0 0 0,-1 0 16,1 0-16,0 0 0,-21 0 0,21 0 15,-1 0-15,1 0 16,0 0-16,0 0 15,0 0-15,0 0 16,-1 0-16,1 0 16,0 0-16,0 0 15,0 0-15,0 0 0,-1 0 16,1 0-16,0 0 16,0 0-16,0 0 0,0 0 15,-1 0-15,1 0 0,0 0 16,0 0-16,0 0 15,0 0-15,-1 0 0,1 0 16,0 0-16,0 0 16,0 0-1,0 0-15,21-22 47</inkml:trace>
  <inkml:trace contextRef="#ctx0" brushRef="#br2" timeOffset="106679.93">26331 5609 0,'-21'0'16,"0"0"-16,0 0 15,0 0 1,-1 0 0,22 21 46,0-42-15,0 0-47,0 0 16,0 0-16,0 0 15,0-1-15,0 1 16,0 0-16,0 0 15,0 0 1,0 0-16,0-1 0,0 1 16,0 0-16,0 0 0,0 0 0,0 0 15,0-1-15,0 1 16,0 0-16,0-21 0,0 21 0,0-22 16,0 1-16,0 0 0,0 20 0,0-20 15,0 0-15,-21 21 0,21-22 16,0 22-16,-21-21 0,21 21 0,0-1 15,0 1-15,0 0 0,0 0 16,0 0-16,0 0 16,0-1-1,0 1-15,0 0 16,0 0 0,0 0 15,0 0-16,21-1 1,0 1-16,1 0 16,-22 0-16,0 0 0</inkml:trace>
  <inkml:trace contextRef="#ctx0" brushRef="#br2" timeOffset="106855.84">26289 4339 0,'21'21'78,"0"-21"-63,0 0 1,-21 22-16,22-22 0,-1 0 0,21 0 16,-21 0-16,0 0 15</inkml:trace>
  <inkml:trace contextRef="#ctx0" brushRef="#br2" timeOffset="107004.76">27220 4382 0,'21'0'16,"-42"0"-16,21 0 31,-42 0-31,21 0 16,0 0-16,-1 0 0</inkml:trace>
  <inkml:trace contextRef="#ctx0" brushRef="#br0" timeOffset="118083.61">402 12869 0,'0'-21'16,"0"0"-16,0 0 0,0 0 16,0 0-16,0-1 0,21 22 15,-21-21-15,21 0 0,1 0 16,-1 0-16,0 0 0,0 21 16,0 0-16,0-22 0,1 22 15,-1 0-15,0 0 0,21 0 0,-21 0 16,1 22-16,-1-1 0,0 0 15,0 0-15,0 21 0,0 1 16,-21-1-16,0 0 0,0 1 16,0-1-16,0 0 0,-21 22 0,-21-22 15,0 1-15,-1-1 0,-20 0 16,20 1-16,-20-22 0,-1 21 0,1-21 16,21 0-16,-1-21 0,1 22 15,0-22-15,-1 0 0,1 0 16,21 0-16,0 0 0,-1-22 0,1 1 15,0 0-15,21 0 0,0 0 16,0 0-16,0-1 0,0-20 0,0 21 16,0-21-16,0 20 15,21 1-15,0 0 0,1 0 0,-1 21 16,0 0-16,21 0 0,-21 0 16,1 0-16,20 0 0,-21 21 0,0 0 15,22 0-15,-22 1 0,0 20 16,21-21-16,-21 0 0,1 0 0,-1 1 15,0-1-15,-21 0 0,21 0 16,0-21-16,0 21 0,1-21 16,-1 0-16,0 0 0,0 0 15,0 0-15,0 0 16,1-21-16</inkml:trace>
  <inkml:trace contextRef="#ctx0" brushRef="#br0" timeOffset="118252.52">1079 13081 0,'0'0'0,"0"-21"15</inkml:trace>
  <inkml:trace contextRef="#ctx0" brushRef="#br0" timeOffset="121569.36">1884 12637 0,'-21'0'0,"42"0"0,-64 0 15,22 0-15,21 21 16,-21 0-16,21 0 0,0 0 16,0 0-16,0 1 0,0-1 0,0 0 15,0 0-15,0 0 16,21-21-16,0 0 0,1 0 0,-1 0 16,0 0-16,0 0 0,21-21 15,-20 0-15,-1 0 0,21 0 16,-21-1-16,0 1 0,22 0 0,-22-21 15,0 21-15,0-1 0,0 1 16,-21-21-16,22 21 0,-22 0 0,0-1 16,0 1-16,-22 21 15,1 0-15,0 0 0,0 21 16,0 1-16,0-1 0,-1 21 16,22 0-16,0 1 0,0-1 0,0 22 15,-21-22-15,21 21 0,0-20 16,0 20-16,0-20 0,0 20 0,0-21 15,0 1-15,0-22 16,0 21-16,0-21 0,0 22 0,0-22 16,0 0-16,0 0 15,-21-21-15,0 0 16,0 0-16,0 0 0,-1 0 16,1-21-16,0 0 0,-21 0 15,21 0-15,-1-1 0,1-20 0,0 21 16,0 0-16,0 0 0,0-1 15,-1 1-15,22 0 0,-21 21 0,21 21 32,0 0-32,0 1 15,0-1-15,21 21 0,1-21 0,-1 0 16,0 1-16,21 20 0,-21-21 16,22 0-16,-22-21 0,21 21 15,1 1-15,-1-22 0,21 0 0,-20 0 16,20 0-16,1 0 0,-1 0 15,1 0-15,-1-22 0,1 22 0,-22-21 16,22 0-16,-22 0 0,0 0 16,1 0-16,-22-22 0,0 22 0,0-21 15,-21 21-15,21-22 0,-21 1 0,0 21 16,0-22-16,-21 22 0,0 0 16,0 0-16,0 0 0,-1 21 0,-20 0 15,0 0-15,21 0 0,-22 21 16,1 0-16,21 0 0,-22 0 15,22 1-15,0 20 0,0-21 16,0 21-16,0-20 0,21-1 0,-22 21 16,22-21-16,0 0 0,0 1 15,0-1-15,0 0 0,22-21 0,-1 21 16,0-21-16,0 0 0,0 0 0,0 0 16,1 0-16,20 0 0,-21-21 15,21 21-15,-20-21 0,20 0 16,-21-1-16,21 1 0,-20-21 15,-1 21-15,0-22 0,0 1 0,0 0 16,0-22-16,-21 22 0,22 0 0,-22-22 16,0 22-16,0-1 0,0 1 15,0 0-15,0 21 0,0-1 0,0 1 16,0 0-16,-22 42 16,22 0-16,0 22 15,0-22-15,0 21 0,-21 22 16,21-22-16,0 0 0,0 1 0,0 20 15,0-20-15,0-1 0,0 0 16,0 1-16,0-1 0,0-21 0,21 21 16,-21-20-16,22-1 0,-1 0 15,0-21-15,0 21 0,0-21 16,22 0-16,-22 0 0,0 0 0,21 0 16,-21 0-16,22-21 0,-1 0 15,-21 21-15,22-21 0,-1-22 16,0 1-16,1 21 0,-22-64 15,0 64-15,-21-21 0,0 20 16,0 1-16,0 0 0,0 0 0,-21 0 16,0 21-16,-1 0 0,-20 0 15,21 0-15,0 0 0,0 21 0,-1 0 16,1 0-16,0 0 0,0 1 0,0 20 16,21-21-16,0 0 15,0 22-15,0-22 0,0 0 0,0 21 16,0-21-16,0 1 0,21-1 15,0 0-15,0-21 0,0 21 0,1-21 16,-1 0-16,21 0 0,-21 0 0,22 0 16,-1 0-16,0 0 0,1 0 15,-1 0-15,0-21 0,-21 0 0,22 21 16,-1-21-16,0-1 0,-20 1 16,20 0-16,-21-21 0,0 21 0,-21-1 15,0 1-15,0 0 0,0 0 16,0 0-16,0 0 15,-21 21-15,0 0 16,0 21-16,21 0 16,0 0-16,-21 0 0,-1 0 0,22 1 15,0-1-15,-21 0 0,21 0 0,0 0 16,0 0-16,0 1 16,0-1-16,0 0 0,0 0 15,21-21 16,1 0-31,-1-21 16,-21 0-16,0 0 0,21-1 16,0 1-16,-21 0 0,21 0 0,0-21 15,-21 20-15,22 1 0,-1-21 16,0 21-16,-21 0 0,21-1 16,0 22-16,-21-21 0,21 21 15,-21 21 1,22 1-16,-22-1 0,0 21 15,0-21-15,0 0 0,0 1 0,0-1 16,0 0-16,0 0 0,0 0 16,21 0-16,-21 1 0,21-1 0,-21 0 15,21 0-15,0 0 16,0-21-16,1 0 0,-1 0 16,0 0-16,21 0 0,-21 0 15,1 0-15,-1-21 0,21 0 16,-21 0-16,22 0 0,-22-1 0,21 1 15,-21-21-15,43-22 0,-43 22 16,0 0-16,0-1 0,0 1 16,1-21-16,-22 20 0,0 1 0,0 21 15,0-22-15,0 22 0,0 0 0,0 0 16,-22 21 0,1 21-16,0 21 15,0-20-15,0 20 0,21-21 16,-21 21-16,21 1 0,-22 41 15,1-41-15,21-1 0,0-21 16,0 22-16,0-22 0,0 21 16,0-21-16,0 0 0,0 1 0,0-1 15,21 0-15,1-21 0,-1 21 0,0-21 16,0 0-16,0 0 0,0 0 16,1 0-16,-1 0 0,21 0 0,-21-21 15,0 0-15,22 0 0,-22-1 16,0 1-16,0 0 0,0 0 0,1 0 15,-1-22-15,0 22 0,0-21 16,-21 21-16,0-22 0,0 22 0,0 0 16,-21 42 15,0 0-31,21 1 0,0-1 16,-21 0-16,21 21 0,0-21 0,0 1 15,0-1-15,0 21 0,0-21 0,0 0 16,0 1-16,21-22 0,0 21 15,0 0-15,0-21 0,0 0 0,1 0 16,-1 0-16,21 0 0,-21 0 16,0 0-16,1 0 0,-1 0 0,21-21 15,-21 0-15,0-1 0,22 1 0,-22 0 16,21-21-16,-21 21 0,1-22 16,-1 1-16,0 0 0,0-1 15,-21 1-15,21-43 0,-21 43 16,0 0-16,0 20 0,0 1 15,0 0-15,0 0 0,-21 21 16,0 0-16,0 0 0,21 21 16,-21 0-16,-1 22 0,22-1 15,0-21-15,-21 21 0,0 22 0,21-22 16,-21 1-16,21-1 0,0 0 16,-21 22-16,0-22 0,21 0 0,0 1 15,0 20-15,-22-20 0,22-1 0,-21 21 16,21-20-16,-21-1 0,21 22 15,0-22-15,0 0 0,0 1 16,0-1-16,0-21 0,0 21 0,0-20 16,0-1-16,21 0 0,0-21 15,1 21-15,-1-21 0,0 0 0,0 0 16,0 0-16,0-21 0,1 21 16,-1-21-16,0 0 0,-21-1 15,0 1-15,21-21 0,-21 0 0,0-1 16,0 1-16,0 0 0,0-1 0,-21-20 15,21 20-15,-21 1 0,0-21 16,-1 20-16,-20 1 0,21 21 16,0-22-16,0 22 0,-1 0 0,22 0 15,-21 21-15,42 0 32,1 0-17,20 0-15,-21 0 0,21 0 16,1 0-16,-1 0 0,0 0 0,22-21 15,-22 21-15,1-21 0,20 21 0,-21-22 16,22 1-16,-22 21 0,-21-21 16,22 0-16,-22 0 0,0 21 0,0-21 15,-21-1-15,0 1 0,0 0 16,-21 42 15,21 0-15,-21 1-16,21-1 0,0 0 0,0 0 15,0 0-15,0 0 0,0 1 0,0-1 16,0 0-16,0 0 0,21 0 16,-21 0-16,21-21 0,0 22 0,1-22 15,-1 21-15,0-21 0,0 0 16,0 0-16,22 0 0,-22 0 16,0 0-16,0-21 0,0 21 0,0-22 15,1 1-15,-1 0 0,0 0 0,0 0 16,0-22-16,-21 22 15,0 0-15,21-21 0,-21 21 0,22-22 16,-22 22-16,0 0 0,21 21 0,-21-21 16,0 42 15,-21 0-31,-1 0 0,22 22 0,-21-22 16,21 21-16,-21 0 0,21 1 15,-21-1-15,0 0 0,21 1 0,0-1 16,-21 0-16,21 1 0,-22-1 0,22 0 15,-21 22-15,21-22 16,0 22-16,0-22 0,0 22 0,0-22 0,0 21 16,0-20-16,0-1 0,0 0 0,-21-20 15,21 20-15,0 0 16,0-21-16,-21 1 0,21-1 0,0 0 16,0 0-16,-21 0 0,0-21 0,-1 0 15,1 0-15,0 0 16,0 0-16,0 0 0,0 0 0,-1 0 15,1-21-15,0 0 0,21 0 0,-21 0 16,21-1-16,-21-20 16,21 21-16,0 0 0,0-22 0,0 22 15,0-21-15,0 0 0</inkml:trace>
  <inkml:trace contextRef="#ctx0" brushRef="#br0" timeOffset="121795.93">5228 12531 0,'0'0'0,"-21"0"0,0-21 0,0 21 15</inkml:trace>
  <inkml:trace contextRef="#ctx0" brushRef="#br0" timeOffset="121976.9">4318 12785 0,'0'21'0,"0"-42"0,-21 63 16,21-21 0,21-21-16,0 0 15,0 0-15,0 0 0,1 0 0,20 0 16,0 0-16,22 0 0,-1 0 16,-20 0-16,20 0 0,1 0 0</inkml:trace>
  <inkml:trace contextRef="#ctx0" brushRef="#br0" timeOffset="122439.77">7789 12679 0,'0'-21'16,"0"42"-16,0-63 0,21 20 0,-21 1 0,-21 42 47,21 22-47,-21-22 0,0 21 0,21 1 16,-21 20-16,21-21 0,-21 1 0,-1-1 15,22 0-15,0 1 0,0-1 16,-21-21-16,21 22 0,-21-22 0,21 0 15,-21 21-15,21-21 0,-21-21 0,21 22 16,-21-22 0,-1 0-16,1 0 15</inkml:trace>
  <inkml:trace contextRef="#ctx0" brushRef="#br0" timeOffset="123064.53">7154 13060 0,'0'0'16,"21"0"0,1 0-1,-1 0-15,0 0 0,0 0 16,21 0-16,-20 0 0,20 0 0,0 0 16,22 0-16,-22-21 0,22 21 15,-1-21-15,1-1 0,-1 1 16,-21 0-16,22 0 0,-22 0 0,1-22 15,-1 22-15,-21 0 0,21-21 16,-20 21-16,-22-22 0,0 22 0,0-21 16,0 21-16,0-1 0,0 1 0,0 0 15,0 0-15,-22 21 16,1 21 0,21 0-16,0 22 0,0-22 15,0 42-15,0-20 0,-21-1 16,21 21-16,-21-20 0,21-1 0,-21 0 15,21 1-15,-21-1 0,21 0 16,0 1-16,0-22 0,0 0 16,0 0-16,0 0 0,0 1 0,-22-22 15,22 21-15,0-42 32,0-1-17,0 1-15,0 0 0,0 0 0,0 0 16,0 0-16,22-1 0,-1-20 15,-21 21-15,21-21 0,21 20 0,-21-20 16,1 21-16,20 0 0,-21 21 0,21-21 16,-20 21-16,-1 0 0,0 0 15,0 21-15,0-21 0,0 21 16,-21 0-16,0 0 0,0 22 0,0-22 16,0 0-16,0 0 0,0 21 15,0-20-15,-21-1 0,0 0 0,0 0 16,0 0-16,21 0 0,-21 1 15,21-1 1,0-42 15,0-1-31</inkml:trace>
  <inkml:trace contextRef="#ctx0" brushRef="#br0" timeOffset="123420.32">8467 13060 0,'21'0'31,"0"0"-31,0 0 16,0 0-16,0-21 0,1 21 16,-1-21-16,0 21 0,-21-22 15,21 22-15,0-21 0,0 21 0,-21-21 16,0 0-16,0 0 0,-21 21 15,0 0 1,0 0-16,-21 0 0,20 0 16,1 21-16,0-21 0,-21 21 0,21 0 15,-1 22-15,1-22 0,0 0 16,21 21-16,0-21 0,-21 1 0,21 20 16,0-21-16,0 0 0,0 0 0,0 1 15,0-1-15,21-21 16,0 21-16,0-21 0,1 0 15,-1 0-15,21 0 0,-21 0 0,0 0 16,22 0-16,-22-21 0,0 0 0,21-1 16</inkml:trace>
  <inkml:trace contextRef="#ctx0" brushRef="#br0" timeOffset="123939.37">10541 12361 0,'21'-21'0,"-42"42"0,42-84 15,-21 42-15,0-22 0,0 22 16,0 0-16,0 0 0,0 0 0,-21 0 15,0 21-15,0 0 0,-1 0 16,-20 0-16,0 0 0,-1 21 16,1 21-16,0-21 0,-1 22 0,1-1 15,0 21-15,-1-20 0,1-1 0,21 22 16,-21-1-16,20 1 0,1-1 16,0 1-16,21-1 0,0-21 0,0 22 15,0-22-15,0 1 0,0-1 16,0 0-16,21-21 0,0 1 0,1-1 15,-1 0-15,0 0 0,0 0 0,0-21 16,0 0-16,22 0 0,-22 0 16,21 0-16,-21 0 0,22 0 0,-1-21 15,0 0-15</inkml:trace>
  <inkml:trace contextRef="#ctx0" brushRef="#br0" timeOffset="124847.68">10837 12742 0,'0'0'0,"0"-21"0,0 0 15,-21 21 1,0 0-16,0 0 0,0 0 0,-1 0 16,1 21-16,0 0 0,0 1 0,0-1 15,0 21-15,-1-21 0,22 0 16,-21 22-16,21-22 0,0 21 0,0-21 16,-21 1-16,21-1 0,0 0 0,0 0 15,0 0-15,0 0 16,21 1-16,0-22 15,1 0-15,-1 0 0,0 0 16,0-22-16,-21 1 0,21 0 16,0 21-16,1-21 0,-22 0 0,0 0 15,0-22-15,0 22 0,0 0 0,0 0 16,0-22-16,0 22 0,0-21 16,0 21-16,0 0 0,0-1 0,21 1 15,0 0-15,-21 0 0,21 21 0,0 0 16,-21-21-16,21 21 0,1 0 15,-1 0-15,0 0 0,0 0 16,0 21-16,0 0 0,1 0 0,-1 0 16,0 1-16,0-1 0,-21 21 15,0-21-15,21 0 0,-21 22 0,0-22 16,0 0-16,0 0 0,0 0 0,0 1 16,0-1-16,0 0 0,0 0 15,-21-21-15,21 21 0,-21-21 31,0-21-15,21 0-16,0 0 0,0 0 16,0-1-16,0-20 0,0 21 15,0 0-15,0-22 0,21 1 16,0 21-16,0-21 0,-21-1 0,43 22 16,-22 0-16,0 0 0,0 0 0,21-1 15,-20 22-15,-1 0 0,21 0 16,-21 0-16,0 22 0,1-1 0,-1 0 15,0 21-15,-21-21 0,0 22 0,21-22 16,-21 21-16,0 1 0,0-22 16,0 21-16,0-21 0,0 0 0,0 1 15,0-1-15,0 0 0,0 0 0,0 0 16,-21-21-16,0 0 16,0 0-1,21-21 1,0 0-16,0 0 15,0 0-15,0-1 0,0 1 0,21-21 16,-21 21-16,21-22 0,0 22 0,0-21 16,0 0-16,1 20 0,-1 1 15,0 0-15,21 0 0,-21 0 16,1 21-16,-1 0 0,0 0 0,0 21 0,0 0 16,0 0-16,-21 0 0,0 1 15,0 20-15,0-21 0,0 21 0,0-20 16,0-1-16,0 21 0,0-21 0,0 0 15,0 1-15,0-1 0,-21 0 16,0 0-16,0-21 16,42-21 31,0 0-47,0 21 0</inkml:trace>
  <inkml:trace contextRef="#ctx0" brushRef="#br0" timeOffset="125512.57">12192 12679 0,'-42'63'31,"42"-41"-31,-22-1 16,1 0-16,21 21 0,0-21 15,-21 1-15,21-1 0,-21 0 0,21 21 16,-21-21-16,21 1 0,0-1 15,0 0-15,-21-21 16,21 21-16,-22-21 16,22-21-1,0 0 1,0 0-16,0-1 0,0 1 0,0 0 16,0-21-16,0 21 0,22-22 0,-1 22 15,0-21-15,0 21 16,21-22-16,-20 22 0,-1 0 0,0 0 15,21 21-15,-21 0 0,1 0 0,-1 0 16,21 0-16,-21 0 0,0 0 0,1 0 16,-22 21-16,0 21 0,21-21 15,-21 1-15,0 20 0,0 0 0,0-21 16,0 22-16,0-22 0,0 21 16,0-21-16,0 1 0,0-1 0,0 0 15,0 0-15,0 0 0,0-42 47,0 0-31,0 0-16,0 0 0,0-1 15,0-20-15,21 21 0,0-21 0,-21 20 16,21-20-16,0 0 0,22-1 0,-22 22 16,0-21-16,0 21 0,0 0 15,1-1-15,20 22 0,-21 0 0,0 0 16,0 0-16,1 0 0,-22 22 15,0 20-15,0-21 0,0 0 16,0 22-16,0-22 0,0 21 0,0 0 16,0-20-16,0 20 0,0-21 0,-22 0 15,22 0-15,-21 1 16,0-1-16,21 0 0,0 0 0,-21-21 16,21 21-16,0-42 31,21 0-31,0 21 15</inkml:trace>
  <inkml:trace contextRef="#ctx0" brushRef="#br0" timeOffset="126156.19">13335 12679 0,'0'0'0,"-21"0"0,0 21 0,-22-21 16,22 21-16,0 0 0,0 1 0,0-1 15,-1 21-15,1-21 0,0 0 16,0 1-16,21-1 0,0 0 0,0 0 16,0 0-16,0 0 0,0 1 0,0-1 15,0 0-15,21-21 16,0 0-16,0 0 16,1 0-16,-1-21 15,-21 0-15,0-1 16,0 1-16,0 0 0,0 0 0,0-21 15,0 20-15,0-20 0,21 0 16,0 21-16,-21-22 0,21 22 16,-21-21-16,21 21 0,1-1 0,-1 22 15,0-21-15,0 21 0,0 0 0,0 0 16,1 0-16,-1 0 0,0 0 16,0 21-16,0 1 0,-21-1 0,21 0 15,-21 0-15,22 21 0,-22 1 0,21-22 16,-21 21-16,21 1 0,-21-22 15,0 21-15,0-21 0,0 0 0,0 1 16,0-1-16,0 0 0,-21-21 0,0 21 16,-1-21-16,1 0 15,0 0-15,21-21 16,0 0-16,0 0 16,0-22-16,0 22 0,21 0 15,0-21-15,1-1 0,-1 22 0,0-21 16,21-1-16,-21 1 0,22 0 15,-1 21-15,-21-1 0,22 1 0,-22 0 16,21 21-16,-21 0 0,0 0 0,1 0 16,-1 21-16,0 0 0,-21 22 15,21-22-15,-21 21 0,0 1 0,0-1 16,0 0-16,0-21 0,0 22 0,0-1 16,0-21-16,0 22 0,-21-22 15,21 0-15,0 0 0,0 0 16,0 0-16,0-42 31</inkml:trace>
  <inkml:trace contextRef="#ctx0" brushRef="#br0" timeOffset="126668.37">15663 12340 0,'0'0'0,"0"-21"15,0 0-15,0 0 0,0 0 16,0 42-1,0 0 1,-21 0-16,21 21 0,0 1 16,0-22-16,-21 21 0,0 1 0,21 20 15,-21-21-15,21 1 0,-22-1 0,22 0 16,0 1-16,0-1 0,-21 0 16,21-20-16,0 20 0,-21-21 0,21 0 15,0 0-15,0 1 0,0-1 16,0 0-16,0-42 31,0 0-31,0-1 16</inkml:trace>
  <inkml:trace contextRef="#ctx0" brushRef="#br0" timeOffset="126984.19">15409 12488 0,'0'0'15,"-21"-21"-15,0-21 0,0 0 0,0-1 16,-1 22-16,22-21 0,0 21 0,0-22 15,0 22-15,0 0 0,22 0 16,-1 0-16,21-1 0,0 22 16,1 0-16,20 0 0,1 0 0,-22 0 15,22 22-15,-1-1 0,-21 21 16,1-21-16,-1 22 0,0-1 0,-20 0 16,-1 1-16,-21-1 0,0 0 0,0-21 15,-21 22-15,-22-22 0,22 0 16,-21 0-16,-1 0 0,1 1 0,0-1 15,-1 0-15,1-21 0,0 21 0,-1-21 16,22 0-16,0 0 0,0 0 16,0 0-16,42 0 31,0 0-31,21 0 0,-20 0 16,-1 0-16,21 0 0,0-21 0,-20 21 15,20 0-15</inkml:trace>
  <inkml:trace contextRef="#ctx0" brushRef="#br0" timeOffset="127448.14">16531 12573 0,'0'-21'16,"0"42"-16,0-63 0,0 21 0,-21-1 16,0 1-16,-22 21 0,22 0 15,0 0-15,-21 0 0,21 0 16,-22 0-16,22 0 0,-21 21 0,21 1 15,-22-22-15,22 21 0,-21 21 16,21-21-16,-1 0 0,1 22 0,0-22 16,0 21-16,0-21 0,21 22 0,0-22 15,0 0-15,0 0 0,0 0 16,0 1-16,0-1 0,21 0 0,0-21 16,0 0-16,0 0 0,1 0 0,20 0 15,0 0-15,-21 0 0,22 0 16,-1-21-16,-21 0 0,22-1 15,-1 1-15,-21 0 0,21-21 0,-20 21 16,-1-22-16,0 22 0,0 0 16,0-21-16,-21 20 0,0 1 0,21 0 15,-21 0-15,0 42 32,0 0-32,-21 0 0,21 1 15,0 20-15,0-21 0,0 0 16,0 0-16,0 22 0,0-22 0,0 0 15,0 0-15,0 0 0,21 1 0,1-22 16,-1 21-16,0 0 0,0-21 16,0 0-16,0 0 0,1 0 0,20 0 15,-21 0-15,0 0 0,0 0 0</inkml:trace>
  <inkml:trace contextRef="#ctx0" brushRef="#br0" timeOffset="127827.92">16997 12637 0,'0'0'0,"0"-22"0,0 1 0,0 0 16,0 0-16,0 0 0,0 0 0,0-1 16,0 1-16,21 21 15,0-21-15,0 21 0,22 0 16,-22 0-16,0 0 0,21 21 0,-21 0 16,1 1-16,-1-1 0,0 0 0,0 0 15,0 21-15,-21-20 0,0 20 16,0 0-16,0-21 0,0 22 15,0-1-15,0-21 0,0 22 0,0-22 16,-21 0-16,0 0 0,0 0 16,0-21-16,-1 0 0,1 0 15,0 0-15,0 0 0,21-21 16,0 0-16,0 0 16,0 0-16,0-1 0,0-20 0,0 21 15,21 0-15,0-22 0,0 22 0,22-21 16,-22 21-16,21-22 15,1 22-15,-22 0 0,21 0 0,-21 21 16,22-21-16,-22 21 0,21 0 0,-21 0 16,0 0-16,1 0 0,-1 0 15,0 0-15,0 0 0,0 0 0,0 0 16,1 0-16</inkml:trace>
  <inkml:trace contextRef="#ctx0" brushRef="#br0" timeOffset="128201.62">17843 12806 0,'0'-21'16,"22"0"0,-1 21-16,-21-22 0,21 1 0,0 0 15,0 0-15,0 21 0,1-21 16,-22 0-16,21-1 0,0 1 0,-21 0 15,0 0-15,0 0 0,0 0 16,-21 21 0,0 0-16,-1 0 0,1 21 0,0 0 15,0 0-15,0 0 0,0 0 0,-1 1 16,22-1-16,0 0 0,-21 0 16,21 0-16,0 22 0,0-22 15,0 0-15,0 0 0,0 0 0,0 0 16,21 1-16,1-1 0,-1-21 15,0 21-15,0-21 0,0 0 0,22 0 16,-1 0-16,0 0 0,1 0 0,-1 0 16,-21 0-16,21 0 0,1-21 15,-1 0-15,0-1 0,1 1 0,-1 0 16</inkml:trace>
  <inkml:trace contextRef="#ctx0" brushRef="#br0" timeOffset="128644.32">18563 12615 0,'0'0'0,"21"-21"0,-21 0 0,0 0 16,0 0-16,-21 21 31,0 0-31,0 21 0,0-21 16,21 21-16,0 0 0,-22 0 0,1 22 15,21-22-15,-21 0 0,21 21 16,0-20-16,0-1 0,0 21 0,-21-21 16,21 0-16,0 1 0,0-1 0,0 0 15,0 0 1,0-42-1,-21 21 1,21-21-16,0 0 0,0-1 16,0 1-16,0-21 0,0 21 0,21-22 15,0 22-15,0-21 0,0 21 16,22-22-16,-22 1 0,0 21 16,21 0-16,1 0 0,-22-1 0,21 1 15,-21 21-15,22 0 0,-22 0 0,21 0 16,-21 21-16,1 1 15,-22 20-15,0-21 0,0 0 0,0 22 16,0-22-16,0 21 0,0-21 16,-22 0-16,22 22 0,-21-22 0,0 0 15,21 0-15,-21 0 0,21 1 0,-21-1 16,21 0-16,21-21 47,0 0-47,-21-21 0,42 0 0,-20-1 15,-1 1-15</inkml:trace>
  <inkml:trace contextRef="#ctx0" brushRef="#br0" timeOffset="128948.22">19431 12150 0,'0'-21'0,"0"42"0,0-64 15,-21 43-15,0 0 16,-1 0-16,1 0 15,0 0-15,0 22 0,0 20 0,0-21 16,-1 21-16,1 1 0,21-1 16,-21 0-16,0 22 0,0-22 15,0 1-15,-1 20 0,1-21 0,21 1 16,-21-1-16,21 0 0,-21 1 0,21-1 16,0-21-16,0 0 0,0 1 15,0-1-15,0 0 0,21-21 16,0 0-16,0 0 0,1 0 0,-1 0 15,0 0-15,0 0 0,0-21 16,22 0-16,-22-1 0,0 1 0,0 0 16,0 0-16,0 0 0,1 0 0,-1-22 15,-21 22-15,21 0 0</inkml:trace>
  <inkml:trace contextRef="#ctx0" brushRef="#br0" timeOffset="129168.1">19135 12425 0,'0'0'16,"-22"0"-16,44 0 31,-1 0-15,0 0-16,0 0 0,21 0 0,-20 0 15,-1 0-15,21 0 0,-21 0 16,0 0-16,1 0 0,20 0 15,-21 0-15,0 0 0,0 0 0,1 0 16,-1 0-16,0-21 16</inkml:trace>
  <inkml:trace contextRef="#ctx0" brushRef="#br0" timeOffset="129400.32">19960 12891 0,'0'0'0,"-21"21"31</inkml:trace>
  <inkml:trace contextRef="#ctx0" brushRef="#br2" timeOffset="173875.61">26183 5207 0,'21'0'32,"-42"0"61,0 0-77,0 0 0,21 21-16,-21-21 0,-1 0 15,1 0 1,0 21-16,0-21 16,0 0-16,0 0 0,21 22 15,-22-22-15,1 0 0,0 0 16,21 21-16,-21-21 0,0 0 0,0 0 15,-1 0-15,1 21 0,0-21 16,0 0-16,0 0 0,0 0 0,21 21 16,-22-21-16,1 0 0,0 0 15,0 0-15,0 0 16,0 0-16,-1 0 0,1 0 16,0 0-16,0 0 15,0 0-15,0 0 16,-1 0-1,1 0 1,0-21-16,0 21 0,0 0 16,0 0-16,-1-21 0,1 21 15,0-21-15,0 21 0,0 0 16,-22 0-16,22-22 0,0 22 0,0 0 16,-21-21-16,20 21 0,1 0 0,0 0 15,0-21-15,0 21 0,0 0 16,-1-21-16,1 21 0,0 0 15,0 0-15,0 0 0,21-21 16,-21 21-16,-1 0 0,1 0 16,21-21-16,-21 21 0,0 0 0,0 0 15,21-22-15,-21 22 16,-1-21 0,1 0-1,0 0-15,0 21 0,21-21 16,-21 21-16,0-21 0,-1 21 15,1-22-15,0 1 0,0 0 16,0 21-16,0-21 0,-1 0 0,1 21 16,21-21-16,-21-1 0,0 22 15,21-21-15,-21 0 0,0 21 16,21-21-16,-22 0 0,22 0 0,-21 21 16,0-22-16,0 1 15,21 0-15,-21 0 0,21 0 16,-21 0-16,21-1 15,0 1-15,0 0 16,0 0-16,-22 21 0,22-21 0,-21 0 16,21-1-1,0 1-15,-21 21 0,21-21 16,-21 21-16,21-21 0,0 0 0,0 0 16,-21 21-1,21-22-15,-21 1 0,-1 0 0,22 0 16,0-21-16,-21 20 0,0 1 0,21-21 15,-21 21-15,21 0 0,0-22 16,-21 22-16,21 0 0,-21-21 0,21 20 16,0 1-16,0 0 0,0 0 15,0 0-15,0 0 0,0-1 0,0 1 16,0 0-16,0 0 0,0 0 16,0 0-16,0-1 0,0-20 15,0 21-15,-22 0 0,22 0 0,0-1 16,-21 1-16,21-21 0,0 21 15,0 0-15,0-1 0,0 1 16,0 0-16,0 0 0,0 0 0,0 0 16,0-1-16,0 1 0,0 0 15,0 0-15,0 0 0,0 0 0,0-1 16,0 1-16,21 0 16,-21 0-16,22 21 0,-22-21 0,21 0 15,-21-1-15,21 22 0,-21-21 16,21 21-16,-21-21 0,0 0 15,21 21-15,-21-21 0,21 21 16,-21-21-16,0-1 16,22 1-16,-1 0 0,0 21 15,0-21-15,-21 0 16,21 21-16,0-21 16,1-1-16,-1 1 15,0 0-15,0 0 16,0 21-16,0-21 15,1 21-15,-1-21 0,0 21 0,0-22 16,0 22-16,0-21 0,1 21 16,20 0-16,-21-21 0,21 21 0,-20 0 15,-1-21-15,0 21 0,0 0 16,0 0-16,0-21 0,1 21 0,-1 0 16,-21-21-16,21 21 15,0 0-15,0 0 16,0-22-16,1 22 0,-1-21 15,0 0-15,0 21 0,0 0 16,0-21-16,1 21 0,20 0 0,-21-21 16,0 21-16,0 0 0,1-21 15,-1 21-15,0-22 0,0 22 16,0-21-16,0 0 16,1 21-16,-1 0 0,-21-21 15,21 21-15,0-21 0,0 0 16,0 21-16,1 0 0,-22-22 15,21 22-15,0-21 16,0 21-16,0 0 16,0 0-16,-21-21 0,22 21 15,-1 0-15,0 0 0,0 0 16,-21-21-16,21 21 0,22-21 0,-22 21 16,0 0-16,0 0 0,0-21 15,0 21-15,1 0 0,20 0 0,-21-22 16,0 22-16,0 0 0,1 0 15,-1-21-15,0 21 0,0 0 16,0 0-16,0-21 0,1 21 16,-1 0-1,0 0-15,-21-21 0,21 21 0,0 0 16,0 0-16,1 0 0,-1-21 16,0 21-16,0 0 0,0 0 15,0 0-15,1 0 16,-22-21-16,21 21 0,0 0 15,0 0-15,0 0 0,0 0 16,1 0-16,-22-22 16,21 22-16,0 0 15,0-21-15,0 21 47,-21-21-47,21 21 16,1 0 31,-1 0-32,0 0 17,0 0-17,0 0 1,0 0-16,1 0 31,-1 0-15,-21-21-1,0 0 32,-21 21-16,-1 0-31,22-21 0,-21 21 0,0 0 16,0 0-16,0-22 16,0 22-16,-1 0 0,1 0 0,0-21 15,0 21-15,0 0 0,0 0 16,-1 0-16,1 0 0,21-21 16,-21 21-16,0 0 0,0 0 0,0 0 31,-1 0-16,44 0 79,-1 0-78,0 0-16,0 0 0,0 0 15,0 0-15,-21 21 16,22-21-16,-1 0 0,0 0 0,-21 21 16,21-21-16,0 22 0,0-22 15,1 0-15,-1 21 0,0-21 16,0 0-16,0 0 16,0 0-16,1 0 15,-1 0-15,0 0 16,0 0-1,0 0 1,0 0 0,1 0-1,-1 0 1,0 0-16,0 0 31,-42 0 16,0 21-47,0-21 0,-1 21 16,1-21-16,0 21 0,0 0 15,0 1-15,0-22 0,-1 21 16,1-21-16,0 21 0,0 0 16,0-21-16,21 21 0,-21 0 0,-1-21 15,1 22-15,21-1 0,-21-21 16,0 21-16,0 0 0,0-21 15,21 21-15,0 0 0,-22-21 16,22 22-16,-21-22 0,0 21 16,21 0-1,21-21 63,0-21-78,1 21 16,-22-21-16,21 21 0,0-22 16,0 1-16,0 21 0,0-21 0,1 0 15,-1 0-15,0 0 0,0 21 16,0-22-16,0 1 0,1 0 0,-1 21 16,0-21-16,0 0 0,0 21 15,-21-21-15,0-1 0,21 1 16,-21 0-1,22 21-15,-22-21 16,21 21 62,-21 21-78,21-21 0,0 0 16</inkml:trace>
  <inkml:trace contextRef="#ctx0" brushRef="#br2" timeOffset="175928.65">26776 1439 0,'21'0'79,"-21"22"-64,0-1 1,0 0-16,0 0 15,0 0-15,0 22 0,0-22 16,0 0-16,0 0 0,0 0 16,0 22-16,0-22 0</inkml:trace>
  <inkml:trace contextRef="#ctx0" brushRef="#br2" timeOffset="176131.53">26755 2096 0,'0'0'0,"0"42"31,0-21-15,0 0 0,0 0 15</inkml:trace>
  <inkml:trace contextRef="#ctx0" brushRef="#br2" timeOffset="176319.42">26712 2392 0,'-21'0'0,"42"0"0,-63 21 0,42 0 0,-21 0 15,0-21-15,21 22 16,0-1-1,0 0 1,21-21 0,0 0-16,0 0 0,0 0 15,0 0-15,1 0 0</inkml:trace>
  <inkml:trace contextRef="#ctx0" brushRef="#br2" timeOffset="176509.31">27199 2519 0,'0'0'0,"21"0"0,-21-21 16,21 21-16,1 0 0,-1 0 15,0 0 1,0 0-16,0 0 16,0 0-16,1 0 0,-1 0 15,0 0-15,0 0 0,0 0 16,0 0-16,1 0 0,-1 0 0</inkml:trace>
  <inkml:trace contextRef="#ctx0" brushRef="#br2" timeOffset="176672.22">28109 2540 0,'0'0'0,"21"0"31,1 0-16,-1 0-15,0 0 16,0 0-16,0 0 16,0 0-16</inkml:trace>
  <inkml:trace contextRef="#ctx0" brushRef="#br2" timeOffset="176857.11">28596 2498 0,'0'-43'16,"21"43"-1,-21-21 1,21 21 0,1-21-16,-1 21 15</inkml:trace>
  <inkml:trace contextRef="#ctx0" brushRef="#br2" timeOffset="177083.5">28871 2117 0,'0'0'0,"0"-21"0,0-1 16,0 1-16,0 0 0,0 0 15,0 0-15,0 0 0,0-1 16,0 1-16,21 21 15,-21-21-15,22 0 0,-22 0 0,0 0 16,0-1-16,21 22 16,-21-21-16,0 0 0,0 0 15,0 0 1</inkml:trace>
  <inkml:trace contextRef="#ctx0" brushRef="#br2" timeOffset="177260.34">28935 1566 0,'0'0'0,"0"-42"15,0 21 17,-21 21-1,-1 0-31</inkml:trace>
  <inkml:trace contextRef="#ctx0" brushRef="#br2" timeOffset="178576.04">24172 1842 0,'-21'0'31,"21"-22"1,0 1-17,0 0 1,0 0 0,0 0-16,21 0 0,-21-1 15,0 1-15,0 0 16,21 21-16,-21-21 0,22 0 0,-22 0 15,0-1 1,0 44 47,0-1-48,-22 0-15,22 0 0,-21 0 0,0 22 16,0-22-16,0 21 0,0 0 0,-1-20 15,-20 20-15,21 0 0,0-21 16,-22 22-16,22-1 0,0-21 16,0 0-16,0 22 0,0-22 0,-1 0 15,1 0-15,0 0 0,21 1 0,-21-1 16,0 0-16,21 0 0,0 0 16,-21 0-16,21 1 15,-22-1-15,22 0 16,22-21 31,-22-21-47,21 21 15,0 0-15,-21-21 0,21-1 0,0 22 16</inkml:trace>
  <inkml:trace contextRef="#ctx0" brushRef="#br2" timeOffset="179212.24">24320 2159 0,'0'21'16,"0"0"-1,0 1 17,22-22-32,-1 0 15,0 0-15,0 0 16,-21-22-1,0 1-15,0 0 16,0 0 0,0 42 31,-21-21-47,21 21 0,0 0 15,0 1 1,21-22 31,0 0-32,0 0-15,-21-22 16,0 1 0,-21 21 46,0 0-62,21 21 16,0 1-1</inkml:trace>
  <inkml:trace contextRef="#ctx0" brushRef="#br2" timeOffset="179871.94">24871 2180 0,'-21'0'31,"-1"0"-15,22 21-16,-21-21 16,21 22-16,0-1 15,0 0 1,21-21 15,1 0-15,-1 0-16,0 0 15,-21-21 1,21 21-16,-21-21 0,0-1 16,0 1-1,-21 21 17,0 21-32,21 1 15,-21-22-15,-1 0 0,22 21 0,-21-21 16,21 21-16,0 0 31,21-21-15,1 0-16,-1 0 0,0 0 15,0 0-15,-21-21 16,21 21-16,0-21 0,-21 0 16,0-1-16,22 1 15,-22 0 1,-22 21 15,1 21-31,0-21 16,21 21-16,-21-21 0,0 22 15,21-1 1</inkml:trace>
  <inkml:trace contextRef="#ctx0" brushRef="#br2" timeOffset="181679.31">24447 2138 0,'-21'0'15,"21"21"1,-21-21-16,0 21 0,21 0 31,0 1-31,21-22 32,0 0-32,0 0 15,-21-22 1,22 22-16,-22-21 0,0 0 15,21 21-15,-21-21 0,0 0 16,0 0 0,-21 21-1,-1 0-15,1 0 16,0 0-16,0 21 16,0-21-16,0 21 0,21 0 15,-22 0-15,1 0 0,21 1 16,-21-1-16,0 0 0,21 0 15,0 0 1,21-21 0,0 0-16,0 0 15,1 0-15,-1 0 16,0 0-16,-21-21 16,21 0-16,-21 0 0,21 0 15,-21-1-15,0 1 16,0 0-16,0 0 15,-21 21 17,0 0-32,0 21 15,0 0-15,-1 0 16,22 1-16,-21-1 16,0 0-16,21 0 0,0 0 15,0 0 1,21-21-1,0 0 1,1 0-16,-1 0 0,0-21 16,0 0-16,-21 0 15,21 21-15,-21-21 0,21 0 16,-21-1-16,0 1 0,0 0 16,0 0-16,-21 21 31,0 0-31,0 0 15,0 0-15,0 21 16,-1-21-16,22 21 0,0 0 16,-21 1-16,0-1 15,21 0-15,0 0 16,0 0 0,21-21-1,0 0 1,1 0-16,-1 0 15,0 0-15,-21-21 16,0 0-16,0 0 16,0 0-16,0-1 15,0 1-15,0 0 16,0 0-16,0 0 0,0 0 16,0-1-16,-21 22 0,0 0 15,-1 0-15,1 0 16,0 22-16,0-22 0,21 21 0,-21 0 15,0 0-15,-1 0 0,22 0 0,0 1 16,0-1-16,0 0 16,0 0-16,0 0 15,22-21-15,-1 0 16,0 0-16,0 0 0,0 0 16,0 0-16,1 0 15,-1-21-15,0 0 16,-21 0-16,0 0 15,0-1-15,0 1 0,0 0 16,0 0-16,0 0 16,-21 21-16,0 0 15,-1 0-15,22 21 16,-21 0-16,0 0 0,0 0 16,21 1-16,0-1 0,0 0 15,0 0-15,0 0 16,21-21-1,0 0 1,0 0-16,1 0 16,-1 0-16,0 0 15,0-21-15,-21 0 0,0 0 16,21 0-16,-21-1 16,0 1-16,0 0 0,0 0 15,0 0-15,-21 21 16,0 0-16,0 0 15,0 21-15,21 0 16,-22 0-16,22 0 16,0 1-16,0-1 0,0 0 15,0 0-15,0 0 16,22-21 0,-1 0-1,0 0-15,0 0 16,0 0-16,-21-21 0,0 0 15,21 0-15,-21 0 0,0-1 16,0 1-16,0 0 16,0 0-16,0 0 0,-21 21 15,0 0-15,0 0 16,0 0-16,0 21 16,-1-21-16,22 21 0,0 0 15,0 0-15,0 1 16,0-1-16,0 0 15,0 0-15,22-21 32,-1 0-32</inkml:trace>
  <inkml:trace contextRef="#ctx0" brushRef="#br2" timeOffset="183124.18">24955 2201 0,'-21'0'31,"0"0"-31,21 22 16,0-1-16,0 0 16,0 0-1,21-21 32,0 0-31,1 0-1,-22-21 1,0 0-16,0 0 0,0-1 16,0 1-1,-22 21 1,1 0 0,21 21-16,-21-21 15,0 22-15,21-1 0,-21-21 16,21 21-16,-21-21 0,21 21 15,0 0 1,0 0-16,21-21 16,0 0-1,0 0 1,0 0-16,0 0 0,1-21 31,-22 0-31,21 21 0,-21-21 0,0 0 16,0 0-16,0-1 15,-21 22 17,-1 0-32,1 0 15,21 22 1,-21-1-16,0 0 16,21 0-1,0 0-15,0 0 31,21-21-15,0 0 0,-21-21-1,21 0 1,-21 0-16,0 0 16,0 0-16,0-1 15,-21 22 1,0 0-1,0 0-15,21 22 16,-21-1-16,0 0 0,-1-21 16,22 21-16,0 0 15,0 0-15,22-21 32,-1 0-32,0 0 0,0 0 15,0 0-15,0 0 16,-21-21-16,0 0 0,0 0 15,0 0 1,0 0 0,-21-1-1,0 22-15,0 0 16,0 0 0,21 22-16,-21-22 0,21 21 15,0 0 1,21-21 15,0 0-15,0 0-16,0 0 47,-21-21-32</inkml:trace>
  <inkml:trace contextRef="#ctx0" brushRef="#br1" timeOffset="197268.04">7578 13780 0,'0'0'0,"0"-22"0,0 1 0,21 21 16,-21-21-16,-21 42 31,21 0-31,-22 1 0,1 20 15,0 0-15,21-21 0,-21 22 16,0-1-16,0 0 0,21 1 0,-22-1 16,1 0-16,21 1 0,-21 20 15,0-20-15,21-1 0,0 0 0,-21 1 16,21-22-16,-21 21 0,21-21 0,0 0 16,0 1-16,0-44 31,21 1-16,0 0-15</inkml:trace>
  <inkml:trace contextRef="#ctx0" brushRef="#br1" timeOffset="197536.87">7916 13695 0,'-42'63'31,"21"-41"-31,0 20 0,-22-21 0,22 21 16,0 1-16,0-1 0,-22 22 15,22-22-15,0 0 0,0 1 0,0 20 16,0-21-16,-1 1 0,1-1 16,0 0-16,0 1 0,0-1 15,21 0-15,-21-20 0,21-1 0,0 0 16,0 0-16,21-42 31,0 0-31,0 0 0</inkml:trace>
  <inkml:trace contextRef="#ctx0" brushRef="#br1" timeOffset="198027.6">8424 13991 0,'0'-21'15,"0"0"1,-21 0-16,0 21 16,0 0-16,0 0 0,-1 0 15,1 0-15,0 21 0,0 0 16,-21-21-16,20 21 0,1-21 0,0 21 15,0 1-15,21-1 16,-21-21-16,21 21 0,0 0 16,21-21-1,0 0-15,0 21 0,0 0 16,22-21-16,-22 22 0,0-22 0,0 21 16,0 0-16,22 0 0,-22-21 15,-21 21-15,21 0 0,-21 1 0,0-1 16,0 0-16,0 21 0,0-21 0,-21-21 15,0 22-15,0-1 0,-1 0 16,1-21-16,-21 21 0,21-21 0,-22 0 16,1 0-16,0 0 0,-1 0 15,22 0-15,-21 0 0,21 0 16,-22 0-16,22-21 0,0 0 0,21 0 16,0-1-16,0 1 15,0 0-15,0 0 0,0 0 0,21 0 16,0 21-16,22-22 15,-22 22-15,21-21 0,-21 21 0,22 0 16</inkml:trace>
  <inkml:trace contextRef="#ctx0" brushRef="#br1" timeOffset="198353.42">8805 14118 0,'0'0'0,"0"21"47,0 1-47,0-1 0,-21 0 0,0 0 15,21 21-15,-21 1 0,21-1 16,-21 22-16,-1-22 0,1 21 0,0 1 16,21-1-16,-21 1 0,0-1 15,0 1-15,-1-1 0,1 1 0,0 21 16,-21-22-16,21 22 0,-1-1 0,1-20 15,0-1-15,21 1 16,-21-22-16,21 22 0,-21-43 0,21 21 16,0-21-16,0 1 0,0-1 0,0 0 15,0-42 1,0 0-16,0-1 0,0-20 16,0 21-16,0-21 0,0-22 0</inkml:trace>
  <inkml:trace contextRef="#ctx0" brushRef="#br1" timeOffset="198664.23">8763 14118 0,'0'0'0,"21"-21"15,0 0-15,22 21 0,-22 0 16,21 0-16,-21 0 0,22 0 0,-22 0 15,21 21-15,-21 0 0,0 0 0,-21 22 16,0-22-16,0 21 0,0-21 16,-42 22-16,21-1 0,-21-21 0,20 22 15,-20-22-15,-21 0 0,20 0 16,1 0-16,21 0 0,-22 1 0,22-22 16,-21 0-16,21 0 0,0 0 15,-1 0 1,22-22-1,22 1-15,-1 21 16,0-21-16,0 21 0,0-21 0</inkml:trace>
  <inkml:trace contextRef="#ctx0" brushRef="#br1" timeOffset="199163.95">9483 14161 0,'0'0'0,"-43"-64"31,22 64-31,0 0 0,0 0 16,0 0-16,-1 0 0,1 21 16,0 0-16,0 1 0,-21 20 0,20-21 15,1 21-15,0 1 0,0-1 16,0 0-16,0 1 0,-1-22 0,22 21 15,0-21-15,0 1 0,0-1 0,0 0 16,0 0-16,22-21 16,-1 0-16,0 21 0,0-21 0,0 0 15,0 0-15,1 0 0,20 0 0,-21-21 16,0 0-16,22 21 0,-22-21 16,0 0-16,21-22 0,-21 22 0,1 0 15,-1-21-15,0 20 0,0-20 16,0 21-16,-21 0 0,0 0 0,0-1 15,0 44 1,0-1-16,-21 0 16,21 0-16,0 0 0,0 0 15,-21 1-15,21 20 0,0-21 0,0 0 16,0 0-16,0 1 0,0-1 16,0 0-16,21-21 0,0 0 15,0 0-15,1 0 0,-1 0 16,0 0-16,0 0 15,0-21-15,22 21 0,-22-21 0,21-1 16,-21-20-16,22 21 0,-22 0 0</inkml:trace>
  <inkml:trace contextRef="#ctx0" brushRef="#br1" timeOffset="199552.77">10033 14203 0,'-64'106'31,"43"-85"-31,21 0 0,0 21 0,0-20 15,0-1-15,-21 0 0,21 0 16,0 0-16,0 0 0,0 1 0,-21-22 16,21 21-16,-21-21 31,0 0-31,21-21 16,0-1-16,0 1 15,0-21-15,0 21 0,0 0 16,0-22-16,0 1 0,0 21 0,21-22 15,0 1-15,0 21 0,0 0 0,22 0 16,-22-1-16,21 1 0,-21 0 16,22 21-16,-1 0 0,0 0 15,1 21-15,-22 0 0,21 1 0,-21-1 16,-21 21-16,0 0 0,0 1 0,0-1 16,0 0-16,0-20 0,0 20 15,0 0-15,0-21 0,0 1 16,-21-1-16,0 0 0,0 0 0,0 0 15,-1-21-15,1 0 16,0 0 0,21-21-16</inkml:trace>
  <inkml:trace contextRef="#ctx0" brushRef="#br1" timeOffset="200204.48">10774 13758 0,'0'0'15,"-21"-42"-15,42 42 32,0 0-32,0 0 0,0 0 15,0 0-15,22 0 0,-22 0 0,21 0 16,1-21-16,-22 21 0,21 0 15,-21 0-15,22 0 0,-22 0 0,-42 0 32,-1 0-17,1 0-15,0 0 0,0 0 16,0 0-16,0 0 0,-1 0 16,-20 0-16,21 0 0,0 0 15,0 0-15,-1 0 0,1 0 16,0 0-16,0 0 15,21 21-15,0 0 0,-21 0 0,0 1 16,-1-1-16,22 21 0,-21 0 16,0-20-16,0 20 0,21 0 0,-21 1 15,21-1-15,-21 21 0,-1-20 16,22-1-16,0 22 0,0-22 0,-21 0 16,21 22-16,-21-22 0,21 0 0,0 1 15,0-1-15,0 0 16,0-20-16,0 20 0,0-21 0,0 0 15,0 0-15,0 1 0,21-22 16,0 0 0,1 0-16,20 0 0,-21 0 0,21-22 15,-20 1-15,20 0 0,0 0 16,1-21-16</inkml:trace>
  <inkml:trace contextRef="#ctx0" brushRef="#br1" timeOffset="200485.31">11515 13864 0,'0'21'0,"0"-42"0,-22 64 0,22-22 16,-21 0-16,21 21 0,-21-21 0,0 22 15,21-1-15,0-21 0,-21 22 16,0-1-16,-1 0 0,22-21 0,-21 22 15,21-1-15,0-21 0,0 22 16,0-22-16,0 0 0,0 0 0,21 0 16,1-21-16,-1 0 0,0 0 15,0 0-15,0 0 16,0-21-16,1 21 0,-1-21 0,0 0 16,0 0-16,0-1 0,0 1 15,-21 0-15</inkml:trace>
  <inkml:trace contextRef="#ctx0" brushRef="#br1" timeOffset="200659.86">11388 14161 0,'0'0'0,"-22"0"0,-62 21 31,84 0-15,21-21-1,0 0-15,0 0 0,0 0 16,22 0-16,-22 0 0,21 0 15,-21 0-15,22 0 0,-1 0 0,0-21 16,1 0-16,-1 21 0</inkml:trace>
  <inkml:trace contextRef="#ctx0" brushRef="#br1" timeOffset="201016.66">12044 14203 0,'-21'0'15,"42"0"-15,-64 0 16,65 0 15,-1 0-31,0 0 0,0 0 0,0-21 16,0 0-16,1 21 0,20-22 0,-21 22 16,0-21-16,0 0 0,-21 0 15,0 0-15,0 0 16,-21 21-16,0 0 15,-21 0-15,21 0 0,-1 21 0,-20-21 16,21 21-16,0 0 0,-22 0 0,22 22 16,0-22-16,21 0 15,0 0-15,-21 0 0,21 22 0,0-22 16,0 0-16,0 0 0,0 0 0,21 0 16,21 1-16,-20-22 15,-1 0-15,21 0 0,0 0 0,1 0 16,-22 0-16,21 0 0,1-22 15,-1 22-15</inkml:trace>
  <inkml:trace contextRef="#ctx0" brushRef="#br1" timeOffset="201512.37">12552 14076 0,'0'0'0,"0"-21"0,0 0 16,0-1-1,21 1-15,0 21 0,0 0 16,0 0-16,1 0 0,20 0 15,-21 0-15,0 0 0,0 21 16,1-21-16,-1 22 0,0-1 0,0 0 16,-21 21-16,21-21 0,-21 1 15,0-1-15,0 21 0,0-21 0,0 0 16,-42 1-16,21 20 0,0-21 0,-1 0 16,1 0-16,0-21 0,0 22 15,0-22-15,0 0 16,21-22 15,21 1-31,0 0 0,0 0 16,0 0-16,0 0 0,1-1 15,20-20-15,-21 21 0,0 0 0,22-22 16,-22 22-16,0 0 0,21 0 0,-21 0 16,1 0-16,-44 42 31,22 0-31,-21 0 15,0 0-15,0 0 0,0 1 0,0-1 16,21 0-16,0 0 0,-22 0 0,22 0 16,0 1-16,0-1 0,0 0 15,0 0-15,0 0 0,22 0 16,-1-21-16,0 0 0,0 0 16,21 0-16,1 0 0,-22 0 15,21 0-15,1 0 0,-1 0 0,0-21 16,-21 0-16,22 0 0,-1 0 15</inkml:trace>
  <inkml:trace contextRef="#ctx0" brushRef="#br1" timeOffset="201772.22">13652 13674 0,'0'0'0,"0"21"16,-21 0-16,0 21 0,-21 43 15,42-43-15,-21 1 0,-1-1 16,22 0-16,0 1 0,0-22 0,0 21 16,0 1-16,0-1 0,0-21 15,0 21-15,0-20 0,0-1 0,0 0 16,0 0-16,22 0 0,-22 0 0,21 1 16,0-22-16,0 0 15,0 0-15,0 0 0,-21-22 16,22 1-16,-1 0 0,-21 0 15,0 0-15,0 0 0</inkml:trace>
  <inkml:trace contextRef="#ctx0" brushRef="#br1" timeOffset="201936.12">13377 14034 0,'0'0'0,"21"21"31,1-21-31,-1 0 0,0 0 0,0 0 15,0 0-15,22 0 0,-22 0 16,21 0-16,-21 0 0,22 0 0,-1 0 16,0 0-16,-21 0 0,43 0 0,-22 0 15</inkml:trace>
  <inkml:trace contextRef="#ctx0" brushRef="#br1" timeOffset="202199.98">14330 13928 0,'0'0'0,"-43"-43"16,22 43-16,0 0 16,0 0-16,0 0 0,0 22 15,-1-1-15,1 0 0,0 0 16,0 0-16,21 0 0,-21 22 16,0-22-16,-1 21 0,1-21 0,21 22 15,0-22-15,-21 0 0,21 21 0,-21-20 16,21-1-16,0 0 0,0 0 15,0 0-15,0 0 0,0 1 0,21-22 16,0 0-16,0 21 0,1-21 16,20 0-16,-21 0 0,21 0 0,1 0 15,-22-21-15,21-1 0,1 22 16</inkml:trace>
  <inkml:trace contextRef="#ctx0" brushRef="#br1" timeOffset="202488.81">14732 13801 0,'0'0'0,"0"-21"0,21 21 15,0 0-15,0 21 16,1 0-16,-1 0 16,-21 0-16,21 0 0,0 22 0,-21-1 15,21-21-15,-21 22 0,0-1 0,0-21 16,0 21-16,0 1 0,0-1 15,0-21-15,-21 22 0,0-22 0,0 21 16,0-21-16,-1 0 0,1 1 16,0-22-16,-21 21 0,21 0 0,-1-21 15,1 0-15,0 0 0,42-21 32,0 21-17,1-21-15,-1-1 0</inkml:trace>
  <inkml:trace contextRef="#ctx0" brushRef="#br1" timeOffset="202707.81">15367 14055 0,'21'0'0,"0"0"16,0 0-1,1 0-15,-1 0 0,0 0 16,0 0-16,0 0 0,0 0 16,1 0-16,-1 0 0,0 0 15</inkml:trace>
  <inkml:trace contextRef="#ctx0" brushRef="#br1" timeOffset="202861.74">15261 14161 0,'0'0'0,"-21"21"16,21 0-16,0 0 16,21 0-1,0-21-15,0 0 0,1 0 16,-1 0-16,0 0 0,21 0 0,-21-21 16,1 21-16,20-21 0,-21 0 0,21-22 15</inkml:trace>
  <inkml:trace contextRef="#ctx0" brushRef="#br1" timeOffset="203332.47">16341 13758 0,'0'-21'0,"0"42"0,0-63 16,-22 42-1,1 0-15,0 21 16,0-21-16,0 21 0,21 1 15,-21-1 1,21 0 0,0 0-16,21-21 15,0 0-15,0 0 0,0 0 16,22 0-16,-22 0 0</inkml:trace>
  <inkml:trace contextRef="#ctx0" brushRef="#br1" timeOffset="203632.21">16827 13716 0,'0'0'0,"0"-21"0,-21 42 47,21 0-47,-21 0 0,0 22 0,21-22 15,-21 21-15,0-21 0,-1 22 16,22-22-16,-21 21 0,0-21 0,21 22 15,-21-22-15,0 0 0,21 0 0,-21 22 16,21-22-16,0 0 16,0 0-16,0-42 31,21 0-15,0 0-16,0-1 0,0 1 15,-21-21-15,21 21 0,1 0 16,-1-22-16,0 1 0</inkml:trace>
  <inkml:trace contextRef="#ctx0" brushRef="#br1" timeOffset="203831.09">16849 13822 0,'42'-85'16,"21"-21"0,-168 297-16,232-403 0,-106 212 0,0 0 0,0 0 15,-21 21 1,0 22-16,0-1 0,0-21 0,0 22 16,0-1-16,0 0 0,0 1 0,0-1 15,0-21-15,0 21 0,0 1 16,0-22-16,0 0 0,-21 21 0,21-20 15,0-1-15,0 0 0,-21-21 0,21 21 16,-21-21 0,-1 0-1,1 0 1,21-21-16,-21 0 0</inkml:trace>
  <inkml:trace contextRef="#ctx0" brushRef="#br1" timeOffset="204183.89">16637 14012 0,'0'0'15,"21"0"1,0 0-16,0 0 0,1-21 16,20 21-16,-21 0 0,21 0 0,1 0 15,-1 0-15,0 0 0,1 0 16,20-21-16,-20 21 0,20-21 16,-21 21-16,22-21 0,-22 0 0,22 21 15,-22-22-15,0 1 0,1 0 16,-1 0-16,-21 0 0,0 0 0,-21-1 15,0 1-15,-21 42 32,0 22-32,21-22 0,-21 21 15,0 1-15,0-22 0,21 21 16,-22 0-16,22 1 0,-21-1 0,0-21 16,21 22-16,0-1 0,0 0 0,-21 1 15,21-1-15,0 0 0,-21-21 16,21 22-16,0-22 0,0 0 15,0 0-15,0 0 0,0 1 0,0-44 32,0 1-17</inkml:trace>
  <inkml:trace contextRef="#ctx0" brushRef="#br1" timeOffset="204437.75">17589 13780 0,'22'-22'0,"-44"44"0,65-65 0,-22 43 0,0 0 16,21 0-16,-20 0 0,-1 0 15,-21 21-15,21 1 0,-21-1 16,21 0-16,-21 0 0,0 21 0,0-20 16,0-1-16,-21 21 0,0-21 0,0 0 15,-1 1-15,1-1 0,0 0 16,-21-21-16,21 21 0,-1-21 0,-20 0 15,21 21-15,0-21 0,42 0 32,0-21-32,0 21 0,22-21 15</inkml:trace>
  <inkml:trace contextRef="#ctx0" brushRef="#br1" timeOffset="204687.6">18161 13780 0,'-85'127'32,"64"-85"-32,0-21 0,0 21 15,21 1-15,-21-22 0,-1 21 0,1 1 16,21-1-16,0 0 0,-21 1 0,21-1 16,-21 21-16,21-20 15,0-1-15,0-21 0,0 22 0,0-1 16,0-21-16,0 21 0,0-20 0,0-1 15,0 0-15,0-42 32,21 0-17,-21-1-15</inkml:trace>
  <inkml:trace contextRef="#ctx0" brushRef="#br1" timeOffset="204967.9">18097 13885 0,'0'0'0,"22"-42"0,-22 0 0,21 21 16,0-22-16,0 22 0,0 0 16,0 21-16,1 0 0,-1 0 15,0 0-15,21 0 0,-21 21 16,1 0-16,-1 0 0,0 1 0,0 20 16,0-21-16,0 21 0,-21 1 0,0-22 15,0 0-15,0 21 0,-21-20 16,0-1-16,-21 0 0,21 0 0,-22-21 15,1 21-15,21-21 0,-22 0 16,1 0-16,21 21 0,-21-21 0,20 0 16,1 0-16,21-21 15,21 0 1,1 0-16,-1 0 0,0 0 0,21-1 16</inkml:trace>
  <inkml:trace contextRef="#ctx0" brushRef="#br1" timeOffset="205188.28">18881 13568 0,'0'42'31,"-22"-21"-31,1 1 0,0 20 0,0-21 16,0 21-16,0 1 0,-1-1 15,1-21-15,21 22 0,-21-22 0,21 21 16,-21-21-16,21 0 0,0 1 15,0-1-15,0 0 0,0 0 16,21-21 0,0 0-16,0 0 0,1 0 0,-1 0 15</inkml:trace>
  <inkml:trace contextRef="#ctx0" brushRef="#br1" timeOffset="205544.07">18965 13885 0,'-21'22'32,"21"-1"-32,21-21 15,0 21-15,1-21 16,-1 0-16,0 0 0,0 0 16,0 0-16,0 0 0,1-21 0,-1 21 15,0-21-15,0-1 16,0 1-16,-21 0 0,0 0 15,0 0-15,-21 21 16,0 0-16,0 0 0,0 0 16,-1 0-16,1 21 0,-21 0 0,21 0 15,0 22-15,-1-22 16,22 0-16,0 0 0,-21 21 0,21-20 16,0-1-16,0 0 0,0 0 15,0 0-15,21-21 16,1 21-16,-1-21 0,0 0 15,0 0-15,0 0 0,0 0 0,1-21 16,20 0-16,-21 21 0,0-21 16</inkml:trace>
  <inkml:trace contextRef="#ctx0" brushRef="#br1" timeOffset="205856.24">19727 13610 0,'0'0'0,"-21"0"0,21 21 16,-21-21-16,21-21 47,0 0-32,0 0-15,0 0 0,0 0 16,21-1-16,0 22 15,0 0-15,-21 22 32,0-1-32,0 0 15,0 0-15,0 0 0,-42 0 0,21 1 16,0-1-16,0 0 0,-22 0 16,22-21-16,0 21 0,0 0 0,0-21 15</inkml:trace>
  <inkml:trace contextRef="#ctx0" brushRef="#br1" timeOffset="206348.58">20087 13208 0,'21'0'16,"-42"0"-16,63 0 0,-20 0 0,-1 0 0,0 0 15,21 0-15,-21-21 0,22 21 16,-1 0-16,0 0 0,1 0 0,-1 0 16,0 0-16,-20 0 0,-1 0 15,-21 21 1,0 0-1,0 0-15,-21 1 16,-1-1-16,1 0 0,0 0 0,21 21 16,-21-20-16,0 20 0,0-21 0,21 21 15,-22 1-15,1-1 0,21 0 16,-21 22-16,21-22 0,-21 1 0,0-1 16,21 0-16,-21 1 0,-1-22 15,1 21-15,21-21 0,-21 22 0,0-22 16,0 0-16,0 0 0,-1 0 0,1 0 15,0 1-15,0-1 0,0-21 16,-22 0-16,22 21 0,-21-21 16,0 0-16,-1 0 0,1 0 0,21 0 15,-22 0-15,1 0 0,21 0 16,-21 0-16,20-21 0,22 0 16,0-1-16,0 1 0</inkml:trace>
  <inkml:trace contextRef="#ctx0" brushRef="#br1" timeOffset="206988.21">21230 13166 0,'0'0'0,"21"-21"0,-21-1 0,21 1 15,-21 0-15,22 0 0,-22 0 16,0 0-16,21-1 0,0 22 15,-21-21-15,21 0 0,-21 0 16,0 42 0,-21 0-16,0 22 15,0-1-15,-1 0 0,1 1 16,0 20-16,-21-21 0,21 22 0,-22-1 16,22 1-16,-21 21 0,-1-22 15,1 1-15,0-22 0,21 21 0,-22-20 16,1 20-16,21-20 0,-43 20 15,43-42-15,0 0 0,0 1 16,0-1-16,21 0 0,0 0 16,0-42 15,0 0-31,21 0 16,0-1-16,0 1 15,21 0-15,-20 0 0</inkml:trace>
  <inkml:trace contextRef="#ctx0" brushRef="#br1" timeOffset="207536.28">21484 13737 0,'0'21'0,"0"1"16,21-22 31,-21-22-47,0 1 16,21 21-16,-21-21 0,22 21 0,-22-21 15,0 0-15,-22 21 31,1 0-31,0 0 0,0 0 16,0 21-16,21 0 16,0 0-16,0 0 15,0 1 1,21-22 0,0 0-16,0 0 0,0 0 15,1 0-15,-22-22 16,0 1-16,0 0 15,0 0-15,0 0 16,-22 21-16,1-21 16,0 21-1,0 0-15,0 21 16,21 0-16,0 0 16,0 0-16,0 0 15,21-21 16,0 0-31,0 0 0,0 0 16,1 0-16,20 0 0</inkml:trace>
  <inkml:trace contextRef="#ctx0" brushRef="#br1" timeOffset="207951.57">22394 13674 0,'0'0'0,"-21"0"31,0 0-31,21 21 16,-21 0-16,0 0 16,-1 0-16,22 1 15,0-1 1,22-21-1,-1 0 1,0 0 0,-21-21-16,21 21 0,-21-22 15,0 1-15,0 0 0,0 0 16,0 0-16,0 0 16,-21 21-16,0 0 0,0 0 15,-1 0-15,22 21 16,-21-21-16,21 21 0,0 0 15,0 0 1,21-21 31</inkml:trace>
  <inkml:trace contextRef="#ctx0" brushRef="#br2" timeOffset="-157573.6">26268 1969 0,'-21'-22'16,"-1"22"0,1-21-16,0 0 15,0 0 1,0 21-1,0-21-15,-1 21 0,1 0 16,21-21-16,-21 21 16,0 0-16,0-22 15,0 22 1,-1 0-16,1 0 31,42 0 16,1 0-47,-1 0 0,21 0 16,-21 22-16,0-22 15,1 0-15,-1 21 0,21-21 0,-21 21 16,22-21-16,-22 0 0,21 21 16,0-21-16,-20 0 0,20 0 0,0 21 15,-21-21-15,22 0 0,-22 21 16,21-21-16,1 0 0,-1 0 0,-21 22 15,21-22-15,-20 0 16,-1 0-16,0 0 0,0 0 0,0 0 16,0 0-16,1 0 15,-1 0 1,-42 0 46,-1 0-62,1 0 16,0 0-16,0 21 0,0-21 16,21 21-16,-21-21 0,-1 21 15,1 0-15,0 0 0,0 1 16,0-1-16,0 0 16,-1 0-16,1 0 0,0 0 0,0 1 15,21-1-15,-21 0 0,0 0 16,-1 0-16,1 0 0,0-21 0,0 22 15,21-1-15,-21 0 0,0 0 16,21 0-16,-22-21 0,1 21 0,21 1 16,-21-1-16,21 0 0,-21 0 15,21 0-15,-21-21 0,21 21 16,0 1 0,-21-22-16,21-22 62,21 22-46,-21-21-16,21 0 0,0 0 15,0 0-15,0 0 0,1-1 0,-1-20 16,0 21-16,0 0 0,0-22 16,0 22-16,1 0 0,-1-21 0,0 21 15,0-1-15,0 1 0,0 0 16,1 0-16,-1 0 0,-21 0 0,21-1 15,0 22-15,-21-21 0,0 0 16,21 21-16,-21-21 0,21 21 16,-21-21-16,0 0 62,-21 21-31,0 0-15,21-22 0,-21 22-16,0 0 0,0 0 15,-1 0-15,1-21 16,0 21-16,0 0 0,0-21 16,0 21-16,-22 0 0,22 0 15,0 0-15,-21 0 0,-1-21 0,22 21 16,-21 0-16,-1 0 0,22 0 15,-21 0-15,21-21 0,0 21 16,-1 0-16,1 0 0,0 0 0,0 0 16,0-21-16,42 21 93,0 0-93,0 0 16,0 0-16,1 0 0,-1 21 16,0-21-16,0 0 0,21 21 15,-20-21-15,-1 0 0,0 21 0,21 0 16,-21-21-16,1 0 0,20 0 16,-21 21-16,0-21 0,0 0 0,1 0 15,-1 0-15,0 0 0,0 0 16,0 0-16,0 0 15,1 0 17,-1 0-17,0 0 1,-21 22 0,0-1 15,-21 0-31,0 0 0,-1 0 15,1 0-15,21 1 16,-21-1-16,0 0 0,0 0 0,0 0 16,-1 0-16,1 1 0,0-1 15,0 0-15,0 0 0,21 0 16,-21 22-16,-1-22 0,1 0 16,0 0-16,21 0 0,-21 0 15,0 1-15,21-1 0,-21-21 16,21 21-16,-22-21 0,22 21 0,-21 0 15,21 0 17,0-42 15,21 21-47,-21-21 0,22 0 15,-1 21-15,0-21 16,0 0-16,0-1 0,0 1 0,1 0 15,-1-21-15,0 21 0,0-1 16,0-20-16,0 21 0,1 0 0,-1 0 16,0-1-16,0 1 0,-21 0 15,0 0-15,21 0 0,-21 0 16,21-1-16,-21 1 16,0 0-1,0 0 1,-21 21 46,0 0-62,0 0 16,0 0 0,0 0-16,-1 0 0,1 0 0,0 0 15,0-21-15,0 21 0,-22 0 16,22 0-16,-21-21 0,21-1 0,-22 22 15,22 0-15,-21-21 0,21 21 16,0 0-16,-1 0 0,1-21 0,0 21 16,0 0-16,0 0 0,0 0 15,21-21-15,21 21 63,0 0-48,0 0-15,0 21 0,0-21 16,1 0-16,-1 21 0,21-21 0,-21 0 16,22 21-16,-22-21 0,21 0 15,0 22-15,-20-22 0,20 0 0,0 0 16,1 21-16,-22-21 0,21 0 16,-21 0-16,0 0 0,1 21 0,-1-21 15,0 0-15,0 0 16,0 0-1,-21 21 32,-21 0-31,0-21-16,0 21 0,21 1 16,-21-22-16,-1 21 0,1 0 0,21 0 15,-21 0-15,0 0 0,0 1 16,0-1-16,-1 21 0,1-21 15,0 22-15,-21-22 0,21 0 16,-1 21-16,22-21 0,-21 1 0,0-1 16,21 0-16,-21 0 0,21 0 15,0 0-15,-21 1 0,21-1 32,0-42 30,0-1-46</inkml:trace>
  <inkml:trace contextRef="#ctx0" brushRef="#br2" timeOffset="-140128.79">26183 5080 0,'0'21'125,"0"-42"-63</inkml:trace>
  <inkml:trace contextRef="#ctx0" brushRef="#br2" timeOffset="-139976.89">26183 5080 0,'-21'0'16,"21"21"0,-21-21-16,0 0 15,21 21-15,-22-21 16,1 0-1,0 22-15</inkml:trace>
  <inkml:trace contextRef="#ctx0" brushRef="#br2" timeOffset="-138401.06">25908 1969 0,'0'0'0,"0"-22"0,21 22 109,0 0-109,0 0 0,1 0 16,-1 0-16,0 0 0,21 0 15,-21 0-15,22 0 0,-22 0 0,21 0 16,-21 0-16,22 22 0,-1-22 15,-21 0-15,22 0 0,-22 21 0,21-21 16,0 0-16,-20 0 0,20 0 16,-21 21-16,0-21 0,22 0 15,-22 0-15,0 0 0,0 0 0,0 0 16,0 0 0,-21 21 15,-21-21-16,0 21 1,0 0-16,21 1 0,-21-22 16,0 21-16,-1 0 0,22 0 15,-21 21-15,0-20 0,0 20 0,0 0 16,-22 1-16,22-1 16,0 0-16,0 1 0,-21 20 0,20-21 15,1-20-15,0 20 0,0 0 16,0-21-16,0 22 0,-1-22 0,1 0 15,21 0-15,-21 0 0,21 1 16,-21-22-16,21 21 0,-21 0 0,21 0 16,-21-21-1,-1 0 1</inkml:trace>
  <inkml:trace contextRef="#ctx0" brushRef="#br0" timeOffset="-114649">0 15304 0,'0'0'0,"0"-22"62,0 44 1,0-1-63,0 0 16</inkml:trace>
  <inkml:trace contextRef="#ctx0" brushRef="#br0" timeOffset="-113165.08">487 15558 0,'-21'0'0,"-64"-22"31,64 22-31,0-21 16,-1 21-16,1-21 0,21 0 15,0 0-15,-21 0 16,21-1-16,0 1 0,0 0 16,21 0-16,0 0 0,1 0 15,20 21-15,-21 0 16,0-22-16,0 22 0,22 0 0,-22 0 15,0 0-15,21 22 0,-20-22 16,-1 21-16,0 0 0,0 0 0,-21 21 16,0-20-16,0-1 0,0 21 15,0-21-15,-42 0 0,21 1 16,-1 20-16,-20-21 0,0 0 0,-1 0 16,22 1-16,-21-22 15,0 21-15,20-21 0,1 0 0,0 0 16,0 0-16,42 0 47,0-21-47,0 21 0,22 0 15,-22 0-15,21-22 0,1 22 0,-1-21 16,0 21-16,-21 0 0,22 0 16,-1 0-16,0 0 0,-20 0 15,-1 21-15,21 1 0,-21-22 16,0 21-16,1 0 0,-22 0 0,0 0 15,0 0-15,0 1 0,0-1 16,0 0-16,-22 21 0,1-21 16,-21 1-16,0-1 0,-1 21 0,1-21 15,-22-21-15,1 21 0,21 1 16,-22-22-16,22 0 0,-22 0 16,22 0-16,0 0 0,-22 0 0,22 0 15,-1-22-15,1 22 0,21-21 16,21 0-16,0 0 0,0 0 15,0 0-15,0-1 0,0 1 16,0 0-16,0 0 16,0 0-16,21 21 15,21-21-15,-20 21 16,41 0-16,-21-22 0</inkml:trace>
  <inkml:trace contextRef="#ctx0" brushRef="#br0" timeOffset="-112965.18">974 15727 0,'21'0'0</inkml:trace>
  <inkml:trace contextRef="#ctx0" brushRef="#br0" timeOffset="-109577.09">2434 15198 0,'0'0'16,"-21"0"-16,21-21 0,-21 21 0,0 0 16,-1 21-1,22 0 1,0 0-16,0 0 15,22-21-15,-1 21 16,0-21-16,0 0 0,0 0 0,0 0 16,22 0-16,-22 0 0,21 0 15,-21 0-15,22-21 0,-1 21 16,-21-21-16,22 0 0,-1 0 16,-21 0-16,0-1 0,0-20 0,1 21 15,-22 0-15,0 0 0,0-1 16,0 1-16,0 0 0,0 0 15,-22 21 1,1 0-16,21 42 16,0-21-1,0 22-15,0-1 0,0 0 0,0 22 16,0-22-16,0 22 0,0-1 16,0-20-16,0-1 0,0 21 0,0-20 15,0-1-15,-21 0 0,21-20 16,-21 20-16,21-21 0,-21 21 15,21-20-15,-21-1 0,-1 0 16,1-21-16,21 21 0,-21-21 0,0 0 16,0 0-16,-22 0 0,22 0 15,0 0-15,-21 0 0,-1-21 0,22 0 16,-21 0-16,0-1 0,20 1 16,-20-21-16,21 21 0,0-22 0,-22 22 15,22-21-15,0 21 0,21 0 16,0-1-16,-21 1 0,21 42 31,0 1-15,21-1-16,0 0 0,0 21 15,1-21-15,-1 1 0,0-1 0,0 0 16,21 0-16,1 0 0,-1-21 16,0 21-16,1 1 0,-1-22 0,22 0 15,-22 0-15,21 0 0,-20 0 16,20 0-16,1 0 0,-22 0 0,22-22 15,-22 1-15,21 0 0,-20 0 16,20 0-16,-20 0 0,-1-22 0,0 22 16,1-21-16,-22 21 0,0-22 15,0 22-15,-21-21 0,0 21 0,0-22 16,-21 22-16,0 0 16,0 0-16,-1 0 0,-20 21 0,21 0 15,0 0-15,-22 0 0,22 0 16,-21 21-16,21 0 0,0 21 0,-1-21 15,22 1-15,-21 20 0,21-21 16,-21 21-16,21 1 0,0-22 0,0 0 16,0 21-16,0-20 0,0-1 15,0 0-15,0 0 0,21 0 0,0-21 16,1 0-16,-22 21 0,21-21 16,0 0-16,0 0 0,0 0 0,0 0 15,1-21-15,20 0 0,-21 0 16,0 0-16,22 0 0,-22-22 15,21 1-15,-21 0 0,22-1 0,-22-20 16,0 20-16,0-20 0,0-1 16,0 1-16,1 21 0,-22-22 0,0 22 15,0-1-15,0 22 0,0 0 16,0 0-16,0 0 0,-22 21 16,1 0-16,0 21 15,0 0-15,0 21 0,21 1 0,0-1 16,-21 0-16,-1 22 0,22-22 15,0 22-15,0-1 0,0-20 0,0-1 16,0 0-16,0 1 16,0-1-16,0 0 0,0-21 0,22 1 15,-1-1-15,0 0 0,21 0 0,-21-21 16,1 0-16,20 0 0,-21 0 16,21 0-16,1 0 0,-22 0 0,21 0 15,-21-21-15,22 0 0,-22 0 16,21-1-16,-21 1 0,1 0 0,-1-21 15,0 21-15,0-22 0,-21 22 16,0 0-16,0-21 0,0 20 0,0 1 16,0 0-16,-21 21 15,0 0-15,0 0 0,-1 0 16,1 21-16,0 0 0,21 1 16,-21-1-16,0 0 0,21 0 15,0 21-15,0-20 0,0-1 0,0 0 16,0 0-16,0 0 0,0 0 15,21 1-15,-21-1 0,21-21 0,0 21 16,0-21-16,1 0 0,-1 0 16,21 0-16,-21 0 0,0 0 0,1 0 15,-1 0-15,21-21 0,-21 0 0,22-1 16,-22 1-16,0 0 0,0 0 16,0-21-16,0 20 0,1 1 15,-1-21-15,-21 21 0,0 0 16,21-22-16,-21 22 0,21 0 15,-21 42 1,0 0-16,0 0 0,0 1 16,-21-1-16,21 0 0,-21 21 0,21-21 15,-21 1-15,21-1 0,0 21 16,0-21-16,-22 0 0,22 1 0,-21-1 16,21 0-16,0 0 15,0 0-15,0-42 31,21 0-31,1 21 16,-22-21-16,21 0 0,0-22 16,-21 22-16,21-21 0,0 21 0,0-22 15,1 22-15,-1 0 0,0-21 16,0 20-16,0 1 16,0 21-16,1 0 0,-22 21 15,0 1-15,0-1 16,0 0-16,21 0 0,-21 0 0,0 0 15,0 1-15,0-1 0,0 21 0,0-21 16,21 0-16,-21 1 0,0-1 16,21-21-16,0 21 0,0-21 0,1 21 15,-1-21 1,0 0-16,0 0 0,0 0 0,22 0 16,-22-21-16,0 21 0,0-21 0,0 0 15,0-1-15,1 1 0,-1 0 16,0-21-16,-21 21 0,21-22 0,0 1 15,-21 0-15,21-1 0,1 1 16,-22-22-16,0 22 0,21 0 0,0-1 16,-21 22-16,0 0 0,0 0 0,0 0 15,0 42 1,0 21-16,0-21 16,0 22-16,-21-1 0,0 0 15,21 1-15,-22-1 0,22 0 16,0 1-16,-21-22 0,21 21 0,0-21 15,0 22-15,0-22 0,0 0 16,0 0-16,0 0 0,0 1 16,21-22-16,1 0 15,-1 0-15,0 0 0,0 0 16,0-22-16,-21 1 0,21 21 16,1-21-16,-1 0 0,-21-21 15,21 20-15,0 1 0,0-21 0,-21 21 16,21-22-16,-21 22 0,22 0 15,-22-21-15,0 21 0,0-1 16,0 44 0,0-1-1,0 0-15,0 0 0,0 0 0,0 0 16,-22 22-16,22-22 0,0 0 16,0 21-16,0-20 0,0-1 0,0 0 15,0 0-15,0 0 0,22 0 0,-1 1 16,0-22-16,0 0 15,0 21-15,0-21 0,22 0 0,-22 0 16,21 0-16,1 0 0,-22-21 16,21-1-16,0 22 0,1-21 0,-1 0 15,0-21-15,1 21 0,-22-1 16,21-20-16,-21 0 0,1-1 16,-1 1-16,0-21 0,0 20 0,0 1 15,-21 0-15,0-1 0,0 1 0,21 21 16,-21-22-16,22 22 0,-22 0 15,0 42 1,0 22 0,-22-22-16,1 21 0,21 0 0,-21 22 15,0-22-15,0 22 0,0-22 0,21 22 16,-22-22-16,1 21 0,0 1 16,0-22-16,-21 22 0,20-1 0,1-20 15,0 20-15,0 1 0,0-1 16,0 1-16,-1-22 0,22 21 15,-21-20-15,21-1 0,0 0 0,0-20 16,0-1-16,21 0 0,1 0 16,-1 0-16,0 0 0,0-21 0,0 0 15,22 0-15,-22 0 0,21 0 0,-21-21 16,0 0-16,22 0 0,-22 0 16,0-22-16,0 22 0,0-21 0,-21 0 15,0-1-15,22 1 0,-22-22 16,0 22-16,0-21 0,0 20 15,-22 1-15,22 0 0,-21-1 0,0 22 16,0-21-16,0 21 0,0 21 0,-22-22 16,22 22-16,0 0 0,0 0 15,0 0-15,21 22 32,21-22-32,0 0 0,21 0 15,-21 0-15,22 0 0,-22 0 16,21 0-16,1 0 0,-22-22 0,21 1 15,-21 21-15,22-21 0,-22 0 0,21 0 16,-21 0-16,0-1 0,22 1 16,-22 0-16,0 0 0,0 0 15,0-22-15,-21 22 0,22 0 16,-22 42 15,0 0-31,-22-21 16,22 22-16,0-1 0,0 0 0,-21 0 15,21 0-15,0 0 0,0 1 0,0-1 16,0 0-16,0 0 16,0 0-16,21-21 15,1 0-15,-1 0 0,0 0 0,0 0 16,0 0-16,0 0 0,1 0 16,20-21-16,-21 0 0,0 0 15,0 0-15,1-1 0,-1 1 16,0 0-16,0-21 0,21 21 0,-20-22 15,-1 22-15,0 0 0,0 0 0,0 0 16,-21 42 15,0 0-31,0 0 0,-21 21 16,21-20-16,-21 20 0,0-21 0,0 21 16,-1 1-16,1-1 0,0 0 0,0-20 15,21 41-15,-21-21 0,0 1 16,-1-1-16,1 22 0,0-22 0,21 0 15,-21 1-15,21-1 0,-21 0 16,21 1-16,0-1 0,-21 0 0,21-21 16,-22 22-16,1-22 0,21 0 15,0 0-15,-21 0 0,21 1 0,-21-22 16,0 21-16,0-21 16,-1 21-16,1-21 0,0 0 15,0 0-15,0 0 0,0 0 16,-1-21-16,1 21 0,0-21 15,0 21-15,21-22 0,0 1 0,-21-21 16,21 21-16,0-22 0,0 22 16</inkml:trace>
  <inkml:trace contextRef="#ctx0" brushRef="#br0" timeOffset="-109345.22">5651 14944 0,'-21'0'0,"42"0"0,-63 0 16,21 0-16,21-21 0,-21 21 16</inkml:trace>
  <inkml:trace contextRef="#ctx0" brushRef="#br0" timeOffset="-109156.33">4889 15304 0,'-21'0'0,"42"0"0,-42 21 16,42-21 0,1 0-1,-1 0-15,0 0 0,21 0 0,-21 0 16,22 0-16,-1 0 0,0-21 16</inkml:trace>
  <inkml:trace contextRef="#ctx0" brushRef="#br0" timeOffset="-108692.91">8403 14965 0,'0'0'16,"0"21"-16,0 21 0,0-20 15,0 20-15,0 0 0,0 1 16,0 20-16,-21-21 0,0 1 0,21-1 16,-21 0-16,-1 1 0,1-1 0,21 0 15,-21-20-15,21 20 0,-21-21 16,21 0-16,-21 0 0,21 1 15,0-1-15,0-42 32,-21-1-32</inkml:trace>
  <inkml:trace contextRef="#ctx0" brushRef="#br0" timeOffset="-108088.18">7916 15388 0,'106'0'32,"-64"0"-32,1 0 0,-22 0 15,21 0-15,22 0 0,-22 0 0,0-21 16,22 0-16,-22 21 0,22-21 16,-22 0-16,0-1 0,22-20 15,-22 21-15,-21 0 0,1 0 0,-1-1 16,0-20-16,-21 21 0,0 0 15,0 0-15,0-1 0,-21 1 0,21 0 16,-21 0-16,-1 21 0,1 0 16,0 0-16,0 21 15,21 21-15,-21-20 0,0 20 0,21 0 16,0 22-16,-22-22 0,22 0 16,-21 22-16,0-22 0,21 1 15,0-1-15,-21 0 0,21 1 0,-21-22 16,21 21-16,-21-21 0,21 0 15,0 1-15,0-1 0,0 0 16,0-42 15,0 0-31,21-1 0,0 1 16,0-21-16,-21 21 0,21-22 16,0 22-16,22-21 0,-22 21 0,0-22 15,21 22-15,-20-21 0,20 42 16,-21-21-16,0 21 0,22 0 0,-22 0 15,0 0-15,-21 21 0,0 0 16,21 0-16,-21 0 0,0 1 0,0 20 16,0-21-16,0 0 0,0 22 15,0-22-15,0 0 0,0 0 0,0 0 16,0 0-16,0 1 16,0-1-16,21-21 31,0 0-16,1-21-15,-1-1 0,0 1 16,0 0-16</inkml:trace>
  <inkml:trace contextRef="#ctx0" brushRef="#br0" timeOffset="-107744.39">9165 15494 0,'0'0'0,"0"21"15,21-21 1,0 0-16,1 0 0,-1 0 0,0 0 16,0 0-16,21-21 0,-20 21 15,-1-21-15,0 0 0,0 21 0,0-21 16,-21-1-16,0 1 0,0 0 0,0 0 16,0 0-16,0 0 15,0-1-15,-21 22 0,0 0 16,0 0-16,0 0 0,-1 0 0,-20 22 15,21-1-15,0 0 0,0 0 16,-1 0-16,1 22 0,0-22 0,21 21 16,0-21-16,0 22 0,0-22 15,0 0-15,0 21 0,0-21 0,21 1 16,0-22-16,1 21 0,20 0 0,-21-21 16,0 0-16,22 0 0,-22 0 15,21 0-15,-21 0 0,22 0 0,-22-21 16,21 21-16</inkml:trace>
  <inkml:trace contextRef="#ctx0" brushRef="#br0" timeOffset="-106264.22">11218 14923 0,'0'0'16,"-21"21"-16,0 0 0,0 0 16,21 0-16,-21 22 0,-1-1 15,1 21-15,0-20 0,0 20 0,0-20 16,0 20-16,-22-21 0,22 1 15,-21-1-15,21 0 0,-22 1 16,22-22-16,0 21 0,0-21 0,0 1 16,-1-1-16,1-21 0,0 21 15,21-42 1,0 0-16,0-1 16,0 1-16,0 0 0,0 0 0,0-21 15,0-1-15,0 22 0,0-21 16,0-22-16,21 22 0,-21 0 0,21-1 15,-21 22-15,0-21 0,0 21 16,22 21-16,-1 0 16,0 21-16,-21 0 15,0 0-15,0 21 0,21-20 16,-21 20-16,21 0 0,-21-21 0,21 22 16,1-22-16,-1 21 0,0-21 15,-21 1-15,42-1 0,-21 0 0,1 0 16,20 0-16,-21-21 0,21 0 0,1 21 15,-22-21-15,21 0 0,1 0 16,-1 0-16,0 0 0,-21-21 0,22 0 16,-1 0-16,-21 0 0,0 0 0,22-1 15,-43 1-15,21-21 0,-21 0 16,0-1-16,0 1 0,0 0 16,0-1-16,0-20 0,0 20 0,0 1 15,-21 0-15,0-1 0,-1 1 16,1 21-16,0-21 0,0 42 0,-21-22 15,20 22-15,1 0 0,-21 0 16,21 0-16,-22 22 0,22-1 0,0 0 16,-21 21-16,21 1 0,-1-1 15,1 0-15,0 22 0,21-22 0,0 22 16,0-22-16,0 0 0,0 1 0,0-1 16,21-21-16,0 21 0,1-20 15,-1-1-15,0 0 0,21 0 16,-21 0-16,22-21 0,-1 0 0,-21 0 15,22 0-15,-1 0 0,-21 0 16,21 0-16,1-21 0,-22 0 0,21 21 16,-21-21-16,22 0 0,-22-22 0,0 22 15,0 0-15,0-21 0,1 20 16,-1 1-16,-21-21 0,0 21 0,0 0 16,-21 42 15,21 0-31,-22 0 0,22 0 15,-21 22-15,21-22 0,0 0 16,0 0-16,0 0 0,0 0 16,0 1-16,0-1 0,0 0 0,0 0 15,21-21-15,1 0 16,20 0-16,-21 0 0,0 0 0,22 0 16,-22 0-16,21-21 0,-21 21 0,22-21 15,-22 0-15,21-1 0,-21 1 16,0 0-16,1 0 0,-1-21 0,0 20 15,0-20-15,0 21 0,-21 0 16,0-22-16,0 22 0,0 0 0,0 0 16,0 42 15,0 0-31,0 0 0,-21 22 0,0-22 16,21 0-16,-21 21 0,0 1 15,21-22-15,-22 21 0,1 1 16,21-22-16,0 21 0,-21 0 0,0 1 15,21-1-15,-21-21 0,21 22 16,0-1-16,0 0 0,0 1 0,0-1 16,-21 0-16,21 1 0,0-22 0,-22 21 15,22-21-15,0 0 0,-21 1 16,21-1-16,0 0 0,-21-21 0,0 21 16,0-21-16,0 0 0,-1 0 15,1 0-15,0 0 0,-21 0 16,21 0-16,-22 0 0,22-21 0,-21 21 15,-1-21-15,22 0 0,-21-1 0,21 1 16,-22 0-16,22 0 0,0-21 16,0 20-16,21 1 0,0 0 0,0 0 15,0 0-15,0 0 0,21-1 16,0 1-16,0 0 0,1 0 16,20 21-16,-21-21 0,21 0 0,1-1 15</inkml:trace>
  <inkml:trace contextRef="#ctx0" brushRef="#br0" timeOffset="-103868.88">12425 15261 0,'-21'0'31,"21"21"-31,-22-21 0,22 22 16,0-1-16,0 21 0,-21-21 0,21 0 15,0 1-15,-21 20 0,21-21 16,0 0-16,0 0 0,0 1 0,0-1 16,0 0-16,-21 0 0,21 0 15,-21-21-15,21-21 47,0 0-47,0 0 16,0 0-16,21-22 0,0 22 0,-21-21 15,21 21-15,0-22 0,1 22 16,-22-21-16,21 21 0,0-1 0,0 1 16,0 0-16,0 21 0,1 0 15,-1 0-15,0 21 16,-21 22-16,0-22 0,0 0 16,0 0-16,21 21 0,-21-20 15,0 20-15,0-21 0,21 0 16,-21 0-16,0 1 0,0-1 0,0 0 15,21 0-15,1-21 0,-22 21 16,21-21 0,0 0-16,0-21 15,0 0 1,0 0-16,-21 0 0,22-1 0,-1 1 16,0-21-16,0 21 0,0-22 0,22 1 15,-22 21-15,21-21 16,0 20-16,-20-20 0,20 21 0,0 0 0,-21 21 15,1 0-15,-1 0 0,0 0 0,0 0 16,0 21-16,-21 0 16,0 0-16,0 0 0,0 22 0,0-22 15,0 0-15,0 0 0,0 0 16,0 22-16,0-22 0,0 0 16,0 0-16,0 0 0,0 1 15,0-44 16,0 1-15,0 0-16,0 0 16,0 0-16,0-22 0,0 22 15,0 0-15,0 0 0,0-21 0,0 20 16,0 1-16,0 0 16,-21 0-16,0 21 0,0 0 15,0 0-15,-1 0 0,1 0 0,0 0 16,0 0-16,-21 21 0,20 0 15,1 0-15,0 1 0,0 20 0,0-21 16,0 0-16,-1 22 0,22-22 16,0 0-16,0 21 0,0-21 0,0 1 15,0-1-15,0 0 0,0 0 0,22 0 16,-1-21-16,0 0 16,0 21-16,0-21 0,0 0 15,1 0-15,-1 0 0,0-21 0,0 21 16,0-21-16,22 0 15,-22 21-15,0-21 0,0 0 0,0-1 16,0-20-16,1 21 0,-1 0 0,-21-22 16,21 22-16,-21-21 0,21 21 15,-21 0-15,0-1 0,-21 44 32,21-1-32,-21-21 15,0 42-15,21-21 0,0 0 0,0 1 16,-22-1-16,22 0 0,0 21 15,0-21-15,0 1 0,0-1 0,0 0 16,0 0-16,22-21 0,-1 0 16,0 21-16,0-21 0,0 0 15,0 0-15,1 0 0,-1 0 16,21 0-16,-21 0 0,0-21 0,-21 0 16,22 21-16,-1-21 0,0 0 15,0-1-15,-21 1 0,0 0 0,21 0 16,-21-21-16,21 20 0,-21-20 0,0 21 15,0 0-15,0 0 0,0-1 16,0 44 15,0-1-31,0 0 0,0 21 16,-21-21-16,21 1 0,-21-1 0,21 0 16,-21 0-16,21 0 0,0 0 15,0 1-15,0-1 0,0 0 16,0 0-16,0-42 47,0 0-47,0 0 15,0-1-15,21 1 0,0 0 16,-21 0-16,21-21 0,-21 20 0,22 1 16,-1-21-16,-21 21 0,21 0 0,0-1 15,-21 1-15,21 21 16,-21 21-1,0 1-15,0-1 16,0 21-16,0-21 0,0 0 16,0 1-16,0 20 0,0-21 0,21 21 15,1-20-15,-22-1 0,21 0 16,0-21-16,0 0 16,0 0-16,0 0 0,1 0 15,-1 0-15,0 0 16,0-21-16,0 0 0,-21-1 15,21 1-15,1 21 0,-22-42 0,0 21 16,21 0-16,0-22 16,-21 22-16,0-21 0,21 21 0,-21-1 15,21 1-15,-21 0 0,0 42 32,0 0-32,0 1 15,0-1-15,0 0 0,0 21 0,-21-21 16,21 1-16,0-1 0,0 0 15,0 0-15,0 0 0,0 0 0,0 1 16,0-1-16,21-21 0,0 21 16,1-21-16,-1 0 15,0 0-15,0 0 0,0 0 16,0 0-16,1 0 0,-1-21 0,0 0 16,0-1-16,0 1 15,0 0-15,-21 0 0,22-21 0,-22 20 16,21 1-16,-21-21 0,21 21 15,0 0-15,-21-1 0,0 1 0,0 0 16,0 42 0,0 0-1,0 1-15,0-1 0,0 0 0,0 21 16,0-21-16,0 1 0,0-1 0,0 0 16,0 0-16,0 0 0,0 0 15,21 1-15,0-1 0,1 0 16,-1-21-16,0 0 15,0 0-15,0 0 16,0 0-16,-21-21 16,22 21-16,-22-21 0,21-1 0,-21 1 15,21 0-15,-21 0 0,0-21 16,21 20-16,0-20 0,0 21 0,1-21 16,-1-1-16,0 22 0,0 0 15,0 0-15,0 0 0,1-1 0,-1 22 16,0 0-16,-21 22 15,0-1-15,0 0 16,0 0 0,0 0-16,0 0 0,0-42 62,0 0-46,0 0-16,0 0 15,-21 21 1,0 0-16,-1 0 16,1 21-16,0-21 0,21 21 15,-21 0-15,21 0 0,-21 1 16,0-1-16,21 21 0,0-21 16,0 0-16,0 1 0,0-1 0,0 0 15,0 0-15,0 0 0,0 0 16,0 1-16,0-1 0,21-21 15,0 0-15,0 0 16,0 0-16,0 0 0,1 0 0,-1 0 16,0 0-16,0 0 0,0 0 0,0-21 15,1 21-15,-1-22 0,0 1 16,0 21-16,0-21 0,-21 0 16,21 0-16,-21 0 0,22 21 0,-22-22 15,0 1-15,0 0 0,0 0 16,0 0-16</inkml:trace>
  <inkml:trace contextRef="#ctx0" brushRef="#br0" timeOffset="-103616.96">14414 14986 0,'-21'0'0,"42"0"0,-42-21 15</inkml:trace>
  <inkml:trace contextRef="#ctx0" brushRef="#br0" timeOffset="-98637.02">16489 15050 0,'-21'21'16,"21"0"-1,21-21 16,0 0-31,0 0 16,0-21-16,22 21 0,-22-21 0,21 21 16,-21-22-16,0 1 0,1 21 0,-1-21 15,0 0-15,0 21 0,-21-21 16,21 0-16,-21-1 16,0 1-16,-21 0 0,0 21 15,0 0-15,-22-21 0,22 21 16,-21 0-16,21 0 0,-22 0 0,1 0 15,21 0-15,0 0 0,-22 21 16,22 0-16,0 0 0,0-21 0,0 43 16,0-22-16,21 0 0,0 0 0,0 0 15,0 1-15,0 20 0,0-21 16,0 0-16,21 0 0,0 1 0,0-22 16,0 21-16,0-21 0,1 0 15,-1 0-15,0 0 16,0 0-16,0 0 0,-21-21 31,-21-1-31,0 22 16,0 0-16,0 0 0,-1 0 0,1 0 15,0 0-15,0 0 0,0 0 16,0 22-16,-1-1 0,1-21 0,0 21 16,21 21-16,-21-21 0,21 1 15,-21 20-15,21-21 0,0 21 0,0-20 16,0-1-16,0 0 0,0 21 0,0-21 15,0 1-15,21-1 16,0 0-16,0-21 0,0 0 0,1 0 16,-1 0-16,0 0 0,21 0 15,-21 0-15,1 0 0,20 0 16,-21-21-16,21 0 0,-20-1 0,20 1 16,-21 0-16,21 0 0,-20-21 15,20 20-15</inkml:trace>
  <inkml:trace contextRef="#ctx0" brushRef="#br0" timeOffset="-98385.18">17039 14838 0,'0'-21'16,"0"42"-16,0-63 0,0 20 0,0 1 15,0 42 1,0 1-16,0 20 0,0-21 16,-21 21-16,21-20 15,-21 20-15,21 21 0,-21-20 0,21-1 16,-22 22-16,22-22 0,-21 0 0,21 1 15,0-1-15,-21 0 0,21 1 16,-21-22-16,21 21 0,0-21 0,0 0 16,0 1-16,0-1 0,0 0 15,21-21 1,0 0-16,-21-21 16,21 21-16,1-21 15,-22-1-15,21 1 0</inkml:trace>
  <inkml:trace contextRef="#ctx0" brushRef="#br0" timeOffset="-98028.38">17124 15325 0,'0'21'16,"-21"-21"-16,21 21 0,21-21 31,0 0-31,0 0 16,0 0-16,0 0 0,1-21 0,20 21 15,-21-21-15,21 0 0,-20-1 16,-1 22-16,21-21 0,-21 0 16,-21 0-16,0 0 0,0 0 0,0-1 15,0 1-15,-21 21 16,0 0-16,0 0 0,0 0 16,-22 0-16,22 21 0,0 1 0,-21-1 15,20 21-15,1-21 0,0 0 16,0 22-16,21-22 0,0 0 0,-21 0 15,21 22-15,0-22 0,0 0 16,0 0-16,21 0 0,0 0 16,0-21-16,0 0 0,22 0 0,-22 0 15,21 0-15,1 0 16,-22 0-16,21-21 0,0 21 0,1-21 16,-1 0-16</inkml:trace>
  <inkml:trace contextRef="#ctx0" brushRef="#br0" timeOffset="-97395.79">17843 15198 0,'0'0'0,"0"-21"0,0 42 16,-21 0-1,21 0-15,0 0 0,-21 0 16,21 1-16,-21-1 0,21 0 16,-21 0-16,21 0 0,0 0 0,0 1 0,0-1 15,0 0-15,0 0 16,0 0-1,0-42 17,0 0-32,0 0 15,0 0-15,0-1 16,0 1-16,21-21 0,0 21 0,-21 0 16,21-22-16,0 22 0,-21 0 0,22 0 15,-1 0-15,-21-1 0,21 1 16,0 21-16,0 0 15,0 0-15,-21 21 0,22 1 16,-22-1-16,0 21 0,0-21 16,0 0-16,0 22 0,0-22 0,0 0 15,0 0-15,0 0 0,0 1 16,0-1-16,0 0 0,0 0 0,0 0 16,0-42 15,0 0-16,0 0-15,0 0 16,0-1-16,0-20 0,0 21 16,21 0-16,0-22 0,0 22 0,0-21 15,0 21-15,1 0 0,-1-1 16,0 1-16,0 0 0,21 21 16,-20 0-16,-1 0 0,0 21 0,0 0 15,0 1-15,-21-1 0,0 0 16,0 21-16,0-21 0,0 22 0,0-22 15,0 0-15,0 21 0,0-20 16,0-1-16,0 0 0,0 0 0,0 0 16,0 0-1,0-42 17,21 0-32</inkml:trace>
  <inkml:trace contextRef="#ctx0" brushRef="#br0" timeOffset="-97040.99">18521 15304 0,'21'0'47,"0"0"-32,0 0-15,0 0 0,1-22 16,-1 22-16,0-21 0,0 21 15,-21-21-15,21 0 0,0 21 0,-21-21 16,22 0-16,-22-1 0,0 1 0,0 0 16,0 0-1,-22 21 1,1 0-16,0 0 0,21 21 0,-21 0 16,0 0-16,0 1 0,-1 20 15,1-21-15,0 0 0,21 22 0,0-22 16,0 0-16,-21 0 0,21 0 15,0 0-15,0 1 0,0-1 0,21 0 16,0-21-16,0 0 0,1 0 16,-1 0-16,0 0 0,0 0 15,21 0-15,1 0 0,-22-21 0,21 21 16,1-21-16</inkml:trace>
  <inkml:trace contextRef="#ctx0" brushRef="#br0" timeOffset="-96589.25">19156 15155 0,'0'0'0,"-21"0"16,-1 0-16,22 22 0,-21-1 15,21 0-15,-21 0 0,0 0 0,21 0 16,0 1-16,0-1 0,-21 21 0,21-21 16,-21 0-16,21 1 15,0-1-15,-22 0 0,22 0 0,0 0 16,0 0-16,0 1 15,0-44 17,0 1-17,0 0-15,0 0 16,0-21-16,0 20 0,0 1 0,22-21 16,-1 21-16,0-22 0,0 1 15,0 21-15,0-21 0,1 20 0,20 1 16,-21 0-16,0 0 0,22 21 0,-22 0 15,0 0-15,0 21 16,0 0-16,-21 0 0,0 1 0,0 20 16,0-21-16,0 21 0,0 1 0,0-22 15,0 0-15,-21 21 0,21-20 16,-21-1-16,21 0 0,0 0 0,0 0 16,-21-21-16,21 21 0,21-42 46,-21 0-46,21 21 16,0-21-16</inkml:trace>
  <inkml:trace contextRef="#ctx0" brushRef="#br0" timeOffset="-96328.39">19791 14923 0,'0'0'16,"0"-22"-16,0 44 15,-21-1 1,21 0-16,-22 0 0,1 0 0,21 0 16,-21 22-16,21-1 0,-21 0 15,0-20-15,21 20 0,0 0 0,-21 1 16,21-22-16,-22 21 0,22-21 16,0 0-16,0 22 0,0-22 0,0 0 15,0 0-15,0 0 16,22-21-1,-1 0-15,0 0 16,0 0-16,0-21 0,0 21 0,1-21 16</inkml:trace>
  <inkml:trace contextRef="#ctx0" brushRef="#br0" timeOffset="-96104.53">19664 15155 0,'0'0'0,"-21"0"0,-1 0 0,1 0 16,21 22-16,0-1 16,0 0-1,21-21-15,1 0 16,-1 0-16,0 0 16,0 0-16,0 0 0,0 0 0,1 0 15,-1-21-15,21 21 0,-21 0 16,0-21-16,1-1 0,-1 22 0,0-21 15,0 0-15</inkml:trace>
  <inkml:trace contextRef="#ctx0" brushRef="#br0" timeOffset="-95385.7">20870 14986 0,'0'-21'0,"0"42"0,0-63 0,0 21 15,0-1 1,0 1-16,-21 21 0,0-21 16,0 21-16,0 0 0,-1 0 15,1 0-15,0 0 16,0 0-16,0 0 0,0 21 0,-1 0 15,1 1-15,0-1 0,0 0 0,0 0 16,0 21-16,-1-20 0,22 20 16,0-21-16,0 0 0,0 22 0,0-22 15,0 0-15,0 0 0,22 0 16,-1-21-16,0 21 0,0-21 0,0 0 16,0 0-16,1 0 0,-1 0 0,0 0 15,0 0-15,0 0 0,0 0 16,-21-21-16,22 21 0,-22-21 0,21 0 15,-21 0-15,0 0 16,-21 21 0,-1 0-16,1 0 0,0 0 0,0 0 15,0 0-15,0 21 0,-22 0 16,22 0-16,0-21 0,0 21 0,0 0 16,-1 1-16,1-1 0,21 0 0,0 0 15,0 0-15,0 0 16,21-21-1,1 0-15,-1 0 0,0 0 16,0 0-16,0 0 0,0 0 0,1 0 16,-1 0-16,0 0 0,0 0 0,0-21 15,0 21-15,1 0 16,-1 0-16,-21 21 16,0 1-16,0-1 15,0 0-15,0 0 16,-21 0-16,-1 0 0,1 1 0,0-1 15,0 0-15,0 0 0,21 0 0,-21-21 16,-1 21-16,22 1 0,-21-1 16,21 0-16,0 0 15,0-42 17,21 0-17</inkml:trace>
  <inkml:trace contextRef="#ctx0" brushRef="#br0" timeOffset="-93451.7">21780 14901 0,'0'0'0,"0"-21"32,0 42-1,0 1-31,0-1 0,0 0 0,0 0 15,0 0-15,0 22 0,0-1 0,0 0 16,0-21-16,-21 22 0,21-1 16,-21-21-16,0 22 0,21-22 0,-21 21 15,21-21-15,0 0 0,0 1 16,-21-22-16,21 21 0,21-42 47,0-1-47,-21 1 0,21 0 15,0 0-15,0-21 0,1-1 0,-1 22 16,0-21-16,0-1 0,0 22 16,0-21-16,1 21 0,-1 0 0,0-1 15,0 22-15,-21 22 32,0-1-32,0 0 0,0 21 0,0-21 15,0 1-15,0-1 0,0 21 16,0-21-16,0 0 0,21 1 0,-21-1 15,21 0-15,1-21 0,-22 21 0,21-21 16,0 0-16,0 0 16,0 0-16,0 0 0,1 0 15,-1-21-15,0 0 16,-21 0-16,21-1 0,0 1 16,-21 0-16,21-21 0,1-1 0,-22 22 15,21-21-15,-21 0 0,21-1 16,-21 22-16,0-21 0,21 21 0,-21-1 15,21 1-15,-21 42 32,0 1-32,-21-1 15,0 0-15,21 0 0,-21 0 16,21 22-16,0-22 0,0 0 16,0 21-16,0-21 0,0 22 0,0-22 15,0 0-15,0 0 0,0 0 0,0 1 16,0-1-16,0 0 0,0 0 15,21-21-15,0 21 0,0-21 16,0 0-16,1 0 0,-1 0 16,0 0-16,0 0 0,21 0 0,-20-21 15,-1 0-15,21 0 0,-21 0 0,0-1 16,22 1-16,-22-21 0,0 21 16,-21 0-16,0-22 0,0 22 15,0 0-15,0 0 0,0 0 16,-21 21-16,0 0 0,0 0 15,-1 0-15,22 21 16,0 0-16,0 0 16,0 0-16,0 0 0,0 1 15,22-1-15,-1 0 0,-21 0 0,21 0 16,0-21-16,-21 21 0,0 1 16,21-1-16,-21 0 0,21-21 0,-21 21 15,0 0-15,22-21 16,-22 21-16,21-21 0,0 0 15,0 0 1,0 0-16,0 0 0,1-21 16,-1 0-16,0 21 0,0-21 15,0 0-15,0-22 0,1 22 0,-1-21 16,0 21-16,0-22 0,0 22 16,0-21-16,-21 21 0,0-22 0,22 22 15,-22 0-15,0 0 0,21 21 16,-42 21-1,21 0 1,-22-21-16,1 43 0,21-22 0,0 0 16,-21 21-16,21-21 0,-21 22 15,21-22-15,0 0 0,0 21 16,0-20-16,0-1 0,0 0 0,0 0 16,0 0-16,21 0 0,0 1 15,0-22-15,1 0 0,-1 21 0,0-21 16,0 0-16,0 0 0,0 0 0,1 0 15,-1-21-15,0-1 16,0 1-16,0 0 0,-21 0 0,21 0 16,1-22-16,-1 1 0,0 0 15,-21-1-15,21 1 0,0 0 0,0-1 16,-21-20-16,43-22 0,-22 43 16,-21 21-16,0-22 0,21 22 15,-21 0-15,-21 21 31,0 21-31,0 0 16,21 22-16,-22-22 0,1 21 0,0-21 16,0 22-16,21-1 0,0 0 0,0-20 15,-21 20-15,21 0 0,0 1 16,0-1-16,0-21 0,0 21 0,0-20 16,0 20-16,21-21 0,0 0 0,0 0 15,0 1-15,1-22 0,-1 21 16,0-21-16,21 0 0,-21 0 0,22 0 15,-22 0-15,21 0 0,-21 0 16,1-21-16,20 21 0,-21-22 16,0 1-16,0 0 0,22-21 0,-22 21 15,0-22-15,-21 22 0,21-21 16,-21 21-16,21-1 0,-21 1 0,0 0 16,0 0-16,-21 21 15,0 21-15,21 0 16,-21-21-16,0 21 0,21 22 0,-21-22 15,21 0-15,-22 0 0,22 0 0,-21 22 16,21-22-16,0 0 0,0 0 16,0 0-16,0 1 0,21-22 15,1 21-15,-1-21 0,0 0 16,0 0-16,0 0 0,22 0 16,-22 0-16,0 0 0,0 0 0,21 0 15,-20 0-15,-1-21 0,0-1 16,0 22-16,0-21 0,0 0 0,1 0 15,-22 0-15,21-22 0,-21 22 0,21 0 16,-21 0-16,0-21 0,0 20 16</inkml:trace>
  <inkml:trace contextRef="#ctx0" brushRef="#br0" timeOffset="-93212.84">23622 15007 0,'-21'0'0,"42"0"0,-63 0 0,20 0 0,44 0 31,20 0-15,-21 0-16,21 0 0,-20 0 0,20 0 16,0 0-16,1 0 0,-1-21 15,0 21-15,-21 0 0,22 0 0,-22 0 16,0 0-16,0-21 0,-21 0 15,0 0 1</inkml:trace>
  <inkml:trace contextRef="#ctx0" brushRef="#br0" timeOffset="-93020.92">23199 14817 0,'-22'0'16,"44"0"-16,-65 0 0,22 0 31,0 0 1</inkml:trace>
  <inkml:trace contextRef="#ctx0" brushRef="#br0" timeOffset="-92544.16">25104 14732 0,'0'0'0,"21"0"0,-21-21 16,21 21 0,0 0-16,-21 21 15,21 0 1,-21 0-16,21 1 0,-21 20 16,22-21-16,-1 21 0,0-20 0,0 20 15,0-21-15,0 21 0,1-20 16,-1 20-16,0-21 0,0 0 0,0 0 15,-21 1-15,0-1 0,21 0 16,-21 0-16,0-42 31,-21 21-31,21-21 16,0 0-16</inkml:trace>
  <inkml:trace contextRef="#ctx0" brushRef="#br0" timeOffset="-92261.07">25548 14711 0,'0'-21'0,"0"42"0,0-63 0,-21 42 31,0 0-31,-22 21 0,22 0 16,0 21-16,0-21 0,-21 22 0,20-22 16,1 21-16,-21-21 0,21 22 15,-22-1-15,22-21 0,0 22 16,-21-1-16,21-21 0,-1 21 0,1-20 0,0 20 15,21-21-15,0 0 16,0 0-16,0 1 0,21-22 31,0 0-31,1 0 0,-1 0 16,0 0-16,21-22 0,-21 1 0,1 0 16,20 0-16,-21 0 0,21-22 15,-20 22-15</inkml:trace>
  <inkml:trace contextRef="#ctx0" brushRef="#br0" timeOffset="-92021.18">25463 15028 0,'64'-84'15,"-22"63"1,-21-1-16,-148 149 0,276-254 0,-149 149 31,0-1-31,0 0 0,0 21 16,0-21-16,0 22 0,-22-1 0,1 0 16,21 1-16,0-1 0,0 0 0,-21 1 15,21 20-15,-21-20 0,21-1 16,0 0-16,0 1 0,0-1 0,-21 0 15,21 1-15,-21-1 0,21 0 0,0 1 16,0-22-16,-22 21 0,22-21 16,-21 0-16,21 1 0,0-1 0,-21 0 15,21 0-15,0-42 32,0 0-32</inkml:trace>
  <inkml:trace contextRef="#ctx0" brushRef="#br0" timeOffset="-91709.2">25569 15261 0,'0'-63'0,"0"126"0,0-169 15,0 64-15,-21 0 0,21-1 16,0 22-16,0 0 0,0-21 0,0 21 16,21-1-16,0 22 15,1 0-15,-1-21 0,0 21 16,0 0-16,0 0 0,0 0 0,1 0 15,-1 0-15,0 21 0,0 1 0,0-1 16,-21 0-16,0 0 0,0 0 16,0 0-16,0 1 0,0-1 0,0 0 15,0 0-15,-21 0 0,0 0 16,0 1-16,0-1 0,-22-21 0,22 21 16,0-21-16,0 0 0,0 0 0,-1 0 15,1 0-15,0 0 0,0 0 16,21-21 15,21 21-31,0-21 0</inkml:trace>
  <inkml:trace contextRef="#ctx0" brushRef="#br0" timeOffset="-91253.15">26141 14986 0,'0'0'0,"21"0"15,-21-21-15,0 0 0,0 0 16,0-1-16,0 1 0,0 0 16,-21 21-1,0 0-15,-1 0 0,1 21 16,0 0-16,0 1 0,0-1 0,-22 0 16,22 0-16,0 21 15,0-20-15,0-1 0,0 21 0,21-21 16,-22 0-16,22 1 0,0-1 0,0 0 15,0 0-15,22-21 16,-1 0-16,0 0 0,0 0 0,0 0 16,0 0-16,1 0 0,-1-21 15,0 0-15,0 21 0,0-21 0,-21-1 16,21 1-16,1 0 0,-22 0 0,0-21 16,21 20-16,-21 1 0,21 0 15,-21 0-15,0 42 31,0 0-15,0 0-16,0 1 0,0-1 0,-21 0 16,21 0-16,0 0 0,0 0 15,0 1-15,0-1 0,0 0 16,21-21 0,0 0-1,0 0-15,0-21 0,-21 0 0</inkml:trace>
  <inkml:trace contextRef="#ctx0" brushRef="#br0" timeOffset="-90997.11">26501 14647 0,'0'0'0,"21"-21"0,-21 42 15,0 1 1,-21-1-16,-1 0 0,1 21 0,21-21 15,-21 1-15,21 20 0,-21-21 0,21 21 16,0-20-16,-21-1 0,21 21 16,-21-21-16,21 0 0,0 1 0,0-1 15,0 0-15,0 0 16,0 0-16,0 0 0,0 1 0,21-22 31,0 0-15,0-22-16</inkml:trace>
  <inkml:trace contextRef="#ctx0" brushRef="#br0" timeOffset="-90509.39">26755 14753 0,'0'0'0,"0"-21"0,0 0 0,0 0 16,0 0-16,0 42 31,0 0-31,0 0 15,0 0-15,-22 0 0,22 22 0,-21-22 16,0 0-16,21 21 0,-21-20 16,0 20-16,21-21 0,-21 21 0,21-20 15,-22-1-15,22 21 0,-21-21 0,21 0 16,-21 1-16,21-1 0,0 0 16,0 0-16,0 0 15,0-42 16,0 0-31,0 0 0,0 0 16,0-1-16,21 1 0,0 0 0,1 0 16,-22-21-16,21 20 0,0 1 15,0 0-15,0-21 0,0 21 0,22 21 16,-22-22-16,0 22 0,0 0 16,0 0-16,1 0 0,-1 0 0,0 0 15,0 0-15,-21 22 0,0-1 16,0 0-16,0 0 0,0 0 15,0 0-15,0 1 0,0 20 0,0-21 16,-21 0-16,21 22 0,0-22 0,-21 0 16,0 0-16,21 0 0,0 0 15,-22 1-15,1-22 16</inkml:trace>
  <inkml:trace contextRef="#ctx0" brushRef="#br0" timeOffset="-90285.01">26458 14901 0,'0'0'15,"-21"0"-15,42-21 31,0 21-31,1 0 0,-1 0 16,0 0-16,0-21 0,0 21 16,0 0-16,1 0 0,-1 0 0</inkml:trace>
  <inkml:trace contextRef="#ctx0" brushRef="#br0" timeOffset="-83711.83">25421 15071 0,'0'-21'15,"-21"-1"1,42 1 93,0 0-109,-21 0 16,0 0-16,0 0 15,0-1-15,0 1 0,0 0 0,0 0 16,0 0-16,0 0 0,0-1 0,0 1 16,0 0-16,-21 21 15,21-21-15,-21 21 0,0 0 16,0 21-16,21 0 16,-22 0-16,22 1 0,-21 20 0,0-21 15,21 0-15,0 22 0,-21-22 0,0 21 16,21-21-16,0 22 0,0-22 15,0 0-15,0 0 0,0 21 0,0-20 16,0-1-16,0 0 16,21-21-16,0 0 0,0 0 15,0 0-15,1-21 0,-1 0 0,0-1 16,0 1-16,21 0 0,-20 0 16,-1-21-16,0 20 0,0 1 0,0-21 15,0 21-15,1-22 16,-22 22-16,0 0 0,21 21 0,-21-21 15,0 42 1,-21 0 0,21 0-16,-22 1 0,1-1 0,21 0 15,0 0-15,-21 0 0,21 0 0,-21 1 16,21-1-16,0 0 0,0 0 16,0 0-16,0 0 0,21-21 15,0 0-15,22 0 0,-22 0 16,0 0-16,21 0 0,-21-21 0,22 21 15,-22-21-15,21 0 0,-21 0 16,1 0-16,-1-1 0,21 1 16,-42 0-16,21 0 0,0 0 0,1 0 15,-1-1-15,-21 1 0,0 0 16,21 21-16,-21 21 16,0 0-16,0 1 15,0-1-15,0 0 0,0 0 16,0 0-16,0 0 0,0 1 15,0-1-15,0 0 0,0 0 16,21-21-16,0 0 16,0 0-16,1 0 0,-1-21 15,0 21-15,0-21 0,0 0 16,0-1-16,1 1 0,-1 21 16,0-42-16,0 21 0,0 0 0,0-1 15,1 1-15,-1 0 0,-21 0 16,21 21-16,0 0 0,-21 21 31,0 0-31,0 0 16,0 1-16,0-1 0,0 0 0,0 0 15,0 0-15,0 0 16,21-21-16,0 0 16,1 0-16,-1 0 0,0 0 15,0 0-15,0 0 0,0-21 16,1 0-16,-1 21 0,0-21 0,0 0 15,0 0-15,0-1 0,1 1 16,-22 0-16,0 0 0,21 0 16,-42 42-1,-1 0 1,22 0-16,-21 0 0,0 1 0,0-1 16,21 0-16,-21 0 0,21 0 15,-21 0-15,21 1 0,0-1 16,0-42-1,0-1 1</inkml:trace>
  <inkml:trace contextRef="#ctx0" brushRef="#br0" timeOffset="-83276.83">25146 14055 0,'0'0'0,"0"-21"0,0-1 16,21 1-16,-21 0 15,0 0-15,0 0 16,0 42 0,0 0-16,-21 0 15,21 0-15,0 1 0,0-1 0,-21 21 16,21-21-16,-21 22 15,21-22-15,0 21 0,-22 0 0,22-20 16,0 20-16,0-21 0,0 21 16,0-20-16,0-1 0,0 0 0,22 0 15,-1-21-15,0 0 16,0 0-16,-21-21 16,21 21-16</inkml:trace>
  <inkml:trace contextRef="#ctx0" brushRef="#br0" timeOffset="-83072.92">24913 14182 0,'0'0'16,"-21"0"-16,0 0 0,0 0 15,-1 0-15,1 0 0,42 0 47,1 0-47,20 0 0,-21 0 16,21 0-16,-20 0 0,20 0 15,0 0-15,1 0 0,20 0 0,-21-21 16,1 21-16,-1 0 0,0-22 16,1 22-16</inkml:trace>
  <inkml:trace contextRef="#ctx0" brushRef="#br0" timeOffset="-82408.03">25675 14097 0,'-42'21'15,"84"-42"-15,-42 0 16,-21 21-1,0 0-15,0 0 0,-1 0 16,1 0-16,0 21 0,-21 0 16,21 0-16,-1 1 0,-20-22 0,21 21 15,0 0-15,0 0 0,21 0 16,0 0-16,0 1 0,0-1 16,21-21-1,0 0-15,0 0 16,21 0-16,-20-21 0,-1 21 15,0-22-15,21 1 0,-21 21 16,1-21-16,-22 0 0,21 21 0,-21-21 16,0 0-16,0-1 15,-21 22 1,-1 0-16,22 22 16,-21-22-16,21 21 0,-21-21 15,21 21-15,0 0 0,0 0 16,0 0-16,21-21 15,0 0-15,1 22 0,20-22 16,-21 0-16,0 0 16,0 0-16,1 0 0,20 0 15,-21-22-15,21 22 0,-20-21 0,-1 0 16,0 21-16,0-21 0,-21 0 16,0 0-16,0-1 15,0 1-15,-21 21 16,0 0-16,0 0 0,-1 0 15,1 0-15,0 21 0,21 1 16,-21 20-16,21-21 16,-21 0-16,21 22 0,0-1 0,0 0 15,0 1-15,0-1 16,0 0-16,0 1 0,0-1 0,0 0 0,0 1 16,0-1-16,0 0 0,0-21 15,0 22-15,0-22 0,0 0 16,-21 0-16,-1 0 0,1 1 0,0-1 15,0-21-15,0 0 0,0 21 0,-1-21 16,1 0-16,0 0 0,0 0 16,0 0-16,0 0 0,21-21 0,-22 0 15,22-1-15,0 1 16,0-21-16,0 21 0,22-22 0</inkml:trace>
  <inkml:trace contextRef="#ctx0" brushRef="#br0" timeOffset="-81953.3">26162 14097 0,'0'0'0,"0"-21"0,21 21 0,-21-21 0,-21 21 31,21 21-15,-21-21-16,21 21 0,-21 0 0,-1 0 15,22 1-15,-21-1 0,21 0 16,0 0-16,-21 0 0,21 0 0,-21 1 15,21-1-15,0 0 0,0 0 16,21-42 15,-21 0-15,0 0-16,21-1 0,0 1 16,-21 0-16,0 0 0,0 0 15,22 0-15,-1 21 0,-21-22 0,0 1 16,0 0-16,21 21 0,0-21 15,0 21 1,-21 21 0,0 0-16,0 0 0,0 1 15,0-1-15,0 0 16,0 0-16,0 0 16,0 0-16,0 1 0,0-1 15,21-21-15,1 0 16,-1 0-16,0 0 15,0 0-15,0 0 0,-21-21 16,21-1-16,1 22 0,-22-21 16</inkml:trace>
  <inkml:trace contextRef="#ctx0" brushRef="#br0" timeOffset="-80869.64">26458 14118 0,'0'-21'16,"0"0"-16,-21 84 0,42-84 0,-21-42 15,-21 63 16,21 21-15,-21-21-16,0 21 0,21 0 0,0 0 16,-21 1-16,21-1 15,-22-21-15,22 21 0,0 0 16,0 0 0,22-21-1,-1-21 1,0 21-16,-21-21 15,21 0-15,-21 0 0,21-1 16,-21 1-16,21 21 0,-21-21 16,0 0-1,0 42 1,0 0 0,-21 0-16,21 1 0,-21-22 15,21 21-15,0 0 0,0 0 16,0 0-1,21-21 1,0 0-16,1 0 16,-1 0-16,0 0 0,0 0 15,0-21-15,-21 0 16,21 21-16,-21-21 0,22 21 16,-22-21-16,0-1 0,0 1 15,0 42 16,-22 1-15,22-1 0,-21-21-16,21 21 0,0 0 15,0-42 48,0 0-48,21 0-15,1-1 16,-22 1-16,21 21 16,0 0-1,-21 21 17,0 1-32,0-1 15,0 0 1,21-21-1,0 0 1,0 0 0,1-21-1,-22 0 1,0-1-16,21 22 0,-21-21 16,21 21-1,-21 21 1,0 1-1,0-1 1,21-21 0,0 0-1,0 0-15,1 0 16,-1 0 0,-21-21-16,21 21 15,-21-22-15,0 1 0,0 0 31,-21 21-31,0 0 16,-1 0-16,1 21 16,0 0-16,21 1 0,0-1 15,0 0-15,0 0 0,0 0 16,0 0 0,0 1-16,21-22 15,0 0-15,1 0 16</inkml:trace>
  <inkml:trace contextRef="#ctx0" brushRef="#br2" timeOffset="-67476.61">29400 1651 0,'0'-21'16,"0"0"109,22 21-109</inkml:trace>
  <inkml:trace contextRef="#ctx0" brushRef="#br2" timeOffset="-60564.99">29443 1651 0</inkml:trace>
  <inkml:trace contextRef="#ctx0" brushRef="#br2" timeOffset="-53616.33">29443 1672 0</inkml:trace>
  <inkml:trace contextRef="#ctx0" brushRef="#br2" timeOffset="-46828.54">7006 17674 0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1T02:25:03.93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28914 4360 0,'0'-21'32,"0"0"-1,0 0-15,0 0 15,0 0-16,0-1-15,0 1 16</inkml:trace>
  <inkml:trace contextRef="#ctx0" brushRef="#br0" timeOffset="852.03">29485 1630 0,'0'21'47,"0"0"0</inkml:trace>
  <inkml:trace contextRef="#ctx0" brushRef="#br0" timeOffset="4896.13">29506 1651 0,'0'21'140,"-21"-21"-108,42 0 77,0 0-93,1 0-16,-22-21 0,21 21 15,0 0-15,0 0 0,0 0 16,0-21-16,1 21 16,-1 0-16,0-21 0,0 21 15,0 0-15,0 0 16,1 0-16,-1-21 0,0 21 15,0 0-15,0 0 0,0 0 16,1 0-16,-1-22 0,0 22 0,0 0 16,0 0-16,0 0 0,1 0 15,-1 0-15,0 0 0,0 0 16,0-21-16,0 21 0,1 0 0,-1 0 16,21 0-16,-21 0 0,0 0 15,22 0-15,-22 0 0,0 0 0,0-21 16,0 21-16,22 0 15,-22 0-15,0 0 0,0 0 16,0 0-16,1 0 0,-1 0 16,0 0-16,0 0 0,0 0 15,0 0-15,1 0 16,-1 0-16,0 0 0,0 0 16,0 0-16,0 0 0,1 0 15,-1 0-15,0 0 0,0 0 0,21 0 16,-20 0-16,-1 0 0,21 0 15,-21 21-15,0-21 0,1 0 0,-1 0 16,0 0-16,21 0 16,-21 21-16,1-21 0,20 0 0,-21 0 15,0 0-15,0 22 0,22-22 16,-22 0-16,0 0 0,0 21 16,22 0-16,-22-21 0,0 0 0,0 21 15,21-21-15,-20 21 0,-1-21 16,0 21-16,0-21 0,21 22 15,-20-22-15,-1 21 0,0-21 0,0 21 16,21 0-16,-20 0 16,-1-21-16,0 21 0,0-21 15,0 22-15,0-1 0,1 0 16,-1-21-16,0 21 0,0-21 16,0 21-16,0-21 0,1 21 15,20 1-15,-21-22 0,0 21 0,0-21 16,1 21-16,-1-21 0,0 21 15,0-21-15,0 21 0,0-21 16,1 21-16,-1 1 0,0-22 0,0 21 16,0-21-16,0 21 0,1-21 15,-1 21-15,0-21 0,0 21 16,0-21-16,0 21 0,1-21 0,-1 22 16,0-22-16,0 21 15,0 0-15,0-21 0,1 21 0,-1-21 0,0 21 16,0 0-16,0-21 0,0 22 15,1-1-15,-1-21 16,0 21-16,0 0 0,-21 0 0,21 0 16,0 1-16,1-1 0,-1 0 15,0 0-15,-21 0 0,21 0 0,0 1 16,0-1-16,1 0 0,-1 0 16,0 0-16,0 0 0,0 1 15,-21-1-15,21 0 0,1 21 0,-1-21 16,21 1-16,-21-1 0,0 0 15,1 0-15,-1 0 0,21 0 16,-21 1-16,22-1 0,-22 21 16,21-21-16,-21 0 0,22 1 0,-22 20 15,0 0-15,21-21 0,-21 22 16,22-1-16,-22-21 0,21 22 16,-21-1-16,-21 0 0,0 1 15,0-22-15,0 21 0,0 0 0,0-20 16,0 41-16,0-21 15,0-20-15,0 20 0,0-21 0,0 21 16,0-20-16,0 20 0,0 0 0,0-21 16,0 22-16,0-1 0,0 0 15,0-20-15,0 20 0,0 0 0,0 1 16,0-22-16,0 21 16,0-21-16,0 22 0,0-1 0,0-21 15,0 21-15,0-20 0,0 20 0,0-21 16,0 0-16,0 22 0,0-22 15,0 0-15,0 21 0,0-21 0,0 22 16,0-1-16,0-21 0,0 22 0,0-22 16,0 21-16,0-21 0,0 22 15,0-22-15,0 21 0,0-21 0,0 0 16,0 22-16,0-22 0,0 0 0,0 0 16,0 22-16,0-22 0,0 0 15,0 0-15,0 21 0,0-20 16,0-1-16,0 0 0,0 21 0,0-21 15,0 1-15,0 20 0,0-21 16,0 21-16,0 1 0,0-22 0,0 21 16,0 1-16,0-22 0,0 21 0,0-21 15,0 22-15,0-22 0,0 21 0,0-21 16,0 22-16,0-22 0,0 0 16,0 21-16,0-21 0,0 1 0,0-1 15,0 21-15,0-21 0,0 0 16,0 1-16,0 20 0,0-21 0,0 21 15,0-20-15,0 20 0,0-21 16,0 21-16,0-20 0,0 20 0,0-21 16,0 21-16,0-20 0,0 20 15,0-21-15,0 0 0,0 22 0,0-22 16,0 0-16,0 21 0,0-21 16,0 1-16,0-1 0,0 21 0,0-21 15,0 0-15,0 1 0,0 20 16,0-21-16,0 21 0,0-20 0,0 20 15,0-21-15,0 21 0,0 1 16,-21-22-16,0 21 0,0-21 16,0 22-16,-22-22 0,22 21 0,0-21 15,0 22-15,-21-22 0,20 0 16,1 21-16,-21-20 0,21-1 16,-22 0-16,1 0 0,21 21 0,-21-20 15,-1-1-15,22 0 0,-21 0 16,-1 0-16,1 0 0,0 1 0,-1-1 15,1 0-15,21-21 0,-21 21 16,-1 0-16,22 0 0,-21 1 16,21-22-16,-22 21 0,1 0 0,21 0 15,0-21-15,-22 21 0,22 0 16,-21-21-16,21 22 0,-22-1 16,22-21-16,-21 21 0,-1-21 0,1 21 0,21-21 15,-21 0-15,-1 21 0,1-21 16,0 0-16,-1 0 0,1 21 15,21-21-15,-22 0 0,1 0 16,21 0-16,-21 22 0,20-22 0,-20 0 16,21 0-16,0 0 0,-22 0 15,22 0-15,0 0 0,0 0 0,0 0 16,-22 0-16,22 0 0,0 0 16,0 0-16,0 0 0,-22 0 0,22 0 15,0 0-15,-21 0 0,21 0 0,-1 0 16,1 0-16,0 0 15,0 0-15,0 0 0,0 0 0,-1 0 0,1 0 16,0 0-16,0 0 0,0 0 16,0 0-16,-1 0 0,1 0 15,0 0-15,0 0 0,0 0 16,0 0-16,-1 21 16,1-21-16,0 0 15,0 0 1,0 0-1,21-21 32,21 21-47,0 0 16,-21-22-16,21 1 0,0 21 16,1-21-16,-1 0 0,0 0 15,21 0-15,-21-1 0,22-20 0,-1 21 16,-21 0-16,22-22 0,-1 22 15,0-21-15,1 21 0,-1 0 0,-21-1 16,21 1-16,-20 0 0,-1 21 16,0-21-16,0 0 0,0 21 0,-21-21 15,21 21-15,-21-22 0,22 22 16,-1 0 0,-21-21-16,-21 21 78,21 21-78,-22-21 15,1 0-15,21 22 0,-21-22 0,0 0 16,0 21-16,0-21 0,-1 21 16,1 0-16,0-21 0,0 21 0,0 0 15,0 1-15,-22-22 0,22 21 16,-21 0-16,21 0 0,-1 0 0,-20-21 15,21 21-15,-21 1 0,20-1 16,-20 0-16,21 0 0,0 0 16,-22-21-16,22 21 0,0 1 0,0-22 15,0 21-15,0-21 0,-1 0 16,1 21-16,0-21 0,21 21 16,-21-21-16,0 0 15,42 0 32,0 21-47,0-21 0,0 0 16,1 0-16,-1 0 0,0 0 15,21 21-15,-21-21 0,22 0 16,-1 22-16,0-22 0,1 21 0,-1 0 16,0-21-16,1 21 0,-1-21 15,0 21-15,1-21 0,-1 21 0,0 1 16,-20-22-16,-1 21 0,21-21 15,-21 21-15,0 0 0,1-21 0,-1 21 16,0-21-16,-21 21 0,21-21 16,0 0-16,-21 22 0,21-22 0,1 0 15,-22 21-15,21-21 16,0 0 0,-42 0 46,0 0-62,-1 0 16,1 0-16,0-21 0,0-1 15,0 22-15,0-21 0,-1 21 16,1-21-16,0 0 0,0 21 0,0-21 16,0 0-16,-1-1 0,-20 1 15,21 0-15,0 0 0,-22 0 16,22 0-16,-21-1 0,21 1 0,-22 0 15,1 21-15,21-21 0,-21 0 0,-1 21 16,22-21-16,-21 21 0,21 0 16,-1 0-16,1 0 0,0-22 15,0 22-15,0 0 16,0 0 0,21-21 15,0 0-16,0 0 1,21 0 0,0 21-16,-21-21 0,21-1 15,0 22-15,0-21 0,22 0 16,-22 0-16,21 0 0,-21 0 16,22-1-16,-1 1 0,0 0 0,1 0 15,20 0-15,-20 0 0,-1-1 16,0 1-16,22 0 0,-43 21 15,21 0-15,-21-21 0,1 21 16,-1 0-16,-42 21 47,-1-21-31,1 21-16,0 0 0,0 1 0,-43 20 15,22-21-15,21 0 16,-21 0-16,-1 1 0,1-1 15,0 0-15,-1 0 0,1 0 16,0 0-16,-22 1 0,43-1 16,-43 0-16,43 0 15,0-21-15,21 21 16,-21-21-16,21 21 0,21 1 31,0-22-15,0 0-16,1 21 15,-1-21-15,0 21 0,0-21 16,0 21-16,0 0 0,1-21 0,-1 21 16,0-21-16,0 22 15,21-1-15,-20 0 0,20 0 0,-21-21 16,21 21-16,1 0 0,-22 1 16,0-22-16,21 21 0,-20 0 0,-1 0 15,0-21-15,0 21 0,0-21 16,0 21-16,1-21 0,-22 22 15,21-22-15,-21 21 0,21-21 16,-42 0 93,0 0-109,-1 0 16,1 0-16,0-21 16</inkml:trace>
  <inkml:trace contextRef="#ctx0" brushRef="#br0" timeOffset="11488.12">32343 910 0,'21'-42'16,"-21"21"-16,0 0 15,0-1-15,0 1 16,0 0-16,0 0 15,0 0 1,0 42 31,-21-21-47,-1 42 0,22-21 16,-21 22-16,0-22 0,0 21 15,0 22-15,0-22 0,-22 0 0,22 1 16,0-1-16,-21 0 0,20-20 15,1 20-15,-21-21 0,21 21 0,0-20 16,21-1-16,-22 0 0,1 0 16,21 0-16,-21-21 0,21 21 0,21-42 62,0 0-62,1 21 16,-1-21-16,0 0 0,0 0 15,0-1-15,0 1 0,1-21 0,-1 21 16,0-22-16,21 22 0,-21-21 16,1 21-16,-1-22 0,0 22 15,0 0-15,-21-21 0,21 21 0,0-1 16,-21-20-16,22 21 0,-22 0 16,0 0-16,0-1 15,21 22-15,-42 22 31,-1-1-31,1 0 0,0 21 16,0-21-16,-21 22 0,20-1 16,-20 0-16,21-20 0,-21 20 15,20 0-15,1-21 0,-21 22 0,21-22 16,-22 21-16,22-21 0,0 1 16,0-1-16,0 0 0,21 0 15,-21 0-15,-1-21 16,22 21-16,0-42 31,22 0-15,-1 21-16,0-21 15,0 0-15,0 0 0,0-1 0,1 1 16,-1 0-16,21-21 0,-21 21 16,22-22-16,-22 1 0,21 21 0,-21-22 15,22 1-15,-22 0 0,21-1 16,-21 1-16,22 21 0,-22-21 15,0 20-15,0 1 0,0 0 0,-21 0 16,21 21-16,-21-21 16,0 42-1,-21 0-15,0 21 0,0 1 16,0-1-16,-22 0 16,1 1-16,0-1 0,-1 22 0,22-22 15,-21 0-15,0 1 0,-1-22 16,22 21-16,-21 0 0,21-20 0,-22 20 15,22-21-15,0 0 0,0 0 16,0 1-16,-1-1 0,22 0 0,-21-21 16,21 21-16,0-42 47,21 0-32,1 21-15,-1-21 0,0-1 16,0-20-16,0 21 0,22-43 15,-1 43-15,-21-21 16,21 0-16,-20 20 0,-1-20 16,21 0-16,-21-1 0,0 22 0,1-21 15,-1 21-15,0-22 0,0 22 16,-21 0-16,0 0 0,21 0 16,-21 42-1,0 0 1,-21 21-16,0-20 0,0 20 15,0 0-15,-1 1 0,-20-1 16,21 0-16,-21 1 0,20-22 0,1 21 16,-21-21-16,21 22 0,0-22 15,-1 0-15,1 0 0,0 0 16,21 0-16,-21-21 0,21-21 62,21 0-62,0 0 0,0-21 0,1 20 16,-1 1-16,0-21 0,0 0 16,0 20-16,0-20 0,1 0 0,-1-1 15,0 1-15,0 0 0,0 21 16,0-22-16,1 22 16,-22 0-16,21 0 0,-21 0 0,21-1 15,0 22 1,-21 22-16,0 20 15,0-21-15,0 21 0,-21 1 16,21-1-16,-21 0 0,-22 1 16,22-1-16,0 0 0,0 1 15,0-22-15,0 21 0,-1-21 0,1 1 16,0-1-16,0 0 0,21 0 16,-21-21-1,21-21 16,0 0-31</inkml:trace>
  <inkml:trace contextRef="#ctx0" brushRef="#br1" timeOffset="23003.93">8234 15981 0,'0'0'0,"0"-64"31,-21 64-31,21-21 0,0 0 16,-22 21-16,22 21 15,-21 0-15,0 22 16,0-1-16,0 0 0,21 1 15,-21-1-15,-1 22 0,-20-22 0,21 0 16,0 1-16,-22 20 0,22-21 16,-21 1-16,0-1 0,20 0 15,-20 1-15,21-1 0,-21 0 0,20-20 16,1 20-16,0-21 0,21 0 0,0 0 16,-21-21-16,21 22 15,0-44 1,0 1-16,21 0 0,0 0 15,0 0-15,1-22 0,-1 22 16,21-21-16</inkml:trace>
  <inkml:trace contextRef="#ctx0" brushRef="#br1" timeOffset="23255.24">8361 16023 0,'0'0'15,"0"43"-15,-21-22 0,-1 21 0,1 0 16,0 1-16,-21-1 0,21 0 16,-1 1-16,1-1 0,-21 0 0,21 1 15,-22-1-15,22 0 0,0 1 0,-21-22 16,21 21-16,-1 1 0,1-1 16,0-21-16,0 0 0,21 0 0,0 1 15,21-22 1,0-22-1,0 1-15,1 0 0,20 0 16,-21-21-16</inkml:trace>
  <inkml:trace contextRef="#ctx0" brushRef="#br1" timeOffset="23653.01">8932 16214 0,'-42'0'0,"21"0"0,0 0 16,-22 0-16,22 0 0,-21 0 0,-1 0 16,1 21-16,0 0 0,21 0 15,-22 0-15,22-21 0,0 22 16,0-1-16,0 0 0,21 0 16,0 0-16,0 0 0,0 1 15,21-22-15,0 21 16,0-21-16,21 21 0,-20-21 15,20 21-15,0-21 0,1 21 0,-22 0 16,21-21-16,-21 22 0,0-1 16,-21 0-16,0 0 0,0 0 15,-21 0-15,-21 1 0,0-22 16,-1 21-16,-20 0 0,20-21 0,-20 0 16,21 21-16,-1-21 0,1 0 15,0 0-15,-1 0 0,22 0 0,0 0 16,0 0-16,21-21 0,0 0 15,0 0-15,0-1 0,21 1 16,0 0-16,0 0 16,0 0-16,22 0 0,-1-1 0</inkml:trace>
  <inkml:trace contextRef="#ctx0" brushRef="#br1" timeOffset="23940.86">9186 16362 0,'0'0'0,"0"21"16,0 0-16,0 0 0,-21 1 16,0-1-16,21 21 0,-21 0 0,0 1 15,-1-1-15,22 22 0,-21 20 16,-21-20-16,21 20 0,0 1 16,-22 0-16,22 21 0,-21-22 0,-1 22 15,22 0-15,-21 21 0,0-21 16,20-22-16,1 22 0,-21-21 15,21 0-15,21-1 0,0-20 0,0-1 16,0-20-16,0-1 0,0-21 16,0 0-16,21-21 0,-21-21 15,21 0-15,21-21 0,-20-1 16,-1 1-16,21-22 0,-21 22 0,22-43 16</inkml:trace>
  <inkml:trace contextRef="#ctx0" brushRef="#br1" timeOffset="24234.71">9102 16616 0,'0'-42'0,"0"84"0,0-127 0,-22 43 15,22 0-15,0 20 0,0 1 0,0 0 16,0 0-16,0 0 0,22 21 16,-1 0-16,21 0 0,-21 0 0,0 0 15,22 0-15,-22 0 0,21 21 0,-21 21 16,1-21-16,-1 22 0,-21-22 15,0 21-15,0 1 0,0-1 16,-21 0-16,-22 1 0,22-22 16,-21 21-16,-22 0 0,22-20 0,-22-1 15,22 0-15,-21 0 0,20 0 16,1-21-16,21 0 0,0 0 0,-1 0 16,22-21-1,0 0-15,22 0 0,20 0 16,0-22-16,-21 22 0,22 0 0</inkml:trace>
  <inkml:trace contextRef="#ctx0" brushRef="#br1" timeOffset="25075.89">9779 16425 0,'0'0'0,"0"-42"16,-21 42-16,-22-21 15,22 21-15,0 0 0,0 0 16,0 0-16,0 0 0,-1 0 0,-20 21 16,21 0-16,0 0 0,0 1 15,-1-1-15,1 0 0,21 0 16,-21 0-16,21 0 0,-21 1 0,21-1 0,0 0 16,0 0-16,0 0 15,0 0-15,21-21 0,0 0 0,0 0 16,1 0-16,-1 0 15,0 0-15,0 0 0,0 0 0,22 0 16,-22-21-16,21 0 0,-21 0 16,22 21-16,-22-21 0,0 0 0,0-1 15,0 1-15,0 0 0,-21 0 16,0 42 15,-21 0-31,0 0 16,21 1-16,0-1 0,0 0 0,0 0 15,0 0-15,0 0 16,0 1-16,0-1 0,21 0 16,0-21-16,1 21 0,-1-21 15,0 0-15,21 0 0,-21 0 16,1 0-16,-1-21 0,21 21 16,-21-21-16,22 0 0,-22-1 0,21 1 15,-21 0-15,0-21 0,1 21 0,-1-1 16,0 1-16,0 0 0,0 0 15,-21 0-15,0 0 0,0 42 32,0 0-32,0 0 15,-21 0-15,21 0 0,-21 1 16,21-1-16,-21 0 0,0 0 0,21 0 16,0 0-16,-22 1 15,1-1-15,21 0 0,0 0 0,0 0 16,-21-21-16,21-21 31,0 0-15,0 0-16,0 0 0,0-1 15,21 1-15,0-21 0,1 21 0,-1 0 16,0-22-16,21 22 0,-21-21 16,22 21-16,-1-1 0,0 1 15,1 21-15,20 0 0,-20 0 0,-1 0 16,0 0-16,1 0 0,-22 21 15,21 1-15,-21-1 0,0 0 0,1 21 16,-22-21-16,21 22 0,-21-1 16,0-21-16,0 22 0,-21-1 0,-1 0 15,1 1-15,0-22 0,0 0 16,-21 21-16,42-21 0,-22-21 16</inkml:trace>
  <inkml:trace contextRef="#ctx0" brushRef="#br1" timeOffset="25861.44">11642 16087 0,'0'0'16,"-22"-21"-1,44 21 1,20 0-16,-21 0 16,21 0-16,1 0 0,-1-22 15,22 22-15,-22 0 0,21 0 16,1 0-16,-1-21 0,-20 21 0,20 0 15,-20 0-15,-1 0 0,-21-21 16,0 21-16,0 0 0,-21-21 16,-42 21-16,21 0 15,-21 0-15,-22 0 0,22 0 16,-22 0-16,1 0 0,-1 0 0,22-21 16,-22 21-16,22 0 0,0 0 15,-1-21-15,22 21 0,0 0 0,0 0 16,0 0-16,0 0 0,-1 0 15,22 21 17,0 0-32,0 0 0,0 21 15,0-20-15,-21 20 0,21 0 0,0 1 16,0-1-16,-21 0 0,21 1 16,-21-1-16,21 0 0,-21 22 0,0 42 15,-1-64-15,22 21 16,-21 1-16,0-1 0,0-20 0,21 20 15,-21-20-15,21 20 0,-21-21 16,21 1-16,0-1 0,0-21 0,0 22 16,0-22-16,0 0 0,0 0 0,0 0 15,21-21-15,0 0 16,0 21-16,0-21 0,0 0 0,22 0 16,-22 0-16,21-21 0,-21 21 15,22-21-15,-1 0 0,0 0 0,1-22 16,-1 22-16,0-21 0,1 0 15</inkml:trace>
  <inkml:trace contextRef="#ctx0" brushRef="#br1" timeOffset="26148.28">12488 16193 0,'-63'42'15,"42"-21"-15,-1 21 16,1-20-16,0 20 0,21 0 0,-21 1 16,0-1-16,0 0 0,-1 1 15,1-1-15,21-21 0,0 21 0,-21 1 16,21-1-16,0-21 0,0 22 16,0-22-16,0 0 0,0 0 0,21-21 15,0 21-15,1-21 0,-1 0 16,0 0-16,0 0 0,0 0 0,0 0 15,22 0-15,-22 0 0,0-21 16,0 0-16,22 0 0,-22 0 0,-21-1 16,21 1-16</inkml:trace>
  <inkml:trace contextRef="#ctx0" brushRef="#br1" timeOffset="26352.16">12171 16616 0,'-21'0'0,"42"0"0,-64 0 16,65 0 15,-1-21-31,0 21 0,0 0 16,21 0-16,-20-21 16,20-1-16,0 22 0,-21-21 0,22 21 15,-1-21-15,0 21 0,1-21 16,-22 0-16,21 21 0</inkml:trace>
  <inkml:trace contextRef="#ctx0" brushRef="#br1" timeOffset="26758.93">12785 16489 0,'-22'0'0,"44"0"0,-65 21 0,43 0 0,-21 0 16,0 1-1,21-1-15,21-21 16,0 0-16,0 0 16,1 0-16,-1 0 0,21 0 15,-21 0-15,0 0 0,1 0 0,20-21 16,-21-1-16,0 22 0,0-21 16,1 21-16,-22-42 0,0 21 15,0 0-15,-22-1 16,1 22-16,0 0 15,0 0-15,0 0 0,0 0 0,-22 22 16,22-1-16,0 0 16,0 0-16,21 0 0,-21 0 15,21 1-15,0 20 0,0-21 16,0 0-16,0 0 0,0 22 0,0-22 16,0 0-16,0 0 0,21-21 15,0 21-15,0 1 0,0-22 0,0 0 16,1 0-16,20 0 0,-21 0 0,21 0 15,1 0-15,-22 0 0,21 0 16,-21-22-16</inkml:trace>
  <inkml:trace contextRef="#ctx0" brushRef="#br1" timeOffset="27288.62">13398 16531 0,'0'-21'0,"0"42"0,0-63 15,22 42 1,-1 0-1,0 0-15,0 0 0,0 0 16,0 0-16,1 0 16,-1 0-16,0 21 0,-21 0 15,21-21-15,-21 21 0,0 22 16,0-22-16,0 0 0,0 0 0,0 22 16,0-22-16,0 0 0,-21 0 15,0 0-15,0 0 0,-1 1 16,1-1-16,0 0 0,0 0 0,0-21 15,21 21-15,0-42 32,21 0-17,0 21-15,0-21 0,0-22 0,1 22 16,20 0-16,-21-21 0,0 21 16,22-22-16,-22 22 0,21-21 0,-21 21 15,22-22-15,-1 22 0,-21 0 0,21 0 16,-20 21-16,-1-21 0,-42 21 31,-1 21-31,1 0 16,0 0-16,0 0 0,0 0 0,0 1 15,-1-1-15,1 21 0,21-21 16,-21 22-16,21-22 0,-21 21 16,21-21-16,0 0 0,0 1 0,0 20 15,0-21-15,21 0 16,0 0-16,0-21 0,1 0 0,20 22 15,-21-22-15,21 0 0,1 0 16,-22 0-16,21-22 0,1 1 0,-1 0 16,-21 0-16,21 0 0,-20-22 15,20 1-15</inkml:trace>
  <inkml:trace contextRef="#ctx0" brushRef="#br1" timeOffset="27527.49">14414 16298 0,'0'-21'0,"0"42"0,0-63 16,0 0-16,0 21 15,-21 21 1,0 21-16,21 0 0,-21 0 0,0 0 16,0 22-16,-1-22 0,1 21 15,0 0-15,0 1 0,21-1 0,0-21 16,-21 22-16,21-1 0,-21 0 16,21 1-16,0-22 0,0 21 0,0-21 15,0 0-15,0 1 16,21-1-16,0 0 0,0 0 0,0-21 15,0 0-15,1 0 0,-1 0 16,0 0-16,0 0 0,-21-21 16,21 0-16,0 21 0,-21-21 0</inkml:trace>
  <inkml:trace contextRef="#ctx0" brushRef="#br1" timeOffset="27712.38">14076 16552 0,'21'22'16,"0"-22"-16,0 0 15,0 0-15,1 0 0,-1 0 16,21 0-16,0 0 0,1 0 0,-1 0 16,0 0-16,1 0 0,20 0 0,-20-22 15,20 22-15</inkml:trace>
  <inkml:trace contextRef="#ctx0" brushRef="#br1" timeOffset="27984.29">14922 16256 0,'-42'42'15,"21"-42"-15,0 22 16,0-1-16,21 0 0,0 0 15,-22 21-15,1-20 0,21-1 0,-21 21 16,21-21-16,-21 22 0,21-22 16,0 21-16,0-21 0,0 22 0,0-22 15,0 0-15,0 0 0,0 21 16,0-20-16,21-1 0,0 0 16,0-21-16,1 0 15,-1 0-15,0 0 0,0 0 0,0 0 16,0 0-16,1-21 0,-1 0 15</inkml:trace>
  <inkml:trace contextRef="#ctx0" brushRef="#br1" timeOffset="28256.12">15388 16214 0,'0'-21'0,"0"42"0,21-42 15,0 21-15,1 0 0,-1 0 16,0 0-16,0 0 15,0 0-15,0 21 0,1 0 16,20 0-16,-21 0 0,0 22 0,0-1 16,1-21-16,-1 21 0,0 1 15,-21-1-15,0-21 0,0 22 16,0-1-16,0-21 0,-21 21 0,0 1 16,-1-22-16,1 0 0,-21 21 15,21-20-15,-22-1 0,22-21 0,-21 21 16,21 0-16,0-21 0,-1 0 0,1 0 15,0 0-15</inkml:trace>
  <inkml:trace contextRef="#ctx0" brushRef="#br1" timeOffset="28739.98">16129 16552 0,'0'0'0,"-21"0"0,42 0 47,0 0-31,0 0-16,0 0 0,1 0 0,-1 0 15,0 0-15,0 0 0,0 0 0,-21-21 16</inkml:trace>
  <inkml:trace contextRef="#ctx0" brushRef="#br1" timeOffset="28892.73">16108 16637 0,'21'0'16,"0"0"-1,0 0-15,0-21 0,1 21 16,-1-21-16,0 21 0,21-21 0,-21 21 16</inkml:trace>
  <inkml:trace contextRef="#ctx0" brushRef="#br1" timeOffset="29269.51">16976 16066 0,'0'-22'31,"0"44"-31,-22-1 0,22 0 16,0 0-16,0 0 16,22-21 15,-1 0-31,0-21 15,0 0-15,0 0 0,0 0 16,-21-1-16,0 1 16,0 0-16,0 0 0,-21 21 31,0 0-31,0 0 0,0 21 0,0 0 16,-1 0-16,1 1 0,21-1 0,-21 0 15,0 21-15,21-21 0,0 22 16,0-22-16,-21 0 0,21 21 0,0-20 15,0-1-15,0 0 0,0 0 16,21 0-16,21-21 16</inkml:trace>
  <inkml:trace contextRef="#ctx0" brushRef="#br1" timeOffset="29774.23">17716 16150 0,'0'-21'0,"0"42"0,22-42 0,-22 0 0,0 0 16,-22 21 0,1 0-1,21 21-15,-21 0 0,0 21 16,0-20-16,0 20 0,-1-21 16,1 21-16,0 1 0,0-22 0,-21 21 15,20 1-15,1-22 0,0 21 0,0-21 16,0 22-16,0-22 0,21 0 15,0 0-15,0 0 0,0 0 16,0 1-16,21-22 0,0 0 16,0 0-16,0 0 0,0-22 15,1 1-15,-1 0 0,0 0 0,0 0 16,0 0-16,0-22 0,1 22 0,-1-21 16,-21 21-16,21-22 15,0 1-15,-21 0 0,42-43 16,-42 43-16,22-1 0,-22 22 15,0 0-15,0 0 0,21 0 0,-21 42 32,0 0-32,0 21 0,0-21 15,0 22-15,0-1 0,0 0 0,0 1 16,-21-1-16,21-21 0,0 22 16,0-1-16,0-21 0,0 21 0,0-20 15,0-1-15,0 0 0,0 0 16,0 0-16,0 0 0,21-21 15,-21-21 17,-21 0-32</inkml:trace>
  <inkml:trace contextRef="#ctx0" brushRef="#br1" timeOffset="30173.03">17272 16510 0,'0'0'0,"-21"0"0,0 0 0,-1 0 16,44 0-1,-1 0-15,21 0 16,0 0-16,1 0 0,-1 0 0,0 0 16,22 0-16,-22 0 0,22 0 0,-1 0 15,1-21-15,-22 21 0,22-21 16,-1 21-16,-21-21 0,22 21 0,-22-22 16,1 1-16,-22 21 0,21-21 15,-21 0-15,0 21 0,-21-21 0,0 0 16,0-1-1,-21 22 1,0 22 0,0-1-16,0 0 0,21 21 15,0-21-15,-21 22 0,-1-1 0,22-21 16,-21 22-16,21 20 0,0-21 0,-21 1 16,21 20-16,-21-20 0,0 20 15,0-21-15,21 1 0,0-1 0,-22 22 16,1-43-16,21 21 15,0 0-15,0-20 0,0-1 0,0 0 16,21-42 15,1-22-31,-1 22 0,-21 0 16</inkml:trace>
  <inkml:trace contextRef="#ctx0" brushRef="#br1" timeOffset="30427.88">18055 16616 0,'0'0'0,"0"-42"0,21-1 0,0-20 15,1 20-15,-22 22 0,21 0 16,0 0-16,0 0 0,21 0 16,-20 21-16,-1 0 0,21 0 0,-21 0 15,0 0-15,22 0 0,-22 0 16,0 0-16,-21 21 0,0 0 16,0 0-16,0 0 15,-21-21-15,0 21 0,0 1 16,-1-22-16,-20 21 0,21-21 0,-21 21 15,20-21-15,-20 0 0,21 0 16,0 21-16,42-21 31,21 0-31,-21 0 0,1-21 16,20 0-16</inkml:trace>
  <inkml:trace contextRef="#ctx0" brushRef="#br1" timeOffset="30675.74">18775 16298 0,'0'0'0,"0"22"16,0-1 0,0 0-16,-21 0 15,-1 21-15,22-20 0,-21 20 0,0 0 16,0 1-16,21-1 0,-21 0 0,0 1 16,-1-1-16,22 21 0,-21-20 15,0 20-15,0-20 0,0 20 0,0-21 16,-1 1-16,1-1 0,21 0 15,0-20-15,-21 20 0,21-21 0,0 0 16,0 0-16,0 1 0,21-44 31,0 1-31,1 0 16,-1 0-16</inkml:trace>
  <inkml:trace contextRef="#ctx0" brushRef="#br1" timeOffset="30939.59">18690 16574 0,'0'-43'0,"0"86"0,0-128 0,21 43 16,-21-1-16,21 22 0,1 0 16,-22-21-16,21 42 0,-21-22 0,21 1 15,0 21-15,0 0 0,0 0 0,1 0 16,-1 0-16,0 0 16,0 21-16,-21 1 0,0-1 15,0 0-15,0 0 0,0 0 0,0 0 16,0 1-16,0-1 0,-21 0 15,0 0-15,0 0 0,-1 0 0,1-21 16,-21 22-16,21-1 0,0-21 0,-1 0 16,1 21-16,42-42 31,1 0-31,-1 21 16</inkml:trace>
  <inkml:trace contextRef="#ctx0" brushRef="#br1" timeOffset="31179.45">19177 16108 0,'42'-42'0,"-84"84"0,105-106 0,-41 43 0,-1 0 16,0 0-16,-21 42 15,0 0-15,0 0 16,0 1-16,-21 20 0,0 0 16,-1-21-16,1 22 0,0-1 0,0 0 15,21 1-15,-21-1 0,0 0 0,21-20 16,-22 20-16,22-21 0,0 0 15,0 22-15,0-22 0,0 0 0,0 0 16,0 0 0,22-21-16,-1 0 15,0 0-15,0 0 0,0 0 0,0-21 16,1 0-16</inkml:trace>
  <inkml:trace contextRef="#ctx0" brushRef="#br1" timeOffset="31515.26">19410 16404 0,'0'21'32,"21"-21"-17,0 0 1,0 0-16,0 0 16,1 0-16,-1 0 0,21-21 0,-21 21 15,22-21-15,-1 21 0,-21-21 16,21 21-16,-20-21 0,-1 0 0,0-1 15,-21 1-15,-21 21 16,0 0 0,-1 0-16,1 0 0,0 21 0,0 1 15,-21-1-15,20 0 0,1 0 16,0 0-16,0 0 0,0 1 16,0 20-16,21-21 0,0 0 0,0 0 15,0 1-15,0-1 0,21-21 16,0 21-16,0-21 15,0 0-15,0 0 0,1 0 0,-1 0 16,21-21-16,-21 0 0,0 21 16</inkml:trace>
  <inkml:trace contextRef="#ctx0" brushRef="#br1" timeOffset="31847.07">20087 16044 0,'21'-21'16,"-21"0"0,0 0-1,0 42 32,0 0-47,0 0 16,0 1-16,0-1 15,0 0-15,0 0 16,-21-21 15</inkml:trace>
  <inkml:trace contextRef="#ctx0" brushRef="#br1" timeOffset="32519.68">20320 15790 0,'0'0'0,"0"-21"15,0 0 1,21 21-16,0 0 15,0 0 1,1-21-16,-1 21 0,0 0 0,21 0 16,-21 0-16,22 0 0,-1 0 15,-21-21-15,22 21 0,-22 0 0,21 0 16,-21 0-16,0 0 0,1 0 0,-22 21 31,0 0-31,0 0 16,0 0-16,0 22 0,-22-1 15,1 0-15,0 1 0,0 20 0,21-20 16,0 20-16,0-21 0,0 22 0,-21-22 16,21 1-16,0-1 0,0 21 15,0-20-15,-21-22 0,21 21 16,-22 1-16,22-1 0,-21-21 0,0 0 16,-21 22-16,21-22 0,-1 0 0,-20 0 15,0 0-15,21 0 0,-22 1 16,1-22-16,0 21 0,-1-21 15,1 0-15,0 0 0,-1 0 0,1 0 16,0 0-16,-1 0 0,1 0 16,0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1T02:26:20.85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21463 15960 0,'21'0'0,"0"0"16,0 0 15,-21-21-15,22 21-16,-22-22 16,0 1-16,0 0 15,21 21-15,-21-21 0,21 21 16,-21-21-16,0 0 15,21-1-15,-21 1 16,21 21 0,-21-21-16,0 0 15</inkml:trace>
  <inkml:trace contextRef="#ctx0" brushRef="#br0" timeOffset="435.74">21569 15790 0,'0'0'0,"21"0"0,-21-21 15,0 0-15,21 0 16,-21 42 31,0 0-47,-21 0 15,0 1-15,0 20 0,-1 0 0,1 22 16,0-22-16,0 22 0,-21-1 16,20-21-16,-20 22 0,0-1 0,-1 1 15,1-22-15,0 22 0,-1-1 16,22-20-16,-21-1 0,0 21 0,20-20 15,1-1-15,0 0 0,0-20 16,0 20-16,0-21 0,21 0 0,-22 0 16,22 1-16,0-44 47,0 1-47,22 0 15,-1 0-15,0 0 0,0 0 16,21-1-16,-20 1 0</inkml:trace>
  <inkml:trace contextRef="#ctx0" brushRef="#br0" timeOffset="1136.33">21971 16510 0,'0'-21'32,"-21"21"-1,0 0-31,21 21 15,-22-21-15,22 21 16,0 0 0,22-21-1,-1 0 1,0 0-16,0 0 16,-21-21-1,0 0-15,0 0 16,0 0-16,-21 21 0,0 0 15,0 0 1,-1 0-16,1 0 16,0 0-16,21 21 15,0 0-15,0 0 0,0 0 16,0 1 0,21-22-1,0 0-15,1 0 16,-1 0-16,0 0 15,0 0-15,-21-22 0,0 1 16,0 0-16,0 0 16,0 0-16,-21 21 47,0 0-47,0 21 0,21 0 15,-22 0-15,22 0 16,0 1-1,0-1 1,22-21 0,-1 0-16,0 0 15,0 0-15,0-21 16,0 21-16,1 0 0</inkml:trace>
  <inkml:trace contextRef="#ctx0" brushRef="#br0" timeOffset="2347.65">22818 16425 0,'0'0'0,"-22"0"16,1 0-1,0 0-15,21 22 0,-21-1 16,0 0-16,21 0 0,-21 0 16,21 0-1,0 1 1,21-22-1,0 0-15,0 0 0,0 0 16,0 0-16,-21-22 16,0 1-16,22 21 15,-22-21-15,0 0 0,0 0 16,0 0-16,-22 21 16,1 0-16,0 0 15,0 0-15,0 0 16,0 0-16,-1 0 0,22 21 15,0 0-15,-21 0 16,21 0-16,0 0 16,0 1-16,0-1 15,21-21 1,1 0-16,-1 0 16,0 0-16,0 0 15,0 0-15,-21-21 0,21-1 16,1 1-16,-22 0 0,0 0 15,0 0-15,0 0 16,0-1-16,0 1 16,-22 21-16,1 0 15,0 0-15,0 0 16,0 21-16,0 1 0,-1-22 16,1 21-16,21 0 0,-21-21 0,21 21 15,-21 0-15,21 0 0,0 1 16,0-1-1,21-21 1,0 0-16,0 0 16,1 0-16,-1 0 0,-21-21 0,21-1 15,0 1-15,-21 0 16,0 0 0,0 0-16,-21 21 31,0 0-16,0 21-15,-1 0 16,22 0-16,0 0 16,0 1-16,0-1 31,22-21-15,-1 0-1,0 0-15,0 0 16,-21-21-16,21 21 0,-21-22 0,0 1 15,0 0-15,0 0 16,0 0-16,0 0 16,-21 21-1,0 0-15,0 0 0,0 0 16,-1 0-16,22 21 0,-21-21 16,21 21-16,-21 0 0,21 0 0,-21-21 15,21 21-15,0 1 0,0-1 16,0 0-16,0 0 15,21-21-15,0 0 0,0 0 0,1 0 16,-1 0 0,0 0-16,21 0 15,-42-21-15,0 0 16,0 0-16,0-1 16,0 1-1,-21 21 1,0 0-16,0 0 15,0 0-15,-1 0 16,1 0-16,0 0 0,0 0 16</inkml:trace>
  <inkml:trace contextRef="#ctx0" brushRef="#br0" timeOffset="2880.34">21971 16489 0,'21'0'16,"-21"21"31,0 0-16,0 0-31,21-21 78,-21-21-62,21 21-16,1-21 15,-1 21 1</inkml:trace>
  <inkml:trace contextRef="#ctx0" brushRef="#br0" timeOffset="3716.56">24045 16171 0,'64'-127'31,"-64"106"-31,21 0 0,-21 0 16,0 42 15,-21 0-31,0 0 16,-1 1-16,1-1 0,0 21 15,-21 0-15,21-20 0,-1 20 16,1 0-16,-21 1 0,0 20 0,20-21 16,-20 1-16,21-1 0,-21-21 0,20 22 15,-20-1-15,21 0 0,0-21 16,0 1-16,-1-1 0,22 0 0,0 0 15,0 0-15,0 0 16,0-42 15,0 0-31,0 0 0,22 0 0,-22 0 16,21-1-16,0-20 16,0 21-16,0-21 0,22-1 0,-22 1 15,21 0-15,-21-22 0,22 22 0,-1-22 16,-21 22-16,21-22 0,-20 22 15,20 0-15,-21-1 0,0 22 0,-21-21 16,0 21-16,21 21 0,-21-21 16,-21 42-1,0 0-15,0 21 16,0 1-16,0-1 0,-1 0 0,-20 22 16,21-22-16,0 22 0,-22-22 15,22 0-15,-21 1 0,21-1 16,0 0-16,-1 1 0,1-1 0,-21-21 15,21 21-15,0-20 0,21-1 16,-22 0-16,1 0 0,21 0 0,0 0 16,0 1-16,-21-22 15,21-22 48,21 1-63,-21 0 0,21 0 15,1 0-15,-1 0 0,-21-22 0,21 22 16,-21 0-16</inkml:trace>
  <inkml:trace contextRef="#ctx0" brushRef="#br0" timeOffset="5435.95">24511 16108 0,'0'0'0,"0"-21"15,0 0-15,0-1 16,0 1-16,0 0 0,0 0 15,0 0-15,0 0 16,0 42 0,0 0-16,0 0 15,0 0-15,0 22 16,0-22-16,0 21 0,0 0 0,0 1 16,-21-1-16,0 0 0,21 1 15,-22-22-15,22 21 0,0 1 0,-21-1 16,21-21-16,0 21 0,-21-20 15,21-1-15,0 21 0,0-21 0,0 0 16,0 1-16,21-1 0,0-21 0,-21 21 16,22-21-16,-1 0 0,0 0 15,0 0-15,0 0 0,0 0 0,22 0 16,-22 0-16,0-21 16,0 21-16,0-21 0,1-1 0,-1 1 0,0 21 15,-21-21-15,21 0 16,-21 0-16,0 0 0,0-1 0</inkml:trace>
  <inkml:trace contextRef="#ctx0" brushRef="#br0" timeOffset="5663.81">24363 16362 0,'21'0'15,"0"0"1,0 0-16,22-21 0,-22 21 0,0 0 16,21-21-16,-21 21 0,22-22 0,-1 22 15,-21 0-15,22-21 0,-22 21 16,0 0-16,0-21 0,0 0 0,0 21 16,-21-21-16,22 21 15,-1 0-15</inkml:trace>
  <inkml:trace contextRef="#ctx0" brushRef="#br0" timeOffset="6408.39">25590 16489 0,'43'0'31,"-22"0"-31,-21-21 16,0 0-16,0-1 16,0 1-16,0 0 15,0 0-15,0 0 0,-21 0 16,21-1-16,-21 1 16,-1 0-16,1 21 0,0 0 0,0-21 15,0 21-15,0 0 0,-1 0 16,1 0-16,0 0 0,0 21 0,0-21 15,0 21-15,-1 0 0,1 1 16,-21-1-16,21 0 0,0 21 0,-1-21 16,22 1-16,-21-1 0,21 21 0,-21-21 15,21 0-15,0 1 0,0-1 16,0 0-16,0 0 0,0 0 0,0 0 16,21-21-16,0 22 0,1-22 15,-1 0-15,0 0 0,0 0 16,0 0-16,0 0 15,22 0-15,-22 0 0,0-22 0,0 1 16,0 0-16,1 0 0,-1-21 16,0 20-16,0-20 0,0 0 0,-21-1 15,21 1-15,1 0 0,-1-22 0,21 1 16,-21-1-16,0 22 0,1-22 16,-1 22-16,0-21 0,0 41 15,-21-20-15,0 21 0,0 0 0,0 0 16,0 42-1,-21 0-15,0 21 16,0-21-16,-1 22 0,1-1 16,21 0-16,-21 1 0,0 20 15,21-20-15,-21-1 0,21 0 16,0 1-16,0-1 0,0 0 0,0 1 16,0-1-16,0-21 0,0 21 0,0 1 15,21-22-15,0 21 0,0-21 16,-21 1-16,21 20 0,1-21 0,-1 0 15,0-21-15,0 21 0,0 1 16,0-22-16,1 0 0,-1 0 0,0 0 16,0 0-16,0 0 0,0-22 15,1 22-15,-1-21 0,21 0 0,-21 0 16,0 0-16,1-22 16,20 22-16,-21 0 0,0 0 0,0-21 15</inkml:trace>
  <inkml:trace contextRef="#ctx0" brushRef="#br0" timeOffset="7184.27">26649 16023 0,'0'0'0,"-21"-21"15,21 0-15,0 0 16,0 0-16,0-1 16,21 22-16,0 0 0,0-21 15,0 21-15,0 0 0,1 0 0,20-21 16,-21 21-16,21 0 0,1 0 16,-22-21-16,21 21 0,-21-21 0,1 21 15,-1 0-15,-21-21 16,-21 21-1,-1 0-15,-20 0 0,21 0 16,-21 0-16,-1 0 0,22 0 16,-21 0-16,21 0 0,-22 0 15,22 0-15,0 0 0,0 0 16,0 0 0,21 21-1,-22-21 1,22 21-16,-21 0 0,21 0 31,0 0-31,-21 1 0,21-1 16,0 0-16,0 0 15,0 0-15,-21 0 16,21 1-16,0-1 16,0 0-16,-21 21 0,21-21 15,-21 1-15,21-1 0,0 21 0,-22-21 16,22 22-16,-21-22 0,21 0 15,-21 21-15,21-21 0,-21 22 0,21-22 16,0 21-16,0-21 0,0 22 0,-21-1 16,21 0-16,0-20 0,0 20 15,0 0-15,0 1 0,0-22 0,0 21 16,0-21-16,0 0 0,0 22 16,0-22-16,21 0 0,-21 0 0,21-21 15,0 21-15,0-21 0,1 0 16,-1 0-16,0 0 0,0 0 15,0 0-15,22 0 0,-22 0 16,21 0-16,-21-21 0,22 21 0,-22-21 16,21 0-16,-21 21 0,0-21 0,1 0 15,-1 21-15,0-22 0,-21 1 16,0 0-16,21 21 0,-21-21 16,0 0-16,21 21 15,-21-21-15,0-1 0,21 1 0,1 0 16,-22-21-16,21 21 0</inkml:trace>
  <inkml:trace contextRef="#ctx0" brushRef="#br0" timeOffset="7912.85">27622 15960 0,'0'0'0,"-21"-21"31,21-1-31,21 1 32,1 21-32,-1 0 15,0 0-15,0 0 0,0 0 16,0 0-16,1 0 0,-1 21 15,-21 1-15,0-1 16,0 0-16,0 0 0,0 21 16,-21-20-16,-1-1 0,1 0 0,0 0 15,0 0-15,-21 0 0,-1 1 16,22-1-16,-21-21 0,-1 21 0,1 0 16,21-21-16,0 21 0,-22-21 15,22 0-15,0 0 16,42 0 15,0 0-31,1 0 0,-1 0 16,0 0-16,0 0 15,0 0-15,0 0 0,1 0 0,20 0 16,-21 0-16,0 0 0,0 0 16,1 0-16,20 0 0,-21 0 0,0 0 15,0 21-15,1-21 0,-1 22 16,0-22-16,0 21 0,-21 0 0,21 0 15,-21 0-15,0 0 16,0 1-16,0-1 16,-21 0-16,0-21 0,0 21 0,-22 0 15,22-21-15,0 21 16,-21-21-16,21 22 0,-22-22 0,22 0 16,-21 21-16,21-21 0,-1 0 0,1 21 15,-21-21-15,21 0 0,0 0 16,-1 0-16,1 0 0,0 0 15,0 0 1,21-21 15,0 0-31,0-1 16,21 1-16,0 21 16,0-21-16,1 0 0,-22 0 15,42 21-15</inkml:trace>
  <inkml:trace contextRef="#ctx0" brushRef="#br0" timeOffset="8573.45">28321 15600 0,'0'0'0,"21"0"0,0 0 16,0-21-16,1 21 15,-1 0-15,0-21 0,0 21 0,21 0 16,-20 0-16,-1 0 0,0-22 0,0 22 16,0 0-16,0 0 0,1 0 15,-1 0-15,0 0 0,-21 22 63,0-1-63,0 0 0,0 0 15,0 0-15,0 22 0,0-22 0,-21 21 16,21-21-16,0 22 0,-21-1 16,21 0-16,-22 1 0,22-1 0,-21 0 15,21 1-15,0-1 0,0 0 16,0 1-16,0-1 0,0-21 0,0 21 15,0-20-15,0 20 0,0-21 16,0 21-16,0-20 0,-21-1 0,21 21 16,0-21-16,-21 0 0,21 22 15,-21-22-15,21 0 0,-21 21 0,-1-20 16,22-1-16,-21 21 0,21-21 16,-21 0-16,0 22 0,21-22 15,-21 0-15,0 0 0,21 0 0,-22 1 16,1-1-16,0-21 0,0 21 15,0 0-15,0-21 0,-22 0 0,22 21 16,0-21-16,-21 0 0,20 21 0,-20-21 16,21 0-16,0 0 0,-22 0 15,22 0-15,-21 0 0,21 0 0,0 0 16,-1 0-16,1 0 0,0 0 16,0 0-16,0 0 0,0 0 0,21-21 15,-22 0-15,22 0 0,-21 0 0,21 0 16,0-1-16,0-20 15,0 21-15,0-21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2T01:38:25.6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317 381 0,'-21'-21'31,"0"21"1,21-21-1</inkml:trace>
  <inkml:trace contextRef="#ctx0" brushRef="#br0" timeOffset="603.66">317 296 0,'0'0'0,"0"-21"16,-21 21-16,21-21 15,-21 21 1,21 21-1,0 0 1,21 1-16,0-1 0,1 21 0,-1-21 16,0 22-16,0-1 15,0 0-15,0 1 0,1-1 0,-1 0 16,0 1-16,0-1 0,0 21 16,0-20-16,1-1 0,-1 0 15,0 1-15,-21-1 0,21-21 0,-21 0 16,21 22-16,0-22 0,-21 0 15,0 0-15,0-42 47,0 0-47</inkml:trace>
  <inkml:trace contextRef="#ctx0" brushRef="#br0" timeOffset="911.48">847 169 0,'0'0'15,"0"-21"-15,-22 21 16,1 21-16,0 1 16,-21 20-16,21-21 0,-1 21 0,-20 22 15,0-22-15,21 22 0,-22-22 16,1 22-16,0-1 0,-1 1 15,1-1-15,0 1 0,20-1 16,-20 1-16,21-22 0,-21 21 16,20-41-16,1 20 0,0 0 0,21-21 15,0 1-15,0-1 16,21-21 0,0-21-1,1 21-15,-1-22 16,0 1-16</inkml:trace>
  <inkml:trace contextRef="#ctx0" brushRef="#br0" timeOffset="1283.27">1016 741 0,'0'21'31,"-21"0"-31,21 0 16,0 22-16,0-22 0,0 21 15,0 1-15,0-1 0,0 0 16,0 22-16,0-22 0,0 22 16,0 211-1,0-191-15,-21 1 0,21 21 16,-22-21-16,1-1 0,21 1 0,-21 0 15,0-22-15,0 22 0,21-22 16,0 1-16,-21-1 0,21-20 0,0-1 16,0-21-16,0 21 0,0-20 15,0-1-15,0-42 32,21-1-32,-21-20 0,21 0 0,0-1 15,0 1-15,-21-21 16,21-1-16</inkml:trace>
  <inkml:trace contextRef="#ctx0" brushRef="#br0" timeOffset="1612.08">1016 953 0,'0'0'0,"-21"-22"0,21-20 0,0 21 0,0 0 15,0 0-15,0-1 0,0 1 16,0 0-16,0 0 15,21 0-15,0 21 0,21 0 16,-20-21-16,20 21 0,0 0 16,1 0-16,-1 0 0,0 21 15,-21 0-15,22 0 0,-22 0 0,0 0 16,-21 22-16,0-22 0,0 21 16,0 1-16,-21-1 0,-21-21 0,20 21 15,-20 1-15,0-22 0,-1 0 16,1 0-16,0 0 0,21 1 15,-1-1-15,1-21 0,0 0 0,0 0 16,42-21 0,0-1-1,0 22-15,22-21 0,-22 0 16</inkml:trace>
  <inkml:trace contextRef="#ctx0" brushRef="#br0" timeOffset="2147.8">1863 847 0,'0'0'15,"0"-21"-15,0-1 0,0 1 16,0 0-16,0 0 0,0 0 16,0 0-16,0-1 15,0 1-15,-22 21 16,1 0-1,0 0-15,0 0 0,0 21 0,0-21 16,-1 22-16,1-1 0,0 21 16,0-21-16,0 22 0,0-22 15,-1 21-15,22-21 0,-21 22 0,21-22 16,0 0-16,0 21 0,0-21 16,0 1-16,0-1 0,21-21 15,1 0-15,-1 0 16,0 0-16,0 0 0,0 0 0,0 0 15,1-21-15,-22-1 0,21 1 16,0 0-16,0 0 0,0-21 0,-21 20 16,0-20-16,21 21 15,-21-21-15,22 20 0,-22 1 16,0 0-16,0 0 0,0 0 0,0 42 31,0 21-15,0-21-16,0 1 0,0 20 15,0-21-15,0 21 0,0-20 0,0-1 16,0 21-16,0-21 0,0 0 16,0 1-16,0-1 0,0 0 15,21-21-15,0 0 16,0 0-16,0 0 16,0-21-16,1 0 0,-22-1 15,21 1-15,0 0 0</inkml:trace>
  <inkml:trace contextRef="#ctx0" brushRef="#br0" timeOffset="2399.65">2286 360 0,'0'-42'0,"0"84"0,0-106 0,0 43 16,-21 42 0,0 22-16,-1-22 15,22 21-15,0 1 0,-21-1 16,0 0-16,21 1 0,-21-1 15,21 0-15,0 22 0,-21-22 16,21 0-16,-21 1 0,21-1 16,0-21-16,0 22 0,0-22 0,0 0 15,0 0-15,0 0 0,0 0 16,21-42 0,0 0-1,0 0-15,0 0 0</inkml:trace>
  <inkml:trace contextRef="#ctx0" brushRef="#br0" timeOffset="2892.4">2646 212 0,'0'0'0,"-21"21"31,-1 21-31,22-21 0,-21 22 0,0-22 16,21 21-16,0 1 0,-21 20 15,21-21-15,-21 1 0,21-1 0,-21 22 16,21-22-16,0 0 0,0 1 16,0-1-16,0-21 0,0 21 0,-22-20 15,22-1-15,0 0 16,0 0-16,0-42 31,0 0-15,0 0-16,0-22 0,0 22 15,0-21-15,0 21 0,0-22 0,0 22 16,0-21-16,0 21 0,22-22 16,-1 22-16,0 0 0,21 0 0,1 0 15,-1-1-15,0 22 0,22-21 16,-22 21-16,0 0 0,22 0 0,-22 0 16,1 21-16,-1 1 0,0-1 15,-21 0-15,1 21 0,-1-21 16,-21 22-16,0-22 0,0 21 15,0 1-15,0-22 0,0 21 16,-21-21-16,-1 0 0,1 1 0,0-1 16,0 0-16,0 0 0,0-21 15,21 21-15,-22-21 0,22-21 32,0 0-32,0 0 0,0-22 15</inkml:trace>
  <inkml:trace contextRef="#ctx0" brushRef="#br0" timeOffset="3086.96">2053 550 0,'0'0'0,"21"0"31,0 0-31,22 0 15,-22 0-15,21-21 0,-21 21 0,22 0 16,-1 0-16,-21-21 0,22 21 16,-22 0-16,0 0 0</inkml:trace>
  <inkml:trace contextRef="#ctx0" brushRef="#br0" timeOffset="3847.7">3895 445 0,'0'0'15,"0"-43"-15,0 22 0,0 0 0,21 0 0,-21 0 16,0-1-16,21 1 0,-21 42 31,0 1-31,0-1 16,0 21-16,0-21 0,0 43 15,0-22-15,0 0 0,0 1 16,0 20-16,0 1 0,0-22 0,0 22 16,-21-22-16,0 21 0,21-20 15,-22-1-15,1 0 0,0-20 0,0 20 16,21-21-16,0 0 0,-21 0 15,21-42 17,0 0-32,0 0 15,0 0-15,0-22 0,0 22 0,0-21 16,21 0-16,-21 20 0,0-20 0,21 0 16,0-1-16,0 22 15,22-21-15,-22 21 0,21 0 0,-21-1 16,22 1-16,-1 21 0,0 0 15,-20 0-15,20 0 0,-21 0 0,0 21 16,22 1-16,-43-1 0,21 0 16,-21 21-16,0-21 0,0 22 0,0-1 15,-21-21-15,-1 22 0,1-22 16,0 21-16,-21-21 0,21 0 0,-22 1 16,22-1-16,-21 0 0,21 0 15,-1-21-15,1 0 0,0 0 16,21-21 15,0 0-31,21 21 0,-21-21 16,21-1-16,1 1 0,20 0 0,-21 0 15,0 0-15</inkml:trace>
  <inkml:trace contextRef="#ctx0" brushRef="#br0" timeOffset="4459.93">4466 699 0,'0'0'0,"21"0"31,-21 21-31,0 0 0,0 0 16,0 0-16,0 22 0,0-22 15,0 0-15,0 21 0,0-21 16,0 22-16,0-22 0,0 0 16,0 0-16,0 0 0,0 1 0,21-1 15,1-21-15,-1 0 16,0 0-16,0 0 0,0 0 0,0 0 15,22-21-15,-22-1 0,21 1 16,-21 0-16,22 0 0,-22 0 0,0-22 16,21 22-16,-20-21 0,-1 21 15,-21-22-15,21 1 0,-21 21 16,21 0-16,-21-22 0,0 22 0,0 0 16,0 0-16,0 42 31,0 0-16,-21 0-15,21 22 0,-21-22 16,21 21-16,0 1 0,0 20 0,0-21 16,0 1-16,0 20 0,0 1 0,0-22 15,0 22-15,0-1 0,0 1 16,0-1-16,21 1 0,0 20 0,-21-20 16,21-1-16,-21 1 0,0-1 15,0 1-15,21-1 0,-21 1 16,0-22-16,0 0 0,0 1 0,0-1 15,0 0-15,0-20 0,-21 20 16,0-21-16,0 0 0,0-21 0,0 21 16,-1-21-16,-20 0 0,21 0 0,0 0 15,0-21-15,-22 0 0,22 0 16,0 0-16,-21-22 0,20 1 0,1-21 16,0 20-16,0-41 0,21 20 15,0-21-15,0 22 0,0-22 0,0 22 16,0-1-16,21 1 0,21-1 15,-20 1-15,20 20 0,-21-20 0,21 21 16,1-1-16,-1 1 0,-21 0 0,22-22 16</inkml:trace>
  <inkml:trace contextRef="#ctx0" brushRef="#br0" timeOffset="4871.68">5397 318 0,'0'0'0,"-21"0"31,42 0-31,1 0 16,20 0-16,0 0 0,1 0 0,-1-22 15,0 22-15,22 0 0,-1 0 16,-20-21-16,20 21 0,-21 0 16,22 0-16,-43 0 0,21 0 0,-20 0 15,20 0-15,-21 0 16</inkml:trace>
  <inkml:trace contextRef="#ctx0" brushRef="#br0" timeOffset="5135.49">5673 360 0,'0'0'0,"0"21"15,-22-21-15,22 21 16,0 0 0,0 1-16,0-1 0,0 0 15,0 21-15,0-21 0,0 22 0,0-1 16,0 0-16,-21 1 0,21 20 15,0-20-15,0-1 0,-21 0 0,0 1 16,21-1-16,0 0 0,0-21 16,-21 22-16,21-22 0,-21-21 0,21 21 15,0 0-15,21-42 32,0 0-32</inkml:trace>
  <inkml:trace contextRef="#ctx0" brushRef="#br0" timeOffset="5576.25">5863 847 0,'0'0'16,"0"-21"-16,-21 21 0,21-22 0,-21 22 16,21-21-16,0 0 15,0 0 1,21 21-16,0-21 15,0 21-15,0 0 16,1 0-16,-1 0 0,0 0 0,21 21 16,-21 0-16,1 0 0,-1 0 15,0 22-15,0-22 0,0 21 0,-21 1 16,0-22-16,0 21 0,0-21 16,0 22-16,0-22 0,0 0 0,-21 0 15,0 0-15,0 0 0,0-21 16,-1 0-16,1 0 15,21-21 1,0 0-16,0 0 16,0 0-16,0 0 0,0-22 0,0 22 15,0-21-15,0 21 0,21-22 16,1 1-16,-1 0 0,-21 20 0,21-20 16,0 21-16,0-21 0,0 20 15,-21 1-15,22 21 0,-1-21 0,0 21 16,0 0-16,0 0 15,0 0-15,1 0 0,-1 0 16,0 0-16</inkml:trace>
  <inkml:trace contextRef="#ctx0" brushRef="#br0" timeOffset="6108.06">6773 974 0,'0'0'15,"21"0"-15,1-21 16,-22-1-16,0 1 16,0 0-16,0 0 0,0 0 0,0 0 15,0-1-15,0-20 0,0 21 16,0 0-16,-22-22 0,1 22 0,0 0 16,0 0-16,-21 0 0,20 21 15,1 0-15,0 0 0,-21 0 0,21 0 16,-1 0-16,-20 21 15,21 0-15,0 21 0,0-20 0,-1 20 16,1 0-16,0 1 0,0-1 0,21 0 16,-21 1-16,21-1 0,0-21 15,0 21-15,0-20 0,0-1 0,0 0 16,0 0-16,21-21 0,0 0 16,0 0-16,0 0 0,1 0 0,-1 0 15,0 0-15,0 0 0,0-21 16,0 0-16,1 0 0,-1-1 0,0 1 15,0 0-15,0-21 0,0 21 16,1-22-16,-22 22 0,0-21 0,0 21 16,0-22-16,0 22 15,0 0-15,0 0 0,0 42 16,0 0 0,0 21-16,0-20 15,0 20-15,0-21 0,0 0 0,0 22 16,0-22-16,0 0 0,21 0 15,-21 0-15,21 0 0,-21 1 0,0-1 16,21-21-16,0 0 0,0 0 16,1 0-16,-1 0 0,0 0 15,0 0-15,0-21 0</inkml:trace>
  <inkml:trace contextRef="#ctx0" brushRef="#br0" timeOffset="6503.83">7048 720 0,'0'0'0,"0"-21"0,0-1 0,0 1 16,22 21-16,-1 0 31,-21 21-31,0 1 0,0-1 16,21 0-16,-21 21 0,21-21 16,-21 22-16,0-22 0,0 21 0,0 1 15,0-22-15,0 21 0,21-21 16,-21 0-16,0 1 0,0-1 15,0 0-15,0 0 16,21-21 0,-21-21-16,0 0 15,0 0-15,22-1 0,-22 1 16,21 0-16,-21 0 0,0-21 0,0 20 16,21-20-16,0 0 0,-21-1 15,21 22-15,0-21 0,-21 21 0,22-22 16,-1 22-16,0 21 0,-21-21 15,21 0-15,0 21 16,0 0-16,-21 21 16,0 0-16,0 0 15,0 1-15,0-1 0,0 0 16,0 0-16,-21 0 0,21 0 16,0 1-16</inkml:trace>
  <inkml:trace contextRef="#ctx0" brushRef="#br0" timeOffset="7231.41">7408 931 0,'21'0'31,"1"0"-31,-1-21 16,-21 0-16,21 21 0,0-21 16,0 0-16,0 0 0,-21-1 15,22 1-15,-22 0 16,21 21-16,-21-21 0,-21 21 31,-1 0-31,1 21 16,0 0-16,0 0 0,0 1 0,0-1 15,-1 0-15,22 21 0,-21-21 16,21 1-16,0-1 0,0 21 0,0-21 16,0 0-16,0 1 15,0-1-15,0 0 0,0 0 0,21-21 16,-21 21-1,22-21-15,-1 0 0,0 0 0,0 0 16,0 0-16,0 0 0,1 0 0,20-21 16,-21 21-16,0-21 0,0 0 15,1 0-15,-1-1 0,0 1 0,0 0 16,-21 0-16,21 0 0,-21-22 16,21 22-16,-21-21 0,0 21 0,0 0 15,0-1-15,0 1 0,0 0 16,0 0-16,0 0 0,22 21 15,-22-21-15,0-1 16,21 22-16,0 0 0,0 0 16,0 0-16,0 0 0,1 0 15,-1 0-15,0 22 0,0-1 16,21-21-16,-20 21 0,-1 0 0,0 21 16,0-20-16,-21 20 0,21-21 15,-21 21-15,21-20 0,-21-1 0,0 21 16,0-21-16,0 0 0,0 1 15,0-1-15,-21 0 0,0-21 0,21 21 16,-21-21-16,0 0 16,0 0-1,21-21-15,0 0 16,0 0-16,0-1 16,0 1-16,21 0 0,-21 0 0,21-21 15,0 20-15,0-20 0,0 0 16,1 21-16,-1-22 0,0 22 0,0 0 15,0 0-15,0 0 0,1 21 16,-1 0-16,0-22 0,0 22 0,0 0 16,0 0-16,1 0 15,-22 22-15</inkml:trace>
  <inkml:trace contextRef="#ctx0" brushRef="#br0" timeOffset="7692.15">8784 804 0,'0'0'0,"21"0"15,-21-21-15,0 0 0,0 0 16,-21 21 0,0 0-16,0 0 15,0 0-15,-1 0 0,1 0 0,0 0 16,0 21-16,-21 0 0,20-21 15,1 21-15,0 1 0,21-1 0,-21 0 16,21 0 0,0 0-16,0 0 0,0 1 15,21-22-15,0 0 16,0 21-16,1-21 0,-1 0 0,0 0 16,21 21-16,-21-21 0,1 21 0,-1-21 15,21 0-15,-21 21 0,0 0 16,1 1-16,-22-1 15,0 0 1,-22 0-16,1-21 0,0 21 16,0-21-16,0 0 0,-22 21 15,22-21-15,-21 0 0,21 0 0,0 22 16,-22-22-16,22 0 0,0 0 16,0 0-16,0 0 0,-1 0 15,1 0 1,21-22-1,0 1-15,21 0 16,1 21-16</inkml:trace>
  <inkml:trace contextRef="#ctx0" brushRef="#br0" timeOffset="7940.01">9017 826 0,'42'-22'31,"-42"44"-15,0-1-16,-21 0 16,21 0-16,-21 0 0,21 0 15,0 22-15,0-22 0,0 0 0,0 0 16,-21 0-16,21 1 0,0-1 16,0 0-16,0 0 0,0 0 0,0 0 15,21-21 16,0-21-31,0 0 16</inkml:trace>
  <inkml:trace contextRef="#ctx0" brushRef="#br0" timeOffset="8299.79">9165 572 0,'0'0'0,"-21"-22"0,0 1 0,0 0 16,-1 21-16,1 0 0,0 0 15,0 0-15,0 0 0,0 0 0,-1 0 16,1 21-16,0-21 0,21 21 16,0 1-16,0-1 0,0 0 15,21-21 1,0 0-16,22 0 16,-22 0-16,0 0 0,21-21 0,-20 0 15,20 21-15,-21-22 0,0 1 16,0 21-16,1-21 0,-22 0 0,0 0 15,0 0-15,0-1 0,0 1 16,-22 0-16,1 21 0,0-21 0,0 21 16,-21 0-16,20 0 0,-20 0 15,0 0-15,21 21 0,-22-21 0,1 21 16,21 0-16,0 22 0,-1-22 16,1 0-16,21 21 0,0-20 0,0-1 15,0 21-15,0-21 0,0 0 0,21 1 16,22-1-16,-22-21 15,0 21-15</inkml:trace>
  <inkml:trace contextRef="#ctx0" brushRef="#br0" timeOffset="8799.58">9461 804 0,'-42'0'31,"21"0"-31,0 0 0,21 22 0,0-1 16,-21-21-16,21 21 0,0 0 16,0 0-16,-22 0 0,22 1 15,0-1-15,0 0 0,0 0 16,0 0-16,0 0 0,0 1 16,0-1-16,-21-21 46,21-21-30,0-1-16,0 1 0,0-21 16,0 21-16,0 0 0,0-22 15,0 1-15,21 0 0,1-1 0,-1 22 16,21-21-16,0-1 0,-20 22 16,20 0-16,21 0 0,-20 0 15,-1 21-15,22 0 0,-22 0 0,21 0 16,-20 21-16,-1 0 0,-21 0 15,22 22-15,-22-22 0,-21 21 0,0 0 16,0 1-16,0-22 0,0 21 16,-21 1-16,-1-22 0,1 21 0,0-21 15,-21 0-15,21 1 0,-1-1 0,1-21 16,0 21-16,0-21 16,21 21-16,-21-21 0,42-21 31,0 0-31,0 0 15</inkml:trace>
  <inkml:trace contextRef="#ctx0" brushRef="#br0" timeOffset="9586.99">10689 741 0,'0'0'0,"0"-21"0,0 0 0,0-1 0,0 1 0,-21 21 15,21-21-15,-21 21 16,0 0-16,-1 0 0,1 0 0,0 0 0,0 0 16,-21 0-16,20 0 0,-20 21 15,21 0-15,-21 1 0,20 20 16,-20-21-16,21 21 0,0-20 0,-22 20 16,22 0-16,21-21 0,-21 22 15,21-22-15,0 0 0,0 0 0,0 0 16,0 1-16,21-1 0,0 0 15,1-21-15,-1 0 0,21 0 0,-21 0 16,22 0-16,-22 0 0,21 0 0,-21-21 16,0 21-16,22-21 0,-22-1 15,0 1-15,0 0 0,0-21 0,1 21 16,-1-1-16,0-20 16,-21 21-16,0-21 0,21 20 0,-21 1 15,0 0-15,21 0 0,-21 0 0,-21 42 47,0 0-47,21 0 16,0 22-16,-21-22 0,21 21 0,-21 0 15,21 1-15,-22-1 0,22 0 16,0 1-16,0-1 0,0 0 0,0 1 16,0 20-16,0-20 0,0-1 0,0 0 15,0 1-15,0 20 16,0-21-16,0 22 0,0-22 0,0 22 15,0-22-15,0 22 0,0-22 0,0 0 16,-21 22-16,0-22 0,21 0 16,-21 1-16,0-1 0,21 0 0,-21 1 15,21-1-15,-22-21 0,1 22 0,21-22 16,0 21-16,0-21 0,-21-21 16,21 21-16,-21 1 0,0-22 15,0-22 1,21 1-16,-22 0 0,22 0 15,0 0-15,0 0 0,-21-1 0,0-20 16,21 0-16,-21-1 0,21 1 16,0-21-16,0-1 0,0 1 15,0-1-15,0-21 0,0 1 0,0 20 16,21 1-16,0-22 0,0 22 16,1-1-16,-1 22 0,21-22 0,-21 22 15,22 0-15,-22-1 0,21 1 0,-21 21 16,22-22-16,-1 22 0,-21 0 15,21 21-15,-20-21 0,20 21 0,-21 0 16,0 0-16,0 0 0,1 0 16</inkml:trace>
  <inkml:trace contextRef="#ctx0" brushRef="#br0" timeOffset="10515.78">741 1609 0,'0'0'0,"-21"0"0,-22 0 15,22 0-15,21 21 16,21 0 0,0-21-16,1 0 0,-1 0 15,21 21-15,-21-21 0,22 0 16,-1 0-16,0 0 0,1 0 0,-1 0 15,21 0-15,1 0 0,-1 0 16,22 0-16,0 0 0,21 0 16,-22-21-16,22 21 0,21 0 0,-21-21 15,42 21-15,0-21 0,22 21 16,-1-21-16,0 21 0,1 0 0,20-22 16,1 22-16,20 0 0,-20 0 15,20-21-15,1 21 0,0 0 0,-1 0 16,1 0-16,0 0 0,-1-21 15,22 21-15,-21 0 0,0 0 16,-1-21-16,22 21 0,0-21 0,-21 21 16,20-21-16,1 21 0,0-22 15,-21 22-15,21 0 0,-1-21 0,-20 21 16,21 0-16,-21 0 0,-1 0 0,1 0 16,-22 0-16,1 0 0,-1 0 15,-20 0-15,-1 0 0,-21 0 0,0 0 16,-42 0-16,21 0 0,-21 0 15,-21 0-15,-1 0 0,-20 0 0,-1 0 16,-20 0-16,-1 0 0,0 0 16,-20 0-16,-1 0 0,0 0 15,0 0 1,-21-21 0,21 21-16,-21-21 15</inkml:trace>
  <inkml:trace contextRef="#ctx0" brushRef="#br0" timeOffset="12971.61">847 2307 0,'0'0'0,"0"-21"0,0 0 0,0 0 16,0 0-16,0-1 15,-22 1-15,1 21 16,21 21-1,0 1 1,0-1-16,0 0 0,-21 21 16,21 1-16,0-1 0,-21 21 0,21 1 15,0-22-15,-21 22 0,21-22 16,0 22-16,-21-22 0,21 0 16,-22 1-16,1-1 0,21 0 0,0-21 15,0 22-15,-21-22 0,21 0 16,0 0-16,-21-21 0,21 21 15,0-42 1,21 0 0,-21 0-16,21 0 0,0-22 0,1 22 15</inkml:trace>
  <inkml:trace contextRef="#ctx0" brushRef="#br0" timeOffset="13219.47">1058 2180 0,'0'0'0,"21"0"32,-21 21-32,0 1 0,0-1 0,0 21 15,22 0-15,-22 1 0,0-1 16,0 22-16,0-22 0,0 21 16,0 1-16,0-22 0,0 1 15,-22 20-15,22-21 0,-21 1 0,21-1 16,-21-21-16,21 22 0,0-22 15,0 0-15,0 0 0,0 0 32,0-42-32,0 0 0</inkml:trace>
  <inkml:trace contextRef="#ctx0" brushRef="#br0" timeOffset="13411.37">656 2815 0,'21'0'31,"0"0"-31,1 0 0,-1 0 16,0 0-16,0 0 0,0-21 16,0 0-16,22 21 0,-22-21 0,0 21 15,21-21-15,-20 21 0,20-22 16,-21 22-16</inkml:trace>
  <inkml:trace contextRef="#ctx0" brushRef="#br0" timeOffset="14026.91">1651 2773 0,'42'0'16,"-42"-21"-1,0 0 1,21-1-16,-21 1 16,0 0-16,0 0 15,0-21-15,0 20 0,0 1 0,-21 0 16,0-21-16,21 21 0,-21-1 16,0 1-16,0 0 0,-22 21 15,22 0-15,0 0 0,0 0 0,-22 0 16,22 21-16,0 0 0,-21 22 15,21-22-15,-22 21 0,22 1 0,0-1 16,0 0-16,0 1 0,-1-1 16,22 0-16,0 1 0,0-22 0,0 21 15,0-21-15,0 0 0,22 1 16,-1-1-16,0-21 0,0 0 16,0 0-16,0 0 0,22 0 0,-1 0 15,-21 0-15,22-21 0,-22 21 16,21-22-16,0 1 0,-20 0 15,-1 0-15,21-21 0,-21 20 16,0 1-16,-21-21 0,22 0 0,-22 20 16,0-20-16,21 0 0,-21 21 15,0-22-15,0 22 0,0 0 0,0 42 32,0 21-32,-21-20 15,21 20-15,-22 0 0,22-21 16,0 22-16,0-1 0,0-21 0,0 22 15,0-22-15,0 0 0,0 0 16,22 0-16,-1 0 0,0-21 0,21 0 16,-21 0-1,1 0-15,-1 0 0,21-21 0,-21 21 16,22-21-16,-22 0 0,21 0 16,0 0-16,-20-22 0,-1 22 0,0-21 15,0 21-15,0-22 0</inkml:trace>
  <inkml:trace contextRef="#ctx0" brushRef="#br0" timeOffset="14443.68">2222 2561 0,'0'-42'15,"0"84"-15,0-105 0,0 42 16,-21 21 0,21 21-16,-21 0 0,21 0 15,0 0-15,-21 22 0,21-22 0,-21 21 16,21-21-16,0 22 0,-21-22 16,21 0-16,0 0 0,0 21 15,0-20-15,0-1 0,0 0 16,0 0-16,-22 0 15,22-42 17,0 0-32,0 0 15,0 0-15,0-1 0,0-20 16,0 21-16,0-21 0,0 20 16,22-20-16,-1 0 0,0-1 0,0 1 15,21 21-15,1 0 0,-1 0 16,-21-1-16,22 22 0,-1 0 15,0 0-15,-21 22 0,22-1 16,-22 0-16,0 21 0,0-21 0,0 22 16,1-1-16,-22-21 0,21 22 15,-21-1-15,0-21 0,0 21 0,0 1 16,0-22-16,-21 0 0,-1 0 16,1 0-16,21 1 0,0-1 0,0 0 15,21-21 16,1-21-31,-1 0 0,21-1 16</inkml:trace>
  <inkml:trace contextRef="#ctx0" brushRef="#br0" timeOffset="15019.98">3323 2582 0,'0'0'0,"0"-21"15,0 0-15,-21 0 0,0 0 16,0 0-16,-1 21 0,1-22 16,0 1-16,0 21 0,0 0 15,0 0-15,-1 0 0,1 0 16,0 0-16,-21 21 0,21-21 0,-1 22 16,1 20-16,21-21 0,-21 0 15,0 22-15,21-1 0,-21-21 0,21 21 16,0-20-16,0 20 0,0-21 0,0 21 15,0-20-15,0-1 0,0 0 16,21-21-16,0 21 0,0-21 0,0 21 16,1-21-16,-1 0 0,0 0 15,0 0-15,0 0 0,22-21 0,-22 0 16,0 0-16,0 21 0,21-21 16,-20-22-16,-1 22 0,0 0 0,0-21 15,0-1-15,0 1 0,1 0 0,-1-1 16,-21-20-16,0 20 15,21-20-15,0 21 0,-21-1 0,0 1 16,0 21-16,21-22 0,-21 22 16,0 0-16,0 42 15,-21 0 1,0 1-16,0 20 0,21 0 0,-21 1 16,-1 20-16,22-21 0,0 22 0,0-22 15,-21 1-15,21 20 0,0-21 16,0 1-16,0-1 0,0-21 0,0 22 15,0-22-15,0 0 0,21 0 16,1-21-16,-1 21 0,0-21 0,0 0 16,0 0-16,22 0 0,-22 0 15,21 0-15,-21-21 0,22 0 16,-1 0-16,-21 0 0,21-1 0,-20 1 16,20 0-16,-21-21 0,21-1 15,-20 1-15</inkml:trace>
  <inkml:trace contextRef="#ctx0" brushRef="#br0" timeOffset="15247.75">4064 2180 0,'0'0'0,"0"-21"0,0-21 31,-21 42-31,0 21 0,21 0 16,-22 0-16,1 22 0,0-22 0,21 21 16,-21 0-16,21 1 0,-21 20 15,21-20-15,0-1 0,0 21 0,0-20 16,0-1-16,-21-21 0,21 22 15,0-1-15,0-21 0,0 0 0,0 0 16,0 1-16,0-1 0,0 0 16,21 0-16,0-21 15,0 0-15,0 0 0,-21-21 16,21 0-16,1 21 0</inkml:trace>
  <inkml:trace contextRef="#ctx0" brushRef="#br0" timeOffset="15631.29">4254 2625 0,'0'0'0,"-21"21"15,21 0-15,0 0 16,0 0 0,21-21-1,1 0 1,-1-21-16,0 21 0,0-21 15,0 0-15,0 21 0,1-21 16,-1 0-16,0-1 0,0 1 16,0 0-16,-21 0 0,0 0 15,0 0-15,0-1 0,-21 22 16,0 0-16,0 0 16,0 0-16,-1 22 0,-20-1 15,21 0-15,0 21 0,0-21 0,-1 22 16,1-22-16,21 21 0,0-21 15,0 1-15,0 20 0,0-21 0,0 0 16,0 0-16,21-21 0,1 22 0,-1-1 16,21-21-16,-21 0 0,22 0 15,-1 0-15,0 0 0,1 0 16,-1 0-16,0 0 0,1-21 0,-1 21 16,0-22-16</inkml:trace>
  <inkml:trace contextRef="#ctx0" brushRef="#br0" timeOffset="16192.44">6519 2159 0,'0'0'0,"0"-21"0,0 0 0,0-22 0,0 22 15,0 0-15,0 0 16,-21 21-16,0 0 0,0 0 15,21 21-15,0 0 0,0 0 16,0 22-16,-21-1 16,21 0-16,0 1 0,-22 20 0,22-20 0,0 20 15,0 1-15,-21-22 16,0 0-16,21 22 0,-21-22 0,21 0 0,0-20 16,-21 20-16,21-21 0,-21 0 15,21 0-15,0 1 0,-22-22 16,22-22-1,22 22 1,-1-21-16</inkml:trace>
  <inkml:trace contextRef="#ctx0" brushRef="#br0" timeOffset="16435.3">6900 2011 0,'0'85'31,"0"-43"-31,-21-21 0,0 21 0,21 1 16,-21-1-16,0 0 0,-1 22 0,1-22 15,0 1-15,21-1 0,0 0 16,-21-21-16,21 22 0,-21-22 0,21 0 16,0 0-16,0 0 0,0 1 15,0-44 16,21 1-31</inkml:trace>
  <inkml:trace contextRef="#ctx0" brushRef="#br0" timeOffset="16631">6329 2519 0,'0'0'0,"-21"21"0,21 0 16,0 0-1,21-21-15,0 0 0,0 0 16,0 0-16,0 0 0,1 0 16,20 0-16,-21 0 0,21 0 15,1 0-15,-1 0 0,-21 0 0,22-21 16,-1 21-16,-21-21 0,21 21 16,-20-21-16,-1 21 0</inkml:trace>
  <inkml:trace contextRef="#ctx0" brushRef="#br0" timeOffset="16862.84">7302 2604 0,'0'0'0,"43"-22"31,-43 1-31,0 0 15,0 0 1,0 0 15</inkml:trace>
  <inkml:trace contextRef="#ctx0" brushRef="#br0" timeOffset="18763.89">6519 2625 0,'-21'0'16,"0"0"-16,0 0 16,21-21-16,-21 21 15,21-22-15,-22 1 0,1 21 16,21-21-16,0 0 0,-21 0 0,0 0 16,0-1-16,0 1 15,-1 21-15,22-21 0,-21 21 16,0 0-16,0 0 0,0 0 0,0 0 15,-1 0-15,1 0 0,0 21 16,0 0-16,21 1 0,-21-1 16,0 0-16,21 21 0,-22-21 0,22 22 15,0-1-15,0-21 0,0 22 16,0-22-16,0 21 0,0-21 0,0 0 16,0 1-16,0-1 0,0 0 15,22-21-15,-1 0 0,0 0 16,0 0-16,0 0 15,0 0-15,1-21 16,-1 0-16,0 21 0,0-22 0,21-20 16,-20 21-16,-1 0 0,0-22 0,21 22 15,-21-42-15,1 20 0,20 1 16,-21 0-16,0-22 0,-21 22 0,21 0 16,-21-22-16,22 22 0,-22-22 15,0 22-15,0 0 0,0-1 16,0-20-16,0 42 0,-22-22 0,1 1 15,0 21-15,21 0 0,0-1 0,-21 22 16,0 0-16,0 0 0,-1 22 16,1 20-16,0-21 15,21 21-15,0-20 0,-21 20 0,21 0 16,-21 22-16,21-22 0,0 0 16,0 1-16,0 20 0,0-20 0,0-1 15,0 21-15,0-20 0,0-22 0,21 21 16,0 1-16,0-22 0,0 21 15,1-21-15,-1 0 0,0-21 0,0 22 16,0-22-16,0 0 0,1 0 16,-1 0-16,0 0 0,0 0 0,0 0 15,0 0-15,1-22 0,-1 1 0,0 21 16,0-21-16,0 0 16,0 0-16,1 0 0,-1-1 0,-21-20 15,21 21-15,-21-21 0,21 20 16,-21-20-16,0 21 0,0-21 0,0 20 15,21 1-15,-21 0 0,0 42 32,0 0-17,0 1-15,0-1 0,0 0 16,0 21-16,0-21 0,0 1 0,0 20 16,0-21-16,0 0 0,0 22 15,0-22-15,0 0 0,0 0 16,0 0-16,0 0 0,21-21 15,1 0-15,-1 0 16,0 0-16,0 0 0,0-21 16,0 21-16,1-21 0,-1 0 0,0 0 15,0 21-15,0-43 0,0 22 16,1 0-16,-22 0 0,21-21 0,0 20 16,0-20-16,-21 21 0,0 0 15,0 0-15,21-1 0,-21 1 0,21 0 16,-21 0-16,0 42 47,0 0-47,0 0 15,0 1-15,0-1 0,0 21 0,0-21 16,0 22-16,0-1 0,0 0 0,0 1 16,0 20-16,-21-21 0,21 1 15,0-1-15,-21 22 0,21-22 0,0 21 16,0-20-16,0 20 0,-21 1 0,21-1 15,0 1-15,0-1 0,-21 1 16,21-22-16,0 22 0,0-1 0,0-21 16,0 1-16,0-1 0,0-21 0,0 22 15,0-22-15,0 0 16,0 0-16,-21 0 0,-1-21 16,1 0-16,0 0 0,0 0 15,0 0-15,0-21 0,-22 21 16,22-21-16,-21 0 0,-1 0 0,1-1 15,0 1-15,-1-21 0,-20 21 0,21 0 16,20-1-16,-20-20 0,21 21 16,-21 0-16,42 0 0,-22-22 0,22 22 15,0 0-15,0 0 0,0 0 0,22-22 16,-22 22-16,42-21 0,-21-1 16,21 22-16,1-21 0,-1 0 0</inkml:trace>
  <inkml:trace contextRef="#ctx0" brushRef="#br0" timeOffset="21240.86">7641 2350 0,'0'0'0,"0"-22"0,-21 22 15,21 22 1,-21-1-1,21 0-15,-21 0 0,21 0 0,0 22 16,0-22-16,0 21 0,-22-21 16,22 22-16,0-22 0,0 0 15,-21 0-15,21 0 0,0 0 0,0 1 16,0-1-16,0-42 47,21-1-47,-21 1 0,22 0 15,-22 0-15,21 0 0,-21-22 0,0 22 16,21-21-16,-21 0 0,21 20 16,0-20-16,0 0 0,-21 21 0,22-22 15,-1 22-15,0 0 0,0 21 16,0-21-16,0 21 0,1 0 16,-1 0-16,0 0 0,0 21 0,0 0 15,0 21-15,1-20 0,-1-1 16,-21 21-16,0-21 0,21 22 15,0-22-15,-21 0 0,0 21 0,0-21 16,21 1-16,-21-1 0,21-21 16,-21 21-16,22-21 15,-1 0-15,0 0 16,-21-21 0,21 0-16,0-1 0,-21 1 0,21 0 15,1 0-15,-1-21 0,0 20 16,-21-20-16,21 21 0,0-21 15,0 20-15,1-20 0,20 21 0,-21 0 16,0 21-16,0-21 0,1 21 16,-1 0-16,0 0 0,0 0 0,0 0 15,0 21-15,-21 0 0,0 0 0,22 0 16,-22 0-16,0 1 0,0-1 16,0 0-16,0 0 0,0 0 0,0 0 15,0 1-15,0-1 0,0 0 16,0-42 15,0 0-15,21 21-16,-21-22 0,0 1 15,0 0-15,0 0 0,0 0 0,0 0 16,0-22-16,0 22 0,0 0 16,-21 0-16,-1 0 0,1 21 0,21-22 15,-21 22-15,0 0 0,0 0 16,0 0-16,-1 0 0,1 0 0,0 0 15,-21 22-15,21-1 0,-1 0 0,1 0 16,0 0-16,-21 22 0,21-1 16,-1-21-16,1 21 0,21 1 0,-21-22 15,21 21-15,0 1 0,0-22 16,0 0-16,0 0 0,0 0 0,0 0 16,21 1-16,0-22 0,1 0 15,-1 0-15,0 0 0,0 0 16,21 0-16,-20 0 0,20 0 0,-21-22 15,0 22-15,22-21 0,-22 0 0,21 0 16,-21 0-16,0 0 0,1-22 16,-1 22-16,0 0 0,0-21 15,0-1-15,-21 22 0,21-21 0,-21 21 16,0-22-16,0 22 0,0 0 0,0 0 16,0 42 15,0 0-31,-21 0 0,21 22 15,-21-22-15,21 0 0,0 21 16,0-21-16,0 22 0,0-22 16,0 21-16,0-21 0,0 1 0,0-1 15,0 0-15,0 0 0,21 0 16,0-21-16,1 0 16,-1 0-16,0 0 0,0 0 0,0 0 15,22-21-15,-22 0 0,0 0 16,21 0-16,-21-1 0,22 1 0,-22 0 15,0 0-15,0-21 0,22 20 16,-22-20-16,-21 21 0,21-21 0,0 20 16,-21 1-16,0 0 0,0 0 15,0 0-15,0 42 32,-21 0-32,21 0 0,-21 22 15,21-22-15,-21 0 0,21 21 16,0-21-16,-22 22 0,22-22 0,-21 0 15,21 21-15,-21-20 0,21-1 0,0 0 16,0 0-16,0 0 16,0-42 15,0 0-15,0 0-16,21 0 0,0-1 15,-21 1-15,0 0 0,22-21 16,-1 21-16,0-22 0,0 22 0,-21 0 15,21-21-15,0 20 0,1 1 0,-1 0 16,0 21-16,-21-21 16,21 21-16,-21 21 15,0 0-15,21 0 0,-21 1 16,0-1-16,0 21 0,0-21 16,0 0-16,21 22 0,-21-22 0,0 0 15,0 0-15,0 0 0,22 1 16,-22-1-16,21 0 0,0 0 15,0-21-15,0 0 16,0 0-16,1 0 16,-1 0-16,0-21 0,0 0 15,0 0-15,0-1 0,1 1 16,-22 0-16,21 0 0,0-21 16,0 20-16,-21-20 0,21 21 0,0 0 15,1 0-15,-22-1 0,0 1 0,21 0 16,-21 42 15,0 0-31,-21 1 16,21-1-16,0 0 0,0 0 15,-22 21-15,22-20 0,-21-1 0,21 21 16,0-21-16,0 0 0,0 1 16,0-1-16,0 0 0,0 0 0,0 0 15,21-21-15,1 21 0,-1-21 0,0 0 16,0 0-16,0 0 15,0 0-15,1 0 0,-1 0 0,0 0 16,0-21-16,0 0 0,0 0 0,1 21 16,20-21-16,-21 0 0,0-1 15,0-20-15,1 21 0,-1 0 16,0-22-16,0 22 0,0-21 0,0 21 16,-21 0-16,0-1 0,0 1 15,0 42 1,0 1-1,0-1-15,0 0 0,0 21 0,0-21 16,0 1-16,0 20 0,0-21 0,0 0 16,0 0-16,0 1 0,0-1 15,0 0-15,22 0 0,-1-21 0,0 0 16,0 21-16,0-21 0,0 0 0,1 0 16,-1 0-16,0 0 0,0 0 15,0-21-15,0 21 0,1-21 0,-1 0 16,0 0-16,0-1 0,0 1 0,0-21 15,1 21-15,-1-22 16,-21 1-16,21 21 0,0-21 0,0 20 16,-21-20-16,21 21 0,-21 0 15,22 0-15,-22 42 32,0 0-17,0 0-15,0 0 0,0 0 16,0 1-16,0-1 15,21-21 17,0 0-17,-21-21-15,0-1 16,0 1-16,0 0 16,0 0-16,0 0 0,0 0 15,0-1-15,0 1 16,-21 21-1,21 21 1,-21-21-16,-1 22 0,22-1 0,-21 0 16,0 21-16,21-21 0,-21 22 15,21-1-15,-21-21 0,21 22 0,0-1 16,0-21-16,0 21 0,0-20 16,0 20-16,0-21 0,21 0 0,0-21 15,0 21-15,0-21 0,22 22 16,-22-22-16,0 0 0,21 0 0,-20 0 15,20-22-15,-21 1 0,21 21 0,-20-21 16,20 0-16,-21 0 0,0 0 16,22-1-16,-22 1 0,0-21 15,21 21-15,-21-22 0,-21 1 0,22 0 0,-22 21 16</inkml:trace>
  <inkml:trace contextRef="#ctx0" brushRef="#br0" timeOffset="21592.67">10181 1969 0,'-21'21'0,"42"-42"0,-63 63 15,21-21-15,-1-21 0,22 21 16,-21-21-16,21 21 0,21-21 31,1 0-31,-1 0 0,0 0 16,0 0-16,0 0 0,-21-21 15,21 21-15,1-21 0,-22 0 16,0 0-16,0 0 16,0-1-16,0 1 0,-22 21 15,1 0-15,0 0 0,0 0 16,0 0-1,0 21-15,-1 1 16,1-1-16,21 0 0,0 0 31</inkml:trace>
  <inkml:trace contextRef="#ctx0" brushRef="#br0" timeOffset="24135.66">11896 2223 0,'21'0'0,"-42"0"0,63-22 0,-21 22 15,0-21-15,0 0 0,1 0 16,-1 0-16,0 0 0,-21-1 0,0 1 16,0 0-16,0 0 15,0 0-15,-21 21 0,0 0 16,-1 0-16,1 0 0,0 0 15,0 21-15,-21 0 0,20 0 0,-20 0 16,21 1-16,-21 20 0,20 0 0,1 1 16,0-1-16,0 0 15,0 22-15,0-22 0,21 0 0,0 22 0,0-22 16,0 1-16,0-22 0,0 21 16,21-21-16,0 0 0,21 1 15,-21-1-15,22-21 0,-1 0 0,22 0 16,-22 0-16,21 0 0,-20 0 15,20-21-15,1-1 0,-1 1 0,1 0 16,-22-21-16,22 21 0,-1-22 0,-21 1 16,1 0-16,-1-1 0,0-20 15,1 20-15,-22 1 0,0-21 0,0-1 16,0 22-16,1-22 0,-22 1 0,0-1 16,0 22-16,0-22 0,0 22 15,0 21-15,0-21 0,0 20 16,-22 22-16,1 0 0,0 0 0,0 22 15,21-1-15,-21 21 0,0 0 16,-1 1-16,1 20 0,0-20 16,0 20-16,21-21 0,-21 22 0,0-1 15,21-20-15,-22 20 0,22-20 0,-21 20 16,21-21-16,0 22 0,0-22 16,0-21-16,0 22 0,0-22 0,0 21 15,0-21-15,0 1 0,21-22 31,-21-22-31,22 1 16,-1 0-16,-21 0 0,21 0 16,0-22-16,-21 22 0,21-21 0,0 21 15,-21-22-15,22 22 0,-1 0 16,-21 0-16,21 0 0,0 21 16,0 0-1,0 21-15,-21 0 16,22 0-16,-22 0 0,0 1 15,0-1-15,21 0 0,0 0 0,-21 0 16,21 0-16,0 1 0,0-1 0,-21 0 16,22 0-16,-1-21 0,0 21 15,0-21-15,21 0 0,-20 0 16,20 0-16,0 0 0,1 0 0,-1 0 16,0 0-16,1-21 0,-1 21 15,0-21-15,-21 0 0,22 21 0,-1-21 16,-21-22-16,0 22 0,1 0 15,-1-21-15,-21 20 0,0-20 0,0 0 16,0 21-16,0-22 0,0 22 0,0 0 16,-21 0-16,-1 0 0,1-1 15,0 22-15,0 0 0,-21 0 0,20 0 16,-20 0-16,0 0 0,21 22 0,-22-22 16,1 21-16,21 0 0,-22 0 15,22 21-15,0-20 0,0 20 16,0-21-16,21 21 0,0-20 0,0 20 15,0-21-15,0 0 0,0 0 16,0 1-16,21-1 0,0-21 0,0 21 16,0-21-16,1 0 0,20 0 0,-21 0 15,21 0-15,-20 0 0,20 0 16,-21-21-16,21 0 0,-20-1 0,-1 22 16,21-42-16,-21 21 0,0 0 15,1 0-15,-22-22 0,21 22 0,-21-21 16,21 21-16,-21-22 0,0 22 0,0 0 15,0 0-15,0 42 32,-21-21-32,21 21 15,0 0-15,-21 22 0,-1-22 16,22 0-16,0 21 0,0-21 0,0 1 16,0 20-16,0-21 0,0 0 0,22 0 15,-1 1-15,0-22 16,0 0-16,0 0 0,0 0 0,1 0 15,-1 0-15,21 0 0,-21 0 16,0-22-16,22 1 0,-22 21 0,21-21 16,-21 0-16,1-21 0,-1 20 0,0 1 15,0 0-15,0-21 16,0 21-16,-21-22 0,22 22 0,-22 0 16,0 0-16,0 0 0,0 42 31,-22 0-31,1 0 15,21 0-15,-21 22 0,0-22 0,21 21 16,-21-21-16,21 22 0,-21-22 16,21 21-16,0-21 0,0 0 0,0 1 15,0-1-15,-22-21 0,22 21 0,22-21 32,-1 0-17,0-21-15,0 0 0,0-1 16,-21 1-16,21 0 0,1 0 15,-1 0-15,0-22 0,0 22 0,0 0 16,0-21-16,-21 21 0,22-1 0,-1-20 16,0 42-16,0-21 0,-21 0 15,21 21-15,-21 21 16,0 0 0,0 0-16,0 0 0,0 22 0,0-22 15,0 0-15,0 21 0,0-20 0,0-1 16,21 21-16,1-21 0,-22 0 15,21 1-15,0-1 0,21-21 0,-21 21 16,22-21-16,-22 0 0,21 0 16,-21 0-16,22 0 0,-1 0 15,0 0-15,1 0 0,-22 0 0,21-21 16,1 21-16,-1-21 0,0-1 0,-21 1 16,22-21-16,-22 21 0,0-22 15,0 22-15,0-21 0,1 21 0,-22-22 16,21 22-16,-21-21 0,0 21 0,0 0 15,0-1-15,-21 22 16,-1 0-16,1 0 0,0 0 0,0 0 16,0 0-16,0 0 0,-22 22 15,22-1-15,0 0 0,0 0 0,0 0 16,-1 0-16,1 22 0,21-22 16,0 0-16,0 0 0,0 0 15,0 1-15,0-1 0,0 0 0,21 0 16,1-21-16,-1 0 15,0 0-15,0 0 0,0 0 16,0-21-16,1 21 0,-1-21 0,0 0 16,0-1-16,0 1 0,0 0 0,-21 0 15,22 0-15,-22 0 16,21-1-16,0 1 16,-21 42 15,-21-21-31,21 22 15,-21-1-15,21 0 0,-22 21 0,22-21 16,-21 22-16,21-22 0,-21 21 16,21 1-16,-21 20 0,0-21 15,21 1-15,0 20 0,0-20 0,-21 20 0,21-21 16,0 22-16,-22-1 0,22 1 16,0-1-16,0 1 0,0-1 0,0 1 15,0-1-15,0 1 0,0-1 0,0 1 16,0-22-16,0 22 0,0-1 15,-21-20-15,21-1 0,-21 21 0,0-20 16,21-1-16,-21 0 0,0 1 0,21-22 16,-22 21-16,1-21 0,0-21 15,0 22-15,0-22 0,0 0 16,-22 0-16,22 0 0,0-22 0,0 1 16,-22 0-16,22-21 0,0-1 0,0 1 15,0 0-15,0-22 0,21 22 16,0-22-16,0 1 0,0-22 0,0 22 15,21-22-15,0 0 0,0 1 0,0-1 16,22 22-16,-22-22 0,21 43 16,0-22-16,-20 1 0,20 20 15,-21 1-15,21 0 0,-20 20 0,-1-20 0,0 21 16,21 0-16,-42-22 0,21 22 16,1 21-16,-1-21 0</inkml:trace>
  <inkml:trace contextRef="#ctx0" brushRef="#br0" timeOffset="26064.81">15155 2540 0,'0'-21'32,"21"21"-32,1-21 0,-1 0 15,0 21-15,0-22 0,21 1 0,-20 0 16,-1 0-16,0 21 0,-21-21 15,21 0-15,-21-1 0,0 1 0,0 0 16,0 0-16,0 0 0,0 0 16,-21 21-1,0 0-15,0 0 16,-1 0-16,1 21 0,0 0 16,21 0-16,-21 0 0,21 0 15,-21 1-15,21 20 0,0-21 0,0 0 16,0 0-16,0 1 0,0-1 15,0 0-15,0 0 0,21 0 0,0-21 16,0 21-16,0-21 0,1 0 0,-1 0 16,0 0-16,0 0 0,21 0 15,-20 0-15,20 0 0,-21 0 0,21-21 16,-20 21-16,-1-21 0,21 0 16,-21 21-16,0-21 0,1 0 0,-1-1 15,0 1-15,0 0 0,-21-21 0,0 21 16,21-1-16,-21 1 15,21 0-15,-21 0 0,0 0 16,0 0-16,0 42 31,0 0-31,0 0 0,0 0 16,-21 0-16,21 1 0,0-1 16,-21 21-16,21-21 0,0 0 0,0 1 15,0-1-15,0 0 0,21 0 16,0-21-16,1 21 15,-1-21-15,0 0 0,0 0 0,0 0 16,22 0-16,-22 0 0,0-21 16,21 21-16,-21-21 0,1 0 15,20 0-15,-21-1 0,0 1 0,0 0 16,1 0-16,-1 0 0,0 0 16,0-1-16,-21-20 0,0 21 0,0 0 15,0 0-15,0-1 16,0 44-1,0-1 1,0 0-16,-21 0 16,21 0-16,-21 22 0,0-22 0,21 0 15,0 21-15,-22-21 0,1 1 0,21-1 16,-21 21-16,21-21 16,0 0-16,-21-21 0,21 22 15,0-44 16,21 1-31,0 0 16,0 0-16,-21 0 0,22 0 16,-1-1-16,0-20 0,0 21 0,0 0 15,0 0-15,1-1 0,-1 1 16,0 0-16,0 0 0,0 21 0,0 0 16,1-21-16,-1 21 15,0 0-15,-21 21 16,0 0-16,0 0 0,21 0 15,-21 1-15,0 20 0,21-21 16,-21 0-16,0 0 0,21 1 16,1-1-16,-1 0 0,0 0 15,0-21-15,0 0 16,0 0-16,1 0 0,20 0 0,-21 0 16,0 0-16,0 0 0,22 0 0,-22-21 15,21 21-15,-21-21 0,22 0 16,-22-1-16,0 1 0,21 0 0,-20 0 15,-1 0-15,0-22 0,0 22 0,0 0 16,0 0-16,-21-21 16,22 20-16,-22 1 0,0 0 0,0 0 15,-22 21 1,1 0-16,0 0 0,0 0 0,0 0 16,-22 0-16,22 21 0,0 0 0,0 0 15,-21 1-15,20-22 0,1 21 16,0 0-16,0 0 0,21 0 0,0 0 15,-21 1-15,21-1 0,0 0 0,0 0 16,0 0-16,21-21 16,0 0-16,0 0 15,0 0-15,1 0 0,-1 0 16,0 0-16,0 0 0,0 0 16,0-21-16,1 0 0,-1 21 0,0-21 15,0 0-15,0 21 0,-21-22 16,21 22-16,1-21 0,-22 0 15,21 21-15,-21 21 32,0 0-17,0 1-15,0-1 0,0 0 16,0 21-16,-21-21 0,21 22 0,0-1 16,0 0-16,0 1 0,0-1 0,0 22 15,0-22-15,0 21 0,0-20 16,0 20-16,-22 1 0,22-22 15,0 22-15,0-1 0,-21 1 0,21-1 16,0 1-16,-21-1 0,21 1 16,-21-1-16,0-21 0,21 22 0,-21-22 15,-1 1-15,1-1 0,21 21 0,-21-20 16,0-1-16,21 0 0,-21-20 0,21 20 16,0 0-16,-21-21 0,21 1 15,-22-1-15,22 0 0,0 0 0,-21-21 16,0 0-16,0 0 15,21-21-15,0 0 16,0 0-16,0-22 0,0 22 0,0-21 16,0-1-16,0 1 0,0 0 15,0-22-15,21 22 0,0-22 16,0 1-16,22-1 0,-22 1 0,21-1 16,1 1-16,-1-1 0,0 1 0,1-1 15,-22 1-15,21 21 0,0-1 16,-20 1-16,-1 0 0,0-1 0,-21 22 15,0-21-15,0 21 0,0-22 0,0 1 16</inkml:trace>
  <inkml:trace contextRef="#ctx0" brushRef="#br0" timeOffset="26283.64">16129 1926 0,'-21'-63'31</inkml:trace>
  <inkml:trace contextRef="#ctx0" brushRef="#br0" timeOffset="27124.72">18394 1799 0,'0'21'47,"0"1"-16,21-22-31,0 0 16,0 0-16,0 0 0,1 0 0,-1 0 15,21-22-15,0 22 0,-20-21 16,20 0-16,0 21 0,-21-21 0,22 0 15,-1 0-15,0-1 0,-20 1 16,-1 0-16,21 0 0,-42 0 0,21 0 16,-21-1-16,0 1 0,0 0 15,0 0-15,0 0 0,-21 0 0,0-1 16,-21 22-16,20 0 0,-20 0 0,-21 0 16,20 0-16,-20 0 0,20 0 15,-20 22-15,-1-1 0,22 21 16,0-21-16,-22 22 0,43-1 15,-21 0-15,21 22 0,-1-22 0,1 0 16,21 1-16,0-1 0,0-21 16,0 22-16,21-22 0,1 0 0,-1 0 15,21 0-15,-21 0 0,22-21 0,-1 0 16,0 0-16,1 0 0,-1 0 16,0 0-16,1 0 0,-1 0 0,-21 0 15,21 0-15,-20 0 0,-1-21 16,-21 0-16,0 0 0,-21 0 15,-1 21-15,1 0 16,-21 0-16,0 0 0,-1 0 16,1 0-16,0 0 0,-1 21 15,-20 0-15,20 0 0,22 0 16,-21 1-16,0 20 0,20-21 0,1 21 16,0-20-16,21 20 0,-21 0 0,21-21 15,0 22-15,0-22 0,21 0 16,0 21-16,0-42 0,1 22 0,20-1 15,-21-21-15,21 0 0,1 0 16,-1 0-16,0 0 0,22 0 0,-22 0 16,1 0-16,20-21 0,-21-1 0,1 1 15,-1 0-15,0-21 0,1 21 16,-1-1-16,0-20 0,1 21 16</inkml:trace>
  <inkml:trace contextRef="#ctx0" brushRef="#br0" timeOffset="27431.15">19494 1312 0,'-84'85'32,"63"-64"-32,-1 22 15,1 20-15,0-21 0,0 22 0,21-22 16,-21 22-16,0-1 0,-1-20 15,22 20-15,0-21 0,-21 1 16,21 20-16,-21-20 0,21-22 0,-21 21 16,21 0-16,0-20 0,0 20 15,0-21-15,0 0 0,-21 0 0,21 1 16,0-1-16,21-21 47,0 0-47,-21-21 0,21-1 15,0 1-15,1 0 0</inkml:trace>
  <inkml:trace contextRef="#ctx0" brushRef="#br0" timeOffset="28495.57">19452 2159 0,'21'0'46,"0"0"-30,1 0-16,-1 0 0,0-21 16,0 0-16,0 21 0,-21-21 15,21 21-15,-21-22 0,22 22 0,-22-21 16,0 0 0,-22 21-1,1 0-15,0 0 0,-21 0 0,21 0 16,-1 21-16,-20 0 0,21-21 15,-21 22-15,20-1 0,1 0 0,0 0 16,0 0-16,21 0 0,-21 1 0,21-1 16,0 0-16,0 0 0,0 0 15,21 0-15,0-21 0,0 22 0,0-22 16,1 0-16,-1 0 0,21 0 16,-21 0-16,22 0 0,-1 0 0,-21 0 15,21 0-15,1 0 0,-1-22 0,0 22 16,1-21-16,-1 0 15,0 21-15,-20-21 0,20 0 0,-21 0 16,0-1-16,0 1 0,1 0 16,-22 0-16,0 0 0,21 0 0,-21-1 15,0 1-15,-21 42 32,21 1-17,0-1-15,-22 0 0,22 0 16,-21 0-16,21 0 0,-21 1 0,21-1 15,0 0-15,0 0 0,0 0 16,0 0 0,0-42 31,0 0-47,0 0 15,0 0-15,0 0 16,0-1-16,21 1 0,-21 0 0,21 0 15,1 0-15,-22-22 0,21 22 16,0 0-16,0 0 0,0 0 0,0 0 16,1 21-16,-1 0 0,0 0 15,0 0-15,0 0 0,0 21 16,-21 0-16,22 0 16,-22 0-16,0 0 15,0 1-15,0-1 0,0 0 0,0 0 16,0 0-16,0 0 0,0 1 0,0-1 15,0 0-15,0 0 32,0-42-1,0 0-31,0 0 16,0-1-16,0 1 15,0-21-15,21 21 0,0 0 0,0-22 16,0 22-16,22 0 0,-1-21 15,0 20-15,1 1 0,-1 21 16,0 0-16,1 0 0,-1 0 0,-21 0 16,0 21-16,0 1 0,1-1 15,-22 0-15,0 21 0,0-21 0,0 1 16,0 20-16,0-21 0,-22 0 16,1 0-16,21 1 0,-21-1 0,21 0 15,-21 0-15,0 0 0,21 0 16,0-42 31,21 21-47,-21-21 15,21 0-15,0 0 0,22 21 16,-22-21-16,0-1 0</inkml:trace>
  <inkml:trace contextRef="#ctx0" brushRef="#br0" timeOffset="29327.6">21040 2096 0,'0'21'16,"21"-21"31,0 0-47,0 0 15,0 0-15,0-21 16,1 21-16,-1-22 0,0 22 0,0-21 15,0 21-15,-21-21 0,21 0 16,-21 0-16,0 0 16,-21 21-1,0 0-15,0 0 0,0 0 16,0 0-16,-22 21 0,22 0 0,0 0 16,0 0-16,0 0 0,21 1 15,0-1-15,-22 0 0,22 0 0,0 0 16,0 0-16,0 1 15,0-1-15,22 0 16,-1-21-16,0 0 0,0 21 0,0-21 16,0 0-16,1 0 0,-1 0 15,0 0-15,21 0 0,-21 0 0,1 0 16,20-21-16,-21 21 0,21-21 0,-20 0 16,-1 21-16,0-22 0,0 1 15,0 0-15,0 0 0,1-21 0,-1 20 16,-21 1-16,0 0 15,0 0-15,0 0 0,0 42 32,-21 0-17,-1 0-15,22 0 0,-21 22 0,21-22 16,0 0-16,-21 0 0,21 0 16,-21 1-16,21-1 0,0 0 15,0 0-15,0 0 16,0-42 31,0 0-47,0 0 0,0 0 15,0-1-15,0 1 0,0 0 0,21 0 16,0 0-16,0-22 0,1 22 16,20-21-16,-21 21 0,21-22 15,-20 22-15,20 0 0,0 0 16,-21 21-16,22 0 0,-1 0 0,-21 0 15,22 0-15,-22 0 0,0 21 16,0 0-16,0 22 0,-21-22 0,0 0 16,0 21-16,0-21 0,0 1 0,0-1 15,-21 0-15,0 0 0,21 0 16,-21 0-16,0 1 0,21-1 0,0 0 16,-22-21-16,1 0 15,21 21-15,0-42 47,21 0-47,-21 0 0,22 21 16</inkml:trace>
  <inkml:trace contextRef="#ctx0" brushRef="#br0" timeOffset="29667.87">22415 1376 0,'0'0'0,"0"-21"15,0 42 1,0 0 0,-21 0-16,21 22 0,-21-22 15,0 21-15,21 0 0,-21 22 0,0-22 16,-1 22-16,1-22 0,0 22 15,0-22-15,0 0 0,0 1 0,-1-1 16,22 0-16,0 1 0,0-22 16,0 0-16,0 0 0,0 0 0,0 0 15,0 1-15,0-1 0,0 0 16,22-42 31,-1 21-47,-21-21 0,21-1 0</inkml:trace>
  <inkml:trace contextRef="#ctx0" brushRef="#br0" timeOffset="30117.61">22648 2011 0,'21'-21'0,"-42"42"0,64-42 0,-22 0 16,0 21-16,-21-22 0,0 1 0,0 0 15,0 0 1,-21 21-1,0 0-15,-1 0 0,1 21 16,-21 0-16,21-21 0,-22 21 0,22 1 16,-21-1-16,21 0 0,0 0 15,-1 0-15,1 0 0,21 1 0,0-1 16,0 0-16,21-21 16,1 0-1,-1 21-15,0-21 0,0 0 0,21 0 16,-20 0-16,-1 0 0,0 0 15,0 0-15,0 21 0,0-21 0,-21 21 16,22-21-16,-1 22 16,-21-1-16,0 0 15,0 0-15,-21-21 16,-1 21-16,1-21 0,0 0 16,0 21-16,-21-21 0,20 0 0,1 0 15,0 22-15,0-22 0,0 0 0,0 0 16,-1 0-16,1 0 15,21-22 17,0 1-17,0 0-15,0 0 16</inkml:trace>
  <inkml:trace contextRef="#ctx0" brushRef="#br0" timeOffset="30455.93">21907 1566 0,'0'0'15,"22"0"-15,-1 0 16,0 0-16,21 0 0,1 0 15,-1 0-15,21 0 0,-20 0 16,20-21-16,-20 21 0,20 0 0,1 0 16,-1 0-16,1 0 0,-1-21 15,-21 21-15,1 0 0,-1 0 0,0 0 16,-20 0-16,-1-21 0,0 21 16,0 0-16,-42 0 31,0 0-16,0 0 17</inkml:trace>
  <inkml:trace contextRef="#ctx0" brushRef="#br0" timeOffset="33495.71">1016 3408 0,'0'0'0,"-42"0"0,-212 0 31,211 0-31,1 0 0,21 0 16,-22 0-16,22 0 0,0 0 16,0 0-16,0 0 0,42 0 78,0 0-78,0 0 0,22 0 15,-1 0-15,0 0 0,1 0 16,-1 0-16,0 0 0,1 0 16,20 0-16,-21 0 0,1 0 15,20 0-15,-20 0 0,-1 0 0,0 0 16,1 0-16,20 0 0,-21 0 15,1 21-15,-1-21 0,0 0 0,1 0 16,-1 0-16,0 0 0,22 0 16,-22 0-16,1 0 0,-1 0 0,21 0 15,-20 0-15,-1 0 0,22 0 16,-22 0-16,0 0 0,22 0 0,-22 0 16,22 0-16,-22 0 0,21 0 15,1 0-15,-1 0 0,1-21 0,-22 21 16,22 0-16,-1 0 0,1 0 15,-1 0-15,1 0 0,-1-21 16,-20 21-16,20 0 0,1 0 0,-1 0 16,1 0-16,-1 0 0,1 0 15,-1-21-15,1 21 0,20 0 0,-20 0 16,-1 0-16,1 0 0,20-22 0,-20 22 16,-1 0-16,1 0 0,-1 0 15,1 0-15,-1 0 0,22 0 0,-21 0 16,20-21-16,-20 21 0,20 0 15,-20 0-15,21 0 0,-22 0 0,1 0 16,-1 0-16,1 0 0,-1 0 16,1 0-16,-1 0 0,1 0 15,-22 0-15,21 0 0,1 0 0,-22 0 16,22 0-16,-1 0 0,1 0 0,-22 0 16,22 0-16,-1 0 0,1 0 15,-22 0-15,21 0 0,-20 0 0,20 0 16,-20 0-16,-1 0 0,21 0 15,-20 0-15,20-21 0,-20 21 0,20 0 16,-21 0-16,22 0 0,-1 0 0,1 0 16,-1 0-16,1 0 0,-1 0 15,1 0-15,-1-21 0,1 21 0,-1 0 16,-20 0-16,20 0 0,1 0 16,-1 0-16,1 0 0,-1 0 15,1 0-15,-22 0 0,22 0 0,-1 0 16,1 0-16,-1 0 0,1 0 0,-1 0 15,1 0-15,-1 0 0,1 0 16,-1 0-16,1 0 0,-1 0 0,-21 0 16,22 0-16,-1 0 0,1 0 15,-1 0-15,1 0 0,-1 0 0,1 0 16,-1 0-16,1 0 0,-1 0 0,1 0 16,-1 0-16,1 0 0,-1 0 15,-20 0-15,20 0 0,-20 0 0,20 0 16,1 0-16,-1 0 0,-21 0 15,22 0-15,-1 0 0,1 0 16,-1 0-16,1 0 0,21 0 0,-22 0 16,1 0-16,-22 0 0,21 0 0,1 0 15,-1 0-15,-20 0 0,20 0 16,-20 0-16,20 0 0,-21 0 0,22 0 16,-22 0-16,22 0 0,-22 0 0,22 0 15,-22 0-15,0 0 0,22 0 16,-22 0-16,0 0 0,1 0 0,-1 0 15,22 0-15,-22 0 0,0 0 0,1 0 16,-1 0-16,21 0 16,-20 0-16,-1 0 0,22 0 0,-1-21 15,1 21-15,-1 0 0,1 0 0,-1 0 16,1 0-16,-1 0 0,1 0 16,-1 0-16,1 0 0,-22 0 0,21 0 15,1 0-15,-22-21 0,22 21 16,-1 0-16,-20 0 0,20 0 0,1 0 15,-22 0-15,21-22 0,1 22 0,-1 0 16,1 0-16,-1 0 0,1 0 16,-1 0-16,-20 0 0,20-21 0,1 21 15,-1 0-15,-20 0 0,20 0 16,-21 0-16,22 0 0,-22 0 16,22-21-16,-22 21 0,22 0 0,-1 0 15,-21 0-15,22 0 0,-1 0 0,-20 0 16,20-21-16,1 21 0,-22 0 15,22 0-15,-1 0 0,-21 0 0,22 0 16,-22 0-16,22 0 0,-1 0 0,-20-21 16,20 21-16,1 0 0,-1 0 15,1 0-15,-1 0 0,1 0 0,-1-21 16,-21 21-16,22 0 0,-1 0 16,1 0-16,-22-22 0,22 22 0,-22 0 15,0 0-15,22-21 0,-22 21 16,22 0-16,-1 0 0,1 0 0,-1-21 15,1 21-15,-1 0 0,1 0 16,-1 0-16,1-21 0,-1 21 0,22 0 16,-22 0-16,1 0 0,-1 0 15,1 0-15,-1-21 0,1 21 0,-1 0 16,1 0-16,-1 0 0,1 0 0,21 0 16,-22 0-16,1 0 0,20-21 15,-20 21-15,20 0 0,-20 0 0,-1 0 16,22 0-16,-21 0 0,20-22 15,-20 22-15,20 0 0,1 0 16,0 0-16,-22 0 0,22 0 0,0 0 16,-1 0-16,-20 0 0,20 0 15,-20 0-15,21-21 0,-22 21 0,22 0 16,-22 0-16,22 0 0,0 0 0,-22 0 16,22 0-16,-1-21 0,-20 21 15,21 0-15,-22 0 0,1 0 0,-1 0 16,1-21-16,-1 21 0,1 0 15,-1 0-15,-21 0 0,22 0 0,-1 0 16,-20 0-16,20 0 0,-20 0 0,20-21 16,1 21-16,-22 0 0,21 0 15,1 0-15,-22 0 0,1 0 0,20 0 16,-21 0-16,1 0 16,-22 0-16,21 0 0,-21 0 0,1 0 15,-1 0-15,0 0 0,0 0 0,0 0 16,0 0-16,1 0 15,-1 0-15,0 0 0,0 0 16,0 0-16,0 0 16,1 0-16,-1 0 0,0 0 0,21 0 15,-21 0-15,22 0 0,-22 0 0,21 0 16,1 0-16,-22 0 0,21 0 16,0 0-16,1 0 0,-22 21 0,21-21 15,1 0-15,-22 0 0,21 0 16,-21 0-16,22 21 0,-22-21 15,0 0-15,21 0 0,-21 0 0,1 0 16,-1 0-16,0 0 0,0 21 16,0-21-16,0 0 15,1 0-15,-1 0 0,0 0 16,0 0 0,0 0-16,0 0 0,1 0 15,-1 0-15,0 0 16,0 0-16,0 0 15,0 0-15,1-21 16,-22 0 15,0 0-15</inkml:trace>
  <inkml:trace contextRef="#ctx0" brushRef="#br0" timeOffset="33615.64">22564 2879 0,'-22'0'62,"1"0"-46,0 0-16</inkml:trace>
  <inkml:trace contextRef="#ctx0" brushRef="#br0" timeOffset="43667.85">1609 4382 0,'0'-22'0,"-22"22"15,22-21-15,0 0 16,-21 21-16,21-21 0,-21 21 0,0-21 16,21 0-16,-21-1 15,0 1-15,-1 0 0,22 0 16,-21 0-16,0 0 16,0 21-1,21 21 32,0 0-47,0 21 16,0-21-16,0 1 0,0 20 15,0-21-15,0 21 0,0 1 0,0-22 16,0 21-16,0 1 0,0-22 16,21 21-16,-21 0 0,0 1 15,0-1-15,0 0 0,0 22 0,0-22 16,0 22-16,0-22 0,0 22 15,0-22-15,0 21 0,0-20 0,0 20 16,0-20-16,0 20 0,0-21 16,-21 1-16,0 20 0,21-20 15,-21-1-15,21 0 0,-22 22 16,22-22-16,0 0 0,0 1 0,0-1 16,0 0-16,0 1 0,0-1 15,0 0-15,0 1 0,0-1 16,0 0-16,0-20 0,0 20 0,0 0 15,0 1-15,0-1 0,-21-21 16,21 21-16,0 1 0,0-22 0,0 21 16,0-21-16,0 1 0,0-1 15,0 0-15,0 0 16,-21-21-16,21-21 16,0 0-1,0 0-15,0-1 0,0-20 16,0 21-16,0-21 0,0-1 0</inkml:trace>
  <inkml:trace contextRef="#ctx0" brushRef="#br0" timeOffset="45967.86">1355 4318 0,'84'0'31,"-63"0"-31,1 0 16,-1-21-16,21 21 0,-21 0 0,22 0 16,-22 0-16,21 0 0,0 0 15,1 0-15,-22-21 0,21 21 0,1 0 16,-1 0-16,0 0 0,1 0 16,-1 0-16,0 0 0,22 0 15,-1 0-15,1 0 0,-1 0 16,1 0-16,-1 0 0,22 0 0,-22 0 15,22 0-15,-21 0 0,20 0 16,-20 0-16,-1 0 0,1 0 16,20 0-16,-20 0 0,21-21 0,-1 21 15,22 0-15,-21 0 0,-1 0 16,1 0-16,0 0 0,-1 0 0,1 0 16,0-22-16,-1 22 0,1 0 15,-21 0-15,20 0 0,22 0 0,-21 0 16,-1 0-16,1 0 0,0 0 0,-1 0 15,1 0-15,0 0 16,-1 0-16,1 0 0,21 0 0,0 0 16,-22 0-16,22 0 0,0 0 15,0 0-15,0 0 0,-22 0 0,22 0 16,-21 0-16,-22 0 0,22 0 16,0 0-16,-22 0 0,1 0 0,-1 0 15,1 0-15,-1 0 0,1 0 16,-22 0-16,22 0 0,-22 0 0,21 0 15,-20 0-15,-1 0 0,22 0 16,-22 0-16,0 0 0,22-21 16,-22 21-16,0 0 0,22 0 0,-22-21 15,22 21-15,-22 0 0,22 0 16,-1 0-16,-21 0 0,22 0 0,-1 0 16,-20 0-16,20 0 0,1 0 15,-22 0-15,22 0 0,-22 0 0,0 0 16,1 0-16,-1 0 0,0 0 15,1 0-15,-1 0 0,0 0 0,1 0 16,-1 0-16,0 0 0,1 0 16,-1 0-16,0 0 0,1 0 0,-1 0 15,0 0-15,1 0 0,-1 0 16,0 0-16,1 0 0,-1 0 16,-21 0-16,21 0 0,-20 0 0,-1 0 15,0 0-15,0 0 0,0 0 16,0 0-16,1 0 0,-1 0 0,0 0 15,0 0 1,-21 21 15,0 0-15,0 1 0,0-1-16,0 0 15,0 0 1,0 0-16,0 0 15,0 1-15,0-1 0,-21-21 0,21 21 16,0 0-16,0 0 0,-21 22 16,21-22-16,0 0 0,0 0 0,0 21 15,0-20-15,0 20 0,0-21 16,0 21-16,0-20 0,0 20 0,-21 0 16,21-21-16,0 22 0,0-1 15,-22-21-15,22 22 0,0-1 16,0-21-16,0 21 0,-21-20 0,21 20 0,-21 0 15,21-21-15,-21 22 0,21-22 16,0 0-16,0 21 0,-21-20 16,21-1-16,-21 21 0,21-21 15,-22 0-15,22 22 0,0-22 0,0 0 16,0 0-16,0 22 0,0-22 0,0 0 16,0 0-16,-21 0 0,21 0 15,0 1-15,0-1 0,0 0 0,0 0 16,0 0-16,0 0 0,0 1 15,0-1 1,0 0-16,-21-21 16,21 21-16,0 0 15,0 0 1,-21 1 0,0-22-1,21 21-15,0 0 16,-21-21-16,-1 0 15,22 21-15,-21-21 0,0 21 16,0-21 0,0 0-16,21 21 0,-21-21 0,-1 0 15,1 0-15,0 0 0,0 0 16,0 0-16,-22 0 0,22 0 0,-21 0 16,21 0-16,-22 0 0,1 0 0,0 0 15,-1 0-15,1 0 0,-21 0 16,20 22-16,-20-22 0,-1 0 0,1 0 15,20 0-15,-20 0 0,-22 21 16,22-21-16,-1 0 0,1 0 0,-1 0 16,-20 0-16,20 0 0,-21 21 15,22-21-15,-22 0 0,1 0 0,-1 0 16,0 0-16,1 0 0,-1 0 0,0 0 16,22 0-16,-22 0 0,22 0 15,-1 0-15,1 0 0,-1 0 0,1 0 16,20 0-16,-20 0 0,-1 0 0,1 0 15,-1-21-15,1 21 16,-22 0-16,22 0 0,-22 0 0,21 0 16,1 0-16,-22 0 0,22 0 0,-1 0 15,1 0-15,-1 0 0,22 0 16,-22 0-16,1 0 0,21 0 0,-22 0 16,22 0-16,-22 0 0,22 0 0,-22 0 15,1 0-15,21 0 0,-22 0 16,1 0-16,20 0 0,-20 0 0,20 0 15,1 21-15,0-21 0,-1 0 16,1 0-16,0 0 0,-1 0 0,1 0 16,0 0-16,-1 0 0,1 0 0,0 21 15,-1-21-15,1 0 0,0 0 16,-22 0-16,22 0 0,0 0 16,-22 0-16,22 0 0,-22 0 0,22 0 15,0 0-15,-1 0 0,1 0 16,0 0-16,-1 0 0,1 0 0,0 0 15,20 0-15,-20 0 0,0 0 16,-1 0-16,1 0 0,0 0 0,-22 0 16,1 0-16,20 0 0,-41 0 0,20 0 15,1 0-15,-1 0 0,1 0 16,-1 0-16,1 0 0,-1 0 0,22 0 16,-22 0-16,22 0 0,0 0 15,-1 0-15,1 0 0,-21 0 0,20 0 16,1 0-16,0 0 0,-22 0 15,22 0-15,-22 0 0,1 0 16,20 0-16,-20 0 0,21 0 16,-22 0-16,22 0 0,-1 0 0,22 0 15,-21 0-15,21 0 0,0 0 16,-1 0-16,1 0 16,0 0-16,0 0 15,21-21 32,42 0-47,-21 0 16,22-1-16,-1 1 15</inkml:trace>
  <inkml:trace contextRef="#ctx0" brushRef="#br0" timeOffset="46783.21">4276 4255 0,'-22'0'16,"22"21"15,-21 0-31,21 0 0,0 0 15,0 0-15,0 1 0,0-1 16,0 21-16,0-21 0,0 22 0,0-1 16,0 0-16,0 22 0,0-22 15,0 22-15,0-1 0,0 1 16,0-1-16,21 1 0,-21-1 16,0 1-16,22-1 0,-22-21 0,0 22 15,0-1-15,0-20 0,0 20 0,0 1 16,0-1-16,0-20 0,0 20 15,0-21-15,0 1 0,0 20 0,0-20 16,0-1-16,0-21 0,0 21 16,0 1-16,0-22 0,0 0 0,0 0 15,0 0-15,0 1 0,0-1 16,21-21 15,-21-21-31,21-1 0,0 1 16,0 0-16</inkml:trace>
  <inkml:trace contextRef="#ctx0" brushRef="#br0" timeOffset="47624.5">6498 4149 0,'0'0'0,"0"-21"16,0 42 31,0 0-32,0 0-15,0 21 16,0-20-16,0 20 0,0 0 0,0-21 16,0 22-16,0 20 0,0-20 15,0-1-15,0 21 0,0 1 0,21-1 16,-21 1-16,21 21 0,-21-22 0,0 22 16,22-22-16,-1 1 0,0 20 15,-21-20-15,21-1 0,0 1 0,0-22 16,1 22-16,-1-1 15,0-20-15,0 20 0,0-21 0,-21 22 0,21-22 16,-21 1-16,22-1 0,-22-21 16,0 21-16,0 1 0,0-22 15,0 0-15,0 21 0,0-20 0,0-1 16,0 0-16,0 0 0,0 0 0,0 0 16,0 1-16,0-1 15,0 0-15,0 0 0,0 0 16,0 0-1,0-42 17,0 0-17,0 0-15,0 0 16,0 0-16,0-1 0,0 1 0,0-21 16</inkml:trace>
  <inkml:trace contextRef="#ctx0" brushRef="#br0" timeOffset="48786.87">1841 5101 0,'0'0'15,"-21"0"-15,0 0 0,0 0 16,0 0-16,0 0 0,-1 0 16,1 0-16,0 0 15,0 0-15,0 0 0,0 0 16,-1 0-16,1 21 0,0-21 16,0 0-16,0 0 0,0 0 0,-1 22 15,1-22-15,0 0 16,0 0-1,42 0 17,0 0-32,0 0 15,1 0-15,-1 0 0,0 0 16,0 0-16,21 0 0,1 0 0,-22 0 16,21 0-16,1 0 0,-1 0 15,0 0-15,22-22 0,-22 22 0,22 0 16,-1 0-16,1 0 0,-1 0 15,22-21-15,-1 21 0,1 0 16,0 0-16,-1 0 0,-20 0 16,21 0-16,-1 0 0,1 0 0,0-21 15,-1 21-15,22 0 0,-21 0 16,21 0-16,-1 0 0,1 0 0,0 0 16,-21 0-16,21-21 0,-22 21 15,22 0-15,-21 0 0,21 0 0,-1 0 16,1 0-16,-21 0 15,21 0-15,0 0 0,-22 0 0,1 0 0,0 0 16,-1 0-16,1 0 16,0 0-16,20 0 0,-20 0 0,0 0 15,21-21-15,-22 21 0,1 0 0,0 0 16,-1 0-16,1 0 0,-22 0 16,1 0-16,21 0 0,-22 0 0,22 0 15,-22 0-15,22-21 0,-22 21 16,22 0-16,-21 0 0,20 0 0,1 0 15,-22 0-15,1 0 0,-1 0 16,1 0-16,-1 0 0,1 0 0,-1 0 16,1 0-16,-1 0 0,1 0 15,-1 0-15,-20 21 0,20-21 0,1 0 16,-22 0-16,22 0 0,-1 0 16,-21 0-16,1 0 0,20 0 15,-20 0-15,-1 0 0,21 0 0,-20 0 16,-1 0-16,0 0 0,1 0 15,20 0-15,-20 0 0,-1 0 0,21 0 16,-20 21-16,-1-21 0,0 0 0,1 0 16,-22 0-16,21 0 0,-21 0 15,1 0-15,-1 0 0,0 0 0,0 0 16,0 0-16,-21-21 16,0 0-1,0-1-15</inkml:trace>
  <inkml:trace contextRef="#ctx0" brushRef="#br0" timeOffset="50443.91">2434 4593 0,'21'0'16,"-21"-21"-16,21 21 0,1-21 16,-1 21-1,-21-21-15,0 0 0,0-1 16,0 1-1,0 0 1,21 21 15,-21 21-15,0 0 0,0 1-16,0-1 0,0 0 15,0 0-15,0 0 0,0 0 0,0 1 16,0 20-16,0-21 0,0 0 15,0 22-15,0-22 0,0 0 0,0 21 16,0-21-16,0 1 0,0-1 16,0 0-16,0 0 0,0 0 15,0 0 1,-21-21 46,0 0-62,-1 0 0,1 0 0,0 0 16,0 0-16,-21 0 0,20 0 16,1 0-16,-21 0 0,21 0 15,0 0-15,-1 0 0,1 0 16,42 0 31,1 0-47,-1 0 0,0 0 15,0 0-15,0 0 0,0 0 16,22 0-16,-22 0 0,21 0 0,-21-21 16,1 21-16,20 0 0,-21 0 15,21 0-15,-20 0 0,-1 0 0,0 0 16,0 0-16,0 0 0,0 0 16,1 0-16,-22-21 46</inkml:trace>
  <inkml:trace contextRef="#ctx0" brushRef="#br0" timeOffset="50607.82">2730 4953 0,'0'21'16,"-21"-21"31,0 0-47,21 21 15,-21-21-15,0 0 0,0 0 16</inkml:trace>
  <inkml:trace contextRef="#ctx0" brushRef="#br0" timeOffset="51275.95">1968 5630 0,'-21'0'0,"21"-21"0,0 0 16,0 0-16,0 0 15,0 0-15,0-1 16,0 1-16,0 0 16,0 0-16,0 0 15,-21 21 16,0 21-15,0-21-16,0 21 0,-1 0 0,1-21 16,21 21-16,-21 1 0,21-1 15,0 0 1,0 0-16,0 0 0,0 0 16,21-21-16,0 0 15,-21 22-15,22-1 0,-1-21 0,0 21 16,0-21-16,0 21 0,0-21 15,1 21-15,-1-21 0,0 21 16,-21 1-16,0-1 16,0 0-16,0 0 0,-21 0 15,0 0-15,-22-21 0,22 22 16,0-1-16,-21-21 0,20 21 16,-20-21-16,21 0 0,0 0 0,0 0 15,-1 0-15,-20 0 16,21 0-16,0 0 0,0 0 0,-1-21 15,1 0-15,0-1 16,0 1-16,0 0 0,0 0 0,21 0 16,-22 0-16,22-1 0,0 1 15,0 0-15,0 0 0,22 0 16,-1 21-16,0-21 16,0-1-16,0 22 0,0-21 15,1 21-15,-1-21 0</inkml:trace>
  <inkml:trace contextRef="#ctx0" brushRef="#br0" timeOffset="51567.87">2117 5376 0,'0'0'0,"0"22"31,0-1-16,0 0-15,0 0 0,0 0 16,-22 0-16,22 22 0,-21-22 16,21 21-16,0-21 0,0 22 15,-21-22-15,21 0 0,-21 21 16,21-20-16,0-1 0,0 0 0,0 0 16,0 0-16,0 0 0,-21-21 15,21 22-15,0-44 47</inkml:trace>
  <inkml:trace contextRef="#ctx0" brushRef="#br0" timeOffset="51939.34">2286 5630 0,'0'22'16,"0"-1"-16,0 0 0,-21 0 16,21 0-16,0 0 15,21-21 1,0 0 0,0 0-16,0 0 15,-21-21 1,22 21-16,-22-21 0,21 21 0,-21-21 15,0 0-15,0 0 16,-21-1-16,-1 22 16,1 0-16,0 0 15,0 0-15,0 0 0,0 22 16,-1-1 0,22 0-16,0 0 15,22-21 1,-1 0-16,0 0 15,0 0-15,0 0 0,0 0 16</inkml:trace>
  <inkml:trace contextRef="#ctx0" brushRef="#br0" timeOffset="52483.77">2667 5567 0,'21'0'0,"-21"21"32,0 0-32,0 0 15,0 1 1,0-1-16,0 0 0,0 0 16,0 0-16,0 0 0,0 1 15,0-1-15,0 0 0,0 0 16,0 0-16,0 0 15,-21 1-15,0-22 32,21-22-1,-21 22-31,21-21 0,0 0 0,0 0 16,0 0-16,0 0 0,0-1 15,0-20-15,0 21 0,0 0 16,21-22-16,0 22 0,0 0 0,21 0 15,1 0-15,-1 0 0,-21 21 16,22 0-16,-1 0 0,-21 0 0,21 0 16,-20 0-16,-1 0 0,0 0 15,0 21-15,0 0 0,-21 0 0,0 0 16,0 0-16,0 1 0,0-1 16,0 0-16,0 0 0,-21 21 0,21-20 15,-21-1-15,0 0 0,0 0 16,-1-21-16,22 21 0,0 0 15,-21-21-15,21-21 32,21 0-17,1 0-15,-22 0 0,21 0 16</inkml:trace>
  <inkml:trace contextRef="#ctx0" brushRef="#br0" timeOffset="52992.18">3535 5461 0,'-21'0'0,"-1"0"0,1 0 16,0 0-1,0 0-15,21 21 0,-21-21 0,0 21 16,21 1-16,-22-1 0,22 0 15,-21 0-15,0 0 0,21 0 0,0 1 16,0-1-16,0 0 0,0 21 16,0-21-16,0 1 0,0-1 15,0 0-15,0 0 16,21-21-16,0 0 0,1 0 16,-1 0-16,0 0 0,0 0 15,0 0-15,0 0 0,1-21 16,-1 0-16,0 0 0,0-1 15,-21 1-15,0 0 0,0 0 16,0 0-16,0 0 0,0-1 0,0-20 16,0 21-16,0 0 0,-21 0 15,0-1-15,0 22 0,21-21 0,-22 21 16,1 0-16,0 0 0,0 0 16,-21 0-16,20 0 0,1 21 0,0 1 15,0-1-15,21 0 0,-21 0 16,21 0-16,-21 0 0,21 22 15,-22-22-15,22 0 0,0 21 0,0-20 0,0-1 16,0 0-16,0 0 16,22-21-16,-1 0 0,0 0 15,0 0-15,0 0 0,0 0 16,1 0-16,-1 0 0</inkml:trace>
  <inkml:trace contextRef="#ctx0" brushRef="#br0" timeOffset="60615.98">4572 4445 0,'0'0'0,"-21"-21"16,0 21-1,21 21-15,-22 0 16,22 0-16,0 1 0,0-1 0,0 0 16,0 21-16,0-21 0,0 22 15,0-1-15,0-21 0,0 22 0,0-1 16,0-21-16,-21 21 0,21-20 15,0-1-15,0 0 0,0 0 0,0 0 16,0 0 0,0-42-1,0 0-15,0 0 16</inkml:trace>
  <inkml:trace contextRef="#ctx0" brushRef="#br0" timeOffset="60956.79">4614 4403 0,'21'0'0,"-42"0"0,64 21 0,-22 0 0,0 21 16,-21-20-16,0-1 0,0 0 15,0 0-15,0 21 0,-21-20 0,21-1 16,-43 0-16,22 0 0,0 0 16,0 0-16,0 1 0,0-1 0,-1 0 15,1-21-15,0 21 16,42-42 15,0 21-15,-21-21-16</inkml:trace>
  <inkml:trace contextRef="#ctx0" brushRef="#br0" timeOffset="61431.39">4699 4614 0,'0'0'0,"21"0"16,0 0-16,0 0 15,1 0-15,-1 0 0,0 0 16,0 22-16,0-22 16,-21 21-16,0 0 0,21 0 0,-21 0 15,0 0-15,0 1 0,0-1 16,0 0-16,0 0 0,0 0 0,0 0 16,-21 1-16,21-1 0,0 0 0,-21 0 15,0-21 1,21 21-16,0-42 31,0 0-31,0 0 16,0 0-16,0-1 0,21 1 15,-21 0-15,21 0 0,-21 0 0,0 0 16,0-1-16,21 1 0,-21 0 0,22 0 16,-22 0-16,21 21 15,0 0-15,-21-21 0,21 21 0,0 0 16,0 0-1</inkml:trace>
  <inkml:trace contextRef="#ctx0" brushRef="#br0" timeOffset="61863.66">5165 4614 0,'0'22'16,"-22"-22"-16,22 21 0,-21 0 16,21 0-16,-21 0 0,21 0 15,0 1-15,0-1 0,0 0 16,0 0-16,0 0 0,0 0 0,0 1 16,0-1-16,0 0 15,0 0-15,21-21 16,0 0-16,1 0 15,-1 0-15,0 0 0,-21-21 16,21 21-16,0-21 0,0 0 16,-21-1-16,0 1 0,0 0 15,22 0-15,-22 0 0,0 0 0,0-1 16,0 1-16,-22 0 16,1 0-16,21 0 0,-21 21 0,0 0 15,21-21-15,-21 21 16,0 0-16,-1 0 15,1 0-15,21 21 16,0 0-16,0 0 16,0 0-1,21-21 1</inkml:trace>
  <inkml:trace contextRef="#ctx0" brushRef="#br0" timeOffset="62836.1">5609 4593 0,'0'0'0,"-21"0"0,0 0 0,0 0 16,-1 0-16,1 0 0,0 0 15,0 0-15,0 21 0,21 1 16,-21-1-16,-1 0 15,22 0-15,0 0 0,0 0 0,0 22 16,-21-22-16,21 0 0,0 21 16,0-20-16,0-1 0,0 0 0,0 0 15,0 0-15,0 0 16,21-21-16,1 0 16,-1 0-16,0 0 15,0-21-15,0 0 0,0 0 16,1 0-16,-1 0 0,-21-1 15,21 1-15,-21 0 0,0-21 16,21 21-16,0-1 0,-21-20 0,0 21 16,0 0-16,0-22 0,0 22 0,0 0 15,0 0-15,0 0 0,0 0 16,0-1-16,0 1 16,0 42-1,0 1 1,0-1-16,0 0 0,0 21 15,0-21-15,0 22 0,0-22 16,0 21-16,0-21 0,0 22 0,0-1 16,0-21-16,0 0 0,0 1 15,0-1-15,0 0 0,0 0 0,0 0 16,21-21-16,1 0 16,-1 0-16,0 0 15,0 0-15,0 0 0,-21-21 16,21 0-16,1 0 0,-1 0 15,-21-22-15,21 22 0,-21 0 16,21 0-16,-21 0 0,0-1 16,0 1-16,21 21 15,-21 21 17,0 1-32,0-1 15,0 0-15,0 0 0,0 0 16,0 0-16,0 1 0,0-1 15,0 0-15,0 0 0,0 0 16,21-21 0,1 0-1,-1 0-15,0 0 16,-21-21-16,21 21 16,-21-21-16,21 0 0,0 21 0,-21-21 15,0-1-15,0 1 0,22 0 16,-22 0-16,0 0 0,0 0 15,0-1-15,0 44 47,0-1-31,0 0-16,0 0 0,0 0 0,0 0 16,0 1-16,0-1 0,0 0 15,-22 0-15,44-21 47,-1 0-47,0-21 16,-21 0-16,21 21 0</inkml:trace>
  <inkml:trace contextRef="#ctx0" brushRef="#br0" timeOffset="63071.97">6286 4699 0,'-21'21'16,"0"0"0,21 1-16,0-1 0,0 0 0,-21 0 15,21 0-15,0 0 0,0 1 16,0-1-16,0 0 0,0 0 16,0 0-1,21-21 1,0-21-1,0 21-15,-21-21 0,22 0 16,-22 0-16</inkml:trace>
  <inkml:trace contextRef="#ctx0" brushRef="#br0" timeOffset="63327.54">6435 4445 0,'-22'85'16,"22"-64"0,0 0-16,0 0 0,0 22 0,0-22 15,0 0-15,0 0 0,0 0 16,0 22-16,0-22 0,0 0 0,0 0 16,-21 0-16,21 0 0,0 1 0,0-1 15,0 0 1,0-42 15,21 21-31,-21-21 0,0-1 16</inkml:trace>
  <inkml:trace contextRef="#ctx0" brushRef="#br0" timeOffset="63513.43">6308 4636 0,'0'0'0,"21"0"47,0 0-47,0 0 0,0 0 16,0 0-16,1 0 0,-1-22 16,0 22-16</inkml:trace>
  <inkml:trace contextRef="#ctx0" brushRef="#br0" timeOffset="64096.93">4572 5503 0,'0'-21'16,"0"42"-16,21-42 0,-21 0 0,0 0 0,0 0 31,0 42-15,0 0-16,0 0 15,0 0-15,0 22 0,-21-1 16,21 0-16,0 1 0,-21-1 0,21 0 16,0 1-16,0-1 0,0 0 15,0-20-15,0 20 0,0-21 0,0 21 16,0-20-16,0-1 0,0 0 15,0 0-15,21-21 32,0-21-32,0 0 0</inkml:trace>
  <inkml:trace contextRef="#ctx0" brushRef="#br0" timeOffset="64440.27">4593 5503 0,'0'0'0,"0"-21"16,0 0-16,0 0 0,0 0 16,0 0-1,21-1 1,0 22-16,22 0 0,-22 0 0,0 0 16,21-21-16,-20 21 0,20 0 15,-21 0-15,21 0 0,-20 0 16,-1 21-16,0 1 0,0-1 0,-21 0 15,0 0-15,0 0 0,0 0 16,-21 1-16,0-1 0,0 0 0,-22 21 16,22-21-16,-21 1 0,21-1 15,-22 0-15,1 0 0,21-21 0,0 21 16,-1-21-16,1 0 0,21 21 16,21-21 15,1-21-31,-1 21 15,0-21-15,0 0 0,0 0 0,22 21 16</inkml:trace>
  <inkml:trace contextRef="#ctx0" brushRef="#br0" timeOffset="64960.17">5207 5355 0,'-21'21'16,"21"1"0,0-1-16,0 21 0,-21-21 0,21 0 15,0 22-15,-22-1 0,22-21 16,0 22-16,0-1 0,0 0 0,0-21 16,-21 22-16,21-22 0,0 0 15,-21 21-15,21-20 0,0-1 0,0 0 16,0 0-16,0-42 47,0 0-32,0 0-15,0-1 16,0 1-16,0 0 0,0 0 16,0-21-16,0 20 0,0 1 0,21 0 15,0 0-15,1 0 16,-1 0-16,0 21 0,0 0 15,0 0-15,0 0 0,1 0 0,-1 0 16,0 21 0,-21 0-16,21 0 0,-21 0 0,0 0 15,0 22-15,0-22 0,0 0 16,0 0-16,0 0 0,-21 1 0,0-1 16,21 0-16,-21-21 15,21 21-15,0-42 47,21 0-31,0 21-16,0-21 0</inkml:trace>
  <inkml:trace contextRef="#ctx0" brushRef="#br0" timeOffset="65363.28">5630 5630 0,'-21'0'32,"0"22"-32,21-1 0,-21 0 15,0 0-15,21 0 0,0 0 16,0 1-16,-22-1 0,22 0 16,0 21-16,0-21 0,0 1 0,0-1 15,0 0-15,22-21 16,-1 21-16,0-21 15,0 0-15,0 0 16,0 0-16,1 0 0,-22-21 0,21 0 16,0 21-16,-21-21 0,0-1 0,0 1 15,0 0-15,0 0 16,0 0-16,0 0 0,0-1 0,-21 1 16,0 0-16,-1 0 0,1 0 15,0 21-15,0 0 0,0 0 16,0 0-16,-1 0 0,1 0 0,0 0 15,21 21 1,0 0 0,21-21-1,0 0-15,1 0 0,-1 0 0,21 0 16,-21-21-16</inkml:trace>
  <inkml:trace contextRef="#ctx0" brushRef="#br0" timeOffset="65843.07">5905 5609 0,'0'21'16,"0"1"-1,0-1-15,0 0 0,0 0 16,0 0-16,0 0 0,0 1 0,0-1 16,0 0-16,0 0 0,-21 0 15,21 0-15,0 1 0,-21-1 0,21 0 16,0 0-16,0 0 15,0-42 32,0 0-47,0 0 16,0 0-16,0-1 16,0 1-16,0 0 0,0 0 15,0 0-15,0 0 0,21-22 0,0 22 16,1 0-16,-22 0 0,21 21 15,0-21-15,0-1 0,0 22 0,0 0 16,1 0-16,-1 0 16,-21 22-16,0-1 0,0 0 15,21 0-15,-21 0 0,0 22 0,0-22 16,0 0-16,0 0 0,0 21 16,0-20-16,0-1 0,-21 0 15,21 0-15,0 0 0,0-42 63,21 0-63,0 0 15</inkml:trace>
  <inkml:trace contextRef="#ctx0" brushRef="#br0" timeOffset="66204.86">6181 5800 0,'0'0'0,"21"0"0,0 0 15,0 0 1,0 0-16,0 0 0,1-21 16,-22-1-16,21 1 15,-21 0-15,0 0 16,-21 21 15,-1 0-31,1 0 0,0 21 16,0 0-16,21 0 0,-21 1 15,21 20-15,-21-21 0,21 0 0,0 0 16,0 1-16,0-1 0,0 0 16,0 0-16,0 0 0,0 0 15,21-21-15,0 0 16,0 0-16,0 0 0,0 0 0,1 0 15,-1 0-15,0-21 0,0 21 16,21-21-16,-20 0 0,-1 0 0,0 0 16</inkml:trace>
  <inkml:trace contextRef="#ctx0" brushRef="#br0" timeOffset="66768.42">6837 4403 0,'0'0'0,"-21"0"31,21 21-15,-22 0-16,22 0 15,0 0-15,0 22 0,0-22 0,0 21 16,0 1-16,-21-1 0,21-21 0,0 21 15,0 1-15,0-1 0,-21-21 16,21 22-16,-21-22 0,21 0 0,0 0 16,0 0-16,0 0 0,0 1 15,0-44 17,0 1-32,21 0 15</inkml:trace>
  <inkml:trace contextRef="#ctx0" brushRef="#br0" timeOffset="67105.87">6816 4424 0,'0'-64'32,"0"43"-32,21 21 15,0-21-15,0 0 16,21 21-16,-20 0 0,-1 0 15,0 0-15,21 0 0,-21 0 16,1 0-16,20 21 0,-21-21 16,0 21-16,0 0 0,-21 1 0,0 20 15,22-21-15,-22 0 0,0 22 16,0-22-16,-22 21 0,1-21 0,0 0 16,-21 1-16,21 20 0,-22-21 15,22 0-15,-21 0 0,21 1 0,-1-22 16,1 21-16,0 0 0,0-21 15,42 0 17,0-21-32,0 21 0,1-21 15,-1-1-15,0 22 0</inkml:trace>
  <inkml:trace contextRef="#ctx0" brushRef="#br0" timeOffset="67515.63">7260 4657 0,'-21'0'31,"21"-21"-31,21-1 16,0 22-1,0 0-15,1 0 0,-1 0 16,0 0-16,0 0 0,0 0 15,0 0-15,1 0 0,20 22 16,-21-1-16,0-21 0,-21 21 0,21 0 16,1 21-16,-22-20 0,0-1 0,0 0 15,0 0-15,0 21 0,0-20 16,0-1-16,-22 0 0,1 0 16,0 0-16,0-21 15,0 0-15,21-21 16,0 0-1,0 0 1,0 0-16,0-1 0,0 1 0,0 0 0,21 0 16,0-21-16,0 20 0,-21 1 15,21 0-15,1 0 0,-1 0 16,0 0-16,0-1 0,0 22 0,0-21 16,1 21-16,-1 0 0,0-21 15</inkml:trace>
  <inkml:trace contextRef="#ctx0" brushRef="#br0" timeOffset="67739.5">8022 4551 0,'0'21'0,"0"-42"0,0 63 0,0-21 15,0 1 1,0-1-16,0 0 0,0 0 0,0 0 0,-21 0 16,0 1-16,21-1 0,0 0 15,0 0-15,-21 0 0,21 0 16,0 1-16,-22-22 0,22 21 0,0 0 31,22-42-15,-22 0-1,21-1-15,-21 1 16,0 0-16</inkml:trace>
  <inkml:trace contextRef="#ctx0" brushRef="#br0" timeOffset="68061.49">8022 4382 0,'0'0'0,"-21"0"0,0 0 15,21 21-15,-21-21 16,21 21-16,0 0 16,21-21-16,0 0 15,0 0-15,0 0 0,0 0 16,1 0-16,-1 0 0,0 0 15,0 0 1,-21-21-16,0 0 16,0 0-16,-21 21 15,0 0-15,0 0 16,-1 0-16,1 0 16,0 0-16,21 21 0,0 0 15,0 0-15,0 0 0,0 0 16,0 1-16,0-1 0,0 0 15,0 0-15,0 0 0</inkml:trace>
  <inkml:trace contextRef="#ctx0" brushRef="#br0" timeOffset="68375.89">8530 4572 0,'0'0'0,"-21"0"16,0 0-16,0 0 0,-1 0 15,1 0-15,0 21 16,0 0-16,0-21 0,21 22 16,-21-1-16,21 0 0,-22 21 15,22-21-15,0 1 0,0-1 0,0 0 16,0 0-16,0 21 0,0-20 15,0-1-15,0 0 16,0 0-16,22-21 0,-1 0 16,0 0-16,0 0 0,0 0 15,0 0-15,1 0 0,-1 0 16,0-21-16,0 0 0,0 0 0,0 21 16</inkml:trace>
  <inkml:trace contextRef="#ctx0" brushRef="#br0" timeOffset="68807.64">8784 4657 0,'0'21'16,"0"0"-16,21-21 31,0 0-16,1 0-15,-1 0 0,0 0 16,-21-21-16,21 21 16,0-21-16,-21 0 0,21-1 15,-21 1-15,22 21 0,-22-21 16,0 0 0,-22 21-16,1 0 15,0 0-15,0 0 0,0 0 16,0 21-16,-1-21 0,1 21 0,0 0 15,0 22-15,21-22 0,-21 21 0,21-21 16,-21 22-16,21-22 0,0 0 16,0 21-16,0-20 0,0-1 0,0 0 15,21-21-15,0 21 0,0-21 0,0 0 16,0 21-16,1-21 0,20 0 16,-21 0-16,0 0 0,22 0 0,-22-21 15,0 21-15,0-21 0,0 0 16,0 21-16,1-21 0,-1-1 0,0 1 15,-21 0-15,0 0 0</inkml:trace>
  <inkml:trace contextRef="#ctx0" brushRef="#br0" timeOffset="69547.5">7006 5461 0,'0'0'0,"21"0"46,0 0-46,1 0 0,-1 0 0,0 0 16,21 0-16,-21 0 16,1 0-16,-1 0 0,21 0 0,-21 0 15,0-21-15,1 21 0,-1 0 0,0 0 16,-42 0 31,0 0-47,-1 0 0,1 0 15</inkml:trace>
  <inkml:trace contextRef="#ctx0" brushRef="#br0" timeOffset="70043.22">7112 5482 0,'0'0'0,"-42"43"16,42-22-16,-22-21 15,22 21-15,-21 0 0,0 0 16,21 0-16,-21 1 15,21-1-15,-21-21 0,21 21 16,-21-21 0,21-21 31,0 0-32,21 21-15,0-22 16,0 22-16,0 0 15,0 0-15,1-21 0,-1 21 16,0 0-16,0 0 0,0 0 16,0 0-16,1 0 0,-1 21 15,0 1-15,0-1 0,0 0 0,0-21 16,-21 21-16,22 0 0,-22 0 16,21 1-16,-21-1 0,0 0 0,0 0 15,0 0-15,0 0 0,0 1 16,-21-1-16,-1-21 0,1 21 15,0-21-15,0 0 0,-21 21 0,20-21 16,1 0-16,0 0 0,0 0 16,0 0-16,0 0 15,-1 0-15,22-21 32,0 0-17,22 21-15,-1-21 16,0 21-16</inkml:trace>
  <inkml:trace contextRef="#ctx0" brushRef="#br0" timeOffset="70622.89">7472 5863 0,'21'0'47,"-21"21"0,0 1-47,0-1 0,0 0 15,0 0-15,0 0 0,0 0 16,-21 1-16,0-1 0,21 0 0,0 0 16,-22 0-16,1-21 0,21 21 15</inkml:trace>
  <inkml:trace contextRef="#ctx0" brushRef="#br0" timeOffset="71315.49">7959 5609 0,'0'0'0,"21"0"0,-21-21 15,0 0 1,21 0-16,-21 0 16,0-1-16,0 1 15,0 0-15,0 0 16,-21 21-16,0 0 0,-1 0 16,1 0-16,0 0 15,0 0-15,0 21 0,-22-21 0,22 21 16,0 0-16,0 1 0,0-1 15,0 0-15,21 0 0,0 0 0,-22 0 16,22 1-16,0-1 0,0 0 0,0 0 16,22-21-1,-1 0-15,0 0 16,21 0-16,-21-21 0,1 21 16,20-21-16,-21 0 0,0 21 0,0-22 15,1 1-15,-1 0 0,0 21 0,0-21 16,0 0-16,0 0 15,-21-1 1,0 44 0,0-1-16,0 0 15,-21 0-15,21 0 16,0 0-16,0 1 0,0 20 0,0-21 16,0 0-16,-21 0 0,21 1 15,0-1-15,0 0 0,0 0 0,0 0 16,0 0-16,0 1 0,0-1 15,0 0-15,0 0 0,-21-21 16,21 21-16,-21-21 16,0 21-16,-1-21 0,1 0 0,0 0 15,0 0-15,0 0 0,0 0 0,-1 0 16,1 0-16,0 0 0,0 0 16,0 0-16,0 0 0,-1 0 0,1 0 15,21-21 1,0 0-16,0 0 15,21 21-15,1-21 0,-1 0 16,0 21-16</inkml:trace>
  <inkml:trace contextRef="#ctx0" brushRef="#br0" timeOffset="71947.13">8530 5567 0,'0'0'16,"21"0"-16,-21-21 0,0 0 0,0-1 15,0 1-15,0 0 16,-21 21-16,0 0 16,0-21-16,0 21 0,-1 0 0,1 0 15,0 0-15,0 0 16,0 0-16,0 21 0,-1 0 0,1-21 15,21 21-15,-21 1 0,0-1 16,21 0-16,-21 0 0,21 0 16,21-21-1,0 21 1,0-21-16,0 0 0,1 0 16,-1 0-16,0 0 0,0-21 15,0 0-15,0 21 0,1-21 16,-22 0-16,21 21 0,0-21 15,0 21 1,-21 21 15,0 0-31,0 0 0,0 0 16,0 0-16,0 1 0,0-1 16,0 0-16,0 0 0,0 0 15,0 0-15,0 1 0,0-1 16,0 0-16,0 0 0,0 0 0,0 0 15,0 1-15,0-1 16,-21 0-16,0 0 0,21 0 16,-21-21-16,-1 21 0,1-21 15,0 0-15,21 22 0,-21-22 16,0 0-16,0 0 16,-1 0-16,1 0 15,0 0-15,21-22 16,0 1-1,0 0-15,0 0 16,0 0-16</inkml:trace>
  <inkml:trace contextRef="#ctx0" brushRef="#br0" timeOffset="72563.95">9017 5525 0,'0'-22'0,"0"44"0,0-65 0,0 22 16,-21 21-16,0 0 15,-1-21 1,1 21-16,0 0 0,0 0 15,0 0-15,0 21 16,-1-21-16,1 21 0,0 0 0,0 1 16,0-1-16,21 0 15,0 0-15,0 0 16,21-21 0,0 0-1,0 0-15,0 0 0,1-21 16,-1 21-16,0-21 15,0 21-15,-21-21 0,21 21 16,0-21-16,1 21 16,-22 21 15,0 0-15,0 0-16,0 0 0,0 0 15,0 1-15,0-1 0,0 21 0,0-21 16,0 0-16,0 1 0,0-1 0,0 0 15,0 0-15,0 0 0,-22 0 16,22 1-16,-21-1 0,0 0 16,0-21-1,21 21-15,-21-21 16,0 0 0,-1 0-1,1 0 1,21-21-16,0 0 31</inkml:trace>
  <inkml:trace contextRef="#ctx0" brushRef="#br0" timeOffset="100724.97">127 5652 0,'0'0'0,"-21"21"0,0-21 0,-1 0 16,1 0-16,0 0 0,0 0 16,84 0 156,-20 0-172,20 21 0,1-21 0,-1 0 15,1 0-15,-1 0 0,1 0 16,-1 0-16,-20 0 0,20 0 0,-21 0 15,1 0-15,-1 0 0,0 0 16,-20 0-16,-1 0 0,21 0 16,-21 0-16,0 0 0,1 0 15,-1 0 17,-42 0 46,21-21-78,0 0 15</inkml:trace>
  <inkml:trace contextRef="#ctx0" brushRef="#br0" timeOffset="101359.61">910 5419 0,'0'0'0,"-21"0"16,21 21 30,0 0-46,21-21 0,0 21 16,-21 0-16,21-21 0,1 22 16,-1-22-16,0 21 0,0-21 15,-21 21-15,21-21 0,0 0 16,1 0-16,-1 21 0,0-21 0,21 0 16,-21 0-16,1 0 0,-1 21 15,0-21-15,0 0 0,0 0 16,0 0-16,-21 21 47,-21-21-32,0 22-15,0-22 0,0 21 0,0-21 16,-22 21-16,22-21 0,-21 21 16,21 0-16,-1 0 0,-20-21 15,21 22-15,0-1 0,0 0 16,-1 0-16,1 0 0,0 0 0,0 1 15,0-22-15,0 21 0,21 0 16,-22 0-16,22 0 16,-21-21-16,21 21 0,-21-21 15,21 22-15,0-1 32,0-42 46,0-1-63,0 1-15,0 0 16</inkml:trace>
  <inkml:trace contextRef="#ctx0" brushRef="#br1" timeOffset="114795.91">26479 445 0,'0'0'0,"22"0"0,-22-22 15,0 1-15,21 0 16,-21 0-1,21 0-15,-21 0 16,0-1-16,21 1 0,-21 0 16,21 0-16,-21 0 15,0 0 1,0-1-16,-21 44 47,0-1-47,21 0 15,-21 0-15,21 0 0,0 22 0,-21-22 16,21 21-16,-22 0 0,22-20 16,0 20-16,0 0 0,-21-21 0,21 22 15,0-22-15,-21 21 0,21 1 16,0-22-16,-21 21 0,21-21 16,0 0-16,0 22 0,0-22 15,0 0-15,0 0 0,0 0 16,0 1-16,0-1 0,21 0 15,0 0-15,0-21 16,1 0-16,-1 0 0,0 0 16,0 0-16,0 0 0,0 0 15,1-21-15,-1 0 0,0 21 16,-21-21-16,21-1 0,0 22 16,-21-21-16,0 0 0,0 0 15,21 0-15,-21 0 0,0-1 0,0 1 16,0 0-16,0 0 15</inkml:trace>
  <inkml:trace contextRef="#ctx0" brushRef="#br1" timeOffset="115063.76">26331 635 0,'-21'0'0,"42"0"62,0 0-62,1 0 0,-1 0 16,0 0-16,0 0 0,0 0 16,0 0-16,1 0 15,-1 0-15,0 0 0,0 0 16,0-21-16,0 21 15,1 0-15,-22-21 0,21 21 16</inkml:trace>
  <inkml:trace contextRef="#ctx0" brushRef="#br1" timeOffset="115664.12">26945 572 0,'0'-22'47,"0"1"-32,21 21 16,0 0-31,1 0 16,-1 0-16,0 21 0,0-21 16,-21 22-16,21-22 0,0 21 0,1 0 15,-1-21-15,0 21 0,0 0 16,0 0-16,0 1 0,-21-1 16,0 0-16,22 0 0,-22 0 15,21 0-15,-21 1 0,0-1 16,0 0-16,0 0 0,0 0 0,0 0 15,0 1-15,0-1 16,0 0-16,0 0 16,-21-21-1,21-21 17,0 0-32,0 0 15,0-1-15,0 1 0,0 0 16,0 0-16,0-21 0,21 20 15,0 1-15,-21 0 0,21 0 0,0-21 16,0 20-16,1 1 16,-1 0-16,0 21 0,-21-21 0,21 21 15,0 0-15,-21-21 0,0 0 16,21 21-16,-21-22 31</inkml:trace>
  <inkml:trace contextRef="#ctx0" brushRef="#br1" timeOffset="119099.32">26903 1291 0,'0'-21'31,"0"0"16,0 42 0,-21-21-32,21 21-15,0 0 0,-22-21 16,22 22-16,0-1 0,0 0 0,0 0 16,0 0-16,-21 22 15,21-22-15,0 0 0,-21 0 0,21 21 16,-21-20-16,21 20 0,0-21 16,0 21-16,-21 1 0,21-22 15,-21 21-15,21-21 0,0 22 16,-22-22-16,22 21 0,0-21 0,0 1 15,0-1-15,-21 0 0,21 0 16,0 0-16,-21 0 0,21 1 0,0-1 16,0 0-16,0 0 15,0 0-15,0 0 0,0 1 16,-21-1 0,21 0-1,0 0 1,0 0 46,21-21-62,0 0 0,0 0 16,1 0-16,-1 21 0,0-21 16,0 0-16,21 0 0,-20 0 0,20 0 15,0 22-15,1-22 0,-22 0 16,21 0-16,0 0 0,1 0 0,-1 0 15,0 0-15,1 0 0,-1 0 16,0 0-16,-20 0 0,20 0 16,-21 0-16,0 0 0,0 0 0,1 0 15,20 0-15,-21 0 0,0 0 16,0 0-16,1 0 0,-1 0 16,0 0-16,0 0 0,0 0 15,0 0-15,1 0 16,-22-22-1,0 1 17,0 0-32,-22 21 0,1-21 15,0 21-15,0-21 16,0 21-16,0-21 16,21-1-1,-22 22-15,1 0 0,0-21 0,0 21 16,21-21-16,-21 21 15,0 0-15,21-21 16,21 21 62,0 0-62,0 0-16,0 21 15,0-21-15,1 0 0,-1 0 16,0 0-16,0 0 0,0 0 16,0 0-16,1 0 0,-1 21 0,0-21 15,0 0-15,0 0 16,-21 21-16,0 1 31,-21-1-31,0-21 16,21 21-16,-21-21 0,0 21 15,-1 0-15,1-21 0,0 21 0,0 1 16,-21-1-16,20 0 16,1 0-16,0 0 0,0 0 0,0 22 15,0-22-15,-1 0 0,1 0 16,21 0-16,-21 1 0,0-22 0,0 21 16,21 0-16,-21-21 0,21 21 15,-22-21 1,22-21 31,0 0-47,0 0 0,0-1 15,22 1-15</inkml:trace>
  <inkml:trace contextRef="#ctx0" brushRef="#br1" timeOffset="122792.19">28300 2096 0,'21'0'0,"-21"-22"16,0 1-1,0 0 1,0 0-16,0 0 16,0 0-16,0-1 15,0 44 32,0-1-31,0 0-16,0 0 0,-21 0 15,21 0-15,-21 22 0,21-22 16,0 0-16,-22 21 0,1-20 16,21 20-16,0-21 0,0 21 0,-21-20 15,21 20-15,-21-21 0,21 21 16,0-20-16,0-1 0,0 21 0,0-21 15,0 0-15,0 1 16,0-1-16,21-21 0,0 21 16,0-21-16,1 0 0,-1 0 15,0 0-15,0 0 0,0 0 0,0 0 16,1 0-16,-1-21 16,0 21-16,0-21 0,0-1 0,0 1 15,1 0-15,-22 0 16,21 0-16,-21 0 0,21-1 0</inkml:trace>
  <inkml:trace contextRef="#ctx0" brushRef="#br1" timeOffset="123044.19">28130 2244 0,'0'0'15,"-21"21"-15,0-21 0,42 0 47,0 0-47,1 0 0,-1 0 16,0 0-16,0 0 0,0 0 0,0 0 16,1 0-16,-1 0 0,0 0 15,0 0-15,0 0 0,0 0 16,1 0-16</inkml:trace>
  <inkml:trace contextRef="#ctx0" brushRef="#br1" timeOffset="123899.91">29210 2286 0,'0'0'16,"0"-21"-16,0 0 16,-21 0-1,0 21 1,-1 0-16,1 0 0,0 0 16,0 0-16,-21 0 0,20 0 0,1 0 15,0 0-15,-21 0 0,21 0 16,-1 0-16,1 0 0,0 21 0,0-21 15,0 21-15,0 0 0,-1-21 0,1 21 16,0 0-16,21 1 16,-21 20-16,21-21 0,0 0 0,0 0 15,0 1-15,0-1 0,0 0 16,0 0-16,0 0 0,0 0 0,0 1 16,0-1-16,21-21 15,0 0-15,0 21 0,1-21 0,-1 0 16,0 0-16,0 0 0,0 0 15,0 0-15,1 0 0,20 0 0,-21-21 16,0 21-16,0-21 0,22-1 16,-22 22-16,0-21 0,0 0 0,0-21 15,1 21-15,-1-22 0,0 22 16,-21-21-16,21 21 0,0-22 16,-21 1-16,21 21 0,1-22 15,-22 1-15,0 21 0,21-21 0,-21 20 16,21 1-16,-21-21 0,0 21 15,21 0-15,-21-1 0,0 1 16,0 42 15,0 1-31,-21-1 16,21 0-16,0 0 0,-21 21 16,0-20-16,21-1 0,-22 21 0,22-21 15,0 22-15,0-1 0,-21-21 16,21 21-16,0-20 0,0 20 15,0-21-15,0 21 0,0-20 16,0-1-16,0 0 0,0 0 0,21 0 16,-21 0-16,22-21 0,-1 22 15,0-22-15,0 0 0,0 0 16,0 0-16,1 0 0,-1 0 16,0 0-16,0 0 0,0 0 0,-21-22 15,21 1-15,1 0 0</inkml:trace>
  <inkml:trace contextRef="#ctx0" brushRef="#br1" timeOffset="124947.2">30776 1947 0,'0'0'0,"21"0"15,1 0 1,-1 0-16,-21-21 0,21 21 15,-21-21-15,0 0 16,0 0-16,0 0 16,0-1-16,-21 22 15,0 0 1,-1 0-16,1 0 16,0 0-16,0 22 0,-21-1 0,20-21 15,1 21-15,0 0 0,0 0 16,21 0-16,0 1 0,-21-22 0,21 21 15,0 0-15,0 0 0,0 0 16,0 0-16,21-21 16,0 0-16,0 22 15,0-22-15,1 0 0,20 0 16,-21 0-16,0 21 0,0-21 0,22 0 16,-22 0-16,0 0 0,0 21 15,0-21-15,1 21 0,-1-21 16,-21 21-16,0 0 15,-21-21-15,-1 22 16,1-22-16,0 0 0,0 0 16,-21 21-16,20-21 0,-20 21 0,21-21 15,0 0-15,-22 0 0,22 0 16,0 0-16,0 0 0,0 0 0,0 0 16,-1 0-1,1 0 1,21-21-1,21 21-15,1-21 16</inkml:trace>
  <inkml:trace contextRef="#ctx0" brushRef="#br1" timeOffset="125277.02">31200 1757 0,'0'21'15,"0"0"1,0 0-16,0 1 0,0 20 16,0-21-16,0 21 0,-22-20 15,22 20-15,-21-21 0,21 21 0,0-20 16,0 20-16,-21-21 0,21 0 15,0 22-15,-21-22 0,21 0 16,0 0-16,0 0 0,0 0 16,0 1-16,0-1 0,0 0 15,0-42 17,21 21-17,0 0-15</inkml:trace>
  <inkml:trace contextRef="#ctx0" brushRef="#br1" timeOffset="125487.89">31411 2180 0,'0'-21'93,"21"21"-93,1 0 16</inkml:trace>
  <inkml:trace contextRef="#ctx0" brushRef="#br1" timeOffset="126067.56">31729 2053 0,'0'21'15,"0"1"1,0-1-16,0 0 15,0 0-15,0 0 0,0 0 16,-21 1-16,21-1 0,-22 0 16,22 0-16,-21 0 0,21 0 0,0 1 15,0-1-15,-21-21 16,21 21-16,0-42 47,0 0-32,0-1 1,0 1-16,21 0 16,-21 0-16,21 0 0,-21 0 0,22-1 15,-1 1-15,0-21 0,-21 21 16,21 0-16,0-1 0,0 1 0,1 21 16,-1-21-16,0 21 0,0 0 15,0 0-15,0 0 0,22 0 16,-22 0-16,0 0 0,21 21 0,-20 0 15,-22 1-15,0-1 0,0 0 16,0 21-16,0-21 0,0 1 0,0-1 16,0 21-16,0-21 0,-22 0 15,22 1-15,-21-1 0,0 0 16,21 0-16,-21-21 16,21 21-16,-21-21 15,21-21 16,0 0-31,0 0 0,21 21 16</inkml:trace>
  <inkml:trace contextRef="#ctx0" brushRef="#br1" timeOffset="126515.3">32448 2074 0,'0'0'0,"0"-21"0,0 42 47,-21 1-31,0-1-16,0 0 16,21 0-16,-21 0 0,0 0 15,-1 1-15,1-1 0,21 0 16,0 0-16,-21 0 0,21 0 15,0 1-15,0-1 0,0 0 16,21-21-16,0 21 16,1-21-16,20 0 0,-21 0 15,0 0-15,22 0 0,-22 0 0,0 0 16,21 0-16,-21-21 0,1 0 16,20 21-16,-21-21 0,0-1 15,0-20-15,1 21 0,-22 0 16,0 0-16,21-22 0,-21 22 0,0 0 15,0-21-15,0 20 0,0 1 16,0 0-16,-21 0 0,-1 0 16,1 0-16,0 21 0,0 0 15,0 0-15,0 0 0,-1 0 16,1 0-16,0 0 0,0 21 0,0 0 16,0 0-16</inkml:trace>
  <inkml:trace contextRef="#ctx0" brushRef="#br1" timeOffset="128011.38">26628 2519 0,'0'0'0,"21"0"0,-21 21 46,0 0-46,0 0 0,0 22 16,0-1-16,-21 0 0,-1 1 16,22-1-16,-21 0 0,0 1 0,21 20 15,-21-20-15,0-1 0,0 21 16,21-20-16,-22 20 0,1-20 0,21-1 16,0 21-16,-21-41 0,0 20 15,21 0-15,-21-21 0,21 1 0,0 20 16,0-21-16,0 0 15,0 0-15,0 1 16,21-22 0,0 0-16,0 0 15,-21-22 1,0 1 15,21 21-15,1 0-1,-1 0 1,0 0-16,0 0 0,0 0 16,22 0-16,-22 0 0,21 0 0,22 0 15,-1 0-15,1 0 0,-1 0 0,1 0 16,-1 0-16,22 0 16,-22 0-16,-20 0 0,20 0 0,-21 0 15,1 0-15,-1 0 0,0 0 16,-20 0-16,-1 0 0,0 0 0,-21-21 31,-21 21-15,0-21-16,21 0 0,-22 21 15,1 0-15,0-21 0,0 21 0,0 0 16,21-22 0,-21 22-16,42 0 46,0 0-30,0 0-16,0 0 0,0 0 16,1 22-16,-1-22 15,-21 21-15,21 0 0,0 0 16,-21 0 0,0 0-16,0 1 0,0-1 15,0 0-15,0 0 0,-21 0 16,0-21-16,0 21 0,21 1 0,-22-1 15,1-21-15,0 21 0,21 0 16,-21-21-16,21 21 0,-21-21 16,0 21-16,42-42 47,0 0-47,0 0 0</inkml:trace>
  <inkml:trace contextRef="#ctx0" brushRef="#br1" timeOffset="128379.52">28363 3069 0,'0'0'0,"0"-21"0,-21 21 31,21 21-31,-21 0 16,0 1-16,21 20 0,-21 0 15,-1 1-15,1-1 0,21 0 0,-21 1 16,0 20-16,21-42 0,-21 22 16,21-1-16,-21 0 0,-1-21 0,22 22 15,0-22-15,0 0 0,0 0 16,0 0-16,0 1 0,0-1 15,22-21 1,-1 0-16,0 0 0,0 0 16,0 0-16,0 0 0,1 0 15,-1 0-15,0-21 0,0 21 0,0-22 16,0 1-16,1 0 0,-1 0 16,0 0-16</inkml:trace>
  <inkml:trace contextRef="#ctx0" brushRef="#br1" timeOffset="128631.37">28130 3387 0,'22'0'31,"-1"0"-31,0 0 0,0 0 15,0 0-15,0 0 0,22 0 16,-22 0-16,21 0 0,-21 0 0,1 0 16,20 0-16,-21 0 0,0 0 15,0 0-15,1 0 0,-1 0 16,0 0-16,0 0 16,-21-21-16</inkml:trace>
  <inkml:trace contextRef="#ctx0" brushRef="#br1" timeOffset="129355.29">29295 3471 0,'0'0'16,"0"-21"-16,0 0 0,0 0 15,0 0-15,0 0 16,0-1-16,-22 1 0,22 0 16,-21 21-16,0-21 15,0 21-15,0 0 0,0 0 16,-1 0-16,1 0 0,0 0 15,-21 21-15,21 0 0,-1 0 0,1 22 16,0-22-16,0 21 16,0-21-16,0 22 0,21-22 0,0 0 15,-22 21-15,22-20 0,0-1 16,0 0-16,0 0 0,0 0 0,0 0 16,0 1-16,0-1 0,22 0 15,-1-21-15,0 0 0,0 0 16,0 0-16,0 0 0,1 0 0,-1 0 15,0 0-15,21 0 0,-21-21 16,1 21-16,20-21 0,-21 21 0,0-22 16,0 1-16,1 0 0,-1 0 15,0-21-15,0 20 0,0-20 0,0 21 16,-21-21-16,0-1 16,22 1-16,-22 0 0,21-1 0,-21 1 15,0 0-15,0-1 0,0 22 16,0 0-16,0 0 0,0 0 0,0-1 15,0 44 17,0-1-32,-21 0 0,21 21 15,-22 1-15,22-1 0,-21 0 16,21 1-16,0-1 0,0 0 0,0 1 16,0-1-16,0-21 0,0 21 15,0-20-15,0-1 0,0 0 16,0 0-16,21 0 0,1-21 0,-22 21 15,21-21-15,-21 22 16,21-22-16,0 0 0,0 0 16,0 0-1,-21-22-15</inkml:trace>
  <inkml:trace contextRef="#ctx0" brushRef="#br1" timeOffset="129511.2">29570 3704 0,'0'0'15,"21"0"-15,-21 21 16</inkml:trace>
  <inkml:trace contextRef="#ctx0" brushRef="#br1" timeOffset="130083.87">30797 3217 0,'0'0'15,"0"-21"-15,-21 0 0,0 42 47,21 0-47,0 22 16,-21-22-16,21 21 0,0 1 15,0-1-15,0 0 0,0 1 16,0-1-16,0 0 0,0 1 0,-21-22 16,21 0-16,0 21 0,0-21 15,0 1-15,0-1 0,0 0 16,0 0-1,0-42 17,0 0-32</inkml:trace>
  <inkml:trace contextRef="#ctx0" brushRef="#br1" timeOffset="130412.68">30692 3196 0,'0'0'0,"0"-42"0,0 21 0,0 0 0,0-1 16,0 1-16,0 0 16,21 21-1,0 0-15,0 0 0,0 0 16,0 0-16,1 0 0,20 0 0,-21 0 16,21 21-16,1 0 0,-22 1 15,0-1-15,21 21 0,-20-21 0,-22 22 16,0-1-16,0 0 0,0-21 15,0 22-15,0-22 0,-22 0 16,-20 0-16,21 0 0,-21 1 16,-1-22-16,1 21 0,0-21 15,20 0-15,1 0 0,-21 21 0,21-21 16,42 0 15,21 0-31,-21 0 16,1 0-16</inkml:trace>
  <inkml:trace contextRef="#ctx0" brushRef="#br1" timeOffset="130951.45">31496 3175 0,'0'0'16,"-21"0"-1,0 21-15,21 0 0,0 1 16,-22-1-16,22 21 0,-21 0 16,21-20-16,-21 20 0,21 0 15,0 1-15,0-22 0,0 21 0,0 0 16,0-20-16,0 20 0,-21-21 16,21 0-16,0 22 0,0-22 15,0 0-15,-21-21 0,21 21 16,0 0-16,-21-21 15,-1 0 1,22-21 0,0 0-16,0 0 15,0 0-15,0-1 0,0-20 16,22 21-16,-1 0 0,0 0 16,0-22-16,0 22 0,22 0 15,-22 0-15,21 0 0,-21-1 0,22 22 16,-22 0-16,0 0 0,21 0 15,-21 0-15,1 0 0,-1 0 16,0 22-16,-21-1 0,0 21 16,21-21-16,-21 0 0,0 1 0,0-1 15,0 0-15,0 0 0,0 0 16,0 0-16,-21 1 0,21-1 16,-21-21-16,0 0 0,21 21 15,-22-21-15,44-21 47,-1 0-47</inkml:trace>
  <inkml:trace contextRef="#ctx0" brushRef="#br1" timeOffset="131343.5">32067 3408 0,'-63'0'16,"42"21"-16,0-21 16,-1 21-16,1 0 0,0 1 0,0 20 15,21-21-15,-21 0 0,21 22 16,-21-22-16,21 0 0,0 0 16,0 0-16,0 0 0,0 1 15,0-1-15,0 0 0,21-21 16,0 0-16,0 0 15,0 0-15,0 0 16,1 0-16,-1 0 0,0-21 16,0 21-16,-21-21 0,0-1 15,21 1-15,-21 0 0,21 0 0,-21 0 16,0 0-16,0-22 0,0 22 16,0-21-16,0 21 0,0-1 0,-21 1 15,0 0-15,0 21 0,21-21 16,-21 21-16,0 0 15,21 21 1,0 0 0,21-21-1</inkml:trace>
  <inkml:trace contextRef="#ctx0" brushRef="#br1" timeOffset="131875.76">32343 3450 0,'0'0'0,"0"21"47,0 1-47,-22-1 0,22 0 0,-21 21 16,21-21-16,-21 1 0,21-1 15,0 0-15,-21 0 0,21 0 16,-21 0-16,21 1 0,-21-1 0,21 0 15,0 0 1,0-42 31,0 0-47,0 0 16,0-1-16,0 1 0,21 0 15,-21-21-15,21 21 0,0-22 16,21 22-16,-20-21 0,20 21 15,-21-22-15,21 22 0,22 0 0,-22 0 16,1 21-16,-1 0 0,0 0 16,-21 0-16,22 21 0,-22 0 15,0 0-15,-21 22 0,0-22 0,0 0 16,0 21-16,0-21 0,0 22 16,0-22-16,0 0 0,0 0 15,-21 0-15,0 1 0,0-1 0,-1 0 16,1-21-1,0 0 1,21-21 15,21 0-15,0 21-16,-21-22 0,22 1 16</inkml:trace>
  <inkml:trace contextRef="#ctx0" brushRef="#br1" timeOffset="132275.54">32956 3577 0,'22'0'32,"-1"0"-32,0 0 15,0 0-15,0 0 16,0-21-16,22 21 0,-22-21 15,0 21-15,0-21 0,0 0 0,1-1 16,-1 22-16,0-21 0,-21 0 16,0 0-16,0 0 15,-21 21-15,-22 0 0,22 0 0,-21 0 16,21 0-16,-22 21 0,1 0 16,21 0-16,-21 0 0,20 1 15,1-1-15,-21 21 0,21-21 16,21 0-16,0 22 0,0-22 0,0 0 15,0 0-15,0 0 0,0 1 16,21-1-16,21-21 0,-21 21 16,22 0-16,-1-21 0,0 0 0,22 0 15,-1 0-15,-20 0 0,20 0 16,-20 0-16,-1 0 0,0 0 16,1-21-16,-22 0 0,0 21 0,-21-21 15,0-1-15</inkml:trace>
  <inkml:trace contextRef="#ctx0" brushRef="#br1" timeOffset="133623.82">26564 3641 0,'0'21'31,"0"21"-31,0-21 16,0 22-16,-21-22 0,21 21 0,0 22 16,0-22-16,-21 22 0,0-1 15,21 1-15,-22-1 0,1 1 0,21-22 16,-21 21-16,0 1 0,21-22 15,-21 1-15,21-1 0,0 0 0,0 1 16,0-1-16,0-21 0,0 21 16,0-20-16,0-1 0,0 0 0,0 0 15,0 0-15,0 0 0,21 1 16,0-22 0,0-22 30,0 1-30,1 21 0,-1 0-16,0 0 0,0 0 15,21 0-15,-20 0 0,20 0 16,-21 0-16,43 0 0,-22 0 0,0 0 16,22 0-16,-1 21 0,-20-21 15,-1 0-15,21 0 0,-20 0 0,-22 22 16,0-22-16,21 0 0,-20 0 15,-22-22 17,-22 1-32,1 21 0,0-21 15,0 21-15,0-21 0,0 21 0,-1-21 16,1 21 0,21-21-16,-21 21 0,42 0 46,0 0-46,1 0 0,-1 0 16,0 0-16,0 0 0,0 0 0,0 21 16,1-21-16,-1 21 15,0-21-15,0 21 0,-21 0 0,21-21 16,-21 21-16,0 1 0,0-1 0,0 0 16,0 0-16,-21-21 0,0 21 15,0 0-15,0 1 0,-1-22 0,1 21 16,0 0-16,0-21 0,0 0 15,21 21-15,-21-21 0,-1 0 16,22 21 0,0-42 15,22 0-31,-1 21 0,0-21 0</inkml:trace>
  <inkml:trace contextRef="#ctx0" brushRef="#br1" timeOffset="133940.65">28236 4403 0,'-63'0'15,"42"21"1,21 0-16,-22 0 0,1 0 0,0 22 15,21-22-15,-21 21 0,0-21 16,21 22-16,0-22 0,-21 21 16,21 1-16,-22-22 0,1 21 0,21-21 15,0 22-15,0-22 0,0 0 16,0 0-16,0 0 0,0 0 16,21-21-1,1 0-15,-1 0 0,0 0 16,0 0-16,0 0 0,0 0 15,1-21-15,-1 0 0,0 0 0,0 0 16</inkml:trace>
  <inkml:trace contextRef="#ctx0" brushRef="#br1" timeOffset="134139.54">27919 4678 0,'0'0'0,"21"0"47,0 0-47,0 0 15,0 0-15,22 0 0,-22 0 0,0 0 16,21 0-16,-20 0 0,20 0 16,-21 0-16,21 0 0,1 0 15</inkml:trace>
  <inkml:trace contextRef="#ctx0" brushRef="#br1" timeOffset="134727.2">28935 4636 0,'0'0'0,"0"-22"15,-21 1 1,-1 21-16,1-21 15,0 21-15,21-21 0,-21 21 16,0 0-16,0 0 16,-1 0-16,1 0 0,0 0 0,0 0 15,0 21-15,0 0 0,-1-21 16,1 21-16,0 1 0,0 20 0,0-21 16,0 0-16,-1 0 0,1 22 15,21-22-15,0 0 0,0 21 0,0-20 16,0-1-16,0 0 0,0 0 15,0 0-15,21-21 16,1 0-16,-1 0 16,0 0-16,0 0 0,0 0 0,0 0 15,1 0-15,-1-21 0,21 21 0,-21-21 16,0 0-16,1 0 0,-1-22 16,0 22-16,0 0 0,0-21 0,22 20 15,-22-20-15,0 0 0,0 21 16,-21-22-16,21 1 0,0 21 0,1-22 15,-22 1-15,0 21 0,0 0 16,0 0-16,0-1 0,0 1 0,0 42 31,-22 1-31,1-1 0,0 0 0,21 21 16,-21-21-16,0 22 16,21-1-16,0-21 0,0 22 0,0-1 15,0-21-15,0 21 0,0 1 16,0-22-16,0 0 0,0 21 0,21-20 15,0-1-15,0-21 0,0 21 16,1 0-16,20-21 0,-21 0 0,21 0 16,1 0-16,-1 0 0,0 0 15,1-21-15,-1 21 0</inkml:trace>
  <inkml:trace contextRef="#ctx0" brushRef="#br1" timeOffset="135411.51">30734 4445 0,'0'-21'0,"21"21"31,0 0-31,0 0 16,1 0-16,-1 0 0,21 0 15,-21 0-15,0 0 0,22 0 0,-22 0 16,0 0-16,0 0 0,0 21 16,1-21-16</inkml:trace>
  <inkml:trace contextRef="#ctx0" brushRef="#br1" timeOffset="135911.24">30776 4403 0,'0'0'0,"-63"63"31,42-42-31,-1 1 0,22-1 15,-21 0-15,0 0 0,0 0 16,21 0 0,21-21 31,0 0-32,0 0-15,1-21 16,-1 21-16,0 0 15,0 0-15,0 0 0,0 0 16,1 0-16,-1 0 0,0 0 16,0 0-16,0 0 0,0 21 0,22 1 15,-22-22-15,0 21 0,0 0 16,-21 0-16,0 0 0,0 0 0,21 1 16,-21-1-16,0 0 0,0 0 15,0 0-15,-21-21 0,0 21 16,0 1-16,0-22 0,0 0 15,-22 21-15,22-21 0,0 0 0,0 0 16,-22 0-16,22 0 0,0 0 16,0 0-16,0 0 0,0 0 0,-1 0 15,1 0 1,21-21-16,0-1 16,0 1-16,0 0 15,21 21-15,-21-21 0,22 21 16</inkml:trace>
  <inkml:trace contextRef="#ctx0" brushRef="#br1" timeOffset="136514.93">31581 4678 0,'0'0'0,"21"-21"16,0 21-16,-21-21 0,21-1 0,-21 1 15,0 0-15,0 0 16,0 0-16,0 0 0,0-1 16,0 1-1,-21 21-15,0 0 0,0 0 0,-1 0 16,1 0-16,0 21 16,0 1-16,-21-22 0,20 21 0,1 0 15,-21 0-15,21 0 0,0 0 16,-1 1-16,22-1 0,0 0 15,0 0-15,22 0 16,-1-21 0,0 0-16,0 0 0,21 0 0,-20 0 15,20 0-15,-21 0 0,0 0 16,22-21-16,-22 21 0,0-21 0,0 21 16,-21-21-16,21 21 0,0-21 15,-21-1-15,22 22 0,-22-21 16,21 21-1,-21 21 1,0 1-16,0-1 16,0 0-16,-21 0 15,21 0-15,-22 0 0,22 1 0,0 20 16,0-21-16,-21 0 0,21 0 16,-21 22-16,21-22 0,0 0 0,-21 0 15,21 0-15,0 1 16,0-1-16,-21-21 0,0 0 0,-1 21 15,1-21-15,0 0 16,0 0-16,0 0 0,0 0 0,-1 0 16,1 0-16,0 0 15,0 0-15,0 0 0,0-21 0,-1 21 16,22-21-16,0-1 16,0 1-16,22 0 15</inkml:trace>
  <inkml:trace contextRef="#ctx0" brushRef="#br1" timeOffset="137107.47">32279 4636 0,'0'0'0,"0"-22"0,-63-20 31,41 42-31,1 0 0,0 0 0,0 0 16,0 0-16,0 0 0,-22 0 15,22 0-15,0 21 0,0-21 16,0 21-16,-1 1 0,1-22 0,21 21 16,-21-21-16,21 21 0,0 0 15,0 0-15,21-21 31,0 0-31,1 0 0,-1 0 16,0 0-16,0 0 0,0 0 16,22-21-16,-22 21 0,0-21 0,21 21 15,-21-21-15,1 21 0,-1-21 16,0 21-16,0 0 0,-21-22 16,21 22-16,-21 22 31,0-1-31,0 0 0,-21 0 15,21 0-15,0 0 0,-21 22 16,21-22-16,-21 0 0,21 0 16,-21 0-16,21 22 0,0-22 0,0 0 15,-22 0-15,22 0 16,-21 1-16,21-1 16,-21-21-16,21 21 0,-21-21 15,0 0 1,0-21-1,-1 0-15,1-1 16,21 1 0,0 0-16,0 0 15,0 0-15,0 0 16</inkml:trace>
  <inkml:trace contextRef="#ctx0" brushRef="#br1" timeOffset="137651.87">32766 4636 0,'0'0'0,"21"-22"0,-21 1 16,0 0-16,0 0 15,-21 21-15,0 0 16,0 0-16,-1 0 15,1 0-15,0 0 0,0 0 16,0 0-16,0 21 0,-1-21 0,1 21 16,0-21-16,0 21 0,0 1 15,0-1-15,21 0 16,0 0-16,0 0 0,0 0 16,21-21-1,0 0-15,0 0 0,0 0 16,22 0-16,-22 0 0,0 0 0,0 0 15,0-21-15,0 21 0,1-21 16,-1 21-16,0-21 0,0 0 16,0 0-16,0-1 15,-21 1-15,22 21 16,-22 21 0,0 1-1,0-1-15,0 21 0,-22-21 0,22 0 16,0 22-16,-21-22 0,21 21 15,-21-21-15,21 22 0,-21-22 16,21 0-16,0 0 0,-21 0 0,0 1 16,21-1-16,-22 0 15,22 0-15,-21-21 0,0 0 0,0 0 16,0 0 0,0 0-16,-1 0 0,1 0 0,-21 0 15,21 0-15,0 0 0</inkml:trace>
  <inkml:trace contextRef="#ctx0" brushRef="#br1" timeOffset="138356.03">31242 5228 0,'0'0'0,"0"-21"47,0 0-31,-21 0 124,21 0-124,0-1 0,0 1-1,0 0-15,0 0 16,21 21-16,0 0 16,0 0-16,0 0 15,-21 21 1,22 0-16,-1 0 15,-21 1-15,0-1 0,0 0 16,0 0-16,-21 0 0,-1-21 16,-20 21-16,21 1 0,-21-22 15,-1 0-15,22 21 0,-21-21 0</inkml:trace>
  <inkml:trace contextRef="#ctx0" brushRef="#br1" timeOffset="168687.35">466 7218 0,'0'-21'0,"0"0"15,0-1 1,0 1-16,0 0 16,0 0-16,0 0 15,0 0-15,0-1 16,0 1-16,0 0 15,0 0-15,0 42 63,0 0-63,0 0 16,0 1-16,0-1 0,0 0 0,0 21 15,-22-21-15,22 22 0,0-1 16,0 0-16,0 1 0,-21 20 0,21-20 15,-21-1-15,21 0 0,0 1 16,0-1-16,0-21 0,-21 21 0,21-20 16,0 20-16,0-21 0,0 0 15,0 0-15,0 1 16,0-1-16,0-42 47,0-1-32,0 1-15,0 0 0,21 21 16</inkml:trace>
  <inkml:trace contextRef="#ctx0" brushRef="#br1" timeOffset="169117.59">783 7493 0,'0'0'16,"0"21"-16,0 0 15,0 1 1,0-1-1,21-21-15,0 0 16,1 0 0,-1 0-16,0-21 0,-21-1 15,0 1 1,0 0-16,0 0 16,-21 0-1,0 21 1,-1 0-1,22 21 1,0 0 0</inkml:trace>
  <inkml:trace contextRef="#ctx0" brushRef="#br1" timeOffset="170115.02">1630 7006 0,'-21'-21'31,"-1"21"-31,1 0 16,21 21-1,0 0-15,0 1 16,0-1-16,0 0 0,0 0 16,0 0-16,21 0 0,1 1 15,-1-22-15,0 21 0,0-21 16,21 0-16,-20 0 0,-1 0 15,0 0-15,0 0 0,0 0 16,0-21-16,22-1 0,-22 22 0,0-21 16,0 0-16,0 0 0,1 0 15,-1 0-15,-21-1 0,0 1 0,21 0 16,-21 0-16,0 0 0,0 0 16,0-1-16,0 1 0,0 0 15,0 42 32,0 0-47,0 1 0,0-1 16,0 0-16,0 21 0,0-21 15,0 22-15,0-22 0,0 21 0,0 1 16,-21-1-16,21 0 0,0 1 16,0-1-16,0 0 0,0 1 0,0-1 15,0 0-15,0 1 0,0-22 16,0 21-16,0-21 0,0 0 0,0 1 15,0 20-15,0-21 16,0 0-16,0 0 0,0 1 16,-21-22-1,-1 0-15,1 0 16,0 0-16,0 0 0,0 0 0,0-22 16,-1 22-16,1-21 0,-21 21 15,21 0-15,0-21 0,-1 21 16,1 0-16,21-21 31,21 21-15,1 0-16,-1 0 15,-21-21-15,21 21 0,0 0 16,0-21-16</inkml:trace>
  <inkml:trace contextRef="#ctx0" brushRef="#br1" timeOffset="170756.35">2730 7514 0,'0'0'0,"22"-84"31,-22 62-31,0 1 0,0 0 16,0-21-16,0 21 0,0-1 15,-22 1-15,1-21 0,0 21 16,0 21-16,0-21 0,0 21 0,-1 0 16,1 0-16,-21 0 0,21 21 15,-22 0-15,22 0 0,0 0 0,-21 0 16,21 22-16,-1-1 0,-20-21 16,21 22-16,0-1 0,21 0 0,-21-21 15,21 22-15,0-1 0,0-21 0,0 0 16,0 1-16,0-1 0,0 0 15,21 0-15,0-21 0,0 0 16,0 21-16,0-21 0,1 0 16,-1 0-16,21 0 0,-21 0 0,0-21 0,22 0 15,-22 21-15,0-21 16,0 0-16,22-1 0,-22-20 0,0 21 16,0-21-16,0-1 0,-21 1 0,0 0 15,21-22-15,-21 22 0,22-22 16,-22 1-16,0 20 0,0-20 0,0 21 15,0-1-15,21 1 0,-21 21 16,0 0-16,0-1 0,0 1 0,0 0 16,0 42-1,0 0-15,0 1 16,0-1-16,0 21 16,-21 0-16,21 1 0,0 20 0,0-20 15,0 20-15,0 1 0,0-22 0,0 21 16,0-20-16,0-1 0,0 0 15,0 1-15,0-1 0,0-21 0,0 0 16,0 22-16,0-22 16,0 0-16,21-21 0,0 0 0,0 0 15,0 0-15,0 0 16,-21-21-16,22 0 0,-1 0 0,-21-1 16,21 1-16</inkml:trace>
  <inkml:trace contextRef="#ctx0" brushRef="#br1" timeOffset="171207.09">3133 7430 0,'0'0'15,"0"21"-15,0 0 0,-22-21 16,22 21-16,22-21 31,-1 0-31,-21-21 0,21 21 16,0-21-16,0 0 0,0 21 15,1-22-15,-1 1 0,0 0 0,0 0 16,0 0-16,-21 0 0,0-1 16,0 1-16,0 0 0,0 0 15,0 0-15,-21 21 0,0-21 16,0 21-16,0 0 0,-1 0 15,1 0-15,0 21 0,0 0 0,0 0 16,0 0-16,-1 0 0,1 1 16,0 20-16,0-21 0,21 21 15,0 1-15,0-22 0,0 21 0,0-21 16,0 22-16,0-22 0,0 0 16,0 0-16,0 0 0,21 1 0,0-22 15,0 21-15,1-21 0,-1 0 16,0 0-16,0 0 0,21 0 0,-20 0 15,20 0-15,-21-21 0,21-1 16,-20 1-16,20 0 0,-21 0 0,21 0 16,-20 0-16</inkml:trace>
  <inkml:trace contextRef="#ctx0" brushRef="#br1" timeOffset="172136.02">3662 7133 0,'0'0'0,"0"21"15,0 1 1,0-1-16,0 0 0,-21 0 0,21 21 16,0-20-16,-22-1 0,22 21 15,0-21-15,0 22 0,0-22 0,0 0 16,-21 21-16,21-21 0,0 1 0,0-1 16,0 0-16,0 0 15,-21-21 1,21-21 15,0 0-31,0 0 0,0-1 16,0 1-16,0-21 15,0 21-15,0-22 0,0 1 0,21 0 16,-21 21-16,21-22 0,1 1 0,20 21 16,-21 0-16,0-1 0,0 1 15,22 0-15,-22 21 0,21 0 0,-21 0 16,1 0-16,-1 0 0,0 21 15,0 0-15,0 1 0,-21 20 0,0-21 16,21 21-16,-21 1 0,0-22 0,0 21 16,0-21-16,0 22 0,0-22 15,0 21-15,0-21 0,0 1 16,0-1-16,0 0 0,22-21 0,-22 21 16,21-21-16,0 0 0,0 0 15,0 0-15,0 0 0,1-21 16,-1 21-16,0-21 0,0 0 0,0-1 15,-21 1-15,21 0 0,1 0 16,-1 0-16,-21-22 0,0 1 0,0 0 16,21 21-16,-21-22 0,0 1 15,0 0-15,0-1 0,0 22 0,0-21 16,0 21-16,0-1 0,0 1 0,0 42 47,0 1-47,-21 20 15,21-21-15,0 0 0,0 22 16,0-1-16,0 0 0,-21 1 0,21-1 16,0-21-16,0 21 0,0 1 15,0-22-15,0 21 0,0-21 0,0 1 16,0-1-16,0 0 0,0 0 0,21 0 16,0-21-1,0 0-15,0 0 0,0 0 16,1 0-16,-1 0 0,-21-21 15,21 0-15,0 21 0,0-21 0,0 0 16,1-22-16,-1 22 0,0-21 16,-21 21-16,21-1 0,-21-20 15,21 21-15,-21 0 0,0 0 0,0 42 32,0 0-17,0 0-15,0 0 0,0 0 0,0 1 16,-21-1-16,21 0 0,0 0 0,0 0 15,0 0-15,0 1 0,0-1 16,0 0-16,21-42 47,-21 0-31,21-1-16,1 1 0</inkml:trace>
  <inkml:trace contextRef="#ctx0" brushRef="#br1" timeOffset="172331.38">4741 7027 0,'0'0'0,"0"-21"16,-21 21-16,0 0 16,21 21 15,-21-21-16,0 0 1,-1 0 0</inkml:trace>
  <inkml:trace contextRef="#ctx0" brushRef="#br1" timeOffset="172528.26">4085 7197 0,'0'0'16,"0"21"-16,0 0 16,21-21-1,0 0-15,1 0 16,-1 0-16,0 0 16,0 0-16,0-21 0,0 0 15,1 21-15,-1 0 0,0-21 0</inkml:trace>
  <inkml:trace contextRef="#ctx0" brushRef="#br1" timeOffset="173795.54">4805 7197 0,'0'0'0,"63"0"31,-42 0-31,1 0 16,20-21-16,-21 21 0,21-22 16,-20 1-16,20 0 0,-21 21 0,21-21 15,-20 0-15,20 0 0,-21-1 0,0 1 16,0 0-16,1 0 0,-22-21 16,0 20-16,0 1 0,0 0 0,0 0 15,0-21-15,0 20 0,-22 22 16,1-21-16,0 0 0,0 21 15,0 0-15,0 0 0,-1 0 16,1 0-16,0 21 0,0 0 16,0 1-16,0-1 0,-1 21 0,22-21 15,-21 22-15,21-22 0,-21 21 0,21 0 16,0 1-16,0-1 0,0 22 16,0-22-16,0 21 0,0-20 0,0 20 15,0-20-15,0 20 0,-21-21 0,21 22 16,-21-22-16,21 1 0,-21 20 15,21-21-15,-22 1 0,1-1 0,21 22 16,-21-22-16,21 0 0,0 1 0,0-22 16,0 0-16,0 21 15,0-21-15,21 1 0,0-22 16,1 0-16,-1 0 0,0 0 0,0-22 16,0 22-16,0-21 0,22 0 15,-22 0-15,0-21 0,0 20 0,0 1 16,1-21-16,-1 0 0,0-1 0,0 22 15,-21-21-15,0-1 0,0 1 16,0 0-16,0-1 0,0 22 0,0-21 16,-21 21-16,0-22 0,0 22 0,-1 0 15,1 21-15,-21-21 0,21 0 16,0 21-16,-1 0 0,1 0 16,0 0-16,42 0 31,0 0-16,22 0-15,-22 0 0,0 0 0,0-21 16,0 21-16,22-22 0,-22 22 16,21-21-16,-21 0 0,22 0 0,-22 0 15,21 0-15,-21-1 0,22 1 16,-22 0-16,21 0 0,-21 0 0,1 0 16,-1-1-16,-21 1 0,0 0 15,-21 21 16,21 21-31,-22 0 16,22 1-16,-21-1 0,21 0 16,0 0-16,0 0 0,0 0 0,0 1 15,0-1-15,0 0 0,0 0 0,0 0 16,21 0-16,1-21 16,-1 0-16,0 0 0,0 0 15,0 0-15,0 0 0,22-21 0,-22 21 16,0-21-16,0 0 0,0 0 15,1 0-15,-1-1 0,0 1 16,0-21-16,-21 21 0,0 0 0,21-1 0,-21 1 16,0 0-16,21 21 15,-21-21-15,0 0 16,0 42 15,-21 0-31,21 0 0,-21 0 0,21 1 16,-21 20-16,21-21 0,-21 21 0,21 1 15,-21-1-15,-1 0 0,22 1 16,-21-1-16,21 0 0,-21 1 0,21 20 16,0-20-16,0 20 0,21-21 0,0 22 15,1-1-15,-1 1 0,0-1 16,0-20-16,0 20 0,0 1 16,1-1-16,-1-20 0,0 20 0,0-21 15,-21 1-15,0-1 0,0 0 0,0 1 16,0-1-16,0-21 0,0 22 15,0-22-15,-21 0 0,0-21 0,-22 0 16,22 0-16,-21 0 0,0 0 0,-1 0 16,1 0-16,0-21 0,-1 0 0,22-1 15,-21 1-15,-1 0 0,22 21 16,-21-21-16,21 0 0,0 0 0,-1-1 16,1 1-16,21 0 0,0 0 0,0 0 15,0 0-15,0-1 0,0 1 0,0-21 16,0 21-16,21-22 0</inkml:trace>
  <inkml:trace contextRef="#ctx0" brushRef="#br1" timeOffset="174295.25">7281 6879 0,'0'0'0,"-42"-21"31,21 21-31,0 21 16,21 0-16,-22 1 15,22 20-15,-21-21 0,21 21 0,0 1 16,0-1-16,0 0 0,0 22 0,0-22 16,-21 1-16,21-1 0,0-21 15,-21 21-15,21-20 0,0 20 0,0-21 16,0 0-16,0 0 0,0 1 16,0-44 15,0 1-31</inkml:trace>
  <inkml:trace contextRef="#ctx0" brushRef="#br1" timeOffset="174941.4">6604 7345 0,'0'0'0,"-21"0"0,-22 0 0,65 0 31,20 0-15,-21 0-16,21 0 0,1-21 0,-1 21 15,22-21-15,-22 21 0,21-22 16,1 1-16,-1 0 0,1 0 16,-22 0-16,22 0 0,-1-1 0,1 1 15,-1 0-15,-20-21 0,-1 21 0,0-1 16,1 1-16,-22 0 0,0-21 16,0 21-16,-21-1 0,0 1 0,0 0 15,0 0-15,-21 0 0,0 0 16,0 21-16,-1 0 0,1-22 0,0 22 15,0 0-15,0 0 16,21 22-16,0-1 0,0 0 0,-21 0 16,21 21-16,0-20 0,0 20 0,0 0 15,0 1-15,0-1 0,0 0 16,0-21-16,-22 22 0,22-1 0,0 0 16,0 1-16,0-22 0,-21 21 15,21-21-15,0 1 0,0-1 16,0 0-16,-21-21 0,21 21 0,-21-21 31,21-21-15,0 0-16,0 0 0,0-1 15,0 1-15,0 0 0,0-21 16,0 21-16,21-22 0,0 1 0,0 21 16,1-22-16,-1 22 0,0 0 0,0 0 15,21 0-15,-20 0 0,20 21 16,0 0-16,-21 0 0,22 0 15,-22 0-15,21 21 0,-21 0 0,1 0 16,-1 0-16,-21 0 0,0 22 16,0-22-16,0 0 0,0 21 0,0-20 15,0 20-15,-21-21 0,21 0 0,-22 0 16,1 1-16,0-1 0,21 0 16,0 0-16,21-42 46,0 0-46,1 0 0,-1-1 0,0-20 16</inkml:trace>
  <inkml:trace contextRef="#ctx0" brushRef="#br1" timeOffset="175292.19">7980 7218 0,'0'21'0,"0"0"15,21-21 32,0 0-47,0 0 16,0-21-16,1 21 0,20-21 0,-21 0 15,0 21-15,0-21 0,1-1 16,-1 1-16,-21 0 16,0 0-16,0 0 0,0 0 15,-21 21-15,-1 0 16,1 0-16,-21 0 0,21 0 15,0 21-15,-22 0 0,22 0 0,-21 0 16,21 0-16,-1 1 0,22 20 0,0-21 16,-21 21-16,21-20 0,0 20 15,0-21-15,0 0 0,0 0 0,21 1 16,1-1-16,-1 0 0,0 0 16,0-21-16,0 0 0,0 21 0,1-21 15,-1 0-15,0 0 16,0 0-16,0 0 0,0-21 0</inkml:trace>
  <inkml:trace contextRef="#ctx0" brushRef="#br1" timeOffset="176423.12">9356 7006 0,'63'-21'31,"-42"0"-15,0 21-16,-21-21 0,22 0 15,-1-1-15,0 1 0,-21 0 16,21 0-16,-21 0 0,21 0 15,-21-1-15,0 1 0,0 0 16,0 0-16,-21 0 0,0 0 16,0 21-16,0 0 0,-1 0 0,1 0 15,0 0-15,0 0 0,0 21 16,0-21-16,-1 21 0,1 0 0,0 0 16,0 0-16,21 1 0,0-1 0,0 0 15,0 0-15,0 0 0,0 0 16,0 1-16,0-1 15,21 0-15,0-21 0,0 21 0,1 0 16,-1-21-16,21 21 0,-21-21 0,0 22 16,1-1-16,-1-21 0,21 21 15,-21 0-15,0-21 0,-21 21 0,0 0 16,0 1-16,0-1 0,0 0 16,0 0-16,-21-21 0,0 21 15,-21 0-15,21-21 0,-22 22 0,1-22 16,21 0-16,-22 0 0,1 0 0,0 0 15,-1 0-15,1 0 16,0-22-16,21 1 0,-22 0 0,22 0 0,0 0 16,0 0-16,0-1 0,21-20 15,0 21-15,-22 0 0,22-22 16,0 22-16,0 0 0,0 0 0,0 0 16,22 21-1,-1 0-15,0 21 16,0 0-16,0 0 0,-21 0 15,21 1-15,1-1 0,-1 0 0,-21 21 16,21-21-16,0 1 0,0 20 16,-21-21-16,21 0 0,1 0 0,-1 1 15,0-1-15,0 0 0,0-21 16,0 0-16,1 0 0,-1 0 16,0 0-16,0 0 0,0 0 0,22-21 15,-22 0-15,21-1 0,0 1 0,1 0 16,-1 0-16,0-21 0,1 20 15,-1-20-15,-21 21 0,22-21 0,-1 20 16,-21-20-16,0 0 0,0-1 0,1 22 16,-22-21-16,0 0 0,0-1 15,0 1-15,0 0 0,0 20 0,0 1 16,0 0-16,0 0 0,0 42 31,-22 0-31,22 0 0,0 22 16,-21-1-16,21-21 0,0 22 0,0-1 15,-21 0-15,21 1 0,-21-1 16,21-21-16,0 21 0,-21 1 0,21-22 16,-21 21-16,21-21 0,0 22 0,-22-22 15,22 0-15,0 0 0,0 0 16,22-21 15,-1-21-31,-21 0 0,0 0 0,0 0 16,21 0-16,-21-1 15,0 1-15</inkml:trace>
  <inkml:trace contextRef="#ctx0" brushRef="#br1" timeOffset="176620">9715 6900 0,'-21'22'15,"42"-1"1,1-21-1,-1 0-15,0 0 0,0 0 0,0 0 16,22 0-16,-22 0 0,21 0 0,-21 0 16,22 0-16,-22 0 0,0 0 15,0 0-15,0-21 0,0 21 0,1-22 16</inkml:trace>
  <inkml:trace contextRef="#ctx0" brushRef="#br1" timeOffset="177251.64">10477 7197 0,'0'0'16,"22"0"-16,-1 0 0,0-21 15,0 21-15,0-22 0,-21 1 16,21 21-16,1-21 0,-22 0 15,0 0-15,21 0 0,0-1 0,-21 1 16,0 0-16,0-21 0,0 21 0,0-1 16,0-20-16,0 21 0,0-21 15,0 20-15,-21 1 0,0 0 0,-1 21 16,1 0-16,0 0 16,0 0-16,0 21 0,-22 0 0,22 1 15,0-1-15,0 21 0,0-21 0,0 22 16,-1-22-16,1 21 0,0 0 15,0-20-15,21 20 0,-21-21 0,21 21 16,0-20-16,0-1 0,0 0 0,0 0 16,0 0-16,21-21 0,0 0 15,0 21-15,0-21 0,1 0 16,-1 0-16,21 0 0,-42-21 16,21 0-16,0 0 0,1 21 0,-1-21 15,0 0-15,0-1 0,0 1 16,0 0-16,1-21 0,-1 21 0,-21-1 15,0 1-15,21-21 0,-21 21 0,21 0 16,-21-22-16,0 22 0,0 0 16,0 0-16,0 42 31,0 0-31,0 0 0,0 0 16,0 1-16,0 20 0,-21-21 15,21 0-15,0 22 0,0-22 0,0 0 16,0 0-16,0 0 0,0 22 15,0-22-15,0 0 0,21 0 16,0-21-16,0 0 0,1 0 16,-1 0-16,0 0 15,0 0-15,0-21 0,0 0 0,1 0 16,-1-1-16,0 1 0,0 0 0,0 0 16</inkml:trace>
  <inkml:trace contextRef="#ctx0" brushRef="#br1" timeOffset="178172.51">11239 6435 0,'0'0'0,"0"-21"0,0-1 0,0 44 31,0-1-31,0 21 16,-21-21-16,21 22 0,-21-1 0,21 0 15,-21 1-15,21 20 0,0-21 16,0 1-16,-21-1 0,21 0 0,-21 1 15,21-22-15,0 21 0,0-21 0,0 1 16,0 20-16,0-21 16,0 0-16,0 0 0,0 1 15,21-22-15,0 0 0,0 0 16,0 0-16,0 0 16,1-22-16,-1 1 0,0 0 0,0 21 15,0-21-15,0 0 0,1-22 0,-1 22 16,0 0-16,0 0 0,0-21 15,0 20-15,-21 1 0,0 0 0,0 0 16,22 0-16,-22 42 31,0 0-31,0 0 0,0 0 16,0 1-16,0 20 0,0-21 16,-22 0-16,22 0 0,0 1 0,0-1 15,0 0-15,0 0 0,0 0 16,0 0-16,0 1 0,22-22 0,-1 0 15,0 21-15,0-21 0,0 0 16,0 0-16,1 0 0,-1 0 16,0-21-16,0-1 0,0 1 15,0 0-15,1 0 0,-1 0 0,0 0 16,0-1-16,0 1 0,0-21 16,1 21-16,-1 0 0,0-22 0,21 22 15,-21 0-15,-21 0 0,22 0 16,-1-1-16,0 22 0,-21 22 47,0-1-32,0-42 32,0-1-31,0 1-1,0 0 1,-21 21 0,0 0-16,-1 0 15,1 0 1,0 21-16,0-21 0,21 21 0,0 1 16,-21 20-16,0-21 0,21 0 0,-22 0 15,22 22-15,0-22 0,0 0 16,0 0-16,0 22 0,0-22 0,0 0 15,0 0-15,0 0 0,0 0 0,22-21 16,-1 22-16,0-1 0,0-21 16,0 0-16,0 0 0,22 0 0,-22 0 15,0 0-15,21 0 0,-20 0 0,-1 0 16,0-21-16,0-1 0,0 22 16,0-21-16,1 0 0,-1 0 15,0 0-15,-21 0 0,0-1 0,21 1 16,-21-21-16,0 0 0,0 20 15</inkml:trace>
  <inkml:trace contextRef="#ctx0" brushRef="#br1" timeOffset="178399.38">12001 6308 0,'-21'0'0,"42"0"0,-63 0 16,21 0 15,0 0 1,0 0-17,-1 0-15</inkml:trace>
  <inkml:trace contextRef="#ctx0" brushRef="#br1" timeOffset="178603.27">11028 6625 0,'-21'0'0,"42"0"0,-64 21 0,22 1 16,21-1-16,21-21 15,1 0 1,-1 0-16,0 0 0,21 0 0,1 0 15,-22 0-15,21 0 0,0 0 0,1-21 16,-1 21-16,0 0 0,-20 0 16,-1-22-16,0 22 0,0-21 0,0 21 15,-21-21-15</inkml:trace>
  <inkml:trace contextRef="#ctx0" brushRef="#br1" timeOffset="179584.53">13123 6519 0,'0'0'0,"-21"0"0,0 0 16,21 22-16,0-1 15,0 0 1,0 0-16,21-21 15,0 0 1,22 0-16,-22 0 0,0 0 16,0 0-16,21 0 0,-20 0 0,20-21 15,0 21-15,-21-21 16,22 0-16,-22-1 0,0 22 0,21-21 0,-20 0 16,-22 0-16,21 0 0,-21 0 15,21-1-15,-21 1 0,0 0 16,0 0-16,0 0 0,0 0 0,-21-1 15,0 22-15,-1-21 0,1 21 0,0-21 16,0 21-16,0 0 0,-22 0 16,22 0-16,0 0 0,-21 21 0,-1 0 15,22 1-15,-21-1 0,21 21 16,-22-21-16,22 22 0,0-22 0,0 21 16,0 0-16,21 1 0,0-22 15,0 21-15,0-21 0,0 22 0,21-22 16,0 0-16,0 0 0,0 0 0,1-21 15,-1 22-15,21-22 0,-21 0 16,22 0-16,-22 0 0,0 0 16,21 0-16,-21 0 0,1 0 0,-1 0 15,0-22-15,-21 1 16,0 0 0,-21 21-16,0 0 0,-1 0 0,-20-21 15,0 21-15,21 0 0,-22 0 16,1 0-16,0 21 0,-1-21 0,1 21 15,21 0-15,0 1 0,-22-1 0,43 21 16,-21-21-16,0 22 0,21-22 16,0 21-16,0-21 0,0 0 0,0 22 15,0-22-15,0 0 0,21 0 16,-21 0-16,21 1 0,0-1 16,22 0-16,-22-21 0,0 0 0,21 0 15,-20 0-15,20 0 0,0 0 0,1 0 16,-1-21-16,0 21 0,1-21 15,-1-1-15,0 1 0,1 0 0,-1-21 16,0 21-16,1-1 0,-22-20 0,21 0 16,-21-1-16</inkml:trace>
  <inkml:trace contextRef="#ctx0" brushRef="#br1" timeOffset="179867.37">13991 6181 0,'-42'0'15,"84"0"-15,-105 0 0,63 21 16,-22 21-16,22-21 0,-21 22 16,21-1-16,-21 0 0,21 22 15,0-22-15,0 22 0,-21-1 0,21-20 16,-21 20-16,21-21 0,0 1 0,0-1 16,-21 0-16,21-20 0,-22 20 15,22-21-15,0 21 0,-21-20 16,21-1-16,0 0 0,0 0 15,21-21 17,1 0-32,-1-21 0,-21 0 15,21 0-15,0-1 0,-21 1 16,21 0-16,0 0 0</inkml:trace>
  <inkml:trace contextRef="#ctx0" brushRef="#br1" timeOffset="180247.51">13949 6900 0,'0'22'0,"0"-1"16,0 0 0,0 0-1,21-21 1,0 0-16,0 0 0,0 0 16,1 0-16,-1-21 15,0 0-15,0 21 0,0-21 0,0 21 16,1-22-16,-1 1 0,0 21 15,-21-21-15,21 0 0,-21 0 0,0 0 16,0-1-16,0 1 0,-21 21 16,0 0-16,0 0 15,-1 0-15,1 0 0,0 0 0,0 0 16,0 21-16,0 1 0,-1-1 16,1 0-16,21 0 0,-21 0 15,21 0-15,-21 1 0,21-1 0,0 0 16,0 0-16,0 0 0,0 0 0,0 1 15,0-1-15,21-21 16,0 0-16,-21 21 0,21-21 0,1 0 16,-1 0-16,0 0 0,0 0 0,21 0 15,-20 0-15,-1-21 0,21 0 16,-21 21-16,0-22 0,22 1 0</inkml:trace>
  <inkml:trace contextRef="#ctx0" brushRef="#br1" timeOffset="180972.22">14563 6710 0,'0'42'16,"0"-21"-16,0 1 16,0-1-16,-22 0 0,22 0 15,0 0-15,0 0 0,-21 22 0,21-22 16,-21 0-16,21 0 0,0 0 0,0 1 15,0-1 1,0 0-16,0-42 63,21 21-63,-21-21 0,0-1 0,21 1 15,-21 0-15,0 0 0,0 0 16,22 0-16,-1-22 0,-21 22 0,21 0 15,0 0-15,-21 0 0,21-1 0,0 1 16,1 0-16,-1 0 0,0 0 16,0 21-16,0 0 0,0 0 0,1 0 15,-1 0-15,0 0 0,0 0 16,0 21-16,-21 0 0,0 21 16,0-20-16,21-1 0,-21 0 0,0 21 15,0-21-15,0 1 0,0-1 16,0 0-16,0 0 0,0 0 15,0 0-15,0 1 0,0-1 16,-21-21-16,21 21 0,0-42 47,0 0-47,0-1 0,0 1 16,0 0-16,21 0 15,1-21-15,-1 20 0,0 1 16,0 0-16,21-21 0,-20 21 0,20-1 0,-21 1 15,21 0-15,1 21 16,-1 0-16,-21 0 0,22 0 0,-22 0 16,21 21-16,-21 0 0,0 1 0,-21-1 15,0 0-15,22 21 0,-22-21 16,0 1-16,0 20 0,0-21 0,0 0 16,0 0-16,0 1 0,-22-1 0,22 0 15,0 0-15,-21 0 16,0-21-16,21 21 0,0-42 47,0 0-47,0 0 15,21 21-15</inkml:trace>
  <inkml:trace contextRef="#ctx0" brushRef="#br1" timeOffset="181343">15579 6879 0,'0'21'32,"21"-21"-32,0 0 15,0 0-15,0 0 0,0 0 0,1 0 16,-1 0 0,0 0-16,0-21 0,0 21 0,0 0 15,-21-21-15,22 0 0,-22 0 16,0 0-16,0-1 15,-22 1 1,1 21-16,0 0 0,0 0 16,0 0-16,0 21 0,-1 1 15,1-22-15,21 21 0,-21 0 0,21 0 16,-21 0-16,21 22 0,-21-22 16,21 0-16,0 0 0,0 0 15,0 0-15,0 1 0,21-22 0,0 0 16,0 21-16,0-21 0,1 0 15,-1 0-15,0 0 0,0 0 16,0 0-16,22 0 0,-22 0 0,21 0 16,-21-21-16,22 21 0,-22-22 0,21 1 15</inkml:trace>
  <inkml:trace contextRef="#ctx0" brushRef="#br1" timeOffset="181795.84">16235 6752 0,'0'21'15,"0"1"-15,-21-22 16,-1 21-16,22 0 16,-21 0-16,21 21 0,0-20 0,-21-1 15,21 0-15,-21-21 0,21 21 0,0 0 16,-21 0-16,0 1 0,21-1 16,0-42 30,0-1-30,0 1-16,21 0 16,0 0-16,-21 0 0,21 0 0,0-1 15,22-20-15,-22 21 0,21-21 16,-21 20-16,22-20 0,-1 21 16,0 0-16,1 0 0,-1 21 0,-21 0 15,21 0-15,-20 0 0,-1 21 16,0 0-16,-21 0 0,0 0 0,0 0 15,21 22-15,-21-22 0,0 21 0,0-21 16,0 22-16,0-22 0,-21 0 16,0 21-16,21-20 0,0-1 0,-21-21 15,21 21-15,-22 0 0,22 0 16,22-42 15,-1 21-31,-21-21 16,21 0-16,0 0 0,0-1 15</inkml:trace>
  <inkml:trace contextRef="#ctx0" brushRef="#br1" timeOffset="182067.69">17039 6392 0,'0'-21'0,"0"42"0,0-63 16,0 21-16,0 42 15,0 0-15,-21 22 16,0-22-16,21 21 0,-21 0 0,21 1 15,-22 20-15,22-20 0,-21-1 0,0 0 16,21 1-16,0-1 0,-21 0 16,21-21-16,-21 22 0,21-22 15,-21 0-15,21 21 0,0-20 0,0-1 16,0 0-16,0 0 16,21-21-16,0 0 15,0 0-15,0 0 0,0 0 16,1-21-16,-1 21 0,0-21 15,0 0-15,0-1 0,0 1 16,1 0-16</inkml:trace>
  <inkml:trace contextRef="#ctx0" brushRef="#br1" timeOffset="182259.57">16870 6646 0,'-21'0'0,"42"0"0,-64 0 0,43 22 31,22-22-15,-1 0-16,0 0 0,0 0 16,0 0-16,0 0 0,1 0 15,-1 0-15,0 0 0,0 0 0,0 0 16,0 0-16,1-22 0,-1 1 16,0 0-16</inkml:trace>
  <inkml:trace contextRef="#ctx0" brushRef="#br1" timeOffset="183471.37">17801 6837 0,'-21'0'0,"42"0"0,-63 21 0,21-21 16,42 21-1,0-21 1,0 0-16,0 0 0,0 0 15,1 21-15,-1-21 0,0 0 0,0 0 16,0 0-16,0 0 16,1 0-16,-1 0 0,0-21 15,-21 0-15,21 21 0,-21-21 16,0 0-16,21 21 0,-21-21 16,0-22-16,0 22 0,0 0 15,0 0-15,0-22 0,0 22 0,0-21 16,-21 21-16,21 0 0,-21-1 15,21 1-15,-21 21 0,0 0 0,-1 0 16,1 0-16,0 21 16,0 1-16,0 20 0,0-21 0,-1 21 15,1 1-15,0-1 0,21 0 0,-21-20 16,0 20-16,21 0 0,-21-21 16,21 22-16,0-22 0,0 0 0,0 0 15,0 0-15,21 1 0,0-22 16,0 0-16,0 0 0,0 0 15,1 0-15,20 0 0,-21 0 16,0 0-16,22 0 0,-22-22 0,0 1 16,0 21-16,21-21 0,-20 0 15,-1 0-15,0-22 0,-21 22 0,0 0 16,21-21-16,-21-1 0,0 22 0,0-21 16,0 21-16,0 0 0,0-1 15,0 44 1,-21-1-1,21 0-15,0 21 0,0-21 16,-21 1-16,21 20 0,0-21 16,0 0-16,0 0 0,0 1 0,0-1 15,0 0-15,0 0 0,21-21 16,-21 21-16,21 0 0,0-21 0,0 0 16,1 0-16,-1 0 0,21 0 0,-21 0 15,22 0-15,-22 0 0,21 0 16,-21-21-16,0 0 0,22 21 0,-22-21 15,0 0-15,0 0 0,0-1 0,1 1 16,-1 0-16,-21-21 0,0 21 16,0-1-16,0 1 0,21 0 0,-21 42 47,-21 0-47,21 1 0,-21-1 15,21 0-15,0 0 0,-22 0 16,1 0-16,21 1 0,0-1 0,0 0 15,-21 0-15,0 0 0,21 0 16,-21-21-16,21 22 16,-21-22-1,21-22 1,0 1-16,0 0 16,0 0-16,0 0 0,0 0 15,21-1-15,0 1 0,0 0 0,0-21 16,22 21-16,-22-22 15,21 22-15,-21 0 0,22 0 0,-1 0 16,-21-1-16,21 22 0,-20 0 0,-1 0 16,0 22-16,0-1 0,0 0 15,0 0-15,-21 21 0,0-20 0,0 20 16,0-21-16,0 21 0,0-20 16,0-1-16,0 21 0,0-21 0,-21 0 15,0 1-15,21-1 0,-21-21 0,21 21 16,-21-21-16,21 21 15,0-42 17,21 21-32,0-21 0,0 0 15</inkml:trace>
  <inkml:trace contextRef="#ctx0" brushRef="#br1" timeOffset="184003.16">19706 6816 0,'0'0'0,"0"-21"0,0-1 16,0 1-16,0 0 0,0 0 15,0 0-15,-21 0 16,0-1-16,-22 22 0,22 0 0,0 0 16,-21 0-16,-1 0 0,1 22 15,21-1-15,-21 0 0,-1 0 0,1 0 16,21 22-16,-22-22 0,22 0 15,-21 21-15,21-21 0,0 22 0,-1-22 16,22 0-16,0 0 0,0 0 0,0 1 16,0-1-16,0 0 0,22-21 15,-1 0-15,0 0 0,0 0 0,21 0 16,-20 0-16,-1 0 0,21 0 0,-21-21 16,22 21-16,-22-21 0,21-1 15,-21 1-15,22 0 0,-22 0 16,21 0-16,-21-22 0,22 22 0,-22-21 15,0 0-15,21-1 0,-21 1 16,1-22-16,-1 1 0,0 21 0,0-22 16,0 22-16,-21-1 0,0 1 0,21 0 15,-21 21-15,0-1 0,0 44 32,-21-1-32,0 21 0,0 0 0,0 1 15,0 20-15,-1-20 0,1 20 16,21-21-16,0 22 0,0-22 0,0 1 15,0-1-15,0-21 0,0 21 16,0-20-16,0 20 0,0-21 16,21-21-16,-21 21 0,22 0 0,-1-21 15,0 0-15,0 0 0,0 0 16,0-21 0</inkml:trace>
  <inkml:trace contextRef="#ctx0" brushRef="#br1" timeOffset="185390.88">21124 6625 0,'0'0'0,"0"-21"16,0 0-16,0-21 0,0 20 0,0 1 16,0 0-16,0 0 15,0 0-15,-21 21 16,0 21 0,21 0-16,0 0 0,-21 22 0,21-1 15,-21-21-15,-1 21 0,22 1 0,-21-1 16,21 0-16,0-20 15,-21 20-15,21-21 0,-21 0 0,0 0 16,21 1-16,0-1 0,0 0 0,-21 0 16,42-42 15,0 0-15,0 0-16,0-1 15,0 1-15,-21 0 0,22 0 0,-1-21 16,-21 20-16,21 1 0,0 0 15,-21 0-15,21 21 0,-21 21 16,0 0 0,0 22-16,0-22 15,21 0-15,-21 0 0,0 0 0,22 0 16,-22 1-16,0-1 0,21 0 16,0-21-16,0 0 15,-21 21-15,21-21 0,0 0 0,1 0 16,-1 0-16,0 0 0,0 0 0,0 0 15,0-21-15,1 21 0,20-21 16,-21 0-16,0-1 0,0 1 0,1 0 16,-22-21-16,21 21 0,0-22 0,0 1 15,0 0-15,0-1 0,-21-20 16,22 20-16,-22 1 0,21 0 0,-21-1 16,0 22-16,0-21 0,0 21 15,0 42 1,0 0-1,0 0-15,0 22 0,0-22 16,0 21-16,-21 0 0,21 1 0,-22-1 16,22 0-16,0 1 0,0-1 0,0 0 15,0-20-15,0 20 0,0-21 16,0 0-16,0 0 0,0 1 0,0-1 16,0 0-16,22-21 0,-1 0 15,-21 21-15,21-21 0,0 0 0,0 0 16,0 0-16,1 0 0,-1 0 0,0 0 15,21-21-15,-21 21 16,1-21-16,20 0 0,-21-1 0,0 1 16,0-21-16,1 21 0,-1-22 0,0 22 15,-21-21-15,21 21 0,-21-22 16,0 22-16,0 0 0,0 0 0,-21 21 16,0 0-16,0 0 0,-1 21 15,1-21-15,0 21 0,21 0 16,0 1-16,0-1 0,0 0 0,0 0 15,0 0-15,0 0 0,0 1 16,0-1-16,0 0 0,0 0 0,21 0 16,-21 0-16,21-21 0,-21 22 0,0-1 15,0 0 1,22-21-16,-22 21 0,21-21 16,0 0-1,0 0 1,0 0-16,0 0 0,1 0 15,-1-21-15,0 0 0,0 21 16,0-21-16,0-1 0,1 1 16,-1 0-16,0-21 0,0 21 0,0-1 15,0 1-15,1-21 0,-1 21 0,0 0 16,-21 42 15,0 0-31,0 0 0,-21 0 16,0 0-16,21 1 0,-22-1 15,22 0-15,0 0 0,0 0 0,0 0 16,0 1-16,0-1 16,22-21-1,-1 0 1,0 0-16,0-21 16,0-1-16</inkml:trace>
  <inkml:trace contextRef="#ctx0" brushRef="#br1" timeOffset="185731.58">22648 6329 0,'0'0'0,"-21"0"0,-42 0 31,41 21-31,1-21 0,21 21 0,0 0 16,0 1-16,21-1 31,1-21-31,-1 0 0,0 0 0,0 0 16,0 0-16,0 0 0,-21-21 15,0-1-15,22 22 0,-22-21 0,0 0 16,0 0-16,0 0 16,-22 0-16,1-1 15,0 22-15,0 0 0,0 0 0,0 0 16,-1 0-16,1 0 0,0 0 15,0 0-15,0 0 0,0 0 0,-1 22 16,22-1-16,0 0 16,0 0-16,22 0 15,20-21-15</inkml:trace>
  <inkml:trace contextRef="#ctx0" brushRef="#br1" timeOffset="186007.79">23135 6244 0,'0'-21'0,"0"-21"31,-21 42-15,0 21-16,21 0 0,-21 0 0,-1 0 16,1 22-16,0-1 0,21 0 0,-21 22 15,0-22-15,0 22 0,-1-22 16,-20 22-16,42-22 0,-21 0 0,0 1 15,0-1-15,21-21 0,-22 21 16,22-20-16,0-1 0,0 0 0,0 0 16,22-21 15,-1 0-31,0 0 0,0 0 0,0-21 16,0 0-16,22 21 0</inkml:trace>
  <inkml:trace contextRef="#ctx0" brushRef="#br1" timeOffset="186391.6">23156 6752 0,'0'21'0,"0"1"16,21-22 0,1 0-16,-1 0 15,0 0-15,0 0 0,0 0 16,0 0-16,1 0 0,-1-22 0,0 22 15,0-21-15,0 21 0,0-21 0,1 21 16,-1-21-16,-21 0 0,0 0 16,0-1-16,0 1 0,-21 21 15,-1 0-15,-20 0 16,21 0-16,0 21 0,0 1 16,-22-1-16,22 0 0,0 0 0,0 0 15,21 0-15,-21 22 0,21-22 16,0 0-16,0 0 0,0 0 0,0 1 15,0-1-15,0 0 16,21-21-16,0 21 16,0-21-16,0 0 0,22 0 15,-22 0-15,0 0 0,0 0 0,0-21 16,0 21-16,1-21 0,-1 0 16,0 21-16,0-22 0,0 1 0,0 0 15</inkml:trace>
  <inkml:trace contextRef="#ctx0" brushRef="#br1" timeOffset="186611.62">23072 6329 0,'0'0'16,"-22"0"-16,1 0 0,42 0 31,1 0-31,20 0 15,-21 0-15,21 0 0,-20 0 16,20 0-16,-21 0 0,0 0 0,22 0 16,-22 0-16,0 0 0,0 0 15,-21-21-15,21 21 0,-21-21 16</inkml:trace>
  <inkml:trace contextRef="#ctx0" brushRef="#br1" timeOffset="187123.48">24384 6371 0,'-21'-21'16,"42"42"-16,-42-63 0,21 21 0,-21 21 0,21-21 15,0-1-15,0 44 32,0-1-17,21 21-15,0 0 0,0 1 16,0-1-16,0 0 0,1 1 0,20 20 16,-21-20-16,0-1 0,0 0 0,1 1 15,-1-22-15,0 21 0,0-21 16,-21 0-16,0 1 0,21-1 0,-21 0 15,0 0-15,21-21 16,-21-21 15,0 0-31,0 0 16,22-1-16,-1 1 0,0 0 16</inkml:trace>
  <inkml:trace contextRef="#ctx0" brushRef="#br1" timeOffset="187351.36">24955 6371 0,'0'-106'32,"0"212"-32,-42-212 0,21 106 0,0 22 15,0-1-15,-1 0 0,-20 0 16,21 21-16,0-20 0,-22 20 0,22 0 16,0-21-16,-21 22 0,21-1 0,-1-21 15,1 22-15,0-1 0,0-21 16,0 0-16,0 0 0,-1 1 0,22-1 15,0 0-15,0 0 0,0 0 16,0 0 0,22-21-16,20 0 15,-21 0-15</inkml:trace>
  <inkml:trace contextRef="#ctx0" brushRef="#br1" timeOffset="187684.16">25209 6604 0,'0'0'0,"0"21"31,0 0-31,-21 1 0,0-1 0,21 0 16,-21 21-16,0-21 0,21 1 0,-21 20 16,21 0-16,0-21 0,-22 22 15,1-1-15,0 0 0,0 22 0,0-1 16,0 1-16,-1-1 0,1 22 0,-21-21 15,21 20-15,-22-20 0,22 20 16,-21 1-16,21-21 0,0 20 0,-1-20 16,1-1-16,0 1 0,0-22 0,21 0 15,0 1-15,0-22 0,0 21 16,0-21-16,0 1 0,21-22 31,-21-22-31,21 1 16,0 0-16,1 0 0,-22-21 15,21-1-15,0 1 0,0 0 0</inkml:trace>
  <inkml:trace contextRef="#ctx0" brushRef="#br1" timeOffset="188059.93">25125 6943 0,'0'-43'15,"0"86"-15,0-128 0,0 43 0,0 21 0,0-22 16,0 22-16,0 0 0,0 0 15,0 0-15,0-22 0,0 22 0,0 0 16,0 0-16,21 21 0,0-21 16,0-1-16,0 22 0,1 0 0,-1 0 15,21 0-15,-21 0 0,0 0 16,22 0-16,-22 22 0,0-22 0,0 21 16,22 0-16,-22 21 0,-21-21 15,0 1-15,21-1 0,-21 0 0,0 0 16,0 0-16,0 0 0,-21 1 0,0-1 15,-1 0-15,-20 0 0,21-21 16,0 21-16,-22-21 0,1 0 0,21 21 16,-21-21-16,20 0 0,1 0 15,0 0-15,0 0 0,0 0 16,0 0-16,42 0 47,0 0-47,0 0 0,0 0 0,0 0 15,1-21-15,-1 21 0,0 0 0</inkml:trace>
  <inkml:trace contextRef="#ctx0" brushRef="#br1" timeOffset="188555.65">25993 6710 0,'21'0'0,"-42"0"0,84-21 15,-21 0-15,-20 21 0,-1-22 16,0 1-16,-21 0 0,0 0 15,0 0-15,-21 0 16,0 21-16,-1 0 0,1 0 16,-21 0-16,21 0 0,0 0 15,-1 0-15,-20 21 0,21 0 16,-21 0-16,20 21 0,-20-20 0,21-1 16,0 21-16,0-21 0,21 0 0,0 1 15,-22-1-15,22 0 0,0 0 16,0 0-16,0 0 15,22-21-15,-1 0 16,0 0-16,0 0 0,0 0 16,0 0-16,1 0 0,-1 0 0,0-21 15,0 21-15,21-21 0,-20 0 16,-1 0-16,0 21 0,0-21 0,0-22 16,0 22-16,1 0 0,-22 0 0,0-22 15,21 22-15,-21 0 0,0 0 16,0 42 15,0 0-31,0 0 0,-21 1 0,21-1 16,-22 21-16,22-21 0,0 0 15,0 1-15,0 20 0,0-21 16,0 0-16,0 0 0,0 1 16,22-1-16,-1-21 0,0 21 15,0-21-15,0 0 0,0 0 16,1 0-16,-1 0 0,0 0 0,0-21 15,0 21-15,0-21 0</inkml:trace>
  <inkml:trace contextRef="#ctx0" brushRef="#br1" timeOffset="188795.51">26691 6392 0,'0'-42'0,"0"84"0,21-105 0,-21 42 15,0 0-15,-21 21 31,0 21-31,0 0 0,21 0 16,0 21-16,0-20 0,-21 20 0,21 0 16,-22 1-16,22-22 0,0 21 0,0 0 15,0-20-15,-21 20 0,21-21 16,0 21-16,0-20 0,0-1 0,0 0 16,0 0-16,0 0 0,21-21 31,1 0-31</inkml:trace>
  <inkml:trace contextRef="#ctx0" brushRef="#br1" timeOffset="189306.87">27114 6308 0,'-42'0'15,"21"0"1,21 21-16,0 0 0,-21 0 16,0 0-16,21 22 0,-22-22 15,22 21-15,0-21 0,0 22 0,-21-22 16,21 21-16,-21-21 0,21 22 16,0-22-16,0 0 0,-21 0 0,21 0 15,-21 1-15,21-1 0,-21 0 0,21 0 16,-22-21-1,1 0 1,21-21 0,0 0-16,0 0 15,0-1-15,0 1 0,0 0 0,0-21 16,21 21-16,1-22 16,-1 22-16,21-21 0,-21-1 0,0 22 15,22-21-15,-22 21 0,21 0 16,-21-1-16,22 22 0,-22 0 0,21 0 15,-21 22-15,1-1 0,-1 0 16,-21 0-16,0 21 0,0 1 0,0-22 16,0 21-16,0 1 0,0-1 0,0-21 15,-21 0-15,-1 22 0,22-22 16,-21 0-16,0 0 0,21 0 0,0 0 16,-21-21-16,0 0 15,0-21 16</inkml:trace>
  <inkml:trace contextRef="#ctx0" brushRef="#br1" timeOffset="189531.74">26416 6456 0,'0'0'0,"21"0"32,0 0-32,0 0 15,1 0-15,20 0 0,-21 0 16,21 0-16,-20 0 0,20 0 0,-21 0 16,0 0-16,0 0 0,1 0 15,-1 0-15,0 0 0,0 0 0,-21-21 16</inkml:trace>
  <inkml:trace contextRef="#ctx0" brushRef="#br1" timeOffset="189775.61">27961 6795 0,'0'0'0,"-21"21"31,0-21-31</inkml:trace>
  <inkml:trace contextRef="#ctx0" brushRef="#br0" timeOffset="-208673.56">7366 8234 0,'0'-21'15,"21"21"1,-21-21 0,0-1-1,0 1 1,21 21-1,-21-21-15,0 0 0,21 21 16,-21-21-16,0 0 0,0-1 16,0 1-16,22 0 15,-22 0-15,0 42 47,0 0-47,-22 22 16,1-22-16,21 21 0,0-21 0,-21 22 15,0-1-15,0 0 0,21 1 16,-21-1-16,-1 0 0,1 1 0,0-22 16,21 21-16,-21 0 0,0-20 0,0-1 15,21 0-15,0 0 0,0 0 16,-22 0-16,22 1 16,0-44 15,0 1-16,0 0-15,0 0 0,0 0 16,22 0-16,-22-1 0</inkml:trace>
  <inkml:trace contextRef="#ctx0" brushRef="#br0" timeOffset="-208369.57">7578 7895 0,'0'0'0,"0"21"31,0 1-31,0-1 0,0 0 16,0 0-16,0 21 0,-22-20 16,1 20-16,0 0 0,0 1 0,0-1 15,21 0-15,-21 1 0,-1-1 0,1 0 16,0 1-16,21-1 0,0 0 15,0-21-15,-21 22 0,21-22 0,0 0 16,-21 0-16,21 0 0,0 1 0,0-1 16,21-21 15,0-21-15,-21-1-16</inkml:trace>
  <inkml:trace contextRef="#ctx0" brushRef="#br0" timeOffset="-207689.21">8318 8446 0,'0'0'0,"22"-22"0,-22 1 16,0 0-16,21 21 0,-21-21 16,0 0-16,0 0 0,0-1 0,0 1 15,-21 0-15,21 0 0,-22 0 16,1 0-16,0 21 0,0-22 0,0 22 16,0 0-16,-1 0 0,1 0 0,-21 0 15,21 22-15,-22-22 0,22 21 16,0 0-16,-21 21 0,21-21 0,-1 1 15,1 20-15,0-21 0,0 21 16,0-20-16,0-1 0,21 21 0,0-21 16,0 0-16,0 1 0,0-1 15,0 0-15,0 0 0,21 0 16,0-21-16,0 0 0,0 0 16,0 0-16,1 0 0,-1 0 0,0 0 15,0 0-15,21 0 0,-20-21 0,-1 21 16,0-21-16,0 0 0,0 0 15,0-1-15,22 1 0,-22-21 0,0 21 16,-21-22-16,21 1 0,0 0 0,1-1 16,-1-20-16,0 21 0,-21-22 15,0 22-15,21-1 0,-21 1 0,21 0 16,-21 21-16,0-22 0,0 22 16,0 42-1,0 0 1,0 1-16,-21 20 0,21 0 0,-21 1 15,21-1-15,0 0 0,0 1 16,0 20-16,0-21 0,0 1 0,0-1 16,0 0-16,0-20 0,0 20 0,0-21 15,0 0-15,0 0 0,0 1 16,0-1-16,0 0 0,21 0 16,0-21-1,0 0 1,1 0-16,-1-21 0,0 0 15,0 0-15,-21-1 0</inkml:trace>
  <inkml:trace contextRef="#ctx0" brushRef="#br0" timeOffset="-207453.28">8784 8234 0,'0'0'0,"0"21"0,0 0 15,0 0-15,0 1 16,-21-1-16,21 0 0,0 0 0,-21 0 16,21 0-16,0 1 0,0-1 0,0 0 15,0 0-15,-21-21 0,21 21 16,0-42 31,0 0-47,21 21 0</inkml:trace>
  <inkml:trace contextRef="#ctx0" brushRef="#br0" timeOffset="-207125.47">8826 7895 0,'0'0'0,"-21"0"0,21 21 16,0 1-1,21-22 17,1 0-32,-1 0 0,0 0 15,0 0-15,-21-22 0,21 1 16,-21 0 0,0 0-16,-21 21 15,0 0-15,0 0 16,0 0-16,-1 0 0,1 0 0,0 0 15,0 0-15,21 21 0,-21 0 0,21 0 16,0 22-16,0-22 16,0 0-16,0 21 0,0-20 0,0 20 15,21-21-15,0 0 0,0 22 0,-21-22 16,21-21-16,1 21 0</inkml:trace>
  <inkml:trace contextRef="#ctx0" brushRef="#br0" timeOffset="-206861.62">9250 8213 0,'0'21'31,"0"0"-31,0 0 16,21 0-16,-21 1 0,21-1 15,-21 0-15,0 0 0,21-21 0,-21 21 16,0 0-16,0 1 0,0-1 16,0 0-16,0 0 15,21-21 17</inkml:trace>
  <inkml:trace contextRef="#ctx0" brushRef="#br0" timeOffset="-206665.73">9567 8043 0,'-42'106'32,"21"-85"-32,0 1 0,21 20 0,-22-21 15,1 0-15,0 22 0,0-22 16,0 0-16,0 0 0,21 0 15,0 0-15,-22 1 0</inkml:trace>
  <inkml:trace contextRef="#ctx0" brushRef="#br0" timeOffset="-206201.63">10139 7705 0,'0'0'0,"21"0"16,0 0-16,0 0 0,0 0 15,22 0-15,-22 0 0,21 0 0,-21-21 16,22 21-16,-22 0 0,21 0 0,-21 0 16,1 0-16,-44 0 31,1 0-16</inkml:trace>
  <inkml:trace contextRef="#ctx0" brushRef="#br0" timeOffset="-205900.96">10033 7684 0,'0'0'0,"0"21"0,0 0 0,0 0 0,0 0 15,0 0-15,0 22 0,0-22 16,0 21-16,0 1 0,0-1 0,0 21 16,0-20-16,0-1 0,0 0 15,0 22-15,0-22 0,0 1 0,-21-1 16,21 0-16,-21 1 0,21-1 16,0-21-16,-22 21 0,22-20 0,-21-1 15,21 0-15,0 0 0,0 0 0,0 0 16,0 1-16,0-1 15,21-21-15,1 0 16,-1 0-16,21-21 0,-21-1 16,0 1-16,1 0 0,20 0 15</inkml:trace>
  <inkml:trace contextRef="#ctx0" brushRef="#br0" timeOffset="-205625.12">10647 7832 0,'-43'21'31,"22"0"-31,21 0 0,-21 22 0,21-22 16,-21 21-16,21 0 0,0 1 0,0 20 15,0-20-15,-21-1 0,21-21 16,0 21-16,0 1 0,-21-22 15,21 21-15,0-21 0,0 1 0,0-1 16,0 0-16,21-21 16,0 0-16,0 0 15,0 0-15,0 0 0,1-21 16,-1 0-16,0-1 0</inkml:trace>
  <inkml:trace contextRef="#ctx0" brushRef="#br0" timeOffset="-205417.85">10350 8149 0,'-21'0'0,"42"0"0,-42 21 16,42-21 15,1 0-15,-1 0-16,0 0 0,0 0 0,0 0 15,0 0-15,1 0 0,-1-21 0,0 21 16,0-21-16,21 0 0,-20 21 16</inkml:trace>
  <inkml:trace contextRef="#ctx0" brushRef="#br0" timeOffset="-205045.06">10880 8170 0,'0'0'16,"0"22"-16,21-22 31,0 0-31,0 0 0,0-22 0,0 1 16,1 21-16,-1-21 15,0 0-15,-21 0 0,21 0 16,-21-1-16,0 1 0,-21 21 31,0 0-31,0 0 16,-1 0-16,1 21 0,0 1 0,0-1 15,0 0-15,0 0 0,-1 21 0,1-20 16,0-1-16,21 21 0,0-21 16,0 0-16,0 1 0,0 20 0,0-21 15,0 0-15,21 0 0,0 1 16,1-22-16,-1 21 0,0-21 15,21 0-15,-21 0 0,1 0 16,-1 0-16,21 0 0,-21-21 0</inkml:trace>
  <inkml:trace contextRef="#ctx0" brushRef="#br0" timeOffset="-204528.32">11409 8001 0,'21'0'32,"0"0"-32,0 0 15,0 0-15,1 0 0,-1 0 16,-21 21-16,21 0 0,-21 1 16,21-1-16,-21 0 0,0 21 15,0-21-15,0 22 0,0-22 0,0 0 16,0 0-16,-21 22 0,0-22 15,0 0-15,-1 0 0,1 0 0,0 0 16,0-21-16,0 22 0,0-22 16,21 21-16,-22-21 0,44 0 31,-1-21-31,0-1 16,0 1-16,0 0 0,0 0 15,1 0-15,-1-22 16,21 22-16,-21-21 0,0 21 0,1-22 15,-1 22-15,0 0 0,0-21 0,-21 21 16,0-1-16,21 22 0,-21 22 31,-21-1-15,21 0-16,0 0 0,-21 21 16,21-20-16,-21-1 0,21 21 0,-21-21 15,21 0-15,0 1 0,0-1 0,0 0 16,0 0-16,0 0 0,0 0 15,0 1 1,21-22-16,0 0 16,0 0-16,0 0 0,22-22 0</inkml:trace>
  <inkml:trace contextRef="#ctx0" brushRef="#br0" timeOffset="-204237.45">12298 7705 0,'0'0'0,"0"-21"0,-21 21 0,-1 0 15,22 21-15,-21-21 16,0 21-16,21 0 0,-21 21 0,21-20 16,-21 20-16,21 0 0,-21 1 15,-1-1-15,22 0 0,-21 1 0,0-1 16,21 0-16,0 1 0,-21-1 15,21-21-15,-21 21 0,21-20 0,0-1 16,0 0-16,0 0 0,0 0 0,0 0 16,21-21-1,0 0-15,0 0 16,0 0-16,1 0 0,-1-21 16,0 0-16,0 0 0</inkml:trace>
  <inkml:trace contextRef="#ctx0" brushRef="#br0" timeOffset="-204045.56">12023 8107 0,'-22'0'16,"44"0"-1,-1 0-15,0 0 16,0 0-16,0 0 0,0 0 0,1 0 15,20 0-15,-21 0 0,0 0 0,0-21 16,1 21-16,-1-21 16</inkml:trace>
  <inkml:trace contextRef="#ctx0" brushRef="#br0" timeOffset="-203727.74">12742 7811 0,'-21'-22'32,"0"22"-32,0 0 15,21 22-15,-21-1 0,-1 0 16,22 0-16,-21 21 0,0-20 0,21 20 15,-21 0-15,21 1 0,-21-1 16,0-21-16,21 21 0,0 1 0,0-22 16,0 21-16,-22-21 0,22 1 0,0-1 15,0 0-15,0 0 0,0 0 16,22-21-16,-1 21 0,0-21 16,0 0-16,0 0 0,0 0 0,22 0 15</inkml:trace>
  <inkml:trace contextRef="#ctx0" brushRef="#br0" timeOffset="-203425.91">13123 7789 0,'0'0'15,"21"0"1,1 0-16,-1 0 15,0 22-15,-21-1 0,21 0 0,0 0 16,-21 21-16,0-20 0,21 20 0,-21 0 16,0 1-16,0-1 15,0 0-15,0 1 0,0-22 0,0 21 16,0 0-16,-21-20 0,21 20 0,-21-21 16,0 0-16,0 0 0,21 1 15,-21-22-15,-1 21 0,1-21 0,42-21 47,1 21-47</inkml:trace>
  <inkml:trace contextRef="#ctx0" brushRef="#br0" timeOffset="-203143.49">13758 8001 0,'0'21'31,"21"-21"-15,1 0-16,-1 0 0,0 0 15,0 0-15,0 0 0,0 0 16,1 0-16,-1 0 0,0 0 16,0 0-1</inkml:trace>
  <inkml:trace contextRef="#ctx0" brushRef="#br0" timeOffset="-202937.61">13674 8170 0,'0'22'0,"0"-44"0,0 65 16,21-22-1,0-21 1,0 0-16,0 0 0,0 0 16,1 0-16,-1 0 0,0 0 15,0 0-15,0 0 16,0 0-1,-21-21-15</inkml:trace>
  <inkml:trace contextRef="#ctx0" brushRef="#br0" timeOffset="-202069.71">14160 7768 0,'0'0'15,"22"0"16,-1 0-31,0 0 16,-21-21 0,0 0-16,0 0 15,-21 21 17,0 0-17,-1 0-15,1 0 0,21 21 16,-21 0-16,0-21 15,21 21-15,21-21 47,0 0-47,0 0 16,1-21 0,-22 0-16,0 0 15,0 0-15,0-1 16,-22 22 15,22 22-15,-21-1-16,21 0 0,0 0 0,-21 0 15,0 0-15,21 1 0,-21-1 16,21 21-16,0-21 0,0 0 0,0 1 16,0-1-16,0 0 0,0 0 0,21-21 15,0 21-15,0-21 0,0 0 16,22 21-16,-22-21 0,21 0 0,-21 0 15,22 0-15</inkml:trace>
  <inkml:trace contextRef="#ctx0" brushRef="#br0" timeOffset="-201764.88">14795 7726 0,'0'0'0,"0"-21"32,-21 42-32,21 0 15,-21-21-15,21 21 0,0 22 0,0-22 16,-21 21-16,21-21 0,-21 22 16,21-1-16,0 0 0,0 1 15,0-22-15,0 21 0,-21 0 0,21 1 16,0-22-16,-22 21 0,22-21 0,0 1 15,0-1-15,0 0 0,0 0 16,0 0-16</inkml:trace>
  <inkml:trace contextRef="#ctx0" brushRef="#br0" timeOffset="-201444.97">14711 7705 0,'0'0'0,"0"-21"0,0-1 0,21 22 16,0-21-16,0 21 0,0 0 0,1 0 16,-1-21-16,0 21 0,0 0 15,0 0-15,0 0 0,22 0 0,-22 0 16,0 21-16,0 0 0,-21 1 0,0-1 15,21 0-15,-21 0 0,0 0 16,0 22-16,-21-22 0,-21 0 0,21 0 16,-22 21-16,22-20 0,-21-1 15,21 0-15,-22 0 0,22 0 16,-21 0-16,21 1 0,0-22 0,21 21 16,21-21 15,-21-21-31,42-1 15,-21 1-15</inkml:trace>
  <inkml:trace contextRef="#ctx0" brushRef="#br0" timeOffset="-200916.27">15409 7557 0,'-21'0'0,"42"0"0,-63 21 0,42 0 16,-21 0-16,21 0 0,-21 0 16,21 22-16,-22-22 0,1 21 0,21 1 15,0-1-15,-21 0 0,21 1 16,-21-1-16,21 0 0,-21 1 0,21-1 16,0-21-16,-21 21 0,21 1 0,-22-22 15,22 0-15,-21 0 0,21 0 16,0 1-16,0-1 0,0 0 15,0-42 17,0 0-17,0-1-15,0 1 0,0 0 16,0-21-16,21 21 0,1-1 0,-1-20 16,-21 21-16,21-21 0,0 20 15,0-20-15,22 21 0,-22 0 0,21 0 16,-21-1-16,22 22 0,-22 0 15,21 0-15,-21 0 0,0 0 0,1 0 16,-1 22-16,-21 20 0,21-21 16,-21 0-16,0 0 15,0 22-15,0-22 0,0 0 0,0 21 16,0-20-16,-21-1 0,21 0 0,-21 0 16,-1-21-16,1 21 0,21 0 15,-21-21-15,21 22 0,-21-22 16,21-22 15,21 1-31,0 0 16</inkml:trace>
  <inkml:trace contextRef="#ctx0" brushRef="#br0" timeOffset="-200501">15981 7895 0,'-21'0'16,"-1"0"-16,22 21 0,-21 1 0,0-1 15,21 0-15,-21 0 0,0 0 16,21 22-16,-21-22 0,21 0 0,-22 0 16,22 21-16,-21-20 0,21-1 0,0 0 15,0 0 1,0 0-16,21-21 15,1 0-15,-1 0 0,0 0 16,0 0-16,0 0 0,0 0 16,1-21-16,-1 0 0,0 0 15,0 21-15,0-21 0,-21-1 0,0 1 16,21 0-16,-21 0 0,22-21 16,-22 20-16,0-20 0,0 21 0,0 0 15,0-22-15,0 22 0,0 0 0,-22 21 16,1-21-16,0 21 15,0 0-15,0 0 0,0 0 16,-1 21-16,1 0 16,21 0-16,0 1 0,0-1 15,0 0-15,0 0 0,0 0 16,21-21-16</inkml:trace>
  <inkml:trace contextRef="#ctx0" brushRef="#br0" timeOffset="-199960.26">16404 7874 0,'21'0'0,"-21"21"32,0 0-17,0 1-15,-21-1 0,21 0 16,-21 0-16,21 0 0,0 22 0,0-22 15,-21 0-15,21 0 0,-21 0 0,21 0 16,-22 1-16,22-1 0,0 0 16,0 0-16,0 0 0,-21-21 15,21 21-15,0-42 47,0 0-31,0 0-16,0 0 0,0 0 0,0-1 15,0 1-15,21 0 0,1-21 16,-22 21-16,21-22 0,0 22 0,0-21 16,21 21-16,-20-1 0,20 1 15,-21 0-15,21 21 0,1-21 0,-22 21 16,21 0-16,1 0 0,-22 0 0,21 0 16,-21 21-16,22 0 0,-22 0 15,0 22-15,-21-22 0,0 21 0,0 1 16,0-1-16,0-21 0,0 21 15,-21-20-15,21-1 0,-21 21 0,-1-21 16,22 0-16,-21-21 0,0 22 0,0-1 16,0-21-1,0 0 1,42-21 15,0-1-31,0 1 0,0 0 16,0 0-16</inkml:trace>
  <inkml:trace contextRef="#ctx0" brushRef="#br0" timeOffset="-199553.5">17187 8022 0,'0'21'15,"21"-21"17,1-21-32,-1 21 0,-21-21 15,21 21-15,0-21 0,0 0 16,0 21-16,1-21 0,-22-1 0,21 1 16,0 0-16,-21 0 15,0 0 1,-21 21-16,0 0 0,-1 0 15,1 21-15,-21 0 0,21 0 16,0 0-16,-22 1 0,22-1 0,0 0 16,0 21-16,0-21 0,-1 22 0,1-22 15,21 0-15,0 21 0,0-20 16,0-1-16,0 0 0,0 0 0,0 0 16,21 0-16,1-21 15,-1 0-15,0 22 0,0-22 16,0 0-16,22 0 0,-22 0 0,0-22 15,21 22-15,-21-21 0,1 0 0,-1 21 16,21-21-16</inkml:trace>
  <inkml:trace contextRef="#ctx0" brushRef="#br0" timeOffset="-198896.51">17801 7387 0,'0'0'0,"21"0"15,0 0 1,1 0-16,-1 0 0,0 0 16,21 0-16,1 0 0,-22 0 0,21-21 15,0 21-15,-20 0 0,20 0 16,0 0-16,-21-21 0,1 21 0,-1 0 16,0 0-16,0 0 0,-42 21 46,21 0-30,-21 0-16,0 1 0,21-1 0,-22 0 16,22 0-16,-21 21 0,21-20 0,0 20 15,-21 0-15,21-21 0,-21 22 16,21-22-16,0 21 0,0 1 0,0-22 16,-21 21-16,21 0 0,0 1 0,-21-1 15,21 0-15,0 1 0,-22-1 16,22 0-16,0-20 0,0 20 0,0-21 15,0 21-15,0-20 0,0-1 16,0 0-16,0 0 0,0 0 0,0 0 16,0 1-16,-21-1 15,0-21-15,0 0 0,21 21 16,-21-21-16,0 0 16,-1 0-16,1 0 0,0 0 0,0 0 15,-21 0-15,20 0 0,1 0 0,0 0 16,0 0-16,0 0 15,42-21 32</inkml:trace>
  <inkml:trace contextRef="#ctx0" brushRef="#br0" timeOffset="-198093.95">17674 7662 0,'-21'0'16,"0"0"0,21 22 15,-21-22-31,-1 0 0,1 0 31,21-22-15,0 1-1,21 21 1,-21-21 0,22 21-16,-1 0 15,-21 21 1,0 0-1,0 1-15,0-1 16,0 0-16,-21-21 16,-1 21-16,1-21 15,21-21 32,0 0-31,0 0-16,0-1 15,21 22-15,1 0 16,-1-21-16,0 21 16,0 21-16,-21 1 15,0-1-15,21 21 0,-21-21 16,0 0-16,0 1 0,0 20 16,0-21-16,0 0 0,0 22 0,-21-22 15,0 0-15,0 0 0,0 0 0</inkml:trace>
  <inkml:trace contextRef="#ctx0" brushRef="#br0" timeOffset="-184969.58">26204 2836 0,'0'22'140,"0"-1"-93,-21-21-16,21 21-15,-21-21 15</inkml:trace>
  <inkml:trace contextRef="#ctx0" brushRef="#br0" timeOffset="-184697.74">26141 3027 0,'0'21'15,"0"0"1,0 0 15,0 1 1,21-22-17,-21 21 16</inkml:trace>
  <inkml:trace contextRef="#ctx0" brushRef="#br0" timeOffset="-184448.87">26141 3302 0,'0'0'0,"0"21"0,0 0 16,0 1-1,0-1-15,0 0 16,0 0 15,0 0-15,0 0 0,0 1-1,0-1 1</inkml:trace>
  <inkml:trace contextRef="#ctx0" brushRef="#br0" timeOffset="-184241.74">26120 3577 0,'21'-42'16,"-42"84"-16,21-21 0,0 1 16,-22-22-1,22 21 1,0 0-1,0 0 17,0 0-17,0 0 17</inkml:trace>
  <inkml:trace contextRef="#ctx0" brushRef="#br0" timeOffset="-184041.86">26077 3810 0,'0'21'15,"0"-42"-15,-21 42 16,21 0 15,0 1-31,0-1 16,0 0 15</inkml:trace>
  <inkml:trace contextRef="#ctx0" brushRef="#br0" timeOffset="-183876.96">26056 3958 0,'0'-21'0,"0"42"0,0 0 16,-21-21-16,0 0 15,21 22 1,0-44 31</inkml:trace>
  <inkml:trace contextRef="#ctx0" brushRef="#br0" timeOffset="-183208.78">26183 2963 0,'21'0'62,"0"0"-46,1 0-16,-1 0 16,0 0-16,0 0 0,0 0 15,0 0-15,1 0 16,-1 0-16</inkml:trace>
  <inkml:trace contextRef="#ctx0" brushRef="#br0" timeOffset="-183012.89">26628 2963 0,'0'0'0,"21"0"0,0 22 0,0-22 16,0 0-16,0 0 15,1 0-15,-1 0 16,0 0-16,0 0 0,0 0 15,0 0-15,1 0 0,-1 0 0,0 0 16,0 0-16,0 0 0,0 0 16,1 0-16,-1 0 0,0 0 15,0 0-15,0 0 0,0 0 16</inkml:trace>
  <inkml:trace contextRef="#ctx0" brushRef="#br0" timeOffset="-182808.8">27368 2985 0,'0'0'0,"22"0"0,-1 0 0,0 0 16,0 0 0,0 0-16,0 0 15,1 0-15,-1 0 16,-21-22 0,21 22-16,0 0 0,0 0 0,0 0 15,1 0-15,-1 0 16,0 0-16,0 0 0,0 0 0,0-21 15,1 21-15,-1 0 0,0 0 16</inkml:trace>
  <inkml:trace contextRef="#ctx0" brushRef="#br0" timeOffset="-182635.89">28088 2921 0,'21'0'16,"-42"0"-16,63 0 0,-20 0 16,-1 0-16,0 0 0,0 0 15,0-21 1,0 21-16,1 0 15,-1 0-15,0 0 16,0 0-16,0 0 16,0 0-16,1-21 0,-1 21 15,0 0-15,0 0 16</inkml:trace>
  <inkml:trace contextRef="#ctx0" brushRef="#br0" timeOffset="-182473.99">28744 2879 0,'0'0'0,"21"0"0,1 0 16,-1 0 0,0 0 15,0 0-31,0 0 16,0 0-16,1 0 15,-1 0-15,21 0 0</inkml:trace>
  <inkml:trace contextRef="#ctx0" brushRef="#br0" timeOffset="-182293.8">29379 2879 0,'0'0'0,"21"0"16,1 0 0,-1 0 15,0 0-16,0 0-15,0 0 16,0 0-16,1-21 0,-1 21 16</inkml:trace>
  <inkml:trace contextRef="#ctx0" brushRef="#br0" timeOffset="-182097.91">30057 2858 0,'0'0'0,"42"0"15,-21 0 17,0 0-32,0 0 15,1 0-15,-1 0 0,0 0 16,0 0-16,21 0 0,-20 0 16,-1 0-16,21 0 0,-21 0 0,22 0 15,-1 0-15</inkml:trace>
  <inkml:trace contextRef="#ctx0" brushRef="#br0" timeOffset="-181917.01">30903 2858 0,'0'0'0,"21"0"47,1 0-32,-1 0 1,0 0-16,0 0 0,0 0 15,22 0-15,-22 0 0,0 0 16,21 0-16,1 0 0,-1 0 0,-21 0 16</inkml:trace>
  <inkml:trace contextRef="#ctx0" brushRef="#br0" timeOffset="-181732.98">31644 2858 0,'0'0'0,"21"0"0,0 0 16,1 0-1,-1 0 17,0 0-32,0 0 15,0 0-15,0 0 0,1 0 16,-1 0-16,0 0 0,0 0 0,21 0 16,1 0-16,-22 0 0</inkml:trace>
  <inkml:trace contextRef="#ctx0" brushRef="#br0" timeOffset="-181549.13">32427 2879 0,'43'0'31,"-22"0"-31,0 0 16,0 0-16,0 0 0,0 0 15,1 0-15,-1 0 16,0 0-16,0 0 15,0 0-15,0 0 0,1 0 16,20 0-16</inkml:trace>
  <inkml:trace contextRef="#ctx0" brushRef="#br0" timeOffset="-181349.24">33189 2879 0,'0'0'16,"21"0"62,1 0-78,-1 0 16,0 0-16,0 0 0,0 0 15,0 0-15</inkml:trace>
  <inkml:trace contextRef="#ctx0" brushRef="#br0" timeOffset="-181145.23">33570 2900 0,'0'0'0,"21"0"15,1 0 1,-22 21 62,0 0-47</inkml:trace>
  <inkml:trace contextRef="#ctx0" brushRef="#br0" timeOffset="-180733.46">33591 3027 0,'0'63'15,"0"-41"1,0-1-16,0 0 16,0 0-1,0 0-15,0 0 16,0 1-16,0-1 16,0 0-1,0 0-15,0 0 16,0 0-16,0 1 15,22-1 1,-22 0-16,21-21 0,-21 21 16,0 0-16,21-21 0,-21 21 0,21 1 15,-21-1-15,0 0 16,21 0-16,-21 0 0,21 0 16,-21 1-16,0-1 15,0 0 1,0 0-16,0 0 15,0 0-15,0 1 32,-21-22-32,0 0 0,21 21 15,0 0 1,0 0 0</inkml:trace>
  <inkml:trace contextRef="#ctx0" brushRef="#br0" timeOffset="-180561.56">33697 3916 0,'0'21'0,"0"-84"0,0 105 0,-21 0 16,0-42-1,21 21-15,-21 1 0,21-1 16,0 0 0,0 0-1,0 0 1,0 0-1</inkml:trace>
  <inkml:trace contextRef="#ctx0" brushRef="#br0" timeOffset="-180377.7">33676 4233 0,'0'-63'0,"0"126"0,-21-63 16,0 0-1,0 0-15,-1 0 16,1 0 46,0 0-46,0 0-16</inkml:trace>
  <inkml:trace contextRef="#ctx0" brushRef="#br0" timeOffset="-180193.81">33126 4233 0,'0'0'0,"-21"0"0,-85 0 31,85 0-31,-1 0 0,1 0 0,0 0 16,0 0-16,0 0 0,0 0 16,-1 0-16,1 0 31,0 0-31,0 0 0,0-21 15</inkml:trace>
  <inkml:trace contextRef="#ctx0" brushRef="#br0" timeOffset="-179976.93">32343 4191 0,'-22'0'15,"44"0"-15,-86 0 0,43 0 0,-21 0 16,20-21-16,1 21 0,0 0 0,-21 0 15,21 0-15,-1 0 0,1 0 16,0 0-16,0 0 0,0 0 16,0 0-1,-1 0-15,1 0 0,0 0 16,0-21-16,0 21 16,0 0-16,21-21 15</inkml:trace>
  <inkml:trace contextRef="#ctx0" brushRef="#br0" timeOffset="-179789.41">31559 4085 0,'0'0'15,"-42"0"-15,21 0 0,0 0 0,-22 0 16,22-21-16,0 21 0,-21 0 16,21 0-16,-22 0 0,22 0 0,0 0 15,0 0-15,0 0 0,-1 0 16,1 0-16,0 0 15,0 0-15,0 0 16,0 0 0</inkml:trace>
  <inkml:trace contextRef="#ctx0" brushRef="#br0" timeOffset="-179605.52">30840 4085 0,'0'0'0,"-21"0"15,-1 0-15,1 0 0,0 0 16,0 0-16,0 0 0,0 0 15,-1 0-15,1 0 0,0 0 16,0 0 0,0 0-16,0 0 15,-1 0-15,1 0 16,0 0-16,0 0 0,0 0 16,0 0-16,-1 0 15</inkml:trace>
  <inkml:trace contextRef="#ctx0" brushRef="#br0" timeOffset="-179436.6">30057 4085 0,'-22'0'15,"44"0"-15,-65 0 0,22 0 0,0 0 16,0 0-16,0 0 16,-1 0-16,1 0 15,0 0 1,0 0-1,0 0-15</inkml:trace>
  <inkml:trace contextRef="#ctx0" brushRef="#br0" timeOffset="-179253.72">29676 4085 0,'0'0'0,"-43"0"0,22 0 0,0 0 16,-21 0-16,20 0 0,1-21 15,-21 21-15,21 0 0,0 0 0,-1 0 16,1 0-16,0 0 16,0 0-1</inkml:trace>
  <inkml:trace contextRef="#ctx0" brushRef="#br0" timeOffset="-179051.84">28914 4064 0,'0'0'0,"-43"0"0,-63 0 31,85-21-31,0 21 0,0 0 0,0 0 16,0 0-16,21-21 0,-22 21 15,1 0-15</inkml:trace>
  <inkml:trace contextRef="#ctx0" brushRef="#br0" timeOffset="-178837.08">28554 4043 0,'-21'0'0,"42"0"0,-85 0 0,43 0 0,0 0 15,0 0-15,0 0 0,-1 0 16,1 0-16,0 0 0,0 0 0,0 0 15,0 0 32,21 21-47,-22-21 16,1 0-16,0 0 16,0 0-1,0 0-15,0 0 0,-1 0 16,1 0-16</inkml:trace>
  <inkml:trace contextRef="#ctx0" brushRef="#br0" timeOffset="-178693.17">28088 4085 0,'-85'0'15,"22"21"1,211-42 0,-317 42-16,148-21 0,-1 0 0,1 0 15,0 0-15,0 0 16,0 0 0,0 0-1,-1 0 1</inkml:trace>
  <inkml:trace contextRef="#ctx0" brushRef="#br0" timeOffset="-178509.27">27580 4106 0,'-21'0'16,"42"0"-16,-63 0 0,21 22 0,-1-22 15,1 0-15,0 0 0,0 0 16,0 0-16,0 0 62,-1 0-46</inkml:trace>
  <inkml:trace contextRef="#ctx0" brushRef="#br0" timeOffset="-178329.37">27157 4128 0,'-21'0'0,"42"0"0,-64 0 16,22 0-16,0 0 0,0 0 15,0 0 1,0 0-16,42 0 47</inkml:trace>
  <inkml:trace contextRef="#ctx0" brushRef="#br0" timeOffset="-177945.59">27030 4149 0,'0'0'0,"-43"21"31,22-21-31,0 0 0,0 0 16,0 0-16,0 0 0,-1 0 16,1 0-16,0 0 0,0 0 15,0 0-15,0 0 0,-1 0 16,1 0-16,0 0 16,0 0-16,0 0 0,0 0 0,-1 0 15,1 0-15,0 0 0,0 0 16,0 0-16,0 0 0,-1 0 15,1 0-15,0 0 0,0 0 16,0 0-16,0 0 16,-1 0-16,1 0 0,21 21 15,-21-21-15</inkml:trace>
  <inkml:trace contextRef="#ctx0" brushRef="#br0" timeOffset="-177781.69">26331 4170 0,'-42'0'16,"21"0"-16,0 0 0,-1 0 15,1 0-15,0 0 0,0 0 16,0 0-1</inkml:trace>
  <inkml:trace contextRef="#ctx0" brushRef="#br0" timeOffset="-177577.8">26120 4149 0,'0'0'0,"-22"0"0,1 0 15,0 0-15,0 0 16,0 0-16,0 0 16,-1 0-1,44 0 32,-1 0-47,-21-21 16,21-1-16</inkml:trace>
  <inkml:trace contextRef="#ctx0" brushRef="#br0" timeOffset="-177421.88">26056 4043 0,'0'21'15,"0"-42"-15</inkml:trace>
  <inkml:trace contextRef="#ctx0" brushRef="#br0" timeOffset="-174473.55">25294 3514 0,'-21'0'46,"0"21"-46,21 0 0,0 0 16,0 0-16,0 1 16,0-1-16,0 0 0,0 0 15,0 0-15,0 0 16,21-21-16,0 0 0,0 0 16,0 0-16,1 0 15,-1 0-15,0 0 16,0 0-16,0 0 0,0-21 15,-21 0-15,22 21 0,-22-21 16,0 0-16,0 0 0,0-1 16,0-20-16,0 21 0,0 0 15,0 0-15,-22-22 0,1 22 0,21 0 16,-21 0-16,0 21 16,0 0-16,0 0 0,-1 0 15,1 21-15,21 0 0,-21 0 16,0 0-16,21 1 0,0-1 15,-21 21-15,21-21 0,-21 0 0,21 1 16,0-1-16,0 0 0,0 0 16,0 0-16,21 0 0,0-21 15,0 0-15,0 0 16,0 0-16,1 0 0,-1 0 16,0 0-16,0-21 15,-21 0-15,0 0 16,0 0-16,0 0 0,0-1 15,0-20-15,0 21 16,-21 0-16,21 0 0,-21-1 0,0 1 16,21 0-16,-22 21 0,22-21 15,-21 21-15,0 0 0,0 0 16,0 0-16,21 21 16,-21-21-16,21 21 0,-22 0 0,22 1 15,-21-1-15,21 21 0,0-21 0,0 0 16,0 1-16,0-1 0,0 0 15,0 0-15,0 0 0,0 0 0,21 1 16,1-22-16,-1 21 16,0-21-16,0 0 0,0 0 15,0 0-15,1 0 16,-22-21-16,21-1 16,0 22-16,-21-21 0,0 0 0,0 0 15,0 0-15,0 0 16,0-1-16,0 1 0,0 0 0,0 0 15,0 0-15,-21 0 16,0 21-16,-1 0 0,1 0 16,0 0-16,0 21 15,21 0-15,0 0 0,0 0 16,-21-21-16,21 21 0,0 1 0,0-1 16,0 0-16,0 0 15,21-21-15,0 21 16,0-21-16,0 0 0,1 0 15,-1 0-15,0 0 16,0 0-16,0-21 16,-21 0-16,0 0 15,0 0-15,0-1 0,0 1 16,0 0-16,-21 0 16,0 0-16,0 0 0,0 21 0,-1-22 15,1 22-15,0 0 16,0 0-16,0 0 0,0 0 15,21 22-15,0-1 0,0 0 16,-22-21-16,22 21 0,0 0 16,0 0-16,0 1 0,0-1 0,0 0 15,0 0-15,22 0 16,-1-21-16,0 0 0,0 0 16,0 0-16,0 0 15,1 0-15,-1 0 0,0-21 16,-21 0-16,21 21 0,-21-21 15,0 0-15,0-1 0,0 1 16,0 0-16,0 0 0,-21 0 0,0 21 16,21-21-16,-21-1 0,-1 22 15,1 0-15,0 0 16,21 22 0,0-1-16,0 0 0,0 0 15,0 0-15,0 0 0,0 1 16,0-1-16,0 0 0,0 0 15,21-21-15,0 0 16,1 0-16,-1 0 16,0 0-16,0 0 15,-21-21-15,21 21 16,-21-21-16,0 0 0,0-1 16,-21 1-16,0 0 15,0 0-15,0 21 0,-1 0 16,1 0-16,0 0 15,21 21 1,0 0-16,-21-21 0,21 21 0,0 1 16,0-1-16,21 0 15,0-21 1,0 0-16,1 0 16,-1 0-16,0 0 15,-21-21-15,0 0 16,0-1-16,0 1 15,0 0 1,-21 21-16,0 0 16,-1 0-16,1 0 31,0 0-15,0 21-16,0-21 15,0 0-15</inkml:trace>
  <inkml:trace contextRef="#ctx0" brushRef="#br0" timeOffset="-173968.23">24172 3704 0,'0'21'32,"0"1"-17,0-1-15,0 0 16,0 0-16,0 21 0,0-20 0,0-1 15,0 0-15,0 0 0,0 0 16,0 0-16,-21 1 0,21-1 0,0 0 16,0 0-16,0 0 15,-21-21-15,21-21 47,0 0-47,0 0 0</inkml:trace>
  <inkml:trace contextRef="#ctx0" brushRef="#br0" timeOffset="-173320.27">24215 3598 0,'0'0'0,"0"-42"16,0 21-16,0 0 15,-22 0-15,1 21 0,21-22 16,-21 22-16,0 0 16,0-21-16,0 21 0,-1 0 0,1 0 15,0 0-15,0 0 0,0 21 16,0-21-16,-22 22 0,22-1 0,0 0 16,0 0-16,-22 0 0,22 0 15,0 22-15,21-22 0,-21 21 16,0-21-16,21 22 0,-21-22 0,21 0 0,0 21 15,0-20-15,0 20 16,0-21-16,0 21 0,0-20 0,0 20 16,0-21-16,21 0 0,-21 0 15,21 1-15,0-1 0,0 0 0,0 0 16,1 0-16,-1-21 0,0 0 0,0 21 16,0-21-16,0 0 0,1 0 15,20 0-15,-21 0 0,0 0 0,0 0 16,1-21-16,-1 21 0,0-21 15,0 0-15,0 21 0,0-21 0,1 0 16,-1-1-16,0 22 0,0-21 0,0 0 16,-21-21-16,21 21 0,1-1 15,-22 1-15,21 0 0,-21 0 16,0 0-16,0 0 0,0-22 16,0 22-16,0 0 0,0-21 0,0 20 15,0 1-15,0-21 0,0 0 16,-21 20-16,-1-20 0,1 21 0,21-21 15,-21-1-15,0 22 0,0 0 0,0 0 16,-1 0-16,-20-1 0,21 22 16,0 0-16,-22 0 0,22 0 0,0 0 15,-21 0-15,21 0 0,-1 22 16,1-1-16,0 0 0,0 0 0,0 0 16,0 22-16,-1-22 0,1 21 15,21-21-15,0 22 0,0-22 16,0 21-16,0-21 0,0 0 0,0 1 15</inkml:trace>
  <inkml:trace contextRef="#ctx0" brushRef="#br0" timeOffset="-172457.27">24109 3725 0,'0'-21'31,"21"21"-31,0-21 16,-21 0-1,0 0-15,21 21 32,-21 21-1,0 0-31,0 0 16,0 0-16,21-21 0,-21 22 15,0-1-15,0 0 0,0 0 16,0 0-16,22-21 0,-22 21 15,0 1-15,0-1 0,0 0 16,0 0-16,0 0 16,0 0-1,0 1 1,-22-22-16,1 0 16,0 21-1,0-21-15,0 0 16,0 0-16,-1 0 0,1 0 15,0 0 1,0 0-16,0 21 16,42-21 31,0 0-47,0 0 15,0 0-15,1 0 0,-1 0 0,0 0 16,0 0-16,0 0 0,0 0 15,1 0-15,-1 0 0,0 0 0,0 0 16,0 0 0</inkml:trace>
  <inkml:trace contextRef="#ctx0" brushRef="#br1" timeOffset="-154143.7">529 9948 0,'0'0'0,"0"-21"16,-21 21-16,0 0 16,21-21-1,-21 21-15,-1-21 16,22 0-1,-21 21-15,21-21 0,0-1 16,0 1 0,0 0-16,0 0 0,21 0 15,1 21-15,-1 0 16,0 0-16,0 0 0,0 0 0,0 0 16,1 0-16,-1 0 0,0 0 15,0 21-15,0 0 0,22 21 16,-22-20-16,0-1 0,-21 21 0,21-21 15,-21 22-15,0-1 0,0-21 16,0 21-16,0 1 0,-21-1 16,0 0-16,0 1 0,-22-1 0,1 0 15,21 1-15,-22-1 0,1-21 0,0 22 16,-1-22-16,1 0 16,0 0-16,21 0 0,-1-21 0,1 0 15,0 0-15,0 0 0,0 0 16,0-21-16,21 0 0,0 0 0,-22 0 15,22-1-15,0-20 0,-21 21 16,21-21-16,0 20 0,0-20 16,0 21-16,0-21 0,21 20 0,1 1 15,-1 0-15,0 21 0,0 0 16,0 0-16,0 0 0,1 0 0,-1 0 16,21 0-16,-21 21 0,0 0 15,1 1-15,-1-1 0,21 0 0,-21 0 16,0 0-16,1 0 15,-1 1-15,0-1 0,0 0 16,0-21-16,-21 21 16,21-21-16,1 0 15</inkml:trace>
  <inkml:trace contextRef="#ctx0" brushRef="#br1" timeOffset="-153961.79">952 10160 0,'0'0'16,"22"0"31,-1 0-47,0 0 15,-21-21 1,21 21-16</inkml:trace>
  <inkml:trace contextRef="#ctx0" brushRef="#br1" timeOffset="-150453.71">1609 9589 0,'0'0'0,"-22"-22"0,-20-20 31,42 63-31,21 22 16,-21-22-16,21 0 0,1 21 15,-22-21-15,21 22 0,0-22 0,0 21 16,0-21-16,-21 1 0,21-1 15,1 0-15,-1-21 0,0 21 0,0-21 16,0 0-16,0 0 0,1 0 16,-1 0-16,0 0 0,-21-21 15,21 0-15,0 0 0,0-1 16,-21 1-16,0-21 0,22 21 0,-1-22 16,-21 1-16,0 0 0,0 21 15,21-22-15,-21 1 0,0 21 0,0-22 16,0 22-16,0 0 15,0 42 1,0 0-16,0 1 0,0-1 16,0 21-16,0-21 0,0 22 0,0 20 15,0-21-15,0 1 0,0 20 16,0-20-16,0-1 0,0 0 0,0 1 16,0-1-16,0 0 15,0-21-15,0 22 0,0-22 0,-21 0 16,21 0-16,0 0 0,-21 1 15,21-1-15,-22-21 0,1 21 16,0-21 0,0 0-16,21-21 0,-21 21 0,21-21 15,-21-1-15,-1 1 0,1 0 16,0 0-16,0 0 0,21 0 16,0-1-16,-21 1 0,21 0 15,-21 21-15,21 21 31,0 0-31,21 1 16,0-1-16,-21 0 0,21 0 16,0 0-16,0 0 0,1 1 0,-1-1 15,0 0-15,21 0 0,-21-21 16,22 21-16,-22-21 0,21 0 0,1 0 16,-1 0-16,0 0 0,22 0 15,-22-21-15,0 21 0,22-21 0,-22 0 16,1 0-16,-1-1 0,0 1 0,1 0 15,-1 0-15,-21-21 0,0 20 16,0 1-16,-21-21 0,0 21 16,0 0-16,0-22 0,0 22 15,-21 0-15,-21 0 0,21 0 0,0 21 16,-22 0-16,22 0 0,-21 0 16,21 0-16,-22 21 0,22 21 0,-21-21 15,21 0-15,-1 22 0,1-22 16,0 21-16,0-21 0,21 106 15,0-105 1,0-1-16,0 0 0,0 0 0,21-21 16,0 0-16,0 21 0,1-21 15,-1 0-15,0 0 0,0 0 0,21-21 16,-20 0-16,20 0 16,-21 21-16,21-21 0,-20-22 0,-1 22 15,21 0-15,-21-21 0,0-1 0,1 22 16,-1-21-16,-21-22 0,0 22 15,21 0-15,-21-1 0,0-20 0,0 20 16,0 1-16,0 0 0,0 21 16,0-22-16,0 22 0,0 42 31,0 0-31,0 22 0,0-1 16,0 0-16,0 1 0,0-1 15,0 0-15,0 1 0,0-1 16,0 0-16,0 1 0,0-22 0,0 21 15,0-21-15,0 22 0,0-22 16,0 0-16,21 0 0,0 0 16,0-21-16,1 0 0,20 0 15,-21 0-15,0 0 0,22 0 0,-22 0 16,0-21-16,21 21 0,-21-21 16,22 0-16,-22 0 0,0 0 0,0-1 15,0 1-15,1 0 0,-1 0 16,-21 0-16,21-22 0,-21 22 0,0 0 15,0 0-15,0 0 0,0 0 0,-21 21 16,0 0-16,-1 0 0,1 0 16,0 0-16,0 0 0,0 21 15,0 0-15,-1 0 16,22 0-16,-21 22 0,21-22 0,-21 21 16,21-21-16,0 0 0,0 1 15,0 20-15,0-21 0,0 0 0,0 0 16,0 1-16,21-22 0,0 21 0,1-21 15,-1 0-15,0 0 16,0 0-16,21 0 0,-20 0 0,20 0 0,0 0 16,1-21-16,-1-1 0,0 1 15,1 0-15,-22 0 0,21 0 0,-21 0 16,0-1-16,1 1 0,-1 0 0,0-21 16,-21 21-16,0-22 15,21 22-15,-21 0 0,0 0 0,0 0 16,-21 42-1,21 0 1,-21 0-16,0 0 0,21 0 16,0 1-16,0-1 0,-22 21 0,22-21 15,-21 0-15,21 1 0,-21-1 0,21 0 16,0 0-16,0 0 0,0 0 16,0 1-16,0-1 0,0-42 46,0-1-30,21 1-16,-21 0 0,0 0 16,21-21-16,1 20 0,-1 1 0,-21-21 15,21 21-15,0-22 0,0 22 0,0-21 16,1 21-16,-1 0 0,0 21 16,0 0-16,0 0 15,0 21-15,-21 0 16,0 0-16,22 0 0,-22 22 0,0-22 15,0 0-15,0 21 0,0-21 16,0 22-16,0-22 0,0 0 0,0 21 16,21-20-16,0-1 0,0 0 15,0 0-15,0-21 16,1 0-16,-1 0 0,0 0 0,0 0 16,21 0-16,-20-21 0,20 0 0,-21 0 15,21-1-15,1 1 0,-22 0 16,21 0-16,85-170 15,-106 149 1,1 0-16,-22-1 0,0 1 0,21 0 16,-21 21-16,0-22 0,0 22 0,0 0 15,-21 21 1,21 21 0,0 21-16,-22-20 15,1 20-15,21-21 0,-21 21 0,21 1 16,0-22-16,0 21 0,0 1 0,0-22 15,0 21-15,0-21 0,0 0 16,0 1-16,0 20 0,0-21 0,0 0 16,21 0-16,0-21 15,1 22-15,-1-22 0,0 0 16,0 0-16,21 0 0,-20 0 0,-1 0 16,0-22-16,0 22 0,21-21 15,-20 0-15,-1 0 0,0 21 0,0-21 16,0 0-16,0-1 0,1-20 0,-22 21 15,0 0-15,21 0 16,-21-1-16,21 1 0,-21 0 16,-21 42-1,21 0 1,-21 1-16,-1-22 0,22 21 0,0 0 16,0 0-16,0 0 0,0 0 0,0 1 15,0-1-15,0 0 0,22 0 16,-22 0-16,21 0 0,0-21 0,0 22 15,0-22-15,0 0 0,1 0 16,-1 0-16,0 0 0,0 0 0,21 0 16,-20 0-16,-1 0 0,0-22 0,21 1 15,-21 21-15,1-21 16,20 0-16,-21-21 0,0 20 0,0-20 16,43-21-16,-43 20 0,0 1 15,0 0-15,1-1 0,-22 22 16,0-21-16,0-1 0,0 22 0,0 0 15,0 0-15,-22 21 16,1 0 0,0 21-16,0 0 0,21 0 0,-21 22 15,21-22-15,-21 21 0,21 1 16,-22-1-16,22 0 0,0 1 0,0-1 16,0 0-16,0 1 0,0-1 15,0 21-15,0-20 0,0 20 16,0 1-16,0-1 0,0 1 0,0-1 15,0 1-15,-21-22 0,21 22 0,-21-1 16,21-21-16,0 1 0,0-1 16,0 0-16,0-20 0,0 20 0,0-21 15,0 0-15,0 0 0,21-21 16,0 0-16,1 0 16,-1 0-16,0 0 0,0-21 0,0 21 15,22-21-15,-22 0 0,0 0 16,0 0-16,21-1 0,-20-20 0,-1 21 15,0-21-15,0-85 16,-21 63-16,0 22 0,0-22 16,-21 1-16,0-1 0,0 22 0,-22-22 15,1 22-15,0 0 0,-1 21 16,22-1-16,-21 1 0,21 0 0,-22 0 16,22 21-16,42 0 31,0 0-31,1 0 15,20 0-15,0-21 0,1 21 16,-1-21-16,0 21 0,22-22 0,-22 22 16,22-21-16,-22 0 0,21 0 0,-20 0 15,-1 0-15,0-1 16,1 1-16,-22 0 0,0 0 0,0 0 16,0 0-16,1-1 0,-22 1 0,0 0 15,-22 21 16,22 21-31,-21 0 0,21 1 16,0-1-16,-21 0 0,21 0 16,0 0-16,0 0 0,0 1 0,0-1 15,0 0-15,0 0 0,0 0 16,21 0-16,0-21 16,1 0-16,-1 22 0,21-22 15,-21 0-15,0 0 0,1 0 0,-1 0 16,0 0-16,0-22 0,0 22 15,0-21-15,22 0 0,-43 0 0,21 0 16,0 0-16,0-1 0,-21 1 0,21 0 16,-21 0-16,0 0 0,0 0 15,0-1-15,0 1 0,0 0 0,0 42 47,0 0-47,-21-21 0,21 43 16,0-22-16,0 21 0,-21-21 15,21 22-15,0-1 0,0 0 0,-21 1 16,21-1-16,-21 22 0,21-1 0,-21 1 16,21-1-16,0 1 0,0-1 15,0 1-15,0-1 0,0 1 0,0-22 16,21 21-16,-21 1 0,21-22 0,-21 1 16,0 20-16,21-21 0,-21 1 0,0-1 15,0-21-15,0 22 0,0-1 16,0-21-16,0 0 0,0 0 0,0 1 15,0-1-15,-21 0 0,0-21 0,0 0 16,-1 0-16,1 0 0,0 0 16,0 0-16,0 0 0,0 0 15,-1-21-15,1 0 0,0 21 0,21-22 16,0 1-16,0 0 0,-21 0 0,21 0 16,-21 0-16,21-22 0,-21 22 15,21-21-15,0 21 0,-22-22 0,1 22 16,0-21-16,0-22 0,0 22 0</inkml:trace>
  <inkml:trace contextRef="#ctx0" brushRef="#br1" timeOffset="-150217.85">5016 9440 0,'0'0'0,"0"-21"16,0 0-16,0 0 47,-21 21-16,0 0-31</inkml:trace>
  <inkml:trace contextRef="#ctx0" brushRef="#br1" timeOffset="-150029.96">4212 9737 0,'0'0'0,"0"21"16,0 0-16,21-21 15,0 0-15,22 0 16,-22 0-16,21 0 0,-21 0 0,22 0 15,20-21-15,-20 21 0,-1 0 16,21 0-16,-20-21 0,20 21 0,-20 0 16,-1-21-16,0-1 0,1 22 15</inkml:trace>
  <inkml:trace contextRef="#ctx0" brushRef="#br1" timeOffset="-149396.45">7959 9673 0,'0'0'0,"21"0"0,-21-21 0,21 0 0,0 0 16,-21 0-16,0-1 15,0 1-15,-21 0 16,0 21-16,0 0 0,-1 0 0,1 0 15,0 0-15,-21 0 0,21 0 16,-22 0-16,22 42 0,-21-20 16,-1 20-16,22 0 0,-21 1 0,21 20 15,0-21-15,-1 22 0,1-22 16,21 22-16,0-22 0,0 0 0,0 1 16,0-1-16,0-21 0,21 22 15,1-22-15,-1 0 0,0-21 0,21 21 16,1-21-16,-1 0 0,0 0 0,1 0 15,-1 0-15,0 0 0,1 0 16,-1-21-16,0 0 0,1 21 0,-1-21 16,-21-1-16,21 1 0,-20 0 0,20 0 15</inkml:trace>
  <inkml:trace contextRef="#ctx0" brushRef="#br1" timeOffset="-147057.1">8382 9885 0,'0'-21'0,"0"105"0,0-147 16,0 21-16,-21 63 15,21 0 1,0 0-16,-21 0 0,-1 0 0,22 1 16,-21-1-16,21 21 0,0-21 0,0 0 15,0 1-15,-21-1 0,21 0 16,0 0-16,0 0 0,21 0 16,0-21-1,1 0-15,-1 0 16,0 0-16,0 0 0,21-21 0,-20 0 15,20 21-15,-21-21 0,0 0 0,22 0 16,-22-1-16,0 1 0,0-21 16,-21 21-16,0 0 0,0-22 0,0 22 15,0 0-15,-21 0 0,0 0 16,0-1-16,-1 1 0,-20 21 0,21 0 16,0 0-16,0 0 0,-1 0 0,1 0 15,0 21-15,21 1 16,0-1-16,21-21 31,0 0-31,1 0 0,-1 0 16,21 0-16,-21 0 0,22 0 0,-22-21 15,21 21-15,0-22 0,-20 22 16,20 0-16,-21 0 0,0 0 0,0 0 16,1 0-16,-1 0 0,0 22 15,0-22-15,-21 21 0,0 0 0,21 0 16,-21 0-16,21 0 0,-21 1 0,0-1 15,0 0-15,0 0 0,0 0 16,0 0-16,0 1 0,-21-1 16,21 0-1,0-42 17,0 0-17,0-1-15,0 1 16,21 0-16,1-21 0,-22 21 15,21-1-15,0 1 0,0-21 0,0 21 16,0-22-16,1 22 0,-1 0 16,0 21-16,0-21 0,0 21 15,0 21-15,-21 0 16,0 0-16,0 1 0,0 20 16,0-21-16,0 0 0,0 0 0,0 22 15,0-22-15,0 0 0,0 0 16,0 0-16,0 1 0,0-1 15,0 0-15,22-42 47,-22 0-47,21 21 16,0-22-16,-21 1 0,21 0 16,0 0-16,0-21 0,1 20 0,-1 1 15,0-21-15,0 21 0,0 0 0,-21-1 16,21 1-16,1 0 15,-1 21-15,0 0 0,-21 21 16,0 0-16,0 1 0,0-1 16,0 0-16,0 21 0,0-21 15,0 1-15,0-1 0,0 0 0,0 0 16,21 0-16,-21 0 0,21 1 16,-21-1-16,21 0 0,1-21 15,-1 0-15,0 0 0,0 0 0,0 0 16,22 0-16,-22 0 0,21 0 15,-21 0-15,22-21 0,-1 0 0,0-1 16,-21 22-16,22-21 0,-22 0 0,21-21 16,-21 21-16,-21-1 15,22 1-15,-1-21 0,-21 21 0,0 0 0,0-1 16,0 1-16,0 0 0,0 0 16,-21 21-16,-1 0 15,1 0-15,0 21 0,0 0 16,0 0-16,21 22 0,-21-22 15,21 0-15,-22 21 0,22-20 0,0-1 16,0 21-16,-21-21 0,21 0 0,0 1 16,0-1-16,0 0 0,0 0 15,0 0 1,0-42 15,0 0-31,21 21 0,-21-21 16,0 0-16,0-1 0,22 1 15,-22 0-15,21-21 0,0 21 16,-21-22-16,21 22 0,0 0 0,-21-21 16,21 20-16,1-20 0,-1 21 0,0 0 15,0 21-15,0 0 16,0 0-16,-21 21 16,22 0-16,-22 0 0,0 0 0,0 22 15,21-22-15,-21 0 0,0 0 16,0 22-16,0-22 0,21 0 0,-21 0 15,0 0-15,0 0 0,0 1 16,21-1-16,0-21 16,0 0-1,1 0-15,-1-21 16,0-1-16,0 1 16,0 0-16,-21 0 0,0 0 15,21 0-15,1-22 0,-1 22 16,-21 0-16,21-21 0,-21 20 0,21 1 15,-21 0-15,21 0 0,0 0 0,1 21 32,-22 21-32,21 0 15,-21 0-15,0 22 16,0-22-16,0 0 0,0 21 0,0-21 0,0 1 16,0-1-16,0 21 0,0-21 15,0 0-15,0 1 0,21-1 16,0-21-16,0 0 0,0 0 15,22 0-15,-22 0 0,0 0 16,0 0-16,22 0 0,-22 0 16,0-21-16,21-1 0,-21 22 0,22-21 15,-22 0-15,0 0 0,0-21 0,0 20 16,22 1-16,-43 0 0,21-21 16,0 21-16,0-1 0,-21 1 0,0 0 15,21 21-15,-21 21 31,0 0-31,-21 1 0,21-1 16,-21 0-16,21 21 0,-21-21 16,21 1-16,0-1 0,0 0 0,0 0 15,0 0-15,0 0 0,0 1 0,0-1 16,21-21-16,-21 21 16,21-21-16,0 0 0,1 0 0,-1 0 15,0 0-15,0 0 0,0 0 0,0-21 16,1 0-16,-1 21 0,-21-22 15,0 1-15,0 0 0,0 0 0,0 0 16,0 0-16,0-1 0,-21 1 0,-1-21 16,1 21-16,0 0 15,0-1-15,0 1 0,0 21 0,-1-21 16,1 21-16,0 0 0,0 0 16,21-21-16,21 0 15,0 21-15,22-21 16,-22 21-16,21-22 0,0 1 15,-20 21-15,20-21 0,0 21 0,1 0 16,-22-21-16,21 21 0,-21 0 0,0 0 16,1 21-16,-1 0 15,0 0-15,0 1 0,-21-1 0,0 21 16,0-21-16,0 22 0,0-22 0,0 21 16,0-21-16,0 0 0,0 22 15,0-22-15,0 0 0,0 0 0,0 0 16,0 1-16,0-1 15,0-42 32,0-1-47,0 1 16,0 0-16,0-21 0,0 21 0,0-1 16,0-20-16,0 0 0,21-1 15,0 1-15,1 0 0,-1-1 0,21 22 16,-21-21-16,22 21 0,-1-22 15,21 43-15,-20-21 0,-1 21 16,22 0-16,-22 21 0,21 1 0,-20-1 16,-1 0-16,-21 21 0,0 1 15,1-1-15,-22 0 0,0 1 0,0-1 16,0 0-16,0-21 0,0 22 0,-22-22 16,22 21-16,-21-21 0,0 1 15,0-1-15,0-21 0,0 21 0,-1 0 16,1-21-16,0 0 0,21-21 31</inkml:trace>
  <inkml:trace contextRef="#ctx0" brushRef="#br1" timeOffset="-146521.41">13716 9271 0,'0'-21'0,"0"42"0,0-63 16,-21 42-16,21-21 0,-21-1 0,21 1 0,-22 21 31,22 21-31,0 1 0,0 20 16,0-21-16,-21 21 0,21 1 0,0 20 15,0 1-15,0-1 0,0 1 16,-21-1-16,0-20 0,21 20 0,-21-21 16,0 22-16,-1-22 0,22 1 0,0-22 15,-21 21-15,21-21 0,0 0 16,-21 1-16,21-1 0,21-21 31,0-21-15,1-1-16,-22 1 0,0 0 0,0 0 15,21 0-15</inkml:trace>
  <inkml:trace contextRef="#ctx0" brushRef="#br1" timeOffset="-146197.59">13483 9398 0,'0'0'0,"0"-21"0,-21 0 0,21 0 16,0-1-16,0 1 0,21 0 16,-21 0-16,42 21 0,-20-21 15,-1 0-15,21 21 0,-21-22 0,22 22 16,-1 0-16,0 0 16,1 0-16,-1 0 0,0 0 0,1 0 15,-1 22-15,-21-1 0,0 0 0,0 21 16,1-21-16,-22 22 0,0-22 15,0 21-15,-22 1 0,-20-1 0,21 0 16,-21-21-16,-1 22 0,1-1 16,-22-21-16,22 0 0,21 1 0,-21-1 15,-1 0-15,22-21 0,0 0 0,0 21 16,42-21 15,0 0-31,0 0 0,0 0 16,1 0-16,-1 0 15,21 0-15</inkml:trace>
  <inkml:trace contextRef="#ctx0" brushRef="#br1" timeOffset="-145656.9">14351 9758 0,'0'0'0,"0"-21"0,21 21 0,0-21 16,0-1-16,-21 1 15,0 0-15,0 0 0,0 0 0,0 0 16,0-1-16,0 1 0,-21 0 16,0 0-16,0 21 0,0 0 15,0 0-15,-1 0 0,1 0 0,-21 0 16,21 21-16,0 0 0,-22 0 0,22 22 16,0-1-16,0-21 0,0 22 15,-1-1-15,1-21 0,21 21 0,0 1 16,0-22-16,-21 0 0,21 0 15,0 0-15,0 1 0,0-1 0,0 0 16,21-21-16,0 0 0,1 21 16,-1-21-16,0 0 0,0 0 15,0 0-15,22-21 0,-22 0 0,0 21 16,0-21-16,0-1 0,0 1 16,1 0-16,-1 0 0,0 0 15,0-22-15,-21 22 0,21-21 0,0 21 16,1-22-16,-22 22 0,0-21 15,0 21-15,21 21 0,-21 21 32,0 0-32,0 0 0,0 22 15,0-22-15,0 21 0,-21-21 0,21 0 16,0 22-16,0-22 0,0 0 16,0 0-16,0 0 0,0 1 0,0-1 15,0 0-15,21 0 16,0-21-1,0 0-15,0 0 16,0 0-16,1 0 0,-1-21 16,0 0-16,0 21 0</inkml:trace>
  <inkml:trace contextRef="#ctx0" brushRef="#br1" timeOffset="-145249.14">14711 9631 0,'0'0'0,"0"-21"15,0 0-15,0-1 0,0 1 16,21 21-16,0-21 16,0 21-16,0 0 15,1 0-15,-1 0 16,0 0-16,0 21 0,0 0 16,0 1-16,-21 20 0,22-21 0,-22 21 15,21 1-15,-21-22 0,0 21 16,0-21-16,0 22 0,0-22 0,0 0 15,0 0-15,0 0 0,0 1 16,0-1-16,0 0 16,0-42 15,0 0-31,0-1 16,0 1-16,0 0 0,0 0 0,21 0 15,0-22-15,0 22 0,-21-21 16,21 21-16,1-22 0,-1 22 0,0-21 15,0 21-15,0 0 0,0 21 16,1-22-16,-1 22 0,0 0 0,0-21 16,0 21-16,0 0 0,22-21 15,-22 21-15,0 0 0,0 0 16,0 0-16,1 21 0,-22 0 0</inkml:trace>
  <inkml:trace contextRef="#ctx0" brushRef="#br1" timeOffset="-144145.58">15452 9821 0,'0'22'0,"0"-44"0,0 65 0,21-22 16,0-21-1,0 0-15,0 0 0,0 0 16,1 0-16,-1-21 0,0 21 16,0-21-16,0-1 0,0 1 0,1 21 15,-1-21-15,-21 0 0,0-21 0,21 20 16,-21 1-16,0 0 0,0-21 15,0 21-15,0-1 0,0 1 0,-21 0 16,0 21-16,-1 0 16,1 0-16,0 0 0,-21 0 0,21 21 0,-1 0 15,1 22-15,0-22 0,0 21 16,0-21-16,0 22 0,21-1 16,0 0-16,0-20 0,0-1 0,0 21 15,0-21-15,0 0 0,21 1 16,0-1-16,0 0 0,21-21 0,-20 0 15,20 21-15,-21-21 0,21 0 0,1 0 16,-22 0-16,21 0 0,1 0 16,-22-21-16,21 0 0,0 21 0,-20-21 15,20-1-15,-21 1 0,0 0 16,0 0-16,1 0 0,-1-22 0,0 22 16,-21 0-16,0-21 0,21 21 15,-21-22-15,0 22 0,21 0 16,-21 0-16,0 0 0,-21 42 31,0 0-15,21 21-16,-21-21 0,21 1 0,-21 20 15,21-21-15,-22 21 0,1-20 16,21-1-16,0 0 0,-21 21 0,21-21 16,-21 1-16,21-1 0,0 0 15,0-42 32,0 0-47,21-1 16,0 1-16,0 0 0,1 0 0,-1 0 15,0 0-15,0-22 0,0 22 16,0-21-16,22 21 0,-22-22 0,21 22 16,-21 0-16,1 0 0,20 0 0,-21 21 15,0 0-15,0 0 16,-21 21-16,22 0 0,-22 0 0,0 0 15,21 22-15,-21-22 0,0 21 16,0-21-16,0 0 0,0 22 16,0-22-16,0 0 0,0 21 0,0-20 15,0-1-15,21 0 16,0-21-16,0 21 0,0-21 0,1 0 16,20 0-16,-21 0 0,21 0 0,-20 0 15,20 0-15,-21 0 0,21-21 16,-20 21-16,20-21 0,-21 0 0,0-1 15,22-20-15,-22 21 0,0-21 16,0-1-16,0-20 0,0 20 0,1 1 16,-1-21-16,0 20 0,0-20 0,0 20 15,-21 1-15,0 21 0,0-21 16,0 20-16,21 1 0,-42 21 31,0 0-31,0 21 16,0 22-16,0-22 0,-1 21 0,1 1 15,0-1-15,0 0 0,0 22 16,0-22-16,-1 0 0,22 1 0,-21 20 16,21-20-16,0-22 0,0 21 0,0 0 15,0-20-15,0-1 0,0 0 16,0 0-16,21 0 0,-21 0 0,22-21 16,-1 0-16,0 22 0,0-22 0,0 0 15,0 0-15,22 0 16,-22 0-16,0 0 0,21 0 0,-20 0 15,-1-22-15,21 22 0,-21-21 0,22 0 16,-22 0-16,0 21 0,21-42 16,-21 20-16,1 1 0,-1-21 0,0 21 15,-21-22-15,0 1 0</inkml:trace>
  <inkml:trace contextRef="#ctx0" brushRef="#br1" timeOffset="-143889.72">16933 9504 0,'0'0'0,"-21"0"0,0 0 0,0 0 16,42 0 0,0 0-1,21 0-15,-20 0 0,20-21 16,0 21-16,22 0 0,-22 0 0,22 0 16,-22 0-16,21-21 0,-20 21 15,20 0-15,-42 0 0,22 0 0,-1 0 16,-21 0-16,0 0 0,1 0 0,-22-22 31</inkml:trace>
  <inkml:trace contextRef="#ctx0" brushRef="#br2" timeOffset="-123574.45">25400 3493 0,'21'0'47,"-21"-22"0,-21 22-32,0-21 1,0 21-1,-1 0-15,1 0 16,0 0-16,21 21 16,-21 1-16,0-22 0,21 21 15,-21 0-15,-1 0 16,22 0-16,0 0 0,0 1 16,0-1-16,0 0 15,0 0-15,0 0 0,22 0 16,-1-21-16,-21 22 15,21-22-15,0 0 0,0 0 16,0 0-16,1 0 0,-1 0 16,0 0-16,0 0 15,0 0-15,0-22 0,1 1 0,-1 21 16,-21-21-16,21 0 0,0 0 16,0 0-16,-21-1 0,0 1 15,0 0-15,0 0 0,0 0 0,0 0 16,0-22-16,0 22 0,0 0 15,0 0-15,0 0 0,-21 21 16,0-22-16,0 22 16,0 0-16,-1 0 0,1 0 15,0 0-15,0 22 0,0-1 16,0 0-16,-1 0 16,1 0-16,21 0 0,0 1 15,-21-1-15,21 0 16,-21 0-16,21 0 0,0 0 0,0 1 15,0-1-15,0 0 16,21-21-16,0 21 16,0-21-16,1 0 0,-1 0 15,0 0-15,0 0 16,0 0-16,0-21 16,1 21-16,-22-21 15,0 0-15,0-1 0,21 1 16,-21 0-16,0 0 15,0 0-15,0 0 0,0-1 0,0 1 16,-21 21-16,-1-21 16,1 21-1,0 0-15,0 0 16,21 21-16,-21 0 16,0 1-16,-1-1 0,22 0 15,0 0-15,0 0 0,-21-21 16,21 21-16,0 1 0,-21-1 0,21 0 15,0 0-15,0 0 32,21-21-32,0 0 0,1 0 15,-1 0-15,0-21 16,0 21 0,-21-21-16,21 21 0,-21-21 0,0 0 15,0-1-15,0 1 16,0 0-16,0 0 0,0 0 0,0 0 15,0-1-15,-21 22 16,21-21-16,-21 21 16,0 0-16,0 0 0,-1 0 15,22 21-15,-21-21 16,0 22-16,21-1 0,0 0 16,-21 0-16,21 0 0,0 0 15,0 1-15,0-1 16,0 0-1,21-21-15,0 0 16,0 0-16,1 0 16,-1 0-16,0 0 0,0 0 15,0-21-15,0 0 16,-21-1-16,22 1 0,-22 0 16,0 0-16,0 0 0,0 0 15,0-1-15,0 1 0,0 0 16,0 0-16,0 0 0,-22 21 0,1-21 15,21-1-15,-21 22 0,0 0 16,0 0-16,0 0 16,-1 0-16,1 0 0,0 0 15,0 0-15,0 22 16,0-1-16,-1 0 0,1 0 16,21 0-16,0 0 0,-21 1 15,21-1-15,-21 0 0,21 0 0,0 0 16,0 0-16,0 1 0,0-1 15,0 0-15,0 0 0,21 0 16,0 0-16,0 1 0,1-22 16,-1 0-16,0 0 15,0 21-15,0-21 0,0 0 16,1 0-16,-1 0 0,0 0 0,0 0 16,0 0-16,0-21 0,1-1 15,-1 1-15,0 21 0,0-21 16,-21 0-16,0 0 0,21 0 15,-21-1-15,0 1 0,0-21 0,0 21 16,0-22-16,0 22 0,0 0 0,0-21 16,-21 21-16,0-1 0,0 1 15,0 0-15,-1 21 0,1-21 0,0 21 16,0 0-16,0 0 16,0 0-16,-1 0 0,1 0 0,0 21 15,0-21-15,0 21 0,0 0 16,-1 1-16,1-1 0,21 0 0,-21 0 15,0 0-15,21 22 0,-21-22 16,21 0-16,0 0 0,0 0 16,0 0-16,0 1 0,0-1 15,0 0-15,0 0 16,21 0-16,0-21 0,-21 21 16,21-21-16,0 0 0,1 0 15,-1 0-15,0 0 0,0 0 0,0 0 16,0 0-16,1 0 0,-1 0 0,0 0 15,0 0-15,0-21 16,0 21-16,1-21 0,-22 0 0,21 0 16,-21 0-16,0-1 0,21 22 15,-21-21-15,0 0 0,0 0 16,0 0-16,-21 0 0,0-1 0,21 1 16,-22 0-16,1 21 0,0 0 15,0-21-15,0 21 0,0 0 0,-1 0 16,1 0-16,0 0 0,0 0 15,0 21-15,0-21 0,-1 21 16,1 0-16,21 1 16,-21-1-16,21 0 0,-21 0 0,21 0 15,0 0-15,0 1 0,0-1 16,21-21 0,0 21-16,0-21 15,1 0-15,-1 0 0,0 0 16,0 0-1,0 0-15,-21-21 0,21 21 0,1-21 16,-22-1-16,21 1 16,0 21-16,-21-21 0,0 0 0,0 0 15,0 0-15,0-1 16,-21 22 15,0 0-31,21 22 16,0-1-1,0 0 1,0 0 0,21-21 62</inkml:trace>
  <inkml:trace contextRef="#ctx0" brushRef="#br2" timeOffset="-121831.6">25421 3514 0,'0'21'0,"-21"-21"63,21-21-48,-21 21-15,0 0 16,21-21-16,0-1 16,-22 22-16,1 0 0,21-21 15,-21 21-15,0 0 16,21-21-16,-21 21 0,0 0 16,21-21-16,-22 21 0,1 0 15,21-21-15,-21 21 0,21-21 16,-21 21-16,0-22 15,0 22-15,-1 0 16,22-21-16,-21 21 16,21-21-16,-21 21 15,0 0-15,21-21 0,-21 21 16,0-21 0,21 0-16,-22 21 0,1 0 0,21-22 15,-21 22-15,0 0 0,21-21 16,-21 21-16,21-21 0,-21 21 0,-1-21 15,1 21-15,0-21 16,0 21 0,21-21-16,-21 21 0,0-22 15,-1 22-15,1-21 16,0 0-16,0 21 0,0-21 16,0 21-16,-1-21 15,1 0-15,0-1 16,0 1-16,0 0 15,0 0-15,-1 0 16,1 21-16,21-21 0,-21 21 16,21-22-16,0 1 15,-21 21-15,21-21 0,-21 21 0,21-21 16,-21 0-16,-1 0 16,22-1-16,0 1 15,-21 0-15,0 0 16,21 0-16,-21 21 0,21-21 0,0-1 15,0 1-15,0 0 16,0 0-16,-21 21 0,21-21 16,0 0-16,0-1 15,0 1-15,0 0 0,-21 0 16,21 0-16,0 0 16,0-1-16,0 1 0,-22 0 15,22 0-15,-21 0 16,21 0-16,0-1 15,0 1-15,0 0 16,0 0 0,0 0-16,0 0 15,0-1 1,0 1-16,0 0 16,0 0-16,0 0 15,0 0-15,0-1 0,0 1 16,0 0-16,21 0 15,-21 0-15,22 21 0,-22-21 0,0-1 16,0 1-16,21 0 16,-21 0-16,0 0 0,21 0 15,-21-1-15,0 1 0,0 0 16,0 0-16,21 0 0,-21 0 16,21-1-16,-21 1 0,0 0 0,21 21 15,-21-21-15,0 0 0,0 0 16,22 21-16,-22-22 0,21 22 0,-21-21 15,0 0-15,21 21 16,-21-21-16,21 21 0,-21-21 0,0 0 16,21-1-16,0 22 15,-21-21-15,22 0 0,-1 0 16,0 0 0,0 0-1,0 21-15,0-22 16,1 22-16,-1-21 0,0 21 15,0 0-15,0-21 0,-21 0 16,21 21-16,1-21 0,-1 21 0,0-21 16,0 21-16,0-22 0,0 22 15,1 0-15,-1-21 0,0 0 16,0 21-16,0-21 16,0 0-16,1 21 15,-1-21-15,0 21 0,0 0 16,-21-22-16,21 1 0,0 21 15,1 0-15,-1 0 0,0-21 16,0 21-16,0 0 16,0-21-16,1 21 0,-1 0 15,0 0-15,0-21 0,0 21 0,0 0 16,1 0-16,-1 0 0,0-21 16,0 21-16,0 0 0,0-22 15,1 22-15,20 0 0,-21 0 0,0 0 16,22-21-16,-22 21 0,0 0 15,0 0-15,21 0 0,-20 0 0,-1-21 16,21 21-16,-21 0 16,0 0-16,1 0 0,20 0 0,-21 0 15,0 0-15,0 0 0,1 0 16,-1 0 0,-21-21-1,-21 21 63,-1 0-78,1 0 16,0 0 0,0 0-1</inkml:trace>
  <inkml:trace contextRef="#ctx0" brushRef="#br2" timeOffset="-118874.1">25929 656 0,'-21'0'31,"0"0"-15,0 0-16,-1 21 15,1-21-15,0 0 0,21 22 16,-21-1-16,0-21 0,21 21 16,-21-21-16,21 21 0,0 0 15,0 0-15,0 1 16,0-1-16,0 0 15,21 0-15,0-21 16,0 0-16,0 0 0,0 21 16,1-21-16,-1 0 0,0 0 15,0 0-15,0 0 0,0 0 16,1-21-16,-1 21 0,-21-21 16,21 21-16,-21-21 0,21 0 15,-21-1-15,0 1 16,0 0-16,0 0 0,0 0 15,0 0-15,0-1 16,-21 22-16,21-21 16,-21 0-16,0 21 15,-1 0-15,1 0 16,0 0-16,0 0 0,0 0 16,0 21-16,21 0 0,-22-21 0,1 22 15,0-22-15,21 21 0,-21 0 16,0 0-1,21 0-15,0 0 16,0 1-16,0-1 16,21-21 15,0 0-15,0 0-16,0 0 0,1 0 15,-1 0-15,-21-21 0,21 21 16,-21-22-16,21 22 0,-21-21 0,0 0 15,0 0 1,0 0-16,0 0 16,0-1-16,-21 22 15,0 0 1,0 0 0,-1 0-16,1 0 0,0 0 15,0 22-15,0-22 0,0 21 16,21 0-16,-22-21 0,1 21 15,21 0-15,0 0 0,0 1 0,0-1 16,0 0-16,0 0 16,0 0-16,0 0 15,21-21-15,1 0 0,-1 0 16,0 0 0,0 0-16,0 0 0,0 0 0,1 0 15,20 0-15,-21 0 0,0 0 16,-21-21-16,21 0 0,1 21 0,-1-21 15,0 0-15,-21 0 16,0-1-16,0 1 0,0 0 16,0 0-16,0 0 15,0 0-15,-21 21 16,21-22-16,-21 22 0,-1 0 16,1 0-16,0 0 15,0 0-15,0 0 0,21 22 16,-21-22-16,-1 21 15,1 0-15,21 0 16,-21 0-16,21 0 0,0 1 16,0-1-16,0 0 15,0 0-15,0 0 0,0 0 16,21-21-16,0 0 0,1 22 16,-1-22-16,0 0 0,0 0 15,0 0-15,0 0 0,1 0 16,-1 0-16,0 0 15,-21-22-15,21 1 16,-21 0-16,0 0 16,0 0-16,0 0 15,0-1-15,0 1 16,0 0-16,-21 21 16,0 0-1,0 0-15,-1 0 0,1 0 16,0 0-16,0 0 15,21 21 1,-21-21-16,21 21 0,0 1 16,0-1-16,0 0 15,0 0-15,0 0 16,21-21 0,0 0-1,0 0 1,0 0-16,1 0 0,-1 0 15,0-21-15,0 0 16,-21 0-16,21 0 16,-21-1-16,21 22 0,-21-21 15,0 0-15,0 0 0,0 0 16,0 0-16,-21 21 16,0 0-16,21-22 15,-21 22-15,0 0 0,0 0 16,-1 0-16,1 22 15,0-1-15,0-21 16,0 21-16,0 0 0,21 0 16,-22-21-16,22 21 0,-21 1 15,21-1-15,0 0 16,21-21 0,1 21-16,-1-21 0,0 0 15,0 0-15,0 0 0,0 0 16,1 0-16,-1 0 0,0 0 15,0 0-15,0-21 16,0 0 0,-21 0-16,22 21 15,-22-22-15,0 1 0,0 0 16,0 0 0,0 0-16,0 0 15,-22 21-15,1 0 16,0 0-16,0 0 0,0 0 15,0 0-15,-1 0 16,1 21-16,0-21 16,21 21-16,0 0 0,-21 0 0,21 0 15,0 1-15,0-1 0,0 0 16,0 0-16,0 0 0,0 0 16,0 1-16,21-22 15,-21 21-15,21-21 0,-21 21 0,21-21 16,1 0-16,-1 0 15,0 0-15,0 0 0,0 0 16,0 0-16,1-21 0,-1 21 16,-21-21-16,21 21 0,0-22 15,-21 1-15,0 0 0,21 0 16,-21 0-16,0 0 0,0-1 16,0 1-16,0 0 0,0 0 15,-21 0-15,0 21 16,0 0-16,0 0 15,-1 0-15,1 0 16,0 0-16,0 0 16,0 21-16,0-21 0,21 21 0,0 0 15,-22 0-15,22 1 0,-21-1 16,21 0-16,0 0 0,0 0 16,0 0-16,21 1 15,1-22 1,-1 0-1,0 0 1,0-22 0,-21 1-1,21 0-15,-21 0 16,0 0 0,-21 21-1,0 0 1,0 0-16,0 0 15,-1 21 1,22 0-16,0 0 16,-21-21-16,21 21 15,21-21 32,1 0-31,-1-21-1,0 0-15,-21 0 0,0 0 16,0 0 0,0-1-1,-21 22-15,0 0 16,-1 0-16,1 0 16,0 0-16,0 0 15,0 22-15,21-1 0,0 0 0,-21 0 16,21 0-16,-22 0 15,22 1-15,0-1 0,0 0 0,0 0 16,22-21 0,-1 21-16,0-21 0,0 0 15,0 0-15,0 0 16,1 0-16,-1 0 0,0 0 0,0 0 16,0 0-16,0 0 15,-21-21-15,22 0 16,-1 0-16,-21 0 0,0-1 15,0 1-15,0 0 16,0 0-16,0 0 0,0 0 0,0-1 16,0 1-16,0 0 15,-21 0-15,-1 21 0,1 0 16,0 0-16,0 0 16,0 0-16,0 0 0,-1 0 15,1 0-15,0 0 0,0 0 0,0 0 16,0 21-16,-1 0 15,1 0-15,21 1 0,0-1 16,0 0-16,0 0 16,0 0-16,0 0 0,0 1 15,0-1-15</inkml:trace>
  <inkml:trace contextRef="#ctx0" brushRef="#br2" timeOffset="-117405.08">24828 508 0,'-21'0'15,"0"0"1,0 0 0,0 0-1,21-21 1,0 0-1,0 0 1,21 21-16,0 0 0,0-22 16,0 22-16,1 0 15,-1 0-15,0 0 16,0 0-16,0 0 0,0 0 16,1 0-16,-1 0 0,0 0 15,-21 22-15,0-1 16,0 0-16,-21 0 15,0-21 1,-1 21-16,1-21 0,0 21 0,0-21 16,0 0-16,0 22 0,-1-22 15,1 0-15,0 21 0,0-21 0,0 21 16,0-21-16,-1 0 16,1 21-16,42-21 62,1 0-46,-1 0-16,0 0 15,0 0-15,0 0 0,0 0 16,1 0-16,-1 0 0,0 0 0,0 0 16,0 0-16,0 0 0,1 0 15,-1 0-15,0 0 16,-21-21 31,-21 21-47,0 0 0</inkml:trace>
  <inkml:trace contextRef="#ctx0" brushRef="#br2" timeOffset="-116165.79">25146 296 0,'0'-21'0,"-21"-21"31,0 21-31,-1 0 0,1-1 16,0 22-16,0-21 0,0 21 15,0 0-15,-1-21 0,-20 21 16,21-21-16,0 21 0,0 0 16,-1 0-16,1 0 0,-21 0 0,21 0 15,0 0-15,-1 21 0,1-21 16,0 21-16,0 0 0,0 1 16,0-1-16,-1 0 0,1 0 0,21 0 15,0 22-15,0-22 0,-21 0 16,21 21-16,-21-21 0,21 1 0,0-1 15,0 0-15,-21 0 0,21 0 16,0 0-16,0 1 0,0-1 16,0 0-16,0 0 0,0 0 0,0 0 15,0 1-15,0-1 16,0 0-16,21-21 0,0 21 0,-21 0 16,21 0-16,0-21 0,1 22 15,20-22-15,-21 21 0,0-21 16,0 0-16,1 0 0,20 0 15,-21 0-15,21 0 0,-20 0 0,20 0 16,-21 0-16,21 0 0,-20-21 16,-1-1-16,21 22 0,-21-21 15,0 21-15,22-21 0,-22 21 16,0-21-16,0 0 0,0 0 0,1 21 0,-1-22 16,-21 1-16,21 0 15,-21 0-15,21 0 0,-21 0 0,0-1 16,0 1-16,0 0 0,0 0 15,0 0-15,0 0 0,0-22 0,0 22 16,0 0-16,0 0 0,-21-22 16,0 22-16,0 0 0,21 0 0,-22 0 15,1 0-15,21-1 0,-21 22 16,0-21-16,0 0 0,0 21 16,-1-21-16,1 21 0,-21 0 0,21-21 15,0 21-15,-22 0 0,22 0 16,-21 0-16,21 0 0,-22 0 15,1 0-15,21 0 0,-22 0 16,1 21-16,21 0 0,-21 0 0,20 0 16,1 1-16,0-1 0,0 21 15,0-21-15,0 0 0,-1 22 0,22-22 16,-21 0-16,21 21 0,0-20 16,0-1-16,0 21 0,0-21 0,0 0 15,0 1-15,0-1 0,0 0 16,21 0-16,1 0 0,-22 0 0,21 1 15,0-1-15,0-21 0,0 21 16,0-21-16,1 0 0,-1 21 16,21-21-16,-21 0 0,0 0 0,22 0 15,-1 0-15,0 0 0,-20 0 16,20 0-16,0 0 0,-21 0 0,22-21 16,-22 21-16,21 0 0,-21-21 15,1 21-15,-22-21 0,21 21 0,0-22 16,0 1-16,-21 0 15,0 0-15,21 0 0,-21 0 16,0-1-16,0 1 0,0-21 16,0 21-16,0 0 0,0-22 0,-21 22 15,0 0-15,0-21 0,21 20 16,-21-20-16,-1 21 0,1 0 16,0 0-16,0-1 0,0 1 15,21 0-15,-21 21 0,-1-21 0,1 21 16,0 0-16,0 0 15,0 0-15,-22 0 0,22 21 0,0-21 16,0 21-16,-21 0 0,20 1 16,1-22-16,0 42 0,-21-21 0,21 0 15,-1 0-15,1 1 0,-21-1 16,42 0-16,-21 0 0,0 0 0,-1 0 16,22 1-16,0-1 0,0 0 15,-21 0-15,21 0 0,0 0 16,0 1-16,0-1 15,0 0-15,21 0 16,1-21 0,-1 0-16</inkml:trace>
  <inkml:trace contextRef="#ctx0" brushRef="#br2" timeOffset="-108848.78">25146 2053 0,'0'-21'0,"0"0"31,21 0-15,-21 0-16,0-1 0,0 1 15,0 42 32,-21 1-31,0-1-16,0 0 15,-1 21-15,1-21 0,-21 1 0,21 20 16,0-21-16,-22 21 0,22-20 16,0-1-16,0 21 0,0-21 0,-1 0 15,1 1-15,0-1 0,21 21 16,0-21-16,-21 0 0,21 1 15,-21-22-15,21 21 16,0-42 15,0-1-15,21 1 0,0 0-16,-21 0 0,21 0 15,0 21-15</inkml:trace>
  <inkml:trace contextRef="#ctx0" brushRef="#br2" timeOffset="-108205.15">25167 2328 0,'0'22'16,"21"-22"-16,0 0 31,1 0-15,-1 0-1,-21-22 1,0 1 0,-21 21 31,-1 0-47,22 21 15,-21 1-15,21-1 0,0 0 31,0 0-31,21-21 16,1 0-16,-1 0 16,0 0-1,0 0-15,-21-21 16,0 0-16,0 0 16,0-1-16,0 1 15,0 0 1,-21 21 15,21 21-15,-21-21-16,21 21 15,0 1 1,0-1 0,21-21-1,0 0 1</inkml:trace>
  <inkml:trace contextRef="#ctx0" brushRef="#br2" timeOffset="-107345.22">25633 2307 0,'0'0'0,"-21"0"47,21 21-47,-22-21 0,22 22 15,0-1 1,0 0-1,0 0 1,22-21 15,-1 0-31,0 0 16,-21-21 0,21 21-16,-21-21 0,0 0 15,0-1-15,0 1 31,-21 21-31,0 0 0,0 0 16,-1 0-16,22 21 0,-21 1 16,0-1-16,21 0 15,0 0 1,21-21 15,0 0-31,1 0 0,-1 0 16,0 0-1,0 0-15,-21-21 0,0 0 0,0 0 16,0-1 0,0 1-16,-21 0 31,0 21-31,0 0 0,-1 0 16,1 0-16,21 21 15,0 0-15,-21-21 0,21 22 16,-21-22-16,21 21 0,0 0 15,0 0-15,21 0 32,0-21-32,0 0 0,1 0 15,-1 0 1,0-21-16,-21 0 0,21 21 0,-21-21 16,0 0-16,0-1 15,0 1-15,-21 21 31,0 0-15,0 0-16,21 21 16,-22-21-1,22 22-15,-21-22 0,21 21 32</inkml:trace>
  <inkml:trace contextRef="#ctx0" brushRef="#br2" timeOffset="-106621.86">25273 2265 0,'0'21'16,"-21"0"0,0 0-16,21 1 15,0-1 1,-22 0-1,44-21 48,-22-21-47,0 0-16,21 21 15,-21-22-15,0 1 16,-21 21 15,21 21-15,-22-21-16,22 22 15,0-1-15,0 0 16,0 0 0,22-21-16,-1 0 15,0 0 16,-21-21 1,0 0-1</inkml:trace>
  <inkml:trace contextRef="#ctx0" brushRef="#br2" timeOffset="-104681.21">25950 127 0,'-21'0'16,"21"-21"-1,-21 21 32,21 21 0,0 0-31,0 0-1,0 1 1</inkml:trace>
  <inkml:trace contextRef="#ctx0" brushRef="#br2" timeOffset="-104380.39">25908 445 0,'-21'0'79,"21"21"-79,-21-21 15,-1 21 1,22 0-1,0 0 1,0 0 0</inkml:trace>
  <inkml:trace contextRef="#ctx0" brushRef="#br2" timeOffset="-104169.5">25717 677 0,'0'0'0,"-21"0"0,0 22 16,21-1-16,-21 0 15,21 0-15,0 0 16,0 0 0,0 1-16,0-1 15,0 0 16,0 0-31,0 0 16</inkml:trace>
  <inkml:trace contextRef="#ctx0" brushRef="#br2" timeOffset="-103944.64">25590 1143 0,'-21'21'0,"0"43"32,21-43-32,0 0 15,0 0 1,0 0 0,0 1-1</inkml:trace>
  <inkml:trace contextRef="#ctx0" brushRef="#br2" timeOffset="-103744.7">25612 1439 0,'0'22'31,"21"-22"-15,0 21 0,0-21-16,0 0 15,0 0-15,1 0 0,-1 0 16,0 0-16,0 0 0,0 0 16</inkml:trace>
  <inkml:trace contextRef="#ctx0" brushRef="#br2" timeOffset="-103553.8">26056 1482 0,'0'0'0,"21"0"31,0 0 1,-21 21-32,22-21 15,-1 0-15,0 0 16,0 0-16,0 0 15,0 0-15,1 0 0,-1 0 0,0 0 16</inkml:trace>
  <inkml:trace contextRef="#ctx0" brushRef="#br2" timeOffset="-103360.61">26458 1503 0,'0'0'0,"21"0"16,1 0-1,-1 0 1,0 0-16,0 0 15,0 0-15,0 0 16,1 0-16,-1 0 16,0 0-16,0 0 15,0 0-15,0 0 16,1 0-16,-1 0 16,0 0-16,0 0 0,0 0 0</inkml:trace>
  <inkml:trace contextRef="#ctx0" brushRef="#br2" timeOffset="-103201.71">26966 1503 0,'-21'0'16,"42"0"-16,-21 21 63,21-21-63,1 0 0,-1 0 15,0 0-15,0 0 16,0 0-16,0 0 15</inkml:trace>
  <inkml:trace contextRef="#ctx0" brushRef="#br2" timeOffset="-103027.8">27305 1524 0,'0'-21'16,"21"21"0,-21-21-1,21 21 16,0 0-15,-21-21-16,22 21 31</inkml:trace>
  <inkml:trace contextRef="#ctx0" brushRef="#br2" timeOffset="-102813.92">27517 1418 0,'0'-21'16,"0"0"0,0 0 15,21 21 0,0 0-31,-21-21 16,21 21-1,-21-22-15,21 22 0,0 0 0</inkml:trace>
  <inkml:trace contextRef="#ctx0" brushRef="#br2" timeOffset="-102605.05">27686 1207 0,'0'-64'31,"0"43"-31,0 0 0,21 21 0,-21-21 0,21 21 16,-21-22-16,0 1 15,21 21-15,-21-21 0,22 21 16,-22-21-16,0 0 16,21 21-16,0-21 15,-21-1 1,21 1 0,0 0-16,-21 0 0,21 21 15</inkml:trace>
  <inkml:trace contextRef="#ctx0" brushRef="#br2" timeOffset="-102405.74">27940 762 0,'0'-42'16,"0"105"-16,0-84 0,0-42 0,0 41 0,0 1 16,0 0-1,0 0 1,0 0 0,0 0-1,21 21-15,0 0 16,-21-22-16,21 1 15,1 21 1,-22-21-16,0 0 16,21 0-16,-21 0 0</inkml:trace>
  <inkml:trace contextRef="#ctx0" brushRef="#br2" timeOffset="-102225.85">28067 339 0,'-42'-21'15,"42"-1"-15,42 86 0,-42-85 0,-42-43 16,20 64-16,1-21 0,0 0 15,21 0 1,0 0 62</inkml:trace>
  <inkml:trace contextRef="#ctx0" brushRef="#br2" timeOffset="-102121.91">27876 85 0,'0'0'0,"-21"0"15,21-21-15,-21 21 0,0 0 16,0 0-16,0-22 16</inkml:trace>
  <inkml:trace contextRef="#ctx0" brushRef="#br0" timeOffset="-95912.89">7705 10901 0,'0'0'0,"0"-21"0,21 21 0,-21-21 15,0-1-15,21 1 16,-21 0-16,0 0 0,0 0 16,-21 21 15,0 21-31,-1 0 0,1 0 15,0 0-15,-21 22 0,21-22 16,-22 21-16,22 1 0,-21-1 0,21 0 16,-22 22-16,22-1 0,-21-20 15,-1 20-15,22 1 0,-21-22 16,21 21-16,-22-20 0,22-1 0,-21-21 16,21 22-16,0-22 0,-1 0 0,22 0 15,0 0-15,-21-21 0,42 0 47,-21-21-47,22 0 0,-1 0 0,0 0 16,0-1-16</inkml:trace>
  <inkml:trace contextRef="#ctx0" brushRef="#br0" timeOffset="-95589.2">7959 10753 0,'0'42'31,"-22"-21"-31,1 0 0,-21 1 16,21 20-16,-22 0 0,22 1 0,-21-1 15,0 0-15,-1 22 0,22-22 0,-21 22 16,-1-22-16,22 0 0,-21 22 15,21-22-15,0 0 0,-22 1 16,22-22-16,0 21 0,21-21 0,-21 1 16,0-1-16,21 0 0,-22 0 15,22-42 32,22 0-47,-1 0 0,0-1 16</inkml:trace>
  <inkml:trace contextRef="#ctx0" brushRef="#br0" timeOffset="-94773.98">8509 11324 0,'0'0'0,"21"0"0,-21-21 16,0 0-16,0 0 16,0 0-16,0-1 15,0 1-15,0 0 0,-21 0 16,0 0-16,0 21 0,-1-21 16,-20 21-16,21 0 0,0 0 0,-22 0 15,22 0-15,-21 0 0,21 21 16,-22 0-16,22 0 0,0 0 15,-21 0-15,21 22 0,-1-1 0,1-21 16,0 22-16,21-1 0,0 0 0,-21-21 16,21 22-16,0-22 0,0 0 15,0 21-15,0-20 0,21-1 16,0 0-16,0-21 0,1 0 16,-1 0-16,0 0 0,0 0 0,0 0 15,0 0-15,1-21 0,20 21 16,-21-21-16,0-1 0,0 1 0,22 0 15,-22-21-15,0 21 0,0-22 16,0 22-16,1-21 0,-1-1 0,0 1 16,0-21-16,-21 20 0,21 1 15,-21 0-15,0-1 0,21 22 0,-21-21 16,0-1-16,0 22 0,0 0 0,0 0 16,0 0-16,-21 21 15,21 21-15,-21 0 16,21 0-16,0 0 0,0 1 15,0 20-15,0 0 0,0 1 0,0-1 16,0 0-16,0 1 0,0-1 0,0 0 16,0 1-16,0-22 15,0 21-15,21-21 0,-21 0 0,21 1 16,1-1-16,-22 0 0,21-21 0,0 21 16,0-21-16,0 0 15,0 0-15,1 0 0,-1-21 16,0 0-16,0 21 0,0-21 0,-21-1 15,21 1-15,-21 0 0,22 0 16,-22-21-16,0 20 0,0 1 0,0 0 16,0-21-16,0 21 0,0-1 15,21 22-15,-21 22 16,0-1-16,0 0 16,0 0-16,0 0 15,0 0-15,0 1 0,0-1 0,0 0 16,0 0-16,-21 0 0,21 0 0,0 1 15,0-1 1,0-42 0</inkml:trace>
  <inkml:trace contextRef="#ctx0" brushRef="#br0" timeOffset="-94580.09">8932 11091 0,'0'-21'15,"0"42"-15,0-63 0,0 21 0,0 42 79,0 0-79,21-21 31</inkml:trace>
  <inkml:trace contextRef="#ctx0" brushRef="#br0" timeOffset="-94337.23">9186 11070 0,'0'0'0,"0"21"15,0 1-15,0-1 16,0 0-16,0 0 0,0 0 0,0 22 15,0-22-15,0 0 0,0 0 0,0 0 16,0 0-16,0 1 0,0-1 16,0 0-16,0 0 0,21 0 0,-21 0 15,0 1-15,22-22 32,-1 0-32,0 0 15,-21-22-15,21 1 0,0 21 16</inkml:trace>
  <inkml:trace contextRef="#ctx0" brushRef="#br0" timeOffset="-94113.35">9588 10986 0,'0'0'0,"0"21"31,-21 0-31,0 0 0,0 0 0,21 22 16,-21-22-16,0 21 0,-1 0 0,1-20 15,21 20-15,-21 0 16,0-21-16,0 1 0,21 20 0,0-21 16,-21 0-16,21 0 0,-22-21 0,22 22 15,22-22 1,-1-22 0,0 1-16,0 21 0</inkml:trace>
  <inkml:trace contextRef="#ctx0" brushRef="#br0" timeOffset="-93545.65">10181 10710 0,'-21'-21'15,"21"0"1,0 0-16,21 21 0,0 0 16,0 0-16,1 0 0,-1 0 15,21 0-15,-21 0 0,0 0 0,22 0 16,-22 0-16,0 0 0,0 0 16,0 0-1,-42 0 16,0 0-31,0 0 0,-21 0 16,20 0-16,-20 0 0,21 0 0,0 0 16,-22 0-16,22 21 0,0-21 15,0 21-15,0-21 0,0 21 16,-1 1-16,22-1 16,0 0-16,-21 0 0,21 0 15,-21 0-15,21 22 0,-21-22 0,21 0 16,0 21-16,0 1 0,-21-22 15,0 21-15,21 1 0,-22-1 16,22 0-16,0 1 0,0-1 0,-21 0 16,21 1-16,0-1 0,-21 0 15,21-21-15,0 22 0,0-22 0,0 21 16,0-21-16,0 1 0,0-1 0,0 0 16,0 0-16,21-21 15,0 21-15,1-21 0,-1 0 16,0 0-16,0 0 0,21 0 15,-20-21-15,-1 0 0,0 0 16,21 0-16,-21-1 0,22 1 16</inkml:trace>
  <inkml:trace contextRef="#ctx0" brushRef="#br0" timeOffset="-93280.8">10647 10859 0,'-64'84'32,"64"-63"-32,0 1 0,-21 20 15,21-21-15,-21 21 0,21 1 0,0-1 16,0 0-16,0 1 0,0-22 16,-21 21-16,21-21 0,0 22 15,0-22-15,0 0 0,0 0 0,0 0 16,0 1-16,21-22 15,0 0 1,0 0-16,0 0 0,1-22 16,-1 1-16,0 21 0,-21-21 0</inkml:trace>
  <inkml:trace contextRef="#ctx0" brushRef="#br0" timeOffset="-93065.84">10435 11134 0,'-21'21'0,"42"-42"0,-63 63 0,21-42 16,21 21-16,0 0 15,21-21 1,0 0 0,0 0-16,0 0 0,0 0 0,1 0 15,-1 0-15,0 0 16,0 0-16,0-21 0,0 21 0,1 0 15,-1-21-15</inkml:trace>
  <inkml:trace contextRef="#ctx0" brushRef="#br0" timeOffset="-92701.48">10774 11197 0,'0'0'0,"0"21"0,0 1 16,0-1-16,21-21 15,0 0-15,0 0 16,0 0-16,1 0 0,-1-21 16,0-1-16,0 22 0,0-21 0,0 21 15,1-21-15,-1 0 0,-21 0 16,21 0-16,0-1 16,-21 1-16,0 0 0,0 0 15,-21 21 1,0 0-16,0 0 0,-1 0 0,1 21 15,21 0-15,-42 0 0,21 1 16,0-1-16,21 21 0,-22 0 0,1-20 16,0 20-16,21-21 0,-21 21 0,21-20 15,0-1-15,0 0 0,0 0 16,0 0-16,21-21 0,0 21 0,0-21 16,1 0-16,-1 0 0,21 0 0,-21 0 15,0 0-15,22 0 16,-22 0-16,21-21 0,-21 0 0,22 21 15</inkml:trace>
  <inkml:trace contextRef="#ctx0" brushRef="#br0" timeOffset="-92189.34">11324 11028 0,'0'0'0,"0"-21"0,-21 21 0,42 0 31,0 0-31,0 0 15,1 0-15,-1 21 0,0 0 16,0-21-16,-21 21 0,21 0 16,-21 1-16,21-1 0,-21 0 0,0 21 0,0-21 15,0 1-15,0-1 16,0 21-16,0-21 0,0 0 0,-21 1 16,0-1-16,0 0 0,0 0 0,21 0 15,-21-21-15,21 21 0,-22-21 16,22 22-16,22-22 31,-1-22-31,0 1 16,-21 0-16,21 0 0,0 0 0,0 0 15,1-22-15,-1 22 0,0 0 16,-21-21-16,21-1 0,-21 22 0,21-21 16,-21 21-16,21-1 0,-21 1 0,0 0 15,-21 21 16,0 21-31,0 0 0,21 1 0,0-1 16,-21 21-16,21-21 0,-21 22 16,-1-1-16,22-21 0,0 0 0,0 22 15,0-22-15,0 0 0,0 0 0,0 0 16,0 0-16,0 1 16,0-1-16,22-21 15,-1 0-15,0 0 0,0 0 16,0-21-16,0-1 0,1 1 15,20 0-15,-21 0 0</inkml:trace>
  <inkml:trace contextRef="#ctx0" brushRef="#br0" timeOffset="-91929.39">12107 10795 0,'0'0'0,"0"-21"0,0 0 0,0 0 15,-21 21-15,0 0 16,0 0-16,0 0 0,-1 21 15,22 0-15,0 0 0,-21 0 0,21 22 16,-21-22-16,21 21 0,-21 0 16,21-20-16,0 20 0,0 0 0,0 1 15,-21-1-15,21 0 0,-21 1 16,21-22-16,0 21 0,0-21 16,0 0-16,0 1 0,0-1 0,0 0 15,0 0-15,21-21 31,0-21-31,0 21 0,0-21 16,0 0-16</inkml:trace>
  <inkml:trace contextRef="#ctx0" brushRef="#br0" timeOffset="-91724.96">11874 11049 0,'-21'0'0,"42"0"0,-63 0 0,21 0 15,21 21 1,21-21-16,0 0 16,0 0-16,1 0 15,-1 0-15,0 0 0,0 0 0,0 0 16,0 0-16,1-21 0,20 21 0,-21-21 16,0 21-16,0 0 15,1-21-15</inkml:trace>
  <inkml:trace contextRef="#ctx0" brushRef="#br0" timeOffset="-91433.13">12509 10837 0,'0'-21'0,"0"42"0,0-63 15,-21 42-15,0 0 0,21-21 0,-21 21 16,0 0-1,0 0-15,-1 21 0,22 0 16,-21 0-16,21 1 0,-21-1 16,21 21-16,0-21 0,0 0 0,0 22 15,-21-22-15,21 21 0,0-21 16,0 22-16,0-22 0,0 21 0,0-21 16,0 1-16,0-1 0,0 0 15,0 0-15,0 0 0,21-21 0,0 21 16,0 1-16,1-22 0,-1 0 15,0 0-15,0 0 0,21 0 16</inkml:trace>
  <inkml:trace contextRef="#ctx0" brushRef="#br0" timeOffset="-91113.31">12890 10753 0,'-21'-21'16,"42"21"-1,1 21-15,-1 0 16,0 0-16,-21 21 0,21-20 0,-21-1 16,21 21-16,-21-21 0,0 22 15,0-22-15,0 21 0,0-21 0,0 22 16,0-1-16,0-21 0,-21 21 0,0-20 15,0 20-15,21-21 16,-21 0-16,-1 0 0,22 1 16,-21-22-16,21 21 0,0-42 47,21-1-47</inkml:trace>
  <inkml:trace contextRef="#ctx0" brushRef="#br0" timeOffset="-90825.48">13568 10943 0,'21'0'31,"0"0"-31,0 0 16,0 0-16,1 0 0,-1 0 0,0 0 15,0 0-15,0 0 0,0 0 16,1 0 0,-1 0-1,-42 0 16</inkml:trace>
  <inkml:trace contextRef="#ctx0" brushRef="#br0" timeOffset="-90663.54">13610 11091 0,'0'22'0,"0"-1"16,21-21 15,0 0-31,1 0 0,-1 0 15,0 0-15,0 0 0,-21-21 16,21 21 0</inkml:trace>
  <inkml:trace contextRef="#ctx0" brushRef="#br0" timeOffset="-89979.93">13949 10795 0,'0'0'0,"0"21"15,21-21 1,0 0-16,0 0 0,0 0 16,1 0-16,-1 0 15,0-21-15,0 0 16,-21 0-16,0 0 16,-21-1-1,0 22-15,0 0 16,-1 0-16,1 0 0,0 0 0,0 0 15,21 22-15,-21-22 0,21 21 16,-21 0-16,21 0 0,-22 0 0,22 0 16,0 1-16,0-1 15,0 0-15,0 0 0,0 0 16,0 0-16,22-21 16,-1 0-16,0 0 0,0 0 0,0 0 15</inkml:trace>
  <inkml:trace contextRef="#ctx0" brushRef="#br0" timeOffset="-89677.08">14774 10583 0,'0'-21'0,"-21"21"31,0 21-31,0 1 0,21-1 0,0 0 16,-21 21-16,-1-21 0,22 22 16,0-1-16,-21 0 0,0 1 0,21-1 15,-21 0-15,21 1 0,0-1 0,-21 22 16,0-22-16,-1 0 0,22 1 16,-21-1-16,21 0 0,0 1 0,0-22 15,-21 0-15,21 0 0,0 0 16,0 0-16,21-21 15,0 0-15,1 0 16,-22-21-16,21 0 0</inkml:trace>
  <inkml:trace contextRef="#ctx0" brushRef="#br0" timeOffset="-89357.26">14690 10816 0,'0'-21'15,"0"42"-15,0-63 0,0 21 0,0 0 0,0-1 16,0 1-16,21 21 0,0-21 16,0 21-16,0 0 0,0-21 0,1 21 15,-1 0-15,21 0 16,-21 0-16,0 0 0,1 0 0,-1 0 16,0 21-16,0 0 0,-21 22 0,0-22 15,0 0-15,0 0 0,0 0 16,-21 0-16,0 22 0,-22-22 0,22 0 15,0 0-15,-21 0 0,-1-21 16,22 22-16,-21-1 0,21-21 0,0 21 16,-1-21-16,1 21 0,42-21 31,1 0-31,-1-21 16,0 0-16,0 21 0,21-21 15</inkml:trace>
  <inkml:trace contextRef="#ctx0" brushRef="#br0" timeOffset="-88849.55">15388 10626 0,'0'-21'16,"0"42"-16,-21-42 16,0 21-16,21 21 15,0 0-15,-21 0 0,21 0 16,-22 0-16,22 22 0,-21-22 0,21 21 15,0 1-15,0-22 0,0 21 0,0-21 16,0 22-16,-21-1 16,21-21-16,0 21 0,-21-20 0,21 20 15,0-21-15,0 0 0,0 0 0,0 1 16,0-1-16,0 0 0,0-42 47,0 0-32,0-1-15,0 1 0,0 0 0,0-21 16,21 21-16,0-1 0,-21-20 16,21 21-16,22 0 0,-22-22 0,0 22 15,21 0-15,-20 21 0,-1-21 16,21 0-16,-21 21 0,22 0 16,-22 0-16,0 0 0,0 21 0,0 0 15,0-21-15,1 21 0,-22 0 0,0 1 16,0-1-16,0 21 0,0-21 15,0 0-15,0 1 0,0-1 0,-22 0 16,22 0-16,-21 0 0,0-21 0,21 21 16,-21-21-16,21 22 0,-21-22 15,63-22 17,-21 1-17,0 0-15</inkml:trace>
  <inkml:trace contextRef="#ctx0" brushRef="#br0" timeOffset="-88445.09">16192 10901 0,'-42'0'16,"21"0"-16,0 0 16,0 0-16,-1 21 0,1 0 15,0 0-15,21 1 16,-21-1-16,0 0 0,21 0 15,0 0-15,0 0 0,-21 1 0,21 20 16,-22-21-16,22 0 0,0 0 16,0 1-16,0-1 0,0 0 15,22-21-15,-1 0 16,0 0-16,21 0 0,-21 0 16,1-21-16,-1 21 0,0-21 0,21-1 15,-21 1-15,1 0 0,-1 0 0,0 0 16,0 0-16,-21-1 0,0 1 15,0-21-15,0 21 0,0 0 0,0-1 16,-21 1-16,21 0 0,-21 21 16,0-21-16,-1 21 0,1 0 15,0 0-15,0 0 0,0 0 0,0 0 16,-1 0-16,22 21 16,0 0-1,22-21-15,20 0 16,-21 0-16,0 0 0,22 0 15,-1 0-15</inkml:trace>
  <inkml:trace contextRef="#ctx0" brushRef="#br0" timeOffset="-87973.36">16616 10859 0,'-43'0'15,"43"21"1,0 0-16,-21 0 0,21 0 15,0 0-15,0 1 0,0-1 0,0 0 16,0 0-16,0 0 0,0 0 16,0 1-16,0-1 0,-21 0 0,21 0 15,0 0-15,0 0 0,0 1 16,0-1-16,-21-21 31,21-21-15,0-1-1,0 1-15,0 0 0,0 0 16,21 0-16,-21 0 0,21-22 16,0 22-16,1 0 0,-1-21 0,21 20 15,-21 1-15,22 0 0,-22 0 0,21 0 16,-21 0-16,0 21 0,22 0 16,-22 0-16,0 0 0,0 0 0,0 0 15,-21 21-15,0 0 0,0 0 16,0 0-16,0 22 0,0-22 0,0 0 15,0 0-15,0 21 0,0-20 16,0-1-16,0 0 0,-21 0 16,0 0-16,0 0 0,21 1 0,-21-22 15,21 21-15,-21-21 16,21-21 15,21-1-31,0 22 0</inkml:trace>
  <inkml:trace contextRef="#ctx0" brushRef="#br0" timeOffset="-87589.58">17187 11007 0,'0'0'0,"-21"0"16,21 21-16,-21-21 0,21 21 15,21-21 1,0 0-1,0 0-15,1 0 0,-1 0 0,0 0 16,0 0-16,0-21 0,0 21 0,22-21 16,-22 0-16,0 21 0,0-22 15,0 1-15,1 0 0,-22 0 0,0 0 16,0 0-16,0-1 0,0 1 16,0 0-16,-22 21 15,1 0-15,0 0 0,0 0 0,-21 0 16,20 21-16,1 0 0,-21 1 15,21-1-15,21 0 0,-21 21 0,21-21 16,0 1-16,0-1 0,0 0 16,0 21-16,0-21 0,0 1 15,0-1-15,21 0 0,0 0 16,0-21-16,0 0 0,0 0 0,1 0 16,-1 0-16,0 0 0,0 0 15,0 0-15,22 0 0,-22-21 0,21 0 16</inkml:trace>
  <inkml:trace contextRef="#ctx0" brushRef="#br0" timeOffset="-87217.73">17949 10626 0,'-21'0'47,"21"-21"-31,0-1-16,0 1 16,21 0-1,0 21-15,1-21 0,-1 21 16,0 0-16,-21 21 15,0 0 1,0 0-16,0 1 0,0-1 0,0 0 16,0 21-16,0-21 0,-21 1 15,21-1-15,-21 0 0,-1 0 0,1-21 16,0 21-16,0-21 0,21 21 16,-21-21-16</inkml:trace>
  <inkml:trace contextRef="#ctx0" brushRef="#br0" timeOffset="-86705.03">18203 10202 0,'85'-21'16,"-64"21"-1,21 0-15,1 0 0,-1-21 16,-21 21-16,43 0 0,-22 0 0,-21 0 16,22-21-16,-1 21 0,-21 0 15,0 0-15,0 0 0,-21 21 16,0 0-1,0 0-15,0 1 16,0-1-16,0 0 0,0 0 0,0 21 16,0-20-16,0 20 0,0-21 15,0 21-15,0-20 0,0 20 0,0 0 16,0 1-16,0-22 0,0 21 16,0 0-16,0 1 0,0-22 15,0 21-15,-21-21 0,21 22 0,0-22 16,0 21-16,0-21 0,0 1 15,0 20-15,-21-21 0,21 0 0,0 0 16,-21 1-16,21-1 0,-21 0 0,0 0 16,-1 0-16,1 0 0,0-21 15,0 22-15,0-1 0,-22-21 0,22 21 16,-21-21-16,21 21 0,0-21 0,-22 0 16,22 0-16,0 21 0,0-21 15,0 0-15,-1 0 0,1 0 0,0 0 16,0-21-16,0 21 0</inkml:trace>
  <inkml:trace contextRef="#ctx0" brushRef="#br0" timeOffset="-86065.07">19431 10287 0,'21'-21'0,"-42"42"0,63-63 15,-21 21-15,1-1 0,-1 1 16,-21 0-16,21 21 16,0 0-16,-21-21 0,-21 42 31,0 0-31,0-21 16,-1 43-16,1-22 0,0 21 0,-21 0 15,21 1-15,-1-1 0,-20 22 16,21-1-16,-21-21 0,20 22 15,-20-22-15,21 22 0,-21-22 0,20 0 16,-20 1-16,21-1 0,-21 0 16,20 1-16,1-22 0,0 21 0,0-21 15,0 1-15,21-1 0,-21 0 0,21 0 16,-22-21-16,22 21 16,0-42-1,22 21 1,-1-21-16,0 0 0,0 0 15,0-1-15,0 1 0</inkml:trace>
  <inkml:trace contextRef="#ctx0" brushRef="#br0" timeOffset="-85533.37">19600 10816 0,'0'0'0,"0"21"0,-21 1 16,0-1-16,21 0 16,0 0-1,21-21 1,0 0-16,0 0 0,1 0 16,-1 0-16,0-21 15,-21 0 1,0 0-16,0-1 15,0 1 1,-21 21 0,0 0-1,21 21-15,-22 1 16,22-1 0,0 0-16,22-21 31,-1 0-31,0 0 15,0 0-15,-21-21 16,21 21-16,-21-21 16,0-1-16,0 1 15,0 0 1,-21 21-16,0 0 16,0 0-16,0 0 0,-1 0 15,22 21-15,-21-21 16,21 21-16,-21-21 0,21 22 0,0-1 15,21-21 1,0 0-16,1 0 0,-1 0 16,0 0-16,21 0 0</inkml:trace>
  <inkml:trace contextRef="#ctx0" brushRef="#br0" timeOffset="-85127.44">20468 10816 0,'0'0'0,"-21"0"0,0 0 15,0 0-15,21 21 16,-22 1-16,1-22 0,21 21 16,-21-21-16,21 21 15,0 0-15,0 0 16,21 0-1,0-21-15,1 0 16,-1 0-16,0 0 16,0 0-16,-21-21 15,0 0-15,0 0 16,0 0-16,0 0 16,-21 21-16,0 0 0,0 0 15,-1 0 1,1 0-16,0 0 15,21 21-15,0 0 0,-21 0 16,21 0-16,21-21 31,0 0-31,0 0 16,1 0-16</inkml:trace>
  <inkml:trace contextRef="#ctx0" brushRef="#br1" timeOffset="-61073.54">296 12912 0,'0'21'0,"0"0"15,21-21 48,1-21-48,-1 21-15,0-21 16,21 0-16,-21 21 0,22-22 16,-22 22-16,21 0 0,1-21 15,-22 21-15,21 0 0,-21 0 0,0 0 16,1 21-16,-1 1 0,0-1 15,-21 0-15,0 0 0,0 21 0,0-20 16,-21 20-16,-22-21 0,22 21 16,-21-20-16,0 20 0,-1-21 15,1 0-15,21 0 0,-22 1 16,22-22-16,0 21 0,0-21 0,0 0 16,21-21 15,0-1-16,21 22-15,0 0 0,0 0 0,0-21 16,1 21-16,20 0 0,-21 0 16,21 0-16,-20 0 0,20 0 0,-21 0 15,21 21-15,-20 1 0,20-22 16,-21 21-16,0 0 0,-21 0 16,0 0-16,0 0 0,0 1 0,0-1 15,-21 0-15,0 0 16,-21 0-16,-1 0 0,1 1 0,0-1 15,-22 0-15,22 0 0,-22-21 16,1 0-16,20 21 0,-20-21 16,21 0-16,-1 0 0,1 0 0,-22 0 15,22 0-15,21-21 0,21 0 16,0 0 0,0 0-1,0-1-15,0 1 16,0 0-16,42 0 15</inkml:trace>
  <inkml:trace contextRef="#ctx0" brushRef="#br1" timeOffset="-60897.73">952 13272 0,'0'0'0,"22"0"16,-1 0 15</inkml:trace>
  <inkml:trace contextRef="#ctx0" brushRef="#br1" timeOffset="-57457.99">1905 12679 0,'0'0'0,"-21"0"0,21 21 16,0 0-16,0 0 15,-21-21-15,21 22 0,0-1 16,0 0-16,0 0 0,0 0 16,21-21-16,0 21 15,0-21-15,0 0 16,0 0-16,1 0 0,-1-21 16,0 0-16,0 21 0,21-21 0,-20 0 15,-1 0-15,21-1 0,-21 1 16,-21 0-16,21 0 0,-21 0 0,0 0 15,0-1-15,-21 22 16,0 0 0,21 22-16,-21-22 15,21 42-15,0-21 0,0 21 16,0 1-16,0 20 0,0-20 16,0 20-16,21-21 0,0 22 0,-21-22 15,21 22-15,1-22 0,-22 0 16,21 1-16,-21-22 0,0 21 15,0 1-15,0-22 0,0 0 0,0 0 16,0 0-16,0 0 0,-21-21 16,-1 0-16,1 0 15,0 0-15,0 0 0,0-21 16,0 21-16,-1-21 0,1 0 0,0 0 16,-21 0-16,21-1 0,-1 1 15,1 0-15,0 0 0,0 0 16,21 42 15,21 0-31,0 0 16,0 0-16,1 1 0,-1-1 0,0 0 15,0-21-15,0 21 0,0 0 16,22 0-16,-22 1 0,21-22 16,1 0-16,-1 0 0,0 0 0,1 0 15,20 0-15,-21 0 0,1 0 16,20-22-16,-20 1 0,-1 0 0,21 0 15,-20 0-15,-22 0 0,21-1 16,-21 1-16,22-21 0,-22 21 0,-21 0 16,0-22-16,0 22 0,0 0 15,0 0-15,0 0 0,0-1 16,-21 1-16,0 0 0,-1 21 0,1 0 16,0 0-16,0 0 0,0 0 15,-22 0-15,22 0 0,0 21 0,0 0 16,-21 1-16,20 20 0,1-21 15,21 0-15,0 22 0,-21-22 0,21 21 16,0-21-16,0 0 0,0 22 16,0-22-16,0 0 0,0 0 15,21-21-15,0 21 0,1-21 0,-1 0 16,0 0-16,0 0 0,0 0 16,0-21-16,1 21 0,20-21 15,-21 0-15,0 0 0,0 0 0,1-22 16,20 22-16,-21-21 0,0-1 15,0 1-15,1-21 0,-22 20 0,21-20 16,-21-1-16,21 22 0,-21-22 16,0 22-16,0 0 0,0 21 0,0-22 15,0 22-15,0 0 0,-21 21 16,0 0 0,-1 21-1,22 0-15,0 22 0,-21-22 0,21 21 0,-21 0 16,21 1-16,0-1 0,0 0 15,0 1-15,0 84 16,0-85-16,21-21 16,0 0-16,-21 22 0,22-22 0,-1 0 15,0-21-15,0 21 0,21-21 16,-20 0-16,-1 0 0,0 0 0,0 0 16,21 0-16,-20 0 0,-1-21 15,21 21-15,-21-21 0,22 0 0,-22 0 16,0-1-16,0 1 0,21 0 0,-42 0 15,22-21-15,-22 20 16,21 1-16,-21-21 0,0 21 0,0 0 0,0-1 16,0 1-16,-21 21 15,-1 0-15,1 0 16,0 21-16,21 1 0,-21-1 16,0 0-16,0 0 0,21 21 0,0-20 15,0-1-15,0 21 0,0-21 16,0 0-16,0 1 0,0-1 0,0 0 15,0 0-15,21-21 0,0 21 16,0-21-16,21 0 0,-20 0 16,20 0-16,-21 0 0,21-21 0,1 0 15,-22 0-15,21 21 16,-21-21-16,1-1 0,20-20 0,-21 21 0,0 0 16,-21-22-16,21 22 0,-21 0 15,22-21-15,-22 21 0,0-1 16,0 1-16,0 0 0,0 42 31,0 0-31,0 1 16,0-1-16,0 21 0,0-21 15,0 0-15,0 22 0,0-22 0,0 0 16,0 21-16,0-20 0,0-1 16,0 0-16,0 0 0,0 0 0,0 0 15,21-21 16,0-21-15,-21 0-16,0 0 0,21 0 16,0 0-16,0-22 0,-21 22 0,22-21 15,-1-1-15,0 1 0,-21 21 16,21-21-16,0 20 0,0 1 0,-21 0 16,22 0-16,-1 21 15,-21 21-15,0 0 16,21 0-16,-21 1 0,0-1 0,21 0 15,-21 21-15,0-21 0,0 1 16,0-1-16,21 0 0,0 0 0,-21 0 16,22 0-16,-1 1 15,0-1-15,0-21 0,0 21 0,0-21 16,1 21-16,20-21 0,-21 0 0,0 0 16,22 0-16,-22 0 0,0 0 15,21-21-15,-21 0 0,1 0 0,-1-1 16,0 1-16,0-21 0,0 21 15,0-22-15,1 1 0,-1 0 0,-21-22 16,21 22-16,-21-22 0,21 22 16,-21-21-16,0 20 0,21 22 0,-21-21 15,0 21-15,0-1 0,21 1 0,-21 42 32,0 1-17,0 20-15,-21 0 0,21-21 16,-21 22-16,21 20 0,-21-20 0,21-1 15,-21 0-15,21 1 0,0-1 0,0 0 16,0 1-16,0-22 0,0 21 16,0-21-16,0 0 0,21 1 0,0-1 15,0-21-15,0 0 0,1 21 16,-1-21-16,0 0 0,0 0 0,0 0 16,0-21-16,1 21 0,20-21 0,-21-1 15,0 1-15,0 0 16,1-21-16,-22 21 0,21-1 0,0-20 0,-21 0 15,21 21-15,-21-22 16,0 22-16,0 0 0,21 0 0,-21 0 16,0 42-1,0 0 1,0 0-16,-21 0 0,21 22 16,0-22-16,0 0 0,0 21 15,0-21-15,0 1 0,0-1 0,0 0 16,0 0-16,0 0 0,21 0 0,0 1 15,1-22-15,-1 0 0,0 21 16,21-21-16,-21 0 0,22 0 0,-1 0 16,-21 0-16,22-21 0,-1-1 15,0 1-15,1 0 0,20-42 16,-21 41-16,-20-20 0,20 0 16,-21-1-16,0-20 0,22 21 15,-22-1-15,-21-20 0,21 20 0,0 1 16,-21 0-16,21 21 0,-21-22 15,0 22-15,0 0 0,0 0 0,-21 21 32,0 0-32,0 21 0,0 0 15,21 0-15,-22 22 0,22-1 0,0 0 16,-21 1-16,0-1 0,0 21 0,0-20 16,21 20-16,-21-20 15,-1 84-15,1-85 0,21 21 16,0-20-16,0 20 0,0 1 15,0-22-15,0 22 0,0-1 0,0-21 16,0 22-16,0-22 0,0 22 0,0-22 16,21 0-16,1-20 0,-22 20 15,21-21-15,0 0 0,0 0 0,0-21 16,0 0-16,1 0 0,-1 0 16,0 0-16,0-21 0,0 0 15,0 0-15,1 0 0,20-22 16,-42 22-16,21-21 0,0 0 0,-21-22 15,21 22-15,-21-22 0,0 22 16,0-22-16,0 1 0,-21 21 0,0-1 16,-21 1-16,21 0 0,-22-1 0,1 22 15,0 0-15,-1 21 0,1 0 16,0 0-16,20 0 0,-20 0 0,21 0 16,21 21-1,21-21 1,21 0-16,-20 0 0,20 0 0,0 0 15,22 0-15,-22-21 0,0 0 16,1 21-16,20-21 0,-20-1 16,-1 1-16,0 0 0,-21 0 0,22 0 15,-22-22-15,21 22 0,-21 0 16,-21 0-16,22 0 0,-22 0 0,0-1 16,21 1-16,-42 21 31,-1 0-31,1 21 0,21 1 15,0-1-15,0 0 0,-21 0 16,21 0-16,0 0 0,0 1 0,0-1 16,0 0-16,0 0 0,21 0 15,-21 0-15,21 1 0,1-1 0,-1-21 16,0 0-16,0 21 0,0-21 16,0 0-16,1 0 0,20 0 15,-21 0-15,21-21 0,-20 0 0,20-1 16,-21 1-16,21 0 0,-20 0 0,-1 0 15,0 0-15,-21-1 0,21 1 16,0-21-16,-21 21 0,21 21 0,-21-21 16,0-1-16,0 1 15,0 42 1,0 1 0,0-1-16,0 21 15,0-21-15,0 22 0,-21-22 0,21 21 16,0 0-16,0 1 0,-21-1 15,0 0-15,21 1 0,0 20 16,0 1-16,0-22 0,0 22 0,0-1 16,0 1-16,0-1 0,0 1 0,21-1 15,0 1-15,-21-22 0,21 21 16,-21-20-16,22 20 0,-22-20 0,0-1 16,21 0-16,-21 1 0,0-1 0,0 0 15,0-21-15,0 1 0,0-1 0,-21 0 16,-1 0-16,1-21 0,-21 0 15,21 0-15,-22 0 0,22 0 0,-21 0 16,21 0-16,-22-21 0,22 0 16,-21 0-16,21-1 0,0 1 15,21 0-15,0 0 0,-22 0 0,22-22 16,0 22-16,-21 0 0,21-21 0,0 21 16,0-22-16,0 1 0,0 0 0,0-1 15,0-20-15,0 20 0,0-20 16,0-1-16,0 1 0</inkml:trace>
  <inkml:trace contextRef="#ctx0" brushRef="#br1" timeOffset="-57205.07">5524 12552 0,'-63'-21'16,"42"21"46,0 0-46,-1 0-16,22 21 0</inkml:trace>
  <inkml:trace contextRef="#ctx0" brushRef="#br1" timeOffset="-57016.17">4741 12891 0,'21'21'15,"-42"-42"-15,64 42 0,-22-21 0,0 0 16,21 0-16,-21 0 0,1 0 15,20 0-15,-21 0 0,21 0 0,-20 0 16,20 0-16,0 0 0,-21 0 16,1 0-16,20-21 0,-21 21 0,0 0 15,0 0-15,1-22 0</inkml:trace>
  <inkml:trace contextRef="#ctx0" brushRef="#br1" timeOffset="-56461.57">8530 12742 0,'0'0'16,"0"-21"-16,0 0 0,0 0 0,0 0 15,0 0-15,0-1 0,0 44 32,0 20-17,0-21-15,0 21 0,0 1 0,0 20 16,-21-20-16,21 20 0,-21-21 15,21 1-15,0 20 0,0-20 0,0-1 16,0-21-16,-21 21 0,21-20 16,0 20-16,0-21 0,0 0 0,0 0 15,-22-21 32,22-21-47,0 0 0,-21 21 16</inkml:trace>
  <inkml:trace contextRef="#ctx0" brushRef="#br1" timeOffset="-55568.41">8255 13060 0,'-21'0'0,"105"85"0,-147-170 0,21 85 16,42 21 15,21-21-15,21 0-16,-21 0 0,0 0 15,22 0-15,-22 0 0,21 0 0,22-21 16,-22 21-16,22-21 0,-1 0 16,1-1-16,-22 1 0,21 0 0,1 0 15,-22 0-15,1 0 0,-22-22 16,21 22-16,-21 0 0,0 0 0,-21-22 16,0 22-16,0 0 0,0 0 0,0 0 15,0 0-15,0-1 16,-21 22-16,0 0 0,0 0 15,0 0-15,0 0 0,21 22 0,-22-1 16,1 0-16,0 21 0,21 1 16,0-1-16,0 0 0,-21 1 0,21-1 15,-21 0-15,21 22 0,0-22 16,0 0-16,0-20 0,0 20 0,0 0 16,0-21-16,-21 1 0,21-1 15,0 0-15,0 0 0,0 0 0,21-21 47,-21-21-47,21 21 0,0-21 0,0 0 16,-21 0-16,21-1 0,1-20 15,-1 21-15,-21 0 0,21 0 16,0-1-16,0 1 0,0 0 0,-21 0 16,22 21-16,-1 0 15,-21 21 1,21 0-16,-21 0 15,21 1-15,-21-1 0,0 0 16,0 0-16,0 0 0,21 0 0,0-21 16,-21 22-16,22-1 0,-1-21 15,0 21-15,0-21 0,0 0 16,0 0-16,1 0 0,-1 0 16,0 0-16,0 0 15,21 0-15,-20-21 0,-1 0 0,0 21 16,0-22-16,0 1 0,0 0 0,1 0 15,-22-21-15,21 20 0,-21 1 16,0-21-16,0 21 0,0 0 0,0-1 16,0 1-16,0 0 0,-21 21 15,-1 0-15,1 0 16,0 0-16,0 21 0,0 0 16,21 1-16,-21 20 0,21-21 0,-22 0 15,22 22-15,0-22 0,0 0 0,0 0 16,0 0-16,0 0 15,22 1-15,-1-1 0,0 0 0,0-21 16,0 0-16,0 0 0,1 0 16,-1 0-16,0 0 0,0 0 15,21 0-15,-20 0 0,-1 0 0,0-21 16,0 21-16,0-21 0,0 21 16,-21-22-16,22 1 0,-22 0 15,0 0 1,0 0-16,21 0 15</inkml:trace>
  <inkml:trace contextRef="#ctx0" brushRef="#br1" timeOffset="-54093.77">11176 13166 0,'0'21'31,"0"0"-15,0-42 47,0 0-48,0 0-15,0-1 0,0 1 0,0 0 16,0-21-16,21 21 0,-21-22 0,21 1 15,-21 0-15,21-1 16,1 1-16,-1 0 0,-21-1 0,21 1 16,0 0-16,0-1 0,0 22 0,1 0 15,-1 0-15,0 0 0,0 21 16,0 0-16,0 0 16,-21 21-16,22 0 0,-22 0 15,0 0-15,0 0 0,0 1 0,0-1 16,0 0-16,0 0 0,0 0 15,0 0-15,0 1 0,21-22 32,-21-22-32,21 1 15,0 0-15,-21 0 0,21 0 16,-21 0-16,0-1 0,0 1 16,0 0-16,0 0 0,0 0 15,0 0-15,-21-1 16,0 1-16,0 21 0,0-21 15,-1 21-15,1 0 0,0 0 0,0 21 16,0 0-16,0 1 16,-1-1-16,22 21 0,-21 0 0,0 1 15,21-1-15,0 0 0,-21 22 16,21-22-16,0 22 0,0-22 0,0 22 16,0-22-16,0 0 0,0 1 0,0-22 15,21 21-15,0-21 16,0 0-16,-21 1 0,43-1 0,-1-21 15,-21 0-15,0 0 0,1 0 16,-1 0-16,0 0 0,0 0 16,0-21-16,22 21 0,-22-22 0,0 1 15,21 0-15,-21 0 0,22-21 16,-22 20-16,0-20 0,0 21 0,0-21 16,1 20-16,-1-20 0,0 21 0,-21-21 15,0 20-15,0 1 16,0 42-1,0 1 1,0-1-16,0 21 0,0-21 16,-21 0-16,21 22 0,0-22 0,0 21 15,0-21-15,0 1 0,0-1 16,0 21-16,0-21 0,21 0 16,0 1-16,0-22 0,0 0 15,1 21-15,-1-21 0,0 0 0,21 0 16,-21 0-16,1 0 0,20-21 0,-21 21 15,21-22-15,-20 1 0,20 0 16,-21 0-16,0 0 0,0 0 0,-21-1 16,0-20-16,0 21 0,0 0 0,0-22 15,0 1-15,0 21 0,-21-21 16,0 20-16,0-20 0,0 21 16,-22 0-16,1 0 0,21 21 15,-21 0-15,-1 0 0,1 0 0,21 21 16,-22 0-16,22 0 0,-21 0 0,21 0 15,21 22-15,-21-22 0,21 21 16,0-21-16,-22 22 0,22-22 0,0 0 16,0 0-16,0 0 0,0 1 15,0-1-15,22 0 0,-1-21 0,-21 21 16,21-21-16,0 0 16,0 0-16,-21-21 46,0 0-30,0 0 47,0-1-48</inkml:trace>
  <inkml:trace contextRef="#ctx0" brushRef="#br1" timeOffset="-49857.62">11303 12954 0,'0'0'0,"21"0"0,0-21 15,-21 0-15,0 0 0,0-1 16,0 1-16,0 0 0,0 0 16,0 0-16,-21 21 0,0-21 15,0-1-15,0 1 0,-1 0 0,1 21 16,0 0-16,0 0 0,0 0 15,-22 0-15,22 0 0,0 0 0,0 21 16,-21 0-16,20 1 0,1 20 0,0-21 16,0 21-16,21 1 0,0-1 15,0 0-15,0 1 0,0-22 0,0 21 16,0-21-16,0 22 16,0-22-16,0 0 0,21-21 0,0 21 15,-21 0-15,21-21 0,1 0 0,-1 0 16,21 0-16,-21 0 0,0 0 15,1 0-15,20-21 0,-21 0 0,21 0 16,-20 0-16,20 0 0,-21-1 16,0-20-16,22 21 0,-22-21 0,0-1 15,-21 1-15,21 0 0,-21-1 0,0-20 16,21 20-16,-21 1 16,0 0-16,0-1 0,0 1 0,0 0 15,0-1-15,0 22 0,0-21 16,-21 21-16,21 0 0,0-1 0,-21 22 15,21 22 1,0-1-16,0 21 16,0-21-16,0 22 0,0-1 0,0 0 15,0 1-15,0-1 0,0 0 16,0 22-16,-21-22 0,21 0 0,0 22 16,0-22-16,0 1 0,0-1 0,0-21 15,0 21-15,0-20 0,0-1 16,21 0-16,-21 0 0,21 0 15,0 0-15,0-21 0,1 0 16,-1 0-16,0 0 16,0 0-16,0 0 0,0 0 0,1-21 15,-1 0-15,0 0 0,0 21 16,0-21-16,22 0 0,-22-22 0,0 22 16,0 0-16,0-21 0,0 20 0,1-20 15,-22 21-15,0-21 0,21 20 16,-21 1-16,0 0 0,0 0 0,0 0 15,0 0 17,21 21-1,-21 21-31,21 0 16,-21 0 15,0-42 31,0 0-62,0 0 16,0-1-16,21 22 16,-21-21-16,0 0 15,0 0 16,0 42 48,0 0-64,0 0-15,-21 1 0,21-1 16,0 21-16,0-21 0,0 0 15,0 22-15,0-22 0,-21 21 16,21-21-16,-21 22 0,21-22 0,0 0 16,0 0-16,0 0 0,0 1 15,0-1-15,0 0 0,21-21 32,0 0-32,0 0 15,0 0-15,1-21 0,-1 21 0,0-21 16,21-1-16,-21 1 0,1 0 15,-1 0-15,21-21 0,-21 20 0,0 1 16,-21-21-16,22 21 0,-22-22 16,21 22-16,-21 0 0,0 0 0,0 0 15,0 0-15,0-1 16,0 44 15,0-1-31,-21 0 16,21 0-16,0 21 0,0-20 0,0 20 15,0-21-15,0 21 0,0 1 0,0-22 16,0 21-16,0 1 0,0-22 16,0 21-16,0 0 0,0-20 0,0 20 15,0 0-15,0-21 0,21 22 0,-21-1 16,0 0-16,0-20 0,0 20 16,0 0-16,0-21 0,0 22 15,0-22-15,0 21 0,0-21 0,0 1 16,0-1-16,-21 0 0,-1 0 15,1 0-15,0-21 0,0 21 0,0-21 16,0 22-16,-1-22 0,1 0 16,0 0-16,-21 0 0,21-22 0,-22 1 15,22 0-15,0 0 0,-21 0 0,20-22 16,-20 22-16,21-21 0,0 0 16,0-1-16,21 1 0,0 0 0,0-1 15,0 22-15,0 0 0,0-21 16,0 20-16,21 1 0,0 0 15,21 21-15,-21-21 0,22 0 0,-1 21 16,0-21-16,1-1 0,-1 22 0,22-21 16,-22 0-16,21 0 0,1 0 15,-22 0-15,1-1 0,-1 1 0,0 0 16,1-21-16,-22 21 0,0-22 16,0 22-16,0-21 0,-21-1 0,0 1 15,0 21-15,0-21 0,0 20 0,0 1 16,0 0-16,0 0 15,-21 21 1,0 21-16,21 0 16,0 22-16,-21-22 0,21 21 0,0 0 15,0 1-15,0-1 0,0-21 16,-21 22-16,21-1 0,-22-21 16,22 0-16,0 22 0,0-22 0,0 0 15,0 0-15,0-42 47,0 0-47,0 0 0,0-1 16,0 1-16,22-21 0,-1 21 15,0-22-15,-21 1 0,21 0 0,0-1 16,-21 22-16,21 0 0,1 0 16,-22 0-16,21 21 0,0 0 15,-21 21-15,0 0 16,21 0-16,-21 22 15,21-22-15,-21 0 0,0 21 0,0-21 16,21 1-16,1-1 0,-22 0 16,21 0-16,-21 0 0,21 0 0,0-21 15,-21 22-15,21-22 0,0 0 16,1 0 0,-1 0-16,0-22 15,-21 1-15,0 0 0,21 0 16,0 0-16,-21 0 0,21-22 15,1 22-15,-1-21 0,0-1 0,21 1 16,-21 21-16,22-21 0,-22 20 16,21 1-16,-21 0 0,22 21 0,-22 0 15,0 0-15,0 0 0,0 0 0,1 0 16,-22 21-16,0 0 0,21 1 16,-21-1-16,0 0 0,0 21 0,21-21 15,-21 1-15,0-1 16,0 0-16,0 0 15,0-42 17,0 0-17,0 0-15,0-1 0,0 1 16,0 0-16,0 0 0,0 0 0,0 0 16,0-1-16,-21 1 0,0 0 0,21 0 15,-22 21-15,1 0 0,0 0 16,0 0-16,0 0 0,-22 0 0,22 0 15,0 21-15,-21 0 0,21 0 16,-22 22-16,22-1 0,0-21 0,0 22 16,0-1-16,-1 0 0,22 1 15,0-22-15,0 21 0,0-21 0,0 0 16,0 22-16,0-22 0,22-21 16,-1 21-16,0 0 0,0-21 0,0 0 15,0 0-15,1 0 0,-1 0 16,0 0-16,21 0 0,-21-21 0,1 0 15,20 0-15,-21 0 0,0-1 16,0 1-16,22-21 0,-22 21 0,0-22 16,0 1-16,0 0 0,1-1 15,-22 1-15,0 21 0,0-21 0,21 20 16,-21 1-16,0 42 31,-21 1-31,-1 20 0,22-21 16,0 21-16,0-20 0,0 20 15,0-21-15,0 21 0,0-20 16,0 20-16,0-21 0,0 0 0,22 0 16,-22 1-16,21-22 0,0 21 15,21-21-15,-21 0 0,1 0 0,-1 0 16,21 0-16,-21 0 0,0 0 0,1-21 16,-1 21-16,0-22 0,0 1 15,0 0-15,0 0 0,1-21 0,-1-1 16,0 22-16,-21-21 0,21-1 15,-21 1-15,21 21 0,-21-21 16,0 20-16,0 1 0,0 64 31,-21-22-31,21 0 16,-21 21-16,21-21 0,-21 22 0,21-22 16,-21 21-16,-1-21 15,22 1-15,0 20 0,0-21 0,0 0 0,-21 0 16,21 1-16,0-1 15,0-42 17,21 21-32,1-22 0,-22 1 15,21 0-15,0 0 0,-21 0 0,21-22 16,0 22-16,-21-21 0,21 21 16,1-22-16,-22 22 0,21-21 15,-21 21-15,21 21 0,-21-21 0,21 21 16,-21 21-1,0 0-15,0 0 0,0 0 16,0 0-16,0 22 0,0-22 16,0 0-16,0 0 0,0 22 0,0-22 15,0 0-15,0 0 0,0 0 0,21 0 16,0 1-16,1-22 16,-1 0-16,0 0 0,0 0 15,0 0-15,0 0 0,1-22 0,-1 1 16,0 0-16,0 0 15,0 0-15,0 0 0,22-43 16,-22 43-16,0-21 0,-21-1 16,21 22-16,0-21 0,1 21 0,-22-1 15,0 1-15,0 0 0,21 21 0,-21 21 32,0 0-32,0 1 0,0-1 0,0 21 15,0-21-15,0 22 0,-21-22 0,21 21 16,0-21-16,0 22 0,0-22 15,0 0-15,0 0 0,0 0 0,0 0 16,21 1-16,0-22 0,0 21 16,0-21-16,0 0 0,1 0 15,-1 0-15,0 0 0,0 0 16,0-21-16,0-1 0,1 1 16,-1 0-16,0 0 0,0 0 0,0 0 15,-21-22-15,21 22 0,1-21 16,-1-1-16,-21 22 0,21-21 0,0 21 15,-21 0-15,0-1 0,0 44 32,0-1-32,0 0 0,0 0 15,0 21-15,0-20 0,0 20 0,0-21 16,0 0-16,0 0 0,0 22 16,0-22-16,0 0 0,0 0 0,21-21 15,0 21-15,1 1 0,-1-22 16,0 0-16,0 0 15,0 0-15,0 0 0,1 0 0,20-22 16,-21 22-16,0-21 0,0 0 16,1 0-16,-1 0 0,0-22 0,21 22 15,-21-21-15,1 21 0,-1-22 16,21 1-16,-21 21 0,0-21 0,22 20 16,-22 1-16,21-21 0,-21 42 15,-21 21 16,0 0-31,0 0 16,0-42 47,0 0-63,0 0 0,0 0 15,0 0 1,0-1-16,0 1 15,-21 21-15,0 0 16,0 0-16,0 0 16,21 21-16,-21-21 0,-1 43 15,22-22-15,-21 0 0,21 21 16,-21-20-16,21 20 16,-21 0-16,0 1 0,21-22 0,0 21 0,0 0 15,0-20-15,0-1 0,0 21 16,21-21-16,0-21 0,0 21 0,0 1 15,1-22-15,20 0 0,-21 0 0,21 0 16,-20 0-16,20 0 0,-21 0 16,21 0-16,-20-22 0,-1 1 0,21 21 15,-21-21-15,0 0 0,1-21 16,-1 20-16,0-20 0,0 21 16,-21-21-16,21-1 0,-21 1 0,0 0 15</inkml:trace>
  <inkml:trace contextRef="#ctx0" brushRef="#br1" timeOffset="-49533.71">14965 12213 0,'-21'21'15,"42"-42"-15,-64 42 0,22 1 0,0-1 0,21 0 16,0 0-16,0 0 15,0 0-15,0 1 16,21-22 0,0 0-16,1 0 0,-1 0 15,0 0-15,0-22 0,0 22 0,-21-21 16,0 0-16,0 0 16,0 0-16,0 0 0,-21-1 15,0 1-15,0 21 0,0 0 0,-1 0 16,1 0-16,0 0 15,21 21-15,0 1 0,0-1 16,0 0-16,0 0 16,0 0-16</inkml:trace>
  <inkml:trace contextRef="#ctx0" brushRef="#br1" timeOffset="-46722">17653 12615 0,'0'0'0,"-21"0"31,0 0-16,42 0 1,0 0 0,0-21-16,0 21 0,0 0 0,1-21 15,20 21-15,-21-21 0,0 0 0,22 21 16,-22-21-16,0-1 0,0 22 16,0-21-16,-21 0 0,0 0 0,0 0 15,0 0-15,0-1 16,-21 22-16,0 0 0,-21-21 0,20 21 15,-20 0-15,21 0 0,-21 0 16,-1 21-16,1 1 0,0-1 0,-1 0 16,1 0-16,0 0 0,20 0 15,-20 22-15,21-22 0,0 0 16,21 21-16,0-20 0,0-1 0,0 0 16,0 21-16,0-21 0,0 1 15,21-1-15,0-21 0,0 21 0,0-21 16,1 0-16,20 0 0,-21 0 0,0 0 15,22 0-15,-22 0 0,0 0 16,0 0-16,0-21 0,-21 0 16,0-1-16,-21 1 15,0 21-15,0 0 0,-22 0 16,22 0-16,-21 0 16,0 0-16,-1 21 0,1-21 0,0 22 15,20 20-15,-20-21 0,21 21 0,-21-20 16,20 20-16,1 0 0,0 1 15,21-22-15,0 21 0,0 0 0,0-20 16,0-1-16,0 21 0,0-21 16,21-21-16,22 21 0,-22 1 0,0-22 15,21 0-15,1 0 0,-1 0 0,0 0 16,1 0-16,-1 0 0,0-22 16,22 22-16,-22-21 0,0 0 0,1-21 15,-1 21-15,0-1 0,1-20 16,-1 0-16,0-1 0,-20-20 15,20 21-15,-21-22 0,0 1 0,0 20 16,1-20-16,-22 20 0,0-20 16,21 21-16,-21-1 0,0 1 0,0 0 15,0 20-15,0 1 0,-21 42 16,-1 1 0,22-1-16,-21 21 0,0-21 0,21 43 15,-21-22-15,0 0 0,21 22 16,0-22-16,-21 22 0,21-1 0,0-20 15,-22-1-15,22 0 0,0 1 16,0-1-16,0-21 0,0 0 0,0 22 16,22-22-16,-1-21 0,0 21 15,-21 0-15,42-21 0,-21 0 16,1 0-16,-1 0 0,0 0 0,21 0 16,-21 0-16,22-21 0,-22 0 0,21 0 15,-21 21-15,22-22 0,-22-20 16,0 21-16,0 0 0,0 0 0,1-22 15,-22 22-15,0-21 0,0 21 16,0-1-16,0 1 0,0 0 0,0 0 16,-22 21-16,1 0 0,0 0 15,0 0-15,0 21 0,0 0 16,21 0-16,0 1 0,-22-1 0,22 0 16,0 0-16,0 21 15,0-20-15,0-1 0,0 0 0,0 0 16,22 0-16,-1 0 0,0-21 0,-21 22 15,42-22-15,-21 0 0,1 0 16,-1 0-16,0 0 0,21 0 0,-21 0 16,22 0-16,-22 0 0,0-22 15,21 1-15,-20 21 0,-1-21 0,0 0 16,0 0-16,0 0 0,0-22 0,1 22 16,-22 0-16,21-21 0,-21-1 15,0 1-15,0 21 0,0-22 0,0 22 16,0 0-16,0 42 31,0 22-31,0-22 16,-21 0-16,21 21 0,0 1 15,0-22-15,-22 21 0,22-21 0,-21 0 16,21 22-16,-21-22 0,21 0 0,0 0 16,0 0-16,0-42 46,0 0-30,0 0-16,21 0 0,0 0 16,1-1-16,-22-20 0,21 0 15,-21 21-15,21-22 0,0 1 0,0 0 16,-21 20-16,21-20 0,1 21 16,-1 0-16,0 21 0,0 0 15,0 0-15,-21 21 0,0 0 16,0 0-16,0 22 0,0-22 15,0 21-15,0-21 0,0 0 0,0 22 16,0-22-16,0 0 0,0 21 0,0-20 16,0-1-16,0 0 15,21 0-15,1-21 0,-22 21 16,21-21-16,0 0 16,0 0-16,0 0 0,0 0 15,1-21-15,-1 0 0,0 21 16,0-21-16,0-22 0,-21 22 15,21 0-15,1-21 0,20-1 0,-21 22 16,0-21-16,0 0 0,1 20 16,-1-20-16,0 21 0,0 0 0,0 0 15,0-1-15,1 22 0,-1 0 16,-21 22 0,0-1-16,0 0 0,0 0 15,0 21-15,0-20 0,-21-1 16,21 21-16,0-21 0,0 0 15,0 22-15,0-22 0,0 0 0,0 0 16,0 0-16,21-21 0,0 22 16,0-1-16,0-21 0,0 0 0,1 0 15,-1 0-15,0 0 0,0 0 0,21 0 16,-20 0-16,-1-21 0,0 21 16,21-22-16,-21 1 0,1 0 0,-1 0 15,0 0-15,0 0 0,0-1 16,0-20-16,-21 0 0,0 21 0,22-22 15,-1 22-15,-21-21 0,0 21 0,0-1 16,0 1-16,0 0 0,-21 21 31,-1 21-31,1 0 0,0 1 16,0-1-16,21 21 0,-21 0 16,21-20-16,0 20 0,-21-21 0,21 21 15,0-20-15,0 20 0,0-21 16,0 0-16,21 0 0,0-21 0,0 22 15,0-22-15,0 0 0,1 0 0,-1 0 16,0 0-16,21 0 0,-21 0 16,22 0-16,-22 0 0,21-22 0,-21 1 15,22 0-15,-22 0 0,21 0 16,-21 0-16,1-1 0,-1-20 16,0 0-16,0 21 0,0-22 0,0 22 15,-21-21-15,0 21 0,0-1 16,0 1-16,-21 21 15,0 21 1,21 1-16,-21 20 0,0-21 16,21 21-16,0-20 0,-21 20 0,-1-21 15,22 21-15,-21-20 0,21-1 16,0 0-16,0 0 0,0 0 0,0 0 16,0 1-16,0-44 46,21 22-46,1-21 0,-1 0 0,0 0 16,-21 0-16,21-22 0,0 22 16,0 0-16,22-21 0,-22-1 0,0 22 15,0-21-15,0 21 0,22 0 16,-22-1-16,0 1 0,0 21 0,0 0 16,-21 21-1,0 1-15,0-1 0,0 21 16,0-21-16,0 0 0,0 22 0,0-22 15,0 0-15,0 0 0,22 0 16,-1 1-16,-21-1 0,21 0 0,0 0 16,0-21-16,0 0 0,1 0 15,-1 21-15,0-21 0,0 0 16,0 0-16,0 0 0,1-21 0,-1 0 16,0 21-16,-21-21 0,21 0 0,0-22 15,-21 22-15,21-21 0,-21-1 16,22 22-16,-1-21 0,0-22 0,0 22 15,0 0-15,0-1 0,1-20 16,-1 21-16,0-1 0,0 22 0,-21-21 16,0 21-16,0 42 15,-21 21 1,0-21-16,0 22 0,-1-22 0,1 21 16,-21 0-16,21 22 15,0-22-15,21 1 0,-22-1 0,22 21 16,-21-20-16,21-1 0,0 0 0,0 1 15,0-22-15,0 0 0,21 21 16,1-42-16,-22 22 0,0-1 0,21-21 16,0 0-16,0 0 0,0 0 0,0 0 15,1 0-15,-1 0 0,0 0 16,0 0-16,0-21 0,22-1 0,-22 1 16,0 0-16,0-21 0,0 21 15,22-22-15,-22 22 0</inkml:trace>
  <inkml:trace contextRef="#ctx0" brushRef="#br1" timeOffset="-46532.2">21315 12594 0,'0'0'16,"-21"0"-16,-1 21 0,1-21 0,0 0 0,21 22 16,-21-22-16,21 21 15,21-21-15,0 0 16,0 0-16,1 0 0,20 0 0,-21 0 15,0 0-15,22 0 0,-1 0 16,-21-21-16,21 21 0,-20-22 0,-1 22 16,0-21-16,0 21 0</inkml:trace>
  <inkml:trace contextRef="#ctx0" brushRef="#br1" timeOffset="-44600.38">22987 12404 0,'0'-21'0,"0"-43"31,0 85-15,0 0-1,0 1-15,0-1 0,0 21 0,0-21 16,0 22-16,0-1 0,0 0 0,-21 1 15,21-1-15,-21 0 0,21-21 16,-22 22-16,22-1 0,0-21 0,-21 0 16,21 1-16,0-1 15,0 0-15,0-42 16,0 0 0,21-22-16,1 22 15,-22 0-15,21-21 0,0 20 0,0-20 16,0 0-16,0 21 0,1-22 15,-1 1-15,0 21 0,-21 0 0,21-1 16,0 1-16,0 21 0,1 0 16,-1 21-16,-21 1 15,0-1-15,0 21 0,21-21 16,-21 0-16,0 1 16,0-1-16,0 0 0,0 0 0,0 0 15,21 0-15,0-21 0,-21 22 16,21-22-16,1 0 0,-1 0 15,0 0-15,0 0 0,0 0 0,0-22 16,22 1-16,-22 21 0,0-21 16,0 0-16,22 0 0,-22 0 0,0-22 15,-21 22-15,21 0 0,0-21 16,-21-1-16,21 22 0,-21-21 0,0-1 16,0 22-16,0 0 0,0 0 0,0 0 15,0 42 1,0 0-1,-21 0-15,21 22 0,-21-22 16,21 21-16,-21-21 0,21 22 0,0-1 16,0-21-16,0 21 0,0 1 0,0-22 15,0 21-15,0-21 0,0 1 16,0 20-16,21-21 0,0-21 0,0 21 16,1-21-16,20 0 15,-21 0-15,0 0 0,0 0 0,22 0 16,-22-21-16,0 0 0,21 0 15,-20 0-15,-1-1 0,21-20 16,-21 21-16,0-21 0,1 20 0,-22-20 0,21 21 16,-21-21-16,21 20 15,-21 1-15,0 0 0,0 0 0,0 0 16,0 0-16,0 42 16,0 0-1,-21 0-15,21 0 0,-21 22 16,21-22-16,0 0 0,0 0 15,0 0-15,0 0 0,0 1 0,0-1 16,0 0-16,21 0 0,0 0 0,0 0 16,0 1-1,0-22-15,1 0 0,-1 0 16,0 0-16,0 0 16,0 0-16,0-22 15,1 1-15,-1 0 0,0 21 0,0-21 16,0-21-16,-21 20 0,21 1 15,1 0-15,-1-21 0,0 21 0,-21-22 16,0 22-16,21 0 0,-21 0 16,0 0-16,0-1 0,0 44 31,-21-1-31,21 0 16,0 0-16,0 0 0,-21 0 0,21 1 15,0-1-15,0 21 0,0-21 16,0 0-16,0 1 0,0-1 0,0 0 15,0 0-15,21 0 0,0 0 16,0-21-16,0 0 16,1 0-16,-1 0 0,0 0 0,0 0 15,0 0-15,0 0 0,1-21 16,-1 0-16,0 0 0,0 21 0,21-21 16,-20 0-16,-1-22 0,0 22 0,0 0 15,0-21-15,0 20 0,1-20 16,-1 0-16,0-1 0,0 1 15,-21-21-15,21 20 0,0 1 0,1-22 16,-22 22-16,0 0 0,21-1 0,-21 22 16,0 0-16,0 0 0,-21 42 31,-1 0-31,1 22 0,0-1 16,0 21-16,21-20 0,-21 20 15,0-20-15,-1-1 0,22 21 0,0-20 16,0-1-16,0 0 0,0-20 0,0 20 15,0 0-15,0-21 0,22 22 16,-22-22-16,21 0 0,0 0 0,0 0 16,0 1-16,0-1 15,1-21-15,-1 0 0,0 21 0,0-21 0,0 0 16,0 0-16,1 0 0,-1 0 16,0-21-16,0 0 0,0 21 0,0-22 15,1 1-15,-1 0 0,0 0 16,0 0-16,0-22 0,0 22 15,-21 0-15,0 0 0,22-21 0,-22 20 16,0 1-16,0 0 0,-22 21 31,1 0-31,0 21 16,0 0-16,21 1 0,0-1 0,-21 21 16,21-21-16,0 0 0,0 22 0,0-22 15,0 0-15,0 21 16,0-20-16,0-1 0,21 0 0,0 0 15,0-21-15,0 0 0,1 0 16,-1 0-16,21 0 0,-21 0 16,0 0-16,22 0 0,-22-21 15,0 0-15,21 0 0,-20-1 0,-1 1 16,0 0-16,0 0 0,0 0 0,0-22 16,1 22-16,-22-21 0,21 21 15</inkml:trace>
  <inkml:trace contextRef="#ctx0" brushRef="#br1" timeOffset="-44384.7">25167 12213 0,'-21'21'0,"42"-42"0,-63 42 16,21-21-16,-1 0 0,44 0 31,-1 0-31,0 0 0,0 0 16,21 0-16,-20 0 0,-1 0 15,21-21-15,-21 21 0,22 0 0,-22-21 16,21 21-16,-21 0 0,0-21 16,1 21-16,-22-21 0,0 0 15,0-1-15,-22 1 16</inkml:trace>
  <inkml:trace contextRef="#ctx0" brushRef="#br1" timeOffset="-44205.8">24596 12044 0,'0'0'0,"-22"21"0,1-21 15,0 0 1,42 0 31,0 0-47,1 0 0</inkml:trace>
  <inkml:trace contextRef="#ctx0" brushRef="#br1" timeOffset="-43704.84">26649 12150 0,'0'-21'0,"0"42"0,0-64 16,0 22-16,0 0 0,21 0 16,0 0-16,-21 0 0,0-22 15,21 43-15,-21-21 0,0 0 0,-21 42 47,0 21-47,21-20 0,0 20 16,-21 0-16,21 1 0,-21-1 15,21 0-15,0 1 0,-22-1 0,1 0 16,21 1-16,-21-22 0,21 21 16,0-21-16,0 22 0,0-22 0,0 0 15,0 0-15,0 0 0,21-21 16,0 0-16,1 0 0,-1 0 16,0 0-16,21 0 0,-21 0 0,1 0 15,-1-21-15,0 0 0,-21 0 0,0 0 16,0-1-16</inkml:trace>
  <inkml:trace contextRef="#ctx0" brushRef="#br1" timeOffset="-43533.93">26416 12256 0,'127'0'16,"-275"0"-16,169 0 0,-42 21 16,21 0-16,0 0 15,21-21-15,0 0 16,0 0-16,0 0 0,1 0 0,-1 0 15,21 0-15,-21 0 0,22 0 16,-1 0-16,0 0 0,1-21 0,-1 21 16,0-21-16,1 21 0</inkml:trace>
  <inkml:trace contextRef="#ctx0" brushRef="#br1" timeOffset="-42425.31">27326 12319 0,'0'0'0,"21"0"0,0 0 0,1 0 15,-1 0-15,-21-21 0,0 0 0,21 21 16,-21-21-16,21-1 0,-21 1 16,0 0-16,0-21 15,0 21-15,0-1 0,0 1 16,-21 0-16,0 0 0,0 0 0,-1 21 15,1 0-15,0 0 0,0 0 0,0 0 16,0 0-16,-1 21 0,1 0 16,0 0-16,0 22 0,0-22 0,0 21 15,21 0-15,-22-20 0,22 20 16,-21 0-16,21-21 0,0 22 0,0-22 16,0 0-16,0 0 0,0 0 0,21 1 15,1-22-15,-22 21 0,21-21 16,0 0-16,0 0 0,0 0 15,22 0-15,-22 0 0,0 0 0,21 0 16,-21-21-16,1-1 0,20 1 16,-21 21-16,0-21 0,0-21 0,1 21 15,-1-1-15,0-20 0,-21 21 16,21-21-16,0-1 0,-21 22 0,0-21 16,0 21-16,0-1 0,21 22 15,-21 22 1,0-1-16,0 0 15,0 0-15,0 21 0,-21-20 16,21-1-16,0 21 0,0-21 0,0 0 16,0 1-16,0-1 0,0 0 15,0 0-15,21 0 0,1 0 16,-1-21-16,0 0 0,0 22 0,21-22 16,-20 0-16,20 0 0,-21 0 15,21 0-15,1 0 0,-1 0 0,-21-22 16,22 1-16,-1 21 0,0-21 0,1 0 15,-1 0-15,-21 0 0,21-22 16,-20 22-16,-1-21 0,0 21 0,0-22 16,-21 1-16,0 21 0,0-22 15,0 22-15,0 0 0,0 0 0,-21 21 16,0 0-16,-22 0 0,22 0 16,-21 0-16,21 21 0,-22 0 15,1 0-15,21 1 0,-21-1 0,20 21 16,1-21-16,0 0 0,0 1 15,21-1-15,-21 0 0,21 0 0,0 0 16,0 0-16,21-21 0,0 0 16,0 0-16,0 0 0,1 0 15,-1 0-15,0 0 0,0 0 0,0 0 16,22 0-16,-22-21 0,0 0 16,0 21-16,0-21 0,0 0 0,1 21 15,-1-21-15,0-1 16,-21 44 15,0-1-31,-21 0 16,0 0-16,21 21 0,-22-20 0,1-1 15,0 21-15,0-21 0,21 22 0,-21-1 16,21 0-16,-21 1 0,21-1 16,0 0-16,0 1 0,0 20 0,0-21 15,0 1-15,0 20 0,0-20 16,0 20-16,0-21 0,0 1 0,0-1 15,0 0-15,0-20 0,0 20 0,-22 0 16,1-21-16,0 1 0,-21 20 16,-1-21-16,22-21 0,-21 21 0,0 0 15,-1-21-15,1 0 0,0 0 16,-1 0-16,22 0 0,-21-21 16,21 0-16,-22 0 0,22 0 0,0 0 15,0-22-15,0 22 0,21-21 0,0-1 16,0 1-16,0 0 0,0-1 15,21 1-15,0 0 0,0-22 0,0 22 16,22 0-16,-1-1 0</inkml:trace>
  <inkml:trace contextRef="#ctx0" brushRef="#br1" timeOffset="-40517.69">28617 12065 0,'0'0'0,"0"21"31,0 0-31,-21 1 16,21-1-16,-21-21 0,21 21 15,0 0-15,0 0 0,-21 0 0,21 1 16,0-1-16,0 0 0,0 0 16,0 0-16,-21-21 0,21 21 15,0-42 16,0 0-15,0 0-16,21 0 16,-21 0-16,21-1 0,-21-20 0,21 21 15,0 0-15,0 0 0,-21-1 16,22 22-16,-1-21 0,0 21 16,0 21-1,-21 1-15,21-1 0,-21 21 0,0-21 16,21 0-16,-21 22 0,22-22 0,-22 0 15,0 21-15,21-20 0,0-1 16,-21 0-16,21 0 0,0-21 16,0 0-16,1 0 15,-1 0-15,0 0 0,0 0 16,0-21-16,0 0 16,1 0-16,-1-1 15,0-20-15,21 21 0,-21 0 0,22-22 16,-1 1-16,-21 0 0,22-1 15,-1 22-15,0-21 0,1 21 0,-22 0 16,21 21-16,-21 0 0,0 0 16,1 0-16,-1 0 0,-21 21 0,21 0 15,-21 0-15,0 0 0,0 0 16,0 22-16,0-22 0,0 0 16,0 0-16,0 0 0,0 1 15,0-1-15,0 0 0,0-42 47,0 0-31,0-1-16,0 1 0,0-21 15,0 21-15,0 0 0,0-1 16,0 1-16,-21-21 0,0 21 16,-1 21-16,1-21 0,0 21 0,0 0 15,0 0-15,0 0 0,-22 21 16,22 0-16,0 0 0,-21 0 15,20 22-15,1-22 0,0 21 16,21-21-16,0 22 0,-21-22 0,21 21 16,0-21-16,0 0 0,0 1 0,0-1 15,21 0-15,0 0 0,0 0 16,1-21-16,-1 0 0,0 21 0,0-21 16,0 0-16,0 0 0,1 0 15,-1 0-15,21 0 0,-21-21 0,0 21 16,1-21-16,-1 0 0,0 0 15,-21 0-15,21-1 0,0 1 0,0-21 16,1 0-16,-22 20 0,21-20 16,0 21-16,-21-21 0,0 20 0,0 1 15,0 42 1,0 1 0,0-1-16,0 21 0,0-21 0,0 0 15,0 22-15,0-22 0,0 0 16,0 0-16,0 0 0,0 1 0,0-1 15,0 0-15,21-21 0,0 0 16,0 0-16,1 0 0,-1 0 16,0 0-16,0 0 0,0 0 0,0-21 15,1 21-15,-22-21 0,21-1 16,0 1-16,0 0 0,-21-21 16,21 21-16,0-22 0,1 1 0,-22 21 15,21-22-15,0 1 0,0 21 16,0-21-16,0 42 0,-21-22 15,0 44 1,0-1-16,0 21 0,0-21 0,-21 22 16,0-22-16,0 21 0,21-21 15,-21 22-15,0-22 0,21 0 0,-22 0 16,22 0-16,0 0 0,0 1 16,-21-22-16,21 21 0,0-42 46,0-1-46,21 1 0,1 0 16,-22 0-16,21 0 0,0 0 16,0-22-16,0 1 0,0 0 0,1 20 15,-1-20-15,21 0 0,-21 21 16,0-1-16,1 1 0,-1 21 0,0 0 16,-21 21-1,0 1-15,0-1 0,0 21 0,0-21 16,0 22-16,0-22 0,0 21 15,0-21-15,0 0 0,0 1 0,0-1 16,0 0-16,0 0 16,0 0-16,21-21 0,-21 21 15,21-21-15,0 0 16,1 0-16,-1-21 0,0 21 16,0-21-16,0 0 0,0 0 15,22 0-15,-22-1 0,0-20 0,0 21 16,22-21-16,-22 20 0,0-20 15,21 21-15,-21 0 0,1 0 0,-1-1 16,0 22-16,0 0 16,-21 22-16,0-1 15,0 21-15,-21-21 0,0 0 16,21 1-16,0 20 0,-21-21 0,21 0 16,-22 0-16,22 1 0,0-1 0,0 0 15,0 0-15,0 0 16,22 0-16,-1-21 0,0 0 15,0 0-15,0 0 0,22 0 16,-1 0-16,-21 0 0,21 0 0,1 0 16,-1-21-16,0 0 0,22 0 15,-22 0-15,1 0 0,-1-1 0,0-20 16,1 0-16,-1 21 0,-21-22 16,21 1-16,-20 0 0,-1 20 0,0-20 15,-21 21-15,0 0 16,-21 21-16,0 0 0,-1 0 15,1 21-15,-21 0 16,21 0-16,0 22 0,-22-22 0,22 0 16,0 21-16,21-21 0,0 1 15,-21-1-15,21 0 0,0 0 0,0 0 16,0 0-16,0 1 0,21-1 16,0-21-16,0 0 15,0 0-15,1 0 0,-1 0 16,0 0-16,0 0 0,0 0 15,0 0-15,1-21 0,-1 21 16,0 0-16,-21-22 0,21 22 0,-21-21 16,21 21-16,-21-21 15,21 21-15</inkml:trace>
  <inkml:trace contextRef="#ctx0" brushRef="#br1" timeOffset="-40285.37">31877 12234 0,'0'0'0,"-21"0"109,0 0-109,-1 0 16,1 0-16,0 0 0</inkml:trace>
  <inkml:trace contextRef="#ctx0" brushRef="#br1" timeOffset="-38177.39">19367 13483 0,'0'0'0,"0"-21"0,0 42 47,0 0-47,0 1 0,-21 20 0,21 0 16,-21-21-16,0 22 0,21-1 16,-21 0-16,0 1 0,-1-22 0,22 21 15,-21-21-15,21 22 0,-21-22 0,21 0 16,-21-21-16,21 21 0,0 0 15,0-42 17,21 21-32,0-21 0,0 0 15,-21 0-15,22 0 0,-1-1 16,-21 1-16,21-21 0,-21 21 16,21 0-16,0-22 0,-21 22 0,21 0 15,-21 0-15,22 21 16,-1 0-16,0 0 15,-21 21-15,21 0 0,0 0 16,-21 0-16,0 1 0,21-1 16,1 0-16,-22 0 0,21 0 15,0 0-15,0-21 0,0 22 16,0-22-16,1 0 0,-1 0 0,0 0 16,0 0-16,0 0 0,0 0 0,1 0 15,-1 0-15,21-22 16,-42 1-16,21 21 0,0-21 0,1 0 15,-22 0-15,0 0 0,21-1 16,-21-20-16,0 21 0,0-21 0,0 20 16,0-20-16,0 0 0,0 21 0,0-22 15,0 22-15,21 0 0,-21 0 16,0 42 15,0 0-31,0 0 0,0 22 0,0-22 16,0 21-16,0-21 0,0 22 15,0-22-15,0 21 0,0-21 16,0 0-16,0 22 0,0-22 0,0 0 16,21-21-16,0 21 0,0 0 15,1-21-15,-1 0 0,0 0 16,0 0-16,0 0 16,0-21-16,1 21 0,-1-21 0,0 0 15,0 21-15,0-21 0,0 0 0,1-22 16,-22 22-16,0 0 0,21 0 15,-21-22-15,0 22 0,0-21 0,0 21 16,0 0-16,0-1 0,0 1 16,0 42-1,-21 1 1,21-1-16,0 0 0,0 21 16,-22-21-16,22 22 0,-21-22 0,21 21 15,0-21-15,0 22 0,0-22 16,0 0-16,0 0 0,0 0 0,0 1 15,21-1-15,1-21 0,-1 0 0,0 0 16,21 0-16,-21 0 16,1 0-16,-1 0 0,0 0 0,21-21 15,-21-1-15,1 1 0,20 0 16,-21 0-16,0-21 0,0 20 0,22-20 16,-22 0-16,0-1 0,-21 1 15,21 0-15,0-1 0,-21 1 16,0 0-16,22-1 0,-22 1 0,21 21 15,-21-21-15,0 20 0,0 1 16,0 42 0,0 1-16,-21-1 0,-1 0 15,1 21-15,21-21 0,-21 22 16,21-1-16,-21 0 0,21 1 0,0 20 16,0-20-16,0-1 0,0 0 15,0-21-15,0 22 0,0-22 0,21 0 16,0 0-16,0 0 0,1 1 0,-1-22 15,21 0-15,-21 0 16,22 0-16,-22 0 0,21 0 0,-21-22 16,0 1-16,22 0 0,-22 0 15,0 0-15,0 0 0,0-22 0,-21 22 16,22-21-16,-22-1 0,21 1 0,-21 0 16,21-1-16,-21 1 0,0 21 15,0-21-15,0-1 0,0 22 0,0 0 16,0 0-16,0 0 0,-21 42 31,21 0-31,0 0 0,-21 21 16,21-20-16,-22 20 0,22 0 15,0 1-15,0-1 0,0 0 16,-21 1-16,21-22 0,-21 21 16,21-21-16,0 0 0,0 1 0,0-1 15,0 0-15,0-42 47,0 0-47,21-1 0,-21 1 16,21 0-16,1-21 0,-22 21 0,21-22 15,0 1-15,-21 21 0,21-22 0,0 22 16,-21 0-16,21 21 16,1 0-16,-22 21 15,0 0-15,0 1 16,0 20-16,0-21 0,0 0 0,0 22 15,0-22-15,0 21 0,0-21 0,0 0 16,0 22-16,0-22 16,0 0-16,0 0 0,21-21 15,0 0-15,0 0 0,0 0 16,0 0-16,22 0 0,-22 0 0,21 0 16,-21-21-16,22 0 0,-22 0 0,0 0 15,0-1-15,0 1 16,1 0-16,-1-21 0,-21 21 0,0-22 0,0 22 15,0-21-15,0 21 0,0-1 16,0-20-16</inkml:trace>
  <inkml:trace contextRef="#ctx0" brushRef="#br1" timeOffset="-37951.52">20743 13377 0,'0'0'16,"21"0"-16,1 0 16,-1 0-16,0 0 0,0 0 0,21 0 15,-20 0-15,-1 0 0,21 0 16,-21 0-16,0 0 0,22-21 16,-22 0-16,0 21 0,-21-21 15,21 21-15,-21-21 0,0 0 16,0-1-16</inkml:trace>
  <inkml:trace contextRef="#ctx0" brushRef="#br1" timeOffset="-37781.38">20405 13229 0,'0'0'0,"-22"21"15,-83 1 1,126-22 15,0 0-31,21 0 16,-21 0-16,1 0 0,20 0 0</inkml:trace>
  <inkml:trace contextRef="#ctx0" brushRef="#br1" timeOffset="-37253.24">22818 13504 0,'0'-21'16,"0"42"-16,-22-42 0,22 0 0,0 0 15,-21 21 1,21 21-1,0 0-15,0 22 0,0-1 0,0 0 16,0 1-16,0 20 0,0 1 0,-21-22 16,21 21-16,-21 1 0,0-1 15,21 1-15,-21-1 0,-1 22 0,-20-21 16,21 20-16,0 1 0,0-22 16,-1 22-16,-20-21 0,21 20 15,0-20-15,0-22 0,21 22 0,0-22 16,-22 0-16,22-21 0,0 22 0,0-22 15,0 0-15,0 0 16,22-42 0,-1 0-1,-21 0-15,21-22 0,-21 22 16,21 0-16,0-21 0</inkml:trace>
  <inkml:trace contextRef="#ctx0" brushRef="#br1" timeOffset="-36921.43">22648 13780 0,'0'-43'0,"0"86"0,0-128 15,0 21-15,0 43 0,0-21 0,0 0 16,0 20-16,0 1 0,0-21 16,21 21-16,1 0 0,-1-1 15,21 22-15,0 0 0,1 0 0,-1 0 16,22 0-16,-22 0 0,0 0 15,1 22-15,-1-1 0,-21 0 0,0 0 16,0 21-16,-21-20 0,0-1 16,0 21-16,-21-21 0,0 0 15,0 22-15,-21-22 0,20 0 16,-20 0-16,0 0 0,-1 1 0,22-22 16,-21 21-16,21-21 0,0 0 0,-1 21 15,44-21 1,-1-21-1,0 21-15,0-21 0,0-1 16,22 1-16,-22 0 0,21-21 0</inkml:trace>
  <inkml:trace contextRef="#ctx0" brushRef="#br1" timeOffset="-34657.07">23347 13441 0,'-64'42'0,"128"-84"0,-64 63 31,-21 0-31,21 0 0,0 1 16,0-1-16,0 0 0,-22 0 0,22 0 16,0 0-16,0 22 0,0-22 15,0 0-15,0 0 0,0 0 16,0 1-16,0-1 16,22-21-16,-1 0 15,0 0-15,0 0 0,0 0 16,0 0-16,1-21 0,-1-1 0,0 22 15,0-21-15,0 0 0,0 0 16,-21 0-16,0-22 0,22 22 16,-22 0-16,0-21 0,0 21 0,0-22 15,0 22-15,-22 0 0,1 0 16,0 0-16,0 21 0,0 0 16,0 0-16,-1 0 0,1 0 0,0 0 15,0 0-15,21 21 16,-21-21-16,21 21 0,0 0 15,0 0-15,0 0 16,0 1-16,21-22 0,0 21 16,0-21-16,22 0 0,-22 0 0,0 0 15,21 0-15,1 0 0,-1 0 16,-21 0-16,21-21 0,22-1 0,-22 22 16,1-21-16,-1 0 0,0 0 15,1 21-15,-22-21 0,21 0 0,-21-1 16,0 22-16,1-21 0,-22 0 15,-22 21 1,1 0-16,-21 0 16,21 0-16,0 0 0,-1 0 15,1 21-15,0-21 0,0 21 0,0-21 16,21 22-16,0-1 16,0 0-16,0 0 0,0 0 0,0 0 15,21 1-15,0-1 0,0 0 16,0 0-16,1 0 0,-1 0 15,0 1-15,0-1 0,-21 0 0,21 0 16,-21 0 0,-21-21 15,0 0-31,0 0 0,0 0 0,-1 0 16,-20-21-16,21 21 0,0-21 0,0 0 15,-1 21-15,22-21 0,-21 21 16,21 21 15,21 0-15,-21 0-16,22-21 0,-1 21 15,0 0-15,0-21 0,0 22 16,0-22-16,1 0 0,-1 0 0,0 0 16,0 0-16,21 0 0,-20 0 15,-1 0-15,0 0 0,0-22 0,0 1 16,0 21-16,1-21 0,-1 0 0,0 0 15,0 0-15,0-22 0,0 22 16,1 0-16,-22-21 0,21 20 0,-21-20 16,0 21-16,0 0 15,0 0-15,0-1 0,0 1 0,0 42 32,0 1-17,0-1-15,0 0 0,0 21 0,0-21 16,0 1-16,-21 20 0,21-21 15,0 21-15,0-20 0,0-1 0,0 0 16,0 0-16,0 0 0,21-21 0,0 21 16,0-21-16,0 0 15,0 0-15,22 0 0,-22 0 0,0-21 16,0 21-16,22-21 0,-22 0 16,21 0-16,-21 0 0,0-1 15,1-20-15,-1 21 0,0-21 0,0 20 16,-21-20-16,21 0 0,0-1 15,-21 1-15,0 21 0,22-21 0,-22-1 16,0 22-16,21 0 0,-21 0 16,0 0-16,0 42 15,0 0 1,-21 0-16,-1 0 0,22 22 0,-21-22 16,21 21-16,-21 0 0,21-20 0,-21 20 15,0 0-15,21-21 0,0 22 16,0-22-16,0 0 0,0 21 0,0-20 15,0-1-15,0 0 16,0 0-16,21-21 16,0 0-16,0 0 0,0 0 0,1 0 15,-1 0-15,0-21 0,0 0 16,0 0-16,22-1 0,-22 1 0,21 0 16,-21 0-16,22 0 0,-22 0 15,0-22-15,0 22 0,-21 0 16,21 0-16,-21 42 31,0 0-31,-21 0 0,21 0 16,0 1-16,-21-1 15,21 0-15,-21 0 0,21 0 0,0 0 16,0 1-16,0-1 0,0 0 0,0 0 16,21-21-1,0 21-15,0-21 0,0 0 16,1 0-16,-1 0 0,0 0 15,0-21-15,0 21 0,0-21 0,1 0 16,-1 0-16,0 21 0,0-22 16,0-20-16,0 21 0,-21 0 0,22 0 15,-1-1-15,-21 1 0,0 0 16,0 42 15,0 0-31,0 1 16,0-1-16,-21 0 0,21 0 0,-22 0 15,22 0-15,0 1 0,0-1 0,0 0 16,0 0-16,0 0 16,22-21-16,-1 21 0,0-21 15,0 0-15,0 0 0,0 0 16,1 0-16,-1 0 0,0-21 0,0 0 16,0 21-16,-21-21 0,21 21 0,-21-21 15,22 0-15,-22-1 0,0 1 16,0 0-16,0 0 0,0 0 15,0 0-15,-22-1 0,1 1 0,21 0 16,-21 0-16,0 21 0,21-21 16,-21 21-16,0 0 15,42 0 17,0 0-17,0 0-15,0 0 0,0 0 16,1 0-16,20 0 0,-21 0 0,21-21 15,-20 21-15,-1 0 0,21 0 16,-21 0-16,22 0 0,-22 0 0,0 0 16,0 0-16,-21 21 15,21 0-15,-21 0 16,0 0-16,0 0 0,0 1 0,0-1 16,0 0-16,-21 0 0,21 0 15,-21 0-15,21 1 0,-21-1 16,0 0-16,21 0 15,0 0 1,-22-21-16,22-21 31,0 0-31,0 0 0,0 0 16,0-1-16,0 1 0,22 0 0,-1-21 16,0 21-16,0-1 15,0-20-15,22 0 0,-22 21 0,21-22 16,0 22-16,1 0 0,-1 0 15,-21 0-15,22-1 0,-22 22 16,0 0-16,0 0 0,0 0 0,-21 22 0,21-1 16,-21 0-16,0 0 0,0 0 15,0 22-15,0-22 0,0 21 0,0-21 16,0 0-16,-21 22 0,0-22 16,21 0-16,0 0 0,0 0 0,-21 1 15,21-1-15,-21-21 0,21 21 0,-21-21 16,21 21-1,0-42 17,-22 0-32,22 0 0</inkml:trace>
  <inkml:trace contextRef="#ctx0" brushRef="#br1" timeOffset="-34438.2">25887 13250 0,'0'0'16,"-43"0"-16,22 0 0,-21 0 0,21 0 16,0 0-16,-1 0 0,1 0 15,0 0-15,21-21 63,0 0-48</inkml:trace>
  <inkml:trace contextRef="#ctx0" brushRef="#br1" timeOffset="-34245.31">24998 13335 0,'360'-106'0,"-720"212"0,360-85 31,21-21-15,0 0-16,0 0 0,0 0 16,1 0-16,-1 0 0,0-21 15,0 0-15,0 0 0,0 21 16,-21-21-16,0-1 16</inkml:trace>
  <inkml:trace contextRef="#ctx0" brushRef="#br1" timeOffset="-34061.9">24469 13187 0,'-22'0'0,"44"0"0,-22 0 62</inkml:trace>
  <inkml:trace contextRef="#ctx0" brushRef="#br1" timeOffset="-33401.27">27961 13399 0,'0'-22'0,"0"44"0,0-65 0,0 22 0,0 0 16,21-21-16,0 20 0,-21 1 16,22 0-16,20 0 0,-21 0 0,0 0 15,0-1-15,1 22 0,-1 0 16,0 0-16,0 0 0,0 22 15,0-1-15,1 0 0,-1 21 0,0-21 16,0 22-16,-21-1 0,0 0 16,21 22-16,0-22 0,-21 1 0,0 41 15,0-41-15,0-1 16,0-21-16,0 0 0,0 0 0,0 1 16,0-1-1,0-42 1,0-1-16,0 1 0,0 0 15,0 0-15,0 0 0,0-22 16,22 1-16,-1 0 0,0-1 0,0 1 16,0-21-16,22 20 0,-22-20 15,21 20-15,0 1 0,1-21 16,-22 41-16,21-20 0,1 21 16,-22 0-16,21 0 15,-21 21-15,0 21 0,-21 0 0,0 21 16,0-21-16,0 1 0,0 20 15,0-21-15,0 21 0,0-20 0,-21 20 16,21-21-16,0 0 0,0 0 16,0 1-16,0-1 0,0 0 0,0 0 15</inkml:trace>
  <inkml:trace contextRef="#ctx0" brushRef="#br1" timeOffset="-32021.55">29189 13547 0,'42'0'15,"-190"0"-15,317 0 0,-232 0 0,147 0 0,-84-21 0,0-1 16,22 1-16,-22 0 0,0 0 16,0 0-16,-22 0 15,1-1-15,21 1 0,-42 0 0,21 0 16,0 0-16,-22 0 0,22 21 16,-21 0-16,-1 0 0,22 0 0,-21 21 15,21 0-15,-22 0 0,22 0 16,0 0-16,0 22 0,0-22 0,0 21 15,21 1-15,0-1 0,0-21 0,0 21 16,0-20-16,0-1 16,0 0-16,0 0 0,0 0 0,21 0 15,0-21-15,0 0 16,0 0-16,22 0 0,-22 0 0,0 0 16,0 0-16,21-21 0,-20 0 0,20 0 15,-21 0-15,21-22 0,-20 22 16,20-21-16,-21 21 0,0-22 0,0 22 15,1 0-15,-1 0 0,0 0 16,-21 0-16,-21 42 31,0 0-31,21 21 0,0-21 16,-22 1-16,22 20 16,0-21-16,0 0 0,0 22 0,0-22 15,0 0-15,0 0 0,22-21 0,-1 21 16,0-21-16,21 0 0,-21 0 15,1 0-15,-1 0 0,21 0 0,-21 0 16,0-21-16,1 0 0,20 21 16,-21-21-16,0-22 0,0 22 0,1-21 15,-1 21-15,0-22 0,0 1 16,0 0-16,0-1 0,1 1 16,-1 0-16,0-1 0,0-20 0,0 21 15,-21-1-15,0 1 0,0 21 16,0 0-16,0-1 0,-21 22 15,0 0-15,0 22 0,0-1 16,-1 21-16,1-21 0,-21 22 0,21-1 16,0 0-16,21 1 0,0-1 15,-22 0-15,22 1 0,0-1 0,0 0 16,0 1-16,0-22 0,0 21 16,22 0-16,-1-20 0,0 20 0,-21-21 15,21 0-15,0-21 0,0 21 16,1-21-16,-1 22 0,0-22 15,0 0-15,0 0 0,0 0 0,1-22 16,-1 1-16,0 21 0,0-21 16,21 0-16,-20-21 0,-1 20 0,0-20 15,21 21-15,-21-21 0,1-1 16,-1 22-16,0-21 0,0 21 0,0-1 16,-21 1-16,0 0 0,0 42 31,-21 0-31,0 1 15,0-1-15,21 0 0,0 0 0,-21 0 16,21 0-16,0 22 0,0-22 16,0 0-16,0 0 0,0 0 0,0 1 15,0-1-15,21-21 16,0 0-16,0 0 16,0 0-16,0 0 0,1 0 0,-1 0 15,0-21-15,0-1 0,0 22 16,0-21-16,1 0 0,-1-21 0,0 21 15,0-1-15,0 1 16,0 0-16,1-21 0,-1 42 0,0-21 0,-21-1 16,0 1-16,0 42 31,0 1-31,0-1 16,0 0-16,0 0 15,0 21-15,0-20 0,0-1 16,0 0-16,0 0 0,0 0 15,0 0-15,0 1 0,21-22 16,0 21-16,0-21 0,1 0 0,20 0 16,-21 0-16,0 0 0,22 0 15,-22 0-15,21-21 0,-21-1 0,22 1 16,-22 0-16,21 0 0,-21 0 16,0 0-16,1-1 0,-1-20 15,0 21-15,-21-21 0,0 20 0,0 1 16,0 0-16,0-21 0,0 21 15,-21 21-15,0 0 16,-1 0-16,1 0 0,0 21 16,0 0-16,0 0 0,21 0 0,0 0 15,0 1-15,0 20 0,0-21 16,0 0-16,0 0 0,0 1 0,0-1 16,0 0-16,0 0 0,21 0 15,0-21-15,0 21 0,0-21 16,1 0-16,-1 0 0,0 0 15,0 0-15,0 0 0,0-21 0,1 0 16,20 21-16,-21-21 0,0 0 16,22 21-16,-22-21 0,21-1 15,-21 22-15</inkml:trace>
  <inkml:trace contextRef="#ctx0" brushRef="#br1" timeOffset="-31817.67">31835 13631 0,'0'22'16,"0"-1"0,0-42 30,-22 21-46</inkml:trace>
  <inkml:trace contextRef="#ctx0" brushRef="#br2" timeOffset="-9185.24">28173 741 0,'0'-21'16,"0"0"15,-21 21 16,-1 0-47,1 0 0,21 21 15,0 0 1,-21-21-16,21 21 0,0 0 16,0 0-16,0 1 15,0-1 1,21-21 15,0 0-15,1 0-16,-22-21 15,21 21-15,0-22 16,0 1-16,-21 0 16,0 0-16,0 0 15,0 0-15,0-1 0,-21 22 16,21-21-16,-21 21 15,0 0-15,-1 0 0,1 0 16,0 0-16,0 0 16,0 0-16,0 0 0,-1 0 0,1 21 15,21 1-15,0-1 16,-21-21-16,21 21 0,0 0 16,0 0-16,0 0 0,0 1 15,0-1-15,21-21 16,0 21-1,1-21-15,-1 0 16,0 0-16,0-21 16,0 21-16,0-21 0,-21-1 15,22 1-15,-1 0 16,-21 0-16,0 0 16,0 0-16,0-1 15,0 1-15,0 0 16,-21 21-16,-1 0 15,1 0-15,0 0 0,0 0 16,0 21-16,0-21 0,-1 21 16,1 1-16,0-1 0,0-21 15,0 21-15,0 0 0,21 0 0,0 0 16,0 1-16,0-1 16,0 0-16,0 0 15,21-21 1,0 0-16,0 0 15,0 0-15,0 0 0,1-21 16,-1 21-16,0-21 0,0 0 16,0-1-16,0 1 0,-21 0 15,0 0-15,0 0 16,0 0-16,0-1 0,0 1 16,0 0-16,0 0 15,-21 21-15,0 0 16,0 0-16,0 0 15,0 0-15,-1 21 0,1 0 16,0 0-16,0 1 0,0-1 16,0 21-16,21-21 0,-22 0 15,22 1-15,0-1 0,-21 0 0,21 0 16,0 0-16,21-21 16,1 0-16,-1 0 0,0 0 15,0 0-15,0 0 0,0 0 16,1-21-16,-1 21 0,0-21 0,0 0 15,-21 0-15,21-1 16,-21 1-16,0 0 16,0 0-16,0 0 0,0 0 15,0-1-15,0 1 16,0 0-16,-21 21 0,0 0 0,0-21 16,0 21-16,-1 0 15,-20 0-15,21 21 0,0 0 0,0-21 16,-22 21-16,22 1 0,0-1 15,0 0-15,21 0 0,0 0 0,-21 0 16,21 1-16,0-1 0,0 0 16,0 0-16,0 0 0,21-21 15,0 0 1,0 0-16,0 0 0,0 0 0,1 0 16,-1 0-16,0 0 0,0-21 15,0 21-15,0-21 16,-21 0-16,0 0 0,0-1 15,0 1-15,0 0 0,0 0 16,0 0-16,0 0 0,0-1 0,0 1 16,-21 0-16,0 21 15,21-21-15,-21 21 16,0 0-16,0 21 16,-1 0-16,1 0 0,0 1 15,21-1-15,0 0 16,-21 0-16,21 0 0,0 22 0,0-22 15,0 0-15,0 0 0,0 0 16,0 0-16,21-21 16,0 0-16,0 0 0,1 0 15,-1 0-15,0 0 16,0 0-16,0-21 0,0 21 0,-21-21 16,22 0-16,-1 0 0,-21 0 15,0-1-15,0 1 0,0 0 0,0 0 16,0 0-16,0 0 15,-21 21-15,-1 0 16,1 0 0,0 0-16,21 21 0,0 0 0,-21-21 15,0 21-15,21 0 0,0 0 16,0 1-16,0-1 0,0 0 16,0 0-16,0 0 0,0 0 0,0 1 15,0-1-15,21-21 16,0 0-16,0 0 0,0 0 15,1 0-15,-1 0 16,0-21-16,0 21 0,-21-22 0,21 1 16,0 0-16,-21 0 15,0 0-15,0 0 0,0-1 16,0 1-16,0 0 0,0 0 16,0 0-16,0 0 0,0-1 0,-21 22 15,0 0 1,0 0-16,0 0 0,0 22 15,-1-1-15,1-21 0,0 21 16,0 0-16,0 21 0,21-20 16,0-1-16,0 0 0,0 0 15,0 0-15,0 0 16,21-21-16,0 0 0,0 0 16,0 0-16,1 0 15,-1 0-15,0 0 16,0-21-16,-21 0 0,21 0 15,-21 0 1,21 0-16,-21-1 0,0 1 0,0 0 16,0 0-16,0 0 15,0 0-15,-21 21 0,0 0 16,0 0 0,0 0-16,0 0 0,-1 0 0,22 21 15,-21 0-15,0-21 0,0 21 16,21 0-16,0 0 0,-21 1 0,21-1 15,0 0-15,0 0 16,21-21 0,0 0-1,0 0-15,0 0 16,1 0-16,-22-21 0,21 0 16,-21 0-16,21 21 15,-21-22-15,0 1 0,0 0 16,0 0-16,0 0 15,-21 21 1,0 0 0,-1 0-1,22 21-15,0 0 16,-21-21 0,21 21-16,21-21 78,1 0-78,-22-21 15,21 0-15,0 21 16,0-21-16,0 21 16,0-21-1,1 21-15,-1-22 0,0 1 16,0 21-16,0 0 15,0-21-15,1 21 16,-1 0-16,0 0 0,0-21 0,0 21 16,0 0-16,1 0 0,-1-21 15,0 21-15,0-21 0,0 21 16,0 0-16,1-22 0,-1 22 16,0 0-16,0 0 0,21 0 15,-20-21-15,-1 21 0,0 0 0,21 0 16,-21 0-16,1-21 0,20 21 15,-21 0-15,0 0 0,22 0 0,-22 0 16,21 0-16,-21-21 0,0 21 16,22 0-16,-22 0 0,21 0 0,-21 0 15,22 0-15,-22-21 16,0 21-16,21 0 0,-20 0 0,-1 0 16,21 0-16,-21 0 0,0 0 15,1 0-15,-1 0 0,0 0 16,0 0-16,0-21 0,0 21 0,1 0 15,-1 0-15,0 0 0,0 0 16,0 0-16,0 0 0,1 0 0,-1 0 16,0 0-16,0 0 0,21 0 15,-20 0-15,20 0 0,-21 0 16,21 0-16,-20 0 0,20 0 16,0 0-16,-21 0 0,22 0 0,-1 0 15,0 0-15,-20 0 0,20 0 16,-21 0-16,21 0 0,-20 0 15,-1 0-15,21 0 0,-21 0 0,0 0 16,1 0-16,20 0 0,-21 0 16,0 0-16,22 0 0,-22 21 0,0-21 15,0 0-15,21 0 0,-20 0 16,20 21-16,-21-21 0,21 0 16,1 0-16,-22 21 0,21-21 0,1 0 15,-1 0-15,0 21 0,1-21 16,-1 21-16,-21-21 0,21 0 0,1 0 15,-1 22-15,0-22 16,1 0-16,-22 0 0,21 21 0,1-21 16,-22 0-16,21 21 0,0-21 15,-20 0-15,20 21 0,-21-21 16,21 21-16,-20-21 0,20 0 0,-21 0 16,0 21-16,22 1 0,-22-22 15,21 0-15,-21 21 0,0-21 0,22 0 16,-22 21-16,0-21 0,0 0 15,22 21-15,-22-21 0,21 21 16,-21-21-16,22 21 0,-1-21 0,-21 22 16,21-1-16,1-21 15,-1 21-15,0 0 0,1-21 0,-1 21 16,-21 0-16,22-21 0,-1 22 16,-21-1-16,21 0 0,-20-21 15,-1 21-15,21 0 0,-21 0 16,0 1-16,1-1 0,20-21 0,-21 21 15,21 0-15,-20 0 0,20 0 16,-21 1-16,21-1 0,1 0 16,-22 0-16,21 0 0,1 0 15,-22 1-15,21-1 0,-21-21 0,0 21 16,1 0-16,20 0 0,-21 0 16,0 1-16,0-1 0,1 0 15,-1 0-15,0 0 0,0 0 16,0 1-16,-21-1 0,21 21 0,1-21 15,-1 0-15,-21 22 0,21-22 16,0 0-16,0 21 0,-21-20 16,21-1-16,1 21 0,-22-21 0,21 0 15,0 1-15,-21 20 0,21-21 16,0 0-16,0 0 0,-21 22 16,0-22-16,0 0 0,0 0 0,0 0 15,0 1-15,0 20 0,0-21 16,0 0-16,0 22 0,0-22 0,0 21 15,0-21-15,0 22 0,0-1 16,0-21-16,0 21 0,0-20 16,0-1-16,0 21 0,0-21 0,0 0 15,0 22-15,0-22 0,0 0 16,0 0-16,0 0 0,0 1 0,0-1 16,0 21-16,0-21 0,0 0 15,0 1-15,0-1 0,0 0 0,0 21 16,0-21-16,0 1 0,0-1 0,0 21 15,0-21-15,0 0 0,0 22 16,0-22-16,0 0 0,0 0 0,0 22 16,0-22-16,0 0 15,0 0-15,0 0 0,0 22 0,0-22 16,0 0-16,0 0 0,0 0 0,0 0 16,0 1-16,0-1 0,0 0 15,0 0-15,0 0 0,0 0 0,0 1 16,0-1-16,0 0 0,0 0 15,0 0-15,0 0 0,0 1 16,0-1-16,0 0 0,0 0 16,0 0-16,0 0 0,0 1 0,0-1 15,0 0-15,0 0 0,0 0 0,0 0 16,0 1-16,0-1 16,0 0-16,0 0 0,0 0 15,0 0-15,0 1 16,0-1-16,0 0 0,0 0 15,0 0-15,-21 0 16,0-21-16,21 22 0,-21-22 16,21 21-16,-21-21 0,21 21 15,-21 0-15,-1-21 0,22 21 16,-21-21-16,21 21 0,-21-21 16,21 22-16,-21-22 0,0 21 15,0-21-15,21 21 0,-22-21 16,22 21-16,-21-21 0,0 21 15,0-21-15,21 21 0,-21-21 16,0 22-16,-1-22 0,22 21 0,-21-21 16,0 21-16,0 0 15,0-21-15,0 21 16,-1-21-16,1 21 16,0-21-16,0 22 15,0-22-15,0 0 16,-1 21-16,1-21 0,21 21 15,-21-21-15,0 0 0,0 21 0,0-21 16,-1 0 0,22 21-16,-21-21 0,0 21 15,0-21 1,0 0 0,0 22-1,-1-22-15,1 0 0,21 21 16,-21-21-1,0 0-15,0 21 16,0-21 0,21 21-1,-22-21 1,1 21 0,21 0 15,21-21-16,1 0 1,-1 0-16,0 0 0,0 0 16,-21-21-16,21 0 15,0 21-15,1-21 0,-1 0 16,-21 0-16,21 21 16,-21-22-16,21 1 0,-21 0 15,0 0-15,0 0 16,0 0-1,-21 21 17,0 0-32,0 0 0,21 21 15,-22 0-15,1-21 0,0 21 0,21 0 16,-21-21-16,21 21 0,-21 1 16,21-1-16,0 0 0,0 0 15,0 0-15,0 0 16,0 1-16,21-22 15,0 21 1,0-21-16,0 0 0,1 0 16,-1 0-16,0-21 15,-21-1-15,21 22 0,-21-21 16,21 0-16,-21 0 0,0 0 16,0 0-16,0-1 15,0 1-15,0 0 0,-21 21 16,0 0-16,0 0 0,0 0 15,-1 0-15,1 0 0,0 0 16,0 0-16,0 21 16,21 0-16,-21 1 0,21-1 15,-22-21-15,22 21 0,0 0 16,0 0-16,0 0 16,0 1-16,0-1 15,22-21-15,-1 21 0,0-21 16,0 0-16,0 0 15,0 0-15,1 0 0,-1 0 16,0-21-16,0 0 16,-21-1-16,0 1 0,0 0 15,21 0-15,-21 0 0,0 0 16,0-1-16,0 1 0,0 0 16,-21 21-16,0 0 15,0 0-15,0 0 0,-1 0 16,1 0-16,0 21 15,21 0 1,-21-21-16,21 22 0,0-1 0,0 0 16,0 0-16,0 0 15,0 0-15,21-21 16,-21 22-16,21-22 0,0 0 16,1 0-16,-1 0 0,0 0 15,0 0-15,0 0 0,0 0 16,1 0-16,-22-22 15,21 22-15,-21-21 0,0 0 16,0 0-16,0 0 0,0 0 16,0-1-16,0 1 15,-21 0-15,-1 21 16,1 0-16,0 0 16,0 0-16,0 0 0,0 0 0,21 21 15,-22-21-15,1 21 0,0 1 16,21-1-16,-21 0 0,21 0 15,0 0-15,0 0 16,0 1-16,0-1 16,21-21-16,0 0 0,0 0 15,1 0-15,-1 0 0,0 0 16,0 0-16,0 0 0,0 0 16,1-21-16,-1 21 15,0-22-15,-21 1 0,21 0 0,-21 0 16,21 0-16,-21 0 0,0-1 15,0-20-15,0 21 0,0 0 0,0 0 16,-21-1-16,0 1 16,0 21-16,0 0 0,-1 0 0,1 0 15,0 0-15,0 0 0,0 0 16,0 21-16,-1 1 0,1-1 16,0 0-16,21 0 15,0 0-15,0 0 0,0 1 0,0-1 0,0 0 16,0 0-16,0 0 15,0 0-15,0 1 0,0-1 16,0 0-16,21 0 16,0-21-16,1 0 0,-1 0 15,0 21-15,0-21 0,0 0 0,0 0 16,1 0-16,-1-21 16,0 21-16,-21-21 0,21 0 0,0 0 15,-21-1-15,0 1 16,0-21-16,0 21 0,0 0 0,0-1 15,0-20-15,0 21 0,-21 0 16,0 0-16,0-1 0,0 22 16,-1 0-16,1-21 15,0 21-15,0 0 0,0 0 16,0 0-16,-1 0 0,1 21 16,0 1-16,0-1 0,0 0 15,21 0-15,0 0 16,0 0-16,0 1 0,0-1 0,0 0 15,0 0-15,0 0 0,21-21 16,0 21-16,0-21 0,0 0 0,1 0 16,-1 0-16,0 0 15,0 0-15,0 0 0,0 0 0,1 0 16,-1 0-16,-21-21 0,21 21 16,-21-21-16,21 0 0,-21 0 15,0 0-15,0-1 16,0 1-16,0 0 0,-21 0 15,0 21-15,0 0 0,-1 0 16,1 0-16,0 0 16,21 21-16,-21 0 0,0 0 15,21 1 1,0-1-16,21-21 16,0 21-1,0-21-15,0 0 0,1 0 16,-1 0-16,0 0 15,-21-21-15,21 0 16</inkml:trace>
  <inkml:trace contextRef="#ctx0" brushRef="#br2" timeOffset="-6778.1">28236 5271 0,'-21'-22'62,"0"22"-46,0 0 0,0 0-16,-1 0 15,1 0-15,0 0 0,0 0 16,0 0-16,0 0 15,-1 0-15,1 0 0,0 0 0,0 0 16,0 0-16,0 0 0,-22 0 16,22 0-16,0 0 0,0 0 0,0 0 15,-1 0-15,1 0 0,0 0 0,0 0 32,42 0 46,0 0-78,0 0 15,1 0-15,20 0 0,-21 0 0,21 0 16,1 0-16,-1 0 0,0 0 16,22 0-16,-22 0 0,22 0 0,-22 0 15,22 0-15,-1 0 0,-21 0 16,22 0-16,-1 0 0,-20 0 0,20 0 15,-20 0-15,20 0 0,-21 0 0,22 0 16,-22 0-16,1 0 0,-1 0 16,0 0-16,1 0 0,-1 0 0,0 0 15,-21 0-15,1 0 0,-1 0 16,0 0-16,0 0 0,0 0 0,-21-21 31,-21 21 16,21-21-31,-21 21-16,0 0 15</inkml:trace>
  <inkml:trace contextRef="#ctx0" brushRef="#br2" timeOffset="-6198.26">27686 5376 0,'0'0'0,"-21"0"0,0 0 16,42 0 15,0 0-16,0 0-15,0 0 0,0 0 0,1 0 16,20 0-16,-21 0 0,21 0 0,22 0 16,-22 0-16,22 0 0,-22 0 15,22 0-15,-1 0 0,22 0 0,-22 0 16,1 0-16,-1 0 0,1 0 16,-1 0-16,1 22 0,-1-22 15,-20 0-15,-1 0 0,21 0 0,-20 0 16,-1 0-16,-21 0 0,22 0 15,-22 0-15,0 0 0,0 0 0,0 0 16,0 0 0,-42 0 46,0 0-46,0-22-16,0 22 0</inkml:trace>
  <inkml:trace contextRef="#ctx0" brushRef="#br2" timeOffset="1322.26">31559 931 0,'0'-21'16,"0"42"15,0 1-31,0-1 16,0 0-16,0 21 0,-21-21 0,0 22 15,0-22-15,0 21 0,21 1 16,-21-22-16,-1 21 0,1-21 15,0 22-15,0-22 0,0 0 0,21 0 16,-21 0-16,21 0 0,-22-21 16,22 22-16,22-44 47,-1 22-32,0-21-15,0 0 0,-21 0 16,21 0-16,0 0 0,1-22 0,-1 22 15,0-21-15,0-1 0,0 1 16,0 0-16,-21-1 0,22 1 16,-1 21-16,0-21 0,-21-1 15,0 22-15,0 0 0,21 0 16,-21 0-16,0 42 31,0 0-31,0 0 16,0 21-16,0-20 0,-21 20 0,21-21 15,-21 21-15,0 1 0,-1-1 16,1-21-16,0 22 0,0-1 16,0-21-16,0 21 0,-1-20 0,1-1 15,0 0-15,0 0 0,21 0 16,-21 0-16,0-21 16,21 22-16,-22-22 15</inkml:trace>
  <inkml:trace contextRef="#ctx0" brushRef="#br0" timeOffset="7302.46">6816 14690 0,'21'-21'0,"-42"42"0,63-64 15,-42 22-15,21 0 0,-21 0 0,0-21 16,21 20-16,-21 1 0,0 0 16,0 0-16,0 0 0,0 0 0,0-1 15,-21 22 1,0 22 0,0-1-16,0 0 15,-1 21-15,1 1 0,0-1 0,0 21 16,-21-20-16,20 20 0,-20-20 0,0 20 15,-1 1-15,1-1 0,21 1 16,-21-1-16,-1-21 0,22 22 0,0-22 16,0 1-16,0-1 0,-1-21 15,22 0-15,0 0 0,-21-21 0,21-21 32,0-21-32,21 21 15,1-22-15,-1 1 0,0 0 16,0-1-16,0-20 0,0 21 15,1-22-15</inkml:trace>
  <inkml:trace contextRef="#ctx0" brushRef="#br0" timeOffset="7562.34">6985 14330 0,'0'0'0,"0"21"15,-21-21-15,0 42 0,-1-20 16,1 20-16,-21 0 0,21 1 0,0-1 15,-22 0-15,22 22 0,-21-22 16,21 0-16,-1 22 0,-20-22 16,21 1-16,-21 20 0,20-21 15,1 1-15,0-1 0,0 0 0,0 1 0,0-22 16,21 21-16,0-21 16,0 1-16,0-1 0,0-42 31,21-1-31,-21 1 15,21 0-15,21-21 0,-21 21 0</inkml:trace>
  <inkml:trace contextRef="#ctx0" brushRef="#br0" timeOffset="8366.15">7535 14901 0,'21'-42'32,"1"42"-32,-22-21 0,0 0 15,0 0-15,0-1 16,-22 1-16,1 0 0,0 21 16,0-21-16,0 21 0,0-21 15,-22 21-15,22 0 0,0 0 0,0 0 16,0 21-16,-1 0 0,-20 0 0,21 0 15,0 1-15,0-1 0,-1 21 16,1-21-16,0 22 0,0-1 16,21-21-16,0 21 0,-21 1 0,21-1 15,0-21-15,0 22 0,0-22 16,0 21-16,0-21 0,21 0 16,0-21-16,0 22 0,0-22 15,1 0-15,-1 0 0,0-22 0,0 1 16,0 0-16,22 0 0,-22-21 15,0 20-15,21-20 0,-21 0 0,1-1 16,20 1-16,-21 0 0,0-1 16,22-20-16,-22-1 0,0 22 0,0-21 15,0-1-15,0 1 0,-21-1 16,22 1-16,-22-22 16,0 64-16,0 0 0,0-1 0,-22 22 15,1 0-15,0 0 0,21 22 0,-21-1 16,0 0-16,0 21 0,21 1 15,0 20-15,-22-21 0,22 22 0,0-1 16,0-20-16,0 20 0,0-20 16,0-1-16,0 21 0,0-41 0,0 20 15,22 0-15,-1 1 0,-21-22 16,21 0-16,0 0 0,0 0 16,0-21-16,1 0 0,20 0 0,-21 0 15,0 0-15,22 0 0,-22-21 16,21 0-16,-21 0 0,0 0 0,22-1 15,-22 1-15,0 0 0,0 0 16,-21-21-16,21 20 0,-21 1 0,0-21 16,0 21-16,0 0 0,0-1 0,0 1 15,0 0-15,0 42 16,0 0 0,0 1-16,-21-1 0,21 0 15,0 0-15,0 21 0,0-20 0,0-1 16,0 0-16,0 0 0,0 0 15,0 0-15,0 1 0,0-1 16,21-21 0,1-21-1,-22-1-15,0 1 16,0 0-16</inkml:trace>
  <inkml:trace contextRef="#ctx0" brushRef="#br0" timeOffset="8520.07">8128 14584 0,'-21'0'47,"0"0"-47,-1 0 16,1 0-16,0 0 0,0 0 15</inkml:trace>
  <inkml:trace contextRef="#ctx0" brushRef="#br0" timeOffset="8937.83">6392 14203 0,'0'0'0,"0"21"16,0 0-16,-21 0 0,0 1 0,0 20 15,0 21-15,21-20 16,-22 20-16,1 1 0,0-1 0,0 1 16,0-1-16,0 1 0,-1-1 15,1 1-15,0-22 0,0 22 0,0-1 16,0-21-16,-1 1 0,22-1 0,0 0 16,-21 1-16,21-22 0,0 0 15,0 0-15,0 0 0,21-21 16,1 0-1,-1-21-15,0 0 0,0 0 0</inkml:trace>
  <inkml:trace contextRef="#ctx0" brushRef="#br0" timeOffset="9658.91">8403 14774 0,'0'0'0,"0"22"31,0-1-15,0 0-16,0 0 0,0 0 15,0 22-15,0-22 0,0 0 0,21 21 16,-21-21-16,0 1 0,21 20 16,-21-21-16,0 0 0,0 0 0,22 1 15,-22-1-15,21-21 16,0 0-16,0 0 16,0-21-16,0-1 15,1 1-15,-22 0 0,21 0 16</inkml:trace>
  <inkml:trace contextRef="#ctx0" brushRef="#br0" timeOffset="9869.79">8932 14626 0,'-84'148'0,"168"-296"0,-84 169 16,0 1 0,-21-1-16,0 0 0,0 21 0,0-21 15,-1 1-15,1 20 0,0-21 16,0 21-16,0-20 0,0-1 0,-1 21 15,1-21-15,0 0 16,21 1-16,0-1 0,0 0 0,0 0 16,0-42 15,21 0-31,0 0 0</inkml:trace>
  <inkml:trace contextRef="#ctx0" brushRef="#br0" timeOffset="10402.72">9610 14076 0,'0'0'0,"-22"0"0,44 0 31,20 0-31,-21 0 15,0 0-15,22 0 0,-1 0 16,-21-21-16,21 21 0,1 0 0,-22 0 16,21-21-16,1 21 0,-22 0 15,0 0-15,0 0 0,-21-22 0,-42 22 32,21 0-17,-1 0-15,-20 0 0,21 0 0,-21 0 16,-1 0-16,1 0 0,21 0 15,-22 0-15,22 0 0,0 0 0,0 0 16,0 0-16,0 22 0,-1-22 16,22 21-16,-21-21 0,0 21 0,0 0 15,21 0-15,-21 0 0,0 1 0,21 20 16,0-21-16,-22 21 0,1 22 16,21-22-16,-21 1 0,21 20 0,0 1 15,-21-22-15,0 21 0,21-20 16,-21-1-16,-1 22 0,22-22 0,0 0 15,0 1-15,0-1 0,0 0 16,0 1-16,0-1 0,0 0 16,0-21-16,0 1 0,0 20 0,0-21 15,22-21-15,-22 21 0,21-21 0,0 0 16,0 0-16,0 0 0,0 0 16,22-21-16,-22 0 0,0 0 0,21 0 15,1-22-15,-22 22 0</inkml:trace>
  <inkml:trace contextRef="#ctx0" brushRef="#br0" timeOffset="10662.57">10139 14288 0,'0'0'0,"-64"21"31,43 0-31,0 0 0,0 21 16,0-20-16,21 20 0,0 0 0,-22 1 15,22-1-15,0 0 0,-21-21 16,21 22-16,0-1 0,0-21 0,0 22 16,0-22-16,0 0 0,0 0 0,0 0 15,0 0-15,21-21 16,1 0-16,-1 0 16,0 0-16,0-21 0,0 21 15,0-21-15,-21 0 0,22 0 16,-1 0-16</inkml:trace>
  <inkml:trace contextRef="#ctx0" brushRef="#br0" timeOffset="10847.47">9800 14647 0,'0'0'0,"-21"22"0,-64 20 31,106-42-15,22 0-16,-22 0 15,21 0-15,-21 0 0,22 0 16,-1 0-16,0 0 0,1-21 0,-1 21 16,0-21-16,1-1 0,-22 22 15</inkml:trace>
  <inkml:trace contextRef="#ctx0" brushRef="#br0" timeOffset="11206.26">10350 14647 0,'0'0'0,"0"22"16,22-22 15,-1 0-31,0 0 0,-21-22 16,21 22-16,0-21 0,-21 0 16,21 21-16,1-21 0,-1 0 0,-21 0 15,21 21-15,0-22 0,-21 1 16,0 0-16,0 0 0,-21 21 31,0 0-31,0 0 0,-1 21 16,1 0-16,0 0 0,0 1 0,21 20 15,-21-21-15,21 21 0,-21 1 16,21-22-16,0 21 0,0-21 16,0 22-16,0-22 0,0 0 0,0 0 15,0 0-15,0 1 0,21-22 16,0 0-16,0 0 0,0 0 0,0 0 15,22 0-15,-22 0 0,21-22 0,1 1 16,-1 0-16,0 0 0,1 0 16</inkml:trace>
  <inkml:trace contextRef="#ctx0" brushRef="#br0" timeOffset="11673.99">10880 14520 0,'0'0'0,"0"-21"0,0 0 0,21 0 31,0 21-31,21 0 0,-21 0 0,22 0 16,-22 0-16,21 0 0,-21 21 16,1 0-16,20-21 0,-21 21 0,-21 22 15,0-22-15,21 0 0,-21 0 0,0 22 16,0-22-16,-21 0 0,0 0 16,0 21-16,0-20 0,-1-1 0,1 0 15,-21-21-15,21 21 0,0-21 16,21 21-16,-22-21 0,44 0 31,-1-21-31,0 0 16,0 0-16,0 0 0,0-1 15,1 1-15,20 0 0,-21-21 0,0 21 16,0-22-16,1 22 0,-1-21 16,0 21-16,0-1 0,0 1 0,0 0 15,-21 42 1,-21 22-1,0-22-15,0 0 0,21 0 16,-21 21-16,0-20 0,21 20 16,0-21-16,-22 0 0,22 0 0,-21 22 15,21-22-15,0 0 0,0 0 16,0 0-16,21-21 0,1 0 16,-1 0-16,21 0 15,-21 0-15,0 0 0,22 0 0,-1-21 16,-21 0-16,22 0 0,-1 0 15</inkml:trace>
  <inkml:trace contextRef="#ctx0" brushRef="#br0" timeOffset="11930.85">12065 14288 0,'0'0'0,"0"-43"0,0 22 0,0 0 16,0 0-16,-21 21 15,0 0-15,-1 21 0,22 0 16,-21 21-16,0-20 0,0 20 15,21 0-15,-21 22 0,0-22 16,21 0-16,-22 22 0,1-22 0,0 1 16,0-1-16,21 0 0,-21 1 15,21-22-15,-21 21 0,21-21 0,0 0 16,0 1-16,0-1 0,0 0 16,21-21-16,21 0 15,-21 0-15,0 0 0,1-21 0,20 0 16,-21-1-16,21 1 0,-20 0 15,20 0-15</inkml:trace>
  <inkml:trace contextRef="#ctx0" brushRef="#br0" timeOffset="12094.75">11790 14499 0,'0'0'0,"-43"21"0,1 22 31,42-22-31,21-21 15,0 21-15,1-21 0,20 0 0,-21 0 16,21 0-16,1 0 0,20-21 16,-20 21-16,-1-21 0,21 0 0</inkml:trace>
  <inkml:trace contextRef="#ctx0" brushRef="#br0" timeOffset="12342.61">12636 14203 0,'0'0'0,"-21"21"0,-85 106 31,85-85-31,0 1 0,21-1 0,-21 0 16,21 1-16,-21-1 0,21 0 16,0 1-16,0-22 0,0 21 0,0-21 15,0 1-15,0-1 0,0 0 0,0 0 16,0 0-16,21-21 0,0 0 15,21 0-15,-20 0 0,-1 0 0,21 0 16,-21 0-16,0 0 0,22-21 16,-1 0-16,-21 0 0</inkml:trace>
  <inkml:trace contextRef="#ctx0" brushRef="#br0" timeOffset="12618.6">13039 14224 0,'0'0'0,"0"-21"0,21 21 31,0 0-31,0 21 16,0 0-16,0 0 0,1 1 0,20-1 15,-21 0-15,0 21 16,22-21-16,-22 22 0,0-1 0,-21 0 16,0 1-16,0-22 0,0 21 0,0 1 15,0-22-15,-21 0 0,0 21 16,-1-21-16,1 1 0,-21-1 0,21 0 15,0 0-15,-22 0 0,22-21 0,0 21 16,0-21-16,42 0 31,0-21-31,0 0 0,0 21 0,22-21 16</inkml:trace>
  <inkml:trace contextRef="#ctx0" brushRef="#br0" timeOffset="12822.48">13737 14499 0,'0'0'0,"-21"21"0,21 1 16,21-22 0,0 0-1,0 0-15,1 0 0,-1 0 16,0 0-16,0 0 0,-21-22 15,21 22 1</inkml:trace>
  <inkml:trace contextRef="#ctx0" brushRef="#br0" timeOffset="12978.39">13716 14626 0,'0'21'15,"85"-126"-15,-170 189 0,85-41 0,0-22 16,21-21-1,0 0 1,0 0-16,1 0 16,-1 0-16,0-21 0,21 21 0,-21-22 0,1 22 15,-1-21-15</inkml:trace>
  <inkml:trace contextRef="#ctx0" brushRef="#br0" timeOffset="13569.9">14457 14245 0,'-21'0'16,"-1"0"15,22 21-31,0 1 16,22-22-1,-1 0-15,0 0 16,0 0-16,-21-22 0,0 1 15,21 21-15,-21-21 16,0 0-16,0 0 16,-21 21-1,0 0-15,0 0 16,0 21-16,-1 0 16,22 0-16,0 0 0,0 1 15,0-1-15,0 0 0,0 0 0,0 0 16,0 0-16,0 1 0,22-22 15,-1 0-15,0 0 16,0 0-16</inkml:trace>
  <inkml:trace contextRef="#ctx0" brushRef="#br0" timeOffset="13858.84">14922 14224 0,'0'0'0,"0"-21"15,-21 21 17,21 21-32,-21 0 0,21 22 0,0-22 15,0 21-15,0 0 0,0 22 16,-21-22-16,21 22 0,-21-22 0,21 22 16,-21-1-16,21 1 0,-22-1 0,1-21 15,0 22-15,0-1 0,0 1 16,21-22-16,-21 1 0,21-1 0,0 0 15,0-21-15,0 1 0,0-1 16,21-21 0,-21-21-16,21-1 0,0-20 0,0 21 15,0-21-15,-21-1 0,22 1 0</inkml:trace>
  <inkml:trace contextRef="#ctx0" brushRef="#br0" timeOffset="14138.68">14859 14372 0,'0'-21'15,"0"0"-15,0 254 0,0-424 0,0 107 0,0 62 0,0 1 16,21 0-16,0 0 16,0 21-16,1 0 0,-1-21 0,0 21 15,21 0-15,-21 0 0,22 0 16,-22 21-16,21 0 0,-21 0 16,22 0-16,-22 22 0,0-22 0,-21 21 15,0-21-15,0 22 0,0-1 16,-42-21-16,21 22 0,-22-22 0,1 21 15,0-21-15,-1 0 0,1 1 0,0-1 16,20 0-16,-20-21 0,21 21 16,0-21-16,42 0 31,0-21-31,0 0 0,0 0 16,1-1-16,-1 1 0</inkml:trace>
  <inkml:trace contextRef="#ctx0" brushRef="#br0" timeOffset="14598.42">15494 14182 0,'-21'0'16,"0"21"0,21 21-16,-22-21 0,22 22 0,-21-1 15,21 0-15,-21 1 0,21 20 0,0-20 16,0-1-16,-21 21 0,0-20 15,0-1-15,21-21 0,0 22 0,-22-22 16,22 21-16,-21-21 0,21 0 16,0 1-16,0-1 15,0-42 17,0-1-32,0 1 15,0-21-15,21 21 0,1-22 0,-1 22 16,0-21-16,0 0 0,0-1 15,0 1-15,22 21 0,-22-22 0,0 22 16,21 21-16,-20 0 0,-1 0 0,0 0 16,0 0-16,0 0 0,0 43 15,-21-22-15,0 0 0,0 0 0,0 21 16,0-20-16,0-1 0,0 21 16,0-21-16,-21 0 0,0 1 15,0-1-15,21 0 0,-21 0 0,21 0 16,0 0-16,0 1 15,21-22 1,0 0-16,0-22 0,0 1 16,1 0-16,-1 0 0,0 0 15</inkml:trace>
  <inkml:trace contextRef="#ctx0" brushRef="#br0" timeOffset="15291.03">16065 14499 0,'0'0'0,"-21"0"15,0 0-15,21 21 16,-21-21-16,0 22 0,0-1 0,-1 0 16,1 0-16,21 0 0,-21 22 0,21-22 15,-21 0-15,21 0 0,0 0 16,0 22-16,0-22 0,0 0 16,0 0-16,0 0 0,21-21 15,0 0 1,0 0-16,1 0 15,-1 0-15,-21-21 0,21 0 16,-21 0-16,0 0 16,0-1-16,0 1 0,0 0 0,0 0 15,0 0-15,0 0 0,-21-1 16,21 1-16,0 0 0,0 0 0,0 0 16,0 0-16,21-1 15,0 22-15,0 0 16,0 0-16,1 0 0,20 0 0,-21 0 15,0 0-15,0 0 0,1 22 16,20-1-16,-21 0 0,0 21 16,0-21-16,-21 1 0,0-1 15,0 0-15,0 0 0,0 0 16,0 0-16,0 1 0,0-1 0,0 0 16,-21 0-16,0 0 0,0 0 15,0-21 1,0 0-16,-1 0 15,22-21 1,0 0-16,0 0 16,0-21-16,0 20 0,22 1 0,-1-21 15,0 21-15,0-22 0,0 22 0,22-21 16,-1 21-16,-21 0 0,21-1 16,22 22-16,-43 0 0,21 0 15,1 0-15,-1 0 0,-21 22 16,0-1-16,1 0 0,-1 0 0,-21 0 15,21 22-15,-21-22 0,0 0 0,0 0 16,0 0-16,0 0 0,0 1 16,-21-1-16,0 0 0,-1 0 0,22 0 15,-21-21-15,21 21 0,-21-21 0,0 0 16,21-21 15,21 0-31,0 0 16,0 0-16</inkml:trace>
  <inkml:trace contextRef="#ctx0" brushRef="#br0" timeOffset="15646.82">16933 14732 0,'0'0'0,"21"0"31,1 0-31,-1 0 0,0 0 15,0 0-15,0 0 0,0-21 16,1 0-16,20 0 0,-21-1 0,0 22 16,0-21-16,1 0 0,-1 0 15,0 0-15,-21 0 0,0-1 16,21 1-16,-21 0 0,0 0 0,-21 21 16,0 0-1,0 21-15,-1 0 0,1 0 0,0 1 16,0-1-16,-21 0 0,20 21 0,1-21 15,21 22-15,0-1 0,-21-21 16,21 0-16,0 22 0,0-22 0,0 0 16,0 0-16,0 0 0,0 1 0,21-1 15,0-21-15,1 0 16,-1 0-16,0 0 0,0 0 0,21-21 16,-20-1-16,20 1 0,0 0 15,-21 0-15</inkml:trace>
  <inkml:trace contextRef="#ctx0" brushRef="#br0" timeOffset="15998.08">17822 14351 0,'-21'21'0,"42"-42"0,-63 63 0,21-20 15,21-1 1,0-42 31,0-1-47,0 1 15,0 0-15,0 0 16,0 0-16,0 0 0,0-1 16,21 22-16,0-21 0,0 42 15,-21 1 1,0 20-16,0-21 0,0 0 15,0 0-15,0 22 0,-21-22 16,0 0-16,0 0 0,0 0 0,-1 1 16,1-1-16,0 0 0,0-21 15,0 0-15,42 0 16</inkml:trace>
  <inkml:trace contextRef="#ctx0" brushRef="#br0" timeOffset="16442.83">18161 14012 0,'63'-21'31,"-41"21"-31,20-21 15,-21 21-15,21-21 0,1 21 16,-22 0-16,21-21 0,1 21 0,-1 0 16,-21 0-16,21 0 0,-20 0 0,-1 0 15,0 21 1,-21 0-16,0 0 0,0 0 16,0 1-16,0 20 0,0-21 15,0 0-15,0 0 0,0 22 0,0-22 16,0 21-16,21 1 0,-21-1 0,0 0 15,0 1-15,0-1 16,0 0-16,0 1 0,0-1 0,0 21 16,0-20-16,0-1 0,-21 0 0,0 1 15,0-22-15,-1 21 0,1 1 16,0-22-16,0 21 0,0-21 0,0 22 16,-22-22-16,22 0 0,-21 0 15,-1 0-15,22-21 0,-21 21 0,0-21 16,20 0-16,1 0 0,-21 0 0,21 0 15,0-21-15,21 0 16,0 0-16</inkml:trace>
  <inkml:trace contextRef="#ctx0" brushRef="#br0" timeOffset="17009.86">19283 14182 0,'21'-43'16,"-42"86"-16,42-107 16,0 64-16,-21 43 31,-21-22-31,0 21 16,0 0-16,-1 1 0,1 20 0,0 1 15,-21-1-15,21 1 0,-22-1 16,22 1-16,-21-1 0,-1-20 0,22-1 15,0 21-15,-21-20 0,21-1 16,-1-21-16,1 22 0,0-22 0,21 0 16,0 0-16,0 0 0,0 0 0,21-42 31,0 0-31,1 0 16,-1 0-16,0 0 0</inkml:trace>
  <inkml:trace contextRef="#ctx0" brushRef="#br0" timeOffset="17518.57">19389 14753 0,'-22'21'0,"22"1"16,-21-1-16,0 0 15,21 0 16,21-21-31,0 0 16,1 0-16,-1 0 16,0 0-16,0 0 15,-21-21-15,0 0 16,-21 21 0,0 0-1,0 0-15,-1 0 16,1 0-16,21 21 0,-21-21 0,21 21 15,0 0 1,0 0 0,21-21-1,0 0 1,1 0-16,-22-21 16,21 21-16,0-21 0,-21 0 15,0 0-15,-21 21 16,0-21-1,-1 21-15,1 0 0,0 0 16,0 0-16,21 21 16,0 0-1,0 0-15,21-21 16,0 0-16,0 0 16,1 0-16,-1 0 0,0 0 0,0 0 15</inkml:trace>
  <inkml:trace contextRef="#ctx0" brushRef="#br0" timeOffset="17870.37">19918 14817 0,'0'21'31,"-21"-21"-15,21 21-16,0 0 15,0 0 1,21-21 0,0 0-1,0 0 1,0-21-16,-21 0 16,0 0-16,-21 0 31,0 21-31,0 0 15,0 0-15,-1 0 0,22 21 16,-21-21 0,21 21-16,21-21 15,1 0 1,-1 0-16,0 0 0</inkml:trace>
  <inkml:trace contextRef="#ctx0" brushRef="#br0" timeOffset="19441.64">21167 14224 0,'0'0'0,"0"-63"32,0 84-1,-22 21-31,1-21 15,0 22-15,0-1 16,0 21-16,0-20 0,-1 20 0,-20 1 16,0-22-16,21 22 0,-22-1 0,1-21 15,0 22-15,-1-22 0,1 1 16,0-1-16,20 0 0,-20 1 0,21-22 16,0 21-16,0-21 0,21 0 15,0 1-15,-22-1 0,22 0 16,0 0 359,0 0-31,0-42-48,0 0-296,0 0 0</inkml:trace>
  <inkml:trace contextRef="#ctx0" brushRef="#br0" timeOffset="20093.97">21463 14690 0,'0'0'0,"21"0"0,-21-21 0,21-1 16,0 1-16,-21 0 16,0 0-16,22 21 0,-22-21 0,0 0 15,0 42 32,-22 0-47,22 0 0,0 0 0,-21 22 16,21-22-16,-21 21 0,21 0 15,-21-20-15,21 20 0,0-21 16,-21 21-16,0-20 0,21-1 0,-22 21 16,22-21-16,0 0 0,0 1 15,0-1-15,0 0 16,22-21-16,-1 0 0,0 0 15,0 0-15,0 0 0,0-21 16,1 21-16,-1-21 0,0 21 0,0-22 16,0 1-16,0 0 0,1 0 0</inkml:trace>
  <inkml:trace contextRef="#ctx0" brushRef="#br0" timeOffset="20282.86">21357 14859 0,'0'0'0,"-21"0"0,0 0 16,21 21-16,0 0 16,21-21 15,0 0-31,0 0 0,22 0 0,-22 0 16,21 0-16,-21 0 0,22-21 15,-22 21-15,21-21 0,0 21 0</inkml:trace>
  <inkml:trace contextRef="#ctx0" brushRef="#br0" timeOffset="20898.76">22183 14838 0,'42'0'16,"-21"-21"-1,-21 0-15,0-1 16,0 1-16,0 0 16,0 0-16,-21 21 0,0-21 15,0 0-15,-1 21 0,1 0 16,0-22-16,0 22 0,0 0 16,0 0-16,-1 0 0,22 22 0,-21-1 15,0-21-15,0 21 0,0 0 0,0 0 16,21 0-16,-22 1 0,22 20 15,-21-21-15,21 0 0,0 0 0,0 1 16,0-1-16,0 0 0,0 0 0,0 0 16,21-21-16,1 0 15,-1 21-15,0-21 0,0 0 0,0 0 16,0 0-16,1 0 0,-1-21 16,0 21-16,0-21 15,0 0-15,0 0 0,1 0 0,-1-1 16,0 1-16,-21-21 0,21 21 15,0-22-15,0 1 0,1 0 0,-22-1 16,0 1-16,21 0 0,-21-22 0,0 22 16,21 0-16,-21 20 0,0-20 15,0 21-15,0 0 0,-21 21 32,21 21-32,-21 21 0,21-21 0,-22 22 15,22-1-15,0 0 0,0 1 0,0-1 16,0 0-16,0 1 0,0-1 15,0 0-15,0 1 0,0-22 16,0 21-16,0-21 0,22 1 0,-22 20 16,21-42-16,0 21 0,-21 0 15,21-21-15,0 0 0,0 0 0,1 0 16,-1 0-16,0 0 0,21 0 0,-21 0 16,22-21-16,-22 0 0,21 0 15,1 0-15</inkml:trace>
  <inkml:trace contextRef="#ctx0" brushRef="#br0" timeOffset="21605.89">23008 14224 0,'-21'0'16,"42"0"-16,-63 0 0,42-21 31,21 21-31,0 0 0,0 0 15,0 0-15,1 0 0,20 0 16,-21-21-16,21 21 0,1 0 0,-22 0 16,21 0-16,-21 0 0,1 0 0,20 0 15,-21 0 1,-42 0 0,0 0-16,0 0 15,-1 0-15,1 0 0,0 0 0,0 0 16,0 0-16,0 0 0,-1 0 15,1 0-15,0 0 0,0 0 16,0 0-16,0 0 16,-1 0-16,1 0 15,0 21-15,21 0 16,-21-21-16,21 21 0,0 0 16,-21-21-16,21 22 0,0-1 15,-21 0-15,21 0 0,0 21 0,0-20 16,0 20-16,0-21 0,-22 21 15,22 1-15,-21-1 0,21 0 16,0 1-16,0-1 0,-21-21 0,21 22 0,-21-1 16,21-21-16,-21 21 15,21 1-15,0-22 0,0 21 0,0-21 16,0 22-16,0-22 0,0 21 0,0-21 16,0 1-16,0 20 0,21-21 15,0 0-15,-21 0 0,21 1 0,0-1 16,1 0-16,-1-21 0,0 0 15,0 0-15,0 0 16,0 0-16,1 0 0,-1 0 0,0-21 16,0 0-16,0-1 0,0 1 15,1-21-15,20 21 0</inkml:trace>
  <inkml:trace contextRef="#ctx0" brushRef="#br0" timeOffset="23882.92">23707 14605 0,'-22'0'15,"1"0"1,0 0-1,0 0-15,0 0 32,42-21 30,0 21-62,-21-21 0,21 21 0,0-21 16,1 21-16,20 0 15,-21-22-15,0 22 0,0 0 0,1-21 0,20 21 16,-21 0-16,0 0 0,0 0 16,1 0-16,-1 21 15,-21 1-15,0-1 16,0 0-16,0 0 0,-43 0 16,22 0-16,0 1 0,0-1 0,-21 0 15,20 0-15,-20 0 0,21 0 0,-21 1 16,20-22-16,1 21 0,0-21 15,0 0-15,21 21 0,-21-21 0,42-21 47,0 21-31,0 0-16,0-21 16,1 21-16,-1 0 0,0 0 15,0 0-15,0 0 0,0 0 0,1 0 16,-1 0-16,0 0 0,0 0 15,0 0-15,0 0 0,1 21 0,-22 0 16,21-21-16,-21 21 0,0 0 16,0 0-16,0 1 15,-21-1-15,-1-21 0,1 0 16,0 21-16,0-21 0,0 0 0,0 21 16,-1-21-16,1 0 0,0 21 15,-21-21-15,21 0 0,-1 0 0,1 0 16,0 0-16,0 0 0,0 0 15,0 0-15,-1 0 0,1 0 16,0 0-16,0 0 0,21-21 47,0 0-47,21 21 0,0-21 0,22 0 16,-1-1-16</inkml:trace>
  <inkml:trace contextRef="#ctx0" brushRef="#br0" timeOffset="24406.79">24447 14203 0,'0'-21'15,"22"21"-15,-22-21 16,21 21-16,0 0 0,0 0 16,21-22-16,-20 22 0,-1 0 0,21 0 15,-21 0-15,0-21 0,1 21 16,-1 0-16,0 0 0,0 0 16,-21 21-16,0 1 15,0-1 1,0 0-16,0 0 0,0 0 0,0 0 15,0 22-15,0-22 0,0 21 0,0 1 16,0-22-16,0 21 0,0 0 16,0 1-16,0-22 0,21 21 0,-21-21 15,21 22-15,-21-22 0,0 21 16,0-21-16,0 22 0,0-22 0,0 0 16,0 0-16,0 0 0,0 1 0,0-1 15,0 0-15,-21 0 0,21 0 16,-21 0-16,0 1 0,-21-1 0,20 0 15,1 0-15,0 0 0,-21-21 16,21 21-16,-22 1 0,22-1 16,-21 0-16,21-21 0,-1 21 0,-20-21 15,21 0-15,0 21 0,0-21 0,-1 0 16,1 0-16,0-21 16,0 0-16,0 0 0,21 0 15,0-1-15,0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2T01:53:07.5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2222 974 0,'0'0'0,"0"-43"0,0 22 0,0 0 16,0 0-16,0-21 0,0 20 15,-21 22-15,21-21 0,-21 0 0,0 21 47,21 42-47,0-20 0,0 20 0,0 0 16,0 22-16,0-22 0,0 22 15,0-1-15,0 1 0,0-1 16,0 1-16,0-1 0,0 1 16,0 20-16,0-20 0,0-1 0,0 1 15,0-1-15,0-20 0,0-1 16,0 21-16,0-41 0,0 20 16,0 0-16,0-21 0,0 1 0,0-1 15,0 0-15,0 0 16,0-42 15,0 0-15,0 0-16,0-1 0,0 1 0,0-21 15</inkml:trace>
  <inkml:trace contextRef="#ctx0" brushRef="#br0" timeOffset="1617.07">2244 889 0,'0'0'0,"-22"-21"15,1 21 1,21-21 15,21 21-15,1 0-16,-1 0 0,0 0 0,21-21 15,-21 21-15,1 0 0,20 0 16,0 0-16,1 0 0,-1 0 16,0 0-16,22 0 0,-22 0 0,0 0 15,22 0-15,-1 0 0,-20 0 16,20 0-16,1 0 0,-1 0 15,22 0-15,-22 0 0,22 0 16,0 0-16,-1 0 0,22 0 16,-21 0-16,0-22 0,20 22 0,-20 0 15,0 0-15,21 0 0,-1-21 16,1 21-16,0 0 0,21 0 0,-21 0 16,0 0-16,0 0 0,-1-21 15,22 21-15,-21-21 0,0 21 0,21 0 16,-21-21-16,21 21 0,-21 0 15,0-21-15,-1 21 0,1 0 0,0-22 16,0 22-16,0-21 0,0 21 16,-1 0-16,1 0 0,0-21 0,0 21 15,0 0-15,0 0 16,-1 0-16,1-21 0,0 21 0,21 0 16,-21 0-16,0 0 0,21 0 15,-43 0-15,22 0 0,-21 0 0,0 0 16,-1 0-16,1-21 0,0 21 15,-1 0-15,-20 0 0,20 0 0,-20 0 16,21 0-16,-22 0 0,1 0 16,-22-21-16,21 21 0,1 0 0,-22 0 15,22 0-15,-22 0 0,0 0 16,1 0-16,-1 0 0,0 0 0,1 0 16,-1 0-16,-21-22 0,22 22 15,-22 0-15,21 0 0,-21 0 16,0 0-16,1 0 0,20 0 15,-21 0-15,0 0 0,0 0 16,1 0-16,-22 22 31,0-1-15,0 0-16,0 0 0,0 0 16,0 0-16,0 1 0,0-1 15,0 21-15,0-21 0,0 22 0,0-22 16,0 21-16,0 0 0,0 1 15,0-22-15,0 21 0,0 1 0,0-1 16,0-21-16,0 21 0,0 1 16,0-1-16,0-21 0,21 22 15,0-22-15,-21 21 0,21-21 0,0 22 16,-21-22-16,21 21 0,1-21 16,-22 22-16,21-22 0,-21 21 0,0-21 15,21 0-15,-21 22 0,21-22 16,-21 0-16,0 0 0,0 0 0,0 1 15,0-1-15,0 0 16,0 0-16,0 0 16,-21-21-1,0 21-15,0-21 0,-1 0 0,1 0 16,0 0-16,0 0 0,-21 0 16,20 0-16,-20 0 0,0 0 15,21 0-15,-43 0 0,22 0 0,-1 0 16,1 0-16,-21 0 0,20 0 15,-20 0-15,-1 0 0,1 0 0,-1 0 16,-20 0-16,-1 0 0,0 0 0,-21 0 16,22 0-16,-22 0 0,21 0 15,-21 0-15,1 0 0,20 0 0,-21 0 16,0 22-16,0-22 0,22 0 16,-22 0-16,21 0 0,1 0 15,-1 21-15,0-21 0,22 0 0,-22 0 16,0 0-16,1 0 0,-1 0 15,-21 0-15,22 0 0,-1 0 0,0 0 16,22 0-16,-22 21 0,0-21 16,22 0-16,-22 0 0,22 0 0,-22 0 15,0 21-15,1-21 0,-1 0 16,-21 0-16,22 0 0,-1 21 0,-21-21 16,21 0-16,-20 0 0,20 0 15,0 0-15,1 0 0,-1 21 0,0-21 16,1 0-16,-1 0 0,0 0 0,1 0 15,-1 0-15,0 0 0,1 0 16,-1 0-16,0 0 0,1 0 0,-22 22 16,21-22-16,-21 0 15,0 0-15,22 0 0,-22 0 0,21 0 16,22 0-16,-22 0 0,22 0 16,-1 0-16,1 0 0,-1 0 0,1 0 15,-1 0-15,-21 0 0,22 0 16,-1 0-16,1 0 0,-22 0 0,22 0 15,-1 0-15,22 0 0,-22 0 16,22 0-16,0 0 0,-1 0 0,22 0 16,-21 0-16,21 0 0,0 0 15,-1 0 1,44 0 46,-1 0-62,0-22 16,0 1-16,0 21 16,0-21-16,1 0 0</inkml:trace>
  <inkml:trace contextRef="#ctx0" brushRef="#br0" timeOffset="2423.61">2963 1249 0,'-21'-21'0,"0"21"15,0 0-15,0 0 31,-1 0-31,1 0 16,21 21-16,-21-21 16,21 21-16,-21 0 0,21 0 15,0 1-15,0-1 16,0 21-16,0-21 0,-21 0 16,21 1-16,0-1 0,0 0 0,0 0 15,0 0-15,0 0 0,0 1 16,21 20-16,-21-21 0,21-21 0,0 21 15,0 0-15,-21 1 0,22-22 16,-1 21-16,0-21 0,0 21 16,0-21-16,0 0 0,1 0 15,-1 0-15,0 0 0,0 0 16,0-21-16,0 21 16,1-21-16,-22-1 0,21 22 0,0-21 15,0 0-15,-21 0 16,21 0-16,0 0 0,1-1 0,-22 1 15,0-21-15,21 21 0,0 0 16,-21-1-16,21-20 0,-21 21 0,0 0 16,0 0-16,0-1 0,0 1 15,0 0-15,0 0 0,-21 0 0,0 0 16,0 21-16,21-22 0,-22 22 16,1 0-16,0-21 0,0 21 15,0 0-15,0 0 0,-22 0 0,22 0 16,0 0-16,0 0 0,0 21 15,-1-21-15,-20 22 0,21-22 0,0 21 16,0-21-16,-1 21 16,1-21-16,0 21 0,21 0 0,-21 0 15,21 1-15,0-1 16,0 0-16,21-21 16,0 0-1,0 0-15</inkml:trace>
  <inkml:trace contextRef="#ctx0" brushRef="#br0" timeOffset="3172.18">4614 1164 0,'-21'-21'16,"0"21"0,0 0-16,0 0 0,-1 0 15,1 0-15,21 21 0,-21-21 16,0 21-16,0 1 0,0-1 16,21 0-16,-22-21 0,1 21 0,0 0 15,0 0-15,21 1 0,-21 20 16,21-21-16,-21-21 0,21 42 0,0-20 15,0-1-15,0 0 16,0 0-16,0 0 0,0 0 0,0 1 16,0-1-16,21 0 15,0-21-15,21 21 16,-21-21-16,1 0 0,-1 0 16,21 0-16,-21 0 0,22 0 0,-22 0 15,21-21-15,-21 21 0,0-21 16,22 21-16,-22-21 0,0-1 0,21 22 15,-20-21-15,-1 0 0,0 0 16,0 0-16,-21 0 0,21-1 0,0 1 16,-21-21-16,0 21 0,0 0 15,0-1-15,0-20 0,0 21 16,0 0-16,0-22 0,0 22 16,-21 0-16,0 0 0,0 0 0,0 0 15,0-1-15,-1 22 0,-20-21 16,21 21-16,0 0 0,-22 0 0,22 0 15,0 0-15,-21 0 0,21 0 16,-1 21-16,1 1 0,0-1 0,0 0 16,0 0-16,21 0 0,0 0 15,0 1-15,-21-1 0,21 0 0,0 0 16,0 0-16,0 0 0,0 1 16,0-1-16</inkml:trace>
  <inkml:trace contextRef="#ctx0" brushRef="#br0" timeOffset="3931.74">5990 1122 0,'0'0'0,"-21"0"63,0 0-63,0 0 16,-1 21-16,1 0 15,0 0-15,0 1 0,21-1 16,-21 0-16,21 0 0,-21 0 15,21 0-15,0 1 0,-22-1 0,22 0 16,0 0-16,0 0 16,0 0-16,0 1 0,22-1 15,-1-21-15,0 0 16,0 21-16,0-21 0,0 0 16,1 0-16,-1 0 15,0 0-15,0 0 0,0 0 0,0 0 16,1 0-16,-1 0 0,0-21 15,0 21-15,0-21 0,0-1 0,1 22 16,-1-21-16,-21 0 0,21 21 0,-21-21 16,21 0-16,-21 0 0,0-1 15,0-20-15,0 21 0,0 0 0,0-22 16,0 22-16,0 0 0,0-21 16,0 21-16,0-1 0,-21 22 0,21-21 15,-21 21-15,0-21 0,-1 21 16,1 0-16,0 0 0,0 0 15,0 0-15,-22 21 16,22 0-16,0-21 0,0 22 0,0-22 16,0 21-16,-1 0 15,22 0-15,-21-21 0,21 21 0,0 0 16,0 1 0,21-22-1,1 0-15</inkml:trace>
  <inkml:trace contextRef="#ctx0" brushRef="#br0" timeOffset="4572.37">7472 1016 0,'0'0'16,"0"-21"0,-21 21-1,-1 0 1,1 0-16,21 21 15,-21 0-15,0 0 0,21 1 16,-21-1-16,0 0 16,-1 0-16,22 21 0,0-20 0,-21-1 15,21 0-15,-21 0 0,21 0 16,0 0-16,0 1 0,0-1 0,0 0 16,0 0-16,0 0 0,0 0 15,21-21-15,0 0 0,-21 22 16,22-22-16,-1 0 0,0 0 0,0 0 15,0 0-15,0 0 16,1 0-16,-1 0 0,0 0 16,0 0-16,0 0 0,0-22 15,1 22-15,-1-21 0,-21 0 16,0 0-16,21 21 0,-21-21 16,21 0-16,-21-1 0,0-20 0,0 21 15,0 0-15,0 0 0,0-22 16,0 22-16,-21 0 0,0-21 0,21 20 15,0 1-15,-21 21 0,-1-21 16,22 0-16,-21 21 0,0 0 16,0 0-16,0 0 15,0 0-15,-1 21 0,1-21 16,21 21 0,-21 0-16,21 1 15</inkml:trace>
  <inkml:trace contextRef="#ctx0" brushRef="#br0" timeOffset="5258.99">8721 995 0,'-22'0'16,"1"0"-16,0 0 15,0 0 1,21 21-16,0 0 16,-21 0-16,21 1 0,-21-22 15,-1 21-15,22 0 0,0 0 16,0 0-16,0 22 0,-21-22 0,21 0 16,0 0-16,0 0 0,0 0 15,0 1-15,0-1 0,0 0 16,0 0-16,21-21 0,1 21 15,-1-21-15,0 21 0,0-21 16,0 0-16,0 0 16,1 0-16,-1 0 0,0 0 15,0 0-15,0 0 0,0 0 0,22 0 0,-22 0 16,0 0-16,21 0 16,-20-21-16,-1 21 0,0-21 0,21 0 15,-21 21-15,1-21 0,-1 0 16,0-1-16,-21 1 0,0 0 0,21-21 15,-21 21-15,0-1 0,0 1 16,0-21-16,0 21 0,-21 0 0,21-1 16,-21 1-16,0 0 0,-22 0 15,22 0-15,0 0 0,-21-1 0,20 22 16,1 0-16,0 0 0,0 0 16,-21 0-16,20 0 0,1 0 15,0 0-15,0 0 0,0 22 16,-22-22-16,22 21 0,0 0 15,0-21-15,0 21 0,0-21 16,-1 21-16,1-21 0,21 21 16,-21-21-16,0 0 0,0 22 15,0-22-15</inkml:trace>
  <inkml:trace contextRef="#ctx0" brushRef="#br0" timeOffset="12352.42">3154 1228 0,'0'0'0,"-21"-21"31,-1 21-15,22-22-16,-21 22 15,0 0-15,0 0 16,0 0-16,0 0 0,-1 0 16,1 22-16,0-22 15,0 21-15,0 0 0,0 0 16,-1 0-16,1-21 0,0 21 15,21 1-15,-21-1 0,21 0 16,-21-21-16,21 21 0,0 0 16,0 0-16,0 1 0,0-1 15,0 0-15,0 0 0,0 0 16,0 0-16,21-21 16,0 22-16,0-22 0,0 0 0,-21 21 15,22-21-15,-1 0 0,0 0 16,0 0-16,0 0 0,0 0 0,1 0 15,-1 0-15,0-21 0,0 21 16,0-22-16,0 1 16,1 21-16,-22-21 0,21 21 0,-21-21 15,21 0-15,-21 0 16,21 21-16,-21-22 0,0 1 0,0 0 16,0 0-16,0 0 15,0 0-15,0-1 0,0 1 0,0 0 16,-21 0-16,0 21 15,0-21-15,-1 21 0,1 0 16,0 0-16,0 0 0,0 0 16,0 0-16,-1 0 0,1 0 15,0 0-15,-21 21 0,21-21 0,-1 21 16,1-21-16,0 21 0,0 0 16,0-21-16,0 22 0,-1-1 15,22 0-15,0 0 0,-21 0 0,21 0 16,0 1-16,0-1 15,0 0-15,0 0 0,0 0 16,0 0-16,0 1 0,0-1 16,21-21-16,1 21 0,-22 0 15,21-21-15,0 21 0,0-21 16,0 0-16,0 0 0,1 21 0,-1-21 16,0 0-16,21 0 0,-21 0 15,1 0-15,-1 0 0,21-21 0,-21 0 16,0 21-16,1-21 15,-1 21-15,0-21 0,0 0 0,0-1 16,-21 1-16,21 0 0,-21 0 16,0 0-16,0 0 0,0-1 15,0-20-15,0 21 0,0 0 16,-21 0-16,21-1 0,-21 1 0,0 0 16,0 0-16,21 0 0,-21 21 15,-1 0-15,1 0 0,0 0 16,0 0-16,0 0 0,0 0 0,-1 0 15,1 0-15,-21 21 0,21-21 16,0 21-16,-1 0 0,1 0 0,0 1 16,0-1-16,0 21 0,0-21 15,-1 0-15,22 22 0,-21-22 16,21 0-16,0 21 0,0-20 16,0-1-16,0 0 0,0 0 0,21 0 15,1 0-15,-1 1 0,0-1 16,0-21-16,0 21 0,22-21 0,-22 0 15,0 0-15,0 0 0,0 0 16,0 0-16,1 0 0,-1 0 16,0 0-16,0-21 0,0 0 0,22 21 15,-22-22-15,0 1 0,-21 0 16,21 0-16,0 0 0,0 0 0,1-1 16,-22 1-16,0 0 0,0 0 15,0 0-15,0-22 0,0 22 16,0 0-16,0 0 0,0 0 15,-22 21-15,1-21 0,0-1 0,0 22 16,0 0-16,0-21 0,-1 21 16,1 0-16,0 0 0,0 0 0,0 0 15,0 0-15,-1 0 0,1 21 16,0 1-16,0-22 0,0 21 0,0-21 16,-1 21-16,1 0 0,21 0 15,-21 0-15,21 1 16,-21-22-16,21 21 0,0 0 0,0 0 15,0 0-15,21-21 16,0 0-16</inkml:trace>
  <inkml:trace contextRef="#ctx0" brushRef="#br0" timeOffset="13645.27">4995 1143 0,'-21'0'0,"0"0"16,0 0-16,0 0 0,21-21 15,-22 21-15,1 0 0,0 0 16,-21 0-16,21 0 0,-1 0 0,1 0 16,0 0-16,-21 0 0,21 0 15,-22 0-15,22 0 0,-21 0 16,21 21-16,-1-21 0,-20 21 0,21-21 16,0 21-16,0 1 0,-1-22 15,1 21-15,0 0 0,0 0 0,0 0 16,0 0-16,21 1 15,-22-1-15,22 0 0,-21 0 0,21 0 16,0 0-16,0 1 0,0-1 16,0 0-16,0 0 15,0 0-15,21 0 16,1-21-16,-1 22 0,0-1 16,0-21-16,0 0 0,0 0 15,1 0-15,-1 0 0,0 0 0,21 0 16,-21 0-16,22 0 0,-22 0 15,21 0-15,1-21 0,-22 21 0,21-22 16,-21 1-16,22 21 0,-22-21 16,0 0-16,0 0 0,0 0 0,-21-1 15,0 1-15,0 0 0,0 0 16,0 0-16,0-22 0,0 22 0,0 0 16,0-21-16,-21 21 15,0-1-15,0 1 0,21 0 0,-21 0 16,-1 21-16,1-21 0,0 21 15,0 0-15,0-21 0,-22 21 0,22 0 16,0 0-16,-21 0 0,21 0 16,-22 21-16,22-21 0,0 21 15,0 0-15,-22 0 0,22 0 0,0 1 16,0-1-16,0 0 0,0 0 16,21 21-16,-22-20 0,22-1 0,0 0 15,-21 21-15,21-21 0,0 1 16,0-1-16,0 0 0,0 0 0,21 0 15,1 0-15,-1 1 16,0-22-16,0 21 0,0 0 0,0-21 16,22 21-16,-22-21 0,21 0 15,-21 0-15,22 0 0,-22 0 0,21 0 16,-21 0-16,22 0 0,-22 0 16,0 0-16,21 0 0,-20 0 0,-1-21 15,21 0-15,-21 0 0,0-1 16,1 1-16,-1 0 0,-21 0 0,21 0 15,-21-22-15,0 22 0,21-21 16,-21 21-16,0-22 0,0 22 0,-21-21 16,0 21-16,-22 0 15,22-1-15,-21 1 0,21 0 0,-22 0 16,1 21-16,0 0 0,-1 0 16,1 0-16,21 0 0,-21 0 0,20 0 15,1 21-15,0 0 0,-21 0 16,21 1-16,-1-1 0,1 0 0,21 0 15,-21 0-15,21 0 0,-21 1 16,21-1-16,0 0 0,0 0 16,0 0-16,21-21 15,0 0-15,0 0 0,1 0 16</inkml:trace>
  <inkml:trace contextRef="#ctx0" brushRef="#br0" timeOffset="14792.55">5884 1143 0,'0'0'0,"0"-21"15,-21 21 1,0 0-16,0 0 0,0 0 16,-1 0-16,1 0 0,0 21 15,0-21-15,0 21 0,0 0 0,-1 1 16,1-1-16,0 0 0,0 0 16,21 0-16,0 22 0,0-22 15,0 0-15,0 0 0,0 0 16,0 0-16,0 1 0,0-1 0,21 0 15,-21 0-15,21 0 0,22-21 16,-22 21-16,0-21 0,0 0 0,0 0 16,0 22-16,1-22 0,-1 0 15,21 0-15,-21 0 0,0 0 0,1 0 16,20-22-16,-21 22 0,0-21 16,0 21-16,22-21 0,-22 0 0,0 0 15,0 0-15,0 21 0,-21-22 16,22-20-16,-22 21 0,21 0 0,-21 0 15,0-22-15,0 22 16,0-21-16,0 21 0,0-22 0,-21 22 16,-1 0-16,1 0 0,0 0 15,0-1-15,0 1 0,-22 21 0,22 0 16,-21 0-16,21 0 0,-22 0 16,22 0-16,-21 0 0,21 21 15,-22-21-15,22 22 0,0 20 0,-21-21 16,21 0-16,-1 22 0,22-22 15,-21 21-15,21-21 0,0 0 0,0 22 16,0-22-16,0 0 0,0 0 16,0 0-16,21 1 0,-21-1 0,22-21 15,-1 21-15,0-21 0,21 0 16,-21 21-16,1-21 0,-1 0 16,0 0-16,21 0 0,-21 0 0,1 0 15,20 0-15,-21 0 0,0 0 16,0 0-16,22-21 0,-22 21 0,0-21 15,0 0-15,0 21 0,1-22 16,-1 1-16,0 0 0,-21 0 0,0 0 16,0 0-16,0-22 0,0 22 15,0-21-15,0 21 0,0-1 0,0-20 16,-21 21-16,0 0 0,-1 0 16,1-1-16,0 22 0,0 0 0,-21 0 15,-1 0-15,22 0 16,-21 22-16,-1-1 0,22 0 0,-21 0 15,21 0-15,-22 22 0,22-22 16,0 21-16,0-21 0,0 0 0,0 1 16,-1-1-16,22 0 0,0 0 15,0 0-15,0 0 0,0 1 0,22-22 16,-1 0-16,0 21 0,21-21 16,1 0-16,-1 0 0,0 0 0</inkml:trace>
  <inkml:trace contextRef="#ctx0" brushRef="#br0" timeOffset="16020.31">7366 1122 0,'0'-21'15,"-21"0"17,0 21-17,-1 0-15,1 0 16,0 0-16,0 0 0,0 0 15,21 21-15,-21-21 0,-1 21 0,1 0 16,0-21-16,0 21 16,21 0-16,-21 22 0,21-22 0,-21 0 15,21 0-15,0 0 0,0 22 16,0-22-16,0 0 0,0 0 0,0 0 16,21 1-16,0-1 15,0-21-15,0 21 0,0-21 0,1 21 16,-1-21-16,0 0 0,0 0 0,0 0 15,22 0-15,-22 0 0,0 0 16,0 0-16,21 0 0,-20-21 0,-1 0 16,0 21-16,21-21 15,-21 21-15,1-22 0,-1 1 0,0 0 16,-21 0-16,0 0 16,0 0-16,0-1 0,0 1 0,0-21 15,-21 21-15,0 0 0,-1-1 16,1-20-16,0 21 0,0 0 0,-21 0 15,20-1-15,1 22 0,0-21 16,0 0-16,0 21 0,0 0 0,-1 0 16,1 0-16,0 0 0,0 0 15,0 21-15,0 0 0,-1 1 16,1-1-16,21 21 0,-21-21 0,21 0 16,-21 22-16,21-22 0,0 0 15,0 21-15,0-20 0,0-1 0,0 0 16,21 0-16,-21 0 15,21 0-15,0-21 0,1 0 16,-22 22-16,21-22 0,0 0 0,0 0 16,0 0-16,0 0 15,1 0-15,-1 0 0,0-22 16,0 22-16,-21-21 16,21 0-16,0 0 0,1 0 15,-22 0-15,0-1 16,0 1-16,0-21 0,0 21 0,0 0 15,0-22-15,0 22 16,0 0-16,0 0 0,0 0 0,0-1 16,-22 22-1,1 0-15,0 0 0,0 0 16,0 0-16,0 22 0,-1-1 0,1 0 16,0 0-16,0 21 0,21-20 15,-21-1-15,0 21 0,21-21 0,-22 0 16,22 1-16,0 20 0,0-21 15,0 0-15,0 0 16,0 1-16,22-1 0,-1-21 16,0 0-16,0 0 0,0 0 0,0 0 15,1 0-15,20 0 0,0 0 16,1 0-16</inkml:trace>
  <inkml:trace contextRef="#ctx0" brushRef="#br0" timeOffset="16712.43">8699 974 0,'0'0'16,"-21"0"-16,0 0 0,0 0 15,0 0-15,0 0 0,21 21 16,-22 0-16,1-21 0,0 21 16,0 0-16,0 22 0,0-22 0,-1 0 15,22 21-15,-21-20 0,0-1 16,21 21-16,-21-21 0,21 0 0,0 22 16,0-22-16,0 0 0,0 0 15,0 0-15,0 1 0,0-1 16,21 0-16,0-21 0,0 21 15,1-21-15,20 0 0,-21 0 0,21 0 16,-20 0-16,20 0 0,0 0 16,-21 0-16,22 0 0,-1 0 15,-21 0-15,22-21 0,-1 0 16,-21 21-16,0-21 0,0-1 0,1 1 16,-1 0-16,0 0 0,-21 0 15,0 0-15,0-22 0,0 22 0,0-21 16,0-1-16,0 22 0,0-21 15,-21 21-15,0 0 0,-1-1 0,1 1 16,0 0-16,0 21 0,0 0 16,0-21-16,-1 21 0,-20 0 0,21 0 15,0 0-15,0 0 0,-22 0 16,22 0-16,0 0 0,0 0 16,0 0-16,-1 0 0,1 0 0,0 0 15,0 0-15,21 21 0,-21 0 16,0-21-16,21 21 15,-22 1-15,1-1 0</inkml:trace>
  <inkml:trace contextRef="#ctx0" brushRef="#br0" timeOffset="20640.37">1397 2985 0,'21'-22'16,"-21"1"-16,21 21 15,0-21-15,-21 0 16,22 21-16,-1-21 16,-21 42 15,0 0-31,-43 0 0,22 0 15,0 1-15,-21 20 0,-1-21 0,1 21 16,0 1-16,-22-1 16,22-21-16,0 22 0,-22-1 0,22 0 15,-1-21-15,1 1 0,0 20 16,21-42-16,-22 21 0,22 0 0,0-21 16,0 0-16,0 0 0,42 0 46,21 0-30,-21 0-16,0 0 0,22 0 16,-1 0-16,0 0 0,1 0 0,-1 21 15,0-21-15,22 22 0,-22-22 16,1 21-16,-1-21 0,0 0 16,1 21-16,-1-21 0,-21 0 15,21 0-15,-20 0 0,-1 0 0,-21-21 78,21 0-62</inkml:trace>
  <inkml:trace contextRef="#ctx0" brushRef="#br0" timeOffset="20868.23">1799 3175 0,'0'64'31,"0"-43"-31,0 21 0,0-21 16,0 0-16,0 1 0,0-1 16,0 0-16,0 0 0,0 0 15,0 0-15,0 1 16,0-44 15,0 1-15,0 0-16</inkml:trace>
  <inkml:trace contextRef="#ctx0" brushRef="#br0" timeOffset="21034.14">1799 3069 0,'0'0'0,"0"-21"0,0-21 31,-21 42-31,0 0 16,21 21 0,0 0-16,0 0 15,21-21 1,0 21 0</inkml:trace>
  <inkml:trace contextRef="#ctx0" brushRef="#br0" timeOffset="21516.81">2053 3154 0,'0'0'0,"0"106"31,0-85-31,0 0 0,0 0 16,0 0-16,0 1 0,0-1 0,0 0 15,0 0-15,0 0 16,0 0-16,0 1 16,-21-22 15,21-22-15,-21 1-16,21 0 15,0 0-15,0 0 0,0 0 16,0-1-16,0-20 0,0 21 0,21-21 15,0-1-15,0 22 16,0 0-16,22 0 0,-22 0 0,21 21 16,1 0-16,-1 0 0,0 0 15,1 0-15,-1 0 0,0 0 0,-21 21 16,22 0-16,-22 21 0,0-21 16,0 1-16,0-1 0,-21 21 0,0-21 15,0 0-15,0 1 0,0-1 16,0 0-16,0 0 0,-21 0 0,21 0 15,-21-21-15,0 22 16,42-44 15,0 22-31,0-21 16,1 0-16</inkml:trace>
  <inkml:trace contextRef="#ctx0" brushRef="#br0" timeOffset="21832.63">2984 3112 0,'0'-22'16,"0"44"-1,-21-1-15,21 0 16,0 0-16,0 0 0,-21 22 0,21-22 16,0 21-16,0 22 0,0-22 15,0 0-15,0 22 0,0-22 16,0 22-16,-21-1 0,21 1 15,-21-1-15,21 1 0,-21 20 0,21 1 16,0 0-16,-22-22 0,1 22 0,21-22 16,-21 1-16,21-1 0,0-20 15,0-1-15,0 0 0,0 1 0,0-22 16,0 0-16,0 0 0,0-42 31,0 0-31,0 0 16,21-1-16,-21-20 0,21 0 0,-21-1 15,0 1-15</inkml:trace>
  <inkml:trace contextRef="#ctx0" brushRef="#br0" timeOffset="22172.97">2879 3408 0,'0'0'0,"0"-42"0,-43-85 31,43 105-31,0 1 15,0 0-15,0 0 0,21 21 16,1-21-16,-1 0 0,0 21 0,0 0 16,0-22-16,22 22 15,-22 0-15,0 0 0,0 0 0,0 0 0,0 22 16,1-1-16,-1 0 16,0 0-16,-21 21 0,0-20 0,0 20 15,0-21-15,0 21 0,0-20 16,-21-1-16,0 0 0,-1 21 0,1-21 15,0-21-15,-21 22 0,21-1 16,-1 0-16,1-21 0,0 0 16,42 0 15,0-21-31,1 0 0,-1-1 16,0 1-1,0 0-15</inkml:trace>
  <inkml:trace contextRef="#ctx0" brushRef="#br0" timeOffset="22847.72">3281 3175 0,'21'-21'0,"0"0"0,-63 63 0,84-105 16,-21 41-16,0 22 15,-21 22 1,0-1 0,0 0-16,0 0 0,0 0 15,0 0-15,0 22 0,0-22 0,0 0 16,0 0-16,0 0 0,0 1 15,0-1-15,0 0 0,22 0 16,-1-21 0,0 0-16,0 0 0,0 0 0,0 0 15,1 0-15,-1-21 0,0 0 16,0 0-16,0-1 0,0 1 0,1 0 16,-1 0-16,0 0 0,0 0 15,-21-22-15,0 22 0,0 0 0,21 0 16,-21 0-16,0-1 0,0 1 15,0 42 1,0 1 0,0 20-16,0-21 0,0 0 15,0 22-15,0-22 0,0 21 16,0-21-16,0 0 0,0 22 16,21-22-16,-21 0 0,22 0 15,-1 0-15,0-21 0,0 0 16,0 0-16,0 0 0,1 0 15,-1 0-15,0-21 0,0 21 16,0-21-16,0 0 0,22-21 0,-22 20 16,-21 1-16,21-21 0,0 0 15,0-1-15,-21 1 0,22 0 0,-22-1 16,21 1-16,0 0 0,-21-1 16,0 1-16,21 0 0,-21-1 0,21 22 15,-21 0-15,0 0 0,-21 42 31,0 0-31,21 21 16,-21-20-16,0 20 0,21 0 16,-22 1-16,22-1 0,0 0 0,-21 22 15,21-22-15,0 0 0,0 1 16,0-1-16,0 0 0,0 1 0,0-22 16,0 0-16,21 0 0,-21 0 15,22 1-15,-1-22 0,0 0 16,0 0-16,0 0 0,0 0 15,1 0-15,-1-22 0,0 1 16,0 0-16</inkml:trace>
  <inkml:trace contextRef="#ctx0" brushRef="#br0" timeOffset="23043.75">4064 3006 0,'0'0'0,"-21"0"16,42 0 0,0 0-16,0 0 0,0 0 15,1 0-15,-1 0 0,0 0 16,0 0-16,21-21 0,-20 21 0,-1 0 16,0-22-16</inkml:trace>
  <inkml:trace contextRef="#ctx0" brushRef="#br0" timeOffset="23560.72">6540 2815 0,'0'0'0,"0"-21"0,0 0 16,0 0-16,0 0 0,-21-1 0,21 1 15,-21 21-15,21-21 0,-21 21 16,0 0 0,21 21-16,-21 22 15,21-22-15,-22 0 0,1 21 16,21 1-16,-21-1 0,21-21 0,-21 21 15,0 1-15,21-1 0,0 0 16,-21 1-16,-1-1 0,22 0 0,0-20 16,0 20-16,0-21 0,0 0 15,0 0-15,0 1 0,0-1 16,22-21-16,-1 0 0,0 0 16,0 0-16,0 0 15,0-21-15,-21-1 0,22 1 16</inkml:trace>
  <inkml:trace contextRef="#ctx0" brushRef="#br0" timeOffset="24263.88">6159 3090 0,'0'0'16,"-21"0"-16,0 0 0,21 22 16,21-1-1,0-21 1,1 0-16,-1 0 0,21 0 15,-21 0-15,22 0 0,-1 0 0,-21-21 16,43 21-16,-22-22 0,0 22 16,1-21-16,20 21 0,-21-21 0,1 0 15,20 21-15,-20-21 0,-22 21 16,21 0-16,-21-21 0,0 21 0,-42 0 31,21 21-15,-21 0-16,0 0 0,0 0 0,0 0 15,21 22-15,0-22 0,-22 0 16,22 0-16,0 22 0,0-22 16,0 0-16,22 0 15,-1 0-15,0-21 0,0 0 0,0 0 16,22 0-16,-22 0 0,21 0 0,-21 0 16,22 0-16,-1 0 0,-21-21 15,21 0-15,-20 0 0,20 0 0,-21-1 16,0 1-16,0 0 0,1 0 15,-1-21-15,0 20 0,-21 1 0,21 0 16,-21 0-16,0 0 0,0 0 16,0-1-16,0 1 0,0 42 31,-21 1-15,21-1-16,-21 0 0,21 21 0,0 1 15,0-1-15,-21 0 0,21 1 16,-22-1-16,22 0 0,-21 22 0,21-22 15,0 22-15,0-22 0,0 21 0,0-20 16,0 20-16,0 1 0,0-22 16,0 22-16,0-1 0,0 1 0,0-1 15,0 1-15,0-22 0,0 21 0,-21-20 16,0-1-16,0 0 0,0-20 16,-1-1-16,1 21 0,0-42 15,0 21-15,0-21 0,0 0 0,-1 0 16,1 0-16,0 0 0,0-21 15,0 0-15,-22 0 0,22 0 0,0-1 16,0-20-16,0 21 0,0-21 0,21-1 16,0 1-16,0 0 0,0-22 15,0 22-15,21-1 0,0 1 0,0-21 16</inkml:trace>
  <inkml:trace contextRef="#ctx0" brushRef="#br0" timeOffset="24571.7">7747 2942 0,'0'0'0,"-21"0"0,0 0 16,-1 21-16,22 1 0,0-1 0,0 0 16,0 21-16,0 1 0,0-1 15,0 21-15,0-20 0,0 20 0,0 1 16,0-1-16,0 1 0,0-22 15,0 22-15,0-22 0,0 21 0,0-20 16,0-1-16,0 0 0,0 1 0,0-1 16,0-21-16,0 22 0,0-22 15,0 0-15,0 0 0,0 0 16,0-42 15,0 0-31,0 0 16,0 0-16,0-22 0,0 22 0</inkml:trace>
  <inkml:trace contextRef="#ctx0" brushRef="#br0" timeOffset="24843.81">7683 3175 0,'0'0'0,"-21"-21"0,21-21 0,0 20 16,0 1-16,0 0 15,0 0 1,21 21-16,1-21 0,-1 21 0,0 0 15,0 0-15,21 0 0,-20 0 16,20 0-16,-21 21 0,21 0 0,-20 0 16,-22 0-16,0 1 0,0-1 0,0 0 15,0 21-15,-22-21 0,1 1 16,0-1-16,0 0 0,-21 0 0,20 0 16,-20 0-16,21-21 0,0 22 15,0-22-15,-1 0 0,44-22 31,-1 1-15,0 0-16</inkml:trace>
  <inkml:trace contextRef="#ctx0" brushRef="#br0" timeOffset="25216.6">8064 3069 0,'22'0'16,"-1"0"-16,0 0 15,0 0 1,0 0-16,0 0 0,1 0 16,-1 0-16,0-21 0,0 21 0,0-21 15,0 0-15,1 21 16,-1-21-16,0 21 0,-21-22 0,0 1 16,21 21-16,-21-21 0,0 0 15,-21 21 1,0 0-16,0 0 0,-1 0 0,-20 21 15,21-21-15,0 21 0,0 22 16,-1-22-16,1 0 0,0 21 0,21-21 16,0 22-16,0-22 0,0 21 15,0-21-15,0 22 0,0-22 0,0 0 16,21 0-16,-21 0 0,21-21 0,1 22 16,-1-22-16,0 0 0,0 0 15,0 0-15,0 0 0,1 0 16,-1 0-16,0 0 0,0-22 15,21 1-15,-20 21 0,-1-21 0,21 0 16</inkml:trace>
  <inkml:trace contextRef="#ctx0" brushRef="#br0" timeOffset="25476.45">8890 2985 0,'0'21'32,"21"-21"-17,0 0-15,0 0 16,1 0-16,-1 0 16,0 0-16,0 0 15,0 0-15,-42 0 31,0 0-31,0 0 16,0 0-16,-1 0 0</inkml:trace>
  <inkml:trace contextRef="#ctx0" brushRef="#br0" timeOffset="25621.36">8869 3027 0,'0'0'15,"0"21"-15,0 0 0,-21-21 16,21 21-16,0 1 16,0-1-16,0 0 0,21 0 15,0-21 1,0 0-16,0 0 15,0 0-15,1-21 16,-1 0-16,-21 0 16,0-1-16</inkml:trace>
  <inkml:trace contextRef="#ctx0" brushRef="#br0" timeOffset="26177.11">9673 2709 0,'21'0'78,"0"0"-78,1 0 16,-22-21 0,0 0-16,0 0 15,0 0-15,0 0 0,0-1 16,0 1 0,-22 0-16,1 21 0,0-21 15,0 42 1,0 0-16,21 0 0,-21 22 15,21-22-15,0 21 0,-22 1 16,22-22-16,-21 21 0,21 0 0,0-20 16,0-1-16,0 21 0,0-21 0,0 0 15,0 1-15,21-22 16,1 21-16,-1-21 0,0 0 16,0 0-16,0 0 0,22 0 15,-22 0-15</inkml:trace>
  <inkml:trace contextRef="#ctx0" brushRef="#br0" timeOffset="26626.46">10075 2942 0,'0'-21'16,"0"0"-1,0 0-15,21 0 16,1 21-16,-1-22 0,0 22 16,0 0-16,0-21 15,0 21-15,1 0 0,-1 0 0,0 0 16,0 21-16,0 1 0,0-22 0,1 21 16,-1 21-16,-21-21 0,0 0 15,21 1-15,-21-1 0,0 21 0,0-21 16,0 0-16,0 1 0,0-1 15,0 0-15,0 0 0,0 0 0,-21 0 16,21 1-16,-21-22 16,21-22-1,0 1 1,0 0 0,0 0-16,0 0 0,0 0 0,21-1 15,0 1-15,-21 0 0,21-21 0,0 21 16,0-22-16,-21 22 0,22 0 15,-1-21-15,0 20 0,-21 1 0,21 0 16,0 21-16,0-21 0,1 21 16,-22-21-16,21 21 0,0 0 0</inkml:trace>
  <inkml:trace contextRef="#ctx0" brushRef="#br0" timeOffset="27200.13">11345 2963 0,'0'-21'0,"0"42"0,0-63 16,0 21-16,0 0 0,0 0 16,0-1-16,0 1 15,-21 0-15,21 0 0,-21 0 0,0 0 16,-22-1-16,22 22 0,0 0 0,-21 0 15,21 0-15,-22 0 0,1 0 16,21 22-16,0-1 0,-22 0 0,22 0 16,0 0-16,0 22 15,0-22-15,-1 21 0,1-21 0,0 22 16,21-22-16,0 21 0,0-21 0,0 0 16,0 1-16,0-1 0,0 0 15,0 0-15,0 0 0,21-21 0,0 21 16,1-21-16,-1 0 0,0 0 15,0 0-15,0 0 0,0 0 16,22-21-16,-22 21 0,0-21 0,0 0 16,0 0-16,1 0 15,-1-1-15,21 1 0,-21 0 0,0-21 0,-21 21 16,22-22-16,-1 22 0,-21 0 16,21-21-16,-21 20 0,0 1 15,0 0-15,0 42 31,0 0-31,0 1 0,0-1 16,0 0-16,0 0 0,0 21 0,0-20 16,0-1-16,0 0 0,0 0 15,0 0-15,0 0 0,0 1 0,0-1 16,21-21-16,0 21 0,-21 0 16,21-21-16,1 0 15,-1 0-15,0 0 0,0 0 0,0 0 0,0 0 16,1-21-16,-1 21 15</inkml:trace>
  <inkml:trace contextRef="#ctx0" brushRef="#br0" timeOffset="27947.62">12150 2667 0,'0'0'0,"-22"0"0,1 0 0,-21 0 16,21-21-16,-22 21 0,22 0 15,-21 0-15,0 0 0,20 0 16,-20 0-16,21 21 0,0 0 0,0 0 16,-1 1-16,1-1 0,0 0 15,0 0-15,0 0 0,21 0 0,0 22 16,0-22-16,0 0 0,0 0 16,0 22-16,0-22 0,0 0 0,0 0 15,21-21-15,0 21 0,0 0 0,0-21 16,1 0-16,-1 22 0,0-22 15,0 0-15,0 0 0,0 0 0,1 0 16,-1 0-16,0 0 0,0 0 16,0-22-16,0 1 0,1 21 15,-1-21-15,0 0 0,0 0 16,-21 0-16,21-1 0,0 1 16,-21-21-16,22 0 0,-22-1 0,0 1 15,21 0-15,-21-1 0,21-20 0,-21 20 16,0 1-16,0-21 0,0 41 15,21-20-15,-21 21 0,0 0 0,0 0 16,0-1-16,0 44 16,-21-1-1,21 0-15,-21 0 0,21 21 16,-21 1-16,21-1 0,0 0 0,-22 1 16,22-1-16,0 0 0,0 1 0,0-1 15,0 0-15,0 1 16,0-22-16,0 0 0,0 0 0,0 0 15,0 1-15,0-1 0,0 0 16,22-21-16,-22 21 0,21-21 0,0 0 16,0 0-16,0 0 15,0 0-15,1 0 0,-1 0 16,0-21-16,0 0 0,0 21 0,0-21 16,-21-1-16,22 1 0,-1 21 0,0-21 15,0 0-15,0 0 16,0 21-16,-21 21 31,0 0-31,0 0 16,0 0-16,0 1 0,0-1 15,0 0 1,22-21 31,-1-21-47,-21 0 0</inkml:trace>
  <inkml:trace contextRef="#ctx0" brushRef="#br0" timeOffset="28132.51">12658 2646 0,'0'-21'0,"0"42"0,0-63 16,-22 42-16,1 0 15,21 21 1,-21-21-16,21 21 0,0 0 15,0 0 1</inkml:trace>
  <inkml:trace contextRef="#ctx0" brushRef="#br0" timeOffset="28572.26">12912 2688 0,'-22'21'47,"1"1"-47,21-1 15,0 0-15,0 21 0,0-21 16,0 1-16,0-1 0,0 0 0,0 0 15,0 0-15,0 0 0,0 1 0,0-1 16,21 0 0,1-21-16,-1 0 0,0 21 0,0-21 15,0 0-15,22 0 0,-22 0 0,21 0 16,-21 0-16,22 0 0,-22 0 16,0-21-16,21 21 0,-21-21 0,1 0 15,-1-1-15,0 1 0,0 0 16,-21 0-16,0-21 0,0-1 0,0 22 15,0-21-15,0-1 0,0 1 0,-21 21 16,0 0-16,-22 0 0,22-1 16,0 22-16,0 0 0,-21 0 15,20 0-15,-20 22 0,21-22 0,0 21 16,-22 0-16,22 0 0,0 0 16,0 0-16,0 1 0,0-1 0,-1 0 15,1 0-15,0 0 0,0 0 16,0 1-16,0-22 0</inkml:trace>
  <inkml:trace contextRef="#ctx0" brushRef="#br0" timeOffset="29503.88">8763 3006 0,'0'0'0,"-21"0"16,0 0-16,21 21 16,21-21 15,0 0-16,0 0 1,21 0-16,-20 0 0,-1 0 0,0 0 16,0 0-16,0 0 0,22 0 0,-22 0 15,0 0-15,0 0 16,0 0 0,0 0-1,1 0 1,-44 0 31,1 0-32</inkml:trace>
  <inkml:trace contextRef="#ctx0" brushRef="#br0" timeOffset="29780.64">8763 3154 0,'21'0'31,"0"0"-31,0 0 16,1 0-16,-1 0 0,0 0 15,0 0-15,0 0 0,22 0 16,-22-21-16,0 21 0,0 0 0,0 0 16,0 0-16,1 0 0,-1 0 15,0 0-15,0-21 16,0 21-16,0 0 0,1-22 16</inkml:trace>
  <inkml:trace contextRef="#ctx0" brushRef="#br0" timeOffset="30832.35">13695 2286 0,'-21'0'0,"-1"21"16,1 0-16,21 1 0,-21-1 16,21 0-1,-21-21-15,21 21 16,0-42 46,0 0-62,0 0 16,0-1 0,21 22-16,0 0 0,0-21 15,1 21 1,-22 21 15,0 1-31,0-1 16,0 0-1,0 0-15,-22 0 0,22 0 16,-21-21 15,21-21 16,0 0-47,0 0 16,21 21-1,1-21-15,-1 0 0,0 21 16,0 0 0,-21 21-1,0 0-15,0 0 16,0 21-16,0-20 0,0-1 16,-21 21-16,21-21 0,-21 0 0,0 1 15,21-1-15,-22-21 0,22 21 16,0 0-16</inkml:trace>
  <inkml:trace contextRef="#ctx0" brushRef="#br0" timeOffset="31616.02">14436 2371 0,'0'21'16,"0"0"-1,0 0-15,0 0 0,0 1 16,0-1-16,21 0 0,0 0 15,0 0-15,0 0 0,0 1 16,1-1-16,-1 0 0,21-21 0,-21 21 0,22 0 16,-22 0-16,21-21 15,-21 22-15,0-22 0,22 0 0,-22 21 16,21-21-16,-21 21 0,1-21 16,-1 0-16,0 0 0,0 0 0,-42 0 46,0 0-46,-22 0 16,22 0-16,0 0 0,-21 0 16,-1 0-16,1 21 0,0 0 15,-1 0-15,1 1 0,-21 20 0,20-21 16,-20 21-16,20-20 0,-20-1 16,21 21-16,-1-21 0,1 0 0,21 1 15,-22-1-15,22 0 0,0 0 16,0-21-16,0 21 0,21 0 15,-21 1 1,-1-22 0,1 0-16</inkml:trace>
  <inkml:trace contextRef="#ctx0" brushRef="#br0" timeOffset="34167.83">1566 5419 0,'0'-21'0,"21"21"15,1 0 1,-22-22-1,21 22-15,-21-21 16,21 21-16,-21-21 0,21 21 16,0 0-16,-21-21 0,0 0 15,21 21-15,-21-21 0,22 21 0,-22-22 16,21 22-16,-21-21 16,0 0-16,-21 42 46,-1 0-46,1 1 16,0-1-16,0 0 0,-21 0 16,20 21-16,1 1 0,-21-1 15,0 0-15,-1 1 0,22 20 0,-21-20 16,-1 20-16,1-21 0,0 22 16,-1-22-16,1 22 0,21-22 15,-21 0-15,20 1 0,-20-1 0,21 0 16,0 1-16,0-22 0,21 0 15,0 0-15,0 0 0,-22 1 16,22-44 15,22 1-31,-22 0 16,21 0-16,0 0 0,0 0 16,0-1-16,-21 1 0</inkml:trace>
  <inkml:trace contextRef="#ctx0" brushRef="#br0" timeOffset="34610.96">1990 5207 0,'0'0'0,"0"-21"0,0 0 0,0 0 16,0 42 31,-22 0-47,1 0 0,0 0 0,21 0 16,-21 22-16,0-22 0,0 21 15,-1 1-15,1-1 0,-21 0 0,21 1 16,-22 20-16,1-21 0,0 22 15,-1-1-15,1-20 0,0 20 0,-1-20 16,1-1-16,0 0 0,-1 1 16,22-1-16,-21 0 0,21-21 15,0 1-15,-1 20 0,1-21 16,0-21-16,0 21 0,21 0 16,0 1-1,21-44 32,0 1-47,0 0 0,1 21 16</inkml:trace>
  <inkml:trace contextRef="#ctx0" brushRef="#br0" timeOffset="36041.51">2265 5821 0,'0'-21'15,"0"0"1,0-1-1,0 1 1,0 0-16,0 42 47,0 0-31,0 1-16,0-1 0,0 0 0,0 21 15,-21-21-15,21 22 0,0-22 16,-22 0-16,22 0 0,0 0 0,-21 1 15,21-1-15,0 0 0,0 0 16,0-42 47,0 0-63</inkml:trace>
  <inkml:trace contextRef="#ctx0" brushRef="#br0" timeOffset="36452.53">2307 5398 0,'-42'0'15,"42"21"1,-21 0-16,-1 0 0,22 0 15,0 0-15,0 1 16,0-1-16,0 0 0,22 0 16,-1-21-16,0 0 15,0 0-15,0 0 0,0 0 0,22 0 16,-22-21-16,0 0 0,0 21 16,0-21-16,1-1 0,-1 1 0,-21 0 15,0 0-15,0 0 16,0 0-16,0-1 0,-21 22 15,-1 0-15,1-21 0,0 21 16,0 0-16,0 0 0,0 0 16,-1 0-16,1 21 0,0-21 15,21 22-15,0-1 0,0 0 0,0 0 16,0 0-16,0 0 0,0 1 16,0-1-16,0 0 0,0 0 0,21 0 15,0 0-15,-21 1 0,22-1 16,-1 0-16,0 0 0,0-21 0,0 21 15</inkml:trace>
  <inkml:trace contextRef="#ctx0" brushRef="#br0" timeOffset="36953.17">2773 5715 0,'0'21'31,"0"0"-31,-21 1 15,21-1-15,0 0 0,0 0 0,0 0 16,0 0-16,-22 22 0,22-22 16,0 0-16,0 0 0,0 0 0,0 1 15,0-1-15,0 0 0,0 0 0,0 0 16,0 0 0,-21-21-16,21-21 46,0 0-46,0 0 0,0 0 16,0 0-16,0-1 0,21 1 0,-21-21 16,22 0-16,-1 20 0,0-20 0,21 0 15,-21-1-15,22 1 0,-22 0 16,21 21-16,1-22 0,-1 22 0,-21 0 16,21 21-16,-20 0 0,20 0 15,-21 0-15,21 21 0,-20-21 0,-1 42 16,0-20-16,-21-1 0,0 21 15,0-21-15,0 22 0,0-1 16,0-21-16,0 21 0,-21-20 16,0 20-16,-1-21 0,1 0 0,0 22 15,0-22-15,21 0 0,0 0 16,-21-21-16,21 21 16,21-42 15,0 0-31,0 0 0,0 0 15</inkml:trace>
  <inkml:trace contextRef="#ctx0" brushRef="#br0" timeOffset="37284.43">3598 5525 0,'0'21'16,"0"21"-1,0-21-15,0 0 0,0 22 0,0-1 16,0 0-16,0 1 0,0-1 16,0 0-16,0 22 0,0-22 0,0 1 15,0 20-15,0 1 0,0-1 16,-21 1-16,0 20 0,21-20 0,-21 20 16,0-20-16,-1 21 0,22-22 15,0 1-15,0-1 0,-21 1 0,21-1 16,0-21-16,0 22 0,0-22 15,0-21-15,0 22 0,0-22 0,0 0 16,0 0-16,0-42 31,0 0-31,0 0 0,0 0 0,0-22 16,21 22-16,-21-21 0,22-1 0,-22-20 16,21 21-16</inkml:trace>
  <inkml:trace contextRef="#ctx0" brushRef="#br0" timeOffset="37609.62">3619 5842 0,'0'0'0,"-21"-21"0,21-21 0,-21 20 15,21 1-15,0-21 0,0 21 16,0 0-16,0-1 0,0 1 0,0 0 16,21 0-16,0 0 0,1 21 15,-1-21-15,21-1 0,-21 22 0,22 0 16,-1 0-16,-21 0 0,21 0 0,-20 22 15,20-22-15,-21 21 0,0 21 16,0-21-16,-21 0 0,0 22 0,0-22 16,0 21-16,0 1 0,-21-22 15,0 0-15,-21 21 0,21-21 16,-22 1-16,22-1 0,-21 0 0,-1 0 16,22-21-16,0 21 0,0-21 15,0 0-15,0 0 0,42 0 31,0-21-31,0 0 16,0 0-16,0 0 0,1 21 0,-1-22 16</inkml:trace>
  <inkml:trace contextRef="#ctx0" brushRef="#br0" timeOffset="38292.85">4233 5482 0,'0'0'0,"0"21"31,0 1-31,0-1 0,0 0 16,0 21-16,0-21 0,0 22 15,0-22-15,0 0 0,0 21 0,0-20 16,0-1-16,0 0 0,0 0 16,0 0-16,0 0 0,21-21 15,1 0-15,-1 0 16,0 0-16,0 0 15,0-21-15,-21 0 0,21 0 16,1 0-16,-1 0 0,-21-1 16,21 1-16,0 0 0,-21-21 0,0 21 15,21-22-15,-21 22 0,21 0 0,-21 0 16,0 0-16,0 42 31,0 0-15,0 0-16,0 21 0,0-20 0,0 20 15,0-21-15,0 21 0,0-20 0,0 20 16,0-21-16,22 0 0,-1 0 16,-21 1-16,21-22 0,0 21 0,0-21 15,0 0-15,1 0 0,-1 0 16,0 0-16,0-21 16,21 21-16,-20-22 0,-1 1 0,21-21 15,-21 21-15,22 0 0,-22-22 0,0 1 16,0 0-16,0-1 0,0 1 15,-21 0-15,22-1 0,-22-20 0,0 20 16,0 1-16,0 0 0,0-1 16,0 1-16,0 0 0,0 21 0,0-1 15,0 1-15,0 42 16,-22 1 0,22-1-16,0 21 0,-21-21 0,21 22 15,-21 20-15,21-21 16,-21 1-16,21-1 0,0 22 0,0-22 15,0 21-15,0-20 0,0-1 0,0 0 16,0-20-16,0 20 0,0-21 16,0 0-16,0 0 0,0 1 0,21-1 15,0-21-15,0 0 0,1 0 16,-1 0-16,0 0 0,0-21 16,0-1-16,-21 1 0,21 0 0</inkml:trace>
  <inkml:trace contextRef="#ctx0" brushRef="#br0" timeOffset="38509.69">4932 5313 0,'0'0'16,"-21"0"-16,21 21 0,0 0 15,21-21 1,0 0-1,0 0-15,0 0 0,0 0 0,22 0 16,-22 0-16,0 0 0,0 0 0,0-21 16,1 0-16,-1 21 0,0-21 15,0 21-15,0-21 0</inkml:trace>
  <inkml:trace contextRef="#ctx0" brushRef="#br0" timeOffset="38928.55">6011 4826 0,'43'-21'16,"-22"21"-16,0 0 15,0 0-15,21 0 0,-20-21 0,20 21 16,-21-21-16,21 21 16,-20 0-16,20 0 0,-21 0 0,0 0 15,0 0-15,-42 0 32,0 0-32,0 0 0,-21 0 15,20 0-15,1 0 0</inkml:trace>
  <inkml:trace contextRef="#ctx0" brushRef="#br0" timeOffset="39252.37">5969 4805 0,'0'0'0,"0"21"0,0 0 16,0 0-16,0 1 16,0-1-16,0 0 0,0 0 15,0 21-15,0-20 0,0 20 16,0-21-16,0 21 0,0 1 0,0-1 15,21 0-15,-21 22 0,0-22 16,0 1-16,0-1 0,0 21 0,0 1 16,0-22-16,0 22 0,0-22 0,0 22 15,0-22-15,0 21 0,-21-20 16,21 20-16,0-20 0,0-1 0,0 0 16,0 1-16,0-1 0,0-21 0,0 21 15,0 1-15,0-22 0,21 0 16,-21 0-16,21 0 0,0-21 15,1 0-15,-1 0 0,0 0 0,0 0 16,0 0-16,0-21 0,1 0 0,20 0 16,-21 0-16,0 0 0,22-1 15,-22-20-15</inkml:trace>
  <inkml:trace contextRef="#ctx0" brushRef="#br0" timeOffset="40036.39">7006 5249 0,'0'0'0,"-42"-21"31,21 21-31,-1 0 0,1 0 16,0 0-16,0 21 0,0 1 0,0-22 15,-1 21-15,1 0 0,0 0 0,0 0 16,21 0-16,0 1 0,-21 20 15,21-21-15,0 0 0,0 0 16,0 1-16,0-1 0,0 0 16,21-21-1,0 0-15,0 0 0,0-21 16,1 21-16,-1-21 0,0 21 16,0-22-16,0 1 0,0 0 15,1 0-15,-1 0 0,-21 0 0,21-1 16,0 1-16,-21 0 0,21 0 0,-21 0 15,0 0-15,0-1 0,0 1 16,0 0-16,0 42 31,0 0-31,0 1 16,0-1-16,0 0 0,0 21 0,0-21 16,0 1-16,0-1 15,0 0-15,0 21 0,21-21 16,1 1-16,-22-1 0,21-21 0,0 0 0,0 21 15,0-21-15,0 0 16,1 0-16,-1 0 0,21-21 16,-21 21-16,0-21 0,1-1 0,-1 1 15,0 0-15,0 0 16,0 0-16,-21-22 0,0 22 0,0 0 16,0-21-16,0-1 0,0 22 0,0-21 15,0 0-15,-21 20 16,0-20-16,0 0 0,0 21 0,-22-22 0,22 22 15,-21 0-15,-1 0 0,1 0 16,-21 21-16,20 0 0,1 0 16,-22 0-16,22 21 0,-21 0 0,20 0 15,1 21-15,0-20 0,-1 20 16,1 0-16,0 22 0,20-22 0,1 22 16,0-22-16,0 21 0,21 1 0,0-22 15,0 22-15,0-1 0,21-20 16,-21-1-16,21 0 0,22 1 0,-22-22 15,21 0-15,-21 0 0,22 0 16,-1 0-16,-21-21 0,21 0 0,1 0 16,-1 0-16,0 0 0,1 0 0,-1 0 15,-21-21-15,22 0 0,-22 0 16,21 0-16,-21 0 0,0-22 16,1 22-16,-1 0 0</inkml:trace>
  <inkml:trace contextRef="#ctx0" brushRef="#br0" timeOffset="40541.21">7959 5038 0,'0'0'0,"0"-21"0,0-1 0,-22 1 16,22 0-16,0 0 0,-21 21 16,0 0-1,0 21-15,0 0 16,21 0-16,-21 22 0,21-22 16,0 21-16,0 1 0,0-1 0,-22 0 15,22 1-15,0-1 0,0 0 0,0 1 16,0-1-16,-21-21 0,21 21 15,0-20-15,0-1 0,0 0 0,0 0 16,0 0-16,21-21 0,1 0 16,-1 0-16,0 0 0,0 0 15,0 0-15,0 0 0,1 0 0,-1-21 16,0 0-16,0 0 0,0 21 16,-21-21-16,0-1 0</inkml:trace>
  <inkml:trace contextRef="#ctx0" brushRef="#br0" timeOffset="41259.82">7683 5249 0,'0'22'16,"22"-22"0,-1 0-1,0 0-15,0 0 0,21 0 0,-20 0 16,20 0-16,0 0 0,-21 0 15,22 0-15,-1-22 0,0 22 16,1 0-16,-1-21 0,-21 21 0,22-21 16,-22 21-16,0 0 0,0 0 15,-21 21 1,0 0-16,0 1 16,0-1-16,-21 0 15,21 0-15,-21-21 0,21 21 0,0 0 16,0 1-16,0-1 31,21-21-31,0 0 0,0 0 0,0 0 16,1 0-16,-1 0 0,0 0 0,0-21 15,0 21-15,22-22 0,-22 22 16,0-21-16,21 0 0,-21 0 0,1 21 16,-1-21-16,0 0 0,0-1 0,0 1 15,-21 0-15,21 0 0,-21 0 16,0 0-16,0 42 47,-21 0-47,21 0 0,0 21 15,0-20-15,0 20 0,0 0 16,0 1-16,0-1 0,0 0 16,0 22-16,0-22 0,0 22 0,0-22 15,0 21-15,0-20 0,0 20 0,0-20 16,0 20-16,0-21 0,0 1 15,0-1-15,0 0 0,0 1 0,0-1 16,0-21-16,0 22 0,0-22 0,0 0 16,-21 0-16,21 0 0,-21 0 0,0 1 15,0-22-15,-1 0 0,1 0 16,0 0-16,-21 0 0,-1 0 0,1 0 16,0 0-16,-1-22 0,1 1 0,0 0 15,-1 0-15,1 0 0,0 0 16,21-1-16,-1 1 0,1 0 15,21-21-15,0 21 0,0-1 0,0 1 16,0 0-16,21 0 0,1 0 16,-1 0-16,21-1 0,-21 1 15,0 0-15,22 0 0,-1-21 0</inkml:trace>
  <inkml:trace contextRef="#ctx0" brushRef="#br0" timeOffset="41592.83">9102 5186 0,'0'-21'31,"0"42"-15,0 0-16,0 0 0,0 0 0,0 22 15,0-1-15,-22 0 0,22 22 0,0-22 16,0 22-16,0-1 0,0 1 15,-21-1-15,21 1 0,0-1 0,0 1 16,-21-22-16,21 22 0,-21-22 0,21 21 16,-21-20-16,21-1 0,-21 22 0,21-22 15,0-21-15,0 21 16,0 1-16,0-22 0,0 21 0,0-21 16,0 1-16,0-44 31,0 1-31,0-21 15,0 21-15,21-22 0,-21 1 0,21 0 16</inkml:trace>
  <inkml:trace contextRef="#ctx0" brushRef="#br0" timeOffset="41908.65">9038 5355 0,'0'-21'0,"0"42"0,0-63 0,0 21 16,-21 0-16,21-1 15,0 1-15,0 0 0,0 0 16,0 0-16,21 21 0,0-21 0,0-1 16,1 22-16,20 0 0,-21 0 15,0 0-15,22 0 0,-22 0 0,0 22 16,0-22-16,0 21 0,-21 21 0,0-21 16,0 0-16,0 1 0,0 20 15,0-21-15,0 0 0,-21 0 0,21 1 16,-42-1-16,21 0 0,-1 0 0,1 0 15,-21 0-15,21-21 0,0 22 16,-1-22-16,1 0 0,21-22 47,0 1-47,21 21 0,1-21 0,-1 0 16,0 21-16</inkml:trace>
  <inkml:trace contextRef="#ctx0" brushRef="#br0" timeOffset="42284.43">9377 5355 0,'0'0'0,"21"0"31,0 0-31,0 0 0,0 0 16,1-21-16,-1 0 0,0 21 15,0-21-15,0 0 0,22 21 16,-22-22-16,0 1 0,0 0 0,0 0 15,0 0-15,1 0 0,-22-1 16,0 1-16,0 0 0,0 0 0,0 0 16,-22 21-16,1 0 0,0 0 0,-21 0 15,21 0-15,-1 0 0,1 0 16,0 21-16,0 21 0,0-21 0,0 1 16,21 20-16,0 0 0,-22-21 0,22 22 15,0-1-15,0-21 0,0 0 16,0 22-16,0-22 0,0 0 15,0 0-15,0 0 0,22 1 0,-1-22 16,-21 21-16,21-21 0,0 0 16,0 0-16,0 0 0,1 0 0,-1 0 15,0 0-15,21-21 0,-21 21 0,1-22 16,20 1-16,-21 0 0,21 21 16,1-21-16</inkml:trace>
  <inkml:trace contextRef="#ctx0" brushRef="#br0" timeOffset="42539.78">10329 5122 0,'-21'0'16,"42"0"-16,-42 22 16,42-22 15,0 0-16,1 0-15,-1 0 0,0 0 16,0 0-16,0 0 0,0 0 16,1 0-1,-22-22-15,-22 22 32,1 0-32,0 22 0</inkml:trace>
  <inkml:trace contextRef="#ctx0" brushRef="#br0" timeOffset="42672.7">10223 5249 0,'-21'22'15,"42"-44"-15,-42 65 0,0-22 0,21 0 16,0 0-16,0 0 16,21-21-16,0 0 0,1 0 0,-1 0 15,0 0-15,0 0 0,0 0 16,0 0-16,1 0 0,-1-21 0,0 21 16,0-21-16,21 0 0,-20 21 0,-1-21 15</inkml:trace>
  <inkml:trace contextRef="#ctx0" brushRef="#br0" timeOffset="43219.69">11239 4720 0,'-42'0'31,"21"0"-15,21 21-16,-21-21 0,21 22 16,0-1-1,21-21 1,0 0 0,0 0-16,0 0 0,1 0 15,-22-21-15,21 21 0,0-22 0,0 22 16,-21-21-16,0 0 0,0 0 15,0 0 1,-21 21-16,0 0 0,0 0 16,-1 0-16,1 0 0,0 0 0,0 0 15,0 21-15,0 0 16,-1 0-16,22 22 0,-21-22 0,21 21 16,0-21-16,0 22 0,0-22 15,0 21-15,0-21 0,0 22 16,0-22-16,0 0 0,21 0 0,1-21 15,-1 21-15,0-21 0,21 0 0,-21 0 16</inkml:trace>
  <inkml:trace contextRef="#ctx0" brushRef="#br0" timeOffset="43663.85">11599 4953 0,'0'0'0,"-21"-21"0,0 0 16,21 0-16,0-1 16,0 1-16,0 0 15,21 21 1,0 0 0,0 0-16,1 0 0,-1 0 0,0 21 15,21 0-15,-21 22 0,1-22 0,-1 21 16,0-21-16,0 22 0,0-1 15,-21 0-15,0-20 0,0 20 0,0 0 16,0-21-16,0 22 0,0-22 0,0 0 16,0 0-16,-21 0 0,0 1 15,0-22-15,21 21 0,-21-21 0,-1 0 16,1 0 0,0 0-16,21-21 15,0-1 1,0 1-16,0 0 0,0-21 15,0 21-15,0-1 0,21-20 0,0 21 16,-21-21-16,22 20 0,-1-20 16,0 0-16,-21 21 0,21-22 0,0 22 15,0 0-15,1 0 0,-1 0 16,0 21-16,21 0 0,-21 0 0,1 0 16,-1 0-16,0 0 0</inkml:trace>
  <inkml:trace contextRef="#ctx0" brushRef="#br0" timeOffset="44224.53">12615 5207 0,'43'-42'15,"-43"21"-15,0-1 16,0 1-16,0 0 0,0 0 0,0 0 15,0-22-15,0 22 16,0-21-16,0 21 0,0 0 0,-22-22 16,1 43-16,0-21 0,0 0 0,0 21 15,0 0-15,-1 0 0,-20 21 16,21-21-16,0 21 0,0 22 0,-22-22 16,22 21-16,0-21 0,0 22 15,0-1-15,21 0 0,-22-21 0,22 22 16,0-1-16,0-21 0,0 0 0,0 22 15,0-22-15,22 0 16,-1 0-16,0-21 0,0 0 0,0 21 16,0-21-16,1 0 0,-1 0 0,0 0 15,0 0-15,0 0 0,0-21 16,1 0-16,-1 21 0,0-21 16,0 0-16,0 0 0,-21-1 0,21 1 15,-21-21-15,22 21 0,-22-22 0,0 22 16,0-21-16,0 0 0,0 20 15,0-20-15,0 21 0,0 0 16,0 42 0,0 0-16,0 21 15,0-20-15,0-1 0,-22 21 0,22-21 16,0 0-16,-21 22 0,21-22 16,0 0-16,0 0 0,0 0 0,0 1 15,0-1-15,0 0 16,0 0-16,21-21 15,1 0-15,-1 0 0,0 0 16,0 0-16,0 0 0</inkml:trace>
  <inkml:trace contextRef="#ctx0" brushRef="#br0" timeOffset="44972.1">13293 5080 0,'0'-21'0,"0"42"0,21-84 0,-21 41 16,21 1-16,-21-21 0,0 21 0,0 0 15,-21-1-15,0 1 0,-1 21 16,1 0-16,0 0 16,-21 0-16,21 0 0,-22 0 0,22 21 15,0 1-15,-21-1 0,20 21 0,1-21 16,0 0-16,0 22 0,0-22 16,0 21-16,-1-21 0,22 22 0,0-22 15,-21 21-15,21-21 0,0 1 0,0-1 16,0 0-16,0 0 0,0 0 15,21 0-15,1 1 0,-1-22 16,0 0-16,0 0 0,0 0 16,0 0-16,1 0 0,-1 0 0,0 0 15,0 0-15,0 0 0,0-22 16,1 1-16,-1 0 0,0 21 0,0-21 16,0 0-16,-21-22 0,21 22 15,1-21-15,-22 0 0,21-1 0,-21 1 16,21 0-16,-21-22 0,0 22 0,21-22 15,-21 22-15,0 0 0,0-1 16,21 1-16,-21 21 0,0 0 0,0-1 16,0 1-16,-21 42 15,0-21-15,0 43 16,21-22-16,-21 21 0,-1-21 0,1 43 16,21-22-16,0 1 0,-21-1 15,21 0-15,-21 22 0,21-22 0,0-21 16,0 22-16,0-1 0,0-21 15,0 0-15,0 22 0,0-22 0,0 0 16,21-21-16,0 21 0,0-21 16,1 0-16,-1 0 0,0 0 15,0 0-15,0 0 0,0 0 16,1 0-16,-1-21 0,0 0 16,0 21-16,-21-21 0,21-1 0,0-20 15,22 21-15,-22 0 0,0-22 16,-21 22-16,21-21 0,0 21 15,1 0-15,-22-1 0,21 22 0,-21 22 16,0-1-16,0 0 16,0 0-16,0 21 0,0-20 15,0 20-15,0-21 0,0 0 0,0 0 16,0 1-16,0-1 0,0 0 16,0 0-16,21-21 15,0 0-15,0 0 16,0 0-16,1 0 15,-1 0-15,0-21 0,0 0 16,-21 0-16</inkml:trace>
  <inkml:trace contextRef="#ctx0" brushRef="#br0" timeOffset="45315.9">13885 4720 0,'0'0'16,"-21"0"-16,21 21 0,-21 1 0,21-1 16,0 0-16,0 0 15,21-21 17,0 0-32,0 0 15,-21-21-15,22 21 16,-22-21-16,0 0 0,0-1 15,0 1-15,0 0 16,0 0-16,-22 21 0,22-21 16,-21 21-16,0 0 0,0 0 15,0 0-15,0 21 16,-1 0-16,1 0 0,21 0 16,0 1-16,0-1 0,0 0 15,0 0-15,0 0 0,0 0 16,0 1-16</inkml:trace>
  <inkml:trace contextRef="#ctx0" brushRef="#br0" timeOffset="45795.64">14457 4763 0,'0'0'0,"-21"-22"0,-1 22 0,1-21 15,0 21-15,0 0 0,0 0 16,0 0-16,-1 0 0,1 21 16,0 1-16,0-1 0,0 0 0,0 0 15,21 21-15,-22-20 0,1 20 16,0 0-16,21-21 0,-21 22 16,21-1-16,0-21 0,0 22 0,0-22 15,0 0-15,0 0 0,0 0 0,21 0 16,0 1-16,0-1 0,1-21 15,20 21-15,-21-21 0,0 0 0,0 0 16,22 0-16,-22 0 0,0 0 0,21 0 16,-20 0-16,-1 0 0,0-21 15,21 0-15,-21 21 0,1-22 0,-1 1 16,0 0-16,0 0 0,-21-21 0,21 20 16,-21-20-16,21 0 0,-21-1 15,0 1-15,0 0 0,0-1 16,0 1-16,-21 21 0,0 0 0,0 0 15,-21-1-15,20 22 0,-20 0 16,21 0-16,-21 0 0,-1 0 0,22 0 16,-21 22-16,21-1 0,-22-21 15,22 21-15,0 0 0,0 0 0,0 0 16,21 1-16,21-22 16,0 0-1</inkml:trace>
  <inkml:trace contextRef="#ctx0" brushRef="#br0" timeOffset="46580.26">15028 4551 0,'0'0'0,"-21"0"15,0 0-15,21 21 0,-21-21 16,42 0 62,-21-21-62,21 21-1,0 0 1,-21 21 0,0 0-1,0 0-15,0 1 16,0-1-16,0 0 0,0 0 31,-21-21-15,0 0-1,0 0-15,0 0 16,21-21 0,0 0-16,0 0 15,0-1-15,0 1 16,21 0-16,0 21 16,0 0-1,0 0-15,-21 21 31,0 0-31,0 1 16,0-1-16,0 0 0,0 0 16,-21-21-16,0 0 15,0 0 1,0 0-16,-1 0 16,22-21 15,0 0-31,0 0 0,0-1 15,22 1-15,-1 0 0,0 0 16,0 21-16,0 0 16,0 0-16,1 0 15,-22 21-15,0 0 0,0 0 16,0 1-16,0-1 16,0 0-16,0 0 0,-22 21 0,1-20 15,0-1-15,0 21 0,0-21 0,0 0 16,-1 1-16,1-1 0,0 0 15</inkml:trace>
  <inkml:trace contextRef="#ctx0" brushRef="#br0" timeOffset="47251.69">15303 4128 0,'22'0'31,"-1"0"-15,0 0-16,0 0 0,0 0 0,22 0 16,-22 0-16,21 0 0,-21 0 15,22 0-15,-1 0 0,-21 0 0,21-22 16,1 22-16,-1 0 0,-21 0 16,0 0-16,22 0 0,-22 0 0,0 0 15,0 22 1,-21-1-16,0 0 15,0 0-15,0 0 0,0 22 0,0-22 16,0 0-16,-21 21 0,21-21 16,0 22-16,0-22 0,0 21 15,0-21-15,0 22 0,0-22 0,0 21 16,0-21-16,0 22 0,0-1 16,0 0-16,0 1 0,0-1 0,0 0 15,0 22-15,0-22 0,0 1 16,0 20-16,0-21 0,0 1 0,0-1 15,0 0-15,0-20 0,0 20 0,0-21 16,0 21-16,0-20 0,0-1 16,0 0-16,0 0 0,-21 0 0,0 0 15,0 1-15,-1-22 0,1 21 0,0 0 16,0-21-16,0 21 0,-22-21 16,22 0-16,0 21 0,-21-21 0,-1 0 15,22 0-15,-21 21 0,21-21 16,-22 0-16,22 0 0,0 0 15,0 0-15,0 0 0,0 0 16,-1 0-16,1 0 16,0 0-16,0 0 15,0 0-15</inkml:trace>
  <inkml:trace contextRef="#ctx0" brushRef="#br0" timeOffset="49561.03">17420 4741 0,'-21'0'16,"0"0"0,0 0-16,-1 0 15,1 0 1,0 0-16,0 0 16,0 0-16,0 0 15,42 0 32,0 0-47,21 0 16,1 0-16,20 0 0,1 0 0,-1 0 15,1 0-15,20 0 0,-20 0 0,-1 0 16,22 0-16,-22 0 0,1 22 16,21-22-16,-22 0 0,1 0 0,20 0 15,-20 0-15,-1 0 0,1 0 16,-1 0-16,-20 0 0,20 0 0,-42 0 15,22 0-15,-22 0 0,0 0 16,-21-22-16,-21 1 47,0 21-47,-1 0 0,1 0 16,0 0-16,-21 0 15,21 0-15,-1 0 0,-20 0 0,21 0 16</inkml:trace>
  <inkml:trace contextRef="#ctx0" brushRef="#br0" timeOffset="50015.9">17441 4953 0,'0'0'0,"-21"21"15,-42 0 1,41-21-16,44 0 63,-1 0-63,21 0 0,0 0 0,1 0 15,-1 0-15,22 0 0,-1 0 16,-21 0-16,43 0 0,-21 0 15,-1 0-15,1 0 0,-1 0 0,1 0 0,20 0 16,-20 0-16,-1 0 0,22 0 16,-22 0-16,1 0 0,-22 0 15,22-21-15,-22 21 0,-21 0 16,22-21-16,-22 21 0,0 0 0,0 0 16,0 0-16,-21-21 0,0 0 31,-21 21-16,0-21 1,0 21-16,21-22 16,-21 22-1,21-21-15,-22 21 0,22-21 16,-21 21-16</inkml:trace>
  <inkml:trace contextRef="#ctx0" brushRef="#br0" timeOffset="50640.58">18542 4360 0,'0'0'0,"-21"-21"16,21 0-16,-21 21 16,21 21 15,0 0-16,0 1-15,21-1 16,0 0-16,0 0 0,0 0 0,22 0 16,-22 1-16,21-1 0,-21 0 0,22 0 15,-22 0-15,21 0 0,-21 1 16,22-22-16,-22 21 0,21 0 0,-21 0 16,22-21-16,-22 21 0,0-21 15,21 21-15,-21-21 0,1 22 0,-1-22 16,0 0-16,0 0 0,0 0 15,0 0-15,1 0 16,-1 0-16,-42 0 47,-1 0-47,1 21 0,0-21 16,0 21-16,-21-21 0,20 21 0,1 0 15,0 0-15,-21 22 0,21-22 16,-22 0-16,22 21 0,-21-20 0,21 20 15,-22 0-15,22-21 0,-21 22 0,-1-22 16,22 21-16,-21-21 0,21 1 16,-22 20-16,22-21 0,-21 0 15,21 0-15,0 1 0,-1-1 0,1 0 0,0-21 16,0 21-16,21 0 16,-21 0-16,0-21 15,21 22-15,0-1 16,0-42 46,0-1-62</inkml:trace>
  <inkml:trace contextRef="#ctx0" brushRef="#br0" timeOffset="88816.68">20553 4318 0,'0'0'0,"0"21"0,-21-21 31,42 0 16,0 0-47,21 0 16,-21 0-16,1 0 0,20 0 16,-21 0-16,21 0 0,1 0 15,-22 0-15,21 0 0,1 0 0,-22 0 16,21 0-16,-21 0 0,22 0 15,-22 0-15,0 0 0,0 0 0,0 0 16,-21 21 0,-21-21 15,0 0-31,0 0 0,0 0 16,-22 0-16,22 0 0,-21 0 15,-1 0-15,1 0 0,0 0 0,-1 0 16,22 0-16</inkml:trace>
  <inkml:trace contextRef="#ctx0" brushRef="#br0" timeOffset="89559.74">20489 4360 0,'-21'0'31,"0"22"-31,21-1 16,0 0-16,0 0 15,0 0-15,0 0 16,0 1-16,-21-1 16,21 0-16,-21 0 15,21 0-15,0 0 0,-22 1 16,1-1 0,21 0-1,0 0-15,-21-21 0,21 21 16,21-21 46,-21-21-62,21 21 0,1 0 16,-1 0-16,0-21 16,0 21-16,0 0 0,22 0 0,-22 0 0,0-21 15,21 21-15,-21 0 0,22 0 16,-22 0-16,21 0 0,-21 0 15,1 0-15,20 0 0,-21 0 0,0 0 16,0 0-16,22 21 0,-22-21 16,0 21-16,0 0 0,0-21 0,1 21 15,-1 1-15,0-1 16,0 0-16,-21 0 0,21 0 0,0 0 16,-21 1-16,0-1 0,0 0 15,0 0-15,0 0 16,-21-21-16,0 21 0,-21-21 0,21 22 15,-1-22-15,-20 0 0,21 21 16,-21-21-16,-1 21 0,1-21 16,21 0-16,-22 0 0,22 0 0,-21 0 15,21 0-15,0 0 0,-22 0 16,22 0-16,0 0 0,0 0 16,0 0-16,-1 0 15,1 0 1,0 0 109</inkml:trace>
  <inkml:trace contextRef="#ctx0" brushRef="#br1" timeOffset="117984.63">5651 1207 0,'0'0'0,"0"-22"15,0 1 1,-21 21-16,21-21 16,-21 21-1,21 21 1,0 0 0,0 1-16,0-1 0,0 0 15,0 0-15,0 0 16,0 0-16,0 1 0,0-1 0,0 0 15,0 0-15,0 0 0,0 0 16,0 1-16,0-1 0,0 0 16,0 0-1,0-42 17,0 0-32,0 0 15,0-1-15,0 1 0,0 0 0,0-21 16,0 21-16,0-1 0,0-20 15,0 0-15,0 21 0,0-22 16,0 22-16,21-21 0,-21 21 16,0-1-16,0 1 0,0 0 0,0 42 31,0 0-31,0 22 16,0-22-16,0 0 0,0 21 15,0-20-15,0 20 0,0-21 0,0 0 16,0 22-16,0-22 0,0 0 15,0 0-15,21 0 0,-21 0 0,0 1 16,22-22-16,-22 21 0,21-21 31,0 0-15,-21-21 0,0-1-16,21 1 15,-21 0-15,0 0 0,21 0 0,-21-22 16,0 22-16,0-21 0,0 21 15,0 0-15,0-22 0,0 22 0,0 0 16,0 0-16,0 0 16,0 42-1,0 0-15,0 0 16,0 0-16,0 0 0,0 1 0,0 20 16,0-21-16,0 0 0,0 0 15,0 22-15,0-22 0,0 0 0,0 0 16,0 0-16,0 1 0,0-1 15,0 0-15,21-21 32,1 0-17,-22-21-15,21 0 16,-21-1-16,21 1 16,-21 0-16,21-21 0,-21 21 0,0-22 15,0 22-15,21-21 0,-21 21 16,0-22-16,0 22 0,0 0 0,0 0 15,0 0-15,0-1 0,0 44 32,0-1-32,0 0 15,0 0-15,0 21 0,0-20 0,0 20 16,0-21-16,0 21 0,-21-20 16,21-1-16,0 0 0,0 21 0,0-21 15,0 1-15,0-1 0,0 0 16,0 0-16,21-21 31,0 0-31,-21-21 16,22 21-16,-1-21 0,-21 0 15,21-1-15,-21 1 0,0 0 0,21-21 16,-21 21-16,21-22 0,-21 22 0,0-21 16,0 21-16,0-22 15,0 22-15,0 0 0,0 42 31,0 0-31,0 0 16,0 1-16,0-1 0,0 0 16,0 21-16,0-21 0,0 1 0,0 20 15,0-21-15,0 0 0,0 0 16,0 1-16,0-1 0,0 0 0,0 0 16,21-21 15,1 0-31,-1 0 0,-21-21 15,0 0-15,21 21 16,0-21-16,-21-1 0,21-20 0,-21 21 16,0 0-16,0-22 0,0 22 15,0-21-15,0 21 0,0-22 0,0 22 16,0 0-16,0 0 0,0 0 16,0 0-16,0 42 31,-21-21-31,21 21 0,0 0 15,0 21-15,-21-20 0,21-1 16,0 0-16,-21 21 0,21-21 0,0 1 16,0-1-16,0 0 0,0 0 15,0 0-15,0 0 0,0 1 16,0-1-16,21-21 31,0 0-31,0 0 16,-21-21-16,21-1 15,1 1-15,-22 0 0,0-21 16,0 21-16,0-1 0,0-20 16,0 21-16,0-21 0,0-1 0,-22 1 15,1 21-15,0-22 16,0 1-16,0 21 0,0 0 0,-1-22 16,1 43-16,0 0 0,-21 0 15,21 0-15,-22 0 0,22 0 0,-21 22 16,21-1-16,-1 21 0,-20-21 15,21 22-15,0-22 0,21 21 0,-21 0 16,21 1-16,0-22 0,0 21 16,0 1-16,0-22 0,0 21 0,0 0 15,0-20-15,21 20 0,0-21 16,0 0-16,-21 22 0,21-22 0,0 0 16,1 0-16,-1 0 0,0-21 15,21 21-15,-21-21 0,1 0 16,-1 0-16,21 0 0,-21 0 0,0-21 15,22 0-15,-22 0 0,0 0 16,0 0-16,0-1 0,1 1 0,-1-21 16,0 21-16,-21-22 0,21 22 15,-21-21-15,0 0 0,0-1 0,0 1 16,0 0-16,0-1 0,0 1 16,-21 21-16,0-22 0,0 22 0,-1-21 15,1 21-15,-21 21 0,21-21 16,-22-1-16,22 22 0,-21 0 0,0 0 15,20 0-15,-20 0 0,0 0 16,-1 22-16,22-1 0,-21 0 16,0 0-16,20 0 0,1 22 15,0-22-15,0 21 0,0 0 0,21 1 16,-21-22-16,21 21 0,0 1 16,0-22-16,0 21 0,21-21 0,0 22 15,0-22-15,0 0 0,0 0 16,1 0-16,-1 0 0,0-21 0,21 22 15,-21-22-15,1 0 0,20 0 16,-21 0-16,0 0 0,22 0 0,-22 0 16,0 0-16,21-22 0,-21 1 15,1 0-15,-1 0 0,0 0 16,0 0-16,0-1 0,-21 1 16,0-21-16,0 21 0,0-22 0,0 1 15,0 21-15,0-21 0,-42-85 16,21 84-1,0 22-15,-22 0 0,22 0 16,-21 21-16,21 0 0,-22 0 0,22 0 16,-21 0-16,21 0 0,-22 0 15,22 21-15,0 0 0,-21 0 0,20 22 16,1-22-16,0 21 0,0-21 16,0 22-16,21-1 0,0 0 15,0-21-15,0 22 0,0-1 0,0-21 16,0 0-16,21 22 0,-21-22 15,21 0-15,21 0 0,-20 0 0,-1 1 16,21-1-16,-21 0 0,22-21 16,-1 0-16,-21 0 0,21 0 0,1 0 15,-22 0-15,0 0 0,21 0 16,-20-21-16,-1 0 0,0 21 0,0-22 16,0 1-16,0 0 0,1 0 15,-22 0-15,0 0 0,0-22 0,0 22 16,0-21-16,0-1 0,0 22 15,0-21-15,-22 0 0,1-1 0,0 1 16,0 21-16,0-22 16,-22 22-16,22 0 0,-21 21 0,21 0 15,-22 0-15,1 0 0,21 0 16,-21 0-16,-1 21 0,22 22 0,-21-22 16,21 21-16,-22-21 0,22 22 15,0-1-15,21 0 0,0 1 16,0-22-16,0 21 0,0 0 0,0-20 15,0 20-15,21 0 0,0-21 0,0 1 16,1-1-16,-1 0 0,0 0 16,21 0-16,-21-21 0,22 0 15,-22 0-15,21 0 0,-21 0 0,1 0 16,20 0-16,-21 0 0,0-21 16,22 0-16,-22 0 0,0 0 0,0-1 15,-21 1-15,21-21 0,-21 21 16,0-22-16,0 22 0,0-21 0,0 0 15,0-1-15,0 22 0,-21-21 16,0-1-16,0 22 0,-22-21 0,22 21 16,-21 21-16,21-21 0,-22 21 15,1 0-15,21 0 0,-21 0 0,-1 21 16,1 0-16,21 0 0,-22 0 16,22 0-16,0 22 0,0-22 15,0 21-15,21 1 0,0-22 0,0 21 16,0-21-16,0 22 0,0-22 15,21 21-15,0-21 0,0 0 16,0 1-16,22-1 0,-22 0 0,21-21 16,1 0-16,-22 0 0,21 0 15,-21 0-15,22 0 0,-22 0 0,21-21 16,-21 0-16,0 21 0,1-22 16,-1 1-16,0-21 0,0 21 0,-21 0 15,0-22-15,0 22 0,0-21 0,0 21 16,0-22-16,0 22 0,-21-21 15,0 21-15,0-1 0,-1 22 0,-20 0 16,21 0-16,0 0 16,0 0-16,-22 0 0,22 22 0,0-1 15,0 0-15,0 0 0,-1 21 16,1-20-16,21-1 0,0 21 0,0-21 16,0 0-16,0 1 0,0-1 15,21 0-15,1 0 0,-1-21 16,0 0-16,21 0 0,-21 0 15,1 0-15,-1 0 0,21 0 0,-21 0 16,0 0-16,1-21 0,-1 0 16,0 21-16,0-21 0,0-1 15,-21 1-15,0 0 0,0 0 0,0-21 0,0 20 16,0 1-16,0-21 16,0 21-16,0 0 0,-21-1 0,0 22 15,0 0-15,0 0 0,-22 0 16,22 0-16,0 0 0,0 0 0,-22 22 15,22-1-15,0 0 0,-21 0 16,42 0-16,-21 0 0,21 1 0,-22-1 16,22 0-16,0 0 0,0 0 15,0 0-15,22 1 0,-1-22 0,0 21 16,0-21-16,0 0 0,0 0 16,1 0-16,20 0 0,-21 0 15,0 0-15,0 0 0,22 0 0,-22-21 16,0-1-16,0 1 15,-21 0-15,21 0 0,-21 0 0,0 0 16,0-1-16,0 1 16,0 0-16,-21 0 0,0 0 0,0 21 15,0 0-15,0 0 0,-1 0 16,1 0-16,0 21 0,0 0 0,0-21 16,0 21-16,-1 0 0,1 1 15,0-1-15,21 0 0,-21 0 0,21 0 16,0 0-16,0 1 15,21-1-15,0-21 16,0 0-16,1 0 0,-1 0 16,0 0-16,21 0 0,-21 0 15,1 0-15,-1-21 0,0 21 0,0-22 16,-21 1-16,21 0 16,-21 0-16,0 0 0,0 0 0,0-1 15,0-20-15,0 21 0,0 0 16,-21 0-16,0-1 0,0 1 0,0 0 15,-1 0-15,1 21 16,0 0-16,0 0 0,0 0 0,0 21 0,-1 0 16,1 0-16,-42 43 15,42-22-15,-1-21 0,1 22 16,0-22-16,21 0 0,0 21 0,0-20 16,0-1-16,0 0 0,0 0 15,21 0-15,0 0 16,1-21-16,-1 0 0,0 0 0,0 0 15,0 0-15,0 0 0,1 0 16,-1 0-16,0-21 0,0 0 0,0 21 16,-21-21-16,0 0 0,21 0 15,-21-1-15,22 1 0,-22 0 0,0 0 16,0-21-16,0 20 0,0 1 0,0-21 16,0 21-16,0-22 0,0 22 15,-22-21-15,1 21 0,0 0 16,0-1-16,0 1 0,0 0 15,-1 21-15,1 0 0,0 0 16,0 0-16,0 0 0,0 21 16,-1 0-16,22 1 0,0-1 0,-21 21 15,21-21-15,0 22 0,0-22 16,0 21-16,0-21 0,0 22 0,21-22 16,-21 0-16,22 0 0,-1 0 15,0 0-15,-21 1 0,21-22 16,0 21-16,0-21 0,1 21 15,-1-21-15,0 0 0,0 0 16,0 0 0,0 0-16,1-21 15,-1 21-15,-21-21 0,21 21 16,-21-22-16,0 1 16,0 0-1,-21 21 32,0 0-31</inkml:trace>
  <inkml:trace contextRef="#ctx0" brushRef="#br1" timeOffset="122911.34">5905 1143 0,'0'21'31,"-21"-21"-15,21 21-1,-21 1-15,0-22 0,0 21 0,21 0 16,-21 0-16,-1 0 15,22 0-15,0 1 0,0-1 16,0 0 0,22-21-16,-1 21 15,0-21-15,0 0 16,0 0-16,0 0 0,1 0 16,-1 0-16,0-21 0,0 21 15,0-21-15,0 0 16,-21-1-16,0 1 15,0 0-15,0 0 16,0 0-16,-21 21 16,21-21-16,-21 21 0,0 0 15,0 0-15,0 0 0,-1 21 16,1 0-16,0-21 0,21 21 16,-21 0-16,21 0 0,-21 1 0,21-1 15,0 0-15,0 0 16,0 0-16,21-21 15,0 0 1,0 0-16,0 0 16,1 0-16,-1 0 0,0 0 15,0-21-15,-21 0 0,21 0 16,0 0-16,-21-1 16,0 1-16,0 0 15,-21 21 16,0 21-31,0 0 16,0 1-16,21-1 0,0 0 16,0 0-16,-21-21 15,21 21-15,0 0 0,0 1 16,21-22 0,0 0-1,0 0-15,0 0 0,0 0 16,1 0-16,-22-22 15,21 22-15,-21-21 0,21 0 0,-21 0 16,0 0-16,0 0 0,0-1 16,0-20-16,0 21 15,0 0-15,0 0 0,0-1 0,-21 1 16,21 0-16,-21 21 0,-1-21 16,1 21-16,0 0 0,0 0 15,0 0-15,0 0 16,-1 0-16,1 21 0,0-21 0,-21 21 15,21 0-15,-1 1 0,1-1 16,0 0-16,0 0 0,0 0 0,21 0 16,0 1-16,0 20 0,0-21 15,0 0-15,0 0 0,0 1 16,0-1-16,21 0 0,0-21 16,0 21-16,0-21 0,1 0 0,-1 21 15,0-21-15,0 0 0,0 0 16,0 0-16,1 0 0,20 0 0,-21 0 15,0 0-15,0-21 0,1 21 16,-1-21-16,0 21 0,0-21 0,0 21 16,-21-21-16,21-1 0,-21 1 15,22 0-15,-22 0 16,0 0-16,0-22 0,0 22 0,0 0 16,0 0-16,0-21 0,0 20 15,-22 1-15,1-21 0,0 21 0,0 0 16,0-1-16,0 1 15,-1 0-15,-20 21 0,21-21 0,0 21 0,-22 0 16,22 0-16,-21 0 0,21 0 16,0 0-16,-22 21 0,22 0 0,0 0 15,0 1-15,0 20 16,-1-21-16,22 0 0,0 22 0,0-22 16,0 21-16,0-21 0,0 22 15,0-22-15,0 0 0,22 21 0,-1-21 16,0 1-16,-21-1 0,21 0 15,0 0-15,0 0 0,1 0 0,-1-21 16,0 22-16,0-22 0,0 0 16,0 0-16,1 0 0,-1 0 0,21 0 15,-21 0-15,0 0 0,1 0 16,-1-22-16,0 22 0,0-21 0,0 0 16,0 21-16,1-21 0,-1 0 15,0 0-15,-21-1 0,21 1 16,-21 0-16,0 0 0,0-21 0,0 20 15,0-20-15,0 21 0,0-21 16,-21 20-16,0-20 0,0 21 0,-1-21 16,1 20-16,-21 1 0,21 0 15,0 0-15,-22 21 0,22 0 0,-21 0 16,21 0-16,-22 0 0,22 0 16,0 21-16,-21 0 0,20 0 15,1 1-15,0 20 0,0-21 16,0 21-16,0 1 0,21-22 0,0 21 15,0 1-15,0-22 0,0 21 16,0-21-16,21 0 0,0 1 0,-21-1 16,21 0-16,0 0 0,22 0 15,-22 0-15,0-21 0,0 22 0,0-22 16,0 0-16,1 0 0,20 0 16,-21 0-16,0 0 0,0 0 0,1-22 15,-1 22-15,0-21 0,0 21 16,0-21-16,22 0 0,-43 0 0,21 0 15,0-1-15,0 1 0,-21 0 16,21 0-16,-21 0 0,0-22 0,0 22 16,0-21-16,0 21 0,0-22 15,0 22-15,-21-21 0,0 21 16,0 0-16,0-1 0,-1 1 16,-20 0-16,21 0 0,0 21 0,0 0 15,-22 0-15,22 0 0,0 0 16,0 0-16,-22 21 0,22 0 0,0 0 15,0 1-15,0-1 0,21 21 16,-21-21-16,21 22 0,-22-22 0,22 21 16,-21-21-16,21 22 0,0-22 15,0 0-15,0 21 0,0-21 0,0 1 16,0-1-16,21 0 0,1 0 16,-1 0-16,0-21 0,0 21 0,0-21 15,0 0-15,1 0 0,-1 0 16,21 0-16,-21 0 0,0 0 15,22 0-15,-22 0 0,0 0 0,0 0 16,0-21-16,1 0 0,-1 21 16,21-21-16,-42 0 0,21 0 0,0-1 15,-21 1-15,22 0 0,-22 0 16,0 0-16,0 0 0,0-22 0,0 22 16,0-21-16,0-1 0,0 22 15,-22-21-15,1 21 0,0-22 0,0 22 16,0 0-16,0 0 0,-1 21 15,-20 0-15,21 0 0,-21 0 0,20 0 16,-20 21-16,21 0 16,-21 0-16,20 1 0,1-1 0,0 21 15,0-21-15,0 22 0,21-22 16,-21 21-16,21-21 0,0 22 0,0-22 16,0 0-16,0 21 0,0-21 15,0 1-15,21-1 0,0 0 0,0 0 16,0-21-16,0 21 0,1-21 15,-1 0-15,0 21 0,0-21 0,0 0 16,0 0-16,1 0 0,-1 0 16,21 0-16,-21-21 0,0 21 0,1-21 15,-1 21-15,-21-21 0,21 0 0,0 0 16,0 21-16,-21-22 16,0 1-16,0-21 0,0 21 0,0 0 15,0-1-15,0-20 0,0 0 16,0 21-16,0-22 0,0 22 0,-21-21 15,0 21-15,0-1 0,0-20 16,-1 42-16,1-21 0,0 0 0,0 21 16,0 0-16,-22 0 0,22 0 15,0 0-15,-21 21 0,21 0 0,-22 0 16,22 0-16,0 1 0,0 20 16,0-21-16,21 21 0,-22-20 0,22 20 15,0-21-15,0 0 0,0 22 16,0-22-16,22 0 0,-1 0 15,0 0-15,-21 0 0,21 1 16,0-1-16,0-21 0,1 21 0,-1-21 16,0 21-16,21-21 0,-21 0 15,1 0-15,-1 0 0,0 0 16,0 0-16,0 0 0,0 0 16,1-21-16,-1 0 0,-21 0 15,21-1-15,-21 1 0,21 21 16,-21-21-16,0-21 0,0 21 15,0-1-15,0-20 0,0 21 0,0-21 16,0 20-16,-21-20 0,0 21 16,21-21-16,-21 20 0,-1 1 15,22 0-15,-21 0 0,0 21 16,0 0-16,0 0 0,0 0 16,-1 21-16,1 0 0,0 0 15,0 1-15,21-1 0,0 21 0,-21-21 16,21 22-16,-21-22 0,21 21 15,0 0-15,0-20 0,0 20 0,0-21 16,0 0-16,0 22 0,0-22 16,0 0-16,0 0 0,21 0 15,0 0-15,0 1 16,0-22-16,0 0 0,1 0 0,-1 0 0,0 0 16,0 0-16,0 0 15,0 0-15,1 0 0,-1-22 0,0 22 16,0-21-16,-21 0 0,21 21 15,-21-21-15,21 0 0,-21 0 0,0-1 16,0 1-16,0 0 0,0 0 0,0 0 16,0 0-16,-21-1 0,0 1 15,21 0-15,-21 0 0,0 0 16,0 21-16,-1-21 0,1 21 16,0 0-16,0 0 15,0 21-15,21 0 16,-21 0-16,21 0 0,0 0 15,0 1-15,-22-1 0,22 0 16,0 0-16,0 0 0,0 0 0,0 1 16,0-1-16,22 0 15,-1-21 1,0 0-16,0 0 16,0 0-16,0 0 0,1 0 15,-22-21-15,21 21 16,-21-21-16,0-1 0,0 1 15,0 0-15,0 0 16,0 0-16,0 0 16,-21-1-16,-1 22 0,1-21 0,21 0 0,-21 21 15,0 0-15,0 0 16,0 0-16,-1 0 0,1 0 0,0 0 16,21 21-16,-21 0 0,0-21 15,0 22-15,21-1 0,0 0 0,0 0 16,-22 0-16,22 0 0,0 1 15,0-1-15,0 0 0,0 0 16,22-21-16,-1 0 16,0 0-16,0 0 15,0 0 1,0 0-16,-21-21 16,22 21-16,-1 0 0,-21-21 0,0 0 15,0-1 1,0 1-16,0 0 0,-21 0 15,-1 21-15,1 0 16,0 0-16,0 0 0,0 0 16,0 0-16,-1 21 0,1 0 15,21 0-15,0 1 16,-21-1-16,21 0 0,0 0 16,0 0-16,0 0 15,21-21 1,0 0-1,1 0-15,-1 0 0,0 0 16,0 0-16,0-21 0,0 21 16,1-21-16,-1 21 0,-21-21 0,0 0 15,21 21-15,-21-21 0,0-1 16,21 22-16,-21-21 0,0 0 0,0 0 16,-21 21-1,0 0-15,0 0 16,-1 0-16,1 0 0,0 0 15,21 21-15,0 0 0,-21-21 16,21 21-16,0 1 0,-21-1 16,21 0-16,0 0 0,0 0 15,0 0-15,0 1 0,0-1 16,21-21-16,0 0 0,0 0 16,0 0-16,1 0 15,-1 0-15,0-21 16,-21-1-16,21 22 0,-21-21 15,21 0-15,-21 0 16,0 0-16,0 0 0,0-1 0,0 1 16,0 0-16,0 0 0,-21 0 15,0 0-15,0-1 0,0 1 16,-1 0-16,-20 21 0,21-21 0,0 21 16,-22 0-16,22 0 0,0 0 15,-21 0-15,21 0 0,-1 0 0,-20 21 16,21 0-16,0 0 0,0-21 15,21 22-15,0-1 0,0 0 0,-22 0 16,22 0-16,0 0 0,0 1 16,0-1-16,22 0 0,-1-21 15,0 0-15,0 0 16,0 0-16,0 0 0,1 0 0,-1 0 16,0 0-16,0 0 0,0 0 15,0-21-15,1 21 0,-1-21 0,-21-1 16,21 22-16,-21-21 0,21 0 15,-21 0-15,0 0 0,0 0 16,0-1-16,0 1 0,0 0 0,-21 0 16,0 0-16,0 21 0,21-21 15,-22 21-15,1 0 0,0 0 0,0 0 16,0 0-16,0 21 0,-1-21 16,1 21-16,0 0 0,21 0 0,0 22 15,0-22-15,0 0 0,0 0 16,0 0-16,0 0 0,0 1 0,0-1 15,21 0-15,0-21 16,1 21-16,-1-21 16,0 0-16,0 0 15,0 0 1</inkml:trace>
  <inkml:trace contextRef="#ctx0" brushRef="#br0" timeOffset="129708.99">508 7260 0,'0'0'0,"-21"-21"16,-22 0-16,22 0 15,0 0-15,0-22 0,0 22 0,0 0 16,-1 21-16,1-21 0,0 0 16,21 42 15,21 0-31,0 0 0,1 21 15,20-20-15,-21 20 0,21 0 0,1 22 16,-1-22-16,-21 0 0,22 1 16,-1 20-16,-21-20 0,0-1 0,22 0 15,-43 1-15,21-22 0,0 21 16,-21-21-16,21 22 0,-21-22 0,0 0 16,0 0-16,0 0 15,0-42 16,0 0-31,0 0 0</inkml:trace>
  <inkml:trace contextRef="#ctx0" brushRef="#br0" timeOffset="129971.84">952 7091 0,'0'0'0,"0"-42"0,22 20 15,-22 1-15,0 0 0,-22 21 31,1 0-31,0 0 0,0 21 16,0 0-16,0 22 0,-22-1 16,22 0-16,-21 22 0,-1-1 0,-20-20 15,21 20-15,-22 1 0,22-1 16,-22 1-16,1-1 0,20 1 16,1-22-16,0 0 0,-1 22 0,1-22 15,21 1-15,0-22 0,0 21 16,21-21-16,0 0 0,21-21 15,0-21 1,0 21-16</inkml:trace>
  <inkml:trace contextRef="#ctx0" brushRef="#br0" timeOffset="130300.65">1037 7387 0,'0'0'0,"0"-21"0,0 42 31,0 0-31,-21 1 16,21 20-16,0-21 0,-21 21 0,21 1 15,0-1-15,0 0 0,0 1 16,0 20-16,0-20 0,0 20 0,0 22 16,0-22-16,0 22 0,0 0 15,0-1-15,0 1 0,-21 21 16,21-22-16,0 1 0,-22 0 15,22-1-15,0-20 0,0 21 0,0-22 16,-21-21-16,21 1 0,0-1 16,0-21-16,0 0 0,0 1 0,0-1 15,0-42 1,0-1-16,0 1 0,0-21 16,0 21-16,0-43 0,21 22 15,-21-22-15</inkml:trace>
  <inkml:trace contextRef="#ctx0" brushRef="#br0" timeOffset="130599.48">931 7768 0,'0'-63'0,"0"126"0,0-169 0,0 64 16,0 21-16,0-21 0,0 20 16,0-20-16,21 21 0,-21 0 0,22 0 15,-1-1-15,21 1 0,-21 0 16,0 21-16,22 0 0,-1 0 0,-21 0 15,22 21-15,-22 0 0,21 1 16,-21 20-16,-21-21 0,0 21 0,0 1 16,0-22-16,-21 21 0,0-21 15,0 22-15,-22-22 0,1 21 0,21-21 16,-21 1-16,20-1 16,1 0-16,0-21 0,0 21 0,0-21 15,0 0-15,42-21 31,0 0-15,0 21-16,0-21 0</inkml:trace>
  <inkml:trace contextRef="#ctx0" brushRef="#br0" timeOffset="131080.07">1651 7472 0,'0'0'15,"0"-21"-15,0 0 0,0-1 16,0 1-16,-21 0 0,0 21 0,21-21 16,-22 21-16,1 0 0,0 0 15,0 0-15,21 21 0,-21 0 16,0 0-16,21 1 0,0 20 16,-22-21-16,1 21 0,0 1 0,21-22 15,-21 21-15,21-21 0,0 22 16,-21-22-16,21 0 0,0 0 0,0 0 15,0 1-15,0-1 0,21-21 16,0 0 0,0 0-1,0-21-15,1-1 0,-22 1 0,21 0 16,0 0-16,0 0 0,0-22 16,-21 22-16,0-21 0,0 21 0,21-22 15,-21 22-15,0-21 0,22 21 16,-22 0-16,21 42 31,-21 0-31,0 0 0,21 0 0,-21 0 0,0 1 16,0 20-16,0-21 0,0 21 15,0-20-15,0-1 0,0 0 16,21 21-16,-21-21 0,21 1 16,-21-1-16,21 0 15,1-21-15,-1 0 16,0 0-16,-21-21 0,21 0 15,0-1-15</inkml:trace>
  <inkml:trace contextRef="#ctx0" brushRef="#br0" timeOffset="131326.93">2011 7154 0,'0'0'0,"0"-21"0,0 0 0,0 42 31,-21 0-31,21 1 15,0 20-15,-22 0 0,22 1 16,0-1-16,0 0 0,0 1 0,0 20 16,0-21-16,0 1 0,0-1 15,0 0-15,0-20 0,0 20 0,0-21 16,0 21-16,0-20 0,0-1 16,0 0-16,22-21 15,-1 0 1,0-21-16,0 0 0,-21-1 0</inkml:trace>
  <inkml:trace contextRef="#ctx0" brushRef="#br0" timeOffset="131799.9">2244 7091 0,'0'0'0,"0"21"31,0 0-31,0 0 0,0 22 0,0-1 15,0 0-15,0 1 0,0-1 16,0 0-16,0 1 0,0-1 16,0 0-16,0 1 0,0-1 0,0-21 15,0 22-15,0-22 0,0 0 16,0 0-16,0 0 0,0 0 16,0-42 15,0 0-31,0 0 15,0-21-15,0 20 0,0 1 0,0-21 16,0 0-16,0-1 0,0 22 16,0-21-16,21-1 0,0 1 0,0 21 15,0 0-15,0-22 0,22 43 16,-22-21-16,21 21 0,-21 0 0,22 0 16,-22 21-16,0 1 15,21-1-15,-20 0 0,-1 21 0,0-21 16,0 22-16,-21-1 0,0 0 0,21-20 15,-21 20-15,0 0 0,0-21 16,0 1-16,0 20 0,-21-21 0,21 0 16,0 0-16,-21 1 0,0-22 15,21 21-15,-21-21 16,-1 0-16,22-21 16,-21-1-16,21 1 15,-21 21-15</inkml:trace>
  <inkml:trace contextRef="#ctx0" brushRef="#br0" timeOffset="132003.78">1820 7366 0,'0'0'15,"0"21"-15,21-21 16,1 0-16,-1 0 0,0 0 15,21 0-15,-21 0 0,1-21 0,20 21 16,0-21-16,1 21 0,-22-21 16,21 0-16,-21 21 0,22-22 0,-22 22 15</inkml:trace>
  <inkml:trace contextRef="#ctx0" brushRef="#br0" timeOffset="133072.18">4657 7239 0,'0'0'0,"0"-21"0,0 0 16,0 0-16,0-1 15,0 1-15,0 0 0,-22 0 16,1 21-16,0-21 0,-21 21 16,21 0-16,-22 0 0,1 0 0,21 0 15,-22 0-15,1 0 0,0 21 16,-1 0-16,22 0 0,-21 0 0,0 22 15,20-1-15,-20 22 0,21-22 0,0 0 16,0 1-16,-1 20 0,22-21 16,0-20-16,0 20 0,0 0 0,0-21 15,22 1-15,-1-1 0,0-21 16,0 21-16,0-21 0,0 0 16,1 0-16,20 0 0,-21 0 0,21-21 15,1 0-15,-1 21 0,0-22 16,1 1-16,-1-21 0,-21 21 0,22 0 15,-1-22-15,-21 22 0,21-21 0,-20 21 16,-22-22-16,0 22 0,21-21 16,-21 21-16,0-1 0,0 1 0,0 0 15,0 0-15,0 0 0,-21 42 32,21 0-32,0 21 0,0-20 0,0 20 15,0 0-15,0 1 0,-22-1 16,22 21-16,0-20 0,-21 20 15,21-20-15,0 20 0,0 1 0,0-1 16,0 1-16,0 20 0,0-20 16,0 20-16,0-20 0,0 21 0,0-1 15,21 1-15,-21 0 0,22-22 0,-22 43 16,0-21-16,21-22 0,-21 22 16,0-1-16,0 1 0,0-21 0,0-1 15,0 1-15,0-1 0,0 1 0,0-22 16,0 0-16,0 1 0,0-1 0,-21-21 15,21 0-15,0 0 0,0 1 16,-22-1-16,1-21 0,0 0 16,0 0-16,0 0 15,0-21-15,-1-1 0,1 1 0,21 0 16,-21 0-16,-21-21 0,21 20 16,-1-20-16,1 0 0,-21-1 0,21-20 15,-22 21-15,1-22 0,21 1 0,-21-22 16,20 0-16,-20 22 0,21-22 15,21 0-15,0 1 0,0-1 0,0 22 16,0-22-16,0 21 0,21-20 0,0-1 16,0 22-16,1-1 15,20 1-15,-21-1 0,21 22 0,1-1 16,-1 1-16,0 0 0,1 21 0,-1-1 0,0-20 16,1 21-16,-22 0 15,21 21-15,-21-21 0,22-1 0,-22 1 16,0 21-16,0-21 0,0 21 0</inkml:trace>
  <inkml:trace contextRef="#ctx0" brushRef="#br0" timeOffset="133504.79">4889 7408 0,'0'0'0,"0"-21"0,-21 0 0,21-85 31,0 85-15,0 0-16,21 21 0,1-21 15,-1 21-15,0 0 0,21 0 16,-21 0-16,1 21 0,-1 0 0,21 21 16,-21-20-16,0 20 0,1-21 0,-1 21 15,-21 1-15,0-1 0,0-21 16,0 22-16,0-1 0,0-21 0,0 0 15,0 22-15,-21-22 0,-1 0 16,1-21-16,21 21 0,-21-21 16,0 0-16,21-21 15,0 0 1,0 0-16,0-1 0,0 1 16,0 0-16,0 0 0,21-21 0,-21 20 15,21-20-15,-21 21 0,0 0 0,21 0 16,1-1-16,-22 1 0,21 0 15,-21 0-15,21 21 0,0 0 0,-21-21 16,21 21-16,0 0 0,1 0 16,-1 0-16,0 0 0,0 0 15,0 0-15</inkml:trace>
  <inkml:trace contextRef="#ctx0" brushRef="#br0" timeOffset="134676.2">5842 7176 0,'-64'0'32,"43"21"-32,-21-21 0,21 21 15,0 0-15,-22 0 0,22 22 16,0-22-16,-21 0 0,20 21 0,1-21 16,0 22-16,0-1 0,0-21 0,0 0 15,21 22-15,0-22 0,0 0 16,0 0-16,0 0 0,0 1 15,0-1-15,21-21 0,0 21 0,0-21 16,0 0-16,22 0 0,-22 0 0,21 0 16,0 0-16,-20 0 0,20-21 15,0 0-15,1-1 0,-22 1 0,21 0 16,-21 0-16,0 0 0,1-22 0,-1 22 16,-21-21-16,0 21 0,0-22 15,0 1-15,0 0 0,-21 21 0,-1-22 16,1 1-16,0 21 0,0 0 0,-21 21 15,20 0-15,-20 0 16,21 0-16,-21 0 0,20 0 0,-20 0 16,21 42-16,0-21 0,-22 21 0,22-20 15,21 20-15,-21 0 0,21 1 16,0-1-16,0 0 0,0-21 0,0 22 16,0-22-16,0 21 0,0-21 0,21 1 15,0-1-15,1 0 0,-1-21 16,0 21-16,21-21 0,-21 0 0,1 0 15,20 0-15,0 0 0,-21 0 0,1-21 16,20 0-16,-21 21 16,21-21-16,-20-1 0,-1 1 0,0 0 0,0-21 15,0 21-15,-21-22 0,21 22 0,-21-21 16,22 21-16,-22-22 16,0 22-16,0 0 0,0 0 0,0 0 15,0 42 1,0 0-1,0 0-15,0 0 0,0 22 0,0-22 16,0 21-16,0-21 0,0 0 0,0 22 16,0-22-16,0 0 0,0 0 15,0 0-15,0 1 0,0-1 0,21-21 16,0 21-16,0-21 0,0 0 16,0 0-16,1 0 0,-1 0 15,21-21-15,-21 0 0,0-1 0,1 1 16,-1 0-16,0 0 0,0 0 15,0-22-15,0 22 0,1-21 16,-22 21-16,0-22 0,0 22 0,21 0 16,-21-21-16,0 21 0,0-1 0,0 1 15,0 42 1,-21-21-16,21 22 16,0-1-16,0 21 0,-22-21 0,22 0 15,-21 22-15,21-22 0,0 21 16,0-21-16,0 1 0,0 20 0,0-21 15,0 0-15,0 0 0,21-21 0,1 22 16,-1-22-16,0 0 0,0 0 16,0 0-16,22 0 0,-22 0 15,21 0-15,-21 0 0,22-22 0,-22 1 16,21 0-16,-21 0 0,0 0 0,1-22 16,-1 22-16,0-21 0,0 0 15,-21 20-15,21-20 0,-21 21 0,0-21 16,0 20-16,0 1 0,0 0 15,0 42 1,-21 22 0,21-22-16,0 0 0,0 21 15,-21 1-15,21-22 0,0 21 0,-21 0 16,21 22-16,0-22 0,0 1 16,0 20-16,0-21 0,0 22 0,0-1 15,0 1-15,0-1 0,0 22 16,0-21-16,0-1 0,-21 1 0,21 20 15,0-20-15,0-1 0,-22 1 0,22-1 16,0 1-16,0-1 0,0 1 16,0-22-16,0 0 0,0 1 0,0-1 15,0-21-15,0 0 0,0-63 32,22 21-32,-1-21 15,-21 20-15</inkml:trace>
  <inkml:trace contextRef="#ctx0" brushRef="#br0" timeOffset="134936.04">6921 7408 0,'0'0'0,"0"-42"0,0 0 0,22-1 16,-1 22-16,0-21 0,21 21 15,-21 0-15,22 21 0,-22 0 0,21 0 16,1 0-16,-22 21 0,0-21 15,21 42-15,-21-21 0,1 0 0,-1 22 16,-21-1-16,0-21 0,0 22 0,0-1 16,0-21-16,-21 21 0,-1-20 15,-20-1-15,21 21 0,-21-21 16,-1 0-16,1 1 0,0-1 0,-1-21 16,1 21-16,21-21 0,0 0 0,-22 0 15</inkml:trace>
  <inkml:trace contextRef="#ctx0" brushRef="#br0" timeOffset="137210.54">8657 7006 0,'-21'-21'0,"42"42"0,-42-21 31,21 21-31,0 1 16,0-1-16,0 0 0,0 0 16,21 0-16,0-21 15,0 0-15,1 21 0,20-21 0,-21 0 16,21 0-16,-20 0 0,20 0 0,0-21 16,1 0-16,-22 21 0,21-21 15,0 0-15,1 0 0,-22-1 0,0 1 16,21 0-16,-20 0 0,-22-21 0,0 20 15,0 1-15,0-21 16,0 21-16,0 0 0,0-1 0,0 1 16,0 0-16,-22 21 0,22 21 15,-21 0-15,0 1 0,21 20 16,0 0-16,-21 1 0,0-1 0,21 21 16,-21 1-16,21-1 0,-22 1 0,22-1 15,0 1-15,0-1 0,-21-20 16,21 20-16,0-20 0,0-1 0,-21 0 15,21-21-15,0 22 0,0-22 0,0 0 16,0 0-16,0 0 0,-21-21 16,0 0-16,0 0 15,-1 0-15,1 0 16,0-21-16,-21 0 0,21 0 0,-1-21 16,-20 20-16,21-20 0,-21 21 15,-1-21-15,1-1 0,0 1 0,-1 0 16,1-1-16,0 22 0,20 0 15,-20 21-15,21 0 0,0 0 0,0 0 16,-1 21-16,22 0 0,0 0 0,0 22 16,0-22-16,0 21 0,0-21 15,22 22-15,-1-22 0,0 21 0,0-21 16,21 22-16,-20-22 0,20 0 0,-21 0 16,21 0-16,1-21 0,-1 22 15,0-22-15,22 0 0,-22 0 16,22 0-16,-1 0 0,-20-22 0,20 1 15,-21 0-15,22 0 0,-22 0 0,1 0 16,-1-22-16,0 22 0,-21-21 16,1-1-16,-1 1 0,0 0 0,0-1 15,-21 1-15,0 0 0,0 21 0,0-1 16,0 1-16,0 42 16,0 1-16,0 20 15,0-21-15,0 0 0,0 22 0,0-1 16,0-21-16,0 21 0,0 1 15,-21-22-15,21 0 0,0 21 0,-21-20 16,21-1-16,0 0 16,0 0-16,21-42 31,0 21-31,-21-21 16,0 0-16,21-1 0,0 1 0,-21 0 15,0-21-15,0 21 0,22-1 16,-1-20-16,-21 21 0,21 0 0,-21 0 15,0-1-15,21 22 0,0 0 16,-21 22-16,0-1 16,0 0-16,21 0 0,-21 0 15,0 0-15,22 1 0,-22-1 0,21 0 16,-21 0-16,21 0 0,-21 0 0,21 1 16,0-1-16,0-21 0,1 21 15,-1 0-15,21-21 0,-21 0 0,22 0 16,-1 0-16,0 0 0,1 0 0,-1 0 15,0 0-15,1-21 0,-1 0 16,0 0-16,1-1 0,-1 1 0,-21 0 16,21 0-16,-20 0 0,-1-22 0,-21 1 15,0 21-15,0-21 0,0-1 0,0 1 16,0 0-16,0-1 0,-21 22 16,-1-21-16,1 42 0,0-21 0,0 21 15,0 0-15,-22 0 0,22 0 0,-21 21 16,21 0-16,-22 0 15,22 21-15,-21 1 0,21-22 0,0 21 16,-1 1-16,1-1 0,0 0 0,21-21 16,0 22-16,0-22 0,0 21 15,0-21-15,0 1 0,0-1 0,21-21 16,0 21-16,1-21 0,-1 0 0,0 0 16,21 0-16,-21 0 0,22 0 0,-22-21 15,21 0-15,-21-1 0,1 1 16,20 0-16,-21 0 0,21-21 0,-20-1 15,-1 1-15,0-22 0,0 1 0,0 21 16,0-22-16,1 1 16,-1-1-16,0 1 0,-21-1 0,21 1 15,-21 20-15,21 1 0,-21 0 0,0-1 16,0 22-16,-21 21 16,0 0-16,0 42 15,0-20-15,-1-1 0,22 21 0,-21 0 16,0 1-16,0 20 0,0-20 15,21 20-15,0-21 0,-21 22 0,21-1 16,0-20-16,0 20 0,0-20 16,0-1-16,0 0 0,0 1 0,0-22 0,21 0 15,-21 0-15,21 0 0,0 0 16,0-21-16,0 0 0,1 0 16,-1 0-16,21 0 0,-21 0 0,0 0 15,22-21-15,-22 0 0,0 0 16,21 0-16,-20 0 0,20-22 0,-21 22 15,0-21-15,0-1 0,1 1 0,-22 0 16,0-1-16,0 1 0,0 21 0,0 0 16,0 0-16,-22-1 0,1 22 15,0 0-15,0 0 0,0 22 0,0-1 16,-1 21-16,1-21 0,21 22 0,0-1 16,-21 0-16,21-21 0,0 22 15,0-1-15,0-21 0,0 22 0,0-22 16,0 0-16,21 0 0,-21 0 15,21 0-15,1-21 0,-1 0 0,0 22 16,0-22-16,0 0 0,0 0 16,1 0-16,-1 0 0,0-22 0,0 22 15,0-21-15,0 0 0,1 0 0,-1 0 16,0 0-16,21-22 0,-21 1 16,1 21-16,20-22 0,0 1 15,1 0-15,-1-1 0,0 22 0,-21-21 0,22 21 16,-1 0-16,-21 21 0,22 0 15,-22 0-15,0 0 0,-21 21 16,0 0-16,21 0 0,-21 0 0,0 22 0,0-22 16,0 21-16,0-21 0,0 22 15,0-22-15,-21 21 0,21-21 16,-21 22-16,0-22 0,-1 0 0,1 0 16,21 0-16,-21 0 0,0 1 15,21-44 16,21 1-31,0 21 0,0-21 16,1 0-16,-1 0 0,0-22 0,0 22 16,0-21-16,0 0 0,1-1 15,-1 1-15,0-22 0,0 22 0,0 0 16,0 21-16,-21-22 0,0 22 16,22 21-16,-22 21 15,-22 22 1,1-22-16,0 21 0,21 0 0,-21 1 15,0-1-15,0 0 0,21 1 16,0-1-16,0 0 0,0 1 0,0-22 16,0 0-16,0 0 0,21 0 0,0 1 15,0-1-15,0-21 0,22 0 16,-1 0-16,-21 0 0,21 0 0,1 0 16,-1 0-16,0 0 0,1-21 0,-1 21 15,-21-22-15,22 1 0,-1 0 16,-21 0-16,21-21 0,-20 20 0,-1-20 15,0 21-15</inkml:trace>
  <inkml:trace contextRef="#ctx0" brushRef="#br0" timeOffset="138255.28">1249 8530 0,'-64'0'0,"128"0"0,-170 0 0,64 0 15,-1 0-15,1-21 0,-22 21 16,22 0-16,0-21 0,-1 21 0,1-21 16,-21 21-16,20 0 0,22-21 15,-21-1-15,21 22 0,-1 0 0,1 0 16,0 0-16,21-21 0,-21 21 16,42 0-1,0 0 1,0 0-16,22 0 0,-22 0 15,21 0-15,1 0 0,20 0 0,-21 0 16,22 0-16,-1 0 0,1 0 0,21 0 16,-22 0-16,43 0 0,-21 0 15,20 0-15,-20 0 0,21 0 16,0 0-16,0 0 0,21 0 0,-22-21 16,22 21-16,0 0 0,22 0 15,-22 0-15,21-21 0,21 21 0,0 0 16,1 0-16,20 0 0,-20 0 15,20-21-15,22 21 0,-22 0 0,22 0 16,0 0-16,-1 0 0,1 0 0,21 0 16,-22-21-16,1 21 0,21 0 15,-21 0-15,20 0 0,-20 0 0,0 0 16,21 0-16,-22 0 0,22 0 16,0-22-16,-21 22 0,20 0 15,-20 0-15,21-21 0,-21 21 0,20-21 16,-20 21-16,21 0 0,0-21 0,-22 21 15,1 0-15,0-21 0,21 21 16,-22 0-16,1 0 0,0-21 0,-22 21 16,1 0-16,-22 0 0,21 0 0,-41 0 15,20-22-15,-42 22 0,0 0 16,0 0-16,-21 0 0,0-21 0,-22 21 16,-20 0-16,-1 0 0,-20 0 0,-1 0 15,-21 0-15,0 0 0,0 0 16,-42 0 15,0 0-31,0 0 16,0-21-16,0 21 0,-1 0 0,1 0 15,0-21-15,0 21 0</inkml:trace>
  <inkml:trace contextRef="#ctx0" brushRef="#br0" timeOffset="138351.57">13187 8107 0,'0'0'0,"21"0"0,0 0 15,-21 21 1</inkml:trace>
  <inkml:trace contextRef="#ctx0" brushRef="#br1" timeOffset="148700.4">952 9673 0,'0'0'16,"-21"0"-16,21-21 31,21 0-31,1 0 0,-1 0 16,0-1-16,0-20 0,0 21 15,0 0-15,1 0 0,-1-22 16,0 22-16,0 0 0,0 0 0,-21 0 15,21-1-15,-21 1 0,0 0 16,0 0-16,-21 21 16,0 0-16,-21 0 0,21 0 15,-22 0-15,1 0 0,21 21 0,-22-21 16,1 21-16,0 0 0,21 1 16,-1-1-16,1-21 0,0 21 0,21 0 15,0 0-15,0 0 16,0 1-16,0-1 0,21-21 0,0 21 15,22-21-15,-22 21 0,0-21 16,21 21-16,1 0 0,-1-21 16,-21 22-16,22-1 0,-1-21 0,-21 21 15,21 0-15,-20 0 0,-22 0 16,0 1-16,0 20 0,0-21 16,-22 0-16,1 22 0,-21-22 15,0 0-15,-1 0 0,1 0 0,-22 0 16,22 1-16,-21-22 0,-1 0 15,22 0-15,-22 0 0,22 0 0,0 0 16,-1 0-16,1-22 0,21 1 16,-22 0-16,22 0 0,0-21 0,0 20 15,0-20-15,21 0 0,0 21 16,0-22-16,0 22 0,0-21 16,0 21-16,21-22 0,0 22 0,0 0 15,22 0-15,-1 21 0,0-21 16,-21-1-16,22 22 0,-1 0 15</inkml:trace>
  <inkml:trace contextRef="#ctx0" brushRef="#br1" timeOffset="149324.04">1101 9673 0,'0'21'0,"0"-42"0,0 64 0,21-22 0,-21 0 15,21 0-15,-21 0 0,0 0 16,21 1-16,0-22 0,0 0 16,1 0-16,-1 0 15,0 0-15,0 0 0,0 0 16,22-22-16,-22 22 0,21-21 0,-21 0 16,22 0-16,-22 0 0,0 0 15,21-1-15,-21 1 0,1-21 0,-1 21 16,-21 0-16,0-1 0,0 1 15,0 0-15,0 0 0,0 42 32,-21 0-17,21 0-15,-22 1 0,22-1 0,-21 21 16,21 0-16,0 1 0,0-1 0,0 0 16,0 1-16,0-1 15,0 22-15,21-22 0,-21 21 0,22 1 16,-22-1-16,21 1 0,0-1 15,-21 1-15,21-1 0,0 1 0,-21 21 16,0-22-16,0 1 0,21-22 16,-21 21-16,0 1 0,0-22 0,0 22 15,0-22-15,-21 22 0,0-22 16,0-21-16,0 21 0,0-20 0,-1-1 16,-20 0-16,21-21 0,-21 0 15,-1-21-15,1 0 0,0-1 0,-1-20 16,-20 0-16,20-1 15,1 1-15,-21 0 0,20-22 0,1 1 16,0-1-16,-1 1 0,1-1 16,0 1-16,20-1 0,1 1 0,0-1 15,21 22-15,0 0 0,0-1 16,0 1-16,0 21 0,21-22 0,0 22 16,22-21-16,-22 21 0,21-22 15,1 22-15,20-21 0,1 21 0,-1-22 16,1 22-16,-1-21 0</inkml:trace>
  <inkml:trace contextRef="#ctx0" brushRef="#br1" timeOffset="149996.65">1820 9589 0,'0'0'0,"0"21"31,0 0-31,0 0 16,0 0-16,0 0 0,0 1 15,0 20-15,0-21 0,-21 21 0,21-20 16,0-1-16,0 0 0,0 0 16,0 0-16,0 0 0,0 1 0,0-1 15,0-42 17,0-1-17,0 1-15,0-21 16,0 21-16,0 0 0,0-22 0,0 22 15,0-21-15,21 21 0,-21-22 16,21 22-16,1 0 0,-22-21 0,21 42 16,0-22-16,0 22 15,0 0-15,0 22 0,-21-1 16,22 0-16,-22 0 0,21 0 16,-21 22-16,0-22 0,0 0 0,0 21 15,0-21-15,0 1 0,21-1 16,-21 0-16,0 0 0,0 0 15,21 0-15,0-21 16,0 0-16,1 0 0,-1 0 16,0 0-16,0 0 0,-21-21 15,21 0-15,0 0 0,1 0 0,-1 0 16,0-22-16,0 22 0,0-21 16,-21-1-16,21 1 0,-21-21 0,22 20 15,-22 1-15,0 0 0,0 20 16,0-20-16,0 21 0,0 0 0,0 0 15,0-1-15,0 44 16,0-1 0,0 0-16,0 0 0,0 0 0,0 22 15,0-1-15,0 0 0,0 1 16,0-1-16,0 21 0,0-20 0,0-1 16,0-21-16,0 22 0,0-22 15,0 21-15,0-21 0,0 0 0,0 1 16,0-1-16,21-21 15,0 0-15,0 0 0,0-21 16,0-1 0,-21 1-16,0 0 0</inkml:trace>
  <inkml:trace contextRef="#ctx0" brushRef="#br1" timeOffset="150184.54">2265 9652 0,'0'0'0,"21"0"32,0 0-17,0 0-15,0-21 0,1 0 16,20 21-16,-21 0 0,0-21 0,22 21 16,-22-22-16,0 22 0,0 0 15,0-21-15,0 21 0,1 0 16</inkml:trace>
  <inkml:trace contextRef="#ctx0" brushRef="#br1" timeOffset="151219.95">2963 9779 0,'21'-21'16,"-21"0"-1,0 0-15,0-1 0,0 1 16,0 0-16,0 0 0,0-21 16,0 20-16,0 1 0,0 0 15,0 0-15,0 0 0,-21 21 16,0 0-16,0 0 0,0 21 16,0-21-16,-1 21 0,1 21 15,0-20-15,21-1 0,-21 21 0,21-21 16,-21 22-16,21-1 0,0-21 15,0 21-15,0-20 0,0-1 0,0 21 16,0-21-16,0 0 16,0 1-16,21-22 0,0 0 15,0 0-15,0 0 16,1-22-16,-1 1 0,0 21 16,0-21-16,-21 0 0,21 0 0,0 0 15,-21-1-15,0 1 0,0-21 16,0 21-16,0 0 0,0-1 0,0 1 15,0 0-15,0-21 0,0 21 16,0-1-16,0 1 0,0 42 31,0 1-31,0-1 16,0 0-16,0 0 0,0 0 0,0 22 16,0-22-16,0 0 0,0 21 15,0-21-15,0 1 0,22-22 0,-22 21 16,0 0-16,21-21 15,0 0-15,0 0 0,0 0 16,0 0-16,1 0 0,-22-21 16,21 0-16,0-1 15,-21 1-15,21 0 0,-21 0 0,0 0 16,21 0-16,-21-1 0,21 1 16,-21-21-16,0 21 0,0 0 0,22-1 15,-22 1-15,21 0 0,0 0 16,0 21-16,0-21 0,0 21 15,1 0-15,-1 0 0,-21 21 16,21 0-16,0 0 0,0 0 16,-21 1-16,0-1 0,21 0 15,-21 21-15,0-21 0,0 22 16,0-22-16,0 21 0,0-21 0,-21 1 16,0 20-16,21-21 0,-21-21 0,21 21 15,-21 0-15,21-42 47,0 0-47,0 0 0,0 0 16,21 0-16,0-1 0,0-20 15,-21 0-15,21 21 0,1-22 0,-1 1 16,0 0-16,0-1 0,0 22 16,0 0-16,1 0 0,20-22 15,-21 43-15,-21 22 16,0-1-16,0 0 15,0 0-15,0 0 0,0 22 16,-21-22-16,21 21 0,-21 0 0,21 1 16,-21-22-16,21 21 0,-22 1 15,22-22-15,0 0 0,0 21 0,0-21 16,0 1-16,0-1 0,22-21 16,-1 0-16,0 21 15,0-21-15,0 0 0,0 0 16,22 0-16,-22-21 0,0 21 0,0-21 15,22-1-15,-22 22 0,0-21 16,21 0-16</inkml:trace>
  <inkml:trace contextRef="#ctx0" brushRef="#br1" timeOffset="151572.75">4487 9546 0,'-21'0'0,"0"0"0,0 0 16,0 21-16,-1 1 16,22-1-16,0 0 0,0 0 15,0 0 1,22-21-16,-1 0 16,0 0-16,0 0 15,0-21-15,-21 0 0,21 21 16,-21-21-16,0 0 15,0-1-15,0 1 0,0 0 16,-21 21-16,0 0 16,0 0-16,0 0 15,0 21 1,21 0-16,-22-21 16,22 22-16,-21-1 0,21 0 15,0 0 1</inkml:trace>
  <inkml:trace contextRef="#ctx0" brushRef="#br1" timeOffset="151864.57">4360 10012 0,'0'0'0,"0"21"0,0 0 0,0 0 15,0 1-15,21-1 16,1-21-1,-1 0 1,0 0-16,0 0 0,-21-21 16,0-1-1,0 1-15,0 0 16,-21 21-16,0 0 16,0 0-1,-1 0-15,22 21 16,-21 0-16,21 1 15,21-22 17</inkml:trace>
  <inkml:trace contextRef="#ctx0" brushRef="#br1" timeOffset="152796.87">7874 8615 0,'21'-21'0,"-42"42"0,63-42 0,-21 21 15,1-21-15,-1 21 0,0 0 16,-21-22-16,-21 22 31,0 0-31,-22 0 0,22 0 16,-21 0-16,21 0 0,-22 22 0,1-22 15,0 21-15,-1 0 0,22 0 16,-21 21-16,-1 1 0,1-1 0,0 0 16,-1 22-16,22-22 0,-21 43 15,0-22-15,20 1 0,-20-1 0,21 22 16,-21-21-16,20 20 0,1 1 0,0 0 16,0-22-16,0 22 15,21-1-15,0 1 0,0-21 0,0-1 16,0 22-16,0-22 0,42 1 0,-21-22 15,0 22-15,22-22 0,-1 0 16,0 1-16,1-1 0,20-21 0,-20 21 16,20-20-16,1-1 0,-22 0 0,21-21 15,-20 21-15,20-21 0,-20 0 16,-1 0-16,-21 0 0,21 0 0,-20 0 16,-1 0-16,0 0 0,0-21 0,0 0 15</inkml:trace>
  <inkml:trace contextRef="#ctx0" brushRef="#br1" timeOffset="154875.76">8361 9165 0,'0'21'32,"-21"1"-32,21-1 15,0 0-15,0 21 0,0-21 0,0 22 16,0-22-16,0 21 0,-22 1 0,22-22 16,0 21-16,0 0 0,-21-20 15,21 20-15,0-21 0,0 0 0,0 0 16,0 1-16,0-1 0,0 0 15,0-42 17,0 0-32,0-1 0,0 1 15,0-21-15,0 21 0,0 0 16,21-1-16,-21 1 0,22 0 0,-22 0 16,21 0-16,-21 0 0,0-1 15,21 22-15,0 0 16,-21 22-1,21-1-15,-21 0 0,21 0 16,-21 0-16,0 0 0,0 22 0,22-22 16,-22 0-16,21 0 0,-21 0 0,0 1 15,21-1-15,-21 0 16,21 0-16,0-21 0,0 0 16,1 0-16,-1 0 15,0 0-15,0 0 0,0-21 0,0 21 16,1-21-16,-1 0 0,0-1 0,-21 1 15,21 0-15,0-21 0,-21 21 16,0-1-16,0-20 0,0 21 0,21-21 16,-21 20-16,0 1 0,0-21 0,0 21 15,0 0-15,0-1 0,0 1 16,0 42 15,0 1-31,0-1 0,0 0 16,0 0-16,0 0 0,0 0 15,0 22-15,0-22 0,0 21 16,0-21-16,0 22 0,0-22 0,0 0 16,0 21-16,0-20 0,0-1 0,0 0 15,22 0-15,-22 0 16,21-21-16,0 0 0,0 0 16,0 0-16,0 0 0,1-21 15,20 0-15,-21 0 0,0 0 16,0-1-16,1 1 0,-1-21 0,0 21 15,0-22-15,0 22 0,0-21 0,-21 21 16,0-22-16,0 22 0,0-21 16,0 21-16,0 0 0,0-1 15,0 1-15,-21 21 16,0 0-16,0 0 16,21 21-16,-21-21 0,21 22 0,0-1 15,-21-21-15,21 21 0,0 0 16,0 0-16,21 0 0,0 1 15,-21-1-15,21-21 0,0 21 0,-21 0 16,21 0-16,1 0 0,-22 1 16,21-1-16,0 0 15,0 0-15,-21 0 16,0 0-16,21-21 16,-21 22-16,21-22 15,1 0 1,-1 0-16,0 0 15,0-22-15,-21 1 0,21 21 16,0-21-16,-21 0 0,0 0 0,22 0 16,-22-1-16,21 1 0,-21-21 15,0 21-15,0 0 0,0-1 0,0 1 16,0 0-16,0 0 0,0 0 16,0 0-16,0 42 31,0 0-16,0 0-15,0 0 0,0 0 16,0 1-16,0-1 0,0 0 0,0 21 16,0-21-16,0 1 0,0 20 15,0-21-15,0 0 0,0 0 0,0 1 16,0-1-16,21-21 0,0 0 16,0 0-16,0 0 15,1 0-15,-1 0 0,0 0 0,0-21 16,0-1-16,0 1 0,1 0 0,-1 0 15,0 0-15,21 0 0,-21-22 16,1 22-16,-22 0 0,21-21 16,0-1-16,-21 22 0,21-21 0,-21-1 15,21 22-15,-21-21 0,0 0 16,0-1-16,21 1 0,-21 21 0,0 0 16,22-1-16,-22 1 0,-22 21 31,1 21-31,21 1 0,-21 20 15,21-21-15,0 0 0,-21 22 16,21-22-16,-21 21 0,21-21 0,-21 22 16,21-22-16,0 21 0,0-21 0,0 22 15,0-1-15,0-21 16,0 21-16,0-20 0,0-1 0,0 21 16,0-21-16,0 0 0,0 1 0,21-22 15,0 21-15,0-21 16,0 0-16,0 0 0,1 0 0,-1 0 15,21 0-15,-21 0 0,0 0 0,22 0 16,-22-21-16,0-1 0,0 22 16,0-21-16,22 0 0,-22 0 0,-21 0 15,21 0-15,0-22 0,0 22 0,-21 0 16,0 0-16,0 0 0,0-1 16,0 1-16,0 0 0,0 0 0,0 0 15,-21 21 16,0 0-31,21 21 0,-21 0 16,21 0-16,0 0 0,0 1 0,0-1 16,-21 0-16,21 0 0,0 21 15,0-20-15,0-1 0,0 0 0,0 0 16,0 0-16,0 0 0,0 1 0,21-1 16,0-21-16,0 21 15,0-21-15,1 0 0,-1 0 16,0 0-16,0 0 0,-21-21 0,21 0 15,0-1-15,1 22 16,-1-21-16,0 0 0,0 0 0,-21 0 16,21-22-16,0 22 0,-21 0 0,0 0 15</inkml:trace>
  <inkml:trace contextRef="#ctx0" brushRef="#br1" timeOffset="155116.62">9991 9250 0,'-22'21'32,"44"-21"-32,-1 0 15,0 0-15,0 0 0,0 0 0,0 0 16,22-21-16,-22 21 0,21-21 0,-21 21 15,22 0-15,-22-21 0,0 21 0,21-22 16,-20 22-16,-1-21 0,0 0 16</inkml:trace>
  <inkml:trace contextRef="#ctx0" brushRef="#br1" timeOffset="155328.35">9631 9038 0,'0'0'15,"-21"0"-15,-1 0 16</inkml:trace>
  <inkml:trace contextRef="#ctx0" brushRef="#br1" timeOffset="155972.64">11218 8932 0,'-21'-21'0,"42"42"0,-63-42 0,42 0 16,-21 21-16,21-21 0,0 42 31,0 0-31,0 0 0,21 1 15,0 20-15,0 0 0,0 1 0,1-1 16,20 0-16,-21 22 0,0-22 16,0 0-16,22 1 0,-22-1 15,0 0-15,0-20 0,-21 20 0,21-21 16,-21 21-16,22-20 0,-22-1 0,21 0 16,-21 0-16,0 0 15,0-42 1,0 0-1,0 0-15,0-22 16,0 22-16</inkml:trace>
  <inkml:trace contextRef="#ctx0" brushRef="#br1" timeOffset="156249.04">11747 8827 0,'0'0'0,"-21"21"0,-106 148 32,85-127-32,21 22 0,-22-22 15,22 1-15,0-1 0,-21 0 0,21 1 16,-1-1-16,1 0 0,0 1 16,0-1-16,21 0 0,-21-21 0,21 1 15,0 20-15,-21-21 0,21 0 16,0 0-1,21-21-15,0 0 0,0 0 0,0 0 16,0-21-16,1 0 0,-1 0 16,0 0-16,0 21 0,0-21 0</inkml:trace>
  <inkml:trace contextRef="#ctx0" brushRef="#br1" timeOffset="156532.34">11832 9292 0,'0'0'0,"0"21"0,0 1 0,-21-1 0,21 21 16,0-21-16,0 22 0,0-22 15,-21 21-15,21 0 0,0 1 16,-21 20-16,21-20 0,0-1 0,0 21 16,0-20-16,0-1 0,0 22 15,0-22-15,0 21 0,-22-20 0,22 20 16,-21-20-16,21 20 0,0-21 0,0 22 15,-21-22-15,0 22 0,21-22 16,-21-21-16,21 22 0,0-1 0,0-21 16,0 0-16,0-42 15,0 0 1,0 0-16,0-22 0,21 22 16,0-21-16</inkml:trace>
  <inkml:trace contextRef="#ctx0" brushRef="#br1" timeOffset="156832.2">11811 9419 0,'0'-21'15,"0"42"-15,0-63 0,0 0 0,0 20 16,0 1-16,0 0 0,0 0 16,21 21-16,0 0 0,0 0 0,1 0 15,20 0-15,-21 0 0,0 0 16,22 21-16,-22-21 0,0 21 15,0 0-15,0 1 0,0-1 0,-21 0 16,0 0-16,0 0 0,0 0 16,0 1-16,-21-1 0,21 0 0,-42 0 15,21 0-15,0 0 0,-22 1 0,22-1 16,0-21-16,-21 0 0,42 21 16,-22-21-16,1 0 0,0 0 15,21-21 1,21 0-16,0 21 15,1-22-15</inkml:trace>
  <inkml:trace contextRef="#ctx0" brushRef="#br1" timeOffset="157316.92">12446 9123 0,'0'0'0,"0"-21"15,-21 21 1,0 21-16,-1 0 16,1 0-16,0 0 0,0 22 0,0-22 15,21 21-15,0-21 0,-21 22 16,21-22-16,-22 0 0,22 21 16,0-20-16,0-1 0,0 0 0,0 0 15,0 0-15,0 0 0,0 1 16,22-22-1,-1 0-15,0 0 0,0-22 16,0 1-16,-21 0 0,21 21 16,1-21-16,-22 0 0,21 0 0,0-22 15,-21 22-15,0 0 0,0 0 0,21-22 16,-21 22-16,0 0 0,0 0 16,0 0-16,0 0 0,0-1 0,0 44 31,0-1-31,0 0 0,0 0 15,0 0-15,0 0 0,0 1 16,0-1-16,0 0 0,0 21 0,0-21 16,0 1-16,0-1 0,0 0 15,0 0-15,0 0 0,0 0 16,21-21-16,0 22 16,1-22-16,-1 0 15,0-22-15,0 1 0,-21 0 0,21 0 16,0 0-16</inkml:trace>
  <inkml:trace contextRef="#ctx0" brushRef="#br1" timeOffset="157576.68">12933 8869 0,'0'0'16,"-64"63"15,64-20-31,-21-22 0,0 21 0,21 1 0,0-22 15,0 21-15,-21 0 0,21 1 16,-21-22-16,21 21 0,0 1 16,0-22-16,0 21 0,0-21 0,-22 0 0,22 22 15,0-22-15,0 0 16,0 0-16,0 0 0,22-21 16,-1 0-1,0 0-15,0 0 16,-21-21-16,21 0 0,22 0 0,-22 0 15</inkml:trace>
  <inkml:trace contextRef="#ctx0" brushRef="#br1" timeOffset="158044.41">13250 8805 0,'0'0'0,"0"22"0,0-1 16,0 0-16,0 0 0,0 21 15,0 1-15,0-1 0,0 0 0,-21 1 16,21-1-16,-21 0 0,21 1 16,0-1-16,0-21 0,-21 22 0,21-22 15,-21 21-15,21-21 0,-22 0 0,22 1 16,0-1-16,0-42 62,0-1-62,0 1 0,0 0 0,0-21 16,0 21-16,22-1 0,-1 1 16,0-21-16,0 21 0,0 0 15,0-1-15,1 1 0,20 0 0,-21 0 16,0 21-16,22 0 0,-22 0 0,0 0 16,0 21-16,-21 0 0,21 0 15,-21 1-15,21 20 0,-21-21 0,0 0 16,0 0-16,0 22 0,0-22 0,0 0 15,-21 0-15,0 22 0,21-22 16,0 0-16,-21-21 0,0 21 0,21 0 16,-21-21-16,21 21 0,0-42 47,-22 21-47,22-21 0,0 0 0,0 0 15</inkml:trace>
  <inkml:trace contextRef="#ctx0" brushRef="#br1" timeOffset="158240.29">12679 9081 0,'0'0'0,"0"21"31,21-21-31,0 0 16,0 0-16,0 0 15,22 0-15,-22 0 0,0 0 0,21 0 16,-20 0-16,20 0 0,-21 0 0,0-21 16,22 21-16</inkml:trace>
  <inkml:trace contextRef="#ctx0" brushRef="#br1" timeOffset="158884.93">14012 8996 0,'21'0'16,"1"0"-16,-1 0 15,0 0-15,0-21 0,0 0 16,0 21-16,1-22 0,20 22 15,-21-21-15,0 21 0,0-21 16,1 0-16,-1 21 0,0-21 0,-21 0 16,0-1-16,0 1 15,0 0-15,-21 21 0,-22-21 16,22 21-16,-21 0 16,21 0-16,-22 0 0,22 21 15,-21-21-15,0 21 0,20 0 0,1 22 16,0-22-16,0 0 0,0 21 0,0 1 15,21-22-15,0 0 0,0 21 16,0-20-16,0-1 0,0 0 0,21 0 16,0 0-16,21 0 15,-21-21-15,1 0 0,-1 0 0,0 0 16,0 0-16,21 0 0,-20 0 0,-1 0 16,0 0-16,0 0 0,0 0 15,-21-21-15,0 0 0,0 0 16,-21 21-16,-21 0 15,21 0 1,-22 0-16,22 0 0,-21 0 0,21 0 16,-22 21-16,22 0 0,0 0 0,0 1 15,0-1-15,-1 0 0,1 0 16,21 0-16,-21 0 0,21 1 0,0 20 16,0-21-16,0 0 0,21 0 15,0 1-15,1-22 0,-1 21 16,0-21-16,0 0 0,0 0 0,22 0 15,-22 0-15,0 0 0,21 0 16,-21 0-16,1 0 0,-1 0 0,0 0 16,21-21-16,-21 21 0,1-22 15,-1 1-15,0 0 0,0 21 0</inkml:trace>
  <inkml:trace contextRef="#ctx0" brushRef="#br1" timeOffset="159103.81">14478 9102 0,'0'21'16,"0"0"0,0 0-16,0 0 15,21 1-15,0-1 0,0 0 0,1 0 16,-1 0-16,-21 0 16,21 1-16,0-22 0,0 21 0,0 0 15,1-21 1,-1 0-1,-21-21 1,0 0-16</inkml:trace>
  <inkml:trace contextRef="#ctx0" brushRef="#br1" timeOffset="159320.68">14753 9081 0,'-21'0'0,"0"0"16,0 0-16,-1 21 0,1-21 0,0 21 15,0 0-15,0 0 0,0 0 16,-1 1-16,1-1 0,0 0 0,0 21 16,0-21-16,0 1 0,-1-1 0,1 0 15,0 0-15,21 0 0,0 0 16,-21 1-16,21-1 0,0 0 16,21-21-1,0 0-15,0 0 0,1 0 16,-1-21-16,0 21 0</inkml:trace>
  <inkml:trace contextRef="#ctx0" brushRef="#br1" timeOffset="159683.47">14965 9123 0,'0'63'31,"0"-41"-31,0-1 0,-21 0 16,21 21-16,0-21 0,0 22 16,-22-22-16,22 21 0,-21 1 0,21-1 15,-21 21-15,21-20 0,0 20 0,-21-20 16,0 20-16,0 1 16,21-1-16,0 1 0,-22-1 0,1 1 15,0-1-15,21 1 0,-21 20 0,0-20 16,0-1-16,-1 1 0,22-1 15,-21-20-15,21 20 0,-21-21 0,21 1 16,0-22-16,0 21 0,0-21 0,0 1 16,0-1-16,0-42 31,0-1-31,0 1 0,21 0 16,0 0-16,1 0 0,-22-22 0,21 1 15,0 0-15,-21-22 0</inkml:trace>
  <inkml:trace contextRef="#ctx0" brushRef="#br1" timeOffset="160064.26">14817 9292 0,'-22'-21'0,"22"0"0,0 0 0,-21 21 16,21-21-16,0-1 0,0 1 15,0 0-15,21 0 16,1 21-16,-1-21 0,0 21 0,0 0 16,0-21-16,0 21 0,1 0 15,-1 0-15,0 0 0,0 0 16,0 0-16,0 0 0,1 21 0,-1 0 16,0-21-16,-21 21 0,0 0 15,0 0-15,0 1 0,0-1 0,0 0 16,0 0-16,0 0 0,-21 0 0,-22 1 15,22-1-15,0-21 0,0 21 16,-21 0-16,20-21 0,1 21 0,0-21 16,-21 0-16,21 21 0,-1-21 15,22-21 32,0 0-31,22 0-16</inkml:trace>
  <inkml:trace contextRef="#ctx0" brushRef="#br1" timeOffset="161147.88">15579 8149 0,'0'0'0,"0"-21"16,-22 21-16,44 0 46,-1 0-46,0 21 0,21-21 16,-21 21-16,1 1 0,20-1 16,-21 21-16,21-21 0,1 22 15,-1-1-15,0 0 0,1 1 0,-1 20 16,0-21-16,-20 22 0,20-22 16,-21 22-16,-21 20 0,0-20 0,0-1 15,0 22-15,0-21 0,-21-1 16,0 22-16,0-22 0,-22 1 0,22-1 15,-21 1-15,-1-1 0,22 1 0,-21-1 16,0-20-16,20 20 0,-20-21 16,0 1-16,-1-1 0,22-21 0,-21 22 15,21-22-15,0 21 0,-22-21 16,22 0-16,0 1 0,0-1 16,0 0-16,-1-21 0,22 21 15,0 0-15,-21-21 0,0 0 16</inkml:trace>
  <inkml:trace contextRef="#ctx0" brushRef="#br1" timeOffset="164072.09">16933 8361 0,'0'0'0,"-21"0"0,0 0 0,0 0 16,0 0-16,-1 0 16,44 0 15,-1 0-16,0 0-15,0 0 0,21-21 16,-20 21-16,20 0 0,0 0 0,1 0 16,-1 0-16,-21-21 0,21 21 0,1 0 15,-22 0-15,21 0 0,-21 0 16,1 0-16,-1 0 16,-42 0 15,-1 0-31,1 0 0,0 0 15,-21 0-15,21 0 0,-22 0 16,22 0-16,0 0 0,-21 0 0,20 0 16,1 0-16,0 0 0,0 0 15,0 0-15,0 0 0,-1 0 0,1 0 16,0 0-16,0 0 16,21 21-1,-21-21-15,21 21 0,0 0 16,0 0-1,0 0-15,0 1 0,-21-1 16,21 0-16,0 0 0,-22 21 0,22-20 16,0-1-16,0 21 15,-21 0-15,21-20 0,-21 41 0,0-21 16,21 1-16,-21-1 0,21 22 0,-21-22 16,-1 0-16,22 1 0,0 20 15,0-21-15,-21 1 0,21-22 0,0 21 16,0 1-16,0-22 0,0 21 0,0-21 15,0 22-15,0-22 0,0 0 16,21 0-16,1 0 0,-1 0 0,0-21 16,0 0-16,21 0 0,-20 0 15,-1 0-15,21 0 0,-21 0 16,22-21-16,-1 21 0,-21-21 0,21 0 0,1 21 16,-22-21-16,21 0 15,1 21-15,-22-22 0,0 1 0,0 0 16,0 0-16,0 0 0,1 21 0</inkml:trace>
  <inkml:trace contextRef="#ctx0" brushRef="#br1" timeOffset="164424.89">17547 8869 0,'0'0'0,"-21"0"15,0 0 1,21 21-16,0 0 16,0 0-16,-21 1 0,21 20 0,0-21 15,0 21-15,0 1 0,0-22 16,-22 21-16,22 1 0,0-1 0,0 0 16,0 1-16,0 20 0,-21-21 0,21 22 15,-21-1-15,21 1 0,-21-1 16,21 1-16,0 21 0,0-22 0,0 1 15,-21-22-15,21 21 0,-21-20 16,21 20-16,0-20 0,0-1 0,0 0 16,-22 1-16,22-22 0,0 21 15,0-21-15,0 0 0,0-42 32,0 0-32,0 0 0,0-21 15,22 20-15</inkml:trace>
  <inkml:trace contextRef="#ctx0" brushRef="#br1" timeOffset="164759.79">17462 9017 0,'0'0'0,"0"-63"31,0 41-31,0 1 0,22 21 0,-1 0 15,0-21-15,0 21 0,0 0 0,0 0 16,22 0-16,-22 0 0,0 0 16,21 0-16,-20 21 0,-1 0 0,0 1 15,0-1-15,-21 0 0,0 21 0,0-21 16,0 1-16,0-1 0,0 21 16,-21-21-16,0 0 0,0 1 0,-1-1 15,-20 0-15,21 0 0,0-21 16,0 21-16,-1-21 0,1 0 15,0 21-15,21-42 32,0 0-32,21 0 15,0 0-15,1 21 0,-1-21 0</inkml:trace>
  <inkml:trace contextRef="#ctx0" brushRef="#br1" timeOffset="165171.53">17970 8869 0,'0'0'16,"0"21"0,0 0-1,-21 0-15,21 1 0,-21-1 16,21 0-16,0 21 0,0-21 0,0 22 16,-21-22-16,21 0 0,0 21 0,0-20 15,0-1-15,0 0 0,0 0 16,0 0-16,0 0 0,0 1 0,21-1 15,0-21 1,0 0-16,1 0 16,-1-21-16,0-1 0,0 1 15,0 0-15,0 21 0,-21-21 0,22 0 16,-22-22-16,21 22 0,-21 0 16,0-21-16,0 21 0,0-22 15,0 22-15,0-21 0,0 21 0,0-1 16,-21 1-16,-1 0 0,1 0 15,0 21-15,0 0 0,0 0 16,0 0-16,-1 21 0,22 0 0,-21 0 16,0-21-16,21 22 0,0-1 15,0 0-15,0 0 0,0 0 16,0 0-16,21-21 16,0 0-16,1 0 0,-1 0 15</inkml:trace>
  <inkml:trace contextRef="#ctx0" brushRef="#br1" timeOffset="165577.29">18436 8890 0,'42'-21'0,"-84"42"0,106-63 0,-43 42 0,-21-21 15,-43 21 17,22 0-32,0 21 0,0 0 0,0-21 15,0 21-15,-1 0 0,1 0 16,0 1-16,0-1 0,21 0 15,0 0-15,0 0 0,0 0 16,0 1 0,21-22-16,0 0 15,0 0-15,1 21 0,-1-21 0,0 0 16,0 0-16,0 0 0,0 21 16,1-21-16,-1 0 0,-21 21 0,0 0 15,21-21-15,-21 21 0,0 1 16,0-1-16,-21 0 15,0-21-15,-1 0 0,1 21 16,0-21-16,0 0 0,0 0 0,0 21 16,-1-21-16,1 0 0,0 0 15,0 0-15,0 0 0,0 0 16,-1 0 15,22-21-31,0 0 16,0 0-16,22 0 0,-1 21 15</inkml:trace>
  <inkml:trace contextRef="#ctx0" brushRef="#br1" timeOffset="165831.72">18775 8932 0,'0'43'31,"0"-22"-31,0 0 0,0 0 16,0 0-16,0 1 0,0-1 0,0 0 16,0 0-16,-21 0 0,21 0 0,0 1 15,-22-22-15,22 21 0,0 0 16,0 0-16,0 0 16,0-42 15,0 0-16,0 0-15</inkml:trace>
  <inkml:trace contextRef="#ctx0" brushRef="#br1" timeOffset="166196.51">18817 8700 0,'-21'0'0,"42"0"0,-63 0 0,21 0 0,-1 0 16,1 0-16,21 21 15,-21-21-15,21 21 0,-21 0 16,21 0-16,0 0 0,0 1 16,0-1-16,21-21 15,0 0-15,0 0 0,1 0 16,-1 0-16,0 0 16,0-21-16,0-1 15,-21 1-15,0 0 16,0 0-16,0 0 15,0 0-15,0-1 0,-21 22 16,0 0-16,0 0 16,0 0-16,-1 0 0,1 0 0,0 0 15,0 22-15,21-1 0,0 0 16,0 0-16,0 0 16,0 0-16,0 1 0,21-22 15,0 0 1,0 0-16,1 0 0,-1 0 0</inkml:trace>
  <inkml:trace contextRef="#ctx0" brushRef="#br1" timeOffset="166468.35">19219 8636 0,'0'0'0,"-21"0"31,0 21-31,21 0 15,0 1-15,-21-1 0,0 21 0,21-21 16,-22 22-16,22-1 0,-21 0 16,21 1-16,0-22 0,0 21 15,-21 0-15,21-20 0,0 20 0,-21-21 16,21 0-16,0 0 0,0 1 0,0-1 16,0 0-16,21-21 15,0 0 1,0 0-16,1 0 0,-22-21 15,21 0-15</inkml:trace>
  <inkml:trace contextRef="#ctx0" brushRef="#br1" timeOffset="166836.17">18965 9017 0,'0'0'0,"-21"0"0,0 0 0,0 0 15,0 0-15,42 0 31,0 0-31,0 0 16,21 0-16,-20 0 0,20-21 16,0 21-16,1 0 0,-22-21 0,21 21 15,0-21-15,1 21 0,-1-22 0,0 22 16,1-21-16,-22 21 0,21 0 16,-21-21-16,1 21 0,-1-21 0,0 21 15,-21 21 16,0 0-31,-21 0 0,0 1 0,21-1 16,-22 0-16,1 0 0,21 0 0,0 22 16,-21-22-16,0 0 0,21 0 15,-21 0-15,21 0 0,0 1 16,0-1-16,21-21 31,0 0-31,0 0 16,0-21-16,1-1 0,-1 1 15,0 0-15,-21 0 0</inkml:trace>
  <inkml:trace contextRef="#ctx0" brushRef="#br1" timeOffset="167167.98">19685 8636 0,'0'0'0,"-21"0"0,0 0 0,-1 0 16,1 21-16,21 0 0,-21-21 15,21 22-15,0-1 0,0 0 16,0 0-16,0 0 16,21-21-1,0 0-15,1 0 0,-1 0 16,0 0-16,0 0 0,0-21 16,0 21-16,-21-21 0,0 0 15,22 0-15,-22-1 16,0 1-16,0 0 15,-22 21-15,1 0 16,0 0-16,0 0 0,0 0 16,0 0-16,-1 0 0,22 21 15,-21-21-15,21 21 0,-21-21 16,21 22-16,0-1 0,0 0 16,-21-21-16</inkml:trace>
  <inkml:trace contextRef="#ctx0" brushRef="#br1" timeOffset="168032.31">19939 8911 0,'0'0'0,"-21"0"15,-22 0 1,22 21-16,0 1 16,0-1-16,21 0 0,0 0 15,-21 0-15,21 0 0,-21 1 16,21-1-16,0 0 0,0 0 0,0 0 15,0 0-15,0 1 16,0-1-16,21-21 0,0 0 0,-21 21 16,21-21-16,0 0 0,0 0 0,1 0 15,-1 0 1,0 0-16,0 0 0,0 0 0,-21-21 16,21 0-16,-21-1 15,0 1-15,0 0 16,0 0-16,0 0 0,-21 0 0,21-1 15,-21 1-15,0 0 0,21 0 0,-21 0 16,21 0-16,0-1 16,0 1-16,0 0 0,21 21 15,0-21-15,0 21 0,0 0 16,1 0-16,-1 0 0,0 0 16,21 0-16,-21 0 0,1 21 0,-1 0 15,0-21-15,0 21 0,0 1 16,0-1-16,-21 0 0,0 0 15,0 0-15,0 0 0,0 1 0,0-1 16,0 0-16,0 0 0,0 0 16,-21-21-16,21 21 0,-21 1 15,21-44 32,0 1-31,0 0-16,0 0 0,0 0 15,0 0-15,0-1 16,21 1-16,0 0 0,1-21 0,-1 21 16,0-1-16,0 1 0,0 0 0,0 0 15,1 0-15,-1 21 0,0 0 16,0 0-16,0 0 0,0 0 0,1 0 16,-1 21-16,0 0 0,-21 0 0,0 0 15,0 22-15,0-22 0,0 0 16,0 0-16,0 22 0,0-22 0,0 0 15,0 0-15,0 0 0,0 0 0,-21-21 16,0 22-16,-1-22 16,22 21-16,22-42 47,-1-1-47</inkml:trace>
  <inkml:trace contextRef="#ctx0" brushRef="#br1" timeOffset="168332.14">20934 8509 0,'0'-21'0,"0"42"0,0-21 31,0 42-15,0-20-16,0-1 15,0 21-15,0 0 0,21-20 0,-21 20 16,21 0-16,-21 1 0,0-1 16,0 0-16,0 1 0,21-22 0,-21 21 15,21-21-15,-21 0 0,0 1 16,0-1-16,0 0 0,0 0 16,22-21-1,-1 0 1,-21-21-16,0 0 0,21 0 15,0-1-15</inkml:trace>
  <inkml:trace contextRef="#ctx0" brushRef="#br1" timeOffset="168564">21357 8488 0,'0'0'0,"0"-21"16,0 0-1,-21 21-15,0 0 0,0 21 16,-1 0-16,1 0 0,21 0 15,-21 0-15,0 22 0,0-22 16,21 21-16,-21 1 0,-1-1 0,1 0 16,0 1-16,21-1 0,0 0 0,-21-21 15,21 22-15,-21-22 0,21 21 16,0-21-16,0 1 0,0-1 16,21-21-1,0 0 1,0 0-16</inkml:trace>
  <inkml:trace contextRef="#ctx0" brushRef="#br1" timeOffset="169032.19">21611 8763 0,'0'-21'15,"0"42"-15,0-63 0,0 21 0,-21 21 16,0-22-16,21 1 0,-21 21 15,-1-21-15,1 21 0,0 0 16,0 21-16,0 0 16,21 1-16,-21-1 0,-1 0 0,1 21 15,21 1-15,-21-1 0,0-21 0,0 21 16,21 1-16,0-22 0,0 21 16,-21-21-16,21 1 0,0-1 0,0 0 15,0 0-15,21-21 16,0 0-16,0 0 15,0 0-15,0 0 0,1-21 16,-1 0-16,0 21 0,0-21 0,0-1 16,0 1-16,1 0 0,-1-21 15,-21 21-15,21-22 0,-21 22 0,21-21 16,-21 21-16,0-1 0,0 1 0,0 0 16,0 0-16,0 42 15,0 0 1,0 0-16,0 1 0,-21-1 15,0 21-15,21-21 0,-21 22 0,21-22 16,0 0-16,0 21 0,0-21 0,-22 1 16,22-1-16,0 0 15,22-21-15,-1 0 16,0 0-16,0 0 16,0 0-16</inkml:trace>
  <inkml:trace contextRef="#ctx0" brushRef="#br1" timeOffset="169984.14">21992 8551 0,'0'0'0,"0"-21"0,0 0 16,-21 0-16,0 21 0,0 0 16,-1 21-1,22 0-15,-21 0 0,21 1 16,-21-1-16,21 21 0,0 0 0,0-20 15,0 20-15,0 0 16,0 1-16,-21-1 0,21-21 0,0 21 16,0-20-16,0 20 0,0-21 0,0 0 15,0 0-15,0 1 0,0-1 16,21-21 0,0 0-1,0 0-15,1-21 0,-1-1 16,0 22-16,0-21 0,-21 0 0,21 0 15,0-21-15,1 20 16,-22 1-16,21-21 0,-21 21 0,21-22 0,-21 22 16,0 0-16,0 0 0,0 0 0,0 42 47,0 0-47,0 21 0,0-20 0,0-1 15,0 21-15,-21-21 0,21 22 16,0-22-16,0 0 0,0 0 0,0 0 15,0 0-15,0 1 0,0-1 0,0 0 16,21-21 0,0 0-16,0 0 15,0 0-15,1-21 16,-1 0-16,0-1 16,-21 1-16,21 0 0,0 0 0,-21 0 15,21 0-15,1-22 0,-22 22 16,0-21-16,21 21 0,0-1 0,-21 1 15,0 0-15,0 42 47,0 0-47,0 1 0,0-1 16,0 0-16,-21 0 0,21 0 16,0 0-16,0 1 0,0-1 15,0 0-15,0 0 16,21-21-1,0 0 1,0 0-16,0 0 0,1 0 16,-1-21-16,-21 0 15,21 21-15,0-21 0,0-1 0,-21 1 16,21 0-16,-21 0 0,22 0 16,-22 0-16,0-1 0,0 1 15,0 0-15,0 0 0,0 0 0,-22 21 31,1 0-31,0 21 16,21 0-16,-21-21 0,21 21 0,-21 22 16,21-22-16,0 0 0,0 0 15,0 0-15,0 0 0,0 22 16,0-22-16,0 0 0,0 0 16,0 0-16,0 1 0,0-1 15,21-21-15,0 0 16,0 0-16,0 0 0,1 0 0,-1 0 15,0 0-15,0 0 0,0-21 0,0-1 16,1 1-16,-1 21 0,0-21 16</inkml:trace>
  <inkml:trace contextRef="#ctx0" brushRef="#br1" timeOffset="170640.77">22881 8086 0,'-21'0'16,"42"0"-16,-63 0 0,21 0 0,-1-21 0,44 21 46,20 0-46,-21 0 16,21 0-16,1 0 0,-1-22 16,0 22-16,1 0 0,-1 0 0,0 0 15,-20-21-15,20 21 0,0 0 0,-21 0 16,1-21-16,-1 21 0,0 0 16,0 0-16,0 0 0,-21-21 15,21 21 1,-21 21 15,0 0-31,0 0 16,-21 22-16,21-22 0,0 0 0,0 21 15,0 1-15,0-22 0,-21 21 16,21 1-16,0-1 0,-21 0 0,21 1 16,0-1-16,0 0 0,0 1 0,0-1 15,0 21-15,0-20 0,0-1 16,0 22-16,0-22 0,0 21 0,0-20 15,0-1-15,0 22 0,21-22 0,-21-21 16,0 21-16,0 1 0,0-22 16,0 21-16,0-21 0,0 1 0,0-1 15,0 0-15,-21 0 0,21 0 16,-21 0-16,0-21 0,-1 22 16,1-22-16,0 21 0,0-21 0,0 21 15,0-21-15,-1 0 0,1 21 0,0-21 16,0 0-16,0 0 0,0 0 15,-1 0-15,1 0 0,0 0 16,0 0-16,0 0 16,0 0-16,-1 0 15,22-21-15,-21 21 16</inkml:trace>
  <inkml:trace contextRef="#ctx0" brushRef="#br0" timeOffset="185427.7">6773 12467 0,'0'0'0,"21"0"16,1-21-16,-1 21 15,-21-21-15,0 0 16,0 42 0,-21 0-16,-1-21 15,1 42-15,-21-20 0,0-1 0,-1 21 16,1 0-16,0 22 0,-22-22 16,22 22-16,-1-1 0,-20 1 0,21-1 15,-1-20-15,1 20 16,0-21-16,-1 1 0,1-1 0,0 0 0,-1 1 15,1-22-15,0 21 16,20-21-16,1 1 0,0-22 0,0 21 16,0-21-16,0 0 15,42-21 1,0-1-16,0 22 16,0-21-16,0-21 0,1 21 15,20 0-15,-21-1 0</inkml:trace>
  <inkml:trace contextRef="#ctx0" brushRef="#br0" timeOffset="185779.5">7091 12467 0,'-21'21'16,"-1"1"-1,1-1-15,0 0 0,-21 21 16,-1-21-16,22 22 0,-21-1 0,0 22 16,-22-22-16,22 21 0,-1 1 15,-20-22-15,21 22 0,-1-22 0,1 0 16,0 1-16,-1-1 0,1 0 16,21 1-16,-22-22 0,22 21 0,0-21 15,0 1-15,0-1 0,0-21 16,-1 21-16,22 0 15,-21-21-15,21-21 32,0 0-17,21 0-15,1 21 0,-22-22 0,21 22 16,0-21-16,0 0 0,0 21 16</inkml:trace>
  <inkml:trace contextRef="#ctx0" brushRef="#br0" timeOffset="186052.34">7175 12933 0,'-42'85'15,"21"-64"-15,0 0 16,0 0-16,21 0 0,-22 0 0,1 22 15,21-22-15,-21 0 0,0 0 16,21 0-16,-21 1 0,0-1 0,-1-21 16,22 21-16,-21 0 15,21-42 17,0 0-17,21 0-15,1-1 0</inkml:trace>
  <inkml:trace contextRef="#ctx0" brushRef="#br0" timeOffset="186368.16">7133 12764 0,'-21'0'16,"0"21"-1,21 0-15,0 0 0,21-21 31,0 0-31,0 0 0,0 0 16,1 0-16,-1 0 0,-21-21 0,21 21 16,0-21-16,-21 0 0,0-1 15,0 1-15,0 0 16,-21 0 0,0 21-16,0 0 0,-1 0 0,1 0 15,0 0-15,0 0 0,0 0 16,0 0-16,21 21 15,-22 0-15,22 0 0,0 1 0,0-1 16,0 0-16,0 0 16,22 0-16,-1 0 0</inkml:trace>
  <inkml:trace contextRef="#ctx0" brushRef="#br0" timeOffset="186831.93">7408 12954 0,'0'0'0,"-21"85"31,21-43-31,-21-21 0,21 0 0,0 1 0,0-1 16,0 0-16,-21 0 16,21 0-16,0 0 0,0 1 15,0-1-15,0-42 47,0-1-31,0 1-16,0 0 0,0 0 15,0-21-15,0 20 0,21-20 16,0 21-16,0-21 0,0-1 0,1 22 16,20-21-16,-21 21 0,21-1 0,1 1 15,-22 0-15,21 21 16,-21 0-16,22 0 0,-22 21 0,0 0 15,0 1-15,0-1 0,-21 0 16,22 21-16,-22-21 0,0 1 0,0 20 16,0-21-16,-22 21 0,1-20 15,0-1-15,21 0 0,-21 0 0,21 0 16,-21-21-16,21 21 0,21-42 31,0 21-31,0-21 16,0 0-16,1 0 0,-1 0 15,0-1-15</inkml:trace>
  <inkml:trace contextRef="#ctx0" brushRef="#br0" timeOffset="187147.74">8149 12658 0,'-21'84'31,"21"-62"-31,-21 20 0,21 0 15,0 1-15,0-1 0,0 0 0,0 1 16,0-1-16,0 0 0,0 22 0,0-22 16,0 22-16,0-1 0,0 1 15,0-1-15,0 22 0,0-22 16,0 22-16,0 0 0,0-1 0,0 1 16,0-22-16,-21 22 0,-1 0 0,1-1 15,0 1-15,0-21 0,0-1 16,0 1-16,-1-22 0,22 0 15,0-21-15,0 1 0,0-1 0,0-42 32,0-1-32,0 1 0,22-21 15,-22 0-15,21-22 0,0 22 0,-21-22 16,21 1-16,-21-1 0</inkml:trace>
  <inkml:trace contextRef="#ctx0" brushRef="#br0" timeOffset="187444.58">8086 13018 0,'0'-43'0,"0"86"0,0-149 0,0 63 16,0 22-16,0-21 0,0 21 0,0 0 15,0-1-15,21 1 0,-21 0 16,21 21-16,0 0 0,0 0 0,22 0 16,-22 0-16,0 21 0,21 0 15,-21 1-15,1 20 0,-1-21 16,0 21-16,-21 1 0,0-1 0,0-21 0,0 22 15,0-1-15,0-21 0,-42 21 16,20-20-16,1-1 0,0 0 16,0 0-16,-21-21 0,20 21 15,1-21-15,0 0 0,0 0 16,21-21 0,0 0-1,0 0-15,21 0 0,0-1 16,-21 1-16,21 0 0</inkml:trace>
  <inkml:trace contextRef="#ctx0" brushRef="#br0" timeOffset="188128.18">8424 12806 0,'0'0'16,"0"-21"-16,0 42 31,0 0-31,0 0 0,0 0 16,0 1-16,0-1 0,0 21 15,0-21-15,0 0 0,0 22 0,0-22 16,0 0-16,0 0 0,0 0 16,0 1-16,0-1 0,21 0 0,1-21 15,-1 21-15,0-21 16,0 0-16,0 0 16,0-21-16,1 21 0,-1-21 0,0 0 15,0-1-15,0 1 0,0-21 16,1 21-16,-1-22 0,0 1 15,0 21-15,0-21 0,-21-1 16,0 22-16,21 0 0,-21 0 0,0 42 31,0 0-31,-21 0 16,0 22-16,21-22 0,0 21 0,0-21 16,0 22-16,0-1 0,0-21 15,0 21-15,0-20 0,0-1 0,0 0 16,21 0-16,-21 0 0,21 0 15,1-21-15,-1 0 0,21 0 0,-21 0 16,0 0-16,22 0 0,-22 0 0,21-21 16,-21 21-16,22-21 15,-1 0-15,-21-21 0,22 20 0,-22-20 16,21 21-16,-21-21 0,0-1 0,1-20 16,-22 20-16,0 1 0,0-21 15,0 20-15,0-20 0,0 20 0,0 1 16,0 0-16,0 21 0,0-1 15,0 1-15,-22 0 0,1 21 16,21 21-16,-21-21 0,21 43 16,0-22-16,-21 0 0,21 21 15,-21 1-15,21-1 0,-21 21 16,21-20-16,0-1 0,0 22 0,0-22 16,0 0-16,0 1 0,0-22 15,0 21-15,0-21 0,0 0 0,0 1 16,21-1-16,0 0 0,0-21 15,0 0-15,0 0 16,1 0-16,-1-21 16,-21 0-16,0-1 0,21 1 0,-21 0 15,21-21-15</inkml:trace>
  <inkml:trace contextRef="#ctx0" brushRef="#br0" timeOffset="188304.08">9186 12658 0,'-21'21'16,"42"-42"-16,-42 63 16,42-42-1,22 0-15,-22 0 16,21 0-16,-21 0 0,22 0 0,-1 0 16,21-21-16,-20 0 0,20 0 15,-20 21-15,20-22 0</inkml:trace>
  <inkml:trace contextRef="#ctx0" brushRef="#br0" timeOffset="188833.78">10245 12256 0,'0'0'0,"-22"0"0,44 0 16,-1 0-1,0 0-15,21 0 0,-21 0 0,22-22 16,-22 22-16,21 0 0,-21 0 0,22-21 16,-1 21-16,0 0 0,-20 0 15,20-21-15,-21 21 0,0 0 16,-42 0 0,0 0-16,0 0 15,-22 0-15,22 0 0,-21 0 0,0 0 16,20 0-16,-20 0 0,0 0 15,21 0-15,-22 0 0,22 21 0,0-21 16,0 21-16,0 1 0,-1-22 16,1 21-16,0 0 0,21 0 0,0 21 15,0-20-15,-21-1 0,21 21 0,0-21 16,-21 22-16,21-1 0,-21 0 16,21 1-16,-22-1 0,1 0 0,21 1 15,-21 20-15,0-21 16,0 22-16,0-22 0,-1 1 0,1 20 15,21-21-15,0 1 0,0-1 0,0 0 16,0 1-16,0-1 0,0 0 16,0-20-16,0 20 0,21-21 0,1 21 15,-1-20-15,-21-1 0,21 0 16,0 0-16,0-21 0,0 21 0,1-21 16,-1 0-16,21 0 0,-21 0 0,0 0 15,22 0-15,-22-21 0,21 0 16,1 0-16,-22 0 0,21-22 0,0 22 15,1-21-15</inkml:trace>
  <inkml:trace contextRef="#ctx0" brushRef="#br0" timeOffset="189511.8">11028 12700 0,'0'0'0,"-21"-21"0,-22 0 15,22 21-15,-21-21 0,21 21 0,-22 0 16,22 0-16,-21 0 0,21 0 0,-22 0 15,22 21-15,0 0 0,-21 0 16,20 21-16,1-20 0,21 20 0,0 0 16,-21 1-16,21-1 0,0-21 15,0 21-15,0-20 0,0-1 16,0 0-16,0 0 0,21 0 0,-21 0 16,21-21-16,1 0 0,-1 0 15,0 0-15,0 0 0,0 0 0,0-21 16,1 0-16,-1 0 0,0 0 0,0 0 15,0-22-15,0 22 0,-21 0 16,22-21-16,-22-1 0,21 22 0,-21 0 16,21 0-16,-21 0 0,0-1 15,0 44 1,0-1-16,0 0 16,0 0-16,-21 0 0,21 0 0,0 1 15,0 20-15,0-21 0,0 0 0,0 0 16,0 1-16,21-1 0,0 0 15,0-21-15,0 21 0,1-21 16,-1 21-16,21-21 0,-21 0 0,22 0 16,-22 0-16,0 0 0,21-21 15,-21 0-15,1 21 0,-1-21 0,0 0 16,-21-22-16,0 22 0,21-21 16,-21 21-16,0-22 0,0-20 0,0 20 15,0 1-15,0 0 0,-21-1 0,0 1 16,0 0-16,-1 21 0,-20-1 15,0 1-15,21 0 0,-43 21 16,22 0-16,-1 0 0,-20 0 0,21 21 16,-22 0-16,22 1 0,-22 20 15,22 0-15,0 1 0,20-1 0,-20 21 16,21 1-16,0-22 0,0 22 16,21-22-16,-22 22 0,22-22 0,0 0 15,0 1-15,22-1 0,-1-21 0,0 21 16,0-20-16,0-1 0,0-21 15,22 21-15,-1 0 0,0-21 0,1 0 16,-1 0-16,0 0 0,22 0 16,-22-21-16,1 0 0,-1 21 0,21-21 15,-41-1-15,20 1 0,0 0 16</inkml:trace>
  <inkml:trace contextRef="#ctx0" brushRef="#br0" timeOffset="190015.93">11557 12383 0,'0'21'16,"-21"21"0,0-21-16,-1 0 0,22 22 15,0-22-15,0 21 0,-21 1 0,21-1 16,-21 0-16,21 1 0,0-22 15,0 21-15,0 0 0,0-20 0,0-1 16,0 0-16,0 0 0,0 0 0,21-21 16,0 0-1,1 0-15,-1 0 16,0-21-16</inkml:trace>
  <inkml:trace contextRef="#ctx0" brushRef="#br0" timeOffset="190699.82">11409 12679 0,'0'21'15,"21"-21"1,0 0 0,0 0-16,0 0 0,1 0 0,20 0 15,-21-21-15,21 21 16,1-21-16,-1 0 0,22 21 0,-22-22 15,0 22-15,1-21 0,-1 0 0,-21 21 16,0 0-16,0 0 0,1 0 16,-22 21-1,-22-21-15,1 21 16,0 1-16,0-1 0,0 21 0,0-21 16,21 0-16,-22 22 0,22-22 0,0 0 15,0 0-15,0 0 0,0 1 16,0-1-16,22 0 0,-1-21 15,0 0-15,0 0 0,21 0 0,-20 0 16,20 0-16,0-21 0,1 21 16,-22-21-16,21-1 0,0 1 0,-20 0 15,20 0-15,-21 0 0,21 0 16,-20-22-16,-1 22 0,-21 0 0,0 0 16,21 0-16,-21-1 0,0 1 15,0 0-15,-21 21 31,0 21-31,21 0 0,0 1 16,0-1-16,-22 21 0,22-21 0,0 22 16,0-1-16,-21 0 0,21 22 0,0-22 15,0 22-15,0-22 0,0 21 16,0-20-16,0 20 0,0-20 16,0-1-16,0 21 0,0-20 0,0-1 15,0 22-15,0-22 0,0 0 16,0 1-16,-21-22 0,0 21 0,0-21 15,0 0-15,-22 1 0,22-1 16,-21-21-16,-1 0 0,1 0 0,0 0 16,-22 0-16,22 0 0,-22 0 0,22-21 15,-21-1-15,20 1 0,1 0 16,21-21-16,-22 21 0,22-22 0,0 22 16,0 0-16,21-21 0,0 20 15,0 1-15,0-21 0,0 21 16,21 0-16,21-1 0,-20-20 0,20 21 15</inkml:trace>
  <inkml:trace contextRef="#ctx0" brushRef="#br0" timeOffset="190979.68">12636 12552 0,'-21'42'31,"21"-21"-15,-21 22-16,21-1 0,0 0 0,0 1 16,0 20-16,0 1 0,0-22 0,0 22 15,0-1-15,0-21 0,0 22 16,0-22-16,0 22 0,0-22 0,-21 0 16,21 1-16,0-1 0,0 0 0,0 1 15,0-22-15,0 0 0,0 0 16,0 0-16,21-21 15,-21-21 1,0 0-16,0-21 0,0 21 0</inkml:trace>
  <inkml:trace contextRef="#ctx0" brushRef="#br0" timeOffset="191275.51">12594 12764 0,'0'0'0,"0"-43"0,0 22 0,0 0 15,0 0-15,0 0 0,0-1 16,0 1-16,21 21 0,0-21 0,1 21 16,-1 0-16,21-21 0,-21 21 15,22 0-15,-1 0 0,0 0 0,-21 0 16,22 0-16,-22 21 0,0 0 0,-21 22 16,0-22-16,0 0 15,-21 0-15,0 0 0,-22 22 16,22-22-16,-21 0 0,0 0 15,-1 0-15,1 0 0,21 1 0,-22-22 16,22 21-16,0-21 0,0 0 0,21-21 31,21-1-15,0 1-16,0 0 0,22 0 0</inkml:trace>
  <inkml:trace contextRef="#ctx0" brushRef="#br0" timeOffset="191632.48">13123 12637 0,'0'0'0,"-21"0"0,42 0 47,0 0-47,1 0 0,20-22 0,-21 22 16,21-21-16,-20 0 0,20 21 15,-21-21-15,0 21 0,0-21 0,1 0 16,-1 21-16,-21-22 0,0 1 16,-21 21-1,-1 0-15,-20 0 0,21 0 0,0 0 16,-22 21-16,22 1 0,-21-1 16,21 0-16,0 0 0,-22 0 15,43 0-15,-21 1 0,21 20 0,0-21 16,0 0-16,0 0 0,0 22 15,0-22-15,0 0 0,21-21 0,0 21 16,1 0-16,20-21 0,-21 0 16,21 0-16,-20 0 0,20 0 0,0 0 15,-21-21-15,22 0 0</inkml:trace>
  <inkml:trace contextRef="#ctx0" brushRef="#br0" timeOffset="191869.36">13928 12573 0,'0'0'16,"-22"0"-16,44 0 31,-1 0-31,0 0 16,0 0-16,21 0 0,-20 0 15,-1 0-15,21 0 0,-21 0 0,0 0 0,1 0 16,-1 0-16,0 0 16</inkml:trace>
  <inkml:trace contextRef="#ctx0" brushRef="#br0" timeOffset="192023.27">13906 12679 0,'0'0'0,"0"21"0,-21 21 31,21-20-15,21-22-16,1 0 16,20 0-16,-21 0 0,0 0 15,22 0-15,-1-22 0,-21 1 0,21 21 16,1-21-16,-1 0 0</inkml:trace>
  <inkml:trace contextRef="#ctx0" brushRef="#br0" timeOffset="192479.97">14795 11959 0,'0'0'16,"-21"0"-16,0 0 0,0 0 0,0 0 16,0 21-1,-1-21-15,1 22 0,21-1 0,0 0 16,-21-21-16,42 0 47,0-21-16,-42 21 31,0 0-46,21 21 31,0 0-47,0 0 16,0 0-16,0 1 0,0-1 15,0 0 1,21-21-1,0 0 1,1 21-16,-1-21 0</inkml:trace>
  <inkml:trace contextRef="#ctx0" brushRef="#br0" timeOffset="192875.75">14922 12383 0,'0'-43'15,"22"43"1,-1 21 0,-21 1-16,0-1 15,0 0-15,21 0 16,-21 21-16,0-20 0,0 20 0,0 0 0,0-21 15,0 22-15,0-1 0,0 0 16,0-20-16,0 20 0,0-21 16,0 0-16,0 22 0,0-22 15,0 0-15,-21-21 16,0-21 0,21 0-16,-22-1 0,22 1 15,0 0-15,0 0 0,0-21 16,0 20-16,0-20 0,22 21 0,-1 0 15,0-22-15,21 22 0,-21 0 16,1 0-16,20 0 0,-21 0 16,21-1-16,1 1 0,-22 21 0,21 0 15,-21 0-15</inkml:trace>
  <inkml:trace contextRef="#ctx0" brushRef="#br0" timeOffset="193371.47">15663 12637 0,'0'-22'31,"0"1"-31,0 0 16,0 0-16,0 0 0,0 0 16,0-1-16,0 1 0,0 0 15,0 0-15,-21 21 31,0 0-31,0 21 0,0-21 0,-1 21 16,-20 0-16,21 22 0,0-22 0,0 0 16,-22 21-16,22-20 0,0 20 15,0-21-15,21 21 0,0-20 0,0 20 16,0-21-16,0 0 0,0 0 16,0 1-16,21-22 0,0 21 0,0-21 15,0 0-15,1 0 0,-1 0 16,0 0-16,0-21 0,21 21 15,-20-22-15,-1 1 0,0 0 0,0 0 16,0-21-16,0 20 0,1 1 0,-1-21 16,-21 21-16,0-22 0,0 22 15,0 0-15,21 0 0,-21 0 16,0 42 0,0 0-1,0 0-15,0 0 0,0 1 16,0-1-16,0 0 0,0 0 15,21 0-15,-21 0 0,21 1 0,0-1 16,-21 0-16,22-21 0,-1 0 16,21 21-16,-21-21 0,0 0 15</inkml:trace>
  <inkml:trace contextRef="#ctx0" brushRef="#br0" timeOffset="194040.68">16446 12594 0,'0'0'0,"0"-21"0,0-21 15,0 21-15,-21-1 16,0 1-16,-21 0 0,21 21 0,-1 0 16,-20 0-16,21 0 0,-21 0 15,20 0-15,1 21 0,-21-21 16,21 21-16,0 1 0,-1-1 0,1 0 16,0 0-16,21 0 0,0 0 15,0 22-15,0-22 0,0 0 0,0 0 16,0 0-16,0 22 0,21-43 0,0 21 15,1 0-15,-22 0 0,21-21 16,0 0-16,21 0 0,-21 0 0,1 0 16,-1 0-16,0 0 0,0-21 15,0 21-15,0-21 0,1 0 0,-1 0 16,0-22-16,0 22 0,0-21 0,0-1 16,-21 1-16,22 0 15,-22-1-15,21 1 0,-21-21 0,0 20 16,0 1-16,0 0 0,0 20 0,0 1 15,0 0-15,0 0 0,-21 21 16,-1 0 0,1 21-16,21 0 0,0 0 15,-21 22-15,21-22 0,-21 21 0,21 1 16,0-22-16,0 21 0,0 0 0,0-20 16,21 20-16,0 0 0,0-21 15,-21 22-15,22-22 0,-1 0 0,0 0 16,0 0-16,0-21 0,0 22 15,1-22-15,-1 0 0,0 0 16,0 0-16,0-22 0,0 22 16,1-21-16,-1 0 0,0 0 15,0 0-15,0-22 0,-21 22 16,21 21-16,-21-21 0,22 0 0,-22 42 47,0 0-47,0 0 0,-22 1 15,22-1-15,-21-21 0,21 21 0,-21 0 16,21 0-16,0 0 0,0 1 16,21-22 15,-21-22-31,21 1 16,1 0-16</inkml:trace>
  <inkml:trace contextRef="#ctx0" brushRef="#br0" timeOffset="194296.01">16912 12340 0,'-63'0'15,"63"21"1,0 1-16,21-22 31,0 0-15,0 0-16,-21-22 15,0 1 1,-21 21 0,0 0-1,0 0-15,-1 21 16,1 1-16,21-1 16,0 0-16</inkml:trace>
  <inkml:trace contextRef="#ctx0" brushRef="#br0" timeOffset="194663.8">17314 12552 0,'21'-21'16,"-42"42"-16,42-63 0,-21 20 16,-21 22-1,0 0-15,0 0 0,0 0 16,0 0-16,-1 0 0,1 22 0,0-1 15,0 0-15,21 0 0,-21 0 0,21 0 16,0 1-16,0-1 0,0 0 16,0 0-16,0 0 0,0 0 15,21 1-15,0-22 16,0 0-16,0 0 0,1 0 16,-1 0-16,0 0 0,0 0 0,0-22 15,0 1-15,-21 0 0,22 21 16,-22-21-16,21 0 0,-21-22 0,0 22 15,0 0-15,0 0 0,0 0 16,-21 0-16,-1-1 0,22 1 0,-21 21 16,0-21-16,0 21 0,0 0 0,0 0 15,-1 0-15,1 0 0,0 0 16</inkml:trace>
  <inkml:trace contextRef="#ctx0" brushRef="#br0" timeOffset="195043.67">17589 12065 0,'0'0'16,"-21"21"-16,21 0 0,-21-21 15,21 22 1,0-44 15,0 1-15,21 21-16,-21-21 15,0 42 17,0 0-32,0 1 15,0-1-15,-21 0 0,21 0 16,-21 0-16,21 0 0,-21 1 16,0-1-16,21 0 0,0 0 15</inkml:trace>
  <inkml:trace contextRef="#ctx0" brushRef="#br0" timeOffset="195409.03">17949 11917 0,'0'21'16,"0"0"0,0 0-16,21 1 0,1-1 0,-1 21 15,-21-21-15,21 22 0,-21-22 16,21 21-16,-21 0 0,0-20 0,21 20 16,-21 0-16,0 1 0,0-22 15,0 21-15,0 0 0,-21 1 0,0-22 16,-21 21-16,20 1 0,-20-1 0,21-21 15,0 21-15,-22-20 0,22-1 16,0 21-16,0-21 0,0 0 16,21 1-16,-21-22 0,42 0 31,-21-22-15,21 1-16</inkml:trace>
  <inkml:trace contextRef="#ctx0" brushRef="#br0" timeOffset="196095.72">18203 11684 0,'0'-21'16,"43"21"-1,-22 0 1,0 0-16,21-21 0,-21 21 15,22 0-15,-22 0 0,21 0 0,1 0 16,-22 0-16,21 0 0,-21 0 16,0 0-16,1 0 0,-1 21 0,0-21 15,0 21-15,-21 0 16,0 0 0,0 1-16,0-1 15,0 0-15,0 0 16,0 0-16,0 0 15,0 1-15,0-1 0,0 0 16,0 0-16,0 0 16,0 22-16,21-22 0,-21 21 0,21 0 15,-21-20-15,0 20 0,0 0 16,0 1-16,0-1 0,0 0 0,0 1 16,0-1-16,0 0 0,0 22 0,0-22 15,0 0-15,0 22 0,0-22 16,0 22-16,0-1 0,0-20 0,0-1 15,-21 21-15,0-20 0,0-1 0,0 0 16,21 1-16,-21-1 0,-1 0 16,22-20-16,-21 20 0,0-21 0,21 0 15,-21 0-15,0 1 0,0-1 16,-1 0-16,1-21 0,0 0 16,0 21-16,0-21 0,-22 0 0,22 0 15,-21 0-15,-22 0 0,22 0 16,-21-21-16,20 21 0,-20-21 0,-1 0 15,22 21-15,0-22 0,-1 1 0,22 21 16,-21-21-16</inkml:trace>
  <inkml:trace contextRef="#ctx0" brushRef="#br0" timeOffset="200937.35">7112 11642 0,'0'0'0,"-21"0"63,0 0-48</inkml:trace>
  <inkml:trace contextRef="#ctx0" brushRef="#br0" timeOffset="201979.88">7281 11388 0,'0'0'0,"21"0"16,-21-21-16,0-1 15,0 1 17,-21 21-17,0 0-15,0 0 16,0 0-16,0 0 0,-1 21 15,1-21-15,0 0 0,0 0 0,0 22 16,-22-22-16,22 0 0,-21 21 16,21-21-16,-22 21 0,1-21 0,0 21 15,21-21-15,-22 0 0,1 21 16,21-21-16,-22 21 0,1-21 0,21 22 16,-21-22-16,20 21 0,-20-21 0,21 21 15,-21 0-15,20-21 0,-20 21 16,21 0-16,-21 1 0,20-22 0,1 21 15,-21 0-15,21 0 16,0 0-16,-22-21 0,22 21 0,0 1 0,0-1 16,-22 0-16,22-21 0,0 21 15,0 0-15,0 0 0,0 1 16,-22-1-16,22 0 0,0 21 0,0-21 16,0 1-16,-1-1 0,1 21 15,0-21-15,-21 22 0,21-22 0,-1 0 16,1 21-16,0-21 0,0 1 15,0 20-15,21-21 0,-21 0 0,-1 0 16,22 22-16,0-22 0,-21 0 0,21 0 16,-21 22-16,21-22 15,-21 0-15,21 0 0,0 0 0,-21 0 16,21 22-16,-21-22 0,21 21 0,0-21 16,-22 22-16,22-22 0,0 21 15,0-21-15,0 22 0,0-22 0,0 21 16,0-21-16,0 22 0,0-22 15,0 21-15,0-21 0,0 22 0,0-22 16,0 0-16,22 0 0,-22 22 16,21-22-16,0 0 0,-21 0 0,0 0 15,21 22-15,0-22 0,0 0 0,-21 0 16,22 0-16,-1 22 0,0-22 16,0 0-16,0 0 0,0 21 15,1-20-15,-1-1 0,0 0 0,0 0 16,21 0-16,-20 0 0,-1 1 15,21-1-15,-21 0 0,0-21 0,22 21 16,-22 0-16,21-21 0,-21 21 16,22 1-16,-22-22 0,0 21 0,21-21 15,-20 21-15,20-21 0,-21 21 0,21-21 16,-20 0-16,20 21 0,0-21 16,1 0-16,-1 0 0,0 0 0,1 21 15,-1-21-15,0 0 0,1 0 0,-1 0 16,0 0-16,-21 0 0,22 0 15,-22 0-15,21 0 0,-21 0 16,1 0-16,-1 0 0,0 0 16,0 0-1,0 0-15,0-21 78,1 0-62,-22 0-16,21 21 0</inkml:trace>
  <inkml:trace contextRef="#ctx0" brushRef="#br0" timeOffset="203440.04">18246 10901 0,'0'0'0,"-22"-21"32,44 21 46,-1 0-78,0 0 15,0 0-15,0 21 0,22 0 16,-22-21-16,0 21 0,0-21 16,0 21-16,22 1 0,-22-22 15,21 21-15,-21-21 0,22 21 0,-22 0 16,0-21-16,21 21 0,-21 0 16,1 1-16,-1-1 0,0 0 0,0 21 15,21-21-15,-42 1 0,22 20 16,-1-21-16,0 21 0,0-20 0,0 20 15,0-21-15,1 21 0,-1-20 0,21 20 16,-21-21-16,0 0 0,1 22 16,20-22-16,-21 0 0,0 0 0,22 21 15,-22-20-15,0-1 0,21 0 16,-21 21-16,1-21 0,-1 22 16,0-1-16,0-21 0,-21 22 0,21-1 15,-21 0-15,21-21 0,-21 22 16,0-1-16,0 0 0,0-20 0,0 20 15,0 0-15,0-21 0,0 22 16,0-1-16,0-21 0,0 22 0,0-1 16,0-21-16,0 21 0,-21 1 0,21-1 15,-21 0-15,21 1 0,0-1 16,0 0-16,-21-20 0,0 20 0,0 0 16,21 1-16,-22-1 0,1-21 0,0 21 15,0 1-15,21-22 0,-21 21 16,0-21-16,-1 22 0,1-22 15,0 21-15,0-21 0,0 22 0,0-1 16,-1-21-16,1 22 0,0-22 16,0 21-16,0 0 0,0-20 0,-1 20 15,1-21-15,0 0 0,0 22 0,0-22 16,0 21-16,-1-21 0,1 0 16,0 1-16,0 20 0,0-21 0,-22 0 15,22 0-15,0 1 0,0-1 0,0 0 16,0-21-16,-1 21 0,1 0 15,0 0-15,0-21 0,21 22 16,-21-22-16,0 21 0,-1-21 16,22-21 46,22-1-62,-22 1 0,21 21 16,0-21-16</inkml:trace>
  <inkml:trace contextRef="#ctx0" brushRef="#br0" timeOffset="205816.28">20002 11345 0,'22'0'63,"-1"0"-63,0 0 0,0 0 15,106 0 1,-106-21-16,22 21 0,-22 0 16,0 0-16,21 0 0,-21 0 15,1 0-15,-44 0 31,1 0-15,0 0-16,0 0 0,0 0 0,0 0 16,-1 0-16,1 0 0,-21 0 15,21 0-15,0 0 0,-1 0 16,1 0-16,0 0 0,0 0 16,0 21-16,0-21 0,-1 0 0,1 0 15,0 0-15,21 22 0,-21-22 16,0 0-16,21 21 15,0 0 1,0 0-16,0 0 16,0 0-16,0 1 15,0-1-15,0 0 0,0 0 16,0 0-16,0 0 0,0 1 16,0-1-16,-21 0 0,21 0 15,0 21-15,-22-20 0,22-1 0,0 0 16,0 21-16,0-21 0,0 22 0,0-1 15,0-21-15,0 22 0,0-1 16,0 0-16,0 1 0,0-1 0,0 0 16,0 1-16,0-1 0,0 0 0,0 1 15,0-1-15,0 0 0,0-21 16,0 22-16,0-1 0,0 0 0,0 1 16,0-22-16,22 21 0,-22 1 0,21-22 15,-21 21-15,0-21 0,21 22 16,0-22-16,0 0 0,-21 0 15,21 0-15,1 0 0,-22 1 0,21-22 16,0 21-16,-21 0 0,21-21 16,0 0-16,0 21 0,1-21 0,-1 0 15,0 0-15,21 0 0,-21 0 0,1 0 16,-1 0-16,21 0 0,-21-21 16,0 0-16,22 21 0,-22-21 0,21-1 15,-21 1-15,1 0 0,20 0 0,-21 0 16,21-22-16</inkml:trace>
  <inkml:trace contextRef="#ctx0" brushRef="#br0" timeOffset="210035.45">19981 11345 0,'21'0'31,"1"0"0,-1 0-15,0 0-1,0 0 17,0 0-17,0 0-15,1 0 16,-1 0-16,0 0 0,0 0 0,0 0 16,0 0-16,22-21 0,-22 21 15,0 0-15,21 0 0,-20 0 0,-1 0 16,21 0-16,-21 0 0,0 0 15,1 0-15,-1 0 0,0 0 0,0 0 16,-21-21 31</inkml:trace>
  <inkml:trace contextRef="#ctx0" brushRef="#br0" timeOffset="-211636.41">20807 11811 0,'21'0'110,"0"-21"-110,0 21 15,22 0-15,-22 0 0,0 0 16,0 0-16,21 0 0,-20 0 0,-1 0 15,21 0-15,-21 0 0,0 0 0,1 0 16,-1 0-16,0 0 16,0 0-16,-21 21 0,0 0 0,21-21 15,-21 21-15,0 1 0,0-1 0,0 0 16,-21 0-16,0 0 16,-21 0-16,20 1 0,-20-1 0,21 0 15,0 0-15,-22-21 0,22 21 0,-21 0 16,21-21-16,0 0 0,-1 22 15,1-22-15,42-22 63,1 22-63,-1 0 16,0-21-16,0 21 0,0 0 15,0 0-15,1 0 0,-1 0 16,0 0-16,0 21 0,0-21 15,0 22-15,1-22 0,-1 21 0,0 0 16,0 0-16,0-21 0,0 21 0,1 0 16,-1 1-16,-21-1 0,0 0 15,0 0-15,0 0 0,21 0 0,-21 1 16,0-1-16,0 0 16,-21 0-16,0 0 0,-1-21 0,1 21 15,0 1-15,0-22 0,-21 21 0,20-21 16,1 0-16,-21 21 0,21-21 15,0 0-15,-22 0 0,22 0 16,0 0-16,0 0 0,0 0 0,-1 0 16,1 0-16,0 0 0,0 0 0,0-21 15,0 21-15,-1 0 16,22-21-16,0-1 0,-21 22 16,21-21 15,21 21 0,-21-21-31,22 21 0,-1-21 0,0 21 16</inkml:trace>
  <inkml:trace contextRef="#ctx0" brushRef="#br0" timeOffset="-210860.86">21950 11557 0,'0'0'0,"-21"-21"16,21 0 15,21 21-31,0 0 15,0 0-15,0 0 0,0 0 0,1 0 16,-1 0-16,0 0 0,0-21 16,0 21-16,22 0 0,-22 0 0,0 0 15,0 0-15,0-22 0,22 22 0,-22 0 16,0 0-16,21 0 0,-21 0 16,1 0-16,-1 0 0,0 0 15,0 0-15,0 0 0,0 0 16,-21 22-1,22-1-15,-22 0 0,21 0 0,-21 0 16,0 0-16,0 1 0,21 20 0,-21-21 16,0 21-16,21-20 0,-21 20 15,0-21-15,0 21 0,0 1 0,0-22 16,0 21-16,21 1 0,-21-1 16,21 0-16,-21 1 0,0-22 0,0 21 15,0 0-15,0 1 0,0-1 0,22 0 16,-22 1-16,0-22 0,0 21 15,0 1-15,0-1 0,0-21 0,0 21 16,0 1-16,0-1 0,0 0 0,0-20 16,0 20-16,0-21 15,0 21-15,0 1 0,0-22 0,0 0 16,0 0-16,0 22 0,0-22 0,0 0 16,0 0-16,0 0 0,0 0 15,-22 1-15,22-1 16,-21 0-16,0-21 0,21 21 15,-21-21-15,0 0 0,0 21 16,-1-21-16,1 0 0,0 21 0,-21-21 16,21 0-16,-22 22 0,1-22 0,0 0 15,20 21-15,-20-21 0,0 0 16,-1 21-16,22-21 0,-21 0 0,21 21 16,-22-21-16,22 0 0,0 0 15,0 21-15,0-21 0,0 21 0,-1-21 16,1 0-1,0 0-15,0 0 16,0 0-16,21-21 16,0 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2T02:01:07.0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529 1164 0,'0'-21'16,"0"0"15,0 42 16,0 0-31,-21 0-16,21 1 15,-21-1-15,21 0 16,0 0-16,0 0 0,0 0 0,0 1 16,0-1-16,0 0 0,0 0 0,0 0 15,0 0-15,0 1 16,0-1-16,0 0 0,0 0 16,0 0-16,0 0 15,21-21-15,-21 22 16,21-22-16,0 0 0,0 0 15,1 0-15,-1 0 16,0-22-16,0 1 16,-21 0-1,21 0-15,-21 0 16,21 0-16,-21-1 0</inkml:trace>
  <inkml:trace contextRef="#ctx0" brushRef="#br0" timeOffset="529.8">571 656 0,'0'0'0,"-21"0"15,21 21-15,0 1 0,0-1 0,0 0 16,0 0-16,0 0 0,0 0 16,-21 1-16,21-1 0,0 0 15,0 0-15,0 0 0,0 0 0,0 1 16,0-1-1,21-21-15,0 0 16,1 0-16,-1 0 16,0-21-16,0-1 0,0 1 15,0 0-15,-21 0 0,0 0 16,0 0-16,0-1 16,0 1-16,0 0 0,0 0 15,0 0-15,0 0 0,-21 21 0,0-22 16,0 22-16,0 0 15,0 0-15,-1 0 0,1 0 0,0 0 16,0 22-16,0-22 16,21 21-16,0 0 0,-21 0 15,-1-21-15,22 21 0,0 0 0,0 1 16,0-1-16,0 0 16,0 0-16,0 0 0,22 0 15,-1 1-15,0-22 0</inkml:trace>
  <inkml:trace contextRef="#ctx0" brushRef="#br0" timeOffset="1514.38">1418 1143 0,'0'0'0,"-21"-63"32,0 41-32,0 1 0,-1 21 15,22-21-15,-21 0 0,0 21 0,0 0 16,0 0-16,0 0 15,-1 0-15,1 0 16,0 0-16,0 0 0,21 21 16,-21 0-16,0 0 0,-1 1 15,22-1-15,-21 0 0,21 0 16,-21 21-16,21-20 0,0-1 0,-21 0 16,21 21-16,-21-21 0,21 1 15,0-1-15,-21 0 0,21 0 0,0 0 16,0 0-16,0 1 15,0-1-15,21-21 0,0 0 16,-21 21-16,21-21 0,0 0 16,0 0-16,1 0 15,-1 0-15,0 0 0,0 0 16,0 0-16,0 0 16,1 0-16,-1-21 0,0 21 0,0-21 15,0-1-15,0 22 0,1-21 16,20 0-16,-21 0 0,0 0 0,0 0 15,1-22-15,-1 22 0,0-21 16,0 21-16,0-22 0,-21 1 16,0 0-16,21-1 0,-21 1 0,22-22 15,-22 22-15,0 0 0,21-1 16,-21 1-16,0 0 0,0 21 16,0-22-16,0 22 0,21 0 0,-21 0 15,0 0-15,0-1 0,0 1 16,0 0-16,-21 21 31,0 0-15,-1 21-1,22 0-15,-21-21 0,0 22 16,21-1-16,0 0 0,-21 0 0,0 0 16,21 22-16,-21-22 0,21 0 15,0 21-15,0 1 0,-22-22 0,22 21 16,0 0-16,0 1 0,-21-22 15,21 21-15,0 1 0,0-22 16,0 21-16,0-21 0,0 22 0,0-22 16,0 21-16,0-21 15,0 0-15,0 1 0,0-1 0,21 0 16,-21 0-16,0 0 0,22 0 16,-22 1-16,21-22 0,0 21 0,0-21 15,0 21-15,0-21 16,1 0-16,-1 0 0,0 0 15,0 0-15,0 0 0,0 0 0,1 0 16,-1 0-16,0 0 0,0 0 16,0-21-16,0 21 0,1-21 0,-1 21 15,0-22-15,0 22 0,0-21 16,0 21-16,-21-21 0</inkml:trace>
  <inkml:trace contextRef="#ctx0" brushRef="#br0" timeOffset="17374.29">1079 1863 0,'0'0'0,"0"-21"16,0-1-16,0 1 16,0 0-1,0 42 63,0 0-78,0 1 0,0-1 16,0 0 0,0 0-16,22-21 0,-22 21 15,0 0-15,0 1 0,0-1 0,21-21 16,-21 21-16,0 0 0,0 0 16,0 0-16,0 1 0,21-1 15,-21 0-15,0 0 0,0 0 16,21 0-16,-21 1 0,0-1 15,0 0-15,0 0 0,0 0 0,0 0 16,0 1-16,21-1 0,-21 0 16,21 0-16,-21 0 0,0 0 15,0 22-15,22-22 0,-22 0 0,0 0 16,21 0-16,-21 22 0,0-22 16,0 0-16,0 0 0,21 0 0,-21 1 15,0 20-15,21-21 0,-21 0 16,0 0-16,0 1 0,0-1 0,21 0 15,-21 0-15,0 0 0,21 0 16,-21 1-16,0-1 0,0 0 16,0 0-16,22 0 15,-22 0-15,0 1 0,21-1 0,-21 0 16,21 0-16,-21 0 16,0 0-16,0 1 0,21-1 0,-21 0 15,21 0-15,-21 0 0,0 0 16,0 1-16,21-1 0,-21 0 15,22 0-15,-1 0 0,-21 0 16,0 1-16,0-1 0,21 0 16,0 0-16,-21 0 0,0 0 15,21 1-15,0-1 16,1 0-16,-22 0 0,0 0 16,21-21-16,0 21 0,-21 1 0,21-1 15,0-21-15,-21 21 0,21 0 16,1-21-16,-22 21 0,21 0 0,0 1 15,0-1-15,0 0 16,0 0-16,1-21 16,-22 21-16,21-21 15,0 0-15,-21 21 0,21-21 0,0 0 16,0 0-16,-21 22 0,22-22 16,-1 21-16,0-21 0,0 0 0,0 0 15,0 21-15,1-21 0,-1 0 16,0 0-16,0 21 0,0-21 15,0 0-15,1 0 0,-1 0 0,0 0 16,0 0-16,0 0 0,0 0 16,1 0-16,-1 0 15,0 0-15,0 0 16,0 0-16,0-21 0,-21 0 0,22 21 16,-1 0-16,0-21 0,0 21 0,0-22 15,0 1-15,1 21 16,-1-21-16,0 21 0,0-21 0,0 21 15,0-21-15,1 0 16,-1 21-16,0 0 0,0-22 0,0 1 16,0 21-16,1 0 15,-22-21-15,21 21 0,0 0 16,0-21-16,-21 0 0,21 21 0,0-21 16,1-1-16,-1 22 0,-21-21 15,21 0-15,0 21 0,-21-21 16,21 0-16,0 0 0,-21-1 15,22 1-15,-1 0 0,0 0 16,0 0-16,-21 0 0,0-1 16,21 1-16,0 21 0,-21-21 15,22 0-15,-22 0 0,21 0 0,-21-1 16,21 1-16,0 21 0,-21-21 0,0 0 16,21 0-16,-21 0 15,21-22-15,-21 22 0,22 0 16,-22 0-16,21 0 0,0-1 0,-21 1 15,0 0-15,21 0 16,0 0-16,-21 0 0,0-1 16,0 1-16,21 0 0,-21 0 15,22 0-15,-22 0 0,21-1 0,-21 1 16,0 0-16,21 0 0,0 0 16,-21 0-16,0-1 0,21 1 15,-21 0-15,21 0 0,-21 0 0,22 0 0,-22-1 16,0 1-16,0 0 0,21 0 15,-21 0-15,21 0 0,0-22 16,-21 22-16,0 0 0,21 0 16,0 0-16,-21-1 0,22 1 0,-1 0 15,0 0-15,-21 0 0,21 0 0,0-1 16,-21 1-16,21 0 0,1 0 16,-22 0-16,21 0 0,0-1 15,-21 1-15,21 21 0,-21-21 16,21 0-16,-21 0 0,0 0 0,21-1 15,1 1-15,-22 0 0,0 0 16,0 0-16,21 0 0,-21-1 0,21 1 16,-21 0-16,21 0 15,-21 0-15,0 0 0,0-1 0,21 1 16,-21 0-16,21 0 16,-21 0-16,0 0 0,0-1 15,22 22-15,-22-21 16,0 0-16,21 21 0,-21-21 15,0 0 17,0 0-1,-21 21 78,-1 0-93,22 21-16,-21-21 0,21 21 16,-21-21-1,0 21-15,0-21 0,0 21 16,21 0-1,-22-21-15,1 22 0,0-22 0,21 21 16,-21-21-16,0 21 0,0-21 16,-1 21-16,1-21 0,0 0 15,21 21-15,-21-21 16,0 21-16,0 1 16,-1-22-1,44 0 63,-1 0-62,0-22-16,0 22 16,0-21-16,0 21 0,1-21 15,-1 0-15,0 21 0,0-21 16,0 21-16,0 0 0,-21-21 15,22 21-15,-22-22 0,21 22 0,-21-21 16,21 21-16,-21-21 0,21 21 16,-21-21-16,21 21 15,0 0-15,-21-21 0,22 21 32,-1 21 30,-21 0-46,0 0-16,0 0 15,0 1-15,0-1 0,0 0 16,0 0-16,0 0 16,0 0-16,0 1 0,0 20 0,0-21 15,21 0-15,-21 0 0,0 22 16,0-22-16,0 0 0,21 0 15,-21 22-15,0-22 0,0 0 16,0 0-16,0 0 0,0 0 0,0 1 16,0-1-16,0 0 0,21 0 0,-21 0 15,0 0-15,21-21 16,-21 22-16,0-1 0,0 0 16,22 0-1,-22-42 79</inkml:trace>
  <inkml:trace contextRef="#ctx0" brushRef="#br0" timeOffset="18681.88">1714 2201 0,'0'0'0,"0"22"0,0-1 15,0 0-15,0 0 0,0 0 16,0 0-16,0 1 0,0-1 0,-21 21 16,21-21-16,0 0 0,-21 1 15,21 20-15,0-21 0,0 0 0,0 0 16,0 1-16,0-1 15,0 0-15,0-42 47,0 0-31,0-1-16,0 1 0,0 0 16,0 0-16,0 0 0,0 0 15,0-1-15,0 1 0,0 0 16,0-21-16,0 21 0,0-1 0,0 1 15,0 0-15,0 0 0,0 0 16,21 0-16,0-1 0,1 1 16,-1 21-16,0-21 15,0 21-15,0 0 0,0 0 16,1 0 0,-1 0-16,-21 21 0,21 0 15,0-21-15,-21 22 0,21-1 16,-21 0-16,0 0 0,0 0 0,0 0 15,0 1-15,0-1 0,0 0 16,0 0-16,0 0 0,0 0 0,0 1 16,0-1-16,0 0 15,0-42 48,0 0-48</inkml:trace>
  <inkml:trace contextRef="#ctx0" brushRef="#br0" timeOffset="19253.88">2222 2117 0,'-21'0'32,"0"0"-32,21 21 0,-21 0 15,21 0-15,0 0 0,-21 1 16,21-1-16,-21 0 0,21 0 15,0 0-15,-22 0 0,22 1 0,0-1 16,0 0-16,0 0 0,0 0 16,0 0-16,0 1 0,0-1 0,0 0 15,0 0 1,22-21-16,-1 0 0,0 0 16,0 0-16,0 0 15,0 0-15,1 0 0,-1-21 16,-21 0-16,21 21 0,0-21 15,0-1-15,0 1 0,1 0 0,-1 0 16,0 0-16,-21 0 0,0-1 16,0 1-16,0 0 0,0 0 0,0 0 15,0 0-15,0-1 0,0 1 16,-21 21-16,0-21 0,-1 21 16,1 0-16,0 0 15,0 0-15,0 0 16,0 0-16,-1 0 15,1 21-15,0-21 16,21 21-16,0 1 16,21-22 15,0 0-31,1 0 16</inkml:trace>
  <inkml:trace contextRef="#ctx0" brushRef="#br0" timeOffset="19633.66">2688 1947 0,'0'22'16,"0"-1"-1,0 0-15,0 0 16,0 0-16,0 0 0,0 1 16,0-1-16,-21 0 0,21 0 0,0 0 15,0 0-15,0 1 0,-21-1 16,21 0-16,-21 0 0,21 0 16,0 0-16,0 1 0,0-1 15,0 0-15,0 0 0,0 0 0,0 0 16,0 1-16,0-1 15,0 0-15,21-21 32,0 0-32,0 0 15,0 0 1,-21-21-16,21 21 0,-21-21 0,0-1 16</inkml:trace>
  <inkml:trace contextRef="#ctx0" brushRef="#br0" timeOffset="19926.54">2561 2244 0,'21'0'16,"0"0"-16,1 0 15,-1 0-15,21 0 0,-21 0 16,0 0-16,1 0 0,-1 0 16,0 0-16,0 0 0,0-21 15,0 21-15,1 0 16,-1 0-16,-21-22 16,21 22-1,-42 0 1,0 0-1</inkml:trace>
  <inkml:trace contextRef="#ctx0" brushRef="#br0" timeOffset="20565.16">1820 2836 0,'0'0'0,"0"22"0,0-1 0,0 0 16,0 0-16,0 0 0,0 22 0,0-22 16,-21 0-16,21 21 0,0-21 15,-21 22-15,21-22 0,0 21 0,0-21 16,0 1-16,0-1 16,0 0-16,0 0 0,0 0 0,0 0 0,0 1 15,0-1 1</inkml:trace>
  <inkml:trace contextRef="#ctx0" brushRef="#br0" timeOffset="20990.89">1757 2794 0,'21'-21'15,"-42"42"-15,63-42 0,-21 21 0,0 0 16,1 0-16,-1 0 0,0 0 0,0 0 15,0 0-15,0 0 16,1 0-16,-22 21 0,21-21 0,-21 21 16,0 0-16,0 1 15,0-1-15,0 0 0,-21 0 16,-1 0-16,22 0 0,-21-21 16,0 22-16,0-1 0,0 0 0,0-21 15,-1 21-15,22 0 16,-21-21-16,0 21 15,42-21 17,0 0-17</inkml:trace>
  <inkml:trace contextRef="#ctx0" brushRef="#br0" timeOffset="21522.39">1968 3112 0,'22'0'78,"-1"21"-62,0 0-1,-21 0-15,0 0 16,0 0-16,0 1 0,0-1 0,0 0 15,0 0-15,0 0 16,0 0-16,0 1 16,0-1-16,0-42 47,0-1-47,0 1 15,0 0-15,0 0 16,0 0-16,0 0 0,0-1 15,0 1-15,21 0 0,0 0 0,-21 0 16,21 0-16,1 21 16,-1-22-16,0 22 15,0 0 32</inkml:trace>
  <inkml:trace contextRef="#ctx0" brushRef="#br0" timeOffset="21961.84">2201 3260 0,'21'0'32,"1"0"-32,-1 0 0,-21-21 15,21 21-15,-21-22 0,21 22 0,0 0 16,-21-21-16,21 0 0,-21 0 16,22 21-16,-22-21 15,0 0 1,-22-1-1,1 22-15,0 0 16,0 0-16,0 0 0,0 22 16,-1-22-1,22 21-15,0 0 0,-21 0 16,21 0-16,0 0 16,0 1-16,0-1 0,0 0 15,0 0-15,0 0 16,0 0-16,21-21 15,1 0 17</inkml:trace>
  <inkml:trace contextRef="#ctx0" brushRef="#br0" timeOffset="22466.11">2603 3090 0,'0'0'0,"-21"0"0,0 0 15,0 22-15,0-22 16,21 21-16,-21 0 15,-1 0-15,22 0 16,0 0 0,0 1-16,0-1 15,0 0 1,22-21-16,-1 0 0,-21 21 16,21-21-16,0 0 15,0 0-15,-21 21 16,21-21-16,-21 21 31,0 1-15,-21-22-1,0 0-15,0 0 0,0 0 16,0 0-16,-1 0 0,1 21 16,0-21-16,0 0 0,0 0 15,0 0 1,21-21 15,21 21-31,0 0 16,0-22-16</inkml:trace>
  <inkml:trace contextRef="#ctx0" brushRef="#br0" timeOffset="22893.98">2730 3196 0,'0'0'0,"22"-42"16,-1 21-1,-42 21 32,-1 0-31,1 21-16,21 0 0,0 0 16,-21 0-1,21 1-15,0-1 0,0 0 16,0 0-16,0 0 15,0 0 1,21-21 15,0 0-15,1 0-16,-22-21 16,21 21-16,0-21 15</inkml:trace>
  <inkml:trace contextRef="#ctx0" brushRef="#br0" timeOffset="23390.7">2879 3112 0,'0'21'15,"0"0"1,0 0-16,0 0 15,0 0-15,0 1 16,0-1-16,0 0 0,-22-21 16,22 21-16,-21 0 15,21 0-15,0-42 63,0 0-63,0 0 15,0 0-15,0 0 0,21-1 16,-21 1-16,22 21 0,-22-21 16,21 0-16,-21 0 0,21 21 15,0 0-15,-21-21 16,21 21-16,0 0 16,-21 21-1,0 0-15,0 0 0,0 0 16,0 0-16,0 1 15,0-1-15,0 0 0,0 0 16,0 0 15,0-42 1,0 0-32</inkml:trace>
  <inkml:trace contextRef="#ctx0" brushRef="#br0" timeOffset="23726">3111 2921 0,'0'21'31,"0"0"-31,0 1 0,0-1 16,0 0-16,0 0 0,0 0 15,0 0-15,0 1 0,0-1 16,0 0-16,0 0 0,0 0 0,0 0 16,-21 1-16,21-1 0,0 0 15,0 0-15,0 0 16,21-21 15,-21-21-15,22 0-1</inkml:trace>
  <inkml:trace contextRef="#ctx0" brushRef="#br0" timeOffset="23985.85">3048 3048 0,'21'0'15,"0"0"1,0 0-1,1 0-15,-22-21 0,0 0 47</inkml:trace>
  <inkml:trace contextRef="#ctx0" brushRef="#br0" timeOffset="25290.1">4720 953 0,'-21'-22'32,"21"44"-17,0-1-15,0 0 16,0 0-16,0 21 0,0-20 0,-21-1 16,21 21-16,-21-21 0,21 22 15,0-22-15,-22 21 0,22-21 0,0 0 16,0 22-16,0-22 0,0 0 0,-21 0 15,21 0-15,0 1 16,0-1-16,0-42 47,0-1-47,0 1 16,0 0-1,0 0-15,0 0 0,0 0 16,0-1-16,0 1 0,21-21 0,1 21 15,-22-22-15,21 22 0,0-21 16,0 21-16,0-22 0,22 22 0,-22-21 16,21 21-16,0 0 0,-20-1 15,20 1-15,-21 21 0,21 0 0,-20 0 16,-1 0-16,21 0 0,-21 0 16,0 21-16,-21 1 0,22-1 15,-22 0-15,21 21 0,-21-21 0,0 1 16,0 20-16,0-21 0,0 21 15,0-20-15,0-1 0,0 0 16,-21 0-16,21 0 0,-22 0 0,22 1 16,0-1-16,-21-21 15,21 21-15,0-42 47,0 0-31</inkml:trace>
  <inkml:trace contextRef="#ctx0" brushRef="#br0" timeOffset="25969.71">5905 1101 0,'0'-43'15,"0"22"-15,0 0 0,0 0 16,-21 0-16,21 0 0,0-1 16,-21 1-16,0 0 0,0 0 0,0 0 15,-1 0-15,1 21 0,0 0 16,0-22-16,0 22 0,0 0 15,-1 0-15,-20 0 0,21 0 0,0 22 16,-22-1-16,22 0 0,0 0 16,-21 0-16,21 0 0,-1 22 0,1-1 15,0-21-15,21 22 0,-21-1 16,21-21-16,-21 21 0,21-20 0,0-1 16,0 21-16,0-21 0,0 0 15,0 1-15,21-1 0,0-21 16,0 0-16,0 0 15,1 0-15,20 0 0,-21 0 16,0 0-16,0 0 0,22-21 16,-22 21-16,21-22 0,-21 1 0,22 0 15,-22 0-15,21 0 0,-21 0 16,22-22-16,-22 22 0,0-21 0,0 21 16,0-22-16,-21 22 0,0-21 15,0 21-15,0-1 0,0 1 0,0 0 16,0 0-16,-21 42 31,0 0-15,21 0-16,-21 1 0,21-1 0,0 0 0,0 21 15,0-21-15,0 1 16,0 20-16,0-21 0,0 0 0,0 0 16,0 1-16,0-1 0,0 0 0,0 0 15,0 0-15,0 0 16,21-21-16,0 0 15,0 0-15,1 0 16,-1 0-16,0-21 0,0 21 16,0-21-16,0 0 0</inkml:trace>
  <inkml:trace contextRef="#ctx0" brushRef="#br0" timeOffset="26797.8">6244 868 0,'0'42'31,"0"-21"-31,0 1 0,0-1 16,0 0-16,0 0 0,0 0 0,-21 0 16,21 22-16,0-22 0,0 0 15,-21 0-15,21 0 0,0 1 0,0-1 16,0 0-16,0 0 15,-21 0-15,21 0 0,0 1 16,-22-22 47,22-22-63,0 1 0,0 0 15,0 0-15,0 0 0,0-22 16,0 22-16,0 0 0,0 0 0,22-21 15,-22 20-15,21 1 0,0 0 16,0-21-16,-21 21 0,21-1 0,0 1 16,1 0-16,-1 21 0,0-21 15,0 21-15,0 0 0,0 0 16,1 0-16,-1 0 0,0 21 16,0 0-16,0 0 0,-21 1 15,21 20-15,-21-21 0,0 0 16,0 22-16,0-22 0,0 21 0,0-21 15,0 0-15,0 22 0,0-22 16,0 0-16,-21 0 0,21 0 0,-21 1 16,21-1-16,-21-21 0,21 21 15,-21-21-15,21-21 47,0 0-31,0-1-16,0 1 15,0 0-15,21 0 0,0-21 0,-21 20 16,21-20-16,0 21 0,1-21 0,20 20 16,-21-20-16,21 21 0,-20 0 15,20 0-15,0-1 0,1 1 16,-1 21-16,-21 0 0,21 0 0,1 0 16,-22 0-16,0 0 0,0 0 15,0 21-15,1 1 0,-1-1 16,-21 21-16,0-21 0,0 0 0,0 22 15,0-22-15,0 0 0,0 0 16,0 0-16,0 1 0,0-1 0,0 0 16,-21 0-16,21 0 0,-22-21 15,22 21-15,0 1 16,22-44 31,-22 1-47,21 21 0</inkml:trace>
  <inkml:trace contextRef="#ctx0" brushRef="#br0" timeOffset="27356.14">7345 1080 0,'42'0'16,"-21"0"-16,0 0 16,-21-22-16,22 1 0,-1 21 15,-21-21-15,21 0 0,0 21 16,-21-21-16,0 0 0,21-1 0,-21 1 15,21 0-15,-21 0 0,0 0 16,0 0-16,0-1 16,-21 22-16,0 0 15,0 0-15,0 0 0,0 0 16,-1 22-16,1-1 16,0 0-16,0 0 0,0 21 0,0-20 15,21 20-15,-22-21 0,22 21 16,-21-20-16,21 20 0,0 0 0,0-21 15,0 22-15,0-22 16,0 0-16,0 0 0,0 0 0,0 1 16,0-1-16,21 0 15,1-21-15,-1 0 0,0 0 0,0 0 16,21 0-16,-20 0 0,-1 0 0,0 0 16,21 0-16,-21-21 0,1 21 15,-1-21-15,0 21 0,0-22 0,0 22 16,0-21-16,-21 0 15,22 21-15,-22-21 0,0 0 16</inkml:trace>
  <inkml:trace contextRef="#ctx0" brushRef="#br0" timeOffset="37041.94">6075 1926 0,'0'0'0,"0"-21"16,0 0-1,0 0 17,0 0-17,21-1 16,0 22-15,-21-21-16,0 0 31,21 21-15,-21-21-16,0 0 16,0 0-16,0-1 15,0 1 1,0 0-16,0 0 15,0 0 1,0 0 0,0 42 31,0 0-47,0 0 15,0 0-15,0 0 0,0 1 16,0-1-16,-21 0 0,21 0 15,0 21-15,0-20 0,0-1 16,0 21-16,0-21 0,0 22 0,0-22 16,0 0-16,0 21 0,0-21 15,0 22-15,0-22 0,0 0 0,0 21 16,0-20-16,0 20 0,0-21 16,0 21-16,0 1 0,0-1 0,0-21 15,0 22-15,0-1 0,0 0 16,0 1-16,0-1 0,0 0 0,0 1 15,0-1-15,0-21 0,0 21 0,0 1 16,-21-22-16,21 21 16,0 1-16,0-1 0,0-21 0,0 21 15,0 1-15,0-1 0,0 0 16,0 1-16,0-1 0,0 0 0,0-20 16,0 20-16,0 0 0,21 1 0,-21-1 15,0-21-15,0 21 0,21-20 16,-21 20-16,21 0 0,-21-21 0,0 22 15,22-22-15,-1 21 0,-21-21 16,21 22-16,0-22 0,-21 21 0,21-21 16,0 22-16,-21-22 0,22 21 0,-1 1 15,-21-22-15,21 21 0,0-21 16,0 22-16,-21-22 0,21 0 16,1 21-16,-1-21 0,0 1 0,0-1 15,0-21-15,22 21 0,-22 0 16,21-21-16,-21 21 0,22-21 0,-1 0 15,-21 0-15,21 0 0,1 21 0,-1-21 16,0 0-16,-20 0 0,20 0 16,0 0-16,-21 0 0,22 0 0,-22 0 15,21 0-15,-21 0 0,1 0 0,20 0 16,-21 0-16,0 0 0,22 0 16,-22 0-16,0-21 0,0 21 0,21 0 15,-20 0-15,-1-21 0,0 21 0,21 0 16,-21-21-16,1 21 15,20-21-15,-21 21 0,0 0 0,0-21 16,1 21-16,20 0 0,-21 0 0,0-22 16,0 22-16,1 0 0,-1-21 15,0 21-15,21-21 0,-21 21 0,1-21 16,-1 21-16,0-21 0,21 0 0,-21 21 16,1-22-16,-1 22 0,0-21 15,0 0-15,21 21 0,-20-21 0,-1 0 16,0 0-16,0-1 0,0 1 0,0 0 15,22 0-15,-22 0 0,0 0 16,0-1-16,0 1 0,1-21 0,-1 21 16,21 0-16,-21-1 0,0 1 15,1-21-15,-1 21 0,21 0 16,-21-1-16,0-20 0,1 21 0,20 0 16,-21-22-16,0 22 0,0 0 15,1-21-15,-1-1 0,0 22 0,0-21 16,0 0-16,-21-1 0,21 1 0,1 0 15,-1-1-15,-21 1 0,21 21 16,0-22-16,-21 22 0,21-21 0,-21 21 16,0-22-16,21 22 0,1 0 0,-22 0 15,0-21-15,21 20 0,0 1 16,0-21-16,-21 21 0,21-22 16,0 22-16,-21-21 0,22 21 15,-22-22-15,21 22 0,-21-21 0,0 0 16,21 20-16,-21-20 0,21 21 0,-21 0 15,21 0-15,-21-22 0,0 22 16,0 0-16,21 0 0,-21 0 0,22-1 16,-22 1-16,21 0 0,-21 0 15,0 0-15,21-22 0,0 22 0,-21 0 16,21 0-16,0-21 0,-21 20 16,0 1-16,22 0 0,-1-21 0,0 21 15,-21-1-15,0 1 0,21 0 16,-21 0-16,21 0 0,-21 0 15,21-1-15,-21 1 0,0 0 16,22 0-16,-22 0 0,21 0 16,-21-1-16,0 1 0,21 0 15,0 0-15,-21 0 16,21 0 0,-21-1-1,0 1 1,21 21-1,-21-21 1,0 0 31,-21 21 78,0 0-109,0 0-16,0 21 0,0 0 15,-1-21-15,1 21 0,0 1 16,0-22-16,0 21 0,0 0 15,-1 0-15,1 0 0,0 0 0,0 1 16,0-1-16,21 0 0,-21 0 16,-1-21-16,22 21 0,-21 0 0,21 1 15,0-1 1,0-42 31,21 21-47,1-22 0,-1 1 15,-21 0-15,21 21 0,0-21 16,0 0-16,0 0 0,1-1 16,-1 1-16,0 0 0,0 0 15,0 0-15,0 0 0,-21-1 16,22 1-16,-22 0 0,21 0 0,0 0 16,0 0-16,-21-1 15,21 22-15,0 0 16,-21 22 15,0-1-31,0 0 16,0 0-16,0 0 15,22 0-15,-22 1 0,21-1 0,-21 21 16,0-21-16,21 0 0,-21 22 16,21-22-16,0 21 0,-21-21 0,21 1 15,1 20-15,-1-21 0,-21 0 16,21 0-16,0 1 0,0-1 0,0 0 15,1 0-15,-22 0 0,21 0 0,0 1 16,0-22-16,0 21 0,0-21 16,-21 21-16,22-21 0,-22 21 0,21-21 15,0 0 1,-42 0 31,0 0-47,-22 0 0</inkml:trace>
  <inkml:trace contextRef="#ctx0" brushRef="#br0" timeOffset="37618.12">7112 2921 0,'21'-42'31,"0"42"0,-21 21-31,0 0 16,0 0-16,0 0 0,0 1 15,0 20-15,0-21 0,0 0 16,0 22-16,0-1 0,-21-21 0,21 21 16,-21 1-16,21-1 0,-21-21 15,21 22-15,-21-22 0,21 21 16,0-21-16,-22 0 0,22 1 0,0-1 15,-21-21-15,21 21 0,0-42 47,0 0-47,0-1 0,0 1 16,0-21-16</inkml:trace>
  <inkml:trace contextRef="#ctx0" brushRef="#br0" timeOffset="37901.33">7048 2900 0,'43'0'15,"-22"21"-15,0 0 16,0 0-16,0 1 0,-21-1 16,22 0-16,-1 0 0,0 0 15,-21 0-15,21 22 0,0-22 0,-21 21 16,21-21-16,-21 22 0,22-22 15,-1 0-15,-21 21 0,0-20 0,0-1 16,21 0-16,-21 0 0,21-21 0,-21 21 16,0 0-1,21-21-15,-21-21 32,21 0-32,-21 0 15,0 0-15,0 0 0</inkml:trace>
  <inkml:trace contextRef="#ctx0" brushRef="#br0" timeOffset="38214.15">7641 2815 0,'-21'43'15,"21"-22"1,-21 0-16,0 21 0,-1-21 0,22 1 16,0 20-16,-21-21 0,0 21 15,21 1-15,-21-22 0,21 21 0,-21 1 16,0-1-16,21 0 0,0-21 16,0 22-16,0-22 0,0 0 0,0 0 15,0 0-15,0 1 0,0-1 16,21-21 15,0-21-31,0-1 16,0 1-16</inkml:trace>
  <inkml:trace contextRef="#ctx0" brushRef="#br0" timeOffset="38545.96">8022 2858 0,'0'21'16,"0"0"-16,0 0 0,0 0 0,0 0 15,0 1-15,0-1 0,-21 21 16,21-21-16,0 22 0,0-22 0,0 21 15,-21 0-15,21 1 0,0-22 0,-21 21 16,21-21-16,0 22 0,0-22 16,0 0-16,0 0 0,0 0 0,-22 1 15,22-1-15,0 0 16,0-42 15,0 0-15,22-1-16,-22 1 0,0 0 0</inkml:trace>
  <inkml:trace contextRef="#ctx0" brushRef="#br0" timeOffset="38849.83">8001 2858 0,'0'0'0,"21"0"0,64-22 31,-43 22-31,-21-21 0,0 21 16,1 0-16,-1 0 0,0 0 0,0 0 15,0 21-15,-21 1 0,21-1 16,-21 0-16,0 0 0,0 0 16,0 0-16,-21 1 0,0-22 15,-21 21-15,21 0 0,-1 0 16,1-21-16,-21 21 0,21-21 0,0 21 15,-1-21-15,1 22 0,21-44 47</inkml:trace>
  <inkml:trace contextRef="#ctx0" brushRef="#br0" timeOffset="40085.4">10604 1080 0,'0'0'0,"0"-43"31,0 64 0,0 1-31,0 20 0,0 0 16,-21-21-16,21 22 0,-21 20 0,21-20 15,0-1-15,0 0 0,-21 1 16,0 20-16,0-21 0,21 1 0,-22-1 16,1 0-16,0 1 0,21-1 0,-21 0 15,0-20-15,0-1 0,-1 0 16,22 0-16,-21-21 0,0 0 16,21-21-1,0 0-15,0 0 16,0-22-16,21 22 15,0-21-15,-21-1 0,22 22 0,-1-21 16,0 0-16,-21-1 0,21 22 0,-21 0 16,0-21-16,21 42 0,-21-22 15,21 1-15,1 21 0,-22 21 16,21 1 0,-21-1-16,21 0 0,-21 0 15,21 21-15,-21-20 0,0-1 16,21 0-16,0 0 0,1 21 0,-22-20 15,21-1-15,0-21 0,0 21 16,-21 0-16,21-21 0,0 0 0,1 0 16,20 0-16,-21 0 0,0 0 15,0 0-15,22 0 0,-22-21 16,0 0-16,21 0 0,-20 21 0,-1-22 16,0-20-16,0 21 0,-21 0 15,0 0-15,21-1 0,-21 1 0,21-21 16,-21 21-16,0 0 15,0-1-15,0 44 32,0-1-32,0 0 0,0 0 15,0 0-15,0 0 0,0 22 0,0-22 16,-21 0-16,21 0 0,-21 0 16,21 1-16,0-1 15,0 0 1,0-42 15,0 0-31,0-1 0,0 1 16,0 0-16</inkml:trace>
  <inkml:trace contextRef="#ctx0" brushRef="#br0" timeOffset="40265.36">11091 1312 0,'-21'0'31,"21"22"-15,0-1-1,0 0 17</inkml:trace>
  <inkml:trace contextRef="#ctx0" brushRef="#br0" timeOffset="40766.07">11303 1397 0,'0'21'0,"0"0"16,0 1-1,0-1-15,0 0 0,0 0 16,0 0-16,0 0 15,0 1-15,0-1 0,0 0 0,0 0 16,0 0-16,0 0 0,0 1 0,0-1 16,0 0-16,0 0 15,0-42 32,0 0-47,0 0 0,0-1 16,0 1-16,0 0 0,0-21 15,0 21-15,0-1 0,21-20 0,0 21 16,0 0-16,-21 0 0,22-1 16,-1 1-16,0 0 0,0 0 0,0 0 15,0 21-15,1 0 0,20 0 16,-21 0-16,0 0 0,0 0 0,1 21 16,-1 0-16,-21 0 0,21 0 15,-21 1-15,21 20 0,-21-21 16,0 21-16,0-20 0,0 20 0,0-21 15,0 0-15,0 0 0,0 1 16,0-1-16,-21 0 0,21 0 0,-21-21 16,21 21-16,0-42 31,0 0-15,0 0-16,0 0 0,21-1 0</inkml:trace>
  <inkml:trace contextRef="#ctx0" brushRef="#br0" timeOffset="41442.68">12023 1122 0,'0'42'15,"-22"-21"-15,22 1 16,0 20-16,-21-21 0,21 0 15,0 22-15,0-22 0,0 21 0,0-21 16,0 22-16,-21-22 0,21 0 16,0 21-16,0-21 0,0 1 0,-21-1 15,21 0-15,0 0 16,0 0-16,0 0 0,0-42 47,0 0-47,0 0 15,0 0-15,0 0 0,0-1 16,21-20-16,0 21 0,0 0 0,1 0 16,-22-1-16,21 1 0,0 0 15,0 0-15,0 0 0,0 21 0,1-21 16,-1 21-16,0 0 0,0 0 16,0 0-1,-21 21 1,0 0-16,-21 0 15,0-21-15,0 0 0,0 21 16,-1-21-16,1 0 0,0 0 16,0 21-16,0-21 0,0 0 15,-1 0-15,1 0 0,21 22 63,0-1-63,21 0 15,1 0-15,-22 0 0,21 0 0,-21 1 16,0-1-16,0 0 16,21 0-16,-21 0 0,21 0 0,0 1 15,-21-1-15,0 0 16,21-21-16,1 0 0,-22 21 0,21-21 16,0 0-16,0 0 15,0 0-15,0 0 0,1 0 16,-1-21-16,0 0 0,0 0 0,0-1 15,0 1-15,1 0 0,-1 0 16</inkml:trace>
  <inkml:trace contextRef="#ctx0" brushRef="#br0" timeOffset="41725.51">12531 1122 0,'0'0'0,"-22"21"16,22 0-1,22-21-15,-1 0 0,0 0 16,0 0-16,21 0 0,-20 0 0,-1 0 16,21 0-16,-21 0 0,22 0 15,-22 0-15,0 0 0,21-21 0,-21 21 16,1 0-1,-44 0 17,1 0-32,0 0 0,0 0 15,0 0-15</inkml:trace>
  <inkml:trace contextRef="#ctx0" brushRef="#br0" timeOffset="41990.37">12658 1164 0,'0'0'0,"0"64"32,0-43-32,0 0 0,-22 0 0,22 0 15,0 1-15,0-1 0,-21 21 16,21-21-16,0 0 0,0 1 0,-21 20 16,21-21-16,0 0 0,0 22 15,0-22-15,0 0 0,0 0 0,0 0 16,0 0-16,0 1 0,0-1 15,0 0-15,21-21 32,-21-21-17,21 0-15,1 21 0,-22-22 0,21 1 16</inkml:trace>
  <inkml:trace contextRef="#ctx0" brushRef="#br0" timeOffset="42386.04">12806 1461 0,'21'0'0,"21"0"16,-21 0-1,1 0-15,-1-22 0,0 1 0,0 21 16,-21-21-16,21 21 15,-21-21 1,-21 21 15,0 0-31,0 0 0,0 0 0,-1 21 16,1 0-16,0 0 16,21 1-16,-21-1 0,21 0 0,0 0 15,0 0-15,0 0 0,0 22 0,0-22 16,0 0-16,0 0 15,0 0-15,0 1 0,21-22 0,0 21 16,0-21-16,1 0 16,-1 0-16,0 0 0,0 0 0,0 0 15,0 0-15,22 0 0,-22-21 16,0-1-16,21 22 0,-20-21 16,-1 0-16,0 0 0</inkml:trace>
  <inkml:trace contextRef="#ctx0" brushRef="#br0" timeOffset="42661.9">13293 1355 0,'0'-21'31,"21"21"-31,0 0 16,-21 21-16,21 0 15,0-21-15,0 21 0,-21 0 16,22 0-16,-1 1 0,0-1 0,-21 0 15,21 0-15,0 0 0,0 0 16,-21 1-16,22-1 0,-22 0 16,0 0-16,0 0 15,0-42 32,0 0-47,0 0 16</inkml:trace>
  <inkml:trace contextRef="#ctx0" brushRef="#br0" timeOffset="42926.02">13631 1291 0,'-21'0'31,"0"0"-31,0 0 0,0 21 16,-1-21-16,1 22 0,0-1 0,0 0 15,0 0-15,-22 0 0,22 0 16,0 22-16,0-22 0,0 0 16,-22 21-16,22-20 0,0 20 0,0-21 15,0 0-15,21 0 0,0 1 16,-21-1-16,21 0 0,0 0 16,21-21-1,0 0-15,0 0 16,0 0-16,0-21 0,1 0 0,-1 0 15</inkml:trace>
  <inkml:trace contextRef="#ctx0" brushRef="#br0" timeOffset="43278.48">13906 889 0,'0'0'16,"-21"21"-16,0 0 0,21 1 15,-21-1-15,21 0 0,0 0 0,-21 21 16,21 1-16,0-1 0,-21 0 16,21-20-16,0 20 0,-22 0 0,22 1 15,0-1-15,0 0 0,0-21 16,0 22-16,-21-22 0,21 21 15,0-21-15,0 1 0,0 20 0,0-21 16,0 0-16,21 0 16,1 1-16,-1-22 0,0 0 15,0 0-15,0 0 16,0 0-16,1 0 0,-1-22 0,21 1 16,-21 21-16,0-21 0,1 0 15,-1 0-15,0-22 0</inkml:trace>
  <inkml:trace contextRef="#ctx0" brushRef="#br0" timeOffset="43573.47">13822 1249 0,'21'0'31,"0"0"-31,0 0 0,22-21 16,-22 21-16,0 0 0,21 0 15,-21 0-15,22-21 0,-22 21 0,0 0 16,0 0-16,22 0 16,-22 0-16,0-22 0,0 22 15,0 0 1</inkml:trace>
  <inkml:trace contextRef="#ctx0" brushRef="#br0" timeOffset="45294.3">11430 2265 0,'0'0'0,"0"-21"0,0 0 15,-21 21 48,0 0-63,21 21 15,0 0-15,-22-21 0,1 42 16,21-21-16,-21 22 0,21-1 0,0 0 16,0 1-16,0 20 0,0-20 15,0 20-15,0 1 0,0-1 0,0 1 16,0-1-16,0 1 0,0-1 15,0 1-15,21-1 0,-21 1 0,21 20 16,-21-20-16,0-1 0,0 1 0,0-1 16,0 1-16,0-1 0,0 1 15,0-1-15,0 22 0,0-22 0,0 1 16,0-1-16,-21 22 0,21-21 0,0-1 16,-21 1-16,0-1 15,0 1-15,0-1 0,21 1 0,-22 20 16,1-20-16,0 20 0,0-20 0,21 21 15,-21-22-15,0 22 0,21-22 16,-22 1-16,22-1 0,0 1 0,0 20 16,0-20-16,-21-1 0,21 1 0,0-1 15,0 1-15,0-1 0,-21-20 16,21 20-16,0-20 0,0 20 0,0-21 16,0 1-16,0-1 0,0 0 0,0 1 15,0-1-15,0 0 0,0 1 16,0-22-16,0 21 0,0-21 15,0 22-15,0-22 0,21 0 0,-21 0 16,0 0-16,0 1 0,0-1 16,0 0-16,0-42 31,0 0-15,0-1-16,0 1 15,0 0-15,0 0 0,-21 0 0,21 0 16,-21-1-16,21 1 0</inkml:trace>
  <inkml:trace contextRef="#ctx0" brushRef="#br0" timeOffset="45706.07">10647 6075 0,'0'-42'16,"-21"42"-16,21-22 0,0 1 16,0 42 31,21 1-47,0-1 0,0 0 15,0 0-15,0 0 0,1 0 0,-1 1 16,0 20-16,0-21 0,21 0 15,-20 22-15,-1-22 0,21 0 0,-21 21 16,0-21-16,1 22 0,-1-22 0,0 0 16,0 0-16,-21 0 0,0 1 15,21-1-15,-21 0 0,0 0 0,0 0 16,21-42 31,-21 0-32,0 0-15,0 0 16,22-1-16,-22 1 0,0 0 16</inkml:trace>
  <inkml:trace contextRef="#ctx0" brushRef="#br0" timeOffset="46057.86">11620 5927 0,'0'-21'16,"-21"21"15,0 21-15,0 0-16,0 0 0,0 0 0,-1 0 15,1 1-15,-21-1 0,21 21 16,0-21-16,-1 22 0,1-22 0,0 21 15,0-21-15,0 22 0,0-22 0,-1 21 16,1-21-16,0 22 0,0-22 16,21 0-16,0 0 0,-21 0 15,21 0-15,0 1 16,0-1 0,21-21 15</inkml:trace>
  <inkml:trace contextRef="#ctx0" brushRef="#br0" timeOffset="48349.76">9779 7176 0,'0'0'0,"21"0"0,0-22 16,0 22-16,-21-21 0,0 0 15,0 42 17,0 0-32,-21 1 15,0-1-15,0-21 16,0 21-16,21 0 0,-21 21 0,-1-20 16,-20-1-16,21 21 0,0-21 15,-22 22-15,22-22 0,0 21 16,-21-21-16,-1 22 0,22-22 0,-21 21 15,21-21-15,-22 0 0,22 22 16,-21-22-16,21 0 0,0 0 0,-1 0 16,1-21-16,0 22 0,0-1 0,0-21 15,21 21 1,21-21 31,0 0-47,0 0 0,-21-21 15,21 21-15,1 0 0,-1 0 0,0 0 16,0 0-16,21 0 0,-20 0 16,-1 0-16,0 21 0,0-21 0,0 21 15,0-21-15,22 21 0,-22-21 0,0 21 16,0 1-16,0-22 0,1 21 16,-1 0-16,0 0 0,-21 0 15,21-21-15,-21 21 16,21-21-16,-21 22 15,21-44 32,-21 1-47</inkml:trace>
  <inkml:trace contextRef="#ctx0" brushRef="#br0" timeOffset="49022.38">10668 7451 0,'0'0'0,"0"-21"0,0-1 15,0 1-15,0 0 16,0 0-16,-21 21 0,0-21 0,-1 21 16,1-21-16,0 21 15,0 0-15,0 0 0,0 0 16,-1 0-16,1 21 0,0 0 0,0 0 16,0 0-16,0 0 0,-1 1 15,1-1-15,0 21 0,0-21 0,0 22 16,21-1-16,0-21 0,-21 0 15,21 22-15,-22-22 0,22 0 16,0 0-16,0 0 0,0 0 0,0 1 16,0-1-16,22-21 15,-22 21-15,21-21 0,0 0 16,0 0-16,0 0 0,0 0 0,1 0 16,-1 0-16,0-21 0,0 21 15,0-21-15,0-1 0,1 1 16,-1 0-16,0 0 0,0 0 0,0 0 15,0-22-15,-21 22 0,22-21 0,-22 21 16,21-22-16,-21 1 0,21 21 16,-21-22-16,0 22 0,0-21 15,0 21-15,0 0 0,0 42 32,0 0-32,0 21 15,0-21-15,0 22 0,0-22 0,0 21 16,0 1-16,0-22 0,0 21 0,0-21 15,0 22-15,0-22 0,0 0 16,0 0-16,0 0 0,0 0 0,0 1 16,21-22-16,0 0 0,-21 21 15,21-21-15,1 21 0,-1-21 16,0 0-16,0 0 0,0 0 16,0 0-16,1-21 0,20 0 15,-21-1-15</inkml:trace>
  <inkml:trace contextRef="#ctx0" brushRef="#br0" timeOffset="49506.17">11472 7154 0,'0'-21'0,"0"42"0,-21-42 15,0 21 1,21 21-1,0 1-15,0-1 16,0 0-16,21 0 16,0-21-16,0 21 0,1 0 0,-1-21 15,0 22-15,0-1 0,21-21 16,-20 21-16,-1-21 0,21 0 0,-21 0 16,22 0-16,-22 0 0,21 0 0,-21 0 15,22 0-15,-22 0 0,0 0 16,0 0-16,0 0 0,0 0 0,1 0 15,-1 0-15,-42 0 47,-1 0-47,-20 21 0,21 0 16,0 0-16,-22 1 0,22-1 16,-21 0-16,21 0 0,-22 21 0,22-20 15,0-1-15,0 21 0,-21-21 0,20 0 16,1 22-16,0-22 0,21 0 15,-21 0-15,0-21 0,21 21 0,-21 1 16,21-1-16,0 0 0,-22-21 16,22 21-16,0 0 31,-21-21-31,0 0 0,0 21 0,0 1 16</inkml:trace>
  <inkml:trace contextRef="#ctx0" brushRef="#br0" timeOffset="51649.91">9652 8636 0,'0'0'0,"21"0"0,0-21 31,-21 42-15,0 0-16,0 22 15,0-1-15,-21 0 0,21 1 0,-21-1 16,0 21-16,21-20 0,-21 20 15,-1-20-15,22-1 0,-21 0 0,0 1 16,21-1-16,-21 0 0,0 1 0,21-22 16,-21 0-16,21 0 0,-22 0 15,22 0-15,0 1 0,-21-22 16,21 21-16,0-42 31,0-1-31,0 1 0,0 0 16,0 0-16,0-21 0,0 20 0,0 1 15,0-21-15,0 21 0,0-22 16,0 22-16,0 0 0,0-21 0,21 42 16,-21-21-16,0-1 0,22 22 15,-1 22 1,-21-1-16,0 0 0,0 0 16,21 0-16,-21 0 0,21 1 0,-21-1 15,21 0-15,-21 0 16,0 0-16,21 0 0,1 1 0,-22-1 15,21 0-15,-21 0 0,21-21 0,0 21 16,0-21-16,0 0 0,1 0 16,-1 0-16,0 0 0,0 0 0,0 0 15,0 0-15,1 0 0,20-21 0,-21 0 16,0 21-16,0-21 0,1 0 16,-1-1-16,0 1 0,-21 0 0,0 0 15,21 0-15,-21-22 0,21 22 0,-21 0 16,0 0-16,0 0 0,0 0 15,0-1-15,0 1 16,0 42 0,0 1-1,0-1-15,0 0 0,0 0 16,0 0-16,0 0 0,0 1 0,0-1 16,0 0-16,0 0 0,0 0 15,0 0-15,0 1 0,0-1 16,21 0-16,1-21 15,-1 0-15,0 0 16,0 0-16,0 0 0,0 0 0,1 0 16,-1-21-16,0 0 0,0 21 0,0-22 15,0 1-15,1 0 0,-1 0 16,0 0-16,0 0 0,0-1 0,-21 1 16,0 0-16,0-21 0,21 21 15,-21-1-15,0 1 0,0 0 16,0 0-16,0 42 31,0 0-31,0 0 0,0 1 16,0-1-16,-21 0 0,21 0 0,0 0 15,0 0-15,0 1 0,-21-1 0,21 0 16,0 0-16,-21 0 0,21 0 16,-21 1-16,21-1 0,0-42 62,0-1-62,0 1 0,0 0 16,0 0-16,0 0 0,21 0 0,-21-1 15,0 1-15,21 0 0,0-21 16,0 21-16,1-1 0,-1-20 0,0 21 16,0 0-16,0 0 0,0 21 0,22 0 15,-22 0-15,0 0 0,21 0 16,-20 0-16,-1 21 0,0 0 0,0 0 15,-21 21-15,0-20 0,21-1 0,-21 21 16,0-21-16,0 0 0,0 22 16,0-22-16,0 0 0,0 0 0,0 0 15,0 1-15,21-22 0,-21 21 16,22 0 0,-1-21-16,0 0 0,0 0 0,0 0 15,0 0-15,1 0 0,-1 0 0,0 0 16,0-21-16,0 21 0,22-21 15,-22-1-15,0 22 0,0-21 0,0 0 16,-21 0-16,21-21 0,1 20 0,-1-20 16,0 21-16,-21-21 0,0-1 15,21 1-15,0 0 0,-21-1 0,21 1 16,-21 0-16,0 20 0,0-20 0,0 21 16,0 0-16,0 0 15,0-1-15,0 44 31,0 20-31,0-21 16,0 21-16,0 1 0,-21-22 0,21 21 16,-21 1-16,21-1 0,0 0 0,0-21 15,-21 22-15,0-22 0,21 21 16,-21-21-16,-1 1 0,22-1 0,0 0 16,-21 0-16,0-21 0,21 21 0,0-42 62,21 0-62,0 0 0,-21 0 16,22-1-16,-1 1 0,-21 0 15,21 0-15,0 0 0,0 0 0,0 21 16,1-22-16,-1 1 0,0 0 0,0 21 16,-21-21-16,21 21 15,-21 21 1,0 0-16,0 0 15,-21-21-15,0 22 0,0-1 16,0-21-16,21 21 0,-22-21 0,1 0 16,0 21-16,0-21 0,0 0 15,0 0 1,-1 0 0,22-21-1,0 0-15,0 0 16,0 42 15,22-21-31,-22 21 0,21 0 16,-21 0-16,0 0 0,0 1 0,0-1 15,21 0-15,0 0 16,-21 0-16,0 0 0,21 1 0,0-1 16,1-21-16,-1 0 15,-21 21-15,21-21 0,0 0 0,21 0 16,-20 0-16,-1 0 0,0 0 0,0 0 15,0 0-15,22 0 0,-22-21 16,0 21-16,0-21 0,0-1 0,0 22 16,-21-21-16,22 0 0,-1 0 0,0 0 15,-21 0-15,0-22 0,0 22 16,21 0-16,-21-21 0,0 20 0,0 1 16,0-21-16,0 21 0,0 0 0,-21-1 15,0 1-15</inkml:trace>
  <inkml:trace contextRef="#ctx0" brushRef="#br0" timeOffset="52226.91">10118 8573 0,'0'21'0,"0"0"16,0 0 0,0 0-16,0 0 0,0 1 15,0-1 1,21-21-1,0 0-15,0 0 16,0 0-16,-21-21 16,21-1-16,1 1 15,-22 0-15,0 0 16,0 0-16,0 0 0,-22 21 16,1 0-1,0 0-15,0 0 16,0 21-1,21 0-15,0 0 0,0 0 16,21-21 0,0 0-16</inkml:trace>
  <inkml:trace contextRef="#ctx0" brushRef="#br0" timeOffset="66346.07">12975 2053 0</inkml:trace>
  <inkml:trace contextRef="#ctx0" brushRef="#br0" timeOffset="68750.14">13039 2074 0,'0'-21'32,"-22"21"-17,22-21 1,0 42 140,0 0-156,0 1 16,0-1-16,0 0 0,0 0 15,0 0-15,0 0 0,22-21 16,-22 22-16,0 20 0,0-21 16,21 0-16,-21 0 0,0 1 15,0 20-15,0-21 0,0 21 0,0-20 16,0 20-16,0-21 0,0 21 16,0-20-16,0 20 0,0-21 0,21 0 15,-21 22-15,0-22 0,0 0 0,0 21 16,21-21-16,-21 1 0,0-1 15,0 21-15,0-21 0,0 0 0,0 1 16,0-1-16,0 0 0,0 0 16,0 0-16,0 0 0,21 1 0,-21-1 15,0 0-15,0 0 0,0 0 0,0 0 16,0 22-16,0-22 16,0 0-16,0 0 0,0 0 0,0 1 15,0 20-15,0-21 0,21 0 0,-21 0 16,0 1-16,22-1 0,-22 0 15,21 0-15,-21 0 0,0 0 0,0 1 16,21-1-16,-21 0 0,21 0 0,-21 0 16,0 0-16,21 1 0,-21-1 15,21-21-15,-21 21 0,0 0 0,22 0 16,-1 0-16,0 1 16,-21-1-16,21 0 0,-21 0 0,21 0 15,0 0-15,-21 1 0,0-1 0,22 0 16,-1 0-16,-21 0 0,21 0 15,-21 1-15,21-1 16,0 0-16,-21 0 0,21 0 0,-21 0 16,22 1-16,-1-1 0,-21 0 15,0 0-15,21 0 16,0-21-16,-21 21 0,21-21 0,-21 22 16,21-22-16,-21 21 0,22-21 0,-1 21 15,0 0-15,0-21 16,0 0-16,-21 21 0,21 0 0,1-21 15,-1 0-15,0 0 0,-21 22 0,21-22 16,0 0-16,0 0 0,1 0 16,-1 0-16,0 0 15,0 0-15,0 0 0,0 0 0,1 0 16,-1 0-16,0 0 0,0 0 0,21 0 16,-20 0-16,-1 0 0,0 0 15,0 0-15,0 0 0,0 0 0,1 0 16,-1 0-16,0-22 0,0 22 0,0 0 15,0 0-15,22 0 0,-22-21 16,0 21-16,0 0 0,0 0 0,-21-21 16,22 21-16,-1-21 0,0 21 15,0-21-15,0 21 0,0 0 0,1-21 16,-1-1-16,0 1 0,0 21 16,0-21-16,0 21 0,1-21 15,-22 0-15,21 21 0,0-21 0,0-1 16,0 22-16,-21-21 0,21 0 15,1 0-15,-1 0 0,0 0 0,0-1 16,0-20-16,0 21 0,1 0 16,-1 0-16,0-1 0,0 1 15,0 0-15,-21 0 0,21 0 0,1 0 16,-1 21-16,0-22 0,0 1 0,0 0 16,0 0-16,1 0 0,-22 0 15,21-1-15,0 1 0,0 0 0,0 0 16,0 0-16,1 0 0,-1-1 15,0-20-15,0 21 0,0 0 16,0 0-16,1-1 0,-1-20 0,-21 21 16,21 0-16,0 0 0,0-22 0,0 22 15,1 0-15,-22-21 0,21 20 16,0 1-16,0 0 0,-21-21 0,21 21 16,0-1-16,1 1 0,-1-21 15,0 21-15,-21 0 0,21-1 0,0 1 16,0-21-16,1 21 0,-1 0 0,0-1 15,0-20-15,0 21 0,-21 0 16,21-22-16,1 22 0,-22-21 0,21 21 16,0-22-16,0 1 0,-21 21 15,21-21-15,0 20 0,1-20 16,-22 21-16,21-21 0,0 20 0,0 1 16,0 0-16,-21 0 0,21 0 15,1 0-15,-22-1 0,21 1 0,-21 0 16,21 0-16,0 0 0,-21 0 15,0-1-15,21 1 0,-21 0 16,21 0-16,-21 0 0,0 0 0,0-1 16,22 1-16,-22 0 0,21 0 15,-21 0-15,21 0 0,-21-1 16,0 1-16,0 0 16,21 0-16,0 0 0,-21 0 15,0-1 1,0 1-16,21 21 15,-21-21 1,0 0 0,-21 21 93,0 0-93,0 21-16,0 0 0,0-21 0,-1 21 15,1 1-15,0-1 0,-21 0 16,21 0-16,-1 0 0,-20 0 0,21 1 16,0-1-16,0 0 0,-1 0 15,1 0-15,0-21 0,21 21 0,0 1 16,-21-22-16,21 21 0,-21-21 15,21 21-15,-21-21 0,21 21 16,21-21 31,0 0-47,0-21 0,0 0 16,0 0-16,22 21 0,-22-22 15,0 1-15,0 0 0,0 0 16,22 21-16,-22-21 0,0 0 0,0-1 15,0 1-15,1 0 0,-1 21 0,-21-21 16,0 0-16,21 21 0,-21-21 16,21 21-16,-21-22 0,0 44 62,0-1-46,0 0-16,0 0 15,0 0-15,21 0 0,-21 1 0,0-1 16,21 0-16,-21 21 0,0-21 16,0 22-16,0-22 0,22 21 0,-22-21 15,21 22-15,-21-22 0,0 0 0,0 21 16,21-20-16,-21-1 0,21 0 16,-21 0-16,0 0 0,0 0 15,21 1-15,-21-1 0,21 0 16,-21 0-16,0-42 62,0 0-46,0 0-16</inkml:trace>
  <inkml:trace contextRef="#ctx0" brushRef="#br0" timeOffset="71050.05">13928 2963 0,'0'-21'31,"0"42"1,0 1-32,0-1 15,0 0-15,0 0 0,-22 0 0,22 0 16,-21 1-16,21-1 0,0 21 0,0-21 15,-21 0-15,21 1 0,-21-1 16,21 0-16,0 0 0,0 0 0,-21 0 16,21 1-16,0-1 15,0-42 17,0-1-17,0 1-15,0 0 0,0 0 16,21 0-16,0 0 0,-21-1 15</inkml:trace>
  <inkml:trace contextRef="#ctx0" brushRef="#br0" timeOffset="71313.89">13991 2900 0,'21'0'0,"0"0"15,-21 21-15,0 0 16,22 0-16,-1 1 0,-21-1 15,21 0-15,-21 0 0,0 0 0,21 22 16,-21-22-16,21 0 0,-21 21 16,21-21-16,-21 1 0,0-1 0,0 0 15,22 0-15,-22 0 0,21 0 16,-21 1-16,21-22 0,-21 21 0,21-21 31,0 0-15,-21-21-16,0-1 15,0 1-15</inkml:trace>
  <inkml:trace contextRef="#ctx0" brushRef="#br0" timeOffset="71622.09">14393 2858 0,'0'0'0,"0"21"0,0 0 15,0 0-15,-21 21 0,21-20 16,0-1-16,0 0 0,-21 21 0,21-21 16,-21 1-16,0 20 0,21-21 15,0 21-15,-22-20 0,1 20 0,21-21 16,-21 0-16,21 0 0,0 1 15,0-1-15,-21 0 0,21 0 16,21-42 15,0 0-31,0 0 16,-21-1-16</inkml:trace>
  <inkml:trace contextRef="#ctx0" brushRef="#br0" timeOffset="71957.89">14690 2879 0,'0'21'16,"0"0"-16,0 0 15,-22 0-15,22 1 0,0-1 0,-21 0 16,21 0-16,0 0 0,0 22 0,0-22 16,0 0-16,0 21 0,0-21 15,-21 1-15,21-1 0,0 0 16,0 21-16,0-21 16,0 1-16,0-1 0,0 0 15,0-42 16,0 0-15,0-1-16,0 1 0,0 0 16</inkml:trace>
  <inkml:trace contextRef="#ctx0" brushRef="#br0" timeOffset="72270.85">14626 2900 0,'0'0'15,"0"-21"-15,21 0 16,-21-1-16,21 22 16,1-21-16,-1 0 0,0 21 15,0 0-15,0 0 16,0 0-16,1 0 0,-1 0 0,0 0 16,0 0-16,0 21 15,-21 0-15,21 1 0,-21-1 16,0 0-16,0 0 0,0 0 15,0 0-15,0 1 0,0-1 16,-21 0-16,21 0 0,-21-21 16,0 21-16,0-21 15,21 21-15,-21 1 0,-1-22 0,1 0 16,0 0-16,0 0 0,0 0 16,0 0-16,-1 0 15</inkml:trace>
  <inkml:trace contextRef="#ctx0" brushRef="#br0" timeOffset="73484.31">18013 1397 0,'0'21'16,"0"-42"-16,21 85 0,0-43 0,0 21 15,0 0-15,1 1 0,-1 20 16,0-20-16,0-1 0,0 21 0,22-20 16,-22-1-16,0 0 0,21 1 15,-21-22-15,1 21 0,-1-21 0,0 22 16,21-22-16,-42 0 0,21 0 15,-21 0-15,22-21 0,-22 22 0,21-22 16</inkml:trace>
  <inkml:trace contextRef="#ctx0" brushRef="#br0" timeOffset="73890.19">18754 1355 0,'-22'0'0,"44"0"0,-65-21 16,22 21-1,0 21-15,0 0 16,0 0-16,-1 0 16,1 0-16,0 22 0,0-1 0,0 0 15,-22 1-15,22-1 0,-21 0 16,0 1-16,-1 20 0,1-20 0,0-1 16,-1 0-16,1 1 0,0-1 15,-1 0-15,22 1 0,-21-1 0,21-21 16,-22 21-16,22-20 0,0-1 15,0 0-15,0 0 0,-1 0 0,22 0 16,0 1-16,0-1 0,22-21 31,-1 0-15,0 0-16,0 0 0,0 0 16,22-21-16,-22-1 0,0 22 0</inkml:trace>
  <inkml:trace contextRef="#ctx0" brushRef="#br0" timeOffset="74309.28">18986 1778 0,'0'0'0,"0"21"31,0 0-31,0 22 16,0-22-16,0 0 0,0 21 15,0 1-15,0-1 0,0 0 16,0 1-16,-21-1 0,21 0 0,0 22 16,0-1-16,-21 1 0,21-1 15,0 22-15,0 0 0,0-22 16,-21 22-16,21-22 0,0 1 0,0-1 15,0 1-15,0-1 0,0 1 16,0-1-16,0-20 0,0-1 0,0 0 16,0 1-16,0-1 0,0-21 15,0 0-15,0 1 0,0-1 0,0 0 16,0-42 0,0 0-1,0-1-15,0 1 0,0 0 0,0-21 16,0 21-16,0-22 0,0 1 15,0-22-15,0 22 0</inkml:trace>
  <inkml:trace contextRef="#ctx0" brushRef="#br0" timeOffset="74657.84">19008 2117 0,'0'0'15,"0"-43"-15,-22 1 0,22 21 0,0 0 0,0 0 16,-21-1-16,21 1 0,0 0 15,0 0-15,0 0 0,0 0 16,0-1-16,0 1 16,21 21-16,1 0 0,-1 0 0,0 0 15,0 0-15,0 0 0,0 0 16,1 0-16,20 0 0,-21 21 0,0 1 16,0-1-16,1 0 0,-22 21 15,0-21-15,0 1 0,0-1 16,0 21-16,0-21 0,0 0 0,-22 1 15,1-1-15,0 0 0,0 0 16,0-21-16,-22 21 0,22 0 0,0-21 16,0 0-16,0 22 0,0-22 15,-1 0 1,22-22 0,22 1-16,-1 21 15,0-21-15,0 0 0,0 0 16</inkml:trace>
  <inkml:trace contextRef="#ctx0" brushRef="#br0" timeOffset="75238.5">19981 1863 0,'0'-21'0,"0"-1"0,0-41 15,0 42-15,0 0 16,0-1-16,-21 1 16,0 0-16,21 0 0,-21 21 0,0 0 15,-1 0-15,-20 0 16,0 0-16,21 21 0,-1 0 16,1 0-16,0 1 0,0 20 15,0 0-15,0-21 0,-1 22 0,1-1 16,21-21-16,0 22 0,-21-1 0,21-21 15,0 0-15,-21 0 0,21 22 16,0-22-16,0 0 0,0 0 16,21-21-16,0 21 15,0-21-15,1 0 0,-1 0 16,0 0-16,0-21 16,21 21-16,-20-21 0,-1 0 0,0 0 15,21 0-15,-21-1 0,1-20 0,-1 21 16,-21-21-16,21 20 0,-21-20 15,21 0-15,-21 21 0,0-22 0,0 22 16,0 0-16,0 0 0,0 0 16,0 42 15,0 0-31,0 0 0,0 0 16,0 22-16,0-22 0,0 0 15,0 21-15,0-21 0,0 1 0,0 20 16,0-21-16,0 0 15,0 0-15,0 1 0,0-1 0,21-21 16,-21 21-16,21-21 0,1 0 0,-22 21 16,21-21-16,0 0 15,0 0-15,0 0 0,0-21 16</inkml:trace>
  <inkml:trace contextRef="#ctx0" brushRef="#br0" timeOffset="75518.35">20468 1376 0,'0'0'0,"-21"0"32,0 21-32,21 0 15,-21 22-15,21-22 16,0 21-16,0 0 0,0 1 0,0 20 15,-22-20-15,22-1 0,0 0 16,0 22-16,0-22 0,0-21 0,0 22 16,-21-1-16,21-21 0,0 0 15,0 0-15,0 1 0,0-1 0,0 0 16,21-21 15</inkml:trace>
  <inkml:trace contextRef="#ctx0" brushRef="#br0" timeOffset="76106">20764 1355 0,'0'0'0,"0"-21"0,0 42 31,0 0-31,0 21 16,0-21-16,0 1 0,0 20 16,0 0-16,0 1 0,0-1 0,0 21 15,0-20-15,0-1 0,0 0 0,0 1 16,0-22-16,0 21 0,0-21 16,-21 22-16,21-22 0,0 0 0,0 0 15,-21-21-15,21 21 0,0 1 16,0-44 15,0 1-15,0 0-16,0 0 0,0 0 15,0 0-15,21-1 0,-21 1 16,21-21-16,1 21 0,-22-22 0,21 22 16,0 0-16,0 0 0,0-21 15,0 42-15,1-22 0,-1 1 0,0 0 16,0 21-16,0 0 15,0 0-15,1 0 0,-22 21 0,21 0 16,-21 1-16,0-1 0,0 0 16,21 0-16,-21 21 0,0-20 0,0-1 15,0 21-15,0-21 16,0 0-16,0 1 0,0-1 0,0 0 16,0 0-16,0 0 0,0 0 0,-21 1 15,21-1 1,-21-21-1,-1 0-15,22-21 32,0-1-32,0 1 15,0 0-15</inkml:trace>
  <inkml:trace contextRef="#ctx0" brushRef="#br0" timeOffset="76349.69">20362 1651 0,'0'0'0,"43"0"16,-22 0-16,0 0 0,0 0 15,0 0-15,22-21 0,-22 21 16,0 0-16,21 0 0,-21 0 16,1 0-16,-1 0 0</inkml:trace>
  <inkml:trace contextRef="#ctx0" brushRef="#br0" timeOffset="78763.02">21717 2244 0,'0'0'0,"-21"0"0,21 21 0,-21-21 16,-1 0-16,1 0 0,0 0 16,42 0 31,22-21-32,-22 21-15,21-21 0,0 21 16,1-22-16,-1 1 0,0 21 15,22-21-15,-22 0 0,22 0 0,-1 0 16,1-1-16,20 1 0,-20 0 16,21 0-16,-22 0 0,22-22 0,-22 22 15,1 0-15,-1-21 0,1 21 16,-22-1-16,22 1 0,-43 0 0,21 0 16,-21 0-16,0 0 0,-21-1 15,0 1 1,0 0-1,-21 21 1,0 0-16,0 0 0,0 0 16,0 0-16,-1 0 15,1 0-15,0 0 0,0 0 16,0 0-16,0 0 0,-1 0 16,1 21-16,0-21 0,0 0 0,0 0 15,0 21-15,-22-21 0,22 0 16,0 0-16,0 0 15,42 0 48,21 0-63,-21 0 16,1 0-16,20 0 0,-21-21 0,21 0 15,-20 21-15,20 0 0,-21-21 16,21 21-16,-20-21 0,-1 21 0,0 0 15,0 0-15,-21-21 0,-21 21 47,0 21-31,21 0-16,-21 0 16,-1 0-16,22 0 0,0 22 0,-21-22 15,0 0-15,0 21 0,21-20 16,-21 20-16,21-21 0,-21 0 0,-1 0 15,22 1-15,0-1 16,-21 0-16,21 0 0,-21-21 0,21 21 16,0 0-1,-21-21 1</inkml:trace>
  <inkml:trace contextRef="#ctx0" brushRef="#br0" timeOffset="79558.09">21844 2392 0,'0'21'15,"-21"21"1,21-20-16,0-1 16,21 0-16,0 0 0,0 0 15,0 0-15,1 1 0,20-1 16,0 0-16,-21 0 0,22 21 0,-1-20 16,0-1-16,1 0 0,-1 0 0,22 0 15,-22 0-15,21-21 0,1 22 16,-22-1-16,22 0 0,-1-21 0,-20 21 15,20-21-15,-21 21 16,1-21-16,-1 0 0,0 21 0,1-21 16,-22 0-16,0 0 0,0 0 0,0 0 15,1 0 1,-1 0-16,-21-21 31,0 0-31,0 0 16,0 0-16,0 0 0,0-1 15,-21 1-15,-1 0 16,1 0-16,0 21 0,0-21 0,0 21 16,0-21-16,-1 21 15,22 21 32,22-21-47,-1 21 16,0-21-16,0 21 0,-21 0 15,21-21-15,0 21 0,1-21 0,-22 22 16,0-1-16,0 0 16,0 0-16,0 0 0,0 0 15,-22 1-15,1-22 0,0 21 16,0 0-16,0-21 16,-22 21-16,22-21 0,0 0 0,0 21 15,0-21-15,0 0 0,21-21 31,0 0-31,21 21 0</inkml:trace>
  <inkml:trace contextRef="#ctx0" brushRef="#br0" timeOffset="80263.96">24003 1418 0,'0'0'0,"-21"-21"15,0 21-15,-1 0 16,1 21-16,0 0 16,0 1-16,21-1 0,-21 21 15,21-21-15,0 22 0,-21-1 0,-1 0 16,22 1-16,0-1 0,0 0 15,-21-21-15,21 22 0,-21-22 0,21 0 16,-21 21-16,21-20 0,-21-22 16,21 21-16,0-42 31,0-1-15,21-20-1,0 21-15,0 0 0,-21-22 0,21 22 16,1-21-16,-1 0 0,0-1 15,0 1-15,0 21 0,0-22 0,1 1 16,-1 21-16,0-21 0,-21 20 0,21 1 16,0 0-16,0 21 15,-21 21 1,0 0-16,0 1 0,0-1 16,0 21-16,0 0 0,0 1 0,0-1 15,0 0-15,0 1 16,0-22-16,0 21 0,0 1 0,0-22 15,0 21-15,0-21 0,0 0 16,0 1-16,0-1 0,0 0 16,0-42 15,-21 21-15,21-21-16</inkml:trace>
  <inkml:trace contextRef="#ctx0" brushRef="#br0" timeOffset="80457.85">23791 1778 0,'0'21'16,"21"-21"-16,1 0 16,-1 0-16,0 0 0,0 0 15,0 0-15,0 0 0,22 0 16,-22 0-16,21 0 0,-21 0 0,22 0 15,-22-21-15,21 21 0,-21-21 16,22 21-16,-22-21 0,0 0 0,0-1 16</inkml:trace>
  <inkml:trace contextRef="#ctx0" brushRef="#br0" timeOffset="80989.41">24469 1376 0,'0'21'31,"0"0"-15,0 0-16,0 22 0,0-22 0,0 0 15,-22 21-15,22 1 0,-21-1 16,21 0-16,0-20 0,0 20 0,0 0 16,-21-21-16,21 22 0,0-22 15,-21 0-15,21 0 0,0 0 0,-21 1 16,21-1-16,0 0 15,0-42 17,0 0-32,0-1 15,0 1-15,0 0 0,21 0 16,0 0-16,-21 0 0,21-1 16,-21-20-16,21 21 0,1 0 0,-22 0 15,21-1-15,0 1 0,0 0 16,0 21-16,0 0 0,1-21 0,-1 21 15,0 0-15,0 0 0,0 0 16,0 21-16,1 0 0,-1 0 0,0 1 16,-21-1-16,0 0 15,0 21-15,0-21 0,0 1 0,0-1 16,-21 0-16,0 0 0,-1 0 0,1 0 16,0 1-16,-21-22 0,21 21 15,-1-21-15,-20 0 0,21 21 0,0-21 16,0 0-16,-1 0 15,1 0-15,21-21 32,0 0-32,21-1 15,1 1-15,-22 0 0,21 0 16</inkml:trace>
  <inkml:trace contextRef="#ctx0" brushRef="#br0" timeOffset="81438.34">25231 1566 0,'0'0'16,"-43"0"-16,22-21 0,0 21 0,0 0 0,0 0 15,-22 0-15,22 0 0,0 0 16,0 0-16,0 0 0,-1 21 15,1 1-15,21-1 16,0 0-16,0 0 16,0 0-1,21 0-15,1 1 0,-1-22 16,21 21-16,-21 0 0,0-21 16,1 21-16,-1 0 0,0 0 0,0-21 15,21 22-15,-42-1 0,22 0 16,-1 0-16,-21 0 15,-21 0 1,-1-21-16,1 0 0,-21 0 16,0 0-16,20 22 0,-20-22 15,0 0-15,21 0 0,-1 0 16,-20 0-16,21 0 0,0 0 0,0 0 16,-1 0-1,22-22-15,0 1 16,22 21-16,-22-21 0,42 21 15,-21-21-15,0 0 0,22 21 0</inkml:trace>
  <inkml:trace contextRef="#ctx0" brushRef="#br0" timeOffset="81718.17">25548 1461 0,'0'0'0,"0"-43"15,-21 43 1,0 0-16,0 0 16,21 21-16,0 1 15,0-1-15,-22 21 0,22-21 0,-21 22 16,21-1-16,0 0 0,0-21 16,0 22-16,-21-1 0,21 0 0,-21-20 15,21-1-15,0 21 0,0-21 16,-21 0-16,21 1 0,0-1 15,21-21 1,0 0 0,0 0-16,0-21 0</inkml:trace>
  <inkml:trace contextRef="#ctx0" brushRef="#br0" timeOffset="82141.92">25823 1566 0,'-106'64'31,"85"-43"-31,0 21 16,0-20-16,21 20 0,-21-21 0,0 0 16,21 22-16,0-22 0,0 0 15,0 0-15,0 0 0,0 0 0,0 1 16,0-1-16,0 0 15,21-21-15,0 0 0,21 0 0,-21 0 16,1 0-16,-1 0 0,21 0 16,-21 0-16,22-21 0,-22 21 0,21-21 15,-21-1-15,0 1 0,1 0 16,-1 0-16,-21 0 0,0-22 16,0 22-16,0-21 0,0 21 0,0-22 15,0 22-15,-21 0 0,-1 0 16,1 0-16,0 21 0,-21 0 15,21 0-15,-1 0 0,-20 0 0,21 0 16,0 0-16,0 21 0,-22-21 16,43 21-16,-21 0 0,0 0 0,21 22 15,0-22-15,0 0 0,0 0 0,0 0 16,0 1-16,0-1 0,21 0 16,0-21-16,0 21 0,1-21 0</inkml:trace>
  <inkml:trace contextRef="#ctx0" brushRef="#br0" timeOffset="83130.57">26352 1609 0,'0'0'16,"0"-21"-16,-21 21 15,21 21 1,-21 0-16,0 0 0,21 0 0,0 22 15,-21-22-15,21 21 0,-21-21 16,21 22-16,0-22 0,0 0 0,0 0 16,0 21-16,0-20 15,0-1-15,21 0 0,0-21 0,0 0 16,-21 21-16,21-21 16,0 0-16,1 0 0,-1 0 15,0 0-15,0-21 0,-21 0 16,21 0-16,0-1 0,-21 1 0,22 0 15,-1 0-15,-21-21 0,21 20 16,0-20-16,-21 21 0,0 0 0,21 0 16,-21-1-16,21 1 0,-21 42 31,0 1-15,0-1-16,0 0 0,0 0 15,-21 21-15,21-20 0,0-1 0,0 0 16,0 0-16,0 0 0,0 0 15,0 1-15,0-1 0,0 0 16,21-21-16,1 0 16,-1 0-16,0 0 0,0 0 0,0 0 15,0 0-15,1 0 0,-1-21 16,0 0-16,0-1 0,0 1 0,0 0 16,-21 0-16,22-21 0,-1-1 15,0 22-15,-21-21 0,0-1 0,21 1 16,0 0-16,-21-1 15,21 22-15,-21-21 0,0 21 0,22 0 16,-22-1-16,0 44 31,0-1-31,0 0 16,-22 21-16,1-21 0,21 22 16,0-1-16,-21 0 0,0 1 0,21-1 15,-21-21-15,21 22 0,0-1 16,0-21-16,0 0 0,0 0 0,0 1 15,0-1-15,0 0 0,21 0 16,0-21-16,0 0 0,0 0 16,1 0-16,20 0 0,-21 0 15,0 0-15,22 0 0,-22-21 0,0 21 16,21-21-16,-21 0 0,22-1 16,-22 1-16,0 0 0,0 0 0,0-21 15,1 20-15,-22 1 0,0-21 16,21 21-16,-21 0 0,0-1 0,0 1 15,-21 21 1,-1 0-16,1 21 0,21 1 16,-21-1-16,0 0 0,21 0 15,0 0-15,-21 22 0,21-22 16,0 0-16,0 0 0,0 21 16,0-20-16,0-1 0,0 0 15,21-21-15,0 21 0,0-21 16,0 0-16,1 0 0,-1 0 0,21 0 15,-21 0-15,0 0 0,1 0 0,20 0 16,-21-21-16,0 21 0,0-21 16,1 0-16,20-1 0,-21 1 0,0 0 15,-21 0-15,21 0 0,1 0 16,-22-1-16,0-20 0,0 21 0,0 0 16</inkml:trace>
  <inkml:trace contextRef="#ctx0" brushRef="#br0" timeOffset="83410.52">26797 1609 0,'0'0'0,"21"0"15,0 0-15,22-21 0,-1 21 16,0 0-16,1 0 0,-1-22 16,0 22-16,22 0 0,-22 0 15,0-21-15,1 21 0,-1 0 16,0 0-16,1 0 0,-22 0 0,0 0 16,0 0-16,0 0 0,-21-21 15</inkml:trace>
  <inkml:trace contextRef="#ctx0" brushRef="#br0" timeOffset="84078.4">24088 2773 0,'-43'0'16,"22"0"-16,21 21 0,-21 0 16,21 0-16,-21 1 0,0-1 0,21 0 15,0 21-15,-22-21 0,1 22 16,0-1-16,21-21 0,0 22 0,-21-22 16,21 21-16,-21 0 15,21-20-15,0-1 0,-21 0 0,21 0 16,0 0-16,0 0 0,21-21 31</inkml:trace>
  <inkml:trace contextRef="#ctx0" brushRef="#br0" timeOffset="84552.13">23897 2858 0,'0'0'0,"0"-22"0,0 1 15,0-21-15,0 21 0,21 0 16,0-1-16,1 1 16,-1 0-16,0 21 0,0 0 0,0 0 15,0 0-15,22 0 0,-22 0 16,21 21-16,1 0 0,-22 1 0,21-1 16,-21 0-16,0 0 0,1 0 15,-1 22-15,-21-22 0,0 0 0,0 0 16,0 0-16,-21 0 0,-1 1 0,-20-1 15,0 0-15,-1 0 0,1 0 16,0-21-16,-1 21 0,1-21 0,21 0 16,-21 22-16,20-22 15,1 0-15,0 0 0,0 0 0,0 0 16,21-22-16,0 1 16,0 0-16,0 0 15,21 21-15,0 0 0,0 0 16,0 0-16,1 0 15,-1 0-15,0 0 0,0 21 0,0 0 16,0 0-16,1 1 0,-1-1 16,0 0-16,-21 0 0,21 21 0,0-20 15,0-1-15,1 0 0,-1 0 16,-21 0-16,21 0 16,0-21-16,-21 22 15,21-22-15,0 0 16,1 0-16,-22-22 0,21 1 15</inkml:trace>
  <inkml:trace contextRef="#ctx0" brushRef="#br0" timeOffset="84925.91">24511 3090 0,'21'0'31,"0"0"-31,0 0 15,1 0-15,-1 0 16,0 0-16,0 0 0,0 0 0,0 0 16,1-21-16,-1 0 0,0 21 15,0 0-15,0-21 0,0 21 0,-21-21 16,0 0 0,-21-1-16,0 22 0,0 0 15,0 0-15,-22 0 0,22 0 0,-21 0 16,21 0-16,-22 22 0,22-1 15,0 0-15,0 0 0,0 0 0,21 0 16,0 1-16,0-1 16,0 0-16,0 21 0,0-21 0,0 1 0,21-1 15,0-21-15,0 21 0,0 0 16,1-21-16,-1 0 0,0 21 16,0-21-16,0 0 0,22 0 0,-22 0 15,0 0-15,21-21 0,-21 21 16,22-21-16,-22 0 0,0 0 0,21-1 15</inkml:trace>
  <inkml:trace contextRef="#ctx0" brushRef="#br0" timeOffset="85173.77">25294 2667 0,'0'-21'15,"0"42"-15,0-63 0,0 21 0,0 42 16,0 0-1,-21 0-15,0 0 0,21 0 0,-21 22 16,21-1-16,0-21 0,-22 22 16,22-1-16,-21-21 0,21 21 0,0-20 15,0 20-15,0-21 0,0 21 0,0-20 16,0-1-16,0 0 0,0 0 16,0 0-16,0 0 0,0 1 0,0-1 15,21-21 1,1 0-1</inkml:trace>
  <inkml:trace contextRef="#ctx0" brushRef="#br0" timeOffset="86122.23">25696 2985 0,'0'0'0,"0"-106"31,0 85-31,-21-1 16,0 1-16,0 21 16,0 0-16,-1 0 0,1 0 0,0 21 15,0 1-15,0-1 0,0 0 16,-1 0-16,1 0 0,0 22 0,0-22 16,21 21-16,0-21 0,-21 22 15,21-22-15,-21 21 0,21-21 0,0 22 16,0-22-16,0 0 0,0 0 15,21 0-15,0-21 0,0 0 16,0 0-16,0 0 0,1 0 16,-1-21-16,0 21 0,0-21 15,0 0-15,0 0 0,22-1 0,-22 1 16,0-21-16,0 21 16,-21 0-16,21-22 0,1 22 0,-22 0 15,21-21-15,-21 20 0,0 1 16,0 0-16,0 0 0,0 42 31,0 0-31,-21 22 16,21-22-16,-22 0 0,22 0 15,0 0-15,0 0 0,0 1 16,0 20-16,0-21 0,0 0 0,0 0 16,22 1-16,-1-1 15,0-21-15,0 0 0,0 0 0,0 0 16,22 0-16,-22 0 0,21 0 15,-21-21-15,1 21 0,20-22 16,-21 1-16,0 0 0,0 0 0,1 0 16,-1 0-16,0-22 0,0 22 15,0 0-15,-21-21 0,0 20 0,0-20 16,0 0-16,0 21 0,0-22 16,0 22-16,0 0 0,0 0 0,0 0 15,0-1-15,0 1 0,0 42 31,-21 1-31,21-1 0,-21 0 16,21 21-16,-21-21 0,21 22 0,0-22 16,0 21-16,0-21 0,0 1 15,0 20-15,0-21 0,0 0 16,0 0-16,0 1 0,0-1 0,0 0 16,0 0-16,0 0 15,21-21-15,0 0 0,0 0 16,0 0-16,1 0 0,-1 0 15,0 0-15,0-21 0,0 0 0,0 0 16,1 0-16,-1-1 16,0 1-16,-21 0 0,0 0 0,0 0 15,21 0-15,-21 42 32,0 0-17,0 21 1,0-21-16,0 1 0,0-1 0,0 0 15,0 0-15,0 0 0,0 0 16,0 1-16,21-1 16,0-21-16,1 0 0,-1 0 15,0-21-15,0-1 16,-21 1-16,21 21 0</inkml:trace>
  <inkml:trace contextRef="#ctx0" brushRef="#br0" timeOffset="86322.12">26670 2709 0,'0'0'0,"-21"0"0,0 0 16,21 22 0,-22-1-16,1-21 15,21 21-15,0 0 16</inkml:trace>
  <inkml:trace contextRef="#ctx0" brushRef="#br0" timeOffset="86514">25950 2879 0,'0'0'0,"-21"21"0,0-21 15,42 0 17,21 0-32,-20 0 15,20 0-15,0 0 0,-21 0 16,22 0-16,-1 0 0,0 0 0,1 0 16,-1 0-16,0 0 0</inkml:trace>
  <inkml:trace contextRef="#ctx0" brushRef="#br0" timeOffset="86925.76">26882 2900 0,'0'21'47,"0"0"-47,21 0 15,0 1-15,-21-1 0,21 0 16,0 0-16,-21 0 0,0 0 16,21 1-16,-21-1 0,0 0 0,22 0 15,-22 0-15,0 0 0,0 1 16,0-1-16,0-42 47,0-1-47,0 1 15,21 21-15,0-21 0,0 0 0,-21 0 16,21 0-16,0-22 0,1 22 16,-1 0-16,0 0 0,0-22 0,0 22 15,0 0-15,1 0 0,-1 0 16,0 21-16,0-21 0,0 21 16,0 0-1,1 0 1,-22 21-16</inkml:trace>
  <inkml:trace contextRef="#ctx0" brushRef="#br0" timeOffset="87269.57">27390 3048 0,'0'21'0,"42"-21"31,-21 0-31,0 0 0,0 0 0,1 0 16,-1-21-16,0 21 15,0 0-15,0-21 0,0 0 0,1 21 16,-1-21-16,-21-1 0,21 22 0,0-21 16,0 0-16,-21 0 0,0 0 15,0 0-15,0-1 0,-21 22 16,0 0-16,0 0 16,0 0-16,-1 0 0,1 22 0,0-1 15,0 0-15,0 0 0,0 0 16,-1 0-16,1 1 0,21 20 15,0-21-15,0 0 0,0 0 16,0 1-16,0 20 0,0-21 0,0 0 16,21 0-16,1 1 0,-1-22 15,0 0-15,0 0 0,21 0 16,-20 0-16,20 0 0,0-22 0,-21 1 16,22 0-16,-22 21 0,21-21 15</inkml:trace>
  <inkml:trace contextRef="#ctx0" brushRef="#br0" timeOffset="88067.12">29019 1461 0,'0'0'0,"22"0"16,-22-22-16,21 22 0,-21-21 16,21 21-16,-21-21 15,0 0 1,-21 21 0,0 0-16,-22 0 15,22 21-15,-21 0 0,-1 0 16,22 1-16,-21-1 0,21 21 15,-22 0-15,22 1 0,0 20 0,0-20 16,0 20-16,0-21 0,21 1 16,0 20-16,0-20 0,0-1 0,0 0 15,0-21-15,0 22 0,0-22 0,0 0 16,21 0-16,0 0 0,0 1 16,21-1-16,-20-21 0,20 0 15,-21 21-15,21-21 0,1 0 16,-1 0-16,0 0 0,1 0 0,-1-21 15,0 0-15,1 21 0,-1-22 16</inkml:trace>
  <inkml:trace contextRef="#ctx0" brushRef="#br0" timeOffset="88489.87">29612 1609 0,'0'0'16,"0"-21"-16,-21 21 47,21 21-47,0 0 15,-21 21-15,0-21 0,-1 22 16,1-1-16,0 0 0,0-20 0,0 20 16,0 0-16,-1 1 0,-20-22 15,21 0-15,0 21 0,0-21 0,-1-21 16,22 22-16,0-1 0,-21-21 15,42 0 17,1-21-32,-22-1 15,21 1-15,0 21 16,0-21-16</inkml:trace>
  <inkml:trace contextRef="#ctx0" brushRef="#br0" timeOffset="88933.25">29972 1545 0,'21'-21'32,"0"21"-17,-21 21 1,0 0-16,0 1 0,0-1 0,0 0 16,0 21-16,21-21 0,-21 22 15,0-1-15,0-21 0,0 22 0,22-22 16,-22 21-16,0-21 0,0 22 15,0-22-15,0 0 0,0 0 0,0 0 16,-22 0-16,1 1 0,0-1 16,0 0-16,-21 0 0,20-21 15,1 21-15,-21-21 0,21 0 0,0 21 16,-1 1-16,1-22 0,0 0 16,0 0-16</inkml:trace>
  <inkml:trace contextRef="#ctx0" brushRef="#br0" timeOffset="89954.41">29041 2561 0,'0'0'0,"0"-21"16,-22 21 15,1 21-31,0 0 0,0 1 16,-21-1-16,20 21 0,-20 0 0,0 1 15,21-22-15,-22 21 0,22 1 16,-21-1-16,21 0 0,-1 1 16,1-22-16,0 21 0,0 0 15,21-20-15,0 20 0,0 0 0,0-21 16,0 22-16,0-22 0,0 0 16,21 0-16,0 0 0,0 1 0,1-1 15,-1 0-15,0-21 0,0 0 16,21 0-16,-20 0 0,20 0 0,-21 0 15,0 0-15,22 0 0,-22 0 16,0-21-16,21 0 0,-21 21 0</inkml:trace>
  <inkml:trace contextRef="#ctx0" brushRef="#br0" timeOffset="90254.24">29422 2773 0,'0'21'16,"-22"0"-16,22 0 16,-21 1-16,0-1 0,0 0 0,0 21 15,0-21-15,-1 1 0,1-1 16,0 21-16,0-21 0,0 0 0,0 1 15,21-1-15,-22 0 16,1 0-16,0 0 0,21 0 16,0 1-1,0-44 1,21 22 0</inkml:trace>
  <inkml:trace contextRef="#ctx0" brushRef="#br0" timeOffset="90522.08">29633 2773 0,'0'21'31,"0"0"-31,-21 0 0,21 1 16,-21-1-16,0 0 0,0 21 0,-1-21 15,22 1-15,-21 20 0,0-21 16,0 0-16,0 0 0,21 1 0,0-1 16,-21 0-16,-1 0 0,22 0 15,0 0-15,22-21 32,-22-21-17</inkml:trace>
  <inkml:trace contextRef="#ctx0" brushRef="#br0" timeOffset="90889.87">29887 2519 0,'0'-21'0,"0"42"0,21-42 0,1 21 31,-1 0-31,0 0 0,0 0 0,21 21 16,-20-21-16,20 21 0,0 21 15,-21-20-15,22 20 0,-22 0 0,21 1 16,-21-1-16,1 0 0,20 1 16,-42-1-16,0 0 0,0 1 0,0-1 15,0 0-15,0 1 0,-42-1 16,20 0-16,-20 1 0,21-1 0,-21-21 15,-1 21-15,1-20 0,0 20 16,-1-21-16,1 0 0,0-21 0,-1 21 16,1 1-16,21-1 0,0-21 15,-1 0-15,1 21 0,0-21 16,0 0-16,0 0 16</inkml:trace>
  <inkml:trace contextRef="#ctx0" brushRef="#br1" timeOffset="99273.7">24299 3493 0,'-21'0'0,"42"0"0,-42 21 0,0-21 16,0 0 0,21 21-16,-21-21 0,-1 0 15,1 0-15,21 21 0,-21-21 16,0 0-16,0 0 0,0 0 16,-1 0-1,1 0-15,42 0 47,1 0-31,-1 0-16,0 0 15,0 0-15,0-21 0,0 21 16,1 0-16,20 0 0,0-21 0,1 21 16,-1-21-16,21 21 0,1 0 15,21-22-15,-1 22 0,1 0 16,0 0-16,-1-21 0,1 21 0,0 0 15,-1 0-15,1 0 0,0 0 0,20 0 16,1-21-16,0 21 0,0 0 16,0 0-16,21 0 0,-43-21 0,22 21 15,0 0-15,-21 0 0,-1-21 16,22 21-16,-21-21 0,0 21 0,-22 0 16,1-22-16,-1 22 0,1 0 15,-22 0-15,0-21 0,1 21 0,-1 0 16,-21 0-16,0-21 15,0 21-15,1 0 16,-44 0 15,1 0-31,0 0 16,0 0-16,0 0 0,-22 0 0,22 0 16,0 0-16,-21 0 0,-1 0 15,1 0-15</inkml:trace>
  <inkml:trace contextRef="#ctx0" brushRef="#br1" timeOffset="100021.95">24426 3577 0,'-21'0'0,"42"0"0,-63 0 0,21 0 0,0 0 15,-1 0-15,1 0 16,0 0-16,0 0 0,0 0 16,0 0-16,-1 0 0,1 0 15,0 0-15,0 0 16,42 0 46,0 0-46,0 0-16,22 0 0,-22 0 16,0 0-16,21 0 0,1 0 0,-1 0 15,22 0-15,-1 0 0,1 0 16,20 0-16,-20 0 0,20 0 0,22 0 16,-21 0-16,0-21 0,-1 21 15,22 0-15,-21 0 0,21 0 0,-1 0 16,22-21-16,-21 21 0,0 0 0,0 0 15,-21-21-15,20 21 0,-20 0 16,-21 0-16,20 0 0,1 0 0,0-21 16,-22 21-16,1 0 15,20 0-15,-20 0 0,-22 0 0,22-22 16,-22 22-16,0 0 0,1 0 16,-1 0-16,-21-21 0,21 21 0,-20 0 15,-1 0-15,0 0 16</inkml:trace>
  <inkml:trace contextRef="#ctx0" brushRef="#br1" timeOffset="102154.5">17187 4255 0,'0'0'0,"0"-22"16,-21-62 0,0 63-1,21-1-15,-21 22 16,21-21-16,0 42 31,0 1-15,0-1-16,0 0 0,0 0 0,0 21 15,0-20-15,0 20 0,0 0 16,0 1-16,0-22 0,0 21 16,0 0-16,0-20 0,0 20 0,0 0 15,0-21-15,0 22 0,0-22 16,0 21-16,0-21 0,0 1 0,0 20 15,-21-21-15,21 0 0,-22 0 16,22 1-16,0-1 0,0-42 47,0-1-47,0 1 16,0 0-16,0 0 0,22 0 15,-1 0-15,-21-1 0</inkml:trace>
  <inkml:trace contextRef="#ctx0" brushRef="#br1" timeOffset="102511.29">17441 4572 0,'0'0'0,"0"21"15,21-21-15,1 0 32,-1 0-32,0 0 15,-21-21 17,-21 21-1,0 0-31,-1 0 15,1 0-15,0 0 16</inkml:trace>
  <inkml:trace contextRef="#ctx0" brushRef="#br1" timeOffset="103153.96">18669 3916 0,'0'0'0,"0"-21"0,0 0 16,-21 21-16,21-22 16,21 22 15,0 22-31,0-1 0,0 21 16,1-21-16,20 22 0,-21-1 15,0 0-15,0 1 0,1-1 16,-1 0-16,0 1 0,0-1 0,-21-21 15,21 21-15,-21 1 0,21-22 16,-21 0-16,0 21 0,0-20 0,0-1 16,0 0-16,0 0 0,0 0 15,0 0-15,0-42 32,0 0-17,0 0-15</inkml:trace>
  <inkml:trace contextRef="#ctx0" brushRef="#br1" timeOffset="103466.07">19304 3831 0,'0'0'0,"0"-21"0,0 0 15,-21 21-15,0 0 16,-1 0-16,-20 0 0,21 0 15,0 21-15,-22 0 0,22 0 0,-21 1 16,21-1-16,0 21 16,-22 0-16,22 1 0,0 20 0,-21-20 0,20 20 15,-20-21-15,21 22 0,0-22 16,-22 1-16,22-1 0,0-21 16,21 21-16,0-20 0,0-1 0,0 0 15,0 0-15,0 0 0,21-21 31,0 0-31,1 0 0,-1-21 16,0 21-16,0-21 0,0 0 16,0 0-16,1-1 0</inkml:trace>
  <inkml:trace contextRef="#ctx0" brushRef="#br1" timeOffset="103817.89">19537 4064 0,'0'21'15,"0"0"-15,0 22 16,0-22-16,0 0 0,-21 21 0,21-20 16,0 20-16,0 0 0,-22 1 15,22-1-15,0 0 0,0 1 0,0 20 16,0 1-16,0-22 0,0 21 15,-21 22-15,21-21 0,-21-1 0,21 22 16,-21-22-16,21 1 0,0-1 16,-21 1-16,0-1 0,21 1 0,-22-22 15,22 22-15,0-22 0,0 0 16,0 1-16,-21-1 0,21-21 0,0 21 16,0-20-16,0-1 0,21-42 31,-21-1-31,0 1 15,22 0-15,-1-21 0,-21-1 0,0 1 16</inkml:trace>
  <inkml:trace contextRef="#ctx0" brushRef="#br1" timeOffset="104153.69">19452 4424 0,'-21'-21'0,"42"42"0,-63-85 0,42 22 0,0 21 15,0-21-15,0 20 0,0 1 16,0-21-16,0 21 0,21 0 0,0-1 16,0 1-16,22 21 0,-22-21 15,21 21-15,0 0 0,1 0 0,-1 0 16,-21 0-16,22 21 16,-1 0-16,-21 1 0,0-1 0,0 21 15,-21-21-15,0 0 0,0 22 0,0-22 16,0 21-16,-21-21 0,0 1 15,-21-1-15,-1 21 0,1-21 0,21 0 16,-21-21-16,-1 22 0,22-1 16,-21-21-16,21 0 0,-1 21 0,1-21 15,42-21 17,1 21-32,-1-21 0,0 21 15,0-22-15,21 22 0</inkml:trace>
  <inkml:trace contextRef="#ctx0" brushRef="#br1" timeOffset="104683.38">20426 4170 0,'0'-21'0,"0"42"0,-21-63 16,-1 42-16,1-22 0,21 1 15,-21 0-15,0 0 0,0 21 0,0-21 16,-1 21-16,1 0 0,0 0 0,0 0 16,0 21-1,0 0-15,-1 21 0,1-20 0,0-1 16,21 21-16,0 0 0,0-20 16,-21 20-16,21-21 0,0 21 0,0-20 15,0-1-15,0 0 0,0 0 0,0 0 16,0 0-16,21-21 15,0 0 1,0 0-16,1 0 0,20-21 16,-21 0-16,0 0 0,0 0 15,1 0-15,-1-1 0,0 1 0,-21-21 16,21 21-16,-21-22 16,0 22-16,21-21 0,-21 0 0,0 20 15,0 1-15,0 0 0,0 0 16,0 0-16,-21 42 15,21 21-15,0-21 16,-21 22-16,21-22 0,0 21 16,0 1-16,0-1 0,0-21 0,0 21 15,0-20-15,0 20 0,0-21 16,0 0-16,0 0 0,0 1 0,21-1 16,0-21-16,0 0 0,1 0 15,-1 0-15,0 0 16,0 0-16,0-21 0,0 21 15,1-22-15,-1 1 0</inkml:trace>
  <inkml:trace contextRef="#ctx0" brushRef="#br1" timeOffset="104934.24">20828 3852 0,'0'-42'16,"0"84"-16,0-105 0,0 42 0,0 0 15,-21 21-15,0 0 16,-1 21-16,22 0 0,-21 0 15,21 0-15,0 22 0,-21-22 16,21 42-16,-21-20 0,21-1 0,0 21 16,-21-20-16,21-1 0,0 0 15,0 1-15,0-1 0,0-21 16,0 22-16,0-22 0,0 0 0,0 0 16,0 0-16,21-21 15,0 0-15,0 0 0,0 0 0,1 0 16,-1-21-16,0 21 0,0-21 0,0 0 15,0-22-15</inkml:trace>
  <inkml:trace contextRef="#ctx0" brushRef="#br1" timeOffset="105386.19">21040 3725 0,'0'0'0,"0"22"16,0-1-16,0 0 0,0 21 15,0-21-15,0 22 0,0-1 16,0 22-16,0-22 0,0 0 0,0 1 16,0 20-16,0-21 0,0-20 15,0 20-15,0 0 0,0-21 0,0 1 16,-22-1-16,22 0 0,0 0 16,-21-21-1,21-21 1,0 0-16,0 0 15,0-22-15,0 22 0,0-21 16,0-1-16,21 1 0,1 0 0,-22-1 16,21 1-16,0 0 0,0 21 15,0-22-15,22 22 0,-22 0 0,0 21 16,21 0-16,-21 0 0,1 0 16,-1 21-16,0 0 0,0 0 0,0 1 15,0 20-15,-21 0 0,22-21 16,-22 22-16,0-1 0,0 0 0,0-20 15,0 20-15,0-21 0,-22 21 16,1-20-16,21-1 0,0 0 0,-21 0 16,0-21-16,21 21 0,-21-21 15,21-21 17,0 0-32</inkml:trace>
  <inkml:trace contextRef="#ctx0" brushRef="#br1" timeOffset="105578.02">20574 3958 0,'0'0'0,"0"21"0,21-21 31,0 0-31,0 0 0,22 0 0,-22 0 15,21 0-15,1-21 0,-1 21 16,-21-21-16,21 21 0,1 0 0</inkml:trace>
  <inkml:trace contextRef="#ctx0" brushRef="#br1" timeOffset="106353.75">22458 3704 0,'0'-21'15,"0"42"-15,0-21 16,0 21-16,0 1 0,0-1 16,0 0-16,0 21 0,0-21 15,0 22-15,0-1 0,0 0 0,0 1 16,0 20-16,0-20 16,0-1-16,0 0 0,0 1 0,0-22 0,0 21 15,0-21-15,-21 22 0,21-22 16,0 0-16,0 0 15,0 0-15,-22-21 16,22-21 0,0 0-16,0 0 15,0 0-15,0-22 0,0 22 0,0 0 16,22-21-16,-1 20 0,0-20 16,0 21-16,0 0 0,22-22 0,-22 22 15,21 0-15,0 21 0,1-21 16,-1 21-16,0-21 0,1 21 0,-1 0 15,0 0-15,-20 21 0,20 0 16,-21 0-16,0 0 0,0 1 16,-21-1-16,0 0 0,0 21 0,0-21 15,0 1-15,-42 20 0,21-21 16,-21 0-16,-1 22 0,22-22 0,-21 0 16,-1 0-16,1-21 0,21 21 15,-21-21-15,20 0 0,1 0 16,0 0-16,21-21 31,21 21-31,0-21 16,1 0-16,-1 0 0,0 21 15,21-22-15</inkml:trace>
  <inkml:trace contextRef="#ctx0" brushRef="#br1" timeOffset="106967.4">23262 4064 0,'0'0'0,"0"-21"0,0 42 32,0 0-17,0 0-15,0 1 0,0 20 0,0-21 16,-21 0-16,21 0 0,0 22 16,-21-22-16,21 0 0,0 0 15,0 0-15,0 1 0,0-1 0,0 0 16,0 0-16,21-21 0,0 0 15,0 0-15,0 0 0,1 0 16,20 0-16,-21 0 0,21-21 0,1 0 16,-22 0-16,21-1 0,1 1 15,-22 0-15,21-21 0,-21 21 0,0-1 16,-21-20-16,22 21 0,-22 0 0,21 0 16,-21-1-16,0 1 0,0 0 15,0 0-15,0 42 31,-21 0-31,21 0 16,-22 1-16,22-1 0,0 21 0,0-21 16,-21 22-16,21-1 0,-21 0 15,21 1-15,0-1 0,0 21 0,0-20 16,0-1-16,0 22 0,0-1 16,0 1-16,0-1 0,0 1 0,0-1 15,0 1-15,0-1 0,21 1 0,-21-1 16,0 1-16,0-22 0,0 21 0,0-20 15,0-1-15,0 0 0,0 1 16,0-22-16,0 21 0,0-21 0,-21-21 16,0 0-16,0 0 15,0 0-15,-1-21 16,1 0-16,0 0 0,0-21 0,21 20 16,0-20-16,-21 0 0,21-1 0,0-20 15,0 21-15,0-1 0,0-20 0,0-1 16,0 22-16,0-22 0,21 22 15,0-21-15,0 20 0,0 1 0,-21 0 16,22-1-16,-1 22 0,0-21 0,0-1 16,0 22-16</inkml:trace>
  <inkml:trace contextRef="#ctx0" brushRef="#br1" timeOffset="107718.91">25358 3895 0,'0'-21'0,"-22"21"31,1 0-31,21 21 16,0 0-16,-21 21 0,21-21 0,-21 22 16,21-1-16,-21 0 0,21 1 15,0-1-15,-21 0 0,-1 1 0,22-1 16,-21 0-16,21-20 0,-21 20 0,21-21 15,-21 0-15,21 0 0,0 1 16,0-1-16,21-42 31,-21-1-31,21 1 16,0 0-16,-21 0 0,22 0 16,-1-22-16,0 1 0,0 0 15,-21-1-15,21 1 0,0 0 0,1-22 16,20 22-16,-21 0 0,0-1 15,0 22-15,1-21 0,-1 21 0,-21-1 16,21 22-16,0 0 16,-21 22-16,0-1 0,0 0 15,0 21-15,0 1 0,0-1 0,0 0 16,0 22-16,0-22 0,0 0 0,0 1 16,0-1-16,0 0 0,0-20 15,0 20-15,0-21 0,0 0 0,0 0 16,0 1-16,21-1 15,0-21 1,-21-21 0</inkml:trace>
  <inkml:trace contextRef="#ctx0" brushRef="#br1" timeOffset="107921.79">25209 4255 0,'0'0'0,"0"21"32,22-21-17,-1 0-15,0 0 16,0 0-16,0 0 0,0 0 0,22 0 16,-1 0-16,-21-21 0,22 21 15,-1-22-15,0 1 0,22 0 0,-22 0 16,0 0-16,-20 0 0,20-1 0</inkml:trace>
  <inkml:trace contextRef="#ctx0" brushRef="#br1" timeOffset="108177.65">25993 3895 0,'0'0'0,"21"-21"15,-21 42 17,0 0-17,0 0-15,0 0 0,0 22 0,-21-22 16,21 21-16,-22 0 0,22-20 0,-21 20 15,21-21-15,-21 21 0,21-20 16,0 20-16,-21-21 0,21 0 0,0 0 16,0 1-16,0-1 0,0 0 15,0 0-15,21-21 16,0 0-16,0 0 0,1 0 16,-1-21-16,0 21 0,0-21 15,0 0-15,0-1 0,1 1 0,-1 0 16,0-21-16,0 21 15,-21-22-15</inkml:trace>
  <inkml:trace contextRef="#ctx0" brushRef="#br1" timeOffset="108845.26">26225 4022 0,'22'-64'16,"-44"170"-16,22-148 0,43-43 0,-43 64 0,0 0 15,0 0-15,0-1 0,0 44 32,0-1-17,0 21-15,0-21 0,0 22 0,0-22 16,0 21-16,0 0 15,0 1-15,0-22 0,-21 21 0,21 1 0,0-22 16,-22 21-16,22-21 0,0 0 16,0 1-16,0-1 0,0 0 15,0 0-15,0 0 0,22-21 0,-1 0 16,-21 21-16,21-21 0,0 0 16,0 0-16,0 0 0,1-21 15,-1 0-15,0 21 0,0-21 0,0 0 16,0 0-16,1-1 0,-1 1 15,-21-21-15,21 21 0,-21 0 0,0-1 16,0-20-16,0 21 0,0 0 16,-21 21-1,0 0 1,21 21-16,0 0 16,0 0-16,0 0 15,0 1-15,0-1 0,0 0 16,0 0-16,0 0 0,21-21 15,-21 21-15,21-21 0,-21 22 0,21-22 16,-21 21-16,21-21 16,-21 21-16,21-21 15,1 0-15,-1 0 16,0 0-16,0 0 16,-21-21-16,21 21 0,0-21 0,1-1 15,-22 1-15,21 21 0,0-21 16,0 0-16,-21-21 0,0 20 15,21 1-15,-21 0 0,21 0 0,-21 0 16,0 0-16,0-1 0,0 44 31,0-1-31,0 0 16,0 0-16,0 0 0,-21 0 0,21 1 16,0-1-16,0 0 0,-21 0 0,21 0 15,0 0-15,0 1 16,0-1-16,21-21 31,0 0-31,-21-21 16,0-1-16</inkml:trace>
  <inkml:trace contextRef="#ctx0" brushRef="#br1" timeOffset="109017.16">26903 3895 0,'-21'0'0,"42"0"0,-64 0 0,22 0 16,0 0 0,21 21 15</inkml:trace>
  <inkml:trace contextRef="#ctx0" brushRef="#br1" timeOffset="109218.05">25993 4043 0,'0'0'0,"-22"21"0,22 0 15,22-21-15,-1 0 16,0 0-16,0 0 0,21 0 15,1 0-15,-22 0 0,21 0 16,1 0-16,20 0 0,-21-21 0,22 21 16,-22 0-16,22-21 0</inkml:trace>
  <inkml:trace contextRef="#ctx0" brushRef="#br1" timeOffset="109793.72">27305 3789 0,'-64'0'31,"64"21"-31,0 0 0,-21 0 16,21 1-16,-21-1 0,21 0 15,0 21-15,0-21 0,0 22 0,0-1 16,0 0-16,0-20 0,0 20 15,0 0-15,0-21 0,0 22 0,0-22 16,0 0-16,-21 0 0,21 0 0,0 1 16,0-1-16,-21 0 0,21 0 15,0-42 32,0 0-47,0 0 0,0-1 16,0 1-16,0 0 15,0-21-15,21 21 0,0-1 0,0 1 16,0 0-16,1 0 0,-1 0 0,0 21 16,21-21-16,-21 21 0,1-22 15,-1 22-15,0 0 0,0 0 0,0 22 16,0-1-16,1-21 0,-1 21 16,0 0-16,-21 0 0,0 22 0,0-22 15,0 0-15,0 0 0,0 0 16,0 22-16,0-22 0,-21 0 15,0 0-15,-1-21 0,-20 21 0,21 0 0,0 1 16,-22-22-16,22 21 16,-21-21-16,21 21 0,0-21 0,-1 0 15,1 0-15,0 0 0,0 0 16,21-21 0,0 0-1,0-1-15,21 1 16,-21 0-16,21 21 0</inkml:trace>
  <inkml:trace contextRef="#ctx0" brushRef="#br1" timeOffset="110549.29">27771 4043 0,'0'-42'16,"0"63"15,0 0-31,0 0 0,0 21 16,0-20-16,0 20 0,0-21 15,-22 21-15,22 1 0,-21-22 0,21 21 16,0-21-16,0 1 0,0-1 16,0 0-16,0 0 0,0 0 15,0 0-15,21-21 16,1 0-16,-1 0 0,0 0 15,0 0-15,0 0 0,22 0 0,-22 0 16,0-21-16,21 0 0,-21 0 0,1 0 16,-1 0-16,21-22 0,-42 22 15,21-21-15,0-1 0,1 22 0,-22-21 16,21 0-16,-21-1 0,0 1 16,0 21-16,0 0 0,0-1 0,0 44 31,0-1-16,0 21-15,0-21 0,-21 22 0,21-1 16,-22-21-16,22 21 0,0-20 16,0 20-16,0-21 0,0 0 0,0 0 15,0 1-15,0-1 0,0 0 16,0 0-16,22-21 0,-1 0 0,0 21 16,0-21-16,0 0 0,0 0 0,1 0 15,-1 0-15,21 0 16,-21-21-16,0 21 0,1-21 0,-1 0 0,0 0 15,0-1-15,0-20 0,0 21 16,1-21-16,-1-1 0,-21 1 16,0 0-16,21-1 0,0 1 0,-21 0 15,0-1-15,0 1 0,21 0 16,-21 20-16,21 1 0,-21 0 0,0 42 31,0 0-15,0 1-16,0 20 0,0-21 15,0 21-15,0 1 0,-21-1 0,21-21 16,-21 22-16,21-1 0,-21 0 0,21-21 16,0 22-16,0-22 0,0 0 15,0 21-15,0-20 0,0-1 16,0 0-16,0 0 0,21-21 31,0 0-15,0 0-16,-21-21 0,22 0 15</inkml:trace>
  <inkml:trace contextRef="#ctx0" brushRef="#br1" timeOffset="110946.06">28956 4128 0,'-21'21'16,"21"0"-1,21-21 17,0 0-32,0 0 15,0 0-15,1 0 0,-1 0 0,0-21 16,0 21-16,-21-21 0,21 21 16,0-22-16,-21 1 0,0 0 15,0 0-15,0 0 0,0 0 16,-21 21-1,0 21 1,0-21-16,0 21 0,0 0 0,-1 0 16,1 22-16,0-22 0,0 0 15,0 21-15,21-21 0,-21 1 16,-1-1-16,22 21 0,-21-21 0,21 0 16,0 1-16,0-1 15,0 0-15,21-21 0,1 21 16,-1-21-16,21 0 0,-21 0 0,22 0 15,-22 0-15,21 0 0,-21 0 16,22-21-16</inkml:trace>
  <inkml:trace contextRef="#ctx0" brushRef="#br1" timeOffset="111357.82">29654 4043 0,'22'0'0,"-44"0"0,44-21 16,-22 0-16,0-1 15,-22 22 1,1 0-16,0 0 0,0 22 16,0-1-16,0 0 0,21 0 0,-22-21 15,1 21-15,0 0 0,21 1 16,0-1-16,0 0 0,0 0 0,0 0 16,0 0-16,0 1 0,0-1 15,21-21-15,-21 21 16,21-21-16,1 0 0,-1 0 0,0 0 15,0 0-15,0 21 0,0-21 16,1 0-16,-1 0 16,-21 21-16,21-21 0,-21 21 15,0 1 1,-21-22 0,0 0-16,-1 21 15,1-21-15,0 0 0,0 0 16,0 0-16,0 0 0,-1 0 0,1 21 15,0-21-15,0 0 0,0 0 16,0 0-16,-1 0 16,22-21-1,-21 21-15,21-21 0</inkml:trace>
  <inkml:trace contextRef="#ctx0" brushRef="#br1" timeOffset="111667">28363 3937 0,'0'0'0,"0"-21"15,21 21 1,1 0-16,-1 0 0,0-21 15,21 21-15,-21 0 0,22 0 0,-1-21 16,-21 21-16,22-22 0,-1 22 16,0 0-16,1 0 0,-22 0 0,21 0 15,-21 0-15,0 0 0,-21-21 16,-21 21 15,0 0-31,0 0 16,0 0-16</inkml:trace>
  <inkml:trace contextRef="#ctx0" brushRef="#br0" timeOffset="117617.4">18288 5461 0,'0'0'0,"0"-42"15,0 21 1,0-1 0,0 44 46,-21-1-62,0 0 16,-1 0-16,1 0 0,0 22 15,0-22-15,21 21 0,-42 0 0,42 1 16,-43-1-16,43 0 0,-42-20 0,42 20 16,-21 0-16,0-21 15,-1 22-15,22-22 0,0 0 0,-21 21 16,0-20-16,0-1 15,21 0-15,0 0 16,0-42 15,0 0-31,0 0 0,0-1 16</inkml:trace>
  <inkml:trace contextRef="#ctx0" brushRef="#br0" timeOffset="117969.19">18436 5376 0,'0'0'0,"21"0"15,-21 22 16,0-1-31,-21 0 0,21 0 16,-21 0-16,21 0 0,-21 1 16,0 20-16,21 0 0,-22-21 15,1 22-15,0-1 0,0 0 16,0 1-16,0-22 0,-1 21 0,1-21 16,0 22-16,0-22 0,0 0 0,21 0 15,0 0-15,0 1 0,-21-1 16,-1 0-16</inkml:trace>
  <inkml:trace contextRef="#ctx0" brushRef="#br0" timeOffset="118310">18754 5376 0,'0'0'0,"0"22"47,0-1-47,0 0 0,0 21 15,0-21-15,0 22 0,0-22 16,0 21-16,0 1 0,0-22 16,-22 21-16,22 0 0,-21-20 0,21 20 15,0 0-15,0-21 0,0 1 0,0-1 16,0 0-16,0 0 0,0 0 16,0 0-16,21-21 15,1 0 1,-1 0-16,0 0 0,-21-21 0,21 0 15,0 21-15,-21-21 0</inkml:trace>
  <inkml:trace contextRef="#ctx0" brushRef="#br0" timeOffset="118529.87">18711 5715 0,'21'0'32,"1"0"-17,-1 0-15,0 0 0,0 0 16,-21-21-16,21 21 0,0 0 0,1 0 16,-1-21-16,0 21 0,0-21 0,0 21 15,0-22-15</inkml:trace>
  <inkml:trace contextRef="#ctx0" brushRef="#br0" timeOffset="119166.53">19621 5694 0,'0'-21'0,"0"0"0,0-1 0,0 1 16,0 0-16,0 0 16,-21 0-16,0 0 0,0-1 0,0 22 15,0-21-15,-1 21 0,1 0 0,0 0 16,0 0-16,0 0 0,0 0 15,-1 0-15,1 0 0,0 0 16,0 21-16,0 1 0,0-1 16,21 21-16,-22-21 0,1 22 0,21-22 15,0 21-15,-21 0 0,21-20 0,-21 20 16,21-21-16,0 0 0,0 0 16,0 1-16,0-1 0,0 0 0,0 0 15,21-21-15,0 0 16,0 0-16,1 0 0,-1 0 0,0 0 15,0 0-15,21 0 0,-20-21 0,-1 21 16,21-21-16,-21 0 0,0-1 16,22 1-16,-22 0 0,0-21 0,0 21 15,0-1-15,-21 1 0,0-21 16,0 21-16,22 0 0,-22-1 16,0 1-16,0 0 0,0 42 31,-22 0-16,22 22-15,0-22 16,0 0-16,0 0 0,0 0 0,0 22 16,0-22-16,0 0 0,0 0 15,0 0-15,0 1 0,0-1 16,0 0-16,22-21 0,-1 0 16,0 0-16,0 0 15,0 0-15,0 0 0,1 0 0,-1 0 16,0-21-16</inkml:trace>
  <inkml:trace contextRef="#ctx0" brushRef="#br0" timeOffset="119851.64">20172 5546 0,'0'-21'0,"0"42"0,-21-64 15,-1 43-15,1 0 16,0 0-16,0 0 15,0 0-15,0 0 0,21 22 16,-22-1-16,1 0 0,21 0 16,-21 0-16,21 22 0,-21-22 15,21 0-15,0 21 0,-21-21 0,21 1 16,-21-1-16,21 21 0,0-21 16,0 0-16,0 1 0,21-1 15,0-21 1,0 0-16,0 0 0,0 0 15,1 0-15,-1-21 0,0-1 0,0 1 16,0 21-16,0-21 0,1 0 16,-1 0-16,0 0 0,0-22 0,-21 22 15,0 0-15,21 0 16,-21 0-16,21-1 0,-21 1 0,0 0 16,0 0-16,0 42 46,0 0-46,0 0 0,0 1 16,-21-1-16,21 21 0,-21-21 0,21 22 16,0-1-16,0-21 0,0 21 15,-21 1-15,21-1 0,0 0 0,0 1 16,-21 20-16,21-20 0,0-1 0,0 0 16,0 1-16,0 20 0,0-21 15,0 22-15,0-22 0,0 1 0,0-1 16,0 21-16,0-20 0,0-22 15,0 21-15,0 1 0,-21-22 16,-1 21-16,22-21 0,-21 0 0,0 1 16,0-22-16,0 21 0,0-21 0,-22 21 15,22-21-15,-21 0 0,21 0 16,-22 0-16,1 0 0,0-21 0,-1 0 16,1 21-16,0-22 0,-1 1 0,1-21 15,0 21-15,20 0 0,1-1 16,0-20-16,0 21 0,21 0 15,-21-22-15,21 22 0,0 0 0,0 0 0,0-21 16,21 20-16,0 1 16,0-21-16,22 21 0,-22-22 0,21 22 15,0-21-15</inkml:trace>
  <inkml:trace contextRef="#ctx0" brushRef="#br0" timeOffset="120389.91">20489 5525 0,'-21'0'16,"0"0"0,0 0-16,21 21 15,0 0-15,-21 0 0,21 0 16,0 0-16,-22 1 0,22 20 0,0-21 15,0 0-15,0 0 0,0 1 16,0 20-16,-21-42 0,21 21 0,0 0 16,0 0-16,-21-21 0,21 22 15,-21-22-15,21-22 32,0 1-17,0 0-15,0 0 0,0 0 0,0 0 16,21-22-16,-21 22 0,21 0 15,0-21-15,1 20 0,-1 1 16,0-21-16,0 21 0,21 0 0,-20 21 16,20-22-16,-21 1 0,21 21 15,-20 0-15,20 0 0,-21 0 0,0 0 16,22 21-16,-22 1 0,0-1 16,0 21-16,-21-21 0,21 22 0,-21-22 15,0 21-15,0-21 0,0 22 0,0-22 16,0 0-16,0 21 0,0-21 15,-21-21-15,0 22 0,21-1 0,-21-21 16,0 21-16,-1-21 16,22-21 31,0 0-47,22 21 0,-22-22 0</inkml:trace>
  <inkml:trace contextRef="#ctx0" brushRef="#br0" timeOffset="120894.62">21272 5546 0,'0'0'0,"0"-64"31,0 43-31,-21 21 0,0 0 16,0-21-16,0 21 15,0 0-15,-1 0 0,1 0 0,0 21 16,0 0-16,0 0 0,21 1 16,-21 20-16,-1-21 0,22 21 0,-21-20 15,21 20-15,0-21 0,0 21 0,0-20 16,0-1-16,0 0 0,0 0 16,0 0-16,21-21 0,1 21 15,-1-21-15,0 0 16,0 0-16,0 0 0,-21-21 15,21 21-15,1-21 0,-1 0 0,0 0 16,-21 0-16,21-1 0,0 1 16,-21 0-16,0-21 0,0 21 0,21-1 15,-21-20-15,0 21 0,0 0 0,22 0 16,-22-1-16,0 44 31,0-1-31,0 21 16,0-21-16,0 0 0,0 22 15,0-22-15,0 0 0,0 21 0,0-20 16,0-1-16,0 0 0,0 0 16,0 0-16,21 0 0,0-21 15,0 0-15,0 0 16,0 0-16,1 0 0,-1 0 0,0 0 16,21 0-16,-21-21 0,1 0 0,20 0 15</inkml:trace>
  <inkml:trace contextRef="#ctx0" brushRef="#br0" timeOffset="121557.8">21717 5503 0,'-21'0'0,"0"0"15,-1 0 1,22 22-16,0-1 0,0 0 16,-21 0-16,21 0 0,0 0 15,0 22-15,0-22 0,0 0 0,0 0 16,0 0-16,0 1 0,0-1 0,0 0 15,0 0-15,0 0 16,-21-21 15,0-21-15,21 0-16,0 0 0,0 0 0,0-1 16,0 1-16,0 0 0,0-21 15,0 21-15,21-1 0,0-20 0,0 21 16,1 0-16,-1 0 15,-21-1-15,42 1 0,-21 0 0,0 21 16,1 0-16,-1 0 0,21 0 0,-21 0 16,0 0-16,1 21 0,-1-21 15,-21 21-15,21 22 0,-21-22 0,21 0 16,-21 0-16,0 22 0,0-22 16,0 0-16,0 0 0,0 0 0,0 0 15,0 1-15,0-1 0,0 0 0,-21-21 16,21 21-16,-21-21 15,0 0-15,-1 0 16,22-21 0,0 0-16,0 0 0,0-1 15,0 1-15,22-21 0,-1 21 16,0 0-16,0-22 0,0 22 16,0-21-16,1 21 0,-1-1 0,21 1 15,-21 0-15,22 21 0,-1 0 0,-21 0 16,21 0-16,-20 0 0,20 0 15,-21 21-15,0-21 0,0 43 0,1-22 16,-22 0-16,0 0 0,0 21 16,0-20-16,0-1 0,0 21 0,0-21 15,-22 0-15,1 1 0,0-1 16,21 0-16,-21-21 0,21 21 16,0-42 30,0 0-46</inkml:trace>
  <inkml:trace contextRef="#ctx0" brushRef="#br0" timeOffset="121929.98">22585 5567 0,'0'0'0,"21"0"15,0 0 1,0 0-16,0 0 0,1 0 16,-1 0-16,0 0 0,0-21 15,0 21-15,0-21 0,1 21 0,-1-22 16,0 22-16,0-21 0,0 21 0,-21-21 16,0 0-16,0 0 15,-21 0-15,0 21 16,0 0-16,0 0 0,-1 0 15,1 0-15,0 21 0,0 0 16,0 0-16,0 0 0,-1 0 0,1 22 0,0-22 16,21 21-16,0-21 0,0 22 15,0-22-15,0 0 0,0 0 16,0 22-16,21-22 16,0 0-16,1-21 0,-1 0 0,0 0 15,21 0-15,-21 0 0,1 0 0,20 0 16,-21 0-16,21-21 0,-20 0 15,-1-1-15</inkml:trace>
  <inkml:trace contextRef="#ctx0" brushRef="#br0" timeOffset="122749.5">23558 5101 0,'0'0'0,"0"-21"31,22 21-16,-1 0-15,21 0 0,-21-21 16,22 21-16,-1-21 0,0 21 16,22 0-16,-22-21 0,0 21 15,1 0-15,-22 0 0,21 0 0,-21 0 16,1 0-16,-44 0 31,1 0-31,0 0 0,0 0 0,-21 0 16,-1 0-16,22 0 0,-21 0 15,-1 0-15,22 0 0,-21 0 0,21 0 16,0 0-16,-1 0 0,1 21 16,0-21-16,0 21 15,0 0-15,21 0 16,0 0-16,-21 1 16,-1-1-16,22 0 0,-21 0 15,21 0-15,0 0 0,0 22 0,-21-22 16,21 0-16,0 0 0,0 22 15,-21-22-15,21 0 0,0 21 0,0 1 16,0-22-16,0 21 0,0 0 16,0 1-16,0-1 0,0 0 0,0-20 15,-21 20-15,21 0 0,0 1 0,-21-1 16,21-21-16,0 21 0,0-20 16,0-1-16,0 0 0,0 0 0,0 0 15,21 0-15,-21 1 0,21-22 0,0 0 16,0 21-16,0-21 15,1 0-15,20 0 0,-21 0 0,0 0 16,22 0-16,-22 0 0,21 0 0,-21-21 16,22 21-16,-22-22 0,0 22 15,0-21-15,0 0 0,0 21 0,22-21 16,-43 0-16,42 0 0,-42-1 0</inkml:trace>
  <inkml:trace contextRef="#ctx0" brushRef="#br0" timeOffset="123581.95">24447 5482 0,'0'0'0,"0"-21"0,0-21 16,0 21-16,0-1 0,0 1 15,0 0-15,0 0 0,-21 21 16,0 0-16,21-21 0,-21 21 15,0 0-15,0 0 0,-1 0 16,1 21-16,21 0 0,-21-21 0,0 21 16,21 0-16,-21 1 0,21-1 15,-21 21-15,21-21 0,0 0 0,0 22 16,0-22-16,0 0 0,0 21 16,0-20-16,0-1 0,0 0 15,0 0-15,21-21 0,0 0 16,0 0-16,0 0 15,0 0-15,1 0 0,-1-21 0,0 0 16,-21 0-16,21 21 0,0-43 16,-21 22-16,0 0 0,21 0 0,-21 0 15,22-1-15,-22 1 0,0-21 0,0 21 16,0 0-16,0-1 16,0 44 15,0-1-31,0 0 15,0 0-15,0 0 0,0 0 16,0 1-16,0-1 0,0 0 16,0 0-16,0 0 0,0 0 0,21-21 15,-21 22-15,21-1 0,0-21 0,0 0 16,-21 21-16,21-21 0,1 0 16,-1 0-16,0 0 0,0 0 0,0-21 15,22 0-15,-22 21 0,0-22 16,0 1-16,0-21 0,0 21 0,-21 0 15,0-1-15,0-20 0,0 21 0,0-21 16,0 20-16,0-20 16,0 0-16,-21 21 0,0-22 0,-21 22 15,21-21-15,-22 21 0,1-1 16,0 1-16,-22 21 0,22 0 0,-22 0 16,22 0-16,-22 0 0,1 0 0,21 21 15,-22 1-15,22-1 0,-22 0 16,22 21-16,0-21 0,-1 22 0,22-1 15,0 0-15,0 1 0,0-1 16,-1 0-16,22 1 0,0-1 0,0 0 16,0 1-16,22-1 0,-1-21 0,0 22 15,21-22-15,-21 21 16,22-21-16,-1 0 0,0-21 0,1 22 0,-1-22 16,0 0-16,1 0 0,-1 0 15,-21 0-15,22 0 0,-1 0 16,-21 0-16,21 0 0,-20-22 0,-1 22 15,0-21-15,0 0 0,0 0 16,0 0-16,1 0 0,-1-1 0,0 1 16</inkml:trace>
  <inkml:trace contextRef="#ctx0" brushRef="#br0" timeOffset="123861.79">25252 5271 0,'-43'0'15,"43"21"-15,-21-21 16,21 21-16,-21 0 0,21 0 16,0 0-16,0 1 0,0 20 0,0-21 15,-21 0-15,21 0 0,0 22 0,0-22 16,-21 0-16,21 0 0,0 0 15,0 1-15,0-1 0,0 0 0,0 0 16,0 0 0,21-21-1,-21-21-15,0 0 16</inkml:trace>
  <inkml:trace contextRef="#ctx0" brushRef="#br0" timeOffset="124141.63">25167 5461 0,'0'-21'16,"0"42"-16,21-84 0,-21 41 0,21 1 15,-21 0-15,0 0 0,22 0 0,-1 0 16,-21-1-16,21 1 0,0 21 16,0-21-16,0 21 0,1 0 0,-1 0 15,21 0-15,-21 0 0,22 0 0,-1 0 16,0 21-16,1-21 16,-22 43-16,21-22 0,0 0 0,1 21 15,-22-21-15,0 1 0,0 20 0,0-21 16,-21 21-16,0-20 0,0 20 15,0-21-15,0 21 0,-21-20 0,0-1 16,0 0-16,0 0 0,0 0 16,-1-21-16,1 0 0,21 21 15,-21-21-15,0 0 16,21-21 0,-21 21-16,21-21 0,-21 0 0</inkml:trace>
  <inkml:trace contextRef="#ctx0" brushRef="#br0" timeOffset="124321.52">25209 5525 0,'0'-22'16,"22"22"-16,-1 0 15,0 0-15,21-21 0,-21 21 16,1 0-16,20 0 0,0-21 0,-21 21 15,22 0-15,-1-21 0,-21 21 16,22 0-16</inkml:trace>
  <inkml:trace contextRef="#ctx0" brushRef="#br0" timeOffset="124555.39">26225 5207 0,'-21'0'16,"21"21"0,-21-21-16,21 21 0,0 1 15,0-1-15,-21 0 0,21 0 0,-21 21 16,21-20-16,-21-1 0,21 0 0,0 21 16,0-21-16,-22 1 15,22-1-15,-21 0 0,21 0 0,-21-21 16,21 21-16,0 0 0</inkml:trace>
  <inkml:trace contextRef="#ctx0" brushRef="#br0" timeOffset="124797.25">26098 5249 0,'0'0'0,"22"-21"0,-22 0 16,21 21-16,0 0 0,0 0 15,-21 21 1,21 0-16,0 1 0,1-22 0,-1 42 16,-21-21-16,21 0 0,0 0 0,0 1 15,0-1-15,1 0 0,-22 0 16,21 0-16,0 0 0,0 1 0,0-1 16,-21 0-16,21 0 15,1-21-15,-22-21 16</inkml:trace>
  <inkml:trace contextRef="#ctx0" brushRef="#br0" timeOffset="125030.12">26585 5080 0,'0'0'0,"0"21"31,-21 0-31,21 22 0,-21-22 15,21 21-15,-21-21 0,0 22 16,21-1-16,0-21 0,-22 22 0,22-22 16,-21 21-16,21-21 0,0 0 0,0 22 15,0-22-15,0 0 0,0 0 16,0 0-16,21-21 31,1 0-31</inkml:trace>
  <inkml:trace contextRef="#ctx0" brushRef="#br0" timeOffset="125274.98">27030 5271 0,'21'0'31,"0"0"-15,0 0-16,0 0 0,1 0 15,-1 0-15,0 0 0,0 0 16</inkml:trace>
  <inkml:trace contextRef="#ctx0" brushRef="#br0" timeOffset="125449.88">26924 5440 0,'21'21'32,"0"-21"-32,0 21 0,1-21 0,-1 0 15,0 0-15,0 0 0,0 0 16,0 0-16,1 0 0,-1 0 15,0 0-15,-21-21 16,21 21-16</inkml:trace>
  <inkml:trace contextRef="#ctx0" brushRef="#br0" timeOffset="126257.78">27876 5122 0,'43'0'31,"-22"0"-31,-21-21 16,21 0-16,-21 0 16,0 0-1,-21 21 1,0 0-16,0 0 0,-1 21 16,22 0-16,-21-21 15,21 21-15,-21-21 0,21 21 0,0 1 16,0-1-1,21-21 1,0 0-16,1 0 16,-1 0-16,0 0 0,0-21 15,-21-1 1,21 22-16,-21-21 0,0 0 16,0 0-16,-21 21 31,0 21-16,0 0 1,0 0-16,-1 1 0,22-1 16,-21 21-16,21-21 0,0 0 15,-21 1-15,21-1 0,0 0 0,0 0 16,0 0-16</inkml:trace>
  <inkml:trace contextRef="#ctx0" brushRef="#br0" timeOffset="126514.63">28617 5080 0,'0'0'0,"-21"21"16,0-21-16,21 21 15,-21 1-15,0-1 0,21 0 0,0 0 16,-22 21-16,22-20 0,-21-1 16,0 0-16,21 21 0,0-21 0,0 1 15,-21 20-15,21-21 0,0 0 0,-21 0 16,21 1-16,0-1 16,0 0-16</inkml:trace>
  <inkml:trace contextRef="#ctx0" brushRef="#br0" timeOffset="126814.46">28511 5292 0,'0'0'0,"0"-43"0,0 22 16,22 0-16,-22-21 0,0 21 0,0-1 16,21 1-16,0 0 0,-21 0 0,21 21 15,0-21-15,0 21 0,1 0 16,-1 0-16,0 0 0,0 0 15,0 0-15,22 21 0,-22 0 16,0 0-16,0 22 0,0-22 0,0 21 16,1-21-16,-1 22 0,0-1 0,-21 0 15,0-21-15,0 22 0,0-22 16,0 21-16,0-21 0,0 22 0,0-22 16,-21 0-16,0 0 0,-1 0 15,1 1-15,0-22 16,0 0-16,0 0 15,21-22-15</inkml:trace>
  <inkml:trace contextRef="#ctx0" brushRef="#br0" timeOffset="127010.33">28406 5440 0,'21'0'15,"0"0"1,0 0-16,0 0 0,0 0 16,1 0-16,20 0 0,-21 0 0,21 0 15,1 0-15,-22 0 0,21 0 0,1-21 16,-1 0-16,-21 21 0,21 0 16,1-22-16</inkml:trace>
  <inkml:trace contextRef="#ctx0" brushRef="#br0" timeOffset="127254.19">29189 5080 0,'0'-21'0,"21"21"16,0 0 0,-21 21-16,0 0 0,0 0 15,21 1-15,0-1 0,-21 0 16,22 21-16,-22-21 0,21 1 0,0-1 15,-21 21-15,21-21 16,0 0-16,-21 1 0,21-1 0,-21 0 16,22-21-16,-22 21 0,21 0 0</inkml:trace>
  <inkml:trace contextRef="#ctx0" brushRef="#br0" timeOffset="127486.06">29591 4974 0,'0'0'0,"0"21"0,0 1 16,0-1-16,0 21 0,0-21 15,-21 22-15,21-22 0,-21 21 0,-1-21 16,1 22-16,21-22 0,-21 21 15,0-21-15,21 0 0,0 1 0,0-1 16,-21 0-16,21 0 0,0 0 0,0 0 16,21-21-1</inkml:trace>
  <inkml:trace contextRef="#ctx0" brushRef="#br0" timeOffset="128146.68">30057 5038 0,'0'0'0,"21"0"46,0 0-30,0 0 0,-42 0 31,0 0-32,0 0-15,-1 0 0,1 0 31,21-21-15,0-1 0,0 1-1,21 21-15,1-21 0,-1 21 16,0 0 0,-21 21-1,0 0 1,0 1-16,0-1 15,0 0-15,-21 0 16,21 0-16,-21-21 0,-1 0 16,1 21-16,0-21 15,21-21 17,0 0-32,0 0 15,0 0-15,0 0 16,21-1-16,0 1 15,1 0-15,-1 21 0,0 0 16,0 0 0,-21 21-16,21 0 0,-21 1 15,0-1-15,0 0 0,0 0 16,0 21-16,0-20 0,-21-1 0,0 0 16,21 0-16,-21 0 0,0 0 15</inkml:trace>
  <inkml:trace contextRef="#ctx0" brushRef="#br0" timeOffset="128917.25">30543 4678 0,'0'-21'15,"22"21"17,-1 0-32,0-21 0,0 21 0,0 0 15,0 0-15,22 0 0,-22-22 16,0 22-16,0 0 0,0 0 0,22 0 15,-22 0-15,0 0 16,0 0-16,-21 22 31,0-1-31,0 0 0,0 0 16,0 0-16,0 0 0,0 1 16,0 20-16,0-21 0,-21 21 0,21 1 15,-21-1-15,0 0 0,21 1 16,0-1-16,0 0 0,0 1 15,-21-1-15,21 0 0,0 1 16,0-1-16,0 0 0,21-20 0,-21 20 16,0 0-16,21 1 0,-21-22 15,0 21-15,0 0 0,0-20 0,0 20 16,0-21-16,0 21 0,0-20 16,0 20-16,0-21 0,-21 0 0,21 0 15,-21 1-15,-1-1 0,1 0 0,0 0 16,0 0-16,0-21 0,0 21 15,-1-21-15,1 0 0,0 0 0,-21 0 16,21 22-16,-1-22 0,-20 0 16,21 0-16,0 0 0,0 0 15,-1 0-15,1 0 0,0 0 0,0 0 16,0 0 0,0 0-16,21-22 0,-22 1 31</inkml:trace>
  <inkml:trace contextRef="#ctx0" brushRef="#br1" timeOffset="140501.89">17124 7408 0,'0'-21'0,"-21"21"15,21-21 1,-22 42 15,22 0-15,0 1-16,-21 20 0,21-21 0,0 21 16,0-20-16,0 20 0,0 0 15,0-21-15,-21 22 0,21-1 0,0-21 16,-21 22-16,21-22 0,-21 21 0,21-21 15,0 22-15,0-22 0,0 0 16,0 0-16,-21 0 0,21 0 16,0-42 15,21 0-31,0 0 0,0 0 0</inkml:trace>
  <inkml:trace contextRef="#ctx0" brushRef="#br1" timeOffset="140758.78">17378 7747 0,'21'0'47,"0"0"-47,0-21 15,-21 0 1,0 0-1,-21 21 17,42 0 15,0 0-47</inkml:trace>
  <inkml:trace contextRef="#ctx0" brushRef="#br1" timeOffset="141121.57">18711 7197 0,'0'-21'15,"0"42"-15,0-64 0,-21 22 0,21 0 16,0 42 0,0 0-16,21 22 15,0-22-15,1 21 0,-1 1 0,0-1 16,0 0-16,0 1 16,0-1-16,1 0 0,-1-21 0,0 22 15,0-1-15,0-21 0,-21 22 0,0-22 16,0 21-16,0-21 0,0 0 15,0 1-15,0-1 0,0-42 47,0-1-47,0 1 0,0 0 0,21-21 16,-21 21-16,22-22 0</inkml:trace>
  <inkml:trace contextRef="#ctx0" brushRef="#br1" timeOffset="141338.45">19135 7133 0,'0'0'0,"0"-21"0,0 0 0,-22 21 16,1 21 0,0 0-16,0 0 0,0 1 15,-22 20-15,22 0 0,0 1 0,-21-1 16,21 0-16,-22 1 0,22 20 16,-21-21-16,21 1 0,-22-1 0,22-21 15,-21 22-15,21-22 0,-1 21 0,22-21 16,0 0-16,0 1 0,22-22 15,-1 0-15,0 0 0,21 0 16,-21 0-16,22 0 0,-1-22 0,-21 1 16</inkml:trace>
  <inkml:trace contextRef="#ctx0" brushRef="#br1" timeOffset="141654.26">19431 7324 0,'0'0'15,"0"21"1,0 0-16,0 0 16,0 0-16,0 1 0,0 20 0,0-21 15,0 21-15,0 1 0,0-1 16,0 0-16,-21 22 0,21-22 0,-21 22 16,-1-1-16,22 1 0,-21 20 15,0-20-15,0-1 0,0 22 16,0-21-16,-1-1 0,1 1 0,0-1 15,0-21-15,21 22 0,0-22 0,-21 1 16,21-1-16,0 0 0,-21-21 16,21 22-16,0-22 0,0 0 0,0-42 31,0 0-31,0 0 16,0-22-16,0 1 0,21 21 15,-21-43-15,21 22 0,-21 0 0</inkml:trace>
  <inkml:trace contextRef="#ctx0" brushRef="#br1" timeOffset="141918.12">19283 7662 0,'21'-42'0,"-42"84"0,42-126 0,0 63 15,0-22-15,0 22 0,1-21 16,-22 21-16,42 21 0,-21-22 0,0 1 16,22 21-16,-22 0 0,21 0 0,-21 0 15,22 0-15,-22 21 0,0 1 16,0-1-16,-21 0 0,0 21 0,0-21 15,0 1-15,0-1 0,0 21 16,-42-21-16,21 0 0,-22 1 16,22-1-16,-21 0 0,-1 0 0,1-21 0,21 21 15,-21-21-15,20 0 0,44 0 32,-1 0-17,0-21-15,21 0 0,-21 21 0,22-21 16,-1 21-16</inkml:trace>
  <inkml:trace contextRef="#ctx0" brushRef="#br1" timeOffset="142350.87">20172 7345 0,'-21'0'0,"42"0"0,-64 0 0,22 0 16,0 21-16,-21-21 0,21 21 0,-1 0 15,-20 1-15,21 20 0,0-21 0,0 0 16,-1 22-16,1-22 0,21 0 16,0 0-16,0 0 0,0 0 0,0 1 15,0-1-15,0 0 0,0 0 16,21-21-16,1 0 0,-1 0 16,0 0-16,0 0 0,0 0 0,0 0 15,1-21-15,-1 0 0,0 21 0,0-21 16,0-1-16,0-20 0,1 21 15,-1 0-15,-21-22 0,0 1 16,0 21-16,21-21 0,-21 20 16,0 1-16,0 0 0,0 42 31,0 0-31,0 1 0,-21 20 16,21-21-16,0 0 0,0 22 0,0-22 15,0 0-15,0 0 0,0 21 0,0-20 16,0-1-16,21 0 15,-21 0-15,21-21 0,0 0 0,0 0 16,1 0-16,20 0 0,-21 0 16,21 0-16,-20 0 0,20-21 15,0 0-15</inkml:trace>
  <inkml:trace contextRef="#ctx0" brushRef="#br1" timeOffset="142573.74">20786 7091 0,'0'0'0,"0"-21"0,0 0 31,-22 21-31,1 0 0,21 21 0,-21 21 16,0-21-16,21 22 0,-21-1 15,0 0-15,-1 1 0,22-1 0,0 0 16,-21 1-16,21-1 0,0 0 16,0 1-16,0-22 0,0 21 0,0-21 15,0 0-15,0 1 0,21-1 16,1-21-16,-1 0 0,0 0 0,0 0 15,21 0-15,1-21 16,-22-1-16</inkml:trace>
  <inkml:trace contextRef="#ctx0" brushRef="#br1" timeOffset="143017.49">21040 7027 0,'0'-21'0,"0"42"0,0-63 0,0 63 31,0 0-31,0 1 0,0-1 16,0 21-16,0-21 0,0 22 0,0-1 16,0 0-16,0 1 0,0 20 0,0-21 15,0-20-15,0 20 0,0 0 16,0-21-16,0 22 0,-22-22 0,22 0 16,0 0-16,0 0 0,0-42 31,0 0-16,0 0-15,0 0 0,0 0 16,0-22-16,0 22 0,0-21 16,22-1-16,-1 1 0,0-21 15,0 20-15,21 22 0,1-21 0,-1 21 16,0-1-16,1 1 0,-1 21 16,0 0-16,-20 0 0,20 21 0,-21 1 15,21 20-15,-20-21 0,-22 21 16,0 1-16,21-1 0,-21-21 0,0 22 15,0-1-15,0-21 0,-21 21 0,21-20 16,-22-1-16,1 0 0,0 0 16,0 0-16,0-21 0,21 21 0,-21-21 15,-1 0-15,1 0 0,0 0 32,0-21-32,0 21 0,0-21 15</inkml:trace>
  <inkml:trace contextRef="#ctx0" brushRef="#br1" timeOffset="143174.4">20489 7345 0,'0'0'0,"-21"0"0,0 0 0,42 0 32,0 0-32,22 0 0,-22 0 15,21 0-15,0-21 0,1 21 0,20 0 16,-20-21-16,20-1 0,-21 22 15</inkml:trace>
  <inkml:trace contextRef="#ctx0" brushRef="#br1" timeOffset="143945.96">22818 7027 0,'0'0'0,"0"-42"0,0-64 16,0 127-1,0 1 1,0-1-16,0 21 0,0-21 16,0 22-16,0-1 0,0 0 0,-22 22 15,22-22-15,-21 22 0,21-22 16,-21 0-16,0 1 0,21-1 0,-21-21 16,0 21-16,21-20 0,0-1 0,-22 0 15,22 0-15,-21-21 0,21 21 16,0-42 15,0 0-31,0 0 0,21 0 16,1-1-16,-1-20 0,0 21 0,0 0 15,21-22-15,-20 22 0,-1-21 16,21 21-16,-21-22 0,22 22 0,-22 0 16,21 0-16,-21 0 0,22 21 15,-22 0-15,0 0 0,0 21 0,21 0 16,-42 0-16,22 0 0,-22 1 0,0 20 15,0-21-15,0 21 0,0-20 16,-22-1-16,1 21 0,0-21 0,0 0 16,-21 1-16,20-1 0,-20-21 15,21 21-15,-21-21 0,20 0 16,1 0-16,0 0 0,0 0 0,21-21 31,21 0-15,0 21-16,0-22 0,1 1 15,-1 0-15,21 0 0,-21 0 0,22-22 16,-22 22-16</inkml:trace>
  <inkml:trace contextRef="#ctx0" brushRef="#br1" timeOffset="144494.64">23453 7133 0,'0'0'0,"21"0"16,-21 21-1,0 1-15,-21-1 0,-1 0 16,1 0-16,21 21 0,0-20 15,-21-1-15,0 21 0,21-21 0,0 0 16,0 1-16,0-1 0,0 0 16,0 0-16,0 0 0,21-21 15,0 0-15,22 0 0,-22 0 0,21 0 16,-21 0-16,22 0 0,-1-21 16,0 0-16,1 0 0,-1 0 0,0-1 15,1 1-15,-22 0 0,21-21 16,-21 21-16,0-22 0,-21 22 15,22-21-15,-22 21 0,0-1 0,0 1 0,0 0 16,0 0-16,0 42 31,-22 21-31,22-20 0,0 20 16,-21-21-16,21 43 0,-21-22 16,21 0-16,0 22 0,-21-22 0,21 22 15,0-22-15,0 21 0,0 1 0,0-1 16,0 1-16,0 21 0,0-22 15,0 1-15,0-1 0,0 22 0,0-22 16,0 1-16,-21-22 0,0 22 0,21-1 16,-22-21-16,1 1 15,0-1-15,-21-21 0,21 22 0,-1-22 16,-20-21-16,21 21 0,-21-21 0,-1 0 16,22 0-16,0-21 0,-21 0 15,20-1-15,1-20 0,-21 21 0,21-21 16,0-1-16,21-20 0,0-1 0,-22 1 15,22-1-15,0 1 0,0-22 16,0 22-16,22-22 0,-22 21 0,42 1 16,-21-1-16,21 1 0,-20-1 15,20 22-15,21-21 0,-20 20 0,20 1 16,-20 0-16</inkml:trace>
  <inkml:trace contextRef="#ctx0" brushRef="#br1" timeOffset="144902.41">25315 6710 0,'0'0'0,"0"-21"31,21 21-16,1 0-15,-1-21 0,21 21 16,-21 0-16,22 0 0,20-22 16,-21 22-16,22 0 0,-22 0 15,22 0-15,-22 0 0,0 0 0,1 0 16,-22 0-16,0 0 0,-21 22 16,-21-22-1,-21 0-15,20 0 0</inkml:trace>
  <inkml:trace contextRef="#ctx0" brushRef="#br1" timeOffset="145117.29">25569 6689 0,'0'0'16,"-21"0"-16,0 0 0,21 21 15,0 0 1,-21 0-16,21 0 0,-21 1 16,21 20-16,0-21 0,0 0 15,-22 22-15,1-22 0,21 21 16,-21 0-16,0-20 0,21 20 0,0 0 15,0 1-15,-21-22 0,21 21 16,-21-21-16,21 22 0,0-22 0,0 0 16,0 0-16,0 0 15,21-21 1,0 0-16</inkml:trace>
  <inkml:trace contextRef="#ctx0" brushRef="#br1" timeOffset="145474.07">25717 7112 0,'22'0'15,"-1"-21"-15,0 21 0,0 0 16,0 0-16,0-21 0,1 0 16,20 21-16,-21 0 0,21-22 0,-20 22 15,20-21-15,-21 21 0,0-21 16,22 21-16,-22-21 0,-21 0 15,0 0-15,-21 21 16,-1 0 0,1 0-16,0 0 0,-21 0 0,-1 0 0,1 21 15,0 0-15,21 0 0,-43 21 16,43-20-16,0-1 16,0 21-16,-1-21 0,22 22 0,0-22 15,0 0-15,0 21 0,0-21 16,22 1-16,-1-1 0,0-21 0,0 21 15,21-21-15,-20 0 0,20 0 0,0 0 16,1 0-16,-1 0 0,0 0 16,-21 0-16,22-21 0,-1 0 0,-21-1 15</inkml:trace>
  <inkml:trace contextRef="#ctx0" brushRef="#br1" timeOffset="145957.81">26352 7049 0,'0'-22'0,"0"44"0,0-65 16,0 22-16,0 0 0,22 0 0,-22 0 15,21 21-15,0-22 0,0 22 0,0 0 16,0 0-16,1 0 0,-1 0 16,0 0-16,21 0 0,-21 0 0,1 0 15,-1 22-15,0-1 0,0 0 16,0 0-16,-21 0 0,0 22 0,0-22 16,0 0-16,-21 21 0,0-21 0,0 22 15,0-22-15,-1 21 0,-20-21 16,21 1-16,0-1 0,0 0 15,-1 0-15,1-21 0,0 21 16,21-42 0,21 0-1,0 0-15,1 0 0,20-1 16,-21 1-16,0 0 0,22-21 0,-22 21 16,0-22-16,21 22 0,-21-21 0,22 21 15,-22-1-15,0 1 0,0 0 16,0 0-16,1 0 0,-44 42 31,1-21-31,0 21 16,0 0-16,-21 0 0,20 22 15,1-22-15,0 21 0,0 1 16,21-22-16,0 21 0,-21-21 0,21 22 16,0-22-16,0 0 0,0 0 0,0 0 15,0 0-15,21 1 0,0-22 16,0 0-16,0 0 0,22 0 0,-22 0 15,21 0-15,1 0 0,-1-22 0,0 1 16,1 0-16,-1 0 0,0 0 16</inkml:trace>
  <inkml:trace contextRef="#ctx0" brushRef="#br1" timeOffset="146213.66">27453 6773 0,'0'-21'0,"0"42"0,0-63 0,0 21 16,0 0-16,-21 21 15,0 0-15,21 21 16,-21-21-16,-1 42 0,22-21 0,-21 1 16,0 20-16,0-21 0,21 21 0,-21 1 15,21-22-15,-21 21 0,21 1 16,0-1-16,0-21 0,0 21 0,0 1 16,0-22-16,0 0 0,0 21 15,0-20-15,0-1 0,21 0 0,0 0 16,0-21-16,0 0 15,0 0-15,1 0 16,-1 0-16,0-21 0,-21 0 16,21 0-16</inkml:trace>
  <inkml:trace contextRef="#ctx0" brushRef="#br1" timeOffset="146390.56">27157 6985 0,'0'0'0,"-21"0"0,-1 0 15,44 0 1,-1 0 0,0 0-16,0 0 15,0 0-15,0 0 0,1 21 0,20-21 16,-21 0-16,21 0 0,-20 0 0,20 0 16,0 0-16,1 0 0</inkml:trace>
  <inkml:trace contextRef="#ctx0" brushRef="#br1" timeOffset="146642.41">28236 6795 0,'-21'-22'32,"0"22"-32,0 0 0,0 0 0,-1 22 15,1-1-15,0-21 0,-21 42 0,21-21 16,-1 0-16,1 1 0,0 20 15,0-21-15,-21 21 0,42-20 0,-22 20 16,1 0-16,21-21 0,0 22 16,0-22-16,0 0 0,0 21 0,0-20 15,21-1-15,1 0 0,-1-21 0,0 21 16,21-21-16,1 0 0,-1 0 16,0 0-16,1 0 0,-1 0 0</inkml:trace>
  <inkml:trace contextRef="#ctx0" brushRef="#br1" timeOffset="146873.28">28681 6752 0,'0'0'0,"0"-21"0,0 0 16,21 21-16,0 0 15,0 0-15,22 21 0,-22 21 16,21-20-16,0-1 0,1 21 0,-22 0 15,21 1-15,-21-1 0,1 0 0,-22 1 16,0 20-16,0-20 0,-22-1 16,1 21-16,-21-20 0,0-22 15,-1 21-15,-20-21 0,-1 22 0,22-22 16,-22 0-16,22-21 0</inkml:trace>
  <inkml:trace contextRef="#ctx0" brushRef="#br1" timeOffset="150717.56">16954 7451 0,'-21'0'15,"0"0"17,21-21-17,0-1 1,0 1 0,0 0 15,21 21-16,0 0-15,1 0 0,-1 0 32,0 0-32,-21 21 0,21 0 0,-21 1 15,21-1-15,-21 0 0,0 0 0,0 0 16,0 22-16,0-22 0,0 21 16,0-21-16,0 0 0,0 22 0,0-22 15,0 21-15,0-21 0,0 22 16,-21-22-16,0 21 0,0 1 0,21-22 15,-21 21-15,21-21 0,-22 22 0,1-1 16,0-21-16,0 21 0,0-20 16,21-1-16,-21 0 0,-1 0 0,1 0 15,0 0-15,0-21 16,0 0-16,21-21 16,-21 0-1,21 0-15,0 0 0,0 0 0,0-1 16,0-20-16,0 21 0,0-21 15,0 20-15,0-20 0,0 0 0,0 21 16,0-22-16,0 22 0,21 0 0,-21 0 16,0 0-16,21 21 15,0 0-15,0 0 16,-21 21-16,21 0 0,1 0 16,-22 0-16,21 0 0,0 22 15,0-22-15,-21 0 0,21 0 0,0 22 16,1-22-16,-1-21 0,0 21 15,0 0-15,0-21 0,22 0 16,-22 0-16,0 0 0,21 0 0,-21 0 16,1-21-16,-1 21 0,0-21 0</inkml:trace>
  <inkml:trace contextRef="#ctx0" brushRef="#br0" timeOffset="155677.71">17674 8742 0,'0'-21'15,"0"42"-15,0-63 0,0 20 0,0 1 16,21 0-16,-21 0 0,0 0 16,0 42 15,0 0-31,-21 21 15,0-20-15,0 20 0,0 0 16,-1 1-16,-20-1 0,21 0 0,-21 22 16,20-22-16,-20 0 0,0 1 0,21-1 15,-22 0-15,22-20 0,0 20 16,-21-21-16,20 0 0,22 0 0,-21 1 16,21-1-16,0-42 31,21 21-31,1-22 15,-1 1-15</inkml:trace>
  <inkml:trace contextRef="#ctx0" brushRef="#br0" timeOffset="155941.56">17886 8573 0,'21'0'16,"-21"21"-16,0 0 0,-21 0 15,0 0-15,-1 22 0,22-22 16,-21 21-16,0 0 0,0 1 16,0-1-16,0 0 0,-1 1 0,-20-1 15,21 0-15,0 1 0,-22-1 0,22 0 16,0-20-16,0 20 0,0-21 16,0 0-16,-1 0 0,22 1 0,0-1 15,22-42 16,-1-1-31,0 1 0,0 0 0,21 0 16</inkml:trace>
  <inkml:trace contextRef="#ctx0" brushRef="#br0" timeOffset="156190.57">18309 8530 0,'-21'64'31,"0"-43"-31,0 0 0,-1 21 0,1 1 0,0-1 16,0 0-16,0 1 0,0-1 15,-1 0-15,1 1 0,0-22 0,21 21 16,0-21-16,0 22 0,0-22 0,0 0 16,0 0-16,21-21 15,0 0-15,1 0 0,20 0 16,-21 0-16,0-21 0,22 21 15,-22-21-15,0 0 0,0 0 16</inkml:trace>
  <inkml:trace contextRef="#ctx0" brushRef="#br0" timeOffset="156378.47">18076 8869 0,'0'0'0,"-21"0"15,21 21-15,21-21 32,0 0-32,1 0 0,-1 0 15,21 0-15,-21 0 0,22-21 0,-1 0 16,-21 21-16,21-21 0,1 21 16</inkml:trace>
  <inkml:trace contextRef="#ctx0" brushRef="#br0" timeOffset="157369.79">19050 9038 0,'21'0'0,"0"-21"0,-21 0 16,21 21-16,-21-21 0,22 0 0,-1-1 15,-21 1-15,0 0 0,0 0 16,0 0-16,0-22 0,0 22 0,0 0 16,0 0-16,0 0 0,-21 0 0,-1-1 15,1 1-15,0 21 0,0 0 16,-21 0-16,20 0 0,1 0 0,0 21 16,-21-21-16,21 22 0,-1 20 0,-20-21 15,21 0-15,0 22 0,0-1 16,-1-21-16,1 21 0,0 1 0,21-22 15,0 0-15,0 21 0,0-20 16,0-1-16,0 0 0,0 0 16,21-21-16,0 0 0,1 0 15,-1 0-15,0 0 0,0 0 0,0 0 16,0-21-16,22 0 0,-22 0 16,0-1-16,0 1 0,0 0 0,22 0 15,-22 0-15,0-22 0,0 22 0,-21-21 16,0 21-16,21 0 0,-21-22 15,0 22-15,0 0 0,0 0 0,-21 42 32,0 0-17,21 21-15,0-20 0,-21-1 16,21 21-16,0-21 0,-21 22 0,21-22 16,0 21-16,0-21 0,0 0 15,0 1-15,0-1 0,0 0 0,0 0 16,21 0-16,0-21 0,0 0 0,22 21 15,-22-21-15,0 0 0,21 0 16,1 0-16,-1-21 0,0 21 0,1-21 16,20 0-16,-21 0 0,1 0 0,20-1 15,-20-20-15,-1 21 0,-21-21 0,0 20 16,0-20-16,1 0 0,-22 21 16,0-22-16,0 22 0,0 0 0,0-21 15,-22 20-15,1 22 0,0-21 16,0 21-16,-21 0 0,20 0 15,-20 0-15,0 21 0,-1-21 0,1 22 16,21 20-16,-21-21 0,20 0 0,-20 22 16,21-1-16,0-21 0,21 21 15,0-20-15,0 20 0,0-21 0,0 0 16,0 22-16,0-22 0,21 0 16,0 0-16,0 0 0,0 0 15,1-21-15,20 22 0,-21-1 16,21-21-16,-20 21 0,20 0 0,-21 0 15,21 0-15,-20 1 0,-1-1 0,0 0 0,-21 0 16,0 0-16,0 22 16,0-22-16,0 21 0,0 0 0,0 1 15,-21-1-15,0 0 0,-1 22 0,-20-22 16,0 1-16,-1-1 0,1 0 0,0 1 16,-22-1-16,22-21 0,-22 21 15,22-20-15,0-1 0,-22 0 0,22 0 16,0-21-16,-1 0 0,1 0 0,0 0 15,20 0-15,-20 0 0,0 0 0,-1-21 16,22 0-16,0 0 16,0-1-16,0 1 0,21-21 0,0 21 0,0-22 15,0-20-15,21 21 0,21-22 16,-21 1-16,22-1 0</inkml:trace>
  <inkml:trace contextRef="#ctx0" brushRef="#br0" timeOffset="157865.25">20087 8678 0,'-42'-21'16,"21"21"-16,-1 21 15,22 22-15,-21-22 16,21 0-16,-21 0 0,21 22 15,0-22-15,0 21 0,0-21 0,-21 22 16,21-22-16,0 0 0,-21 0 0,21 0 16,0 0-16,0-42 47,0 0-32,0 0-15,0-21 0,0 20 0,0 1 16,0 0-16,0-21 0,21 21 15,-21-22-15,21 22 0,0 0 16,0-21-16,1 20 0,20 1 0,-21 0 16,21 21-16,-20 0 0,20 0 0,-21 0 15,21 0-15,-20 0 0,20 21 0,-21 0 16,0 1-16,0-1 0,1 0 16,-22 0-16,0 21 0,0-20 0,0 20 15,0-21-15,0 0 0,0 0 0,-22 1 16,1-1-16,21 0 0,-21 0 15,0-21-15,21 21 0,-21-21 16,42-21 15,-21 0-15,21 21-16</inkml:trace>
  <inkml:trace contextRef="#ctx0" brushRef="#br0" timeOffset="158341.98">20828 8678 0,'0'0'16,"0"-21"-16,0 0 15,0 0-15,-21 21 16,0 0-16,-1 0 0,1 0 16,0 0-16,0 0 15,0 0-15,-22 0 0,22 21 0,0 0 16,-21 0-16,21 1 0,-1 20 0,1-21 15,0 21-15,0-20 0,21 20 16,0-21-16,0 0 0,0 0 0,0 22 16,0-22-16,0 0 0,21-21 15,0 0-15,0 0 0,1 0 16,20 0-16,-21 0 0,0 0 0,0 0 16,22 0-16,-22-21 0,0 0 15,0 0-15,0-1 0,1 1 16,-1 0-16,0 0 0,-21 0 0,0 0 15,0-1-15,0 1 0,21 0 0,-21 0 16,0 0-16,0 0 0,0 42 31,0 0-31,0 0 0,0 21 16,-21-20-16,21-1 0,0 0 16,0 21-16,0-21 0,0 1 0,0-1 15,0 0-15,0 0 0,0 0 0,0 0 16,21 1-1,21-22-15,1 0 16,-22 0-16,0-22 0,0 1 16,0 21-16,1-21 0,-1 0 0</inkml:trace>
  <inkml:trace contextRef="#ctx0" brushRef="#br0" timeOffset="158981.62">21188 8657 0,'0'0'0,"21"-21"0,-21 42 31,-21 0-31,21 1 16,-21-1-16,21 0 0,0 0 16,0 0-16,0 22 0,0-22 0,0 0 15,0 0-15,0 0 0,0 0 16,0 1-16,0-1 0,0 0 16,0-42 15,-22 0-16,22-1-15,0 1 0,0 0 16,0 0-16,0 0 0,0 0 0,0-22 16,0 22-16,22 0 0,-1-21 0,-21 20 15,21 1-15,0 0 0,21 0 16,-20 0-16,-1 21 0,0-21 0,21 21 16,-21 0-16,1 0 0,-1 0 0,0 0 15,0 21-15,0 0 0,0 0 16,1 0-16,-22 0 0,0 22 15,0-22-15,0 0 0,0 21 0,0-20 16,0-1-16,0 21 0,0-21 16,0 0-16,0 1 0,-22-22 15,1 21-15,0-21 16,0 0 0,21-21-16,0-1 0,0 1 15,0 0-15,0 0 0,21 0 16,0 0-16,0-1 0,1-20 0,-1 21 15,0 0-15,21 0 0,-21-1 16,22 1-16,-22 0 0,0 0 16,21 21-16,-20 0 0,-1 0 0,0 0 15,0 0-15,0 0 0,0 21 16,1 0-16,-22 22 0,0-22 16,0 0-16,0 0 0,0 21 0,0-20 15,0-1-15,0 0 0,0 0 16,0 0-16,-22 0 0,1 1 15,0-22-15,21-22 47,21 1-47</inkml:trace>
  <inkml:trace contextRef="#ctx0" brushRef="#br0" timeOffset="159306.43">22077 8742 0,'21'0'32,"0"0"-17,0 0-15,0 0 0,1 0 16,-1 0-16,-21-21 0,21 21 16,0-21-16,0 21 0,0-22 0,1 22 15,-22-21-15,0 0 0,0 0 16,0 0-16,0 0 15,-22 21 1,1 0-16,0 0 0,0 0 0,0 0 16,0 21-16,-1 0 0,1 0 0,0 21 15,0-20-15,21 20 0,-21-21 16,21 21-16,-21 1 0,21-22 0,0 0 16,0 0-16,0 0 0,0 1 0,0-1 15,0 0-15,21-21 0,0 0 16,0 0-16,0 0 0,0 0 0,1 0 15,-1-21-15</inkml:trace>
  <inkml:trace contextRef="#ctx0" brushRef="#br0" timeOffset="160007.03">23156 8276 0,'21'0'0,"-42"0"0,64 0 0,-22-21 16,0 21-16,0 0 0,0-21 15,0 21-15,1 0 0,20-21 0,-21 21 16,0 0-16,0 0 0,1-21 0,-1 21 15,0 0-15,0 0 16,-21-22-16,-21 22 16,0 0-1,0 0-15,-1-21 0,-20 21 16,21 0-16,-21 0 0,20 0 0,1 0 16,-21 0-16,21 0 0,0 0 0,-1 21 15,1-21-15,0 22 16,21-1-16,-21 0 0,21 0 15,-21 0-15,0 22 0,21-22 0,0 0 16,-22 21-16,1-21 0,21 22 16,-21-1-16,21-21 0,-21 22 0,0-1 15,21 21-15,-21-20 0,-1 20 16,22-20-16,-21 20 0,0-21 0,21 22 16,0-1-16,-21-20 0,0 20 15,0-20-15,21-1 0,0 21 0,-22-20 16,22-1-16,-21 0 0,21-20 0,0 20 15,0-21-15,0 0 0,0 0 16,0 1-16,0-1 0,21-21 0,1 0 16,-1 0-16,21 0 0,-21-21 0,22-1 15,-22 22-15,21-21 0,0-21 16,-20 21-16,20 0 0,0-22 0,1 22 16</inkml:trace>
  <inkml:trace contextRef="#ctx0" brushRef="#br0" timeOffset="160269.88">23643 8530 0,'0'0'0,"0"-21"0,0 0 15,-21 21-15,0 0 0,0 0 16,-1 0-16,1 0 16,0 21-16,0 0 0,0 0 0,0 1 15,21 20-15,-22-21 0,1 21 0,0 1 16,21-1-16,-21 0 0,21-20 15,0 20-15,0 0 0,0-21 16,0 1-16,0 20 0,0-21 0,21-21 16,0 21-16,0 0 0,1-21 15,-1 0-15,0 0 0,0 0 0,21 0 16,-20 0-16,-1 0 0,21-21 0,-21 0 16,0 21-16,1-21 0,-1 0 0,-21 0 15</inkml:trace>
  <inkml:trace contextRef="#ctx0" brushRef="#br0" timeOffset="160442.78">23262 8805 0,'0'0'0,"-21"0"16,0 22-16,42-22 31,0 0-31,0 0 16,0 0-16,22 0 0,-1 0 0,0 0 15,1-22-15,-1 22 0,0-21 0,1 21 16</inkml:trace>
  <inkml:trace contextRef="#ctx0" brushRef="#br0" timeOffset="160806.57">23939 8763 0,'-21'0'31,"42"0"-15,1 0 0,-1 0-16,0-21 0,0 0 15,0 21-15,0-21 0,22 21 0,-22-22 16,0 1-16,0 0 0,-21 0 16,0 0-16,-21 21 15,-21 0 1,21 0-16,-1 0 15,1 0-15,-21 21 0,21 0 0,0 0 16,-1 0-16,1 1 0,0-1 16,0 21-16,21-21 0,-21 0 0,21 1 15,0 20-15,0-21 0,0 0 0,21 0 16,0-21-16,0 22 0,0-1 16,1-21-16,-1 0 0,0 21 0,21-21 15,-21 0-15,1 0 0,20 0 0,-21 0 16,21 0-16,-20-21 0,20 0 0,-21 21 15</inkml:trace>
  <inkml:trace contextRef="#ctx0" brushRef="#br0" timeOffset="161290.38">24426 8594 0,'0'0'16,"0"-21"-16,21 21 0,1-22 15,-1 22-15,0 0 0,0 0 16,0 0-16,0 0 0,1 0 15,-1 22-15,0-1 0,0 0 16,0 0-16,-21 0 0,0 0 0,0 1 16,0 20-16,0-21 0,0 0 15,0 0-15,0 1 0,-21 20 0,0-21 16,-21 0-16,20 0 0,1-21 0,-21 22 16,21-1-16,0-21 0,-1 0 15,1 21-15,21-42 31,21 0-31,1-1 16,-1 1-16,0 0 0,0 0 16,0-21-16,22 20 0,-22 1 0,0 0 15,21-21-15,-21 21 0,1-1 0,20 1 16,-21 0-16,0 0 0,0 21 0,-42 0 31,0 21-15,0-21-16,0 21 0,0 0 15,21 1-15,-22 20 0,1-21 0,0 0 16,21 0-16,0 22 0,-21-22 16,21 0-16,0 0 0,0 0 0,0 1 15,0-1-15,0 0 0,0 0 0,21-21 16,0 21-16,0-21 0,1 0 16,-1 0-16,21 0 0,-21 0 0,22 0 15,-22 0-15,21-21 0,-21 21 0,22-21 16,-22 0-16</inkml:trace>
  <inkml:trace contextRef="#ctx0" brushRef="#br0" timeOffset="161551.6">25273 8382 0,'0'0'0,"0"-21"0,0 0 16,0 0-16,-21 21 15,0 21 1,21 0-16,-22 0 0,22 0 15,-21 0-15,21 22 0,0-22 0,-21 21 16,0 1-16,21-22 0,-21 21 0,21 0 16,0-20-16,0 20 0,0-21 15,0 21-15,0-20 0,0-1 0,0 0 16,0 0-16,0 0 0,21 0 16,0-21-16,0 0 15,0 0-15,1 0 0,-1-21 16,0 0-16,0 0 0,-21 0 15</inkml:trace>
  <inkml:trace contextRef="#ctx0" brushRef="#br0" timeOffset="161737.54">25061 8615 0,'-21'0'31,"42"0"-31,0 0 0,1 0 16,-1 0-16,0 0 0,0 0 16,0 0-16,0 0 0,22 0 0,-22 0 15,0 0-15,21-21 0,1 21 16</inkml:trace>
  <inkml:trace contextRef="#ctx0" brushRef="#br0" timeOffset="162010.74">25887 8340 0,'0'0'0,"-21"0"0,-1 0 0,1 0 16,0 0-16,0 0 0,0 21 0,0 0 16,21 0-16,-22 0 0,1 1 15,0-1-15,21 0 0,0 21 0,-21-21 16,21 22-16,-21-22 0,21 21 0,0-21 15,0 1-15,0 20 0,0-21 16,0 0-16,0 0 0,0 1 0,0-1 16,0 0-16,21 0 0,0-21 0,-21 21 15,21-21-15,0 0 0,1 0 0,-1 0 16,0 0-16,0 0 16,21 0-16,-20-21 0</inkml:trace>
  <inkml:trace contextRef="#ctx0" brushRef="#br0" timeOffset="162291.6">26183 8340 0,'0'0'16,"21"0"-16,0 0 0,1 0 0,-1 0 15,0 0-15,0 21 0,0 0 0,0 0 16,1 0-16,20 22 15,-21-22-15,0 0 0,22 21 0,-43-20 16,0 20-16,21-21 0,-21 21 0,0 1 16,0-22-16,-21 21 0,-1-21 0,1 1 15,0-1-15,0 21 0,0-42 16,0 21-16,-22 0 0,22-21 0,0 0 16,21 22-16,-21-22 0,0 0 0,-1 0 15,1 0-15,0 0 16,21-22-16</inkml:trace>
  <inkml:trace contextRef="#ctx0" brushRef="#br0" timeOffset="162818.04">27284 8488 0,'-21'0'15,"42"0"-15,-21 0 32,21 0-17,0 0-15,0 0 0,0 0 0,1 0 16,-1 0-16,0 0 0,21 0 16,-21 0-16,1 0 0,-44 0 46,1 0-46,-21 0 16</inkml:trace>
  <inkml:trace contextRef="#ctx0" brushRef="#br0" timeOffset="162969.38">27263 8594 0,'0'21'16,"0"-42"-16,0 63 0,21-42 15,0 0 1,0 0-16,0 0 0,0 0 15,1 0-15,-1 0 0,21 0 0,-21 0 16,22 0-16,-1-21 0,0 0 16,-21 21-16,22-21 0,-1 21 0</inkml:trace>
  <inkml:trace contextRef="#ctx0" brushRef="#br0" timeOffset="163342.18">28279 8128 0,'0'0'16,"-22"-21"-16,1 21 0,0 0 0,0 0 15,0 0-15,21 21 0,-21 0 16,21 0 0,0 1-16,21-22 15,0 0 1,0 0-16,0 0 0,0 0 0,1 0 0,-1-22 15,0 22-15,0-21 16,0 0-16,-21 0 16,0 0-1,-21 21-15,0 0 16,0 0-16,0 0 0,-1 21 16,1 0-16,0 0 0,0 0 0,0 1 15,0 20-15,-1-21 0,22 0 0,-21 22 16,21-22-16,-21 0 0,21 0 15,0 0-15,0 0 0,21 1 16,0-22-16,1 0 0,20 0 0,-21 0 16,21 0-16</inkml:trace>
  <inkml:trace contextRef="#ctx0" brushRef="#br0" timeOffset="163645.46">28998 8022 0,'0'0'0,"0"-42"31,-21 42-31,0 0 16,0 0-16,21 21 0,-21 0 0,-1 0 0,1 22 16,0-22-16,0 21 0,0 1 15,0-22-15,-1 21 0,1 0 16,0 1-16,0-1 0,21-21 0,-21 22 15,21-22-15,0 21 0,0-21 0,0 0 16,0 1-16,0-1 0,0 0 16,21 0-16,0-21 0,0 0 0,0 21 15,1-21-15,-1 0 0,21 0 16,-21 0-16,0 0 0,1 0 16,-1-21-16,0 0 0,-21 0 0,21 21 15</inkml:trace>
  <inkml:trace contextRef="#ctx0" brushRef="#br0" timeOffset="163821.76">28681 8319 0,'0'0'0,"-21"0"0,-1 0 16,1 0-16,42 0 31,1 0-31,-1 0 0,0 0 16,21 0-16,1 0 0,-1 0 15,0 0-15,1 0 0,-1 0 0,0 0 16,1-22-16</inkml:trace>
  <inkml:trace contextRef="#ctx0" brushRef="#br0" timeOffset="164069.64">29443 8149 0,'0'-21'0,"0"42"31,0 0-15,0 1-16,0-1 0,0 0 0,0 0 15,0 21-15,0-20 0,21-1 0,-21 0 16,21 21-16,-21-21 16,21 1-16,-21-1 0,0 0 0,21 0 0,-21 0 15,0 0-15,0 1 16,22-22-16,-1 0 15,0 0 1</inkml:trace>
  <inkml:trace contextRef="#ctx0" brushRef="#br0" timeOffset="164287.51">29866 8065 0,'0'0'16,"0"-22"-16,0 1 0,-21 21 15,0 0 1,0 21-16,-1 1 0,1-1 0,0 0 16,0 21-16,0-21 0,0 22 0,-1-22 15,22 21-15,-21-21 0,0 22 16,0-22-16,0 0 0,21 21 0,0-20 16,0-1-16,0 0 0,0 0 15</inkml:trace>
  <inkml:trace contextRef="#ctx0" brushRef="#br0" timeOffset="164769.92">30226 8001 0,'0'-21'16,"0"0"0,0 0 15,21 21-31,-21-22 16,21 22-16,0 0 15,-21 22 16,0-1-31,-21-21 0,21 21 16,-21-21-16,0 21 0,0-21 16,21 21-16,-21-21 15,21-21 17,0 0-32,0 0 15,0 0-15,0-1 16,0 1-16,21 21 15,0 0-15,-21-21 0,21 21 16,0 21 0,0 0-16,1 22 0,-22-22 15,0 0-15,0 0 0,0 22 0,0-22 16,-22 21-16,1-21 0,0 0 16,-21 1-16,21-1 0,-1 0 0,-20-21 15</inkml:trace>
  <inkml:trace contextRef="#ctx0" brushRef="#br0" timeOffset="165277.78">30543 7684 0,'0'0'0,"22"-22"0,-1 22 15,0 0-15,0-21 0,0 21 16,22 0-16,-22 0 0,0 0 16,21 0-16,-21 0 0,22 0 0,-22 0 15,0 0-15,0 0 0,-21 21 16,0 1-16,0-1 15,0 0-15,0 0 0,0 0 16,-21 0-16,0 1 0,21 20 0,-21-21 16,21 21-16,-21-20 0,21 20 15,0 0-15,0-21 0,0 22 0,0-1 16,0-21-16,0 22 0,0-1 0,0-21 16,0 21-16,0 1 0,0-22 15,0 21-15,0-21 0,0 22 0,-22-22 16,22 21-16,-21-21 0,0 1 15,21 20-15,0-21 0,-21 0 0,0 0 16,0 22-16,21-22 0,-22 0 16,1-21-16,0 21 0,0 0 15,-21-21-15,20 22 0,1-22 0,-21 0 16,0 0-16,-1 0 0,1 0 0,0 0 16,-1 0-16,1 0 0,-22 0 15,1-22-15,-1 1 0</inkml:trace>
  <inkml:trace contextRef="#ctx0" brushRef="#br1" timeOffset="172841.92">16489 10372 0,'-21'0'16,"21"-21"0,0-1-1,0 1 1,0 0 0,21 0-16,0 21 15,0 0-15,0-21 0,0 21 16,1 0-16,-1 0 0,21 0 0,-21 0 15,0 0-15,1 0 0,-1 0 0,0 21 16,0 0-16,-21 0 0,21 0 16,-21 1-16,0-1 0,0 21 0,-21-21 15,0 0-15,0 22 0,0-22 0,-22 0 16,22 0-16,-21 0 0,21 1 16,-22-1-16,22 0 0,0 0 15,0-21-15,0 0 0,-1 21 16,22-42-1,0 0-15,0 0 16,22 21-16,-1-21 0,0 21 16,0 0-16,-21-22 0,21 22 0,0 0 15,1 0-15,-1 0 0,0 0 16,0 0-16,0 0 0,0 22 0,22-22 16,-22 21-16,0 0 0,0 0 15,0 0-15,-21 0 16,22 1-16,-22-1 0,0 0 0,0 0 0,0 21 15,-22-20-15,1-1 0,0 0 16,-21 0-16,21 0 0,-22-21 16,22 21-16,-21 1 0,21-22 0,-22 0 15,1 0-15,21 0 0,-22 0 0,22 0 16,-21 0-16,21 0 0,-22 0 16,22-22-16,0 22 0,0-21 0,0 0 15,0 0-15,21 0 16,0 0-1,21 21 1,0 0-16,0-22 0,0 22 16,0 0-16,22 0 0</inkml:trace>
  <inkml:trace contextRef="#ctx0" brushRef="#br1" timeOffset="173042.82">17145 10732 0,'0'-22'0,"21"22"63,0 0-63</inkml:trace>
  <inkml:trace contextRef="#ctx0" brushRef="#br1" timeOffset="173441.49">18288 10202 0,'-21'-21'16,"42"42"-16,-85-63 0,43 21 0,0 21 16,0-21-16,42 21 31,0 21-31,0 0 0,22 0 15,-22 22-15,21-1 0,1 0 0,-1 1 16,-21-1-16,21 0 0,1 1 0,-22-1 16,21 0-16,-21 1 15,1-1-15,-1 0 0,0-21 0,0 1 16,-21 20-16,0-21 0,0 0 16,0 0-16,-21-21 15,0 0 1,0 0-16,21-21 0,0 0 15,0 0-15,0-21 16</inkml:trace>
  <inkml:trace contextRef="#ctx0" brushRef="#br1" timeOffset="173677.35">18796 10139 0,'0'0'0,"-21"0"31,0 21-31,-1 21 15,1-20-15,0 20 0,-21 0 0,21 1 16,-22-1-16,22 0 0,-21 22 0,-1-22 16,22 0-16,-21 1 0,0-1 15,-1 0-15,22 1 0,-64 41 16,64-41-16,21-22 0,0 0 16,0 0-16,43-21 31,-22 0-31,0 0 0,21-21 15,1 21-15</inkml:trace>
  <inkml:trace contextRef="#ctx0" brushRef="#br1" timeOffset="173990.18">19071 10435 0,'0'0'0,"21"-21"0,-21 42 31,0 0-31,0 1 0,0-1 16,0 21-16,0 0 0,0 1 0,0-1 16,0 0-16,0 1 0,0-1 15,0 22-15,0-22 0,0 21 16,0 1-16,0-1 0,0 1 0,0-1 16,0 1-16,0-1 0,0 1 0,0-1 15,0 1-15,-21-1 0,0-20 0,0 20 16,21-20-16,0-1 0,0-21 15,-21 0-15,21 0 0,0 1 0,0-44 32,0 1-32,0 0 0,0-21 15,0 21-15,21-22 0,-21 1 0,21-22 16</inkml:trace>
  <inkml:trace contextRef="#ctx0" brushRef="#br1" timeOffset="174278.01">19156 10668 0,'0'0'0,"0"-42"0,0-1 0,0 1 16,0 0-16,0-1 0,21 1 0,0 21 16,0 0-16,-21 0 0,21-1 15,22 1-15,-22 0 0,0 21 0,21 0 16,-20 0-16,20 0 0,0 0 0,-21 0 16,22 21-16,-22 0 0,0 1 15,0 20-15,0-21 0,-21 21 16,0-20-16,0 20 0,-21-21 0,0 21 0,0-20 15,-21-1-15,20 0 16,-20 0-16,0 0 0,-1 0 0,22 1 16,-21-22-16,0 0 0,20 21 0,1-21 15,0 0-15,0 0 0,21-21 16,0-1 0,0 1-16,21 0 15,0 0-15,22 21 0</inkml:trace>
  <inkml:trace contextRef="#ctx0" brushRef="#br1" timeOffset="174745.74">20045 10266 0,'0'0'0,"0"-21"0,-21 0 15,-1 21-15,1 0 16,0 0-16,0 0 0,0 0 0,0 0 15,-1 0-15,1 0 0,0 0 0,0 21 16,0 21-16,0-21 0,-1 22 16,1-1-16,0 0 0,0-21 0,0 22 15,21-1-15,-21 0 0,21-20 0,0 20 16,0-21-16,0 0 0,0 0 16,21-21-16,0 22 0,0-22 15,0 0-15,0 0 0,1 0 16,-1-22-16,21 1 0,-21 0 15,0 0-15,1 0 0,-1 0 16,0-22-16,0 22 0,-21 0 0,0-21 16,21 20-16,-21 1 0,21-21 0,-21 21 15,0 0-15,0-1 16,0 44 0,0-1-16,0 0 0,0 0 15,0 0-15,0 0 0,0 22 16,0-22-16,0 21 0,0-21 0,0 1 15,0-1-15,0 0 0,0 0 16,0 0-16,0 0 0,22 1 16,-1-22-16,0 0 0,0 0 15,0 0-15,0 0 0,1 0 0,-1-22 16,0 1-16,0 0 0</inkml:trace>
  <inkml:trace contextRef="#ctx0" brushRef="#br1" timeOffset="174985.85">20510 9970 0,'0'0'0,"0"-22"16,0 1-16,0-21 15,-21 63-15,0 0 16,21 0-16,0 22 0,-21-22 0,21 21 16,-21 1-16,21 20 0,0-21 0,0 1 15,0 20-15,0-20 0,0-1 16,0 0-16,0 1 0,0-1 0,0 0 15,21-21-15,0 1 0,0-1 0,-21 0 16,21 0-16,1-21 0,-1 0 16,0 0-16,0 0 0,0-21 15,0 0-15,1 0 0</inkml:trace>
  <inkml:trace contextRef="#ctx0" brushRef="#br1" timeOffset="175438.04">20913 9970 0,'0'0'0,"0"-43"0,0 22 16,0 0-16,0 42 16,0 0-1,0 0-15,0 1 0,0-1 16,0 21-16,0 0 0,0-20 0,0 20 16,0 0-16,0 1 0,0-1 0,0 0 15,0 1-15,0-1 0,0 0 16,0-21-16,0 22 0,0-22 0,0 0 15,-22 0-15,22 0 0,0 1 16,-21-22 0,21-22-1,0 1-15,0 0 0,0 0 16,0 0-16,0-22 0,0 22 0,0-21 16,21 21-16,1-22 0,-1 1 15,0 21-15,0-21 0,0 20 0,0-20 16,22 21-16,-22 0 0,21 21 0,-21 0 15,22 0-15,-22 0 0,21 0 16,-21 21-16,1 0 0,-1 0 0,0 22 16,-21-22-16,0 21 0,21 0 0,-21-20 15,0 20-15,0-21 16,0 21-16,0-20 0,0-1 0,0 21 16,0-21-16,0 0 0,0 1 15,-21-22-15,0 0 0,0 0 31,-1-22-31,1 1 0</inkml:trace>
  <inkml:trace contextRef="#ctx0" brushRef="#br1" timeOffset="175610.01">20383 10245 0,'0'0'0,"-21"0"15,42 0 1,22 0-16,-22 0 0,21 0 16,1-21-16,-1 21 0,0 0 15,1 0-15,20 0 0,-21 0 0</inkml:trace>
  <inkml:trace contextRef="#ctx0" brushRef="#br1" timeOffset="176438.55">23093 9970 0,'0'0'0,"-21"-22"16,21 1-16,-22 0 0,22 0 0,-21 0 15,21 0 1,-21 21-16,21 21 15,-21 0-15,21 0 0,0 21 16,0-20-16,0 20 0,-21 0 0,21-21 16,-21 22-16,21-1 0,0 0 0,0 1 15,0-1-15,0-21 0,-22 22 16,22-22-16,-21 21 0,21-21 0,-21 0 16,21 1-16,0-1 0,0 0 0,-21 0 15,0-21 16,21-21-31,0 0 16,0 0-16,0-1 16,0 1-16,21-21 0,0 21 0,0 0 15,0-22-15,1 22 0,-1 0 0,21 0 16,-21 0-16,22-1 0,-22 22 16,21 0-16,0-21 0,-20 21 0,20 0 15,-21 0-15,21 0 0,-20 21 0,-1 1 16,-21-1-16,0 0 15,0 21-15,0-21 0,-21 1 0,-1-1 16,1 0-16,0 0 0,-21 0 16,-1 0-16,1 1 0,21-1 15,-21-21-15,20 21 0,-20-21 0,21 0 16,0 0-16,21-21 31,21 0-31,0 21 16,21-22-16,-20 1 0,-1 0 0,0 0 15,21 0-15,-21 21 0</inkml:trace>
  <inkml:trace contextRef="#ctx0" brushRef="#br1" timeOffset="177026.21">23707 10160 0,'0'0'0,"21"0"16,-21 21-1,0 0 1,-21-21-16,21 22 0,-22-1 0,22 0 15,0 0-15,-21 0 0,21 0 0,0 1 16,-21-1-16,21 0 0,0 0 16,0 0-16,0 0 0,21-21 15,0 0-15,1 0 0,-1 0 0,0 0 16,21 0-16,-21 0 0,1 0 16,20-21-16,-21 0 0,21 0 0,1 21 15,-22-21-15,21 0 0,-21-1 0,22 1 16,-22 0-16,0 0 0,-21 0 15,21 0-15,0-1 0,-21 1 16,0 0-16,0 0 16,0 42-1,0 0 1,0 0-16,-21 22 0,21-22 16,-21 21-16,21 1 0,0-1 0,0 21 15,0-20-15,0 20 0,0 1 16,0-1-16,0 1 0,0-1 0,0 1 15,0 20-15,0 1 0,0-21 0,0 20 16,21 1-16,-21-22 0,21 22 0,-21-21 16,0-1-16,0 1 15,0-1-15,0-21 0,0 22 0,0-22 16,0-21-16,-21 22 0,0-22 0,0 0 16,0 0-16,0-21 0,-22 0 0,22 0 15,0 0-15,0-21 0,-22 0 16,22 0-16,-21 0 0,21-22 0,-22 1 15,22 0-15,-21-1 0,21-20 0,0-1 16,-1 1-16,22-22 0,0 22 16,0-22-16,0 21 0,0 1 0,0-1 15,0 1-15,0-1 0,22 1 0,20 21 16,-21-22-16,0 22 0,22-1 16,-1 1-16,-21 0 0,21 21 15,1-22-15,-1 1 0</inkml:trace>
  <inkml:trace contextRef="#ctx0" brushRef="#br1" timeOffset="177549.95">26056 9800 0,'0'0'0,"0"-21"0,0-21 16,0 21-16,0-1 0,-21 1 0,0-21 16,0 21-16,-1 0 0,1 21 0,0-22 15,0 22-15,-21 0 0,20 0 16,-20 22-16,21-1 0,-21 21 0,-1-21 15,1 22-15,0-1 0,20 21 16,-20-20-16,21-1 0,-21 22 0,20-22 16,22 0-16,0 1 0,0-1 0,0-21 15,0 21-15,0 1 0,0-22 16,22 0-16,-1 21 0,0-20 0,0-1 16,21 0-16,-20-21 0,-1 21 0,21-21 15,-21 0-15,22 0 0,-22 0 16,21 0-16,-21 0 0,22-21 15</inkml:trace>
  <inkml:trace contextRef="#ctx0" brushRef="#br1" timeOffset="178226.47">26331 10054 0,'0'0'16,"0"-21"-16,0 0 0,21 0 0,-21 0 0,0-1 16,-21 22-1,0 0-15,0 0 0,0 0 16,0 22-16,21-1 15,-22 0-15,22 0 0,0 0 16,-21 0-16,21 1 0,0-1 0,0 0 16,0 0-16,0 0 0,0 0 0,0 1 15,0-1-15,21-21 16,-21 21-16,22-21 0,-1 0 16,0 0-16,0 0 0,0 0 15,-21-21-15,21 0 0,1 21 16,-22-22-16,0 1 0,0 0 15,0 0-15,0 0 0,0 0 0,21-1 16,-21-20-16,0 21 0,21 0 0,-21-22 16,21 22-16,-21 0 0,21 0 15,0 0-15,1 0 0,-1 21 0,21 0 16,-21-22-16,0 22 0,22 0 16,-22 0-16,0 22 0,0-22 15,22 21-15,-22 0 0,0 0 0,0 21 16,-21-20-16,0-1 0,21 0 0,-21 0 15,0 21-15,0-20 0,0-1 16,0 0-16,0 0 0,0 0 0,-21 0 16,21 1-16,-21-22 15,0 0-15,0 0 16,21-22 0,0 1-1,0 0-15,21 0 0,0-21 0,0 20 16,-21 1-16,21 0 15,0-21-15,22 21 0,-22-22 0,0 1 16,21 21-16,-20 0 0,20-1 0,0 1 16,-21 0-16,22 21 0,-1 0 15,-21 0-15,0 0 0,22 21 0,-22 0 16,-21 1-16,21-1 0,-21 0 0,21 21 16,-21-21-16,0 1 0,0 20 15,0-21-15,-21 21 0,0-20 0,0-1 16,21 21-16,-21-42 0,-1 21 15,22 0-15,-21 1 0,21-1 16,21-21 0,1 0-16,-1-21 15,0-1-15</inkml:trace>
  <inkml:trace contextRef="#ctx0" brushRef="#br1" timeOffset="178481.54">27792 9546 0,'-43'64'31,"43"-43"-31,-21 0 16,0 21-16,0-20 0,0 20 0,21 0 16,0 1-16,-21-1 0,21-21 0,-22 21 15,22 1-15,0-22 0,0 21 16,0-21-16,0 1 0,0-1 0,0 0 15,0 0-15,22 0 0,-1-21 0,-21 21 16,21-21-16,0 0 0,0 0 16,0 0-16,1 0 0,-1 0 0,0 0 15,0-21-15,0 21 0</inkml:trace>
  <inkml:trace contextRef="#ctx0" brushRef="#br1" timeOffset="178674.2">27517 9885 0,'0'0'0,"-22"0"0,44 0 47,-1 0-47,0 0 0,21 0 15,-21 0-15,22 0 0,-1 0 16,0-21-16,1 21 0,-1 0 0</inkml:trace>
  <inkml:trace contextRef="#ctx0" brushRef="#br1" timeOffset="179429.76">28363 10054 0,'21'0'31,"-21"-21"-15,0 0-16,22 0 0,-1 0 16,-21-1-16,21 1 0,-21 0 15,0 0-15,0 0 0,0-22 16,0 22-16,0 0 0,0 0 16,-21 0-16,0 0 0,-1-1 0,1 22 15,0 0-15,0 0 0,-21 0 16,20 22-16,-20-1 0,21 0 0,0 0 15,-22 21-15,22-20 0,-21 20 0,21-21 16,0 21-16,-1 1 0,1-22 16,0 21-16,21-21 0,0 22 0,0-22 15,0 0-15,0 0 0,0 0 0,21 1 16,0-1-16,1-21 0,-1 0 16,0 0-16,21 0 0,-21 0 0,1 0 15,20 0-15,-21 0 0,21-21 16,-20-1-16,-1 1 0,0 0 0,0 0 15,0 0-15,0 0 0,1-22 16,-1 22-16,-21-21 0,21-1 0,-21 22 16,0-21-16,0 21 0,0 0 0,0-1 15,0 1-15,0 42 32,0 1-32,0-1 0,0 0 15,0 21-15,0-21 16,0 1-16,0-1 0,0 0 0,0 0 0,0 0 15,0 0-15,0 1 0,21-1 16,-21 0-16,21-21 0,0 21 16,1-21-16,-1 0 0,0 0 0,0 0 15,0 0-15,0 0 0,1 0 0,-1 0 16,0-21-16,0 0 0,0 21 16,-21-21-16,21-1 0,1-20 0,-22 21 15,0 0-15,21 0 0,-21-22 0,21 22 16,-21 0-16,0 0 15,0 42 1,0 0-16,0 0 16,0 0-16,0 1 0,0-1 15,-21 0-15,21 0 0,0 0 0,0 0 16,-21 1-16,21-1 16,0 0-1,21-21 16,-21-21-31</inkml:trace>
  <inkml:trace contextRef="#ctx0" brushRef="#br1" timeOffset="179586.68">28829 9673 0,'0'0'15,"-21"0"-15,21-21 0,-21 21 0,21 21 47,0 0-47,21 1 16</inkml:trace>
  <inkml:trace contextRef="#ctx0" brushRef="#br1" timeOffset="180070.24">29231 9779 0,'-21'0'0,"0"21"16,0-21-16,21 21 0,-22 1 15,22-1-15,0 0 0,-21 0 16,21 0-16,0 0 0,0 1 0,0-1 16,0 0-16,0 0 0,0 0 0,0 0 15,0 1-15,0-1 0,0 0 16,0 0-16,0-42 47,0 0-32,0 0-15,0-1 0,0-20 16,21 21-16,1 0 0,-1-22 16,0 22-16,0-21 0,0 21 0,0-22 15,22 22-15,-22 0 0,21 0 0,-21 0 16,22 0-16,-22 21 0,21 0 15,-21 0-15,1 0 0,-1 21 0,21 0 16,-21 0-16,-21 21 0,21-20 0,-21 20 16,22-21-16,-22 21 0,0-20 15,0-1-15,0 21 0,0-21 0,-22 0 16,1 1-16,0-22 0,0 21 0,21 0 16,-21-21-16,0 0 15,-1 0-15,22-21 31,22 0-15,-1-1-16</inkml:trace>
  <inkml:trace contextRef="#ctx0" brushRef="#br1" timeOffset="180466.01">30247 9716 0,'0'0'0,"0"-22"0,21 1 0,-21 0 15,0 0-15,-21 21 16,0 0-16,-21 0 0,20 0 16,-20 0-16,21 0 0,-21 0 15,20 21-15,1 0 0,0 0 0,-21-21 16,42 22-16,-21-1 0,21 0 16,0 0-16,0 0 0,0 0 0,0 1 15,0-1-15,0 0 0,21-21 0,0 21 16,0-21-16,21 21 0,-20-21 15,-1 21-15,21-21 0,-21 22 0,0-22 16,1 21-16,-1-21 0,0 21 0,0-21 16,0 21-16,-21 0 15,0 0-15,-21 1 16,0-22-16,0 0 16,0 0-16,-22 0 0,22 0 15,0 0-15,-21 0 0,20 0 0,1 0 16,0 0-16,0 0 0,0 0 0,0 0 15,21-22 1,0 1-16,0 0 16,0 0-16</inkml:trace>
  <inkml:trace contextRef="#ctx0" brushRef="#br1" timeOffset="180773.24">30903 9483 0,'-84'-21'31,"62"21"-31,1 21 0,0 0 0,0 0 0,21 21 16,-21-20-16,0 20 0,-1 0 15,1 1-15,0-1 0,21 0 16,0 1-16,-21-1 0,21-21 16,0 21-16,0-20 0,0-1 0,0 0 15,0 0-15,0 0 0,0 0 0,21 1 16,0-22-16,0 0 0,1 0 16,20 0-16,-21 0 0,0 0 0,0 0 15,22 0-15</inkml:trace>
  <inkml:trace contextRef="#ctx0" brushRef="#br1" timeOffset="181006.1">31348 9483 0,'21'0'16,"-42"0"-16,63-21 0,-21 21 0,0 0 15,1 0-15,-1 0 16,0 0-16,0 0 0,-21 21 0,21 21 15,-21-21-15,0 22 0,0-22 16,0 21-16,0 0 0,0 1 0,0-1 16,0 0-16,-21 1 0,-21-1 15,21-21-15,-22 22 0,22-22 0,-42 21 16,20-21-16,1 0 0,-22 1 16,1-1-16</inkml:trace>
  <inkml:trace contextRef="#ctx0" brushRef="#br0" timeOffset="187990.7">16595 11663 0,'0'0'16,"0"-21"-16,0 0 15,0-1-15,-22 22 32,1 0-17,0 0-15,21 22 0,-21-1 0,-21 21 16,20-21-16,1 22 0,-21-22 16,0 21-16,20 22 0,-20-22 15,0 0-15,-22 22 0,22-1 0,0-20 16,-1 20-16,1-21 0,21 1 0,-22-1 15,22 0-15,0-20 0,0 20 16,21-21-16,0 0 0,21-42 31,0 21-31,0-21 16</inkml:trace>
  <inkml:trace contextRef="#ctx0" brushRef="#br0" timeOffset="188253.85">16679 11705 0,'0'0'0,"0"-21"0,0 0 0,0 0 15,0 0-15,-21 42 32,0-21-32,0 21 0,0 21 0,-1-21 15,1 22-15,0-22 0,0 21 0,-21 1 16,20 20-16,1-21 15,-21 1-15,21-1 0,0 22 0,-22-22 0,22 0 16,0 1-16,0-22 0,0 21 16,-1-21-16,22 0 0,0 1 15,0-1-15,22-21 16,-1-21-16,0-1 16</inkml:trace>
  <inkml:trace contextRef="#ctx0" brushRef="#br0" timeOffset="188513.73">16933 11642 0,'0'0'0,"0"21"0,0 0 16,0 0-16,0 0 0,-21 1 0,0 20 15,21 0-15,-21-21 0,21 22 0,-21-1 16,-1 0-16,1 1 0,21-22 15,-21 21-15,0 1 0,21-22 0,0 21 16,0-21-16,0 0 0,0 1 0,0-1 16,0 0-16,21-21 31,0 0-31,-21-21 0,21 21 16,1-21-16,-1-1 0</inkml:trace>
  <inkml:trace contextRef="#ctx0" brushRef="#br0" timeOffset="188701.99">16700 11980 0,'0'0'0,"-21"0"16,21 22-16,21-22 31,1 0-31,-1 0 0,0 0 16,0 0-16,21-22 0,-20 22 15,20-21-15,-21 21 0,21-21 16,1 21-16,-1-21 0,0 21 0</inkml:trace>
  <inkml:trace contextRef="#ctx0" brushRef="#br0" timeOffset="189646.06">17568 12086 0,'0'21'16,"21"-21"0,1 0-16,-1-21 15,0 0-15,0 0 0,-21 0 16,21 0-16,0-1 16,-21 1-16,0 0 0,0 0 0,0 0 15,0 0-15,0-1 0,0 1 0,0 0 16,0 0-16,-21 21 15,0 0-15,0 0 0,-21 0 0,20 0 16,1 21-16,-21 0 0,21 0 0,0 1 16,-22-1-16,22 21 0,0-21 15,0 22-15,0-1 0,-1 0 16,1-21-16,21 22 0,0-22 0,0 0 16,0 0-16,0 0 0,0 1 15,0-1-15,21-21 0,1 0 0,20 0 16,-21 0-16,0 0 0,0 0 15,22-21-15,-22-1 0,21 1 16,-21 0-16,22 0 0,-22 0 0,0 0 16,0-1-16,0-20 0,1 21 0,-1-21 15,0 20-15,-21 1 0,21 0 16,-21-21-16,0 21 0,0-1 16,0 44 15,-21-1-31,21 0 0,-21 0 15,21 0-15,-21 0 0,21 22 0,-22-22 16,22 0-16,0 21 0,0-20 16,0-1-16,0 0 0,0 0 0,0 0 15,22 0-15,-1-21 16,0 0-16,21 0 0,-21 0 0,1 0 16,20 0-16,-21 0 0,21-21 0,-20 0 15,20 0-15,0 0 0,1 0 16,-1-1-16,0 1 0,1-21 0,-22 21 15,0-22-15,0 22 0,-21-21 0,0 21 16,0 0-16,0-22 0,0 22 16,-21 0-16,-21 0 15,20 21-15,1 0 0,-21 0 0,21 0 0,-22 0 16,22 21-16,-21 0 16,21 0-16,-22 0 0,22 1 0,0-1 15,0 21-15,0-21 0,21 0 0,0 22 16,0-22-16,0 0 0,0 0 15,0 0-15,0 1 0,21-1 0,0 0 16,0 0-16,0 21 0,1-20 0,20-1 16,-21 0-16,0 0 0,22 21 15,-22-20-15,0-1 0,0 21 0,0-21 16,-21 22-16,0-1 0,0-21 0,0 21 16,0 1-16,0-1 15,-21 0-15,-21 1 0,21-1 0,-22 0 16,22-20-16,-21 20 0,-1-21 0,1 0 15,21 0-15,-21 1 0,-1-22 16,1 0-16,0 0 0,20 0 0,-20 0 16,0 0-16,21-22 0,-22 1 0,22 0 15,0 0-15,21-21 0,0 20 16,0-20-16,0 0 0,0 21 0,0-22 16,0 1-16,21 0 0,0-1 0,22 1 15</inkml:trace>
  <inkml:trace contextRef="#ctx0" brushRef="#br0" timeOffset="190125.83">18627 11726 0,'-85'0'31,"64"22"-31,21-1 0,0 0 0,-21 0 15,21 0-15,-22 22 0,22-22 16,0 21-16,0-21 0,0 0 0,0 22 16,0-22-16,0 0 0,0 0 15,0 0-15,0-42 47,0 0-47,0 0 16,0 0-16,0 0 0,0-1 0,0 1 15,0-21-15,0 21 0,22 0 16,-1-1-16,0 1 0,0-21 0,0 42 16,0-21-16,22 0 0,-22-1 0,0 22 15,0 0-15,22 0 16,-22 0-16,0 0 0,0 0 0,21 22 0,-20-22 16,-22 21-16,21 0 0,-21 21 0,21-21 15,-21 1-15,0 20 16,0-21-16,0 21 0,0-20 0,0-1 15,-21 0-15,0 21 0,-1-21 0,1 1 16,0-1-16,21-42 47,21-1-47,0 1 0</inkml:trace>
  <inkml:trace contextRef="#ctx0" brushRef="#br0" timeOffset="190589.51">19431 11726 0,'0'0'0,"0"-42"31,-21 42-31,0 0 0,-1 0 16,1 0-16,0 0 0,0 0 0,0 0 15,0 0-15,-22 21 0,22 0 16,0 1-16,0-1 0,0 21 0,-1 0 15,1-20-15,0 20 0,21 0 0,-21-21 16,21 22-16,0-22 16,-21 21-16,21-21 0,0 1 0,0-1 0,21-21 15,0 0-15,0 0 16,0 0-16,1 0 0,-1 0 16,0 0-16,0-21 0,21-1 0,-20 1 15,-1 0-15,0 0 0,0 0 0,0-22 16,0 22-16,1 0 0,-22-21 15,0 21-15,21-1 0,-21 1 0,21 0 16,-21 0-16,0 42 31,-21 0-31,21 0 16,-21 1-16,21-1 0,0 0 16,0 0-16,0 0 0,0 22 15,0-22-15,0 0 0,0 0 0,21-21 16,0 21-16,0 0 0,0-21 0,0 0 15,1 0-15,-1 0 0,0 0 16,0 0-16,21 0 0,-20-21 0,-1 21 16,21-21-16,-21 0 0</inkml:trace>
  <inkml:trace contextRef="#ctx0" brushRef="#br0" timeOffset="191242.53">19854 11705 0,'0'0'0,"0"-21"16,0 42-1,0 0 1,0 1-16,0-1 0,0 0 16,-21 0-16,21 0 0,0 22 0,0-22 15,0 0-15,0 0 0,0 0 0,0 0 16,-21 1-16,21-1 0,0 0 16,-21 0-16,0-21 31,21-21-16,-22 0-15,22 0 0,0-1 16,0 1-16,0 0 0,0 0 0,0 0 16,0-22-16,22 22 15,-1 0-15,-21 0 0,21-21 0,0 20 16,21 1-16,-20 21 0,-1-21 0,0 0 16,0 21-16,0 0 0,22 0 15,-22 0-15,0 0 0,-21 21 0,21 0 16,0-21-16,-21 21 0,0 1 0,21-1 15,1 0-15,-22 21 0,0-21 16,0 1-16,0-1 0,0 0 0,0 0 16,0 0-16,0 0 0,0 1 15,-22-22 17,1 0-32,21-22 15,0 1-15,0 0 16,0 0-16,0 0 0,0 0 0,21-1 15,1 1-15,-1 0 0,0 0 0,0 0 16,0-22-16,22 22 0,-22 21 16,21-21-16,-21 0 0,22 21 0,-22 0 15,0 0-15,21 0 0,-21 0 0,1 21 16,-1 0-16,0 0 0,-21 1 16,0 20-16,21-21 0,-21 0 0,0 0 15,0 1-15,0 20 0,0-21 0,0 0 16,0 0-16,-21 1 0,0-22 15,21 21-15,-21 0 0,-1-21 16,1 0-16,42-21 31,1 21-31,-1-21 16,0-1-16</inkml:trace>
  <inkml:trace contextRef="#ctx0" brushRef="#br0" timeOffset="191566.35">20849 11726 0,'21'0'31,"0"0"-31,1 0 16,-1 0-16,0 0 0,0 0 16,0-21-16,0 21 15,1-21-15,-1 21 0,0-21 0,-21 0 16,21 0-16,-21-1 15,0 1-15,-21 21 16,0 0-16,0 0 0,-1 0 16,1 0-16,0 21 0,-21 1 0,21-1 15,-1 21-15,1-21 0,0 22 16,0-22-16,0 21 0,21-21 0,0 22 16,0-22-16,0 21 0,0-21 15,21 0-15,0 1 0,0-1 16,0 0-16,22 0 0,-1-21 0,-21 0 15,22 0-15,-1 0 0,0 0 0,1 0 16</inkml:trace>
  <inkml:trace contextRef="#ctx0" brushRef="#br0" timeOffset="192273.44">21675 11218 0,'0'0'0,"-43"-21"16,22 0-16,0 21 16,21-21-16,21 21 31,0 0-31,0 0 0,1-21 15,20 21-15,0 0 0,1 0 16,-22 0-16,21 0 0,0-21 0,1 21 16,-22 0-16,0 0 0,0-22 0,0 22 15,-42 0 17,0 0-32,-21 0 0,21 0 0,-22 0 15,1 0-15,21 0 0,-22 0 16,1 0-16,21 0 0,-21 0 0,20 0 15,1 0-15,0 0 0,0 22 0,0-1 16,0-21-16,-1 21 0,1-21 16,0 21-16,0 0 0,21 0 0,-21 22 15,0-22-15,-1 21 0,1 1 16,21 20-16,-21-21 0,0 1 0,0 20 16,21-20-16,0 20 0,-21-21 0,21 22 15,-22-1-15,22 1 0,-21-1 16,21 1-16,0-1 0,-21-20 15,21 20-15,-21 1 0,21-22 0,0 0 16,0 1-16,0-1 0,0 0 16,0 1-16,0-22 0,0 0 0,21 0 15,0 0-15,0-21 0,22 0 16,-22 0-16,0 0 0,21 0 16,-20-21-16,20 0 0,0 0 0,-21 0 15,22 0-15</inkml:trace>
  <inkml:trace contextRef="#ctx0" brushRef="#br0" timeOffset="192530.3">22013 11599 0,'0'-21'0,"-21"21"0,0 0 0,-85 21 15,85 1 1,0-1-16,0 0 0,-1 0 15,1 0-15,0 22 0,0-22 0,0 21 16,21 0-16,0-20 0,0 20 0,0 0 16,0-21-16,0 22 0,0-22 15,0 0-15,21 0 0,-21 0 0,21 1 16,0-1-16,22-21 0,-22 0 0,0 0 16,0 0-16,21 0 15,-20 0-15,-1-21 0,21-1 0</inkml:trace>
  <inkml:trace contextRef="#ctx0" brushRef="#br0" timeOffset="193214.64">22246 11811 0,'21'-21'16,"-148"233"-16,233-403 0,-85 149 0,-21 21 0,0-1 15,0 1-15,-21 42 32,0 1-32,21-1 0,0 0 15,-21 0-15,0 0 0,21 0 0,0 22 16,0-22-16,0 21 0,0-21 0,0 1 15,0-1-15,0 21 16,0-21-16,0 0 0,0 1 16,21-22-16,0 0 15,0 0-15,0 0 0,0 0 16,1 0-16,-1-22 0,0 1 0,0 0 16,-21 0-16,21 0 0,-21 0 0,0-1 15,0 1-15,0 0 0,0-21 16,-21 21-16,0-1 0,0 1 0,0 0 15,21 0-15,0 0 0,0 0 16,0-1-16,0 1 0,0 0 16,21 21-16,0 0 15,0 0-15,0 0 16,22 0-16,-1 0 0,-21 0 0,0 21 16,22-21-16,-22 21 0,0 1 0,21-1 15,-21 0-15,1 0 0,-22 0 16,21 0-16,-21 1 0,21-1 0,-21 0 15,0 0-15,0 0 0,0 0 16,0 1-16,0-1 0,-21-21 16,0 0-16,-1 0 31,22-21-31,0-1 16,0 1-16,0 0 0,0 0 0,22 0 15,-22-22-15,21 22 0,0 0 16,0 0-16,0-21 0,22 20 15,-22 1-15,0 0 0,21 21 0,-21-21 16,22 21-16,-22 0 0,0 0 0,21 0 16,-20 0-16,-1 21 0,0-21 15,-21 21-15,21 0 0,-21 1 0,21 20 16,-21-21-16,0 0 0,0 0 0,0 1 16,0-1-16,0 21 0,0-21 15,-21 0-15,0-21 0,21 22 0,0-1 16,0 0-1,0-42 1,21 0 0,0-1-16</inkml:trace>
  <inkml:trace contextRef="#ctx0" brushRef="#br0" timeOffset="193461.5">23622 11515 0,'0'0'0,"0"-21"0,0-1 15,-21 22 1,0 22-16,-1-1 0,1 0 16,21 0-16,-21 0 0,0 22 15,21-22-15,-21 21 0,21-21 0,0 22 16,-21-1-16,21-21 0,-22 21 16,22-20-16,0 20 0,0-21 0,0 0 15,0 0-15,0 1 0,0-1 16,22 0-16,-1-21 0,0 0 0,0 0 15,0 0-15,0 0 0,1 0 0,-1 0 16,0-21-16,0 0 16,-21-1-16</inkml:trace>
  <inkml:trace contextRef="#ctx0" brushRef="#br0" timeOffset="193626.47">23304 11748 0,'-21'0'16,"42"0"-16,-42-22 0,42 22 31,1 0-31,20-21 0,-21 21 16,21 0-16,1 0 0,-1 0 0,0 0 15,1-21-15,20 21 0,-20 0 16,-1 0-16,21 0 0,-20 0 0</inkml:trace>
  <inkml:trace contextRef="#ctx0" brushRef="#br0" timeOffset="194954.65">24236 11663 0,'0'0'0,"0"-21"0,0 0 16,0-1-16,-21 1 0,-1 0 16,1 21-1,0 0-15,0 0 0,0 0 16,0 0-16,-1 21 0,-20 0 0,21 1 15,0-1-15,0 0 0,-1 0 16,1 21-16,0-20 0,0-1 16,21 0-16,0 21 0,0-21 0,0 1 0,0-1 15,0 0-15,0 0 0,0 0 16,21 0-16,0-21 0,0 0 16,22 22-16,-22-22 0,0 0 0,0 0 15,22 0-15,-22-22 0,0 1 16,0 21-16,0-21 0,0 0 0,1 0 15,-1 0-15,0-1 0,-21 1 0,0 0 16,21 0-16,-21-21 0,0 20 16,0 1-16,0 0 0,0 0 0,-21 21 31,21 21-15,-21-21-16,21 21 0,0 0 15,0 1-15,0-1 0,0 0 0,0 0 16,0 0-16,0 0 0,0 1 15,0-1-15,0 0 0,0 0 0,21-21 16,-21 21-16,21-21 0,0 0 0,22 0 16,-22 0-16,0 0 0,21 0 15,-21 0-15,22 0 0,-22-21 0,21 21 16,-21-21-16,1 0 0,-1 0 0,0-1 16,0 1-16,0 0 0,-21 0 15,21 0-15,-21 0 0,0-1 0,0 1 16,0 0-16,-21 21 31,0 0-31,0 21 0,21 0 16,0 1-16,0-1 0,0 0 15,0 0-15,0 0 0,0 0 16,0 1-16,21-1 0,0-21 16,0 0-16,1 21 0,20-21 0,-21 0 15,21 0-15,1 0 0,-22 0 16,21 0-16,-21 0 0,1-21 0,-1 21 15,0-21-15,0-1 0,0 22 0,-21-21 16,21 0-16,-21 0 0,0 0 16,0 0-16,0-1 0,0 1 0,0 0 15,-21 21 17,0 0-32,21 21 15,-21-21-15,21 21 0,-21 1 0,21-1 16,0 0-16,0 0 15,0 0-15,-21 0 0,21 1 16,0-1-16,-22-21 16,22-21 15,0-1-15,0 1-16,22 21 0,-1-21 0,0 0 15,-21 0-15,21 0 0,0-1 16,0 1-16,22 0 0,-22 0 0,21 0 15,-21 0-15,1-1 0,-1 22 16,0 0-16,0 0 0,0 0 16,-21 22-16,21-1 0,-21 0 15,0 0-15,0 0 16,0 0-16,0 1 0,0-1 0,0 0 16,0 0-16,0 0 0,0 0 0,0 1 15,0-1-15,0 0 16,22-21-16,-1 0 15,0 0-15,0 0 0,0 0 0,22 0 16,-22-21-16,21 21 0,0-21 16,-20-1-16,20 22 0,0-21 15,-21 0-15,22-21 0,-22 21 0,0-1 16,0 1-16,0-21 0,1 21 0,-22 0 16,21-1-16,-21 1 0,0 0 15,-21 21-15,-1 0 0,1 0 16,0 0-16,0 0 0,0 0 15,0 0-15,-1 21 0,1 0 0,21 1 16,0-1-16,0 0 0,0 0 16,0 0-16,0 0 0,0 1 0,21-1 15,1 0-15,-22 0 0,21-21 16,-21 21-16,21 0 0,-21 1 0,0-1 16,-21-21-1,0 0 1,-1 0-16,1 0 0,0 0 15,0 0-15,21-21 0,-21-1 0,0 22 16,-1-21-16,1 0 0</inkml:trace>
  <inkml:trace contextRef="#ctx0" brushRef="#br0" timeOffset="195113.56">25104 11388 0,'-106'0'31,"127"0"0,0 0-15</inkml:trace>
  <inkml:trace contextRef="#ctx0" brushRef="#br0" timeOffset="195666.67">27432 11155 0,'0'-21'16,"0"42"-16,0-63 0,0-1 0,0 22 0,-21 0 16,0 21-16,-1-21 0,1 0 15,-21 21-15,21 0 0,-22 0 0,1 0 16,0 21-16,-1 0 0,1 0 0,0 21 16,-1 1-16,1 20 15,0-20-15,21 20 0,-22 1 0,22-1 16,-21 1-16,21 20 0,-22-20 0,22-1 15,0 1-15,0-1 0,0 1 16,-1-1-16,22 1 0,0-22 0,0 22 16,0-22-16,0 0 0,0 1 0,0-1 15,22 0-15,-1-21 0,0 1 16,0-1-16,21 0 0,-20-21 0,-1 0 16,21 0-16,0 0 0,-20 0 0,20 0 15,0 0-15,1-21 0,-22 0 16,21-1-16</inkml:trace>
  <inkml:trace contextRef="#ctx0" brushRef="#br0" timeOffset="196322.43">27580 11515 0,'0'0'0,"-21"0"0,0 0 0,0 0 15,-22 0-15,22 0 16,0 0-16,0 0 0,0 21 0,-1 0 15,1 0-15,0 0 0,0 1 0,21 20 16,-21-21-16,21 0 0,0 0 16,0 1-16,0-1 15,21 0-15,0-21 0,0 0 16,0 0-16,1 0 16,-1 0-16,0 0 0,0 0 0,0-21 15,0 0-15,1 21 0,-1-22 0,0 1 16,0 0-16,0 0 15,-21 0-15,21 0 0,-21-1 0,0 1 16,0 0-16,0 0 0,0 42 31,0 0-15,-21 0-16,21 1 0,0-1 16,-21 0-16,21 0 15,0 0-15,0 0 0,0 1 16,21-22-16,0 0 0,1 21 0,-1-21 15,0 0-15,21 0 16,-21 0-16,1 0 0,-1 0 0,21 0 16,-21-21-16,0 21 0,1-22 15,20 1-15,-21 0 0,0 0 0,-21 0 16,21 0-16,-21-1 0,0-20 0,0 21 16,0-21-16,0-1 0,0 1 15,-21 21-15,0-22 0,-21 1 0,21 21 16,-22 0-16,1 0 0,-22-1 15,22 22-15,-21 0 0,-1 0 16,22 22-16,-22-1 0,22 0 0,-22 21 16,22-21-16,0 22 0,-1-1 0,22 22 15,-21-22-15,21 0 0,0 22 16,-1-22-16,22 0 0,0 1 0,0-1 16,0 0-16,0 1 0,22-1 0,-1 0 15,21-20-15,0-1 0,-20 0 16,20 0-16,21 0 0,-20-21 0,-1 0 15,22 0-15,-1 0 0,-21-21 0,22 0 16</inkml:trace>
  <inkml:trace contextRef="#ctx0" brushRef="#br0" timeOffset="196545.3">28575 11345 0,'0'-21'0,"0"42"0,0-63 0,-21 42 15,0 0 1,-1 0-16,1 21 0,0 0 16,0 1-16,0 20 0,0-21 0,21 21 15,-22-20-15,1 20 0,21-21 16,-21 0-16,21 22 0,0-22 0,0 0 16,0 0-16,0 0 0,0 0 15,0 1-15,0-1 0,0 0 16</inkml:trace>
  <inkml:trace contextRef="#ctx0" brushRef="#br0" timeOffset="196830.06">28448 11515 0,'0'-21'16,"0"42"-16,0-64 0,0 1 0,21 21 15,-21 0-15,21-22 0,-21 22 0,21 0 16,1 0-16,-1 0 0,21 0 15,-21 21-15,22-22 0,-1 22 16,-21 0-16,21 0 0,1 22 0,-1-1 16,-21 0-16,22 0 0,-22 21 15,0 1-15,0-1 0,-21 0 0,0-20 16,0 20-16,0 0 0,-21-21 0,21 22 16,-21-22-16,-22 0 0,22 0 15,0 0-15,0 1 0,-21-22 0,20 21 16,1-21-16,0 0 0,0 0 15,0 0-15,0-21 16</inkml:trace>
  <inkml:trace contextRef="#ctx0" brushRef="#br0" timeOffset="196985.98">28342 11557 0,'21'0'15,"0"0"-15,1 0 16,-1 0-16,21 0 0,-21-21 16,22 21-16,-1 0 0,0 0 0,1-21 15,-1 21-15,21-21 0,1 21 0</inkml:trace>
  <inkml:trace contextRef="#ctx0" brushRef="#br0" timeOffset="197198.86">29337 11324 0,'-85'21'16,"64"1"-16,0-1 15,0 0-15,0 0 0,-1 21 16,22-20-16,-21 20 0,0-21 0,21 21 16,-21-20-16,21 20 0,0-21 15,0 0-15,-21 0 0,21 1 16,0-1-16,0 0 0,0 0 15</inkml:trace>
  <inkml:trace contextRef="#ctx0" brushRef="#br0" timeOffset="197415.74">29295 11324 0,'21'21'0,"21"43"16,-42-22-16,0-21 16,21 1-16,0 20 0,-21-21 0,22 0 15,-1 0-15,-21 22 0,21-22 16,0 0-16,0-21 0,0 21 16,1 0-16,-1-21 0,0 0 15,0 0-15</inkml:trace>
  <inkml:trace contextRef="#ctx0" brushRef="#br0" timeOffset="197630.62">29803 11134 0,'0'0'0,"-22"21"15,1 21-15,0-21 0,0 22 16,21-22-16,-21 21 0,0 1 15,-1-1-15,1 0 0,0 1 0,0-1 16,21 0-16,0-21 0,-21 22 16,21-22-16,-21 0 0,21 0 0,0 0 15,0 1-15,0-1 0,21-21 32</inkml:trace>
  <inkml:trace contextRef="#ctx0" brushRef="#br0" timeOffset="197925.45">29951 11642 0,'0'0'0,"-21"0"16,21-21-1,0-1 1,21 22-16,0 0 15,-21-21-15,21 21 0,0 0 0,0 0 16,1 0 0,-22 21-1,0 1-15,0-1 16,0 0-16,-22 0 0,1 0 0,0-21 16,0 21-16,-21 1 0,20-1 0,-20-21 15,21 21-15,0 0 0,0-21 16,-1 0-16,1 0 0</inkml:trace>
  <inkml:trace contextRef="#ctx0" brushRef="#br0" timeOffset="198306.23">30501 11113 0,'0'0'16,"0"-22"31,0 1-47,21 21 0,-21-21 15,0 0 1,0 0-16,-21 42 31,0 0-15,0 0-16,0 22 0,-1-22 0,22 21 16,-21 0-16,21 1 0,-21-1 0,21-21 15,0 22-15,0-22 0,0 0 16,0 0-16,21 0 0,0 0 0,1-21 15,-1 0-15</inkml:trace>
  <inkml:trace contextRef="#ctx0" brushRef="#br0" timeOffset="198557.08">30967 11218 0,'-64'64'16,"43"-22"-16,0-21 16,0 22-16,0-22 0,21 0 0,-22 21 15,1-20-15,21-1 0,-21 0 0,21 0 16,0 0-16,0 0 16,0 1-16,0-1 0,-21-21 0,21 21 15,-21-21-15,0 0 16</inkml:trace>
  <inkml:trace contextRef="#ctx0" brushRef="#br0" timeOffset="198786.08">30692 11663 0,'0'-106'32,"63"-21"-17,-42 106-15,0-21 16,-21-1-16,22 22 0,-1-21 0,0 21 16,0-1-16,0 1 0,0 0 15,1 21-15,-1 0 0,0 0 0,0 0 16,0 0-16,0 21 15,1 0-15,-22 22 0,0-22 16,0 21-16,0 1 0,21-1 0,-21-21 16,0 21-16,0 1 0,0-22 15,0 21-15,0-21 0,0 1 0,-21-1 16,21 0-16,-22 0 0,1-21 0,21 21 16,-21-21-16,0 0 0,0 0 15,0 0-15,-1 0 0,1 0 16</inkml:trace>
  <inkml:trace contextRef="#ctx0" brushRef="#br0" timeOffset="198942">30713 11536 0,'0'-21'0,"21"21"47,0 0-47,0 0 0,0 0 0,22 0 16,-22-21-16,0 21 0,21-22 15,1 22-15,-1-21 0,-21 21 0,22-21 16</inkml:trace>
  <inkml:trace contextRef="#ctx0" brushRef="#br0" timeOffset="199149.99">31432 11176 0,'0'0'0,"-21"21"31,21 0-16,-21 22-15,21-22 0,0 0 16,0 21-16,0-20 0,0-1 0,0 21 16,0-21-16,0 0 0,0 1 15,0-1-15,0 0 0,0 0 0,21-21 16,-21 21-16,21-21 0,1 0 16,-1 0-1,0 0-15</inkml:trace>
  <inkml:trace contextRef="#ctx0" brushRef="#br0" timeOffset="199345.88">31708 11113 0,'0'0'16,"0"21"-16,0 21 16,-22-21-16,1 0 0,0 22 15,0-22-15,0 21 0,0-21 16,-1 22-16,1-22 0,0 0 0,0 21 15,0-20-15,0-22 0,21 21 0,0 0 16</inkml:trace>
  <inkml:trace contextRef="#ctx0" brushRef="#br0" timeOffset="199705.68">31962 11049 0,'0'42'32,"0"-20"-17,0-44 32,0 1-31,0 0-16,0 0 15,21 21 1,0 0 0,-21 21-1,21 0-15,-21 0 0,0 1 16,0-1-16,0 0 15,0 0-15,0 0 0,0 0 0,-21 1 16,0-1-16,0 0 16</inkml:trace>
  <inkml:trace contextRef="#ctx0" brushRef="#br0" timeOffset="200053.48">32406 10753 0,'0'0'0,"0"-21"16,21-1 0,0 22-16,1 0 15,-1 0-15,-21 22 0,21-22 16,0 21-16,0 0 0,-21 21 0,21-21 15,-21 22-15,22-22 0,-22 21 16,0 1-16,0-1 0,0 21 0,0-20 16,0 20-16,0 1 15,0-1-15,0-20 0,0 20 0,0-21 0,-22 1 16,1-1-16,-21 0 16,0 1-16,20-22 0,-41 0 0,21 0 15,-1 0-15,-20 1 0,-1-1 16,22-21-16,-22 0 0,1 21 0,-1-21 15,1 0-15</inkml:trace>
  <inkml:trace contextRef="#ctx0" brushRef="#br0" timeOffset="201710.53">32639 10414 0,'0'0'0,"-21"0"0,0 0 15,-1 0-15,22-21 0,-21 21 16,21-21-16,0 0 31,21 21-31,1 0 16,20-22-16,-21 22 16,21 0-16,1 0 0,-1 0 15,22-21-15,-1 21 0,1 0 0,-1 0 16,1 0-16,-1 0 0,-21 0 15,22 0-15,-22 0 0,-21 0 0,1 21 16,-22 22-16,0-22 0,0 21 16,0 1-16,0-1 0,-22 0 15,22 1-15,-21 20 0,0-21 16,0 1-16,21-1 0,0 0 0,0 22 16,0-22-16,0 1 0,0 20 15,0-21-15,0 22 0,0-1 16,21 1-16,0-22 0,0 22 0,1-1 15,-22 1-15,21-1 0,-21-20 16,21 20-16,-21-21 0,0 1 16,0-1-16,0 22 0,0-22 0,-21 0 15,0-21-15,-1 22 0,1-22 16,0 21-16,-21-21 0,-1 1 0,22-1 16,-21-21-16,0 21 0,-1 0 15,-20-21-15,20 0 0,1 0 0,0 0 16,-1 21-16,-20-21 15,21 0-15,-1 0 0,1 0 0,0 0 16,20 0-16,-20-21 0,0 0 16,-1 21-16</inkml:trace>
  <inkml:trace contextRef="#ctx0" brushRef="#br0" timeOffset="202606.27">15854 13039 0,'0'-21'0,"0"42"0,0-64 16,0 22-16,0 0 0,0 0 16,0 0-16,0 0 0,21 21 15,-21 21 1,0 0-16,-21 0 16,0 21-16,-1 1 0,1-1 0,0 0 15,0 1-15,0-1 0,0 0 16,-1 1-16,-20-1 0,21-21 0,0 22 15,21-1-15,-21-21 0,-1 0 0,22 0 16,-21 1-16,21-1 0,0 0 16</inkml:trace>
  <inkml:trace contextRef="#ctx0" brushRef="#br0" timeOffset="202838.14">16108 12933 0,'21'-21'0,"-42"42"0,63-63 0,-42 20 0,-21 22 16,-21 0-1,20 22-15,1-1 0,-21 0 0,21 21 16,0 1-16,-1-1 0,1 0 16,0 1-16,0-22 0,0 21 0,0 0 15,21 1-15,0-1 0,-22-21 0,1 22 16,21-22-16,0 21 0,-21-21 15,21 0-15,0 1 0,0-1 0,0 0 16,21-21 0</inkml:trace>
  <inkml:trace contextRef="#ctx0" brushRef="#br0" timeOffset="203085.99">16658 12848 0,'0'0'16,"21"-21"-16,0 21 0,-21 21 16,-21 0-16,0 1 15,0 20-15,0-21 0,0 21 0,-22 1 16,22-1-16,0-21 0,0 22 16,0-1-16,-1-21 0,1 21 15,21-20-15,-21-1 0,21 21 0,0-21 16,0 0-16,0 1 0,0-1 15,21-21-15,0 0 0,1 0 16,20 0-16,-21 0 0,0 0 0,0 0 16,1-21-16</inkml:trace>
  <inkml:trace contextRef="#ctx0" brushRef="#br0" timeOffset="203269.89">16446 13208 0,'0'0'0,"22"0"47,-1 0-32,21 0-15,-21 0 0,22-21 0,-22 21 16,21-21-16,0 21 0,1-21 16,-1 21-16,0-22 0,-20 22 0,20 0 15</inkml:trace>
  <inkml:trace contextRef="#ctx0" brushRef="#br0" timeOffset="204113.68">17293 13229 0,'21'0'32,"0"0"-32,-21-21 15,22 0-15,-1 21 0,0-21 16,-21 0-16,0-1 0,0 1 0,0 0 15,0 0-15,0 0 0,-21 0 16,-22-1-16,22 1 0,-21 0 16,21 21-16,-22 0 0,1 0 0,0 0 15,-1 0-15,22 0 0,-21 0 16,0 21-16,20 0 0,1 22 16,0-22-16,0 0 0,0 21 0,0-20 15,21 20-15,0-21 0,0 0 16,0 0-16,0 1 0,0-1 0,42-21 15,-21 0-15,0 0 0,22 0 16,-22 0-16,21 0 0,0 0 16,1 0-16,-1-21 0,0-1 0,1 1 15,-1 0-15,-21 0 0,22 0 16,-22 0-16,0 21 0,0-43 0,0 43 16,-21-21-16,21 0 0,-21 0 0,0 0 15,-21 21 1,0 0-16,0 21 15,21 0-15,0 0 0,0 0 0,-21 0 16,21 22-16,0-22 16,0 0-16,0 0 0,0 0 0,0 1 15,0-1-15,21 0 0,0 0 0,0-21 16,0 21-16,1-21 0,20 0 16,-21 0-16,21 0 0,1 0 0,-22 0 15,21 0-15,1-21 0,-1 21 16,0-21-16,1 0 0,-1 0 0,0-1 15,-21 1-15,22 0 0,-22 0 0,0 0 16,0-22-16,-21 22 0,0-21 16,0 0-16,0 20 0,0 1 15,-21-21-15,0 42 0,0-21 0,0 21 16,-22 0-16,22 0 0,-21 0 16,21 21-16,-1 0 0,-20 0 0,21 0 15,0 1-15,0 20 0,-1 0 0,22-21 16,-21 22-16,21-22 0,0 21 15,0-21-15,0 22 0,21-22 0,1 21 16,-1-21-16,0 22 0,0-22 16,0 21-16,0 1 0,-21-1 15,22 0-15,-1 1 0,0-1 0,0 0 0,-21 1 16,0-1-16,0 0 16,0 1-16,0-1 0,-21 0 0,0 1 15,0-22-15,-1 21 0,-20-21 0,21 0 16,-21 1-16,-1-22 0,22 21 15,-21-21-15,-1 0 0,1 0 0,0 0 16,21 0-16,-22-21 0,22-1 0,0 1 16,0 0-16,21 0 0,0-21 15,0-1-15,0 1 0,21 0 0,0-22 16</inkml:trace>
  <inkml:trace contextRef="#ctx0" brushRef="#br0" timeOffset="204962.33">18521 12933 0,'0'0'0,"-21"0"0,21 21 0,-43 0 16,22-21-16,0 21 0,0 1 16,0-1-16,-1 0 0,1 0 0,0 21 15,0-20-15,0-22 0,0 21 16,-1 0-16,1 0 0,0-21 15,21 21-15,-21-21 32,21-21-17,0 0-15,21 0 16,0 0-16,0-22 0,1 22 16,-1 0-16,0-21 0,0 20 0,0 1 15,0 0-15,1 0 0,-1 0 16,0 0-16,0 21 0,0 0 15,-21 21-15,21 0 0,1 0 16,-22 0-16,0 0 0,0 1 16,0-1-16,21 0 0,-21 0 0,21 0 15,-21 0-15,21 1 0,-21-1 16,21-21-16,0 21 0,1-21 0,-1 0 16,0 0-16,21 0 0,-21 0 15,1 0-15,20 0 0,-21-21 16,21 0-16,-20 21 0,20-22 0,-21 1 15,21 0-15,-20 0 0,-1 0 0,0-22 16,0 22-16,-21-21 0,0 21 16,0-22-16,0 22 0,0-21 0,0 21 15,0 0-15,-21-1 0,0 1 16,-22 21-16,22 0 0,0 0 0,-21 0 16,21 0-16,-22 21 0,22 1 0,-21 20 15,21-21-15,-1 21 0,-20 1 16,42-22-16,-21 21 0,21 1 15,0-22-15,0 21 0,0-21 0,0 0 16,0 1-16,21-1 0,0 0 16,0 0-16,1-21 0,-1 0 0,21 0 15,-21 0-15,22 0 0,-1 0 0,-21 0 16,21-21-16,-20 0 0,20 21 16,0-21-16,-21-1 0,22 1 0,-22-21 15,0 21-15,0 0 0,0-22 16,-21 22-16,0-21 0,0 21 0,0-22 15,0 22-15,-21 0 0,21 0 0,-21 21 16,0 0-16,0 0 0,0 0 16,21 21-16,-22 0 0,1 0 15,21 0-15,0 22 0,0-22 0,0 0 16,0 21-16,0-20 0,0-1 16,0 21-16,0-21 0,21-21 0,1 21 15,-1 1-15,0-22 0,0 0 16,21 21-16,-20-21 0,20 0 0,0 0 15,1 0-15,-1 0 0,-21-21 0,21 21 16,1-22-16,-22 1 0,21 21 16,-21-21-16</inkml:trace>
  <inkml:trace contextRef="#ctx0" brushRef="#br0" timeOffset="205533.97">19706 12933 0,'0'-127'32,"-21"63"-17,42 255-15,-63-382 16,21 191-16,21 22 0,0-1 0,-22 0 15,1 0-15,21 21 0,-21-20 0,21-1 16,-21 21-16,21-21 0,0 0 16,-21 1-16,21-1 0,-21 0 0,21 0 15,0 0 1,0-42 0,21 0-1,0 0-15,0 0 16,0-1-16,0 1 0,1-21 0,-1 21 15,0-22-15,0 22 0,0-21 16,0 21-16,1 0 0,-1-1 16,0 22-16,0 0 0,0 0 0,0 0 15,1 0-15,-22 22 0,0-1 0,21 0 16,-21 21-16,21-21 0,-21 1 16,0 20-16,0-21 0,0 0 0,0 0 15,0 1-15,0-1 0,0 0 16,0 0-16,0-42 31,0 0-15,0 0-16,21-1 0,-21 1 15,21 0-15,0 0 0,1 0 16,-22-22-16,21 22 0,0 0 16,21-21-16,-21 21 0,1-1 0,-1 22 15,0 0-15,0 0 0,0 0 16,-21 22-16,0-1 15,0 21-15,0-21 0,0 0 0,0 22 16,0-22-16,0 0 0,0 21 16,-21-20-16,21-1 0,-21 0 0,21 0 15,0 0-15,21-21 32,0 0-17,0-21-15,-21 0 0,22 21 16</inkml:trace>
  <inkml:trace contextRef="#ctx0" brushRef="#br0" timeOffset="205838.31">20426 12869 0,'0'0'0,"21"0"15,0 0 1,0 0-16,0 0 16,1-21-16,-1 21 15,0-21-15,0 21 0,0-21 16,0 21-16,1-21 15,-1 0-15,-21-1 0,0 1 16,0 0-16,0 0 0,-21 21 16,-1 0-16,1 0 15,-21 0-15,21 0 0,0 21 0,-1 0 16,1 0-16,-21 22 0,21-1 0,0 0 16,21 1-16,-22-1 0,22-21 15,0 22-15,0-1 0,0-21 0,0 0 16,0 0-16,22 1 0,20-1 0,-21 0 15,21-21-15,-20 0 0,20 0 16,0 0-16,1 0 0,-1 0 0,0 0 16,1-21-16</inkml:trace>
  <inkml:trace contextRef="#ctx0" brushRef="#br0" timeOffset="206545.33">21399 12531 0,'0'-21'0,"0"42"0,0-64 16,22 43-16,-1 0 16,0-21-16,0 21 0,21 0 15,1 0-15,-1-21 0,0 21 0,22-21 16,-22 21-16,1 0 0,-1 0 0,0 0 16,-21 0-16,1 0 0,-1 0 15,-42 0 1,-22 0-16,22 0 0,-21 0 15,-1 0-15,-20 0 0,21 0 0,-22 21 16,22-21-16,-1 0 0,22 0 0,-21 21 16,21-21-16,0 0 15,-1 0-15,1 21 0,21 1 0,-21-22 16,21 21-16,0 0 0,0 0 16,0 0-16,0 22 0,0-22 15,-21 21-15,21 0 0,-21 1 0,21-1 16,0 22-16,-21-22 0,21 21 15,-22-20-15,1 20 0,21-20 0,0-1 16,0 21-16,-21-20 0,21 20 0,0-20 16,0-1-16,0 21 0,0-20 15,0-1-15,0 0 0,0-20 0,21 20 16,-21-21-16,21-21 0,22 21 16,-22-21-16,21 0 0,1 0 15,-1-21-15,0 0 0,22 0 0,-22 0 16,22-22-16,-22 1 0,21 21 0</inkml:trace>
  <inkml:trace contextRef="#ctx0" brushRef="#br0" timeOffset="206793.54">22225 12806 0,'0'0'0,"0"-21"0,-106-64 31,85 85-31,0 0 0,0 21 16,-1-21-16,1 43 0,-21-22 0,21 0 15,0 21-15,-1 1 0,1-1 16,0-21-16,21 21 0,0 1 16,-21-1-16,21 0 0,0-20 0,0 20 15,0-21-15,0 21 0,0-20 16,21-1-16,0-21 0,0 21 0,1-21 16,-1 21-16,0-21 0,21 0 0,-21 0 15,22 0-15,-22-21 0,21 0 16,-21 0-16,22 21 0</inkml:trace>
  <inkml:trace contextRef="#ctx0" brushRef="#br0" timeOffset="207433.84">22479 12996 0,'0'-21'15,"-64"169"-15,128-275 0,-85 106 32,0 42-32,-1-21 0,22 22 0,-21-1 15,0 0-15,21 0 0,-21 0 16,21 0-16,0 1 0,0-1 0,0 0 15,0 0-15,0 0 0,0 0 16,21-21-16,0 0 0,22 0 16,-22 0-16,0 0 0,0 0 0,0 0 15,22 0-15,-22 0 0,0-21 0,0 0 16,-21 0-16,21 0 16,-21 0-16,0-1 15,0 1-15,0 0 0,-21-21 16,0 21-16,21-1 0,-21 1 0,0 0 15,21 0-15,0 0 0,0 0 0,0-1 16,0 1-16,42 21 16,-21 0-16,0 0 0,0 0 15,22 0-15,-22 21 0,0-21 0,0 22 16,0-1-16,1 0 0,-1 0 16,0 0-16,-21 22 0,21-22 0,-21 0 15,0 0-15,0 0 0,0 0 16,0 1-16,0-1 0,0 0 0,0 0 15,-21-21-15,0 21 16,0-21 0,21-21-1,0 0-15,0 0 16,0 0-16,21-1 0,0 1 16,-21-21-16,21 21 0,0 0 0,0-22 15,1 1-15,-1 21 0,21-22 0,-21 22 16,22 0-16,-22 0 0,21 0 15,-21 21-15,0 0 0,22 0 0,-22 0 16,0 21-16,0 0 0,-21 0 16,21 22-16,-21-22 0,0 0 0,22 21 15,-22-21-15,0 1 0,0 20 16,0-21-16,0 0 0,0 0 16,-22 1-16,22-1 0,-21-21 0,21 21 15,0-42 16</inkml:trace>
  <inkml:trace contextRef="#ctx0" brushRef="#br0" timeOffset="207673.7">23812 12594 0,'0'0'15,"0"-21"-15,0 0 0,-21 21 16,0 0-16,-21 21 15,21 0-15,-1 0 0,1 22 16,0-22-16,0 21 0,0 1 0,21-1 16,-21 0-16,-1 1 0,1-1 0,21 0 15,0 1-15,0-1 0,0-21 16,0 21-16,0-20 0,0-1 0,0 0 16,21 0-16,1-21 15,-1 0-15,0 0 0,0 0 16,0 0-16,0-21 0,1 0 15</inkml:trace>
  <inkml:trace contextRef="#ctx0" brushRef="#br0" timeOffset="207845.62">23431 12891 0,'22'0'31,"-1"0"-31,0 0 15,0 0-15,0 0 0,22 0 16,-1 0-16,-21 0 0,21 0 16,1 0-16,-1-22 0,0 22 0,1 0 15</inkml:trace>
  <inkml:trace contextRef="#ctx0" brushRef="#br0" timeOffset="208523.58">24384 12848 0,'0'0'0,"-21"0"0,0 0 16,-1 0-16,1-21 0,21 0 15,-21 0 1,21 0-16,0-1 0,-21 22 16,21-21-16,0 0 0,0 0 15,-21 21-15,0 0 16,-1 0-16,1 21 15,21 0-15,-21 0 0,0 1 0,21-1 16,0 0-16,-21 21 0,0-21 16,21 22-16,-22-22 0,22 0 0,0 21 15,0-20-15,0-1 0,0 0 16,0 0-16,0 0 0,22-21 16,-1 0-16,0 0 0,0 0 15,0 0-15,0 0 16,1-21-16,-1 0 0,0 21 0,0-21 15,0 0-15,0-1 0,1 1 0,-1 0 16,-21 0-16,21 0 0,-21-22 16,0 22-16,0 0 0,0 0 15,0 0-15,0 42 16,0 0 0,0 0-16,0 0 0,0 1 15,0-1-15,0 0 0,0 0 16,0 0-16,0 0 0,0 1 0,21-1 15,0-21-15,0 0 16,1 0-16,-1 0 0,0 0 16,21 0-16,-21 0 0,22-21 0,-22-1 15,21 22-15,-21-21 0,1 0 16,-1 0-16,0 0 0,0 0 16,0-22-16,-21 22 0,21 0 0,-21 0 15,0 0-15,0-1 0,0 1 16,-21 21-1,0 0-15,21 21 0,-21 1 0,21-1 16,-21 0-16,21 0 0,0 0 16,-21 0-16,21 22 0,-22-22 0,22 0 15,0 0-15,-21 0 0,21 1 16,0-1 0</inkml:trace>
  <inkml:trace contextRef="#ctx0" brushRef="#br0" timeOffset="208694.45">24744 12742 0,'0'0'0,"0"-21"15,0 0-15,0 0 0,0 0 0,0 0 16,0-1-16,-21 22 16,21 22-1,0-1 1,21 0-1,0-21-15,0 21 16,0-21-16</inkml:trace>
  <inkml:trace contextRef="#ctx0" brushRef="#br0" timeOffset="209325.76">25146 12700 0,'0'21'31,"0"0"-31,-21 1 0,21-1 15,0 21-15,-21-21 16,21 0-16,-22 1 0,22-1 0,0 0 16,0 0-16,0 0 0,-21 0 15,21 1-15,-21-1 16,21 0-16,0-42 31,0 0-15,0-1-16,0 1 0,0 0 15,21 0-15,0 0 0,1-22 0,-1 22 16,21-21-16,-21 21 0,0-22 16,22 22-16,-22 0 0,0 0 0,0 21 15,0 0-15,1 0 0,-1 0 0,0 0 16,0 0 0,-21 21-16,0 0 0,0 0 0,0 1 15,0 20-15,0-21 0,0 0 16,0 22-16,0-22 0,-21 0 0,21 0 15,0 0-15,0 0 0,0 1 16,21-22-16,0 0 16,0 0-16,1 0 0,20 0 15,-21 0-15,0 0 0,22-22 16,-22 1-16,21 0 0,0 0 0,-20 0 16,20 0-16,-21-1 0,21-20 0,-20 21 15,-1-21-15,0 20 0,-21 1 16,0-21-16,0 21 0,0 0 15,-21-1-15,0 22 0,-1 0 0,1 0 16,0 0-16,0 22 16,0-22-16,0 21 0,21 21 0,0-21 15,0 0-15,0 1 0,0 20 0,0-21 16,21 21-16,0-20 0,-21-1 16,0 0-16,21 0 0,-21 0 0,0 0 15,0 1-15,0-1 0,-21-21 16,0 0-16,0 21 15,-1-21-15,-20 0 0,21 0 0,-21 0 16,20 0-16,-20 0 0</inkml:trace>
  <inkml:trace contextRef="#ctx0" brushRef="#br0" timeOffset="209834.98">26966 12298 0,'0'0'0,"21"-42"31,-63 42-31,21 0 0,-21 21 0,-1-21 0,-20 42 15,20-21-15,1 22 16,-21-22-16,20 21 0,1 22 0,0-22 16,-1 21-16,1 1 0,21-1 0,-22 1 15,1-1-15,21 1 0,-21-1 16,20-20-16,22 20 0,0-20 0,0-1 16,0 0-16,0 1 0,0-22 15,0 21-15,22-21 0,-1 0 0,21-21 16,-21 22-16,0-22 0,1 0 0,20 0 15,0 0-15,-21 0 0,22-22 16,-1 1-16,-21 21 0,22-21 0,-1-21 16</inkml:trace>
  <inkml:trace contextRef="#ctx0" brushRef="#br0" timeOffset="210065.84">27072 12700 0,'0'-21'0,"0"42"0,0-63 16,0-1-16,0 22 0,-21 21 15,0 0-15,0 0 0,-1 21 16,1-21-16,0 43 0,-21-22 16,21 0-16,-1 21 0,1 1 0,21-22 15,-21 21-15,0 1 0,21-1 16,-21-21-16,21 21 0,0-20 16,0 20-16,0-21 0,0 0 0,0 0 0,0 1 15,21-1 1,0-21-16,0 0 0,0 0 15,1 0-15,-22-21 16</inkml:trace>
  <inkml:trace contextRef="#ctx0" brushRef="#br0" timeOffset="210225.74">26776 12933 0,'-64'-21'15,"85"21"16,22 0-31,-22 0 0,0 0 16,21 0-16,1 0 0,-1 0 16,0 0-16,1-21 0,-1-1 15,0 22-15</inkml:trace>
  <inkml:trace contextRef="#ctx0" brushRef="#br0" timeOffset="210565.7">27241 12827 0,'-21'0'15,"42"0"-15,-63 21 0,42 0 32,21-21-17,0 0 1,1 0-16,20 0 0,-21 0 0,0-21 16,0 21-16,1-21 0,20 21 0,-21-21 15,0 21-15,-21-21 16,21 21-16,-21-21 0,-21 21 15,0 0 1,0 0-16,0 0 0,-22 0 0,22 21 16,0 0-16,0-21 0,0 21 0,0 0 15,21 0-15,0 1 0,-22 20 16,22-21-16,0 0 0,0 0 0,0 1 16,0-1-16,22 0 15,-1-21-15,0 0 0,-21 21 16,42-21-16,-21 0 0,1 0 0,-1 0 15,0 0-15,21 0 0,-21 0 0,22 0 16</inkml:trace>
  <inkml:trace contextRef="#ctx0" brushRef="#br0" timeOffset="210850.45">27728 12806 0,'0'0'0,"0"-21"0,0 0 0,0-1 0,0 1 15,0 0-15,21 21 0,1-21 16,-1 21-16,0 0 0,0 0 15,0 0-15,0 0 0,22 0 0,-22 0 16,0 21-16,0 0 0,0 0 16,1 1-16,-22-1 0,21 0 0,-21 21 15,0-21-15,0 1 0,-21-1 0,-1 0 16,1 0-16,0 0 0,0 0 16,-21 1-16,20-1 0,1-21 0,0 21 15,0-21-15,42-21 31,0 21-31,0-21 16,1-1-16,20 1 0,-21 0 16,0 0-16,22 0 0,-22 0 15,0-1-15</inkml:trace>
  <inkml:trace contextRef="#ctx0" brushRef="#br0" timeOffset="211013.5">28173 12764 0,'0'-22'0,"-64"65"31,128-64-31,-149 63 0,64-21 0,-21 0 0,20 0 15,1 1-15,21-1 0,-21 0 0,21 21 16,-21-21-16,21 1 0,0-1 16,0 0-16,0 0 0,21-21 15,0 21-15,0-21 0,22 0 16,-22 0-16,0 0 16,21 0-16,-20-21 0,20 21 0</inkml:trace>
  <inkml:trace contextRef="#ctx0" brushRef="#br0" timeOffset="211266.26">28596 12531 0,'0'-21'0,"0"42"0,-21-42 16,0 21 0,0 21-16,21 0 0,-22 0 0,1 0 15,0 22-15,0-22 0,0 21 0,21 0 16,-21 1-16,-1-22 0,22 21 15,-21 1-15,21-22 0,0 0 16,0 21-16,0-21 0,0 1 0,0-1 16,21 0-16,1-21 15,-1 0-15,0 0 0,0 0 0,0 0 16,0 0-16,1 0 0,-22-21 0,21 21 16,-21-21-16,21-1 0</inkml:trace>
  <inkml:trace contextRef="#ctx0" brushRef="#br0" timeOffset="211426.18">28257 12785 0,'-21'0'0,"42"0"0,-42-21 15,42 21 1,1 0-16,-1 0 16,0 0-16,0 0 0,21 0 15,-20-22-15,20 22 0,0 0 0,1-21 16,-1 21-16,0-21 0,1 21 0,-1-21 15</inkml:trace>
  <inkml:trace contextRef="#ctx0" brushRef="#br0" timeOffset="211650.54">29125 12467 0,'0'0'0,"-21"0"16,0 0-16,0 0 15,0 0-15,-22 0 0,22 21 0,-21 1 16,21-1-16,-22 0 0,22 0 15,0 21-15,0-20 0,0 20 0,-1-21 16,22 21-16,0 1 0,0-22 16,0 0-16,0 21 0,0-20 0,0-1 15,0 0-15,0 0 0,22 0 0,-1-21 16,0 21-16,0-21 0,0 0 16,0 0-16,22 0 0,-22 0 0,21 0 15,-21 0-15</inkml:trace>
  <inkml:trace contextRef="#ctx0" brushRef="#br0" timeOffset="211905.59">29358 12531 0,'0'-21'0,"0"42"0,0-64 16,21 22-16,-21 0 0,21 21 0,-21-21 16,22 21-16,-1 0 15,0 0-15,0 21 0,-21 0 16,21 0-16,-21 1 0,0-1 15,21 0-15,1 21 0,-22 1 0,21-22 16,-21 21-16,0-21 0,0 22 16,0-1-16,0-21 0,0 0 15,-21 22-15,-1-22 0,1 0 0,0 0 16,0 0-16,0-21 0,0 0 31</inkml:trace>
  <inkml:trace contextRef="#ctx0" brushRef="#br0" timeOffset="212209.42">29845 12954 0,'0'0'0,"0"-21"31,0 0-15,21 0-16,0 21 15,0 0-15,1-22 0,-1 22 16,0 0-16,-21 22 16,21-1-16,-21 0 15,0 0-15,0 0 0,0 22 16,-21-22-16,0 0 0,-22 0 15,22 21-15,-21-20 0,0-1 16,-1 0-16,1 0 0,21 0 0,-22 0 16,1-21-16</inkml:trace>
  <inkml:trace contextRef="#ctx0" brushRef="#br0" timeOffset="212601.51">30395 12361 0,'-21'22'0,"42"-44"0,-63 65 15,21-43-15,0 21 0,21 0 16,0 0-16,0 0 15,21-21 1,0 0-16,0 0 0,0-21 16,0 0-16,-21 0 15,22 21-15,-22-21 0,0 0 16,0-1-16,21 22 0,-21-21 16,-21 21-1,-1 0 1,22 21-16,-21 1 0,0-1 15,0 21-15,21-21 0,0 0 0,-21 22 16,21-22-16,0 0 0,0 0 0,0 0 16,0 1-16,0-1 0,21 0 15,0-21-15</inkml:trace>
  <inkml:trace contextRef="#ctx0" brushRef="#br0" timeOffset="212881.35">31073 12404 0,'0'0'0,"-22"0"16,1 0-16,0 0 0,0 21 0,0-21 16,0 21-16,-1 21 0,1-20 15,0-1-15,0 0 0,0 21 0,0-21 16,-1 22-16,1-1 0,21-21 15,0 22-15,0-22 0,0 0 0,0 0 16,0 0-16,0 0 0,0 1 0,21-1 16,1-21-1,-1 0-15,0 0 0,0 0 0,0 0 16,22 0-16,-22 0 0,0-21 16,-21-1-16</inkml:trace>
  <inkml:trace contextRef="#ctx0" brushRef="#br0" timeOffset="213050.33">30713 12721 0,'0'0'0,"21"0"16,0 0 0,0 0-16,0 0 0,22 0 15,-22 0-15,21-21 0,1 21 0,-22 0 16,21-21-16,0 21 0,1 0 15</inkml:trace>
  <inkml:trace contextRef="#ctx0" brushRef="#br0" timeOffset="213262.58">31305 12573 0,'0'0'0,"-21"0"0,0 0 16,0 0-16,21 21 15,0 0-15,0 1 0,0 20 16,0-21-16,21 0 15,0 0-15,0 1 0,-21-1 16,0 21-16,22-21 0,-22 0 0,21-21 16,0 22-16,-21-1 0,21-21 15,0 0-15,0 0 16,1 0 0,-1-21-16</inkml:trace>
  <inkml:trace contextRef="#ctx0" brushRef="#br0" timeOffset="213449.55">31686 12573 0,'0'0'0,"-21"21"31,0 0-31,0 1 0,0-1 16,0 0-16,-1 21 0,1-21 0,21 1 15,-21-1-15,0 21 0,0-21 16,0 0-16,21 1 0,0-1 15</inkml:trace>
  <inkml:trace contextRef="#ctx0" brushRef="#br0" timeOffset="213786.36">31962 12467 0,'-22'21'0,"1"-21"15,21 22-15,-21-22 0,42-22 78,-21 1-78,21 21 16,1 0-16,-1 0 16,-21 21 15,0 1-31,0-1 0,-21 0 16,-1 0-16,1 0 15,0 0-15,0-21 0,0 22 0</inkml:trace>
  <inkml:trace contextRef="#ctx0" brushRef="#br0" timeOffset="214089.51">32258 12256 0,'0'-22'15,"0"44"-15,21-44 0,-21 44 16,21-1 0,-21 0-16,0 0 0,0 0 0,21 0 15,-21 22-15,0-22 0,0 0 16,0 0-16,0 22 0,0-22 16,0 0-16,-21 21 0,0-21 15,0 22-15,0-22 0,0 0 0,-22 21 16,22-20-16,0-1 0,0 21 15,0-21-15,-1-21 0,1 21 0,0 1 16</inkml:trace>
  <inkml:trace contextRef="#ctx0" brushRef="#br0" timeOffset="214525.71">32660 12277 0,'21'0'32,"0"0"-32,22 0 15,-22-21-15,21 21 0,1 0 16,-22 0-16,21-22 0,0 22 0,1 0 15,-1 0-15,0 0 0,-20 0 16,-1 0-16,0 0 0,-21 22 16,0-1-1,0 0-15,0 21 0,-21-21 16,0 1-16,21 20 0,-22-21 16,22 21-16,0 1 0,0-1 0,-21 0 15,0 1-15,21-1 0,-21 0 16,0 1-16,21-1 0,-21 0 15,-22 1-15,22-1 0,0 0 0,-21 1 16,20-22-16,-20 21 0,0-21 16,-1 1-16,1-1 0,0 0 15,21 0-15,-22 0 0,1 0 0,0-21 16,-1 0-16,-20 22 0,20-22 16,1 0-16,-21 0 0,20 0 0,-20 0 15,-1-22-15</inkml:trace>
  <inkml:trace contextRef="#ctx0" brushRef="#br1" timeOffset="-207014.65">16277 14351 0,'0'0'0,"0"-21"0,0-21 0,0 20 16,0 1-16,0-21 15,0 21-15,0 0 0,0-1 0,0 1 16,0 0-16,-21 0 0,21 42 15,0 0 1,0 0-16,0 22 0,0-22 0,-21 21 16,0 1-16,21 20 0,-22-21 15,1 1-15,0-1 0,0 0 0,0 1 16,0-1-16,-1 0 0,-20 1 16,21-22-16,0 0 0,0 0 0,21 0 15,-22-21-15,22-21 31,0 0-31,22 0 16,-1 0-16,-21 0 0,21-1 0,0 1 16,0 21-16,22-21 0,-22 0 15,0 0-15,21 0 0,-21 21 0,22-22 16,-1 1-16,-21 21 0,22-21 16,-22 21-16,21-21 0,-21 21 0,0 0 15,1-21-15,-1 0 0,-21-1 16,0 1-16,0 0 15,0 0-15,0 0 16,0 0-16,0-1 16,-21 22-16,-1 0 0,1 0 15,0 22 1,21-1-16,-21 21 0,21 0 16,0 1-16,-21-1 0,21 0 0,-21 1 15,-1-1-15,22 0 0,0 1 16,0-1-16,-21 0 0,21-20 0,-21-1 15,21 21-15,0-21 0,0 0 0,0 1 16,0-1-16,21-21 31,0 0-31,1-21 0</inkml:trace>
  <inkml:trace contextRef="#ctx0" brushRef="#br1" timeOffset="-206826.76">16912 14584 0</inkml:trace>
  <inkml:trace contextRef="#ctx0" brushRef="#br1" timeOffset="-206342.67">18775 13907 0,'0'0'16,"21"0"-1,-21 21 1,21 0-16,-21 21 0,0-21 0,21 43 15,0-22-15,-21 1 0,22 20 16,-1-21-16,0 22 0,-21-22 0,0 22 16,21-22-16,0 0 0,-21 1 0,0-1 15,0-21-15,0 0 0,21 22 16,-21-22-16,0 0 0,22-21 16,-22-21-1</inkml:trace>
  <inkml:trace contextRef="#ctx0" brushRef="#br1" timeOffset="-206114.81">19262 14055 0,'0'0'0,"21"-43"0,-21 1 0,0 0 16,0 21-16,0-1 0,-21 22 16,-22 0-16,1 22 15,21-1-15,-22 21 0,1 0 16,0 1-16,-22-1 0,22 0 0,0 1 15,-1 20-15,1-20 0,0 20 16,-1-21-16,1 22 0,21-22 0,0 1 16,-1-1-16,1-21 0,21 21 15,-21-20-15,21-1 0,0 0 16,21-21 0,0 0-16</inkml:trace>
  <inkml:trace contextRef="#ctx0" brushRef="#br1" timeOffset="-205870.95">19346 14182 0,'0'0'15,"21"-21"-15,1 21 0,-22 21 16,-22 21 0,1-21-16,21 22 0,0-1 15,-21 21-15,21-20 0,-21 20 0,21-20 16,0 20-16,-21-21 0,21 22 15,0-22-15,0 1 0,0 20 0,-21-21 16,-1 1-16,22-1 0,-21 22 0,21-22 16,-21 0-16,21 1 0,-21-1 15,21-21-15,0 0 0,0 0 0,0 1 16</inkml:trace>
  <inkml:trace contextRef="#ctx0" brushRef="#br1" timeOffset="-205574.96">19410 14415 0,'0'-43'15,"0"86"-15,0-107 0,21 22 0,0 21 16,0-1-16,-21 1 0,21 21 0,1-21 16,20 21-16,-21 0 0,0 0 0,22 0 15,-22 0-15,21 21 0,-21-21 16,0 43-16,1-22 0,-1 21 0,-21-21 15,0 22-15,0-1 0,0-21 16,-21 21-16,-1-20 0,-20 20 16,21-21-16,-21 0 0,-1 0 0,1 1 15,21-1-15,-22 0 0,1-21 16,21 0-16,0 21 0,0-21 0,-1 0 16,22-21-1,0 0-15,22 0 0,-1-1 16,0 1-16,0 0 0,21 0 0</inkml:trace>
  <inkml:trace contextRef="#ctx0" brushRef="#br1" timeOffset="-205134.88">20214 14245 0,'0'0'15,"0"-21"-15,0 0 16,-21 21-16,0 0 0,0-21 0,-1 21 15,1 0-15,0 0 0,0 0 0,0 0 16,0 21-16,-1 0 0,1 0 16,0 0-16,0 22 0,0-1 0,0-21 15,-1 22-15,1-1 0,21-21 16,0 21-16,0-20 0,0-1 0,0 0 16,0 0-16,0 0 0,0 0 0,21-21 15,1 0 1,-1 0-16,0 0 0,0 0 0,0-21 15,0 0-15,1 0 0,-1 0 16,0 0-16,0-1 0,0-20 16,-21 0-16,21 21 0,1-22 0,-22 1 15,0 21-15,0 0 0,0-22 16,0 22-16,0 42 16,0 0-1,-22 1-15,22 20 0,0-21 16,0 21-16,-21 1 0,21-22 0,0 21 15,0-21-15,0 1 0,0-1 16,0 0-16,21 0 0,1 0 0,-1-21 16,0 0-16,0 0 15,0 0-15,22 0 0,-22 0 16</inkml:trace>
  <inkml:trace contextRef="#ctx0" brushRef="#br1" timeOffset="-204911.01">20722 14076 0,'0'0'16,"0"-42"-16,0 20 0,0 1 0,-21 21 16,0 21-1,21 1-15,0-1 0,-21 21 0,-1-21 16,1 22-16,21-1 16,-21 0-16,0 1 0,0-1 0,21 0 0,0-21 15,0 22-15,0-1 16,0-21-16,0 0 0,0 1 0,0-1 15,21-21-15,0 0 0,0 0 16,0 0-16,1 0 0,-1 0 16,0-21-16</inkml:trace>
  <inkml:trace contextRef="#ctx0" brushRef="#br1" timeOffset="-204517.97">20955 14097 0,'0'-21'0,"-21"190"0,42-317 0,-21 106 0,0 21 16,21 21-16,-21 21 15,0 0-15,0 0 16,0 21-16,0-20 16,0 20-16,0 0 0,0 1 0,-21-22 15,21 21-15,-21 0 0,21 1 0,0-22 16,-21 21-16,21-21 0,-22 1 16,22-1-16,0 0 0,-21-21 0,21-21 31,0 0-16,21-1-15,1 1 0,-1-21 0,-21 21 16,21-22-16,0 22 0,0-21 16,0 0-16,1-1 0,-1 22 0,0-21 15,21 21-15,-21-1 0,1 22 0,20 0 16,-21 0-16,0 0 16,0 0-16,1 22 0,-1-1 0,-21 21 15,0-21-15,21 22 0,-21-22 0,0 21 16,0 0-16,0-20 0,0 20 15,-21-21-15,21 21 0,0-20 0,-21-1 16,-1 0-16,1 0 16,0-21-16,0 0 15</inkml:trace>
  <inkml:trace contextRef="#ctx0" brushRef="#br1" timeOffset="-204354.96">20405 14266 0,'0'0'0,"42"0"31,-21 0-31,21 0 0,-20 0 16,20-21-16,21 21 0,-20 0 0,20-21 16,-20 21-16,20-21 0</inkml:trace>
  <inkml:trace contextRef="#ctx0" brushRef="#br1" timeOffset="-203702.78">22606 13801 0,'0'0'0,"0"21"32,0 0-32,0 21 0,0-20 0,0 20 15,0 0-15,0-21 0,-21 22 0,21-1 16,-21 0-16,21-20 16,-22 20-16,1 0 0,0-21 0,21 22 15,-21-22-15,0 0 0,21 0 0,0 0 16,-21 1-1,21-44 1,0 1 0,21 0-16,-21 0 0,21 0 0,0 0 15,0-1-15,0 1 0,1-21 0,-1 21 16,21 0-16,-21-1 0,22 1 16,-22 0-16,21 0 0,0 0 0,1 21 15,-22 0-15,21 0 0,1 0 0,-22 21 16,0 0-16,0 0 0,0 0 15,-21 1-15,0-1 0,0 0 16,0 21-16,-21-21 0,0 1 16,0-1-16,-22 0 0,22 21 0,0-21 15,-21-21-15,21 22 0,-1-1 0,1-21 16,0 0-16,0 21 0,0-21 16,21-21-1,21 0-15,0-1 16,0 1-16</inkml:trace>
  <inkml:trace contextRef="#ctx0" brushRef="#br1" timeOffset="-203171.09">23199 14034 0,'0'-22'0,"0"44"0,21-44 16,-21 44 0,0-1-1,0 0-15,-21 0 0,21 21 16,0-20-16,0-1 0,-22 0 15,22 0-15,0 21 0,0-20 0,0-1 16,0 0-16,0 0 0,0 0 0,22 0 16,-1-21-16,0 0 0,0 0 15,0 0-15,22 0 0,-22 0 0,21 0 16,0-21-16,-20 21 0,20-21 16,0 0-16,1 0 0,-22 0 0,21-1 15,-21-20-15,0 21 0,1 0 16,-1 0-16,-21-1 0,21 1 15,-21 0-15,0 0 0,-21 21 32,0 0-32,-1 21 15,22 0-15,0 22 0,-21-22 0,0 21 16,21-21-16,0 22 0,0-1 0,-21 21 16,21-20-16,0 20 0,0-20 15,0 20-15,0 1 0,0-1 0,0 1 16,0-1-16,21 1 0,-21-1 15,0 1-15,0-1 0,0 1 16,0-1-16,0 1 0,0-1 0,0-21 16,-21 1-16,21-1 0,-42 0 0,20-20 15,1-1-15,0 0 0,0 0 0,0-21 16,0 0-16,-1 0 16,1-21-16,21-21 0,0 20 0,0-20 15,0 0-15,0-1 0,0-20 0,0 21 16,0-22-16,0-21 0,21 22 15,1-1-15,-1-20 0,0 20 0,0-20 16,0 20-16,22-21 0</inkml:trace>
  <inkml:trace contextRef="#ctx0" brushRef="#br1" timeOffset="-202802.83">24871 13695 0,'42'0'16,"-21"0"-1,0 0-15,22 0 0,-1 0 16,0 0-16,1 0 0,20-21 0,-20 21 16,-1-21-16,21 21 0,-20 0 15,20 0-15,-20-22 0,-1 22 0,-21 0 16,0 0-16,0 0 0,-42 0 15,0 0 1</inkml:trace>
  <inkml:trace contextRef="#ctx0" brushRef="#br1" timeOffset="-202587.62">25188 13737 0,'0'0'0,"-21"21"0,21 1 0,0-1 0,0 21 15,0-21-15,0 22 0,0-1 16,0-21-16,0 21 0,0 1 0,0-22 16,0 21-16,-21 1 0,21-22 15,0 21-15,0-21 0,-21 22 16,21-22-16,0 0 0,-21 0 0,21 0 16,0 0-16</inkml:trace>
  <inkml:trace contextRef="#ctx0" brushRef="#br1" timeOffset="-202179.06">25421 14055 0,'0'-64'31,"0"43"-31,0 0 16,0 0-16,21 21 15,0 0-15,1-21 0,-1 21 16,0 0-16,0 0 0,21 0 0,-20 21 16,20 0-16,-21 0 0,21 0 0,-20 0 15,-1 22-15,0-22 0,-21 0 16,0 21-16,0-20 0,0-1 0,0 21 16,0-21-16,0 0 0,0 1 0,-21-1 15,0 0-15,-1 0 16,1 0-16,0-21 0,0 0 15,0-21 1,21 0 0,0 0-16,0 0 0,0-1 15,0-20-15,21 21 0,-21 0 0,21-22 16,0 22-16,0-21 0,1 21 16,-1 0-16,0-22 0,21 22 0,-21 21 15,22-21-15,-22 0 0,0 21 16,21 0-16,-20 0 0,-1 0 0,0 0 15,0 0-15,0 21 0,0-21 0,1 21 16</inkml:trace>
  <inkml:trace contextRef="#ctx0" brushRef="#br1" timeOffset="-200227.3">26479 14139 0,'0'0'16,"0"-21"-16,22 21 0,-1-21 0,0 0 0,-21 0 15,0 0-15,0-1 16,0 1-16,0 0 0,0-21 0,-21 21 16,0-1-16,-1 1 0,1 0 15,0 0-15,0 21 0,0 0 0,0 0 16,-1 0-16,1 0 0,0 21 16,0 0-16,0 22 0,0-22 15,-1 0-15,1 21 0,0 1 0,0-22 16,21 21-16,-21-21 0,21 22 0,0-22 15,0 21-15,0-21 0,0 0 16,0 1-16,0-1 0,21 0 0,0 0 16,0-21-16,0 0 0,1 0 0,-1 0 15,0 0-15,0 0 16,0-21-16,0 0 0,1 0 0,-1-1 16,0 1-16,0 0 0,-21 0 0,21 0 15,-21-22-15,21 22 0,-21-21 16,0 21-16,0 0 0,0-1 15,22 1-15,-22 0 0,0 42 32,0 0-32,0 1 0,0-1 0,0 0 15,0 0-15,0 0 0,0 0 16,0 1-16,0-1 0,0 0 0,0 0 16,0 0-16,0 0 0,21-21 15,0 22-15,21-22 16,-21 0-16,1 0 0,20 0 0,-21 0 15,0 0-15,22 0 0,-22-22 0,0 22 16,-21-21-16,21 0 0,0 0 16,-21 0-16,21 0 15,-21-1-15,0 1 0,0-21 0,0 21 16,0 0-16,22-1 0,-22 1 16,21 0-16,-21 0 0,21 21 15,0 0-15,0 0 16,-21 21-16,21 0 0,-21 0 15,0 1-15,0-1 0,0 21 0,0-21 16,0 0-16,0 22 0,0-22 16,0 0-16,0 0 0,0 22 0,0-22 15,0 0-15,22-21 0,-22 21 0,21 0 16,0-21 0,0 0-16,0 0 15,-21-21-15,21 0 16,-21 0-16,22 0 0,-22-1 15,21 1-15,-21-21 0,21 21 0,0 0 16,-21-22-16,21 1 0,0 21 0,1-22 16,-1 22-16,-21-21 0,21 21 15,0 21-15,0-21 0,0 21 16,-21 21-16,0 0 16,0 0-16,0 0 0,0 0 15,0 1-15,0 20 0,0-21 0,-21 0 16,21 0-16,0 1 0,0 20 15,0-21-15,0 0 0,0 0 16,0 1-16,21-22 0,1 21 0,-1 0 16,0-21-16,0 0 0,0 0 15,0 0-15,22 0 0,-22 0 0,0 0 16,21 0-16,-20-21 0,20 21 0,-21-21 16,21-1-16,-20 1 0,-1 0 15,0 0-15,0-21 0,-21 20 16,0 1-16,0-21 0,0 21 0,0 0 0,0-1 15,0 1-15,-21 21 16,0 0-16,0 0 0,-1 0 16,1 0-16,0 21 0,0 1 0,21-1 15,0 0 1,-21 0-16,21 0 0,0 0 0,0 1 16,0-1-16,0 0 0,0 0 0,0 0 15,21 0-15,0 1 0,0-1 16,0-21-16,1 0 0,-1 0 15,21 0-15,-21 0 0,0 0 16,22 0-16,-1 0 0,-21 0 0,22 0 16,-22-21-16,0-1 0,0 1 0,0 0 15,0 0-15,1 0 0,-22 0 16,0-22-16,21 22 0,-21-21 0,21 21 16,-21-1-16,0 1 0,0 0 15,21 0-15,-21 42 31,0 0-31,0 0 0,0 22 0,0-22 16,0 0-16,0 0 0,0 22 16,0-22-16,0 0 0,21 0 0,-21 0 15,0 0-15,0 1 0,21-1 0,1-21 16,-1 21-16,0-21 0,0 0 16,21 0-16,-20 0 0,-1 0 15,0 0-15,21 0 0,-21 0 16,22-21-16,-1 0 0,-21 21 0,22-22 15,-22 1-15,21 0 0,-21-21 16,0 21-16,1-22 0,-1 22 16,0-21-16,-21 21 0,21-1 0,-21-20 15,0 21-15,0 0 0,0 0 16,-21 21-16,0 0 0,0 0 16,21 21-16,-22-21 0,22 21 15,0 0-15,0 0 0,0 22 0,0-22 16,0 0-16,0 0 0,0 0 15,0 0-15,0 1 0,0-1 0,22 0 16,-1 0-16,-21 0 0,21 0 16,-21 1-16,-21-44 47,0 22-32,-1-21-15,1 0 0,0 21 16,21-21-16,-21 21 15,21 21 17,21 0-32,0 0 15,0-21-15,1 0 0,-1 22 16,0-22-16,21 0 0,-21 0 16,1 0-16,20 0 0,0 0 15,1 0-15,-1 0 0,0 0 0,1-22 16,-1 22-16,0-21 0,1 0 15,-22 0-15,21 21 0,0-21 0,-20-22 16,-1 22-16,0 0 0,0-21 0,0-1 16,0 22-16,-21-21 0,0 0 15,0 20-15,0 1 0,0 0 0,0 0 16,0 0-16,-21 21 0,0 0 16,0 0-16,0 21 0,0 0 0,-1 0 15,1 0-15,0 22 0,0-22 0,21 21 16,0-21-16,0 22 15,0-22-15,0 0 0,0 21 0,0-20 16,21-1-16,0 0 0,0 0 0,1 0 16,-1-21-16,0 21 0,0-21 15,0 0-15,0 0 0,1 0 0,-1 0 16,0 0-16,0 0 0,0 0 16,0 0-16,1 0 0,-1-21 0,0 21 15</inkml:trace>
  <inkml:trace contextRef="#ctx0" brushRef="#br1" timeOffset="-200059.39">29930 14245 0,'-22'21'16,"1"-21"15,0 0-31,0 0 15,0 0-15,0 22 0</inkml:trace>
  <inkml:trace contextRef="#ctx0" brushRef="#br1" timeOffset="-191982.06">16341 15579 0,'0'0'0,"0"-21"0,0-1 32,21 22-32,0 0 0,21-21 15,-21 21-15,1 0 0,20 0 0,0 0 16,-21-21-16,22 21 0,-1 0 15,0 0-15,-20-21 0,-1 21 0,0 0 16,0 0-16,-42 0 31,0 0-31,0 0 16,-1 0-16,1 0 0,0 0 16,0 0-16,0 0 0</inkml:trace>
  <inkml:trace contextRef="#ctx0" brushRef="#br1" timeOffset="-191534.4">16489 15473 0,'-64'21'32,"64"0"-32,64-63 0,-149 105 0,64-41 0,0-1 0,0 0 15,21 0-15,-22-21 0,1 21 0,0 0 16,21 1-16,0-1 0,-21-21 16,21 21-16,-21-21 0,42-21 62,0 0-62,0-1 16,0 22-16,1 0 0,-22-21 15,21 21-15,0 0 0,0 0 0,0 0 16,0 0-16,22 0 0,-22 0 16,0 0-16,0 0 0,0 0 0,22 21 15,-22-21-15,0 22 0,0-1 16,0-21-16,-21 21 0,22 0 0,-22 0 15,0 0-15,0 1 0,0-1 16,0 0-16,-22 0 0,1 0 16,-21 0-16,21 1 0,-22-1 15,22 0-15,0-21 0,-21 21 0,21-21 16,-22 0-16,22 0 0,0 0 16,-21 0-16,20 0 0,1 0 0,0 0 15,0 0-15,21-21 0,0 0 16,0 0-1,21-1-15,0 22 16,0-21-16,1 21 0,-1-21 16,21 21-16</inkml:trace>
  <inkml:trace contextRef="#ctx0" brushRef="#br1" timeOffset="-191362.5">16933 15812 0,'0'0'0,"21"0"0,1 0 78,-1-22-78,0 22 0,0 0 16,0-21-16</inkml:trace>
  <inkml:trace contextRef="#ctx0" brushRef="#br1" timeOffset="-190926.63">18881 15240 0,'0'0'0,"0"-21"0,-22-21 31,22 20-31,22 22 16,-1 22 0,0-1-16,21 0 0,-21 21 15,22-21-15,-22 22 0,21-1 16,1 0-16,-1 1 0,-21-22 0,21 21 16,-20 1-16,20-1 0,-21-21 15,0 21-15,22-20 0,-22 20 0,-21-21 16,21 21-16,-21-20 0,0-1 15,0 0-15,0 0 0,0 0 16</inkml:trace>
  <inkml:trace contextRef="#ctx0" brushRef="#br1" timeOffset="-190661.74">19685 15198 0,'0'0'0,"-64"21"32,43 0-32,0 0 0,0 22 0,-21-1 15,20 0-15,1 1 0,-21-1 16,0 0-16,-1 1 0,1-1 0,21 0 16,-22 1-16,1-1 0,21 0 0,-21 1 15,20-22-15,1 21 0,21-21 16,0 0-16,-21 1 0,21-1 0,21-21 31,0 0-31,1 0 0,-1-21 16,21-1-16</inkml:trace>
  <inkml:trace contextRef="#ctx0" brushRef="#br1" timeOffset="-190430.86">19939 15388 0,'0'0'0,"0"43"15,0-22-15,0 0 16,-21 21-16,21 1 0,0-1 16,-21 0-16,21 1 0,-22-1 0,1 0 15,21 22-15,0-22 0,0 22 16,-21-1-16,21-21 0,-21 22 0,21-1 16,0-20-16,0 20 0,-21-20 15,21-1-15,-21 0 0,21 1 0,-22-22 16,22 21-16,0-21 0,0 0 15</inkml:trace>
  <inkml:trace contextRef="#ctx0" brushRef="#br1" timeOffset="-190142.64">19854 15854 0,'0'0'0,"0"-64"0,0 22 15,0-21-15,0 20 0,0 1 0,0 0 16,0 20-16,0-20 15,0 21-15,21 0 0,1 21 0,-22-21 0,21 21 16,0 0-16,0 0 0,0 0 16,0 0-16,1 21 15,-1 0-15,0 0 0,-21 0 0,0 0 16,21 1-16,-21-1 0,0 0 16,0 0-16,0 0 0,0 0 0,-21 1 15,0-1-15,0 0 0,-1-21 0,1 21 16,0 0-16,0-21 0,0 0 15,21-21 17,21 21-32,0-21 15,0 0-15</inkml:trace>
  <inkml:trace contextRef="#ctx0" brushRef="#br1" timeOffset="-189726.78">20468 15473 0,'0'0'0,"-42"-21"32,21 21-32,-1 0 0,-20 0 0,21 21 15,0 0-15,-22 0 0,22 0 0,0 1 16,0-1-16,0 0 16,0 0-16,21 21 0,0-20 0,-22-1 0,22 0 15,0 0-15,0 0 16,0 0-16,22-21 15,-1 0-15,0 0 0,0 0 0,0 0 16,0 0-16,1 0 0,-1 0 16,0-21-16,21 0 0,-21 0 0,1 0 15,-22 0-15,21-1 0,-21 1 0,21 0 16,-21 0-16,0 0 0,0-22 16,0 22-16,0 0 0,0 42 31,0 0-31,0 1 15,0-1-15,0 0 0,0 0 16,0 21-16,0-20 0,0-1 16,0 0-16,0 0 0,21 0 0,0 0 15,0-21-15,1 0 0,-1 0 16,0 0-16,0 0 16,21 0-16,-20 0 0,-1-21 0,0 0 15</inkml:trace>
  <inkml:trace contextRef="#ctx0" brushRef="#br1" timeOffset="-189510.9">20913 15388 0,'0'-106'16,"-22"382"-16,44-446 0,-22 22 0,21 127 15,-21 0-15,0 42 16,0 0 0,0 0-16,0 22 0,0-22 0,0 21 15,0 0-15,0 1 0,-21-22 0,21 21 16,0-21-16,0 22 0,0-22 15,0 0-15,0 21 0,0-20 0,0-1 16,0 0-16,21-21 16,0 0-16,0 0 15,0-21-15,0 0 0</inkml:trace>
  <inkml:trace contextRef="#ctx0" brushRef="#br1" timeOffset="-189089.99">21167 15198 0,'0'0'0,"0"-43"0,0 22 0,21 0 16,-21 0-16,0 42 16,0 0-16,0 0 15,0 22-15,0-22 0,0 21 0,0 1 16,0-1-16,0 0 0,0-21 0,0 22 16,0-1-16,-21-21 0,21 22 15,0-22-15,0 0 0,0 0 0,0 0 16,-22 0-16,22 1 15,0-44 17,0 1-32,22 0 15,-22 0-15,21 0 0,-21-22 16,21 22-16,0-21 0,0 21 0,0-22 16,22 22-16,-22-21 0,0 21 15,21 21-15,-20-21 0,-1 21 0,21 0 16,-21 0-16,0 21 0,1-21 0,-22 21 15,0 0-15,21 0 0,-21 22 16,0-22-16,0 0 0,0 0 0,0 0 16,0 22-16,-21-22 0,21 0 15,-22 0-15,1 0 0,21 0 16,-21 1-16,0-22 16</inkml:trace>
  <inkml:trace contextRef="#ctx0" brushRef="#br1" timeOffset="-188914.08">20849 15409 0,'21'0'31,"0"0"-16,1 0-15,20 0 0,-21 0 0,21 0 16,-20 0-16,20-21 0,0 21 16</inkml:trace>
  <inkml:trace contextRef="#ctx0" brushRef="#br1" timeOffset="-188275.81">22564 15007 0,'0'0'15,"0"-21"-15,0 0 0,21 0 16,0 42 0,-21 0-16,0 0 15,0 0-15,0 22 0,0-1 0,0-21 16,0 22-16,0-1 0,0-21 0,0 21 15,0 1-15,-21-22 0,21 21 16,-21-21-16,21 1 0,0-1 0,-22 0 16,22 0-16,0-42 47,0 0-47,0 0 15,0-1-15,0 1 0,22-21 16,-1 21-16,0 0 0,0-22 15,21 22-15,-20 0 0,20-21 0,0 20 16,-21 22-16,22 0 0,-1 0 0,-21 0 16,22 0-16,-22 0 0,0 22 15,0-1-15,0 0 0,0 0 0,-21 21 16,0-20-16,0-1 0,0 21 0,0-21 16,-21 0-16,0 22 0,0-22 15,0 0-15,-22 0 0,1 0 0,21-21 16,-21 22-16,20-1 0,1-21 15,0 0-15,0 0 0,21-21 32,21 21-32</inkml:trace>
  <inkml:trace contextRef="#ctx0" brushRef="#br1" timeOffset="-187677">23368 15240 0,'0'0'15,"-21"0"1,21 21-16,-21 0 16,-1 1-16,1-1 0,0 21 0,0-21 15,21 0-15,-21 1 0,21-1 16,0 0-16,0 0 16,0 0-16,0 0 0,21-21 0,0 0 15,0 22-15,0-22 0,22 0 16,-22 0-16,0 0 0,21 0 0,1-22 15,-22 1-15,21 21 0,-21-21 16,1 0-16,20 0 0,-21 0 0,-21-1 16,21 1-16,-21 0 0,21 0 0,-21 0 15,0 0-15,0-1 16,0 44 0,0-1-1,0 0-15,0 0 16,0 0-16,-21 22 0,21-1 0,-21-21 15,21 21-15,0 1 0,-21-1 0,0 0 16,21 1-16,-21-1 0,21 22 16,0-22-16,0 21 0,0 1 0,0-22 15,0 22-15,0-1 0,0 1 0,0-22 16,-22 0-16,22 22 0,0-22 16,-21 1-16,21-1 0,0 0 0,0-21 15,-21 1-15,21-1 0,-21 0 16,0 0-16,0-21 15,-1 0-15,1-21 0,21 0 0,-21 0 16,0-1-16,0-20 16,0 0-16,21 21 0,-22-43 0,1 22 15,0-22-15,21 1 0,0-1 0,0 1 16,0-1-16,0 1 0,0 20 16,21-20-16,0 21 0,1 20 0,-1-20 15,0 0-15,0 21 0,0-1 0,-21 1 16,43-21-16,-22 21 0,0 0 15,0-1-15,21 1 0,1 0 0,-1 0 16</inkml:trace>
  <inkml:trace contextRef="#ctx0" brushRef="#br1" timeOffset="-186842.18">25696 14880 0,'0'0'15,"-21"-21"-15,0 21 0,0-21 0,-22 21 16,22 0-16,-21 0 15,0 0-15,-1 0 0,1 0 0,21 21 16,-22 0-16,1 0 0,0 22 0,21-1 16,-22 0-16,22 1 0,0-1 15,0 22-15,0-1 0,-1-21 0,22 22 16,0-22-16,0 1 0,0-1 16,0 0-16,0 1 0,22-22 0,-1 21 15,0-21-15,0 0 0,0-21 0,0 0 16,22 22-16,-22-22 15,21 0-15,-21 0 0,22-22 0,-22 22 16,0-21-16,21 0 0,-20 0 0,-1 0 0,-21 0 16,0-1-16,0 1 15,0 0-15,0-21 0,0 21 0,-21-1 16,-1 1-16,-20-21 0,21 21 16,0 21-16,0-21 0,-22 21 0,22 0 15,0 0-15,0 0 0,0 0 0,-1 21 16,22 0-1,0 0-15,0 0 16,0 0-16,22-21 16,-1 0-16,0 0 0,-21 22 15,21-22-15,0 0 0,0 0 0,1 21 16,-1-21-16,0 21 0,-21 0 16,21 0-16,0 0 0,-21 1 15,0 20-15,0-21 0,0 21 0,0-20 16,0 20-16,0 21 0,0-20 15,0 20-15,-21-20 0,0 20 0,0 1 16,0-1-16,-1-21 0,1 1 0,21 20 16,-21-42-16,21 22 0,0-22 15,-21 0-15,21 0 0,21-42 32,0 0-32,-21 0 0,21 0 0,1-1 15,-1-20-15,0 0 0</inkml:trace>
  <inkml:trace contextRef="#ctx0" brushRef="#br1" timeOffset="-186459.4">25717 15431 0,'0'-22'16,"0"44"-16,0-65 0,0 22 0,0 0 0,0 0 0,0 0 15,0-1-15,0 1 0,22 21 16,-22-21-16,21 0 0,21 21 0,-21-21 15,0 21-15,22 0 0,-1 0 0,-21 0 16,22 0-16,-1 21 0,-21 0 16,21 0-16,-20 0 0,-1 22 15,-21-22-15,0 0 0,0 21 0,0-20 16,0-1-16,0 0 0,0 0 16,0 0-16,-21 0 0,-1 1 0,1-22 15,0 0-15,0 0 16,0 0-16,21-22 15,0 1-15,0 0 16,0 0-16,0 0 0,0 0 16,21-1-16,0 1 0,0-21 0,0 21 15,1-22-15,-1 1 0,0 21 16,0-21-16,0 20 0,22 1 0,-22 0 16,0 0-16,0 0 0,0 21 15,0 0-15,1 0 16</inkml:trace>
  <inkml:trace contextRef="#ctx0" brushRef="#br1" timeOffset="-185649.9">26416 15113 0,'21'21'15,"-42"-63"-15,42 105 0,-42-105 0,42 106 0,-21-43 16,0 0-16,0 0 0,0 0 16,0 0-16,0 1 15,-21-1-15,21 21 0,0-21 0,0 0 0,0 1 16,0-1-16,0 0 0,0 0 0,0 0 15,0 0 1,21 1-16,0-22 0,0 0 16,1 0-16,20 0 0,-21 0 0,0 0 15,0 0-15,22 0 0,-22-22 16,21 22-16,-21-21 0,1 0 0,-1 0 16,0 0-16,0 0 0,0-22 15,-21 22-15,0-21 0,0-1 0,0 22 16,0-21-16,-21 0 0,0 20 0,0-20 15,0 21-15,-22 21 16,1-21-16,21 21 0,-22 0 0,1 0 0,21 0 16,-21 21-16,20 0 0,1 0 15,0 0-15,0 22 0,0-22 16,0 21-16,21 1 0,0-22 0,0 21 16,0-21-16,0 22 0,0-22 15,21 0-15,0 0 0,0 0 0,0 0 16,22-21-16,-22 0 0,21 0 0,0 0 15,1 0-15,-1 0 0,0 0 16,1 0-16,-1-21 0,0 21 0,1-21 16,-22 0-16,21 0 0,1 0 15,-22-1-15,0 1 0,0-21 16,0 21-16,0 0 0,1-1 0,-22 1 0,0 0 16,0 0-16,0 42 31,0 0-31,0 0 0,0 1 15,0-1-15,-22 0 0,22 0 0,0 0 16,-21 0-16,21 1 0,0-1 0,0 0 16,0 0-16,21 0 15,1-21-15,-1 0 16,0 0-16,0 0 0,0 0 0,0 0 16,1-21-16,-1 0 0,0 21 15,0-21-15,0 0 0,0-1 0,-21 1 16,22 0-16,-22 0 0,21 0 15,-21 0-15,0-22 0,21 22 0,-21 0 16,0 0-16,0 42 31,0 0-31,0 0 16,0 0-16,0 1 0,0-1 16,0 21-16,0-21 0,0 0 0,0 1 15,0-1-15,0 0 0,21-21 16,0 21-16,0-21 15,22 0-15,-22 0 0,21 0 0,-21 0 16,22-21-16,-22 21 0,21-21 16,-21 0-16,1-1 0,-1 22 15</inkml:trace>
  <inkml:trace contextRef="#ctx0" brushRef="#br1" timeOffset="-185403.04">27834 15367 0,'21'-148'32,"-21"84"-17,-21 276 1,42-402-16,-21 232 0,0-21 15,-21 0-15,0 22 0,21-22 0,-21 21 16,0 0-16,21 1 0,-22-1 0,1 0 16,0 1-16,21-1 0,-21 22 15,21-22-15,-21 21 0,21 1 0,0-22 16,0 22-16,0-1 0,0 1 16,0-22-16,-21 22 0,21-22 0,0 0 15,-22 1-15,1-22 0,21 21 0,-21-21 16,21 0-16,0-42 31,0 0-31,0 0 16,0-21-16,21 20 0</inkml:trace>
  <inkml:trace contextRef="#ctx0" brushRef="#br1" timeOffset="-185147.19">27813 15282 0,'21'-42'0,"-42"84"0,63-105 0,-42 42 16,21-22-16,1 43 0,-1-21 16,0 0-16,0 21 0,0 0 15,0 0-15,1 0 0,-1 21 16,-21 0-16,0 1 0,21 20 0,-21-21 16,0 0-16,0 0 0,0 22 0,0-22 15,-21 0-15,21 0 0,-43-21 16,22 21-16,0 1 0,0-22 0,0 0 15,0 21-15,-1-21 0,1 0 16,0 0-16,0 0 0,21-21 31,21 21-31</inkml:trace>
  <inkml:trace contextRef="#ctx0" brushRef="#br1" timeOffset="-183216.94">28596 15198 0,'0'0'0,"21"0"0,0 0 16,-21-21-1,22-1-15,-1 1 0,0 0 16,-21 0-16,0 0 0,0 0 0,21-1 16,-21-20-16,0 21 15,0 0-15,0-22 0,0 22 0,0 0 16,0 0-16,0 0 0,0 0 15,-21 21-15,0 0 16,0 21-16,-1 21 0,22-21 16,0 22-16,-21-22 0,0 21 15,21 0-15,0 22 0,-21-22 0,21 1 16,0-1-16,0 0 0,0 1 16,0-1-16,0 0 0,0-21 0,0 22 15,0-22-15,0 0 0,0 0 0,0 0 16,-21 1-16,0-22 15,-1 0 1,1 0-16,0 0 0,0-22 16,0 1-16,0 0 0,-1 0 15,1 0-15,21 0 0,-21-1 0,0-20 16,0 21-16,21 0 0,-21 21 16,21-21-16,-22 21 15,22 21 1,0 0-16,0 0 0,0 0 0,0 0 15,0 1-15,0-1 0,22 0 0,-22 0 16,21 0-16,0-21 0,0 21 16,21 1-16,-20-22 0,-1 0 15,0 0-15,21 0 0,-21 0 0,1 0 16,-1 0-16,21 0 0,-21 0 16,0-22-16,1 22 0,-1-21 0,0 0 15,0 0-15,-21 0 0,0 0 16,0-1-16,21 1 0,-21-21 0,0 21 15,0 0-15,0-1 0,0 1 0,0 42 32,0 1-32,0-1 15,0 0-15,-21 0 0,21 0 16,-21 22-16,21-22 0,0 0 0,0 0 16,0 0-16,0 0 0,0 1 15,21-22 16,0 0-31,0 0 16,1 0-16,-22-22 0,21 1 16,0 21-16,0-21 0,0 0 0,0 21 15,22-21-15,-22 21 0,0 0 16,0 0-16,0 0 0,1 0 0,-1 0 16,0 0-16,0 0 15,-21 21-15,0 0 0,0 0 16,21 0-16,0-21 0,-21 22 15,22-22-15,-1 21 16,0-21-16,0 0 0,21 0 16,-20 0-16,-1 0 0,21 0 15,-21 0-15,22 0 0,-22 0 16,0-21-16,21-1 0,-21 22 0,-21-21 16,22 0-16,-22 0 0,0 0 15,0 0-15,0-1 0,0-20 0,0 21 16,0 0-16,0 0 0,-22-22 0,1 43 15,0-21-15,0 0 0,0 21 16,0 0-16,-1 0 0,22 21 0,-21 0 16,0-21-16,0 43 15,0-22-15,0 0 0,21 0 0,0 21 16,0-20-16,0-1 0,0 21 0,0-21 16,0 0-16,0 1 0,0-1 15,0 0-15,21-21 0,0 0 16,0 0-16,0 0 15,0 0-15,1 0 0,-1 0 0,0-21 16,0 21-16,0-21 0,0-1 0,1 1 16,-1-21-16,0 21 15,-21-22-15,21 1 0,0 0 0,-21-1 0,21-20 16,-21 21-16,0-1 0,22 1 16,-22 0-16,0-1 0,21 22 0,-21 0 15,0 0-15,-21 21 16,-1 0-1,1 21-15,21 0 0,0 0 0,-21 22 16,0-22-16,21 21 0,-21 0 16,21 1-16,0-1 0,0 22 0,0-22 15,0 0-15,0-21 0,0 22 0,0-22 16,21 21-16,0-21 0,0 1 16,0-1-16,1-21 0,-1 21 0,0-21 15,21 0-15,-21 0 0,1 0 16,20 0-16,-21 0 0,0-21 0,0 21 15,22-21-15,-22-1 0,0 1 0,0 0 16,-21-21-16,0 21 16,21-1-16,-21-20 0,0 21 0,0 0 15,0 0-15,0-1 0,0 1 16,-21 21-16,0 0 0,0 0 0,0 0 16,21 21-16,-21 1 0,21-1 0,-22 0 15,22 0-15,0 0 0,0 22 16,0-22-16,0 0 0,0 0 0,0 0 15,0 0-15,0 1 0,22-22 16,-1 21-16,0 0 16,0-21-16,0 0 0,0 0 15,1 0-15,-1 0 0,0-21 16,-21 0-16,21 21 0,0-22 0,0 1 16,1 0-16,-1 0 0,0 0 15,0 0-15,21-22 0,-20 22 0,20 0 16,0-21-16,1 20 0,-1 1 15,-21 0-15,21 21 0,1 0 0,-22 0 16,21 0-16,-21 0 0,1 21 0,-22 0 16,21 1-16,-21-1 15,0 0-15,0 21 0,0-21 0,0 1 0,0-1 16,-21 0-16,-1 0 16,1 0-16,0 0 0,0-21 0,0 22 15,0-22-15,21 21 0,-22-21 16,44 0 15,-1-21-31,0-1 16,0 22-16,0-21 0,0 0 0,1 0 15,-1 0-15,0 0 0,0-22 16,-21 22-16,21 0 0,0-21 0,1 20 16,-1 1-16,-21 42 31,-21-21-31,-1 22 0,1-1 15,21 21-15,-21-21 0,21 0 16,-21 1-16,21-1 0,0 0 16,0 0-16,0 0 0,0 0 15,0 1-15,0-1 0,0 0 16,21-21-16,0 0 0,0 0 0,1 0 16,-1 0-16,21 0 0,-21 0 15,0 0-15,22 0 0</inkml:trace>
  <inkml:trace contextRef="#ctx0" brushRef="#br1" timeOffset="-183018.79">31348 15536 0,'0'0'0,"-21"0"47,-1 0-31,1 0-16,0 0 0,0-21 15,0 21-15</inkml:trace>
  <inkml:trace contextRef="#ctx0" brushRef="#br0" timeOffset="-176778.89">20489 16362 0,'21'-21'15,"-42"42"-15,64-63 0,-22 42 0,0-22 16,0 22-16,0 0 0,-21-21 0,-21 21 47,0 0-47,0 0 0,0 0 16,-1 21-16,1-21 0,0 22 15,0-1-15,-21 0 0,20 0 16,1 21-16,-21-20 0,21 20 15,0 0-15,-22 1 0,1-1 0,21 21 16,-22-20-16,22 20 0,0 1 16,-21-1-16,21 1 0,-1-1 0,1 1 15,0-1-15,21-20 0,0 20 16,0 1-16,0-1 0,0 1 0,0-1 16,0-21-16,0 1 0,42-1 15,-20 0-15,20 1 0,0-22 0,22 0 16,-22 0-16,22 0 0,-1-21 15,22 0-15,-22 0 0,1 0 0,-22 0 16,22 0-16,-22-21 16,0 0-16,1 0 0,-22 0 0</inkml:trace>
  <inkml:trace contextRef="#ctx0" brushRef="#br0" timeOffset="-176178.86">21167 16722 0,'0'0'0,"-22"-21"0,-41-22 15,42 22 1,21 42-1,0 0-15,21 1 16,0-1-16,0 21 0,22 0 16,-22 22-16,21-22 0,-21 1 0,22-1 15,-22 21-15,0-20 0,0-1 16,0 0-16,0 1 0,1-22 0,-22 21 16,21-21-16,-21 1 0,0-1 15,0 0-15,0 0 0,0-42 47</inkml:trace>
  <inkml:trace contextRef="#ctx0" brushRef="#br0" timeOffset="-175918.85">21738 16722 0,'0'-21'0,"0"42"0,0-64 0,0 22 0,-21 21 31,0 21-31,-22 1 0,22-1 0,-21 0 16,0 21-16,-1 1 0,1-22 15,0 42-15,-1-20 0,1-1 0,0 0 16,-1 1-16,1-1 0,21 0 16,0 1-16,-1-22 0,1 21 15,0-21-15,21 0 0,0 1 0,0-1 16,0 0-16,0 0 0,21-21 31,0 0-31,1-21 0</inkml:trace>
  <inkml:trace contextRef="#ctx0" brushRef="#br0" timeOffset="-175610.99">21844 16955 0,'0'0'0,"21"0"15,-21 21 1,0 0-16,0 0 0,0 21 16,0-20-16,0 20 0,0-21 0,0 21 15,0 1-15,0-1 0,-21 0 16,21 22-16,0-22 0,0 22 0,-21-1 16,0 22-16,21-22 0,-22 22 15,22-21-15,-21 20 0,0 1 0,0-22 16,21 22-16,0-21 0,-21 20 15,21-20-15,-21-22 0,21 22 16,0-22-16,0 0 0,0-21 16,0 1-16,0-1 0,0-42 15,0-1 1,21 1-16,-21-21 0,21 0 0,-21-1 16,0 1-16</inkml:trace>
  <inkml:trace contextRef="#ctx0" brushRef="#br0" timeOffset="-175290.65">21802 17272 0,'0'0'0,"0"-42"0,-22 21 15,22-22-15,-21 22 0,21 0 0,0 0 0,0 0 16,0-1-16,0 1 0,0 0 16,21 21-16,1-21 0,-1 21 15,0 0-15,0 0 0,0 0 16,22 0-16,-22 0 0,21 0 0,-21 21 15,0 0-15,1 0 0,-1 1 16,0-1-16,-21 0 0,0 0 0,0 0 16,0 0-16,0 1 0,-21-22 15,0 21-15,-1 0 0,1-21 0,0 21 16,0-21-16,-21 0 0,20 21 16,1-21-16,0 0 0,0 0 15,42-21 16,0 21-31,0-21 0,22 0 16,-22 0-16,0 21 16</inkml:trace>
  <inkml:trace contextRef="#ctx0" brushRef="#br0" timeOffset="-174850.9">22479 16997 0,'21'-21'0,"-211"127"0,359-191 0,-148 43 0,-21 20 16,-21 22-16,0-21 15,0 21-15,-1 0 0,-20 0 0,21 0 16,0 0-16,0 0 0,-1 21 16,1 1-16,0-1 0,0 0 15,21 0-15,0 21 0,-21-20 0,21-1 16,-21 21-16,21-21 0,0 22 16,-22-22-16,22 0 0,0 0 0,0 0 15,0 0-15,0 1 16,22-22-16,-1 0 0,0 0 0,0 0 15,0 0-15,0 0 0,1 0 16,-1-22-16,0 1 0,0 0 0,21 0 16,-20 0-16,-22 0 0,21-1 15,0 1-15,-21-21 0,0 21 16,0-22-16,0 22 0,0 0 0,0 0 16,0 0-16,0 0 0,0 42 31,0 0-31,0 0 15,0 0-15,0 0 0,0 1 0,0 20 16,0-21-16,0 0 0,21 0 16,-21 1-16,21-1 0,0-21 0,-21 21 15,22 0-15,-1-21 0,0 0 16,0 0-16,0 0 0,0 0 16,1 0-16,20 0 0,-21-21 15</inkml:trace>
  <inkml:trace contextRef="#ctx0" brushRef="#br0" timeOffset="-174587.05">22966 16785 0,'0'-42'0,"-21"381"15,42-720-15,-21 465 0,0-211 0,0 85 0,0 21 0,0 0 16,0-1-16,0 44 16,0-1-1,0 0-15,0 21 0,0 1 16,0-1-16,0 0 0,0 1 0,0-1 15,0 0-15,0 22 0,-21-22 0,21-21 16,0 22-16,0-1 16,0-21-16,0 0 0,0 0 0,0 1 0,0-1 15,21-21 1,0 0-16,0 0 16,0-21-16,0-1 15,-21 1-15,22 0 0,-1 0 0,-21-21 16</inkml:trace>
  <inkml:trace contextRef="#ctx0" brushRef="#br0" timeOffset="-174143.29">23241 16489 0,'0'0'0,"21"0"0,-21 21 32,0 0-32,0 0 0,0 22 0,0-1 15,0 0-15,0 1 0,0-1 16,0 0-16,0 22 0,0-22 0,0 1 15,0-1-15,0-21 0,0 21 16,-21-20-16,21-1 0,0 0 0,0 0 16,0 0-16,0-42 47,0 0-47,0 0 0,0-22 15,0 22-15,21-21 0,0 21 16,-21-22-16,21 1 0,1 0 15,-1 21-15,0-22 0,0 22 0,0 0 16,22-21-16,-22 42 0,0-22 16,0 22-16,0 0 0,22 0 0,-22 22 15,0-1-15,0 0 0,-21 21 16,21-21-16,-21 22 0,21-1 0,-21-21 16,0 22-16,0-22 0,0 21 15,0-21-15,0 22 0,-21-22 0,0 0 16,21 0-16,0 0 0,-21-21 15,0 21-15,0-21 0,-1 0 32,1 0-32,0-21 15,21 0-15</inkml:trace>
  <inkml:trace contextRef="#ctx0" brushRef="#br0" timeOffset="-173930.21">22860 16849 0,'0'0'16,"-21"0"-16,0 0 15,42 0 17,0 0-32,0 0 0,0 0 15,22 0-15,-22 0 0,21 0 0,0 0 16,1 0-16,-1-21 0,22 21 15,-22-22-15,0 22 0,22-21 0,-22 0 16</inkml:trace>
  <inkml:trace contextRef="#ctx0" brushRef="#br0" timeOffset="-173575.07">23982 16193 0,'0'0'0,"0"-22"32,21 22-32,0 0 0,0 22 15,0-1-15,-21 0 0,22 21 16,-1-21-16,0 22 0,0-1 16,0 0-16,0 1 0,1-1 0,-1 22 15,0-22-15,0 21 0,0-20 16,0 20-16,1-20 0,-22 20 0,0-21 15,21 1-15,-21-1 0,0 22 16,0-43-16,-21 21 0,-1 0 16,1 1-16,0-1 0,-21-21 15,21 22-15,-22-22 0,22 21 0,0-21 16,-21 0-16,20 1 0,1-1 16,0 0-16,0-21 15,0 0-15,21-21 16,0 0-16,0-1 0</inkml:trace>
  <inkml:trace contextRef="#ctx0" brushRef="#br0" timeOffset="-172934.82">24680 16362 0,'0'-21'15,"0"42"-15,0-63 16,21 42-16,1 0 16,-1-22-16,21 22 0,-21 0 15,22-21-15,-1 21 0,0-21 0,-21 21 16,22 0-16,-1 0 0,-21-21 0,0 21 16,1 0-16,-1 0 0,-42 0 31,-1 21-31,1-21 0,-21 0 15,21 21-15,-22-21 0,22 21 0,-21-21 16,21 22-16,-22-22 16,22 0-16,-21 21 0,21-21 0,0 0 0,-1 21 15,1-21-15,0 21 0,21 0 16,-21-21-16,21 21 16,-21 1-16,21-1 0,0 0 0,0 0 15,0 0-15,0 22 0,-21-22 16,21 21-16,-22 0 0,22 1 0,-21-1 15,21 0-15,0 22 0,-21-22 16,0 22-16,21-22 0,0 0 0,0 1 16,0-1-16,0-21 0,0 22 15,0-22-15,0 0 0,0 0 0,0 0 16,42 0-16,-21 1 0,1-22 16,-1 0-16,21 0 0,-21 0 0,22 0 15,-1 0-15,-21 0 0,21 0 16,1 0-16,-1-22 0,-21 1 15,22 0-15,-1 0 0,0 0 0</inkml:trace>
  <inkml:trace contextRef="#ctx0" brushRef="#br0" timeOffset="-172658.67">25336 16701 0,'0'0'0,"-21"0"16,0 21-16,21 0 15,0 0-15,0 21 16,-21 1-16,21-1 0,-21 0 0,21 1 16,0-1-16,0 0 0,-21 1 15,21-1-15,-22 0 0,1 1 0,21-1 16,-21 22-16,21-22 0,0 0 0,-21 22 16,21-22-16,-21 0 0,21 22 15,-21-22-15,21 1 0,0-1 16,0 0-16,0 1 0,0-22 0,0 0 15,0 0-15,0 0 0,21-21 32,0-21-32</inkml:trace>
  <inkml:trace contextRef="#ctx0" brushRef="#br0" timeOffset="-172371.56">25231 17039 0,'0'-21'15,"0"42"-15,0-84 0,0 20 0,0 22 16,0 0-16,0 0 0,0 0 0,0 0 16,0-1-16,0 1 0,0 0 15,21 21-15,0 0 0,-21-21 0,21 21 16,0 0-16,0 0 0,1 21 16,-1 0-16,-21 0 15,0 1-15,0-1 0,0 0 16,0 0-16,0 0 0,-21 22 0,-1-22 15,1 0-15,0 0 0,0 0 16,0-21-16,0 21 0,-1 1 0,1-22 16,21 21-16,21-42 31,1 21-31,-1-22 0</inkml:trace>
  <inkml:trace contextRef="#ctx0" brushRef="#br0" timeOffset="-171638.98">25654 16722 0,'-127'106'0,"275"-212"0,-169 106 0,21 0 31,-21 0-31,0 21 16,21 0-16,-22 0 0,1 0 0,21 1 16,0-1-16,-21 0 0,21 21 15,-21-21-15,21 1 0,0-1 0,0 21 16,0-21-16,0 0 0,0 1 15,21-1-15,0-21 0,0 0 16,1 0-16,-1 21 0,0-21 16,0 0-16,21 0 0,-20 0 15,-1-21-15,0 0 0,0-1 0,0 1 16,0 0-16,1 0 0,-1 0 16,-21 0-16,0-22 0,0 1 0,0 21 15,0-22-15,0 22 0,0 0 16,-21-21-16,-1 42 0,1-21 0,-21 21 15,21 0-15,0 0 0,-1 0 16,-20 0-16,21 0 0,0 21 0,0-21 16,-1 21-16,1 0 0,21 0 15,0 0-15,0 1 0,0-1 16,0 0-16,21-21 0,1 21 16,-1 0-16,21-21 0,-21 0 0,22 0 15,-1 0-15,0 0 0,1 0 16,-1 0-16,0 0 0,1-21 15,-1 0-15,0 21 0,1-21 0,-22 0 16,21-1-16,-21 1 0,0 0 16,-21 0-16,0 0 0,0 0 0,0-1 15,0 1-15,-21 0 16,0 21-16,0 0 0,0 0 16,0 0-16,-1 0 0,1 21 15,0 0-15,21 1 0,0-1 0,0 0 16,0 0-16,0 0 0,0 0 15,0 1-15,21-1 0,0 0 16,1 0-16,-1 0 0,0 0 16,-21 1-16,21-1 0,0-21 0,-21 21 15,21 0-15,-21 0 0,0 0 32,-21-21-32,0 0 0,0 0 15,0 0-15,-22 0 0,22 0 16,0 0-16,0 0 0,-21 0 0,20 0 15,1 0 1,21-21-16,21 21 16,1 0-16,-1-21 0,0 0 15,0 21-15,21-21 0</inkml:trace>
  <inkml:trace contextRef="#ctx0" brushRef="#br0" timeOffset="-171434.92">26395 16764 0,'0'-21'15,"-64"106"-15,128-149 0,-64 64 16,0 21-16,0 0 16,0 1-16,0-1 0,0 0 15,-21 21-15,21-21 0,0 1 0,-22-1 16,22 0-16,-21 0 0,21 0 16,0 0-16,21-21 46,1-21-46,-22 0 0</inkml:trace>
  <inkml:trace contextRef="#ctx0" brushRef="#br0" timeOffset="-171107.11">26416 16531 0,'0'0'0,"0"-21"0,-21 0 0,21 0 0,0 0 15,-21 21-15,-1 0 0,1 0 16,0 21-16,21 0 0,0 0 15,-21 0-15,21 0 0,0 1 16,0-1-16,0 0 16,21-21-16,-21 21 15,21-21-15,0 0 0,1 0 16,-1 0-16,0-21 0,-21 0 16,0 0-16,0-1 0,0 1 15,0 0-15,0 0 0,0 0 16,0 0-16,0-1 0,0 1 15,-21 21-15,0 0 0,-1 0 16,1 0 0,21 21-16,-21 1 0,21-1 15,0 0-15,0 0 0,0 0 16,21-21 0,0 0-16,1 0 0,-1 0 0</inkml:trace>
  <inkml:trace contextRef="#ctx0" brushRef="#br0" timeOffset="-170879.21">26691 16404 0,'0'-21'16,"21"0"-16,-127 127 0,191-170 0,-64 43 31,-21 42-31,-21 22 16,0-22-16,0 21 0,0-21 15,21 22-15,-22-1 0,1 0 0,0 1 16,21-1-16,0 0 0,0 1 15,0-22-15,0 21 0,0-21 0,0 0 16,0 1-16,0-1 0,21 0 16,0-21-16,1 0 0,-1 0 15,0 0-15,0 0 0,-21-21 16</inkml:trace>
  <inkml:trace contextRef="#ctx0" brushRef="#br0" timeOffset="-169894.7">26522 16701 0,'21'0'31,"0"0"-31,0 0 0,0 0 0,1 0 16,-1 0-16,21 0 0,-21 0 16,22-22-16,-1 22 0,-21-21 0,21 21 15,1 0-15,-1 0 0,-21-21 16,22 21-16,-22 0 0,0 0 15,0 0-15,0 0 0,-21 21 16,0 0-16,0 1 16,-21-1-16,0 0 15,21 0-15,-21 0 0,21 0 0,0 1 16,-21-1-16,21 0 0,0 0 16,0 0-16,0 0 0,0 1 15,21-22-15,0 0 16,0 0-16,21 0 15,-20 0-15,20 0 0,-21-22 0,21 1 16,1 0-16,-22 0 0,21 0 16,-21 0-16,1-22 0,-1 22 0,0 0 15,0-21-15,-21 20 0,0 1 16,0 0-16,0 42 31,-21 0-15,0 1-16,21-1 0,-21 0 15,21 0-15,0 0 0,0 0 0,0 1 16,0-1-16,0 0 0,0 0 16,0 0-16,21-21 15,0 0 1,0-21 0,-21 0-16,21 0 0,-21-22 15,0 22-15,0 0 0,0 0 16,0-21-16,0 20 0,0 1 0,0-21 15,0 21-15,0 0 16,0-1-16,0 1 0,0 0 0,0 0 16,0 0-16,21 0 15,1 21-15,-1 0 0,0 0 16,0 0-16,0 0 0,0 0 16,1 0-16,-1 0 0,0 21 0,-21 0 15,21 0-15,-21 0 0,21 0 0,-21 1 16,21-1-16,-21 21 0,22-21 15,-22 22-15,0-22 0,0 0 16,0 21-16,0-21 0,0 1 16,0-1-16,0 0 0,-22-21 0,1 21 0,21 0 15,-21-21 1,0 0-16,21-21 31,0 0-31,0 0 0,0 0 0,0-1 16,0 1-16,21-21 0,0 21 0,0-22 15,22 1-15,-22 21 0,21-21 16,-21-1-16,22 22 0,-1-21 0,0 21 16,1 21-16,-22 0 0,21 0 15,-21 0-15,22 0 0,-22 21 16,-21 0-16,0 0 16,0 0-16,0 22 0,0-1 0,0-21 15,0 21-15,0 1 0,0-22 0,0 21 16,-21-21-16,21 22 0,0-22 15,0 0-15,-21 0 0,-1 0 16,1-21-16,0 0 0,0 0 16,0 0-16,0 0 15,-1-21-15</inkml:trace>
  <inkml:trace contextRef="#ctx0" brushRef="#br0" timeOffset="-169706.81">27453 16404 0,'0'0'0,"-21"0"0,0 0 15,21 21-15,-21-21 0,-1 0 16,22 22-16,22-22 31,-1 0-15,0 0-16</inkml:trace>
  <inkml:trace contextRef="#ctx0" brushRef="#br0" timeOffset="-169265.54">28533 16425 0,'42'64'31,"-42"-22"-31,0-21 0,0 22 0,0-22 16,0 21-16,21 1 0,-21-1 0,21 0 16,-21 1-16,0-22 0,0 21 15,0-21-15,0 0 0,0 1 0,0-1 16,21 0-16,1-21 31,-1 0-15,0-21-16,-21 0 0,21-1 0,0 1 15,0 0-15,1 0 0</inkml:trace>
  <inkml:trace contextRef="#ctx0" brushRef="#br0" timeOffset="-169062.66">29125 16447 0,'21'-43'15,"-105"191"-15,147-253 0,-63 62 16,-21 64-16,-21-21 0,21 22 16,-22-1-16,22 21 0,-21-21 0,-1 22 15,1-22-15,21 21 0,-21 0 16,20-20-16,1 20 0,-21 0 0,21 1 16,0-22-16,-1 21 0,22-21 15,0 0-15,0 1 0,0-1 0,0 0 16,0 0-16,22-21 15,20 0-15,-21 0 0</inkml:trace>
  <inkml:trace contextRef="#ctx0" brushRef="#br0" timeOffset="-168622.91">29549 16637 0,'0'0'0,"-85"-63"15,43 63 1,20 0-16,-20 0 0,0 0 16,-1 21-16,1 0 0,0-21 0,21 21 15,-22 21-15,22-20 0,-21-1 0,21 21 16,-1-21-16,22 22 0,0-22 16,0 0-16,0 0 0,0 0 0,0 0 15,0 1-15,43-22 0,-22 0 16,0 0-16,21 0 0,1 0 0,-22 0 15,21 0-15,1 0 0,-1-22 16,0 1-16,-21 0 0,22 0 16,-22 0-16,0 0 0,0-22 15,0 22-15,-21-21 0,0 21 0,22-1 16,-22 1-16,0 0 0,0 0 16,0 42-1,0 0-15,-22 0 0,1 1 16,21 20-16,0-21 0,0 0 0,0 22 15,0-22-15,0 0 0,0 0 16,0 0-16,0 0 0,0 1 16,21-22-16,1 21 0,-1-21 15,0 0-15,0 0 0,0 0 0,0-21 16,22 21-16,-22-22 0</inkml:trace>
  <inkml:trace contextRef="#ctx0" brushRef="#br0" timeOffset="-167814.02">29930 16489 0,'63'-191'32,"-148"572"-32,170-783 0,-148 614 0,105-403 31,-63 213-31,0 20 0,-1-21 16,22 21-16,-21 1 0,0-1 0,0 0 15,21 1-15,-21-1 0,21 0 16,-21 1-16,21-1 0,0 0 0,0-20 15,0-1-15,0 0 0,0 0 16,0 0-16,0 0 0,21-21 0,0 0 16,0 0-16,0 0 0,0 0 15,1 0-15,-1-21 0,-21 0 0,21 0 16,0 0-16,0 0 0,0-22 16,1 22-16,-1 0 0,0-21 0,-21 20 15,21 1-15,0 0 0,-21 0 16,21 21-16,-21 21 31,0 0-31,0 0 0,0 1 16,0-1-16,0 0 15,0 0-15,0 0 0,0 0 0,0 1 16,0-1 0,22-21-16,-1 0 15,0 0-15,0 0 0,0 0 16,22 0-16,-22-21 0,0 21 0,21-22 15,-21 1-15,1 0 0,-1 0 16,0 0-16,-21 0 0,21-1 0,-21 1 16,21 0-16,-21 0 0,21 21 15,-21 21 17,0 0-32,0 0 15,-21 1-15,21-1 0,0 0 16,0 0-16,0 0 0,0 0 15,21-21-15,1 0 16,-1 22-16,0-22 0,0 0 0,0 0 16,0 0-16,1 0 0,-1 0 15,21-22-15,-21 22 0,0-21 0,1 0 16,-1 0-16,-21 0 0,21-22 16,0 22-16,-21-21 0,21 21 0,-21 0 15,0-22-15,0 22 0,0 0 16,-21 21-1,0 0-15,0 21 0,0 0 16,-1 0-16,22 1 0,0 20 16,-21-21-16,21 0 0,0 22 0,0-22 15,0 21-15,0-21 0,0 0 16,0 1-16,0-1 0,21-21 0,-21 21 16,22-21-16,-1 0 0,0 0 15,0 0-15,21 0 0,-20 0 0,20-21 16,-21 0-16,21-1 15,1 1-15,-22 0 0</inkml:trace>
  <inkml:trace contextRef="#ctx0" brushRef="#br0" timeOffset="-167371.33">31327 16087 0,'0'0'0,"-22"0"0,1 0 0,0 0 16,42 0 15,22 0-31,-22 0 0,0 0 0,0 0 16,21 0-16,-20 0 15,20 0-15,0 0 0,-21 0 0,22 0 16,-22-21-16,0 21 0,0 0 16,0 0-16,1 0 0,-22 21 31,0 0-31,0 0 15,0 0-15,0 0 0,0 22 0,-22-1 16,22-21-16,0 22 0,0-1 16,0 0-16,0 22 0,0-22 0,0 0 15,0 22-15,22-22 0,-22 1 16,0 20-16,0-21 0,0 22 16,0-22-16,0 1 0,0-1 15,0 0-15,0 1 0,0-22 0,-22 21 16,1-21-16,-21 0 0,0 1 15,-1-1-15,1 0 0,0-21 16,-1 21-16,-20-21 0,20 0 0,1 21 16,0-21-16,-1 0 0,1 0 15,0 0-15,21 0 0,-1 0 0,-20 0 16,21 0-16,0 0 0,0-21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2T02:08:40.6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2857 1863 0,'22'0'32,"-1"0"-17,0 0-15,0 0 0,0 0 0,0-21 16,1 21-16</inkml:trace>
  <inkml:trace contextRef="#ctx0" brushRef="#br0" timeOffset="26147.89">804 868 0,'21'0'0,"1"0"31,-1-21 0,-21 0-31,0-1 0,0 1 16,0 0-1,0 0 1,0 0-16,0 42 31,0 0-31,0 0 16,0 0-16,0 1 0,0 20 15,0-21-15,0 21 0,0 1 16,0-1-16,0 22 0,0-22 0,-21 0 16,21 1-16,0-1 0,0 0 15,-22 1-15,22-22 0,0 21 0,0-21 16,0 0-16,0 22 0,0-22 16,0 0-16,0 0 15,22-21 16,-22-21-31,21 0 0</inkml:trace>
  <inkml:trace contextRef="#ctx0" brushRef="#br0" timeOffset="26499.69">1206 1185 0,'0'0'0,"0"22"31,22-22-31,-1 0 16,0 0 0,0 0-16,-21-22 15,21 22-15,-21-21 0,0 0 16,0 0-1,0 0-15,-21 21 16,0 0 0,0 0-16,0 0 15,21 21 1,-22-21 0,22 21-16</inkml:trace>
  <inkml:trace contextRef="#ctx0" brushRef="#br0" timeOffset="27396.18">2730 635 0,'0'0'0,"0"-21"15,-21 21 1,0 21 0,0 0-16,0 0 0,0 1 15,-1 20-15,1 0 16,0 1-16,0 20 0,0-21 0,0 22 15,-1-1-15,1 1 0,21-22 16,-21 22-16,21-22 0,-21 0 0,21 22 16,0-22-16,0-21 0,0 22 15,0-1-15,21-21 0,0 22 0,0-22 16,1 0-16,20 0 0,0 0 16,1-21-16,-1 0 0,0 0 0,1 0 15,-1 0-15,0 0 0,22-21 16,-22 0-16,0 0 0,1 0 15,-1-1-15,0-20 0,1 21 0,-1-21 16,0-1-16,1 1 16,-22 0-16,21-1 0,1-20 0,-22-1 15,21-20-15,-21 20 0,-21 1 16,0-1-16,21-21 0,-21 43 0,0-21 16,0-1-16,-21 22 0,0-1 15,-21 1-15,21 0 0,-22-1 0,1 22 16,-22 0-16,22 0 0,-21 0 15,20 21-15,-20 0 0,-1 0 16,22 21-16,-22 0 0,1 0 0,-1 0 16,1 22-16,-1-1 0,1 0 15,21 22-15,-1-1 0,1 1 0,21-1 16,0 22-16,-1-21 16,22 20-16,0-20 0,0-1 0,0-20 15,22 20-15,-1-21 0,0 1 16,0-1-16,21-21 0,-20 0 15,20 1-15,-21-1 0,21 0 0</inkml:trace>
  <inkml:trace contextRef="#ctx0" brushRef="#br0" timeOffset="27747.97">3746 995 0,'0'-21'0,"0"42"16,-21 0-1,21 0-15,-21 0 0,0 22 0,21-22 16,-21 21-16,0 1 0,21-1 16,-22 0-16,1 22 0,21-22 0,0 43 15,-21-22-15,0 22 0,21 0 16,-21-1-16,21 1 0,-21 21 15,21-22-15,-22 1 0,1 0 0,21-1 16,0 1-16,-21 0 0,21-22 16,-21 1-16,21-1 0,0-20 15,0-1-15,0 0 0,0 1 0,0-22 16,0 0-16,0 0 0,21-42 31,-21 0-31,0-22 0,0 22 16,0-21-16</inkml:trace>
  <inkml:trace contextRef="#ctx0" brushRef="#br0" timeOffset="28071.79">3535 1397 0,'0'0'0,"0"-190"15,0 147-15,0 22 16,0 0-16,0 0 0,21 0 15,0-1-15,0 1 0,0 0 16,1 0-16,20 21 0,0-21 0,-21 21 16,22 0-16,-1 0 0,-21 0 15,22 0-15,-22 21 0,0 0 0,0 0 16,0 22-16,-21-22 0,0 21 16,0-21-16,0 22 0,-21-1 15,-21-21-15,21 21 0,-22-20 16,1-1-16,0 0 0,-1 21 0,1-21 15,21 1-15,-22-22 0,22 21 16,-21-21-16,21 21 0,42-42 31,0 21-15</inkml:trace>
  <inkml:trace contextRef="#ctx0" brushRef="#br0" timeOffset="28447.57">4000 1355 0,'22'0'0,"-1"0"16,0 0 0,0-21-16,0-1 15,0 1-15,1 0 0,-1 0 16,-21 0-16,21 21 0,0-43 15,-21 22-15,0 0 16,0 0-16,-21 21 16,0 0-1,0 21-15,-1-21 0,1 21 16,0 0-16,0 22 0,0-22 16,21 0-16,-21 0 0,21 0 0,0 22 15,-22-22-15,22 0 0,0 0 0,0 0 16,0 1-16,22-1 15,-1-21-15,0 0 0,-21 21 0,21-21 16,0 0-16,0 0 0,22 0 16,-22 0-16,0 0 0,0-21 0,22 0 15,-22-1-15,21 1 0,-21 0 16</inkml:trace>
  <inkml:trace contextRef="#ctx0" brushRef="#br0" timeOffset="28892.32">4614 1058 0,'-21'22'16,"21"-1"-16,0 0 15,-21 0-15,21 21 0,0-20 16,0-1-16,0 0 0,0 21 0,0-21 16,0 1-16,0-1 0,0 0 15,0 0-15,0 0 0,0 0 31,0-42 1,0 0-32,0 0 0,0 0 15,0 0-15,0-1 0,0-20 16,0 21-16,0-21 0,0-1 0,0 1 16,21 21-16,0-22 0,22 22 15,-22-21-15,0 21 0,21 21 0,1 0 16,-1 0-16,-21 0 0,21 0 15,1 0-15,-22 21 0,21 0 0,-21 21 16,1-20-16,-1 20 0,0-21 16,-21 21-16,0-20 0,0 20 0,0-21 15,0 21-15,0-20 16,-21-1-16,0 0 0,21 0 0,-22 0 16,1 0-16,21 1 15,21-22 1,1-22-16,-1 22 15,21-21-15</inkml:trace>
  <inkml:trace contextRef="#ctx0" brushRef="#br0" timeOffset="29169.16">6329 656 0,'-43'64'16,"43"-43"-16,0 21 0,-21 1 15,21-1-15,-21 0 0,21 1 16,0-1-16,0 0 0,-21 1 0,21-1 16,-21 0-16,21-21 0,0 22 15,-21-22-15,21 0 0,0 0 0,0 0 16,0 1-16,0-1 0,21-21 31</inkml:trace>
  <inkml:trace contextRef="#ctx0" brushRef="#br0" timeOffset="29783.81">5800 1058 0,'0'0'0,"-22"0"31,44 0-31,-1 0 16,0 0-16,21 0 0,1 0 0,-1 0 15,21-21-15,-20 21 0,20-21 16,1 0-16,-22 21 0,22-21 16,-1 0-16,-21-1 0,22 1 0,-22-21 15,1 21-15,-22 0 0,0-1 16,0 1-16,0 0 0,-21-21 0,0 21 15,0-1-15,0 1 0,-21 0 16,0 21-16,0 0 16,0 0-16,-1 0 0,1 0 15,21 21-15,-21 0 0,21 1 0,-21 20 16,21 0-16,-21 1 0,21 20 16,0-21-16,0 1 0,-21-1 15,21 22-15,-22-22 0,22-21 0,0 21 16,0 1-16,0-22 0,0 0 15,-21 0-15,21 0 0,0 1 16,0-1-16,0 0 16,0-42 15,21-43-15,-21 43-16,22 0 0,-1-21 0,0 20 15,0-20-15,0 0 0,22 21 0,-22-22 16,21 22-16,0 0 15,-20 0-15,20 21 0,0 0 0,-21 0 16,22 0-16,-22 21 0,21 0 16,-21 0-16,1 22 0,-22-22 0,0 21 15,21-21-15,-21 22 0,0-22 16,0 0-16,0 21 0,0-21 0,-21 1 16,-1-1-16,1-21 0,21 21 15,-21 0-15,0-21 0,21-21 47,21 21-47,0-21 0</inkml:trace>
  <inkml:trace contextRef="#ctx0" brushRef="#br0" timeOffset="30139.6">7070 1143 0,'0'0'0,"0"21"15,21 0-15,0-21 0,0 0 16,0 0-16,0 0 0,1 0 16,-1 0-16,0 0 0,0 0 0,21-21 15,-20 21-15,-1-21 0,0 0 16,0 0-16,0 0 0,-21-1 0,0 1 16,0 0-16,0 0 0,0 0 15,0 0-15,-21-1 0,0 1 16,0 0-16,0 21 0,-1 0 0,-20 21 15,21 0-15,-21 1 0,20-1 16,-20 21-16,21 0 0,0 1 0,-22-1 16,43 0-16,-21-20 0,21 20 15,0 0-15,0-21 0,0 1 0,21-1 16,1 0-16,-1 0 0,21-21 16,0 0-16,1 0 0,-1 0 0,0 0 15,1 0-15,20 0 0,-20 0 16,-1-21-16,0 0 0,1 0 0,-1 21 15,-21-22-15</inkml:trace>
  <inkml:trace contextRef="#ctx0" brushRef="#br0" timeOffset="30852.19">8890 550 0,'0'43'31,"0"-22"-31,0 0 16,0 21-16,0 1 0,0-1 0,0 0 15,0 22-15,0-22 0,0 22 16,0-22-16,0 0 0,0 22 0,0-22 16,0-21-16,-21 22 0,21-22 15,-21 21-15,21-21 0,0 1 0,0-1 16,0-42 15,0-1-31,0 1 16,0 0-16,0 0 0,0 0 15,0-22-15,0 22 0,0-21 0,21 0 16,0 20-16,0-20 16,0 21-16,0-21 0,1 20 0,-1 1 15,0 0-15,21 21 0,-21 0 16,1 0-16,-1 0 0,21 21 0,-21 0 16,0 1-16,1 20 0,-22-21 15,0 21-15,0-20 0,0 20 0,0-21 16,0 21-16,0-20 0,-22 20 15,1-21-15,0 0 0,0 0 0,0 1 16,0-22-16,-22 21 0,22 0 0,0-21 16,0 0-1,21 21-15,0-42 32,0 0-32,21 21 0,-21-21 0,21-1 15</inkml:trace>
  <inkml:trace contextRef="#ctx0" brushRef="#br0" timeOffset="31215.99">9419 974 0,'0'0'0,"0"-43"32,0 22-32,21 21 31,0 0-31,1 21 0,-1 1 15,0-1-15,0 0 0,0 21 0,0-21 16,1 22-16,-1-22 0,-21 21 16,0-21-16,0 22 0,0-22 0,0 0 15,0 0-15,0 22 0,-21-22 16,21 0-16,-22 0 0,1-21 16,0 0-16,21-21 31,0 0-16,0 0-15,0-1 16,21 1-16,0-21 0,1 21 0,-22 0 0,21-22 16,0 1-16,0 21 15,0-22-15,22 22 0,-22 0 0,0-21 16,21 21-16,-21-1 0,1 22 16,-1-21-16</inkml:trace>
  <inkml:trace contextRef="#ctx0" brushRef="#br0" timeOffset="31631.75">10245 910 0,'0'21'16,"-22"1"-16,1-1 16,0 0-16,0 0 0,0 0 0,0 22 15,-1-22-15,1 21 0,0-21 16,0 22-16,0-22 0,21 0 0,-21 21 15,21-21-15,0 1 0,0-1 16,0 0-16,0 0 0,21-21 0,0 21 16,21-21-16,-21 0 0,22 0 0,-22 0 15,21 0-15,1 0 0,-22 0 16,21 0-16,0 0 0,-20-21 0,20 21 16,-21-21-16,0 0 15,22 0-15,-22-1 0,-21 1 0,0-21 16,21 21-16,-21-22 0,0 1 15,0 0-15,0-1 0,-21 1 0,0 21 16,-1-21-16,-20 20 0,21 1 16,-21 21-16,20 0 0,-20 0 0,0 0 15,-1 0-15,22 0 0,-21 21 16,21 22-16,-22-22 0,22 0 0,21 21 16,0-20-16,0 20 0,0-21 0,0 21 15,0-20-15,0-1 0,21 0 16,1 0-16,-1 0 0,21-21 0</inkml:trace>
  <inkml:trace contextRef="#ctx0" brushRef="#br0" timeOffset="32208.42">10922 1037 0,'0'0'0,"0"-63"16,-21 63-1,21 21-15,-21 0 16,-1 0-16,22 0 0,0 1 0,-21 20 16,0-21-16,21 21 0,-21-20 15,21-1-15,0 21 0,0-21 16,-21 0-16,21 1 0,0-1 0,0 0 16,21-21-1,0 0-15,0 0 16,0 0-16,1 0 0,-1 0 15,0-21-15,0 0 0,0-1 0,0 1 16,1 0-16,-1 0 0,0 0 0,-21-22 16,21 22-16,-21 0 0,21 0 15,-21-21-15,0 20 16,0 44 0,0-1-16,0 0 15,0 0-15,0 0 0,-21 0 16,21 22-16,0-22 0,0 0 0,0 0 15,0 0-15,21 1 0,-21-1 16,21-21-16,22 0 0,-22 0 16,0 0-16,21 0 0,-20 0 0,20 0 15,-21 0-15,0 0 0,22-21 16,-22 21-16,0-22 0,0 1 0,-21 0 16,21 0-16,-21-21 0,0 20 15,0-20-15,0 0 0,0-1 0,0 22 16,0-21-16,-21 21 0,0 0 15,0-1-15,0 1 0,-1 21 16,1 0-16,0 0 0,0 21 16,21 1-16,0-1 15,0 0-15,0 0 0,0 0 16,0 0-16</inkml:trace>
  <inkml:trace contextRef="#ctx0" brushRef="#br0" timeOffset="32564.21">12086 995 0,'0'0'0,"-21"0"0,-127-21 32,127 21-32,-22 0 0,1 21 15,21-21-15,-22 21 0,22 0 0,21 0 16,-21 1-16,21-1 0,0 0 15,0 0-15,0 0 0,0 0 0,21-21 16,0 22-16,1-1 0,-1-21 16,0 21-16,21 0 0,-21-21 0,22 21 15,-22-21-15,0 21 0,0-21 0,0 0 16,-21 22-16,0-1 16,-21 0-1,0-21-15,0 0 0,0 0 0,-22 0 16,22 0-16,-21 0 0,21 0 15,-22 0-15,22 0 0,-21 0 0,21 0 16,0 0-16,-1 0 0,1 0 16,21-21-1</inkml:trace>
  <inkml:trace contextRef="#ctx0" brushRef="#br0" timeOffset="32892.03">12340 1185 0,'21'0'0,"-42"0"0,63 0 0,-42-21 16,22 21-16,-1-21 0,-21 0 16,21 0-16,0 0 0,-21-1 15,0 1-15,0 0 0,0 0 16,-21 21-1,0 0-15,0 0 0,-1 0 16,1 21-16,0 0 0,0 0 16,0 1-16,0 20 0,21-21 0,-22 0 15,22 0-15,-21 22 0,21-22 16,0 0-16,0 0 0,0 0 16,21 1-16,1-22 0,-1 21 0,0-21 15,0 0-15,21 0 0,-20 21 0,20-21 16,-21 0-16,21 0 0,1 0 15,-22 0-15,21-21 0</inkml:trace>
  <inkml:trace contextRef="#ctx0" brushRef="#br0" timeOffset="33231.83">12763 1016 0,'0'0'0,"0"-21"0,0 0 15,0 0-15,0-1 0,22 22 16,-1 0-16,0 0 15,0 0-15,0 0 0,22 22 16,-22-1-16,0 0 0,0 0 16,0 21-16,-21-20 0,0-1 0,21 0 15,-21 21-15,0-21 0,0 1 16,0-1-16,0 0 0,0 0 0,-21 0 16,0 0-16,0 1 0,0-22 0,0 0 15,21 21-15,-22-21 0,1 0 16,21-21 15,0-1-31,0 1 0,0 0 0,21 0 16,1 0-16,-1-22 0,21 22 0,0-21 15,-20 0-15,41-22 0,-21 22 16,1-1-16,20 1 0,-20 21 0,20 0 16,-21 0-16,-20-1 0,20 1 15,-21 21-15</inkml:trace>
  <inkml:trace contextRef="#ctx0" brushRef="#br0" timeOffset="34376.18">677 2117 0,'21'0'0,"1"0"16,-22-21-16,21 21 16,0 0-16,0 0 0,0 0 15,0 0-15,1 21 16,-1 0-16,0 0 0,0 21 16,0-20-16,0 20 0,1 21 0,-22-20 15,0-1-15,21 22 0,-21-22 16,0 0-16,-21 1 0,-1 20 15,1-42-15,-21 22 0,0-1 0,-22-21 16,22 0-16,-22 0 0,22-21 16,-22 0-16,1 0 0,21 0 15,-1 0-15,22 0 0,-21-21 0,21 0 16,21 0-16,0-21 0,0-1 16,0 22-16,0-21 0,42-1 15,-21 22-15,21-21 0,1 21 0,-1 0 16,0-1-16,1 22 0,-1 0 15,0 0-15,1 22 0,-1-1 16,-21 0-16,22 0 0,-22 21 0,21-20 16,-21-1-16,0 21 0,-21-21 15,0 0-15,22 1 0,-22-1 0,0 0 16,0 0-16,0 0 16,0 0-16,21-42 31,-21 0-31</inkml:trace>
  <inkml:trace contextRef="#ctx0" brushRef="#br0" timeOffset="34528.08">1270 2498 0,'0'21'31</inkml:trace>
  <inkml:trace contextRef="#ctx0" brushRef="#br0" timeOffset="35003.82">2688 2159 0,'0'0'0,"42"-63"16,-20 41-16,-1 22 15,-21 22 1,0-1-16,21 0 0,-21 0 15,21 21-15,-21 1 0,0-1 16,0 0-16,21 22 0,-21-22 0,0 1 16,21 20-16,-21-21 0,0 1 15,0-1-15,0 0 0,0-20 0,0 20 16,0-21-16,0 0 0,0 0 16,0 1-16,0-44 31</inkml:trace>
  <inkml:trace contextRef="#ctx0" brushRef="#br0" timeOffset="35508.53">2625 2434 0,'0'0'0,"0"-42"0,0-170 32,21 191-32,21-21 0,-21 21 15,22-1-15,-1 1 0,0 21 16,1 0-16,-1 0 0,0 0 0,1 0 15,-1 21-15,0 22 16,1-22-16,-1 21 0,0 1 0,1-22 16,-22 42-16,21-20 0,-21-1 0,-21 0 15,0 1-15,21-1 0,-21 0 16,0 1-16,0-22 0,0 21 0,0-21 16,0 0-16,-21-21 0,21 22 15,-21-22-15,0-22 31,21 1-31,0 0 0,0 0 0,0 0 16,0-22-16,0 1 0,0 21 16,0-43-16,21 22 0,0 0 0,0-1 15,1 1-15,-1 0 16,21-1-16,-21 22 0,22-21 0,-1 21 16,0 21-16,1 0 0,-1 0 15,0 0-15,1 21 0,-1 0 0,-21 0 16,21 22-16,-20-1 0,-1 0 15,0 1-15,0-1 0,-21 21 0,0-20 16,0-1-16,0 22 0,0-22 0,0 0 16,-21-21-16,0 22 0,0-22 15,21 21-15,-22-21 0,1 1 0,0-1 16,21 0-16,-21-21 16,42-21 15,0 0-31,-21-1 0,21 1 15</inkml:trace>
  <inkml:trace contextRef="#ctx0" brushRef="#br0" timeOffset="35992.25">4593 2392 0,'0'0'16,"0"-21"-16,0 0 0,0-1 0,-21 1 15,0 21-15,0-21 0,-1 21 16,1-21-16,0 21 0,-21 0 16,21 0-16,-1 0 0,-20 21 0,21 0 15,0 0-15,0 22 0,-1-22 16,1 21-16,0 1 0,0-1 0,0 0 16,21 1-16,-21-22 0,21 21 15,0 0-15,0-20 0,0-1 0,0 0 16,0 0-16,0 0 0,21 0 15,0-21-15,0 0 0,21 0 0,-20 0 16,-1 0-16,0 0 0,0 0 0,21-21 16,-20 0-16,20 0 0,-21 0 15,0 0-15,0-1 0,22-20 16,-22 0-16,0-1 0,-21 1 16,0 0-16,21-1 0,-21 22 0,0-21 15,0 21-15,21 0 0,-21-1 0,0 44 31,0-1-31,0 0 0,0 21 0,0-21 16,0 22-16,-21-1 0,21 0 16,0-20-16,-21 20 0,21-21 0,0 21 15,0-20-15,0-1 0,0 0 16,21 0-16,0 0 0,1 0 0,-1-21 16,0 0-16,0 0 0,21 0 0,-20 0 15,-1 0-15,21 0 16</inkml:trace>
  <inkml:trace contextRef="#ctx0" brushRef="#br0" timeOffset="37291.51">4995 2540 0,'0'-106'15,"0"85"-15,0-21 0,0 21 16,0-1-16,0 1 0,21 21 0,1-21 16,-1 21-16,0-21 0,0 21 15,0 0-15,22 0 0,-22 21 0,0 0 16,0 0-16,0 1 0,0-1 15,1 21-15,-1-21 0,-21 22 16,0-22-16,0 21 0,0 0 0,0-20 16,0-1-16,-21 21 0,-1-21 15,-20 0-15,21 1 0,0-1 0,0-21 16,-1 21-16,1-21 0,0 0 16,42-21 15,-21 0-31,21-1 0,22 1 0,-22-21 15,0 21-15,21-22 0,-20 22 0,-1-21 16,21 0-16,-21-1 0,22 22 16,-22-21-16,0 21 0,0-1 0,0 22 15,0-21-15,-42 64 32,21-22-32,-21 0 15,0 21-15,0-21 0,0 22 0,-1-1 16,1 0-16,0-20 0,0 20 0,0 0 15,21-21-15,0 1 0,0 20 16,0-21-16,0 0 0,21 0 16,0-21-16,0 0 0,22 0 15,-22 0-15,21 0 0,0 0 0,1 0 16,20 0-16,-20-21 0,-1 0 16,0 0-16,1 0 0,-1 0 0,0-22 15,1 22-15,-22-21 0,0 21 0,0-22 16,0 1-16,-21 21 15,0 0-15,0-1 0,0 1 0,0 0 16,-21 21 0,21 21-16,-21-21 15,21 21-15,0 1 0,0-1 16,0 0-16,0 0 16,0-42 46,0 0-62,0 0 16,0-1-16,0 1 15,0 0 1,0 42 15,0 0-31,0 1 0,-21-1 16,21 0-16,0 0 0,-21 0 15,21 0-15,-22 1 0,22 20 0,0-21 16,0 0-16,0 0 0,-21 1 0,21-1 16,-21 0-1,21 0-15,0-42 47,0 0-31,0 0-16,21-1 0,-21 1 15,21 0-15,1-21 0,-22 21 0,21-22 16,0 22-16,0-21 0,0-1 16,0 22-16,1 0 0,-1 0 0,0 0 15,0 0-15,0 21 0,0 0 16,1 0-16,20 0 0,-21 21 0,0-21 16,-21 21-16,21 21 0,-21-21 15,22 22-15,-22-22 0,0 21 16,0-21-16,0 22 0,0-22 0,0 0 15,0 0-15,-22 0 0,22 1 0,-21-1 16,0-21-16,21 21 0,0-42 47,0 0-47,21-1 16,0 1-16,-21 0 0,22-21 15,20-1-15,-21 22 0,0-21 0,0 0 16,1-1-16,20 22 0,0 0 0,-21 0 15,22 0-15,-22 21 16,21 0-16,-21 0 0,1 0 0,20 21 16,-42 0-16,21 0 0,-21 0 15,0 22-15,0-22 0,0 21 0,0-21 16,0 22-16,0-22 0,0 21 0,-21-21 16,0 0-16,21 1 0,0-1 15,-21 0-15,-1 0 16,22-42 15,0 0-31,22 0 0,-1-1 16</inkml:trace>
  <inkml:trace contextRef="#ctx0" brushRef="#br0" timeOffset="37496.39">7048 2350 0,'0'105'15,"0"-83"1,-21-1-16,21 0 0,-21 0 16,21 0-16,0 0 0,0 1 0,-21-1 15,21 0-15,0 0 0,0 0 0,-21-21 16,21 21-16,0-42 31,0 0-15</inkml:trace>
  <inkml:trace contextRef="#ctx0" brushRef="#br0" timeOffset="37667.29">7154 2244 0,'0'0'0,"-42"0"31,21 0-31,0 0 0,21 21 31,21-21-15,0 0 0,0 0-16</inkml:trace>
  <inkml:trace contextRef="#ctx0" brushRef="#br0" timeOffset="38235.96">7429 2413 0,'22'0'16,"-1"0"-1,0 0-15,0 0 0,0 0 16,0 0-16,1 21 16,-22 0-16,21 1 15,-21-1-15,0 0 0,0 0 0,0 0 16,0 0-16,-21 22 0,-1-22 0,1 0 15,0 0-15,0 22 0,0-22 16,0 0-16,-22 0 0,22 0 0,0 0 16,0 1-16,0-22 0,-1 21 0,44-21 47,-1 0-47,0-21 0,0 21 15,0 0-15,22 0 0,-22 0 0,0 0 16,0 0-16,0 0 0,22 0 15,-22 21-15,0 0 0,21 0 16,-21 0-16,1 0 0,-1 22 0,0-22 16,0 21-16,-21 1 0,0-1 0,0 0 15,0 1-15,0-1 0,0 21 16,0-20-16,-21 20 0,0-20 0,0-1 16,-22 0-16,22 1 0,-21-1 0,-1-21 15,1 0-15,0 22 0,-1-43 16,1 21-16,-21 0 0,20-21 0,1 0 15,-22 0-15,22 0 0,-21-21 16,20 0-16,1 21 0,0-22 16,-1-20-16,22 21 0,0 0 0,0-22 15,21 22-15,0-21 0,0 0 0,0 20 16,0-20-16,21 0 0,0-1 16,21 1-16,-20 0 0,20-1 0,0 1 15,1 0-15,20-1 0</inkml:trace>
  <inkml:trace contextRef="#ctx0" brushRef="#br0" timeOffset="38547.78">7937 2688 0,'0'0'0,"22"-21"15,-1 21-15,-21-21 0,21 21 0,0-21 16,0 0-16,0-1 15,1 1-15,-1 0 0,-21 0 0,0 0 16,0 0-16,0-1 0,0 1 0,0 0 16,0 0-16,-21 21 0,-1 0 15,1 0-15,0 0 0,0 0 0,0 21 16,0 0-16,21 0 0,-22 22 16,1-22-16,0 21 0,21 1 15,-21-22-15,21 21 0,0-21 0,0 22 16,0-22-16,0 0 0,0 0 15,0 0-15,21 0 0,0-21 0,0 22 16,1-22-16,-1 0 0,0 0 0,21 0 16,-21 0-16</inkml:trace>
  <inkml:trace contextRef="#ctx0" brushRef="#br0" timeOffset="39027.51">9398 1990 0,'0'0'16,"0"-21"-16,0 42 31,0 21-31,-21-21 0,21 22 0,0-1 16,-21 0-16,21 1 0,-22-1 15,22 0-15,0 22 0,-21-22 0,0 0 16,0 1-16,0-1 0,21 0 16,-21-20-16,21 20 0,-22-21 0,22 0 15,0 0-15,0 1 0,0-1 16,0-42 15,22-1-31</inkml:trace>
  <inkml:trace contextRef="#ctx0" brushRef="#br0" timeOffset="39496.24">9567 2074 0,'0'0'0,"21"-21"0,-21 0 0,22 0 16,-22 0-16,0 42 15,0 0 1,0 0-16,0 0 0,0 22 0,0-22 16,0 21-16,0 1 0,0-1 15,0 0-15,0 1 0,0-1 0,-22-21 16,22 21-16,0 1 0,-21-22 16,21 21-16,0-21 0,-21 1 0,21-1 15,0 0-15,0-42 31,0 0-15,0-1-16,0-20 16,21 21-16,0 0 0,1-22 0,-1 22 15,0-21-15,0 21 0,21-22 16,-20 22-16,20 0 0,-21 0 16,21 21-16,-20 0 0,20 0 0,-21 0 15,0 0-15,0 0 0,-21 21 16,0 0-16,0 22 0,0-22 0,0 21 15,0-21-15,0 22 0,0-22 0,0 21 16,-21-21-16,21 0 0,-21 1 16,0-1-16,21 0 0,0 0 0,-21 0 15,42-42 17,-21 0-17,21 0-15,0 0 16,-21-1-16</inkml:trace>
  <inkml:trace contextRef="#ctx0" brushRef="#br0" timeOffset="39856.04">10202 2392 0,'85'0'31,"-64"0"-31,0 0 0,0 0 15,1 0-15,-1-21 0,0 0 16,0-1-16,-21 1 16,0 0-16,0 0 15,-21 21 1,0 0 0,0 0-16,-1 21 0,1 0 0,0 0 15,0 1-15,0 20 0,0-21 16,21 21-16,-22-20 0,22 20 0,0-21 15,0 0-15,0 0 0,0 1 16,22-1-16,-1-21 0,0 0 0,-21 21 16,21-21-16,21 0 0,-20 0 0,-1 0 15,0 0-15,0-21 0,0 21 16,0-21-16,1 21 0,-22-22 16,0 1-16,0 0 0,0 0 15</inkml:trace>
  <inkml:trace contextRef="#ctx0" brushRef="#br0" timeOffset="40063.92">9186 2265 0,'0'0'0,"-21"21"0,0-21 0,21 21 16,21-21-1,0 0-15,22 0 16,-22 0-16,0 0 0,21 0 16,1-21-16,-1 21 0,0-21 0,1 0 15,-1 21-15,0-21 0</inkml:trace>
  <inkml:trace contextRef="#ctx0" brushRef="#br0" timeOffset="40783.5">11536 1926 0,'0'0'0,"0"-21"0,-21 0 16,21 0-16,0 0 0,0-1 15,0 1-15,0 42 31,0 1-31,0 20 16,0 0-16,0 1 0,0-1 0,0 21 16,0-20-16,21 20 0,-21-20 0,21 20 15,-21-21-15,0 1 0,0-1 16,0 0-16,0 1 0,0-1 0,0-21 16,0 22-16,0-22 15,-21 0-15,0 0 0,21 0 16,-22-21-16,1 0 15,0 0-15,21-21 16,0 0-16,0 0 0,0 0 16,0-1-16,0 1 0,0-21 0,0 21 15,0-22-15,21 1 0,0 21 16,1-21-16,-1-1 0,0 22 0,21 0 16,-21-21-16,22 42 0,-1-22 15,-21 22-15,22 0 0,-1 0 0,0 22 16,-21-1-16,22 0 0,-22 0 0,0 0 15,0 22-15,-21-1 16,0-21-16,0 21 0,0-20 0,-21 20 16,0-21-16,0 21 0,-22-20 0,1-1 15,21 0-15,-21 0 0,20 0 16,1 0-16,-21-21 0,21 0 0,21 22 16,-21-22-16,-1 0 15,22-22 1,0 1-16,0 0 0,0 0 15,22 0-15,-1-22 0,0 22 16,0 0-16,0 0 0</inkml:trace>
  <inkml:trace contextRef="#ctx0" brushRef="#br0" timeOffset="41140.3">12192 2265 0,'0'0'16,"0"-42"-1,21 42 1,-21-22-16,21 22 0,0 0 0,1 0 16,-1 0-16,0 0 15,0 22-15,0-1 0,0 0 16,1 0-16,-1 0 0,-21 22 0,0-22 16,0 21-16,0-21 0,0 22 15,0-22-15,0 21 0,0-21 16,-21 0-16,-1 1 0,22-1 15,-21-21-15,21 21 0,-21-21 0,0-21 32,21 0-17,0-1-15,0 1 0,0 0 0,0 0 16,0 0-16,21-22 0,-21 22 0,21 0 16,0-21-16,-21 21 0,22-1 15,-1-20-15,0 21 0,0 0 0,0 0 16,0 21-16,1-22 0,-1 1 15,0 21-15</inkml:trace>
  <inkml:trace contextRef="#ctx0" brushRef="#br0" timeOffset="41532.08">12975 2117 0,'-85'63'16,"64"-42"-16,0 1 0,0-1 15,0 0-15,0 21 0,21-21 16,-22 22-16,22-22 0,0 21 0,-21-21 16,21 1-16,0-1 0,0 0 0,0 0 15,0 0-15,21-21 16,1 21-16,-1-21 0,0 0 16,0 0-16,0 0 0,0 0 15,1-21-15,20 21 0,-21-21 0,21 0 16,-20 0-16,20 0 0,-21-1 0,0 1 15,0-21-15,1 21 0,-22 0 16,0-1-16,0-20 0,0 21 0,0-21 16,0 20-16,0-20 0,-22 21 15,1 0-15,0 21 0,-21-21 0,21 21 16,-22 0-16,22 0 0,-21 0 0,21 21 16,-22 0-16,22 0 0,0 0 15,0 0-15,21 1 0,0-1 0,0 0 16,-21 21-16,21-21 0,0 1 15,0-1-15,0 0 0,21 0 16,0 0-16</inkml:trace>
  <inkml:trace contextRef="#ctx0" brushRef="#br0" timeOffset="42119.74">13547 2138 0,'0'0'0,"-22"0"16,22 21 0,-21 21-16,21-20 15,-21-1-15,0 21 0,21-21 0,-21 22 16,21-22-16,0 21 0,0-21 0,0 0 16,0 1-16,0-1 0,0 0 15,0 0-15,21 0 16,0-21-16,0 0 0,0 0 15,1 0-15,-1-21 0,0 0 16,0 0-16,0 0 0,0-1 16,1 1-16,-22 0 0,0-21 15,21 21-15,-21-1 0,21 1 16,-21 0-16,0 0 0,0 0 16,0 42-1,0 0 1,0 0-16,0 0 0,0 1 15,0-1-15,0 0 0,0 0 0,0 0 16,0 0-16,21 1 0,0-1 16,0 0-16,1-21 0,-1 0 15,0 0-15,0 0 0,0 0 0,0 0 16,1 0-16,-1 0 0,0-21 16,21 21-16,-21-21 0,1-1 15,-1 1-15,0 0 0,0 0 0,-21 0 16,21-22-16,-21 22 0,0-21 15,0 0-15,0 20 0,-21-20 0,0 0 16,0 21-16,0-1 0,21 1 0,-22 0 16,1 21-16,0 0 15,0 0-15,0 0 0,21 21 16,0 0-16,0 1 16,0-1-16,0 0 0,0 0 0,0 0 15,21-21-15,0 0 0,0 21 16</inkml:trace>
  <inkml:trace contextRef="#ctx0" brushRef="#br0" timeOffset="42463.54">14563 2159 0,'0'0'0,"42"-21"0,-21 21 0,-21-21 16,0 0-16,0-1 16,-21 22-1,-21 0-15,20 0 0,1 0 0,-21 0 16,0 22-16,20-1 0,-20 0 15,21 0-15,0 0 0,21 0 0,0 1 16,0-1-16,0 0 0,0 0 16,0 0-16,21 0 0,21-21 15,-21 22-15,1-1 0,-1-21 16,21 21-16,-21-21 0,0 21 16,1-21-16,-22 21 0,0 0 15,0 1 1,-22-22-16,1 0 15,0 0-15,-21 0 0,21 21 0,-1-21 16,-20 0-16,21 0 0,0 0 16,0 0-16,-1 0 0,1 0 15,42 0 1,1-21 0</inkml:trace>
  <inkml:trace contextRef="#ctx0" brushRef="#br0" timeOffset="42748.38">14817 2307 0,'0'0'0,"21"0"15,0 0-15,-21-21 0,21 21 0,0-21 16,0 0-16,1 0 0,-1-1 16,-21 1-16,0 0 15,-21 21 1,-1 0-16,1 21 0,0 0 15,0 1-15,0-1 16,-22 0-16,22 0 0,21 21 0,-21-20 16,21-1-16,-21 21 0,21-21 15,0 0-15,0 1 0,0-1 0,0 0 16,21 0-16,0 0 0,0-21 16,1 21-16,-1-21 0,21 0 15,-21 0-15,0 0 0,1 0 0,20 0 16,-21-21-16</inkml:trace>
  <inkml:trace contextRef="#ctx0" brushRef="#br0" timeOffset="43085.18">15219 2350 0,'0'0'15,"21"-43"-15,0 22 0,-21 0 0,21 0 16,0 0-16,1-1 0,-1 1 0,0 0 16,0 0-16,0 21 0,22 0 15,-22 0-15,0 0 0,21 0 0,-21 0 16,1 0-16,-1 0 0,0 21 15,0 0-15,-21 22 0,0-22 0,0 0 16,0 21-16,0-21 0,0 22 0,0-22 16,0 21-16,0-21 0,-21 1 15,0-1-15,0 21 0,-1-21 16,22 0-16,-21 1 0,0-22 16,0 0-1,21-22 1,0 1-1,0 0-15,21 0 0,0-21 0,0 20 16,1-20-16,20 0 0,0-1 0,-21 22 16,22-21-16,-1 0 0,-21 20 15,0 1-15,1 21 0,-1 0 0</inkml:trace>
  <inkml:trace contextRef="#ctx0" brushRef="#br0" timeOffset="44243.52">1016 3937 0,'0'0'0,"-21"0"0,0 0 15,21-21 1,0 0-16,0 0 16,0-1-16,21 1 15,0 21-15,0-21 0,0 21 16,0 0-16,1 0 0,-1 0 0,21 0 15,-21 0-15,0 21 0,1 0 16,-22 1-16,0 20 0,0-21 16,0 21-16,0 1 0,0-1 0,0 22 15,-43-22-15,22 0 0,-21 1 16,21-22-16,-22 21 0,1-21 0,21 22 16,-22-22-16,22 0 15,0-21-15,0 0 0,0 0 0,0 0 16,21-21-1,0 0-15,0-1 0,0 1 0,21 0 16,0 0-16,0 0 0,0 0 16,0 21-16,1-22 0,20 22 0,0 0 15,-21 0-15,22 0 0,-1 22 16,0-22-16,-20 21 0,20 0 16,-21 21-16,0-21 0,-21 1 0,0 20 15,0-21-15,-21 21 0,0-20 16,-21 20-16,-1-21 0,1 0 0,0 0 15,-1 1-15,-20-1 16,20 0-16,1-21 0,0 0 0,-1 0 16,1 0-16,0 0 0,-1 0 15,22 0-15,0 0 0,0 0 0,0-21 16,0 0-16,21-1 0,-22 1 16,22 0-16,0 0 0,0 0 15,0 0-15,22-22 0,-1 22 0,21 0 16</inkml:trace>
  <inkml:trace contextRef="#ctx0" brushRef="#br0" timeOffset="44412.42">1736 4170 0,'0'0'0,"21"0"0,-21 42 15,0-21 1,0 1-1,21-22 1,0 0-16,0 0 0</inkml:trace>
  <inkml:trace contextRef="#ctx0" brushRef="#br0" timeOffset="45140.01">3027 4085 0,'0'0'0,"-21"0"16,-22 21 0,22-21-16,21 22 0,21-22 31,0 0-31,1-22 16,20 22-16,0-21 0,1 0 15,-1 0-15,0 0 0,1 0 0,20-1 16,-21 1-16,-20 0 0,20 0 15,-21 0-15,0 0 0,-21-1 0,0 1 16,0 0-16,-42 21 0,21-21 16,-22 21-16,1 0 0,-21 0 0,20 0 15,-20 0-15,20 21 0,-20-21 16,-1 21-16,1 0 0,21 22 16,-22-22-16,22 21 0,21 1 15,-22-1-15,22 21 0,21-20 0,0-1 16,0 0-16,21 1 0,0-22 15,1 21-15,20-21 0,0 1 0,-21-22 16,22 21-16,20-21 0,-20 0 16,-1 0-16,0 0 0,1 0 0,-1 0 15,21 0-15,-20-21 0,-22-1 0,21 22 16,-21-21-16,1 21 0,-22-21 16,-22 21-16,1-21 0,0 0 15,-21 21-15,-1 0 0,-20 0 16,21 0-16,-1 0 0,-20 0 15,20 21-15,-20 0 0,21 0 16,-1 0-16,22 22 0,-21-22 0,21 21 16,-1-21-16,22 22 0,0-1 15,0-21-15,0 22 0,0-22 0,22 0 16,-1 21-16,0-21 0,21 1 16,-21-22-16,22 21 0,-1-21 0,0 0 15,1 0-15,-1 0 0,0-21 16,22 21-16,-22-22 0,22 1 0,-22 0 15,22 0-15</inkml:trace>
  <inkml:trace contextRef="#ctx0" brushRef="#br0" timeOffset="45575.76">3746 4276 0,'0'0'0,"-21"0"0,-21 63 15,21-42 1,0 1-16,21-1 0,-22 21 0,22-21 15,0 0-15,0 22 0,0-22 16,0 0-16,0 0 0,0 0 0,0 1 16,0-1-16,0 0 0,0 0 15,-21-21 17,21-21-32,0 0 15,0 0-15,0-1 0,0 1 16,0 0-16,0 0 0,0 0 15,21-22-15,1 1 0,-22 21 0,21-21 16,21-1-16,-21 22 0,0-21 16,22 21-16,-22-1 0,21 22 0,-21 0 15,22 0-15,-1 0 0,-21 22 0,22-1 16,-22 0-16,0 21 0,0-21 16,0 22-16,-21-1 0,0 0 15,0 1-15,0-22 0,0 21 16,0 1-16,-21-1 0,0-21 0,0 21 15,0-20-15,-1-1 0,1 0 0,21 0 16,0-42 0,0 0-1,0 0-15,21-1 0,1 1 0,-1 0 16</inkml:trace>
  <inkml:trace contextRef="#ctx0" brushRef="#br0" timeOffset="45823.61">4699 3874 0,'0'21'31,"0"0"-31,-21 0 0,0 21 0,-1-20 0,22 41 16,-21-21-16,21 1 0,-21-1 15,0 22-15,21-22 0,0 0 0,0 1 16,-21-1-16,21 0 0,0 1 0,0-22 15,0 21-15,0-21 0,0 0 16,0 1-16,0-1 0,21-21 31,0 0-31,-21-21 16,21-1-16</inkml:trace>
  <inkml:trace contextRef="#ctx0" brushRef="#br0" timeOffset="46003.51">4276 4424 0,'0'0'0,"-22"0"0,1 0 16,42 0 15,1 0-31,-1 0 0,0 0 16,0 0-16,21 0 0,-20 0 0,20 0 15,0 0-15,1-21 16,-1 0-16,0 21 0,-21-22 0</inkml:trace>
  <inkml:trace contextRef="#ctx0" brushRef="#br0" timeOffset="46360.31">4911 4424 0,'0'0'0,"0"21"0,0 0 15,21-21 1,0 0-1,0 0-15,0-21 16,0 0-16,1 21 0,-1-21 16,0 21-16,0-21 0,0-1 0,-21 1 15,21 21-15,-21-21 0,22 0 16,-22 0-16,0 0 0,0-1 16,-22 22-16,1 0 15,0 0-15,0 0 0,0 0 0,-22 0 16,22 22-16,0-1 0,0 0 0,0 21 15,0-21-15,21 1 0,0 20 16,-22-21-16,22 21 0,0-20 0,0-1 16,0 0-16,0 0 0,0 0 0,0 0 15,22 1-15,-1-22 16,0 0-16,0 0 0,0 0 16,22 0-16,-22 0 0,0 0 0,21-22 15</inkml:trace>
  <inkml:trace contextRef="#ctx0" brushRef="#br0" timeOffset="46693.12">5376 4233 0,'0'-21'0,"0"42"0,0-63 16,21 42-16,1 0 16,-1 0-16,0 0 15,0 21-15,0 0 0,0 1 16,1-1-16,-1 0 0,0 0 15,0 0-15,0 22 0,0-22 0,1 0 16,-22 21-16,0-21 0,0 1 16,0-1-16,0 0 0,0 0 0,0 0 15,0 0-15,-22-21 0,1 0 16,0 0-16,0 22 0,0-22 16,0 0-1,21-22-15,0 1 0,0 0 16,0 0-16,0 0 0,0 0 15,0-22-15,0 22 0,21-21 0,0 21 16,0-1-16,-21-20 0,21 21 16,0 0-16,1 0 0,-1 21 15,0-22-15,0 1 0</inkml:trace>
  <inkml:trace contextRef="#ctx0" brushRef="#br0" timeOffset="47135.86">6921 4128 0,'0'0'15,"0"-22"-15,0 1 0,0 0 0,0 0 0,0 0 16,0 0-16,0-22 0,0 22 16,0 0-16,0 0 0,0 0 0,0 42 46,0 0-46,0 21 0,0 1 0,0 20 16,0-21-16,0 22 0,0-22 16,0 1-16,0 20 0,0-21 0,0 1 15,-21-22-15,21 21 0,-21-21 0,21 22 16,-21-22-16,21 0 0,0 0 16,0 0-16,21-21 15,0-21 1,0 0-16,1 0 0,-1 0 15</inkml:trace>
  <inkml:trace contextRef="#ctx0" brushRef="#br0" timeOffset="47599.6">7260 3979 0,'0'0'16,"0"-42"-16,21-64 16,-21 127-1,0 1-15,0-1 16,0 21-16,-21 0 0,21 1 15,0 20-15,0-20 0,0 20 0,0-21 16,0 1-16,0-1 0,0 0 16,0 1-16,0-1 0,0-21 15,0 22-15,0-22 0,0 0 0,0 0 16,0-42 31,0 0-47,0 0 0,0-1 15,0 1-15,21-21 0,0 21 0,-21-22 16,22 1-16,-1 21 0,0-21 0,-21-1 16,21 1-16,0 21 0,22 0 15,-22-1-15,0 1 0,0 21 0,0 0 16,22 0-16,-22 21 0,0 1 16,0-1-16,-21 21 0,0 0 15,21 1-15,-21-22 0,0 21 0,0 1 16,0-1-16,0-21 0,-21 21 15,0-20-15,21-1 0,-21 0 0,21 0 16,-21 0-16,21 0 16,21-21-1,0 0 1,-21-21-16,21 0 0,0 0 0,0 0 16,1 0-16,-1-1 0</inkml:trace>
  <inkml:trace contextRef="#ctx0" brushRef="#br0" timeOffset="47967.39">8001 4255 0,'0'0'0,"0"42"31,21-21-31,0-21 16,0 0-16,1 0 15,-1 0-15,0 0 0,0 0 16,0-21-16,0 0 0,1 21 0,-22-21 15,21 21-15,0-22 0,-21 1 16,0 0-16,0 0 0,0 0 16,0 0-16,-21 21 15,0 0-15,-1 0 0,1 0 16,0 0-16,0 0 0,-21 21 0,20 0 16,1 0-16,0 21 0,-21-20 15,21 20-15,-1-21 0,22 21 0,0-20 16,0 20-16,0-21 0,0 0 0,0 0 15,0 1-15,0-1 0,22 0 16,-1-21-16,0 0 0,0 0 0,21 0 16,-20 0-16,20 0 0,-21 0 15,21 0-15,-20 0 0,20-21 0,-21 0 16,0-1-16,22 1 0,-22 0 0,-21 0 16,21 0-16</inkml:trace>
  <inkml:trace contextRef="#ctx0" brushRef="#br0" timeOffset="48196.26">6837 4191 0,'-21'21'0,"42"-42"0,-64 42 0,22-21 16,42 0-1,1 0-15,20 0 16,-21 0-16,21 0 16,1-21-16,20 21 0,-20-21 0,-1 0 15,21 0-15,1 21 0,-22-22 0,22 1 16</inkml:trace>
  <inkml:trace contextRef="#ctx0" brushRef="#br0" timeOffset="48669.99">9461 3768 0,'0'0'0,"22"-21"0,-22-1 15,0 1-15,-22 21 31,1 21-31,0 1 16,21 20-16,0-21 0,0 21 0,0 22 16,-21-22-16,21 1 0,0 20 0,0-21 15,-21 22-15,21-22 0,0 1 16,0-1-16,0-21 0,0 21 0,0-20 16,0-1-16,21 0 0,0 0 15,0-21-15,0 0 0,1 0 16,-1 0-16,21 0 0,-21 0 0,0 0 15,22-21-15,-22 0 0,21 0 16,-21-1-16,1 1 0,20-21 0,-21 0 16,0-1-16,0 1 0,1-22 0,-1 22 15,0-21-15,-21 20 0,0 1 16,0 0-16,0-1 0,0 22 0,0-21 16,0 21-16,-21 21 15,0 21 1,-1-21-16,1 21 0,21 0 0,0 0 15,-21 0-15,21 1 0,0-1 16,0 0-16,0 0 0,0 0 0,21 0 16</inkml:trace>
  <inkml:trace contextRef="#ctx0" brushRef="#br0" timeOffset="48935.83">10520 3831 0,'0'0'0,"21"-21"0,-21-21 15,0 21-15,0-1 0,0 1 0,-21 21 32,0 21-32,21 1 15,-22-1-15,1 21 0,-63 212 32,84-212-32,-22 1 15,22-1-15,-21 0 0,21-20 0,-21-1 16,21 0-16,0 0 0,0 0 15,21-21 17,0 0-32,-21-21 0,0 0 15,22 0-15</inkml:trace>
  <inkml:trace contextRef="#ctx0" brushRef="#br0" timeOffset="49272.64">10435 4064 0,'0'0'0,"21"-42"0,-21-1 0,21 1 15,1-21-15,-1 20 0,0 1 0,0 21 16,0-22-16,0 22 0,1 0 15,-1 0-15,0 21 0,0 0 0,0 21 16,-21 0 0,0 0-16,0 1 0,0-1 0,0 0 15,0 21-15,0-21 0,-21 1 0,0-1 16,0 0-16,0 0 0,-22-21 16,22 21-16,0 0 0,0-21 0,-22 0 15,22 22-15,0-22 0,0 0 16,0 0-16,21 21 31,0 0-31,0 0 16,0 0-16,0 0 0,21 1 0,0-1 15,-21 0-15,21 0 0,0 21 0,-21-20 16,22-22-16,-1 21 0,-21 0 16,21 0-16,0-21 0,0 0 0,-21 21 15,21-21-15,1 0 0,-1 0 16,0 0-16,0-21 0,0 0 15,0 21-15,1-21 0,-1 0 0</inkml:trace>
  <inkml:trace contextRef="#ctx0" brushRef="#br0" timeOffset="49732.38">11345 3725 0,'0'0'0,"21"-42"0,1 21 0,-44 21 31,1 42-31,0-21 15,0 22-15,0-22 0,0 21 0,-1 1 16,1-1-16,-21 0 0,21 22 0,0-22 16,-1 0-16,1 1 0,0-1 15,0-21-15,0 22 0,0-22 0,-1 0 16,1 0-16,21 0 0,0 0 16,-21-21-16,0 0 15,21-21 1,21 0-1,-21 0-15,21-21 0,0 20 0,1-20 16,-1 21-16,0-21 0,0 20 0,0 1 16,0 21-16,1 0 15,-22 21-15,0 1 16,21-1-16,-21 0 0,0 21 0,0-21 16,21 1-16,0-1 0,-21 0 15,21 0-15,0-21 0,1 21 0,-1-21 16,21 0-16,-21 0 0,0 0 15,22 0-15,-22 0 0,0 0 16,0 0-16,0-21 0,1 21 0,-1-21 16,0 0-16,0 0 0,-21-1 15,21 1-15,0 0 0,1-21 0,-22 21 16,0-22-16,0 22 0,0 0 0,0-21 16,0 20-16,-22 22 15,1 0-15</inkml:trace>
  <inkml:trace contextRef="#ctx0" brushRef="#br0" timeOffset="50608.87">1185 5715 0,'0'-21'16,"0"42"-16,0-63 0,0 63 31,0 0-31,-21 0 0,21 22 15,0-1-15,0-21 0,0 21 0,-21 1 16,0-1-16,0 0 0,21 1 16,-22-22-16,1 21 0,21-21 0,0 1 15,-21-1-15,21 0 0,-21-21 16,21 21-16,21-21 31,0 0-15,0-21-16,1 0 0,20 21 0,-21-21 15,0 21-15,22-22 0,-22 22 16,21-21-16,-21 21 0,22-21 0,-22 21 16,21-21-16,-21 0 0,0 0 15,1 21-15,-1-22 0,-21 1 0,0 0 16,0 0-16,0 0 16,0 0-16,-21-1 0,-1 1 0,1 21 15,0 0-15,0 0 16,0 21-1,21 1-15,0-1 0,0 21 16,0-21-16,0 22 0,0-1 16,0-21-16,0 21 0,0-20 0,0-1 15,0 0-15,0 0 0,0 0 16,0 0-16,0 1 0,21-22 16,0 0-16,0 0 0,0 0 15,1 0-15</inkml:trace>
  <inkml:trace contextRef="#ctx0" brushRef="#br0" timeOffset="50755.79">1968 6054 0,'0'0'0,"22"0"16,-1 0 0,0 0-1,0-21 1,0 21-16</inkml:trace>
  <inkml:trace contextRef="#ctx0" brushRef="#br0" timeOffset="51508.36">3387 5715 0,'0'0'0,"-22"0"0,1 0 16,-21 0-16,21 0 0,0 0 15,-1 0-15,1 0 0,21 21 16,0 0-16,0 1 16,0-1-16,0 0 15,21-21-15,1 0 16,-1 0-16,21 0 0,-21 0 0,22 0 16,-1-21-16,21 21 0,-20-21 15,-1-1-15,0 1 0,1 0 0,-1 0 16,0-21-16,-20 20 0,-1 1 15,0 0-15,-21 0 0,0 0 16,0 0-16,0-1 0,0 1 0,-21 21 16,-22-21-16,22 21 0,-21 0 15,0 0-15,-1 0 0,1 0 0,0 0 16,-1 21-16,1 0 0,0 1 16,-1 20-16,1-21 0,21 43 0,0-22 15,-1 0-15,22 22 0,0-22 16,0 0-16,0 1 0,0-1 0,22 0 15,-1-20-15,0-1 0,0 0 16,21 0-16,-20 0 0,20-21 0,0 0 16,-21 0-16,22 0 0,20 0 15,-20 0-15,-1 0 0,0-21 16,-21 0-16,22 21 0,-22-21 0,-21 0 16,0-1-16,0 1 15,-42 0-15,20 0 0,-20 21 16,0 0-16,-22-21 0,22 21 15,-22 0-15,1 0 0,21 21 0,-22-21 16,22 21-16,-1 21 0,22-20 16,-21-1-16,21 21 0,21-21 0,0 22 15,0-1-15,0-21 0,0 21 0,0-20 16,0-1-16,0 21 16,21-21-16,0 0 0,21 1 0,-20-22 0,20 0 15,0 0-15,1 0 16,-1 0-16,0 0 0,22-22 0,-22 1 15</inkml:trace>
  <inkml:trace contextRef="#ctx0" brushRef="#br0" timeOffset="51957.1">4170 5821 0,'0'0'0,"-43"0"15,22 21 1,0 0-16,21 0 0,0 22 0,0-22 0,-21 21 15,21-21-15,0 22 0,0-22 16,0 21-16,0-21 0,0 22 16,0-22-16,0 0 0,0 0 0,0 0 15,0 1-15,21-22 32,-21-22-32,21 1 15,-21 0-15,21 21 0,-21-21 16,0 0-16,22 0 0,-22-22 0,21 22 15,-21 0-15,0-21 0,21 20 16,0-20-16,0 0 0,0 21 16,1-22-16,-1 22 0,0 0 0,21 21 15,-21 0-15,1 0 0,-1 0 0,0 0 16,0 21-16,0 21 0,0-20 16,-21-1-16,0 21 0,0 0 15,0-20-15,0 20 0,-21-21 0,0 21 16,0-20-16,21 20 0,-21-21 0,0 0 15,-1 0-15,1 1 0,21-1 16,0 0-16,21-21 31,1-21-31,-1 0 0,0-1 16,0 1-16,21 0 0</inkml:trace>
  <inkml:trace contextRef="#ctx0" brushRef="#br0" timeOffset="52199.96">4974 5546 0,'0'106'15,"-21"-85"1,21 42-16,-21-20 0,21-1 0,0 0 16,-21 22-16,21-22 0,-22 0 15,22 1-15,-21-1 0,21 0 0,0-20 16,0 20-16,0-21 0,0 0 15,0 0-15,0 1 0,21-22 16,1 0 0,-1 0-16,0 0 0,0-22 15,0 1-15,0 21 0,1-21 16,-1 0-16</inkml:trace>
  <inkml:trace contextRef="#ctx0" brushRef="#br0" timeOffset="52392.85">4784 5927 0,'0'0'0,"0"21"15,0 0-15,21-21 16,0 0 0,0 0-16,0 0 0,22 0 0,-22 0 15,0 0-15,0 0 0,21-21 0,-20 21 16,-1-21-16,0 21 0,0-21 15,0 21-15,0-22 0</inkml:trace>
  <inkml:trace contextRef="#ctx0" brushRef="#br0" timeOffset="52760.64">5228 6075 0,'42'0'31,"-20"0"-31,-1 0 0,-21-21 16,21 21-16,0-21 0,0-1 0,0 1 15,1 0-15,-1 21 0,0-21 16,0 0-16,0 0 0,-21-1 0,0 1 16,0 0-16,-21 21 15,0 0-15,21 21 16,-21-21-16,0 21 0,-1 22 0,1-22 15,0 0-15,21 21 0,0-20 16,-21 20-16,21-21 0,0 21 16,0-20-16,0-1 0,0 0 0,0 0 15,0 0-15,0 0 0,21 1 16,0-22-16,0 0 16,1 0-16,-1 0 0,21 0 0,-21-22 15,0 22-15,22-21 0,-22 0 16,21 21-16,-21-21 0,22 0 0,-22 0 15</inkml:trace>
  <inkml:trace contextRef="#ctx0" brushRef="#br0" timeOffset="53040.48">5800 5927 0,'0'-21'15,"0"42"-15,0-64 0,0 22 0,21 0 0,-21 0 16,21 0-16,0 0 0,0 21 16,0 0-16,1 0 0,-1 0 0,0 0 15,0 21-15,0 0 0,0 0 16,1 0-16,-1 22 0,0-22 0,0 0 15,0 21-15,0-21 0,-21 22 0,22-22 16,-22 0-16,0 0 0,0 0 16,0 1-16,0-1 0,-22 0 0,1-21 15,21 21-15,-21-21 0,0 0 16,0 0-16,21-21 16,-21 0-16,21 0 15,0-1-15,0 1 0,0 0 16,21 0-16,-21-21 0,21-1 15,0 22-15,0-21 0,-21 21 0,21-22 16,1 22-16,-1 0 0,0 0 0,0 0 16</inkml:trace>
  <inkml:trace contextRef="#ctx0" brushRef="#br0" timeOffset="53496.22">7451 5779 0,'0'0'0,"-22"-22"0,-20-83 31,42 83-31,0 1 0,0-21 0,0 21 16,0 0-16,0-1 0,0 1 0,21 21 15,0 0 1,1 0-16,-22 43 0,21-22 15,0 21-15,0 0 0,0 1 16,0 20-16,-21-20 0,22-1 0,-1 0 16,-21 1-16,0-1 0,0 0 0,0-21 15,0 22-15,0-22 0,0 0 16,0 0-16,0 0 0,0-42 47,21 0-47</inkml:trace>
  <inkml:trace contextRef="#ctx0" brushRef="#br0" timeOffset="53728.09">8001 5440 0,'0'0'0,"63"-85"32,-63 106-32,-21 22 15,0-22-15,0 21 0,21 1 16,-21 20-16,0-21 0,-22 1 0,22 20 15,0-20-15,0-1 0,0 0 16,-1 1-16,22-1 0,0 0 16,-21-21-16,21 1 0,0-1 0,0 0 15,0 0-15,0 0 0,21-21 16,1 0-16,-1 0 0,0 0 16,0 0-16,21-21 0,-20 21 0,20-21 15</inkml:trace>
  <inkml:trace contextRef="#ctx0" brushRef="#br0" timeOffset="54648.56">8530 5821 0,'21'-21'15,"-42"42"-15,42-63 0,0 20 0,-21 1 16,0 0-16,0 0 0,0 0 16,0 0-16,-21-1 0,0 1 0,0 0 15,0 0-15,-22 21 0,22 0 16,0 0-16,-21 0 0,21 0 0,-22 21 15,22 0-15,-21 22 0,21-1 0,-1-21 16,1 21-16,0 22 0,0-22 16,21 1-16,0-1 0,0 0 0,0-21 15,0 22-15,0-22 0,0 0 16,0 0-16,21 0 0,0 1 0,0-22 16,1 0-16,-1 0 0,0 0 15,0 0-15,0 0 0,0 0 0,1 0 16,-1-22-16,0 22 0,0-21 15,0 0-15,0 0 0,-21 0 0,22-22 16,-1 22-16,-21-21 0,0 21 16,21-22-16,-21 1 0,0 0 0,0-1 15,0 1-15,0 0 0,0 21 0,0-1 16,0 1-16,0 0 0,-21 42 16,21 22-1,0-22-15,0 21 0,0-21 16,0 22-16,0-1 0,0-21 15,0 21-15,0 1 0,0-22 0,0 21 16,0-21-16,21 1 0,0-1 16,0 0-16,0-21 0,1 0 15,-1 0-15,0 0 0,21 0 0,-21 0 16,1 0-16,20-21 0,-21 0 16,21-1-16,-20 1 0,20 0 0,-21 0 15,0-21-15,0 20 0,1-20 0,-1 0 16,0-1-16,-21-20 0,0 21 15,0-1-15,0 1 0,0 0 0,0-1 16,0 1-16,0 0 0,0 20 16,0 1-16,0 0 0,-21 42 15,0 0 1,21 1-16,-22 20 0,22-21 16,-21 21-16,21 1 0,-21-1 0,21 0 15,-21 1-15,21 20 0,0-20 0,0-1 16,0 0-16,0 1 0,0-1 15,0-21-15,0 21 0,0-20 0,21-1 16,0 0-16,0 0 0,1-21 0,-22 21 16,21-21-16,0 0 0,21 0 15,-21 0-15,1 0 0,-1 0 0,0 0 16,21-21-16,-21 21 0,1-21 16,-1 0-16,0 21 0,0-21 15,0-1-15,0-20 0,1 21 0,-1 0 16,-21 0-16,0-22 0,0 22 15,0-21-15,0 21 0,0-1 0,0 1 16,0 0-16,0 42 16,0 0-16,0 1 15,0-1-15,0 0 0,0 21 0,0-21 16,-21 1-16,21 20 0,0-21 0,0 0 16,0 0-16,0 1 0,0-1 15,21-21-15,0 0 0,0 0 16,0 0-16,22 0 0,-1 0 0,0 0 15,1 0-15,-1 0 16</inkml:trace>
  <inkml:trace contextRef="#ctx0" brushRef="#br0" timeOffset="55156.27">10223 5779 0,'0'0'0,"0"-43"0,0 22 0,0 0 15,0-21-15,-21 20 0,0 1 0,0 0 16,-21 0-16,20 0 0,-20 21 0,21 0 15,-21 0-15,-1 0 0,22 0 16,-21 0-16,-1 21 0,1 0 0,21 0 16,-21 22-16,20-22 0,1 21 0,0 0 15,0-20-15,0 20 16,21 0-16,-21 1 0,21-22 0,0 21 16,0-21-16,0 0 0,0 1 0,21-1 15,0-21-15,0 21 0,0-21 16,0 0-16,1 0 0,20 0 0,-21 0 15,0 0-15,22 0 0,-1-21 0,-21 0 16,21-1-16,1 1 0,-22 0 16,21-21-16,1 21 0,-22-22 0,0 1 15,21 0-15,-21-22 0,1 22 16,-1-22-16,0 1 0,0 20 0,0-20 16,0 21-16,-21-1 0,0 1 0,22 0 15,-22-1-15,0 22 16,0 0-16,0 42 15,0 0-15,-22 22 16,22-1-16,-21 0 0,0 1 16,21 20-16,0 1 0,-21-1 0,0 1 15,21-1-15,0 1 0,0-22 0,0 21 16,0-20-16,0-22 0,0 21 16,0 1-16,0-22 0,21 0 0,0 0 15,0-21-15,0 21 0,1-21 0,-1 0 16,0 0-16,0 0 0,0 0 15,0-21-15,22 0 0,-22 0 16,0-22-16</inkml:trace>
  <inkml:trace contextRef="#ctx0" brushRef="#br0" timeOffset="55340.16">9673 5355 0,'-42'0'16,"-22"21"0,64 1-16,0-1 15,21-21 1,1 0 0,-1 0-16</inkml:trace>
  <inkml:trace contextRef="#ctx0" brushRef="#br0" timeOffset="55992.79">11980 5292 0,'0'0'0,"0"-21"0,0-1 0,0-20 0,0 21 0,-21 0 16,21 0-16,-21-1 15,0 22-15,0 0 0,21 22 16,-22-1 0,22 21-16,0 0 0,0 1 0,0-1 15,0 22-15,22-22 0,-22 21 0,21 1 16,0-1-16,-21-20 0,21 20 15,0-20-15,-21-1 0,0 0 0,21 1 16,-21-22-16,22 21 0,-1-21 0,0 0 16,0-21-1,0 0-15,0 0 0,1 0 0,-1 0 16,0 0-16,0-21 0,0 21 0,0-21 16,1 0-16,-1 0 0,0 0 15,0-1-15,-21-20 0,21 0 0,-21 21 16,21-22-16,-21-20 0,0 20 15,0 1-15,0-21 0,22 20 0,-22 1 16,21-22-16,-21 22 0,0 0 0,21-22 16,0 43-16,-21-21 0,21 21 15,0 42 1,-21 0 0,0 0-16,22 0 0,-22 22 15,0-22-15,0 21 0,0-21 0,0 22 16</inkml:trace>
  <inkml:trace contextRef="#ctx0" brushRef="#br0" timeOffset="56384.56">12869 5652 0,'21'-22'0,"-42"44"0,64-65 0,-22 22 15,0-21-15,0 21 0,-21-1 0,0 1 16,0-21-16,0 21 0,0 0 0,-21 21 15,0 0 1,-22 0-16,22 0 0,-21 0 0,0 0 16,20 21-16,-20 0 0,21 21 0,0-21 15,0 1-15,21 20 0,0-21 16,0 21-16,0 1 0,0-22 0,21 21 16,0-21-16,0 1 0,0-1 15,0 0-15,22 0 0,-22 0 0,21 0 16,-21 1-16,22-1 0,-22 0 0,0-21 15,0 21-15,0 0 0,-21 0 16,-21-21 0,-21 0-16,21 0 15,-22 0-15,22 0 16,-21 0-16,21 0 0,-22 0 0,22 0 16,0-21-16,0 21 0,0-21 0,21 0 15,0 0 1,0 0-16,0-1 0,0 1 0,21 0 15</inkml:trace>
  <inkml:trace contextRef="#ctx0" brushRef="#br0" timeOffset="56736.36">13229 5736 0,'0'0'16,"21"0"-16,0 0 0,1 0 15,-1 0-15,-21-21 0,21 21 16,0-21-16,0 0 0,0 0 15,1-1-15,-1 1 0,0 21 16,0-21-16,0 0 0,-21 0 0,0 0 16,0-1-16,0 1 0,0 0 15,0 0-15,-21 21 0,0 0 16,0 0-16,0 0 0,-1 0 0,1 21 16,0 0-16,0 22 0,0-22 15,0 21-15,-1 0 0,22-20 0,0 20 16,0-21-16,0 21 0,0-20 15,0 20-15,0-21 0,0 0 0,22-21 16,-1 21-16,0 1 0,0-22 16,0 0-16,0 0 0,1 0 15,20 0-15,-21 0 0,21 0 0,-20 0 16,20 0-16,-21-22 0,21 1 0,-20 21 16,-1-21-16,0 0 0,0 0 15,0 0-15,0-22 0</inkml:trace>
  <inkml:trace contextRef="#ctx0" brushRef="#br0" timeOffset="57032.19">13779 5567 0,'0'0'0,"0"-21"0,0-22 0,0 22 16,0 0-16,0 0 0,22 21 16,-22-21-16,21 21 0,0 0 15,0 0-15,0 0 0,0 21 16,1 0-16,-1 0 0,-21 0 16,21 1-16,0 20 0,-21 0 15,21-21-15,-21 22 0,21-22 0,-21 21 16,0-21-16,0 22 0,0-22 15,0 0-15,0 0 0,0 0 0,-21 1 16,0-22 0,0 0-16,21-22 15,0 1-15,0 0 16,0-21-16,0 21 0,0-1 16,0-20-16,0 21 0,21-21 15,0 20-15,0-20 0,1 0 16,20 21-16,-21-1 0,21-20 0,-20 21 15,20 0-15,0 21 0,1-21 16,-1 21-16,0 0 0</inkml:trace>
  <inkml:trace contextRef="#ctx0" brushRef="#br0" timeOffset="57507.92">14711 5440 0,'0'0'0,"-64"0"31,43 0-31,0 21 0,21 0 0,-21-21 16,21 21-16,0 1 16,0 20-16,-21-21 0,21 0 0,0 22 15,0-22-15,0 21 0,0-21 0,0 0 16,0 1-16,0-1 0,0 0 16,0 0-16,0 0 0,0 0 15,-22-21 1,1 0-1,21-21-15,-21 21 0,21-21 16,0 0-16,0 0 0,0 0 16,0-22-16,0 22 0,0-21 0,21-1 15,0 22-15,22-21 0,-22 0 0,0-1 16,21 1-16,1 21 16,-1-22-16,0 22 0,-20 21 0,20 0 15,0 0-15,22 0 0,-22 0 16,-21 21-16,22 22 0,-22-22 0,0 21 15,0 1-15,-21-1 0,0-21 0,0 21 16,0 1-16,0-1 0,-21-21 16,21 22-16,-21-22 0,0 0 0,-1 0 15,1 0-15,0 0 0,0-21 0,0 22 16,0-22 0,42 0-1,0-22 1,0 1-16,21 0 15</inkml:trace>
  <inkml:trace contextRef="#ctx0" brushRef="#br0" timeOffset="57955.66">15875 5503 0,'21'0'0,"-42"0"0,42-21 15,-21 0-15,0 0 0,0 0 16,0 0-16,-21 21 0,0-22 15,0 22-15,-1 0 16,-20-21-16,21 21 0,0 0 0,-22 0 16,1 21-16,21-21 0,-21 22 0,20 20 15,-20 0-15,21-21 0,-21 22 16,20-1-16,1 0 0,0 1 0,0-1 16,21 0-16,0 1 0,0-22 15,0 0-15,0 0 0,21 0 0,0 1 16,0-22-16,22 0 0,-1 0 0,-21 0 15,22 0-15,-1 0 0,-21 0 16,21 0-16,1-22 0,-22 1 0,0 21 16,21-21-16,-20 0 0,-1-21 15,0 20-15,-21 1 0,21-21 16,-21 21-16,21-22 0,-21 22 0,0-21 16,0 21-16,0 0 0,0-1 15,0 1-15,0 42 16,0 1-16,0-1 15,0 0-15,-21 21 0,21-21 16,-21 1-16,21 20 0,0-21 0,0 0 16,0 22-16,0-22 0,0 0 15,0 0-15,21-21 0,0 0 16,0 0-16,1 0 0</inkml:trace>
  <inkml:trace contextRef="#ctx0" brushRef="#br0" timeOffset="58640.27">16404 5461 0,'0'-21'0,"0"42"0,-21-63 0,0 21 15,0 21 1,-1 0-16,1 21 0,21 0 16,0 0-16,-21 0 0,21 0 0,0 22 15,0-22-15,0 21 0,0-21 16,0 22-16,0-22 0,0 0 0,0 0 15,0 22-15,0-22 16,0 0-16,0 0 16,0-42 15,0 0-31,0 0 16,0-1-16,0 1 0,0 0 15,0-21-15,0 21 0,21-22 0,0 1 16,1 21-16,20-22 0,-21 1 0,21 21 15,1-21-15,-1 20 0,0 22 16,22-21-16,-22 21 0,1 0 0,-1 0 16,-21 21-16,21 1 0,-20-1 15,-1 0-15,-21 0 0,0 21 16,0-20-16,0 20 0,0-21 0,0 21 16,0-20-16,0-1 0,-21 0 15,-1 0-15,1 0 0,0 0 0,21 1 16,-21-22-16,0 21 15,0-21-15,-1 0 16,22-21-16,0-1 16,0 1-16,22 0 15,-1 0-15,0 0 0,21 0 0,-21-22 16,22 22-16,-22-21 0,21 21 16,1-22-16,-1 22 0,-21 0 15,21 0-15,-20 0 0,-1 21 0,0 0 16,0 0-16,0 0 0,-21 21 15,0 0-15,0 0 0,0 21 16,0-20-16,0 20 0,-21-21 16,0 21-16,21-20 0,-21 20 0,0-21 15,21 0-15,0 0 0,-22 1 0,22-1 16,-21-21-16,21 21 0,21-42 47,1 21-47,-1-21 15,0-1-15</inkml:trace>
  <inkml:trace contextRef="#ctx0" brushRef="#br0" timeOffset="58992.07">17462 5588 0,'22'0'15,"-1"0"-15,0 0 0,-21-21 16,21 21-16,0 0 0,0-21 0,1 21 15,-1-21-15,0 21 0,0-22 0,21 1 16,-20 0-16,-1 0 0,0 0 16,0 0-16,0-1 0,-21 1 0,0-21 15,0 21-15,0 0 0,0-1 16,0 1-16,-21 21 0,-21 0 16,21 0-16,-22 0 0,1 21 0,0 22 15,-22-22-15,22 21 0,-22 22 16,22-22-16,0 0 0,-1 22 0,22-22 15,0 1-15,21-1 0,0 0 16,0 1-16,21-22 0,0 0 0,22 0 16,-1 0-16,0 0 0,1 1 0,-1-22 15,21 0-15,-20 0 0,20 0 16,-20 0-16,-1-22 0,0 1 0,1 0 16,-1 0-16,0 0 0,1 0 15,-22-1-15,0-20 0,0 21 0</inkml:trace>
  <inkml:trace contextRef="#ctx0" brushRef="#br0" timeOffset="59740.64">783 7281 0,'0'0'0,"21"0"31,0 0-15,1 0-16,20 0 0,-21 0 15,0 0-15,0 0 0,1 0 0,-1 0 16,0 0-16</inkml:trace>
  <inkml:trace contextRef="#ctx0" brushRef="#br0" timeOffset="60156.4">571 7430 0,'-42'42'15,"84"-84"-15,-105 105 0,42-42 0,0 0 0,21 1 16,-22-1-16,44-21 47,-1-21-47,0-1 0,0 22 15,0-21-15,0 21 0,22 0 16,-22-21-16,21 21 0,1 0 16,-22 0-16,21 0 0,0 0 15,-20 21-15,20 0 0,0 1 16,-21-1-16,1 0 0,-1 0 0,0 0 15,-21 22-15,0-22 0,0 0 16,0 21-16,-21-21 0,0 1 0,-1-1 16,-20 0-16,21-21 0,-21 21 15,-1 0-15,1-21 0,21 0 0,-22 0 16,1 0-16,0 0 0,21 0 16,-1 0-16,1 0 0,0 0 15,0 0-15,21-21 16,21 0-1,0 0-15,0 21 0,1-21 16,20 21-16</inkml:trace>
  <inkml:trace contextRef="#ctx0" brushRef="#br0" timeOffset="60337.3">1503 7726 0,'0'0'0,"42"0"0,-21 0 0,0 0 16,-21 21 15,22-42 16,-22 0-47</inkml:trace>
  <inkml:trace contextRef="#ctx0" brushRef="#br0" timeOffset="61684.81">3154 7303 0,'0'0'0,"21"0"16,0 0-1,0 0-15,0 0 16,1-22-16,-1 1 0,0 0 15,21 0-15,-21 0 0,1 0 0,-1-1 16,0 1-16,0 0 0,0-21 16,0 21-16,-21-1 0,0 1 0,0 0 15,0 0-15,0 0 0,0 0 16,0-1-16,0 1 0,-21 0 16,0 21-16,0 0 15,0 0-15,0 0 0,-1 0 0,1 0 16,0 21-16,0 0 0,0 1 15,0-1-15,-1 0 0,1 0 0,21 0 16,-21 22-16,21-22 0,-21 21 0,21-21 16,0 22-16,0-22 0,0 0 15,0 21-15,21-21 0,0 1 0,0-22 16,1 21-16,-1-21 0,0 0 16,21 0-16,-21 0 0,1 0 15,20 0-15,-21 0 0,0 0 16,22 0-16,-22 0 0,0-21 0,-21-1 15,0 1 1,0 0-16,-21 21 16,-22 0-16,22 0 0,-21 0 15,21 0-15,-22 0 0,22 21 16,-21 0-16,21 1 0,0-1 0,-22 21 16,22-21-16,0 22 0,21-22 15,-21 21-15,21 0 0,-21-20 0,21 20 16,-22-21-16,22 21 0,0-20 15,0-1-15,0 0 0,0 0 16,0 0-16,22-21 0,-1 0 16,0 0-16,0 0 0,21 0 15,-20 0-15,-1 0 0,21-21 0,0 21 16,1-21-16,-22 0 0,21 0 0,1 21 16,-1-22-16,0-20 0,1 21 15,-22 0-15,0-22 0,21 22 0,-21-21 16,1 0-16,-1-1 0,0 22 15,-21-21-15,21-1 0,-21 1 0,21 21 16,-21-21-16,0 20 0,0 1 0,21 21 31,-21 21-31,0 22 16,0-22-16,0 21 0,0 1 16,0-1-16,0-21 0,0 21 0,0 1 15,0-1-15,0-21 0,0 22 0,0-22 16,0 0-16,0 21 0,-21-21 15,21 1-15,-21-22 0,21 21 0,-21 0 16,0-21 0,21-21-1,0 0 1,0-1-16,0-20 16,0 21-16,0 0 0,0-22 15,21 22-15,0-21 0,0 0 16,0-1-16,22 1 0,-22 0 15,0 20-15,0 1 0,22 0 0,-22 0 16,0 21-16,0 0 0,0 21 16,0 0-16,1 0 0,-1 1 0,-21 20 15,0 0-15,0-21 0,0 22 16,0-1-16,0-21 0,0 22 0,0-22 16,0 21-16,0-21 0,0 0 0,-21 1 15,21-1-15,-22 0 0,22 0 16,22-42 15,-1 0-15,0 0-16,0-1 0,0 1 0,0 0 15,1 0-15</inkml:trace>
  <inkml:trace contextRef="#ctx0" brushRef="#br0" timeOffset="61936.67">4635 6964 0,'0'0'0,"0"21"32,0 0-32,0 0 0,0 22 15,0-1-15,-21 0 0,21 1 16,0 20-16,0-20 0,-21-1 0,21 21 16,-21-20-16,21-1 0,0 0 0,-21-20 15,21 20-15,0-21 0,0 0 16,0 0-16,0 1 0,0-1 0,21-21 31,0 0-31,0 0 0,0 0 16,22-85-1</inkml:trace>
  <inkml:trace contextRef="#ctx0" brushRef="#br0" timeOffset="62131.56">4381 7324 0,'-21'0'16,"42"0"-16,-63 0 0,42 21 0,0 0 16,21-21-1,0 0-15,1 0 0,-1 0 16,0 0-16,21 0 0,-21 0 0,22 0 16,-1 0-16,0 0 0,1-21 15,-22 21-15,21-21 0,1 21 0,-22-21 16,0 21-16,21-22 0,-21 1 0</inkml:trace>
  <inkml:trace contextRef="#ctx0" brushRef="#br0" timeOffset="62488.79">5038 7387 0,'21'0'31,"0"0"-15,0-21-16,0 0 0,0 0 16,-21 0-16,22-1 0,-1 1 15,-21 0-15,21 0 0,-21 0 16,0 0-16,0-1 0,0 1 16,0 0-16,-21 21 0,0 0 0,-1 0 15,1 0-15,0 0 0,0 21 16,0 0-16,21 1 0,-21 20 0,21-21 15,-22 21-15,22 1 0,0-22 0,0 21 16,0 1-16,0-22 0,0 0 16,0 21-16,22-21 0,-1 1 0,0-22 15,0 21-15,0-21 0,0 0 16,1 0-16,-1 0 0,21 0 0,-21 0 16,22 0-16,-22 0 0,21-21 15,-21-1-15,0 22 0,22-21 0</inkml:trace>
  <inkml:trace contextRef="#ctx0" brushRef="#br0" timeOffset="62775.52">5567 7154 0,'0'-21'15,"0"42"-15,0-63 0,0 21 0,21 0 16,0 21 0,0 0-16,0 0 0,1 21 15,-1 0-15,0 0 0,0 0 0,0 22 16,0-22-16,1 21 0,-1-21 15,-21 22-15,0-1 0,21-21 16,-21 0-16,0 1 0,0-1 0,0 0 16,0 0-16,0 0 0,0-42 47,0 0-47,0 0 0,0 0 15,0-1-15,0-20 0,0 21 0,0-21 16,0-1-16,0 1 0,21 0 0,0-1 15,0 1-15,-21 0 0,22-1 16</inkml:trace>
  <inkml:trace contextRef="#ctx0" brushRef="#br0" timeOffset="63308.65">7302 6900 0,'0'0'0,"0"-21"0,0 0 0,0 0 15,0 0-15,0 0 16,0-1-16,0 1 0,22 21 31,-1 0-31,0 43 0,0-22 0,0 21 16,0 0-16,1 1 0,-1 20 0,0 1 16,0-1-16,-21-20 0,0 20 15,21 1-15,-21-22 0,0 0 0,0 1 16,0-1-16,0 0 0,0-21 15,0 1-15,0-1 0,0 0 0,21-21 32,-21-21-17</inkml:trace>
  <inkml:trace contextRef="#ctx0" brushRef="#br0" timeOffset="63547.96">8001 6816 0,'0'0'0,"-21"21"0,0 0 0,21 21 0,-22-20 15,1 20-15,0 0 0,0 22 16,0-22-16,0 22 0,-1-22 0,1 0 16,-21 22-16,21-22 0,0 0 15,21 1-15,-22-22 0,22 21 16,-21-21-16,21 1 0,0-1 0,21 0 15,1-21-15,-1 0 16,0 0-16,21 0 0,-21-21 16,22 0-16,20-1 0</inkml:trace>
  <inkml:trace contextRef="#ctx0" brushRef="#br0" timeOffset="64459.65">8488 7112 0,'0'0'0,"-43"-85"31,22 64-15,0 21-16,0 0 15,0 0-15,0 0 0,-1 0 16,1 0-16,0 0 0,0 21 0,0 1 16,0 20-16,-1-21 0,1 21 15,0 1-15,0 20 0,0-20 0,0-1 16,-1 0-16,1 1 0,21-1 0,0 0 15,0-21-15,0 1 0,0 20 16,0-21-16,21-21 0,1 21 0,-1-21 16,0 0-16,21 0 0,-21 0 15,22-21-15,-22 0 0,21 0 16,-21 0-16,22-1 0,-22 1 0,0 0 16,21-21-16,-20-1 0,-1 1 0,0 21 15,0-43-15,-21 22 0,0 0 16,21-1-16,-21 22 0,0-21 0,21 21 15,-21 0-15,0-1 0,0 44 32,0-1-32,0 0 0,0 0 0,-21 21 15,21 1-15,0-1 0,-21 0 16,21 1-16,0-1 0,0 0 0,0-20 16,0 20-16,0-21 0,0 0 15,0 0-15,0 1 0,21-22 16,0 0-16,1 21 0,-1-21 0,0 0 15,0 0-15,21 0 0,-20 0 16,20-21-16,-21-1 0,21 1 0,-20 0 16,20 0-16,0 0 0,-21 0 0,1-22 15,20 22-15,-21-21 0,0-1 16,0 1-16,1 0 0,-22-1 0,0 1 16,0 0-16,0-1 0,0 22 0,0 0 15,0 0-15,0 0 0,0 0 16,-22 21-1,22 21-15,0 0 0,-21 0 0,21 0 16,-21 22-16,21-1 0,-21 0 16,21 1-16,0-1 0,0 0 0,0 1 15,0-1-15,-21 0 0,21-21 16,0 22-16,0-22 0,0 0 0,0 0 16,21 0-16,-21 1 0,21-22 0,0 0 15,0 0-15,1 0 0,-1 0 16,0 0-16,0 0 0,21 0 0,-20 0 15,-1-22-15,0 1 0,0 0 0,0 0 16,0 0-16,1 0 0,-1-22 16,-21 22-16,0-21 0,21 21 15,-21-22-15,0 22 0,21-21 0,-21 21 16,0-1-16,0 44 31,0-1-31,0 0 0,0 21 0,0-21 16,0 1-16,0 20 0,0-21 15,-21 21-15,21-20 0,0-1 0,0 0 16,0 0-16,0 0 0,0 0 0,21 1 16,0-22-16,0 0 15,1 0-15,-1 0 0,21 0 0,-21 0 16,22 0-16,-1-22 0,0 22 0</inkml:trace>
  <inkml:trace contextRef="#ctx0" brushRef="#br0" timeOffset="64980.86">10245 7197 0,'21'-43'0,"-42"86"0,42-128 16,-21 64-16,0-21 0,0 20 16,0 1-16,-21 0 0,-1 21 0,1-21 15,-21 21-15,21 0 0,-22 0 0,22 0 16,-21 0-16,0 21 0,20 0 16,-20 0-16,21 1 0,0 20 0,0-21 15,-1 21-15,1 1 0,0-1 0,0-21 16,21 22-16,0-1 0,0-21 15,0 21-15,0-20 0,0 20 16,0-21-16,0 0 0,21 0 0,0-21 0,0 22 16,1-22-16,-1 0 15,0 0-15,0 0 0,21 0 0,-20 0 16,-1 0-16,21-22 0,-21 1 0,0 0 16,22 0-16,-22 0 0,0-22 15,0 1-15,0 0 0,1-1 0,-1 1 16,0 0-16,-21-22 0,21 22 15,0-22-15,-21 22 0,21 0 0,-21-22 16,22 22-16,-22 0 0,21-1 0,-21 22 16,0-21-16,0 21 0,0 42 31,0 21-31,0 0 16,0-20-16,-21 41 0,21-21 15,-22 22-15,1-22 0,21 22 0,-21-1 16,21-20-16,0 20 0,0-21 0,0 22 15,0-22-15,0-21 0,0 22 16,0-22-16,21 0 0,-21 0 0,21 0 16,1 1-16,-1-22 0,0 0 0,0 0 15,0 0-15,0 0 0,1 0 16,-1 0-16,0-22 0,0 1 0,-21 0 16,21 0-16,-21 0 0,21-22 15,-21 22-15</inkml:trace>
  <inkml:trace contextRef="#ctx0" brushRef="#br0" timeOffset="65155.76">9715 6985 0,'0'0'0,"-21"0"0,0 0 16,0 0-16,0 0 0,0 0 0,-1 0 15,22 21 16,22-21-15,-1 0-16</inkml:trace>
  <inkml:trace contextRef="#ctx0" brushRef="#br0" timeOffset="65615.5">12552 6922 0,'0'-22'15,"0"44"-15,0-65 0,0 22 0,0-21 0,0 21 16,0-1-16,0 1 16,0 42-1,0 1 1,0 20-16,0 0 0,0 1 15,0 20-15,0-21 0,0 43 0,0-21 16,-21-1-16,21 1 0,-22-1 16,22 1-16,-21-1 0,0-21 0,0 22 15,0-22-15,21-21 0,-21 22 0,21-22 16,-22 21-16,22-21 0,0 1 16</inkml:trace>
  <inkml:trace contextRef="#ctx0" brushRef="#br0" timeOffset="65923.32">12361 7430 0,'0'0'0,"0"-43"15,0-20-15,0-1 0,0 22 0,0-22 16,0 1-16,0 21 0,21-1 0,1-20 16,-1 20-16,0 1 0,21 21 15,-21-21-15,22 20 0,-22 1 0,21 0 16,1 0-16,-1 21 0,0 0 15,1 21-15,-1 0 0,0 0 0,1 22 16,-1-22-16,-21 21 0,0 1 0,0-1 16,-21 0-16,0 1 0,0-1 15,-21 0-15,0 1 0,0-1 16,-21-21-16,-1 21 0,1-20 0,21-1 16,-22 0-16,1 0 0,21 0 15,-21 0-15,20-21 0,1 0 0,0 22 16,21-44 15,21 1-31,0 21 0,1-21 16,-1 21-16,0-21 0</inkml:trace>
  <inkml:trace contextRef="#ctx0" brushRef="#br0" timeOffset="67127.63">13144 7281 0,'0'0'0,"22"-21"0,-1 21 0,21-21 15,-42 0-15,21 0 16,-21 0-16,0-1 16,0 1-16,-21 0 0,0 0 15,0 21-15,0 0 16,-1 0-16,1 0 0,0 0 16,0 0-16,0 21 15,21 0-15,0 0 0,-21 22 0,21-22 16,-22 21-16,22 1 0,-21-22 0,21 21 15,0 0-15,0-20 0,0-1 16,0 21-16,0-21 0,0 0 16,0 1-16,21-1 15,1-21-15,-1 0 0,0 0 16,0 0-16,0-21 0,0-1 0,1 22 16,20-21-16,-21 0 0,0 0 0,0 0 15,1-22-15,-1 22 0,-21 0 16,0-21-16,21-1 0,-21 22 0,0-21 15,0 21-15,0-22 0,0 22 16,0 0-16,0 42 31,0 0-31,0 1 0,0-1 0,-21 21 16,21-21-16,0 22 0,0-22 16,0 21-16,0-21 0,0 0 0,0 22 15,0-22-15,21 0 16,0 0-16,0-21 0,0 21 15,1-21-15,-1 0 0,21 0 16,-21 0-16,0 0 0,1 0 0,20-21 16,-21 0-16,21 21 0,-20-21 0,-1 0 15,0 0-15,21-22 0,-21 22 16,1-21-16,-1 21 0,0-22 0,0 1 16,-21 0-16,0 20 0,0-20 0,0 21 15,0 0-15,0 0 0,0-1 16,-21 22-1,0 0-15,0 0 0,-1 0 16,1 22-16,21-1 0,-21 0 16,21 0-16,0 0 0,0 0 0,0 22 15,0-22-15,0 0 0,21 21 16,-21-20-16,21-1 0,1 0 0,-1 0 16,0 0-16,21 0 0,-21 1 0,1-1 15,-1-21-15,0 21 0,0-21 16,-42 0 15,0 0-15,0 0-16,-1-21 0,1 0 15,0 21-15,0-22 0,0 22 0,0 0 16,-1-21-16,1 21 0,0 0 16,0 0-16,21 21 15,0 1-15,0-1 16,0 0-16,0 0 15,21-21-15,0 21 0,0-21 16,1 0-16,-1 0 0,0 0 16,0 0-16,0 0 0,22 0 15,-22 0-15,0-21 0,21 21 0,-21-21 16,1 21-16,20-21 0,-21 0 16,21-1-16,-20 1 0,20 0 0,-21-21 15,21 21-15,-20-22 0,-1 1 16,21 21-16,-21-22 0,0 1 0,1 21 15,-1-21-15,0 20 0,-21-20 0,0 21 16,0 0-16,0 0 16,-21 21-16,0 0 0,-1 21 15,1 0-15,-21 0 0,21 0 0,0 0 16,-1 22-16,-20-1 0,42-21 16,0 22-16,-21-1 0,21 0 15,0-21-15,0 1 0,0 20 16,21-21-16,-21 0 0,21 0 0,0 1 15,-21-1-15,22-21 0,-1 0 16,-21 21-16,21-21 16,-42 0-1,0 0-15,-1 0 16,1 0-16,0 0 0,0 0 16,0 0-16,0 0 0,-1-21 15,22 0-15,0-1 0,0 1 16,22 0-16</inkml:trace>
  <inkml:trace contextRef="#ctx0" brushRef="#br0" timeOffset="67708.3">14774 7006 0,'0'0'16,"0"21"-16,0 1 15,0-1-15,0 0 0,0 21 16,0-21-16,-21 22 0,21-22 0,-21 21 15,21-21-15,0 22 0,-21-22 16,21 0-16,-21 0 0,21 0 0,0 1 16,0-1-16,21-21 31,0 0-31,0 0 16,-21-21-16,21 21 0,0-22 15,1 1-15,-1 0 0,-21 0 0,21 0 16,0 0-16,0-1 0,0-20 0,-21 21 15,22 0-15,-1 0 0,0-1 16,-21 1-16,0 42 31,0 1-31,0-1 0,0 21 16,0-21-16,0 0 0,0 1 0,0-1 16,0 0-16,0 0 0,0 0 0,0 0 15,0 1-15,21-1 16,0-21-16,0 0 0,1 0 15,-1 0-15,0 0 0,21 0 0,-21 0 16,1 0-16,-1-21 0,0 21 16,21-22-16,-21 1 0,1 0 0,-1 0 15,0 0-15,0 0 0,0-22 16,-21 22-16,0-21 0,0-1 0,0 1 16,0 21-16,0-21 0,0 20 0,0-20 15,-21 21-15,0 0 0,0 0 16,0 21-16,-1 0 0,1 0 0,-21 0 15,21 0-15,-22 0 0,22 0 0,0 21 16,0 0-16,0-21 16,21 21-16,0 0 0,0 0 0,0 1 15,21-1-15,21 0 0,-21-21 16,22 21-16,-1-21 0</inkml:trace>
  <inkml:trace contextRef="#ctx0" brushRef="#br0" timeOffset="68104.07">15938 6964 0,'0'0'0,"0"-42"31,-21 42-31,0 0 0,0 0 0,0 0 16,0 21-16,-1 0 0,1 0 15,0 0-15,0 22 0,0-22 0,0 21 16,-1-21-16,1 22 0,21-22 0,-21 21 15,21-21-15,0 0 0,0 1 16,0-1-16,0 0 0,21 0 0,0-21 16,1 0-16,-1 0 0,0 0 15,0 0-15,0 0 0,0 0 0,1 0 16,-1 0-16,0-21 0,0 0 0,0 0 16,-21-1-16,21 1 0,1 0 15,-22-21-15,21 21 0,-21-22 16,0 22-16,0-21 0,0 21 0,0-22 15,0 22-15,0 0 0,0 0 16,0 0-16,-21-1 0,-1 22 0,1 0 16,0 0-16,0 22 15,21-1-15,0 0 16,0 0-16,0 0 0,0 0 16,0 1-16,21-22 0,0 21 0,0 0 15</inkml:trace>
  <inkml:trace contextRef="#ctx0" brushRef="#br0" timeOffset="68483.85">16277 6985 0,'0'0'16,"21"0"-16,-21-21 0,21 0 15,1 21-15,-1 0 16,0 0-16,0 0 0,-21 21 15,21-21-15,0 21 0,-21 0 0,22 0 16,-22 22-16,0-22 0,21 21 16,-21-21-16,0 22 0,0-22 0,0 21 15,0-21-15,0 1 0,0-1 0,-21 0 16,21 0-16,-22-21 16,22 21-16,-21-21 15,0 0 1,21-21-16,0 0 15,0 0-15,0 0 0,0-22 16,21 22-16,0 0 0,1-21 16,-1 20-16,-21 1 0,42-21 0,-21 21 15,0 0-15,1-1 0,-1 1 0,0 0 16,0 0-16,21 21 0,-20 0 16,-1 0-16,0 0 0,0 0 15,0 0-15,0 0 0</inkml:trace>
  <inkml:trace contextRef="#ctx0" brushRef="#br0" timeOffset="69059.52">17441 6964 0,'0'0'0,"0"-21"15,-21 0-15,21-1 0,-21 1 16,0 21-16,0 0 0,-1 0 16,1 0-16,0 0 0,0 21 0,0 1 15,0-1-15,-22 0 0,22 0 16,0 21-16,0-20 0,0 20 0,-1 0 16,1 1-16,0-22 0,21 21 0,0 0 15,0 1-15,0-22 0,0 0 16,0 0-16,0 0 0,21 1 0,0-1 15,1-21-15,-1 0 0,0 0 16,21 0-16,-21 0 0,1 0 0,-1 0 16,0 0-16,21-21 0,-21-1 15,1 22-15,-1-21 0,0-21 16,0 21-16,21 0 0,-20-22 0,-1 1 16,0 0-16,0-1 0,0 1 0,0 0 15,1-1-15,-1 1 0,0-22 16,-21 22-16,21 0 0,-21-1 0,21 22 15,-21 0-15,0 0 0,0 42 16,0 0 0,-21 0-16,21 22 0,-21-1 15,21 0-15,-21 1 0,21-1 0,0 22 16,0-22-16,0 0 0,0 1 0,0-1 16,21 0-16,0-21 15,-21 22-15,21-22 0,0 0 0,1 0 16,-1 0-16,0 1 0,0-1 0,0-21 15,0 0-15,1 21 0,-1-21 16,0 0-16,21 0 0,-21 0 0,22 0 16,-22-21-16,21 21 0,-21-21 15,22 21-15</inkml:trace>
  <inkml:trace contextRef="#ctx0" brushRef="#br0" timeOffset="69968">1185 8848 0,'0'0'0,"-106"84"31,64-62-31,21 20 0,0 21 16,0-20-16,-22-1 0,22 22 15,0-22-15,21 0 0,0 22 0,0-22 16,0 0-16,0 1 0,0-1 15,21-21-15,0 22 0,22-22 16,-1 0-16,0-21 0,1 0 0,-1 0 16,0 0-16,1 0 0,-1 0 15,0 0-15,1-21 0,-1 21 0,-21-21 16,0-1-16,0 1 16,-21 0-16,0 0 0,0 0 0,0 0 15,-21-1-15,0 1 0,0 21 16,-21-21-16,-1 0 0,22 21 0,-21 0 15,-1 0-15,1 0 0,21 0 16,-21 0-16,20 0 0,1 21 0,0 0 16,0 0-16,21 1 15,0-1-15,0 0 0,0 0 0,21 0 16,0-21 0,0 0-16</inkml:trace>
  <inkml:trace contextRef="#ctx0" brushRef="#br0" timeOffset="70120.91">2095 9313 0</inkml:trace>
  <inkml:trace contextRef="#ctx0" brushRef="#br0" timeOffset="71017.39">3577 8975 0,'0'0'0,"21"-21"0,-21-1 0,0 1 15,0 0-15,0 0 0,0 0 0,-21 21 16,0 0-16,0 0 16,0 21-16,-22 0 0,22 0 15,-21 22-15,21-1 0,-22 21 16,22-20-16,-21 20 0,21-20 0,-1 20 15,1-21-15,21 22 0,0-22 0,0 22 16,0-22-16,0 0 0,21-20 16,-21 20-16,22-21 0,20 0 0,-21 0 15,21-21-15,1 0 0,-1 0 16,0 0-16,22 0 0,-22-21 0,1 0 16,20 0-16,1 0 0,-22 0 15,0-22-15,22 22 0,-22-21 0,-21 21 16,22-22-16,-22 1 0,21 0 0,-21-1 15,-21 1-15,21-22 16,-21 22-16,0-21 0,0-1 0,0 22 16,0-22-16,0 22 0,0 0 0,0 20 15,0-20-15,0 21 16,0 42-16,0 0 16,0 22-16,0-1 0,-21 0 15,21 1-15,0 20 0,0-21 0,0 22 16,0-22-16,0 22 0,0-22 0,0 0 15,0 1-15,0-22 0,0 21 16,0-21-16,0 22 0,0-22 0,0 0 16,21-21-16,-21 21 0,22-21 15,-1 0-15,0 0 0,0 0 16,-21-21-16,21 21 0,22-21 0,-22 0 16,-21 0-16,21-1 0,0 1 15,0 0-15,0 0 0,-21 0 0,0 0 16,0-1-16,0 1 0,0 0 15,0 0-15,0 42 16,0 0 0,0 0-16,-21 1 0,21-1 15,-21 0-15,21 0 0,0 0 0,-21 0 16,21 1-16,0-1 0,0 0 0,0 0 16,0 0-1,0-42 1,0 0-1</inkml:trace>
  <inkml:trace contextRef="#ctx0" brushRef="#br0" timeOffset="71180.31">4424 9038 0,'0'21'16,"0"1"-16,0-1 15,0 0 1,0 0-16,0 0 0,21 0 16,0-21-16,0 22 15</inkml:trace>
  <inkml:trace contextRef="#ctx0" brushRef="#br0" timeOffset="71428.17">5080 9081 0,'0'0'16,"-64"0"0,43 0-16,0 0 0,0 21 15,0 0-15,0 0 0,-22 0 0,22 22 16,0-22-16,0 21 0,0 0 16,-1-20-16,22 20 0,0-21 0,0 21 15,0-20-15,0-1 0,0 0 16,0 0-16,0 0 0,22 0 0,20-21 15,-21 0-15,0 0 0,22 0 16,-22 0-16,21 0 0,-21-21 0,22 0 16,-22 0-16,21 0 0,-21 0 0</inkml:trace>
  <inkml:trace contextRef="#ctx0" brushRef="#br0" timeOffset="71904.89">5334 9017 0,'0'0'0,"0"-42"0,0-1 16,0 22-16,0-21 0,0 21 15,0 42 1,0 0-16,0 0 0,0 22 16,-21-22-16,21 21 0,0 0 0,0 1 15,-21-1-15,21 0 0,-22 1 16,22-1-16,-21-21 0,21 22 0,0-22 16,0 0-16,-21 0 0,21 0 0,0 0 15,-21-21-15,21 22 16,0-44-1,0 1-15,0 0 16,21 21-16,0-21 0,-21 0 16,21 0-16,1-22 0,-1 22 15,0 0-15,0 0 0,0-22 0,0 22 16,1 0-16,-1 21 0,0-21 16,0 21-16,0 21 15,-21 0 1,0 0-16,-21 1 0,0-1 15,0 0-15,0-21 0,-1 21 0,1 0 16,0 0-16,-21-21 0,21 22 16,-1-22-16,1 0 0,0 0 15,21 21-15,0 0 32,0 0-32,0 0 0,21-21 15,0 21-15,1 1 0,-22-1 0,21-21 16,0 21-16,0 0 0,0 0 15,0 0-15,1-21 0,-1 0 16,0 0-16</inkml:trace>
  <inkml:trace contextRef="#ctx0" brushRef="#br0" timeOffset="73005.28">7620 8996 0,'-21'-21'15,"42"42"-15,-63-63 16,42 20-16,0 1 0,-22 0 0,22-21 16,-21 21-16,0-1 0,21-20 0,-21 21 15,21 0-15,-21 0 0,0-1 16,-1 22-16,1-21 0,0 21 0,0 0 16,-21 0-16,20 0 0,1 0 0,-21 0 15,21 21-15,0 1 0,-22 20 16,22-21-16,0 43 0,0-22 0,0 0 15,-1 22-15,22-1 0,0-20 16,0 20-16,0-21 0,0 22 0,0-22 16,0 1-16,0-1 0,22 0 0,-1-21 15,0 22-15,0-22 16,0 0-16,0 0 0,22-21 0,-22 0 16,21 0-16,-21 0 0,22 0 0,-1 0 15,-21-21-15,22 0 0,-1 0 16,0 0-16,1-1 0,-1 1 0,0-21 15,-21 21-15,1-22 0,20 1 0,-21 0 16,-21-1-16,0 1 0,0-21 16,0 20-16,-21-20 0,21 20 0,-42-20 15,20 21-15,-20-1 0,0 1 0,21 0 16,-22 20-16,1 22 0,0 0 16,20 0-16,-20 0 0,21 0 15,-21 22-15,20 20 0,1-21 16,21 43-16,0-22 0,0 21 0,0-20 15,0 20-15,0-20 0,0 20 0,21-21 16,1 22-16,-1-22 0,0 1 16,0-22-16,0 21 0,0-21 0,22 0 15,-22 1-15,21-1 0,1 0 0,-1-21 16,0 0-16,1 0 0,-1 0 16,0 0-16,1 0 0,-1-21 0,0 0 15,-21-1-15,22 1 0,-22 0 0,21 0 16,-21 0-16,1-22 0,-1 22 15,-21 0-15,0-21 0,21 21 16,-21-22-16,0 22 0,0 0 0,0 0 16,0 0-16,0-1 0,0 44 31,0-1-31,0 0 0,0 0 16,0 0-16,0 22 0,0-22 0,0 0 15,0 0-15,0 21 0,-21-20 0,21-1 16,-21 0-16,21 0 15,0 0-15,0-42 47,0 0-31,0 0-16,0 0 0,0-22 16,21 22-16,0 0 0,0-21 15,-21-1-15,21 22 0,0-21 0,1-1 16,-1 1-16,21 21 0,-21 0 0,22 0 15,-22 21-15,21 0 0,-21 0 16,0 0-16,22 42 0,-22-21 0,0 0 16,-21 22-16,0-1 0,21 0 0,-21 1 15,0-22-15,0 21 16,0-21-16,0 22 0,-21-22 0,21 0 0,-21 0 16,21 0-16,0 0 0,-21-21 0,21 22 15,-21-22-15</inkml:trace>
  <inkml:trace contextRef="#ctx0" brushRef="#br0" timeOffset="75172.02">10499 8573 0,'0'0'0,"0"21"32,0 0-17,0 21-15,-22 1 0,22-1 0,-21 0 16,0 22-16,0-1 0,0-20 0,0 20 16,-1-21-16,1 22 0,0-22 15,0 1-15,0-1 0,0-21 16,-22 21-16,22-20 0,0-1 0,0 0 15,0-21-15,21 21 0,-22 0 16,1-21-16,21-21 16,0 0-1,0 0-15,0 0 16,0-1-16,0 1 0,0-21 0,0 21 16,0-22-16,0 1 0,0 21 0,0-21 15,0-1-15,0 1 0,0 0 16,21 20-16,1 1 0,-22 0 0,21 21 15,0 0-15,0 0 16,-21 21-16,21 0 0,0 22 16,1-22-16,-22 21 0,21 1 0,-21-22 15,0 21-15,21-21 0,0 22 16,-21-22-16,21 21 0,-21-21 0,0 0 16,21 1-16,1-1 0,-1-21 15,0 0-15,0 0 16,0 0-16,0 0 0,1 0 15,147-106 17,-127 85-32,-21-22 0,-21 22 0,22 0 15,-1 0-15,-21-21 0,21 20 16,-21 1-16,0 0 0,0 0 16,0 0-16,0 42 15,0 0 1,0 0-16,-21 22 15,21-22-15,0 0 0,-21 0 0,21 0 16,0 22-16,0-22 0,0 0 0,0 0 16,0 0-16,0 0 15,21 1-15,0-22 0,0 0 16,0 0-16,0 0 0,22 0 0,-22 0 16,0 0-16,21 0 15,-20-22-15,20 22 0,-21-21 0,21 0 0,-20 0 16,-1 0-16,21 0 0,-21-1 15,0 1-15,-21 0 0,0-21 16,22 21-16,-22-22 0,0 1 0,0 21 16,0-22-16,-22 22 0,1-21 0,0 21 15,0 21-15,-21-21 0,20 21 16,1 0-16,-21 0 0,0 0 0,20 0 16,1 21-16,-21 0 0,21 0 15,0 0-15,-1 0 0,1 22 0,21-22 16,0 0-16,0 21 0,0-20 0,0-1 15,0 0-15,0 0 0,21 0 16,22 0-16,-22 1 0,0-22 0,21 0 16,-20 0-16</inkml:trace>
  <inkml:trace contextRef="#ctx0" brushRef="#br0" timeOffset="75809.64">11853 8975 0,'0'0'0,"21"-127"31,-42 127-31,0-21 0,0 21 0,0 0 16,0 0-16,-1 0 0,1 0 15,-21 21-15,21 0 0,0 0 16,-22 0-16,22 0 0,0 22 0,0-22 16,0 21-16,-1-21 0,22 22 15,0-22-15,0 21 0,0-21 0,0 1 16,0-1-16,0 0 0,22-21 0,-1 21 15,0-21-15,0 0 0,0 0 16,22 0-16,-22 0 0,21 0 0,-21 0 16,22-21-16,-22 0 0,0 0 0,21 21 15,-21-22-15,1 1 0,-22 0 16,21 0-16,-21 0 0,21 0 0,-21-1 16,0-20-16,0 21 0,0 0 15,0 0-15,-21 42 31,0 21-31,21-21 16,0 0-16,-22 22 0,22-22 0,-21 21 16,21-21-16,-21 22 0,21-1 15,0 0-15,0 1 0,0-1 0,-21 0 16,21 22-16,0-22 0,0 22 0,0-1 16,0-20-16,0 20 0,0 1 15,0-1-15,0-21 0,0 22 0,0-22 16,-21 1-16,21 20 0,0-21 0,0 1 15,-21-1-15,-1-21 0,22 22 16,0-22-16,-21 21 0,0-21 16,0 0-16,0-21 0,0 22 0,-1-22 15,1 0-15,0 0 0,-21 0 0,21 0 16,-22-22-16,1 1 0,0 0 0,-1-21 16,1 21-16,-22-22 0,22 22 15,-21-21-15,20-1 0,1-20 0,0 21 16,20-1-16,1 1 0,21 0 0,0-22 15,0 22-15,0-1 0,0 1 0,21 0 16,22-1-16,-22 1 0,21 0 16,1 21-16,-1-22 0,0 1 15,1 0-15</inkml:trace>
  <inkml:trace contextRef="#ctx0" brushRef="#br0" timeOffset="76039.52">12319 8848 0,'0'0'0,"21"0"16,-21 21 0,-21 0-16,21 21 15,-21-20-15,21 20 0,-21-21 16,21 21-16,0-20 0,0 20 0,-22-21 16,22 0-16,0 0 0,-21 1 15,21-1-15,0 0 16,0-42 15,0 0-31,0-1 16</inkml:trace>
  <inkml:trace contextRef="#ctx0" brushRef="#br0" timeOffset="76208.44">12277 8700 0,'-22'-22'31,"22"44"1,22-1-17,-22 0-15,21-21 0,0 21 16,0-21-16,0 0 0,0 21 0</inkml:trace>
  <inkml:trace contextRef="#ctx0" brushRef="#br0" timeOffset="76608.2">12658 8805 0,'0'22'16,"0"20"-16,0-21 15,-22 0-15,22 22 0,0-22 16,0 21-16,0 0 0,0-20 16,0 20-16,0-21 0,0 0 0,0 0 15,0 1-15,0-1 0,0 0 16,-21-21-16,0 0 15,0-21 17,21 0-32,0-1 15,0 1-15,0 0 0,0-21 0,21 21 16,0-22-16,0 1 0,1 0 16,20-1-16,-21 22 0,21-21 0,1 21 15,-22-1-15,21 1 0,22 21 16,-22 0-16,0 0 0,-20 21 15,20 1-15,-21-1 0,0 21 0,0-21 16,-21 22-16,0-1 0,0 0 0,0-21 16,0 22-16,-21-22 0,21 21 15,-21-21-15,0 1 0,0-1 0,0-21 16,21 21-16,-22 0 0,1-21 0,0 0 16</inkml:trace>
  <inkml:trace contextRef="#ctx0" brushRef="#br0" timeOffset="77339.78">14203 8573 0,'0'-22'0,"0"44"0,0-65 0,0 22 0,0 0 16,0 0-16,0 0 15,0 42 17,0 0-32,0 21 0,0-21 0,0 22 15,0-1-15,0 22 0,21-22 0,-21 21 16,0-20-16,0 20 0,21-20 15,-21-1-15,0 0 0,0 1 16,0-1-16,0 0 0,0-21 0,0 1 16,0-1-16,0 0 0,0 0 0,-21-21 31,0 0-15,21-21-16,0 0 0,-21 0 15,21-1-15,0 1 0,0 0 16,0 0-16,0-21 0,0-1 0,21 1 15,0 21-15,0-22 0,21 1 16,-20 21-16,20 0 0,0 0 16,1-1-16,-1 22 0,0 0 0,1 0 15,-1 22-15,0-22 0,1 21 16,-22 0-16,21 21 0,-21-21 0,-21 22 16,0-22-16,0 21 0,0-21 0,0 1 15,0 20-15,-21-21 0,-21 0 16,21 0-16,-22 1 0,1-22 0,0 21 15,20 0-15,-20-21 0,0 0 16,21 21-16,-22-21 0,22 0 0,21-21 31,0 0-31,21 0 16,0-1-16,1 1 0,-1 0 16,21 0-16</inkml:trace>
  <inkml:trace contextRef="#ctx0" brushRef="#br0" timeOffset="77747.53">14986 8784 0,'0'0'0,"0"85"31,0-64-31,-21 0 0,21 22 16,0-1-16,-21-21 0,-1 21 0,22-20 16,-21 20-16,21-21 0,0 0 15,0 22-15,0-22 0,0 0 16,0 0-16,21 0 15,1-21-15,-1 0 16,0 0-16,0 0 0,0 0 16,0-21-16,1 21 0,-1-21 0,21 0 15,-21 0-15,0-1 0,1 1 0,-1-21 16,0 21-16,0-22 0,0 1 16,-21 0-16,0-1 0,21 22 0,-21-21 15,0 21-15,0 0 0,0-1 16,0 44-1,0 20-15,0-21 16,-21 21-16,0-20 0,21 20 16,0-21-16,0 21 0,0 1 0,0-22 15,0 0-15,0 0 0,0 0 0,0 1 16,0-1-16,0 0 0,21-21 16,0 0-1,1 0-15,-1 0 0,0 0 0,0-21 16,0 0-16</inkml:trace>
  <inkml:trace contextRef="#ctx0" brushRef="#br0" timeOffset="77995.39">15811 8551 0,'0'0'0,"0"-21"0,22-21 16,-22 21-1,0 42 1,-22 0-16,1 21 0,0 1 0,0-1 15,21 0-15,-21 1 0,0 20 16,21-20-16,0-1 0,-22 0 0,22 1 16,-21-1-16,21 0 0,0 1 15,0-22-15,0 0 0,0 0 0,0 0 16,0 0-16,21-21 0,1 0 16,-1 0-16,0 0 0,0 0 15,0-21-15,0 21 0,22-21 16,-22 0-16</inkml:trace>
  <inkml:trace contextRef="#ctx0" brushRef="#br0" timeOffset="78240.25">16256 8530 0,'0'0'0,"21"-42"0,-21 21 0,0 0 16,0-1-16,0 1 0,0 42 16,-21 1-1,0 20-15,21 0 16,-21 1-16,-1-1 0,1 0 0,0 1 15,0 20-15,21-21 0,-21 22 0,0-22 16,-1 1-16,22-1 16,0 0-16,-21-21 0,21 22 0,0-22 15,0 0-15,0 0 0,0 0 0,0 1 16,21-22 0,1 0-16,-1 0 0,0-22 15,21 22-15,-21-21 0,22 0 0</inkml:trace>
  <inkml:trace contextRef="#ctx0" brushRef="#br0" timeOffset="78923.87">16700 8805 0,'0'0'0,"22"-21"15,-44 21 17,1 21-32,0 22 0,0-22 0,21 0 15,-21 21-15,0-20 0,-1 20 0,22-21 16,0 21-16,-21-20 0,21 20 15,0-21-15,0 0 0,0 0 0,0 1 16,0-1-16,0 0 0,21-21 16,1 0-16,-1 0 15,0 0-15,0 0 0,0 0 0,0 0 16,1 0-16,-1-21 0,-21 0 16,0-1-16,0 1 15,0 0-15,0-21 0,0 21 0,0-22 16,0 22-16,0-21 0,0-1 15,0 22-15,0-21 0,21 21 16,0-22-16,0 22 0,0 0 16,1 21-16,-1 0 15,0 0-15,0 0 0,0 21 0,-21 0 16,21 1-16,1-1 0,-22 0 0,0 21 16,21-21-16,0 22 0,-21-22 15,0 21-15,0-21 0,0 1 0,0-1 16,0 0-16,0 0 0,0 0 0,0 0 15,0 1-15,-21-1 16,0-21-16,-1 0 0,1 0 31,21-21-15,0-1-16,0 1 0,0 0 16,0-21-16,21 21 0,1-22 0,-1 22 15,0-21-15,21-1 0,-21-20 16,22 21-16,-1-1 0,0 22 0,1-21 15,-1 21-15,22-1 0,-22 22 16,21 0-16,-20 0 0,-22 0 16,21 22-16,-21 20 0,1-21 0,-22 21 15,0 1-15,0-1 0,0 22 0,-22-22 16,1 0-16,0 1 0,0-22 16,0 21-16,-22-21 0,22 22 0,0-22 15,0-21-15,0 21 0,0 0 16,-1-21-16,1 0 0,0 0 31,21-21-31,-21 21 0,21-21 16,-21 0-16,21-1 0</inkml:trace>
  <inkml:trace contextRef="#ctx0" brushRef="#br0" timeOffset="79179.72">15981 8551 0,'0'0'16,"-43"22"-16,1-22 0,21 0 0,0 0 15,21 21-15,21-21 16,0 0-16,21 0 0,-20 0 0,41 0 16,-21 0-16,22 0 0,-1 0 15,1-21-15,21 21 0,-22 0 0,1-22 16,20 22-16,-20-21 0,-22 21 0,22 0 15,-22 0-15,-21-21 16,0 21-16,0 0 0,-42 0 16,-21 21-1</inkml:trace>
  <inkml:trace contextRef="#ctx0" brushRef="#br0" timeOffset="80196.14">974 10647 0,'-22'0'16,"22"21"-1,0 0 1,0 0-16,0 1 16,22-1-16,-1-21 0,0 21 0,21 0 15,-21-21-15,22 0 0,-1 0 16,0 0-16,1 0 0,-1 0 0,22 0 16,-22 0-16,0 0 0,1 0 15,-1-21-15,0 0 0,-21 21 16,22-21-16,-22-1 0,0 22 15,-21-21-15,0 0 0,0 0 16,0 0-16,0 0 16,-21 21-16,0 0 15,0 0-15,-1 21 16,1 21-16,0-21 0,0 22 0,0-1 16,0 21-16,-1-20 0,1-1 15,0 22-15,0-1 0,0-21 16,0 22-16,21-1 0,0-20 0,-22-1 15,22 0-15,-21 1 0,21-22 16,0 0-16,0 0 0,0 0 16,0-42 15</inkml:trace>
  <inkml:trace contextRef="#ctx0" brushRef="#br0" timeOffset="80400.02">952 11134 0,'22'0'15,"-1"0"1,0 0-16,0 0 0,0 0 16,22 0-16,-22 0 0,21-21 15,-21-1-15,22 22 0,-1-21 0,0 21 16,-21-21-16,22 21 0,-1-21 15,-21 0-15,0 21 0,22-21 0,-22 21 16</inkml:trace>
  <inkml:trace contextRef="#ctx0" brushRef="#br0" timeOffset="80575.92">1863 10964 0,'0'43'31,"21"-22"1,0-21-17,0 0 1,0-21-16</inkml:trace>
  <inkml:trace contextRef="#ctx0" brushRef="#br0" timeOffset="81363.47">4022 10732 0,'0'0'0,"0"-22"16,0-126 0,0 106-16,0 21 15,0-22-15,0 22 0,-22 0 16,1 0-16,0 0 0,0 0 0,0 21 15,0 0-15,-22 0 0,22 0 0,-21 0 16,-1 21-16,1 0 0,0 21 16,-22 1-16,22-1 0,0 0 0,-1 22 15,22-22-15,-21 22 0,-1-1 16,22 1-16,0-1 0,0 22 0,21-22 16,0 1-16,0-22 0,21 22 15,0-22-15,0 0 0,22-21 16,-22 22-16,21-22 0,1-21 0,-1 21 15,21-21-15,-20 0 0,-1 0 16,0 0-16,1 0 0,-1-21 0,0 0 16,1 0-16,-1-1 0,-21 1 0,0 0 15,1 0-15,-1-21 0,-21 20 16,0 1-16,0-21 0,0 21 0,0 0 16,-21-1-16,-1 1 0,1-21 0,-21 21 15,21 21-15,-22-21 0,22-1 16,-21 22-16,21 0 0,0 0 0,-22 0 15,22 0 1,21 22 0,21-1-16,0 0 15,1 21-15,-1-21 0,0 22 16,0-1-16,0 0 0,0 22 0,1-22 16,-1 22-16,0-22 0,-21 22 0,0-22 15,0 21-15,0-20 0,0 20 16,0 1-16,-21-22 0,21 22 0,-21-22 15,-1 21-15,1-20 0,0 20 16,-21-20-16,42-22 0,-21 21 0,-1-21 16,1 0-16,21 1 0,0-44 31,0 1-31,0-21 16,0 21-16,0-22 0,21 1 0,1 0 15,-1-22-15,0 22 0</inkml:trace>
  <inkml:trace contextRef="#ctx0" brushRef="#br0" timeOffset="81756.25">4191 11049 0,'0'21'0,"0"0"16,0 1-16,0-1 15,21-42 16,0 21-31,0-22 16,1 22-16,-1-21 0,0 0 16,0 0-16,0 0 0,0 21 0,1-21 15,-22-1-15,0 1 0,0 0 0,0 0 16,0 0-16,0 0 0,0-1 16,0 1-16,-22 0 0,1 21 0,0 0 15,0 0-15,0 0 0,0 0 0,-1 21 16,1 0-16,0 1 15,21-1-15,0 21 0,0-21 0,0 22 16,0-1-16,0 0 16,0 1-16,0-1 0,0-21 0,0 21 15,21-20-15,0 20 0,-21-21 0,22 0 16,20-21-16,-21 21 0,0-21 16,22 0-16,-22 0 0,21 0 0,0-21 15,1 21-15,-1-21 0,0 0 0,-20 0 16,20-22-16,0 22 0</inkml:trace>
  <inkml:trace contextRef="#ctx0" brushRef="#br0" timeOffset="82000.11">5059 10456 0,'0'0'0,"0"-21"0,0 0 16,0 0-16,0 42 15,0 0-15,-21 22 16,21-1-16,0 0 0,-22 1 15,1-1-15,0 0 0,21 22 0,0-22 16,-21 0-16,21 1 0,-21-1 0,21 0 16,0-20-16,0 20 0,0-21 15,0 0-15,0 0 0,0 1 0,0-1 16,21-21-16,0 0 16,0 0-16,0 0 15,-21-21-15,0-1 0,0 1 16,0 0-16</inkml:trace>
  <inkml:trace contextRef="#ctx0" brushRef="#br0" timeOffset="82168">4551 10816 0,'0'0'0,"0"21"16,21-21-16,0 0 0,0 22 15,22-22-15,-22 0 0,21 0 0,0 0 16,1 0-16,20 0 0,-20 0 15,20 0-15,-21 0 0,22-22 0,-22 22 16,22-21-16,-1 0 0,1 0 0,-1 0 16</inkml:trace>
  <inkml:trace contextRef="#ctx0" brushRef="#br0" timeOffset="82423.86">6329 10266 0,'0'0'15,"-21"0"-15,-1 0 16,1 21-16,0 0 0,0 0 16,21 22-16,-21-1 0,0 0 15,-1 1-15,22-1 0,0 22 0,-21-22 16,0 0-16,21 1 0,-21-1 0,21 0 0,0 1 16,-21-1-16,0 0 15,-1-21-15,22 1 0,0 20 0,0-21 16,-21 0-16,21 0 0,-21-21 0,21 22 15,0-44 17,-21 22-32,21-21 0</inkml:trace>
  <inkml:trace contextRef="#ctx0" brushRef="#br0" timeOffset="83031.52">5630 10774 0,'0'0'0,"-21"-21"0,0 21 31,42 0-31,0 21 16,0-21-16,1 0 0,20 21 0,0-21 16,1 0-16,-1 0 0,21 0 15,-20 0-15,20 0 0,1 0 0,-22-21 16,22 0-16,-22 0 0,21-1 16,-20 1-16,-1 0 0,0 0 0,1-21 15,-1 20-15,-21-20 0,22 21 0,-22-21 16,-21-1-16,0 1 0,0 0 15,0-1-15,0 22 0,0 0 16,0-21-16,-21 20 0,-1 22 16,1 0-16,0 22 15,21-1-15,-21 21 0,21-21 0,0 22 16,-21 20-16,21-21 0,-21 1 0,21 20 16,-22-20-16,22-1 0,0 21 15,0-20-15,0-1 0,0-21 0,-21 22 16,21-22-16,0 0 0,0 0 0,0 0 15,-21 0-15,21 1 16,0-44 15,0 1-31,0 0 16,0 0-16,21 0 0,0 0 16,1-22-16,-1 22 0,0-21 0,21-1 15,-21 22-15,22-21 0,-22 21 0,21 0 16,-21-1-16,22 22 0,-22 0 15,0 0-15,-21 22 0,21-1 0,-21 21 16,0-21-16,21 0 0,-21 22 16,0-22-16,0 0 0,0 0 0,-21 22 15,0-22-15,0 0 0,21 0 0,-21 0 16,21 0-16,-21-21 0,21 22 0,0-1 31,21-42-15,0-1-1,0 22-15,-21-21 0,21 0 16,0 0-16,1 0 0</inkml:trace>
  <inkml:trace contextRef="#ctx0" brushRef="#br0" timeOffset="83341.34">6943 10816 0,'0'0'0,"21"0"0,0 0 16,0 0-16,0 0 0,0 0 15,1 0-15,-1 0 16,0 0-16,0 0 0,0 0 15,0-21-15,1 21 0,-1-21 16,-21 0-16,21 21 0,-21-21 16,21-1-16,-21 1 0,0 0 15,0 0-15,0 0 0,0 0 0,0-1 16,0 1-16,-21 21 0,0 0 16,0 0-16,-1 21 0,1 1 15,-21-1-15,21 21 0,0-21 0,-1 22 16,1-1-16,0 0 0,0 1 15,0-1-15,21-21 0,0 21 0,0-20 16,0 20-16,0-21 0,0 0 0,21 0 16,0-21-16,0 22 0,22-22 0,-22 0 15,21 0-15,-21 0 16,22 0-16,-1-22 0,-21 22 0,21-21 16,1 0-16</inkml:trace>
  <inkml:trace contextRef="#ctx0" brushRef="#br0" timeOffset="83816.07">8170 10308 0,'0'0'0,"0"-21"0,21 0 0,-21 0 0,22 0 0,-22-1 15,21 22-15,-21 22 32,-21-1-32,-1 21 0,1 0 15,0 1-15,0-1 0,0 22 0,0-22 16,-1 21-16,1 1 0,0-22 16,0 1-16,21-1 0,0 0 0,-21 1 15,21-22-15,0 0 0,0 21 0,0-21 16,21 1-16,0-22 15,0 0-15,0 0 0,22 0 0,-22 0 16,0 0-16,21 0 0,-20 0 0,-1-22 16,0 22-16,0-21 15,0 0-15,-21 0 0,21 21 0</inkml:trace>
  <inkml:trace contextRef="#ctx0" brushRef="#br0" timeOffset="84163.87">7980 10668 0,'-21'0'15,"42"0"-15,-42 21 16,42-21 0,0 0-16,0 0 0,21 0 15,-20 0-15,20 0 0,0 0 16,1-21-16,-1 21 0,0-21 0,1 0 16,-1 0-16,21 21 0,-20-22 0,-1 1 15,0 0-15,1 0 0,-22 0 16,0 21-16,21-21 0,-42 42 31,0 0-31,-21 0 16,0 0-16,21 0 0,-21 22 0,0-1 15,0-21-15,21 22 0,0-22 0,-22 21 16,22-21-16,-21 0 0,21 1 16,0-1-16,0 0 0,0 0 15,21-21 1,1 0-1,20-21-15,-21 21 0,-21-21 16,21 0-16,0-1 0,-21 1 0</inkml:trace>
  <inkml:trace contextRef="#ctx0" brushRef="#br0" timeOffset="84487.68">8699 10245 0,'0'0'0,"-21"0"0,21 21 16,0 0-16,0 0 16,21-21-1,1 0-15,-1 0 16,0 0-16,0 0 16,0-21-16,-21 0 0,21 0 15,-21 0 1,0-1-16,0 1 0,-21 21 15,0 0-15,0-21 0,0 21 0,0 0 16,-1 0-16,1 0 0,0 0 0,0 0 16,21 21-16,-21 0 0,21 1 15,-21-1-15,21 0 0,0 0 0,0 0 16,0 0-16,0 1 0,0-1 0,21 0 16,21 0-16,-21 0 15,0-21-15,22 0 0,-22 0 0</inkml:trace>
  <inkml:trace contextRef="#ctx0" brushRef="#br0" timeOffset="84763.52">9356 10160 0,'0'0'16,"-22"21"-1,22 22 1,0-22-16,-21 21 0,0 0 0,0 1 15,21-1-15,-21 0 0,0 22 16,-1-22-16,22 1 0,-21-1 16,0 0-16,0 1 0,0-22 0,21 21 15,0-21-15,-21 0 0,21 1 0,0-1 16,21-21 0,0 0-1,21 0-15,-21-21 0,1-1 0,20 1 16,-21 0-16,0 0 0,22-21 15,-22 20-15</inkml:trace>
  <inkml:trace contextRef="#ctx0" brushRef="#br0" timeOffset="85016.38">9737 10139 0,'0'0'0,"0"-21"0,21-22 16,-21 65-1,-21-1-15,21 0 16,-22 0-16,1 21 0,0 1 0,21-1 15,-21 22-15,0-22 0,21 0 16,-21 22-16,-1-22 0,22 0 0,-21 22 16,21-22-16,-21-21 0,21 22 0,-21-22 15,21 21-15,0-21 0,0 1 16,0-1-16,21-21 31,0 0-31,0 0 16,1-21-16,-1-1 15,0 1-15,0 0 0</inkml:trace>
  <inkml:trace contextRef="#ctx0" brushRef="#br0" timeOffset="85268.24">10075 10160 0,'0'0'0,"0"21"31,0 0-31,-21 1 0,21 20 15,-21 0-15,0 1 0,0-1 0,21 0 16,-22 22-16,1-22 16,0 0-16,0 1 0,21-1 0,-21 0 15,21 1-15,-21-22 0,21 21 0,0-21 16,0 1-16,0-1 0,0 0 16,0 0-16,21-21 15,0 0-15,0 0 16,0-21-16,0 21 0,1-21 15,-1 0-15,0-1 0</inkml:trace>
  <inkml:trace contextRef="#ctx0" brushRef="#br0" timeOffset="85652.01">10223 10710 0,'0'0'0,"0"22"16,22-22-1,-1 0-15,0 0 16,0 0-16,0 0 0,22 0 16,-22 0-16,0-22 0,0 22 0,0-21 15,0 0-15,1 0 0,-1 0 0,-21 0 16,0-22-16,0 22 16,0 0-16,0 0 0,0 0 0,-21 21 15,-1 0-15,1 0 0,0 0 16,-21 0-16,21 0 0,-22 21 15,22 0-15,-21 0 0,21 0 0,-22 22 16,22-1-16,0-21 0,0 21 0,0 1 16,21-22-16,0 0 0,0 21 15,0-20-15,0-1 0,0 0 0,21 0 16,0 0-16,0-21 0,0 0 16,0 0-16,1 0 0,20 0 15,-21 0-15,0 0 0,0 0 0,1 0 16,-1-21-16,-21 0 0,21 0 15,-21 0-15,0-1 0,0 1 16</inkml:trace>
  <inkml:trace contextRef="#ctx0" brushRef="#br0" timeOffset="85911.87">9207 10478 0,'0'0'15,"-21"21"-15,0 0 0,21 0 16,21-21-16,0 0 16,1 0-16,20 0 0,-21 0 0,43 0 15,-22 0-15,0 0 0,22-21 16,-1 21-16,-20-21 0,20 0 0,1 21 16,-1-22-16,1 1 0,-22 21 15,0-21-15,1 0 0,-1 21 16,-21 0-16,0 0 0,0-21 0,-42 21 31,0 21-31,0 0 0</inkml:trace>
  <inkml:trace contextRef="#ctx0" brushRef="#br0" timeOffset="86872.31">1249 12319 0,'0'0'0,"-21"21"0,-85-21 31,85 0-31,-1 0 16,-20-21-1,42 0-15,0 0 16,0 0-16,0-1 0,0 1 0,21-21 16,0 21-16,1 0 0,20-22 15,0 22-15,1 0 0,-1 0 0,0 0 16,1-1-16,-1 22 0,0 0 16,1 0-16,-22 43 0,0-22 0,-21 21 15,0 1-15,0 20 0,-21-21 16,-22 22-16,1-1 0,0 1 15,-22-1-15,1 1 0,-1-1 16,22 1-16,0-22 0,-1 22 16,1-22-16,21 0 0,0-20 0,21 20 15,0-21-15,21-21 16,0 0-16,0 0 0,0 0 0,22 0 16,-22 0-16,21-21 0,0-21 15,1 20-15,-1 1 0,0-21 0,1 21 16,-22-22-16,21 1 0,-21 21 15,1-21-15,-22 20 0,0 1 0,0-21 16,-22 21-16,1 0 0,-21-1 16,21 22-16,-22-21 0,1 21 0,21 0 15,-21 0-15,-1 0 16,22 0-16,-21 0 0,21 21 0,-1-21 16,22 22-16,0-1 15,22-21 1,-1 0-16</inkml:trace>
  <inkml:trace contextRef="#ctx0" brushRef="#br0" timeOffset="87023.23">1905 12510 0,'0'0'0,"21"0"0,0 0 0,0 0 16,1 0 30,-1-22-46,0 22 16</inkml:trace>
  <inkml:trace contextRef="#ctx0" brushRef="#br0" timeOffset="87707.84">3979 11938 0,'0'0'0,"-21"0"0,0 0 16,0 0-16,0 0 0,-22 21 15,1 0-15,0 22 0,-1-1 16,-20 0-16,20 1 0,-20-1 0,-1 22 16,22-22-16,-21 21 0,20-20 15,22 20-15,0-20 0,0 20 0,21-21 16,0 1-16,0-22 0,21 21 15,0-21-15,0 1 0,22-1 0,-1 0 16,0-21-16,22 0 0,-22 0 16,22 0-16,-22-21 0,21 21 0,-20-21 15,20-1-15,-20 1 0,-1 0 0,0 0 16,-21 0-16,1 0 16,-1-1-16,-21 1 0,0 0 0,0 0 15,0 0-15,-21 0 0,-1-1 16,-20 22-16,21-21 0,0 0 15,0 21-15,-22 0 0,22-21 0,21 42 32,0 0-32,21 22 15,0-22-15,1 21 0,20-21 16,-21 43-16,0-22 0,0 0 0,1 1 16,-1 20-16,-21-20 0,0-1 0,21 21 15,-21-20-15,0-1 0,0 0 16,0 1-16,0-1 0,-21-21 0,21 22 15,-21-22-15,-1 21 0,22-21 16,-21 0-16,0 1 0,21-1 0,0-42 47,0-1-47,0 1 0,0 0 0</inkml:trace>
  <inkml:trace contextRef="#ctx0" brushRef="#br0" timeOffset="88087.62">4381 12531 0,'0'0'0,"22"0"62,-1 0-62,0-21 0,0 21 16,0-22-16,0 1 0,22 21 15,-22-21-15,0 0 0,0 21 0,0-21 16,-21 0-16,0-1 0,0 1 16,0 0-16,-21 21 15,0 0-15,0 0 0,0 0 0,-22 0 16,22 21-16,0 0 0,0 1 16,0-1-16,0 0 0,-1 21 15,22-21-15,-21 22 0,21-1 16,0 0-16,0-20 0,0 20 0,0-21 15,0 21-15,0-20 0,21-1 0,1 0 16,-1-21-16,0 0 0,21 0 16,-21 0-16,22 0 0,-22 0 0,21 0 15,1-21-15,-1 0 0,-21-1 16,21 1-16,1 0 0,-1-21 0,0 21 16</inkml:trace>
  <inkml:trace contextRef="#ctx0" brushRef="#br0" timeOffset="88311.49">5207 12129 0,'0'0'0,"0"-22"0,0-20 16,0 21 0,0 42-16,0 0 0,0 0 15,-21 22-15,0-22 0,21 21 16,-22 22-16,22-22 0,-21 0 0,21 1 16,-21-1-16,0 22 0,21-43 0,0 21 15,0 0-15,0-20 0,0 20 16,0-21-16,0 0 0,0 0 0,21-21 31,0 0-31,0 0 16,-21-21-16,0 0 0,0 0 0,0 0 15,0 0-15</inkml:trace>
  <inkml:trace contextRef="#ctx0" brushRef="#br0" timeOffset="88479.4">4826 12425 0,'0'0'0,"21"0"16,0 0-16,22 21 0,-22-21 16,0 0-16,21 0 0,-21 0 15,22 0-15,-1 0 0,0 0 0,1 0 16,-1 0-16,0 0 0,22-21 16,-1 0-16,1 21 0,-1-21 0,22-1 15</inkml:trace>
  <inkml:trace contextRef="#ctx0" brushRef="#br0" timeOffset="88717.26">6540 11917 0,'0'0'0,"0"-21"0,-21 0 32,0 42-32,0 21 0,0-21 0,0 22 15,21-1-15,-22 21 0,1-20 16,21 20-16,-21-20 0,21 20 0,0-21 15,-21 1-15,0-1 0,0 0 0,21 1 16,0-1-16,-22-21 16,22 22-16,-21-22 0,21 0 0,0 0 15,0 0-15,0 0 0,-21-21 16,0 0 0</inkml:trace>
  <inkml:trace contextRef="#ctx0" brushRef="#br0" timeOffset="89451.84">5927 12467 0,'0'0'0,"0"-21"0,-22 0 0,44 21 31,-1 0-15,21 0-16,-21 0 0,22 0 0,-1-21 16,0 21-16,22 0 0,-22-21 0,22-1 15,-1 22-15,1-21 0,-1 0 16,1 0-16,-1 0 0,1-22 0,-22 22 15,21 0-15,-20-21 0,-1 21 16,-21-22-16,0 1 0,-21 21 0,0-22 16,0 22-16,0 0 0,0 0 0,-21 0 15,-21 21-15,21 0 0,0 0 16,-1 21-16,-20 0 0,21 0 0,0 22 16,0-1-16,21 0 0,0 1 0,-22 20 15,22-21-15,0 1 0,0 20 16,0-20-16,0-1 0,0-21 15,-21 21-15,21 1 0,0-22 0,0 0 16,0 0-16,0 0 0,-21 1 16,21-1-16,0-42 31,0-1-15,21 1-16,0-21 0,-21 21 15,22 0-15,-1-22 0,0 22 0,-21-21 16,21 21-16,0-1 0,0 1 15,1 0-15,-1 21 0,0 0 16,0 21-16,-21 0 16,0 22-1,0-22-15,0 0 0,21 0 0,-21 0 16,21 1-16,-21-1 0,22 0 0,-1 0 16,0 0-16,0 0 15,21-21-15,-20 0 0,-1 0 0,0 0 16,21 0-16,-21 0 0,1 0 0,20 0 15,-21-21-15,0 21 0,22-21 16,-22 0-16,0 0 0,0 0 0,0-1 16,0 1-16,1-21 0,-1 0 15,-21-1-15,21 22 0,-21-21 16,0 21-16,0-22 0,-21 43 16,0 0-16,-1 21 15,1 22-15,0-22 0,0 21 16,0-21-16,21 22 0,0-1 0,0-21 15,0 22-15,0-22 0,0 0 0,0 0 16,0 0-16,21 0 0,0 1 16,0-22-16,0 0 0,1 0 0,20 0 15,0 0-15,1 0 0,-1 0 0,0-22 16,1 22-16</inkml:trace>
  <inkml:trace contextRef="#ctx0" brushRef="#br0" timeOffset="90024.51">8340 11896 0,'0'0'16,"21"-21"-16,0-1 0,-21 1 0,21 21 15,-21 21 1,0 1-1,0-1-15,0 21 0,0 0 0,0 1 16,0 20-16,0-20 0,-21-1 0,21 0 16,0 1-16,0-1 0,0 0 15,0 1-15,0-22 0,0 21 16,0-21-16,0 0 0,0 1 0,21-22 16,0 0-16,0 0 15,1 0-15,-1 0 0,0 0 0,21 0 16,-21-22-16,22 1 0,-22 0 0,21 0 15,-21 0-15,22 0 0,-22-1 16,21-20-16,-21 0 0,1-1 0,-1 1 16,-21 0-16,0-1 0,0 1 0,0 0 15,0-1-15,0 1 0,0 21 16,-21-21-16,21 20 0,-22 22 16,22 22 15,0-1-31,22-21 0,-1 21 15,0-21-15,0 21 0,0-21 16</inkml:trace>
  <inkml:trace contextRef="#ctx0" brushRef="#br0" timeOffset="90624.16">9440 11811 0,'0'-42'16,"-21"42"-1,0 21 1,0 0-16,0 0 0,21 22 0,-22-1 16,1 21-16,0-20 0,21 20 15,-21-20-15,0-1 0,21 21 0,-21-20 16,-1-1-16,22-21 0,0 22 0,0-22 16,-21 0-16,21 0 0,0 0 15,0 0-15,-21-21 0,21-21 31,0 0-15,21 0-16,-21 0 0,21-22 16,-21 22-16,0-21 0,22 21 0,-1-43 15,0 22-15,0 0 16,0-22-16,0 22 0,1-22 0,-1 22 16,0 0-16,0-1 0,0 22 0,22 0 15,-22 0-15,0 21 0,0 0 16,0 0-16,0 0 0,1 21 0,-22 0 15,0 0-15,0 0 0,0 1 16,0-1-16,0 0 0,0 0 0,-22 21 16,1-20-16,-21-1 0,21 0 0,0 0 15,-22 0-15,1-21 0,21 21 16,-22-21-16,22 0 0,0 0 0,0 0 16,0 0-16,0 0 0,21 22 31,0-1-31,21 0 15,0-21-15,0 21 0,0 21 0,0-20 16,1-1-16,-1 0 0,-21 21 16,21-21-16,0 1 0,0-1 0,0 0 15,1 0-15,-1-21 0,-21 21 0,21 0 16,0-21-16,0 0 0,0 0 16,1 0-16,-1 0 0,0 0 15,0 0-15,0-21 0,0 21 0,22-21 16</inkml:trace>
  <inkml:trace contextRef="#ctx0" brushRef="#br0" timeOffset="91111.88">10583 11748 0,'0'0'0,"0"-22"0,0-20 0,0 21 0,0 0 15,-21 21-15,0 0 16,0 21-16,0 21 0,-22-21 15,22 22-15,0-1 0,0 0 0,0 22 16,-1-22-16,-20 22 0,21-1 16,0-20-16,0 20 0,-1-21 0,-20 1 15,21-1-15,0 0 0,21-20 16,-21-1-16,-1 0 0,1 0 0,21 0 16,0-42 15,0 0-16,0 0-15,0 0 0,21-1 16,1 1-16,-22-21 0,21 21 0,0-22 16,0 22-16,0 0 0,0 0 15,1 0-15,-1 21 0,0 21 16,-21 0-16,21 0 0,-21 0 0,0 1 16,21 20-16,0-21 0,-21 21 15,22-20-15,-1-1 0,0 0 16,0 0-16,0 0 0,0-21 0,22 21 15,-22-21-15,21 0 0,1 0 16,-22 0-16,21 0 0,-21 0 0,22 0 16,-22 0-16,21-21 0,-21 21 0,0-21 15,1 0-15,-1 21 0,-21-21 16,0 0-16,21-1 0,-21 1 16,0 0-16,0 0 0,0 0 0,-21 0 15,0-1-15,-1 1 0</inkml:trace>
  <inkml:trace contextRef="#ctx0" brushRef="#br0" timeOffset="92244.24">1270 14097 0,'21'0'0,"-42"0"0,63 0 0,-21 0 16,1-21-16,-22 0 15,0 0-15,21 21 0,-21-22 16,0 1-16,0 0 0,0 0 0,0-21 15,-21 20-15,-1 1 0,1-21 16,-21 21-16,21 0 0,0-1 0,-22 1 16,22 0-16,-21 21 0,21 0 15,-1 0-15,1 21 0,-21 0 16,21 22-16,0-22 0,21 21 16,0-21-16,-22 22 0,22-1 0,0 0 15,0-20-15,0 20 0,0-21 16,0 0-16,0 0 0,22 1 15,-1-22-15,21 0 0,-21 0 0,0 0 16,22 0-16,-1 0 0,-21-22 16,22 22-16,-22-21 0,21 0 0,-21 0 15,0 21-15,1-21 0,-1 0 16,-21-1-16,0 1 0,0 0 0,0 0 16,0 0-16,0 0 0,0-1 15,-21 22 1,-1 0-1,22 22-15,0-1 0,0 21 0,0-21 16,0 0-16,0 22 0,0-1 16,0-21-16,0 22 0,0-1 0,0 0 15,0 1-15,0-1 0,0 0 16,0-21-16,0 22 0,0-1 16,0-21-16,0 22 0,0-22 0,0 0 15,0 0-15,0 0 0,0 0 16,0 1-16,-21-22 0,0 21 15,0-21-15,0 0 0,0 0 16,-1 0-16,1 0 0,0-21 16,-21-1-16,21 22 0,-1-21 15,1 0-15,-21 0 0,21 21 0,0-21 16,-1 0-16,22-1 16,0 1-16,0 0 15,0 0-15,22 0 0,-1 0 16</inkml:trace>
  <inkml:trace contextRef="#ctx0" brushRef="#br0" timeOffset="92444.12">1884 14182 0,'0'21'63</inkml:trace>
  <inkml:trace contextRef="#ctx0" brushRef="#br0" timeOffset="93423.56">3429 13801 0,'0'0'0,"0"-21"15,0-1-15,0 1 0,21 0 0,0 0 16,0 0-16,1 0 0,-1 21 16,21-22-16,-21 1 0,0 0 15,22 21-15,-22 0 0,21 0 16,-21 21-16,22 0 0,-22 1 0,21 20 16,-21 0-16,22 22 0,-22-22 15,0 22-15,0-22 0,0 0 0,1 22 16,-22-22-16,0 0 0,0 1 0,0-1 15,0-21-15,0 22 0,0-22 16,0 21-16,-22-21 0,1 0 0,0 1 16,21-44-1,0 1 1,0 0-16,0 0 0,0 0 16,21-22-16,0 22 0,1-21 15,-1 0-15,-21-1 0,21 1 0,0 0 16,-21-22-16,21 22 0,-21-1 15,21 1-15,-21 0 0,22-1 0,-22 1 16,21 21-16,-21 0 0,0 0 16,21 21-16,0 0 0,0 0 0,-21 21 15,21 0-15,1 0 0,-22 0 16,21 22-16,0-1 0,-21 0 0,0-21 16,21 22-16,0-1 0,-21 0 15,21 1-15,-21-1 0,0-21 0,0 22 16,22-22-16,-22 0 0,21 0 0,-21 0 15,0 0-15,0 1 16,21-22-16,0 0 0,0 0 16,0 0-1,1-22-15,-1 22 0,0-21 0,0 0 16,0 0-16,0 0 0,1 0 0,-1-1 16,-21 1-16,0 0 0,0 0 15,0-21-15,0 20 0,0 1 0,0 0 16,-21 21-16,-1 0 0,1 0 15,0 0-15,0 0 0,0 0 0,-22 21 16,22-21-16,0 43 0,0-22 16,0 0-16,0 21 0,21-21 0,0 22 15,0-22-15,0 21 0,0-21 16,0 22-16,0-22 0,0 21 16,21-21-16,0 1 0,0-1 0,0-21 15,22 21-15,-22-21 0,21 0 16,-21 0-16,22 0 0,-1 0 0,0 0 15,1-21-15,-1 0 0,0-1 0,1 1 16,-22 0-16,21 0 0,-21 0 16,0 0-16,1-1 0</inkml:trace>
  <inkml:trace contextRef="#ctx0" brushRef="#br0" timeOffset="93776.31">5059 14055 0,'0'0'0,"0"-21"0,-21 21 0,21-22 0,0 1 15,0 0 1,0 0-16,21 0 15,0 21-15,0 0 0,0 0 0,0 0 16,1 0-16,-1 0 0,0 21 16,21 0-16,-21 0 0,1 0 0,-1 1 15,0-1-15,0 0 0,0 21 16,-21-21-16,0 1 0,21 20 0,-21-21 16,0 0-16,0 22 0,0-22 0,0 0 15,-21-21-15,0 21 0,21 0 16,-21-21-16,0 0 15,21-21-15,0 0 16,0 0-16,0 0 0,0-1 16,0 1-16,0 0 0,0 0 0,0 0 15,0-22-15,0 22 0,0 0 16,0-21-16,0 21 0,0-1 0,21 1 16,0 0-16,-21 0 0,21 0 15,0 21-15,1 0 0,-1 0 0,0 0 16,0 0-16,0 0 0,0 0 0,22 0 15,-22 0-15,0 0 0,0 21 16</inkml:trace>
  <inkml:trace contextRef="#ctx0" brushRef="#br0" timeOffset="94004.18">6011 13970 0,'0'0'0,"0"21"31,-21 0-31,0 1 15,0-1-15,0 0 0,21 0 16,-22 0-16,22 0 0,-21 1 16,21-1-16,-21 0 0,21 0 15,0 0-15,0 0 0,0 1 16,0-44 15,21 22-15,0-21-16,-21 0 0,22 0 0</inkml:trace>
  <inkml:trace contextRef="#ctx0" brushRef="#br0" timeOffset="94192.11">6032 13610 0,'0'0'0,"0"-21"0,-21 21 0,0-21 0,0 21 15,21-21-15,-21 21 16,0 0-16,-1 0 0,22 21 31,0 0-15,0 0-1,0 0-15</inkml:trace>
  <inkml:trace contextRef="#ctx0" brushRef="#br0" timeOffset="95431.42">6308 14224 0,'0'0'0,"-22"0"0,44-21 47,-1 0-47,0 21 0,0-21 0,0-1 16,22 22-16,-22-21 0,0 0 0,21 0 15,-21 0-15,22-22 0,-22 22 16,21 0-16,-21-21 0,22 21 0,-22-22 16,0 1-16,0 0 0,0 20 15,-21-20-15,22 0 0,-22-1 16,0 22-16,0-21 0,0 21 0,-22 0 15,1-1-15,0 22 16,0 0-16,0 22 0,0-1 0,-1 0 16,-20 21-16,21 1 0,0-1 0,0 21 15,-1 1-15,1-22 0,0 22 16,21-1-16,0 1 0,0-1 0,-21 1 16,21-1-16,0 1 0,0-1 0,0 1 15,0-1-15,0 1 0,0-22 16,21 22-16,-21-22 0,0 21 15,21-20-15,-21-22 0,21 21 0,1-21 0,-1 1 16,-21-1-16,21 0 0,0-21 16,0 0-16,0 0 0,1 0 15,-1 0-15,0-21 0,0 21 0,0-21 16,-21-1-16,21 1 0,1 0 16,-22-21-16,21-1 0,-21 22 0,0-21 15,0-22-15,0 22 0,-21 0 0,-1-22 16,-20 22-16,21-22 0,-21 22 15,-1 0-15,22-1 0,-21 1 0,-1 0 16,1 21-16,0-1 0,-1 1 0,22 0 16,0 0-16,0 21 15,0 0-15,42 0 16,0 0-16,0 0 16,22 0-16,-1 0 0,21 0 15,1-21-15,-1 21 0,1-21 0,21-1 16,-22 1-16,22 21 0,-22-21 0,1-21 15,-1 21-15,1-1 0,-22 1 16,0 0-16,1-21 0,-22 21 0,21-1 16,-21 1-16,-21 0 0,0 42 31,0 0-31,-21 1 16,0-1-16,21 0 15,0 0-15,-21 0 0,21 22 0,-21-22 16,21 0-16,0 0 0,0 0 0,0 0 15,0 1-15,0-1 0,21 0 16,0-21-16,0 0 0,0 21 0,1-21 16,-1 0-16,0 0 0,21 0 0,-21 0 15,22 0-15,-22-21 0,21 0 16,-21 0-16,22 21 0,-1-22 0,-21 1 16,0-21-16,22 21 0,-22 0 0,-21-1 15,21-20-15,-21 21 0,21 0 16,-21 0-16,0-1 0,0 1 0,0 42 47,0 1-47,0-1 0,0 0 0,0 21 15,0-21-15,0 22 0,-21-1 0,21 0 16,-21 1-16,21-1 0,-21 0 16,21 1-16,0 20 0,0-20 0,0 20 15,0 1-15,0-1 0,0-21 0,0 22 16,0-1-16,21-20 0,-21 20 15,0-20-15,0 20 0,0-21 0,0 1 16,0 20-16,0-20 0,0-1 16,-21 0-16,0 1 0,-1-22 0,22 21 15,-21-21-15,0 0 0,0 1 16,0-1-16,0 0 0,-1-21 0,1 0 16,0 0-16,0-21 0,0 0 15,21-1-15,-21 1 0,21-21 16,-22 21-16,1-22 0,21 22 0,0-21 15,0 0-15,0-1 0,0 22 0,0-21 16,0 21-16,-21-1 0,0 1 16,21 0-16,-21 0 0,0 21 0,-22 0 15</inkml:trace>
  <inkml:trace contextRef="#ctx0" brushRef="#br0" timeOffset="96100.34">974 15600 0,'-43'0'32,"43"21"-32,-21 0 0,21 0 15,0 1-15,0 20 0,0 0 16,0 22-16,0-22 0,0 22 15,0-1-15,-21 1 0,21-1 0,-21-21 16,0 1-16,21-1 0,0 0 16,0 1-16,0-22 0,0 0 15,0 0-15,21-21 16,0 0-16,0-21 0,0 0 16,0 0-16,1 0 0,20-22 0</inkml:trace>
  <inkml:trace contextRef="#ctx0" brushRef="#br0" timeOffset="96456.4">1333 15769 0,'-21'43'16,"0"-22"-16,21 21 16,0 0-16,-21-20 0,21 20 0,-21 0 15,21 1-15,0-1 0,0 0 16,0 1-16,0-1 0,0-21 0,21 21 15,0-20-15,0-22 0,0 21 16,1-21-16,20 0 0,0 0 16,-21 0-16,22 0 0,-1-21 0,-21-1 15,22 1-15,-1 0 0,-21-21 16,0 21-16,0-22 0,1 1 16,-22 0-16,0-1 0,0 1 0,0 0 15,0-1-15,0 1 0,-22 0 16,1-1-16,0 22 0,0 0 15,-21 0-15,20 0 0,1 21 0,0 21 16,0 0-16,0 0 16,21 0-16,0 0 0,-21 22 0,21-22 15,0 21-15,0-21 0,0 22 16,0-22-16,0 0 0</inkml:trace>
  <inkml:trace contextRef="#ctx0" brushRef="#br0" timeOffset="96656.43">2117 16066 0,'0'-22'94</inkml:trace>
  <inkml:trace contextRef="#ctx0" brushRef="#br0" timeOffset="97112.17">3937 15642 0,'0'0'0,"0"-21"0,-21-106 32,0 106-32,-1 0 0,1 21 15,0 0-15,0 0 0,0 0 16,0 0-16,-1 21 0,1 0 15,0 0-15,0 22 0,0-22 0,0 21 16,-1 0-16,1 22 0,21-22 16,0 22-16,0-22 0,0 22 0,0-22 15,0 21-15,0-20 0,21-1 16,1 0-16,20-20 0,-21 20 0,21-21 16,1 0-16,-1-21 0,0 0 15,1 0-15,-1 0 0</inkml:trace>
  <inkml:trace contextRef="#ctx0" brushRef="#br0" timeOffset="97360.03">4762 15558 0,'64'-64'16,"-128"128"-16,149-170 0,-85 63 0,0 1 16,-21 21-16,21 0 0,-21 0 0,0 21 15,-1 0-15,1 21 16,21 21-16,-21-21 0,0 43 0,21-22 15,0 0-15,0 1 0,0 20 16,-21-20-16,21-1 0,-21 21 0,21-20 16,0-1-16,0 0 0,-22 1 0,22-1 15,-21-21-15,21 0 0,0 22 16,0-22-16,21-21 16,1 0-16,20-21 15,-21 0-15</inkml:trace>
  <inkml:trace contextRef="#ctx0" brushRef="#br0" timeOffset="97736.81">5143 15706 0,'0'21'31,"-21"0"-31,0 0 0,0 0 0,0 22 16,0-22-16,21 21 0,-22-21 15,1 22-15,21-22 0,-21 21 0,21-21 16,0 1-16,0-1 0,0 0 15,21 0-15,0 0 0,1-21 16,-1 0-16,0 0 0,0 0 0,21 0 16,-20 0-16,20-21 0,-21 0 0,21 0 15,-20 0-15,-1-1 0,21 1 16,-21 0-16,0-21 0,-21 21 0,22-22 16,-22 22-16,0-21 0,0 21 15,0-22-15,0 1 0,0 21 0,-22-22 16,1 22-16,0-21 0,0 21 0,0 0 15,0 21-15,-22 0 16,22 0-16,0 0 0,0 0 0,-22 0 16,22 21-16,0 0 0,0 0 0,21 0 15,-21 22-15,21-22 0,0 0 16,0 21-16,0-21 0,0 1 0,0 20 16,21-21-16,0-21 0,21 21 15,-20-21-15,20 0 0</inkml:trace>
  <inkml:trace contextRef="#ctx0" brushRef="#br0" timeOffset="98047.63">6075 15706 0,'0'0'0,"21"-21"0,-21-1 16,0 1-16,-21 21 16,0 0-16,-1 0 15,1 0-15,0 21 0,-21 1 0,21-22 16,-1 21-16,22 0 0,0 0 0,0 0 15,0 0-15,0 1 0,0-1 16,0 0-16,0 0 0,22 0 0,-1 0 16,0 1-16,0-1 0,-21 0 15,21 0-15,-21 0 0,21 0 0,-21 1 16,0-1-16,0 0 0,-21-21 16,0 21-16,0-21 15,0 0-15,0 0 0,-22 0 0,22 0 16,-21 0-16,21 0 0,-1 0 0,1-21 15,0 0-15,0 21 0,21-21 16,-21-22-16,21 22 0,0 0 0,0-21 16,0 20-16,21 1 0</inkml:trace>
  <inkml:trace contextRef="#ctx0" brushRef="#br0" timeOffset="98368.45">6054 15896 0,'0'0'0,"21"21"0,148 43 31,-127-64-31,-20 0 16,20 0-16,0 0 0,1 0 0,-22 0 16,21-21-16,-21 21 0,22-21 0,-22-1 15,0 1-15,0 0 0,0 0 16,-21-21-16,0 20 0,0 1 0,0-21 16,0 21-16,-21 0 0,0-1 0,0 1 15,0 0-15,-1 0 0,-20 21 16,0 0-16,21 0 0,-22 21 0,1 0 15,21 0-15,-22 22 0,22-22 16,0 21-16,0 1 0,0-1 0,21 0 16,0 1-16,0-1 0,0 0 0,0 1 15,0-1-15,21 0 16,0-21-16,21 1 0,-20-1 0,20 0 16,0-21-16,1 0 0,-1 0 0,0 0 15,1 0-15,20 0 0,1-21 16</inkml:trace>
  <inkml:trace contextRef="#ctx0" brushRef="#br0" timeOffset="98739.55">8170 15367 0,'0'0'16,"0"-21"-16,0-21 0,0 20 0,0-20 15,-21 0-15,21 21 0,0-1 0,0 1 16,0 0-16,0 42 15,0 22-15,0-1 16,0 0-16,0 1 0,0-1 0,0 21 0,0 1 16,0-22-16,-21 1 15,21 20-15,0-21 0,-21 1 0,21-1 16,0 0-16,0 1 0,0-1 0,0-21 16,0 0-16,0 1 0,-21-1 15,21 0-15,-22-21 0</inkml:trace>
  <inkml:trace contextRef="#ctx0" brushRef="#br0" timeOffset="99475.95">7239 15727 0,'0'0'0,"-21"0"0,0 0 16,42 0-1,0 0-15,0 0 0,21 0 16,1 0-16,20 0 0,1 0 0,-1 0 15,1-21-15,20 0 0,1 21 16,0-22-16,-1 1 0,1-21 0,0 21 16,-1 0-16,1-22 0,0 22 0,-1-21 15,-20 21-15,-22-22 0,22 1 16,-43 21-16,0-22 0,-21 1 16,0 21-16,0-21 0,0-1 0,-21 22 15,0 0-15,-22 0 0,22 21 16,0 0-16,-21 0 0,21 0 0,-1 21 15,22 21-15,0 1 0,-21-1 16,21 0-16,0 22 0,0-1 0,0 1 16,0-1-16,0-20 0,0 20 15,0-21-15,0 22 0,0-22 0,0 1 16,0-1-16,0 0 0,0-21 0,0 22 16,0-22-16,0 0 0,0 0 15,21-21 1,-21-21-1,0 0-15,0 0 0,22 0 0,-1-1 16,-21-20-16,21 21 0,0 0 16,-21-22-16,21 22 0,0 0 15,1 0-15,-1 0 0,0 21 16,0 0-16,-21 21 0,0 0 16,0 0-16,0 0 0,21 1 15,-21-1-15,0 0 0,0 0 0,21 0 16,-21 0-16,0 1 0,0-1 0,22 0 15,-1-21-15,0 21 0,0-21 16,0 0-16,0 0 0,1 0 0,-1 0 16,21 0-16,-21 0 0,22-21 15,-1 0-15,0 0 0,1-1 16,-1 1-16,0-21 0,-21 21 0,22-22 16,-1 22-16,-21-21 0,0 21 15,-21-22-15,0 22 0,0 0 0,0 0 16,-21 21-1,0 0-15,-21 21 0,21 0 16,-1 22-16,-20-22 0,21 21 0,0 0 16,0-20-16,-1 20 0,22 0 0,0-21 15,0 22-15,0-22 0,0 0 16,22 0-16,-1 0 0,0-21 0,21 0 16,1 0-16,-22 0 0,21 0 0</inkml:trace>
  <inkml:trace contextRef="#ctx0" brushRef="#br0" timeOffset="99936.76">10626 15346 0,'42'-21'0,"-84"42"0,105-85 0,-42 43 0,-21 0 16,0 0-16,0 0 0,0 42 15,-21 0 1,0 21-16,0 1 0,0-1 0,-1 0 16,1 1-16,0 20 0,-21-20 15,21-1-15,-1 21 0,22-20 0,-21-1 16,0-21-16,21 22 0,-21-1 0,21-21 15,0 0-15,0 0 0,0 1 16,0-1-16,21-42 31,0-1-31</inkml:trace>
  <inkml:trace contextRef="#ctx0" brushRef="#br0" timeOffset="100152.63">10710 15346 0,'0'0'0,"0"-21"0,21-22 15,1 22-15,-1 0 0,-21 0 0,21 21 16,0 21-16,0 0 16,-21 22-16,21-1 0,1 0 0,-22 1 15,21-1-15,0 21 0,-21-20 0,0-1 16,0-21-16,0 22 0,0-1 16,0-21-16,0 0 0,0 22 0,0-22 15,-21 0-15,21 0 0,-21 0 0,-1-21 16,1 21-16,0-21 15,0 0-15,0 0 0,0 0 16,-1 0-16</inkml:trace>
  <inkml:trace contextRef="#ctx0" brushRef="#br0" timeOffset="100551.41">10139 15706 0,'0'0'0,"21"0"0,0 0 16,0 0-16,22 0 0,-22 0 15,21 0-15,0 0 0,1 0 0,-22 0 16,21 0-16,1 0 0,20-21 16,-21 21-16,1-22 0,20 1 0,1 21 15,-22-21-15,22 0 0,-22 0 16,21 0-16,-20-22 0,-1 22 16,0 0-16,1-21 0,-22 20 0,21-20 15,-21 0-15,1 21 0,-22-22 0,0 22 16,21 0-16,-21 42 15,0 21 1,0 1-16,0-1 0,0 0 16,0 22-16,-21-22 0,21 22 0,0-1 15,0-20-15,0 20 0,-22 1 16,22-22-16,-21 21 0,0 1 0,21-22 16,-21 1-16,21 20 0,-21-21 0,21 1 15,-21-1-15,21 0 16,0 1-16,0-22 0,-22 21 0,22-21 15,0 1-15,-21-1 0,21-42 32,21-1-32,1 1 0</inkml:trace>
  <inkml:trace contextRef="#ctx0" brushRef="#br0" timeOffset="100802.26">11218 15452 0,'21'-43'0,"-42"86"0,64-128 0,-1 43 0,-21 21 0,21-1 16,-20 1-16,20 0 0,-21 0 16,21 21-16,1 0 0,-22 0 15,0 0-15,0 21 0,0 0 0,1 22 16,-22-22-16,0 21 0,0 0 16,0-20-16,-22 20 0,1 0 0,0-21 15,-21 1-15,21 20 0,-22-21 0,-20 0 16,20 0-16,1 1 0,0-1 15,-1 0-15,1-21 0,0 21 0,21-21 16,-1 0-16,22-21 16</inkml:trace>
  <inkml:trace contextRef="#ctx0" brushRef="#br0" timeOffset="101060.19">11832 15431 0,'42'21'16,"-84"-42"-16,84 84 0,-42-42 0,-21 22 16,0-1-16,0 0 0,0 22 0,-22-22 15,43 0-15,-21 22 0,0-22 16,0 22-16,21-1 0,-21-20 0,21-1 16,0 21-16,-21-20 0,21-1 0,-22 0 15,22 1-15,-21-1 16,21-21-16,-21 22 0,0-22 0,21 0 15,0 0-15,0 0 0,-21 0 0,42-42 32,0 0-17,0 0-15</inkml:trace>
  <inkml:trace contextRef="#ctx0" brushRef="#br0" timeOffset="101337.03">11726 15748 0,'0'0'0,"424"-381"62,-403 402-46,0-21-16,0 21 0,0 1 0,0-1 16,1 0-16,-22 21 0,0-21 15,0 1-15,0 20 0,-22-21 0,1 0 16,-21 0-16,0 1 0,-1-1 15,1 0-15,0-21 0,-1 21 0,1 0 16,0-21-16,-1 0 0,22 0 0,-21 0 16,21 0-16,21-21 15,21 0 1,0 0-16,21 0 16</inkml:trace>
  <inkml:trace contextRef="#ctx0" brushRef="#br0" timeOffset="101584.91">12594 15071 0,'0'0'0,"64"-21"0,-86 63 31,1-21-31,-21 21 16,21 1-16,-22 20 0,22 1 0,-21-22 16,0 22-16,20-1 0,-20-21 15,21 1-15,0 20 0,21-20 0,0-22 16,0 21-16,0 0 0,0-20 15,0-1-15,0 21 0,42-42 16,-21 21-16,0 0 0,22-21 0,-22 0 16,21 0-16,-21 0 0,1-21 0,20 21 15,-21-21-15,0 0 0,0-21 16,1 20-16,-1-20 0,0 0 0</inkml:trace>
  <inkml:trace contextRef="#ctx0" brushRef="#br0" timeOffset="102032.31">13208 14880 0,'-64'0'31,"43"0"-31,21 21 16,-21 1-16,0-1 0,21 0 0,0 0 16,-21 0-16,21 0 0,0 22 15,0-1-15,0-21 0,0 22 0,0-22 16,0 21-16,0-21 0,0 0 15,0 1-15,0-1 0,0 0 0,0 0 16,0 0-16,-21-21 31,-1-21-31,22 0 16,0 0-16,-21-22 0,21 22 16,0-21-16,0 0 0,0-22 15,21 22-15,1-1 0,-1 1 0,21 0 16,0-1-16,1 1 0,-1 21 15,22 0-15,-22 21 0,0 0 0,1 0 16,-1 0-16,0 21 0,1 0 0,-22 0 16,0 0-16,0 1 0,-21-1 15,0 21-15,0-21 0,0 22 0,0-1 16,0-21-16,-21 21 0,0-20 16,0-1-16,-1 21 0,22-21 0,-21 0 15,0-21-15,21 22 0,-21-1 16,21 0-1,0 0 1,0 0-16</inkml:trace>
  <inkml:trace contextRef="#ctx0" brushRef="#br0" timeOffset="102156.24">13885 15812 0,'0'0'0,"-21"0"0</inkml:trace>
  <inkml:trace contextRef="#ctx0" brushRef="#br0" timeOffset="102277.19">13483 15833 0,'0'0'0,"-21"0"0,0 21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1T01:37:23.22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1545 593 0,'21'0'16,"0"0"-1,1-21-15,-22-1 16,21 22-16,-21-21 15,21 21-15,-21-21 0,0 0 16,0 0 0,-21 21-16,0-21 15,-22 21-15,22 0 0,0 0 0,-21 0 16,-1 0-16,22 21 0,-21-21 16,21 21-16,-22 0 0,22 0 15,-21 0-15,21 1 0,-22 20 0,22 0 16,0 1-16,0-1 0,-22 21 15,22 1-15,0-1 0,21 1 0,-21-1 16,21-20-16,-21 20 16,21-20-16,0 20 0,0-21 0,0-20 15,21 20-15,0-21 0,0 21 16,0-20-16,1-1 0,-1 0 16,21-21-16,0 21 0,1-21 0,-1 0 15,0 0-15,1 0 0,-1 0 16,0 0-16,1 0 0,-1 0 0,0 0 15,-20-21-15,20 0 0,-21 21 16,21-21-16,-20-1 0,-1 1 16,0 21-16,0-21 0,0-21 15,0 21-15,1-1 0</inkml:trace>
  <inkml:trace contextRef="#ctx0" brushRef="#br0" timeOffset="631.91">2709 720 0,'0'0'0,"21"0"16,-21-21-16,0-1 0,0 1 15,0 0 1,0 0-1,0 0-15,-21 21 0,0-21 16,0 21-16,0 0 16,0 0-16,-22 0 0,22 0 0,-21 0 15,21 21-15,-22 0 0,22 0 16,-21 0-16,-1 0 0,22 1 16,-21-1-16,21 21 0,0-21 0,-1 22 15,1-22-15,21 0 0,0 0 16,0 0-16,0 0 0,0 1 0,0-1 15,21-21-15,1 0 16,-1 21-16,0-21 0,0 0 16,0 0-16,22 0 0,-22 0 15,21 0-15,0 0 0,-20 0 0,20 0 16,0 0-16,1 21 0,-1-21 16,-21 21-16,21 0 0,-20-21 15,20 22-15,-21-1 0,0-21 0,0 21 16,-21 0-16,0 0 0,0 0 15,0 1-15,0-1 0,-42 0 16,21-21-16,0 21 0,0 0 16,-22-21-16,22 21 0,-21-21 0,21 0 15,-22 22-15,1-22 0,21 0 16,-22 0-16,1 0 0,21 0 16,-21 0-16,20 0 0,1 0 15,-21 0-15,21 0 0,0 0 0,-1 0 16,1-22-16,0 22 15,0-21-15,21 0 32,0 0-32,0 0 15,21 21-15,0-21 0,0-1 16</inkml:trace>
  <inkml:trace contextRef="#ctx0" brushRef="#br0" timeOffset="1255.56">3895 656 0,'0'0'0,"0"-21"0,0 0 0,0 0 15,0 0 1,0-1-16,0 1 0,-22 21 16,-20 0-16,21 0 15,0 0-15,-22 0 0,22 0 0,-21 0 16,0 0-16,20 21 0,-20 1 16,21-1-16,-21 0 0,20 0 0,-20 0 15,21 0-15,0 1 0,0 20 16,-1-21-16,22 0 0,0 0 0,0 1 15,0-1-15,0 0 0,0 0 16,0 0-16,22-21 0,-1 21 16,0-21-16,21 22 0,-21-22 15,22 21-15,-22-21 0,21 21 0,1-21 16,-22 0-16,21 21 16,0-21-16,1 21 0,-22-21 0,21 21 15,-21-21-15,1 22 0,-1-22 16,0 21-16,0 0 0,-21 0 15,0 0-15,0 0 16,0 1-16,-21-22 0,0 21 16,0 0-16,-1-21 0,-20 21 15,0-21-15,21 0 0,-22 21 0,1-21 16,0 0-16,-1 21 0,22-21 16,-21 0-16,-1 0 0,1 0 0,21 0 15,-21 0-15,20 0 0,1 0 16,0 0-16,0 0 0,0 0 15,0 0-15,-1 0 0,1 0 16,21-21-16,0 0 16,0 0-1,0 0-15,0 0 0,0-1 16</inkml:trace>
  <inkml:trace contextRef="#ctx0" brushRef="#br0" timeOffset="2053.11">5609 677 0,'21'0'16,"-42"0"-16,63 0 0,-42-21 0,22 21 0,-1-21 15,0 21-15,-21-21 0,21 21 16,0-21-16,0 0 0,1-1 0,-1 1 16,-21 0-16,21 0 0,-21 0 15,21 0-15,-21-1 0,0 1 16,0 0-16,-21 0 0,0 21 15,0-21-15,-22 21 0,22 0 0,-21 0 16,-1 0-16,-20 0 0,21 0 16,-1 21-16,1-21 0,0 21 0,-1 0 15,22 0-15,-21 1 0,21-1 16,-1 0-16,1 0 0,0 0 0,21 0 16,0 22-16,0-22 0,0 0 15,0 0-15,21 0 0,0 22 0,1-22 16,-1 0-16,0 21 0,21-20 15,1-1-15,-22 21 0,21-21 16,0 22-16,1-22 0,-1 0 16,0 21-16,-20-21 0,20 1 0,-21 20 15,0-21-15,-21 0 0,0 0 16,0 1-16,0-1 0,-42 21 0,21-21 16,-22-21-16,1 21 0,-21 1 15,20-1-15,-20-21 0,20 0 0,1 0 16,-21 0-16,20 0 0,1 0 0,0 0 15,-1 0-15,1-21 0,0 21 16,20-22-16,-20 1 0,21 21 0,0-21 16,0 0-16,-1 0 0,22 0 15,0-1-15,0 1 0,0 0 16,0 0-16,0 0 16,0 0-16,22 21 0,-1-22 0,0 1 15,0 21-15,21-21 0,-20 21 16</inkml:trace>
  <inkml:trace contextRef="#ctx0" brushRef="#br0" timeOffset="2463.87">5969 1080 0,'21'0'31,"0"0"-31,0 0 0,1-22 16,-1 1-16,0 21 0,0-21 0,0 0 15,0 0-15,1 0 0,-1-22 16,0 22-16,-21 0 0,0 0 0,0-22 16,0 22-16,0 0 0,0 0 15,0 0-15,-21 0 0,0 21 16,-1 0-1,-20 0-15,21 0 0,0 21 0,0 0 0,-1 0 16,1 0-16,0 22 16,0-22-16,0 21 0,0 0 0,21 1 15,0-1-15,0 0 0,0-20 16,0 20-16,0-21 0,0 0 0,0 22 16,21-22-16,0 0 0,0-21 15,0 21-15,0 0 0,1-21 0,-1 0 16,0 0-16,0 0 0,0 0 15,0 0-15,1 0 0,-1 0 0,0-21 16,21 21-16</inkml:trace>
  <inkml:trace contextRef="#ctx0" brushRef="#br0" timeOffset="2759.71">6710 212 0,'0'148'15,"-21"-106"1,-1 22-16,1-22 0,21 22 0,-21-22 0,0 21 16,0 1-16,21-1 0,-21 1 15,-1-22-15,1 22 0,21-22 0,0 0 16,-21 22-16,0-43 15,21 21-15,0 1 0,0-22 0,-21 0 16,21 21-16,0-20 0,0-1 16,0 0-16,21-21 15,0 0 1</inkml:trace>
  <inkml:trace contextRef="#ctx0" brushRef="#br0" timeOffset="3199.96">6837 1037 0,'-21'0'0,"42"0"0,-42 21 0,21 1 15,0-1 1,21-21-1,0 0-15,0 0 0,0 0 16,22 0-16,-22-21 0,0 21 16,0-22-16,0 1 0,0 0 0,1 0 15,-1 0-15,0 0 0,-21-1 16,21 1-16,-21 0 0,0 0 16,0 0-16,0 0 0,-21 21 15,0 0-15,0 0 16,-1 0-16,1 0 0,0 21 15,0 0-15,-21 0 0,20 21 0,22-20 16,-21-1-16,0 21 0,21-21 16,0 0-16,0 1 0,0 20 0,0-21 15,0 0-15,0 0 0,0 1 16,0-1-16,0 0 0,0 0 0,0 0 16,21 0-16,0-21 15,1 0-15,-1 0 16,0 0-16,0 0 0,0 0 0,0 0 15,1 0-15</inkml:trace>
  <inkml:trace contextRef="#ctx0" brushRef="#br0" timeOffset="3495.79">7641 889 0,'0'0'0,"0"-42"0,0 21 0,0-1 16,0 1-16,0 0 0,-21 21 15,0-21-15,0 21 16,-1 0-16,1 0 0,0 0 0,0 21 16,0 0-16,0 0 15,21 22-15,0-22 0,-22 21 0,1-21 16,21 22-16,0-1 0,-21-21 16,21 22-16,0-1 0,0-21 0,0 0 15,0 22-15,0-22 0,0 0 16,0 0-16,21-21 0,0 21 0,1 0 15,-1-21-15,0 0 0,0 0 16,0 0-16,0 0 0,22 0 0,-22 0 16,21 0-16,-21-21 0,22 21 15,-1-21-15</inkml:trace>
  <inkml:trace contextRef="#ctx0" brushRef="#br0" timeOffset="3803.62">8191 127 0,'0'0'0,"-84"64"32,84-43-32,-21 21 0,-1 0 15,22-20-15,0 41 0,-21-21 16,0 1-16,21 20 0,-21-20 15,21 20-15,-21 1 0,21-22 0,0 21 16,0 1-16,-21-1 0,21-20 16,0-1-16,0 22 0,0-43 0,0 21 15,0 0-15,0-20 0,0-1 16,0 21-16,0-21 0,0 0 16,21-21-1,0 0-15,0 0 0,-21-21 0,21 0 16</inkml:trace>
  <inkml:trace contextRef="#ctx0" brushRef="#br0" timeOffset="4224.38">8340 762 0,'0'21'31,"-22"22"-31,22-22 0,0 0 15,0 0-15,-21 21 0,21-20 0,-21 20 16,21-21-16,0 21 0,0-20 16,0-1-16,0 21 0,0-21 15,0 0-15,0 1 0,21-1 16,0 0-16,1-21 0,-1 0 16,21 0-16,-21 0 15,0 0-15,1 0 0,-1 0 0,0 0 16,0-21-16,0 0 0,0-1 0,1 1 15,-1 0-15,0 0 0,-21-21 16,0 20-16,0-20 0,21 0 0,-21 21 16,0-22-16,0 1 0,0 21 15,-21 0-15,0-1 0,0 22 0,-1 0 16,1 0-16,0 0 0,0 0 16,0 0-16,-22 0 0,22 0 15,0 22-15,0-1 0,21 0 16,0 0-16,-21-21 0,21 21 0,0 0 15,0 1-15,0-1 0,0 0 16,21-21-16,0 0 0,0 0 16</inkml:trace>
  <inkml:trace contextRef="#ctx0" brushRef="#br0" timeOffset="4703.92">8953 826 0,'0'0'0,"-21"-22"0,0 22 0,0-21 0,0 0 15,0 21-15,21-21 0,0 0 16,21 0 0,0 21-16,21 0 0,-21 0 15,22 0-15,-1 0 0,-21 0 0,22 0 16,-1 0-16,-21 0 0,21 0 15,-20 21-15,20 0 0,-21 0 0,0 0 16,-21 22-16,0-22 0,21 21 16,-21-21-16,0 22 0,0-1 0,0 0 15,0-21-15,0 22 0,-21-22 16,21 21-16,0-21 0,0 1 16,-21-1-16,21 0 0,-21-21 0,21 21 15,-21-21-15,21 21 0,0-42 31,0 0-15,0 0-16,0 0 0,0-1 16,0-20-16,21 21 0,0-21 15,-21 20-15,21-20 0,0 0 0,1-1 16,-1 1-16,0 0 0,0 21 16,0-22-16,0 22 0,1-21 0,-1 21 15,21-1-15,-21 1 0,0 21 0,1-21 16,-1 21-16,0 0 15,0-21-15</inkml:trace>
  <inkml:trace contextRef="#ctx0" brushRef="#br0" timeOffset="5075.72">7768 381 0,'0'0'16,"21"0"-1,22 0-15,-22 0 0,21 0 16,0 0-16,22 0 0,-1 0 15,1 0-15,-1 0 0,1 0 0,-1 0 16,-20 0-16,20 0 0,1 0 16,-22 0-16,22 0 0,-22 0 15,0 0-15,1 0 0,-22 0 0,21 0 16,-21 0-16,0 0 0,1 0 16,-22 21-1,-22-21 1,-20 0-1,21 0-15,-21 0 0</inkml:trace>
  <inkml:trace contextRef="#ctx0" brushRef="#br0" timeOffset="6039.42">804 1947 0,'-21'-21'16,"42"42"-16,-63-42 0,21 21 0,0 0 15,21-21 1,-22 21-16,44 0 62,-1 0-62,0 0 16,21 0-16,-21 0 0,22 0 0,-1 0 16,-21 0-16,22 0 0,-1 0 15,21-21-15,-20 21 0,20 0 16,1 0-16,-1 0 0,22-21 0,0 21 16,-1 0-16,1 0 0,0-21 15,-1 21-15,22-22 0,0 22 0,0 0 16,0 0-16,21-21 15,0 21-15,0 0 0,21 0 0,-21 0 16,0 0-16,21 0 0,0 0 16,0 0-16,22 0 0,-22 0 0,21 0 15,-21 0-15,22 0 0,-1 0 16,21 0-16,-20 0 0,-22 0 0,21 0 16,1 0-16,-1 0 0,0 0 15,1 0-15,-1 0 0,-21 0 0,0 0 16,22 21-16,-22-21 0,21 0 0,-21 0 15,22 0-15,-22 22 16,0-22-16,21 0 0,1 0 0,-22 0 0,0 0 16,-21 21-16,0-21 15,0 0-15,-21 0 0,0 0 0,-1 0 16,1 0-16,-21 0 0,21 0 16,-22 0-16,1 0 0,0 0 0,-22 0 15,1 0-15,-22 0 0,22 0 16,-22 0-16,-21 0 0,21 0 0,-20 0 15,-1 0-15,0 0 0,0 0 16,-21-21 31,-21 21-47,0-22 31</inkml:trace>
  <inkml:trace contextRef="#ctx0" brushRef="#br0" timeOffset="6183.35">9610 1842 0,'0'0'0,"-85"0"32,64 0-17,0 0-15,-1 0 0,1 0 16,0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1T01:38:53.48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3704 17738 0</inkml:trace>
  <inkml:trace contextRef="#ctx0" brushRef="#br0" timeOffset="16980.03">931 2858 0,'0'0'0,"21"0"31</inkml:trace>
  <inkml:trace contextRef="#ctx0" brushRef="#br0" timeOffset="17645.64">952 2985 0,'0'0'0,"0"21"0,22-21 31,-22-21-31,21 21 16,0-22-16,0 1 15,-21 0-15,21 0 0,-21 0 16,21 0-16,-21-1 0,0 1 16,0 0-16,0 0 0,0 0 15,0 0-15,0-1 16,-21 1-16,0 21 0,0 0 16,0 0-16,-22 0 0,22 0 15,0 0-15,-21 0 0,-1 0 0,22 21 16,-21 1-16,21-1 0,-22 0 15,22 0-15,0 0 0,0 0 16,0 1-16,0-1 0,21 0 0,0 0 16,0 0-16,0 0 15,21 1-15,-21-1 0,21-21 16,0 21-16,21 0 0,-20-21 0,-1 21 16,0 0-16,21-21 0,-21 22 15,22-1-15,-22 0 0,0 0 16,0 0-16,22 0 0,-22 1 15,0-1-15,0 0 0,0 0 0,0 0 16,-21 0-16,0 1 0,0-1 16,0 0-16,0 0 0,-21 21 15,0-20-15,0-1 0,-21 0 0,20 0 16,-20 0-16,0-21 0,-1 21 16,1-21-16,0 0 0,21 0 0,-22 0 15,1 0-15,21 0 0,0 0 16,-22-21-16,22 0 0,0 0 15,0 0-15,0 0 0,-1-22 0,1 22 16,0 0-16,0-21 16,21 20-16,-21 1 0,0-21 0,-1-22 31,22 43-15,22 21-16,-1 0 0</inkml:trace>
  <inkml:trace contextRef="#ctx0" brushRef="#br0" timeOffset="18464.16">1312 3048 0,'0'0'0,"21"-21"0,1 21 0,-1-21 0,0 21 16,0 0-16,-21 21 47,0 0-32,0 0-15,0 0 0,0 22 0,0-22 16,0 0-16,0 21 0,0-20 16,0-1-16,0 21 0,0-21 0,0 0 15,0 1-15,0-1 0,21 0 16,0-21-16,1 21 0,-1-21 15,0 0-15,0 0 16,21 0-16,-20 0 0,-1-21 16,0 21-16,0-21 0,0 0 0,22-1 15,-22 1-15,-21 0 0,21-21 16,0 21-16,0-22 0,-21 22 0,0-21 16,21 21-16,1-1 0,-22-20 15,21 21-15,-21 0 0,0 0 0,21-1 16,-21 1-16,21 21 15,-21 21 17,0 1-32,0-1 0,0 0 15,0 0-15,0 0 0,0 22 16,0-1-16,0 0 0,0 1 16,0 20-16,0-21 0,0 22 0,0-22 15,0 22-15,0-1 0,0-20 16,0 20-16,0 1 0,0-1 0,0 1 15,0-1-15,-21 1 0,21-1 16,0 1-16,0-22 0,-21 21 0,21 1 16,0-22-16,0 22 0,0-22 15,0 0-15,0 1 0,0-1 16,0 0-16,0 1 0,0-22 16,-21 21-16,21-21 0,-22 22 0,22-22 15,-21 0-15,0 0 0,0 0 16,21 1-16,-21-1 0,0-21 0,-1 0 15,-20 0-15,21 0 0,0 0 16,-22-21-16,1 21 0,0-43 0,-1 22 16,1 0-16,0-21 0,-1-1 15,1 1-15,0 0 0,21-1 0,-22 1 16,1 0-16,21-1 0,0 1 16,-1 0-16,1-1 0,21 22 15,0 0-15,0-21 0,0 20 0,0 1 16,0 0-16,0 0 0,21 0 15,1 0-15,-1-1 0,0-20 16,0 21-16,0 0 0,0-22 16,1 22-16</inkml:trace>
  <inkml:trace contextRef="#ctx0" brushRef="#br0" timeOffset="19067.82">2159 3090 0,'0'0'0,"0"-21"0,0 42 31,-21 1-15,21 20-16,0-21 0,0 0 15,0 22-15,0-22 0,0 21 16,0 0-16,-21-20 0,21 20 0,0-21 16,0 0-16,0 0 0,0 1 15,0-1-15,0 0 0,0 0 16,0 0 0,0-42 15,0 0-31,0 0 15,0 0-15,0-22 0,0 22 0,0-21 16,0 21-16,0-22 0,0 1 16,0 0-16,0 20 0,21-20 0,0 21 15,0-21-15,0 20 0,0 1 16,1 0-16,20 21 0,-21-21 0,21 0 16,-20 21-16,20 0 0,-21 0 15,21 0-15,1 0 0,-22 0 16,0 21-16,0 0 0,0 0 15,1 0-15,-1 1 0,-21-1 0,21 21 16,-21-21-16,0 22 0,0-22 16,0 21-16,0-21 0,0 0 0,0 1 15,0 20-15,-21-21 16,21 0-16,0 0 0,-21-21 0,21 22 16,0-44 15,0 1-16,0 0-15,0 0 0,21 0 0</inkml:trace>
  <inkml:trace contextRef="#ctx0" brushRef="#br0" timeOffset="19392.02">3111 2731 0,'0'21'16,"0"0"-16,0 0 0,0 0 15,0 0-15,0 1 0,0 20 16,-21-21-16,21 0 0,-21 22 16,21-1-16,0-21 0,0 21 15,-21-20-15,21 20 0,0 0 0,-21-21 16,21 22-16,0-22 0,0 21 15,0-21-15,0 1 0,0-1 0,0 0 16,0 0-16,21-21 31,0 0-31,0-21 16,0 0 0,-21 0-16,0-1 0</inkml:trace>
  <inkml:trace contextRef="#ctx0" brushRef="#br0" timeOffset="19680.05">3006 3048 0,'21'0'62,"0"0"-62,0 0 16,0 0-16,0 0 16,1 0-16,-1 0 0,0 0 15,0-21 1,0 21 31</inkml:trace>
  <inkml:trace contextRef="#ctx0" brushRef="#br0" timeOffset="20308.66">3937 3069 0,'0'0'16,"0"-21"-16,21 21 0,-21-21 0,0 0 16,0 0-16,0-1 15,0 1-15,-21 0 16,0 21-16,0 0 16,-1 0-16,1 0 15,0 0-15,0 0 0,0 0 16,0 0-16,-1 21 0,1 0 0,0 1 15,0-1-15,0 0 0,0 0 16,-1 0-16,1 22 0,21-1 0,-21-21 16,21 21-16,-21-20 0,21 20 15,0-21-15,0 0 0,0 0 0,0 1 16,0-1-16,0 0 16,21-21-16,0 21 0,0-21 0,1 0 15,-1 0-15,0 0 16,0-21-16,0 0 0,0 21 0,1-21 15,-1-1-15,21 1 0,-21 0 16,0 0-16,-21 0 0,22-22 16,-1 22-16,-21 0 0,21 0 0,-21-21 15,0 20-15,0 1 0,0 0 16,0 0-16,0 42 31,0 0-15,0 0-16,0 1 15,0 20-15,0-21 0,0 0 0,0 0 16,0 22-16,0-22 0,0 0 16,0 0-16,0 0 0,0 1 0,0-1 15,0 0-15,21-21 16,0 0-16,0 0 16,1 0-16,-1 0 15,0 0 1,0-21-16,-21 0 0,21 21 0,-21-22 15,21 1-15</inkml:trace>
  <inkml:trace contextRef="#ctx0" brushRef="#br0" timeOffset="20984.16">4233 3027 0,'0'-21'15,"21"21"-15,1-21 16,-1 21-16,0-22 16,0 22-16,0 0 0,0 0 0,1-21 15,20 21-15,-21 0 0,0 0 16,22 0-16,-22 0 0,21 0 0,-21 0 16,22 0-16,-22 0 0,0 21 15,0-21-15,0 22 0,0-1 0,-21 0 16,22-21-16,-22 21 0,0 0 0,0 22 15,0-22-15,-22 0 0,1 0 16,0 0-16,0 22 0,0-22 0,0 0 16,-1 0-16,1 0 15,0 0-15,0 1 0,21-1 16,-21-21-16,21 21 0,21-42 62,0 0-62,0-1 0,-21 1 0,21 0 16,1 0-16,20 0 0,-21-22 16,0 22-16,0-21 0,22 21 0,-22 0 15,0-22-15,21 22 0,-20 0 16,-1 0-16,0 0 0,0-1 16,0 1-16,0 0 15,-21 42 16,0 0-31,-21 1 16,0-22-16,21 42 0,-21-21 0,21 0 16,-21 0-16,21 22 0,0-22 0,0 21 15,0-21-15,0 1 0,0 20 16,0-21-16,0 0 0,0 0 0,0 1 16,0-1-16,21-21 15,0 21-15,0-21 16,0 0-16,1 0 0,-1 0 15,0 0-15,0 0 16,0-21-16,0 0 0,1 21 16,-22-22-16,0 1 15,0 0-15</inkml:trace>
  <inkml:trace contextRef="#ctx0" brushRef="#br0" timeOffset="21684.02">952 3979 0,'0'0'0,"-21"0"0,0 0 16,0 0-16,0 22 0,0-22 0,42 0 62,0 0-46,0 0-16,0-22 0,0 22 0,1 0 16,20 0-16,0 0 15,-21 0-15,43 0 0,-22-21 0,22 21 0,-1 0 16,1 0-16,20 0 0,1-21 15,0 21-15,-1-21 0,1 21 16,21 0-16,-21-21 0,20 21 16,1 0-16,0 0 0,21-21 0,-21 21 15,0 0-15,21 0 0,-21 0 16,-1 0-16,22-22 0,-21 22 0,21 0 16,-21 0-16,21 0 0,-21 0 0,0 0 15,-22 0-15,22 0 0,-21-21 16,-22 21-16,22 0 0,-21 0 0,-1 0 15,1 0-15,-22 0 16,0 0-16,1 0 0,-1 0 0,-21 0 16,0 0-16,0 0 15,-21-21 17,0 0-1,0 0-31,22 21 15,-1-21-15</inkml:trace>
  <inkml:trace contextRef="#ctx0" brushRef="#br0" timeOffset="22459.58">5376 3112 0,'-21'0'31,"0"0"-15,0 0-1,0 0-15,-1 0 16,1 0-16,21 21 31,21-21 1,1 0-32,20 0 0,-21 0 0,21 0 15,22 0-15,-22 0 0,22 0 0,-1 0 16,1 0-16,-1 0 0,1 0 15,-1 0-15,1 0 0,-1 0 0,1 0 16,-22 0-16,22 0 0,-22 0 16,0 0-16,1 0 0,-22 0 0,21 0 15,-21 0-15,0 0 0,1 0 16,-1 0-16,-21-21 31,0-1-15,-21 22-1,21-21-15,-22 21 16,22-21-16</inkml:trace>
  <inkml:trace contextRef="#ctx0" brushRef="#br0" timeOffset="22924.31">6286 2858 0,'0'0'0,"0"21"47,0 0-31,0 0-16,22 0 0,-1-21 16,0 0-16,0 21 0,0-21 15,0 0-15,1 0 0,-1 0 0,0 0 16,0 22-16,0-22 0,0 0 15,1 0-15,20 0 0,-21 0 0,0 0 16,0 0-16,1 0 0,-1 0 16,-21-22-1,-21 22 17,-1 0-17,1 22-15,0-1 0,0 0 0,0 0 16,0 0-16,-1 0 0,1 22 15,0-22-15,-21 21 0,21 1 0,-1-1 16,1-21-16,0 21 0,0 1 16,0-22-16,0 21 0,-1-21 0,1 1 15,21-1-15,-21 0 0,21 0 0,0 0 16,0 0-16,0 1 16,-21-22-16,21-22 31</inkml:trace>
  <inkml:trace contextRef="#ctx0" brushRef="#br0" timeOffset="26063.72">8107 2709 0,'0'0'0,"0"-21"0,0 0 0,0 0 0,0 0 16,0 0-16,21-1 0,-21 1 15,0 0-15,0 0 0,21 21 16,-21-21-16,0 42 31,0 0-31,0 0 16,-21 0-16,21 22 0,-21-1 0,21 0 16,0 1-16,0-1 0,-21 0 15,-1 1-15,22-1 0,-21 0 16,0 1-16,21-1 0,0 0 0,-21 22 15,0-22-15,21 1 0,-21-1 16,21-21-16,0 21 0,0-20 0,0 20 16,0-21-16,0 0 0,0 0 15,21 1-15,0-22 0,0 0 16,0 0-16,0 0 0,1 0 0,-1 0 16,21-22-16,-21 22 0,0-21 15,22 0-15,-22 0 0,0 0 0,0 0 16,0-22-16,1 22 0,-1 0 15,-21-21-15,0 20 0</inkml:trace>
  <inkml:trace contextRef="#ctx0" brushRef="#br0" timeOffset="26275.6">7895 3048 0,'0'0'0,"-21"0"0,0 0 31,42 0-31,0 0 16,0 0-16,0 0 0,22 0 0,-22 0 16,21 0-16,1-21 0,-1 21 15,-21-21-15,21 21 0,1 0 16,-22 0-16,21-21 0,-21 21 0,1 0 16,-1-22-16,0 22 0,0-21 15</inkml:trace>
  <inkml:trace contextRef="#ctx0" brushRef="#br0" timeOffset="26904.16">8805 3133 0,'21'0'0,"1"0"0,62-64 31,-63 64-31,1-21 0,-1 0 16,0 0-16,0 0 0,-21-1 0,0 1 15,0 0-15,0 0 0,0 0 16,0 0-16,-127-22 31,106 43-31,0 0 0,-22 0 0,22 0 16,0 0-16,-21 21 0,21 1 15,-1-1-15,1 0 0,0 21 0,0-21 16,0 1-16,0 20 0,-1-21 16,22 21-16,0 1 0,0-22 0,0 21 15,0-21-15,0 1 0,0-1 16,0 0-16,0 0 0,0 0 0,22-21 16,-1 0-16,0 0 0,21 0 15,-21 0-15,1 0 0,-1 0 0,0-21 16,21 21-16,-21-21 0,1 0 0,20 0 15,-21-1-15,0 1 0,0 0 16,-21-21-16,22 21 0,-22-1 16,21 1-16,-21-21 0,21 21 0,-21 0 15,0-1-15,0 1 0,0 0 16,0 0-16,0 42 31,0 0-15,0 0-16,0 1 0,0 20 15,0-21-15,0 0 0,0 0 0,0 1 16,0-1-16,0 0 0,0 0 0,0 0 16,21 0-16,0 1 0,0-1 15,1-21-15,-1 21 0,0-21 0,0 0 16,0 0-16,0 0 0,1 0 16,20 0-16,-21 0 0,21-21 0,-20 0 15,20-1-15</inkml:trace>
  <inkml:trace contextRef="#ctx0" brushRef="#br0" timeOffset="27585.1">9821 2858 0,'0'-64'31,"0"128"-31,0-149 0,-21 85 0,0 0 0,21-21 16,-21 21-16,0 0 0,-1 0 0,1 0 15,0 21-15,-21-21 0,21 21 0,-1 0 16,1 0-16,0 22 0,0-22 15,0 0-15,0 21 0,21-20 16,0-1-16,-22 0 0,22 21 16,0-21-16,0 1 0,0-1 0,0 0 15,0 0-15,0 0 0,22-21 16,-1 0-16,0 0 0,0 0 16,0 0-16,22 0 0,-22-21 0,0 0 15,21 21-15,-21-21 0,1 0 16,-1-1-16,21 1 0,-21 0 0,-21 0 15,21 0-15,1 0 0,-22-1 0,21 1 16,-21 0-16,0 0 0,0 0 16,0 42 31,0 0-47,0 0 0,0 0 0,-21 22 15,-1-22-15,22 0 0,-21 21 16,21 1-16,-21-1 0,21 0 0,0 1 15,-21-1-15,21 0 0,0 22 0,0-22 16,0 22-16,0-22 0,0 0 16,0 22-16,0-22 0,0 22 0,0-22 15,0 22-15,0-22 0,0 21 0,21 1 16,0-22-16,-21 22 0,0-1 16,0-20-16,21-1 0,-21 21 0,0-20 15,0-22-15,0 21 0,0 1 16,0-22-16,-21 0 0,21 0 0,-42 0 15,21-21-15,0 21 0,-22 1 16,1-22-16,21 0 0,-22 0 0,1 0 16,-21 0-16,20 0 0,-20-22 0,20 1 15,-20 21-15,-1-21 0,22 0 16,-21 0-16,20 0 0,1-1 0,0 1 16,20 0-16,1-21 0,0 21 0,0-1 15,21-20-15,0 21 0,0-21 16,0 20-16,0-20 0,0 21 0,21-21 15,0-1-15,0 22 0,22-21 0,-22-1 16,21 22-16,1-21 16</inkml:trace>
  <inkml:trace contextRef="#ctx0" brushRef="#br0" timeOffset="27916.95">10372 2688 0,'0'-21'31,"0"42"-15,-22 0-16,22 1 0,-21 20 15,0-21-15,21 21 0,0 1 0,-21-22 16,21 21-16,-21 1 0,21-22 16,0 21-16,-21-21 0,21 22 0,-22-22 15,22 0-15,0 0 0,-21 0 0,21 0 16,0 1-16,0-44 47</inkml:trace>
  <inkml:trace contextRef="#ctx0" brushRef="#br0" timeOffset="28392.02">10118 2752 0,'0'0'0,"-43"-106"31,43 85-31,0 0 0,0-1 0,0 1 16,21 0-16,1 0 0,-1 0 0,0 0 15,21-1-15,-21 22 0,22 0 0,-1-21 16,0 21-16,-20 0 16,20 0-16,0 21 0,1 1 0,-1-1 15,0 21-15,-21 0 0,22 1 16,-1-1-16,-21 0 0,22 1 0,-22 20 16,0-20-16,0-1 0,-21 0 0,0 1 15,21-22-15,-21 21 0,0-21 16,0 22-16,0-22 0,0 0 0,0 0 15,0 0-15,0 0 16,-21-21-16,21-21 16,-21 0-1,21 0-15,0 0 16,0 0-16,0-1 0,0 1 0,0-21 16,0 21-16,0-22 0,0 1 0,21 0 15,-21-1-15,21 1 0,0 0 16,1-22-16,-1 22 0,0 0 0,0-22 15,0 43-15,0-21 0,22 20 16,-22 1-16,0 0 0,0 0 0,0 21 16,1 0-1,-22 21-15,21 0 0,-21 0 16,0 22-16,0-22 0,0 21 16,0-21-16,0 22 0</inkml:trace>
  <inkml:trace contextRef="#ctx0" brushRef="#br0" timeOffset="28948.03">11493 3006 0,'0'0'0,"0"-21"0,22-1 15,-22 1-15,21 0 16,-21 0-16,0 0 0,0 0 0,0-1 15,0-20-15,0 21 0,0 0 0,0 0 16,0-1-16,-21 1 16,-1 21-16,1 0 0,0 0 0,0 0 15,0 0-15,0 0 0,-22 21 16,22 1-16,0 20 0,0-21 0,0 21 16,-1-20-16,1 20 0,21-21 0,0 0 15,-21 22-15,21-22 0,0 21 16,0-21-16,0 0 0,0 1 0,0-1 15,21 0-15,0 0 16,1-21-16,-1 0 16,0 0-16,0 0 0,0 0 0,0 0 0,1 0 15,-1-21-15,0 21 0,0-21 16,0 0-16,-21-1 0,21 1 16,1 0-16,-1 0 0,-21 0 0,0-22 15,21 22-15,-21 0 0,21-21 16,-21 21-16,0-1 0,0 1 0,0 42 47,0 1-47,0-1 0,0 0 15,0 0-15,0 0 0,0 0 0,0 1 16,0 20-16,0-21 0,0 0 16,0 0-16,0 1 0,21-1 15,0-21-15,1 0 16,-1 0-16,0 0 0,0 0 15,0 0-15,0 0 16,1-21-16</inkml:trace>
  <inkml:trace contextRef="#ctx0" brushRef="#br0" timeOffset="29671.93">11896 2752 0,'0'0'0,"0"-21"0,0 42 31,0 0-31,0 0 16,0 0-16,0 0 0,0 1 16,-22-1-16,22 21 0,0-21 0,0 0 15,0 1-15,0-1 0,0 0 16,0 0-16,0 0 0,0 0 16,0 1-1,-21-22 1,21-22-1,0 1 1,0 0-16,0 0 0,0-21 16,0 20-16,0 1 0,0 0 15,0 0-15,21-21 0,1 20 16,-1-20-16,0 21 0,0 0 16,0-22-16,22 22 0,-22 0 0,0 0 15,21 0-15,-21 0 0,22 21 16,-22 0-16,21 0 0,-21 0 0,1 0 15,20 0-15,-21 21 0,-21 21 16,21-21-16,0 22 0,-21-22 0,0 21 16,0 0-16,0-20 0,0 20 0,0-21 15,0 21-15,0-20 0,0-1 16,0 0-16,0 0 0,0 0 16,-21-21-16,0 0 15,0 0 16,21-21-31,0 0 0,0 0 16,0 0-16,0-22 0,21 22 16,-21 0-16,21-21 0,0 20 0,22-20 15,-22 0-15,0-1 0,21 1 16,-20 21-16,20-21 0,-21 20 0,21 1 16,-20 21-16,-1 0 0,0 0 15,0 0-15,0 0 0,0 0 0,1 21 16,-22 22-16,0-22 0,21 21 15,-21 1-15,0-1 0,0 0 16,0-21-16,0 22 0,0-1 0,0-21 16,-21 0-16,21 22 0,0-22 15,0 0-15,-22-21 0,22 21 0,-21 0 16,42-42 31,1 21-47,-22-21 0</inkml:trace>
  <inkml:trace contextRef="#ctx0" brushRef="#br0" timeOffset="30088.69">13081 2815 0,'0'21'15,"0"-42"-15,0 64 0,0-22 16,21-21 0,0 0-16,0 0 0,1 0 0,-1 0 15,0 0-15,0-21 0,21-1 16,-20 22-16,-1-21 0,0 0 0,0 0 16,0 0-16,0 0 0,-21-1 15,0 1-15,0 0 0,0-21 16,0 21-16,0-1 0,0 1 0,0 0 15,-21 21-15,-21 0 16,21 0-16,0 21 0,-22 0 0,22 22 16,-21-1-16,21-21 0,-22 22 15,22-1-15,0 0 0,0 1 0,0-1 16,21-21-16,0 21 0,0-20 0,0-1 16,0 21-16,0-21 0,21 0 15,0-21-15,0 22 0,0-1 0,0-21 16,22 0-16,-22 0 0,21 0 15,-21 0-15,22 0 0,-22 0 0,0-21 16,21 21-16,-20-22 0,-1 1 16,0 0-16</inkml:trace>
  <inkml:trace contextRef="#ctx0" brushRef="#br0" timeOffset="30636.28">14457 1757 0,'0'0'0,"0"-21"32,21 0-32,21 21 15,-21 0-15,1 0 0,20 0 16,-21 0-16,21 0 0,1-22 0,-1 22 15,-21 0-15,22 0 0,-1 0 16,-21 0-16,0 0 0,-42 0 31,0 0-15,-21 0-16,-1 0 0,1 0 16,0 0-16</inkml:trace>
  <inkml:trace contextRef="#ctx0" brushRef="#br0" timeOffset="30957.09">14287 1736 0,'-21'0'0,"42"0"0,-63 21 16,21 0-16,0 0 0,0 0 0,21 1 16,-22 20-16,1-21 0,0 21 0,21 1 15,-21-1-15,21 0 16,0 1-16,0-1 0,-21 0 0,21 22 0,0-22 16,0 22-16,0-1 15,0 1-15,0-1 0,0 1 0,0-1 16,0-20-16,0 20 0,0-21 0,0 22 15,0-22-15,0 22 0,0-22 16,0 0-16,0 22 0,0-22 0,21 22 16,-21-22-16,21 0 0,0 1 15,0-1-15,-21 0 0,22-20 0,-1 20 16,0-21-16,0 0 0,0 0 0,22 1 16,-22-22-16,0 0 15,0 0-15,0 0 0,22 0 0,-22 0 16,0-22-16,0 1 0,0 0 0,0 0 0,1 0 15,-1 0-15,0-22 16,0 22-16,0-21 0,0-1 0</inkml:trace>
  <inkml:trace contextRef="#ctx0" brushRef="#br0" timeOffset="31233.93">14922 2561 0,'0'0'0,"-21"-21"0,0 21 16,0 0-16,21 21 15,-21 0-15,0 1 0,21-1 16,0 21-16,0 0 0,-22-20 0,22 20 16,-21 0-16,21-21 0,-21 22 15,21-22-15,0 21 0,0-21 0,0 1 16,0-1-16,0 0 0,0 0 0,0 0 15,0 0-15,0 1 16,21-22 0,0 0-1,1-22-15</inkml:trace>
  <inkml:trace contextRef="#ctx0" brushRef="#br0" timeOffset="31520.77">14859 2709 0,'0'0'0,"0"-42"0,42-127 31,-42 148-31,21-1 0,1 1 0,-1 0 16,0 0-16,0 21 0,0-21 15,0 21-15,22 0 0,-22 0 0,21 0 16,1 21-16,-1 0 0,-21 21 16,21-20-16,-20 20 0,20 0 0,-21 1 15,0-1-15,-21 21 0,0-20 16,21-1-16,-21-21 0,0 22 15,0-1-15,0-21 0,0 0 0,0 22 16,-21-22-16,21 0 0,-21 0 16,0 0-16,0-21 15,0 0 1,-1 0-16,1 0 16,0-21-16</inkml:trace>
  <inkml:trace contextRef="#ctx0" brushRef="#br0" timeOffset="31704.67">14753 2773 0,'-21'0'0,"42"0"0,-63 0 15,63 0 1,21 0 0,-21 0-16,1 0 0,20 0 15,0 0-15,1 21 0,-1-21 0,0 0 16,1 0-16,-1 0 0,0 0 0,22 0 15,-22 0-15,0 0 0,1 0 16,-22-21-16,21 0 0</inkml:trace>
  <inkml:trace contextRef="#ctx0" brushRef="#br0" timeOffset="31948.53">15896 2413 0,'0'21'16,"-21"0"-16,0 22 0,21-22 16,-21 21-16,21 1 0,0-1 15,0 0-15,-22 1 0,22-1 0,-21-21 16,21 21-16,0-20 0,0 20 16,0-21-16,0 0 0,0 0 0,0 1 15,0-1-15,0 0 0,0-42 47</inkml:trace>
  <inkml:trace contextRef="#ctx0" brushRef="#br0" timeOffset="32220.32">15854 2477 0,'0'0'0,"0"-22"0,21 1 16,0 0-16,0 21 15,0 21-15,1 0 16,-22 1-16,21 20 0,0-21 0,0 21 16,0 1-16,0-1 0,22 0 15,-22 1-15,21-1 0,1 0 16,-22-20-16,21 20 0,0-21 0,-20 0 16,-1 0-16,0 1 0,0-1 0,0 0 15,0-21-15,-21 21 16,0-42 15,0 0-31,22 0 0,-22-1 0,0 1 16,0 0-16,0-21 0</inkml:trace>
  <inkml:trace contextRef="#ctx0" brushRef="#br0" timeOffset="32476.18">16700 2223 0,'0'21'0,"-42"85"16,21-85 0,0 21-16,0 22 0,21-22 0,-22 0 15,1 1-15,0-1 0,0 0 16,0 1-16,21-1 0,-21-21 0,-1 21 16,22-20-16,-21-1 0,21 0 15,0 0-15,-21 0 0,21 0 16,-21 1-16,42-22 31,0 0-15,0-22-16,1 22 0,-1-21 15</inkml:trace>
  <inkml:trace contextRef="#ctx0" brushRef="#br0" timeOffset="32740.03">17039 2582 0,'0'-21'31,"21"21"-31,0 0 16,1 0-16,-1 0 15,0 0-15,0 0 0,0 0 0,0 0 16,22 0-16,-22 0 0,0 0 15,0 0-15,0 0 0,1-21 0,-1 21 16,-42 0 31</inkml:trace>
  <inkml:trace contextRef="#ctx0" brushRef="#br0" timeOffset="32919.92">17060 2709 0,'0'85'31,"43"-64"-15,-22-21-16,0 0 0,0 0 15,21 0-15,-20 0 0,20 0 16,-21 0-16,21 0 0,-20 0 0,-1 0 16,21 0-16,-21-21 0,-21 0 15,21 21-15,-21-21 16,0 0-16,0-1 0</inkml:trace>
  <inkml:trace contextRef="#ctx0" brushRef="#br0" timeOffset="33573.25">18584 2223 0,'0'0'0,"-21"0"0,0 0 16,0 0-16,0 0 0,-1 21 15,1-21-15,21 21 16,0 0 0,21-21-1,1 0 1,-1 0-16,0 0 0,0 0 16,0-21-1,0 0-15,-21 0 16,0-1-16,0 1 15,0 0-15,0 0 0,-21 0 16,0 21-16,0 0 0,21-21 0,-21 21 16,0 0-16,-1 0 0,22 21 15,-21 0-15,0 0 0,21 0 0,0 0 16,0 1-16,-21-1 0,21 0 16,0 0-16,0 0 0,0 0 0,0 1 15,0-1-15,0 0 16,21-21-16,0 0 15,0 0-15,22 0 16</inkml:trace>
  <inkml:trace contextRef="#ctx0" brushRef="#br0" timeOffset="33856.08">19219 2159 0,'-42'42'31,"42"-20"-31,-21-1 16,0 21-16,-1-21 0,1 22 16,0-1-16,0 21 0,0-20 0,0-1 15,-1 22-15,1-22 0,-21 0 16,21 1-16,21-1 0,-21-21 0,-1 21 15,22-20-15,-21-1 0,21 21 16,0-21-16,0 0 0</inkml:trace>
  <inkml:trace contextRef="#ctx0" brushRef="#br0" timeOffset="34168.91">19219 2159 0,'0'0'0,"0"-21"15,0 0 1,21 21 0,1 0-16,-1 21 0,-21 0 15,21 0-15,0 0 0,0 22 0,-21-1 16,0 0-16,21 1 0,-21-1 15,0 22-15,0-1 0,0-21 0,0 1 16,0 20-16,0-20 0,0-1 16,0-21-16,0 21 0,0-20 15,0-1-15,0 0 0,0 0 0,0 0 16,-21-21 0,0 0-1,0 0-15,21-21 16,-21 0-16</inkml:trace>
  <inkml:trace contextRef="#ctx0" brushRef="#br0" timeOffset="34356.81">18986 2604 0,'-21'0'32,"42"0"-17,1 21-15,-1-21 16,0 0-16,0 0 0,21 0 0,-20 0 15,20 0-15,0 0 0,1 0 16,-1 0-16,0 0 0,-21 0 0,22-21 16,-1 21-16,-21-22 0,22 1 0,-22 0 15</inkml:trace>
  <inkml:trace contextRef="#ctx0" brushRef="#br0" timeOffset="34600.8">19833 2244 0,'0'0'0,"21"0"0,0 0 15,1 0 1,-1 0-16,-21 21 16,0 0-16,21 0 15,-21 0-15,0 22 0,0-1 0,0 0 16,0 1-16,0-22 0,0 21 16,21 1-16,-21-1 0,0-21 0,21 21 15,-21-20-15,0-1 0,0 0 16,0 0-16,21 0 0,-21 0 15,22-21-15,-1 0 32,-21-21-32,21 0 0,-21 0 15</inkml:trace>
  <inkml:trace contextRef="#ctx0" brushRef="#br0" timeOffset="34832.48">20362 2201 0,'0'0'0,"0"-21"0,-21 21 16,0 0-16,0 21 16,0 1-16,-1-1 0,1 0 0,0 0 15,0 21-15,-21 1 0,20-1 16,1 0-16,0 1 0,0-1 16,21-21-16,-21 22 0,0-22 15,21 21-15,-22-21 0,22 0 0,0 1 16,0-1-16</inkml:trace>
  <inkml:trace contextRef="#ctx0" brushRef="#br0" timeOffset="35589.05">20637 2053 0,'0'-21'32,"0"0"-17,22 0 1,-1 21-1,-21-21-15,21 21 0,0 0 16,0 0-16,0 0 16,-21 21 15,0 0-31,0 0 16,0 0-16,0 0 15,-21-21-15,21 22 0,-21-22 16,0 0-1,0 0-15,21-22 32,0 1-32,0 0 0,0 0 15,0 0 1,21 21-16,0-21 0,0 21 16,0-22-16,1 22 15,-1 0-15,0 0 16,0 0-16,-21 22 15,0-1-15,0 0 0,0 0 16,0 0-16,0 0 16,-21 1-16,21-1 0,-21-21 15,0 21-15,-1-21 0,1 0 16,0 21-16,0-21 16,21-21-1,0 0 1,0 0-16,0-1 15,0 1-15,21 21 16,-21-21-16,21 0 0,0 0 0,1 0 16,-1-1-16,0 22 0,0-21 15,0 21-15,0 0 0,1 0 0,-1 21 16,-21 1 0,0-1-16,0 0 0,0 0 0,0 0 15,-21 22-15,-1-22 0,1 0 16,0 0-16,0 21 0,0-20 0,0-1 15,-1 0-15,1 0 16,0-21-16,0 21 0,0-21 0,21 21 16</inkml:trace>
  <inkml:trace contextRef="#ctx0" brushRef="#br0" timeOffset="36244.92">20955 1355 0,'0'0'15,"21"0"-15,0 0 16,0 0-16,22 0 0,-22-21 0,21 21 16,1 0-16,-1 0 0,0 0 15,22 0-15,-1 0 0,-20 0 0,20 0 16,-21 0-16,1 0 0,-1 0 16,0 0-16,-20 0 0,-1 0 0,0 0 15,0 21-15,0-21 16,-21 21-16,0 0 15,0 0 1,0 0-16,0 1 0,0-1 16,0 21-16,0-21 0,0 0 15,21 22-15,-21-1 0,0 0 0,0 1 16,0-1-16,0 22 0,0-22 16,0 0-16,0 1 0,0 20 0,0-21 15,0 22-15,0-22 0,0 22 16,0-1-16,0 1 0,0 20 0,0-20 15,22-1-15,-22 1 0,0-1 16,0 1-16,0-1 0,0 1 16,0-22-16,0 22 0,0-22 15,0 22-15,0-22 0,-22 0 0,1 1 16,0-1-16,0 0 0,0-21 0,0 22 16,-1-22-16,1 0 0,-21-21 15,21 21-15,-22 0 0,22-21 0,-21 0 16,0 0-16,20 22 0,-20-22 15,0 0-15,21 0 0,-22 0 0,1 0 16,21 0-16,-22 0 0,22 0 16,0 0-16,-21 0 0,21 0 0,-1 0 15,-20-22-15,21 1 0,-21 0 16,-1 0-16</inkml:trace>
  <inkml:trace contextRef="#ctx0" brushRef="#br0" timeOffset="36944.36">18563 2371 0,'0'21'47,"0"0"-47,0 0 16,21 0-16,0-21 16,-21 22-16,22-22 15,-1 21-15,0-21 0,0 0 16,0 0-1,-21-21-15,21-1 0,-21 1 16</inkml:trace>
  <inkml:trace contextRef="#ctx0" brushRef="#br1" timeOffset="68352.03">444 5715 0,'22'-42'15,"-1"21"-15,-21-1 0,0 1 0,0 0 16,0 0-16,0 0 15,0 0-15,21-1 0,-21 1 16,0 0-16,0 42 47,0 0-31,-21 1-16,21 20 0,0-21 15,0 21-15,0 22 0,-21-22 0,21 1 16,-22-1-16,22 21 15,0-20-15,-21-1 0,21 0 0,0 1 16,0-1-16,0-21 0,0 22 0,0-22 16,0 0-16,21 0 15,1 0-15,-1-21 0,0 21 0,0-21 16,0 0-16,0 0 0,22 0 16,-22 0-16,0 0 0,0-21 15,0 21-15,1-21 0,20 0 0,-21 0 16,-21-22-16,21 22 0,0-21 15,1 21-15,-1-22 0,-21-20 0,0 21 16,21-1-16,-21 1 0,21 0 16,-21 20-16,0-20 0,0 21 0,0 0 15,0 0-15,0-1 0,0 1 16,0 0 0,21 21 30,-21 21-30,0 0 0,0 1-1</inkml:trace>
  <inkml:trace contextRef="#ctx0" brushRef="#br1" timeOffset="68936.69">1778 5736 0,'0'0'0,"0"-21"0,21 0 0,-21 0 15,0 0-15,0-1 16,0 1-1,-21 21-15,0 0 0,0 0 0,-1 0 16,1 0-16,0 0 16,-21 21-16,21 1 0,-22-22 0,22 21 15,0 0-15,-21 0 0,20 0 16,1 0-16,21 1 0,0-1 0,-21 0 16,21 0-16,0 0 0,0 0 15,0 1-15,21-22 16,0 21-16,1-21 0,-1 0 15,0 0-15,21 21 0,-21-21 16,22 0-16,-22 0 0,21 21 0,-21-21 16,1 0-16,-1 21 0,0-21 15,0 21-15,0-21 0,0 22 0,-21-1 16,0 0 0,0 0-16,0 0 0,-21 0 15,0 1-15,0-22 0,-21 21 16,20 0-16,-20 0 0,0-21 0,-1 21 15,22-21-15,-21 21 0,0-21 16,20 0-16,-20 0 0,21 0 0,-21 22 16,20-22-16,1 0 0,0 0 15,0 0-15,0 0 0,0-22 16,-1 22-16,22-21 16,0 0-1,0 0-15,0 0 0,22 0 16,-1 21-1,0-22-15,0 1 0</inkml:trace>
  <inkml:trace contextRef="#ctx0" brushRef="#br1" timeOffset="69224.03">2307 5821 0,'0'0'0,"0"-21"16,0 0-16,0 42 62,0 0-62,0 0 16,0 0-16,0 0 16,-21-21-16</inkml:trace>
  <inkml:trace contextRef="#ctx0" brushRef="#br1" timeOffset="69456.4">2286 6202 0,'0'21'15,"0"-42"63,0 0-62</inkml:trace>
  <inkml:trace contextRef="#ctx0" brushRef="#br1" timeOffset="69868.82">3027 5652 0,'0'0'16,"0"-22"-16,0 1 0,0 0 15,0 42 16,0 0-15,0 1-16,0 20 0,0-21 0,0 21 16,0-20-16,0 20 0,-21 0 15,21 1-15,0-22 0,0 21 16,0-21-16,0 22 0,0-22 16,0 0-16,-22 0 0,22 0 0,0 0 15,0 1-15,0-1 0,0 0 16,0-42 31,0 0-32,22-1-15,-22 1 16</inkml:trace>
  <inkml:trace contextRef="#ctx0" brushRef="#br1" timeOffset="70908.22">3027 5588 0,'0'0'0,"21"0"47,0 0-32,0 0-15,0 0 0,1 0 16,20 0-16,-21 0 16,0 0-16,22 0 0,-22 0 0,21 0 15,0 0-15,1 0 0,-1 0 16,0 0-16,22 0 0,-1 0 0,-20-21 16,20 21-16,1 0 0,-1 0 15,1 0-15,-1-21 0,1 21 0,-1 0 16,1 0-16,-1 0 0,1 0 0,-1 0 15,1 0-15,20 0 0,-20 0 16,-1 0-16,22 0 0,-21 0 0,-22 0 16,21 0-16,1 0 0,-22 0 15,1 0-15,-1 0 0,0 0 0,-21 0 16,22 0-16,-22 0 0,0 0 16,0 0-16,-21-21 15,0 42 32,0 0-31,-21-21-16,21 21 15,0 0-15,0 0 16,0 1-16,-21-1 16,21 0-16,0 0 0,0 0 0,0 0 15,0 1-15,0-1 0,0 0 16,-21 0-16,21 0 0,0 0 15,-21 22-15,21-22 0,0 0 0,0 0 16,-22 0-16,22 1 0,0-1 16,0 0-16,0 0 0,0 0 0,0 0 15,0 1-15,-21-1 0,21 0 16,-21 0-16,21 0 0,0 0 16,-21 1-1,0-22-15,0 0 31,-1 0-31,1 0 0,0 0 0,0 0 16,0 0-16,0 0 0,-1 0 16,-20 0-16,21 0 0,-21 0 15,20 0-15,-20 0 0,0 0 0,-1 0 16,1 0-16,0 0 0,-1 0 16,-20 0-16,21-22 0,-1 22 0,-20 0 15,-1 0-15,22 0 0,-22 0 16,22 0-16,-21 0 0,20 0 0,-20 0 15,20 0-15,-20 0 0,21 0 0,-22 0 16,22 0-16,-22 0 0,22 0 16,-22 0-16,22 0 0,0 0 0,-1 0 15,1 0-15,0 0 0,-1 0 16,1 0-16,21 0 0,-21 0 0,20 0 16,1 22-16,-21-22 0,21 0 15,0 0-15,-1 0 16,1 0-16,0 0 0,42-22 109</inkml:trace>
  <inkml:trace contextRef="#ctx0" brushRef="#br1" timeOffset="72257.05">7302 5503 0,'0'0'0,"22"-21"16,-1 0-16,-21 0 0,21 21 16,-21-21-16,0 42 47,-21 0-47,0 0 0,-1 0 15,1 22-15,-21-22 0,21 21 0,-22 1 16,1-1-16,0 0 0,-22 1 15,22 20-15,0-21 0,-22-20 16,22 20-16,-22 0 0,22-21 0,0 22 16,-1-22-16,22 0 0,-21 0 15,21 0-15,-1-21 0,1 22 0,0-22 16,21-22 15,21 22-31,0 0 16,1-21-16,-1 21 15,21-21-15,-21 21 0,0 0 16,22 0-16,-1 0 0,0 0 0,1 21 16,20-21-16,-20 21 0,20-21 0,-21 22 15,22-22-15,-22 21 0,1 0 16,-1-21-16,0 21 0,1-21 16,-22 21-16,0-21 0,0 21 0,0-21 15,0 0-15,1 22 0,-1-22 16,-21 21-1,21-21 17,-21-21-17,21 21-15,-21-22 16,0 1-16,21 21 16</inkml:trace>
  <inkml:trace contextRef="#ctx0" brushRef="#br1" timeOffset="72519.89">7810 5863 0,'0'0'0,"0"-21"0,0 42 32,0 0-32,0 1 15,0-1 1,0 0-16,0 0 0,0 0 0,0 0 15,0 1-15,0-1 0,0 0 16,0 0-16,0 0 16,0 0-16,22-42 47,-22 0-47</inkml:trace>
  <inkml:trace contextRef="#ctx0" brushRef="#br1" timeOffset="72879.86">7916 5482 0,'0'0'16,"-21"0"-16,0 0 0,0 0 0,0 0 16,-1 0-16,1 0 0,21 21 15,0 1-15,0-1 16,0 0-16,0 0 15,21-21-15,1 0 0,-1 0 16,0 0-16,0 0 0,0 0 16,0 0-16,1 0 0,20-21 0,-21 21 15,0-21-15,-21 0 0,21-1 16,-21 1-16,0 0 16,0 0-16,-21 0 0,0 21 15,21-21-15,-21-1 0,0 22 16,0 0-16,-1-21 0,1 21 0,0 0 15,0 0-15,21 21 16,0 1-16,0-1 16,0 0-16,0 0 0,0 0 0,0 0 15,0 1-15,0-1 0,0 0 16,21 0-16,0 0 0,0 0 0</inkml:trace>
  <inkml:trace contextRef="#ctx0" brushRef="#br1" timeOffset="73451.89">8234 5757 0,'21'22'31,"-21"-1"-31,0 0 16,0 0-16,0 0 0,0 0 0,0 1 15,0-1-15,0 0 0,0 21 0,-21-21 16,21 1-16,0-1 16,0 0-16,0 0 0,-21 0 0,21 0 15,0 1-15,0-1 0,0 0 0,0 0 16,0 0-16,0 0 16,0-42 15,0 0-16,0 0-15,0 0 0,0 0 16,0-1-16,0 1 0,0-21 16,21 21-16,0-22 0,0 1 0,-21 0 15,21-1-15,0 1 0,1 21 16,-1-21-16,21-1 0,-21 22 16,0 0-16,22 0 0,-1 21 0,-21 0 0,22 0 15,-22 0-15,21 0 16,-21 21-16,0 0 0,1 0 0,-1 0 15,0 22-15,-21-22 0,0 21 0,0-21 16,0 1-16,0 20 0,0-21 16,0 0-16,0 0 0,0 1 0,0-1 15,0 0-15,0 0 0,-21 0 16,0-21-16,21 21 16,0-42 30,0 0-46,0 0 16,21 0-16</inkml:trace>
  <inkml:trace contextRef="#ctx0" brushRef="#br1" timeOffset="73816.67">9080 5673 0,'0'0'0,"0"-21"0,0-1 15,0 1-15,0 42 32,0 1-17,0-1-15,0 0 0,0 21 16,22 1-16,-1-22 0,-21 21 0,21 0 16,0 1-16,0-1 0,0 0 0,-21 1 15,22-1-15,-1 22 0,-21-22 16,0 21-16,21-20 0,-21 20 0,0 1 15,0-1-15,0 22 0,0-22 0,0 1 16,0-1-16,0 1 0,-21-22 16,21 22-16,-21-1 0,21 1 0,-22-22 15,1 22-15,21-22 0,0 0 0,-21 1 16,21-1-16,-21-21 0,21 21 16,-21-20-16,21-1 15,0-42 1,21-22-16,0 22 15,0-21-15,0-1 0</inkml:trace>
  <inkml:trace contextRef="#ctx0" brushRef="#br1" timeOffset="74204.84">9250 5906 0,'0'0'0,"0"-22"0,0 1 16,-21-21-16,21 21 0,0 0 0,0-1 16,0 1-16,0 0 0,0 0 0,0 0 15,21 0-15,0 21 0,0-22 16,0 1-16,0 21 0,1 0 0,-1 0 16,0 0-16,0 0 0,0 0 15,0 0-15,1 21 0,20 1 0,-21-1 16,-21 0-16,21 0 0,0 21 15,-21-20-15,0-1 0,0 0 0,0 21 16,0-21-16,-21 1 0,0-1 0,0 0 16,0-21-16,-22 21 15,22 0-15,-21 0 0,21-21 0,0 22 16,-1-22-16,1 0 0,0 0 0,21 21 16,-21-21-16,42 0 31,0 0-31,0 0 15,1-21-15,-1-1 16,0 22-16,0-21 0</inkml:trace>
  <inkml:trace contextRef="#ctx0" brushRef="#br1" timeOffset="74956.42">9821 5694 0,'0'0'0,"21"-21"0,1 0 0,-1-1 15,0 1-15,-21 0 0,0 0 0,0 42 47,0 0-47,0 22 0,0-22 16,0 21-16,0-21 0,0 22 15,0-1-15,0 0 0,0-21 0,0 22 16,0-22-16,0 0 0,0 21 0,0-20 16,0-1-16,0 0 15,0 0-15,21-21 16,0 0-16,0 0 0,1 0 0,-1 0 15,0 0-15,0 0 0,0-21 16,22 21-16,-22-21 0,0 0 0,21-22 16,-21 22-16,1-21 0,-1 21 15,0-22-15,0 1 0,0 0 0,0-1 16,1 1-16,-22 21 0,0 0 0,21-1 16,-21 1-16,0 0 0,0 42 15,0 0 1,0 1-16,-21 20 0,21-21 15,0 21-15,-22-20 0,22 20 0,-21-21 16,21 21-16,0-20 0,0 20 16,0-21-16,0 0 0,0 0 15,0 1-15,0-1 0,21-21 0,1 21 16,-1-21-16,0 0 0,0 0 0,0 0 16,0 0-16,1 0 0,-1 0 15,0 0-15,0-21 0,0 21 0,22-21 16,-22-22-16,0 22 0,0-21 0,0-1 15,0 1-15,22-21 0,-22 20 16,0-20-16,0-1 0,0 1 0,1-1 16,-1 1-16,0-1 0,-21 22 15,21-22-15,-21 22 0,0 0 0,0-1 16,0 22-16,0 0 0,0 0 16,0 0-16,-21 21 0,0 0 15,0 21-15,21 0 0,0 0 16,-22 22-16,1-22 0,21 21 15,0 0-15,0 1 0,0 20 0,-21-20 16,21-1-16,0 21 0,0-20 0,0-1 16,0 22-16,0-22 0,0 0 15,0 1-15,0-1 0,0-21 0,0 21 16,0-20-16,0-1 0,0 0 16,0 0-16,21-21 0,0 21 15,1-21-15,-1 0 0,0 0 16,0 0-16,0-21 15,0 21-15,1-21 0,-1 0 0,0 0 16,0-1-16,0 1 0,0 0 0</inkml:trace>
  <inkml:trace contextRef="#ctx0" brushRef="#br1" timeOffset="75228.27">10731 5419 0,'0'0'0,"-21"0"16,0 21-16,21 0 16,21-21-1,22 0 1,-22 0-16,0 0 0,21 0 16,-21 0-16,22 0 0,-22 0 0,21 0 15,-21 0-15,22 0 0,-22 0 0,21 0 16,-21 0-16,1 0 0,-1 0 15,0 0-15,0-21 16,-21 0 0,0 0-1</inkml:trace>
  <inkml:trace contextRef="#ctx0" brushRef="#br1" timeOffset="87476.15">13335 4805 0,'0'-21'16,"0"0"0,0 42 30,0 0-46,-21 0 16,0 21-16,21 1 0,-22-1 0,22 0 16,-21 1-16,0 20 0,0-20 15,21-1-15,-21 0 0,0 1 0,21-22 16,-22 21-16,22-21 0,0 22 0,0-22 16,0 0-16,0 0 0,0 0 15,0 0-15,22-21 16,-1 0-16,0 0 0,0 0 15,0 0-15,0 0 0,1 0 16,-1 0-16,-21-21 0,21 0 0,0 0 16,-21 0-16,0 0 0,0-1 15</inkml:trace>
  <inkml:trace contextRef="#ctx0" brushRef="#br1" timeOffset="88204.73">12954 5228 0,'0'0'0,"0"21"0,21-21 32,0 0-32,22 0 0,-22 0 15,0 0-15,21 0 0,-21 0 16,22-21-16,-1 21 0,0-21 16,1 21-16,-1-21 0,0 21 0,1-21 15,-1 0-15,0 21 0,-20 0 0,20-22 16,-21 22-16,0 0 0,0 0 15,-21 22 17,0-1-32,0 0 0,-21 0 0,21 0 15,0 0-15,-21 1 0,21 20 0,-21-21 16,21 0-16,0 0 0,0 1 16,0-1-16,0 0 0,0 0 15,0 0-15,0 0 0,0 1 0,21-22 16,0 0-16,0 0 15,22 0-15,-22 0 0,21 0 0,-21 0 16,22-22-16,-22 22 0,21-21 16,1 0-16,-1 0 0,-21 21 0,21-21 15,-20 0-15,-1-1 0,0-20 0,0 21 16,0 0-16,-21 0 0,0-1 16,21 1-16,-21 0 0,0 0 0,0 0 15,0 0 1,0 42-1,-21-21-15,21 21 16,0 21-16,0-21 0,0 1 16,0 20-16,0 0 0,0-21 0,-21 22 15,21-1-15,0 0 0,0 1 0,0 20 16,0-20-16,-21 20 0,21-21 16,0 1-16,0 20 0,0-20 0,0-1 15,0 21-15,0-20 0,0-1 16,0 0-16,0 1 0,0-1 0,0-21 15,-21 22-15,0-1 0,21 0 0,-22-21 16,1 1-16,-21-1 0,21 0 16,0 0-16,-22-21 0,22 0 15,-21 0-15,21 0 0,-22 0 0,1 0 16,21-21-16,-22 0 0,1 0 0,21-22 16,-21 22-16,20 0 0,1 0 15,0-22-15,0 22 0,21 0 0,0 0 16,0-21-16,0 20 0,0 1 0,21 0 15,0-21-15,0 21 0,22-1 16,-22-20-16,21 21 0</inkml:trace>
  <inkml:trace contextRef="#ctx0" brushRef="#br1" timeOffset="88524.55">14563 5165 0,'0'-21'0,"0"42"0,0-64 0,0 22 16,0 0-16,0 0 0,0 42 16,0 0-1,-22 0-15,22 22 0,0-22 0,0 21 16,0 22-16,0-22 0,0 0 16,0 22-16,0-1 0,0 1 0,0-1 15,0 1-15,0-22 0,0 22 16,0-1-16,0-20 0,-21 20 15,21-21-15,0 1 0,0-1 0,-21 0 16,21-20-16,0 20 0,0-21 0,-21 21 16,21-20-16,0-1 15,0 0-15,0-42 16,0 0 0,0-1-16,21 1 0,-21 0 15</inkml:trace>
  <inkml:trace contextRef="#ctx0" brushRef="#br1" timeOffset="88836.37">14541 5419 0,'0'-43'15,"0"86"-15,-21-128 0,21 43 0,0 21 16,0-22-16,0 22 0,0-21 0,0 21 16,0-1-16,0 1 0,21 0 0,1 0 15,20 0-15,-21 0 0,0 21 16,22 0-16,-22 0 0,21 0 0,-21 0 15,22 21-15,-1-21 0,-21 42 16,0-21-16,0 0 0,1 22 0,-22-1 16,0-21-16,0 22 0,-22-22 0,1 21 15,0-21-15,0 22 0,-21-22 16,20 0-16,-20 0 0,0 0 0,21-21 16,-1 21-16,-20 1 0,21-22 15,0 0-15,21 21 0,-21-21 16,42-21 15,0-1-31,0 1 0,0 21 16</inkml:trace>
  <inkml:trace contextRef="#ctx0" brushRef="#br1" timeOffset="89224.14">15176 5334 0,'0'0'0,"22"0"16,-1 0-16,0 0 15,0 0-15,0 0 16,0 0-16,1-21 0,-1 21 16,0-21-16,0 0 0,0 21 15,0-22-15,1 1 0,-1 0 0,-21 0 16,0 0-16,0 0 0,0-1 15,0 1-15,-21 21 16,-1 0-16,1 0 0,0 0 0,-21 0 16,21 21-16,-1 1 0,-20-1 15,21 0-15,0 0 0,0 21 16,-1-20-16,1-1 0,21 21 0,0-21 16,0 0-16,21 85 31,1-85-31,-1 1 0,0-22 0,0 21 0,0-21 15,0 0-15,22 0 0,-22 0 16,21 0-16,-21 0 0,22 0 0,-22 0 16,21 0-16,1-21 0</inkml:trace>
  <inkml:trace contextRef="#ctx0" brushRef="#br1" timeOffset="89456.01">16002 5207 0,'-42'0'15,"63"0"17,0 0-32,0 0 15,0 0-15,0 0 0,1 0 0,-1 0 16,0 0-16,0 0 0,0 0 15,0 0-15,1 0 16,-22 21-16</inkml:trace>
  <inkml:trace contextRef="#ctx0" brushRef="#br1" timeOffset="89609.93">15854 5398 0,'0'0'0,"0"21"0,0 0 16,21-21-1,0 0 1,0 0-16,0 0 0,1 0 16,-1 0-16,0 0 0,0-21 15,0 0-15,22 21 0</inkml:trace>
  <inkml:trace contextRef="#ctx0" brushRef="#br1" timeOffset="90200.22">17124 4720 0,'0'0'0,"21"0"78,0 0-62,0 0-16,-21-21 0,0 0 15,21 21-15,-21-21 0,0 0 16,0-1 0,-21 22-1,0 22 1,0-22-16,21 21 0,-21 0 16,21 21-16,-21-21 0,21 1 0,0 20 15,0-21-15,0 21 0,0-20 16,0 20-16,0-21 0,21 0 0,0 0 15,0 1-15,0-1 0,0-21 16,1 21-16</inkml:trace>
  <inkml:trace contextRef="#ctx0" brushRef="#br1" timeOffset="90635.97">17716 4826 0,'0'-21'16,"0"42"-16,0-63 0,0 21 16,0-1-16,0 44 31,22-22-31,-1 21 0,0 21 16,0-21-16,0 22 0,0-22 0,1 21 15,-1 0-15,0 1 0,-21-1 0,21 0 16,-21 1-16,0-1 0,0 0 15,0-20-15,0 20 0,0-21 16,0 0-16,0 0 0,0 1 0,0-1 16,0-42 15,0-1-15,0 1-16,0-21 0,0 21 15,0 0-15,0-22 0,0 1 0,21 21 16,0-43-16,-21 22 0,22 0 15,-1-22-15,0 22 0,0-22 16,0 22-16,0 0 0,1-1 16,-1 22-16,0-21 0,0 42 0,-21-21 0,21 21 15,0 0-15,1 0 16,-1 21 0,0-21-16</inkml:trace>
  <inkml:trace contextRef="#ctx0" brushRef="#br1" timeOffset="91220.57">18584 5228 0,'0'0'0,"21"21"16,1-21-16,-1 0 16,0 0-16,0 0 0,0 0 0,0-21 15,1 0-15,-1 21 0,-21-21 16,21 0-16,0 0 0,0-1 0,-21 1 15,0 0-15,0 0 0,0-21 16,0 20-16,0-20 0,0 21 0,0-21 16,0-1-16,-21 22 0,21 0 0,-21 0 15,0 21-15,-22 0 0,22 0 16,0 0-16,0 0 0,0 21 0,-22 21 16,22-21-16,-21 22 0,21-1 15,-22 0-15,22 1 0,0-1 16,0 0-16,0 1 0,21-22 0,0 21 15,0 1-15,0-22 0,0 0 16,0 0-16,0 0 0,0 0 0,21-21 16,0 0-16,0 22 0,0-22 0,1 0 15,-1 0-15,0 0 0,0 0 16,21-22-16,-20 22 0,-1-21 0,0 0 16,0 0-16,0 0 0,0 0 15,1-1-15,-1-20 0,0 21 0,0-21 16,-21-1-16,21 1 0,-21 0 0,21 20 15,-21-20-15,0 21 0,0 0 16,0 0-16,0-1 0,0 44 31,0-1-31,0 0 0,0 21 0,-21-21 16,21 22-16,0-22 0,0 21 0,0-21 16,0 22-16,0-22 0,0 0 15,0 21-15,0-20 0,0-1 0,21 0 16,1 0-16,-1 0 0,0-21 15,0 0-15,0 0 16,0 0-16,1 0 0,-1 0 0,0 0 16,0 0-16,0-21 0</inkml:trace>
  <inkml:trace contextRef="#ctx0" brushRef="#br1" timeOffset="92160">19389 4720 0,'0'0'0,"0"-42"0,0 21 15,0 0-15,0-1 16,0 44 0,0-1-16,0 0 0,-22 0 15,22 21-15,0 1 0,0-1 16,0 0-16,0 22 0,-21-22 0,21 1 16,0-1-16,0 0 0,0 1 15,-21-1-15,21-21 0,0 21 0,0-20 16,0-1-16,0 21 0,0-21 15,21 0-15,0-21 16,1 0-16,-1 0 0,0 0 16,0 0-16,0 0 0,0 0 15,1-21-15,-22 0 0,21 0 16,0 0-16,0-22 0,-21 22 0,21-21 16,0 0-16,-21 20 0,22-20 0,-1 0 15,-21 21-15,0-1 0,21 1 16,-21 0-16,21 0 0,-21 42 31,0 0-31,0 0 0,0 1 0,0-1 16,0 0-16,0 0 0,0 0 15,0 22-15,0-22 0,0 0 16,0 0-16,0 0 0,0 0 0,0 1 16,0-1-16,0 0 0,0 0 0,0 0 15,21-21-15,0 0 16,1 0-16,-1 0 0,0 0 15,0 0-15,0 0 16,0-21-16,-21 0 0,22 21 0,-1-21 16,0 0-16,0-1 0,-21 1 15,21-21-15,0 21 0,1 0 0,-1-22 16,-21 22-16,21 0 0,0-21 0,-21 20 16,0 1-16,21 0 15,-21 42 1,0 0-1,0 1-15,0-1 0,0 0 16,0 0-16,-21 0 0,21 22 0,0-22 16,0 0-16,0 0 0,0 0 0,0 0 15,0 1-15,0-1 0,0 0 16,21 0-16,0-21 0,1 21 0,-1 0 16,0-21-16,0 0 0,21 0 15,-20 0-15,20 0 0,0 0 0,-21 0 16,22 0-16,-1 0 0,0-21 0,1 0 15,-1 0-15,-21 21 16,22-21-16,-22-22 0,0 22 0,0 0 16,0-21-16,0 21 0,1-22 0,-22 1 15,21 0-15,-21 20 0,0-20 16,0 0-16,0 21 0,0-1 0,0 1 16,-21 21-16,-1 0 15,1 0-15,0 21 0,0 1 0,0 20 16,0-21-16,-1 21 0,1 1 0,21-22 15,0 21-15,0 1 16,0-22-16,0 0 0,0 21 0,0-21 0,21 1 16,1-1-16,20 0 0,-21-21 0,21 21 15,1 0-15,-1-21 16,0 0-16,1 0 0,-1 0 0,0 0 16,-20 0-16,20 0 0,-21 0 0,0-21 15,0 0-15,1 21 0</inkml:trace>
  <inkml:trace contextRef="#ctx0" brushRef="#br1" timeOffset="92544.43">21590 4614 0,'-64'0'15,"64"-21"48,0 0-48,22 21-15,-22-21 16,21 21-16,0 0 16,0 0-1,-21 21-15,0 0 16,0 0-16,0 1 0,0-1 0,0 0 16,0 0-16,0 0 0,-21 22 0,0-22 15,0 0-15,-1 0 0,1 0 16,-21 22-16</inkml:trace>
  <inkml:trace contextRef="#ctx0" brushRef="#br1" timeOffset="95112.82">15494 6625 0,'0'-21'0,"0"0"15,0 0-15,0 0 16,0-1-16,0 1 16,21 21-16,-21-21 0,21 21 15,0-21-15,1 0 0,-1 21 16,0 0-16,0 0 0,0 21 15,-21 0-15,21 0 0,1 22 16,-22-22-16,21 21 0,-21 0 0,0 1 16,0-1-16,0 0 0,0-20 15,0 20-15,0-21 0,0 21 0,-21-20 16,-1-1-16,1 0 0,0 0 0,21 0 16,-21-21-1,21-21 16,21 0-31,-21 0 16,0 0-16,21-1 0,0 1 16,1 0-16,-1-21 0,-21 21 0,21-22 15,0 1-15,0 0 0,0-1 0,1 1 16,-1 21-16,0-22 0,21 22 16,-21 0-16,1 0 0,-1 21 15,0 0-15,0 0 0,0 0 16,0 21-16,1 21 0,-1-20 0,0 20 15,-21-21-15,0 21 0,21 1 0,0-1 16,-21-21-16,0 22 0,0-22 16,21 21-16,-21-21 0,22 0 0,-22 1 15,21-1-15,0 0 0,0 0 16,0-21-16,-21 21 0,21-21 16,1 0-16,-1 0 15,-21-21-15,21 0 0,-21 0 16,21 0-16,0-1 0,0 1 15,-21 0-15,22-21 0,-1-1 16,0 22-16,0-21 0,0 0 16,22-22-16,-22 22 0,21-1 15,-21 1-15,22 21 0,-22-21 0,21 20 16,-21 1-16,22 21 0,-22 0 0,0 0 16,0 21-16,0 1 0,0-1 15,1 0-15,-22 21 0,0 1 0,0-22 16,21 21-16,-21-21 0,21 22 0,-21-22 15,0 0-15,0 21 0,0-21 16,0 1-16,0-1 0,0 0 16,0-42 15,0 0-15,0-1-16,0 1 0,0 0 15,0 0-15,0 0 0,0-22 16,0 22-16,0-21 0,0 0 0,-21 20 15,0-20-15,21 0 0,-22 21 16,22-1-16,-21 1 0,0 0 0,0 21 16,0 0-16,0 0 0,-1 0 0,1 21 15,0 0-15,0 1 0,0 20 16,0 0-16,-1 1 0,1-1 16,0 0-16,0 1 0,0-1 0,0 0 0,21 1 15,0-1-15,0-21 0,0 21 16,0-20-16,0-1 0,21 0 15,0 0-15,0-21 0,0 21 0,22-21 16,-22 0-16,0 0 0,0 0 16,21 0-16,-20 0 0,-1 0 0,0-21 15,0 21-15,21-21 0,-20 0 0,-1 0 16,0-1-16,0-20 0,0 21 16,0-21-16,-21 20 0,22-20 0,-22 0 15,21-1-15,-21 1 0,21 0 0,-21-1 16,0 22-16,0 0 0,0 0 15,0 0-15,0 42 16,-21 0-16,21 21 16,-21 1-16,21-22 15,-22 21-15,22 1 0,0-1 0,0 0 16,0 1-16,0-22 0,0 21 0,0-21 16,0 0-16,22 1 0,-1-1 15,0 0-15,0-21 0,0 0 0,0 21 16,1-21-16,20 0 0,-21 0 0,0 0 15,22 0-15,-22-21 0,0 0 16,0 0-16,21-1 0,-42 1 0,22 0 16,-1 0-16,0 0 0,-21-22 0,0 1 15,21 21-15,0-21 0,-21-1 16,21 1-16,-21 0 0,0 20 0,0 1 16,0 0-16,0 42 31,0 0-31,0 22 0,0-22 0,-21 21 15,21-21-15,0 22 0,0-1 16,-21-21-16,21 22 0,-21-22 0,21 0 16,-21 0-16,21 0 0,0 0 0,0 1 15,0-1-15,0 0 16,0-42 15,21 0-15,0-1-16,0 1 0,0 0 0,-21 0 15,22-21-15,-1 20 0,0-20 0,0 0 16,0 21-16,0-22 0,1 1 16,-1 21-16,0 0 0,0-1 0,-21 1 15,21 21-15,0 0 16,-21 21-16,0 1 0,0-1 16,0 0-16,0 0 0,0 21 0,0-20 15,0 20-15,0-21 0,0 21 16,0-20-16,0-1 0,0 21 0,0-21 15,22 0-15,-1 1 0,0-1 16,0 0-16,0-21 16,0 0-16,1 0 15,-1 0-15,0 0 0,0-21 16,0 0-16,0-1 16,1 1-16,-1 0 0,0-21 15,0 21-15,-21-1 0,21-20 0,22 0 16,-22 21-16,0-22 0,0 1 15,0 21-15,0-22 0,1 22 0,-1 0 16,-21 0-16,21 21 0,-21 21 31,0 0-31,0 0 16,0 1-16,-21 20 0,21-21 16,0 21-16,0-20 0,-21 20 15,21-21-15,0 0 0,0 22 0,0-22 16,0 0-16,0 0 0,21 0 15,0 0-15,0 1 0,0-22 0,0 21 16,1-21-16,20 0 0,-21 0 0,0 0 16,22 0-16,-22 0 0,21 0 15,-21 0-15,22-21 0,-22-1 0,21 22 16,-21-21-16,0 0 0,22-21 16,-22 21-16,0-1 0,0-20 0,-21 21 15,0-21-15,21-1 0,-21 1 16,0 0-16,0-1 0,0 22 0,0 0 15,-21 0-15,0 0 0,0 21 16,0 0-16,0 0 0,-1 21 16,1 21-16,0-21 0,21 22 15,0-1-15,0-21 0,0 21 0,0 1 16,0-1-16,0-21 0,0 22 0,0-22 16,0 0-16,0 0 0,21 0 15,0 0-15,1 1 0,-1-22 0,0 21 16,0-21-16,0 0 0,0 0 0,22 0 15,-22 0-15,0 0 0,0 0 16,22 0-16,-22 0 0,0-21 16,21 21-16,-21-22 0,1 1 0,20 0 15,0-21-15,-21 21 0</inkml:trace>
  <inkml:trace contextRef="#ctx0" brushRef="#br1" timeOffset="95340.69">19875 6371 0,'22'0'47,"-1"0"-47,0 0 0,0 0 16,0 0-16,0 0 0,1 0 15,-1 0 1</inkml:trace>
  <inkml:trace contextRef="#ctx0" brushRef="#br1" timeOffset="95496.6">19875 6498 0,'0'0'0,"0"21"0,-21 1 0,21-1 0,-21 21 31,21-21-15,21-21-16,0 0 16,1 0-16,-1 0 0,0-21 15,0 21-15,-21-21 0,21 0 16,0 21-16</inkml:trace>
  <inkml:trace contextRef="#ctx0" brushRef="#br1" timeOffset="96240.22">20955 6138 0,'0'0'16,"21"0"-1,0 0-15,0 0 16,1-21-16,-1 21 0,0-21 16,0 0-1,-21 0-15,0 0 0,0-1 16,0 1-1,-21 21-15,0 0 16,0 0-16,-1 0 0,1 0 0,0 0 16,0 0-16,0 0 0,0 0 15,-1 0-15,22 21 0,-21 1 16,21-1-16,0 0 16,0 0-16,21-21 15,1 0 1,-1 0-16,0 0 0,0 0 15,0 0-15,0 0 0,1 0 16,-1-21-16,-21 0 16,21 0-1,-21-1-15,-21 22 32,0 22-17,-1-1-15,1 0 0,21 0 16,-21 0-16,0 0 0,0 1 0,21-1 15,-21 21-15,21-21 0,-22 0 16,22 1-16,0-1 0,0 0 0,0 0 16,0 0-16,22 0 0,-1 1 0,0-1 15,21-21-15,-21 21 16</inkml:trace>
  <inkml:trace contextRef="#ctx0" brushRef="#br1" timeOffset="96783.9">21992 6519 0,'0'0'0,"21"0"0,-21-21 0,0 0 16,21 0-16,-21 0 15,0 0-15,22-1 0,-22 1 0,0 0 16,0 0-16,0 0 0,0 0 0,0-1 15,0 1-15,-22 0 0,1 21 16,0 0-16,0-21 0,0 21 16,0 0-16,-1 0 0,-20 0 0,21 21 15,0 0-15,-22 0 0,1 1 0,21-1 16,-21 21-16,-1-21 0,22 22 16,-21-1-16,21 0 0,-1-21 0,1 22 15,21-1-15,0-21 0,0 22 16,0-22-16,0 0 0,0 0 0,0 0 15,21 0-15,1 1 0,-1-22 0,0 0 16,0 0-16,21 0 0,-20 0 16,-1 0-16,21 0 0,-21 0 15,22-22-15,-22 1 0,0 0 0,21 0 16,-21 0-16,1 0 0,-1-22 16,21 1-16,-21 0 0,0-1 0,1 1 15,-22 21-15,21-22 0,-21 1 0,21 21 16,-21 0-16,0 0 0,-21 42 31,0 0-31,21 0 16,-22 0-16,22 0 0,0 22 0,0-22 15,0 21-15,0-21 0,0 22 16,0-22-16,0 0 0,0 21 16,0-20-16,0-1 0,0 0 15,22-21-15,-1 0 0</inkml:trace>
  <inkml:trace contextRef="#ctx0" brushRef="#br1" timeOffset="97312.6">22542 6054 0,'0'0'0,"22"-43"0,-22 1 0,0 0 0,21 21 15,-21-1-15,0 1 16,-21 42-1,-1 1-15,1-1 0,21 0 0,-21 21 16,0 1-16,0-1 0,0 0 16,-1 1-16,1-1 0,21 21 0,-21-20 15,0-1-15,21 22 0,0-22 0,0 0 16,-21-21-16,21 22 0,0-1 16,-21-21-16,21 0 0,0 1 0,0-1 15,0 0 1,0-42-1,0 0-15,0-1 16,0 1-16,0 0 16,21 0-16,0-21 0,0 20 0,0-20 15,0 21-15,1-21 0,-1 20 0,21-20 16,-21 21-16,22 0 0,-1 0 16,-21 21-16,21 0 0,-20-22 0,20 22 15,0 0-15,-21 0 0,1 22 0,-1-1 16,0 0-16,-21 21 0,21-21 15,-21 22-15,0-22 0,0 21 0,-21-21 16,0 22-16,0-22 0,-1 0 0,-20 0 16,21 0-16,-21 1 0,-1-1 15,22-21-15,-21 21 0,-1-21 0,22 0 16,-21 0-16,21 0 0,0 0 16,-1 0-16,1 0 0,0 0 15,21-21 1,0 0-16,21-1 0,0 22 15,1-21-15</inkml:trace>
  <inkml:trace contextRef="#ctx0" brushRef="#br1" timeOffset="97588.45">23495 6160 0,'-148'-22'32,"127"44"-32,-1-1 0,1 0 15,0 0-15,0 0 0,0 0 0,21 22 16,-21-1-16,21-21 0,-22 22 16,22-1-16,0-21 0,0 21 0,0-20 15,0 20-15,0-21 0,22 0 0,-1 0 16,0-21-16,-21 22 0,21-22 15,0 0-15,0 0 0,1 0 0,20 0 16,-21 0-16,0 0 0,0 0 0,1-22 16</inkml:trace>
  <inkml:trace contextRef="#ctx0" brushRef="#br1" timeOffset="98128.14">23834 5821 0,'0'0'0,"-22"0"0,1 0 16,21 21-16,0-42 78,21 0-78,1 0 16,-22-1-16,21 22 15,-21-21-15,21 21 16,-21-21-16,21 21 16,0 21-16,-21 0 15,0 1-15,0-1 16,0 0-16,0 0 0,0 0 15,0 0 1,0 1-16,-21-22 16,0 0-16,0 0 15,0-22 1,21 1 0,0 0-16,21 21 15,-21-21-15,21 21 0,0-21 16,0 21-16,0 0 0,-21-21 0,22 21 15,-1 0-15,-21 21 16,0 0-16,0 0 16,-21 0-1,-1 0-15,1 1 0,0-1 0,0 0 16,0 0-16,21 0 0,-21 0 0</inkml:trace>
  <inkml:trace contextRef="#ctx0" brushRef="#br1" timeOffset="98675.82">24574 6138 0,'0'22'16,"22"-22"-16,-22 21 16,21-21-16,-21 21 15,21 0-15,0-21 0,0 21 16,0-21-16,1 21 0,-1 1 0,21-22 15,-21 21-15,22 0 0,20 0 16,-21-21-16,22 21 0,-1 0 0,-20 1 16,20-22-16,-20 0 0,-1 21 15,-21-21-15,0 0 0,0 0 0,1 0 16,-44-21 0,1 21-1,0 0-15,-21 0 0,21 0 0,-22 0 16,1 0-16,0 21 0,-1 0 15,-20-21-15,20 21 0,1 0 0,-21 22 16,20-22-16,1 0 0,0 0 16,-1 0-16,22 0 0,-21 1 15,21-1-15,-1-21 0,1 21 0,0 0 16,0-21-16,21 21 0,-21-21 16,0-21 15,21 0-31</inkml:trace>
  <inkml:trace contextRef="#ctx0" brushRef="#br1" timeOffset="99003.63">24977 5673 0,'0'0'0,"0"-21"0,-22 21 16,1 21-1,0 0-15,-21 0 0,21 21 0,-22 1 16,1-1-16,0 0 0,-22 22 16,22-22-16,-1 22 0,-20-1 0,-1 1 15,22-1-15,-21 22 0,-1-22 0,1 1 16,-1-1-16,22 1 0,-22-1 15,1 1-15,20-22 0,1 1 16,0-1-16,-1 0 0,1-21 0,0 22 16,21-22-16,-22 0 0,22 0 0,0 0 15,0 1-15,21-1 16,-21-21-16,21 21 0</inkml:trace>
  <inkml:trace contextRef="#ctx0" brushRef="#br1" timeOffset="117204.17">4466 9652 0,'0'-21'15,"0"0"-15,-21 0 16,21-1-16,0 1 0,0 0 16,21 21 15,-21 21-31,0 0 0,21 1 15,-21 20-15,0-21 0,21 21 16,-21 1-16,0-22 0,0 21 0,0 1 16,0-22-16,0 21 0,0-21 15,0 22-15,0-22 0,0 0 16,0 0-16,0 0 0,0 0 16,0 1-16,0-44 31,0 1-16,0 0-15,0 0 0,0-21 16,0 20-16</inkml:trace>
  <inkml:trace contextRef="#ctx0" brushRef="#br1" timeOffset="117619.93">4487 9102 0,'0'0'0,"-21"0"0,0 21 16,0 0-1,21 0-15,-21-21 0,21 21 0,0 1 16,0-1-16,0 0 0,0 0 16,0 0-16,21-21 15,0 0-15,0 0 16,0 0-16,0 0 0,1 0 15,20 0-15,-21 0 0,0 0 16,0-21-16,1 0 0,-1 21 0,0-21 16,-21 0-16,0-1 15,0 1-15,0 0 0,0 0 0,-21 0 16,0 0-16,-1 21 0,1-22 0,0 1 16,0 21-16,0 0 0,0 0 15,-1 0-15,1 0 0,0 21 0,0 1 16,0-1-16,21 0 15,0 0-15,0 0 0,0 0 0,0 1 16,0-1-16,0 21 0,0-21 0,0 0 16,21 1-16,0-1 15,0-21-15,0 21 0,1 0 0,-1 0 16,0 0-16</inkml:trace>
  <inkml:trace contextRef="#ctx0" brushRef="#br1" timeOffset="118145.63">5101 9504 0,'0'42'16,"-21"1"-16,21-22 15,-21 0-15,21 0 0,0 21 16,0-20-16,0 20 0,-21-21 0,21 0 15,0 22-15,0-22 0,0 0 0,0 21 16,0-21-16,0 1 0,0-1 16,-22 0-16,22 0 0,0 0 15,0 0-15,0-42 32,0 0-17,0 0-15,0 0 16,0 0-16,0-22 0,0 22 15,0-21-15,0-1 0,0 1 0,0 0 16,22-1-16,-1 1 0,0 0 0,-21-1 16,21 1-16,21 21 0,-20 0 15,-1 0-15,0-1 0,21 22 0,-21 0 16,22 0-16,-22 0 0,0 22 0,21-1 16,-20 0-16,-1 21 0,0-21 15,0 22-15,0-1 0,-21-21 0,21 22 16,-21-1-16,0-21 0,0 21 0,0-20 15,0 20-15,-21-21 0,0 0 16,0 0-16,21 1 0,-21-1 16,21 0-16,-21-21 0,21 21 0,21-21 47,0-21-47,0 0 0</inkml:trace>
  <inkml:trace contextRef="#ctx0" brushRef="#br1" timeOffset="118508.43">5884 9462 0,'0'0'0,"0"-22"15,0 44 16,0-1-31,0 21 0,0-21 16,0 22-16,0-1 0,0 0 0,0 22 16,0-22-16,0 0 0,0 1 15,0-1-15,0 22 0,0-22 0,0 0 16,0 22-16,0-22 0,0 22 0,0-1 16,0 1-16,0-1 0,0 1 15,0 20-15,0-20 0,-21-1 0,21 1 16,-21-1-16,0 1 0,0-1 15,-1 1-15,22-1 0,-21-20 0,0 20 16,0-21-16,21 1 0,0-22 16,0 21-16,0-21 0,0 1 0,0-44 31,0 1-31,0 0 16</inkml:trace>
  <inkml:trace contextRef="#ctx0" brushRef="#br1" timeOffset="118873.22">5948 9758 0,'0'0'0,"0"-42"0,-21-1 0,-1 1 16,1 0-16,21 20 0,-21-20 15,21 21-15,0 0 0,0-22 0,0 22 16,21 0-16,0 0 0,1 21 15,-1 0-15,21 0 0,-21 0 16,0 0-16,22 0 0,-22 21 0,21 0 16,-21 0-16,1 1 0,-1 20 0,0-21 15,-21 21-15,0 1 0,0-22 16,0 21-16,0 1 0,0-22 0,-21 21 16,0-21-16,-1 0 0,1 1 15,0-1-15,-21 0 0,21 0 16,-1-21-16,1 21 0,0-21 0,0 0 15,0 0-15,42-21 47,0 21-47,0-21 0,-21 0 16,21 21-16</inkml:trace>
  <inkml:trace contextRef="#ctx0" brushRef="#br1" timeOffset="119607.8">6456 9440 0,'0'22'16,"-21"-1"-16,21 0 16,-22 0-16,22 21 0,0-20 0,0 20 15,0 0-15,0-21 0,0 22 0,0-22 16,0 21-16,0-21 0,0 1 15,0 20-15,22-21 16,-1 0-16,0 0 0,0-21 0,0 0 16,0 0-16,1 0 0,-1 0 15,0 0-15,0 0 0,0 0 16,0-21-16,1 0 0,-1 0 0,0 0 16,0 0-16,0-22 0,0 22 15,1-21-15,-22-1 0,21 1 0,0 0 16,-21-1-16,21 22 0,-21-21 0,0 21 15,21 0-15,-21-1 0,0 1 16,0 0-16,0 42 16,0 0-16,0 22 15,0-22-15,0 21 16,0-21-16,0 22 0,0-1 0,0 0 0,0 1 16,0-22-16,0 21 0,0 1 15,0-22-15,0 0 0,21 0 0,1 0 16,-1 0-16,0 1 0,0-1 15,0-21-15,0 0 0,22 0 16,-22 0-16,0 0 0,0 0 0,0-21 16,1 21-16,-1-22 0,0 1 15,0-21-15,0 21 0,0-22 0,1 1 16,-1 0-16,0-22 0,-21 22 0,21-22 16,-21 22-16,21-21 0,-21 20 15,21-20-15,-21 20 0,0 1 16,0 0-16,0-1 0,0 22 0,0 0 15,0 0-15,0 0 0,0 42 32,0 0-32,-21 21 0,21-20 0,-21 20 15,21 0-15,0-21 0,0 22 16,0 20-16,0-20 0,0-1 0,0 0 16,0 1-16,0-1 0,0 0 0,0 1 15,0-1-15,0-21 0,0 21 16,0-20-16,0-1 0,0 0 0,0 0 15,21 0-15,0-21 0,1 0 16,-1 0 0,0 0-16,0 0 0,0-21 15,0 0-15,1 21 0</inkml:trace>
  <inkml:trace contextRef="#ctx0" brushRef="#br1" timeOffset="119848.66">7281 9377 0,'21'0'15,"1"0"-15,-1 0 16,0 0-16,0 0 0,0 0 0,0 0 15,1 0-15,-1 0 0,0 0 0,0 0 16,0-21-16,0 21 0,1-21 16,-1 21-16,0-22 0,0 1 0</inkml:trace>
  <inkml:trace contextRef="#ctx0" brushRef="#br1" timeOffset="120584.73">8340 8594 0,'0'0'15,"21"0"1,0 0-16,0 0 0,0 0 16,0 0-16,22 0 0,-1 0 0,0-21 0,1 21 15,-1 0-15,0 0 16,1 0-16,-1 0 0,0 0 0,1 0 16,-1 0-16,-21 0 0,0 0 0,1 0 15,-65 0 1,22 0-16,-21-22 15,21 22-15,-43 0 0,22 0 0,-1 0 16,1 0-16,0 0 0,21 0 16,-22 0-16,1 0 0,21 0 0,0 0 15,-1 0-15,1 0 0,0 0 16,0 0-16,0 0 0,0 0 16,21 22-16,-22-22 15,22 21-15,-21-21 0,21 21 0,0 0 16,0 0-1,0 0-15,0 1 0,0-1 0,0 0 16,0 21-16,0-21 0,0 22 0,0-1 16,0 0-16,0 1 0,0-1 15,0 22-15,-21-22 0,21 0 0,-21 22 16,21-22-16,-21 22 0,21-22 0,-21 21 16,-1 1-16,22-1 0,0-20 15,-21 20-15,21 1 0,-21-22 16,21 22-16,0-22 0,-21 0 0,21 22 15,0-22-15,0 0 0,0 1 16,0-22-16,0 21 0,0 1 0,21-1 16,0-21-16,0 21 0,1-20 0,-1 20 15,0-21-15,0 0 0,0 0 0,0 1 16,22-1-16,-22 0 0,0-21 16,0 0-16,22 21 0,-22-21 0,0 0 15,0 0-15,21 0 0,-20-21 0,-1 21 16,0-21-16,21 0 0,-21-1 15,1 22-15,-1-42 0,21 21 0,-21 0 16,0 0-16,1-1 0,20 1 16</inkml:trace>
  <inkml:trace contextRef="#ctx0" brushRef="#br1" timeOffset="167860.29">9440 9165 0,'0'-21'31,"0"0"-15,0 0-1,21 21 1,-21-21 0,22 21-16,-22-22 15,21 22 1,-21-21-16,21 0 15,-21 0-15,0 0 16,0 0-16,21-1 16,-21 1-1,0 42 17,0 1-17,0-1-15,0 21 16,0-21-16,0 22 0,0-1 0,-21 0 15,21 1-15,0-1 0,0 0 0,-21 1 16,21-1-16,-21 21 0,21-20 16,-22 20-16,22-20 0,0-1 0,0 0 15,0-21-15,0 22 0,0-1 0,0-21 16,0 0-16,0 1 0,0-1 16,22 0-16,-1-21 0,-21 21 15,21-21-15,0 0 0,0 0 0,0 0 16,1 0-16,-1 0 0,0 0 15,0-21-15,0 21 0,0-21 0,1 0 16,-1-1-16,0 1 0,-21 0 16,21 0-16,-21 0 0,0 0 0,0-1 15,-21 1-15</inkml:trace>
  <inkml:trace contextRef="#ctx0" brushRef="#br1" timeOffset="168632.84">9207 9567 0,'-21'0'47,"42"0"-47,509 85 0,-1060-170 0,552 85 0,-1 0 0,0 0 16,0 0-16,21 0 0,-20-21 0,20 21 16,0 0-16,1-21 0,-1 21 0,21-21 15,-20 21-15,-1-21 0,22 21 16,-22 0-16,0-21 0,1 21 0,-1-22 15,-21 22-15,21 0 0,-20-21 0,-1 0 16,0 21-16,0-21 16,-21 42 31,-21 0-47,0 0 15,21 1-15,0-1 0,0 21 0,-21-21 16,21 0-16,0 22 0,-22-22 0,22 0 15,0 0-15,0 0 0,0 1 16,0-1-16,0 0 0,22 0 0,-1-21 16,0 21-16,0-21 0,0 0 0,0 0 15,22 0-15,-22 0 0,21 0 16,1 0-16,-22 0 0,21-21 0,-21 21 16,22-21-16,-22 0 0,0 0 15,21-1-15,-21 1 0,-21-21 16,22 21-16,-1-22 0,-21 22 0,0-21 15,0 21-15,0 0 0,0-1 0,0 1 16,0 0-16,0 0 0,0 0 16,0 42 15,-21 0-31,21 0 0,-22 0 16,1 22-16,21-1 0,0 0 0,-21 1 15,0-1-15,0 0 0,21 22 16,0-22-16,0 22 0,-21-22 0,21 22 0,-22-22 15,22 21-15,0-20 0,0 20 16,0 1-16,0-22 0,0 22 16,0-22-16,0 21 0,0-20 0,0-1 15,0 0-15,0 1 0,0-1 0,0-21 16,0 22-16,0-22 0,0 0 16,0 0-16,-21 0 0,0-21 0,0 21 15,0-21-15,0 0 0,-22 22 0,22-22 16,-21 0-16,-1 0 0,22 0 0,-21 0 15,21 0-15,-22 0 0,1-22 16,21 22-16,-21-21 0,20 0 0,1 0 16,0 0-16,0 0 0,0-1 15,21 1-15,0 0 0,0-21 0,0 21 16,0-1-16,21 1 0,0-21 16</inkml:trace>
  <inkml:trace contextRef="#ctx0" brushRef="#br1" timeOffset="168976.65">10880 9483 0,'0'-21'31,"0"63"-16,0-21-15,0 21 0,0 1 16,0 20-16,0 1 0,0-22 0,21 22 16,-21-1-16,0 1 0,0-1 0,0 1 15,0-1-15,0 1 0,0-1 0,0 1 16,-21-1-16,21 1 0,-22-1 16,1-21-16,0 22 0,21-22 0,-21 1 15,0-22-15,21 21 0,0-21 0,-21 0 16,21 1-16,0-1 0,-22 0 15,22-42 17,22 0-32,-1-1 15</inkml:trace>
  <inkml:trace contextRef="#ctx0" brushRef="#br1" timeOffset="169292.47">10943 9694 0,'0'0'0,"-21"-21"0,0-106 31,21 106-31,0 0 0,0 0 0,0 0 16,21 21-16,0-22 0,21 22 0,-20 0 16,20 0-16,0 0 0,1 0 0,-22 0 15,21 0-15,0 0 0,1 0 16,-22 0-16,21 22 0,-21-1 0,1 21 15,-22-21-15,0 0 0,0 22 0,0-1 16,-22-21-16,-20 0 0,21 22 16,-21-22-16,-1 0 0,22 0 15,-21 0-15,-1-21 0,22 22 0,-21-1 0,21-21 16,0 0-16,42-21 47</inkml:trace>
  <inkml:trace contextRef="#ctx0" brushRef="#br1" timeOffset="169696.24">11536 9610 0,'21'0'15,"0"0"-15,0 0 16,0-21-16,1-1 0,20 22 16,-21-21-16,0 21 0,22-21 15,-22 0-15,0 21 0,21-21 0,-21 0 16,1-1-16,-1 22 0,0-21 0,-21 0 16,0 0-16,0 0 15,-21 21 1,0 0-16,-1 0 0,1 0 0,0 0 15,0 21-15,0 0 0,0-21 16,-1 42-16,1-20 0,0-1 0,21 21 16,-21 0-16,21-20 0,0 20 15,0 0-15,0-21 0,0 22 0,0-22 16,0 0-16,0 21 0,0-20 16,21-1-16,0-21 0,0 21 0,1 0 15,-1-21-15,21 0 0,-21 21 0,0-21 16,22 0-16,-22 0 0,21 0 15,-21-21-15,22 21 0,-1-21 0,0 0 16</inkml:trace>
  <inkml:trace contextRef="#ctx0" brushRef="#br1" timeOffset="170008.06">13039 9377 0,'21'0'31,"0"0"-16,0 0-15,0 0 16,0 0-16,1 0 0,-1 21 16,0-21-16,0 0 0,0 0 0,0 0 15,1 0-15,-22 21 32</inkml:trace>
  <inkml:trace contextRef="#ctx0" brushRef="#br1" timeOffset="170172.97">12996 9546 0,'0'21'0,"0"-42"0,0 64 0,0-22 16,0 0-16,0 0 0,0 0 15,21 0 1,1-21 0,-1 0-16,0 0 0,0 0 15,0 0-15,0 0 16,1 0-16,-22-21 0</inkml:trace>
  <inkml:trace contextRef="#ctx0" brushRef="#br1" timeOffset="170655.69">14563 8657 0,'0'0'0,"0"-21"0,0 0 15,0 0-15,-22 21 16,1 21-1,0 0-15,21 0 16,-21 0-16,21 1 0,0-1 16,0 0-16,0 0 0,0 21 15,0-20-15,0-1 0,0 0 0,0 0 16,0 0-16,0 0 0,0 1 0,0-1 16,21 0-16,0 0 15,0-21-15,-21 21 0</inkml:trace>
  <inkml:trace contextRef="#ctx0" brushRef="#br1" timeOffset="171147.89">14859 9081 0,'0'-22'16,"0"-20"-1,0 21-15,21 21 32,0 0-32,0 21 15,1 0-15,-22 0 0,21 22 16,-21-22-16,0 21 0,21-21 0,0 22 16,-21-1-16,0 0 0,0-20 0,0 20 15,0 0-15,0 1 16,0-22-16,0 21 0,0-21 0,0 0 0,0 22 15,0-22-15,0 0 0,0 0 16,21-21 0,0 0-1,-21-21 1,0 0-16,0 0 0,22-22 16,-1 22-16,0-21 0,0 21 0,0-22 15,0 1-15,1 0 0,-1-1 0,0 1 16,21-21-16,-21 20 0,1 1 15,-1 0-15,0-1 0,0 1 0,0 21 16,0 0-16,1-1 0,-22 1 16,21 21-1,-21 21 1,0 1-16,0-1 0,0 0 16,0 0-16,0 0 0,0 0 15</inkml:trace>
  <inkml:trace contextRef="#ctx0" brushRef="#br1" timeOffset="171771.97">16108 9335 0,'0'0'0,"0"-22"0,0 1 16,0-21-16,0 21 0,0-22 0,-21 22 15,-1 0-15,1-21 0,0 21 16,0 21-16,0-22 0,0 22 0,-1 0 16,1 0-16,0 0 0,-21 0 0,21 22 15,-1-1-15,1 0 0,-21 0 16,21 0-16,0 22 0,-1-22 0,1 21 15,0-21-15,21 22 0,0-1 16,-21-21-16,21 21 0,0-20 0,0 20 16,0-21-16,0 21 0,0-20 15,0-1-15,0 0 0,21 0 16,0 0-16,0-21 0,1 0 16,-1 0-16,0 0 15,0 0-15,-21-21 0,21 0 0,0 0 16,1 0-16,-1-1 0,0 1 15,0 0-15,0-21 0,0 21 0,1-22 16,-1 1-16,0 0 0,0 20 0,0-20 16,0 0-16,1-1 0,-22 22 0,0-21 15,21 21-15,-21 0 16,0 42 0,0 0-16,-21 0 15,-1 21-15,22-20 0,0 20 16,-21-21-16,21 21 0,-21 1 0,21-22 15,0 21-15,0 1 0,0-1 0,0-21 16,0 21-16,0-20 0,0-1 16,0 0-16,0 0 0,0 0 0,0 0 15,0 1-15,21-22 0,0 0 16,-21 21-16,22-21 0,-1 0 0,0 0 16,0 0-16,0-21 15</inkml:trace>
  <inkml:trace contextRef="#ctx0" brushRef="#br1" timeOffset="172771.41">16722 9038 0,'0'0'0,"0"-63"0,0 20 0,0 1 0,0 0 16,0-1-16,0 1 0,0 21 16,0 0-16,-22 0 0,22-1 0,-21 22 31,21 22-31,0 20 0,0 0 15,0 1-15,0-1 0,-21 0 0,21 22 16,0-1-16,0-20 0,0 20 16,0-21-16,-21 22 0,21-22 15,0 1-15,0-1 0,0 0 0,0 1 16,-21-1-16,21-21 0,0 21 0,0-20 16,0-1-16,0 21 0,0-21 15,0 0-15,0 1 0,21-22 16,0 0-1,0 0-15,0 0 16,1-22-16,-1 1 0,0 0 16,0 0-16,0-21 0,0 20 0,1-20 15,-1 21-15,0-21 0,0-1 16,0 22-16,0-21 0,1 21 0,-22-22 16,21 22-16,-21 0 0,21 21 0,-21-21 15,0 42 1,0 0-16,0 0 15,0 0-15,-21 1 0,0-1 0,21 21 16,0-21-16,0 0 0,-22 22 16,22-22-16,-21 0 0,21 21 0,0-20 15,0-1-15,0 0 0,0 0 16,0 0-16,0 0 0,0 1 0,0-1 16,21 0-1,1-21-15,-1 0 16,0 0-16,0-21 0,0 0 15,0 21-15,1-22 0,-1-20 16,0 21-16,0-21 0,0 20 0,22-20 16,-22 0-16,0 21 0,0-22 0,21 1 15,-20 0-15,-1-1 0,-21 22 16,0-21-16,21 21 0,-21-1 0,0 1 16,-21 42-1,0 1 1,-1-1-16,22 0 0,-21 21 15,0-21-15,0 1 0,21 20 0,0-21 16,0 21-16,0-20 0,0 20 16,0-21-16,0 0 0,0 22 0,0-22 15,0 0-15,21 0 0,0 0 0,0 0 16,1-21-16,-1 22 0,0-22 0,0 0 16,21 0-16,-20 0 0,-1 0 15,21 0-15,-21 0 0,22 0 0,-22-22 16,21 1-16,-21 0 0,22-21 15,-22 21-15,0-22 0,21 22 0,-21-21 16,1-1-16,-1 22 0,0-21 0,0 21 16,-21-22-16,0 22 0,0 0 15,0 0-15,-42 21 16,21 0-16,-1 0 0,1 21 16,0 0-16,0 0 0,0 1 0,0-1 15,-1 21-15,1-21 0,21 0 16,-21 22-16,21-22 0,0 0 0,0 21 15,0-20-15,0-1 0,0 0 0,21 0 16,0 0-16,1 0 0,-1 1 16,0-22-16,0 21 0,0-21 0,0 0 15,1 0-15,-1 0 0,0 0 0,0 0 16,0 0-16,0-21 0,1 21 0,-1-22 16,0 1-16,21 0 15</inkml:trace>
  <inkml:trace contextRef="#ctx0" brushRef="#br1" timeOffset="173196.34">18478 8530 0,'-42'0'16,"21"0"0,0 0-1,21 21-15,21-21 47,0 0-31,0-21-1,0 21-15,-21-21 16,22 21-16,-1 0 0,0-21 0,-21 0 16,21 21-16,0 0 15,0 21 1,-21 0-16,0 0 16,0 0-16,0 1 0,-21-1 15,0 0-15,0 0 0,0 0 0,-22 0 16,22 1-16,-21-1 0,21 0 0,-22 0 15,22-21-15,0 21 0,0-21 16</inkml:trace>
  <inkml:trace contextRef="#ctx0" brushRef="#br1" timeOffset="173831.99">19071 8234 0,'0'-21'31,"21"0"-15,0 21-16,1 0 0,-1 0 0,0 0 15,0 0-15,21 0 0,-20 0 16,-1 0-16,21 0 0,-21 0 16,0 0-16,22 0 0,-22 0 0,0 0 15,0 0-15,0 0 16,1 0-16,-1 0 0,-21 21 16,0 0-1,0 0-15,0 0 16,0 0-16,0 1 0,0 20 0,0-21 15,0 0-15,0 22 0,0-1 16,-21-21-16,21 21 0,0 1 0,-22-1 16,1 22-16,21-22 0,-21 21 0,21-20 15,-21 20-15,0 1 0,21-1 16,0-20-16,0 20 0,-21 1 16,21-22-16,-22 0 0,22 22 0,0-22 15,0 0-15,0 22 0,0-22 0,0 1 16,-21-1-16,21 0 0,-21 1 15,21-1-15,-21-21 0,21 21 0,0-20 16,-21-1-16,0 0 0,-1 0 0,1-21 16,0 21-16,0-21 15,0 21-15,0-21 0,-1 0 16,1 22-16,0-22 0,0 0 0,0 0 0,0 0 16,-1 0-16,1 0 0,0 0 15,0 0-15,0 0 16,0 0-16,-1 0 15,22-22-15,0 1 16,-21 0-16</inkml:trace>
  <inkml:trace contextRef="#ctx0" brushRef="#br1" timeOffset="174880.39">20532 9250 0,'-22'0'15,"-83"0"1,83 0-16,1 0 16,0 0-16,0 0 0,0 0 15,0 0-15,-1 0 16,44 0 15,20 0-31,0 0 0,1 0 16,-1 0-16,21 0 15,22 0-15,0 0 0,-1 21 0,1-21 16,0 0-16,-1 0 0,22 0 0,-21 0 16,0 0-16,-1 0 0,22 0 15,-42 0-15,20 0 0,-20 0 0,-1-21 16,1 21-16,-22 0 0,0-21 16,-20 21-16,-1-21 0,0-1 0,-21 1 15,-21 0-15,0 0 16,-1 0-16,-20 21 0,0-21 15,21-1-15,-22 22 0,-20-21 0,20 0 16,1 21-16,21 0 0,-21-21 0,20 21 16,1 0-16,0 0 15,0 0-15,42 0 32,0 0-32,0 0 0,22 0 15,-1 21-15,0 0 0,1-21 0,-1 0 16,22 0-16,-22 21 0,0-21 15,1 0-15,-1 0 0,-21 22 0,21-22 16,-20 0-16,-1 0 0,-21 21 16,0 0-1,0 0-15,-21 0 16,-1 0-16,1 1 0,0-1 16,-21 21-16,21-21 0,-1 0 15,1 1-15,0 20 0,0-21 0,0 0 16,0 0-16,-1 22 0,1-22 15,21 0-15,0 0 0,-21 0 0,21 1 16,-21-22-16,21 21 0,0 0 0,0 0 16,21-21-1,0 0 1,0 0-16,1 0 0</inkml:trace>
  <inkml:trace contextRef="#ctx0" brushRef="#br1" timeOffset="175208.25">22839 8784 0,'0'0'0,"0"-21"0,21 21 16,0 0-1,-21 21-15,0 0 0,0 1 16,0 20-16,0 0 0,0-21 16,0 22-16,0-1 0,0 0 15,0 1-15,-21-1 0,0-21 0,21 22 16,0-22-16,0 21 0,-21-21 16,21 0-16,-22 1 0,22-1 0,-21 0 15,21 0-15,0 0 16,21-21 15,1 0-31,-1 0 0</inkml:trace>
  <inkml:trace contextRef="#ctx0" brushRef="#br1" timeOffset="176107.74">23537 8954 0,'0'0'0,"0"-22"0,0 1 16,-21 21 0,0 0-16,0 0 15,0 0-15,-1 21 0,1 1 0,0-1 16,0 0-16,21 0 0,-21 21 0,0-20 16,21 20-16,0-21 0,-22 21 15,22-20-15,0-1 0,-21 0 0,21 21 16,0-21-16,0 1 0,0-1 15,0 0-15,21 0 16,1-21-16,-1 0 0,0 21 0,0-21 16,0 0-16,0 0 0,1 0 0,-1 0 15,0 0-15,0 0 0,0-21 0,0 0 16,1 21-16,-1-21 0,0 0 16,0-1-16,0-20 0,-21 21 0,0-21 15,21 20-15,-21-20 0,0 0 16,0-1-16,0 1 0,0 0 0,0-1 15,0 1-15,-21 21 0,0-21 0,0 20 16,0 1-16,0 0 16,-1 0-16,22 0 0,-21 21 0,42 0 31,1 0-15,-1 21-16,21-21 0,0 21 0,1-21 15,-1 21-15,0-21 0,1 0 16,20 0-16,-20 0 0,-1 0 0,21 0 15,-20 0-15,-1 0 0,0 0 0,1-21 16,-22 0-16,21 0 0,-21 0 16,1-1-16,-1 1 0,0 0 0,-21 0 15,0 0-15,0-22 0,0 22 16,0 0-16,0-21 0,0 21 0,0-1 16,0 1-16,0 0 0,0 0 15,0 0-15,-21 21 16,0 0-16,-1 0 0,1 0 15,0 21-15,0 21 0,0-21 0,-22 22 16,22-1-16,-21 0 0,21 1 16,-22 20-16,22-20 0,-21 20 0,21 1 15,0-1-15,-22 1 0,22-1 0,0 1 16,0-22-16,0 21 0,-1 1 16,22-1-16,-21 22 0,21-21 0,-21-1 15,21 22-15,-21-22 0,21 22 0,-21-22 16,21 22-16,0-21 15,0-1-15,-21 1 0,21-1 0,-22 1 0,22-1 16,0-21-16,-21 22 0,0-22 16,0 1-16,21-1 0,0 0 15,-21 1-15,0-22 0,21 0 0,-22 0 16,22 0-16,0 0 0,-21 1 0,0-22 16,0 0-1,21-22 1,0 1-16,0 0 15,0 0-15,0 0 0,0 0 0,0-1 16,0-20-16,0 21 16,0 0-16,0-22 0,21 22 0,0-21 15,0 21-15,1-22 0</inkml:trace>
  <inkml:trace contextRef="#ctx0" brushRef="#br1" timeOffset="176789.34">24659 9313 0,'0'0'0,"0"-21"15,0 0-15,0 0 16,21 0-16,0 0 0,-21-1 15,22 1-15,-1 0 0,0 0 16,0 0-16,0 0 0,0-1 0,22 1 16,-22 0-16,-21-21 0,21 21 0,0-1 15,0 1-15,-21 0 16,-21 42 15,0 0-31,0 22 0,0-22 0,0 21 16,21 1-16,-22-1 0,1 0 0,0 1 15,21-1-15,0 0 16,-21 1-16,21-22 0,-21 21 0,21 0 16,-21 1-16,21-22 0,0 21 0,0-21 15,-22 22-15,22-22 0,-21 0 16,21 0-16,0 0 0,0 1 0,0-1 16,0 0-16,-21-21 0,21 21 15,-21-21 1,0 0-16,0 0 15,-1 0-15,1 0 0,0 0 16,-21 0-16,21-21 0,-1 0 16,1 21-16,0 0 0,0 0 15,0-21-15,0 21 0,-1-22 16,44 1 15,-1 21-15,0 0-16,0 0 0,0 0 15,22 0-15,-22 0 0,0 0 0,21 0 16,-21 0-16,22 0 0,-1 21 16,-21-21-16,22 0 0,-1 0 0,-21 22 15,21-22-15,-20 0 0,-1 0 0,21 0 16,-42 21-16,21-21 0,0 0 16,-42 21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1T01:50:51.67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0 15134 0,'0'-21'0,"0"42"0,0-63 0,0 21 16,0 0 109,0-1-110,0 1-15</inkml:trace>
  <inkml:trace contextRef="#ctx0" brushRef="#br0" timeOffset="5087.82">995 11536 0,'0'0'0,"21"-21"0,0 0 15,-21-1-15,0-20 0,21 21 0,-21 0 16,21 0-16,-21-1 0,0 1 15,0 0-15,0 0 0,0 0 16,0 0-16,0-1 0,0 65 47,-21-22-47,21 0 0,-21 21 16,21 1-16,-21-1 0,21 22 15,0-22-15,-21 21 0,21-20 16,-21-1-16,21 22 0,-22-22 15,22 21-15,0-20 0,0-1 0,0 0 16,0-20-16,-21 20 0,21-21 16,0 21-16,0-20 0,0-1 0,0 0 15,0 0 1,21-42 0,-21 0-16,22 0 15</inkml:trace>
  <inkml:trace contextRef="#ctx0" brushRef="#br0" timeOffset="5523.72">910 11282 0,'0'0'0,"-148"-127"31,148 106-31,0 0 16,0-1-16,21 1 15,0 21 1,22 0-16,-22 0 0,21 0 0,0 0 16,1 0-16,-1 0 0,0 21 15,22 1-15,-1 20 0,1 0 16,-1 1-16,1-1 0,-1 21 0,1-20 16,-22 20-16,1 1 0,-1-1 15,-21 1-15,0-22 0,-21 22 0,0-1 16,-21-21-16,0 22 0,-43-22 15,22 22-15,-21-22 0,-1 0 0,1 1 16,-1-22-16,1 0 0,-1 0 16,1 0-16,20 1 0,1-22 0,0 0 15,20 0-15,-20 0 16,21 0-16,0 0 0,0 0 0,21-22 16,0 1-16,0 0 15,0 0-15,0 0 0,0 0 0,21 21 16,0-22-16,0 1 0,0 0 15,0 0-15,1 0 0,-1 0 16,21-1-16,-21 1 0,22 0 0</inkml:trace>
  <inkml:trace contextRef="#ctx0" brushRef="#br0" timeOffset="5959.72">1757 11790 0,'0'-21'0,"0"42"0,21-63 16,0 20-1,0 1-15,0 21 16,1-21-16,-1 21 16,0 0-16,0 0 0,0 0 0,0 21 15,-21 0-15,22 1 0,-1-1 16,0 0-16,-21 21 0,0-21 0,0 22 15,0-22-15,0 21 16,0 1-16,0-22 0,0 21 0,0 0 16,0-20-16,-21-1 0,0 0 15,-1 0-15,22 0 0,0 0 0,-21-21 16,0 0-16,21-21 16,0 0-1,0 0-15,0 0 0,0 0 16,0-22-16,0 22 0,0-21 0,21 21 15,0-22-15,-21 1 0,22 21 16,-1-22-16,0 1 0,0 21 0,0 0 16,0 0-16,1-1 0,-1 1 15,0 21-15,0 0 0,0 0 16,0 0-16,1 0 16</inkml:trace>
  <inkml:trace contextRef="#ctx0" brushRef="#br0" timeOffset="6491.75">2752 11938 0,'0'0'0,"0"-21"0,0 0 16,0 0-16,21-128 31,-42 149-31,-1 0 0,1 0 16,0 0-16,-21 0 0,-1 0 15,1 22-15,21-1 0,-21 0 0,-1 21 16,1-21-16,21 22 0,-22-1 16,22 0-16,0 1 0,0-22 0,0 21 15,21 1-15,0-22 0,0 0 16,0 21-16,0-21 0,0 1 15,21-1-15,0-21 0,0 0 16,0 0-16,22 0 0,-22 0 0,42-21 16,-41-1-1,20 1-15,-21 0 0,21 0 0,-20 0 16,-1 0-16,0-22 0,0 1 16,0 0-16,0 20 0,-21-20 0,0 0 15,22 21-15,-22-1 0,0 1 16,0 42 15,-22 1-31,22-1 0,-21 0 0,21 0 16,-21 21-16,21-20 0,0 20 15,-21-21-15,21 0 0,0 22 0,0-22 16,0 0-16,0 0 0,0 0 16,0 0-16,21-21 0,-21 22 15,21-22-15,0 0 0,1 0 16,-1 0-16,0 0 0</inkml:trace>
  <inkml:trace contextRef="#ctx0" brushRef="#br0" timeOffset="7064.24">3238 11832 0,'-63'64'31,"63"-43"-31,-21 0 0,21 0 0,-21 0 16,21 22-16,0-22 0,-22 0 16,22 0-16,0 0 0,0 1 0,-21-1 15,21 0-15,0 0 0,0 0 16,21-21 0,1 0-1,-1-21-15,0 0 0,0 0 16,0 0-16,0-1 0,1 1 15,-1-21-15,0 21 0,0-22 0,-21 22 16,21 0-16,0 0 0,-21 0 16,22 21-16,-22 21 15,0 0-15,0 0 16,0 0-16,-22 22 0,1-22 16,21 21-16,-21-21 0,21 22 0,0-22 15,0 0-15,0 0 0,0 0 16,0 1-16,21-1 0,0-21 0,1 0 15,20 21-15,-21-21 0,21 0 16,1 0-16,-1 0 0,0 0 0,22-21 16,-22 0-16,1 21 0,-1-22 15,0-20-15,1 21 0,-1 0 0,-21-22 16,0 1-16,0 0 0,1 21 16,-22-22-16,0 1 0,0 0 15,0 20-15,-22 1 0,1 0 0,0 0 16,-21 21-16,-1 0 0,1 0 15,0 0-15,-1 0 0,1 0 0,0 0 16,-1 0-16,22 0 0,-21 0 0,21 0 16,21 21-16,0 0 15,21-21 1,0 0-16</inkml:trace>
  <inkml:trace contextRef="#ctx0" brushRef="#br0" timeOffset="7575.89">4318 11303 0,'0'0'16,"-21"0"0,0 21-16,-1 0 0,1 22 15,21-1-15,-21-21 0,0 43 0,21-22 16,-21 0-16,21 1 0,0-1 0,0 22 15,0-22-15,0 0 0,0 1 16,0 20-16,0-21 0,0 1 16,-21-1-16,21-21 0,0 22 15,0-22-15,0 0 0,0 0 0,0 0 16,0 0 0,0-42-1,0 0-15,0 0 0,0 0 16,0 0-16,0-22 0,0 1 15,0 21-15,21-22 0,0 1 0,0 0 16,0-1-16,0 1 0,22 21 16,-22 0-16,21 0 0,-21-1 0,22 1 15,-1 21-15,-21 0 0,22 0 16,-22 0-16,21 21 0,-21 1 0,0-1 16,1 0-16,-1 0 0,-21 21 15,0-20-15,0 20 0,0 0 16,0-21-16,-21 22 0,-1-22 0,-20 21 15,21-21-15,-21 1 0,-1-1 16,1 0-16,0 0 0,20 0 0,-20 0 16,21-21-16,0 0 0,0 22 15,-1-22-15,1 0 0,21-22 16,0 1-16,21 21 16</inkml:trace>
  <inkml:trace contextRef="#ctx0" brushRef="#br0" timeOffset="8073.61">5228 11769 0,'-42'0'0,"84"0"0,-105 0 0,41 0 15,-20 21-15,21 0 0,0 0 16,-22 0-16,22 1 0,0-1 0,0 0 0,0 21 16,0-21-16,-1 1 15,22 20-15,-21-21 0,21 0 0,0 0 16,0 1-16,0-1 0,0 0 16,0 0-16,21-21 0,1 0 0,-1 21 15,0-21-15,0 0 0,0 0 16,0 0-16,1 0 0,-1-21 0,0 0 15,0 21-15,0-21 0,0 0 0,1-1 16,-1-20-16,0 21 0,0-21 16,0 20-16,0-20 0,-21 21 0,0-21 15,22 20-15,-22 1 16,0 0-16,0 42 16,0 0-1,-22 1-15,22-1 0,-21 0 16,21 0-16,0 0 0,-21 0 0,21 22 15,0-22-15,-21 0 0,21 0 16,0 0-16,0 1 0,0-1 0,0 0 16,21 0-16,0-21 0,0 0 15,1 0-15,-1 0 0,0 0 0,21 0 16,-21 0-16,22 0 0,-1-21 0</inkml:trace>
  <inkml:trace contextRef="#ctx0" brushRef="#br0" timeOffset="8316.48">5990 11663 0,'-21'0'15,"42"0"-15,-63 0 0,21 0 0,-1 0 16,1 21-16,-21-21 0,21 21 0,0 0 16,-22 22-16,22-22 0,0 0 15,0 21-15,0-20 0,21 20 0,0-21 16,0 21-16,0-20 0,0 20 0,0-21 15,0 0-15,0 0 0,21 1 16,0-1-16,0 0 0,0-21 16,0 21-16,22-21 0,-22 0 15,21 0-15,1 0 0,-22 0 0,21 0 16,-21-21-16,22 0 0</inkml:trace>
  <inkml:trace contextRef="#ctx0" brushRef="#br0" timeOffset="8904.91">6519 11070 0,'0'0'0,"-21"-21"0,0 21 16,0 0-16,0 21 0,-1 0 0,1 1 16,21 20-16,-21 0 0,21 22 15,-21-1-15,21 1 0,0-22 0,0 22 16,0-1-16,0 1 0,0-22 15,0 21-15,0-20 0,0-1 0,-21 0 16,21 1-16,0-1 0,0-21 16,-21 22-16,21-22 0,0 0 0,0 0 15,0-42 17,0 0-32,0 0 0,0-1 15,21 1-15,0-21 0,0 0 16,0 20-16,0-20 0,1 0 15,20-1-15,0 22 0,1-21 0,-1 21 16,-21 0-16,21-1 0,1 1 16,-22 21-16,21 0 0,-21 0 0,1 0 15,-22 21 1,0 1-16,-22-1 16,1-21-16,0 21 0,0-21 0,-21 0 15,-1 21-15,1-21 0,21 0 16,-22 21-16,1-21 0,0 0 0,21 0 15,-22 0-15,22 0 16,0 0-16,0 21 0,0-21 0,21 22 16,0-1-1,0 0-15,0 0 0,0 0 16,21 0-16,0 1 0,0-1 16,0 0-16,0 0 0,1 0 15,20 22-15,-21-22 0,21 0 0,-20 0 16,20 0-16,-21 0 0,21 1 0,-20-1 15,-1-21-15,-21 21 0,0 0 16,0 0-16,-21-21 16</inkml:trace>
  <inkml:trace contextRef="#ctx0" brushRef="#br0" timeOffset="9464.64">1587 12827 0,'-42'0'0,"84"0"0,-126 0 16,63 0-16,-22 0 0,22 21 16,42-21-1,0 0 1,1 0-16,20 0 0,21 0 0,-20 0 16,41 0-16,-20 0 0,21 0 15,-1 0-15,1 0 0,21 0 0,21 0 16,0 0-16,21-21 0,-21 21 15,21 0-15,0 0 0,22 0 16,-1 0-16,21 0 0,-20 0 0,20 0 16,1 0-16,20 0 0,-20 0 15,21 0-15,-22 0 0,1 0 16,-1 0-16,-21 0 0,22 0 0,-43-21 16,0 21-16,-21 0 0,-21 0 15,-21-21-15,-1 21 0,1 0 0,-43 0 16,1-21-16,-1 21 0,-21 0 15,0 0-15,-21-22 16,-21 22 0,0 0-1,0 22 1,0-1-16,0 0 16,-1 0-16,1 0 0,0-21 0,-21 21 15</inkml:trace>
  <inkml:trace contextRef="#ctx0" brushRef="#br0" timeOffset="9875.44">3323 13377 0,'0'0'0,"0"-21"0,-42-21 31,42 63-16,0 0 1,-21 0-16,21 1 0,0-1 16,0 21-16,-22 0 0,22-20 0,0 20 15,0 0-15,0-21 0,-21 22 16,21-22-16,0 21 0,-21-21 0,21 1 16,0-1-16,0 0 0,0 0 15,0 0-15,21-21 16,0 0-16,1 0 15,-1-21-15</inkml:trace>
  <inkml:trace contextRef="#ctx0" brushRef="#br0" timeOffset="10143.91">3746 13631 0,'0'0'0,"0"22"16,0-1-16,22-21 31,-1 0-15,-21-21-16,0-1 15,0 1 1</inkml:trace>
  <inkml:trace contextRef="#ctx0" brushRef="#br0" timeOffset="10919.83">5905 13504 0,'0'-21'0,"0"42"0,22-42 0,-1 0 16,-21 0-16,21 0 15,0 21-15,-21-21 0,0-1 0,0 1 16,0 0-16,0 0 16,0 0-16,0 0 0,-21-1 15,-21 22-15,20-21 0,1 21 16,-21-21-16,21 21 0,-22 0 0,1 0 16,0 0-16,-1 21 0,1 0 15,-21 1-15,20-1 0,1 21 16,0-21-16,20 22 0,-20-22 0,21 21 15,0 0-15,0 1 0,-1-22 16,22 21-16,0 1 0,0-22 0,0 0 16,0 0-16,0 0 0,22 0 15,-1-21-15,0 0 0,0 0 0,0 0 16,22 0-16,-22 0 0,21 0 0,0-21 16,1 0-16,-1 0 0,0 0 15,1-22-15,-1 22 0,0-21 0,1 21 16,-1-22-16,-21 1 0,22 0 15,-22 21-15,0-22 0,0 22 16,0 0-16,-21-21 0,21 42 0,-21-22 16,-21 22-1,0 22-15,0-1 0,0 0 16,0 0-16,-1 0 0,1 22 16,0-22-16,0 21 0,21 0 0,0-20 15,0 20-15,0 0 0,0-21 16,0 1-16,0 20 0,0-21 0,21 0 15,0-21-15,0 21 0,1-21 16,20 0-16,-21 0 0,0 0 0,0 0 16,1 0-16,20-21 0,-21 0 0,0 21 15</inkml:trace>
  <inkml:trace contextRef="#ctx0" brushRef="#br0" timeOffset="11183.67">6583 12891 0,'0'0'0,"-64"21"31,43 0-31,-21 0 0,21 0 0,-1 22 0,1-22 16,0 21-16,21 0 0,-21-20 16,0 20-16,0 0 0,21-21 15,0 22-15,0-22 0,0 21 16,-22-21-16,22 22 0,0-22 0,0 0 15,0 0-15,0 22 0,0-22 0,0 0 16,22 0-16,-1-21 16,0 0-16,0 0 15,0 0-15,-21-21 0,21 0 16</inkml:trace>
  <inkml:trace contextRef="#ctx0" brushRef="#br0" timeOffset="11947.91">6921 12827 0,'0'0'0,"-42"42"31,21-20-31,0-1 0,0 0 16,-1 21-16,1 1 0,0-22 0,0 21 16,21 0-16,-21 1 0,21-1 15,-21-21-15,21 22 0,-22-1 0,22-21 16,0 21-16,0 1 0,0-22 0,0 21 15,0-21-15,0 22 0,0-22 16,0 0-16,0 0 0,0 0 0,0 1 16,22-1-1,-1-21-15,0 0 0,0 0 0,0 0 16,0-21-16,22-1 0,-22 1 16,21 0-16,-21 0 0,22-21 15,-22 20-15,0-20 0,21 21 0,-20-21 16,-1 20-16,0-20 0,-21 21 15,0 0-15,0 0 0,0-1 0,0 1 16,-21 21-16,0 0 16,-22 0-16,22 0 0,0 0 15,-21 21-15,20-21 0,1 22 0,21-1 16,0 0-16,0 0 16,0 0-16,21 0 15,1 1-15,-1-22 16,0 21-16,0-21 0,0 21 15,0-21-15,1 21 0,-22 0 16,21 0-16,-21 1 16,21-1-16,-21 0 0,0 0 15,0 0-15,0 0 16,21-21 0,0 0-1,0 0-15,1 0 16,-1 0-16,0-21 0,0 0 0,-21 0 15,21 0-15,0 0 0,1-1 0,-1-20 16,0 21-16,0-21 16,0 20-16,0 1 0,-21-21 0,0 21 15,22 21-15,-22-21 0,0 42 32,-22 0-17,22 0-15,-21 0 0,21 0 16,0 1-16,-21-1 0,21 0 15,0 0-15,0 0 0,0 0 16,0 1-16,0-1 0,0 0 16,21-21 15,0-21-31,-21 0 16</inkml:trace>
  <inkml:trace contextRef="#ctx0" brushRef="#br0" timeOffset="12140.16">7599 12975 0,'0'0'0,"-85"-21"31,64 21-31,0 0 0,0 0 16,21 21 15</inkml:trace>
  <inkml:trace contextRef="#ctx0" brushRef="#br0" timeOffset="12341.46">6159 13145 0,'0'0'16,"0"42"0,43-42-1,-22 0-15,0 0 16,21 0-16,1 0 0,20 0 0,-20 0 16,20 0-16,22 0 0,-1-21 15</inkml:trace>
  <inkml:trace contextRef="#ctx0" brushRef="#br0" timeOffset="12899.99">8107 12827 0,'0'0'0,"-21"0"15,-1 0 1,22 21-16,-21 0 0,21 1 0,0-1 15,-21 21-15,21-21 0,-21 22 0,21-1 16,-21 0-16,21 1 0,0-1 16,0-21-16,-21 21 0,21 1 0,-22-1 15,22-21-15,-21 22 0,21-22 16,-21 21-16,21-21 0,0 0 0,0 22 16,0-22-16,0 0 0,0 0 15,-21-21 1,0 0-1,21-21 1,0 0-16,0 0 0,0 0 16,0-1-16,0 1 0,0 0 0,0 0 15,21 0-15,0 0 0,0-1 16,0-20-16,22 21 0,-22 0 0,21 0 16,-21 21-16,22-22 0,-22 22 15,0 0-15,0 0 0,22 0 0,-22 0 16,0 0-16,0 0 0,-21 22 15,0-1-15,0 0 0,0 0 16,0 0-16,0 0 0,0 1 0,0-1 16,0 0-16,-21 0 0,0 0 15,0 0-15,-1 1 0,1-1 16,0 0-16,0 0 0,0-21 0,0 21 16,-1 0-16,1-21 0,0 0 15,0 22-15,0-22 16,21-22-1,0 1-15,0 0 0,0 0 0,21 0 16,0 0-16,0-22 0,0 22 0</inkml:trace>
  <inkml:trace contextRef="#ctx0" brushRef="#br0" timeOffset="13604.59">8509 13102 0,'21'0'0,"-42"0"0,21 43 31,0-22-31,-21 0 16,21 0-16,0 0 0,-21 22 15,21-22-15,0 0 0,-22 0 0,22 0 16,0 0-16,0 1 0,0-1 0,0 0 16,0 0-16,22-21 15,-1 0-15,0 21 0,0-21 16,0 0-16,0 0 0,1 0 0,-1 0 15,0-21-15,21 21 0,-21-21 16,1 0-16,-1 0 0,0-1 0,0 1 16,0 0-16,0 0 0,1-21 15,-1 20-15,0-20 0,0 21 0,-21 0 16,21 0-16,-21-1 0,-21 44 31,0-1-31,0 0 16,21 0-16,-21 0 0,-1 22 15,22-22-15,-21 0 0,21 0 0,0 0 16,0 0-16,0 1 16,0-1-16,0 0 0,0 0 0,0 0 15,43-21 1,-22 0-16,0 0 16,0 0-16,21 0 0,-20 0 0,20-21 0,-21 0 15,21 0-15,-20 0 0,-1-1 16,0 1-16,21-21 0,-21 21 0,1-22 15,-22 1-15,21 0 0,0-22 0,0 1 16,0 20-16,0-20 0,1-1 16,-22 1-16,21 21 0,-21-1 0,21 22 15,-21-21-15,0 21 0,0 42 32,-21 21-17,0-21-15,-1 43 0,22-22 16,-21 0-16,0 22 0,0-1 0,21-20 15,0 20-15,-21-20 0,21-1 16,-21 0-16,21 1 0,0-1 0,0-21 16,0 21-16,0-20 0,0-1 0,0 0 15,0 0-15,0 0 0,21-21 16,-21 21-16,21-21 0,0 0 16,0 0-16,0-21 15,1 0-15,-1 21 0,21-21 16</inkml:trace>
  <inkml:trace contextRef="#ctx0" brushRef="#br0" timeOffset="13980.12">9610 13187 0,'-22'0'0,"-20"21"16,42 0-16,0 0 15,0 1 1,21-22-1,0 0-15,1 0 16,-1 0-16,0 0 0,0 0 16,0 0-16,0-22 0,1 22 0,-22-21 15,0 0-15,21 21 0,-21-21 16,0 0-16,0 0 0,0-1 16,-21 22-1,-1 0-15,1 0 0,0 0 0,0 22 16,0-22-16,0 21 0,-1 0 0,1 0 15,21 0-15,0 0 0,-21 1 16,21-1-16,0 0 0,0 0 0,0 0 16,0 0-16,0 1 15,0-1-15,0 0 0,21 0 0,0-21 16,1 21-16,-1-21 16,0 0-16,21 0 0,-21 0 15,1 0-15,20-21 0,0 0 0,-21 21 16</inkml:trace>
  <inkml:trace contextRef="#ctx0" brushRef="#br0" timeOffset="14331.92">10435 13102 0,'21'-21'0,"-42"42"0,42-63 16,-42 42-16,0 0 16,-21 0-16,20 0 0,1 0 15,0 0-15,0 21 0,0 0 0,0-21 16,-1 21-16,22 1 0,0-1 15,0 0-15,0 0 0,0 0 16,0 0-16,0 1 0,22-1 16,-1-21-16,0 21 15,-21 0-15,21-21 0,0 21 0,-21 0 16,21-21-16,-21 22 16,22-22-16,-22 21 0,0 0 15,0 0-15,-22-21 16,1 0-16,0 0 15,0 0-15,0 0 0,0 0 16,-1 0-16,1 0 0,0 0 16,0 0-16,0 0 0,0 0 15,-1-21-15,1 21 0,0-21 0,0 21 16,0-21-16,0-1 0,-1 1 16,1 0-16,0 0 0</inkml:trace>
  <inkml:trace contextRef="#ctx0" brushRef="#br0" timeOffset="14531.8">9207 12848 0,'0'0'16,"22"0"0,-1-21-16,0 21 15,0 0-15,21 0 0,1 0 0,-22-21 16,21 21-16,1 0 0,20 0 15,-21-21-15,1 21 0,-1 0 0,22-21 16,-22 21-16,0-22 0,1 1 16,-22 21-16</inkml:trace>
  <inkml:trace contextRef="#ctx0" brushRef="#br0" timeOffset="15276.4">11874 13229 0,'0'0'0,"22"0"0,-1 0 15,0-21 1,0 0-1,-21 0-15,0 0 0,0-1 16,0-20-16,-21 21 0,0 0 16,0 0-16,21-1 0,-22-20 0,1 42 15,0-21-15,0 0 0,0 21 16,0 0-16,-1 0 0,1 0 16,0 21-16,0 0 0,0 0 0,0 0 15,-1 22-15,1-22 0,0 21 16,21-21-16,-21 22 0,21-22 0,-21 21 15,21 1-15,-21-22 0,21 0 0,0 21 16,0-21-16,0 1 0,0-1 16,21 0-16,0 0 0,0-21 15,0 0-15,0 0 16,1 0-16,-1 0 0,0 0 0,0 0 16,0 0-16,0-21 0,1 0 0,-1 0 15,0 21-15,0-43 16,0 22-16,22 0 0,-22 0 0,-21 0 15,21-1-15,0 1 0,0 0 0,-21 42 47,0 0-47,-21 1 16,21-1-16,0 0 0,0 0 16,-21-21-16,21 21 0,0 0 0,0 1 15,21-1 1,0-21-16,0 0 0,1 0 15,-1 0-15,0 0 0,0 0 16,0 0-16,0 0 16</inkml:trace>
  <inkml:trace contextRef="#ctx0" brushRef="#br0" timeOffset="15675.77">12361 13166 0,'0'-21'0,"0"42"0,0-64 16,0 22-16,0 0 15,0 0 1,21 21 0,1 0-16,-1 0 15,0 21-15,0 0 0,0 0 16,-21 1-16,21-1 16,-21 0-16,0 0 0,22 0 15,-22 0-15,21 1 0,-21-1 16,0 0-16,0 0 0,0 0 0,0 0 15,0 1-15,0-1 0,0-42 63,0-1-63,0 1 0,21 0 16,-21 0-16,21 0 0,-21 0 15,21-1-15,0 1 0,-21-21 16,22 21-16,-1 0 0,0-1 0,-21 1 15,21 21-15,0-21 0,0 21 0,1 0 16,-1 0-16,0 0 16,0 0-16,0 0 15,-21 21-15</inkml:trace>
  <inkml:trace contextRef="#ctx0" brushRef="#br0" timeOffset="15999.96">13017 13293 0,'22'0'0,"-44"0"0,65 0 0,-22-21 16,0 21-16,0-22 0,-21 1 16,21 21-16,-21-21 0,22 0 0,-22 0 15,-22 21 1,1 0-1,0 0-15,0 0 0,0 0 0,0 21 16,-1-21-16,1 21 0,0 0 16,0 0-16,0 1 0,21-1 15,-21 0-15,21 0 0,0 0 16,0 0-16,0 1 0,21-22 16,0 21-16,0-21 0,0 0 15,0 0-15,22 0 0,-22 0 16,21 0-16,1 0 0,-22 0 0,21 0 15,-21 0-15</inkml:trace>
  <inkml:trace contextRef="#ctx0" brushRef="#br0" timeOffset="19068.78">14457 12933 0,'0'-21'16,"0"42"-16,0-63 0,0 20 15,0 44 16,-21-1-31,21 0 0,0 0 16,0 0-16,0 0 0,-22 1 0,22-1 16,0 21-16,-21-21 0,21 0 15,0 1-15,0-1 0,0 0 16,0 0-16,-21-21 0,21 21 0,0 0 16,0 1-16,0-44 46,0 1-46,0 0 16,0 0-16,0 0 0,21 0 0,0-1 16,1 1-16,-1-21 0,0 21 15,0-22-15,0 22 0,22 0 0,-22 0 16,21 0-16,-21 0 0,0-1 16,1 22-16,-1 0 0,0 0 0,0 0 15,-21 22-15,21-1 0,-21 0 16,0 0-16,0 0 0,0 0 0,0 1 15,0-1-15,0 0 0,0 0 0,0 0 16,0 0-16,0 1 16,0-1-16,0 0 15,0-42 32,21 21-47,1-21 0,-22-1 16,21 22-16,0-21 0,0 0 0,0-21 15,0 21-15,1-1 0,-1 1 0,0-21 16,0 42-16,0-21 0,0 0 16,-21-1-16,22 22 0,-22 22 15,0-1 1,0 0-16,0 0 0,0 0 16,0 0-16,0 1 0,0-1 0,0 21 15,0-21-15,0 0 0,0 1 16,0-1-16,21 0 0,-21 0 0,21 0 15,0 0-15,0-21 16,0 0-16,1 22 0,-1-22 0,0 0 16,0 0-16,21 0 0,-20 0 0,20 0 15,-21 0-15,21-22 0,-20 22 16,20-21-16,0 0 0,-21 0 0,22 0 16,-22 0-16,21-1 0,-21-20 15,1 21-15,-1-21 0,-21-1 0,21 1 16,-21 21-16,21-22 0,-21 1 15,0 21-15,0 0 0,0 0 16,-21-1-16,0 1 0,0 21 0,-1 0 16,1 0-16,-21 0 0,21 21 15,-22 1-15,22-1 0,-21 0 0,21 0 16,-22 0-16,22 22 0,0-22 16,0 21-16,0-21 0,0 22 0,21-22 15,0 0-15,0 0 0,0 0 0,0 0 16,0 1-16,21-1 15,0-21-15,21 0 0,-21 0 16,1 0-16,20 0 0,-21 0 16,21-21-16,-20 21 0,20-22 15,-21 1-15,21 0 0,1 0 0,-22 0 16,0 0-16,21-1 0,-20-20 16,-1 21-16,0-21 0,0 20 0,-21 1 15,0 0-15,21 0 0,-21 0 16,21 21-16,-21 21 31,-21 0-31,21 0 0,-21 0 16,21 1-16,0-1 0,0 0 0,0 0 15,0 21-15,0-20 0,0-1 16,0 0-16,0 0 0,0 0 16,21-21-16,0 0 15,1 21-15,-1-21 0,0 0 0,21 0 16,-21 0-16,22 0 0,-22 0 0,21 0 15,1-21-15,-22 0 0,21 21 16,-21-21-16,0 0 0,1 0 0,-1-1 16,0 1-16,0-21 0,-21 21 15,0 0-15,21-22 0,0 22 0,-21 0 16,0 0-16,0 42 31,0 0-31,0 0 0,0 0 16,0 1-16,0-1 0,0 21 15,-21-21-15,21 0 0,-21 1 16,21-1-16,0 0 0,0 0 16,0 0-1,21-21 17,0-21-32,1 0 15,-1 0-15,0 0 0,0-1 16,0 1-16,0 0 0,-21 0 15,22 0-15,-1 21 0,-21-21 16,21 21 0,-21 21-16,0 0 15,21-21-15,-21 21 0,0 0 16,0 0-16,0 1 0,0-1 16,21 0-16,-21 0 0,21-21 15,1 21-15,-1-21 16,0 21-16,0-21 0,0 0 0,0 0 15,1 0-15,-1 0 0,0 0 16,21 0-16,-21 0 0,1 0 0,20 0 16,-21 0-16,0 0 0,22 0 0,-22-21 15,0 21-15,0 0 16,0-21-16,0 0 0,1 21 0,-22-21 16,21 0-16,0-1 0,0 1 0,-21-21 15,21 21-15,0 0 0,-21-1 16,0 1-16,0 0 0,0 0 0,0 0 15,0 0-15,-21 21 16,0 0 0,0 0-16,0 0 0,0 21 15,-1-21-15,1 21 0,0 0 0,0 0 16,0 0-16,0 1 0,-1-1 16,1 0-16,21 0 0,0 0 0,0 0 15,0 1-15,0-1 0,0 0 16,0 0-16,0 0 15,21-21-15,1 0 16,-1 0-16,0 0 0,0 0 16,0-21-16,0 0 15,1 21-15,-1-21 0,0 21 0,-21-21 16,21-1-16,-21 1 0,21 0 16,0 0-16,-21 0 0,0 0 0,0-1 15,0 44 16,-21-1-15,21 0 0,0 0-16,0 0 0,0 0 15,0 1-15,0-1 0,0 0 16,0 0-16,21-21 16,1 21-16,-1-21 0,0 0 0,0 21 15,21-21-15,-20 22 0,20-22 16,-21 0-16,21 0 0,1 0 0,-1 0 15,0 0-15,-20 0 0,20 0 0,-21 0 16,21-22-16,-20 1 0,-1 0 16,0 21-16,0-21 0,-21 0 15,0 0-15,0-22 0,21 22 0,-21 0 16,0-21-16,0 20 0,0 1 16,0 0-16,-21 21 0,0-21 15,0 21-15,0 0 16,-1 0-16,1 21 0,0 0 0,0 0 15,21 1-15,-21-1 0,0 0 16,-1 0-16,22 0 0,0 0 0,-21 1 16,21-1-16,0 0 0,0 0 0,0 0 15,0 0 1,21-21-16,1 0 16,-1 0-16,0 0 0,0 0 15,0 0-15,0 0 16,1-21-16,-22 0 0,21 21 0,0-21 15,-21 0-15,21 0 0,-21-22 16,0 22-16,21-21 0,0-1 0,-21 1 16,0-21-16,22 20 0,-1 1 0,-21-22 15,0 22-15,21 0 0,0-22 16,0 22-16,-21 21 0,0-22 0,21 22 16,-21 0-16,0 0 0,0 42 15,-21-21 1,0 42-16,0-20 0,0-1 15,0 21-15,-1 0 0,1 1 16,0-1-16,21 0 0,0 1 0,-21-1 16,21 0-16,0 1 0,0-1 15,0 0-15,0 1 0,0-1 0,0-21 16,21 22-16,-21-22 0,21 0 16,0 0-16,1-21 0,-22 21 0,21-21 15,0 0-15,0 0 0,0 0 0,0 0 16,1 0-16,20 0 0,-21-21 15,0 21-15,0-21 0,1 0 0,20 0 16,-21 21-16,0-22 0,0 1 16,1 0-16,-22 0 0,0 0 0,21 21 15,-42 21 17,-1 0-32,22 0 0,0 0 15,-21 1-15,21-1 16,0 0-16,0 0 15,21-21 32,1-21-31,-22 0-16,21 21 0</inkml:trace>
  <inkml:trace contextRef="#ctx0" brushRef="#br0" timeOffset="19236.68">18500 12700 0,'0'0'0,"0"-21"0,0-21 0,0 20 16,0 1-16,-22 21 0,1-21 16,0 21-16,0 0 15,0 0 1,0 0-16,21 21 16,21-21-1,0 0-15,0 0 16,0 0-16</inkml:trace>
  <inkml:trace contextRef="#ctx0" brushRef="#br0" timeOffset="19491.53">18754 12446 0,'0'0'0,"0"-21"0,0 0 16,21 0-16,-21-1 0,21 22 0,-21-21 16,0 42-1,0 1 1,0-1-16,-21 21 0,0-21 15,21 22-15,-22-1 0,22-21 16,-21 21-16,0 1 0,21-1 0,0 0 16,0 1-16,0-1 0,0-21 0,0 22 15,0-1-15,0-21 16,0 0-16,0 0 0,0 1 0,0-1 16,0 0-16,21-21 15,0 0 1,-21-21-16,22 21 0</inkml:trace>
  <inkml:trace contextRef="#ctx0" brushRef="#br0" timeOffset="20003.8">18732 12764 0,'0'0'16,"0"-22"-16,0 1 16,22 21 15,-1-21-31,21 21 0,-21 0 15,0 0-15,22-21 0,-1 21 0,-21 0 16,22 0-16,-1-21 0,0 21 0,1 0 16,-22 0-16,21 0 0,-21 0 15,22 0-15,-22 0 0,-42 0 32,21 21-32,-22 0 0,1 0 15,0 0-15,0 1 0,0-1 0,0 0 16,-1 0-16,22 0 0,-21 22 15,0-22-15,21 0 0,0 0 0,0 0 16,0 0-16,0 1 16,0-1-16,0 0 0,21 0 15,0-21-15,1 0 16,-1 0-16,21 0 0,-21 0 16,0 0-16,22 0 0,-22-21 0,0 0 15,0 0-15,0-1 0,1 1 16,-1 0-16,0-21 0,0-1 0,-21 22 15,0-21-15,0 0 0,0-1 0,0 22 16,0 0-16,0 0 0,-21 0 16,0 21-16,0 0 0,-1 0 0,1 0 15,0 0-15,0 0 0,0 0 16,0 0-16,21 21 0,-22 0 16,22 0-16,0 0 15,0 0-15,22-21 0,-1 22 16,0-1-16,0-21 0,0 0 0,0 21 15,1-21-15,20 0 0</inkml:trace>
  <inkml:trace contextRef="#ctx0" brushRef="#br0" timeOffset="20371.59">19770 12742 0,'0'0'0,"21"-42"31,-21 21-31,0 0 0,21 0 15,0 21-15,0 0 0,0 0 16,1 0-16,-1 0 0,0 0 16,0 0-16,0 0 0,0 0 0,1 21 15,-1 0-15,-21 21 16,21-21-16,-21 1 0,0-1 0,0 0 16,0 21-16,0-21 0,0 1 15,-21-1-15,21 0 0,0 0 0,-21 0 16,-1-21-16,1 21 0,0-21 0,0 0 31,21-21 0,0 0-31,21 0 16,-21 0-16,21 0 0,0-1 0,1-20 16,-1 21-16,-21 0 0,42-22 15,-21 22-15,0 0 0,1 0 0,20 0 16,-21 0-16,21 21 0,1 0 15</inkml:trace>
  <inkml:trace contextRef="#ctx0" brushRef="#br0" timeOffset="21140.68">20637 12637 0,'0'21'16,"-21"0"-16,0 0 0,0 0 15,0-21-15,0 21 0,21 1 0,-22-1 16,1 0-16,21 0 0,-21 0 15,21 0-15,-21 1 0,21-1 0,0 0 16,0 0-16,0 0 16,0 0-16,42 1 0,-21-22 15,1 0-15,-1 21 0,0-21 0,0 0 16,21 0-16,-20 0 0,-1 0 16,0 0-16,0-21 0,0-1 0,0 22 15,1-21-15,-1 0 0,0-21 16,0 21-16,0-1 0,0-20 15,1 21-15,-1 0 0,0 0 0,0-1 16,0 1-16,-21 0 0,21 21 16,-21-21-16,0 42 31,0 0-31,0 0 0,-21 1 16,21 20-16,-21-21 0,21 0 15,-21 22-15,0-22 0,21 21 0,-21 0 16,21 1-16,0-1 0,0 0 0,0 1 15,0-1-15,0 0 16,0 1-16,-22-1 0,22 0 0,-21 22 0,21-1 16,0-20-16,0 20 0,-21 1 15,0-1-15,21 1 0,0-1 16,-21-20-16,21 20 0,-21-21 0,21 1 16,0-1-16,0 0 0,0 1 15,0-1-15,0 0 0,0 1 0,0-1 16,0-21-16,0 22 0,0-22 0,0 0 15,-22 0-15,22 0 0,0 0 16,-21-21-16,0 0 16,0 0-1,0 0-15,0 0 0,-1-21 16,1 0-16,0 0 0,0 0 0,-21 0 0,20-22 16,-20 22-16,0-21 0,-1-1 15,1 1-15,0 0 0,21-1 16,-22 1-16,22-21 0,0 20 0,21-20 15,-21-1-15,21 1 0,0-22 16,0 22-16,21-1 0,0 1 0,21-1 16,-20 1-16,20-1 0,0 22 15,1-1-15,20-20 0,-21 21 16,22 20-16,-22-20 0,22 21 0,-22 0 0,0 0 16,1-1-16,-1 22 15,0 0-15,-20 0 0,20 0 0,-21 0 16,0 0-16,-21 22 15,-21-22 1,0 21-16</inkml:trace>
  <inkml:trace contextRef="#ctx0" brushRef="#br0" timeOffset="22327.64">3111 14901 0,'-21'0'0,"42"0"0,-63-21 0,21 21 0,0-21 15,0 21-15,21-21 0,0 0 16,-22 0-16,22-22 0,0 22 16,0 0-16,0 0 0,22 0 15,-1-1-15,0 1 0,0 21 16,0-21-16,0 21 0,1-21 0,-1 21 15,21 0-15,-21 0 0,0 21 16,1 21-16,20-20 0,-21 20 0,-21-21 16,0 21-16,21 1 0,-21-1 15,0 0-15,0 1 0,-21-1 0,0 0 16,0 1-16,-22-1 0,22 0 16,0 1-16,-21-1 0,21-21 15,-1 22-15,1-22 0,0 0 0,0-21 16,0 21-16,0-21 0,-1 0 15,1-21-15,0 21 16,21-21-16,0 0 0,0-1 16,0-20-16,0 21 0,0-21 0,0 20 15,0-20-15,0 21 0,0 0 16,0 0-16,0-1 0,21 1 0,0 21 16,1 0-16,-1 0 15,0 0-15,0 21 0,0 1 0,-21-1 16,21 21-16,1-21 0,-1 0 15,0 22-15,0-22 0,-21 0 16,21 21-16,0-20 0,-21-1 0,22 0 16,-1 0-16,0 0 15,0-21 1,0 0-16,0 0 0,1 0 16,-1-21-16</inkml:trace>
  <inkml:trace contextRef="#ctx0" brushRef="#br0" timeOffset="22520.67">3873 15050 0</inkml:trace>
  <inkml:trace contextRef="#ctx0" brushRef="#br0" timeOffset="23251.72">5122 14669 0,'21'-22'31,"1"1"-31,-1 0 16,-21 0-16,0 0 0,21 0 15,0-1-15,-21-20 0,0 21 16,0 0-16,0-22 0,21 22 0,-21-21 16,0 21-16,0 0 0,0-22 15,0 22-15,0 0 0,0 0 16,0 63 15,0-21-31,0 22 16,0-1-16,0 21 0,0-20 0,0 20 15,0-20-15,0 20 0,0-21 16,0 22-16,0-22 0,0 1 0,0-1 16,0 0-16,0 1 15,0-1-15,-21-21 0,21 21 0,-21-20 16,21-1-16,0 0 0,-21-21 0,0 21 15,21 0-15,-22-21 0,1 0 16,0 0-16,0 0 0,0 0 16,0 0-16,-1-21 0,1 0 15,21 0-15,-21 0 0,0 21 0,21-22 16,0 1-16,-21 0 0,21 0 16,0 0-16,0 0 0,0-1 15,0 1-15,21 0 16,-21 0-16,21 21 0,0-21 15,22 0-15</inkml:trace>
  <inkml:trace contextRef="#ctx0" brushRef="#br0" timeOffset="23520.57">5609 14520 0,'0'43'15,"0"-22"1,-21 0-16,0 21 0,0-20 0,-1 20 16,22 0-16,-21 1 0,0-22 15,0 21-15,0 0 0,0-20 16,-1 20-16,22-21 0,-21 0 16,21 0-16,0 22 0,0-22 0,0 0 15,0 0-15,21 0 0,1-21 16,-1 0-16,0 0 0,0 0 15,0 0-15,0-21 0,1 0 16,-1 21-16</inkml:trace>
  <inkml:trace contextRef="#ctx0" brushRef="#br0" timeOffset="23691.47">5355 14796 0,'0'0'0,"-21"0"0,0 0 15,42 0 17,21 0-32,-21 0 0,22 0 15,-22-22-15,21 22 0,1 0 0,-1-21 16,-21 21-16,21 0 0</inkml:trace>
  <inkml:trace contextRef="#ctx0" brushRef="#br0" timeOffset="24428.05">7302 14796 0,'22'-22'0,"-44"44"0,65-65 0,-43 22 16,21 21-16,-21-42 0,21 21 15,-21-1-15,0 1 0,0 0 0,0-21 16,0 21-16,0-1 0,-21-20 16,0 21-16,0 0 0,-1 0 0,1 21 15,0-22-15,0 22 0,-21 0 0,20 0 16,-20 22-16,0-22 0,-1 42 16,1-21-16,21 21 0,-21-20 0,-1 20 15,1 0-15,21 1 16,0-1-16,-1-21 0,22 21 0,0-20 15,0 20-15,0-21 0,0 0 0,22 0 16,-1-21-16,0 22 0,0-22 16,0 0-16,22 0 0,-1 0 0,-21 0 15,21 0-15,1 0 0,-22 0 16,21-22-16,1 1 0,-22 0 0,21-21 16,0 21-16,-20-22 0,-1 22 15,21-42-15,-21 20 0,0 1 0,1-22 16,-22 1-16,21-1 0,-21 22 0,21-21 15,-21 20-15,0-20 0,0 42 16,0-22-16,0 22 0,0 0 0,0 0 16,-21 21-1,0 0-15,-1 21 0,22 0 0,-21 0 16,0 22-16,0-22 0,21 42 16,-21-20-16,21-1 0,-21 21 0,21 1 15,0-22-15,-22 22 0,22-22 0,0 0 16,0 1-16,0-1 0,0-21 15,0 22-15,0-22 0,22 0 0,-1 0 16,0 0-16,0 0 0,0-21 16,22 0-16,-22 0 0,21 0 0,0 0 15,-20 0-15,20 0 0</inkml:trace>
  <inkml:trace contextRef="#ctx0" brushRef="#br0" timeOffset="24847.81">8043 14499 0,'0'0'0,"0"-21"0,0 0 0,0 0 16,-21 21 0,0 0-16,0 0 0,0 0 0,-1 21 15,-20 0-15,21 0 0,0 22 16,-22-22-16,22 21 0,0 0 0,0-20 16,0 20-16,0 0 0,21-21 15,0 22-15,0-1 16,0-21-16,0 0 0,0 22 15,21-43-15,0 0 0,21 0 16,1 0-16,-22 0 0,21 0 0,0 0 16,1 0-16,-1-21 0,0-1 15,-20 22-15,-1-21 0,0 0 0,0-21 16,-21 21-16,0-1 0,0-20 0,0 0 16,0 21-16,0-22 0,0 1 15,-21 0-15,21-1 0,-21 22 0,0-21 16,-22 21-16,22 21 0,0-22 15,-21 22-15,20 0 0,1 0 16,-21 0-16,21 22 0,0-1 16,-22 0-16,22 0 0,0 0 0,21 0 0,0 1 15,0 20-15,0-21 16,0 0-16,0 0 0,21 1 16,0-1-16,0-21 0,22 0 0,-22 0 15,21 0-15</inkml:trace>
  <inkml:trace contextRef="#ctx0" brushRef="#br0" timeOffset="25519.42">8382 14647 0,'0'22'15,"0"-1"1,21-21-1,0 0 1,0 0-16,1 0 0,-22-21 16,21-1-16,0 22 0,0-21 15,0 21-15,0-21 0,-21 0 0,22 0 16,-22 0-16,21-1 0,-21 1 16,21-21-16,-21 21 0,0 0 0,0-1 15,0 1-15,0 0 0,-21 21 16,0 0-1,-1 0-15,1 21 0,0 0 16,0 1-16,0-1 0,0 21 0,21-21 16,-22 22-16,1-22 0,0 21 15,21 0-15,-21-20 0,21-1 0,0 0 16,0 0-16,0 0 0,0 0 0,0 1 16,21-22-16,0 0 0,0 21 15,1-21-15,20 0 0,-21 0 0,21 0 16,-20 0-16,20 0 0,0 0 15,1-21-15,-1 21 0,0-22 0,-21 1 16,22 21-16,-1-21 16,-21 0-16,22-21 0,-22 20 0,0-20 15,0 21-15,-21-21 0,0-1 0,0 22 16,0-21-16,0 21 0,-42-1 16,21 1-16,-1 21 0,-20 0 0,0 0 15,-1 0-15,22 21 0,-21 1 16,0-1-16,20 0 0,-20 0 0,42 21 15,0-20-15,0-1 0,0 21 16,0-21-16,0 0 0,0 1 0,21-1 16,0 0-16,22 0 0,-22 0 15,0 0-15,21 1 0,-20-22 16,-1 21-16,0 0 0,0-21 0,-21 21 16,0 0-16,0 0 15,-21-21-15,0 0 0,0 22 16,-1-22-16,-20 0 0,21 0 15,-21 0-15,20 0 0,1 0 0,0-22 16,0 22-16,21-21 0</inkml:trace>
  <inkml:trace contextRef="#ctx0" brushRef="#br0" timeOffset="26216.83">10160 14393 0,'0'0'0,"21"-21"0,-21 0 16,0 42-1,0 0 1,0 1-16,-21-1 0,21 0 15,0 21-15,0-21 0,0 22 0,-21-22 16,21 21-16,0-21 0,-21 22 16,21-22-16,-22 0 0,22 0 15,0 0-15,0 1 0,0-1 0,-21 0 16,0-21 15,21-21-15,-21 0-16,21-1 0,0 1 15,0 0-15,0 0 0,0 0 0,0-22 16,0 22-16,21-21 0,0 0 16,22 20-16,-22-20 0,21 0 0,-21-1 15,22 22-15,-1 0 0,0 0 16,-21 0-16,22 21 0,-22 0 0,21 0 16,-21 21-16,1 0 15,-1 0-15,-21 22 0,0-22 0,0 21 0,0-21 16,0 22-16,0-22 0,0 21 15,-21-21-15,-1 0 0,-20 1 16,21-1-16,0 0 0,0 0 0,-1 0 16,44-21 15,-1 0-31,0-21 16,0 0-16,0 0 0,22 0 15</inkml:trace>
  <inkml:trace contextRef="#ctx0" brushRef="#br0" timeOffset="26559.64">10964 14330 0,'0'-21'0,"0"42"0,21-63 16,-42 42-1,0 21-15,0 0 16,-21 0-16,20 0 0,-20 0 0,21 1 16,0 20-16,0-21 0,-22 21 15,22-20-15,21-1 0,-21 21 0,21-21 16,-21 0-16,21 1 0,0-1 15,0 0-15,0 0 0,21 0 16,0-21-16,0 0 0,22 0 16,-22 0-16,0 0 0,21 0 0,-21 0 15,1-21-15,20 0 0,-21 0 0,0 21 16,-21-21-16,0-1 16,0-20-16,0 21 0,0 0 0,0-22 0,0 22 15,0 0-15,0-21 16,-21 21-16,21-1 0,-21 1 0,0 0 15,0 21-15,-1 0 16,1 0 0</inkml:trace>
  <inkml:trace contextRef="#ctx0" brushRef="#br0" timeOffset="26811.49">11515 14034 0,'0'0'0,"0"21"15,-22 0-15,1 0 0,0 0 16,0 0-16,0 22 0,0-22 16,-22 21-16,22 1 0,0-1 15,0 0-15,0 22 0,-1-43 0,1 21 16,0 1-16,21-1 0,0-21 0,0 0 15,0 0-15,0 1 0,0-1 16,0 0-16,0 0 0,21-21 16,0 0-16,1 0 15,-1 0-15,0-21 0,0 21 16,-21-21-16</inkml:trace>
  <inkml:trace contextRef="#ctx0" brushRef="#br0" timeOffset="26976.16">11239 14436 0,'0'0'0,"-21"0"0,0 0 0,0 0 16,0 0-16,0 0 15,42 0 17,0 0-32,21 0 0,-21 0 0,22 0 15,-1-21-15,0-1 0,22 1 0</inkml:trace>
  <inkml:trace contextRef="#ctx0" brushRef="#br0" timeOffset="28455.7">13504 14393 0,'0'0'0,"0"-21"0,21 21 16,1-21-16,-1 0 16,0 0-16,0 21 15,0-21-15,0-1 0,1 1 0,-1 0 16,0 0-16,0 0 0,0 0 16,0-1-16,1 1 0,-22 0 0,0 0 15,0 0-15,0 0 0,0-1 16,0 1-16,-22 0 0,1 0 0,0 21 15,0 0-15,0-21 0,-22 21 0,22 0 16,0 0-16,0 0 0,0 0 16,0 21-16,-1-21 0,1 21 0,0 0 15,21 0-15,0 1 16,0-1-16,0 0 0,0 21 0,0-21 0,0 22 16,0-22-16,21 21 0,0 1 15,-21-1-15,22-21 0,-1 21 16,0 1-16,-21-1 0,21-21 0,-21 22 15,21-22-15,-21 0 0,0 0 16,0 0-16,0 0 0,0 1 0,-21-22 16,-21 21-16,21 0 0,-22-21 15,1 0-15,-22 0 0,22 0 0,-21 0 16,-1 0-16,1 0 0,20 0 0,-20-21 16,20 0-16,1-1 0,0 1 15,21 0-15,-1-21 0,1-1 16,21 1-16,0 0 0,0-1 15,0 1-15,0-21 0,21 20 0,1 1 16,20 0-16,-21-1 0,0 1 16,22 21-16,-22 0 0,0-1 0,0 22 15,0 0-15,0 0 0,-21 22 16,22-1-16,-22 0 0,0 21 16,0-21-16,0 22 0,0-1 0,0 0 15,0 22-15,0-22 0,0 1 16,0-1-16,0 0 0,0 1 0,21-22 15,0 21-15,0-21 0,0 0 16,0-21-16,1 22 0,20-22 16,-21 21-16,0-21 0,22 0 0,-22 0 15,0 0-15,21-21 0,-21-1 16,22 22-16,-22-21 0,21 0 0,1 0 16,-22 0-16,21-22 0,0 22 15,1-21-15,-22 0 0,42-22 16,-41 43-16,-1-21 0,0 20 15,-21 1-15,-21 42 16,0 1 0,-1-1-16,22 0 0,-21 21 15,0-21-15,0 22 0,21-22 0,0 21 16,0-21-16,0 22 16,0-22-16,0 0 0,0 0 0,21 0 15,0-21-15,22 0 0,-22 0 16,21 0-16,0 0 0,1 0 15,-1 0-15,0 0 0,1-21 0,-1 0 16,-21 0-16,22 21 0,-1-21 16,-21-22-16,21 22 0,-20 0 0,-1-21 15,0 21-15,0-1 0,-21-20 16,21 21-16,-21 0 0,-21 21 31,0 21-31,0 0 0,21 0 16,-21 0-16,-1 1 0,22-1 0,0 0 15,0 0-15,0 0 0,0 0 16,0 1-16,0-1 16,22-21-16,-1 0 15,0 0-15,0 0 0,0 0 0,0 0 16,22-21-16,-22 21 0,0-22 0,0 1 16,0 0-16,1 0 0,-1 0 15,-21 0-15,0-1 0,21 1 0,-21-21 16,0 21-16,0 0 0,0-1 15,0 1-15,0 0 0,0 42 32,-21 0-32,0 1 15,21 20-15,0-21 0,-22 43 16,1-22-16,0 0 0,0 1 16,0 20-16,0-21 0,-1 1 0,1 20 15,0 1-15,0-22 0,0 22 0,-22-1 16,22 1-16,0-1 15,0 1-15,0-1 0,0 1 0,-1-22 0,1 21 16,0-20-16,21-22 0,0 21 16,0-21-16,0 1 0,21-22 15,0-22 1,1-20-16,-1 21 16,0-21-16,0-1 0</inkml:trace>
  <inkml:trace contextRef="#ctx0" brushRef="#br0" timeOffset="28752.53">14626 14542 0,'0'0'0,"0"-64"0,21 1 0,-21 20 16,21-20-16,-21 42 0,0-22 15,0 22-15,22 0 0,-22 0 0,21 0 16,-21-1-16,21 22 0,0 0 0,21 0 16,-20 0-16,-1 0 15,0 0-15,21 0 0,-21 22 16,22-22-16,-22 21 0,0 0 15,0 0-15,-21 0 0,0 0 0,0 1 16,-21-1-16,0 0 0,0 0 16,-22 0-16,22 0 0,-21-21 0,0 22 15,-1-1-15,1-21 0,21 0 0,0 0 16,-1 0-16,1 0 0,21 21 16,-21-21-16,42 0 15,0 0-15,1-21 16,-1 0-16,21 21 0,0-22 0,1 1 15,-1 21-15</inkml:trace>
  <inkml:trace contextRef="#ctx0" brushRef="#br0" timeOffset="29012.38">15367 14118 0,'21'-21'0,"-42"42"0,63-42 0,-42 42 31,0 0-31,-21 1 0,0-1 16,0 0-16,0 21 0,-1 1 0,-20-1 15,21 21-15,-21 1 0,20-22 16,-20 22-16,21-1 0,-21 1 0,20-22 16,-20 22-16,21-1 0,-21 1 15,20-1-15,1 1 0,0-1 0,0 1 16,0-1-16,0 1 0,-1-1 16,1-21-16,21 22 0,-21-22 0,21-21 15,0 22-15,0-22 0,0 0 16,0 0-16,21-21 15,0-21-15,1 0 0,-1 0 16</inkml:trace>
  <inkml:trace contextRef="#ctx0" brushRef="#br0" timeOffset="29323.88">15176 14605 0,'0'0'15,"0"-63"-15,22-1 0,-1 1 0,0-1 0,-21 22 16,21-1-16,0 1 0,0 21 15,1-21-15,-1 20 0,0 1 16,21 21-16,-21-21 0,1 21 16,20 0-16,-21 0 0,21 0 0,-20 0 15,-1 0-15,0 0 0,0 21 0,0 0 16,0 1-16,-21-1 0,0 0 16,0 0-16,0 0 0,-21 0 0,-21 1 15,21 20-15,-22-21 0,22 0 16,-21-21-16,0 21 0,-1 1 0,22-1 15,-21-21-15,21 21 0,-22-21 16,22 0-16,21 21 16,21-21-1,0 0 1,1 0-16,-1-21 0,21 0 0,-21 21 16</inkml:trace>
  <inkml:trace contextRef="#ctx0" brushRef="#br0" timeOffset="29700.69">15811 14182 0,'0'0'16,"22"-21"-16,-22-1 0,0 1 16,-22 21-1,1 21 1,0 1-16,0-22 0,0 21 0,0 21 0,-1-21 16,22 22-16,-21-22 15,0 21-15,21-21 0,0 0 0,0 22 16,0-22-16,0 0 0,0 0 0,21 0 15,0-21-15,1 0 16,-1 0-16,0 0 0,0 0 0,0 0 16,0 0-16,1 0 0,-1 0 15,0-21-15,0 0 0,-21 0 0,0 0 16,21-22-16,-21 22 0,0 0 16,0-21-16,0 21 0,0-22 0,0 22 15,0 0-15,0 0 0,-21 0 16,21-1-16,-21 22 0,0 0 15,0 0-15,-1 0 0,1 0 16,0 0-16,21 22 16,0-1-16,-21-21 0,21 21 15,0 0-15,21-21 16,0 21-16,0-21 16</inkml:trace>
  <inkml:trace contextRef="#ctx0" brushRef="#br0" timeOffset="30056.48">16108 14203 0,'0'0'0,"21"0"16,-21-21-16,0 0 15,21 21-15,-21-22 0,21 22 0,0-21 16,1 21-16,-1 0 16,0 0-16,0 0 15,0 0-15,-21 21 16,21 1-16,-21-1 0,0 0 15,0 0-15,0 0 0,0 22 0,0-22 16,0 0-16,0 21 0,-21-21 0,21 1 16,-21-1-16,0 0 0,21 0 15,-21-21-15,0 21 16,-1-21-16,1 0 16,21-21-1,-21 0-15,21 0 0,0 0 16,0-1-16,0 1 0,0 0 15,0 0-15,0 0 0,0-22 0,21 22 16,0 0-16,22 0 0,-22 0 16,21 0-16,1-1 0,-1 1 0,0 0 15,1 0-15,-1 0 0,21 21 0</inkml:trace>
  <inkml:trace contextRef="#ctx0" brushRef="#br0" timeOffset="30320.16">17124 13864 0,'0'0'0,"0"-21"16,-21 21-16,-1 0 16,1 0-16,0 0 15,0 0-15,0 21 0,0 0 0,-1 1 16,1 20-16,0-21 0,0 21 16,0-20-16,0 20 0,-1 0 0,1 1 15,0-22-15,21 21 0,-21 0 16,21 1-16,-21-22 0,21 21 0,0-21 15,0 1-15,0-1 0,0 0 0,0 0 16,21 0-16,0-21 0,0 0 16,0 0-16,1 0 0,-1 0 15,21 0-15,-21 0 0,0-21 16,1 0-16,-1 0 0</inkml:trace>
  <inkml:trace contextRef="#ctx0" brushRef="#br0" timeOffset="30500.06">16997 14076 0,'0'0'16,"-106"0"-1,85 0 1,42 0 0,0 0-1,21 0-15,1 0 0,-1 0 0,22 0 16,-1-21-16,22 21 0,-1-21 15,1 21-15</inkml:trace>
  <inkml:trace contextRef="#ctx0" brushRef="#br0" timeOffset="30739.99">18203 13949 0,'0'0'0,"-21"0"0,0 0 0,21-21 16,21 21 0,0 0-16,0 0 0,22 0 15,-22 0-15,21 0 0,1 0 0,-1-21 16,0 21-16,22 0 0,-22 0 16,0 0-16,1 0 0,-22 0 0,21 0 15,-21 0-15,1 0 0,-22-22 16</inkml:trace>
  <inkml:trace contextRef="#ctx0" brushRef="#br0" timeOffset="30971.86">18478 13928 0,'-21'21'16,"42"-42"-16,-63 63 0,21-21 0,0 0 0,0 1 15,-1 20-15,1-21 0,0 0 16,0 22-16,21-22 0,-21 21 0,21 0 15,-21-20-15,21 20 0,0-21 16,0 0-16,0 22 0,-22-22 0,22 0 16,0 0-16,0 0 0,0 0 15,22-21 1,-1 0 0,0 0-16,0-21 15,0 21-15</inkml:trace>
  <inkml:trace contextRef="#ctx0" brushRef="#br0" timeOffset="31312.24">18500 14309 0,'0'0'0,"21"0"0,0 0 15,0 0 1,0 0-16,0 0 16,1-21-16,-1 21 0,21 0 15,-21 0-15,0-22 0,22 22 16,-22 0-16,0-21 0,21 21 0,-42-21 15,22 21-15,-22-21 0,0 0 16,0 0-16,-22 21 16,1 0-1,0 0-15,0 0 0,0 21 16,0-21-16,-1 21 0,22 0 16,-21 21-16,0-20 0,0-1 0,21 0 15,-21 21-15,21-21 0,0 1 16,0-1-16,0 0 0,0 0 0,0 0 15,0 0-15,21-21 0,0 22 0,0-22 16,0 0-16,1 0 0,-1 0 16,21 0-16,-21 0 0,22 0 15,-22 0-15,0 0 0,0-22 16,0 1-16</inkml:trace>
  <inkml:trace contextRef="#ctx0" brushRef="#br0" timeOffset="31516.12">19135 14203 0,'0'0'15,"21"0"-15,0 0 16,-21 21 0,21-21-16,-21 21 15,0 0-15,21 22 16,-21-22-16,21 0 0,-21 0 0,22 0 0,20 22 16,-21-22-16,0 0 0,0 0 15,1-21-15,-1 21 0,-21 1 16,21-22-16,0 0 15</inkml:trace>
  <inkml:trace contextRef="#ctx0" brushRef="#br0" timeOffset="31732">19452 14182 0,'0'0'0,"-21"0"0,0 21 15,0-21-15,-1 21 0,1 0 16,0 0-16,0 22 0,0-22 0,0 0 16,-1 21-16,1-20 0,0-1 0,0 0 15,0 21-15,21-21 0,0 1 16,0-1-16,-21-21 0,21 21 0,0 0 16,21-21-1,0 0 1</inkml:trace>
  <inkml:trace contextRef="#ctx0" brushRef="#br0" timeOffset="32007.79">19812 13907 0,'0'0'0,"-21"21"31,0 0-31,-1 0 0,1 0 0,0 0 16,0 22-16,0-22 0,0 21 0,-1-21 16,22 22-16,0-22 0,0 21 15,0-21-15,0 22 0,0-22 16,0 0-16,0 21 0,0-20 16,0-1-16,0 0 0,22-21 0,-22 21 15,21 0-15,0-21 0,0 0 0,0 0 16,0 0-16,1 0 0,-1 0 15,0 0-15,0-21 0,0 0 0</inkml:trace>
  <inkml:trace contextRef="#ctx0" brushRef="#br0" timeOffset="32211.96">19621 14139 0,'0'0'15,"-21"-21"-15,21 0 16,21 21-16,1 0 0,-1 0 16,21-21-16,-21 21 0,22 0 15,-22 0-15,21-21 0,22 21 0,-22 0 16,21 0-16,-20 0 0,-1 0 16,0-21-16,1 21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1T01:54:43.1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3281 1439 0</inkml:trace>
  <inkml:trace contextRef="#ctx0" brushRef="#br0" timeOffset="994.47">2836 296 0,'0'-21'31,"0"42"0,21 1-15,1-1-1,-1 0-15,0 21 0,0-21 0,0 22 16,22-22-16,-22 21 0,21 1 16,0-1-16,-20 0 0,20 22 15,0-22-15,1 22 0,-1-22 0,0 21 16,1-20-16,-22-1 0,21 0 15,0 1-15,-20-1 0,20 0 0,-21 1 16,0-22-16,0 0 0,1 0 16,-1 0-16,0 1 0,-21-1 0,0 0 15,21-21-15,-21 21 0,-21-21 63,21-21-63,0 0 15,-21 0-15,21-1 0</inkml:trace>
  <inkml:trace contextRef="#ctx0" brushRef="#br0" timeOffset="1443.31">3704 212 0,'0'-21'0,"0"42"0,0-64 16,-21 43 0,0 0-1,21 22-15,-21-22 0,-1 21 0,1 21 16,0-21-16,-21 22 0,21-1 15,-22 0-15,1 22 0,21-22 0,-22 22 16,-20-1-16,21 1 0,-1 20 16,1-20-16,0 20 0,-22-20 15,22-1-15,-1 1 0,1-1 16,0 1-16,-1-22 0,1 1 16,0 20-16,21-42 0,-22 22 0,22-1 15,0-21-15,0 0 0,21 22 16,0-22-16,0 0 0,21-21 47,0-21-32,0 21-15,0-21 0,1-1 0,-1 1 16,0 21-16,0-21 0,0 0 16</inkml:trace>
  <inkml:trace contextRef="#ctx0" brushRef="#br0" timeOffset="1903.74">3704 1058 0,'0'0'15,"0"-21"-15,0 0 16,0 0-1,0 42 32,0 0-47,0 0 0,0 22 16,0-1-16,0-21 0,0 22 16,0 20-16,0-21 0,0 1 0,0 20 15,0 1-15,0-1 0,0 1 16,0 20-16,0-20 0,0 21 0,0-22 15,0 22-15,0-22 0,0 22 16,0-22-16,0 22 0,0-21 16,0 20-16,0-20 0,0-1 0,0 1 15,0-1-15,0 1 0,0-22 0,0 22 16,0-22-16,0-21 0,0 21 16,0-20-16,0-1 0,0 0 15,0 0-15,21-21 16,-21-21-1,0 0-15,21 0 0,-21-22 16,0 22-16,0-21 0,0-1 0,0-20 16,22 21-16,-22-22 0</inkml:trace>
  <inkml:trace contextRef="#ctx0" brushRef="#br0" timeOffset="2331.27">3789 1080 0,'0'-22'0,"0"44"0,0-65 0,0 22 16,0 0-16,0 0 0,0 0 16,0-1-16,0 1 15,0 0-15,21 0 0,0 21 0,0-21 16,0 0-16,1 21 0,20 0 15,-21 0-15,21 0 0,-20 0 16,20 0-16,-21 0 0,0 21 16,22 0-16,-22 0 0,0 21 0,0-20 15,-21 20-15,0-21 0,0 21 16,0 1-16,0-22 0,0 21 0,-21-21 16,-21 22-16,20-22 0,1 0 15,-21 0-15,21 0 0,-22 1 0,22-1 16,0 0-16,0-21 0,0 0 15,0 21-15,-1-21 0,1 0 16,42-21 31,1 21-31,-1-21-16,-21 0 0,42 21 15</inkml:trace>
  <inkml:trace contextRef="#ctx0" brushRef="#br0" timeOffset="2987.93">4974 1101 0,'0'0'0,"21"-43"31,-21 22-31,0 0 0,0 0 0,0 0 0,0 0 16,0-22-16,0 22 0,0 0 16,0 0-16,0 0 0,-21-1 0,21 1 15,-21 21-15,0-21 0,0 0 16,-1 21-16,1 0 0,0 0 0,0 0 16,0 0-16,-22 0 0,22 21 15,-21 0-15,21 0 0,-22 22 0,22-22 16,0 21-16,-21 1 15,21-1-15,-1 0 0,1 1 0,21-1 16,0 0-16,0 1 0,0-1 16,0 0-16,0-21 0,0 1 0,0 20 15,0-21-15,21 0 0,1 0 16,-1-21-16,0 22 0,0-22 0,0 0 16,0 0-16,1 0 0,-1 0 15,21 0-15,-21 0 0,0 0 0,1 0 16,20-22-16,-21 1 0,0 0 15,0 0-15,1 0 0,-1-22 0,0 22 16,0-21-16,0 0 0,-21-1 16,21-20-16,-21 20 0,22 1 0,-22 0 15,21-1-15,-21 1 16,0 21-16,0-21 0,0 20 16,0 1-16,0 42 15,0 1 1,0-1-16,0 0 0,0 0 15,0 21-15,0 1 0,0-1 0,0 0 16,0-20-16,-21 20 0,21 0 16,0-21-16,0 22 0,0-22 0,0 21 15,0-21-15,0 1 0,0-1 0,21 0 16,0 0 0,0-21-16,0 0 0,0 0 0,1 0 15,-1 0 1,0 0-16,0 0 0,21-21 0,-20 0 15</inkml:trace>
  <inkml:trace contextRef="#ctx0" brushRef="#br0" timeOffset="3330.77">5651 296 0,'0'0'0,"-21"22"16,21-1-16,-21 0 15,21 0-15,0 0 0,0 22 0,0-1 16,0 0-16,0 1 0,0 20 16,0-21-16,0 22 0,0-1 0,0 1 15,-21-1-15,21-20 0,0 20 16,0-20-16,0-1 0,-21 0 0,21 1 15,0-1-15,0-21 0,0 21 16,0-20-16,0-1 0,0 0 16,0 0-16,0 0 0,21-21 31,0 0-31,-21-21 16,21 0-16,0 0 0,1 0 15</inkml:trace>
  <inkml:trace contextRef="#ctx0" brushRef="#br0" timeOffset="4016.38">6117 275 0,'0'21'15,"0"1"1,0-1-16,0 0 0,0 21 16,0 1-16,0-1 0,0 0 0,0 1 15,0-1-15,0 0 0,-21 22 16,21-22-16,0 22 0,0-1 0,0-21 16,0 22-16,-21-22 0,21 1 15,-21-1-15,21 0 0,0 1 0,0-22 16,0 21-16,-22-21 0,22 0 15,0 1-15,0-1 0,-21 0 16,21 0-16,0 0 0,0-42 63,0 0-63,0 0 0,0 0 15,0-22-15,0 22 16,0 0-16,0 0 0,21 0 0,1-22 15,-1 22-15,-21 0 0,21-21 16,0 20-16,0 1 0,0-21 0,1 21 16,-1 0-16,0-1 15,0 1-15,21 0 0,-20 0 0,-1 0 16,0 21-16,21 0 0,-21 0 16,1 0-16,-1 0 0,21 0 0,-21 21 15,0 0-15,1 21 0,-22-20 16,0 20-16,21-21 0,-21 21 0,0 1 15,0-1-15,0-21 0,0 22 16,0-1-16,-21-21 0,-1 21 0,22-20 16,-21-1-16,21 0 0,0 0 15,-21 0-15,0 0 0,21 1 16,0-1-16,-21-21 31,0 0 0,21-21-31,0-1 16,0 1-16,0 0 0,0 0 0</inkml:trace>
  <inkml:trace contextRef="#ctx0" brushRef="#br0" timeOffset="4355.18">5376 847 0,'0'-21'0,"21"21"31,1 0-31,-1 0 0,0-22 15,21 22-15,-21 0 0,22 0 0,-22-21 16,21 21-16,1 0 16,-22 0-16,21 0 0,-21 0 0,0 0 0,22-21 15,-22 21-15,0 0 16,0 0-16,0 0 0,1 0 16,-1 0-1</inkml:trace>
  <inkml:trace contextRef="#ctx0" brushRef="#br0" timeOffset="5287.55">2032 2223 0,'-21'0'0,"42"0"0,-63 0 16,20 0-16,1 0 16,21-22-1,21 22 48,1 0-63,-1 0 15,0 0-15,0 0 16,0 0-16,0 0 0,22 0 0,-22 0 16,21 0-16,1 0 0,20 0 15,-21 0-15,22 0 0,-1 0 0,1 0 16,21 0-16,-22 0 0,22 0 16,-22 0-16,22 0 0,0 0 15,-1 0-15,1 0 0,21 0 16,0-21-16,21 21 0,-22 0 0,22 0 15,0 0-15,0 0 0,22 0 0,-22-21 16,42 21-16,-21 0 0,0 0 16,0 0-16,1 0 0,-1-21 0,0 21 15,0 0-15,0 0 0,-21 0 16,0 0-16,0 0 0,0 0 0,0 0 16,-21-21-16,21 21 0,0 0 15,-21 0-15,0 0 0,0 0 0,-22 0 16,22 0-16,-42 0 0,20 0 15,-20 0-15,-1 0 0,-20 0 16,-1 0-16,0 0 0,-21 0 0,1 0 16,-1 0-16,-21-21 140</inkml:trace>
  <inkml:trace contextRef="#ctx0" brushRef="#br0" timeOffset="9362.84">529 3006 0,'21'-21'63,"-21"-1"-48,21 22-15,-21-21 0,0 0 16,0 0-16,0 0 16,0 0-16,0-1 15,0 1 1,0 42 46,-21 1-62,21-1 0,0 0 16,-21 0-16,21 0 0,0 22 16,0-22-16,0 21 0,0 0 0,0 1 15,0-1-15,-21 22 0,21-22 16,0 0-16,0 22 0,0-22 16,0 22-16,0-22 0,0 0 15,0 1-15,21-22 0,-21 21 16,21-21-16,-21 22 0,21-22 0,1 0 15,-1-21-15,0 21 0,0 0 16,0-21-16,0 0 0,1 0 16,-1 0-16,0 0 0,0 0 15,0-21-15,0 0 0,-21 0 0,22 21 16,-1-43-16,0 22 0,0 0 16,0-21-16,0-1 0,-21 1 0,22 0 15,-1-22-15,-21 1 0,21 20 16,-21-20-16,0-1 0,0 22 15,21 0-15,-21-22 0,0 22 16,0 0-16,0-1 0,0 22 16,0-21-16,0 21 0,0-1 0,0 1 15,0 0 1,0 42 0,-21 0-16,21 1 0,-21-1 15,21 0-15,0 21 0,0 1 16,0-22-16,0 21 0,0 0 0,0 22 15,0-22-15,0 1 0,0 20 16,0-21-16,0 1 0,0-1 0,0 0 16,0 1-16,0-22 15,21 21-15,0-21 0,-21 1 0,21-1 16,0 0-16,1-21 16,-1 0-16,0 21 15,0-21-15,0 0 0,0 0 0,1 0 16,-1 0-16,0-21 0,0 21 15,0-21-15,22 0 0,-22-1 0,0 1 16,0 0-16,0-21 0,0 21 16,1-22-16,-22 22 0,21-21 0,-21 21 15,21-22-15,-21 22 0,0 0 16,0 0-16,0 0 0,0-1 16,0 44 15,0-1-31,0 0 15,0 21-15,0-21 0,0 22 16,0-22-16,0 21 0,0-21 0,0 22 16,0-22-16,0 0 0,0 0 15,0 0-15,0 1 0,0-1 0,0 0 16,0 0-16,-21-21 16,21-21 15,0 0-16,0 0-15,0-1 0,0 1 0,0 0 16,0-21-16,0-1 16,21 1-16,0 0 0,-21-1 0,21 22 15,22-21-15,-22 0 0,0 20 16,21 1-16,-21 0 0,22 0 0,-22 21 16,0 0-16,21 0 0,-20 0 15,-1 0-15,-21 21 0,21 0 0,0 0 16,-21 22-16,0-22 0,0 21 15,0 1-15,0-22 0,0 21 0,0 0 16,0-20-16,0 20 16,0-21-16,0 0 0,0 0 0,0 1 15,0-1-15,21-21 47,-21-21-31,21-1-16,-21 1 0,0-21 15</inkml:trace>
  <inkml:trace contextRef="#ctx0" brushRef="#br0" timeOffset="10087.49">2244 2731 0,'0'0'0,"-22"-22"15,1 22-15,21 22 16,0-1-16,0 0 16,0 21-16,0-21 0,0 22 0,0-22 15,0 21-15,0 1 0,0 20 16,0-21-16,0 1 0,0 20 0,0-20 16,0-1-16,0 0 0,0 1 15,0-1-15,0 0 0,0 1 0,0-22 16,0 0-16,0 0 15,0 0-15,0 0 0,0 1 0,0-44 47,0 1-31,0 0-16,0 0 0,0 0 0,0-22 16,0 22-16,0-21 0,21 21 15,1-22-15,-22 1 0,21 21 0,0 0 16,0-22-16,0 22 0,22 0 15,-22 21-15,0-21 0,0 0 0,0 21 16,0 0-16,1 0 16,-1 0-16,-21 21 31,0 0-31,0 0 0,-21-21 16,-1 21-16,1 1 0,0-1 15,-21-21-15,21 21 0,-1-21 0,1 0 16,0 21-16,0-21 0,0 0 15,0 0 1,21 21 31,21 0-47,0-21 0,-21 22 16,21-1-16,0 0 15,0 0-15,-21 0 0,22-21 0,-22 21 16,21 1-16,0-22 0,-21 21 15,21 0-15,0-21 0,0 21 0,1-21 16,-1 0-16,-21 21 16,21-21-16,0 0 0,0 0 0,0 0 15,1 0-15,-1 0 16,0 0-16,0-21 0,0 0 0,0 21 16,1-21-16,-1 0 0,-21-1 15,21 1-15</inkml:trace>
  <inkml:trace contextRef="#ctx0" brushRef="#br0" timeOffset="10607.31">2963 3154 0,'0'0'0,"0"-21"15,-21 21 17,0 21-32,21 0 15,0 0-15,0 0 16,0 1-16,0-1 0,0 85 31,0-85-31,0 21 0,0-21 0,0 0 0,0 1 16,0-1-16,0 0 15,0 0-15,-21-21 16,21 21-16,0-42 31,0 0-15,0 0-16,0 0 0,0-1 15,0 1-15,0-21 0,0 21 0,0-22 16,0 1-16,0 21 0,21-21 16,0-1-16,0 22 0,0-21 0,1 21 15,-1-1-15,0 1 0,0 0 16,21 21-16,-20 0 0,-1 0 0,21 0 16,-21 0-16,0 0 15,1 0-15,-1 21 0,0 0 0,0 1 16,0-1-16,-21 0 0,0 21 15,0-21-15,0 22 0,0-22 0,0 0 16,0 21-16,0-20 0,0-1 0,-21 0 16,21 0-16,0 0 0,-21 0 15,0-21-15,21 22 0,0-1 16,-21-21-16,21-21 47</inkml:trace>
  <inkml:trace contextRef="#ctx0" brushRef="#br0" timeOffset="11126.44">3810 3048 0,'0'0'0,"0"-21"0,-21 21 15,0 0 1,-1 0-16,1 0 16,0 0-16,0 0 15,21 21-15,-21 0 16,0 0-16,21 1 0,-22-1 0,22 21 16,0-21-16,-21 22 0,21-22 15,0 21-15,-21 0 0,21-20 0,0 20 16,0-21-16,0 0 0,0 0 15,0 1-15,21-1 0,0 0 0,1 0 16,-1 0-16,0-21 0,0 0 0,21 21 16,-20-21-16,-1 0 0,0 0 15,21 0-15,-21 0 0,1-21 0,-1 0 16,21 21-16,-21-21 0,0 0 16,1 0-16,-22-1 0,21 1 15,-21-21-15,21 21 0,-21-22 0,0 1 16,0 0-16,0 21 0,0-22 15,0 22-15,-21-21 0,0 21 0,-1-1 16,1 1-16,-21 21 0,21 0 16,0-21-16,-1 21 0,1 0 0,-21 0 15,21 0-15,0 21 0,-1-21 16,1 21-16,0 1 0,0-1 0,21 0 16,0 0-16,-21 0 0,21 22 0,0-22 15,0 0-15,0 0 0,0 0 16,0 0-16,0 1 0,0-1 15,21-21 1</inkml:trace>
  <inkml:trace contextRef="#ctx0" brushRef="#br0" timeOffset="12287.29">4360 3069 0,'0'0'0,"0"-21"15,-21 21-15,0 0 16,21 21-16,0 0 16,-21 1-16,21-1 0,0 0 15,-21 21-15,21-21 0,0 1 0,0 20 16,0-21-16,0 21 0,0-20 15,0-1-15,0 0 0,0 21 0,0-21 16,0 1-16,0-1 0,0 0 16,21-21-1,0 0-15,0 0 0,0 0 16,0 0-16,1-21 16,-1 21-16,-21-21 0,21-1 15,0 1-15,0 0 0,0 0 0,-21 0 16,22 0-16,-1-1 0,-21 1 15,0 0-15,21-21 0,0 21 0,0-1 16,-21 1-16,0 42 47,0 1-47,0-1 0,0 0 16,0 0-16,0 0 0,0 0 0,0 1 15,0-1-15,0 0 0,0 0 16,0 0-16,0 0 0,0 1 0,0-1 15,21 0-15,1-21 16,-1 0-16,0 0 16,0 0-16,0 0 0,0 0 0,1 0 15,-22-21-15,21 21 0,0-21 16,0 21-16,0-22 0,-21 1 0,0 0 16,21 0-16,-21 0 0,0 0 0,0-1 15,0-20-15,0 21 0,0-21 16,-21 20-16,0 1 0,21 0 0,-21 0 15,0 0-15,0 0 0,-1 21 16,22-22-16,-21 22 0,21-21 31,21 0-15,1 21-16,-1 0 16,0 0-16,21 0 0,1-21 15,-22 21-15,21 0 0,0 0 0,1 0 16,-1 0-16,-21 0 0,22 0 15,-22 0-15,0 0 0,0 0 0,0 21 16,0 0-16,1-21 0,-22 21 0,21 1 16,-21-1-16,0 0 0,0 0 15,0 0-15,0 0 0,0 1 0,0 20 16,0-21-16,0 0 0,0 0 16,0 1-16,0-1 0,0 0 15,-21 0-15,21 0 0,-22 0 16,22 1-1,-21-22 1,21-22 15,0 1-31,0 0 16,0 0-16,0 0 0,0 0 16,0-1-16,21-20 0,-21 0 0,22 21 15,-1-22-15,-21 22 0,42-21 0,-21 21 16,0-1-16,22-20 0,-1 21 15,0 21-15,22-21 0,-22 0 16,1 21-16,-1 0 0,0 0 16,1 0-16,-1 0 0,-21 21 0,0 0 15,0 0-15,1 0 0,-22 22 0,0-22 16,0 21-16,0-21 0,0 22 16,0-1-16,0 0 0,-22-21 0,22 22 15,-21-22-15,0 0 0,0 21 16,21-20-16,-21-1 0,0-21 0,21 21 15,-22 0-15,44-42 32,-1 21-17</inkml:trace>
  <inkml:trace contextRef="#ctx0" brushRef="#br0" timeOffset="12934.92">7832 2392 0,'0'0'0,"0"-21"16,-22 21-16,22-21 0,0 42 15,-21 0 1,21 0-16,-21 21 0,21 1 16,0-1-16,0 22 0,0-1 0,-21-21 15,21 22-15,0-1 16,0 1-16,0-22 0,-21 22 0,21-22 16,0 0-16,0 22 0,-21-22 0,21 1 15,0-1-15,0 0 0,0-21 16,0 1-16,0 20 0,0-21 0,0 0 15,0-42 32,0 0-47,0-21 0,0 20 16,0-20-16,0 21 0</inkml:trace>
  <inkml:trace contextRef="#ctx0" brushRef="#br0" timeOffset="13295.71">7620 2731 0,'0'0'16,"-21"-43"-16,0 1 0,21 21 0,-22-22 0,22 22 16,0-21-16,0 21 0,0-22 15,0 22-15,0 0 0,0 0 0,0-21 16,0 20-16,0 1 0,22 0 16,-1 0-16,21 21 0,-21-21 0,22 0 15,-1 21-15,0-22 0,1 22 0,20 0 16,-21 0-16,-20 0 15,20 0-15,0 22 0,-21-1 0,1 21 0,-22-21 16,0 22-16,0 20 16,0-21-16,-22 1 0,1 20 0,-21-20 15,0-1-15,20 0 0,-41 1 16,21-1-16,-1-21 0,1 0 0,21 22 16,-22-22-16,1-21 0,21 21 0,0 0 15,0-21-15,21 21 16,21-21 15,0 0-31,0 0 16,21 0-16,-20 0 0,-1 0 0,0 0 15,0 0-15,21 0 0</inkml:trace>
  <inkml:trace contextRef="#ctx0" brushRef="#br0" timeOffset="13898.53">8297 3069 0,'21'0'0,"-42"0"0,64 0 0,-22 0 0,0 0 16,0 0-16,0 0 15,0-21-15,-21 0 16,22 0-16,-22 0 0,21 21 16,-21-22-16,0 1 0,0-21 0,0 21 15,0 0-15,0-1 0,-21-20 16,-1 21-16,22 0 0,-21 0 0,0 21 15,0 0-15,0 0 0,0 0 16,-1 0-16,-20 21 0,21 0 16,0 0-16,0 0 0,-1 22 15,1-22-15,0 21 0,0-21 0,0 22 16,21-22-16,0 21 0,0-21 0,0 22 16,0-22-16,0 0 0,0 0 15,0 0-15,21 0 0,-21 1 0,21-1 16,0-21-16,0 0 15,1 0-15,-1 0 0,0 0 16,0 0-16,0 0 0,0-21 0,1-1 16,-1 22-16,0-21 0,0 0 15,0 0-15,-21 0 0,21-22 0,1 22 16,-1 0-16,-21-21 0,0 21 16,21-1-16,-21-20 0,21 21 0,-21-21 15,0 20-15,0 1 0,0 0 16,0 42-1,0 0 1,0 22-16,-21-22 16,21 0-16,0 21 0,-21-20 15,21 20-15,0-21 0,0 0 0,0 22 16,0-22-16,0 0 0,0 0 16,0 21-16,0-20 0,0-1 15,0 0-15,21-21 0,0 0 16,0 0-16,0 0 0,1 0 15,-1 0-15,0 0 0,0-21 0,0 0 16,0-1-16,1 1 0,-1-21 16,0 21-16</inkml:trace>
  <inkml:trace contextRef="#ctx0" brushRef="#br0" timeOffset="14167.55">8975 2413 0,'0'0'0,"0"-21"0,0-21 0,0 20 15,0 1-15,0 0 0,-22 21 16,1 21 0,21 0-16,0 22 0,0-1 15,-21 0-15,21 1 0,0 20 16,-21 1-16,21-22 0,0 22 0,-21-22 16,21 21-16,0-20 0,0-1 0,-21 0 15,21 1-15,0-1 0,0-21 16,0 22-16,0-22 0,0 0 15,0 0-15,0 0 0,0 0 16,21-21-16,0 0 16,0 0-16,0-21 0,0 0 15,1 0-15</inkml:trace>
  <inkml:trace contextRef="#ctx0" brushRef="#br0" timeOffset="14706.81">9356 2265 0,'0'0'0,"0"21"31,0 0-31,0 22 0,0-1 0,0 0 16,-22 1-16,22-1 0,-21 21 0,21-20 15,-21-1-15,21 22 0,0-22 16,-21 0-16,0 1 0,21-1 0,0 0 15,0-21-15,-21 22 0,21-22 16,0 0-16,-22 21 0,22-20 0,0-1 16,0 0-16,0 0 15,0-42 17,0 0-32,0 0 15,0-1-15,0 1 0,0 0 16,0 0-16,0-21 0,22 20 0,-1-20 15,0 21-15,0-21 0,0-1 16,0 1-16,1 21 0,-1-22 0,21 22 16,-21 0-16,0 0 0,22 0 15,-22 21-15,0 0 0,21 0 0,-20 21 16,-1-21-16,21 21 0,-21 21 0,0-20 16,-21 20-16,22-21 0,-22 21 15,21 1-15,-21-22 0,0 21 16,0-21-16,0 22 0,0-22 0,0 0 15,-21 0-15,-1 0 0,22 1 16,-21-1-16,21 0 0,0 0 16,-21-21-16,0 0 15,0 0 1,21-21-16,-21 21 16,-1-21-16,22 0 0,-21-1 15</inkml:trace>
  <inkml:trace contextRef="#ctx0" brushRef="#br0" timeOffset="14910.82">8657 2709 0,'-21'0'0,"42"0"0,-21 0 31,21 0-31,0 0 0,1 0 16,20 0-16,0 0 0,1 0 0,-1 0 15,0 0-15,1 0 0,-22 0 16,21 0-16,0 0 0,-20-21 0,-1 21 16,0 0-16,0 0 0</inkml:trace>
  <inkml:trace contextRef="#ctx0" brushRef="#br0" timeOffset="16171.38">11091 2963 0,'0'0'0,"-21"0"31,21-21-31,0 0 0,0 0 16,0 0-16,0 0 0,0-1 15,0 1-15,0-21 0,0 21 16,21-22-16,-21 1 0,0 0 0,21-1 15,-21-20-15,22 21 0,-22-1 16,0 1-16,0 0 0,0-1 16,0 22-16,0 0 0,0-21 0,0 20 15,0 44 1,0 20 0,0-21-16,0 21 15,0 1-15,0-1 0,0 22 0,0-22 16,0 21-16,0-20 0,0-1 0,0 0 15,0 1-15,0-1 0,0 0 16,0-20-16,21-1 0,-21 21 0,21-21 16,0-21-16,0 21 0,0 1 15,1-22-15,-1 0 0,0 0 16,0 0-16,0 0 0,0 0 0,1 0 16,-22-22-16,21 1 15,0 21-15,0-21 0,-21 0 0,0-21 16,0 20-16,0-20 0,0 21 0,0-21 15,0-1-15,0 1 0,0-22 16,0 22-16,-21 0 0,21-1 0,-21 1 16,-22 0-16,22 21 0,0-1 15,0 1-15,-21 0 0,20 21 0,-20 0 16,21 0-16,0 0 0,-22 0 0,22 0 16,0 0-16,0 0 0,21 21 15,0 0 1,0 1-16,21-22 15,0 21-15,0-21 0,22 0 16,-1 21-16,0-21 0,1 0 0,-1 0 16,0 0-16,1 0 0,-1 0 15,22-21-15,-22 0 0,0 21 0,22-22 16,-22 1-16,22 0 0,-22 0 16,0 21-16,1-21 0,-1 0 0,0-1 15,-21 1-15,1 0 0,-1 0 0,-21 0 16,0 0-16,0-1 0,0 1 15,-21 0-15,-1 21 0,1 0 16,0 0-16,0 0 16,0 0-16,0 0 0,-1 0 0,1 21 0,0-21 15,21 43-15,-21-22 0,0 0 16,21 0-16,0 21 0,0 1 16,-21-1-16,21 22 0,-22-22 0,22 21 15,0 1-15,0-1 0,-21 1 16,21-1-16,0 1 0,0-1 0,0 1 15,0-1-15,0 1 0,0-1 0,0 1 16,0 21-16,0-22 0,0 1 16,0-1-16,0 1 0,0-1 0,0 1 15,0-1-15,21-21 0,-21 22 0,0-22 16,0 1-16,0 20 0,0-21 16,0 1-16,0-1 0,0 0 15,-21 1-15,21-22 0,0 0 0,-21 0 16,0-21-16,0 0 15,0 0-15,-1 0 0,1-21 16,0 0-16,0-21 0,0 20 0,-22-20 16,22 0-16,0-1 0,0 1 15,0 0-15,0-1 0,21-20 0,0 21 16,0-22-16,0 1 0,0-1 0,0-21 16,0 22-16,21-1 0,0 1 15,0-1-15,0 1 0,0 21 0,22-22 16,-22 43-16,0-21 0,0-1 0,0 22 15,1 0-15,-1 0 16,0 0-16,0-1 0,-21 1 0,21 21 16,-21-21-16,21 21 0,-21-21 0,22 0 15,-1 21-15</inkml:trace>
  <inkml:trace contextRef="#ctx0" brushRef="#br0" timeOffset="16915.49">13462 2180 0,'0'0'0,"0"-42"16,0 63 15,0 0-31,0 0 0,0 22 16,0-22-16,0 21 0,0 1 15,0-1-15,0 21 0,0-20 0,0-1 16,0 0-16,0 1 0,0-1 16,0 0-16,0 1 0,0-22 0,0 21 15,0-21-15,0 1 0,-21-1 0,21 0 16,0 0-1,-21-21-15,21-21 32,0 0-32,0 0 15,0-1-15,0 1 0,0 0 0,0 0 16,0-21-16,21 20 0,0-20 16,0 0-16,0-1 0,0 1 0,1 0 15,-1-1-15,0 1 0,21 0 16,-21 21-16,22-1 0,-22 1 0,21 0 15,-21 21-15,22 0 0,-22 0 0,0 0 16,0 21-16,0 0 16,1 22-16,-1-1 0,0 0 0,-21-20 0,0 41 15,0-21-15,0-20 0,0 20 16,0 0-16,0 1 0,-21-22 16,0 0-16,-1 21 0,22-21 0,0 1 15,-21-22-15,21 21 0,-21-21 16,21 21-16,0-42 47,0 0-47,0-1 0,0 1 15,21 0-15</inkml:trace>
  <inkml:trace contextRef="#ctx0" brushRef="#br0" timeOffset="17223.32">14351 2159 0,'0'0'16,"0"21"15,0 0-15,0 1-16,-21 20 0,21-21 15,0 21-15,-21 1 0,-1-1 0,1 22 16,21-22-16,-21 0 0,0 22 15,21-22-15,0 0 0,-21-20 16,21 20-16,0-21 0,0 21 0,0-20 16,0-1-16,0 0 15,0 0-15,21-21 0,0 0 16,0 0-16,0 0 0,1 0 16,-1 0-16,0-21 0,0 21 15,0-21-15,0 0 0,1-1 0,-22 1 16</inkml:trace>
  <inkml:trace contextRef="#ctx0" brushRef="#br0" timeOffset="17419.21">14139 2561 0,'0'0'0,"-21"0"0,0 0 0,0 0 16,0 0-16,42-21 31,21 21-31,-21 0 15,22 0-15,-22 0 0,21 0 16,0-21-16,22 21 0,-22 0 0,1 0 16,-22-21-16,21 21 0,0 0 15,1-21-15,-22 21 0</inkml:trace>
  <inkml:trace contextRef="#ctx0" brushRef="#br0" timeOffset="18114.8">14753 2455 0,'0'22'31,"0"-1"-31,0 0 0,0 0 16,0 0-16,-21 0 0,21 22 0,0-22 16,0 0-16,0 0 0,0 0 15,-21 22-15,21-22 0,0 0 0,0 0 16,0 0-16,0 1 16,0-1-16,-21-21 0,21 21 0,0-42 62,0 0-62,0-1 16,0-20-16,0 21 15,0 0-15,0 0 0,21-22 0,0 1 16,-21 21-16,21-22 0,0 1 16,0 21-16,1-21 0,-1 20 0,0 1 15,0 0-15,0 0 0,0 21 0,1 0 16,-1 0-16,0 0 0,0 21 15,0 0-15,-21 0 0,0 22 16,21-22-16,-21 21 0,22 1 16,-22-22-16,0 21 0,0-21 0,0 22 15,0-22-15,0 0 0,0 0 16,0 0-16,0 0 0,0 1 16,0-1-1,0-42 16,0-1-31,0 1 16,0 0-16,0 0 0,0 0 16,0 0-16,21-22 0,0 1 0,0 21 15,0-22-15,0 1 0,22 21 0,-22-21 16,21-1-16,1 22 16,-1 0-16,0 0 0,1 0 0,-1 21 0,0 0 15,-21 0-15,22 21 0,-22 0 16,0 21-16,-21-21 0,0 22 15,0-1-15,0 0 0,0 1 0,0-1 16,0 0-16,0 1 0,0-22 16,-21 21-16,0-21 0,21 1 0,-21-1 15,21 0-15,-22-21 0,22 21 0,0 0 16,-21-21-16,21-21 47,21 21-47,-21-21 0,22 0 15,-1 0-15</inkml:trace>
  <inkml:trace contextRef="#ctx0" brushRef="#br0" timeOffset="18402.54">15938 2307 0,'0'-21'0,"0"42"0,0-63 16,22 0-16,-22 20 0,0 1 15,21 21-15,-21 21 31,-21 22-31,-1-22 16,22 21-16,-21 1 0,21-1 0,-21 0 16,0 1-16,21-1 0,-21 0 15,0 1-15,-1-1 0,22 0 16,0 1-16,0-22 0,0 21 0,0-21 16,0 0-16,0 1 0,0-1 15,22 0-15,-1-21 0,0 0 16,0 0-16,0 0 0,0 0 0,1 0 15,-1 0-15,21 0 0,-21-21 16,0 21-16,1-21 0,-1-1 0,0 1 16,0 0-16,0 0 0</inkml:trace>
  <inkml:trace contextRef="#ctx0" brushRef="#br0" timeOffset="18883.86">17335 2074 0,'0'0'15,"0"-21"-15,-21 21 0,0 0 0,0 0 16,21-21-16,21 21 31,21 0-31,-20 0 0,41 0 16,-21-21-16,1 21 0,20 0 15,1 0-15,-1 0 0,-20 0 0,20 0 0,1 0 16,-22 0-16,21 0 16,-20 0-16,-1 0 0,0 0 0,-20 0 15,-1 0-15,-42 0 31,-22 0-31,22 0 0,0 0 16,-21 0-16</inkml:trace>
  <inkml:trace contextRef="#ctx0" brushRef="#br0" timeOffset="19154.74">17801 2032 0,'-63'42'31,"63"-20"-31,0-1 15,0 0-15,0 0 0,-22 0 0,22 0 16,-21 22-16,21-1 0,0 0 0,0 1 16,0-1-16,0 0 0,-21 22 15,21-22-15,-21 1 0,21-1 0,0 0 16,0 1-16,0-22 0,-21 0 16,21 21-16,0-21 0,-21-21 0,21 22 15,0-1-15,0 0 16,0-42 15,21 0-15,0-1-16,0 22 0,-21-21 0</inkml:trace>
  <inkml:trace contextRef="#ctx0" brushRef="#br0" timeOffset="19558.84">17865 2519 0,'0'0'0,"0"-42"15,0 20-15,21-20 0,-21 21 16,21 21-16,-21-21 0,21 0 16,0-1-16,0 1 15,1 21-15,-1 0 0,0 0 16,0 0-16,0 0 0,22 0 0,-22 0 16,0 21-16,21 1 0,-21-1 15,1 21-15,-1-21 0,0 22 0,0-1 16,-21 0-16,0-21 0,0 22 0,0-1 15,0-21-15,0 22 0,-21-22 16,0 0-16,0 0 0,-1 0 0,1-21 16,0 21-16,0-21 0,0 0 15,0 0 1,21-21 0,0 0-16,0 0 15,21 0-15,0 0 0,0-1 16,0 1-16,0 0 0,1-21 15,-1 21-15,0-1 0,0 1 0,0 0 16,0 0-16,1 0 0,-1 0 0,0-1 16,0 22-16,0-21 0,0 21 15,1 0-15,-1-21 0,0 21 0,0 0 16</inkml:trace>
  <inkml:trace contextRef="#ctx0" brushRef="#br0" timeOffset="20170.73">18605 2604 0,'0'21'15,"22"-21"1,-1 0-16,0 0 16,0 0-16,0 0 0,0 0 0,1-21 15,-1-1-15,21 22 0,-21-21 16,22 0-16,-22 0 0,0 21 0,0-21 15,21 0-15,-42-1 0,22 1 0,-22 0 16,21 0-16,-21 0 0,0 0 16,-21 21-1,-1 0-15,1 0 16,-21 0-16,21 0 0,0 21 0,-22-21 16,22 21-16,0 0 0,0 21 15,0-20-15,-1-1 0,1 21 0,0-21 16,21 22-16,0-1 0,0-21 0,0 21 15,0-20-15,0-1 0,0 0 16,0 21-16,0-21 0,21 1 0,0-22 16,1 21-16,-1 0 0,0-21 15,0 0-15,21 0 0,-20 0 0,20 0 16,0 0-16,-21 0 0,22 0 16,-1 0-16,0-21 0,1 21 0,-22-21 15,21-1-15,1 1 0,-1 0 0,-21 0 16,0 0-16,0-22 15,1 22-15,-1-21 0,-21 21 0,0-22 16,0 22-16,0 0 0,0 0 0,0 0 16,0 0-16,-21 21 15,-1 0-15,1 0 0,0 0 16,0 21-16,0 0 0,21 0 16,-21 21-16,21-20 0,-22-1 0,22 21 15,-21-21-15,21 0 0,0 22 16,0-22-16,0 0 0,0 0 15,21 0-15,1 1 0,-1-22 16,0 0-16,0 0 16,0 0-16,0 0 0,1 0 0,-1 0 15,0 0-15,0-22 0,0 1 0</inkml:trace>
  <inkml:trace contextRef="#ctx0" brushRef="#br0" timeOffset="21310.93">21124 2328 0,'21'0'31,"1"0"-31,-1-21 15,0 21-15,0-21 0,0 21 0,0-21 16,1 21-16,-1-21 0,0 21 16,0-21-16,0-1 0,0 22 0,-21-21 15,0 0-15,0 0 16,0 0-16,-21 21 0,0-21 0,-21 21 16,21 0-16,-1-22 0,1 22 0,-21 0 15,21 0-15,0 0 0,-1 0 16,-20 0-16,21 22 0,0-22 15,21 21-15,-21 0 16,21 0-16,0 0 0,0 0 16,0 1-16,0-1 0,21 0 0,0 0 15,0 21-15,0-20 0,0-1 16,1 21-16,-1-21 0,0 22 0,0-1 16,21-21-16,-20 21 0,-1-20 15,0 20-15,0-21 0,-21 21 0,0-20 16,0-1-16,0 0 0,0 0 15,0 0-15,0 0 0,0 1 0,-21-1 16,-21-21-16,20 0 0,1 21 16,-21-21-16,21 0 0,-22 0 0,1 0 15,21 0-15,-21 0 0,-1-21 16,22 0-16,-21 21 0,21-22 0,-1 1 16,1-21-16,0 21 0,0 0 15,21-22-15,-21 1 0,21 21 0,0-22 16,0 1-16,0 0 0,0-1 15,0 1-15,0 21 0,0 0 0,0 0 16,21-1-16,-21 1 0,21 21 16,-21 21-1,21 1-15,-21-1 0,21 21 16,-21 0-16,0-20 0,22 20 16,-22 0-16,21 1 0,0-22 0,-21 21 15,21 0-15,0-20 16,0 20-16,1-21 0,-1 0 0,0 0 15,0 1-15,0-22 0,0 21 0,22-21 16,-22 21-16,21-21 0,-21 0 16,22 0-16,-1 0 0,0 0 0,-20 0 15,20-21-15,0 0 0,1-1 0,-22 1 16,21 0-16,-21 0 0,22-21 16,-22 20-16,21-41 0,-21 21 0,0-1 15,1-20-15,-1 20 0,21-20 16,-42 21-16,21-22 0,0 22 0,1-1 15,-1 1-15,-21 0 0,0 21 16,0-22-16,0 22 16,-21 42-1,-1 22 1,1-22-16,0 21 0,0-21 0,0 22 16,0-1-16,21 21 0,-22-20 15,1-1-15,21 0 0,-21 22 0,21-22 16,0 1-16,0-22 0,0 21 15,0 0-15,0-20 0,0-1 0,0 0 16,0 0-16,21 0 0,0 0 16,1-21-16,-1 0 15,0 0-15,0 0 0,0 0 16,0-21-16</inkml:trace>
  <inkml:trace contextRef="#ctx0" brushRef="#br0" timeOffset="21526.81">21548 2455 0,'0'0'0,"-22"-21"32,22 0-32,22 21 15,-1 0-15,0 0 0,0 0 16,21 0-16,-20 0 0,20 0 15,-21 0-15,21 0 0,1 0 16,-1 0-16,-21 0 0,22 0 0,-1-21 16,-21 21-16,21 0 0</inkml:trace>
  <inkml:trace contextRef="#ctx0" brushRef="#br0" timeOffset="21970.29">22204 2498 0,'-21'-43'31,"21"22"-31,0 0 16,21 21-16,0 0 0,-21-21 16,21 21-16,0-21 0,0 21 0,1 0 15,-1 0-15,0 0 0,0 0 16,0 21-16,-21 0 0,21 0 0,1 0 15,-22 1-15,21 20 0,-21-21 16,21 21-16,-21-20 0,0 20 0,0-21 16,0 21-16,0-20 0,0-1 15,0 0-15,0 0 0,0 0 16,-21 0-16,0 1 0,-1-1 16,1-21-16,0 0 15,21-21 16,0-1-31,0 1 16,0 0-16,21 0 0,0 0 0,-21 0 16,22-1-16,-1 1 0,0 0 15,0-21-15,0 21 0,0-1 0,1 1 16,-1 0-16,0 0 0,-21 0 0,21 21 16,0-21-16,0 21 15,1 0-15,-1-22 0</inkml:trace>
  <inkml:trace contextRef="#ctx0" brushRef="#br0" timeOffset="22455.02">23029 2392 0,'0'0'0,"-21"0"31,21 21-31,0 0 0,0 0 16,-21 1-16,21-1 0,-21 0 15,21 21-15,0-21 0,0 22 16,0-22-16,-21 21 0,21-21 0,0 1 16,0 20-16,0-21 0,0 0 15,0 0-15,0 1 0,0-1 16,21 0-16,0-21 0,0 0 16,0 0-16,0 0 0,1 0 0,-1 0 15,0 0-15,0 0 0,0 0 0,0 0 16,1-21-16,-1 21 0,0-21 15,0-1-15,0 1 0,0 0 0,-21 0 16,0-21-16,22 20 0,-22-20 16,0 21-16,0-21 0,0-1 0,0 22 15,21-21-15,-21 21 0,0-1 16,0 1-16,0 42 31,0 22-15,0-22-16,0 0 0,0 21 0,0-20 15,-21 20-15,21-21 0,0 0 16,0 0-16,0 1 0,0 20 0,0-21 16,0 0-16,0 0 15,0 1-15,21-22 16,0 0-16,0 0 16,0 0-16,0 0 0</inkml:trace>
  <inkml:trace contextRef="#ctx0" brushRef="#br0" timeOffset="23818.82">23855 2498 0,'0'-21'0,"0"42"0,0-64 15,0 22-15,0 0 0,-21 0 16,-1 21-16,1 0 16,0 0-16,0 0 0,0 21 15,0 0-15,-1 0 0,1 1 16,0-1-16,0 0 0,0 21 0,0-21 15,21 22-15,0-22 0,0 21 0,-22-21 16,22 1-16,0 20 0,0-21 16,0 0-16,0 0 0,0 1 15,22-1-15,-1-21 0,0 21 0,0-21 16,21 0-16,-20 21 0,20-21 0,0 0 16,-21 0-16,22 0 0,-1 0 15,0 0-15,1-21 0,-22 21 0,21-21 16,1 0-16,-22 21 0,21-43 15,-21 22-15,0 0 0,1-21 0,-1-1 16,0 1-16,0 0 0,-21-22 16,0 22-16,21-22 0,-21 22 15,21 0-15,-21-22 0,0 43 0,22-21 0,-22-1 16,0 22-16,0 0 16,0 0-16,-22 42 31,1 0-31,0 0 0,21 0 0,-21 22 15,0-22-15,21 21 0,-21 1 16,21 20-16,-22-21 0,22 1 0,-21-1 16,21 22-16,0-22 0,0-21 0,0 21 15,0 1-15,0-22 0,21 21 16,1-21-16,-22 1 0,21-1 16,0-21-16,0 21 0,0-21 15,0 0-15,1 0 0,-1 0 16,0 0-16,21 0 0,-21 0 0,1 0 15,-1-21-15,0 21 0,0-21 16,0-1-16,0 1 0,1 0 0,-22-21 16,21 21-16,0-22 0,-21 22 15,21-21-15,-21-1 0,0 22 0,0 0 16,0 0-16,0 0 0,0 42 31,0 0-31,-21 0 16,21 0-16,-21 22 0,21-22 0,-21 0 15,21 21-15,0-20 0,0-1 0,0 21 16,0-21-16,0 0 0,0 1 16,0-1-16,0 0 15,21-21-15,0 0 0,-21 21 0,21-21 16,0 0-16,0 0 0,1 0 16,-1 0-16,0 0 0,0 0 0,0-21 15,0 0-15,1 21 0,-22-21 0,21-1 16,0 1-16,0 0 0,-21-21 15,21 21-15,0-1 0,-21-20 0,0 21 16,22 0-16,-1 0 0,-21-1 16,21 1-16,-21 0 0,0 42 31,0 0-15,-21 1-16,21-1 0,-21 0 15,21 21-15,-22-21 0,22 1 16,0-1-16,0 0 0,0 0 0,0 0 15,0 0-15,0 1 0,0-1 16,22 0-16,-1-21 16,-21 21-16,21-21 0,0 0 15,0 0 1,0-21 0,-21 0-16,0 0 15,0-1-15,22 1 0,-1 0 16,-21 0-16,21-21 0,0 20 15,-21-20-15,21 21 0,0-21 0,22 20 16,-22 1-16,0-21 0,21 21 16,-20 0-16,-1 21 0,21-22 0,-21 22 15,22 0-15,-22 0 0,0 0 0,0 22 16,0-22-16,0 21 0,-21 0 16,0 21-16,0-21 0,0 1 0,0 20 15,0-21-15,0 21 0,0-20 16,0-1-16,0 21 0,0-21 0,0 0 15,0 1-15,-21-1 16,0-21-16,21 21 16,-21-21-1,21-21 1,0 0-16,0-1 16,0 1-16,0 0 0,0 0 15,21 0-15,0 0 0,0-22 16,-21 22-16,22 0 0,-1-21 0,0 20 15,0-20-15,0 21 0,0 0 16,1 0-16,-1-1 0,0 22 16,0-21-16,0 21 15,0 0-15,1 0 32</inkml:trace>
  <inkml:trace contextRef="#ctx0" brushRef="#br0" timeOffset="24319.5">26120 2646 0,'0'0'0,"21"0"62,0 0-62,0 0 0,0 0 16,0 0-16,1-21 15,-1 21-15,0 0 0,0-21 0,0-1 16,0 22-16,-21-21 0,22 0 16,-1 0-16,-21 0 0,21 0 0,-21-1 15,0 1-15,0 0 0,0 0 16,0 0-16,-21 21 15,0 0-15,-22 0 16,22 21-16,0 0 0,-21 0 16,20 0-16,-20 1 0,21 20 0,0-21 15,0 21-15,-1 1 0,1-22 16,21 21-16,0-21 0,0 22 0,0-22 16,0 0-16,21 0 0,-21 0 15,22 1-15,-1-1 0,21-21 0,-21 21 16,0-21-16,22 0 0,-22 0 15,0 0-15,21 0 0,-20 0 0,-1 0 16,21 0-16,-21 0 0,0-21 0,1 21 16,-1-21-16,0-1 15,0 1-15,0 0 0,0 0 0,1-21 16,-1 20-16,-21 1 0,0-21 16,0 21-16</inkml:trace>
  <inkml:trace contextRef="#ctx0" brushRef="#br0" timeOffset="24754.95">23876 2180 0,'0'0'0,"21"0"31,21 0-15,-20 0-16,20 0 0,21 0 0,-20 0 15,-1 0-15,22 0 0,-1 0 16,-21 0-16,22 0 0,-22 0 16,22 0-16,-22 0 0,22 0 15,-22 0-15,0 0 0,-21 0 0,22 0 16,-22 0-16,0-21 0,0 21 16,0 0-16,-42 0 46,0 0-46,0 0 0,0 0 16</inkml:trace>
  <inkml:trace contextRef="#ctx0" brushRef="#br0" timeOffset="28084.02">12848 3556 0,'0'0'0,"21"-21"16,-21 0 0,-21 21 30,0 0-30,0 0-16,0 0 0,-1 21 16,1-21-16,0 21 0,0 0 0,0 0 15,-22 1-15,1-1 0,0 0 16,-1 21-16,1-21 0,0 1 16,-22 20-16,1-21 0,20 21 0,-20 1 15,-1-1-15,1 0 0,-1 1 16,1-1-16,21 0 0,-22 22 0,1-22 15,-1 1-15,1 20 0,-1-21 0,1 1 16,-1 20-16,1-20 0,-1-1 16,1 0-16,-1 1 0,1-1 0,-1 0 15,1 1-15,-1-1 0,22 0 16,-22 1-16,22-1 0,0 0 0,-22-21 16,22 22-16,-1-22 0,22 0 0,-21 21 15,0-42-15,20 22 16,-20-1-16,21 0 0,0-21 0,0 0 15,-1 21-15,22-42 47,22 0-31,-1 21-16,-21-21 0,21 21 16,0-22-16,-21 1 0,21 0 0,0 21 15</inkml:trace>
  <inkml:trace contextRef="#ctx0" brushRef="#br0" timeOffset="28663.69">10710 4572 0,'0'-21'0,"0"42"63,-21 0-48,21 0-15,-21 1 0,0-1 0,0 21 0,21-21 16,-22 22-16,1-22 0,0 21 16,0 0-16,0-20 0,0 20 15,-1-21-15,1 21 0,0-20 0,0 20 16,0-21-16,0 0 0,-22 0 15,22 1-15,0-1 0,0 0 0,0-21 16,21 21-16,-22-21 0,1 0 0,21 21 16,-21-21-16,21-21 31,21 21-15,0 0-16,1 0 15,-1-21-15,0 21 0,0 0 16,0 0-16,0 0 0,22 0 0,-22 0 15,0 0-15,21 0 0,-20 0 16,20 0-16,0 0 0,-21 0 0,22 0 16,-22 21-16,21-21 0,-21 0 0,22 0 15,-22 0-15,21 21 0,-21-21 16,1 0-16,-1 0 0,0 0 0,0 0 16,-21 21-16,21-21 0,-21-21 93,21 0-93</inkml:trace>
  <inkml:trace contextRef="#ctx0" brushRef="#br0" timeOffset="29454.75">16044 3429 0,'0'-21'0,"0"42"0,0-21 47,0 21-47,0 0 16,0 1-16,21-1 0,1 0 15,20 0-15,-21 0 0,21 0 16,1 22-16,-1-22 0,0 0 0,22 0 15,-1 22-15,1-22 0,-1 21 16,22-21-16,-21 22 0,-1-1 0,22-21 16,-22 21-16,22 1 0,21-1 0,-22 0 15,22 1-15,0-22 16,-21 21-16,21 1 0,-1-22 0,-20 21 16,0-21-16,-1 22 0,22-22 15,-21 21-15,0-21 0,-1 0 0,-20 1 16,20-1-16,-20 0 0,-1 0 0,-20 0 15,20 0-15,-42-21 0,22 22 16,-22-22-16,21 0 0,-21 21 0,1-21 16,-22-21 46</inkml:trace>
  <inkml:trace contextRef="#ctx0" brushRef="#br0" timeOffset="29986.44">18902 4276 0,'-21'0'0,"-1"0"16,1 0-1,21 21-15,0 0 16,0 0-16,0 0 16,0 1-16,0-1 0,21 0 15,1 0-15,-1 0 0,0-21 16,-21 21-16,21 1 0,0-1 0,0 0 15,1-21-15,-1 21 0,0-21 16,0 21-16,21-21 0,-20 0 0,-1 0 16,0 21-16,0-21 0,0 0 15,43 0 1,-43 0-16,-42 0 31,0 0-15,-1 0-16,1 22 0,0-22 0,0 21 15,0-21-15,0 21 0,-1 0 16,1-21-16,0 21 0,-21 0 0,21 1 16,-1-1-16,1-21 0,0 21 15,0 0-15,0-21 0,0 21 0,-1 0 16,1 1-16,0-22 16,21 21-16,-21-21 0,0 21 15,0-21-15,21 21 0,-22-21 16,1 21-16,0-21 0,0 21 15</inkml:trace>
  <inkml:trace contextRef="#ctx0" brushRef="#br0" timeOffset="30896.44">4106 5800 0,'0'0'0,"21"0"0,-21-21 0,0 42 31,0 0-16,0 0-15,0 0 0,-21 22 16,0-1-16,21 0 0,-21-21 0,0 22 16,0-1-16,-1 0 0,22 1 15,-21-1-15,0 0 0,0 1 16,0-1-16,21 0 0,-21 1 0,-1-1 16,1 0-16,21-20 0,0-1 15,-21 0-15,21 0 0,-21 0 0,21 0 16,0-42 15,0 0-31,0 0 0,21 0 16</inkml:trace>
  <inkml:trace contextRef="#ctx0" brushRef="#br0" timeOffset="31179.27">4043 5863 0,'0'0'0,"0"-21"0,21 0 15,-21 0-15,0 0 0,0-1 16,21 22-16,0 0 16,-21 22-16,21-1 0,-21 21 15,0-21-15,22 22 0,-1-1 0,-21 0 16,0 1-16,0-1 0,21 0 0,-21 1 16,0-1-16,0 21 0,0-20 15,0-1-15,0 0 0,0 1 0,0-1 16,0 0-16,0-20 0,0 20 15,0-21-15,0 0 0,0 0 16,0 1-16,0-44 31,-21 22-31,21-21 16,-21 0-16</inkml:trace>
  <inkml:trace contextRef="#ctx0" brushRef="#br0" timeOffset="31911.35">3746 6308 0,'0'0'0,"22"0"31,-1 0-31,0 0 0,0 0 16,21 0-16,-20 0 0,20 0 16,-21 0-16,21 0 0,1-21 0,-1 21 15,0-22-15,1 1 0,20 21 0,-20-21 16,20 0-16,1 21 0,-22-21 15,21 0-15,-20-1 0,-1 1 0,0 0 16,1 0-16,-22 0 0,0 0 16,0-1-16,-21-20 0,0 21 0,0 0 15,0 0-15,0-22 0,0 22 0,-21 0 16,0-21-16,21 20 0,0 1 16,-21 21-16,0-21 0,-1 21 15,1 0 1,21 21-16,0 22 15,0-22-15,0 21 0,0-21 16,0 22-16,0-1 0,0 0 0,0 1 16,0-1-16,0 0 0,21 1 0,-21-1 15,22 0-15,-22 1 0,0-1 16,0 0-16,0 1 0,0-22 0,0 21 16,21-21-16,-21 22 0,0-22 0,0 0 15,0 0-15,0 0 16,0-42 15,0 0-15,0 0-16,0 0 0,0-1 0,0 1 15,0-21-15,21 21 0,-21 0 16,21-22-16,-21 22 0,21-21 0,22 21 16,-22-1-16,0 1 0,21 0 0,-21 0 15,22 0-15,-22 21 0,21 0 16,-21 0-16,22 0 0,-22 0 0,21 0 15,-21 0-15,1 0 0,-1 21 0,-21 0 16,21 0-16,-21 0 0,0 1 16,0 20-16,0-21 0,0 0 0,0 0 15,-21 22-15,21-22 0,-21 0 16,-1 0-16,-20 0 0,21 1 16,0-1-16,0 0 0,-22 0 0,22-21 15,0 21-15,0-21 0,0 0 16,-1 0-16,1 0 15,21-21 1,0 0-16,21 0 16,1 0-16,-1-1 0,0 1 15</inkml:trace>
  <inkml:trace contextRef="#ctx0" brushRef="#br0" timeOffset="32398.95">5800 6138 0,'21'0'0,"-42"0"0,63-21 0,-42 0 15,0 0 1,0 0-16,0 0 0,0-1 16,-21 22-16,0-21 0,-1 21 15,1 0-15,-21 0 16,21 0-16,0 0 0,-22 0 0,22 0 0,-21 21 15,21 1-15,-1-1 0,-20-21 16,21 21-16,0 0 0,21 0 16,0 0-16,0 1 0,0-1 15,0 0-15,21 0 0,0-21 16,0 21-16,0-21 0,1 21 16,-1-21-16,21 22 0,-21-1 0,22 0 15,-22-21-15,0 21 0,0 0 0,0 0 16,0 1-16,-21-1 0,0 0 15,0 0-15,0 0 0,0 0 16,-21 1-16,0-22 0,0 21 16,-21 0-16,20-21 0,-20 0 15,21 0-15,-21 0 0,-1 21 0,22-21 16,-21 0-16,21 0 0,-22 0 0,22 0 16,0-21-16,0 21 0,0-21 15,21 0-15,0-1 0,-22 22 16,22-21-16,0 0 0,0 0 15,0 0-15,22 0 0,-1-1 16,0 1-16,0 0 0,21 0 0,-20 21 16,20-21-16</inkml:trace>
  <inkml:trace contextRef="#ctx0" brushRef="#br0" timeOffset="32724.76">6202 5673 0,'0'0'0,"0"-85"16,0 64-16,-21 21 15,21 21 1,-22 0 0,22 0-16,-21 22 0,0-1 0,21 0 15,-21 1-15,21-1 0,-21 0 16,0 22-16,21-22 0,-22 1 15,1 20-15,21-21 0,-21 1 0,21-1 0,-21 0 16,21 1-16,-21-1 16,21 0-16,0-20 0,0 20 0,0-21 15,0 0-15,0 0 0,0 1 0,0-1 16,21-21-16,0 0 0,0 0 16,0 0-16,1 0 0,-1 0 0,0 0 15,0 0-15,0-21 0,0-1 0,22 1 16</inkml:trace>
  <inkml:trace contextRef="#ctx0" brushRef="#br0" timeOffset="33231.18">6562 6033 0,'0'0'0,"0"-22"16,-22 22-1,1 0-15,0 0 16,0 22-16,0-1 0,0 0 15,-1 0-15,1 0 0,0 0 0,21 1 16,-21 20-16,0-21 0,21 0 16,0 22-16,0-22 0,0 0 0,0 21 15,0-21-15,0 1 0,0-1 16,0 0-16,21 0 0,0 0 0,0-21 16,0 21-16,1-21 0,-1 0 0,0 0 15,21 0-15,-21 0 0,1 0 16,20-21-16,-21 21 0,21-21 15,-20 0-15,-1 0 0,0 0 0,0-1 16,0 1-16,0 0 0,1 0 16,-22-21-16,0 20 0,0 1 0,0 0 15,0-21-15,0 21 0,0-1 0,-22-20 16,1 21-16,0 0 0,0 0 16,0 21-16,-22-22 0,22 22 0,0 0 15,0 0-15,-21 0 0,20 0 0,1 22 16,0-22-16,-21 21 15,21 0-15,-1 0 0,1 0 0,21 0 0,0 1 16,-21-1-16,21 21 0,0-21 16,0 0-16,0 1 0,0 20 15,0-21-15,0 0 0,21 0 0,-21 1 16,21-22-16,1 21 0,-1 0 0,21-21 16,-21 0-16,0 0 0,22 0 15,-22 0-15,21 0 0,1 0 0,-22 0 16,21-21-16,0 0 0</inkml:trace>
  <inkml:trace contextRef="#ctx0" brushRef="#br0" timeOffset="34255.33">7070 6138 0,'0'0'0,"21"-21"0,-21 0 0,0 0 0,0 0 16,0 42 15,-21 0-31,21 0 15,0 0-15,0 1 0,-22 20 0,22-21 16,0 0-16,0 0 0,0 22 16,0-22-16,0 0 0,0 0 0,0 0 15,0 1-15,0-1 0,22 0 0,-22 0 16,21-21-16,0 21 16,0-21-16,0 0 0,0 0 15,1 0-15,-1 0 0,0-21 16,0 21-16,0-21 0,0 0 15,1 0-15,-1-1 0,0 1 0,0 0 16,0 0-16,-21-21 0,21 20 0,1 1 16,-1 0-16,-21 0 0,0 0 15,21 0-15,-21-1 0,0 1 0,21 21 16,-21-21-16,0 42 31,0 0-31,-21-21 0,21 22 0,0-1 16,-21 0-16,21 21 0,0-21 15,0 1-15,0-1 0,0 0 16,0 21-16,0-21 0,0 1 0,0-1 16,0 0-16,0 0 15,21-21-15,0 0 0,0 21 0,0-21 16,1 0-16,-1 0 0,0 0 0,0 0 16,21 0-16,-20-21 0,20 21 15,-21-21-15,0 0 0,22 0 0,-22-1 16,21 1-16,-21 0 0,0-21 0,1 21 15,-1-1-15,0-20 0,0 21 16,0-21-16,0-1 0,1 22 0,-1-21 16,-21-1-16,0 1 0,21 0 15,0-1-15,-21 1 0,0 0 16,21-1-16,-21 22 0,21-21 0,-21 21 16,0 0-16,0-1 0,0 44 31,-21 20-31,0-21 0,0 21 15,21 1-15,-21-1 0,0 0 0,-1 1 16,1-1-16,0 0 0,0 1 16,21-1-16,-21 0 0,21-20 0,-21 20 15,21 0-15,0-21 0,0 22 0,0-1 16,0-21-16,21 0 0,0 1 16,0-1-16,0 0 0,0 0 15,22 0-15,-22-21 0,21 0 0,-21 0 16,22 0-16,-22 0 0,21 0 15,-21 0-15,22 0 0,-22-21 0,21 0 16,-21 0-16,1 21 0,-1-21 0,0-1 16,0 1-16,0 0 0,0-21 15,1 21-15,-22-1 0,0 1 0,0 0 16,0 0-16,0 0 0,0 0 0,0-1 16,-22 22-1,1 22 1,0-22-16,21 21 0,0 0 0,-21 0 15,21 0-15,-21 0 0,21 1 16,0-1-16,0 0 0,0 21 16,0-21-16,0 1 0,0-1 0,0 0 15,0 0-15,21 0 0,0-21 16,0 0-16,0 0 0,1 0 16,-1 0-16,0 0 0,0 0 0,0 0 15,22-21-15,-22 0 0,0 21 0,0-21 16,0 0-16,-21-1 0,21 1 0,-21 0 15,22-21-15,-22 21 0,0-1 16</inkml:trace>
  <inkml:trace contextRef="#ctx0" brushRef="#br0" timeOffset="34490.37">7916 5948 0,'0'0'0,"0"21"16,21-21-1,1 0-15,20 0 0,-21 0 16,0 0-16,22 0 0,-1 0 0,-21 0 16,21 0-16,-20 0 0,20 0 15,-21 0-15,21 0 0,-20 0 16,-1-21-16,0 21 0,0-21 0</inkml:trace>
  <inkml:trace contextRef="#ctx0" brushRef="#br0" timeOffset="35087.47">9715 6054 0,'0'0'0,"-21"0"0,0-85 15,0 64 1,21 0-16,0 0 0,-21-1 0,21 1 15,0 0-15,0 0 0,0 0 0,0-22 16,21 43-16,0 0 16,0 0-16,0 0 0,22 22 15,-22-1-15,21 0 0,-21 21 0,22 1 16,-1-1-16,0 0 0,1 1 16,-1-1-16,0 0 0,-20 1 15,20-1-15,-21 0 0,0 1 0,0-1 16,1-21-16,-22 21 0,0 1 15,21-22-15,-21 0 0,0 0 0,0 0 16,0 1-16,0-1 16,0-42-1,0-1 1,0 1-16,0 0 0,0 0 0,21 0 16,-21 0-16,0-22 0,0 22 15,21-21-15</inkml:trace>
  <inkml:trace contextRef="#ctx0" brushRef="#br0" timeOffset="35343.57">10414 5863 0,'21'-21'0,"-42"42"0,42-84 0,-21 42 0,0-1 15,-21 44 1,0-1 0,0 0-16,-22 0 0,22 21 0,-21-20 15,21 20-15,-22 0 0,22 1 16,-21-1-16,21-21 0,-22 21 0,22 1 15,-21-1-15,21 0 0,-22 1 0,22-1 16,0 0-16,0-20 0,0 20 16,-1-21-16,1 21 0,0-20 15,21-1-15,0 0 0,0 0 16,21-21 0,22 0-16,-22 0 0,0-21 15,0 0-15,21 0 0,1-1 0</inkml:trace>
  <inkml:trace contextRef="#ctx0" brushRef="#br0" timeOffset="35675.43">10689 6033 0,'0'21'16,"0"0"-16,0 0 15,0 0-15,-21 22 0,21-22 0,0 21 16,0 0-16,0 22 0,0-22 0,0 22 16,0-1-16,0 1 0,0-1 0,0 1 15,-21 20-15,0-20 0,21 21 16,-22-1-16,1-20 0,0 20 0,21 1 16,-21 0-16,0-1 0,0-20 0,21 21 15,-22-22-15,1 1 0,0-22 0,21 21 16,-21-20-16,0-1 0,21 0 15,0-20-15,-21-1 0,21 0 16,0 0-16,-22 0 0,22-42 16,0 0-1,0 0-15,0 0 0,0-1 0,22-20 16</inkml:trace>
  <inkml:trace contextRef="#ctx0" brushRef="#br0" timeOffset="36028.22">10604 6329 0,'0'-64'0,"0"128"0,0-170 0,0 64 0,22-1 16,-1 1-16,0 21 0,-21-21 16,21 20-16,0 1 0,0 0 0,1 0 15,-1 0-15,0 0 0,21-1 0,-21 22 16,1 0-16,20-21 0,-21 21 15,0 0-15,22 0 0,-22 0 0,0 21 16,0 1-16,0-22 0,-21 21 16,0 0-16,0 21 0,0-21 0,0 22 15,0-22-15,-21 0 0,0 21 0,0-20 16,0-1-16,-1 0 0,-20 0 16,21 0-16,-21 0 0,20 1 15,-20-1-15,21-21 0,0 21 0,0 0 16,-1-21-16,1 0 0,42-21 31,22 0-15,-22 21-16</inkml:trace>
  <inkml:trace contextRef="#ctx0" brushRef="#br0" timeOffset="36563.11">11747 5927 0,'0'0'15,"-42"-64"1,21 64-16,0-21 16,0 21-16,-1 0 0,1 0 0,0 0 15,0 21-15,0-21 0,0 21 0,-1 1 16,1-1-16,0 0 0,0 21 15,0-21-15,0 1 0,21 20 0,-22-21 16,22 0-16,0 0 0,0 1 0,0-1 16,0 0-16,0 0 0,0 0 15,22-21-15,-1 21 0,0-21 16,0 22-16,0-22 0,0 0 0,1 0 16,-1 0-16,0 0 0,0 0 15,0-22-15,0 1 0,1 21 0,-1-21 16,0 0-16,-21 0 0,21 21 0,0-21 15,0-1-15,-21 1 0,0-21 16,0 21-16,22 0 0,-22-1 0,0 1 16,0 0-16,0 0 0,0 0 0,0 42 47,0 0-47,0 0 0,0 0 15,0 1-15,0-1 0,0 0 16,0 0-16,0 0 0,0 0 0,0 1 15,0-1-15,0 0 16,0 0-16,21-21 16,0 0-16,0 0 0,0 0 15,0 0-15,1 0 0,-1 0 0,0-21 16,0 21-16,0-21 0</inkml:trace>
  <inkml:trace contextRef="#ctx0" brushRef="#br0" timeOffset="36835.11">12361 5503 0,'0'-21'0,"0"42"0,0-63 0,0 21 15,0 0-15,-21 21 16,21 21 0,0 21-16,-21-21 0,0 22 15,21-1-15,-21 0 0,21 1 0,0-1 16,0 22-16,0-22 0,0 0 0,0 1 15,0-22-15,0 21 0,0 0 16,0-20-16,0-1 0,0 0 0,0 0 16,0 0-16,0 0 0,0 1 0,0-1 31,21-21-15,0-21-16,0-1 15</inkml:trace>
  <inkml:trace contextRef="#ctx0" brushRef="#br0" timeOffset="37364.05">12721 5398 0,'0'0'16,"0"21"-1,-21 0-15,21 21 16,-21-21-16,21 22 0,0-22 0,0 21 15,0 1-15,0-1 0,0 0 16,-21 22-16,21-22 0,0 0 0,0 1 16,-22-22-16,22 21 0,0 1 0,0-22 15,0 0-15,0 0 0,0 0 16,0 0-16,0 1 0,0-1 0,-21-21 16,21 21-16,0-42 46,0 0-46,0-1 0,0 1 16,0 0-16,0 0 16,21 0-16,-21-22 0,22 22 0,-1-21 15,0 21-15,0-22 0,0 22 0,0-21 16,1 21-16,20 0 0,-21-1 16,0 1-16,0 0 0,1 21 0,20 0 15,-21 0-15,0 21 0,0 0 0,1 1 16,-22-1-16,0 0 0,21 0 15,-21 21-15,0-20 0,0-1 0,0 21 16,0-21-16,0 0 0,0 1 0,0-1 16,0 0-16,-21 0 0,-1 0 15,22 0-15,0 1 0,-21-1 16,0-21 0,0-21 15</inkml:trace>
  <inkml:trace contextRef="#ctx0" brushRef="#br0" timeOffset="37618.33">12298 5757 0,'0'0'0,"21"0"47,0 0-47,0 0 0,0 0 15,1 0-15,-1 0 0,0 0 0,0 0 16,21 0-16,-20 0 0,-1 0 16,0 0-16,0 0 0,0 0 15,0 0-15,-21-21 0,0 0 31,0 0-31</inkml:trace>
  <inkml:trace contextRef="#ctx0" brushRef="#br0" timeOffset="38547.08">19981 4911 0,'0'0'0,"0"-21"15,0-1-15,0 44 47,0-1-47,0 21 16,0 0-16,0 1 0,0-1 0,0 0 15,0 1-15,0-1 0,-21 22 0,0-22 16,0 21-16,21-20 0,-21 20 16,-1-20-16,1-1 0,21 0 0,0 22 15,-21-22-15,0-21 0,21 22 16,0-1-16,-21-21 0,21 0 15,0 0-15,0 1 0,0-1 0,0 0 16,21-21 0,0-21-1,-21 0-15,0-1 0</inkml:trace>
  <inkml:trace contextRef="#ctx0" brushRef="#br0" timeOffset="39042.61">19854 5376 0,'0'0'0,"-21"-21"0,21-21 0,0 0 0,0 20 16,-21-20-16,21 0 0,0 21 16,0-22-16,0 22 0,21-21 15,0 21-15,22-22 0,-22 22 0,21 0 16,0 0-16,1 0 0,-1-1 0,22 1 16,-22 21-16,0 0 0,1 0 15,-1 0-15,0 21 0,1 1 0,-1-1 16,0 0-16,-21 21 0,1 1 15,-1-1-15,-21-21 0,0 21 0,0 1 16,0-1-16,-21-21 0,-1 22 16,-20-22-16,0 0 0,-1 0 0,1 0 15,0 0-15,-1 1 0,1-1 0,0-21 16,21 0-16,-22 0 16,22 0-16,0 0 0,0 0 0,0 0 15,-1 0-15,22-21 16,0-1-1,22 22 17,-1 22-32,0-1 0,0 0 15,0 21-15,0-21 0,1 22 0,20-22 16,-21 21-16,0-21 0,0 22 16,1-22-16,-1 0 0,0 21 15,0-20-15,0-1 0,-21 0 0,21 0 16,1 0-16,-1-21 15,0 0-15,0 0 16,0 0-16,0 0 16,1 0-16,-1-21 0,0 0 15,-21 0-15,21 0 0</inkml:trace>
  <inkml:trace contextRef="#ctx0" brushRef="#br0" timeOffset="39439.39">20743 5503 0,'0'22'32,"0"-1"-32,21-21 15,1 0-15,-1 0 16,0 0-16,0 0 0,0 0 0,0 0 16,1 0-16,-1 0 0,0-21 0,0 21 15,0-22-15,0 1 0,1 21 16,-22-21-16,21 0 0,-21 0 0,21 21 15,-21-21-15,0-1 0,0 1 16,0 0-16,0 0 0,0 0 16,-21 21-16,0 0 0,-1 0 15,1 0-15,0 0 0,-21 0 16,21 0-16,-1 21 0,1 0 0,0 0 16,0 22-16,0-22 0,0 0 0,21 21 15,0 1-15,-22-22 0,22 21 16,0-21-16,0 22 0,0-22 0,0 21 15,0-21-15,22 0 0,-22 1 0,21-1 16,0 0-16,0-21 0,0 21 16,0-21-16,22 0 0,-22 0 0,21 0 15,-21 0-15,22 0 0,20-21 16,-20 0-16,-1 0 0</inkml:trace>
  <inkml:trace contextRef="#ctx0" brushRef="#br0" timeOffset="39706.68">21611 4995 0,'0'0'0,"-21"-148"31,0 169-31,21 1 0,-21-1 16,21 21-16,0 0 0,-22 1 15,1 20-15,21-20 0,0 20 0,0 1 16,-21-22-16,21 21 0,0-20 15,0 20-15,0-20 0,-21-1 16,21 0-16,-21 1 0,21-1 0,-21 0 16,21-21-16,0 1 0,0-1 15,0 0-15,0 0 0,21-21 16,0 0 0,0 0-16,0 0 0,0-21 15</inkml:trace>
  <inkml:trace contextRef="#ctx0" brushRef="#br0" timeOffset="40283.31">22119 5482 0,'0'0'0,"0"-21"0,21 0 16,-21 0-16,0 0 15,0-1-15,0 1 0,0 0 16,0 0-16,0 0 0,-21 21 15,0-21-15,0 21 0,0 0 0,-1 0 16,1 0-16,0 0 0,0 21 0,0-21 16,0 21-16,-1 0 0,1 21 15,0-20-15,0-1 0,0 21 0,0-21 16,21 22-16,-22-22 0,22 21 0,0 0 16,0-20-16,0 20 15,0-21-15,0 0 0,0 0 0,0 1 16,22-1-16,-1 0 0,0-21 0,0 0 15,0 0-15,0 0 0,1 0 16,-1 0-16,0 0 0,0 0 0,0 0 16,0-21-16,1 0 0,-1-1 0,0 1 15,0 0-15,-21 0 0,21 0 16,0-22-16,1 22 0,-1-21 0,-21 21 16,0-22-16,0 22 0,21 0 15,-21 0-15,0 0 0,21 0 0,-21 42 31,0 0-15,0 0-16,-21 0 0,21 22 0,0-22 16,-21 21-16,21-21 0,0 22 0,0-22 15,0 21-15,0-21 0,0 0 16,0 22-16,0-22 0,21-21 0,0 21 16,0 0-16,0-21 0,-21 21 15,22-21-15,-1 0 0,0 0 16,0 0-16,0 0 0,0 0 0,1-21 15,-1 0-15,0 21 0,0-21 0,0 0 16,-21-22-16,21 22 0,1-21 16,-1 0-16,0-1 0,0 1 0</inkml:trace>
  <inkml:trace contextRef="#ctx0" brushRef="#br0" timeOffset="41550.94">22796 5080 0,'22'-42'15,"-44"84"-15,44-127 0,-22 64 0,0-21 16,0 21-16,0 0 0,-22 42 31,1 21-31,21-21 0,0 0 16,0 22-16,-21-1 0,21 0 0,0 1 15,0-1-15,-21 0 0,21 1 16,0-1-16,0 22 0,0-22 0,0 0 16,0 1-16,0-1 0,0 0 0,0 1 15,21-22-15,-21 21 16,21-21-16,-21 0 0,21 1 0,1-1 15,-22 0-15,21-21 0,0 0 0,-21 21 16,21-21-16,0 0 0,0 0 16,1 0-16,-1 0 0,0 0 0,0-21 15,0 0-15,0 0 0,64-85 32,-85 85-32,21-22 0,0 22 0,-21-21 15,22 21-15,-22-22 0,21 22 16,-21 0-16,0 0 0,21 21 15,-21 21 17,0 0-32,0 0 0,0 0 0,0 1 15,0 20-15,0-21 0,0 0 0,0 22 16,0-22-16,0 0 0,0 0 16,0 0-16,0 0 0,0 1 0,0-1 15,21-21-15,-21 21 0,21-21 0,0 21 16,1-21-1,-1 0-15,0 0 0,0 0 16,0-21-16,0 0 0,1 0 16,-1-1-16,0 1 15,0 0-15,0 0 0,0 0 0,-21 0 16,22-22-16,-1 22 0,0 0 0,-21-21 16,21 20-16,0 1 15,-21 0-15,0 42 31,0 0-15,0 1-16,0-1 0,0 0 0,0 0 16,0 0-16,0 0 0,-21 1 15,21-1-15,0 0 0,0 0 0,0 0 16,0 0-16,0 1 0,0-1 16,21-21-1,0 21-15,1-21 0,-1 0 16,0 0-16,0 0 0,0 0 15,0 0-15,1-21 0,-1 21 16,0-21-16,0-1 0,0 1 0,0 0 16,1 0-16,-1 0 0,21 0 0,-21-1 15,0 1-15,1-21 0,-1 21 16,0 0-16,0-1 0,0 1 0,0 0 16,-21 0-16,22 0 15,-22 42 16,0 0-31,0 0 0,0 0 16,-22 1-16,22 20 16,0-21-16,0 0 0,0 0 0,0 1 15,0-1-15,0 0 0,0 0 0,0 0 16,0 0-16,0 1 0,22-22 16,-1 21-16,-21 0 0,21-21 0,0 0 15,21 21-15,-20-21 0,-1 0 0,0 0 16,21 0-16,-21 0 0,22 0 15,-22 0-15,21 0 0,-21 0 0,22-21 16,-22 0-16,0 0 0,21-1 0,-20 1 16,-1 0-16,0 0 15,0-21-15,0 20 0,0-20 0,1 0 16,-22 21-16,0-22 0,0 22 0,0-21 16,0 21-16,0-1 0,0 1 15,-22 21-15,1 0 0,0 0 16,0 0-16,0 21 0,0-21 15,-1 22-15,1-1 0,0 0 0,21 21 16,0-21-16,-21 22 0,21-22 0,0 21 16,0-21-16,0 22 0,0-22 15,0 0-15,21 0 0,0 0 0,0 1 16,1-1-16,-1 0 0,0-21 16,0 0-16,0 21 0,0-21 0,1 0 15,20 0-15,-21 0 0,0 0 16,0 0-16,1 0 0,-1-21 0,21 21 15,-21-21-15,0 0 0,1 21 16,-1-22-16,0-20 0,0 21 0,0 0 16,0 0-16,1-22 0,-22 22 0,0-21 15,0 21-15,0-1 0,0-20 16</inkml:trace>
  <inkml:trace contextRef="#ctx0" brushRef="#br0" timeOffset="41779.92">24490 4826 0,'-21'-21'0,"42"42"0,-64-42 16,22 21-16,0 0 16,0 21-1,0-21-15,21 21 16,-21-21 15,-1 0-31,1 0 16,0 0-16,0 0 0</inkml:trace>
  <inkml:trace contextRef="#ctx0" brushRef="#br0" timeOffset="41984.15">22775 5080 0,'-21'21'0,"42"-42"0,-63 63 0,21-42 0,21 22 15,21-22 1,0 21-16,0-21 0,22 0 16,-1 0-16,0 0 0,1 0 0,-1 0 15,0 0-15,1-21 16,-1 21-16,-21-22 0,21 22 0</inkml:trace>
  <inkml:trace contextRef="#ctx0" brushRef="#br0" timeOffset="42494.95">26141 4678 0,'0'0'0,"21"0"0,0 0 0,-21-21 0,21 21 16,0 0-16,1 0 15,-1 21-15,0 0 0,-21 0 0,21 22 16,0-1-16,0 21 0,1-20 15,-22 20-15,21 1 0,0-1 0,0 1 16,21-1-16,-20-20 0,-1 20 0,21-21 16,-21 1-16,0 20 0,22-20 15,-22-22-15,0 21 0,0-21 16,0 22-16,1-22 0,-22 0 16,0-42 15,0 0-16,0-1-15,0 1 0</inkml:trace>
  <inkml:trace contextRef="#ctx0" brushRef="#br0" timeOffset="42779.75">26924 4826 0,'0'0'0,"0"-42"0,0 21 16,0-1-16,0 1 0,-21 21 15,0 0-15,-1 0 0,-20 21 16,21 1-16,0-1 0,-22 21 16,22 0-16,-21 1 0,21-1 0,-22 22 15,22-22-15,-21 21 0,0-20 16,20 20-16,-20-20 0,0-1 0,21 0 16,-22 1-16,22-22 0,-21 21 15,21-21-15,-22 22 0,22-22 0,0 0 16,0 0-16,0 0 0,21 0 0,0 1 15,0-1-15,21-21 16,0 0-16,0 0 16,0 0-16,22 0 0,-22-21 0</inkml:trace>
  <inkml:trace contextRef="#ctx0" brushRef="#br0" timeOffset="43143.57">27093 5186 0,'21'-21'0,"-42"42"0,64-42 0,-43 0 16,0 42 31,0 0-47,0 21 0,0-21 16,-22 22-16,22-1 0,-21 0 0,21 22 15,-21-22-15,21 22 0,0-1 16,0 1-16,-21-1 0,21 1 0,-21-1 15,21-20-15,-21 20 0,21 1 0,0-22 16,-22 0-16,1 22 0,21-22 16,-21 0-16,0 1 0,21-1 0,-21 0 15,0 1-15,21-1 0,0-21 0,-22 22 16,22-22-16,-21 0 0,21 0 16,0 0-16,0 0 0,0-42 46,21 21-46,-21-21 0,0 0 0,0 0 16,22-22-16,-22 22 0,0-21 0,21 21 16</inkml:trace>
  <inkml:trace contextRef="#ctx0" brushRef="#br0" timeOffset="43459.45">27093 5376 0,'0'-42'0,"0"84"0,21-105 15,-21 21-15,22 20 0,-1 1 0,0 0 16,0 21-16,0 0 16,0 0-16,1 0 15,-1 0-15,0 0 0,0 0 0,0 0 16,0 0-16,1 0 0,-1 0 16,0 21-16,0 0 0,0 1 15,-21-1-15,0 0 0,0 0 0,0 0 16,0 0-16,0 1 0,-21-1 15,-21 0-15,21 0 0,-1 0 0,-20 0 16,21-21-16,-21 22 0,20-22 16,1 21-16,-21-21 0,21 0 0,0 0 15,-1 21-15,44-21 32,-1-21-17</inkml:trace>
  <inkml:trace contextRef="#ctx0" brushRef="#br0" timeOffset="43995.15">28109 5017 0,'-21'0'0,"-21"0"15,21 0-15,-1 0 0,1 0 16,-21 21-16,21 0 0,-22 0 0,22 0 16,-21 0-16,21 22 0,-22-22 15,22 0-15,0 21 0,0-20 0,0 20 16,0-21-16,21 0 0,0 22 16,0-22-16,0 0 0,0 0 0,0 0 15,0 0-15,21 1 16,0-22-16,0 0 15,0 0-15,0 0 0,1 0 16,-1-22-16,0 22 0,0-21 0,0 0 16,0 0-16,1 0 0,20 0 15,-21-1-15,0-20 0,0 21 16,1-21-16,20 20 0,-21-20 16,0 0-16,0 21 0,-21-1 0,0 1 15,22 0-15,-22 0 0,-22 21 31,1 21-31,21 0 0,-21 0 16,21 22-16,-21-22 0,21 0 16,0 21-16,0-20 0,0-1 0,0 0 15,0 21-15,0-21 0,0 1 16,21-1-16,0-21 0,0 21 0,1 0 16,-1-21-16,0 0 0,21 0 15,-21 0-15,1 0 16,-1 0-16,21 0 0,-21 0 0,0-21 15,1 0-15,-1 0 0</inkml:trace>
  <inkml:trace contextRef="#ctx0" brushRef="#br0" timeOffset="44286.98">28681 4572 0,'0'0'0,"-21"0"0,-1 0 16,22 21-16,0 0 0,-21 1 16,21-1-16,-21 21 0,21 0 0,-21 1 15,21-1-15,0 0 0,0 22 16,0-22-16,-21 1 0,21 20 0,0-21 16,0 1-16,0-1 0,0-21 15,0 22-15,0-22 0,0 0 0,0 0 16,0 0-16,0 0 0,21 1 15,0-22 1,0-22 0,0 22-16,-21-21 0,22 0 15</inkml:trace>
  <inkml:trace contextRef="#ctx0" brushRef="#br0" timeOffset="44827.67">29062 4593 0,'21'0'0,"-42"0"16,63 0-16,-42 21 31,0 22-31,0-22 16,0 21-16,0 1 0,-21-1 0,0 0 15,0 1-15,-1-1 0,22 0 16,-21 1-16,0-1 0,0-21 15,21 21-15,-21-20 0,0 20 0,21-21 16,-22 0-16,22 0 0,-21 1 16,21-1-1,0-42 17,0-1-32,0 1 15,0 0-15,0 0 16,21 0-16,1 0 0,-1-22 0,0 22 15,0 0-15,0-21 16,0 20-16,22-20 0,-1 21 0,-21-21 16,22 20-16,-1 1 0,0 0 15,1 21-15,-1 0 0,0 0 0,1 0 16,-1 0-16,-21 0 0,0 21 16,0 22-16,-21-22 0,0 0 0,0 21 15,0 1-15,0-1 0,0-21 16,0 21-16,-21-20 0,21 20 0,-21-21 15,0 0-15,0 0 0,0 1 0,-1-1 16,1 0-16,0-21 16,21 21-16,-21-21 15,0-21 17,21 0-32</inkml:trace>
  <inkml:trace contextRef="#ctx0" brushRef="#br0" timeOffset="45059.31">28469 4847 0,'-21'0'0,"42"0"0,-21 0 46,21 0-46,0 0 0,1 0 16,20 0-16,-21 0 0,0 0 0,22 0 16,-22 0-16,0 0 0,0 0 15,0 0-15,0 0 0</inkml:trace>
  <inkml:trace contextRef="#ctx0" brushRef="#br1" timeOffset="50047.28">6371 7197 0,'0'0'0,"21"-21"16,-21-1-16,0 1 0,0 0 15,0 0 1,-21 21 15,0 0-31,0 0 16,0 0-16,-1 0 0,1 21 16,0 0-16,0-21 0,-21 21 0,20 1 15,1 20-15,0-21 0,-21 21 16,21-20-16,-22 20 0,22 0 0,-21 22 15,-1-22-15,1 0 0,0 22 0,-1-22 16,1 1-16,0 20 0,-1-21 16,1 22-16,21-1 0,0 1 0,0-22 15,-1 22-15,22-1 0,0 1 16,0-22-16,0 0 0,0 22 0,22-22 16,-1 1-16,0-1 0,0-21 15,0 21-15,22-20 0,-22-1 0,21 0 16,-21 0-16,22 0 0,-1-21 15,0 0-15,1 0 0,-1 0 0,0 0 16,1 0-16,-1-21 0,0 21 0,1-21 16,-1 0-16,0 0 0,1-1 15,-1 1-15,-21 0 0,21 0 0</inkml:trace>
  <inkml:trace contextRef="#ctx0" brushRef="#br1" timeOffset="50460.05">7091 7599 0,'0'0'0,"0"-21"0,0 0 15,0-1-15,0 1 0,0 0 16,0 0 0,-21 21-1,21 21 1,-22-21-16,1 21 0,21 22 0,-21-22 16,0 21-16,0-21 0,-22 22 0,22-1 15,0 0-15,0 1 0,0-1 16,0-21-16,-1 21 0,1 1 0,0-1 15,0-21-15,21 22 0,0-22 0,-21 21 16,21-21-16,-21 0 0,-1 1 16,22-1-16,0 0 15,0-42 17,0 0-32,0-1 0,22 1 0,-22 0 15</inkml:trace>
  <inkml:trace contextRef="#ctx0" brushRef="#br1" timeOffset="50974.66">7408 6985 0,'0'21'0,"21"-21"0,-21 21 0,22-21 16,-1 22-16,0-1 15,0 0-15,0 0 0,-21 0 0,21 22 16,1-22-16,-1 21 0,0-21 16,0 22-16,0 20 0,-21-21 15,21 1-15,1 20 0,-1-20 0,0-1 16,0 21-16,-21-20 0,0-1 16,0 0-16,0 22 0,0-22 0,0 1 15,-21-1-15,0 0 0,0 1 0,-22-1 16,22 0-16,-21 1 0,-1-1 15,22-21-15,-21 21 0,21-20 0,-22-1 16,22 0-16,0 0 0,0 0 0,0 0 16,21 1-16,-21-22 0,21 21 0,-22-21 15</inkml:trace>
  <inkml:trace contextRef="#ctx0" brushRef="#br1" timeOffset="52466.62">127 9081 0,'21'0'31,"21"0"-31,1 0 0,-1 0 16,0 0-16,22 0 0,21-22 15,-22 22-15,1-21 0,20 21 16,-20-21-16,-1 21 0,1-21 0,-1 21 16,-20 0-16,-1-21 0,0 21 15,-21 0-15,1 0 0,-1 0 0,-42 0 32,-1 0-32,1 0 15,0 0-15,0 0 0</inkml:trace>
  <inkml:trace contextRef="#ctx0" brushRef="#br1" timeOffset="52777.44">720 9102 0,'0'0'16,"0"21"-16,0 0 0,0 21 0,0-20 15,0 20-15,0 0 0,0 1 16,0-1-16,0 0 0,0 1 0,0-1 16,0 21-16,0-20 0,-22-1 15,22 0-15,0 1 0,-21-1 0,21 0 16,0 1-16,0-22 0,0 21 16,0-21-16,0 1 0,0-1 0,0 0 15,0 0-15,0 0 16,21-42 15,1 0-31,-1 0 0,-21 0 16,21-1-16</inkml:trace>
  <inkml:trace contextRef="#ctx0" brushRef="#br1" timeOffset="53231.18">995 9567 0,'0'0'16,"-43"-21"0,43 0-1,0 0 1,0 0 0,0 0-16,22 21 0,-1 0 15,21-22-15,-21 22 0,22 0 16,-1 0-16,0 0 0,1 0 0,-1 0 15,0 0-15,-21 22 0,22-1 16,-1 21-16,-21-21 0,0 22 0,1-22 16,-22 21-16,0 0 0,0-20 15,0 20-15,0 0 0,0-21 0,-22 22 16,1-22-16,0 0 0,21 0 16,0 0-16,-21-21 0,0 22 0,0-22 15,21-22 1,0 1-16,0 0 15,0 0 1,0-21-16,0 20 0,0 1 0,0-21 16,0 21-16,21-22 0,-21 22 15,21-21-15,-21 0 0,21 20 0,0 1 16,0-21-16,1 21 0,-1 0 16,0-1-16,0 22 0,0-21 0,0 21 15,1 0-15,-1 0 0,0 0 16,0 0-16</inkml:trace>
  <inkml:trace contextRef="#ctx0" brushRef="#br1" timeOffset="54198.67">2265 9737 0,'42'-43'16,"-42"22"0,0 0-16,0 0 0,0 0 0,0 0 15,0-1-15,0 1 0,0 0 0,0-21 16,-21 21-16,0-1 0,0 1 16,-1 0-16,1 0 0,0 0 0,-21 0 15,21 21-15,-1 0 16,-20 0-16,21 0 0,0 0 0,-22 21 15,22 0-15,0 0 0,0 21 16,0-20-16,0 20 0,-1 0 0,22 1 16,-21-1-16,21-21 0,0 21 15,0 1-15,0-1 0,0-21 0,21 0 16,1 1-16,-22-1 0,21 0 0,0 0 16,0-21-16,0 0 0,0 0 15,1 0-15,-1 0 0,0 0 16,0-21-16,0 0 0,0 0 0,1-1 15,-1 1-15,0 0 0,0 0 0,0-21 16,0 20-16,-21-20 16,0 21-16,0 0 0,0-22 0,0 22 15,0 0-15,0 0 0,0 0 0,0 0 16,0 42 15,0 0-31,0 21 0,0-21 16,0 1-16,0 20 0,0-21 0,0 0 15,0 22-15,22-22 0,-1 0 16,-21 0-16,21 0 0,0 0 16,0 1-16,-21-1 0,21-21 0,1 0 15,-1 21-15,0-21 0,0 0 16,0 0-16,0 0 0,1-21 16,-1 21-16,0-21 0,0-1 15,-21 1-15,21 0 0,0 0 0,-21 0 16,0-22-16,0 22 0,22 0 0,-22-21 15,0 21-15,0-1 0,21-20 16,-21 21-16,0 0 0,0 0 16,21 42-1,-21 0-15,21 0 16,-21 21-16,0-20 16,0-1-16,0 0 0,0 21 0,21-21 15,-21 22-15,0-22 0,0 0 0,21 0 16,-21 0-16,0 1 15,0-1-15,0 0 0,22 0 0,-1-21 16,0 0-16,0 0 16,0 0-16,22-42 31,-22 21-31,0-1 0,0-20 0,-21 21 16,21 0-16,0-22 0,-21 1 0,0 21 15,22-21-15,-22 20 0,21-20 0,-21 21 16,0 0-16,0 0 15,21-1-15,-21 44 47,0-1-47,0 0 16,0 0 0,21-21-16,-21 21 0</inkml:trace>
  <inkml:trace contextRef="#ctx0" brushRef="#br1" timeOffset="54627.43">3365 9694 0,'0'0'0,"0"-21"46,22 21-46,-22-21 0,21 21 16,0-21-16,0 21 0,0-21 16,-21 0-16,21 21 0,1-22 0,-22 1 15,0 0-15,21 21 0,-21-21 0,0 0 16,0 0-16,0-1 16,-21 22-1,-1 0-15,1 0 0,0 0 16,0 0-16,0 22 0,0-1 15,-1 21-15,22-21 0,0 0 0,-21 22 16,21-22-16,-21 21 0,21 1 16,0-22-16,0 21 0,0-21 0,0 0 15,0 1-15,21-1 0,0 0 0,-21 0 16,22 0-16,-1-21 0,21 0 16,-21 21-16,0-21 0,1 0 0,20 0 15,-21 0-15,0 0 0,0 0 16,22-21-16,-22 21 0,0-21 0,0 0 15,0 21-15,-21-21 0,22 0 16</inkml:trace>
  <inkml:trace contextRef="#ctx0" brushRef="#br1" timeOffset="54963.6">3789 9567 0,'0'0'0,"0"-21"0,0 0 0,21 0 16,-21 0-16,21 21 0,-21-21 0,0-1 15,21 22-15,0-21 0,1 21 16,-1 0-16,0 0 15,0 0-15,0 0 0,0 21 16,1 1-16,-1-1 0,-21 0 0,21 0 16,0 21-16,-21-20 0,0 20 15,0-21-15,21 21 0,-21-20 16,0 20-16,0-21 0,0 0 0,0 0 16,0 1-16,0-1 0,-21 0 15,21-42 16,0 0-15,0-1-16,0 1 0,0 0 16,0-21-16,0 21 0,21-1 0,0-20 15,-21 0-15,22 21 0,-22-22 16,21 22-16,0 0 0,-21-21 16,21 20-16,0 1 0,0 0 0,1 0 15,-1 21-15,-21-21 0</inkml:trace>
  <inkml:trace contextRef="#ctx0" brushRef="#br1" timeOffset="55619.24">4741 9610 0,'0'0'0,"21"-21"16,1-1-16,-1 1 15,-21 0-15,21 0 0,-21 0 16,21 0-16,-21-1 0,21 1 16,-21 0-16,0 0 15,-21 21-15,0 0 16,0 0-16,0 0 0,-1 0 16,1 0-16,-21 0 0,21 21 0,0-21 15,-1 21-15,1 0 0,0-21 0,0 22 16,21-1-16,-21 0 0,21 0 15,0 0-15,0 0 0,21-21 16,0 22-16,0-1 0,0-21 0,1 21 16,20-21-16,-21 21 0,21-21 15,-20 21-15,20-21 0,-21 21 0,21 1 16,-20-22-16,-1 21 0,0-21 0,0 21 16,0 0-16,-21 0 15,0 0-15,0 1 0,-21-22 16,0 21-16,0 0 0,-22-21 0,22 21 15,-21 0-15,0-21 0,-1 0 16,1 21-16,0-21 0,-1 0 0,22 0 16,-21 0-16,21 0 0,-1 0 0,1 0 15,0-21-15,0 21 0,0-21 16,21 0-16,0 0 0,0 0 16,0-1-16,0 1 15,0 0-15,21 21 0,-21-21 16,21 0-16,0 21 0,22-21 0,-22-1 15,0 1-15</inkml:trace>
  <inkml:trace contextRef="#ctx0" brushRef="#br1" timeOffset="55871.1">5165 9462 0,'21'0'31,"-21"21"-31,0 0 0,0 0 16,0 0-16,0 0 0,0 1 16,0-1-16,-21 0 0,21 0 0,0 0 15,-22 0-15,22 1 0,0-1 16,0 0-16,0 0 16,-21 0-16,21-42 46,0 0-46</inkml:trace>
  <inkml:trace contextRef="#ctx0" brushRef="#br1" timeOffset="56035.01">5122 9440 0,'0'0'0,"0"-21"0,0 0 16,0 0-16,-21 21 0,21-21 15,21 42 48</inkml:trace>
  <inkml:trace contextRef="#ctx0" brushRef="#br1" timeOffset="56566.71">5419 9419 0,'0'21'0,"-22"1"16,22-1-16,0 0 16,0 0-16,0 0 0,0 0 0,0 1 15,0-1-15,0 0 0,0 0 0,0 0 16,0 0-16,0 1 0,0-1 15,0 0-15,0 0 0,0 0 16,0-42 31,0 0-47,0 0 16,0 0-16,0-1 15,0-20-15,0 21 0,0 0 0,0 0 16,22-22-16,-1 22 0,-21-21 0,21 21 15,0-22-15,0 22 0,22 0 16,-22 0-16,21 0 0,-21-1 0,22 22 16,-1-21-16,0 21 0,-21 0 0,22 0 15,-22 0-15,21 21 0,-21-21 16,1 22-16,-1-1 0,0 0 0,0 21 16,-21-21-16,0 1 0,0 20 15,0-21-15,0 0 0,0 0 16,0 22-16,0-22 0,0 0 0,0 0 15,-21-21-15,0 21 0,21 1 0,-21-22 16,-1 21-16,44-42 47,-1-1-47,0 1 16</inkml:trace>
  <inkml:trace contextRef="#ctx0" brushRef="#br1" timeOffset="57415.31">6604 9292 0,'0'-21'0,"0"-21"32,-21 42-32,0-21 0,-1 21 0,1 0 15,0 0-15,0 0 0,0 0 0,-22 0 16,22 21-16,0-21 0,0 21 15,0 0-15,0 0 0,-1 0 0,1 22 16,21-22-16,-21 0 0,21 0 0,-21 22 16,21-22-16,0 0 15,0 0-15,0 21 0,0-20 0,0-1 16,0 0-16,0 0 0,21-21 16,0 0-16,0 0 15,22 0-15,-22 0 0,0 0 0,21 0 16,-20 0-16,20-21 0,-21 0 0,0 0 15,0-1-15,1 22 0,-1-21 16,0 0-16,0 0 0,-21 0 0,0 0 16,0-1-16,0 1 0,0 0 0,0 0 15,0 0-15,0 0 0,0-1 16,0 44 15,0-1-15,0 0-16,0 0 15,0 0-15,0 22 0,0-22 0,0 21 16,0-21-16,0 22 0,0-1 0,0 0 16,0 22-16,0-22 0,0 0 15,0 22-15,0-22 0,0 22 0,21-22 16,0 22-16,-21-1 0,22 1 0,-1-1 16,0 1-16,-21-1 0,0 1 0,21-1 15,-21 22-15,21-22 0,-21 1 16,0-1-16,0 1 0,0-1 15,0 1-15,0-22 0,0 22 0,0-1 16,-21-21-16,0 1 0,0-1 0,0 0 16,21 1-16,-22-22 0,1 0 15,0 0-15,0 0 0,0 1 0,0-22 16,-1 0-16,1 0 0,0 0 0,0 0 16,0 0-16,0-22 0,-1 1 0,-20 0 15,21-21-15,-21 21 0,20-22 0,-20 1 16,0-22-16,21 22 0,-22-21 15,1-1-15,0 22 0,20-22 0,1-20 16,0 20-16,0 1 0,21-22 0,0 21 16,0 1-16,0-22 15,0 22-15,21-1 0,0 22 0,0-22 16,1 22-16,20-21 0,-21 20 0,0 22 16,22-21-16,-22-1 0,21 22 0,-21-21 15,22 21-15,-22 0 0,21-1 16,-21 1-16,0 0 0,1 0 0,-1 0 15,0 21-15,-21-21 0,0-1 16,21 1 0,-21 0-16,21 21 0,-21-21 15,21 21-15</inkml:trace>
  <inkml:trace contextRef="#ctx0" brushRef="#br1" timeOffset="58318.78">8128 9186 0,'0'0'16,"0"22"-16,21-22 31,0 0-31,0-22 0,1 1 16,-1 21-16,21-21 0,-21 0 0,22 0 15,-22 0-15,21-1 0,0 1 16,-20 0-16,20 0 0,0-21 0,-21 20 15,1-20-15,-1 0 0,0 21 16,0-22-16,-21 1 0,0 21 0,0-22 16,0 22-16,0-21 0,-21 21 0,0 0 15,0-1-15,-22 1 0,22 0 16,0 0-16,-21 21 0,20 0 16,1 0-16,-21 0 0,21 0 0,0 0 15,-1 0-15,1 42 0,0-21 16,0 1-16,0 20 0,0 21 0,21-20 15,0 20-15,-22 1 0,22 20 0,-21-20 16,21-1-16,-21 22 0,21-21 16,0 20-16,0-20 0,0 20 0,-21 1 15,21 0-15,0-1 0,0 1 0,0 0 16,0-1-16,-21 1 0,21 0 0,0 21 16,0-22-16,0 1 15,0 0-15,-21-1 0,21-20 0,-22 20 16,22-20-16,-21-1 0,21 1 0,0-1 15,0 1-15,0-1 0,-21-20 0,21 20 16,0-20-16,0-1 0,0-21 16,0 21-16,0-20 0,0-1 0,0 0 15,21-21-15,0 0 0,1 0 16,-1 0-16,0-21 0,0 0 0,0-1 16,22-20-16,-22 21 0,21-21 15,-21-1-15,22 1 0,-22 0 16,21-22-16,0 22 0,-20-22 0,20 1 0,-21-1 15,0 1-15,0-22 0,1 22 16,-22-22-16,0 0 0,0 1 0,0 20 16,0-21-16,-22 22 0,-20-22 15,21 22-15,-21-1 0,-1 1 0,1-1 16,0 22-16,-1 0 0,1-1 0,0 1 16,-22 21-16,22 0 0,21-1 15,-22 22-15,1-21 0,21 21 0,0 0 16,21-21-1,21 21 1,0 0 0,0 0-16,21-21 0,-20 21 15,-1 0-15,21 0 0,-21-21 16,0 0-16,22 21 0,-22-22 0,0 22 16,21-21-16</inkml:trace>
  <inkml:trace contextRef="#ctx0" brushRef="#br1" timeOffset="58711.58">8467 9292 0,'0'0'16,"0"-42"-1,0 21 1,0 0 0,21 21-16,0-22 15,0 22-15,0 0 0,0 0 0,1 0 16,-1 0-16,21 0 0,-21 0 15,0 0-15,22 0 0,-22 0 0,0 0 16,0 22-16,0-1 0,1 0 0,-22 0 16,0 0-16,0 0 0,0 1 15,0-1-15,0 0 0,-22 0 16,1-21-16,0 21 0,0-21 0,0 0 16,0 0-16,-1 0 15,22-21 16,0 0-31,0 0 16,0 0-16,22 21 0,-1-22 0,0 1 16,0 0-16,-21 0 0,21 0 0,0 21 15,1-21-15,-1-1 0,21 1 16,-21 0-16,0 0 0,22 0 0,-22 21 16,21-21-16,-21 21 0,1 0 0,-1-22 15</inkml:trace>
  <inkml:trace contextRef="#ctx0" brushRef="#br1" timeOffset="59575.07">9334 9081 0,'0'0'0,"0"21"15,0 0 1,-21-21 0,0 21-16,0-21 0,21 21 0,-21-21 15,21 21-15,0 1 0,0-1 16,-21 0-16,21 0 0,0 0 15,0 0-15,21 1 16,0-22-16,0 0 16,0 0-16,0 0 15,-21-22 1,0 1-16,0 0 16,0 0-1,0 0-15,0 0 0,0-1 16,0 1-16,0 0 0,22 0 0,-1 0 15,-21-22-15,21 22 0,0 0 16,0 0-16,0 0 0,1 0 0,20 21 16,-21-22-16,21 22 0,-20 0 15,20 0-15,-21 0 0,21 22 0,-20-1 16,-1 0-16,0 0 0,0 0 0,0 22 16,-21-22-16,0 0 0,0 0 15,0 21-15,0-20 0,0-1 0,0 0 16,0 0-16,0 0 0,0 0 0,-21-21 15,0 22-15,0-22 0,21 21 16,-21-21-16,-1 0 16,22-21-1,0-1-15,0 1 16,0 0-16,0 0 0,0 0 16,22 0-16,-1-1 0,0-20 0,21 21 15,-21 0-15,1-22 0,20 22 0,-21 0 16,21 0-16,-20 0 0,20 0 15,-21 21-15,21 0 0,1 0 0,-22 0 16,21 21-16,-21 0 0,1-21 16,-1 21-16,0 0 0,0 0 0,0 1 15,-21 20-15,21-21 0,-21 0 16,0 0-16,0 1 0,0-1 16,0 0-16,-21 0 15,0-21-15,0 0 0,0 0 16,0 0-16,-1 0 15,22-21 1,0 0-16,0 0 0,0-1 0,0 1 16,0 0-16,22 0 0,-22-21 0,21 20 15,21-20-15,-21 21 0,0-21 16,22-1-16,-22 22 0,21-21 0,1 21 16,-1 21-16,21 0 0,-20 0 15,-1 0-15,22 0 0,-22 21 16,0 0-16,1 0 0,-22 21 0,21-20 15,-21 20-15,0 0 0,-21-21 0,0 22 16,0-22-16,0 0 0,0 21 16,0-20-16,0-1 0,-21 0 0,0 0 15,0 0-15,0-21 0,0 0 0,-1 21 16,1-21-16,0 0 0,0 0 16</inkml:trace>
  <inkml:trace contextRef="#ctx0" brushRef="#br1" timeOffset="60047.81">11769 8678 0,'0'0'16,"0"-21"-16,-22 21 0,22-21 0,0 0 15,0 0-15,0 0 0,0-1 0,0 1 16,0 0-16,22 0 0,-22 0 0,21 0 15,-21-1-15,0 1 0,21 0 16,0 21 0,-21 21-16,0 0 0,0 1 0,0 20 15,0 0-15,0 1 0,0-1 16,0 21-16,0 1 0,0-1 0,0-20 16,0 20-16,0 1 0,0-22 0,0 0 15,0 1-15,0-1 0,-21 0 16,21 1-16,0-22 0,-21 0 15,21 0-15,0 0 0,0 1 0,0-1 16,0-42 15,0-1-31,0 1 0</inkml:trace>
  <inkml:trace contextRef="#ctx0" brushRef="#br1" timeOffset="60387.61">11790 8678 0,'0'0'0,"0"-42"0,0 0 0,0-1 16,0 1-16,0 0 0,0-1 0,0-20 16,0 21-16,0-1 0,0 22 0,21-21 15,0-1-15,0 1 0,0 0 16,22 21-16,-22-1 0,21 1 0,-21 0 16,22 0-16,-1 21 0,-21 0 15,22 21-15,-1 0 0,-21 22 0,0-1 16,22 0-16,-22 1 0,-21 20 15,0-21-15,0 22 0,0-22 0,0 1 16,0 20-16,-21-21 0,-1 1 0,1-22 16,-21 21-16,0 1 15,20-22-15,-20 21 0,0-21 0,21 0 16,-22 1-16,22-1 0,0 0 0,0 0 16,0-21-16,21 21 15,0 0 1,21-21-16,0 0 0,0 0 15,21 0-15,-20 0 0,-1 0 16,0 22-16,0-22 0</inkml:trace>
  <inkml:trace contextRef="#ctx0" brushRef="#br1" timeOffset="60890.32">12425 8996 0,'21'0'0,"-42"0"0,63 0 0,-42-21 16,0 0-16,21 21 0,-21-22 15,0 1-15,0 0 0,0 0 16,0 0-16,0 0 0,0-1 16,0 1-16,0 0 0,-21 0 0,0 21 15,21-21-15,-21 21 0,0 0 0,-1 0 16,1 0-16,0 21 0,0-21 16,0 21-16,0 21 0,-1-20 0,1 20 15,0 0-15,0-21 0,0 22 16,0-1-16,21 0 0,0 1 15,-22-22-15,22 21 0,0-21 0,0 1 16,0-1-16,0 0 0,22 0 0,-1-21 16,0 21-16,0-21 15,0 0-15,0 0 0,22 0 0,-22 0 16,0-21-16,0 21 0,0-21 0,1 0 16,-1 0-16,0-1 0,0 1 15,0 0-15,0 0 0,-21-21 0,0 20 16,22-20-16,-22 0 0,21 21 0,-21-22 15,0 22-15,0 0 0,0 0 16,0 0-16,0 42 16,0 0-16,0 0 15,0 0-15,0 0 0,0 22 16,0-22-16,0 0 0,0 21 0,0-20 16,0-1-16,0 0 0,0 0 15,0 0-15,0 0 0,21 1 0,0-22 16,-21 21-16,21-21 0,0 0 0,1 0 15,-1 0-15,21 0 0,-21 0 16,0 0-16,22 0 0,-22 0 0</inkml:trace>
  <inkml:trace contextRef="#ctx0" brushRef="#br1" timeOffset="61259.11">12890 9017 0,'0'0'0,"0"-21"0,0-21 0,0-1 15,0 22-15,0-21 0,0 21 16,22-1-16,-1 1 0,0 0 0,-21 0 15,21 0-15,0 21 0,0 0 0,1 0 16,-1 0-16,0 0 0,0 0 16,0 0-16,0 21 0,1 0 0,-1 0 15,0 22-15,0-1 0,0-21 0,0 21 16,1 1-16,-22-22 0,0 21 16,21-21-16,-21 22 0,0-22 0,0 0 15,0 0-15,0 0 0,0 1 0,-21-22 16,21 21-16,-22-21 15,1 0-15,0 0 16,21-21-16,0-1 16,0 1-16,0 0 15,0 0-15,21-21 0,0 20 16,1 1-16,-1-21 0,0 21 0,0-22 16,0 22-16,0 0 0,1-21 15,-1 21-15,0-1 0,0 1 0,0 21 16,0 0-16,1-21 0,-1 21 0,0 0 15,0 0-15,0 21 16</inkml:trace>
  <inkml:trace contextRef="#ctx0" brushRef="#br1" timeOffset="62051.65">13652 9038 0,'0'0'15,"0"21"-15,22-21 0,-1 0 16,0 0-1,0 0-15,0-21 0,0 0 16,1 21-16,-1-21 0,0 0 16,0 0-16,-21-1 0,21 1 0,0-21 15,-21 21-15,22 0 0,-22-1 0,0-20 16,0 21-16,0 0 16,0 0-16,-22 21 0,1 0 0,0 0 15,0 0-15,21 21 0,-21 0 16,0 0-16,-1 21 0,1-20 15,0 20-15,21 0 0,0-21 0,0 22 16,0-1-16,0-21 0,0 22 0,0-22 16,0 21-16,0-21 0,21 0 15,0-21-15,1 22 0,-1-22 0,21 0 16,-21 0-16,22 0 0,-22 0 0,21 0 16,0 0-16,1 0 0,-22 0 15,21-22-15,1 1 0,-22 21 0,21-21 16,-21-21-16,0 21 0,1-1 15,-1-20-15,-21 21 0,0-21 0,21 20 16,-21-20-16,0 0 0,0 21 16,0-1-16,0 1 0,0 0 0,0 0 15,-21 21 1,21 21-16,0 0 16,0 0-16,-21 1 0,21 20 15,0-21-15,-22 21 0,22-20 0,0-1 16,0 21-16,0-21 0,0 0 0,0 22 15,0-22-15,0 0 0,0 0 16,0 0-16,0 1 0,-21-22 31,21-22 1,0 1-32,0 0 15,0 0-15,0 0 0,0-22 16,21 22-16,1 0 0,-1-21 0,0-1 15,0 1-15,21 21 0,-20-21 0,-1-1 16,21 22-16,-21-21 0,22 21 16,-22 21-16,21-22 0,-21 22 0,0 0 15,1 0-15,-1 22 0,-21-1 0,0 0 16,0 0-16,0 21 16,0 1-16,0-22 0,0 21 0,0 1 15,0-22-15,0 21 0,0-21 0,0 0 16,0 22-16,0-22 0,-21 0 15,21 0-15,0-42 47,21 0-47,-21 0 16</inkml:trace>
  <inkml:trace contextRef="#ctx0" brushRef="#br1" timeOffset="62338.49">15092 8403 0,'0'-21'16,"0"42"-16,0-63 0,0 63 31,0 0-31,-21 0 0,21 1 0,-22 20 16,22-21-16,0 21 0,-21 1 0,0-1 15,21 0-15,-21 22 0,21-22 16,0 1-16,0-1 0,-21 0 0,21 1 15,-21-1-15,21-21 0,-22 21 0,22-20 16,0-1-16,0 0 0,0 0 16,0 0-16,0 0 15,22-21 1,-1 0-16,0-21 0,0 0 16,0 0-16,0 0 15,-21 0-15,0-1 0</inkml:trace>
  <inkml:trace contextRef="#ctx0" brushRef="#br1" timeOffset="62566.47">14944 8657 0,'0'0'0,"-22"0"0,44 0 47,-1 0-47,0 0 0,0 0 15,21 0-15,-20 0 0,20 0 0,0 0 16,-21-21-16,22 21 0,-1 0 0,-21 0 16,22-21-16,-22 21 0,21 0 15,-21 0-15,0-21 0,1 21 0,-1 0 16</inkml:trace>
  <inkml:trace contextRef="#ctx0" brushRef="#br1" timeOffset="63092.23">10414 10075 0,'0'22'32,"0"20"-17,0-21-15,0 0 0,0 22 0,0-1 16,0 0-16,0 1 0,0-1 15,0 21-15,0-20 0,0-1 0,-21 0 16,21 1-16,-21-22 0,-1 21 0,22 1 16,0-22-16,0 0 0,-21 0 15,21 0-15,0 0 0,21-21 32,1-21-17,-1 21-15,0-21 0</inkml:trace>
  <inkml:trace contextRef="#ctx0" brushRef="#br1" timeOffset="63466.25">10943 10287 0,'-21'106'31,"0"-64"-31,0-21 0,21 1 16,-22 20-16,22-21 0,-21 21 15,21-20-15,0-1 0,0 0 0,0 0 16,0 0-16,0 0 0,0 1 0,21-22 16,1 21-16,-1-21 15,0 0-15,0 0 0,0 0 16,0 0-16,1 0 0,20-21 0,-21 21 16,0-22-16,0 1 0,1 0 0,-1 21 15,0-21-15,0-21 0,0 20 16,-21 1-16,0 0 0,0-21 0,0 21 15,0-22-15,0 22 0,0-21 0,-21 21 16,0-1-16,0 1 0,21 0 16,-21 0-16,-1 21 0,1 0 0,0-21 15,0 21-15,0 0 0,0 0 0,-1 0 16,1 0-16,0 0 16,0 0-16,0 0 0,0 0 15,-1 0-15,1 0 0</inkml:trace>
  <inkml:trace contextRef="#ctx0" brushRef="#br1" timeOffset="63706.28">10435 10139 0,'0'0'0,"21"0"31,0 0-31,1 0 16,-1-21-16,0 21 0,21 0 15,-21 0-15,22 0 0,-1 0 16,0-21-16,1 21 0,-1 0 0,0 0 16,-20 0-16,20 0 0,-21 0 15,0 0-15,0 0 0,1 0 0</inkml:trace>
  <inkml:trace contextRef="#ctx0" brushRef="#br1" timeOffset="67994.53">6117 11663 0,'0'0'0,"21"106"31,0-85-31,1-21 0,-1 21 16,0-21-16,0 0 15,0 0-15,22 0 0,-22 0 0,0 0 16,21 0-16,1-21 0,-22 21 0,21-21 15,-21 0-15,22-1 0,-22 1 16,0 0-16,0 0 0,0 0 0,0 0 16,-21-1-16,0 1 0,0 0 15,0 0-15,0 0 0,0 0 0,0-1 16,0 1-16,-21 21 0,0 0 16,21 21-1,0 1-15,0-1 16,0 21-16,0 0 0,0-20 0,0 20 15,0 0-15,0 22 0,0-22 16,0 22-16,0-22 0,21 21 0,-21 1 16,21-1-16,-21-20 0,22 20 15,-22-20-15,0-1 0,0 0 0,0 1 16,0-22-16,0 21 0,0-21 0,0 0 16,0 1-16,0-1 15,-22-21-15,1 0 16,0 0-16,0 0 0,0 0 15,0-21-15,-22-1 16,22 22-16,0-42 0,-21 21 0,20 0 16,-20 0-16,21-22 0,-21 1 0,20 21 15,-20-22-15,21 1 0,0 0 16,0 21-16,-22-1 0,43 1 0,-21 0 16,21 0-16,-21 21 0,21 21 15,0 0-15,0 0 16,0 1-16,21-1 0,0 21 0,0-21 15,1 22-15,-1-22 0,0 21 16,21-21-16,-21 0 0,22 1 0,20-1 16,-20 0-16,-1 0 0,21-21 15,-20 0-15,-1 21 0,22-21 16,-22 0-16,21 0 0,-20 0 0,-1 0 16,0-21-16,1 21 0,-1-21 0,0 0 15,1 0-15,-22-1 0,0 1 16,0 0-16,0 0 0,1 0 0,-22-22 15,21 22-15,-21-21 0,0 0 16,0 20-16,0-20 0,0 21 0,0 0 16,0 0-16,0-1 0,0 1 0,-21 21 15,21 21 1,-22 1-16,1-1 0,21 0 0,0 0 16,-21 21-16,21-20 0,-21 20 0,0-21 15,21 21-15,0-20 16,0-1-16,-21 0 0,21 0 0,0 0 15,-22 0-15,22 1 0,22-22 47,-22-22-47,21 1 0,-21 0 16,21 0-16,-21 0 0,0 0 16,0-1-16,21 1 0,-21-21 0,21 21 15,-21-22-15,0 22 0,0 0 16,21 0-16,1 0 0,-22 0 15,21 21-15,0 0 16,-21 21 0,0 0-16,0 0 0,0 21 0,21-20 15,-21-1-15,0 21 0,0-21 0,0 0 16,0 1-16,21-1 0,-21 0 16,0 0-16,0 0 0,21 0 15,1-21-15,-1 0 16,0 0-1,0 0-15,0-21 0,0 0 16,1 21-16,-1-21 0,-21 0 0,21 0 16,0-22-16,0 22 0,0-21 15,-21 21-15,22-22 0,-1 22 16,0-21-16,-21 21 0,21-1 16,-21 1-16,21 21 0,-21 21 31,0 1-31,0-1 0,0 0 15,0 0-15,0 21 0,0-20 0,0-1 16,0 21-16,0-21 0,0 0 0,21 22 16,-21-22-16,22 0 0,-1 0 15,-21 0-15,21 1 0,0-22 0,0 21 16,0-21-16,1 0 0,20 0 16,-21 0-16,0 0 0,22 0 0,-22 0 15,21 0-15,-21 0 0,22-21 16,-22 21-16,21-22 0,-21 1 0,0 0 15,1 0-15,-1 0 0,0 0 16,0-22-16,-21 22 0,21-21 0,-21 21 16,0-1-16,0-20 0,0 21 0,0 0 15,0 0-15,0-1 0,-21 22 16,0 0-16,0 0 0,21 22 16,0-1-16,-21 0 15,21 0-15,-22 21 0,22-20 0,0 20 16,0-21-16,0 0 0,0 22 0,0-22 15,0 0-15,0 0 0,0 0 16,0 0-16,0 1 0,0-1 16,0-42 31,0-1-47,22 1 0,-22 0 0,21 0 15,-21 0-15,0 0 0,21-22 16,0 22-16,-21-21 0,21 21 0,-21-22 15,21 22-15,-21-21 0,22 21 0,-1-1 16,0 44 0,-21-1-16,0 0 15,21 0-15,-21 0 0,0 22 16,0-22-16,0 0 0,0 21 16,0-21-16,0 1 0,21-1 0,-21 0 15,0 0-15,21 0 0,-21 0 0,0 1 16,22-22-16,-1 21 15,0-21-15,0 0 0,0 0 16,0-21-16,1 21 0,20-22 16,-21 1-16,0 21 0,0-21 15,22-21-15,-22 21 0,0-1 0,0-20 16,0 21-16,1-21 0,-1 20 16,-21-20-16,21 21 0,-21 0 0,21 0 15,-21-1-15,0 1 0,0 42 31,0 1-15,0-1-16,0 0 0,0 0 0,0 0 16,0 43-16,0-43 15,0 0-15,0 0 0,0 0 0,0 1 16,21-1-16,0 0 0,1 0 0,-22 0 16,21-21-16,0 0 0,21 21 15,-21-21-15,1 0 0,20 0 0,-21 0 16,21 0-16,-20 0 0,20 0 15,0-21-15,-21 21 0,22-21 16,-22 0-16,0 0 0,21 0 0,-20-1 16,-1 1-16,0 0 0,0 0 0,0 0 15,-21-22-15,0 22 0,0-21 16,0 21-16,0 0 0,0-1 0,0 1 16,-21 21-16,0 0 15,0 0-15,0 21 16,-1 1-16,22-1 0,-21 21 0,21-21 15,-21 0-15,21 22 0,0-22 0,0 21 16,0-21-16,0 1 0,0 20 16,0-21-16,21 0 0,0 0 15,1 1-15,-1-1 0,0 0 0,21-21 16,-21 21-16,22-21 0,-1 0 16,0 21-16,1-21 0,20 0 0,-20 0 15,-1 0-15,21 0 0,-20 0 0,-1 0 16,22-21-16,-22 21 0,0-21 15,1 0-15,-1 0 0,-21-1 0,21 1 16,-20 0-16,20 0 0,-21-21 0,0 20 16,-21-20-16,21 21 0,1-21 15,-22-1-15,0 22 0,0 0 0,0-21 16,0 20-16,0 1 0,-22 21 16,1 0-16,0 0 15,-21 0-15,21 0 0,-22 21 0,22 1 16,-21-1-16,21 0 0,-22 0 0,22 21 15,0-20-15,0-1 0,0 21 16,21-21-16,0 0 0,0 22 0,0-22 16,0 0-16,0 0 0,0 0 0,0 1 15,21-22-15,0 21 0,0-21 16,0 0-16,0 0 0,1 21 0,-1-21 16,0 0-16,21 0 0,-21 0 0,1 0 15,-1-21-15,0 0 0,0 21 16,0-22-16,0 1 0,1-21 0,-1 21 15,-21 0-15,21-22 0,-21 1 16,21 0-16,-21-1 0,0 1 16,0 0-16,0-22 0,0 22 0,0-1 15,0 1-15,0 21 0,0-21 0,0-1 16,0 22-16,0 0 0,0 0 16,-21 42-1,21 0-15,-21 0 16,21 22-16,-21-22 0,21 21 15,0 0-15,0 1 0,0-1 0,0 0 16,0 1-16,0 20 0,0-20 0,0-22 16,0 21-16,0 0 0,21-20 15,-21-1-15,21 0 0,0 0 16,0 0-16,0-21 0,1 0 0,-1 21 16,0-21-16,21 0 0,-21 0 0,1 0 15,-1 0-15,0-21 0,0 0 16,0 21-16,0-21 0,1 0 0,-1 0 15,0-22-15,0 22 0,-21 0 0,0-21 16,21 20-16,-21 1 0,0-21 16,0 21-16,0 0 0,0-1 15,-21 22 1,21 22-16,0-1 16,0 0-16,-21 0 0,21 0 0,0 22 15,0-22-15,0 0 0,0 0 16,0 21-16,0-20 0,0-1 15,21 0-15,0-21 0,-21 21 0,21 0 16,22-21-16,-22 0 0,21 21 0,-21-21 16,22 0-16,-1 0 0,0 0 15,1 0-15,-1 0 0,0 0 0,1-21 16,-1 0-16,0 21 0,1-21 0,-22 0 16,21 0-16,1-22 0,-22 22 15,21-21-15,-21 21 0,0-22 16,1 1-16,-1 0 0,0-1 0,-21 22 15,0-21-15,0 21 0,0-22 16,0 22-16,0 0 0,-21 21 0,0 0 16,-22 0-16,22 0 0,0 0 0,0 0 15,-22 21-15,22 0 0,0 22 0,0-22 16,0 21-16,0 0 0,-1 1 16,1-22-16,21 21 0,0-21 0,0 22 15,0-22-15,0 21 0,0-21 0,0 1 16,0-1-16,21 0 15,1-21-15,-1 0 0,0 0 16,0 0-16,0 0 0,0 0 16,1 0-16,-22-21 15,21 0-15,0-1 0,0 1 0,-21 0 16,0 0-16,21 0 0,-21-22 0,0 1 16,21 21-16,-21-21 0,0-1 15,0 22-15,0 0 0,0-21 0,0 20 16,0 1-16,0 42 31,-21 1-31,21-1 0,-21 0 0,21 21 16,0 1-16,-21-22 0,21 21 0,0 0 15,0-20-15,0 20 0,0-21 0,21 0 16,0 0-16,0 1 0,1-1 16,-1 0-16,0-21 0,21 0 15,-21 0-15,1 0 0,20 0 0,0 0 16,-21 0-16,22 0 0,-1 0 15,-21-21-15,22 0 0,-1-1 0,-21 1 16,0 0-16,0-21 0,22-1 0,-22 22 16,-21-21-16,21 0 0,0-22 15,-21 22-15,0-1 0,21 1 0,-21 0 16,0-1-16,0 1 0,0-21 0,0 20 16,0 22-16,0-21 0,0 21 15,0-1-15,0 1 0,-21 21 16,0 21-16,0 1 15,21 20-15,-21-21 0,0 21 16,21 1-16,0-1 0,-22 0 0,1 1 16,21-1-16,0 0 0,0 1 0,0-1 15,0 0-15,0 1 0,0-1 0,0 0 16,0 1-16,21-22 0,1 0 16,-1 21-16,0-20 0,0-1 0,0-21 15,22 21-15,-22 0 0,21-21 0,0 0 16,1 0-16,-22 0 0,21 0 15,-21 0-15,22 0 0,-22-21 0,21 0 16,-21 0-16,1 21 0,-1-22 0,21-20 16,-21 21-16,0 0 15,1-22-15,-22 22 0,0-21 0,21 21 16,-21-22-16,0 22 0,0 0 0,0 0 16,0 0-16,0 0 0,-21 21 15,-1 0-15,22 21 16,0 0-16,-21 0 0,21 0 0,0 22 15,0-22-15,0 0 0,0 21 16,0-21-16,0 1 0,0 20 0,0-21 16,0 0-16,21-21 0,1 21 0,-1 1 15,0-22-15,0 0 0,0 21 16,0-21-16,1 0 0,20 0 0,-21 0 16,0 0-16,0 0 0,1-21 15,-1-1-15,0 22 0,0-21 0,0 0 16,0 0-16,-21 0 0,22 0 15,-22-22-15,21 22 0</inkml:trace>
  <inkml:trace contextRef="#ctx0" brushRef="#br1" timeOffset="68262.38">12425 11705 0,'21'0'15,"21"0"-15,-21 0 0,1 0 0,20 0 16,-21 0-16,21 0 0,1 0 16,-1 0-16,0 0 0,1 0 0,-1 0 15,0 0-15,1 0 0,-22 0 0,21 0 16,1 0-16,-1 0 0,-21-21 15,0 21-15,0-21 0,1 0 16,-22 0-16</inkml:trace>
  <inkml:trace contextRef="#ctx0" brushRef="#br1" timeOffset="68470.48">11472 11472 0,'0'0'0,"-21"22"0,-21-22 0,21 0 16,-1 21-16,1-21 0,0 21 0,0-21 15,42 0 17,0 0-17,0 0-15,1 0 16</inkml:trace>
  <inkml:trace contextRef="#ctx0" brushRef="#br1" timeOffset="69078.84">14309 11515 0,'0'0'0,"0"-21"0,0-1 0,0 1 16,-22 21 0,1 0-16,0 0 0,0 0 15,0 0-15,0 0 0,-1 21 16,1 1-16,0-1 0,0 21 0,0-21 16,0 22-16,-1-1 0,1 0 0,21 1 15,-21-1-15,21 0 16,0 1-16,0-1 0,0 0 0,0 1 15,0-22-15,21 21 0,0-21 0,1 22 16,-1-22-16,0 0 0,21 0 16,1-21-16,-22 21 0,21-21 0,0 0 15,1 0-15,-1 0 0,0 0 0,1-21 16,-1 0-16,0 0 0,1 0 16,-22-1-16,21 1 0,-21-21 0</inkml:trace>
  <inkml:trace contextRef="#ctx0" brushRef="#br1" timeOffset="69791.42">14880 11282 0,'0'0'0,"0"-21"15,0 0-15,0-1 0,-21 22 0,0 0 16,0 22-16,21-1 0,-22 0 0,1 0 16,21 21-16,-21-20 0,21 20 15,0 0-15,-21 1 0,21-1 0,-21 0 16,21 1-16,0-1 0,0-21 0,0 21 15,0 1-15,0-1 0,0-21 16,0 22-16,-21-1 0,21-21 0,0 0 16,0 22-16,-22-22 0,22 0 15,0 0-15,0-42 47,0 0-47,0 0 16,22-1-16,-1 1 0,-21-21 0,21 21 15,0 0-15,0-22 0,-21 22 0,21-21 16,1 21-16,20-22 0,-21 22 16,0 0-16,0 0 0,1 21 0,20 0 15,-21 0-15,0 0 0,0 0 16,1 0-16,-1 0 0,0 21 16,-21 0-16,0 0 0,0 0 0,0 22 15,0-22-15,0 0 0,0 0 0,0 0 16,0 1-16,0-1 0,0 0 15,0 0-15,0 0 0,0 0 0,0 1 16,21-22 31,0 0-47,0-22 0,1 1 16,-1 0-16,0 21 0,0-42 0,0 21 15,22-1-15,-22 1 0,0-21 0,0 21 16,21 0-16,-20-1 0,-1 1 15,-21 0-15,21 0 0,0 21 16,-21 21 0,0 0-1,-21 0-15,21 1 0,-21-1 16,21 0-16,-21 0 0,21 0 0,0 0 16,0 1-16,0-1 0,-22-21 0,22 21 15,0 42 1,0-84 31,0 0-32,0 0-15,0 0 0</inkml:trace>
  <inkml:trace contextRef="#ctx0" brushRef="#br1" timeOffset="70147.23">15494 11430 0,'0'0'0,"-21"0"0,0 0 16,21 21-16,0 0 0,0 1 0,0-1 15,0 0-15,0 0 16,21-21 0,0 0-1,0 0-15,0 0 16,0 0-16,1-21 15,-22 0-15,0 0 0,0-1 16,0 1-16,0 0 0,0 0 16,0 0-16,-22 0 0,22-1 0,-21 1 15,0 0-15,21 0 0,-21 21 16,0 0-16,0 0 0,-1 0 16,22 21-16,-21 0 0,21 0 0,0 1 15,0-1-15,0 0 0,0 0 16,0 0-16,0 0 0,0 1 0,0-1 15,0 0-15,0 0 0,0 0 16,21-21-16,1 0 0,-1 21 16,0-21-16</inkml:trace>
  <inkml:trace contextRef="#ctx0" brushRef="#br1" timeOffset="70446.42">16087 11218 0,'0'-21'16,"0"42"-16,0-63 0,0 21 0,0 0 0,0 0 16,0-1-16,0 44 31,-22-1-31,1 0 0,21 21 16,0 1-16,0-1 0,-21 21 0,0-20 15,21-1-15,-21 22 0,21-22 16,-21 0-16,21 1 0,0-1 0,-22 0 15,22 1-15,0-22 0,0 0 0,0 21 16,0-21-16,0 1 0,0-1 16,0 0-16,0 0 0,0 0 15,22-21-15,-1 0 0,0 0 16,0 0-16,0 0 16,0 0-16</inkml:trace>
  <inkml:trace contextRef="#ctx0" brushRef="#br1" timeOffset="71055.07">16764 11684 0,'0'0'0,"0"-85"31,0 64-31,0 0 0,-21 0 16,-22 0-16,1 21 15,21 0-15,0 0 0,0 0 16,-22 0-16,22 21 0,-21 0 0,21 0 16,-22 0-16,22 1 0,-21-1 15,21 0-15,-22 0 0,22 21 0,0-20 16,0-1-16,0 0 0,-1 21 0,22-21 16,0 1-16,0-1 0,0 0 15,0 0-15,0 0 0,22 0 0,-1 1 16,0-22-16,0 0 0,0 21 0,22-21 15,-22 0-15,0 0 0,21 0 16,-21 0-16,22 0 0,-22-21 0,21 21 16,-21-22-16,22 1 0,-22 0 0,0 0 15,21 0-15,-20-22 16,-1 22-16,0 0 0,0-21 0,0-1 16,0 1-16,1 0 0,-1-1 0,0 1 15,0 0-15,-21-1 0,0-20 16,21 21-16,-21-1 0,0-20 0,0 20 15,0 22-15,0-21 0,0 21 0,0 0 16,0-1-16,-21 44 31,21-1-31,-21 0 0,21 21 0,0 1 16,0-1-16,-21 0 0,21 22 16,0-22-16,0 0 0,0 22 0,0-22 15,0 1-15,0-1 0,0-21 16,0 21-16,21-20 0,-21-1 15,0 0-15,21 0 0,-21 0 0,21 0 16,-21 1-16,21-22 0,1 0 16,-22 21-16,21-21 15,0 0-15,-21-21 16</inkml:trace>
  <inkml:trace contextRef="#ctx0" brushRef="#br1" timeOffset="71250.95">16954 11875 0,'-42'42'32,"21"-42"-32,21-21 46</inkml:trace>
  <inkml:trace contextRef="#ctx0" brushRef="#br1" timeOffset="72930.5">23876 6541 0,'0'0'0,"21"0"0,-21-22 16,21 22-16,-21-21 15,21 21-15,-21-21 0,0 0 16,22 21-16,-22-21 0,0 0 16,0-1-16,-22 1 31,1 21-31,0 0 0,0 0 0,-21 0 15,20 21-15,-20 1 0,0-1 0,-1 0 16,22 0-16,-21 21 0,0 1 16,20-1-16,-20 0 0,21 22 15,-21-22-15,20 1 0,1 20 16,-21-21-16,21 1 0,0 20 0,21-20 16,0 20-16,-22 1 0,22-22 0,0 21 15,0-20-15,0-1 0,0 0 16,0 1-16,22-1 0,-22 0 0,42-20 15,-21 20-15,0-21 0,0 0 0,22 0 16,-1-21-16,0 22 0,1-22 16,-1 0-16,22 0 0,-22 0 0,21 0 15,-20 0-15,20-22 0,-20 22 0,-1-21 16</inkml:trace>
  <inkml:trace contextRef="#ctx0" brushRef="#br1" timeOffset="73298.81">24723 6625 0,'-22'-21'0,"44"42"0,-65-42 15,22 21 1,0 0-16,21 21 0,-21 0 16,0 1-16,21 20 0,-22-21 15,1 21-15,0 1 0,0-22 0,21 21 16,-21 1-16,0-22 0,-1 21 0,1 0 16,0-20-16,0 20 0,0-21 15,0 21-15,21-20 0,-22-1 0,1 21 16,0-21-16,21 0 15,0 1-15,21-44 47,0 1-47,1 0 0,-1 0 0,0 0 16</inkml:trace>
  <inkml:trace contextRef="#ctx0" brushRef="#br1" timeOffset="73610.63">25082 6562 0,'0'21'16,"-21"0"-16,21 0 15,-21 0-15,0 1 0,0-1 16,0 21-16,-1-21 0,-20 22 0,21-1 15,0-21-15,-22 21 0,22-20 16,0 20-16,0-21 0,-21 21 0,20-20 16,1 20-16,21-21 0,-21 0 0,0 0 15,21 1-15,0-1 16,0 0-16,21-21 31,0 0-15,-21-21-16,21 0 0,1 21 15</inkml:trace>
  <inkml:trace contextRef="#ctx0" brushRef="#br1" timeOffset="74071.36">25082 6329 0,'22'0'15,"-1"0"1,0 0-16,0 0 0,0 0 16,0 0-16,22 0 0,-22 21 0,21 0 15,1 0-15,-22 22 0,21-22 16,-21 21-16,22 1 0,-22-1 0,0 0 15,0 1-15,0 20 0,-21-21 16,0 1-16,0-1 0,0 22 0,0-22 16,0 0-16,0 1 0,0 20 0,-21-21 15,0 1-15,0-1 0,-22 0 16,22 1-16,-21-1 0,0-21 0,-1 22 16,1-22-16,0 21 0,20-21 15,-20 0-15,0 1 0,21-1 16,-22-21-16,22 21 0,0 0 0,0-21 15,0 0-15,-1 21 0,1-21 16,0 0 31,0 0-31</inkml:trace>
  <inkml:trace contextRef="#ctx0" brushRef="#br1" timeOffset="74883.23">20045 8446 0,'0'0'0,"0"-22"0,-21 22 0,-1 0 16,22-21-1,22 21-15,20 0 16,-21-21-16,21 21 0,22 0 0,-1 0 16,1-21-16,21 21 0,-1 0 15,1 0-15,0-21 0,-1 21 16,-20 0-16,20 0 0,-20 0 16,-22 0-16,1 0 0,-1 0 0,-21 0 15,0 0-15,-42 0 16,-21 21-1,21-21-15,-22 0 0,1 0 0,21 0 16,-22 0-16</inkml:trace>
  <inkml:trace contextRef="#ctx0" brushRef="#br1" timeOffset="75135.1">20553 8382 0,'0'21'31,"0"0"-31,0 1 15,0 20-15,0-21 0,0 21 0,0-20 16,0 41-16,0-21 0,0 1 16,0-1-16,0 22 0,0-22 0,0 0 15,0 22-15,0-22 0,0-21 0,0 22 16,0-1-16,-21-21 0,21 0 16,0 22-16,-22-22 0,22 0 0,0 0 15,0 0-15,22-21 47,-1 0-47,-21-21 0</inkml:trace>
  <inkml:trace contextRef="#ctx0" brushRef="#br1" timeOffset="75578.84">20891 8869 0,'0'-21'0,"0"42"0,0-63 0,0 20 16,0 1-16,22 21 16,-22-21-16,0 0 15,21 21-15,0-21 0,0 21 16,0 0-16,0 0 0,1 0 0,-1 0 16,0 0-16,0 0 0,0 0 15,0 21-15,1 0 0,20 0 0,-21 22 16,0-1-16,0-21 0,1 21 15,-1 1-15,-21-1 0,0 0 0,0 1 16,0-22-16,0 21 0,0-21 0,-21 22 16,-1-22-16,1 0 0,0-21 0,0 21 15,21 0-15,-21-21 0,0 0 16,21-21 0,0 0-1,0 0 1,21 0-16,-21 0 0,21-1 0,0 1 15,0-21-15,-21 21 0,21-22 0,1 22 16,-1-21-16,0 0 0,0 20 16,0-20-16,0 21 0,1-21 0,-1 20 15,0 1-15,0 0 0,0 21 16,0 0-16,1 0 0,-1 0 0,0 0 16,0 0-16,0 21 0,0 0 0</inkml:trace>
  <inkml:trace contextRef="#ctx0" brushRef="#br1" timeOffset="78171.02">22204 9250 0,'0'0'0,"21"0"0,0 0 16,-21-21-16,21 21 0,0-21 0,-21-1 15,22 1-15,-1 0 16,-21 0-16,0 0 0,0-22 0,0 22 15,21-21-15,-21 21 0,0-22 0,0 1 16,0 0-16,0 21 0,-21-22 16,21 22-16,-21 0 0,-1 0 15,1 0-15,0 21 0,0 0 0,0 0 16,-22 0-16,22 21 0,0 0 16,-21 0-16,21 21 0,-1 1 0,1-1 15,-21-21-15,21 22 0,21-1 16,-21 0-16,21 1 0,0-22 0,-22 21 15,22-21-15,0 0 0,0 1 0,0-1 16,0 0-16,0 0 0,22-21 16,-1 0-16,0 0 0,0 0 0,0 0 15,0 0-15,1 0 0,-1 0 0,0 0 16,0-21-16,0 21 0,0-21 16,1 0-16,-1-1 0,0 1 15,0 0-15,0-21 0,-21 21 0,21-22 16,1 22-16,-22-21 0,0-1 15,21 1-15,-21 21 0,21-21 0,-21 20 16,0 1-16,0 0 0,0 42 16,0 0-1,0 1-15,0 20 0,0-21 0,0 21 16,0 1-16,0-1 0,0-21 0,0 22 16,0-1-16,0-21 0,21 0 15,-21 22-15,0-22 0,0 0 0,21 0 16,0-21-16,-21 21 0,22-21 0,-1 0 15,0 0-15,0 0 16,0 0-16,22 0 0,-22 0 16,0 0-16,0 0 0,0 0 0,-21-21 15,21 0-15,1 0 0,-1 0 16,0-1-16,0 1 0,-21-21 0,21 21 16,0-22-16,-21 22 0,0-21 0,0 0 15,22 20-15,-22-20 0,21 21 16,-21 0-16,0 0 0,0 42 31,0 0-31,0 0 0,0 0 16,0 0-16,0 22 0,0-22 0,0 21 15,0-21-15,0 22 0,0-22 16,0 21-16,0-21 0,21 1 16,-21-1-16,21 0 0,0 0 0,-21 0 15,21-21-15,1 21 0,-1-21 16,0 0-16,0 0 15,0 0-15,0 0 0,1 0 16,-1-21-16,0 0 0,0 0 0,0 21 16,0-21-16,-21 0 0,22-22 15,-1 22-15,0 0 0,0-21 16,0-1-16,-21 22 0,21-21 0,1-1 16,-1 1-16,0 21 0,-21-21 0,0 20 15,21 1-15,-21 42 31,0 1-31,0-1 16,0 21-16,-21-21 0,21 22 0,0-1 16,0-21-16,0 21 0,0-20 15,0-1-15,0 21 0,0-21 0,0 0 16,0 1-16,0-1 0,0 0 16,21-21-16,0 0 15,0 0-15,1 0 0,-1 0 0,0 0 16,21 0-16,-21 0 0,1 0 15,20-21-15,-21 0 0,0 21 0,22-22 0,-22 1 16,0 0-16,0-21 16,0 21-16,0-1 0,1-20 0,-1 0 15,-21 21-15,0-22 0,0 22 0,0-21 16,0 21-16,0-22 0,0 22 16,0 0-16,-21 21 15,-1 0-15,1 21 16,21 0-16,-21 0 0,0 1 15,21-1-15,0 21 0,0-21 0,0 0 16,0 22-16,-21-22 0,21 21 16,0-21-16,0 1 0,0-1 15,0 21-15,0-21 0,0 0 0,21 1 16,0-1-16,0-21 16,0 21-16,1-21 15,-1 0-15,0 0 0,0 0 0,0 0 16,0 0-16,1-21 0,-1 0 0,21 21 15,-21-22-15,0 1 0,1 0 16,-1 0-16,0 0 0,0-22 16,0 22-16,0 0 0,1-21 0,-22 21 15,21-1-15,0 1 0,-21 0 0,0 0 16,21 21-16,-21 21 31,0 0-15,0 0-16,0 1 0,0-1 0,0 0 15,0 0-15,0 0 0,0 0 16,0 1-16,0-1 0,0 0 0,21-21 16,0 21-16,-21 0 0,22-21 0,-1 0 15,-21 21-15,21-21 0,0 0 16,0 0-16,0 0 0,1 0 0,-1 0 16,0 0-16,0 0 0,0-21 0,22 0 15,-22 0-15,0 21 0,0-21 16,21-22-16,-20 22 0,-1 0 15,0-21-15,0-1 0,0 22 0,0-21 16,1 0-16,-1 20 0,-21-20 16,0 21-16,0 0 0,0 0 0,0-1 15,-21 22-15,-1 0 16,1 22-16,0-1 16,21 0-16,0 0 0,-21 21 0,21-20 15,0 20-15,0-21 0,0 21 0,0-20 16,0-1-16,0 21 0,0-21 15,0 0-15,0 1 0,21-1 0,-21 0 16,0 0-16,21-21 16,-21 21-16,-21-42 47,0 0-32,21 0-15,0 0 16,-21-1-16,21 1 15,-21 21-15,21 21 32,0 1-32,0-1 0,0 0 15,0 0-15,21 0 16,0-21-16,0 21 0,0-21 0,0 0 16,1 22-16,20-22 0,-21 0 15,21 0-15,-20 0 0,20 0 16,-21 0-16,21 0 0,-20 0 0,20 0 15,-21 0-15,0-22 0,22 22 0,-22-21 16,0 0-16,0 0 0,0 0 16,0 0-16,-21-22 0,22 22 0,-1-21 15,-21 21-15,0-22 0,0 1 0,0 21 16,0-22-16,0 22 0,0 0 16,0 0-16,0 0 0,0 42 31,0 0-31,0 21 0,0-20 15,0-1-15,0 21 0,0-21 16,0 22-16,0-22 0,0 0 0,0 0 16,0 0-16,0 0 0,0 1 15,21-1-15,0 0 0,0-21 0,0 21 16,1-21-16,-1 0 16,0 0-16,0 0 0,0 0 15,0 0-15,1-21 0,-1 21 0,21-21 16,-21 0-16,0 21 0,1-43 0,-1 22 15,0 0-15,0 0 0,0-22 16,0 22-16,1-21 0,-1 21 16,0-22-16,-21 22 0,0 0 0,0 0 15,0 42 1,-21 0 0,0 0-16,21 1 0,-22 20 0,1-21 15,21 0-15,-21 0 0,21 22 16,-21-22-16,0 0 0,21 0 0,0 0 15,-21 1-15,21-1 0,-22-21 16,22-21 31,0-1-47,0 1 16,22 0-16,-1 0 0,0 0 15,-21-22-15,21 22 0,21-21 0,-20 21 16,20-22-16,-21 22 0,21-21 15,22 21-15,-22 0 0,1-1 0,-1 1 16,-21 21-16,21 0 0,-20 0 16,-1 0-16,0 0 0,0 0 0,-21 21 15,0 1-15,0-1 0,0 21 16,0-21-16,0 22 0,-21-22 16,0 0-16,21 21 0,0-21 0,-21 1 15,21-1-15,0 0 0,-22 0 0,22 0 16,0 0-16,0 1 15,22-22 17,-1 0-17,0-22-15,0 1 0</inkml:trace>
  <inkml:trace contextRef="#ctx0" brushRef="#br1" timeOffset="78794.66">26945 8551 0,'0'0'0,"0"-21"0,0 0 0,0 0 0,0 0 15,-21 21-15,0 0 16,0 0-16,-22 0 0,22 0 16,0 0-16,0 0 0,-22 21 0,22 0 15,0 0-15,-21 22 0,21-22 0,-1 0 16,1 0-16,0 21 0,0-20 15,0 20-15,21-21 0,-21 0 0,21 22 16,0-22-16,0 0 0,0 0 16,0 0-16,42 0 0,-21 1 15,0-22-15,0 0 0,1 0 0,-1 0 16,0 0-16,0 0 0,0 0 16,0 0-16,1 0 0,-1 0 15,0-22-15,0 1 0,0 0 0,0-21 16,-21 21-16,22-1 0,-1 1 15,0-21-15,-21 21 0,21 0 0,0-1 16,-21 1-16,21 21 0,1 0 16,-22 21 15,0 1-31,0-1 0,-22 21 16,1-21-16,21 22 0,-21-1 0,0 0 15,21 1-15,-21-1 0,21 0 0,-21 1 16,21 20-16,0-21 15,0 22-15,0-22 0,0 22 0,0-22 16,0 22-16,0-22 0,0 21 0,0 1 16,-22-22-16,22 22 0,0-22 0,0 22 15,0-22-15,0 0 0,0 1 16,0-1-16,-21 0 0,21 1 0,-21-1 16,21-21-16,-21 0 0,0 0 0,0 1 15,-1-1-15,1-21 0,0 0 16,0 0-16,0 21 0,0-21 0,-1 0 15,1 0-15,21-21 16,-21 0-16,21-1 0,0 1 16,0 0-16,0 0 15,0 0-15,0-22 0,0 22 0</inkml:trace>
  <inkml:trace contextRef="#ctx0" brushRef="#br1" timeOffset="79006.67">25527 8488 0,'0'0'16,"-21"0"-16,0 0 0,-1 0 0,1 0 16,42 0 30,1 0-46,-1 0 16</inkml:trace>
  <inkml:trace contextRef="#ctx0" brushRef="#br1" timeOffset="79846.87">28935 8361 0,'0'0'0,"42"0"0,-21-21 0,0 21 16,22-21-16,-22-1 0,0 1 0,0 0 16,0 0-16,22-21 0,-43 20 15,21-20-15,0 0 0,0-1 0,-21 1 16,21 0-16,-21-1 0,0 1 0,0 0 15,0-1-15,0 1 0,0 21 16,0-21-16,-21 20 0,0 1 0,0 0 16,0 21-16,-22 0 15,22 0-15,0 21 0,-21 0 0,21 22 16,-22-1-16,22 22 16,-21-1-16,21 1 0,-22 20 0,22 1 15,0 0-15,0-1 0,0 1 0,21-22 16,-22 22-16,22 0 0,0 21 15,0-22-15,0 1 0,0 0 0,0-1 16,0 1-16,0 0 0,0-22 0,0 22 16,0-1-16,-21 1 0,0-21 0,21 20 15,-21-20-15,21-1 0,0 1 16,-21-22-16,21 22 0,0-22 0,0 0 16,0-21-16,0 22 0,0-22 0,0 0 15,21-21-15,0 0 0,0 0 16,22 0-16,-22 0 0,21 0 0,0 0 15,1-21-15,-1 0 0,0 0 0,22-1 16,-22 1-16,1-21 0,-1 0 16,0-1-16,1 1 0,-22-22 15,21 1-15,-21 21 0,0-22 0,-21 1 16,0-1-16,0 1 0,0-1 0,-21 1 16,-21-22-16,21 21 0,-22 1 15,1-1-15,0 1 0,-1-1 0,-20 1 16,21 21-16,-1-1 0,1 22 15,0 0-15,20 0 0,1 0 0,0 21 16,0 0-16,42 0 31,0 0-31,0 21 16,1-21-16,-1 0 0,21 0 16,-21 0-16,22 0 0,-22 0 15,21 0-15,-21 0 0,22 0 0,-22 0 16</inkml:trace>
  <inkml:trace contextRef="#ctx0" brushRef="#br1" timeOffset="80286.62">29400 8551 0,'0'0'0,"-42"-84"31,42 63-31,0-1 0,0 1 16,0 0-16,21 0 15,0 0-15,1 21 0,-1-21 0,0 21 16,0 0-16,0 0 0,0 0 16,1 0-16,20 0 0,-21 0 0,0 0 15,0 21-15,1 0 0,-1 0 0,0 0 16,0 22-16,0-22 0,-21 0 16,0 21-16,0-21 0,0 1 0,0-1 15,0 21-15,-21-21 16,0 0-16,0-21 15,0 22-15,-1-22 0,1 0 16,21-22 15,0 1-31,0 0 16,0 0-16,0 0 16,0 0-16,21-1 0,1 1 0,-22 0 15,0 0-15,21 0 0,0 0 16,-21-1-16,21 22 0,-21-21 15,0 0-15,21 21 0,0 0 16,1 0-16,-1-21 16,0 21-16,0 0 15,0 0-15</inkml:trace>
  <inkml:trace contextRef="#ctx0" brushRef="#br1" timeOffset="81231.08">30332 8361 0,'-21'0'32,"-1"0"-32,1 0 0,0 0 0,0 21 15,0 0-15,0-21 0,-1 21 0,1 1 16,0-22-16,21 21 0,-21 0 0,21 0 16,0 0-1,0 0-15,0 1 0,21-1 16,0-21-16,0 0 15,1 21-15,-1-21 16,-21-21 0,0 0-1,0-1-15,0 1 0,0 0 16,0 0-16,0 0 16,21 0-16,-21-1 0,21 1 0,0 0 15,0 0-15,1 0 0,-1 0 16,0-1-16,0 1 0,0 0 0,22 21 15,-22 0-15,0 0 0,21 0 16,-21 0-16,1 0 0,-1 0 16,0 21-16,0 0 0,0 1 0,0 20 15,1-21-15,-22 21 0,0-20 16,0 20-16,0-21 0,0 0 0,0 0 16,0 22-16,0-22 0,0 0 15,0 0-15,0 0 0,-22 1 16,1-22-1,0 0-15,21-22 16,0 1 0,0 0-1,0 0-15,0 0 0,0 0 16,0-1-16,21 1 16,0 0-16,1 0 0,-1-21 0,0 20 15,0 1-15,21 0 0,-20 0 0,20 0 16,-21 0-16,21-1 0,-20 1 15,20 21-15,-21 0 0,0 0 0,0 0 16,1 0-16,-1 21 0,-21 1 16,0-1-16,0 0 0,0 0 0,0 0 15,0 0-15,0 1 0,0-1 16,0 0-16,-21 0 0,21 0 0,0 0 16,-22-21-16,1 22 0,0-22 15,0 0 1,0 0-16,0 0 15,-1-22 1,22 1-16,0 0 0,0 0 16,0 0-16,0 0 0,0-1 15,22 1-15,-1-21 0,0 21 0,21 0 16,-21-22-16,22 22 0,-1-21 0,0 21 16,22-1-16,-1 1 0,-20 0 15,20 0-15,-20 21 0,20 0 16,-21 0-16,1 21 0,-1 0 15,0 0-15,1 1 0,-22 20 0,0-21 16,0 21-16,-21 1 0,21-22 16,-21 21-16,0-21 0,0 1 0,0-1 15,0 21-15,-21-42 0,0 21 16,0 0-16,21 1 0,-21-22 0,0 21 16,-1-21-16,1 0 0,0 0 15,21 21-15,-21-21 0,0 0 0,0 0 16,-1 0-16,1 21 0</inkml:trace>
  <inkml:trace contextRef="#ctx0" brushRef="#br1" timeOffset="81886.5">21950 10181 0,'-21'-21'15,"42"42"-15,-42-63 0,21 21 0,0 0 0,0-1 16,-22 1-16,22 42 31,0 1-31,0-1 0,0 21 0,0 0 16,0 1-16,0 20 15,0-20-15,0 20 0,0 1 0,-21-1 16,21 1-16,0-22 0,0 0 0,0 1 16,0-1-16,0 0 0,0-21 15,0 22-15,0-22 0,0 0 0,0 0 16,0 0-16,-21-21 0,21 22 0</inkml:trace>
  <inkml:trace contextRef="#ctx0" brushRef="#br1" timeOffset="82207.31">21675 10372 0,'0'-43'0,"0"86"0,-22-128 0,22 43 15,0-1-15,0 22 0,0-21 0,0 0 16,22 20-16,-1 1 0,0-21 0,21 21 16,-21 0-16,22-1 0,-1 22 15,0 0-15,1 0 0,-1 0 0,0 0 16,1 22-16,-22-1 0,21 0 16,1 21-16,-22-21 0,0 22 0,0-1 15,-21 0-15,0 1 0,0-1 0,-21 0 16,0 1-16,-22-1 0,22 0 15,-21-20-15,0 20 0,-1-21 16,-20 0-16,20 0 0,1 1 0,21-1 16,-21 0-16,20 0 0,1-21 15,0 0-15,0 21 0,42-21 32,0 0-32,0 0 0,1 0 15</inkml:trace>
  <inkml:trace contextRef="#ctx0" brushRef="#br1" timeOffset="82739">22500 10732 0,'0'0'0,"64"0"16,-43 0-16,0-22 0,-21 1 15,0 0-15,0 0 0,0 0 16,0 0-16,0-1 15,-21 1-15,0 0 0,-1 0 0,22 0 16,-21 0-16,0-1 0,0 22 16,0-21-16,0 21 0,-1 0 0,1 0 15,-21 21-15,21-21 0,0 22 0,-1 20 16,1-21-16,0 21 0,21-20 16,-21 20-16,21 0 0,-21-21 0,21 22 15,-21-22-15,21 0 0,0 21 16,0-20-16,0-1 0,0 0 15,0 0-15,21 0 0,0-21 16,0 0-16,0 0 0,0 0 0,1 0 16,-1 0-16,0 0 0,21 0 15,-21-21-15,1 0 0,20 21 0,-21-21 16,0 0-16,0-1 0,1 1 0,-1 0 16,0-21-16,-21 21 0,0-22 15,21 22-15,-21-21 0,0 21 0,21-1 16,-21 1-16,0 0 0,0 42 15,0 0 1,0 1-16,0-1 0,0 21 16,0-21-16,0 0 0,0 22 0,0-22 15,0 21-15,0-21 0,21 1 16,-21-1-16,22 0 0,-22 0 0,21 0 16,0 0-16,0-21 0,0 0 15,0 22-15,1-22 16,-1 0-16,0 0 0,0 0 15</inkml:trace>
  <inkml:trace contextRef="#ctx0" brushRef="#br1" timeOffset="83162.77">22945 10753 0,'0'0'0,"0"-43"0,0 22 0,0 0 0,0 0 16,0 0-16,0 0 0,0-1 15,0 1-15,0 0 0,0 0 0,21 0 16,0 21-16,0 0 15,0 0-15,0 0 0,22 0 16,-22 0-16,0 21 0,21 0 0,-20 0 16,-1 0-16,21 22 0,-21-22 0,22 0 15,-22 21-15,0-20 0,0 20 16,0-21-16,0 0 0,-21 0 16,0 1-16,0-1 0,0 0 0,0 0 15,-21 0-15,0 0 0,0-21 16,0 22-16,0-22 0,-1 0 15,1 0-15,0 0 0,21-22 16,0 1 0,0 0-16,0 0 0,0 0 15,0 0-15,0-1 0,21-20 0,-21 21 16,21-21-16,1 20 0,-1-20 16,0 0-16,0 21 0,0-22 0,0 22 15,22 0-15,-22 0 0,0 0 0,21-1 16,-20 22-16,20 0 0,-21 0 15,0 0-15,0 0 0,1 0 0,-22 22 32,0-1-32,0 0 15,0 0-15</inkml:trace>
  <inkml:trace contextRef="#ctx0" brushRef="#br1" timeOffset="83530.55">23664 10753 0,'0'0'0,"21"0"15,1 0 1,-1 0-16,0 0 0,0 0 16,0-21-16,0-1 0,1 22 15,-1-21-15,0 21 0,0-21 0,0 0 16,0 0-16,1 21 0,-1-21 16,-21-1-16,0 1 0,0 0 0,0 0 15,-21 0 1,-1 21-16,1 0 0,0 0 0,-21 21 15,21 0-15,-1 0 0,-20 0 0,21 1 16,0 20-16,0-21 0,-1 0 16,22 22-16,0-22 0,0 0 0,0 0 15,0 0-15,0 22 0,22-22 16,-1 0-16,0 0 16,0-21-16,0 21 0,0-21 0,1 0 15,20 0-15,-21 0 0,21 0 0,-20 0 16,20 0-16,-21 0 0,21 0 0,-20 0 15,20-21-15,-21 21 0,21-21 16,-20 0-16,-1 0 0,0-1 0,0 1 16,0 0-16,0 0 0,1-21 0</inkml:trace>
  <inkml:trace contextRef="#ctx0" brushRef="#br1" timeOffset="83971.3">24384 10562 0,'0'-42'16,"0"21"-16,-21 148 0,42-191 0,-21-20 0,0 105 31,0 0-31,0 0 15,0 0-15,0 0 0,0 22 0,0-22 16,0 0-16,0 0 0,0 22 16,0-22-16,0 0 0,0 0 0,0 0 15,0 0-15,0 1 0,-21-22 16,21 21-16,-21-21 16,-1 0 15,22-21-16,0-1-15,0 1 0,0 0 16,0 0-16,22 0 0,-22 0 0,21-22 16,0 22-16,21-21 15,-21 21-15,22-22 0,-22 1 0,21 21 16,1 0-16,-1-1 0,21 1 0,-20 21 16,-1 0-16,0 21 0,1 1 15,-1-1-15,-21 0 0,0 21 0,1 1 16,-1-22-16,-21 21 0,0 0 0,0-20 15,0 20-15,0-21 0,0 21 16,0-20-16,-21-1 0,-1 0 0,1 0 16,21 0-16,-21-21 0,42 0 47,0 0-32,1-21-15,-1 0 0,0 21 0,0-21 16</inkml:trace>
  <inkml:trace contextRef="#ctx0" brushRef="#br1" timeOffset="84267.13">25527 10160 0,'21'-42'0,"-42"84"0,42-105 0,0 41 16,-21 1-16,0 42 15,0 1 1,-21-1-16,0 21 0,21-21 0,-21 22 15,0 20-15,21-21 0,-22 1 16,1 20-16,21-20 0,0-1 16,-21 0-16,21 1 0,0-1 0,-21 0 15,21-21-15,0 1 0,0-1 0,0 0 16,0 0-16,0 0 0,0 0 16,21-21-16,0 22 0,0-22 15,1 0-15,-1 0 16,0 0-16,0 0 0,0-22 15,0 1-15,1 21 0,-1-21 0,-21 0 16,21 0-16,-21 0 0,0-1 0</inkml:trace>
  <inkml:trace contextRef="#ctx0" brushRef="#br1" timeOffset="84468.02">25294 10456 0,'0'0'0,"-21"0"0,42 0 47,0 0-47,0 0 0,1 0 15,-1 0-15,0 0 0,0 0 0,0 0 16,22 0-16,-22 0 0,21 0 16,-21 0-16,0-21 0,64-21 15</inkml:trace>
  <inkml:trace contextRef="#ctx0" brushRef="#br1" timeOffset="85015.78">27622 9906 0,'0'0'0,"0"-21"0,0 0 16,0 42 15,0 0-31,0 0 0,0 22 0,-21-1 15,21 0-15,0 1 0,0-1 0,-21 0 16,21 22-16,-21-22 0,21 22 16,0-22-16,-21 0 0,21 1 0,0-1 15,0 0-15,0 1 0,-21-22 0,21 21 16,0-21-16,0 0 0,0 1 16,0-1-16,0 0 15,21-21 1,0 0-1,0-21-15,0 0 16,0-1-16,1 1 0,-1 0 0</inkml:trace>
  <inkml:trace contextRef="#ctx0" brushRef="#br1" timeOffset="85434.75">28025 10245 0,'0'21'31,"0"0"-15,-22 0-16,1 22 0,21-22 0,-21 21 16,21 0-16,0-20 0,0 20 0,-21 0 15,21-21-15,0 22 0,0-22 16,0 0-16,0 0 0,21 0 0,0 1 16,0-1-16,22 0 0,-22-21 15,0 0-15,0 0 0,0 0 16,1 0-16,20 0 0,-21 0 0,0 0 15,0 0-15,1-21 0,-1 0 16,21 21-16,-21-22 0,-21 1 0,21 0 16,1 0-16,-1-21 0,-21 20 15,0-20-15,21 0 0,-21 21 16,0-22-16,0 22 0,0-21 0,0 21 16,0-1-16,-21 1 0,0 0 0,-1 21 15,-20-21-15,21 21 16,0 0-16,0 0 0,-1 0 0,1 0 15,0 0-15,0 0 0,0 0 0,0 0 16,-1 0-16,1 0 31</inkml:trace>
  <inkml:trace contextRef="#ctx0" brushRef="#br1" timeOffset="85754.58">27538 10118 0,'0'0'0,"-21"0"0,42 0 47,0 0-47,0 0 0,0 0 16,0 0-16,22 0 0,-22-21 15,21 21-15,1 0 0,-1 0 0,21 0 16,-20 0-16,-1-22 0,0 22 16,1 0-16,-1 0 0,-21-21 0,22 21 15,-22 0-15,0-21 0,0 21 16,-21 21 46,-21 0-62,0 1 0,0-1 16</inkml:trace>
  <inkml:trace contextRef="#ctx0" brushRef="#br1" timeOffset="86559.14">25040 12256 0,'21'0'0,"22"-22"15,-22 1-15,0 0 16,-21 0-16,0 0 0,21 0 16,-21-1-16,0 1 0,0-21 0,0 21 0,0-22 15,0 22-15,0-21 0,-21 0 16,0 20-16,0 1 0,-22-21 0,22 21 16,-21 0-16,21-1 0,-22 22 0,1 0 15,0 0-15,-1 0 0,1 0 16,0 22-16,-1-1 0,1 0 0,0 0 15,-1 21-15,22 1 0,-21-1 16,21 0-16,-22 1 0,22-1 0,0 0 16,0 1-16,21-1 0,0 0 15,0 1-15,0-22 0,0 21 0,21-21 16,0 1-16,0-1 0,0-21 16,22 21-16,-22-21 0,21 0 0,1 0 15,-1 0-15,0 0 0,-21 0 0,22-21 16,-1 21-16,0-21 0,-20-1 15,20 1-15,-21 0 0,0 0 0,0 0 16,1-22-16,-1 22 0,0-21 0,-21 0 16,0-1-16,21 1 0,-21 0 15,21-1-15,-21 22 0,0-21 0,0 21 16,0-22-16,0 22 0,-21 21 31,0 21-31,0 0 16,21 1-16,0 20 0,0-21 0,-21 21 15,21-20-15,0 20 0,0-21 16,0 0-16,0 22 0,0-22 0,0 0 16,0 0-16,21 0 0,-21 0 0,21-21 15,0 22-15,0-22 16,0 0-16,1 0 0</inkml:trace>
  <inkml:trace contextRef="#ctx0" brushRef="#br1" timeOffset="87035.87">25358 11896 0,'0'0'0,"0"-21"0,0 42 31,0 0-15,0 0-16,-22 0 0,22 22 0,0-22 15,0 0-15,0 21 0,0-21 16,0 1-16,0-1 0,0 0 0,0 0 15,0 0-15,0 0 0,0 1 0,-21-22 16,21 21-16,0-42 47,0-1-47,0 1 16,0 0-16,0 0 0,0 0 0,0 0 15,0-22-15,0 22 0,21-21 0,1-1 16,-1 22-16,0-21 0,0 21 15,0-22-15,22 22 0,-22 0 0,0 0 16,21 21-16,-21 0 0,22 0 0,-22 0 16,0 0-16,0 21 0,0 21 0,1-20 15,-22 20-15,0-21 0,0 21 16,21 1-16,-21-22 0,0 21 0,0 1 16,0-22-16,0 0 0,0 21 0,0-21 15,0 1-15,0-1 16,0 0-16,0 0 0,21-21 15,0 0 1,0-21 0,0 21-16,-21-21 0,22 0 0,-1-1 15</inkml:trace>
  <inkml:trace contextRef="#ctx0" brushRef="#br1" timeOffset="87766.59">26352 11769 0,'0'21'32,"0"0"-17,-21 0-15,21 0 0,0 22 16,0-22-16,0 21 0,-21-21 0,21 22 16,0-22-16,0 21 0,0-21 0,0 1 15,0 20-15,0-21 0,0 0 0,0 0 16,0 1-16,21-22 15,0 0-15,1 0 16,-1 0-16,21 0 0,-21 0 16,22 0-16,-22-22 0,21 22 0,0-21 15,-20 0-15,20 0 0,-21 0 16,0-22-16,22 22 0,-22-21 0,0 21 16,0-22-16,0 22 0,-21 0 15,21-21-15,1 21 0,-1-1 0,-21 1 16,21 21-16,-21 21 31,0 1-31,0 20 0,0-21 0,0 21 16,0 1-16,0 20 0,0-20 0,0-1 15,0 21-15,0-20 0,0-1 16,0 22-16,0-22 0,0 0 16,0 22-16,0-22 0,0 22 0,21-1 15,-21 1-15,0-1 0,21 1 0,0-1 16,1 22-16,-1-22 0,0 1 15,-21-1-15,21 1 0,0 20 0,-21-20 16,0-1-16,0 1 0,0 21 0,0-22 16,0 1-16,0-22 0,0 21 0,0-20 15,0-1-15,-21 0 0,0 1 16,21-1-16,-21-21 0,0 22 0,-1-22 16,1 0-16,-21-21 0,21 21 0,-22-21 15,22 0-15,-21 0 0,21 0 0,-22 0 16,1-21-16,0 0 15,-1 0-15,1-1 0,-21-20 0,20 0 16,1-1-16,-22-20 0,22-1 0,0 1 16,-1-1-16,1-20 0,21 20 0,0-20 15,0-1-15,21 21 0,0-20 16,0-1-16,21 22 0,0-22 0,0 21 16,21-20-16,1 20 0,-1 1 0,0-1 15,22 22-15,-22 0 0,1-22 16,20 22-16,-21 21 0,22-22 0,-22 1 15,1 21-15,-1-22 0,0 22 0,1-21 16,-22 21-16,21 0 0</inkml:trace>
  <inkml:trace contextRef="#ctx0" brushRef="#br1" timeOffset="88683.03">28279 11621 0,'0'0'0,"0"-22"0,0 1 0,0 0 16,-22 21-1,1 0-15,0 21 16,0 0-16,0 22 0,0-22 0,-1 21 16,1 1-16,0-1 0,0 0 15,0 1-15,0-1 0,-1 21 0,1-20 16,0-1-16,21 0 0,0 1 0,0-22 15,0 21-15,0-21 16,0 1-16,0-1 0,0 0 0,21 0 16,22-21-16,-22 0 0,21 0 0,-21 0 15,22 0-15,-1 0 0,0 0 16,1-21-16,-1 21 0,0-21 0,1 0 16,-1-1-16,-21 1 0,21 0 0,1-21 15,-22-1-15,21 22 0,-21-21 16,1 0-16,-1-1 0,0 1 0,0 0 15,0-1-15,0 1 0,-21 0 0,0 20 16,0-20-16,0 21 0,0 0 16,0 0-16,-21 21 15,0 21 1,0 0-16,21 0 0,-21 0 0,21 22 16,-21-1-16,21-21 0,0 43 0,0-22 15,0 0-15,0 1 0,0-1 16,0 0-16,0-21 0,0 22 0,0-22 15,0 0-15,0 0 0,0 0 0,0 1 16,0-1-16,-22-21 0,22-21 47,0-1-47,0 1 16,0 0-16,0 0 0,0-21 0,22 20 15,-1-20-15,0 0 16,0 21-16,21-22 0,-20 1 0,20 0 15,0 20-15,1 1 0,-1 0 0,-21 0 16,21 21-16,1 0 0,-1 0 16,-21 0-16,0 21 0,22 0 0,-43 0 15,21 22-15,-21-1 0,21-21 0,-21 22 16,0-1-16,0-21 0,0 21 16,0-20-16,0-1 0,0 21 0,-21-42 15,21 21-15,-21 0 0,21 1 16,21-22 31,0-22-47,0 1 0,0 0 15,1 21-15,-22-21 0,21-21 0,0 20 16,0 1-16</inkml:trace>
  <inkml:trace contextRef="#ctx0" brushRef="#br1" timeOffset="88903.9">29591 11748 0,'0'21'32,"0"0"-32,0 0 0,0 0 0,0 0 15,0 1-15,-21 20 0,21-21 16,-21 0-16,21 22 0,0-22 16,-22 0-16,22 0 0,0 0 0,0 0 15,0 1-15,0-1 16,22-21 15,-22-21-31,21-1 0,0 1 16,-21 0-16</inkml:trace>
  <inkml:trace contextRef="#ctx0" brushRef="#br1" timeOffset="89275.03">29612 11451 0,'0'0'0,"0"-21"0,-21 21 0,0 0 16,0 0-16,21 21 0,0 0 16,-22 1-16,22-1 0,0 0 0,0 0 15,0 0-15,0 0 0,0 1 16,0-1-16,0 0 0,22 0 16,-1-21-1,0 0-15,0 0 16,0 0-16,0 0 15,1-21-15,-1 0 0,-21 0 0,0-1 16,0 1 0,0 0-16,0 0 0,0 0 0,0-22 15,0 22-15,0 0 0,0 0 0,0 0 16,0 0 0,-21 21-16,-1 21 15,22 0-15,-21-21 0,21 21 16,0 0-16,0 0 0,0 1 0,0-1 15,0 0-15,0 0 0,0 0 16,0 0 0</inkml:trace>
  <inkml:trace contextRef="#ctx0" brushRef="#br1" timeOffset="89550.87">29993 11451 0,'0'0'0,"21"-21"0,-21 0 0,21 0 0,1 0 16,-22-1-16,0 1 0,21 21 0,0 0 16,-21 21-1,0 1-15,0-1 0,0 0 0,0 21 16,-21 1-16,0-1 0,21-21 16,-22 43-16,1-43 0,21 21 0,-21 0 15,0 1-15,21-1 0,0 0 16,-21 1-16,21-1 0,-21 0 15,21 1-15,0-22 0,0 0 0,-22 21 16,22-20-16,0-1 0,22-21 31,-1 0-31,0 0 0,0 0 0,21-21 16</inkml:trace>
  <inkml:trace contextRef="#ctx0" brushRef="#br1" timeOffset="90158.93">30713 11832 0,'0'0'0,"0"-21"15,0 0-15,0 0 0,0 0 16,0-1-16,0 1 0,0 0 0,0 0 16,0 0-16,-21 0 0,-1-1 15,1 1-15,0 21 0,0 0 16,0 0-16,0 0 0,-1 21 15,-20-21-15,21 22 0,0-1 0,-22 0 16,22 21-16,0-21 0,0 1 16,0 20-16,0-21 0,-1 0 15,22 22-15,0-22 0,0 21 0,0-21 16,0 0-16,0 22 0,0-22 16,0 0-16,0 0 0,22-21 0,-1 21 15,0-21-15,0 0 0,0 0 16,0 0-16,1 0 0,20 0 15,-21 0-15,0-21 0,0 0 0,1 0 16,-1 0-16,0 0 0,0-22 16,0 22-16,0-21 0,1 21 0,-1-22 15,-21 1-15,21 0 0,0-1 16,-21 1-16,21 0 0,0-1 0,-21 1 16,22 0-16,-22-1 0,0 1 0,0 0 15,21-1-15,-21 1 16,0 21-16,21-22 0,-21 22 0,0 0 15,0 42 1,-21 0-16,0 1 0,-1 20 16,22 0-16,0 1 0,-21 20 0,21-21 15,0 1-15,0 20 0,0-20 16,0-1-16,0 0 0,0 1 0,0-1 16,21 0-16,-21-21 0,22 22 15,-1-22-15,-21 0 0,21 0 0,0 0 16,-21 1-16,21-1 0,0-21 15,1 0-15,-1 0 0,0 0 16,0 0-16,0 0 0,0 0 16,1 0-16,-1 0 0,0 0 15</inkml:trace>
  <inkml:trace contextRef="#ctx0" brushRef="#br1" timeOffset="90366.22">31581 12129 0,'0'21'16,"-22"-21"15,1 0-31,0 0 15,0 0-15</inkml:trace>
  <inkml:trace contextRef="#ctx0" brushRef="#br1" timeOffset="122567.32">889 14901 0,'-21'0'15,"0"0"-15,-1 0 0,1 0 16,0 0-16,0 0 16,0 0-16,0 0 0,-1 0 0,1 0 15,0 0-15,0 0 0,0 0 16,0 0-16,-1 0 16,1 0-16,42 0 31,1 0-31,20 0 15,0 0-15,1 0 0,-1 0 0,0 0 16,22 0-16,-1 0 0,1 0 16,-1 0-16,1 0 0,-1-21 0,22 21 15,-22 0-15,1 0 0,-1 0 16,1-21-16,-22 21 0,22 0 16,-22 0-16,-21 0 0,0 0 15,1 0-15,-1 0 0,-42 0 63,-1 0-48,1 0-15,0 0 0,0 0 16,0 0-16,0 0 0,-1 0 16</inkml:trace>
  <inkml:trace contextRef="#ctx0" brushRef="#br1" timeOffset="122959.09">720 14986 0,'0'0'0,"-22"0"15,44 0 1,-1 0-16,0 0 16,21 0-16,1 0 0,-1 0 15,0 0-15,22 0 0,-1 0 16,1 0-16,-1-21 0,1 21 16,-1-21-16,1 21 0,-1 0 0,1-21 15,-1 21-15,-20 0 0,-1-22 16,0 22-16,1 0 0,-22 0 15,0 0-15,0 0 0,0 0 0,0 0 16,-21-21 31,-21 21-47,0 0 16,21-21-16,0 0 15</inkml:trace>
  <inkml:trace contextRef="#ctx0" brushRef="#br1" timeOffset="123454.78">1460 14457 0,'22'63'31,"-1"-41"-31,0-1 0,0 0 16,21 0-16,-20 0 0,-1 0 16,21 1-16,-21-1 0,22-21 0,-1 21 15,-21-21-15,21 0 0,1 21 16,-22-21-16,21 21 0,-21-21 0,1 0 15,-1 0-15,0 0 0,0 0 16,-42 21 31,0-21-47,0 22 0,-1-22 16,1 21-16,-21-21 0,21 21 15,-22 0-15,22 0 0,-21 0 0,0 1 16,20-1-16,-20 21 0,0-21 15,-1 0-15,22 1 0,-21 20 0,21-21 16,0 0-16,-1 0 0,1 22 16,21-22-16,0 0 0,-21 0 15,21 0-15,0 1 0,21-22 32,0-22-32,1 1 15</inkml:trace>
  <inkml:trace contextRef="#ctx0" brushRef="#br1" timeOffset="125638.99">3471 14182 0,'21'-21'0,"-42"42"0,42-64 16,-21 22-1,0 0-15,0 0 0,0 0 0,0 0 16,0-1-16,-21 22 16,0 0-16,0 0 15,0 0 1,0 0-16,21 22 0,-22-1 15,22 21-15,-21-21 0,21 0 16,-21 22-16,21-1 0,0 0 0,-21 1 16,0 20-16,21-20 0,-21-1 15,-1 21-15,22-20 0,-21-1 0,0 0 16,0 1-16,21-1 0,-21 0 16,0 1-16,21-22 0,-22 0 15,22 0-15,-21 0 0,21 1 16,-21-22-16,21 21 0,-21-21 15,21-21 1,0-1-16,0 1 0,0 0 16,0 0-16,0 0 0,0-22 0,0 1 15,0 21-15,-21-21 0,21-1 16,0 1-16,-21 0 0,21-1 0,0 22 16,0-21-16,0 21 0,0-1 15,0 44 1,0-1-1,0 0-15,0 0 0,0 21 16,0-20-16,21 20 0,0-21 16,-21 21-16,21-20 0,0-1 0,0 21 15,1-21-15,-1 0 0,0 1 16,21-1-16,1 0 0,-22 0 0,21 0 16,0-21-16,22 0 0,-22 0 15,1 0-15,-1 0 0,21 0 0,-20 0 16,-1-21-16,22 0 0,-22 0 15,0 21-15,1-21 0,-22-22 0,21 22 16,-21 0-16,0 0 0,-21-22 16,0 22-16,0-21 0,0 21 0,0-22 15,0 22-15,0 0 0,0-21 16,-21 21-16,0-1 0,0 22 16,0 0-16,0 0 0,-1 0 0,1 0 15,0 22-15,0-1 16,21 0-16,0 0 0,0 0 0,0 22 15,-21-22-15,21 21 0,0-21 16,0 22-16,0-22 0,21 0 0,-21 21 16,21-21-16,0-21 0,0 22 15,22-1-15,-22-21 0,0 0 0,0 0 16,22 0-16,-22 0 0,21 0 16,-21 0-16,0 0 0,22 0 0,-22-21 15,0-1-15,21 1 16,-20 0-16,-1 0 0,0 0 0,0-22 15,0 22-15,0 0 0,-21-21 0,0 21 16,0-1-16,0-20 0,0 21 16,0 0-16,0 0 0,0 42 31,0 0-31,0 0 16,0 21-16,0-20 0,0 20 15,0-21-15,0 21 0,0-20 0,0-1 16,0 21-16,0-21 0,0 0 15,0 1-15,0-1 0,0 0 16,22-21 15,-1 0-31,-21-21 16,0 0-16,21-1 0,-21 1 16,21-21-16,-21 21 0,21 0 0,-21-22 15,0 1-15,21 21 0,1-22 16,-1 22-16,-21-21 0,21 21 0,0 0 15,0-1-15,0 22 16,1 22 0,-1-22-16,-21 21 15,0 0-15,21 0 0,-21 0 0,21 0 0,-21 22 16,0-22-16,21 0 0,-21 0 16,21 22-16,1-22 0,-1 0 15,-21 0-15,21 0 0,0-21 0,0 21 16,0 1-16,1-22 0,20 0 15,-21 0-15,0 0 0,22 0 0,-22 0 16,21 0-16,-21 0 0,0-22 16,22 1-16,-22 21 0,0-21 0,21 0 15,-20-21-15,-1 20 0,0 1 0,-21-21 16,21 21-16,-21 0 16,0-22-16,0 22 0,0-21 0,0 21 0,0-1 15,-21 1-15,0 21 16,0-21-16,-1 21 0,1 0 0,0 0 15,0 0-15,0 0 0,0 21 16,-1-21-16,1 21 0,0 1 0,0-1 16,0 0-16,0 0 0,-1 21 15,1-20-15,21-1 0,0 0 0,0 0 16,0 0-16,0 0 0,0 1 0,0-1 16,0 0-16,21-21 15,1 0-15,-1 0 16,0 0-16,0 0 15,0-21-15,0 21 0,1-21 0,-1-1 16,0 1-16,0 0 0,0 0 0,0 0 16,1 0-16,-22-1 15,21 1-15,-21 0 0,0 0 0,0 0 16,0 0-16,0 42 47,0 0-47,0 0 0,0 0 15,0 22-15,0-1 0,0-21 16,0 21-16,0 1 0,0-1 0,0 0 16,21 22-16,-21-22 0,21 1 0,-21 20 15,0 1-15,0-1 16,21 1-16,-21-1 0,21 1 0,-21-1 16,0 22-16,0-22 0,22 1 0,-22-1 15,21 22-15,-21-22 0,21 1 16,-21 21-16,0-22 0,21 1 0,-21-1 15,0 1-15,0-1 0,0-21 16,0 22-16,0-22 0,0 1 0,-21-22 16,0 21-16,21-21 0,-21 0 0,-1 1 15,1-1-15,0 0 0,0-21 16,0 0-16,0 0 0,-22 0 0,1-21 16,21 0-16,-22-1 0,1 1 0,0-21 15,-1 21-15,-20-22 16,21-20-16,-1 21 0,-20-22 0,20 1 15,1-1-15,0 1 0,-1 20 16,22-20-16,0-1 0,21 22 0,0-22 16,0 22-16,0-21 0,0 20 15,0-20-15,21 20 0,0-20 0,1 21 16,20-22-16,-21 1 0,21 20 0,-20-20 16,20 20-16,0 1 0,-21 0 15,22 21-15,-1-1 0,-21-20 16,0 21-16,1 21 0,-1-21 0,0 0 15,0 21-15,0-22 0,-21 1 16,21 21-16</inkml:trace>
  <inkml:trace contextRef="#ctx0" brushRef="#br1" timeOffset="125966.81">5482 14097 0,'0'0'0,"0"21"32,0 0-32,0 1 0,0 20 15,0-21-15,0 21 0,-21 1 0,21 20 16,-21-20-16,21 20 0,0-21 15,0 1-15,0-1 0,0 0 0,0 1 16,0-1-16,0-21 0,0 22 0,0-22 16,0 0-16,0 0 0,0 0 15,0 0-15,21-21 16,0 0-16,0-21 16,0 0-1,1 0-15,-22-21 0,21 20 0</inkml:trace>
  <inkml:trace contextRef="#ctx0" brushRef="#br1" timeOffset="126470.52">5842 14097 0,'0'21'31,"0"0"-15,0 1-16,0 20 0,0-21 15,0 21-15,0 1 0,0-1 0,0 0 16,0 22-16,0-22 0,0 1 16,0-1-16,0 21 0,0-41 15,0 20-15,0 0 0,0-21 0,0 1 16,0-1-16,0 0 0,0 0 16,0 0-16,0-42 31,0 0-16,0 0-15,0-22 0,0 22 16,21 0-16,-21 0 0,21-21 16,-21-1-16,21 1 0,1 21 15,-22-22-15,21 1 0,0 0 16,21 21-16,-21-1 0,1 1 0,20 0 16,-21 21-16,21 0 0,-20 0 15,20 21-15,-21 0 0,0 1 0,0-1 16,22 21-16,-43 0 0,21 1 0,0-22 15,-21 21-15,0 1 0,0-1 16,0-21-16,0 21 0,0-20 0,0-1 16,-21 0-16,21 0 0,-21 0 15,21 0-15,0 1 0,-21-22 0,-1 21 16,1-21-16,0 0 31,0-21-31,21-1 0,-21 1 16</inkml:trace>
  <inkml:trace contextRef="#ctx0" brushRef="#br1" timeOffset="126674.4">5482 14436 0,'-21'0'0,"42"0"0,-63 0 15,63 0 16,0 0-31,0-21 16,0 21-16,22-22 0,-1 22 16,0 0-16,1-21 0,-1 21 0,-21-21 15,22 21-15,-1 0 0,-21 0 16</inkml:trace>
  <inkml:trace contextRef="#ctx0" brushRef="#br1" timeOffset="128199.9">7599 14139 0,'-21'0'16,"-1"0"-1,22 22 1,0-1-16,0 0 16,22 0-1,-1-21-15,0 21 0,0-21 16,0 0-16,22 0 0,-22 0 0,0 0 15,21 0-15,1 0 0,-1 0 16,0-21-16,1 21 0,-1-21 0,-21 0 16,21 21-16,1-21 0,-22-1 15,0 1-15,0 21 0,-21-21 16,0 0-16,0 0 0,0 0 16,-21-1-16,-21 22 0,21-21 15,-22 21-15,1 0 0,0 0 0,-1 0 16,1 0-16,-22 0 0,22 0 15,0 0-15,-22 21 0,22 1 0,0-1 16,-1 0-16,1 0 0,21 21 0,-22-20 16,22 20-16,21 0 0,0-21 15,0 22-15,0-1 0,0-21 0,0 22 16,21-22-16,1 0 16,-1 0-16,21 0 0,-21 0 0,22 1 15,-1-22-15,0 0 0,1 0 0,-1 0 0,0 0 16,1 0-16,-1 0 15,0 0-15,-21 0 0,1 0 0,-1-22 16,-42 22 0,-1 0-16,1 0 15,-21 0-15,0 0 0,-22 0 0,22 0 16,-1 22-16,1-1 0,-21-21 16,41 21-16,-20 0 0,0 21 0,21-20 15,-1-1-15,1 0 0,21 0 16,0 0-16,0 22 0,0-22 0,0 0 15,21 0-15,1 0 0,-1-21 16,0 0-16,0 21 16,21-21-16,1 0 0,-1 0 0,-21 0 15,22 0-15,20 0 0,-21 0 16,1-21-16,20 0 0,-20 0 0,-1 0 16,0 0-16,1-1 0</inkml:trace>
  <inkml:trace contextRef="#ctx0" brushRef="#br1" timeOffset="128434.57">8340 14393 0,'0'0'0,"0"-21"0,0 42 31,21 1-15,0 20-16,0-21 0,-21 0 15,21 0-15,0 1 0,1 20 0,-22-21 16,21 0-16,0 0 0,0 1 0,-21-1 15,0 0-15,21 0 0,0-21 16,-21 21-16,0 0 16,22-21-16,-1-21 15,-21 0 1,0 0-16</inkml:trace>
  <inkml:trace contextRef="#ctx0" brushRef="#br1" timeOffset="128671.08">8721 14330 0,'-22'0'16,"1"21"-1,0 0-15,0 0 0,-21 1 0,20 20 16,-20-21-16,21 21 0,0-20 16,-22 20-16,22 0 0,0-21 0,0 22 15,0-22-15,0 21 0,-1-21 0,22 1 16,0 20-16,0-21 0,0 0 15,0 0-15,22-21 16,-1 0 0,0 0-16,0 0 0,21-21 15,-20 0-15,20 0 0,-21 0 0</inkml:trace>
  <inkml:trace contextRef="#ctx0" brushRef="#br1" timeOffset="129002.89">9038 14182 0,'-21'148'31,"21"-106"-31,0 22 0,0-1 16,0 1-16,0-1 0,0 1 0,0-1 15,0 22-15,21 0 0,-21-22 0,0 22 16,0-1-16,0 1 0,21 0 15,-21-1-15,0 1 0,21 0 0,-21-22 16,0 22-16,0 0 0,0-1 0,0-20 16,0 20-16,-21-20 0,21-1 15,-21 1-15,21-1 0,0-20 0,0-1 16,0 0-16,-21-20 0,21 20 16,0-21-16,0-63 31,0 21-31,0-22 0,0 1 15,21 0-15,-21-22 0,0 1 0,21-22 16</inkml:trace>
  <inkml:trace contextRef="#ctx0" brushRef="#br1" timeOffset="129350.75">9017 14732 0,'0'0'0,"-21"-42"0,0-1 16,-1 1-16,1 21 0,21-21 0,0-1 15,-21 22-15,21 0 0,0-21 0,0 20 16,0-20-16,0 21 0,21 0 16,0 0-16,22-1 0,-1 1 15,0 0-15,22 21 0,-22 0 0,22 0 16,-22 0-16,0 0 0,1 21 0,-1 0 16,0 1-16,-20 20 0,20 0 15,-21 1-15,-21-1 0,0 0 0,0 1 16,0-1-16,-42 0 0,21 1 15,-22-22-15,1 21 0,0-21 0,-1 0 16,1 1-16,0-1 0,-1 0 16,22-21-16,-21 0 0,21 21 15,-1-21-15,1 0 0,0 0 16,21-21-16,0 0 0,21 0 16,0-1-16,1 1 15,20 21-15,-21-21 0,21 0 0,-20 0 16,20 0-16</inkml:trace>
  <inkml:trace contextRef="#ctx0" brushRef="#br1" timeOffset="129790.5">9715 14457 0,'0'-21'0,"-42"-22"16,42 22-1,0 0-15,0 0 0,0 0 16,0 0-16,21-1 16,0 22-16,1 0 0,-1 0 0,21 0 15,-21 0-15,0 0 0,22 0 16,-22 22-16,21-1 0,-21 0 0,1 0 16,20 21-16,-21-20 0,0 20 15,0 0-15,-21-21 0,0 22 0,0-22 16,0 0-16,0 21 0,0-20 15,0-1-15,0 0 0,-21 0 16,0-21-16,0 0 16,0 0-1,21-21-15,0 0 16,0 0-16,0-1 0,0 1 0,0 0 16,0-21-16,0-1 0,0 22 15,21-21-15,-21 0 0,21-1 0,0 22 16,-21-21-16,21 21 0,1-1 0,-1 1 15,0 0-15,0 21 0,0-21 16,0 21-16,1 0 0,-1 0 0,0 0 16,0 0-16,0 0 15</inkml:trace>
  <inkml:trace contextRef="#ctx0" brushRef="#br1" timeOffset="130826.63">10435 14584 0,'0'21'0,"0"-42"0,0 63 0,0-21 16,21-21 0,0 0-16,-21-21 15,22 0-15,-1 0 0,0 21 0,0-21 16,0 0-16,0-22 0,1 22 16,-1 0-16,0-21 0,0 20 15,0-20-15,-21 21 0,0-21 16,0 20-16,0 1 0,0 0 0,0 0 15,-21 21-15,0 0 16,0 0-16,0 0 0,-1 0 16,1 21-16,0 0 0,0 0 0,0 22 15,0-22-15,-1 21 0,22-21 0,0 22 16,0-1-16,0-21 0,0 22 16,0-22-16,0 21 0,0-21 0,0 0 15,22 1-15,-1-1 0,0 0 0,0-21 16,0 21-16,0-21 0,1 0 15,20 0-15,0 0 0,-21 0 16,22 0-16,-1 0 0,22-21 16,-22 0-16,0 0 0,1-1 0,-1 1 15,0 0-15,1-21 0,-1 21 0,0-22 16,-21 1-16,1 0 0,20-1 16,-42 1-16,0 21 0,0-22 0,0 22 15,0 0-15,-21 21 16,0 0-16,-1 0 0,1 0 15,-21 21-15,21 0 0,0 1 0,-1-1 16,1 0-16,21 21 0,0-21 16,0 1-16,0 20 0,0-21 15,0 0-15,21 0 0,1 22 0,-1-22 0,0 0 16,0-21-16,0 21 16,0 0-16,1 1 0,-1-1 15,-42-21 16,-1 0-15,1-21-16,0-1 0,0 22 0,0-21 16,0 21-16,-1 0 15,1 0-15,0 0 16,21 21 0,0 1-16,0-1 15,21 0-15,0-21 0,1 21 0,-1-21 16,0 0-16,0 0 15,0 21-15,22-21 0,-22 0 0,0 0 16,0 0-16,21 0 0,-20 0 0,20-21 16,-21 21-16,21-21 0,1 0 15,-22 0-15,21-1 0,-21 1 0,22 0 16,-1-21-16,-21 21 0,22-22 0,-1 1 16,-21-22-16,0 22 0,0 0 15,1 21-15,-22-22 0,0 1 0,0 21 16,0 0-16,-22-1 0,1 22 15,0 0-15,0 0 0,0 0 0,0 0 16,-1 0-16,1 22 0,21-1 16,0 0-16,0 0 0,0 0 0,0 22 15,0-22-15,0 21 0,0 0 16,0-20-16,21 20 0,-21-21 0,0 0 16,22 22-16,-22-22 0,21 0 15,-21 0-15,0 0 0,0 0 16,0 1-16,-21-22 15,-1 0 1,1 0-16,0 0 16,0-22-16,21 1 15,0 0-15,0 0 16,0 0-16,21 0 16,0-1-16,22 1 0,-22 21 0</inkml:trace>
  <inkml:trace contextRef="#ctx0" brushRef="#br1" timeOffset="131064.5">12340 14224 0,'0'0'0,"0"21"47,-21 0-47,0 1 0,0-1 15,21 21-15,0-21 0,0 0 0,-22 22 16,22-22-16,-21 0 0,21 0 15,-21 22-15,21-22 0,0 0 0,0 0 16,-21 0-16,21 0 16,21-21-1,0 0-15,0 0 16,1 0-16,-1-21 0,0 21 0</inkml:trace>
  <inkml:trace contextRef="#ctx0" brushRef="#br1" timeOffset="131783.26">12721 14288 0,'0'0'0,"21"-22"0,0 1 0,-21 0 0,0 0 16,0 42 15,0 0-31,0 0 0,-21 1 0,0-1 16,0 21-16,21-21 0,0 22 15,-21-1-15,21-21 0,-21 21 0,21-20 16,0-1-16,0 21 0,0-21 0,0 0 15,0 1-15,0-1 16,21 0-16,0-21 16,0 0-1,0-21 1,0 0-16,-21-1 0,0 1 16,0 0-16,0 0 0,0-21 0,0 20 15,0-20-15,0 0 0,22-1 16,-22 1-16,21 0 0,-21 21 0,21-22 15,0 22-15,-21 0 0,21 0 16,0 21-16,1 0 0,-1 0 0,21 0 16,-21 0-16,0 0 0,22 0 0,-22 21 15,21 0-15,-21 0 0,1 0 16,-1 22-16,21-22 0,-21 21 0,0-21 16,-21 22-16,22-22 0,-22 21 15,21-21-15,-21 1 0,0-1 16,0 0-16,0 0 0,0 0 0,0 0 15,0 1-15,-21-22 47,21-22-47,0 1 0,0-21 16,0 21-16,0 0 0,21-22 16,0 1-16,0 0 0,0-22 0,0 22 15,22-1-15,-22 1 0,21 0 16,-21-1-16,22 1 0,-1 21 0,0-21 15,-20 42-15,20-22 0,-21 22 16,0 0-16,0 22 0,1-1 16,-1 0-16,0 0 0,-21 21 0,21 1 15,-21-1-15,0 0 0,0 1 0,0-1 16,0 22-16,0-43 0,0 21 16,0 0-16,-21-20 0,21 20 0,-21-21 15,0 0-15,21 0 0,0 1 16,-22-22-16,22 21 0,-21-21 15,0 0 1,0-21-16,0-1 0,21 1 16,-21 0-16,-1 0 0</inkml:trace>
  <inkml:trace contextRef="#ctx0" brushRef="#br1" timeOffset="131974.31">12996 13885 0,'0'0'0,"-21"0"16,0 0-16,0 0 15</inkml:trace>
  <inkml:trace contextRef="#ctx0" brushRef="#br1" timeOffset="132446.44">15748 13970 0,'0'0'16,"0"-21"-16,21 0 15,-21 42 17,0 0-32,0 21 15,0-20-15,0-1 0,0 0 0,0 21 16,0-21-16,0 1 0,0 20 15,0-21-15,-21 0 0,21 0 0,0 1 16,0-1-16,0 0 0,0 0 16,21-21-1,0 0 1,0 0-16,1-21 0,20 0 16,-21 21-16</inkml:trace>
  <inkml:trace contextRef="#ctx0" brushRef="#br1" timeOffset="132802.84">16277 13970 0,'21'-21'0,"-42"42"0,63-63 0,-42 21 0,22-1 16,-44 22-1,1 0-15,0 0 16,0 0-16,-21 22 0,20-1 16,1-21-16,0 21 0,0-21 0,-21 21 15,20 0-15,1-21 16,21 21-16,21-21 15,1 0-15,-1 0 16,0 0-16,21 0 0,-21 0 16,22 22-16,-1-22 0,0 21 15,1-21-15,-1 21 0,-21-21 0,22 21 16,-22 0-16,0 0 0,0 1 16,-21-1-16,0 0 0,0 0 15,-21 0-15,0-21 0,-22 21 16,22-21-16,-21 0 0,0 22 15,-1-22-15,1 0 0,0 0 0,-1 0 16,22 0-16,-21 0 0,21 0 16,-1 0-16,1-22 0,0 22 15,0-21-15,0 21 0,0-21 0,-1 0 0,1 0 16</inkml:trace>
  <inkml:trace contextRef="#ctx0" brushRef="#br1" timeOffset="133022.84">15811 13504 0,'0'0'15,"0"-21"1,0 42 31,0 1-47,0-1 15,0 0-15,0 0 0,0 0 16,0 0-16,0 1 0,0-1 16,0 0-16</inkml:trace>
  <inkml:trace contextRef="#ctx0" brushRef="#br1" timeOffset="133498.81">13970 15388 0,'0'0'0,"0"-21"0,0-21 0,0 21 16,0-1-16,0 1 0,0 0 16,0 42-1,0 0-15,0 1 16,0 20-16,-21 0 0,21-21 0,-21 22 15,-1 20-15,22-20 0,0-1 0,-21 0 16,21-21-16,-21 22 0,21-1 16,0 0-16,0 1 0,0-22 0,0 21 15,0-21-15,0 22 0,0-22 0,0 0 16,0 0-16,21 0 16,0-21-16,1 0 15,-1 0-15,0-21 0,0 0 16,0 0-16,-21 0 0,0 0 15,21-1-15,-21 1 0,0 0 0</inkml:trace>
  <inkml:trace contextRef="#ctx0" brushRef="#br1" timeOffset="134303.12">13779 15663 0,'0'0'0,"-21"0"0,0 0 16,42 0-1,0 0-15,1 0 16,-1 0-16,21 0 0,-21 0 15,22 0-15,-1 0 0,0 0 0,1-21 16,-1 21-16,21 0 0,-20 0 16,-1-21-16,0 21 0,1 0 15,-1 0-15,0 0 0,-20 0 0,-1 0 16,0 0-16,-21 21 16,0 0-16,0 1 15,-21-1-15,0 0 0,-1 21 0,1-21 16,0 1-16,21-1 0,-21 0 15,21 0-15,-21 0 0,21 0 0,0 1 16,21-22 0,0 21-16,0-21 0,0 0 15,1 0-15,-1 0 0,0-21 16,0 21-16,0-22 0,0 1 0,1 21 16,-1-21-16,0 0 0,0 0 15,-21 0-15,0-22 0,0 22 0,0 0 16,0 0-16,0 0 0,-21-1 15,0 1-15,-22 0 0,22 0 0,0 0 16,-21 21-16,21 0 0,-1 0 0,-20 0 16,21 0-16,0 0 0,0 0 15,21 21 1,21-21 0,0 0-16,0 0 0,0 0 0,22 0 15,-22 0-15,21 0 0,-21 0 16,22 0-16,-22 0 0,21 0 15,-21 0-15,22 0 0,-22 0 0,0 0 16,0 0-16,0 0 0,0 21 0,1 0 16,-1 0-16,-21 1 15,0-1-15,0 0 0,0 0 0,0 0 16,0 0-16,0 1 0,0-1 0,0 0 16,-21 0-16,21 0 0,0 0 15,0 1-15,21-22 16,0 0-16,0 0 15,0 0-15,22 0 16,-22 0-16,0-22 0,0 22 0,21-21 16,-20 0-16,-1 0 0,0 0 15,0 0-15,0-1 0,0 1 0,-21-21 16,0 21-16,0-22 0,0 22 0,0 0 16,-21-21-16,-21 21 0,21-1 15,-22 1-15,22 0 0,-21 0 0,0 21 16,-1 0-16,22-21 0,-21 21 15,21 0-15,-22 0 0,22 0 0,0 0 16,42 0 15,0 0-15,22 0-16</inkml:trace>
  <inkml:trace contextRef="#ctx0" brushRef="#br1" timeOffset="135343.15">16235 14796 0,'0'0'16,"-21"0"-16,21-22 15,0 44 1,0-1 0,0 0-16,0 0 0,0 21 0,0 1 15,0-1-15,0 0 0,0 1 0,0 20 16,0-20-16,0-1 0,21 21 16,-21-20-16,21-1 0,-21 0 15,21-20-15,-21 20 0,0-21 16,0 0-16,0 0 0,0 1 0,0-1 15,0 0-15,0-42 47,0 0-47,0-1 0,-21 22 16,21-21-16,0 0 0,-21 0 16,21-21-16,0-64 15,0 63-15,0 22 16,21-21-16,0 21 0,0 0 0,0-1 15,1 1-15,-1 0 0,0 21 16,21 0-16,-21 0 0,22 0 16,-22 0-16,21 0 0,-21 21 0,22 0 15,-22 1-15,0-1 0,0 21 16,-21-21-16,0 22 0,0-22 0,0 21 16,0-21-16,0 0 0,0 22 0,-21-22 15,0 0-15,0 0 0,-22-21 16,22 21-16,0 1 0,-21-22 0,21 0 15,-1 21-15,1-21 0,0 0 16,0 0-16,0 0 0,0 0 0,21-21 47,0-1-31,21 1-16,0 21 0,0-21 15,0 0-15,0 21 0</inkml:trace>
  <inkml:trace contextRef="#ctx0" brushRef="#br1" timeOffset="135619.41">16976 15113 0,'0'64'15,"0"-43"-15,0 21 16,0-21-16,0 0 0,0 1 15,0-1-15,0 0 0,0 21 0,0-21 16,0 1-16,0-1 16,0 0-16,0 0 0,0 0 15,0 0-15,0 1 16,0-44 31,0 1-47,0 0 15,0 0-15</inkml:trace>
  <inkml:trace contextRef="#ctx0" brushRef="#br1" timeOffset="135959.23">17018 14880 0,'0'0'15,"0"-21"-15,-21 21 0,42 0 94,0-21-94,-21 0 31,-21 21-15,0 0-16,0 0 15,-1 0-15,1 0 0,0 0 16,21 21 0,0 0-1,0 0 1,0 0-16,21 1 0,0-22 16,1 21-16,-1 0 0,0-21 0,21 21 15</inkml:trace>
  <inkml:trace contextRef="#ctx0" brushRef="#br1" timeOffset="136823.73">17822 15134 0,'0'-21'0,"0"42"0,0-63 0,0 21 15,-21 0-15,21-1 0,-42 22 16,21-21-16,-22 21 0,22 0 16,-21-21-16,-1 21 0,22 0 0,-21 0 15,0 0-15,-1 21 0,22-21 16,-21 21-16,21 1 0,-22 20 0,22-21 16,0 0-16,0 0 0,0 22 0,21-22 15,0 0-15,0 0 0,0 0 16,0 1-16,0-1 0,0 0 0,21-21 15,0 0-15,0 21 0,0-21 0,22 0 16,-22 0-16,21 0 0,0 0 16,1 0-16,-22-21 0,21 0 0,1 21 15,-22-21-15,0-1 16,21 1-16,-21 0 0,-21 0 0,22 0 16,-22 0-16,21-1 0,-21 1 0,0 0 15,0 0-15,0 0 0,0 0 16,0-1-16,-21 22 31,-1 22-31,22-1 16,-21 0-16,21 0 0,-21 21 0,21-20 15,-21 20-15,21 0 0,0 1 0,0-1 16,0 0-16,-21 1 0,21-1 16,0 21-16,0-20 0,0-1 0,0 22 15,0-22-15,0 0 0,0 22 16,0-1-16,0-20 0,0 20 15,0 1-15,0-1 0,0-21 0,0 22 16,0-22-16,0 22 0,0-22 0,0 22 16,0-22-16,-21 21 0,21-20 15,0-1-15,0 22 0,0-22 0,0 0 16,0 1-16,0-1 0,0 0 16,0 1-16,0-22 0,0 21 0,0-21 15,0 0-15,0 1 0,21-22 16,-21 21-16,0-42 31,0-1-31,0 1 0,-21 0 16,-1 0-16,22-21 0,-21-1 15,0 1-15,0 0 0,0-22 0,0 22 16,-1-22-16,1 22 0,0-22 0,0 1 16,0-1-16,0 1 0,21-1 15,0 1-15,-22 21 0,22-22 0,0 1 16,0 20-16,0 1 0,22 0 15,-1-1-15,0 22 0,0-21 0,21 21 16,-20-22-16,20 22 0,-21 0 16,21 0-16,-20 0 0,20-1 0,-21 1 15,21 0-15,-20 0 0,-1 21 16,21-21-16,-21 0 0,0-1 0,1 1 16,-1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1T01:57:25.0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1397 445 0,'0'-22'15,"21"1"-15,-21 0 16,0 0 0,0 0-1,0 42 32,0 0-47,0 0 16,0 0-16,21 22 15,0-22-15,1 21 0,-1 1 0,21-1 16,-21 0-16,22 1 0,-22 20 16,0-21-16,21 22 0,-21-22 0,1 22 15,-1-22-15,21 22 0,-21-22 16,0 0-16,1 1 0,-1-1 15,0-21-15,-21 21 0,21-20 0,0-1 16,-21 0-16,0 0 0,0 0 16,0 0-16,21-21 15,-21 22-15,0-44 32,0 1-32,0 0 15,0 0-15,0-21 0,0 20 0,0-20 16</inkml:trace>
  <inkml:trace contextRef="#ctx0" brushRef="#br0" timeOffset="361.79">2095 360 0,'-21'-21'0,"0"21"15,0 0-15,0 0 16,0 0-16,-1 0 16,22 21-16,-21 0 0,0 0 15,-21 0-15,21 22 0,-1-1 0,-20 0 16,21 1-16,-21-1 0,-1 22 16,1-1-16,-22 1 0,22-1 0,0 1 15,-1-22-15,1 21 0,21-20 16,-21 20-16,-1-20 0,22-22 0,0 21 15,0 0-15,0-20 16,-1 20-16,1-21 0,21 0 16,-21-21-16,21 21 0,0 1 0,21-22 31,0 0-15,1-22-16,-1 1 0,0 0 15</inkml:trace>
  <inkml:trace contextRef="#ctx0" brushRef="#br0" timeOffset="903.98">2201 1037 0,'0'0'15,"0"-21"-15,0 0 0,0 0 0,0 0 16,0 42 15,0 0-31,0 0 0,0 21 16,0-20-16,0 41 0,21-21 16,-21 1-16,0 20 0,0-20 0,22 20 15,-22 1-15,21-1 0,-21 22 16,0-22-16,0 22 0,0-22 0,0 22 15,0-21-15,-21 20 16,-1-20-16,22-1 0,0 1 0,-21-1 0,21 1 16,-21-1-16,21-20 15,0-1-15,0 0 0,0 1 0,0-1 16,0-21-16,0 0 0,0-42 31,0 0-15,0 0-16,0-22 0,0 1 0,0-21 15,0 20-15,21-20 0</inkml:trace>
  <inkml:trace contextRef="#ctx0" brushRef="#br0" timeOffset="1260.78">2286 1249 0,'0'0'16,"-21"-21"-16,21-22 0,-21 22 0,21 0 15,0 0-15,0 0 0,0 0 0,0-22 16,0 22-16,0 0 0,0 0 16,0 0-16,21-1 0,0 1 15,0 0-15,0 0 0,0 21 0,1 0 16,-1 0-16,21 0 0,-21 0 16,22 0-16,-22 21 0,21-21 15,-21 21-15,0 22 0,1-22 16,-1 0-16,-21 21 0,0 1 0,0-22 15,0 21-15,-21 0 0,-1 1 16,-20-22-16,21 21 0,-21-21 0,-1 22 16,1-22-16,0 0 0,-1 0 15,22 0-15,0 1 0,0-22 0,0 21 16,-1-21-16,44 0 31,-1-21-15,0 21-16,0-22 0</inkml:trace>
  <inkml:trace contextRef="#ctx0" brushRef="#br0" timeOffset="1836.45">3196 1058 0,'0'-21'0,"0"42"0,0-63 0,0 21 16,0 0-16,0-22 16,0 22-16,0 0 0,0 0 0,0 0 15,-21 0-15,0 21 16,0 0-16,-1 0 0,1 0 16,0 0-16,-85 105 15,85-62-15,0-1 16,0 0-16,0 1 0,-1-1 15,22 0-15,0-20 0,-21 20 0,21 0 16,0-21-16,0 1 0,0 20 16,0-21-16,0 0 0,0 0 15,21-21-15,1 0 0,-1 0 16,0 0-16,0 0 0,0 0 0,0 0 16,1-21-16,-1 0 0,21 0 15,-21 0-15,0 0 0,1-22 16,-1 22-16,0-21 0,0-1 15,0 1-15,-21 0 0,21-1 0,-21 1 16,0 21-16,0-21 0,0-1 16,0 22-16,0 0 0,0 0 0,-21 42 31,21 0-31,-21 0 0,21 22 16,-21-22-16,21 21 0,0 0 15,0 1-15,0-22 0,0 21 0,0 1 16,0-22-16,0 21 0,0-21 15,0 0-15,0 1 0,0-1 0,0 0 16,21 0-16,-21 0 16,21-21-16,0 0 0,1 0 15,-1 0-15,0 0 0,0 0 16,0-21-16,0 21 0</inkml:trace>
  <inkml:trace contextRef="#ctx0" brushRef="#br0" timeOffset="2140.33">3746 487 0,'0'0'0,"-21"0"16,21-21-16,-21 21 0,0 0 16,21 21-16,0 0 0,0 0 15,0 22-15,0-22 0,0 21 16,0 22-16,0-22 0,0 21 0,0 1 15,0-22-15,0 22 0,0-22 16,0 22-16,0-22 0,-21 0 0,21 1 16,0-22-16,-21 21 0,21-21 15,0 0-15,0 1 0,0-1 0,0 0 16,21-42 15,0 0-15,0-1-16,0 1 0,0-21 15</inkml:trace>
  <inkml:trace contextRef="#ctx0" brushRef="#br0" timeOffset="2677.02">4064 381 0,'0'0'0,"0"21"16,0 0-16,0 1 15,0-1-15,0 0 0,0 21 0,0 1 0,0-1 16,0 0-16,0 22 16,0-22-16,0 22 0,0-22 0,0 21 15,0-20-15,0-1 0,0 0 16,0 1-16,0-1 0,-21 0 0,21-20 16,0-1-16,0 0 0,0 0 0,0 0 15,0 0-15,0-42 47,0 0-47,0-21 16,0 21-16,0-1 0,0-20 15,21 0-15,0-1 0,-21 22 0,21-21 16,0 0-16,-21-1 16,22 1-16,-1 21 0,0 0 0,0-1 15,21 1-15,-20 0 0,-1 21 16,0 0-16,0 0 0,21 0 0,-20 0 15,-1 0-15,0 21 0,0 0 16,0 22-16,0-22 0,1 21 0,-1-21 16,-21 22-16,0-22 0,0 21 15,0-21-15,0 22 0,0-22 0,0 0 16,0 0-16,0 0 0,0 1 0,-21-1 16,21 0-16,-22 0 0,1-21 15,21 21-15,-21-21 16,0 0-1,21-21 1,0 0-16,-21 21 16,0-21-16</inkml:trace>
  <inkml:trace contextRef="#ctx0" brushRef="#br0" timeOffset="2917.14">3387 826 0,'0'0'0,"0"-22"0,21 22 31,0 0-31,0 0 16,0 0-16,22 0 0,-1-21 16,0 21-16,1 0 0,-22 0 0,21-21 15,0 21-15,1 0 0,-22 0 16,21 0-16,-21 0 0,1 0 0,-1-21 15,0 21 1</inkml:trace>
  <inkml:trace contextRef="#ctx0" brushRef="#br0" timeOffset="3719.68">5651 402 0,'0'0'0,"0"-21"15,-21 21 1,21 21 0,0 0-16,-21 22 15,21-22-15,0 21 0,0 1 0,0-1 16,0 0-16,0 22 0,0-22 16,0 22-16,0-22 0,0 21 0,0-20 15,0-1-15,0 0 0,0 1 16,0-22-16,0 21 0,0-21 0,0 1 15,0-1-15,0 0 0,0 0 16,0-42 15,0 0-15,0 0-16,0-1 0,0 1 16,0-21-16,0 21 0,21-22 15,-21 22-15,21-21 0,1 0 0,-22-1 16,21 22-16,0-21 0,-21 21 0,21-1 15,0 1-15,22 0 0,-22 21 16,0 0-16,21 0 0,-21 0 0,22 0 16,-22 0-16,21 21 0,-21 22 15,22-22-15,-22 0 0,0 21 0,0-21 16,-21 22-16,0-22 0,0 21 16,0-21-16,0 22 0,0-22 15,-21 21-15,0-21 0,-21 1 16,20-1-16,-20 0 0,0 0 0,21 0 15,-22-21-15,22 21 0,-21-21 0,21 0 16,-1 0-16,1 0 0,0 0 16,21-21-1,0 0 1,21 21-16,0-21 0,1 0 0,-1 0 16</inkml:trace>
  <inkml:trace contextRef="#ctx0" brushRef="#br0" timeOffset="4532.22">6286 826 0,'0'0'0,"0"-22"31,0 44-15,0-1-16,0 0 0,0 0 0,0 0 15,0 0-15,0 22 0,0-22 16,-21 0-16,21 21 0,0-20 0,0 20 15,0-21-15,0 0 0,0 0 0,0 1 16,0-1-16,21 0 16,1 0-16,-1-21 0,0 0 0,0 0 15,0 0-15,22 0 16,-22 0-16,21 0 0,0-21 0,-20 0 16,20 0-16,-21-1 0,21 1 15,-20 0-15,-1 0 0,21-21 0,-21 20 16,0-20-16,-21 21 0,0-21 15,22 20-15,-22-20 0,0 21 0,0 0 16,0 0-16,0-1 0,0 1 16,-22 21-1,22 21 1,0 1-16,0-1 0,0 0 16,-21 21-16,21 1 0,0-22 0,0 21 15,-21 0-15,21 1 16,0-1-16,0 22 0,0-22 0,0 0 15,0 22-15,0-22 0,0 22 0,0-1 16,0 1-16,21-1 0,-21 1 16,21-1-16,-21 1 0,22-1 0,-22 22 15,21-22-15,-21 1 0,21-1 0,0 1 16,-21-1-16,21 22 0,0-22 16,1 1-16,-1-1 0,-21-20 0,21 20 15,-21-20-15,21 20 0,-21-21 0,0 1 16,0-22-16,0 21 0,0-21 15,0 1-15,0-1 0,0 0 0,-21 0 16,0 0-16,0 0 0,-1-21 16,-20 0-16,21 0 0,-21 0 0,20 0 15,-20 0-15,0 0 0,-1-21 16,1 0-16,-21 0 0,20 0 0,-20-22 16,20 1-16,-20 0 0,21-1 0,-1-20 15,1-1-15,0-20 0,-1 20 16,22 1-16,0-22 0,0 22 0,0-22 15,21 21-15,0 1 0,0-1 16,0 1-16,0-1 0,0 1 0,0-1 16,21 22-16,0-21 0,0 20 0,0 1 15,0 0-15,1-1 16,-1 22-16,0 0 0,0-21 0,0 20 16,0 22-16,-21-21 0,22 0 15,-1 21-15,-21-21 0,21 21 16,0 0-16,0-21 15,-21 0-15,21 21 16</inkml:trace>
  <inkml:trace contextRef="#ctx0" brushRef="#br0" timeOffset="5000.95">8445 593 0,'0'-21'0,"0"42"0,0-64 16,-21 43-16,0 0 16,0 22-16,21-1 15,-21 21-15,21-21 0,-21 22 16,-1-1-16,22 21 0,-21-20 0,0 20 15,21 1-15,-21-22 0,0 22 16,21-22-16,-21 21 0,-1-20 0,22-1 16,-21 0-16,21-20 0,-21 20 15,21-21-15,0 0 0,0 0 16,0 1-16,21-22 16,0-22-1,1 1-15,-22 0 0,21 0 16</inkml:trace>
  <inkml:trace contextRef="#ctx0" brushRef="#br0" timeOffset="5281.08">8403 593 0,'0'0'0,"21"0"0,0 0 15,1 0-15,-1 0 0,0 21 16,-21 0-16,21 0 0,0 22 15,0-1-15,1 0 0,-1 1 0,0 20 16,-21-21-16,21 22 0,-21-22 16,21 1-16,-21 20 0,0-21 0,0 1 15,0-22-15,0 21 0,0 1 0,0-22 16,-21 0-16,0 0 0,0 0 16,21 0-16,0 1 0,-21-22 15,21 21-15,-22-21 16,22-21-1,-21-1-15,0 1 0,0 0 16</inkml:trace>
  <inkml:trace contextRef="#ctx0" brushRef="#br0" timeOffset="5480.96">8086 1164 0,'0'0'0,"0"21"16,21-21-1,0 0-15,0 0 16,0 0-16,22 0 0,-22 0 0,21 0 16,0 0-16,1-21 15,-1 0-15,0 21 0,1-21 0,20 0 16,-20 0-16,20-1 0,-21 1 16,1 0-16,20 0 0,-20-21 0</inkml:trace>
  <inkml:trace contextRef="#ctx0" brushRef="#br0" timeOffset="5732.82">9102 635 0,'0'0'16,"0"-21"-16,0 0 0,0 42 47,-22 0-47,22 0 0,-21 22 0,21-22 16,-21 21-16,21 0 15,0 1-15,0 20 0,-21-20 0,21-1 16,-21 0-16,21 1 0,-21-1 0,21 0 15,0-21-15,0 22 0,-22-22 16,22 0-16,0 21 0,0-20 16,0-1-16,22-21 15,-1 0 1,0 0-16,0 0 0,0-21 0,0-1 16,1 1-16,-1 0 15</inkml:trace>
  <inkml:trace contextRef="#ctx0" brushRef="#br0" timeOffset="6532.8">9356 593 0,'0'0'0,"0"-21"0,-22 42 32,22 0-32,0 0 15,0 0-15,0 22 0,-21-1 0,21-21 16,0 43-16,-21-22 0,21 0 15,0 1-15,0-1 0,0 0 0,-21 1 16,21-1-16,0 0 0,0 1 16,-21-22-16,21 21 0,0-21 0,0 0 15,0 1-15,0-1 16,21 0-16,0-21 0,0 0 16,0 0-16,1 0 0,-1 0 15,0 0-15,0-21 16,0 0-16,0-1 0,1 22 0,-1-21 15,0-21-15,0 21 0,0 0 0,0-1 16,1-20-16,-1 21 0,-21-21 16,0 20-16,0 1 0,0 0 0,0 0 15,0 0-15,-21 21 16,-1 0-16,1 0 16,0 0-16,0 21 0,0-21 15,21 21-15,0 0 0,0 0 16,0 1-16,0-1 15,0 0-15,21-21 0,-21 21 16,21 0-16,0-21 0,0 21 0,1 1 16,-1-1-16,0 0 15,-21 0-15,21 0 16,-21 0-16,21 1 0,-21-1 16,0 0-16,21-21 15,-21 21-15,22-21 31,-1 0-31,0 0 16,0-21-16,-21 0 16,21 0-16,0 21 0,1-22 0,-1 1 15,0 0-15,0-21 0,0 21 16,0-22-16,1 22 0,-22-21 0,21-1 16,0 22-16,0 0 0,-21-21 15,21 42-15,-21-21 0,0-1 0,0 44 31,0-1-31,0 0 16,0 0-16,0 0 0,0 22 0,0-22 16,0 0-16,-21 0 15,21 0-15,0 0 0,0 1 0,0-1 16,0 0-16,0 0 0,0 0 16,0 0-1,21-21-15,0 0 16,1 0-16,-1-21 15,0 21-15,-21-21 0,21 0 16</inkml:trace>
  <inkml:trace contextRef="#ctx0" brushRef="#br0" timeOffset="6735.76">10118 593 0,'-22'0'0,"1"0"0,0 0 32,0 0-32,0 0 15,21 21 1,-21-21 0</inkml:trace>
  <inkml:trace contextRef="#ctx0" brushRef="#br0" timeOffset="6960.63">9102 847 0,'-22'0'15,"44"0"-15,-44 21 0,44-21 31,-1 0-31,0 0 16,0 0-16,0 0 0,0 0 16,1 0-16,-1 0 0,21 0 0,-21 0 15,22-21-15,-22 0 16,0 21-16,21 0 0</inkml:trace>
  <inkml:trace contextRef="#ctx0" brushRef="#br0" timeOffset="7711.89">10477 593 0,'0'0'0,"0"21"31,0 0-31,0 0 16,0 22-16,0-1 16,0-21-16,-21 21 0,21 1 0,0-1 15,0 22-15,0-22 0,0 0 16,-21 1-16,21-1 0,0-21 0,0 21 16,0 1-16,0-22 0,0 0 0,0 0 15,0 0-15,0 1 0,0-1 16,0 0-16,0-42 31,0 0-15,0-1-16,0 1 15,0-21-15,0 21 16,21 0-16,0-1 0,-21-20 0,22 21 0,-1-21 16,0 20-16,0 1 15,0 0-15,0 0 0,1 0 0,20 0 16,-21 21-16,0 0 0,22 0 0,-22 0 15,0 0-15,21 0 0,-21 21 16,1 0-16,-1 0 0,0 21 0,0-20 16,-21-1-16,21 21 0,-21-21 15,0 0-15,0 22 0,0-22 0,0 0 16,-42 0-16,21 0 0,0 1 0,-1-22 16,1 21-16,-21 0 15,21-21-15,-22 21 0,22-21 0,-21 0 16,21 0-16,0 0 0,-22 0 0,22 0 15,0 0-15,0 0 0,0 0 16,-1 0-16,22-21 31,0 0-31,22 0 16,-1 21-16,0-22 0</inkml:trace>
  <inkml:trace contextRef="#ctx0" brushRef="#br0" timeOffset="8240.59">11218 889 0,'0'21'31,"0"0"-31,-21 1 0,21-1 16,0 21-16,0-21 0,0 22 0,0-22 15,-21 21-15,21-21 0,0 22 0,0-22 16,0 0-16,0 0 0,0 0 16,0 0-16,0 1 0,0-1 0,21-21 15,-21 21-15,21-21 0,0 21 16,1-21-16,-1 0 0,0 0 16,0 0-16,0 0 0,0 0 0,22 0 15,-22-21-15,0 0 0,0 0 16,0-1-16,1 1 0,-1 0 0,0 0 15,-21 0-15,21-22 0,-21 1 0,21 21 16,-21-21-16,0-1 0,0 22 16,0-21-16,0 21 0,0-1 0,0 1 15,0 42 1,-21-21 0,21 22-16,-21 20 0,21-21 0,0 21 15,0-20-15,0 20 0,-21-21 16,21 21-16,0-20 0,0 20 0,0-21 15,0 0-15,0 0 0,0 1 16,21-1-16,-21 0 0,21-21 16,0 0-16,0 21 0,1-21 15,-1 0-15,0 0 0,0 0 16,0-21-16,0 21 0,1-21 0,-1 0 16,0-1-16,21 1 0,-21 0 15,1-21-15</inkml:trace>
  <inkml:trace contextRef="#ctx0" brushRef="#br0" timeOffset="8472.44">12044 741 0,'0'-21'16,"0"42"-16,0-63 0,0 20 0,-21 22 31,21 43-31,-22-22 16,22 0-16,-21 21 0,21 1 15,0-1-15,0 22 0,0-22 0,0 0 16,-21 1-16,21-1 0,0 0 15,0-21-15,0 22 0,0-22 0,0 0 16,0 21-16,0-20 0,0-1 16,0 0-16,0 0 15,21-21-15,0 0 16,1 0-16,-1 0 0,-21-21 16,21 0-16</inkml:trace>
  <inkml:trace contextRef="#ctx0" brushRef="#br0" timeOffset="8865.54">12277 1122 0,'21'21'15,"0"-21"1,0 0-16,0 0 15,0 0-15,1 0 0,-1 0 0,0-21 16,0 21-16,-21-21 16,21 0-16,-21-1 15,0 1-15,0 0 0,0 0 16,-21 21 0,0 0-1,0 0-15,0 0 0,21 21 16,-22 0-16,22 0 0,-21 1 0,21-1 15,-21 0-15,21 21 0,0-21 16,0 1-16,0-1 0,0 0 16,0 0-16,0 0 0,0 0 0,0 1 15,0-1-15,0 0 16,21-21-16,0 0 16,1 0-16,-1 0 0,21 0 15,-21 0-15</inkml:trace>
  <inkml:trace contextRef="#ctx0" brushRef="#br0" timeOffset="9320.66">13081 931 0,'0'-21'0,"0"42"0,-21-42 15,0 21-15,-1 0 16,1 0-16,0 0 0,0 21 0,0-21 15,0 22-15,-1-1 0,1 0 0,0 0 16,0 0-16,21 0 0,-21 1 16,21-1-16,-21 0 0,21 0 0,0 0 15,0 0-15,0 1 0,0-1 0,0 0 16,21 0-16,0-21 16,0 0-16,0 0 0,0 21 0,1-21 15,-1 0-15,0 0 0,21 0 16,-21 0-16,1 0 0,-1 0 15,0 0-15,0 0 0,0 0 0,0 21 16,1-21-16,-22 22 16,0-1-1,-22-21-15,1 21 16,0-21-16,0 0 0,0 0 16,0 21-16,-1-21 0,1 21 0,0-21 15,0 0-15,0 0 0,0 0 16,-1 0-1,1 0-15,0 0 16,0-21 0,21 0-16,-21 0 15,21 0-15</inkml:trace>
  <inkml:trace contextRef="#ctx0" brushRef="#br0" timeOffset="9648.6">11938 783 0,'0'0'0,"42"0"31,-21 0-31,1 0 0,20-21 15,0 21-15,1 0 0,-1 0 0,0 0 16,22 0-16,-22-21 0,0 21 16,1 0-16,-1 0 0,-21 0 0,22 0 15,-22 0-15,0 0 16,-42 0 15,0 0-15,-1 0-16,1 0 0,0 0 15,-21 0-15,21 0 0</inkml:trace>
  <inkml:trace contextRef="#ctx0" brushRef="#br0" timeOffset="10924.5">1206 2138 0,'0'0'0,"-21"-21"0,0 21 16,0 0-16,0-21 0,0-1 0,-1 1 31,1 21-31,21-21 16,-21 21-16,42 0 31,0 0-15,1 0-16,-1 0 15,21 0-15,-21 0 0,0 0 0,1 0 16,20 0-16,0 0 0,1 0 15,-1 0-15,0 0 0,1 0 0,20 0 16,-21 0-16,22 0 0,-1 0 16,1 0-16,-1 0 0,1 0 0,-1 0 15,1 0-15,21 0 16,-22-21-16,22 21 0,21 0 0,-22 0 16,22 0-16,-21-21 0,21 21 0,-1 0 15,1 0-15,-21 0 0,21-21 16,21 21-16,-21 0 0,21 0 0,-22-22 15,22 22-15,0 0 0,0 0 16,0-21-16,0 21 0,22-21 0,-22 21 16,21 0-16,0 0 0,-21-21 15,21 21-15,0 0 0,-21 0 0,21-21 16,1 21-16,-1 0 0,0 0 16,0 0-16,0-21 0,0 21 0,22 0 15,-22 0-15,0 0 0,21-22 16,-20 22-16,20 0 0,0 0 15,1 0-15,-22 0 0,21 0 0,0-21 16,1 21-16,20 0 0,-20 0 16,-1 0-16,0 0 0,1 0 0,-22 0 15,21 0-15,0 0 0,1 0 0,-1-21 16,-21 21-16,0 0 0,22 0 16,-22 0-16,0 0 0,0 0 0,0 0 15,-21 0-15,22 0 0,-22 0 16,0 0-16,21 0 0,-21 0 0,0 0 15,0 0-15,-21 0 0,21 0 0,-22 0 16,1 0-16,-21 0 16,21 0-16,-22 0 0,1 0 0,0 0 15,-1 0-15,-20 0 0,-1 21 0,1-21 16,-1 0-16,-20 0 0,-1 0 16,0 21-16,-20-21 0,-1 0 0,0 0 15,0 0-15,-21 22 16,-21-22 15,0 0-15</inkml:trace>
  <inkml:trace contextRef="#ctx0" brushRef="#br0" timeOffset="11076.41">13547 1820 0,'21'0'15,"0"0"32,0-21-47</inkml:trace>
  <inkml:trace contextRef="#ctx0" brushRef="#br0" timeOffset="18172.54">1291 3260 0,'0'0'0,"-21"0"31,42-21 0,0 21-15,-21-22-16,21 1 0,1 21 15,-1-21-15,-21 0 0,21 21 0,0-21 16,0 0-16,0-1 0,-21 1 16,0 0-16,0 0 15,0 0-15,0 0 0,-21 21 16,-21 0-16,21 0 0,0 0 15,-22 0-15,1 0 0,0 0 16,20 0-16,-20 21 0,0-21 16,21 21-16,-22 0 0,22 0 15,-21 0-15,21 1 0,-1-1 0,22 0 16,0 0-16,0 21 0,0-20 16,0-1-16,0 0 0,0 0 0,0 0 15,22-21-15,-1 21 0,0 1 16,21-1-16,-21-21 0,1 21 15,20 0-15,-21 0 0,21-21 0,-20 21 16,20 1-16,-21-1 0,0-21 16,22 21-16,-22 0 0,0 0 0,0 0 15,0 1-15,0-1 16,-21 0-16,0 0 0,0 0 0,0 0 16,-21 1-16,0-1 0,-21 21 15,-1-21-15,1 0 0,0 1 0,-1-1 16,-20 0-16,21 0 0,-1-21 15,1 0-15,0 0 0,-1 0 16,1 0-16,0 0 0,20 0 0,-20 0 16,21-21-16,-21 0 0,20 0 15,1-1-15,0 1 0,0 0 0,0 0 16,0 0-16,-1 0 0,1-22 16,0 22-16,21 0 0,0 0 15,0-22-15,0 22 0,0 0 16,21 0-16,0 21 0,1-21 15,20 0-15,-21 21 0,21 0 0,-20-22 16,20 22-16,0 0 0,-21 0 16</inkml:trace>
  <inkml:trace contextRef="#ctx0" brushRef="#br0" timeOffset="18940.3">1566 3450 0,'0'0'0,"0"-21"16,0 42 15,0 0-15,0 1-16,0-1 0,0 0 0,0 0 15,0 0-15,0 0 0,0 1 16,0-1-16,0 0 0,0 0 15,0 0-15,0 0 0,0 1 0,0-1 16,0 0-16,0 0 16,21-21-16,1 0 0,-22 21 0,21-21 15,0 0-15,0 0 0,0 0 16,0 0-16,1 0 16,-1-21-16,0 21 0,0-21 15,-21 0-15,21 0 0,0-1 0,1-20 16,-22 21-16,0 0 0,21-22 15,-21 1-15,21 21 0,-21-21 0,0 20 16,0 1-16,0-21 0,0 21 16,0 0-16,0-1 0,0 1 15,0 42 17,0 1-32,0 20 0,0-21 15,0 21-15,0-20 0,0 20 0,0 0 16,0 1-16,0-1 15,0 21-15,0-20 0,0-1 0,0 22 16,0-1-16,0-21 0,0 22 16,0 21-16,0-22 0,21 1 0,-21-1 15,21 1-15,-21-1 0,0-21 16,0 22-16,0-1 0,0 1 0,21-22 16,-21 22-16,0-22 0,0 22 15,0-22-15,0 21 0,0-20 0,0-1 16,-21 0-16,21-20 0,-21 20 15,0-21-15,0 0 0,0 0 0,-1-21 16,1 0-16,0 0 16,-21 0-16,21 0 0,-22 0 0,-20 0 15,20 0-15,-20-21 0,-1 0 16,1-21-16,-1 21 0,1-1 0,21-20 16,-22 0-16,22-1 0,-1 22 15,1-21-15,21 0 0,21-1 0,0 1 16,0 0-16,0-1 0,0 22 15,0-21-15,21-1 0,0 22 0,22-21 16,-22 0-16,0-1 0,21 1 16,-21 0-16,22-1 0,-22 1 0,21 0 15</inkml:trace>
  <inkml:trace contextRef="#ctx0" brushRef="#br0" timeOffset="19491.79">2053 3598 0,'0'0'0,"0"-42"31,0 63 0,0 0-31,0 1 16,0 20-16,0-21 0,0 0 0,0 0 15,0 22-15,0-22 0,0 0 16,0 21-16,0-20 0,0-1 0,0 0 16,0 0-16,0 0 0,0 0 15,0-42 17,0 0-17,0 0-15,0 0 16,0 0-16,21-1 0,-21-20 0,0 21 15,0-21-15,0 20 16,21-20-16,1 21 0,-1-21 0,0-1 16,0 22-16,0-21 0,0 21 15,22-1-15,-1 1 0,-21 21 0,22 0 16,-1 0-16,-21 0 0,21 0 16,-20 21-16,20 1 0,-21-1 0,0 21 15,-21-21-15,0 22 0,0-22 16,0 21-16,0-21 0,0 22 0,0-22 15,-21 0-15,21 0 0,-21 21 16,0-20-16,21-1 0,-21-21 0,21 21 16,0 0-16,0-42 47,0 0-32,21 0-15,-21-1 0</inkml:trace>
  <inkml:trace contextRef="#ctx0" brushRef="#br0" timeOffset="19759.59">2900 3175 0,'0'64'31,"0"-22"-31,-21-21 0,21 21 0,0 1 15,-22-1-15,22 0 0,0 1 16,0-1-16,0 0 0,0 1 0,-21-22 16,21 21-16,0-21 0,0 1 15,0-1-15,0 0 0,0 0 0,0 0 16,0 0 0,21-21-16,1 0 15,-1-21 1,-21 0-16</inkml:trace>
  <inkml:trace contextRef="#ctx0" brushRef="#br0" timeOffset="19965.47">2730 3556 0,'0'0'0,"22"0"46,-1-21-46,0 21 0,0 0 16,0 0-16,0 0 0,1 0 0,-1 0 16,0 0-16,0 0 0,0 0 0,0 0 15,1 0-15,-1 0 16</inkml:trace>
  <inkml:trace contextRef="#ctx0" brushRef="#br0" timeOffset="20581.12">3344 3641 0,'21'0'0,"22"-64"16,-22 64-1,-21-21-15,0 0 0,0 0 16,0 0-16,0-1 0,0 1 0,0 0 16,0 0-16,0 0 15,-21 0-15,0-1 0,-1 22 0,1 0 16,0 0-16,0 0 0,0 0 16,0 0-16,-22 22 0,22-1 0,0 0 15,0 21-15,0-21 0,-1 22 16,22-1-16,-21-21 0,21 22 15,-21-22-15,21 21 0,0-21 0,0 22 0,0-22 16,0 0-16,0 0 16,0 0-16,0 0 0,21-21 15,0 0-15,1 0 0,-1 0 16,0 0-16,0 0 0,0 0 16,0 0-16,1 0 0,-1-21 15,0 21-15,0-21 0,0 0 0,0 0 16,1 0-16,-1-1 0,-21 1 15,0 0-15,21 0 0,-21 0 0,21-22 16,-21 22-16,0 0 0,0 0 0,0 0 16,0 42 15,0 0-15,0 0-16,0 0 0,0 22 0,0-22 15,0 0-15,0 0 0,0 0 16,0 1-16,0-1 0,0 0 0,0 0 15,0 0-15,0 0 0,21-21 16,0 0-16,1 0 16,-1 0-16,0 0 0,0 0 15,0 0-15,0 0 0,1-21 16</inkml:trace>
  <inkml:trace contextRef="#ctx0" brushRef="#br0" timeOffset="21128.81">3746 3493 0,'0'0'16,"0"-85"0,0 64-16,0 0 15,22 21-15,-1 0 0,0-22 16,0 22-16,0 0 0,0 0 0,1 0 16,20 0-16,-21 0 0,0 0 15,22 0-15,-22 22 0,0-1 0,0 0 16,0 21-16,0-21 0,-21 1 15,0 20-15,0-21 0,0 0 16,0 22-16,0-22 0,0 0 0,0 0 16,-21 0-16,21 0 0,-21 1 15,0-1-15,0 0 0,0-21 0,21 21 16,-22-21-16,44-21 47,-22 0-47,21 21 15,0-21-15,0-1 0,-21-20 0,21 21 16,0 0-16,-21-22 0,22 22 0,-1-21 16,-21 21-16,0-22 15,21 22-15,-21-21 0,21 21 0,-21 0 16,0-1-16,0 44 31,0-1-31,-21 0 16,21 0-16,-21 21 0,21-20 0,0 20 15,0-21-15,0 21 0,0-20 0,0-1 16,0 21-16,0-21 0,0 0 16,0 1-16,0-1 0,21 0 0,-21 0 15,21 0-15,0 0 0,0-21 16,-21 22-16,22-22 0,-1 0 0,0 0 16,0 0-16,21 0 0,-20 0 15,-1 0-15,0 0 16</inkml:trace>
  <inkml:trace contextRef="#ctx0" brushRef="#br0" timeOffset="21660.81">952 4339 0,'-21'0'15,"42"0"-15,-63 21 0,0-21 0,21 0 16,-1 0-16,22 22 15,22-22 1,-1 0-16,0 0 16,21 0-16,1 0 0,20 0 15,1-22-15,20 22 0,22 0 16,0-21-16,0 21 0,21 0 16,-21-21-16,21 21 0,21-21 0,-21 21 15,21 0-15,0-21 0,21 21 16,-20 0-16,-1-21 0,0 21 0,0 0 15,0-22-15,-21 22 0,21 0 16,-21-21-16,22 21 0,-44-21 0,22 21 16,0 0-16,-21 0 0,0-21 0,0 21 15,-21 0-15,-1 0 0,-20 0 16,-22 0-16,0 0 0,1 0 0,-22 0 16,0 0-16,0 0 15,-21-21 1,-21 21-1,21-21 1,-21 21-16</inkml:trace>
  <inkml:trace contextRef="#ctx0" brushRef="#br0" timeOffset="22059.77">5376 3535 0,'0'0'0,"0"-21"78,-21 21-62,21-21-16,-21 21 16,0 0-1,0 21 16,21 0-31,0 0 16,0 0 0,0 0-16</inkml:trace>
  <inkml:trace contextRef="#ctx0" brushRef="#br0" timeOffset="22428.56">5292 3895 0,'0'21'16,"21"-21"15,0 0-16,-21-21-15,0 0 16,0-1 0,-21 22 15,0 0-31,-1 0 16,22 22-16,0-1 0,0 0 15,0 0-15,0 0 16,22-21 15,-1 0-31,0 0 0,0-21 16,0 21-16</inkml:trace>
  <inkml:trace contextRef="#ctx0" brushRef="#br0" timeOffset="24907.75">7662 2836 0,'0'0'0,"0"-21"15,0 0 1,21 21-16,-21-21 0,22 21 16,-22-21-16,0 0 31,0 42-15,0 0-16,0 0 15,0 21-15,0-20 0,0 20 16,0 0-16,0 1 0,0 20 0,0-21 15,0 22-15,-22-22 0,22 22 16,0-1-16,-21-20 0,21-1 16,-21 0-16,21 1 0,-21-1 0,21 0 15,0-21-15,0 1 0,0-1 16,0 0-16,0 0 0,0 0 16,21-21-1,0 0 1,0-21-16,1 0 0,-1 0 15,0 0-15,-21-1 0,21 1 16</inkml:trace>
  <inkml:trace contextRef="#ctx0" brushRef="#br0" timeOffset="25136.62">7556 3175 0,'-21'0'16,"42"0"0,1 0-16,-1 0 15,21 0-15,-21 0 0,0-21 16,1 21-16,20 0 0,-21-21 16,21 21-16,-20 0 0,-1 0 0,0 0 15,0 0-15,0 0 16</inkml:trace>
  <inkml:trace contextRef="#ctx0" brushRef="#br0" timeOffset="25792.25">8530 3514 0,'0'0'0,"21"-21"15,-21-1-15,21 1 0,-21 0 16,0 0-16,0 0 0,0-22 16,0 22-16,0 0 0,0-21 15,0 21-15,0-22 0,-21 22 0,0 0 16,0-21-16,0 20 0,0 1 0,-1 0 15,1 0-15,0 21 0,0-21 16,0 21-16,0 0 0,-22 0 0,22 0 16,0 0-16,0 21 0,0 0 15,-1 0-15,1 0 0,0 1 0,21 20 16,-21 0-16,21 1 0,0-1 16,0 0-16,0 1 0,0-22 15,0 21-15,0-21 0,0 22 0,21-22 16,0 0-16,0 0 0,1 0 15,-1-21-15,0 0 0,0 0 16,0 0-16,0 0 0,22 0 16,-22 0-16,0 0 0,0-21 0,0 0 15,1 0-15,-1 0 0,0-1 0,0 1 16,0 0-16,0-21 0,1-1 16,-1 22-16,-21-21 0,21 21 0,-21-22 15,0 22-15,0-21 16,0 21-16,0 0 0,0-1 0,0 44 47,0-1-47,0 21 0,-21-21 0,21 22 15,0-1-15,0 0 0,0-21 16,0 22-16,0-1 0,0 0 0,0-20 16,0-1-16,21 21 0,0-21 0,0 0 15,0 1-15,1-22 0,-1 21 16,0-21-16,0 0 0,21 0 0,-20 0 15,20 0-15,-21 0 0,21 0 16,1-21-16,-1 21 0</inkml:trace>
  <inkml:trace contextRef="#ctx0" brushRef="#br0" timeOffset="26496.84">9398 3217 0,'0'0'0,"0"-105"31,0 83-31,0 1 0,-21 0 0,0 21 15,-1 0-15,1 0 0,0 0 16,0 0-16,0 0 0,-22 0 0,22 21 16,0 0-16,-21 1 0,21-1 15,-1 0-15,1 21 0,21-21 16,-21 22-16,21-1 0,-21-21 0,21 22 16,0-22-16,0 21 0,0-21 15,0 0-15,0 1 0,0-1 0,21-21 16,0 21-16,0-21 0,1 0 0,20 0 15,-21 0-15,0 0 0,22 0 16,-22 0-16,0 0 0,0-21 0,21 0 16,-20 21-16,-1-22 0,0 1 15,0 0-15,-21 0 0,21 0 0,-21-22 16,21 22-16,-21 0 0,0 0 16,0 0-16,0-22 0,0 22 0,0 0 15,0 0-15,0 0 31,0 42-15,0 0-16,0 0 0,0 22 16,0-1-16,0 0 0,-21 1 15,21-1-15,0 0 0,-21 1 0,21 20 16,0-21-16,0 22 0,0-22 16,0 22-16,0-22 0,0 22 0,0-1 15,0 22-15,21-22 0,-21 1 0,0-1 16,21 1-16,-21-1 15,0 22-15,0-22 0,0 1 0,0-1 16,22 1-16,-1-1 0,-21 1 0,21-1 16,-21 1-16,0-1 0,0-20 15,0 20-15,0-20 0,0-1 0,0 0 16,0-21-16,0 22 0,0-22 0,-21 0 16,0-21-16,-1 21 0,1-21 0,0 0 15,-21 0-15,21 0 0,-22 0 16,1 0-16,-22 0 0,22-21 0,-21 0 15,-1 0-15,1 0 0,-1-1 0,22 1 16,-22 0-16,22 0 0,0 0 16,-1 0-16,22-1 0,-21-20 15,21 21-15,21 0 0,-22 0 0,22-1 16,-21 1-16,21 0 0,0-21 16,0 21-16,0-1 0,0-20 0,21 21 15,1-21-15,-1-1 0,0 1 0</inkml:trace>
  <inkml:trace contextRef="#ctx0" brushRef="#br0" timeOffset="26987.97">10372 2963 0,'0'0'0,"-22"0"16,22-21-16,-21 21 15,21-21-15,-21 21 16,0 21 0,0 0-16,21 22 0,0-22 15,0 21-15,-21 1 0,21 20 0,0-21 16,-22 22-16,22-22 0,0 1 15,0 20-15,-21-21 0,21 1 0,-21-22 16,21 21-16,0-21 0,0 22 16,0-22-16,0 0 0,0 0 15,21-42 17,-21 0-17</inkml:trace>
  <inkml:trace contextRef="#ctx0" brushRef="#br0" timeOffset="27496.68">9885 3090 0,'0'0'0,"0"-21"0,-21 0 0,21-21 16,0 21-16,-22-1 0,22 1 0,0 0 16,0-21-16,0 21 15,0-1-15,22 1 0,-1 0 0,0 0 16,0 0-16,0 0 0,0-1 0,22 1 15,-22 21-15,21 0 0,1-21 16,-1 21-16,0 0 0,1 21 0,20 0 16,-21 1-16,1 20 0,-1 0 15,0 1-15,1-1 0,-1 0 0,0 22 16,-20-22-16,20 22 0,-21-22 16,0 21-16,0-20 0,-21-1 0,0 0 15,0 1-15,0-1 0,0 0 0,0-20 16,0-1-16,0 0 0,0 0 15,0 0-15,-21-42 32,21 0-17,0 0-15,0 0 0,0-1 0,0-20 16,0 0-16,0-1 0,0 1 16,0 0-16,21-1 0,-21-20 0,22 21 15,-1-1-15,-21-20 0,21 20 0,0 1 16,0-21-16,-21 20 0,21 22 15,1-21-15,-1 21 0,0-1 0,-21 1 16,21 21-16,0 0 0,0 0 16,1 0-1,-22 21-15,0 1 0,0-1 16,0 0-16,0 0 16,21 0-16,-21 0 0,0 1 0,0-1 15,0 0-15,21 0 0</inkml:trace>
  <inkml:trace contextRef="#ctx0" brushRef="#br0" timeOffset="28092.78">11366 3408 0,'22'0'15,"-44"0"-15,65 0 0,-43-21 0,0 0 16,21 21-16,-21-22 0,21 1 15,-21 0-15,21 0 0,-21 0 0,0-22 16,0 22-16,0 0 0,0 0 0,0-21 16,0 20-16,0 1 0,-21-21 15,0 21-15,0 0 0,0-1 0,-22 1 16,22 0-16,0 21 0,-21 0 16,20 0-16,1 0 0,-21 0 0,0 21 15,20 0-15,-20 1 0,21-1 0,0 21 16,0 0-16,-1-20 15,1 20-15,21 0 0,0 1 0,0-1 16,0 0-16,0 1 0,0 20 16,0-42-16,21 0 0,1 1 15,-1-1-15,0 0 0,0-21 0,0 0 16,0 0-16,1 0 0,20 0 16,-21 0-16,0 0 0,22 0 0,-22-21 15,0 0-15,0-1 0,21 1 0,-20 0 16,-1-21-16,0 21 0,0-22 15,-21 22-15,21-21 0,-21-1 0,21 1 16,-21 21-16,0-21 0,0 20 16,0 1-16,0 0 0,0 0 15,0 0-15,-21 21 16,21 21 0,-21 0-16,21 0 0,-21 0 0,21 1 15,0-1-15,0 21 0,0-21 0,0 22 16,0-22-16,0 21 0,0-21 15,0 0-15,0 1 0,0-1 0,0 0 16,0 0-16,21 0 0,0-21 16,0 0-16,1 0 0,-1 0 15,0 0-15,0 0 0,0 0 0,0-21 16,1 0-16</inkml:trace>
  <inkml:trace contextRef="#ctx0" brushRef="#br0" timeOffset="28864.38">11811 3006 0,'0'0'0,"0"-21"16,-21 42-1,21 0-15,0 0 16,0 0-16,0 0 16,0 1-16,0 20 0,0-21 0,0 0 15,0 0-15,0 22 0,0-22 0,0 0 16,0 21-16,0-20 15,0-1-15,0 0 0,0 0 0,0 0 16,0 0 0,-21-42 15,21 0-15,0 0-16,0 0 0,0 0 0,0-1 15,0-20-15,0 21 0,0-21 0,21 20 16,0-20-16,-21 0 0,21 21 15,0-22-15,0 1 0,1 21 0,-1 0 16,0-1-16,0 1 0,21 21 16,-20 0-16,-1 0 0,0 0 0,0 0 15,0 0-15,0 21 0,1-21 16,-1 22-16,0-1 0,0 21 16,0-21-16,-21 0 0,21 1 0,1 20 15,-22-21-15,0 21 0,21-20 0,-21 20 16,21-21-16,-21 0 0,0 0 15,0 1-15,0-1 0,0 0 0,0 0 16,0 0 0,-21-21-1,21-21 1,-21 0-16,21 0 16,0 0-16,0-1 0,0 1 15,0 0-15,0-21 16,0 21-16,0-1 0,21-20 0,-21 21 15,21-21-15,0 20 0,0-20 0,0 21 16,22 0-16,-22-22 0,21 22 16,-21 21-16,22-21 0,-22 0 0,21 21 15,-21 0-15,22 0 0,-22 0 16,21 21-16,-21 0 0,1 0 0,-1 1 16,0-1-16,-21 0 0,0 21 0,0 1 15,0-22-15,0 21 0,0 0 16,0 1-16,0-22 0,0 21 0,0-21 15,0 1-15,-21-1 0,21 0 0,-21 0 16,21 0-16,-22 0 16,22 1-16,0-44 47,0 1-47,22 21 0,-1-21 0,-21 0 15,21-21-15</inkml:trace>
  <inkml:trace contextRef="#ctx0" brushRef="#br0" timeOffset="29303.64">13039 3069 0,'0'21'16,"21"1"-1,0-22-15,0 0 16,0 0-16,0 0 15,1 0-15,-1 0 0,0 0 16,0-22-16,0 22 0,0-21 0,1 21 16,-1-21-16,0 0 0,0 21 15,0-21-15,0 0 0,-21-1 0,0 1 16,0 0-16,0 0 16,0 0-16,0 0 0,-21-1 15,0 22-15,0 0 0,0 0 16,0 0-16,-22 22 15,22-22-15,0 21 0,0 0 0,0 0 16,-1 21-16,1-20 0,0-1 16,0 21-16,21-21 0,0 22 0,0-1 15,0-21-15,0 21 0,0-20 0,0 20 16,0-21-16,21 0 0,-21 0 16,21 22-16,0-43 0,1 21 0,20 0 15,-21-21-15,21 0 0,-20 21 16,20-21-16,-21 0 0,21 0 0,-20 0 15,-1 0-15,21-21 0,-21 21 16,0-21-16,1 0 0,-1 0 16,0-22-16,0 22 0</inkml:trace>
  <inkml:trace contextRef="#ctx0" brushRef="#br0" timeOffset="29852.32">14901 2201 0,'-21'0'0,"42"0"0,-63 0 0,63 0 47,21-21-47,-20 21 0,-1 0 15,21 0-15,0 0 0,1 0 16,-1 0-16,0 0 0,22 0 0,-22-21 15,1 21-15,-1 0 0,-21 0 0,21 0 16,-20 0-16,-1 0 16,-42 0-1,-22 0-15,22 0 16,-21 0-16,-1 0 0,1 0 0,0 0 16,-1 0-16,1 0 0</inkml:trace>
  <inkml:trace contextRef="#ctx0" brushRef="#br0" timeOffset="30281.08">14838 2159 0,'0'0'0,"-21"0"0,-1 0 0,22 21 15,-21-21-15,21 21 0,-21 1 16,0-1 0,21 0-16,0 0 15,0 0-15,0 0 0,0 1 0,0 20 16,-21-21-16,21 21 0,0-20 15,0 20-15,0 0 0,0-21 0,0 22 16,0-1-16,-21 0 0,21 1 0,0-1 16,-22 0-16,22 1 0,0-1 15,0 0-15,0 1 0,-21-1 0,21 22 16,-21-1-16,21 1 0,-21-1 16,21 1-16,-21-1 0,21 1 0,-21-1 15,-1 1-15,22-1 0,0 1 0,0-22 16,0 21-16,0 1 0,0-1 15,0 1-15,0-22 0,0 22 16,0-22-16,0 0 0,0 1 0,0-1 16,22-21-16,-1 22 0,0-22 0,0 0 15,0-21-15,0 21 0,1-21 16,-1 0-16,21 0 0,-21 0 0,22 0 16,-1-21-16,0 0 0,1 21 0,-1-21 15,0-1-15,1 1 0,-1-21 16,21 21-16,-20 0 0,-1-22 15,-21 1-15,22 0 0,-1 20 0,-21-20 16</inkml:trace>
  <inkml:trace contextRef="#ctx0" brushRef="#br0" timeOffset="31276.51">15833 2963 0,'0'0'0,"-22"-63"31,1 42-31,21 0 16,-21-1-16,0 22 15,0 0-15,21-21 0,-21 21 0,-1 0 16,1 0-16,0 21 16,0-21-16,0 22 0,0-1 0,-1 0 15,1 21-15,0-21 0,21 1 16,-21-1-16,21 0 0,-21 0 0,21 21 16,0-20-16,0-1 15,0 0-15,0 0 0,0 0 16,21-21-16,0 0 15,0 0-15,0 0 16,1 0-16,-1-21 0,0 0 0,0 21 16,0-21-16,0 0 0,-21-1 0,22 22 15,-1-21-15,-21 0 0,21 0 16,-21 0-16,0 0 0,21-1 0,-21 1 16,0 0-16,0 0 15,0 42 16,0 0-15,0 0-16,0 1 0,0-1 0,0 0 16,0 0-16,21 0 0,-21 0 0,21 1 15,1-1-15,-22 0 16,21-21-16,0 21 0,0-21 16,-21 21-16,21-21 0,0 0 15,1 0-15,-1 0 0,0 0 0,0-21 16,0 21-16,0-21 15,1 21-15,-1-21 0,0 0 0,-21-1 16,0 1-16,21 0 0,-21-21 0,0 21 16,0-22-16,0 22 0,0-21 15,0-1-15,0 1 0,-21 21 16,0-21-16,0-1 0,-1 1 16,1 0-16,-21 20 0,21-20 0,0 21 15,-22-21-15,22 20 0,-21 22 16,-1-21-16,1 21 0,0-21 0,-1 21 15,1 0-15,0 21 0,-1 0 0,1 1 16,0-1-16,-1 0 0,1 21 16,0 1-16,-1-1 0,1 21 0,0-20 15,-1-1-15,22 22 0,-21-22 16,21 21-16,0 1 0,-1-22 0,1 22 16,21-1-16,0-20 0,0-1 0,0 21 15,0-20-15,21-1 16,22-21-16,-22 22 0,21-22 0,1 0 15,20 0-15,-21 0 0,22 0 0,-22-21 16,1 0-16,20 22 0,-21-22 16,1 0-16,-1 0 0,0 0 0,1 0 15,-1 0-15,-21-22 0,0 22 16,1 0-16,-1-21 0,0 21 0,0-21 16,0 0-16,-21 0 15,0 0-15,21 21 16,-21-22-16,22 1 0,-22 0 15,21 0-15</inkml:trace>
  <inkml:trace contextRef="#ctx0" brushRef="#br0" timeOffset="31929.12">16933 2752 0,'0'0'0,"-21"0"15,0 0-15,0 0 16,21 21-16,0 0 0,-21 0 15,-1 0-15,22 1 0,-21-1 16,0 21-16,21-21 0,-21 22 16,0-22-16,21 21 0,-21-21 0,-1 22 15,22-22-15,0 0 0,-21 21 16,0-21-16,21 1 0,-21-1 0,21 0 16,0 0-16,0 0 0,0 0 15,0-42 16,0 0-15,0 0-16,0 0 0,0 0 16</inkml:trace>
  <inkml:trace contextRef="#ctx0" brushRef="#br0" timeOffset="32235.95">16700 2836 0,'0'0'0,"0"-21"0,0 0 0,22 21 16,-22-21-16,0 0 0,21 21 15,0-21-15,0 21 0,0-22 16,0 22-16,1-21 0,-1 21 16,0 0-16,0 0 0,21 0 0,-20 21 15,20 1-15,-21-1 0,0 0 16,22 0-16,-22 21 0,0-20 0,0 20 16,0-21-16,-21 21 0,0-20 15,0 20-15,0-21 0,0 21 16,0-20-16,0 20 0,-21-21 0,21 21 15,-21-20-15,0-1 0,21 0 16,0 0-16,-21 0 0,21 0 0,-22 1 16,22-1-16,-21-21 47,21-21-47,-21-1 0,0 22 15</inkml:trace>
  <inkml:trace contextRef="#ctx0" brushRef="#br0" timeOffset="32435.84">16679 3090 0,'0'0'16,"-21"0"-16,42 0 16,0 0-16,1 0 15,-1 0-15,0 0 0,0 0 16,21 0-16,-20 0 0,-1 0 0,21-21 15,-21 21-15,22 0 0,-22 0 16,0 0-16,0 0 0,0-21 0,0 21 16,1 0-16,-1 0 0,0-21 15</inkml:trace>
  <inkml:trace contextRef="#ctx0" brushRef="#br0" timeOffset="32740.66">17632 2752 0,'0'0'0,"-21"21"32,21 0-17,-22 0-15,1 0 0,21 1 16,0-1-16,0 21 0,-21-21 0,21 0 15,-21 22-15,21-22 0,-21 21 0,21-21 16,0 1-16,0 20 0,-21-21 16,21 0-16,-22 0 0,22 1 0,0-1 15,0 0-15,0 0 16,0-42 15</inkml:trace>
  <inkml:trace contextRef="#ctx0" brushRef="#br0" timeOffset="33024.5">17611 2709 0,'21'0'15,"0"0"-15,64 127 31,-64-105-31,0 20 0,0-21 0,-21 21 16,21-20-16,0 20 0,1-21 16,-22 0-16,0 22 0,21-22 0,-21 0 15,21 0-15,-21 0 0,0 0 16,0 1-16,0-1 16,21-21-16,0 0 31,-21-21-31,0-1 15,21 1-15,-21 0 0</inkml:trace>
  <inkml:trace contextRef="#ctx0" brushRef="#br0" timeOffset="33292.35">18119 2582 0,'0'-21'0,"0"42"0,0-21 31,-22 43-31,1-22 0,21 0 16,0 21-16,-21 1 0,0-22 16,0 21-16,21 1 0,0-1 0,-21 0 15,-1 1-15,1-1 0,21-21 0,0 21 16,0-20-16,-21 20 0,21-21 16,0 0-16,0 0 0,0 1 0,0-1 15,21-21 16,0 0-15,1-21-16,-22-1 0</inkml:trace>
  <inkml:trace contextRef="#ctx0" brushRef="#br0" timeOffset="33624.37">18627 2794 0,'21'0'47,"0"0"-32,0 0-15,0 0 0,0 0 0,1 0 16,-1 0-16,0 0 0,0 0 0,0 0 16,0 0-16,1 0 0,-1 0 15,0 0-15,0 0 0</inkml:trace>
  <inkml:trace contextRef="#ctx0" brushRef="#br0" timeOffset="33880.49">18563 2963 0,'0'43'31,"21"-43"-31,0 0 16,1 0-16,-1 0 0,0 0 15,0 0-15,0 0 16,0 0-16,1 0 0,-1 0 0,0 0 16,0 0-16,0-21 31</inkml:trace>
  <inkml:trace contextRef="#ctx0" brushRef="#br0" timeOffset="34712.6">19833 2455 0,'0'0'16,"-21"22"-16,21-1 0,-21-21 15,21 21-15,0 0 0,0 0 0,0 0 16,0 1-16,21-22 47,0 0-47,0 0 0,0 0 15,1 0-15,-1-22 16,0 1-16,-21 0 16,21 21-16,-21-21 0,21 0 0,-21 0 15,0-1-15,0 1 16,0 0-16,0 0 0,-21 21 0,0 0 15,0 0-15,0 0 16,-1 21-16,1 0 0,21 0 16,-21 1-16,21-1 0,-21 0 0,21 21 15,-21-21-15,21 1 16,0-1-16,0 21 0,0-21 0,0 0 16,0 1-16,0-1 15,21-21-15,0 0 16,0 0-16,0 0 15,1-21-15,-22-1 16,21 22-16,-21-21 0,0 0 16,21 0-16,-21 0 15,0 0-15,0-1 0,0 1 0,0 0 16,-21 0-16,0 21 0,-1 0 16,1 0-16,0 0 15,0 21-15,21 0 16,-21 0-16,21 1 0,-21 20 0,21-21 15,-22 21-15,22-20 0,0 20 16,0-21-16,0 21 0,0-20 0,0 20 16,0-21-16,0 0 0,22 0 0,-1 1 15,0-1-15,0-21 0,0 21 16,0-21-16,1 0 0</inkml:trace>
  <inkml:trace contextRef="#ctx0" brushRef="#br0" timeOffset="35016.49">20574 2731 0,'-21'0'0,"0"0"0,-1 21 16,1 0-16,0-21 0,0 21 0,21 0 15,-21 0-15,0 22 0,-1-22 16,1 0-16,0 21 0,0-20 0,21 20 16,-21-21-16,0 21 0,-1-20 15,22-1-15,0 21 0,-21-21 16,21 0-16,-21 1 0,21-1 0,0 0 16,0 0-16,0 0 15,21-21 1,0 0-16</inkml:trace>
  <inkml:trace contextRef="#ctx0" brushRef="#br0" timeOffset="35328.31">20405 2900 0,'0'-42'16,"0"84"-16,-22-106 0,22 22 0,-21 0 15,21 21-15,0-22 0,0 22 16,0 0-16,0 0 0,21-22 0,1 22 15,-1 0-15,21 21 0,-21-21 16,22 21-16,-1 0 0,0 0 0,1 21 16,-1 0-16,0 0 0,-21 1 15,22-1-15,-22 21 0,21 0 0,-21 1 16,-21-1-16,0-21 0,0 22 16,0-1-16,0 0 0,0-21 0,0 22 15,0-22-15,0 21 0,-21-21 16,0 1-16,0 20 0,21-21 15,-21 0-15,0-21 0,21 21 0,0 1 0,-22-22 16,22 21 0,-21-21-16</inkml:trace>
  <inkml:trace contextRef="#ctx0" brushRef="#br0" timeOffset="35536.37">20235 3006 0,'0'0'0,"21"0"31,1 0-31,-1 0 16,0 0-16,0 0 0,21 0 15,1 0-15,-22 0 0,21 0 0,1 0 16,-1 0-16,0 0 0,1 0 0,-1 0 15,0 0-15,1-21 0,-22 21 16,21-22-16</inkml:trace>
  <inkml:trace contextRef="#ctx0" brushRef="#br0" timeOffset="35804.21">21145 2625 0,'0'-43'15,"0"65"1,0-1-16,0 0 16,0 0-16,0 21 0,0-20 15,22 20-15,-22-21 0,0 21 0,21-20 16,-21 20-16,21 0 0,-21-21 0,21 22 16,0-22-16,-21 0 0,0 0 15,21 22-15,1-22 0,-22 0 16,0 0-16,21 0 0,0-21 15,0 0 1,0 0 0,0 0-16</inkml:trace>
  <inkml:trace contextRef="#ctx0" brushRef="#br0" timeOffset="36044.6">21696 2667 0,'0'0'0,"0"-21"16,-21 21-16,-1 0 0,1 0 0,0 0 16,0 0-16,0 21 0,0 0 15,-1 0-15,1 22 0,0-22 16,0 21-16,0-21 0,0 22 0,21-22 16,-22 0-16,1 21 0,21-20 15,0-1-15,-21 0 0,0 0 0,0 0 16,21 0-16,0 1 15</inkml:trace>
  <inkml:trace contextRef="#ctx0" brushRef="#br0" timeOffset="36648.35">21971 2371 0,'0'-21'78,"21"21"-62,-21-22-16,21 22 15,0 0-15,1 0 16,-1 0-16,0 0 0,0 0 16,0 0-16,0 0 31,-21 22-31,0-1 0,-21 0 15,0-21 1,0 21-16,0-21 0,0 0 16,-1 0-16,1 0 15,0 0-15,0 0 32,21-21-32,0 0 15,21 0 1,-21-1-16,21 22 0,0 0 15,1 0-15,-1-21 0,0 21 16,0 0-16,-21 21 16,0 1-1,0 20-15,0-21 0,0 0 0,0 22 16,0-22-16,0 21 0,-21 0 16,21-20-16,-21-1 0,0 21 0,-1-21 15,1 0-15,0 1 0,0-1 16,0-21-16,21 21 15</inkml:trace>
  <inkml:trace contextRef="#ctx0" brushRef="#br0" timeOffset="37389.54">22204 2011 0,'63'-21'31,"-42"0"-31,1 21 0,20 0 15,0 0-15,-21 0 0,22 0 16,-1 0-16,-21 0 0,22 0 0,-22 0 16,0 0-16,21 0 0,-21 0 15,1 0-15,-1 21 16,0 0-16,-21 0 16,0 0-16,0 0 15,0 1-15,0-1 16,0 0-16,0 0 0,0 0 15,0 0-15,0 1 0,-21-1 16,21 21-16,-21-21 0,-1 22 0,22 20 16,-21-21-16,0 1 0,21 20 15,0-20-15,-21 20 0,21-21 0,-21 22 16,21-1-16,0-20 0,0-1 0,0 22 16,0-22-16,0 0 15,0 22-15,0-22 0,0 0 0,0 22 16,-21-22-16,21 1 0,-22-1 15,22 0-15,-21 1 0,21-22 0,0 21 16,-21-21-16,21 22 0,-21-22 0,0 0 16,0 0-16,21 0 0,-22-21 15,1 21-15,0 1 0,0-22 0,21 21 16,-21-21-16,0 21 0,-1-21 16,1 21-16,0-21 0,0 0 15,0 0-15,0 21 0,-1-21 16,1 0-16,0 0 15,0 0-15,0 0 0,0 0 16,-1 0-16,1 0 0,0 0 0,0 0 16,0 0-16,0 0 0,-1 0 15,1 0-15,0 0 16,0 0 31</inkml:trace>
  <inkml:trace contextRef="#ctx0" brushRef="#br0" timeOffset="41548.11">6350 2858 0,'0'0'0,"0"-22"15,21 1-15,0 0 16,-21 0-16,0 0 0,0 0 15,21-1-15,1 1 0,-22 0 16,0 0-16,0 0 16,0 42 15,0 21-15,0-21-16,0 22 0,-22-22 15,22 21-15,-21 22 0,0-22 0,0 22 16,0-1-16,0 1 0,-1-1 15,1 22-15,-21-22 0,21 22 0,-22-22 16,1 1-16,0-1 0,21 1 16,-22-1-16,1-20 0,21 20 0,0-20 15,-22-1-15,22 0 0,0 1 0,21-22 16,0 21-16,-21-21 16,21 0-16,-21-21 0,21-21 31,21 0-16,0 0-15,-21-21 0,21 20 0,0 1 16,22-21-16,-22 21 0,0-22 16</inkml:trace>
  <inkml:trace contextRef="#ctx0" brushRef="#br0" timeOffset="42023.84">7154 2540 0,'0'0'0,"0"-21"0,0 42 47,0 0-31,-21 22-16,0-22 0,0 21 0,0 0 15,-1 1-15,1 20 0,0 1 16,0-1-16,-21 1 0,-1 20 0,22 1 16,-21-21-16,-22 20 0,22 1 0,0 0 15,20-22-15,-20 1 0,0-1 16,-1-21-16,22 22 0,0-22 0,0 1 15,0-1-15,0-21 0,-1 21 16,22-20-16,-21-1 0,21 0 0,0 0 16,0 0-16,0 0 15,0-42 32,0 0-47,0 0 16,0 0-16,21 0 15,1-1-15,-1 1 0</inkml:trace>
  <inkml:trace contextRef="#ctx0" brushRef="#br1" timeOffset="48219.88">190 6075 0,'0'-21'0,"0"0"16,0-1-1,0 1-15,0 0 16,0 0 0,0 0-16,0 0 15,0-1 1,22 1-16,-22 0 31,0 42-15,0 0-1,0 1-15,0-1 0,0 0 16,0 0-16,0 21 0,0-20 0,0 20 16,0-21-16,0 21 0,0-20 15,0 20-15,0 0 0,0 1 16,0-22-16,0 21 0,0 0 16,0 1-16,0-22 0,21 21 0,0-21 15,-21 1-15,21-1 0,0 0 16,-21 0-16,21 0 0,1-21 0,-1 0 15,0 0-15,0 0 0,0 0 16,22 0-16,-22-21 0,0 0 0,0 0 16,21 0-16,-20-22 0,-1 22 15,0-21-15,0-1 0,0 22 16,0-21-16,1 0 0,-22-1 0,0 1 16,21 0-16,-21-1 0,21 1 15,-21 21-15,0-22 0,0 22 16,0-21-16,0 21 0,0 0 15,0-1-15,0 1 0,0 0 0,0 0 16,0 42 15,0 0-31,21 0 16,0 1-16,0-1 16</inkml:trace>
  <inkml:trace contextRef="#ctx0" brushRef="#br1" timeOffset="48812.59">1418 5927 0,'21'0'0,"-42"0"0,42-21 0,0 21 0,-21-22 16,0 1-1,0 0-15,-21 21 16,0 0 0,0 0-16,0 0 0,0 0 0,-1 21 15,1 0-15,0-21 16,-21 22-16,21-1 0,-1 0 0,1 21 16,0-21-16,0 1 0,21-1 15,0 0-15,0 0 0,0 0 16,0 0-1,0 1-15,21-22 0,0 0 16,-21 21-16,21-21 0,1 0 16,-1 21-16,0-21 0,0 0 15,0 21-15,0-21 0,1 0 0,-1 21 16,0-21-16,0 0 16,-21 21-16,0 1 0,21-22 0,0 21 15,-21 0 1,0 0-16,0 0 15,-21-21-15,0 21 0,0 1 0,0-22 16,0 21-16,-22-21 0,22 21 16,-21-21-16,-1 0 0,22 0 15,-21 0-15,21 0 0,-22 0 0,22 0 16,0 0-16,0 0 0,-21 0 16,20 0-16,1 0 0,21-21 0,-21 21 15,0-21-15,0 21 16,21-22-16,0 1 31,21 0-31,0 21 16,0-21-16,0 21 0,1-21 15</inkml:trace>
  <inkml:trace contextRef="#ctx0" brushRef="#br1" timeOffset="49104.07">1905 6033 0,'0'-22'78,"0"44"-31,0-1-31</inkml:trace>
  <inkml:trace contextRef="#ctx0" brushRef="#br1" timeOffset="49339.93">1926 6308 0,'0'0'0,"-21"21"16,0-21-16,0 0 15,42-21 63,0 21-78,0-21 16,0 21-16</inkml:trace>
  <inkml:trace contextRef="#ctx0" brushRef="#br1" timeOffset="49692.84">2413 5863 0,'0'0'0,"-21"21"15,21 1 1,-21 83 0,-1-62-16,22-22 15,0 0-15,0 0 0,0 22 16,-21-22-16,21 0 0,0 0 0,-21 0 16,21 0-16,0 1 15,0-1-15,0 0 0,0 0 16,0 0-16,0-42 62,0 0-62</inkml:trace>
  <inkml:trace contextRef="#ctx0" brushRef="#br1" timeOffset="50611.71">2349 5863 0,'-42'-21'16,"63"21"15,0 0-31,1 0 0,-1 0 16,21 0-16,-21 0 0,22 0 15,-1 0-15,0 0 0,1 0 0,20 0 16,1 0-16,-1 0 0,1 0 16,-1 0-16,1 0 0,-1 0 15,1 0-15,-1 0 0,22 0 0,-22 0 16,22 0-16,-22 0 0,1 0 0,-1 0 16,1 0-16,-1 0 0,-20-21 15,20 21-15,-20 0 0,20-21 16,-21 21-16,1 0 0,-1 0 0,0 0 15,1 0-15,-1 0 0,0 0 0,-20 0 16,-1 0-16,21 0 0,-21 0 16,0 0-16,1 0 0,-1 0 15,0 0 1,-21 21 15,0 0-15,0 0-16,0 0 15,-21 1-15,21-1 16,0 0-16,0 0 16,0 0-16,0 0 0,0 1 15,0-1-15,0 0 0,0 0 16,0 0-16,0 0 0,0 1 16,0-1-16,0 0 15,0 0-15,-21 0 16,21 0-16,-22-21 15,22 22-15,0-1 32,-21-21-17,0 0-15,0 0 0,0 0 16,0 0-16,-1 0 16,1 0-16,0 0 0,0 0 15,0 0-15,-22 0 0,22 0 0,0 0 16,-21 0-16,-1 0 0,1 0 15,0 0-15,-1 0 0,-20 0 0,-1 0 16,1 0-16,-1 0 0,-20 0 0,20 0 16,-20 0-16,20 0 0,1 0 15,-1 0-15,1 21 0,20-21 16,-20 0-16,20 0 0,-20 0 16,21 0-16,-1 0 0,1 0 0,0 0 15,-1 0-15,22 0 0,-21 0 0,21 0 16,-22 0-16,22 21 0,0-21 15,0 0-15,0 0 0,-1 0 16,44 0 31,-1 0-47,0 0 0,0 0 16,0-21-16,0 21 0,1-21 15</inkml:trace>
  <inkml:trace contextRef="#ctx0" brushRef="#br1" timeOffset="51416.59">6689 5461 0,'0'0'15,"0"-21"1,-22 42 15,1 0-31,0 0 0,0 1 0,0-1 16,-22 21-16,22-21 0,-21 22 16,21-22-16,-22 21 0,1-21 15,0 22-15,-1-22 0,1 21 0,0-21 16,-1 22-16,1-22 0,0 0 15,-1 0-15,1 0 0,0-21 0,21 21 16,-1-21-16,1 0 0,0 0 16,0 0-16,42-21 31,0 21-31,0 0 0,1 0 16,20 0-16,-21 0 0,21 0 0,1 0 15,-1 0-15,0 0 0,1 0 0,-1 0 16,22 0-16,-22 0 0,0 0 15,1 0-15,20 21 0,-21-21 16,1 0-16,-1 22 0,0-22 0,1 21 16,-22-21-16,21 0 0,-21 21 15,1-21-15,-1 0 0,-21 21 16,21-21-16,0-21 78,-21 0-78</inkml:trace>
  <inkml:trace contextRef="#ctx0" brushRef="#br1" timeOffset="51680.67">7197 5673 0,'0'0'0,"0"21"16,0 0-16,0 21 0,0-20 0,0-1 15,-22 0-15,22 0 0,0 0 16,-21 0-16,21 1 0,0-1 0,0 0 16,0 0-16,0 0 0,0 0 15,-21-21-15,21 22 16,0-1-16,-21-21 15,21-21 17,0-1-32</inkml:trace>
  <inkml:trace contextRef="#ctx0" brushRef="#br1" timeOffset="52052.46">7218 5419 0,'-21'0'0,"42"0"0,-64 0 0,22 0 16,0 0-1,21 21-15,-21-21 0,21 21 0,0 0 16,0 0 0,21-21-1,0 0-15,0 0 0,1 0 16,-1 0-16,-21-21 0,21 0 15,0 0-15,-21 0 16,0 0-16,0-1 16,-21 1-1,0 21 1,0 0-16,-1 0 0,1 0 16,21 21-16,-21-21 15,21 22-15,0-1 16,0 0-16,0 0 0,0 0 15,0 0-15,0 1 0,21-22 16,0 21-16,-21 0 0,22-21 16,-1 21-16</inkml:trace>
  <inkml:trace contextRef="#ctx0" brushRef="#br1" timeOffset="52584.9">7556 5673 0,'0'21'16,"0"0"-1,-21 0-15,0 0 0,21 1 16,0-1-16,0 0 0,0 0 16,0 0-16,-21 0 0,21 1 15,0-1-15,0 0 0,0 0 16,0 0-16,0 0 15,0 1-15,-21-22 0,21 21 16,0-42 31,0-1-47,0 1 0,0 0 16,0 0-16,0 0 0,0 0 15,0-1-15,0-20 0,21 21 0,0 0 16,0-22-16,0 22 0,1-21 15,-1 21-15,21 0 0,-21-1 0,22 1 16,-1 21-16,0 0 0,1 0 0,-22 0 16,21 0-16,0 0 15,-20 21-15,-1 1 0,0-1 0,0 0 0,0 0 16,-21 0-16,0 0 0,0 22 16,0-22-16,0 0 0,0 0 15,0 0-15,-21 1 0,0-1 0,0 0 16,0 0-16,-1 0 0,1-21 15,21 21-15,0-42 47,21 21-31,1-21-16</inkml:trace>
  <inkml:trace contextRef="#ctx0" brushRef="#br1" timeOffset="53000.54">8340 5609 0,'0'-21'0,"0"42"47,0 0-47,0 1 16,0-1-16,0 0 0,-22 0 15,22 0-15,0 22 0,0-22 16,0 21-16,0 0 0,0 1 0,0-22 16,0 21-16,0 1 0,0-1 0,0 0 15,0 1-15,0 20 0,-21-21 16,21 22-16,0-22 0,-21 22 0,21-1 16,0 1-16,0-1 0,-21 22 0,21-22 15,-21 1-15,0-1 0,-1 1 16,22 21-16,-21-22 0,0 1 0,21-1 15,-21 1-15,21-1 0,-21 1 0,21-22 16,0 0-16,0-21 0,0 22 0,0-22 16,0 0-16,0 0 15,0-42 1,0 0-16,0 0 16,0 0-16,21-1 0,0-20 0,-21 0 15,21-1-15,0-20 0,-21 21 16</inkml:trace>
  <inkml:trace contextRef="#ctx0" brushRef="#br1" timeOffset="53347.85">8149 5779 0,'0'0'15,"0"-22"-15,0-20 0,0 21 0,0 0 0,0-22 16,0 22-16,21 0 0,0 0 15,1 0-15,-1 21 0,0-21 0,0-1 16,21 22-16,-20 0 0,-1 0 16,0 0-16,21 0 0,-21 0 0,1 22 15,20-1-15,-21 0 0,0 0 0,-21 21 16,0-20-16,0 20 0,0-21 16,0 0-16,0 22 0,0-22 0,-21 0 15,21 0-15,-21 0 0,0 0 0,0 1 16,-1-1-16,-20-21 0,42 21 15,-42-21-15,21 0 16,-1 0-16,1 0 0,21-21 47,21 21-47,1-21 0,-1 21 16,0-22-16</inkml:trace>
  <inkml:trace contextRef="#ctx0" brushRef="#br1" timeOffset="54115.78">8911 5503 0,'0'22'47,"-21"-1"-47,0 21 0,21-21 0,-21 0 16,21 22-16,-22-22 0,22 21 0,0-21 15,0 22-15,0-22 0,0 0 16,0 0-16,0 0 0,0 1 0,0-1 16,22 0-16,-1-21 0,0 0 0,-21 21 15,42-21-15,-21 0 0,1 0 16,-1 0-16,0 0 0,0 0 16,0-21-16,0 21 0,1-21 0,20 0 15,-21-1-15,0 1 0,0-21 0,1 21 16,-1-22-16,-21 22 0,21-21 15,0 0-15,-21 20 0,0-20 0,21 0 16,-21 21-16,21-1 0,-21 1 16,0 0-16,0 0 15,0 42 1,0 0-16,0 0 0,-21 1 16,21-1-16,-21 21 0,21-21 0,0 22 15,0-1-15,0-21 0,0 21 0,0-20 16,0-1-16,0 0 0,0 0 15,0 0-15,21 0 0,0 1 16,1-22-16,-1 0 0,0 0 0,0 0 16,0 0-16,0 0 0,1 0 0,20 0 15,0 0-15,-21-22 0,22 1 16,-1 0-16,-21-21 0,22 21 0,-1-22 16,-21 1-16,21 0 0,-20-1 0,20-20 15,-21 20-15,0 1 0,0-21 16,1 20-16,-1-20 0,0 20 0,-21 1 15,0 0-15,0-1 0,0 1 0,0 21 16,0 0-16,0 0 0,0-1 16,-21 22-1,0 0-15,21 22 0,-22-1 0,1 0 16,21 21-16,-21-21 0,21 22 16,0-1-16,0 0 0,0 1 0,0-1 15,0 0-15,0 1 0,0-1 0,0 0 16,0 1-16,0-1 0,0 0 15,0 1-15,21-22 0,-21 21 0,21-21 16,-21 1-16,0-1 0,22 0 16,-1 0-16,0-21 0,-21 21 15,21-21-15,0 0 0,0 0 16,1 0-16,-1-21 0,0 21 0,-21-21 16,21 0-16,0 0 15,0-1-15,1 1 0</inkml:trace>
  <inkml:trace contextRef="#ctx0" brushRef="#br1" timeOffset="54300.68">9800 5376 0,'0'0'16,"-21"0"-16,-21 0 0,20 0 0,44 0 31,-1 0-31,21 0 16,-21 0-16,22 0 0,-1 0 0,0 0 15,1 0-15,-1 0 0,0 0 16,1 0-16,-22 0 0,0 0 16,0-21-16</inkml:trace>
  <inkml:trace contextRef="#ctx0" brushRef="#br1" timeOffset="54935.97">12086 5038 0,'0'-21'15,"0"42"-15,0-64 0,0 22 0,0 0 0,0 0 16,0 0-16,0 0 0,0-1 16,0 1-16,0 0 0,0 0 15,0 42 1,0 0-1,0 22-15,0-22 0,0 21 0,0 22 0,0-22 16,-21 21-16,0-20 0,0 20 16,-1-20-16,1 20 0,0-21 15,0 1-15,0-1 0,21 0 0,-21 1 16,21-1-16,0-21 0,0 22 16,0-22-16,0 0 0,21-21 0,0 21 15,0-21-15,21 0 0,-20 0 0,-1 0 16,0 0-16,21 0 0,-21-21 15,1 21-15,20-21 0,-21 0 0,0-1 16,0 1-16,1 0 0,-1 0 0,-21-21 16,0 20-16,0 1 15</inkml:trace>
  <inkml:trace contextRef="#ctx0" brushRef="#br1" timeOffset="55647.78">11769 5334 0,'-22'0'0,"44"0"0,-22 0 31,21-21-15,0 21-16,21 0 0,-21 0 0,22-21 15,-1 21-15,0 0 0,1-21 16,-1 21-16,0-22 0,1 22 0,20-21 16,-20 21-16,-1-21 0,-21 21 15,21 0-15,1 0 0,-22-21 16,0 21-16,-21 21 15,-21 0 1,0-21-16,21 21 0,-21 1 16,-1-1-16,1 0 0,21 0 0,-21 0 15,21 0-15,0 1 0,0-1 0,0 0 16,0 0-16,21 0 16,0-21-16,1 0 0,-1 0 15,0 0-15,0 0 0,21 0 0,-20 0 16,-1 0-16,21 0 0,-21 0 0,22-21 15,-22 21-15,21-21 16,0 0-16,-20 21 0,-1-21 0,0-1 16,0 1-16,0 0 0,0 0 15,-21 0-15,0 0 0,0-1 16,0 1-16,0 0 0,0 0 16,0 0-16,-21 21 0,0 0 15,21 21 1,-21 0-16,21 0 15,0 0-15,-21 22 0,21-22 0,0 21 16,0-21-16,0 22 0,0-1 16,-21 22-16,21-22 0,0 0 0,0 22 15,0-22-15,0 22 0,0-22 16,0 21-16,0-20 0,0-1 16,0 22-16,0-22 0,0 0 0,0 1 15,0-1-15,0 0 0,-22 1 0,22-1 16,-21 0-16,0-21 0,21 22 0,-21-22 15,0 21-15,0-21 0,-22 1 16,22-22-16,0 21 0,-21-21 0,20 0 16,-20 0-16,0 0 0,-1 0 0,1-21 15,21-1-15,-21 1 0,-1 0 0,1 0 16,21-21-16,0-1 0,-1 22 16,1-21-16,21 21 0,0-22 15,0 1-15,0 21 0,21-22 0,1 22 16,-1 0-16,0-21 0,21 21 15,-21-22-15,22 22 0</inkml:trace>
  <inkml:trace contextRef="#ctx0" brushRef="#br1" timeOffset="55968.65">13356 5059 0,'0'0'15,"0"-21"-15,0 0 0,-21 21 16,0 0-16,21 21 16,0 21-16,0-21 15,0 22-15,0-1 0,0 21 0,0-20 16,0 20-16,0-20 0,0 20 0,0 1 16,-21-1-16,21-21 0,-22 22 15,22-1-15,-21 1 0,21-22 0,-21 22 16,21-22-16,-21 0 0,0 1 0,21-1 15,0 0-15,0-20 0,-21-1 16,21 0-16,0 0 0,21-21 31,-21-21-31,21 0 16,0 0-16,-21-1 0,21 1 16</inkml:trace>
  <inkml:trace contextRef="#ctx0" brushRef="#br1" timeOffset="56280.47">13293 5292 0,'0'0'0,"0"-21"0,0-1 0,0-20 15,0 21-15,0 0 0,0 0 16,0-1-16,21 1 0,0 21 0,0-21 16,0 0-16,0 21 0,1 0 0,-1 0 15,0 0-15,21 0 0,-21 0 16,22 0-16,-22 21 0,0 0 15,0 0-15,0 22 0,-21-22 0,0 0 16,0 0-16,0 22 0,0-22 16,0 0-16,-21 0 0,-21 0 0,21 0 15,-22 1-15,22-1 0,-21-21 0,0 21 16,20-21-16,-20 0 0,21 21 0,0-21 16,0 0-16,-1 0 0,1 0 15,42-21 1,1 21-16,-1-21 15,21 21-15,-21-21 0</inkml:trace>
  <inkml:trace contextRef="#ctx0" brushRef="#br1" timeOffset="56636.13">13716 5313 0,'21'0'31,"0"0"-31,0 0 0,1 0 16,-1 0-16,0-21 0,0 21 16,21-21-16,-20 21 0,-1-22 0,21 1 15,-21 21-15,0-21 0,1 21 16,-1-21-16,0 0 0,-21 0 16,0-1-16,-21 22 15,0 0-15,-1 0 0,-20 0 16,21 0-16,-21 0 0,-1 0 0,22 22 15,-21-1-15,21 0 0,-22 0 0,22 0 16,0 0-16,0 22 0,0-22 16,21 0-16,-22 0 0,22 0 0,0 22 15,0-22-15,0 0 0,0 0 0,0 0 16,43 1-16,-22-1 16,0-21-16,0 21 0,0-21 15,22 0-15,-22 0 0,21 0 0,-21 0 16,22 0-16,-1 0 0,0-21 0</inkml:trace>
  <inkml:trace contextRef="#ctx0" brushRef="#br1" timeOffset="56868">14563 5207 0,'0'0'0,"21"0"31,0 0-15,0 0-16,0 0 15,0 0-15,1 0 0,-1 0 16,0 0-16,0 0 0,0 0 16</inkml:trace>
  <inkml:trace contextRef="#ctx0" brushRef="#br1" timeOffset="57016.92">14541 5355 0,'0'0'0,"0"21"0,-21 1 15,21-1-15,0 0 16,21-21 0,1 0-1,-1 0-15,0 0 0,0 0 0,0 0 16,0-21-16,1 0 0,-1 21 0,0-22 15</inkml:trace>
  <inkml:trace contextRef="#ctx0" brushRef="#br1" timeOffset="57536.34">15282 4826 0,'0'0'0,"0"21"0,-21 0 16,0 1 0,0-22-16,21 21 15,21-21 1,0 0 0,0 0-16,0 0 0,1 0 0,-1-21 15,0-1-15,0 1 0,0 21 16,0-21-16,-21 0 0,0 0 15,0 0-15,0-1 0,0 1 16,-21 0 0,0 21-16,0 0 15,0 0-15,0 21 0,-1 0 0,1 22 0,0-22 16,0 21-16,-21 1 16,20-1-16,1-21 0,21 21 0,-21 1 15,21-1-15,0-21 0,0 0 0,0 22 16,0-22-16,21-21 0,0 21 15,22-21-15,-1 0 0,0 0 0,1 0 16,-1 0-16</inkml:trace>
  <inkml:trace contextRef="#ctx0" brushRef="#br1" timeOffset="57856.59">16108 4720 0,'0'0'16,"0"-21"-16,-21 21 16,-1 0-16,1 0 0,0 0 15,0 21-15,0 0 0,0 1 16,-1 20-16,1-21 0,0 21 0,0 1 16,21-1-16,-21 0 0,0 1 0,-1-1 15,22 0-15,0 1 0,-21-1 16,21 0-16,-21-20 0,21 20 0,0-21 15,0 0-15,0 22 0,0-22 0,0 0 16,21-21-16,-21 21 16,21 0-16,1-21 0,-1 0 0,0 21 15,0-21-15,0 0 0,0 0 0,1 0 16,-1 0-16,0 0 0,0-21 0,0 0 16,0 21-16,-21-21 0</inkml:trace>
  <inkml:trace contextRef="#ctx0" brushRef="#br1" timeOffset="58044.49">15706 5101 0,'0'0'0,"-22"0"0,1 0 0,21 21 32,21-21-17,-21 22-15,22-22 0,-1 0 16,21 0-16,-21 0 0,22 0 15,-22 0-15,21 0 0,0 0 0,-20 0 16,20 0-16,0 0 0,1 0 0</inkml:trace>
  <inkml:trace contextRef="#ctx0" brushRef="#br1" timeOffset="58420.31">16277 5144 0,'-21'0'0,"42"0"0,-42 21 16,21 0 0,21-21-1,0 0-15,0 0 16,1 0-16,-1 0 0,0 0 0,0-21 16,0 21-16,0-21 0,1 21 15,-1-22-15,0 22 0,0-21 0,0 0 16,-21 0-16,0 0 15,0 0-15,0-1 0,0 1 16,-21 21-16,0 0 16,0 0-16,0 0 0,-1 0 0,1 0 15,0 21-15,0 1 0,0-1 16,0 0-16,-1 0 0,1 0 0,0 22 16,21-22-16,0 0 0,-21 0 0,21 21 15,0-20-15,0-1 0,0 0 16,0 0-16,0 0 0,21-21 0,0 21 15,0-21-15,1 0 0,-1 0 0,0 0 16,21 0-16,-21 0 0</inkml:trace>
  <inkml:trace contextRef="#ctx0" brushRef="#br1" timeOffset="58952.01">16764 5059 0,'0'0'0,"0"-21"0,0 0 0,0-1 16,21 1-16,0 21 16,-21-21-16,21 0 0,1 21 0,-1 0 15,21 0-15,-21 0 0,0 0 0,22 0 16,-1 21-16,-21 0 0,22 0 16,-22 1-16,21 20 0,-21-21 0,-21 21 15,0-20-15,0 20 0,0-21 16,0 21-16,0-20 0,-21-1 15,0 21-15,0-21 0,0 0 0,-22 1 16,22-22-16,0 21 0,0 0 0,0-21 16,-1 0-16,1 21 0,0-21 15,21-21 17,21 0-32,0 21 0,1-21 15,-1-1-15,21 1 0,-21 0 0,22 0 16,-22 0-16,0-22 0,21 22 0,-21 0 15,22-21-15,-22 21 0,0-1 16,21 1-16,-42 0 0,22 0 16,-22 0-16,-22 21 31,22 21-31,-21 0 0,0 0 16,0 0-16,0 1 0,0 20 0,21-21 15,-22 0-15,22 22 0,-21-22 16,21 0-16,0 0 0,0 0 0,0 0 15,0 1-15,0-1 0,0 0 16,21-21-16,1 0 16,-1 0-16,21 0 0,-21 0 15,22 0-15,-1 0 0,0 0 0,-21 0 16</inkml:trace>
  <inkml:trace contextRef="#ctx0" brushRef="#br1" timeOffset="59256.59">17992 4657 0,'0'0'0,"0"-21"0,-22 21 15,1 0-15,0 0 0,0 0 16,0 21-16,0 0 16,-1 21-16,22-21 0,-21 22 15,21-1-15,-21-21 0,0 43 0,21-22 0,-21 0 16,21 1-16,0-1 15,-21 0-15,21 1 0,-22-1 0,22-21 16,0 22-16,0-22 0,0 0 0,0 0 16,0 0-16,0 0 0,0 1 15,22-22-15,-1 0 0,0 21 0,0-21 16,0 0-16,0 0 0,22 0 16,-1 0-16,-21 0 15,0-21-15,1 21 0,-1-22 0,21 22 16,-21-21-16</inkml:trace>
  <inkml:trace contextRef="#ctx0" brushRef="#br1" timeOffset="59464.47">17759 4995 0,'0'0'15,"-21"0"-15,-1 0 0,44 22 31,-1-22-31,0 0 16,0 0-16,0 0 0,0 0 16,22 0-16,-22 0 0,0 0 0,0 0 15,0 0-15,1 0 0,-1 0 16,0 0-16,0-22 0</inkml:trace>
  <inkml:trace contextRef="#ctx0" brushRef="#br1" timeOffset="60058.38">18605 4657 0,'-21'0'15,"0"0"17,21-21-32,0-1 15,0 1 17,0 0-17,21 21 16,0 0-31,1 0 16,-22 21-16,0 0 16,0 1-16,0-1 15,0 0-15,0 0 16,-22 0-16,1-21 16,0 0-16,0 0 15,21-21 16,0 0-31,0 0 16,0 0-16,21-1 16,-21 1-16,21 21 15,0 0-15,-21-21 16,22 21-16,-1 0 16,0 0-16,0 21 15,0-21-15,-21 21 0,0 1 16,0-1-16,0 0 0,0 0 0,0 0 15,0 0-15,0 1 0,0-1 16,-21 0-16,0 0 0,0 0 0,-22 0 16,22 1-16,0-22 0</inkml:trace>
  <inkml:trace contextRef="#ctx0" brushRef="#br1" timeOffset="60647.46">20299 5017 0,'0'0'16,"0"-22"-16,0 44 31,0-1-31,-21 0 0,-1 0 16,22 21-16,-21-20 0,21-1 0,0 0 15,-21 21-15,0-21 0,21 1 16,0-1-16,0 0 0,-21 0 0,21 0 16,0 0-16,0 1 0,0-1 31</inkml:trace>
  <inkml:trace contextRef="#ctx0" brushRef="#br1" timeOffset="60880.25">20320 4763 0,'0'0'0,"-21"0"0,0-22 16,-1 22-1,1 0 1,42 22 15,1-1-15</inkml:trace>
  <inkml:trace contextRef="#ctx0" brushRef="#br1" timeOffset="61528.12">21082 5122 0,'21'-42'31,"-21"21"-31,0 0 0,0 0 0,0-1 16,0 1-16,-21 0 0,0 0 15,21 0-15,-21 21 0,-1-21 0,1-1 16,0 22-16,0 0 0,0 0 16,0 0-16,-22 0 15,22 0-15,0 22 0,0-22 0,-22 21 16,22 21-16,0-21 0,-21 0 0,21 22 15,-1-22-15,1 0 0,0 21 16,21-20-16,0-1 0,0 0 0,0 21 16,0-21-16,0 1 0,0-1 15,21 0-15,0-21 16,1 0-16,-1 0 0,0 0 0,0 0 16,0 0-16,0 0 0,1 0 15,20 0-15,-21 0 0,0 0 0,0-21 16,1 0-16,-1 21 0,0-22 0,0 1 15,21 0-15,-42-21 0,22 21 16,-1-22-16,0 22 0,0-21 16,0-22-16,0 22 0,1 0 0,-1-22 15,0 22-15,-21-1 0,21 1 16,-21 0-16,21-1 0,-21 1 0,0 21 16,0 0-16,0 0 0,0-1 0,-21 22 31,0 0-31,21 22 0,-21 20 15,0-21-15,21 0 0,-22 22 0,22-1 16,-21 0-16,21 1 0,0 20 16,-21-21-16,21 1 0,0-1 0,0 0 15,0 1-15,0-1 0,0-21 16,0 22-16,0-22 0,0 0 16,21 0-16,0 0 0,-21 0 0,22-21 15,-1 0-15,0 22 0,0-22 16,0 0-16,0 0 0,1 0 0,-1 0 15,21 0-15,-21-22 0,0 1 0</inkml:trace>
  <inkml:trace contextRef="#ctx0" brushRef="#br1" timeOffset="61757.04">21823 4911 0,'-21'0'0,"42"0"47,0 0-47,0 0 16,0 0-16,0 0 0,1 0 16</inkml:trace>
  <inkml:trace contextRef="#ctx0" brushRef="#br1" timeOffset="61899.95">21738 5017 0,'0'0'0,"-21"0"0,0 21 16,0-21-16,21 21 16,21-21 15,0 0-31,0 0 0,21 0 0,-20-21 15,-1 21-15,0-21 0</inkml:trace>
  <inkml:trace contextRef="#ctx0" brushRef="#br1" timeOffset="62292.5">22500 4466 0,'-21'0'16,"-21"43"-1,42-22 1,0 0-16,21-21 31,0 0-31,0 0 16,0 0-16,-21-21 15,0 0 1,0-1-16,0 1 16,-21 21-16,0 0 15,0 0-15,0 0 16,-1 0-16,1 0 0,0 21 16,0 1-16,0-1 0,21 0 15,-21 0-15,-1 21 0,1-20 0,21-1 16,0 21-16,-21-21 0,21 0 15,-21 22-15,21-22 0,0 0 0,0 0 16,0 0-16,0 1 0</inkml:trace>
  <inkml:trace contextRef="#ctx0" brushRef="#br1" timeOffset="62839.92">22945 4974 0,'0'0'0,"0"-21"0,0 0 16,0 0-16,0 0 16,0-1-16,-22 1 0,1 0 15,0 21-15,0 0 0,0 0 16,-22 0-16,22 0 15,0 21-15,0 0 0,-21 1 0,20-1 16,1 0-16,-21 21 0,21 1 16,0-22-16,-22 21 0,22-21 0,0 0 15,0 22-15,21-22 0,0 0 0,0 0 16,0 0-16,0 1 0,21-1 16,0 0-16,0-21 15,0 0-15,1 0 0,20 0 0,-21 0 16,0 0-16,22 0 0,-1 0 15,-21-21-15,21 0 0,-20-1 0,-1 22 16,21-21-16,-21-21 0,0 21 0,1 0 16,-1-22-16,0 1 0,0 0 15,0-1-15,0 22 0,1-21 0,-22-1 16,0 22-16,0 0 0,0 42 31,-22 0-31,1 22 0,0-22 16,0 21-16,0-21 0,0 22 15,-1-22-15,22 21 0,-21-21 16,21 22-16,-21-22 0,21 0 0,0 0 16,0 0-16,0 1 0,0-1 15,21-21-15,0 0 16,1 0-16,-1 0 0,0 0 0</inkml:trace>
  <inkml:trace contextRef="#ctx0" brushRef="#br1" timeOffset="63372.61">23516 4636 0,'0'-43'0,"0"86"0,0-107 16,0 43-16,-21 21 16,0 0-16,0 21 15,21 0-15,-22 0 0,1 1 0,21 20 16,0 0-16,-21 1 0,0-1 15,21 0-15,-21 1 0,21-1 0,0 0 16,0 1-16,-21-1 0,21-21 16,0 21-16,-22-20 0,22 20 0,0-21 15,0 0-15,0 0 0,0 1 16,-21-22-16,0 0 31,21-22-31,0 1 16,0 0-16,0 0 15,0 0-15,0 0 0,21-1 0,0 1 16,1 0-16,-1 0 0,0 0 0,0-22 16,0 22-16,0 0 0,22 21 15,-22-21-15,21 21 0,-21 0 0,22 0 16,-1 0-16,-21 0 0,0 21 16,1-21-16,-1 21 0,-21 22 0,0-22 15,0 0-15,0 0 0,0 0 0,0 22 16,-21-22-16,-1 0 0,1 0 15,0 0-15,0-21 0,-21 21 16,20 1-16,1-22 0,-21 0 0,0 21 16,20-21-16,1 0 0,-21 0 15,21 0-15,0 0 0,-1 0 16,44-21 15,-1 21-31,0-22 0</inkml:trace>
  <inkml:trace contextRef="#ctx0" brushRef="#br1" timeOffset="63656.45">24299 4805 0,'0'0'0,"0"-21"0,-21 21 0,0 0 15,0 0-15,0 0 0,-1 21 16,-20 0-16,21 0 0,0 0 0,-22 22 16,22-22-16,-21 0 0,21 21 0,0-20 15,-1 20-15,1-21 0,21 0 16,-21 0-16,21 1 0,0-1 0,0 0 16,0 0-16,0 0 0,21 0 15,0-21-15,1 0 16,-1 0-16,0 0 0,0 0 0,21 0 15,-20 0-15,-1 0 0,0 0 0,21-21 16</inkml:trace>
  <inkml:trace contextRef="#ctx0" brushRef="#br1" timeOffset="64175.37">24511 4593 0,'21'0'47,"-21"-21"-16,0 42 32,0-42-1,0 0-46,21 21 0,0 0-1,1 0-15,-1 0 16,0 0 0,-21 21-16,0 0 15,0 0-15,0 1 16,0-1-16,-21-21 0,0 21 15,-1-21-15,1 0 0,0 0 16,0 0-16,0 0 0</inkml:trace>
  <inkml:trace contextRef="#ctx0" brushRef="#br1" timeOffset="64861.4">24913 4212 0,'-21'0'0,"42"0"16,0 0-1,0 0-15,1 0 0,20 0 16,-21 0-16,0 0 0,0 0 0,22 0 16,-22 0-16,0 21 0,0-21 15,0 0-15,1 0 0,-1 0 32,-21 22-17,0-1-15,0 0 16,0 0-16,0 0 15,0 0-15,0 1 0,0-1 16,0 0-16,0 0 0,0 0 16,-21 0-16,21 1 0,-22-1 0,22 21 15,0-21-15,-21 0 0,0 22 0,0-22 16,21 21-16,-21 1 16,21-1-16,-21 0 0,-1 1 0,22-1 15,0 0-15,-21 1 0,0-22 0,21 21 16,-21 0-16,21-20 0,0 20 15,0 0-15,-21-21 0,21 1 0,-21 20 16,21-21-16,0 0 0,0 0 16,0 1-16,-22-1 0,22 0 0,0 0 15,0 0-15,0 0 0,0 1 0,-21-1 16,21 0-16,-21-21 16,0 21-16,0-21 0,0 0 15,-1 0-15,1 0 0,-21 21 16,21-21-16,0 0 0,-1 0 15,1 0-15,0 0 0,0 0 16,0 0-16,0 0 0,-1 21 0,1-21 16,0 0-16,0 0 15</inkml:trace>
  <inkml:trace contextRef="#ctx0" brushRef="#br1" timeOffset="69042.17">24892 4255 0,'0'-22'16,"0"1"-1,0 42 48,0 1-48,0-1-15,0 0 16,21 0-16,0 0 16,0 0-16,1 1 0,-22-1 15,21 0-15,0 0 16,0-21-16,-21 21 0,0 0 0,21 1 16,0-1-16,-21 0 0,22 0 15,-22 0-15,21 22 0,0-22 0,-21 0 16,21 0-16,-21 21 15,21-20-15,-21-1 0,21 0 0,-21 21 16,22-21-16,-22 1 0,21-1 0,-21 0 16,0 0-16,0 0 15,0 0-15,0 1 16,-21-22 0,-1 0-16,22 21 0,-21-21 15,21 21 1,-21 0-16,0-21 15,21 21-15,-21-21 16,0 21-16,-1-21 16,1 22-16,0-22 0,0 21 15,0-21-15,-22 21 0,22-21 16,0 21-16,-21 0 0,-1-21 0,22 21 16,-21 1-16,0-1 0,20-21 0,-20 21 15,0 0-15,21 0 0,-22-21 16,22 21-16,0 1 0,-21-1 0,20-21 15,1 21-15,0 0 0,0-21 16,0 21-16,0 0 0,-1-21 16,22 22-16,-21-22 15,42 0 32,1 0-47,-1 0 0,0-22 0,0 22 16,0-21-16,0 21 0,1-21 15,20 0-15,0 0 0,-21 21 0,22-21 16,-1-22-16,22 22 0,-22 0 0,21-21 16,-20 20-16,20 1 0,-20-21 15,-1 21-15,0-22 0,1 22 0,-1 0 16,-21 0-16,0 0 0,0 0 16,1-1-16,-1 1 0,0 0 0,-21 0 15,21 21-15,0-21 16,-21 0-16,0-1 15,0 1 1,0 0 0,-21 21-1,0 0-15,0-21 16,21 0-16,-21 21 0,-1-21 0,1-1 16,0 1-1,0 0-15,21 0 0,0 0 0,0 0 16,-21-1-16,0 1 0,21 0 15,-22 0-15,1 0 0,0 0 0,21-1 16,-21 1-16,0 0 0,0 0 16,-1 0-16,1 0 0,21-1 0,-21 1 15,0 0-15,0 21 0,0-21 16,21 0-16,-22 21 0,1-21 16,0-1-16,0 1 0,0 21 15,0-21 1,-1 21-16,22 21 62,22-21-62,-22 21 0,21 1 0,0-22 16,0 21-16,0 0 0,0 0 16,1 0-16,-1 0 0,0 1 15,0-1-15,0 0 0,22 0 16,-22 0-16,21 0 0,-21 1 0,22-1 15,-22 0-15,21 0 0,-21 0 0,0 0 16,22 1-16,-22-1 0,0 0 16,0 0-16,-21 0 0,21-21 15,-21 21-15,22-21 16,-22-21 31,0 0-32,-22 21-15,1-21 0,0 21 16,0-21-16,21 0 0,-21-1 16,0 22-16,-1-21 0,1 0 0,0 0 15,0 0-15,21 0 0,-21-1 0,0 1 16,21 0-16,-22 0 0,22 0 16,0 0-16,-21-1 0,0 22 0,21-21 15,0 0-15,-21 21 16,0 0-16,21-21 0,-21 21 15,21 21 32,0 0-47,21 0 16,0 1-16,-21-1 0,21 0 16,0 0-16,-21 0 0,21 22 0,1-22 15,-1 0-15,0 0 0,0 21 16,-21-20-16,21 20 0,0-21 0,1 21 15,-22-20-15,21 20 0,0 0 0,-21-21 16,21 22-16,-21-1 0,0-21 16,21 22-16,-21-22 0,21 0 0,-21 0 15,0 21-15,0-20 0,22-22 16,-22 21-16,0 0 0,0 0 16,-22-21 15,1 0-16,0 0-15,0 0 16,0 0-16,0 0 0,-1 0 0,1 0 16,-21 0-16,21 0 0,-22 0 15,22 21-15,-21-21 0,0 21 0,-1-21 16,1 22-16,0-22 0,-1 21 0,1-21 16,0 21-16,-1-21 0,1 21 15,0-21-15,20 21 0,-20-21 0,21 0 16,0 21-16,0-21 0,-1 0 15,44 0 17,-1 0-17,0 0-15,21 0 0,-21-21 16,22 21-16,-1-21 0,0 0 16,1 21-16,-1-21 0,22 0 0,-1-1 15,1 1-15,-1-21 0,-21 21 16,22 0-16,-1-22 0,-20 22 0,-1 0 15,0 0-15,1 0 0,-1-1 0,-21 1 16,0 21-16,1-21 0,-22 0 16,0 0-1,-22 21 17,1 0-32,0 0 15,21 21-15,0 0 0,-21-21 16,21 21-16,-21-21 0,0 21 15,-1 1-15,1-22 16,0 21-16,-21 0 0</inkml:trace>
  <inkml:trace contextRef="#ctx0" brushRef="#br1" timeOffset="70680.73">1587 7535 0,'-21'0'16,"21"22"-16,-21-1 15,21 0-15,0 0 16,0 0 0,21-21-16,0 0 15,1 0-15,-1 0 16,21 0-16,-21 0 0,0 0 0,1 0 16,20-21-16,-21 0 0,0 21 15,0-21-15,22 0 0,-22-1 16,0 1-16,-21 0 0,0 0 15,0 0-15,0 0 16,-21-1-16,0 22 16,0-21-16,-1 21 0,-20 0 0,21 0 15,-21 0-15,20 0 0,-20 0 16,0 0-16,21 0 0,-22 21 0,22-21 16,-21 43-16,21-22 0,-22 0 15,22 21-15,0-20 0,0 20 0,0 0 16,-1 1-16,22-22 0,0 21 15,0-21-15,0 22 0,0-22 0,22 0 16,-1 0-16,0 0 0,0 0 16,0-21-16,22 0 0,-1 22 15,0-22-15,-21 0 0,22 0 16,-1 0-16,-21 0 0,22 0 0,-22 0 16,0 0-16,0-22 0,0 22 15,-21-21-15,-42 21 31,21 0-31,0 0 16,-22 0-16,22 0 0,-21 21 16,-1-21-16,22 22 0,-21-1 0,0 21 15,20-21-15,1 0 0,0 22 16,0-22-16,0 21 0,21-21 0,0 22 16,0-22-16,0 0 15,0 0-15,21 0 0,0-21 0,0 22 16,0-22-16,22 0 0,-22 0 15,21 0-15,1 0 0,-22 0 0,21 0 16,0 0-16,-20 0 0,20-22 16,-21 1-16,21 21 0</inkml:trace>
  <inkml:trace contextRef="#ctx0" brushRef="#br1" timeOffset="71460.64">2730 7853 0,'22'-42'16,"-22"20"-16,0 1 16,0 0-16,-22 21 0,1 0 15,0-21-15,0 21 0,0 0 16,0 0-16,-22 0 0,22 0 0,0 0 16,0 21-16,-22 0 0,22-21 15,0 21-15,-21 1 0,21 20 0,-1-21 16,1 0-16,0 0 0,21 22 0,0-22 15,0 0-15,0 0 0,0 0 16,0 1-16,0-1 0,0 0 0,21-21 16,0 0-16,1 0 15,-1 0-15,0 0 0,21 0 0,-21-21 16,22 21-16,-1-21 0,-21-1 16,22 1-16,-1 0 0,-21 0 0,0 0 15,0 0-15,1-1 0,-1 1 16,0 0-16,0 21 0,-21-21 0,0 0 15,0 0-15,21 21 0,-21-22 16,0 44 15,0-1-15,0 0-16,0 0 0,0 0 0,0 22 16,0-22-16,0 21 0,0 0 15,0 22-15,0-22 0,0 22 16,0-22-16,0 22 0,0-1 0,0 1 15,0-1-15,0 1 0,0-1 16,0 22-16,0-1 0,0-20 0,0 21 16,0-1-16,0-20 0,21 20 0,-21-20 15,22 21-15,-22-22 0,0 1 16,0-1-16,21 1 0,-21-1 0,0 1 16,0-22-16,0 0 0,0-21 0,0 22 15,0-22-15,0 0 0,-21 0 16,21 0-16,-22-21 0,1 0 0,0 22 15,-21-22-15,21 0 0,-22 0 16,-20 0-16,20 0 0,-20-22 16,-1 1-16,1 0 0,-1 0 0,22-21 15,-21 20-15,20-20 0,-20 0 0,20-1 16,22-20-16,-21-1 0,21 22 16,0-21-16,-1-1 0,22 1 0,0-1 15,0 1-15,0-22 0,0 21 16,0-20-16,0 20 0,22 1 0,-1-1 15,0 1-15,21-1 0,-21 1 16,22-1-16,-1 22 0,0 0 0,1-1 16,-1 1-16,0 0 0,-20-1 15,20 22-15,-21-21 0,21 21 16,-20-1-16,-1 1 0</inkml:trace>
  <inkml:trace contextRef="#ctx0" brushRef="#br1" timeOffset="71869.39">3535 7599 0,'0'0'0,"-64"63"32,64-41-32,0-1 15,21-21 17,1-21-17,-22-1-15,0 1 16,0 0-1,-22 21 1,1 0 0,0 0-16,0 0 15,21 21-15,0 0 16,0 1-16,0-1 16,0 0-16,0 0 15,21-21-15</inkml:trace>
  <inkml:trace contextRef="#ctx0" brushRef="#br1" timeOffset="72192.22">3556 8170 0,'0'0'0,"0"22"0,0-1 16,-21 0-16,42-21 31,0 0-31,0 0 16,0-21-16,-21 0 15,22 21-15,-22-22 0,0 1 16,0 0 0,-22 21-16,1 0 0,0 0 15,0 0-15,0 0 0,0 0 0,-1 0 16,1 0-1,21 21-15,-21-21 0,21 21 0,0 1 16,0-1 0</inkml:trace>
  <inkml:trace contextRef="#ctx0" brushRef="#br1" timeOffset="95132.99">6054 7599 0</inkml:trace>
  <inkml:trace contextRef="#ctx0" brushRef="#br1" timeOffset="95420.83">6075 7620 0</inkml:trace>
  <inkml:trace contextRef="#ctx0" brushRef="#br1" timeOffset="96028.77">6138 7578 0,'0'-21'16,"21"21"-16,-21-22 15,22 22-15,-22-21 0,0 0 16,0 0-16,21 21 15,-21-21-15,0 0 16,0-1-16,21 1 16,-21 0 15,0 42 0,0 0-15,-21 1-16,21-1 0,0 0 0,0 0 15,-21 0-15,-1 0 16,22 1-16,-21-1 0,0 21 0,21-21 16,-21 22-16,0-22 0,21 21 0,-21 0 15,-1 1-15,1-1 0,0 0 16,0 1-16,-21-1 0,20 0 0,1 1 16,-21 20-16,21-20 0,-22-1 0,22 0 15,-21 1-15,21-1 0,0 0 16,-1 1-16,-20-1 0,21-21 0,0 21 15,0 1-15,-1-22 0,1 21 0,0-21 16,0 22-16,21-22 0,0 0 16,-21 0-16,21 0 0,-21 1 15,21-1-15,0 0 0,-22-21 0,22 21 16,0-42 15,0 0-15,22 0-16,-22-1 15,21 1-15,-21 0 0,21 0 0</inkml:trace>
  <inkml:trace contextRef="#ctx0" brushRef="#br1" timeOffset="97200.06">6477 7472 0,'21'0'16,"-21"-21"-16,0 0 31,0-1 0,0 44 16,-21-1-47,0 0 0,21 0 16,-21 0-16,21 0 0,-22 22 0,1-22 15,0 0-15,0 0 0,21 22 16,-21-22-16,0 21 0,21 0 0,-22-20 15,1 20-15,0 0 0,21 1 16,-21 20-16,0-21 0,0 1 0,21-1 16,-22 0-16,1 1 0,0-1 0,0 0 15,0 1-15,0-22 0,-1 21 16,1-21-16,0 22 0,0-22 16,0 21-16,0-21 0,21 1 0,-22-1 15,1 0-15,0 0 0,0 21 0,0-20 16,21-1-16,-21 0 0,-1 0 15,1 0-15,21 0 0,0 1 0,-21-22 16,0 21-16,21 0 0,0 0 0,0 0 16,0 0-1,0-42 48,0 0-48,0 0 1,0 0 15</inkml:trace>
  <inkml:trace contextRef="#ctx0" brushRef="#br1" timeOffset="98031.66">6731 8213 0,'0'-64'32,"0"43"-32,0 0 15,0 42 48,0 0-63,-21 0 0,21 1 0,0-1 15,0 0-15,-21 0 0,21 21 16,0-20-16,0-1 0,0 0 16,-22 0-16,22 0 0,-21 0 0,21 1 15,0-1-15,0 0 0,0 0 16</inkml:trace>
  <inkml:trace contextRef="#ctx0" brushRef="#br1" timeOffset="98496.64">6773 7747 0,'0'0'0,"-21"0"0,21-21 15,-21 21-15,0 0 0,0 0 16,-1 0-16,22 21 16,0 0-16,0 0 15,0 1-15,0-1 16,0 0-16,22-21 15,-1 0 1,0 0-16,0 0 0,0 0 16,0 0-16,1 0 0,-22-21 0,21 21 15,0-21-15,-21-1 16,0 1-16,0 0 16,0 0-16,-21 0 0,0 21 15,-1-21-15,1 21 0,0 0 16,0 0-16,0 0 0,0 0 0,-1 0 15,1 0 1,21 21-16,0 0 16,0 0-16,0 0 0,0 0 15,0 1 1,0-1-16,0 0 0,21 0 0,1 0 16,-1-21-16,-21 21 0,21 1 0,0-1 15,-21 0-15,21 0 0</inkml:trace>
  <inkml:trace contextRef="#ctx0" brushRef="#br1" timeOffset="99080.45">7027 8128 0,'0'0'0,"0"-21"16,0 42 15,0 0-31,0 0 16,0 1-16,0-1 0,0 0 0,0 0 15,0 0-15,0 22 0,0-22 0,0 0 16,0 0-16,0 21 0,0-20 16,0-1-16,0 0 0,0 0 0,0 0 15,0 0-15,0 1 0,0-1 16,0-42 31,0-1-32,0 1-15,0 0 0,0 0 16,0 0-16,0 0 0,0-22 0,0 22 16,21-21-16,1-1 0,-1 22 15,-21-21-15,21 0 0,21-1 0,-21 22 16,1-21-16,20 21 0,0-1 0,-21 1 15,22 0-15,-1 0 0,0 21 16,1 0-16,-1 0 0,0 21 0,-20 0 16,20 0-16,-21 1 0,0 20 0,0-21 15,1 21-15,-22-20 16,0 20-16,0-21 0,0 21 0,0-20 16,0 20-16,0-21 0,0 0 0,-22 0 15,1 1-15,21-1 0,-21-21 16,21 21-16,0 0 0,-21-21 15,21 21-15,0-42 32,21 0-17,-21 0-15,21 0 0,0 21 16</inkml:trace>
  <inkml:trace contextRef="#ctx0" brushRef="#br1" timeOffset="99451.93">8086 7980 0,'0'0'0,"0"-21"0,0 0 0,0-1 16,-22 22 0,1 22-1,21-1 1,0 21-16,0-21 0,0 22 15,0-1-15,0 0 0,0 22 0,0-22 16,0 0-16,0 22 0,-21-22 16,21 22-16,0-22 0,0 22 15,0-22-15,0 21 0,0 1 0,0-1 16,0 1-16,0-1 0,0 1 0,0-1 16,0-20-16,0 20 0,0 1 0,0-22 15,-21 22-15,0-22 0,0 21 16,-1-20-16,22-1 0,0 0 0,-21 1 15,21-1-15,-21-21 0,21 0 0,0 1 16,0-1-16,0 0 0,0-42 31,0 0-31,0-1 0,0 1 16</inkml:trace>
  <inkml:trace contextRef="#ctx0" brushRef="#br1" timeOffset="99835.93">7895 8403 0,'0'0'0,"0"-21"0,0-21 15,-21-1-15,0 22 0,21 0 0,-21-21 16,21 21-16,0-1 16,0-20-16,0 21 0,0 0 0,0 0 0,0-1 15,0-20-15,21 21 0,0 0 0,0 21 16,21-21-16,-20-1 15,20 22-15,0 0 0,-21 0 0,22 0 16,-1 0-16,0 0 0,-20 0 0,-1 0 16,21 22-16,-21 20 0,-21-21 15,21 0-15,-21 22 0,0-1 0,0-21 16,0 21-16,0 1 0,0-22 0,-21 21 16,0-21-16,0 1 0,0-1 15,0 0-15,-22 0 0,22 0 0,0 0 16,0-21-16,0 22 0,-1-22 0,1 0 15,0 0-15,21-22 47,21 22-47,0-21 0,1 21 0,-22-21 16,21 0-16</inkml:trace>
  <inkml:trace contextRef="#ctx0" brushRef="#br1" timeOffset="100640.43">8572 7895 0,'0'0'0,"0"21"32,-21 1-32,21-1 0,-21 0 15,21 21-15,0-21 0,0 22 0,0-22 16,0 0-16,-21 21 0,21-20 0,0 20 15,0-21-15,0 0 0,0 0 16,0 1-16,0-1 0,21 0 0,0 0 16,0-21-16,1 0 0,-1 0 15,0 0-15,21 0 16,-21 0-16,1 0 0,-1-21 0,0 0 16,0 0-16,0-1 0,0 1 15,1 0-15,-1-21 0,0 21 0,-21-22 16,21 1-16,-21 0 0,21 20 15,-21-20-15,0 0 0,0-1 0,0 22 16,0 0-16,0 0 0,0 0 16,0 0-16,0 42 15,0 0 1,0 0-16,0 21 16,0-20-16,0 20 0,0-21 0,0 21 15,0-20-15,0 20 0,0-21 0,0 21 16,0-20-16,0-1 0,0 0 15,21 0-15,-21 0 0,22 0 16,-22 1-16,21-22 0,0 0 0,-21 21 0,21-21 16,0 0-16,0 0 0,1 0 15,-1 0-15,0-21 16,0 21-16,0-22 0,0 1 0,1-21 16,-1 21-16,0-22 0,0 1 0,0 0 15,-21-1-15,21 1 0,-21 0 16,0-1-16,22-20 0,-1 21 0,-21-1 15,21 1-15,-21 21 0,0-22 0,0 1 16,0 21-16,0-21 16,0 20-16,0 1 0,0 0 0,0 0 15,0 0-15,0 0 0,-21 21 16,21 21 0,-21 21-16,21-21 15,-22 22-15,22-1 0,0-21 0,0 21 16,0 22-16,0-22 0,0 1 15,0-1-15,0 21 0,0-20 0,0 20 16,0-20-16,0-1 0,0 0 0,0 1 16,0-22-16,0 0 0,22 21 15,-1-21-15,-21 1 0,21-1 16,0-21-16,0 0 0,0 0 0,1 0 16,-1 0-1,0 0-15,0 0 0,0-21 16,0-1-16,1 1 0,-1 0 0,0 0 15</inkml:trace>
  <inkml:trace contextRef="#ctx0" brushRef="#br1" timeOffset="100924.27">9313 7811 0,'0'0'0,"-21"0"0,42 0 32,0 0-32,1 0 15,-1 0-15,0 0 0,0 0 0,0 0 16,0 0-16,1-22 0,-1 22 0,0 0 16,21 0-16,-21 0 0,1 0 15,-1 0-15,0 0 0,-21-21 47</inkml:trace>
  <inkml:trace contextRef="#ctx0" brushRef="#br1" timeOffset="101564.23">10350 7006 0,'-21'0'32,"42"0"-17,1 0 1,-1 0-16,0 0 16,0 0-16,0 0 0,0 0 0,22 0 15,-22-21-15,0 21 0,21 0 0,-20 0 16,20 0-16,-21 0 0,0 0 15,0 0-15,-21 21 16,-21-21 0,0 0-16,0 21 0,0-21 0,-22 0 15</inkml:trace>
  <inkml:trace contextRef="#ctx0" brushRef="#br1" timeOffset="101980.03">10266 7070 0,'0'0'0,"0"-21"31,-21 42 16,21 0-47,0 0 0,0 21 0,0 1 16,0-1-16,0 0 0,0 22 15,0-1-15,0 1 0,21-1 0,-21 1 16,0-1-16,0 1 0,0-1 0,0 1 16,0-1-16,0 22 0,0-21 15,-21-1-15,21 1 0,-22-1 16,22-21-16,-21 22 0,0-1 0,21-20 16,0-1-16,0 22 0,0-22 0,0 0 15,0 1-15,0-1 0,0-21 16,0 21-16,21-20 0,0-1 0,1 21 15,-1-42-15,0 21 0,0 0 0,0-21 16,0 0-16,22 0 0,-22 0 0,0 0 16,0 0-16,0-21 15,1 0-15,20 0 0,-21 21 0,0-21 16,0 0-16,1-22 0,20 22 0,-21 0 0,0-21 16,0 20-16</inkml:trace>
  <inkml:trace contextRef="#ctx0" brushRef="#br1" timeOffset="103013.43">11451 7916 0,'0'-21'0,"0"-63"16,0 62-1,0 1-15,0 0 0,-21 21 16,0-21-16,0 0 0,-1 21 0,1-21 16,0 21-16,0 0 15,0 0-15,-22 0 0,22 0 0,0 0 16,0 0-16,0 0 0,0 21 0,-1 0 16,1 0-16,0 0 0,0 0 15,0 22-15,21-22 0,-21 0 0,21 21 16,0 1-16,0-22 0,0 21 0,0-21 15,0 1-15,0 20 16,0-21-16,0 0 0,21 0 0,0-21 16,0 0-16,0 0 15,0 0-15,1 0 0,-1 0 0,0 0 16,0 0-16,0-21 0,0 0 16,1 0-16,-1 0 0,0 0 0,0-1 15,0 1-15,0-21 0,-21 21 0,22-22 16,-22 22-16,21 0 0,-21-21 15,0 21-15,0-1 0,0 1 0,0 0 16,0 0-16,0 0 0,0 42 47,0 0-47,0 0 0,0 0 16,0 1-16,0-1 0,0 0 15,0 0-15,0 21 0,0-20 0,0-1 16,0 0-16,0 0 0,21 0 0,0 0 15,-21 1-15,21-1 0,0 0 16,1-21-16,-1 0 0,0 0 0,0 0 16,0 0-16,0 0 0,1 0 15,-1 0-15,0 0 0,0-21 16,0 0-16,0 21 0,1-22 0,-22 1 16,0 0-16,21-21 0,-21 21 0,0-1 15,0-20-15,0 21 0,0-21 16,0-1-16,0 22 0,0-21 15,0-1-15,-21 1 0,-1 0 0,1-1 16,0 1-16,0 0 0,0 21 0,0-22 16,-1 22-16,1-21 0,0 21 15,-21-1-15,21 1 0,-22 21 0,1-21 16,0 21-16,-1 0 0,1 0 16,0 0-16,-1 0 0,-20 0 0,20 21 15,1 0-15,0 1 0,-1-1 0,1 0 16,0 21-16,21 1 0,-22-1 15,22 0-15,-21 1 0,21 20 16,-1-21-16,1 1 0,0 20 0,0-20 16,0-1-16,0 21 0,21-20 15,-22 20-15,22-20 0,0-1 0,0 21 16,0-20-16,0-1 0,22 0 0,-1-20 16,0 20-16,21-21 0,-21 0 0,22 0 15,-1 1-15,0-1 0,1-21 16,20 0-16,-20 21 0,-1-21 0,21 0 15,1 0-15,-22 0 0,1 0 0,20 0 16,-21 0-16,1-21 0,-1 0 16,0 21-16,1-22 0,-22 1 0,21 21 15,-21-21-15,22 0 0,-22 21 16,0-21-16,0 21 0,0-21 16,1 21-16,-1 0 0,0-22 0,-21 1 15,21 21-15,0 0 0,-21-21 0,21 21 16,1-21-16,-1 21 0</inkml:trace>
  <inkml:trace contextRef="#ctx0" brushRef="#br1" timeOffset="114368.7">12382 7620 0,'0'0'0,"0"-21"0,0 0 0,0 0 16,0-1-16,0 1 15,0 0-15,0-21 0,0 21 16,0-1-16,0-20 0,0 21 0,0 0 15,0 0-15,0-1 0,0 1 16,0 0-16,0 0 0,0 0 0,-21 21 16,0 0-1,21 21-15,0 0 0,-21 21 0,21 1 16,-21-1-16,21 0 0,-21 1 0,21-1 16,0 22-16,0-22 0,0 0 15,0 1-15,-22-1 0,22 0 0,0 1 16,0-1-16,0 0 0,0-21 0,0 22 15,0-22-15,0 21 16,0-21-16,0 1 0,22-22 0,-1 21 16,-21 0-16,21-21 0,0 0 15,0 0-15,0 0 16,1 0-16,-1-21 0,-21 0 0,21-1 16,0 1-16,-21 0 0,0 0 0,0 0 15,21 0-15</inkml:trace>
  <inkml:trace contextRef="#ctx0" brushRef="#br1" timeOffset="114604.57">12234 7726 0,'0'0'0,"0"21"0,21-21 31,-21-21-16,22 21-15,-1 0 0,21-21 0,-21 0 16,0 21-16,22-22 0,-22 22 0,0-21 16,21 21-16,-20-21 0,20 21 15,-21-21-15,0 21 0,0 0 0,1-21 16,-1 21-16,0 0 0,0-21 0</inkml:trace>
  <inkml:trace contextRef="#ctx0" brushRef="#br1" timeOffset="115148.26">12763 7557 0,'0'0'16,"0"21"-1,0 0-15,-21 0 16,21 0-16,-21 0 0,21 1 0,0-1 16,-21 0-16,21 0 0,0 0 15,0 22-15,0-22 0,0 0 0,0 0 16,0 0-16,0 0 0,21 1 16,0-1-16,0-21 0,1 0 15,-1 0-15,0 0 0,0 0 0,0 0 16,22 0-16,-22 0 0,0-21 0,0 21 15,21-22-15,-20 1 0,-1 0 16,0 0-16,0 0 0,0 0 16,0-1-16,-21 1 0,22-21 0,-22 21 15,21 0-15,-21-22 0,0 22 16,0 0-16,0 0 0,0 0 0,0-1 16,0 44 15,0-1-31,0 0 0,-21 0 15,21 0-15,0 0 0,-22 22 16,22-1-16,0-21 0,0 22 0,0-1 16,0 0-16,0 1 0,0 20 0,-21-21 15,21 22-15,0-22 0,0 22 16,0-22-16,0 22 0,0-22 16,0 0-16,0 1 0,0-1 0,-21 0 15,21 1-15,0-1 0,-21 0 0,0 1 16,0-1-16,21 0 0,-22-21 15,1 22-15,0-22 0,-21 21 0,21-21 16,-1 1-16,1-1 0,0-21 0,0 21 16,-21-21-16,20 0 0,1 0 15,0 0-15,0 0 0,0 0 0,0-21 16,-1 0-16,1-1 0,0 1 16,0 0-16,21 0 0,-21 0 15,21 0-15,0-1 0,0 1 0,0 0 16,0 0-16,0 0 0,0 0 15,0-1-15,0 1 0</inkml:trace>
  <inkml:trace contextRef="#ctx0" brushRef="#br1" timeOffset="115528.04">13568 7641 0,'-21'-21'15,"21"42"1,0 0 0,-22 1-16,22 20 0,0 0 0,0 1 15,0-1-15,0 21 0,0-20 0,0 20 16,0 1-16,0-1 0,0 1 15,0-22-15,0 22 0,0-1 0,0-21 16,0 1-16,0 20 0,0-20 0,0-1 16,0 0-16,0 1 0,0-22 15,0 21-15,-21-21 0,21 0 16,0 1-16,0-1 0,0 0 0,0 0 16,0-42-1,21 0 1,-21 0-16,22-1 0,-22 1 15,0-21-15,21 21 0,0-22 0</inkml:trace>
  <inkml:trace contextRef="#ctx0" brushRef="#br1" timeOffset="115853.88">13610 7895 0,'-21'-21'0,"42"42"0,-42-84 0,0 42 15,0-1-15,21 1 0,0 0 0,0 0 16,0 0-16,0 0 15,0-1-15,0 1 0,0 0 16,21 21-16,0 0 0,0-21 16,0 21-16,0 0 0,22 0 0,-22 0 15,21 0-15,-21 0 0,1 21 16,20 0-16,-21-21 0,0 43 0,0-22 16,-21 0-16,0 0 0,0 0 0,0 0 15,0 22-15,-21-22 0,0 0 16,0 0-16,-21 0 0,20 1 0,1-22 15,-21 21-15,21 0 0,0-21 16,-1 0-16,1 21 0,0-21 16,42 0 15,0-21-15,1 0-16,-1 21 0</inkml:trace>
  <inkml:trace contextRef="#ctx0" brushRef="#br1" timeOffset="116268.64">14182 7726 0,'21'0'31,"0"0"-31,0 0 15,0 0-15,0 0 16,1 0-16,20 0 0,-21-21 0,0 0 16,0 21-16,1-22 0,-1 22 0,0-21 15,0 0-15,0 21 0,-21-21 16,0 0-16,0 0 0,0-1 16,0 1-16,-21 0 15,0 21-15,0-21 0,0 21 16,-1 0-16,-20 0 0,21 0 0,-21 21 15,20 0-15,-20 0 0,21 1 0,-21-1 16,20 21-16,1-21 0,0 22 16,21-1-16,0-21 0,0 21 0,0-20 15,0 20-15,0-21 0,0 0 0,0 22 16,21-22-16,0 0 0,1 0 16,-1-21-16,0 21 0,21-21 0,-21 0 15,22 0-15,-1 0 0,-21 0 0,22 0 16,-1 0-16,0 0 0,-21 0 15</inkml:trace>
  <inkml:trace contextRef="#ctx0" brushRef="#br1" timeOffset="116552.48">15198 7599 0,'0'0'0,"-22"0"0,1 21 16,42-21 15,1 0-31,-1 0 16,0 0-16,0 0 0,0 0 0,0 0 15,1 0-15,-1 0 0,0 0 16,0 0-16,0 0 0,0 0 15,1 0-15,-44 0 32</inkml:trace>
  <inkml:trace contextRef="#ctx0" brushRef="#br1" timeOffset="116740.37">15113 7768 0,'0'0'0,"0"21"0,0 1 15,21-22 1,0 0 0,0 0-16,1 0 15,-1 0-15,0 0 16,0 0-16,0 0 0,0 0 0,1 0 16,-1 0-16,0-22 0,0 22 15,0-21-15</inkml:trace>
  <inkml:trace contextRef="#ctx0" brushRef="#br1" timeOffset="117596.16">16235 7070 0,'-21'0'16,"-1"21"-1,22 0-15,0 0 16,0 0 0,22-21 15,-1 0-31,0-21 0,0 21 16,0-21-16,-21 0 15,0 0-15,0 0 16,0-1-16,-21 1 15,0 21-15,0 0 16,0 0-16,-1 0 16,1 0-16,0 0 0,0 0 15,0 0-15,0 21 0,21 1 0,-22-22 16,22 21-16,0 0 0,0 0 16,0 0-1,22-21 16,-1 0-31,0 0 0,0 0 0,0-21 16,0 21-16,1-21 0,-1 0 16,0 0-1,-21-1-15,0 1 16,0 0-16,-21 42 47,0 0-47,-1-21 0,22 22 0,0 20 15,-21-21-15,0 0 0,21 22 16,-21-1-16,21-21 0,0 21 0,-21-20 16,21 20-16,0-21 0,0 0 0,0 0 15,0 1-15,0-1 0,21-21 16,0 21-16,0-21 0,0 0 0,1 0 16</inkml:trace>
  <inkml:trace contextRef="#ctx0" brushRef="#br1" timeOffset="117948.96">17018 7070 0,'0'0'0,"0"-21"15,-21 21-15,0-22 16,-1 22-16,1 0 15,0 0-15,0 22 0,21-1 16,-21 0-16,21 21 0,-21-21 16,-1 22-16,22-1 0,-21 22 15,0-22-15,21 0 0,-21 22 0,0-22 16,21 22-16,-21-22 0,21 0 16,-22 1-16,22-1 0,-21 0 0,21 1 15,0-1-15,0-21 0,0 21 16,0-20-16,0-1 0,21 0 0,1 0 15,-1 0-15,-21 0 0,21-21 0,0 0 16,0 0-16,0 0 0,1 0 16,-1 0-16,0-21 0,0 21 15,0-21-15,0 0 0,1 0 0</inkml:trace>
  <inkml:trace contextRef="#ctx0" brushRef="#br1" timeOffset="118183.83">16616 7641 0,'21'0'47,"0"0"-47,0 0 16,0 0-16,1 0 0,-1 0 0,21 0 15,-21 0-15,0 0 0,1 0 16,-1 0-16,21 0 0,-21-21 0,0 21 16,1 0-16,-22-21 0,21 21 0</inkml:trace>
  <inkml:trace contextRef="#ctx0" brushRef="#br1" timeOffset="118600.59">17145 7620 0,'63'0'16,"-41"0"-16,-1 0 16,0 0-16,0 0 0,0-21 15,0 21-15,1-21 0,-1 21 16,0-21-16,-21-1 0,21 22 0,-21-21 15,21 0-15,-21 0 0,0 0 16,0 0-16,0-1 0,0 1 16,-21 21-16,0-21 0,0 21 15,0 0 1,-1 0-16,1 21 0,0 0 0,0 1 16,0-1-16,0 0 0,-1 0 0,22 21 15,0-20-15,-21-1 0,21 21 16,0-21-16,0 22 0,0-22 0,0 0 15,0 0-15,0 0 0,0 0 0,0 1 16,21-1-16,1-21 16,-1 0-16,0 0 0,0 0 0,0 21 15,22-21-15,-22 0 0,21 0 0,0 0 16,1 0-16,-22-21 0,21 0 16,1 21-16</inkml:trace>
  <inkml:trace contextRef="#ctx0" brushRef="#br1" timeOffset="119176.29">17759 7535 0,'0'-42'15,"0"21"-15,0 0 0,0 0 16,0-1-16,21 22 0,0 0 16,0 0-16,-21-21 0,21 21 15,1 0-15,-1 0 0,0 0 0,0 0 16,0 21-16,0 1 0,1-1 0,-1 0 15,0 0-15,0 0 0,0 22 16,-21-22-16,0 0 0,0 21 16,0-21-16,0 1 0,0-1 0,0 0 15,0 0-15,-21 0 0,0 0 16,0 1-16,0-1 0,-1 0 0,1-21 16,0 21-16,0-21 0,0 21 15,21-42 16,21 21-15,0-21-16,0 0 16,0 0-16,1-1 0,-1 1 0,0 0 0,0 0 15,0-21-15,0 20 0,22-20 16,-22 21-16,21 0 0,-21-22 16,1 22-16,-1 0 0,0 21 0,0-21 15,-21 0-15,-21 21 16,0 0-1,0 21-15,-1 0 0,1 0 0,0 0 16,21 1-16,-21-1 0,0 0 0,21 0 16,-21 0-16,21 22 0,0-22 15,0 0-15,0 0 0,0 0 0,0 0 16,0 1-16,0-1 0,21 0 0,0 0 16,0 0-16,0-21 15,0 0-15,1 21 0,-1-21 0,0 0 16,21 0-16,-21 0 0,1 0 15,-1 0-15,0 0 0,21-21 16,-21 21-16,1-21 0,-1 0 0,21 0 16,-21 0-16</inkml:trace>
  <inkml:trace contextRef="#ctx0" brushRef="#br1" timeOffset="119488.11">18817 7112 0,'0'-42'15,"0"84"-15,0-105 0,0 41 0,0 1 16,0 42 15,-21 1-31,21-1 0,-21 0 16,21 21-16,0 1 0,0-1 16,-21 0-16,21 22 0,-22-22 0,22 22 15,-21-22-15,21 0 0,0 1 16,0-1-16,0 0 0,0 1 0,0-22 15,0 21-15,0-21 0,0 0 0,0 22 16,0-22-16,21 0 16,1 0-16,-1-21 0,0 0 15,0 0-15,0 0 0,0 0 0,1 0 16,-1 0-16,0 0 16,0 0-16,0-21 0,0 0 0,1 0 15,-1 0-15</inkml:trace>
  <inkml:trace contextRef="#ctx0" brushRef="#br1" timeOffset="119708.98">18627 7430 0,'0'0'0,"0"21"0,21-21 31,0 0-31,0 0 0,0 0 16,0 0-16,22 0 0,-22 0 0,0 0 16,0 0-16,0 0 0,22 0 15,-22 0-15,0 0 0,0-21 0,22 21 16,-22-22-16</inkml:trace>
  <inkml:trace contextRef="#ctx0" brushRef="#br1" timeOffset="120264.66">19579 7112 0,'0'-21'16,"0"0"15,0 0-31,0-1 16,21 1-1,0 21-15,1-21 16,-1 21 0,0 0-16,-21 21 31,0 0-31,0 1 15,0-1-15,0 0 16,-21 0-16,0-21 16,-1 21-16,1-21 15,0 0 1,0 0 0,21-21-1,0 0-15,0 0 0,0 0 16,0-1-16,21 1 15,0 21 1,0 0-16,1 0 16,-1 0-16,-21 21 15,0 1-15,21-1 0,-21 21 16,0-21-16,0 0 0,0 22 0,0-22 16,0 0-16,-21 21 0,21-20 15,-21-1-15,-1 0 0,-20-21 0,21 21 16,0-21-16,0 0 0</inkml:trace>
  <inkml:trace contextRef="#ctx0" brushRef="#br1" timeOffset="121039.72">20066 6625 0,'0'0'15,"0"-21"1,21 21-16,0 0 0,0 0 15,1-21-15,-1 21 0,0 0 16,0 0-16,0-21 0,0 21 0,22 0 16,-22 0-16,21-21 0,1 21 0,-22 0 15,21 0-15,-21 0 0,0 0 16,1 0-16,-1 0 0,0 0 0,-21 21 47,0 0-32,0 0-15,0 0 0,0 0 16,0 1-16,0-1 0,0 0 0,0 0 16,0 21-16,0-20 0,-21 20 15,21-21-15,-21 21 0,21-20 0,0 20 16,0-21-16,-22 21 0,22 1 16,-21-1-16,21 0 0,0 1 0,0-1 15,0 0-15,0 22 0,0-22 0,0 1 16,0-1-16,0 0 0,0 1 15,0-1-15,0 0 0,0 1 16,0-1-16,0-21 0,21 21 0,1 1 16,-22-1-16,0-21 0,0 22 15,0-1-15,21-21 0,-21 21 0,0-20 16,0-1-16,0 0 0,0 21 0,0-21 16,0 1-16,0-1 15,0 0-15,-21 0 0,-1-21 16,1 21-16,0 0 0,0-21 15,0 0-15,0 0 0,-1 0 16,1 22-16,-21-22 0,21 0 0,0 0 16,-22 0-16,22 0 0,0 21 0,0-21 15,0 0-15,-1 0 16,1 0-16,0 0 0,0 0 16,0 0-16,21 21 15,-21-21-15,-1 0 31</inkml:trace>
  <inkml:trace contextRef="#ctx0" brushRef="#br1" timeOffset="121192.63">20087 8361 0,'0'0'0,"-21"0"47,0 0-32,0 0-15</inkml:trace>
  <inkml:trace contextRef="#ctx0" brushRef="#br2" timeOffset="127763.88">974 10414 0,'0'0'0,"0"-21"0,0 0 0,0 0 16,0-1-16,0 1 0,0 0 0,0 0 15,0 0-15,0 0 0,-22-1 16,22 1-16,-21 0 0,21 0 0,0 0 16,-21 21-16,21-21 15,0 42 17,0 0-32,0 0 0,-21 21 15,21 1-15,0-1 0,0 0 16,0 22-16,0-1 0,-21 1 0,21-1 15,0 1-15,-21-1 0,21-20 16,0 20-16,0-20 0,0-1 16,0 0-16,0 1 0,0-1 0,-22 0 15,22-21-15,0 22 0,0-22 16,0 0-16,0 0 0,0 0 16,0-42-1,0 0-15,0 0 16,0 0-16,0 0 0</inkml:trace>
  <inkml:trace contextRef="#ctx0" brushRef="#br2" timeOffset="128264.59">508 10224 0,'-21'0'0,"42"0"0,-63-22 15,20 22-15,1-21 0,0 0 0,0 21 16,0-21-16,21 0 0,-21 21 16,21-21-16,0-1 15,0 1-15,21 21 16,0 0-16,21-21 0,-21 21 16,22 0-16,20 0 0,-20 0 0,20 0 15,1 0-15,-1 0 0,1 0 16,-1 0-16,1 0 0,20 21 0,-20 0 15,20 1-15,-20 20 0,-1-21 16,1 21-16,-22 22 0,1-22 0,-22 22 16,0-1-16,-21 1 0,0-1 15,-21 1-15,-22-1 0,1 1 0,-21-1 16,-1-20-16,1 20 0,-1-21 16,22 1-16,-22-1 0,1 0 15,-1 1-15,1-1 0,-1-21 16,22 0-16,-22 1 0,22-22 15,-21 21-15,20-21 0,1 0 0,21 0 16,-22 0-16,22-21 0,0-1 16,0 22-16,0-21 0,21 0 0,0 0 15,0 0-15,0 0 0,21-1 16,0 1-16,21 21 0,-20-21 16,20 0-16,0 0 0,-21 21 0,22-21 15,20-1-15,-20 22 0,-1-21 16,0 0-16,1 0 0,-1 21 0</inkml:trace>
  <inkml:trace contextRef="#ctx0" brushRef="#br2" timeOffset="128720.33">1524 10710 0,'0'-21'0,"21"21"31,-21-21-31,21 21 0,0 0 16,1 0-16,-1 0 0,0 0 0,0 21 15,0 0-15,0 1 16,1-22-16,-1 42 0,0-21 0,0 0 16,0 0-16,0 1 0,1-1 15,-22 21-15,21-21 0,-21 0 0,0 22 16,0-22-16,0 21 0,0-21 15,-21 1-15,-1 20 0,1-21 0,0 0 16,21 0-16,-21-21 0,0 0 16,0 0-16,21-21 15,0 0 1,0 0-16,0 0 0,0-22 0,0 22 16,0 0-16,0-21 0,0 21 15,0-22-15,0 22 0,21-21 16,0 21-16,0-22 0,0 22 15,0-21-15,1 21 0,-1-1 0,0 1 16,0 0-16,0 21 0,0-21 16,1 21-16,-1 0 0,0 0 0,0 0 15,0 0-15,0 0 0,1 0 16,-1 0-16,0 0 0,0 0 16</inkml:trace>
  <inkml:trace contextRef="#ctx0" brushRef="#br2" timeOffset="129336.06">2773 10943 0,'0'0'0,"21"0"0,-21-21 0,21 0 16,-21 0-16,0 0 0,0-1 15,0 1-15,0-21 0,0 21 16,-21 0-16,0-1 0,0-20 0,-1 21 16,1 21-16,-21-21 0,21 0 15,0 21-15,-22 0 0,1 0 0,21 0 16,-22 21-16,22 0 0,-21 0 16,0 0-16,20 22 0,1-22 15,-21 21-15,21-21 0,21 22 0,-21-1 16,21 0-16,0-21 0,0 22 15,0-22-15,0 21 0,0-21 0,0 22 16,0-22-16,21 0 0,0-21 16,0 21-16,0-21 0,0 0 0,1 0 15,20 0-15,-21 0 0,21 0 16,-20-21-16,20 21 0,-21-21 0,0 0 16,22 0-16,-22-1 0,0 1 15,0 0-15,0 0 0,0-21 0,1 20 16,-1 1-16,0-21 0,-21 21 15,21-22-15,-21 22 0,0-21 16,0 21-16,0 0 0,0-1 0,0 44 31,0-1-15,0 0-16,0 21 16,0-21-16,0 1 0,0-1 0,0 21 15,0-21-15,0 0 0,0 1 0,0-1 16,0 21-16,0-21 0,0 0 15,0 1-15,0-1 0,0 0 16,0 0-16,21-21 31,0 0-31,-21-21 16,22 21-16,-1-21 0</inkml:trace>
  <inkml:trace contextRef="#ctx0" brushRef="#br2" timeOffset="130016.67">3175 10647 0,'0'21'31,"0"0"-15,-21 0-16,21 22 0,0-22 15,0 0-15,0 21 0,0-20 16,-21 20-16,21-21 0,-22 21 0,22-20 15,0-1-15,-21 21 0,21-21 16,0 0-16,0 1 0,0-1 0,0 0 16,0 0-16,21-21 15,1 0 1,-1 0-16,0-21 0,0 21 16,-21-21-16,21 0 15,0-1-15,1 1 0,-1 0 0,0-21 0,-21 21 16,21-1-16,0 1 15,0-21-15,-21 21 0,22 0 0,-1-1 16,-21 1-16,21 21 16,-21 21 15,0 1-31,0-1 16,0 0-16,0 0 0,0 0 0,0 0 15,0 1-15,0-1 0,0 0 0,0 0 16,0 0-16,0 0 0,21 1 15,-21-1-15,21 0 16,0-21-16,1 0 0,-1 0 16,0 0-16,0 0 0,0 0 0,0 0 15,22 0-15,-22 0 0,0-21 0,21 0 16,-20 21-16,-1-22 0,0 1 16,0 0-16,0-21 0,0 21 0,1-1 15,-22 1-15,0-21 0,21 21 16,-21-22-16,0 22 0,0-21 0,0 21 15,-21-22-15,-1 1 0,1 21 0,21 0 16,-21 0-16,0-1 0,0 1 16,0 21-16,-1 0 15,1 0 1,0 0-16,0 21 16,21 1-16,0-1 15,21-21 1,0 0-16,0 0 0,1 0 0,-1 0 15</inkml:trace>
  <inkml:trace contextRef="#ctx0" brushRef="#br2" timeOffset="130644.82">4297 10139 0,'0'-21'0,"0"42"0,0-63 15,0 20-15,-21 22 16,-1 0 0,22 22-16,0-1 0,0 0 0,0 0 15,-21 0-15,21 22 0,0-1 0,-21 0 16,21 22-16,0-22 0,0 22 16,0-22-16,0 0 0,0 22 0,0-22 15,0 0-15,0 1 0,0-1 16,0 0-16,0-20 0,0 20 15,0-21-15,0 0 0,0 22 0,0-22 0,0 0 16,0 0-16,0 0 16,0 0-16,-21-21 31,21-21-31,0 0 16,0 0-16,0 0 0,0 0 15,0-1-15,0-20 0,0 21 16,0 0-16,0-22 0,21 22 0,0-21 15,-21 21-15,21-22 0,22 22 0,-22-21 16,21 21-16,-21 0 0,22 21 16,-1-22-16,-21 22 0,22 0 15,-1 0-15,-21 0 0,21 22 0,-20-1 16,20 0-16,-21 0 0,0 0 16,0 0-16,-21 22 0,0-22 0,0 0 15,0 0-15,0 22 0,0-22 16,0 0-16,-21 0 0,0 21 0,0-20 15,-21-1-15,20 0 0,-20 0 0,21 0 16,-21-21-16,-1 21 0,22 1 16,0-22-16,-21 21 0,20-21 0,1 0 15,0 0-15,0 0 0,0 0 16,0 0-16,-1 0 16,22-21-16,0-1 15,0 1 1,22 0-16,-1 21 0,0-21 15,0 0-15</inkml:trace>
  <inkml:trace contextRef="#ctx0" brushRef="#br2" timeOffset="131256.07">5651 10732 0,'0'0'0,"0"-22"0,0 1 0,0-21 16,0 21-16,-21 0 15,0-1-15,0 1 0,0 0 0,0 0 16,-1 0-16,1 0 0,0-1 16,0 1-16,0 21 0,0 0 0,-1 0 15,-20 0-15,21 0 0,0 21 0,0 1 16,-22-1-16,22 0 0,0 21 15,-21 1-15,20-1 0,1-21 0,-21 21 16,21 1-16,0-1 0,-1 0 16,1-20-16,0 20 0,21-21 0,0 21 15,0-20-15,0-1 0,0 0 16,0 0-16,0 0 0,0 0 16,21 1-16,22-22 0,-22 0 15,0 0-15,0 0 0,21 0 0,-20 0 16,-1 0-16,21-22 0,-21 1 15,22 0-15,-22 0 0,21 0 0,-21 0 16,0-1-16,22-20 0,-22 21 0,-21 0 16,21-22-16,-21 22 0,21-21 15,-21 21-15,0-22 0,0 22 0,0 0 16,0 0-16,0 0 0,-21 42 31,0 0-31,21 0 0,-21 22 16,21-22-16,-21 0 15,21 21-15,0-21 0,0 1 0,0 20 16,0-21-16,0 0 0,0 0 0,0 1 16,0-1-16,21 0 0,0-21 15,-21 21-15,21 0 0,0-21 0,0 0 16,1 21-16,-1-21 0,0 0 0,0 0 16,0 0-16,22 0 0,-22 0 15,21-21-15,-21 0 0,22 0 0,-22 21 16,21-21-16</inkml:trace>
  <inkml:trace contextRef="#ctx0" brushRef="#br2" timeOffset="131548.91">6223 10583 0,'0'-21'0,"0"42"0,0-63 0,0 21 0,0 0 16,0 0-16,-21 21 0,0 0 15,-1 0-15,1 0 0,0 0 16,0 0-16,0 21 0,0 0 0,-1 0 15,1 21-15,0-20 0,0 20 0,21-21 16,0 21-16,-21 1 0,21-22 16,-21 21-16,21-21 0,0 22 15,0-22-15,0 0 0,0 21 0,0-20 16,0-1-16,21 0 16,0 0-16,0-21 0,0 21 0,22-21 15,-22 0-15,21 0 0,-21 0 16,22 0-16,-1 0 0,-21 0 0,21-21 15,1 21-15,-1-21 0,0 0 0,-20 0 16,20-1-16,0 1 0,1 0 16</inkml:trace>
  <inkml:trace contextRef="#ctx0" brushRef="#br2" timeOffset="132352.76">6943 9927 0,'0'0'0,"0"-21"0,0 0 0,-22 21 16,1 0-16,0 0 0,0 0 16,0 21-16,0 0 15,21 22-15,-22-22 0,22 21 0,-21 0 16,0 1-16,21-1 0,0 22 16,0-22-16,-21 21 0,21 1 0,-21-1 15,21-20-15,-21 20 0,21-20 0,0-1 16,0 0-16,0 1 0,-22-1 15,22-21-15,0 0 0,0 22 16,0-22-16,0 0 0,0 0 16,0-42 15,0 0-15,0 0-16,0-1 15,22-20-15,-1 21 0,0-21 0,-21 20 16,42-20-16,-21 0 0,1-1 0,20 1 15,-21 21-15,0-21 0,22 20 16,-22-20-16,21 21 0,-21 21 0,0-21 16,22 0-16,-22 21 15,0 0-15,0 0 0,0 21 0,-21 0 16,0 0-16,0 0 0,0 0 0,0 1 16,0-1-16,0 0 15,0 0-15,0 0 0,-21 0 0,-21 1 16,21-22-16,0 21 0,-22 0 0,22-21 15,-21 0-15,-1 21 0,22-21 16,0 0-16,-21 0 0,21 0 0,-1 0 16,1 0-16,-21 0 0,21 0 15,21-21-15,-21 21 0,21-21 16,0 42 31,0 0-47,21 0 0,-21 0 0,21 1 0,-21-1 15,21 0-15,0 0 16,-21 0-16,21 0 0,1 1 0,-1-1 16,0 0-16,0 0 0,0 0 0,22 0 15,-22-21-15,21 22 0,-21-1 16,22-21-16,-22 0 0,21 21 0,-21-21 16,22 0-16,-1 0 0,-21 0 0,21 0 15,1 0-15,-22 0 0,21 0 16,-21-21-16,1 21 0,-1-21 0,-21-1 15,21 22-15,-21-21 0,21 0 16,-21 0-16,0 0 16,0 0-16,0-1 0,-21 22 15,0 0 1,0 0-16,-22 0 16,22 0-16,-21 0 0</inkml:trace>
  <inkml:trace contextRef="#ctx0" brushRef="#br2" timeOffset="133164.25">889 11642 0,'0'0'0,"-21"0"0,0 0 0,-1 0 15,1 0-15,0 0 0,0 0 16,0 0-1,42 0 17,0 0-17,0 0-15,0 0 0,22 0 16,-22 0-16,21 0 0,1 0 0,-1 0 16,21 0-16,1 0 0,-1 0 15,1 0-15,21 0 0,-1 0 0,1 0 16,0 0-16,20 0 0,-20 0 15,21 0-15,0 0 0,21-21 0,0 21 16,0 0-16,21 0 0,-21 0 0,21-22 16,0 22-16,0-21 0,1 21 15,20 0-15,-21 0 0,21-21 0,-20 21 16,20 0-16,-21 0 16,21-21-16,1 21 0,-22 0 0,0 0 15,0-21-15,0 0 0,1 21 0,-1 0 16,-21-22-16,21 22 0,-21 0 15,0-21-15,0 21 0,-21 0 0,21-21 16,-21 21-16,-22-21 0,22 21 0,-21 0 16,-1-21-16,-20 21 0,-1 0 15,-20-21-15,-1 21 0,-21 0 0,0 0 16,1 0-16,-22-22 0,-22 22 31,1 0-15,0 0-16,0 22 15,-21-22-15,20 21 0,1-21 16,-21 21-16,21-21 0</inkml:trace>
  <inkml:trace contextRef="#ctx0" brushRef="#br2" timeOffset="133780.97">1926 12340 0,'0'0'0,"0"21"47,0 1-47,0-1 15,0 21-15,0-21 0,0 22 16,0-1-16,0 0 0,0 1 0,0-1 16,0 0-16,0 1 0,0 20 15,0-21-15,0-20 0,0 20 0,0 0 16,0-21-16,0 22 0,0-22 16,0 0-16,0 0 0,0-42 46,0 0-46,0 0 16</inkml:trace>
  <inkml:trace contextRef="#ctx0" brushRef="#br2" timeOffset="134123.79">2328 12615 0,'0'22'0,"0"-1"16,0 0-16,0 0 15,21-21 1,-21 21-16,22-21 0,-1 0 0,0 0 16,0 0-1,0 0-15,-21-21 0,0 0 16,0 0-1,0 0 1,-21 21-16,0 0 16,0 0-16,0 0 15,-1 0-15,22 21 0,-21-21 16,21 21-16,0 0 0,0 0 16,21-21-1,22 0 1</inkml:trace>
  <inkml:trace contextRef="#ctx0" brushRef="#br2" timeOffset="134671.87">4487 12171 0,'-42'0'31,"21"0"-31,0 21 0,-1 0 0,1 0 16,0 22-16,21-1 0,-21 0 0,0 1 15,21-22-15,-21 21 0,-1 1 16,22-1-16,-21 0 0,21 1 0,0-1 16,-21 0-16,21 1 0,-21-22 15,21 21-15,0-21 0,0 0 16,0 1-16,0-1 0,0-42 31,21-1-31,0 1 16</inkml:trace>
  <inkml:trace contextRef="#ctx0" brushRef="#br2" timeOffset="134940">4466 12213 0,'0'0'0,"0"-21"0,21 21 0,0 0 16,1 0-16,-1 0 0,-21 21 16,21 0-16,0 1 0,0 20 15,0-21-15,1 21 0,20-20 0,-21 20 16,-21 0-16,21 1 0,-21-1 16,0-21-16,0 21 0,0 1 0,0-1 15,0 0-15,0 1 0,-21-1 16,0-21-16,21 22 0,0-22 0,0 0 15,0 0-15,-21-21 0,21-21 32,-21 0-17</inkml:trace>
  <inkml:trace contextRef="#ctx0" brushRef="#br2" timeOffset="135139.87">4233 12594 0,'0'0'0,"-21"0"16,42 0 0,0 0-1,1 0-15,-1 0 0,21 0 0,0-21 16,22 21-16,-22 0 0,22 0 16,-1-21-16,-20 0 0,20 21 0,1-21 15,-22 21-15,0-22 0,1 1 0,-1 0 16,0 0-16,1 0 15</inkml:trace>
  <inkml:trace contextRef="#ctx0" brushRef="#br2" timeOffset="135387.74">5165 12086 0,'0'0'0,"0"21"32,-22 1-32,22-1 15,0 0-15,0 0 0,0 21 16,-21-20-16,21 20 0,0 0 0,-21-21 15,21 22-15,0-1 0,0 0 16,-21-20-16,21 20 0,-21-21 16,21 21-16,0 1 0,0-22 0,0 0 15,-21 21-15,21-20 0,0-1 0,0 0 16,0 0-16,0 0 16,21-21-16,0 0 15,0-21-15,0 0 16,0-21-16,1 20 0,-1 1 0</inkml:trace>
  <inkml:trace contextRef="#ctx0" brushRef="#br2" timeOffset="136163.91">5440 12023 0,'0'0'0,"0"21"31,-21-21-31,21 21 0,-22 21 0,1-20 15,21 20-15,0-21 0,0 21 0,-21 1 16,21-1-16,-21 0 0,21 1 16,0-22-16,-21 21 0,21 1 0,0-22 15,0 21-15,0 0 0,0-20 16,0-1-16,0 21 0,0-21 0,0 0 16,0 1-16,21-1 0,0-21 15,0 0 1,0 0-16,22 0 0,-22 0 0,21-21 15,-21-1-15,22 1 0,-1 0 16,0 0-16,1 0 0,-22 0 0,21-1 16,1 1-16,-22-21 0,0 21 0,0 0 15,0-1-15,-21 1 0,0 0 16,0 0-16,0 0 0,-21 0 16,0 21-16,0 0 15,0 0-15,-1 0 0,1 0 16,0 0-16,0 21 0,0-21 0,21 21 15,0 0-15,0 0 16,0 0-16,21 1 16,0-1-16,0-21 15,0 21-15,1-21 0,-1 21 16,-21 0-16,21-21 0,0 21 0,-21 1 16,0-1-16,21 0 0,0 0 15,-21 0-15,22 0 0,-22 1 16,0-1-16,21-21 0,-21 21 15,21-21-15,0 0 16,0 0-16,0 0 16,1-21-16,-1 0 0,0-1 15,0 1-15,-21 0 16,21 0-16,0-21 0,1 20 16,-22 1-16,0 0 0,21-21 0,-21 21 15,21-1-15,-21-20 0,0 21 16,0 0-16,0 0 0,0-1 15,0 44 1,0-1-16,0 0 16,0 0-16,0 0 0,0 0 15,0 22-15,0-22 0,0 0 0,0 0 16,0 0-16,0 1 0,0-1 16,0 0-16,0 0 0,0 0 15,0 0 1,21-21-16,0 0 0,-21-21 15,21 21 1,-21-21-16,22 0 0</inkml:trace>
  <inkml:trace contextRef="#ctx0" brushRef="#br2" timeOffset="136357.04">6286 12086 0,'-21'0'15,"42"0"-15,-63 0 0,21 0 0,0 0 16,0 0 0,-1 0-1,22 21 1,-21 1-16,0-22 16,0 21-16</inkml:trace>
  <inkml:trace contextRef="#ctx0" brushRef="#br2" timeOffset="136572.91">5016 12383 0,'-42'21'0,"84"-42"0,-105 42 0,42-21 16,21 21-16,42-21 31,-21 0-31,0 0 0,22 0 0,-1 0 15,0 0-15,1 0 0,20-21 16,1 21-16,-1 0 0,1-21 0,20-1 16,-20 22-16,-1-21 0,22 21 15,-21-21-15,-1 21 0</inkml:trace>
  <inkml:trace contextRef="#ctx0" brushRef="#br2" timeOffset="137162.07">6858 12002 0,'0'21'32,"0"0"-32,0 0 0,0 0 0,0 0 15,0 22-15,0-22 0,0 21 0,0 1 16,-21-22-16,21 21 0,-21-21 15,21 22-15,0-1 0,0-21 0,-22 21 16,22-20-16,0 20 0,-21-21 16,21 21-16,0-20 0,0-1 15,0 0-15,0 0 0,0 0 0,0 0 16,0 1-16,0-44 47,21 1-47,-21 0 15,22 0-15,-22 0 0,0 0 0,21-1 16,0-20-16,-21 21 0,21 0 0,0 0 16,0-22-16,22 22 0,-22 0 15,0 0-15,21-22 0,1 43 0,-1-21 16,-21 0-16,22 21 0,-1 0 16,-21 0-16,21 0 0,-20 0 15,20 21-15,-21 0 0,0-21 0,0 22 16,1 20-16,-22-21 0,0 0 15,0 0-15,0 1 0,0 20 0,-22-21 16,1 0-16,0 22 0,0-22 0,-21 0 16,-1 0-16,1 0 0,0 0 15,20 1-15,-20-1 0,0-21 0,21 21 16,-22-21-16,22 0 0,0 0 16,0 0-16,0 0 0,-1 0 0,22-21 15,0 0-15,0-1 0,0 1 16,22 0-16,-1 0 15,0 0-15,0 0 0,21-1 16,-20 1-16</inkml:trace>
  <inkml:trace contextRef="#ctx0" brushRef="#br2" timeOffset="137875.81">7599 12256 0,'0'0'0,"0"21"31,0 0-31,0 0 16,-21 0-16,21 0 0,0 1 16,0-1-16,0 0 0,0 0 15,0 0-15,0 0 0,0 22 0,0-22 16,0 0-16,0 0 0,0 0 16,0 1-16,21-1 0,0-21 15,0 0-15,0 21 0,0-21 0,1 0 16,-1 0-16,0 0 0,0 0 15,21 0-15,-20-21 0,-1 21 0,0-21 16,0-1-16,0 22 0,0-21 0,1 0 16,-22 0-16,0 0 0,21-22 15,-21 22-15,21 0 0,-21-21 16,21 21-16,-21-1 0,0-20 0,0 21 16,0 0-16,0 42 31,0 0-31,0 0 0,-21 0 15,21 1-15,0-1 0,0 0 16,0 0-16,-21 21 0,21-20 0,0-1 16,0 0-16,0 0 0,0 0 0,0 0 15,21 1-15,0-1 16,0-21-16,0 0 0,1 0 0,-1 0 16,0 0-16,0 0 0,0 0 15,22 0-15,-22 0 0,0-21 16,0-1-16,0 1 0,0 0 0,1 0 0,-1 0 15,-21 0-15,0-22 0,21 1 16,0 0-16,-21-1 0,21 1 16,-21-22-16,0 22 0,21-21 0,-21 20 15,22 1-15,-22 0 0,0 20 16,0-20-16,0 21 0,0 42 16,0 0-1,0 0-15,-22 22 0,22-1 16,-21 0-16,0 1 0,21-1 0,0 0 15,0 1-15,0-1 0,0 0 16,0 1-16,0-1 0,0-21 16,0 22-16,0-22 0,0 0 0,0 0 15,0 0-15,0 0 0,0 1 0,0-1 16,21-21 0,0 0-16,1 0 0,-1 0 15,0-21-15,0-1 0,-21 1 0,21 21 16</inkml:trace>
  <inkml:trace contextRef="#ctx0" brushRef="#br2" timeOffset="138540.29">8699 12383 0,'0'21'31,"22"-21"-31,-1 0 15,0 0-15,0 0 0,0 0 0,-21-21 16,21 21-16,1-22 0,-1 22 16,0-21-16,-21 0 0,21 21 15,-21-21-15,0 0 0,0 0 16,-21 21 0,0 0-1,0 0-15,-1 21 0,1 0 16,0 0-16,0 0 0,21 0 15,0 1-15,-21-1 0,21 0 0,-21 0 16,21 21-16,0-20 0,0-1 0,0 0 16,0 0-16,0 0 15,21-21-15,0 21 0,0-21 0,0 0 16,0 0-16,22 0 0,-22 0 0,21 0 16,1 0-16,20 0 0,-21 0 15,1 0-15,-1-21 0,0 0 0,1 21 16,-1-21-16,0 0 0,1 0 0,-1-1 15,-21 1-15,0-21 16,1 21-16,-1 0 0,-21-22 0,0 22 16,0 0-16,21 0 0,-21 0 0,0-1 15,-21 22 1,0 0-16,-1 0 0,1 22 16,21-1-16,0 0 0,-21 0 15,21 0-15,-21 0 0,21 1 0,0-1 16,0 0-16,0 0 0,0 0 0,0 0 15,21 1-15,0-22 0,0 21 16,-21 0-16,22 0 0,-1-21 0,0 21 16,0 0-16,0-21 0,-21 22 0,21-22 15,1 21 1,-22 0 0,-22-21-16,1 0 15,0 0-15,0 0 16,0 0-16,0 0 0,-1-21 0,1 0 15,0 21-15,0-22 0,0 1 0,0 0 16,-1 0-16</inkml:trace>
  <inkml:trace contextRef="#ctx0" brushRef="#br2" timeOffset="138783.91">8234 12192 0,'21'0'31,"0"0"-31,0 0 0,22 0 0,-22 0 16,21 0-16,0-21 0,1 21 16,-1-21-16,22 21 0,-22 0 0,21 0 15,-20-21-15,-1 21 0,0 0 16,1 0-16,-22 0 0,0 0 0,0-22 15,0 22-15,-21-21 16</inkml:trace>
  <inkml:trace contextRef="#ctx0" brushRef="#br2" timeOffset="139536.24">11366 12467 0,'22'-21'16,"-1"21"-16,0-21 0,-21 0 16,21 0-16,0-1 15,-21 1-15,0 0 0,0 0 0,0-21 16,0 20-16,0 1 0,0-21 15,0 21-15,-21-22 0,0 22 0,0-21 16,0 21-16,-1 0 0,-20-1 0,21 1 16,0 21-16,-22 0 0,1 0 15,21 0-15,-21 21 0,20 1 0,-20-1 16,21 21-16,-21 0 0,20 1 16,1-1-16,0 0 0,0 1 0,21-1 15,0 0-15,0 1 0,0-1 0,0-21 16,0 22-16,0-22 0,21 0 15,-21 0-15,21 0 0,0-21 0,1 21 16,20-21-16,-21 0 0,0 0 16,0 0-16,22 0 0,-22 0 15,21 0-15,-21-21 0,1 21 0,20-21 16,-21 0-16,0 0 0,0 21 0,1-21 16,-22-22-16,0 22 0,21 0 15,-21 0-15,0-22 0,0 22 0,0 0 16,0-21-16,0 21 0,0-1 0,0 1 15,0 42 1,0 1 0,0-1-16,0 0 0,0 0 15,0 0-15,0 0 0,0 1 0,0-1 16,0 0-16,0 0 0,0 0 16,21 0-16,0-21 0,-21 22 15,21-22-15,0 0 0,1 0 16,-1 0-16,0 0 0,0 0 15,0 0-15,0 0 0,1 0 16,-1 0-16</inkml:trace>
  <inkml:trace contextRef="#ctx0" brushRef="#br2" timeOffset="139951.9">11726 12213 0,'0'0'0,"0"-21"15,0-85 1,21 85-1,1 0-15,-1 0 0,0 21 16,0-21-16,0 21 0,0 0 16,1 0-16,20 0 0,-21 21 0,0 0 15,22 0-15,-22 0 0,0 0 0,0 22 16,0-22-16,0 21 0,1-21 16,-22 22-16,0-1 0,0-21 0,0 0 15,0 22-15,0-22 0,0 0 0,-22 0 16,1 0-16,21 1 15,-21-22-15,0 21 0,0-21 16,21-21 15,0-1-31,0 1 0,21 0 16,0-21-16,-21 21 0,21-1 16,0 1-16,1-21 0,-1 0 15,0 20-15,0-20 0,0 0 0,22 21 16,-22-22-16,0 22 0,21 0 15,-21 0-15,1 0 0,20 21 0,-21 0 16,0 0-16,0 0 0,1 0 16,-22 21-16,0 0 15,0 0-15</inkml:trace>
  <inkml:trace contextRef="#ctx0" brushRef="#br2" timeOffset="140323.91">12615 12277 0,'0'0'0,"21"0"0,1 0 15,-1 0-15,0 0 16,0-21-16,0 21 0,0-22 0,1 22 16,-1-21-16,21 0 0,-21 0 15,0 21-15,1-21 0,-1 0 16,0-1-16,0 1 0,-21 0 0,0 0 0,0 0 15,0 0-15,0-1 16,-21 22-16,0 0 0,0 0 16,-1 0-16,-20 22 0,21-1 0,0-21 15,0 21-15,-22 21 0,22-21 16,21 1-16,-21 20 0,21-21 0,0 21 16,-21-20-16,21-1 0,0 0 0,0 0 15,0 21-15,21-42 0,0 22 16,0-1-16,0-21 0,1 21 15,-1-21-15,21 0 0,-21 0 0,22 0 0,-1 0 16,0 0-16,1 0 0,-1 0 16,0 0-16,1-21 0,-1 0 15,0 21-15,-21-22 0,22 1 0</inkml:trace>
  <inkml:trace contextRef="#ctx0" brushRef="#br2" timeOffset="141236.41">14563 12065 0,'-22'-21'16,"1"0"-16,21 0 0,0-1 15,0-20-15,0 21 0,0 0 16,0 0-16,21 21 0,1-22 0,-1 1 16,0 0-16,0 21 0,0 0 15,0 0-15,22 0 16,-22 0-16,0 0 0,0 0 0,0 21 15,1 0-15,-1 1 0,0 20 0,-21-21 16,21 21-16,-21-20 0,21 20 16,-21-21-16,0 21 0,0-20 0,0 20 15,0-21-15,0 21 0,0-20 16,0-1-16,0 0 0,-21 0 0,21 0 16,0 0-16,-21-21 15,21-21 16,0 0-31,0 0 0,0 0 16,0 0-16,0-1 0,0 1 16,21-21-16,-21 0 0,21 20 0,0-20 15,1 0-15,-1-1 0,0 1 16,0 0-16,21 21 0,-20-22 0,20 22 16,0 0-16,-21 0 0,22 21 0,-22 0 15,21 0-15,-21 0 0,1 0 16,-1 0-16,21 21 0,-21 21 0,-21-21 15,21 1-15,-21 20 0,22 0 0,-22-21 16,0 22-16,0-1 0,0-21 16,0 22-16,0-22 0,0 21 0,0-21 15,0 0-15,0 1 16,0-1 0,0-42 15,0-1-31,0 1 0,0 0 15,0 0-15,0-21 0,21 20 0,0-20 16,0 0-16,0-1 0,0 22 16,1-21-16,-1 0 0,21 20 0,-21-20 15,22 21-15,-22 0 0,21 21 0,-21 0 16,22 0-16,-22 0 0,21 0 16,-21 21-16,0 0 0,1 0 0,-22 22 15,0-1-15,0-21 0,0 21 16,0 1-16,0-1 0,0 0 15,0-20-15,0 20 0,-22-21 0,1 21 16,0-20-16,21-1 0,0 0 16,-21 0-16,21 0 0,21-21 31,0 0-15,0 0-16,22-21 0,-22 0 0,21 21 15</inkml:trace>
  <inkml:trace contextRef="#ctx0" brushRef="#br2" timeOffset="142878.28">16870 11875 0,'0'-22'0,"0"44"0,0-65 0,0 22 0,-21 0 16,21 0-16,-22 0 0,-20 21 15,21-22-15,0 22 0,-22 0 0,1 0 16,21 0-16,-21 0 0,-1 22 0,1-1 15,0 0-15,-1 0 0,1 0 16,21 22-16,-22-1 0,22-21 0,-21 21 16,21 1-16,21-1 0,0 0 0,-21-20 15,21 20-15,0-21 0,0 21 16,0-20-16,21-1 0,-21 0 16,21-21-16,21 21 0,-21 0 0,1-21 15,20 0-15,-21 0 0,21 0 16,-20 0-16,20 0 0,0 0 0,-21-21 15,22 0-15,-22 0 0,21 0 0,-21-1 16,22-20-16,-22 21 0,0-21 16,0-1-16,0 1 0,1 0 0,-22-1 15,0 1-15,21 21 0,-21 0 16,21-1-16,-21 1 0,0 0 0,-21 42 31,0 0-31,-1 1 16,22-1-16,-21 0 0,0 21 15,21-21-15,0 22 0,0-22 0,0 21 16,0-21-16,0 22 0,0-22 16,0 0-16,0 0 0,0 0 0,21 1 15,0-1-15,1 0 0,-1-21 0,21 0 16,-21 21-16,22-21 0,-22 0 16,21 0-16,0 0 0,1 0 0,-22-21 15,21 21-15,1-21 0,-22 0 16,21-1-16,-21 1 0,22-21 0,-22 21 15,0-22-15,0 1 0,-21 0 16,0-1-16,21 22 0,-21-21 16,0 21-16,0 0 0,0-1 0,0 44 31,-21-1-15,21 0-16,0 0 0,-21 21 0,0-20 15,21-1-15,-21 21 0,21-21 0,0 0 16,-22 22-16,22-22 0,-21 0 15,21 0-15,0 0 0,0 1 0,0-1 16,0-42 31,21-1-31,1 1-16,-22 0 0,21 0 0,0 0 15,0-22-15,0 22 0,22-21 0,-22 0 16,21 20-16,-21-20 0,22 21 15,-22-21-15,21 20 0,-21 1 0,0 21 16,1-21-16,-1 21 0,-21 21 16,0 0-1,0 1-15,0-1 0,0 21 16,0-21-16,21 0 0,-21 1 16,0 20-16,21-21 0,-21 0 15,21 0-15,0 1 0,-21-1 0,22-21 16,-1 21-16,0 0 0,21-21 15,-21 0-15,1 21 0,20-21 0,0 0 16,1 0-16,-1 0 0,0 0 0,22 0 16,-22-21-16,22 21 0,-22-21 15,0 0-15,1 0 0,-1-1 0,0-20 16,1 0-16,-22 21 0,0-22 16,0 1-16,0 0 0,-21 20 0,0-20 15,0 21-15,0 0 0,0 0 0,-21-1 16,0 1-16,-21 0 0,20 21 15,-20 0-15,0 0 0,-1 0 16,1 0-16,0 21 0,-1 0 0,1 1 16,0-1-16,-1 21 0,22-21 15,-21 0-15,21 22 0,0-1 0,21-21 16,0 22-16,0-22 0,0 21 0,0-21 16,0 0-16,21 22 0,0-22 15,21 0-15,-21-21 0,22 21 0,-22-21 16,21 0-16,1 0 0,-1 0 0,0 0 15,-21 0-15,22 0 0,-1 0 16,-21-21-16,0 0 0,22 0 0,-22-22 16,0 22-16,0-21 0,-21 0 15,21-1-15,-21 1 0,22-22 16,-22 22-16,21 0 0,-21-22 0,0 22 16,0-22-16,21 22 0,-21 0 15,0-22-15,21 22 0,-21 21 0,0-22 16,0 22-16,0 0 0,-21 21 31,0 21-31,0 22 0,21-22 16,-22 21-16,22 0 0,0 22 15,-21-22-15,21 1 0,-21-1 0,21 21 16,0-20-16,0-1 0,0 0 0,0 1 16,0-1-16,0 0 0,21 1 15,0-1-15,1-21 0,-1 0 16,0 22-16,0-43 0,0 21 0,0 0 15,1-21-15,-1 0 0,0 0 16,0 0-16,0 0 0,0-21 0,1 0 16,20 21-16,-42-21 0,21-1 15,0 1-15,0-21 0,1 21 0,-22 0 16,0-1-16,21-20 0,0 21 16,-21 0-16,0 42 31,0 0-31,0 0 15,0 0-15,0 1 0,0-1 0,0 0 16,0 0-16,0 0 0,0 0 16,0 1-16,21-22 0,-21 21 0,21 0 15,0-21-15,1 21 16,-1-21-16,0 0 0,0 0 0,0 0 16,0 0-16,1-21 0,-1 0 15,0 21-15,-21-21 0,21-1 0,0-20 16</inkml:trace>
  <inkml:trace contextRef="#ctx0" brushRef="#br2" timeOffset="143176.1">19494 11536 0,'-21'0'0,"42"0"0,-63 0 16,21 0-16,0 0 0,0 0 16,-1 21-16,1 0 0,0 0 0,21 1 15,-21-22-15,21 21 0,0 0 16,0 0-16,21-21 15,0 0-15,0 0 0,1 0 16,-1 0-16,0 0 16,0 0-16,-21-21 0,0 0 15,0 0-15,0-1 16,0 1-16,0 0 0,-21 0 16,0 21-16,0-21 0,-1 21 15,1 0-15,0 0 0,0 0 16,0 21-1,21 0-15,-21-21 0,21 21 0,0 0 32</inkml:trace>
  <inkml:trace contextRef="#ctx0" brushRef="#br2" timeOffset="143655.96">20087 11472 0,'0'0'0,"0"-21"15,21 0-15,-21 0 0,0 0 0,0 0 16,0-1-16,0 44 31,0-1-31,-21 21 0,0-21 0,0 22 16,0-1-16,-1-21 0,1 21 15,0 1-15,0-1 0,0 0 0,0 1 16,-1-1-16,1 0 0,0 1 16,0-1-16,0 0 0,21 1 0,0-22 15,0 21-15,0-21 0,0 1 0,0-1 16,21 0-16,0 0 0,0-21 16,22 0-16,-22 21 0,0-21 0,21 0 15,-21 0-15,22 0 0,-22-21 16,0 21-16,0-21 0,22 0 15,-22 0-15,-21-1 0,21-20 0,-21 21 16</inkml:trace>
  <inkml:trace contextRef="#ctx0" brushRef="#br2" timeOffset="144183.66">20045 11811 0,'0'0'0,"-43"0"0,22-21 0,0 21 16,0 0-16,21-21 15,21 21 1,21 0-1,-20 0-15,-1-21 0,21 21 16,-21 0-16,22 0 0,-1 0 0,0 0 16,1-22-16,-1 22 0,0 0 15,1 0-15,-22 0 0,21 0 0,-21 0 16,0 0-16,1 0 0,-22 22 16,0-1-1,0 0-15,0 0 0,-22-21 0,1 21 16,21 0-16,-21 1 0,0-1 15,21 21-15,0-21 0,0 0 0,0 1 16,-21-1-16,21 0 0,0 0 16,0 0-16,21-21 0,0 21 15,0-21-15,22 0 0,-22 22 16,21-22-16,0 0 0,1 0 0,-1 0 16,0 0-16,1 0 0,-1 0 15,0-22-15,1 22 0,-22-21 0,0 0 16,21 0-16,-42-21 0,22 20 15,-22-20-15,0 21 0,0-21 0,0-1 16,0 22-16,-22-21 0,1 21 0,0-22 16,0 22-16,-21 0 0,20 21 15,-20-21-15,0 21 0,-1 0 0,1 0 16,0 0-16,21 0 0,-22 21 0,22-21 16,-21 21-16,21 0 15,-1 0-15,22 1 0,0-1 0,0 0 16,0 0-16,0 0 0,22 0 15,-1 1-15,0-1 0,0-21 16,21 21-16,1-21 0,-1 0 0,-21 0 16,22 0-16,-1 0 0</inkml:trace>
  <inkml:trace contextRef="#ctx0" brushRef="#br2" timeOffset="144615.79">21209 11790 0,'0'0'0,"0"-21"0,0 0 0,0-1 16,21 1-16,-21 0 0,21 21 16,-21-21-16,21 0 0,1 21 15,-1-21-15,0 21 0,0-22 0,21 22 16,1 0-16,-22 0 0,21 0 16,1 0-16,-1 0 0,-21 0 0,21 0 15,-20 22-15,-1-1 0,0 0 16,0 0-16,0 0 0,-21 22 0,0-22 15,0 21-15,0-21 0,0 0 0,0 22 16,0-22-16,0 0 0,-21 0 16,21 0-16,-21 1 0,0-1 15,0-21-15,-1 0 16,1 0 0,21-21-16,0-1 15,0 1-15,0 0 16,0-21-16,21 21 0,1-1 0,-1 1 15,0-21-15,0 21 0,0-22 0,22 22 16,-22-21-16,21 21 0,-21-22 16,22 22-16,-22 0 0,21 0 0,-21 0 15,22 21-15,-22 0 0,0 0 16,0 0-16,0 0 0,0 0 0,1 0 16,-1 0-16,0 0 15,0 0-15</inkml:trace>
  <inkml:trace contextRef="#ctx0" brushRef="#br2" timeOffset="145456.34">22500 11578 0,'42'0'31,"-63"0"-15,0 0-16,0 21 15,0 1-15,0-1 0,-1 0 16,1 0-16,0 0 0,21 0 15,0 1-15,-21-1 0,21 0 16,0 0-16,0 0 0,0 0 16,0 1-16,0-1 0,0 0 0,21 0 15,0 0-15,0 0 0,22 1 16,-1-1-16,0-21 0,1 0 0,-1 0 16,0 0-16,1 0 0,-1 0 0,0 0 15,-20-21-15,20-1 0,-21 1 16,0 0-16,0 0 0,1 0 0,-1 0 15,0-22-15,0 22 0,-21 0 16,0-21-16,21 20 0,0 1 0,-21 0 16,0 0-16,22 0 0,-22 0 15,0 42 17,0 0-32,-22-21 0,1 21 15,0 0-15,21 0 0,0 22 0,-21-22 16,0 0-16,0 21 0,-1 1 0,22-22 15,-21 21-15,21 1 0,-21 20 16,21-21-16,0 1 0,0-1 0,-21 22 16,21-22-16,-21 0 0,0 22 15,21-22-15,-22 0 0,22 22 0,0-1 16,0 1-16,0-1 0,0 1 0,0-1 16,0 1-16,-21 21 0,21-22 15,0 1-15,0-1 0,0-21 16,0 22-16,0-1 0,0 1 0,0-1 15,0-20-15,0 20 0,0-20 16,0-1-16,0 0 0,0 1 0,0-22 16,0 21-16,0-21 0,0 0 0,-21-21 15,0 22-15,0-22 16,0 0-16,-1 0 0,1 0 0,0 0 16,0-22-16,0 1 0,0 21 0,-1-21 15,1-21-15,-21 21 0,21-22 16,0 1-16,-22 0 0,22-1 0,-21 1 15,21 0-15,21-1 0,0-20 16,-22 20-16,22 1 0,0-21 16,0-1-16,0 1 0,22-1 0,-1 1 15,0-22-15,0 21 0,0-20 16,0 20-16,22 1 0,-22-1 0,21 1 16,1-1-16,-22 1 0,21 20 0,0 1 15,-20 0-15,20-1 0,-21 1 16,21 0-16,-20 21 0,-1-1 0,0 1 15,0 0-15,0 0 0,0 21 16,1-21-16,-1 0 0,0 21 16,-21-22-16,21 22 0,-21-21 15,21 21-15,0 0 16</inkml:trace>
  <inkml:trace contextRef="#ctx0" brushRef="#br2" timeOffset="145644.23">23199 12107 0,'-22'0'46,"1"0"-46</inkml:trace>
  <inkml:trace contextRef="#ctx0" brushRef="#br2" timeOffset="147097.51">1968 14012 0,'0'-21'141,"22"21"-125</inkml:trace>
  <inkml:trace contextRef="#ctx0" brushRef="#br2" timeOffset="147749.15">2032 13970 0,'-21'0'0,"0"0"15,21-21 1,0 0-16,0 0 15,0-1-15,0 1 0,0 0 16,0 0-16,0 0 16,21 0-16,0-1 0,0 1 15,0 21-15,0 0 0,1 0 16,-1 0-16,0 0 0,0 0 16,-21 21-16,21 1 0,0 20 15,1-21-15,-22 21 0,0-20 0,21 20 16,-21 0-16,0 1 0,0-1 15,0 0-15,0 1 0,-21-1 0,-1 0 16,1 22-16,0-22 0,-21 0 16,21 1-16,-22-1 0,1 0 0,21 1 15,-22-22-15,22 0 0,-21 21 16,21-20-16,0-22 0,-22 21 16,22-21-16,0 0 0,0 0 15,0 0-15,-1 0 0,22-21 16,-21-1-16,21 1 0,-21 0 15,21 0-15,0 0 0,0-22 16,0 22-16,0-21 0,0 0 0,0-1 16,0 22-16,0-21 0,21 21 15,0-22-15,1 22 0,-1 0 0,0 0 16,0 21-16,0 0 0,0 0 16,1 0-16,-1 0 0,0 0 0,0 21 15,0 0-15,-21 0 0,21 22 16,1-22-16,-1 0 0,-21 21 15,0-21-15,21 1 0,0 20 16,-21-21-16,0 0 0,0 0 0,21 1 16,-21-1-16,0 0 0,21-21 15,-21 21-15,22-21 32,-1-21-17</inkml:trace>
  <inkml:trace contextRef="#ctx0" brushRef="#br2" timeOffset="148036.2">2667 14309 0,'0'0'15,"0"21"-15,21 0 16,0-21-16,0 0 15,1 0 1,-22-21-16,0 0 16,0 0-1,-22 21-15,1 0 16,0 0 0,0 0-16,0 0 0,0 0 0,21 21 31,0 0-31,21-21 15,0 0-15,0 0 16</inkml:trace>
  <inkml:trace contextRef="#ctx0" brushRef="#br2" timeOffset="148768.78">3852 13801 0,'0'0'0,"-21"-21"0,0 21 16,0 0 0,0 0-1,21 21-15,0 0 16,0 0-16,0 0 0,0 0 16,0 1-16,21-1 0,0-21 15,0 0-15,0 0 0,0 0 16,1 0-16,20 0 0,-21 0 0,21 0 15,-20 0-15,20-21 0,-21-1 16,21 1-16,-20 0 0,-1 0 0,0 0 16,0 0-16,0-1 15,0 1-15,-21 0 0,0 0 0,0 0 16,0 0-16,0-1 0,0 1 16,-21 21-1,0 0-15,21 21 16,0 1-16,-21-1 0,21 0 0,-21 21 15,21-21-15,0 22 0,0-1 0,0 0 16,0 1-16,0-1 0,0 0 16,0 1-16,0-1 0,0 0 0,0 1 15,0-1-15,0 0 0,0 1 16,0-1-16,0 0 0,0 1 0,0-22 16,0 21-16,0-21 0,0 1 15,0-1-15,0 0 0,-21-21 0,-1 21 16,1-21-16,0 0 15,0 0-15,0 0 0,-85-42 32,64 21-32,20-1 0,1 1 15,0 0-15,21 0 0,-21 0 0,21 0 16,0-1-16,0 1 0,0 0 16,0 0-16,0 0 0,21 0 15,0 21-15,0-22 0,1 22 16,-1-21-16,0 0 0,0 21 15</inkml:trace>
  <inkml:trace contextRef="#ctx0" brushRef="#br2" timeOffset="149072.04">4657 13780 0,'0'0'16,"21"0"-16,-21 21 31,0 0-31,-21 0 0,21 0 16,0 22-16,0-22 0,0 21 15,0 0-15,-22 1 0,22-22 0,-21 21 16,21 1-16,-21-1 0,21-21 16,0 21-16,0 1 0,-21-1 15,21-21-15,0 22 0,0-22 0,0 0 16,0 0-16,0 0 0,0 0 15,21-21 1,0 0-16,0 0 16,1-21-16,-1 0 0,0 21 0,0-21 15,-21-21-15,21 20 0</inkml:trace>
  <inkml:trace contextRef="#ctx0" brushRef="#br2" timeOffset="149247.94">4424 14203 0,'0'-21'16,"21"21"-1,0 0-15,0 0 0,22-21 16,-22 21-16,21 0 0,0 0 0,1-22 16,-1 22-16,0-21 0,1 21 0,-1 0 15,0-21-15,22 21 0</inkml:trace>
  <inkml:trace contextRef="#ctx0" brushRef="#br2" timeOffset="150000.5">7006 14203 0,'0'-21'0,"0"42"0,21-63 15,-21 20-15,0 1 0,0 0 0,0 0 16,0-21-16,0 20 0,0 1 16,-21-21-16,21 21 0,-21 0 0,-21-22 15,20 22-15,1 0 0,-21 21 16,0-21-16,20 21 0,-20 0 0,0 0 16,21 0-16,-22 21 0,1 0 15,21 0-15,-22 0 0,22 1 16,-21 20-16,21-21 0,0 21 0,21-20 15,-22 20-15,22 0 0,0 1 16,0-22-16,0 21 0,0 0 0,0 1 16,0-22-16,0 21 0,22-21 0,-1 1 15,-21-1-15,42-21 0,-21 0 16,0 21-16,22-21 0,-22 0 0,21 0 16,1 0-16,-1-21 0,0 0 15,1-1-15,-1 1 0,-21 0 0,21 0 16,1 0-16,-1-22 0,-21 22 0,22-21 15,-22 21-15,0-22 16,0 1-16,0 21 0,0-21 0,1-22 16,-22 22-16,0-1 0,0 1 0,0-21 15,0 20-15,0 1 0,0 0 16,0-1-16,0 22 0,0 0 0,-22 0 16,1 21-1,21 21-15,-21 0 0,21 0 0,0 22 16,0-1-16,0 0 0,0 22 0,0-22 15,0 0-15,0 1 0,0-1 16,0 0-16,0 1 0,0-1 0,0 0 16,21 1-16,-21-22 0,21 21 0,-21-21 15,0 22-15,0-22 16,22 0-16,-1 0 0,-21 0 0,21-21 16,0 0-16,0 0 0,0 0 15,1-21-15,-1 21 0,21-21 16</inkml:trace>
  <inkml:trace contextRef="#ctx0" brushRef="#br2" timeOffset="150432.29">7705 13907 0,'0'-22'16,"0"44"-16,0-65 0,0 22 16,-22 21-16,1 0 0,0 0 15,0 21-15,21 0 16,-21 1-16,0-1 0,-1 0 0,22 0 15,-21 0-15,21 22 0,-21-22 0,21 0 16,-21 21-16,21-21 0,0 1 16,0-1-16,0 0 0,0 0 0,0 0 15,21 0-15,0-21 0,0 22 0,1-22 16,-1 0-16,21 0 0,-21 0 16,22 0-16,-22 0 0,21 0 0,-21-22 15,22 1-15,-1 21 0,-21-21 16,0 0-16,22 0 0,-22 0 0,0-1 15,-21 1-15,21 0 0,-21-21 0,0 21 16,0-22-16,0 22 16,0-21-16,0 21 0,-21-22 0,0 1 15,0 21-15,-1 0 0,1-1 0,0 1 16,-21 21-16,21 0 0,-1 0 16,1 0-16,-21 21 0,21 1 0,0-1 15,-1 0-15,1 0 0,0 0 16,0 0-16,21 1 0,0-1 0,0 0 15,0 0-15,0 0 0,0 0 16,21-21-16,0 0 0,0 0 16,1 0-16,20 0 0</inkml:trace>
  <inkml:trace contextRef="#ctx0" brushRef="#br2" timeOffset="151147.87">8276 14055 0,'0'0'0,"21"-21"63,-21-1-63,21 22 0,-21-21 0,22 21 15,-22-21-15,0 0 0,21 21 0,0-21 16,-21 0-16,21-1 15,-21 1-15,0 0 0,0 0 16,0 0-16,-21 21 16,0 0-16,0 0 15,-1 0-15,1 0 0,21 21 16,-21 0-16,0 0 0,21 0 16,-21 1-16,21 20 0,-21-21 0,21 0 15,0 22-15,0-22 0,0 0 0,0 0 16,0 0-16,0 0 0,0 1 15,0-1-15,0 0 0,0 0 0,21 0 16,0-21-16,0 0 0,0 21 16,0-21-16,1 0 0,20 0 15,-21 0-15,21 0 0,-20-21 0,20 21 16,-21-21-16,21 0 0,1 0 16,-1 0-16,0-1 0,1 1 0,-22 0 15,21 0-15,1-21 0,-22 20 0,0 1 16,0-21-16,0 21 0,0-22 15,-21 22-15,0 0 0,0 0 0,0 0 16,-21 21 0,0 0-16,0 0 0,0 0 0,0 21 15,-1-21-15,1 21 0,0 0 0,21 0 16,-21 22-16,21-22 0,0 0 16,0 0-16,0 0 0,0 1 15,21-1-15,0 0 0,0 0 0,1 0 16,-1 0-16,0 1 0,0-1 15,-21 0-15,21 0 0,-21 0 16,0 0-16,-21-21 16,0 22-16,0-22 15,0 0-15,-1 0 0,1 0 0,0 0 16,0 0-16,0 0 0,0 0 16,-1 0-16,1 0 0,0-22 15,0 22-15,21-21 0,0 0 0,0 0 16,0 0-16,0 0 15,21 21-15</inkml:trace>
  <inkml:trace contextRef="#ctx0" brushRef="#br2" timeOffset="151892.97">10245 13864 0,'0'0'0,"0"-21"0,0 0 16,0 0-16,0-22 0,0 22 0,0 0 16,0 0-16,0 0 0,-22 0 15,1 42 17,21 0-32,0 0 0,0 0 15,0 0-15,0 22 0,0-1 0,0-21 16,0 22-16,0-1 0,0-21 0,0 21 15,0 1-15,0-22 0,0 0 16,0 21-16,0-20 0,0-1 0,0 0 16,0 0-16,0 0 0,0 0 15,0 1-15,-21-22 0,21-22 47,0 1-47,0 0 0,0 0 16,0 0-16,0 0 0,0-22 15,0 22-15,0 0 0,0-21 16,0-1-16,21 1 0,-21 21 0,21-22 16,1 1-16,20-21 0,-21 41 0,21-20 15,-20 0-15,20 21 0,0-1 16,1 1-16,20 0 0,-21 21 0,1 0 16,-1 21-16,0 0 0,1 1 15,-22 20-15,21-21 0,-21 21 0,1-20 16,-1 20-16,-21 0 0,0-21 0,0 22 15,0-22-15,0 21 0,0-21 16,-21 1-16,-1-1 0,1 0 0,0 0 16,0 0-16,0-21 0,0 21 15,-1-21-15,1 0 0,0 0 16,42 0 15,0-21-15,1 0-16,-1 21 0,0-21 0,0 0 15</inkml:trace>
  <inkml:trace contextRef="#ctx0" brushRef="#br2" timeOffset="152315.74">11303 13631 0,'0'-21'0,"0"42"0,-42 1 31,20-1-31,1 0 0,0 0 15,0 21-15,0-20 0,21 20 0,-21-21 16,-1 21-16,22 1 0,-21-1 16,21-21-16,0 22 0,0-22 0,0 21 15,0-21-15,0 0 0,0 1 0,21-1 16,-21 0-16,22-21 0,-1 0 16,21 21-16,-21-21 0,0 0 15,22 0-15,-22 0 0,21 0 0,-21-21 0,22 21 16,-22-21-16,0 0 15,0 21-15,0-22 0,1 1 0,-1 0 16,-21-21-16,21 21 0,-21-22 0,0 22 16,0-21-16,0-1 0,0 22 15,-21-21-15,0 0 0,-1-1 0,1 22 16,0 0-16,0 0 0,0 0 16,0 21-16,-1 0 0,1 0 0,0 0 15,-21 0-15,21 0 0,-1 21 0,1 0 16,21 0-16,-21 0 0,21 0 15,0 1-15,0-1 0,0 0 16,0 0-16,21 0 0,-21 0 16,21-21-16,22 0 0,-22 0 15,0 0-15</inkml:trace>
  <inkml:trace contextRef="#ctx0" brushRef="#br2" timeOffset="152609.57">12001 13441 0,'0'0'16,"0"-21"-16,0 42 31,-21 0-31,0 0 0,21 22 0,-21-22 16,0 21-16,0 0 0,21 1 15,-22-1-15,1 0 0,21 1 0,-21-1 16,21 0-16,0 1 0,0-22 0,0 21 15,0-21-15,0 1 0,0-1 16,0 0-16,0 0 0,21 0 0,0 0 16,1-21-16,-1 0 0,0 22 0,0-22 15,0 0-15,0 0 0,1 0 16,20 0-16,-21-22 0,0 22 0,0-21 16,1 0-16,-1 0 0</inkml:trace>
  <inkml:trace contextRef="#ctx0" brushRef="#br2" timeOffset="152812.46">11726 13695 0,'-21'0'0,"42"0"31,0 0-31,1 0 16,20 0-16,-21 0 0,0 0 0,22 0 15,-1 0-15,0-21 0,1 21 0,-1 0 16,0-21-16,1 21 16,-1-22-16,0 22 0,1-21 0,-22 21 15</inkml:trace>
  <inkml:trace contextRef="#ctx0" brushRef="#br2" timeOffset="154371.5">13949 13568 0,'0'0'0,"21"-21"31,0 21-15,0-21-16,0-1 0,22 1 0,-1 0 15,0 0-15,-20 0 16,20 0-16,0-1 0,-21 1 0,22-21 15,-22 21-15,-21 0 0,0-1 16,0 1-16,0 0 0,0 0 0,-21 0 16,0 0-16,-22 21 0,1 0 0,-22 0 15,22 0-15,-21 0 0,-1 0 16,22 0-16,-22 21 0,22 0 0,0-21 16,-1 21-16,22 0 0,-21 0 15,42 1-15,0-1 0,0 0 0,0 0 16,0 0-16,21 22 0,21-22 0,1 0 15,-22 21-15,21-21 16,22 22-16,-22-1 0,0-21 0,1 22 16,-1-22-16,0 21 0,-21-21 15,22 0-15,-22 22 0,0-22 0,-21 0 16,0 0-16,0 0 0,0 1 0,0-1 16,-42-21-16,21 21 0,-22 0 15,1-21-15,0 0 0,-22 21 0,22-21 16,-1 0-16,-20 0 0,21 0 15,-22 0-15,22-21 0,-1 0 0,1 0 16,21 0-16,0-1 0,0 1 0,21-21 16,-22 0-16,22-1 0,0 1 15,0-22-15,0 22 0,0 0 16,0-22-16,0 22 0,22 21 0,-1-22 16,0 22-16,-21 0 0,21 0 15,-21 0-15,21 21 0,-21 21 16,21 0-16,-21 0 15,0 0-15,22 22 0,-22-1 0,0 0 16,0 1-16,0-1 0,21 0 0,-21 1 16,21-1-16,0 0 0,-21 1 15,0-22-15,21 21 0,0-21 0,1 1 16,-1-1-16,0 0 0,0 0 16,0-21-16,0 0 0,1 21 0,20-21 15,-21 0-15,21 0 0,1 0 16,-1 0-16,0 0 0,1-21 15,-1 0-15,0 0 0,-20 21 0,20-21 16,0-1-16,-21-20 0,1 21 16,-1 0-16,0 0 0,0-22 0,0 22 15,-21 0-15,21-21 0,-21 20 0,0 1 16,0 0-16,0 0 16,0 42-1,0 0 1,-21 0-16,21 1 0,-21-1 0,21 0 15,0 21-15,0-21 0,0 1 0,0-1 16,0 0-16,0 0 16,0 0-16,0 0 0,21 1 15,0-22-15,1 0 0,-1 0 0,0 0 16,0 0-16,0 0 0,0 0 16,1 0-16,-1 0 0,0 0 0,0 0 15,0-22-15,0 1 0,1 0 16,-1 0-16,0 0 0,0 0 0,0-22 15,-21 22-15,0-21 0,0 21 0,0-22 16,0 22-16,0 0 0,0 0 16,0 0-16,0-1 0,-21 44 31,21-1-31,-21 0 16,21 21-16,0-21 0,-21 1 0,21 20 15,0-21-15,0 21 0,0-20 16,0-1-16,0 0 0,0 0 0,21 0 15,0 0-15,0 1 0,0-1 16,22-21-16,-22 0 0,21 0 16,-21 0-16,22 0 0,-1 0 0,0 0 15,1 0-15,-22-21 0,21-1 16,1 22-16,-1-21 0,-21 0 0,21-21 16,-20 21-16,-1-1 0,0-20 0,0 21 15,-21-21-15,21 20 16,-21-20-16,0 21 0,0-21 0,0 20 15,0 1-15,0 0 0,0 0 16,-21 21-16,0 0 16,21 21-16,-21 0 0,21 0 15,0 22-15,0-1 0,0-21 16,-21 22-16,21 20 0,0-21 0,0 1 16,-22-1-16,22 0 0,0 22 0,0-22 15,0 1-15,0 20 0,0-21 16,0 22-16,0-22 0,0 22 0,0-1 15,0-20-15,-21 20 0,0-21 0,0 22 16,0-22-16,21 1 16,-21-22-16,21 21 0,-22-21 0,22 0 15,0 1-15,0-1 0,0-42 32,0-1-17,0 1-15,22 0 0,-1-21 0</inkml:trace>
  <inkml:trace contextRef="#ctx0" brushRef="#br2" timeOffset="154665.31">15452 13737 0,'0'0'0,"0"-63"0,0 20 0,0 1 0,0 0 16,0 21-16,0-1 0,21-20 15,0 42-15,0-21 0,0 0 0,0 21 16,1 0-16,-1 0 0,0 0 0,0 0 15,0 21-15,0 0 0,1 0 16,-1 22-16,0-22 0,0 21 0,-21-21 16,0 22-16,0-22 0,0 21 15,0-21-15,0 0 0,-21 1 0,0-1 16,0 21-16,-1-42 0,-20 21 0,21 0 16,0 1-16,0-22 0,-1 0 15,1 21-15,0-21 0,21-21 47,21 21-47,0-22 0</inkml:trace>
  <inkml:trace contextRef="#ctx0" brushRef="#br2" timeOffset="154980.59">16023 13526 0,'-21'42'16,"21"-21"0,0 0-16,0 22 0,-21-1 0,21 0 15,-21 1-15,21-1 0,0 0 16,0 1-16,-22 20 0,22-21 0,-21 1 16,21 20-16,-21-20 0,21 20 0,0-21 15,0 22-15,-21-22 0,21 22 16,-21-22-16,21 22 0,-21-22 0,21 0 15,-22 1-15,22-1 0,0-21 0,0 21 16,0-20-16,0-1 0,0 0 16,0 0-16,22-42 31,-1 0-15,-21 0-16,21-1 0,0 1 0</inkml:trace>
  <inkml:trace contextRef="#ctx0" brushRef="#br2" timeOffset="155307.84">16002 13885 0,'0'0'0,"21"-63"0,-21 21 15,0-1-15,0 1 0,21 0 0,-21 20 16,21 1-16,-21-21 0,0 21 0,0 0 16,22-1-16,-1 22 0,0-21 15,0 21-15,0 0 0,0 0 16,22 0-16,-22 0 0,0 0 15,0 0-15,0 0 0,1 21 16,-1 1-16,-21 20 0,0-21 0,0 0 16,0 22-16,0-1 0,0-21 15,0 21-15,-21-20 0,-1 20 0,1-21 16,0 0-16,0 0 0,-21 1 0,20-1 16,1 0-16,0-21 0,0 21 15,0-21-15,0 0 0,42 0 47,0 0-47,-21-21 0,21 0 0,0 0 16,22-1-16,-22 1 0</inkml:trace>
  <inkml:trace contextRef="#ctx0" brushRef="#br2" timeOffset="155713.07">16806 13504 0,'-21'0'31,"0"0"-31,0 22 0,0-1 0,-1 0 16,-20 0-16,21 0 0,0 0 15,21 1-15,-21 20 0,21-21 16,-22 0-16,22 0 0,0 22 0,0-22 16,0 0-16,0 0 0,22-21 15,-1 21-15,0 1 0,0-22 0,0 21 16,0-21-16,1 0 0,-1 0 15,21 0-15,-21 0 0,0 0 16,1-21-16,-1 21 0,0-22 16,-21 1-16,0 0 0,0 0 15,0 0-15,0-22 0,0 22 0,0-21 16,0 21-16,0-22 0,0 1 0,0 21 16,-21-21-16,0 20 0,-1 22 15,22-21-15,-21 0 0,0 21 16,0 0-16,0 0 0,0 0 0,21 21 15,-22 0-15,22 1 16,0-1-16,0 0 0,0 0 0,0 0 16,0 0-16,0 1 0,22-22 15,-22 21-15,21 0 0,0-21 0,0 21 16,0-21-16,0 0 0</inkml:trace>
  <inkml:trace contextRef="#ctx0" brushRef="#br2" timeOffset="156116.54">17060 13674 0,'0'-21'16,"0"42"-16,0-64 0,0 22 0,0 0 0,0 0 15,21 0-15,-21 0 16,22-1-16,-1 22 0,0-21 0,0 0 16,0 21-16,0 0 0,1-21 0,-1 21 15,21 0-15,-21 0 0,0 0 16,1 0-16,-1 0 0,0 21 0,0 0 15,0 0-15,-21 1 0,0-1 0,21 21 16,-21-21-16,0 0 0,0 22 16,0-22-16,0 0 0,0 21 15,0-20-15,0-1 0,-21 0 0,21 0 16,-21-21-16,0 21 0,0-21 16,0 0-1,-1 0-15,22-21 16,0 0-16,0 0 15,0 0-15,0-1 0,0 1 16,0 0-16,22-21 0,-1 21 16,-21-1-16,0 1 0,21 0 0,-21-21 15,21 21-15,-21-1 16,21 1-16,0 0 0,1 21 0,-1-21 16,-21 0-16,21 21 0,0-21 0,0 21 15,0-22-15</inkml:trace>
  <inkml:trace contextRef="#ctx0" brushRef="#br2" timeOffset="156404.37">17949 13145 0,'0'-22'0,"0"44"0,-21-22 32,21 21-17,0 0-15,-21 0 0,21 0 16,-21 22-16,21-22 0,-21 21 0,21 0 15,0 1-15,0-22 0,-22 42 0,1-41 16,21 20-16,-21 0 16,21 1-16,0-1 0,0-21 0,0 21 15,0-20-15,0-1 0,0 21 0,0-21 16,0 0-16,21 1 16,0-22-16,1 0 15,-1 0-15,0 0 0,0-22 16,0 1-16,0 0 15,1 0-15,-22 0 0,0 0 0</inkml:trace>
  <inkml:trace contextRef="#ctx0" brushRef="#br2" timeOffset="156636.24">17759 13441 0,'0'0'0,"-43"0"15,22 0-15,0 0 0,0 0 16,42 0 15,0 0-31,0 0 0,1 0 16,-1 0-16,0 0 0,0 0 0,0 0 15,22 0-15,-22 0 0,0 0 16,0 0-16,0 0 0,0-21 16,1 21-16,-1 0 0,0-21 15,0 21 1,-21-22-16</inkml:trace>
  <inkml:trace contextRef="#ctx0" brushRef="#br2" timeOffset="157164.94">19600 13166 0,'0'0'0,"0"-21"0,0-1 0,0 1 16,21 0-16,-21 0 15,0 0-15,22 0 0,-22-1 16,0 44 15,0-1-31,-22 21 0,22-21 0,-21 22 16,0-1-16,0 0 0,0 1 15,0-1-15,21 0 0,-22 1 0,1-1 16,0 0-16,0 1 0,21-1 0,0 0 16,0 1-16,0-22 0,0 21 15,0-21-15,0 0 0,0 1 0,0-1 16,21 0-16,0-21 0,0 21 0,1-21 16,-1 0-16,21 0 0,-21 0 15,0 0-15,1 0 0,20 0 0,-21 0 16,0-21-16,0 0 0,22 0 15,-22-1-15,0 1 16,-21 0-16,0-21 0</inkml:trace>
  <inkml:trace contextRef="#ctx0" brushRef="#br2" timeOffset="157367.81">19473 13441 0,'-84'0'16,"168"0"-16,-147 0 31,84 0-31,0 0 16,21 0-16,-20 0 0,20 0 15,-21 0-15,21 0 0,1 0 0,-1 0 16,-21 0-16,22 0 0,-22 0 16,21 0-16,-21-21 0,0 21 0,1 0 15,-1 0-15,-21-21 0</inkml:trace>
  <inkml:trace contextRef="#ctx0" brushRef="#br2" timeOffset="157775.57">20087 13420 0,'0'0'0,"-21"21"16,42-21 30,0 0-46,0 0 0,1 0 16,-1-21-16,0 21 0,0 0 16,0-21-16,0 21 0,-21-22 15,0 1-15,0 0 16,0 0-16,-21 21 31,0 0-31,0 0 0,0 0 16,0 21-16,21 0 15,-22 0-15,22 1 0,0-1 16,-21 0-16,21 0 0,0 21 0,0-20 16,0-1-16,0 0 0,0 0 0,0 0 15,0 0-15,0 1 0,21-1 16,-21 0-16,22-21 0,-22 21 0,21-21 16,0 21-16,0-21 0,0 0 15,0 0-15,1 0 16,-1 0-16,0 0 0,0 0 15,0-21-15,0 21 0</inkml:trace>
  <inkml:trace contextRef="#ctx0" brushRef="#br2" timeOffset="158315.87">20532 13462 0,'0'0'16,"0"-21"-16,0 0 0,0 0 0,0-1 0,0 1 15,21 21-15,-21-21 0,21 0 0,-21 0 16,21 21-16,-21-21 0,21 21 15,0 0-15,1 0 0,-1 0 0,0 0 16,0 0-16,0 0 0,0 0 16,-21 21-16,22 0 0,-22 0 15,21 0-15,-21 22 0,0-22 0,0 0 16,0 0-16,0 21 0,0-20 16,0-1-16,-21 21 0,-1-21 15,1 0-15,0 1 0,0-22 0,0 21 16,0 0-16,-1-21 0,1 0 15,21 21-15,-21-21 0,42-21 47,0 0-47,1 21 0,-1-21 0,0-1 16,21 1-16,-21 0 0,1-21 0,20 21 16,-21-1-16,21-20 0,-20 21 15,-1-21-15,0 20 0,0 1 16,0-21-16,0 21 0,-21 0 0,22 21 15,-22-22-15,-22 44 16,1-22 0,0 21-16,21 0 0,-21 21 0,0-21 15,21 1-15,0 20 0,-21-21 16,21 0-16,0 22 0,0-22 0,0 0 16,0 0-16,0 0 0,0 0 15,0 1-15,0-1 0,21-21 0,-21 21 16,21 0-16,0-21 0,21 0 0,-20 0 15,-1 0-15,21 0 16,-21 0-16,22 0 0,-22 0 0,0 0 16,21 0-16,-21-21 0,22 0 0,-22 0 15,21-1-15</inkml:trace>
  <inkml:trace contextRef="#ctx0" brushRef="#br2" timeOffset="158616.71">21611 13039 0,'0'-43'15,"0"86"-15,0-128 0,0 64 0,0 0 0,-21 21 32,0 0-32,0 21 0,21 21 15,-22-21-15,1 22 0,0-1 16,0 0-16,21 1 0,-21-1 16,21 0-16,-21 22 0,21-22 0,0 1 15,0-1-15,0 0 0,0-21 0,0 22 16,0-1-16,0-21 0,0 22 15,0-22-15,0 0 0,0 0 0,0 0 16,21 0-16,0-21 0,-21 22 16,21-22-16,0 0 0,0 0 15,1 0-15,-1 0 0,0 0 16,0-22-16,0 1 0,0 21 16,1-21-16,-1 0 0,0-21 15,-21 20-15,21 1 0</inkml:trace>
  <inkml:trace contextRef="#ctx0" brushRef="#br2" timeOffset="158836.57">21463 13250 0,'0'0'0,"-21"0"0,-22 0 0,22 0 0,0 0 16,0 0-16,21 22 31,21-22-31,0 0 0,0 0 0,1 0 16,20 0-16,-21 0 0,21 0 0,1 0 15,-1 0-15,-21 0 16,22 0-16,-1 0 0,-21 0 0,21 0 16,-20 0-16,-1 0 0,0 0 15,0 0 1</inkml:trace>
  <inkml:trace contextRef="#ctx0" brushRef="#br2" timeOffset="159116.12">22966 13949 0,'-21'0'16,"-1"0"-1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1T02:00:29.3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847 550 0,'0'0'0,"-22"0"15,22-21-15,0 0 16,0 0 0,0 0-1,0 0-15,22 42 47,-1-21-47,0 21 0,0 21 16,21-21-16,-20 22 0,-1-1 15,21 0-15,0 1 0,1 20 16,-1-20-16,0 20 0,1 1 0,-1-1 16,0-21-16,1 1 0,-1 20 15,0-20-15,1-22 0,-22 21 0,21 0 16,-21-20-16,1-1 0,-1 0 16,0 0-16,-21 0 0,-21-21 46,21-21-46,-21 0 0,-1 21 16</inkml:trace>
  <inkml:trace contextRef="#ctx0" brushRef="#br0" timeOffset="343.8">1651 318 0,'-21'0'15,"42"0"-15,-63 0 0,20 21 16,1 0-16,0 0 0,0 0 16,0 22-16,-22-22 0,22 42 0,-21-20 15,21 20-15,-22 1 0,1-1 16,0 1-16,21-1 0,-22 22 15,1-22-15,0 1 0,-1-1 0,1 1 16,0-22-16,-1 0 0,22 1 16,-21-1-16,21 0 0,-1-20 0,1-1 15,21 0-15,0 0 0,0 0 16,21-42 15,1 21-31,-1-21 0,0 0 16</inkml:trace>
  <inkml:trace contextRef="#ctx0" brushRef="#br0" timeOffset="739.57">1863 931 0,'0'22'32,"0"-1"-32,0 0 15,0 0-15,0 21 0,0-20 16,0 20-16,0 0 0,0 1 0,0 20 16,0-21-16,0 1 0,0 20 15,0 1-15,0-1 0,0 22 0,0-22 16,0 22-16,0-21 0,0-1 15,0 22-15,0-22 0,0 1 0,0-1 16,0 1-16,0-1 0,-22-20 16,22 20-16,0 1 0,-21-22 0,21 0 15,0 1-15,0-22 0,0 21 16,0-21-16,0 0 0,21-42 31,1 0-31,-1 0 16,-21-21-16,21 20 0,0-20 0,-21-21 15,21 20-15</inkml:trace>
  <inkml:trace contextRef="#ctx0" brushRef="#br0" timeOffset="1083.5">1905 1207 0,'-21'-43'0,"42"86"0,-63-107 0,42 22 16,0 21-16,0-1 0,-22-20 15,22 21-15,0 0 0,0 0 16,0-22-16,0 22 0,22 0 0,-1 0 16,0 0-16,0 21 15,0 0-15,0 0 0,1 0 0,20 0 16,-21 0-16,0 21 0,0 0 16,1 0-16,-1 21 0,0 1 15,0-1-15,-21 0 0,0 1 0,0-1 16,0 0-16,0 1 15,-21-22-15,0 21 0,0-21 0,-22 22 0,22-22 16,0 0-16,0-21 0,0 21 16,-1 0-16,1 1 15,21-44 17,21 22-32,-21-21 15,22 0-15,-1 21 0</inkml:trace>
  <inkml:trace contextRef="#ctx0" brushRef="#br0" timeOffset="1640.17">2815 1037 0,'0'0'15,"0"-21"-15,0 0 0,0 0 0,0 0 16,0-1-16,-21 1 0,0 0 15,0 0-15,-1 0 16,1 21-16,0 0 0,0 0 16,0 0-16,0 21 0,-22 0 15,22 0-15,0 0 0,-21 22 0,20-22 16,1 21-16,0 1 0,0-1 16,0 0-16,21-21 0,0 22 15,0-22-15,0 21 0,0-21 16,0 1-16,0-1 0,0 0 0,0 0 15,21 0 1,0-21-16,0 0 0,0 0 0,1 0 16,-1 0-16,0-21 15,0 0-15,0 0 0,0 0 0,1-1 16,-1 1-16,0 0 0,0-21 16,-21 21-16,0-22 0,21 1 0,-21 21 15,21-22-15,-21 1 0,0 21 16,22 0-16,-22 0 0,0 42 31,0 0-31,0 21 16,0 1-16,0-22 0,0 21 15,0 64 1,0-64-16,0 1 0,0-22 0,0 0 16,21 0-16,-21 21 0,0-20 0,21-1 15,0 0-15,0-21 16,0 0-16,1 0 0,-1 0 15,21 0-15,-21-21 16,0 0-16,1-1 0,-1 1 0,0 0 16</inkml:trace>
  <inkml:trace contextRef="#ctx0" brushRef="#br0" timeOffset="1909.02">3260 677 0,'0'0'0,"0"-21"0,0 0 0,0 0 0,0 0 15,-22 21 1,22 21-16,-21 0 16,21 0-16,0 22 0,0-1 15,0 21-15,0-20 0,0 20 16,0 1-16,0-22 0,0 22 0,-21-22 16,21 0-16,0 1 0,0-1 15,0 0-15,0-21 0,0 22 16,0-22-16,0 0 0,0 0 15,0 0-15,21-21 16,0 0-16,1 0 16,-22-21-16,21 0 0,0 0 15,0 0-15</inkml:trace>
  <inkml:trace contextRef="#ctx0" brushRef="#br0" timeOffset="2419.73">3662 550 0,'0'0'0,"0"-21"16,0 42 0,0 1-1,0 20-15,0-21 0,0 21 16,0 1-16,0-1 0,0 22 16,0-22-16,0 21 0,0-20 0,0-1 15,0 22-15,0-22 0,0 0 0,0 1 16,0-1-16,0-21 0,0 21 15,0-20-15,0-1 0,-21 0 0,21 0 16,0 0-16,0-42 47,0 0-47,0 0 0,0 0 16,0-1-16,0 1 0,0-21 15,21 21-15,-21-22 0,21 1 0,-21 0 16,21-1-16,0 1 0,0 21 15,1-21-15,20 20 0,-21 1 0,0 0 16,0 21-16,22 0 0,-22 0 16,0 0-16,21 0 0,-20 21 0,-1 22 15,0-22-15,0 0 0,0 21 16,0 1-16,1-22 0,-22 21 0,0-21 16,0 22-16,0-22 0,0 0 15,0 0-15,0 0 0,0 0 0,-22 1 16,22-1-16,-21 0 15,0-21-15,21-21 47,-21 0-47,21-1 0,0 1 16</inkml:trace>
  <inkml:trace contextRef="#ctx0" brushRef="#br0" timeOffset="2659.59">3006 847 0,'84'0'16,"-63"0"-16,22 0 15,-22 0-15,21 0 0,1-21 16,-22 21-16,21 0 0,0-22 0,1 22 16,-22 0-16,0 0 0,21-21 15,-20 21-15</inkml:trace>
  <inkml:trace contextRef="#ctx0" brushRef="#br0" timeOffset="3576.07">5778 572 0,'0'0'16,"-21"-22"-16,21 1 0,-21 21 15,21 21 1,0 1-16,0 20 16,0-21-16,0 21 0,0 22 15,0-22-15,0 22 0,0-1 16,0 1-16,0-1 0,0 1 16,21-22-16,-21 22 0,0-22 0,0 0 15,0 1-15,0-22 0,0 21 16,0-21-16,0 0 0,0 1 0,0-1 15,0 0-15,0 0 16,0-42 15,0 0-31,0 0 16,0-1-16,0 1 0,21 0 16,1 0-16,-1-21 0,-21 20 15,21-20-15,0 21 0,0-21 16,0 20-16,1-20 0,-1 21 0,0 0 15,21 0-15,-21-1 0,1 1 16,-1 0-16,0 21 0,0 0 0,21 0 16,-20 0-16,-1 0 0,0 21 15,0 0-15,-21 1 0,21-1 0,-21 0 16,21 21-16,-21-21 0,0 22 16,0-22-16,0 21 0,0-21 0,-21 1 15,0 20-15,0-21 0,-21 0 16,20 0-16,1 1 0,-21-1 0,21 0 15,0 0-15,-1-21 0,1 21 16,0-21-16,0 0 0,0 0 16,21-21 15,21 21-31,0-21 0,0 0 0,0 0 16,1-1-16,20 1 15</inkml:trace>
  <inkml:trace contextRef="#ctx0" brushRef="#br0" timeOffset="4427.58">6625 1058 0,'0'0'0,"21"0"0,-21-21 0,0 42 47,0 1-31,0-1-16,0 0 0,0 0 15,0 0-15,0 22 0,0-22 0,0 0 16,0 0-16,-21 0 0,21 0 16,0 1-16,0-1 0,0 0 0,0 0 15,0 0-15,0 0 0,21-21 0,0 22 16,1-1 0,-1-21-16,0 0 0,21 0 0,-21 0 0,1 0 15,20 0-15,-21-21 16,21-1-16,-20 22 0,-1-21 0,0 0 15,21 0-15,-21 0 0,1 0 0,-22-1 16,21-20-16,-21 21 0,21 0 16,-21-22-16,0 22 0,0-21 0,0 21 15,0 0-15,0-22 0,0 22 16,0 0-16,0 0 0,0 0 0,21-1 16,-21 1-16,0 42 46,0 1-46,0-1 0,0 21 0,0 0 16,0 1-16,0-1 16,0 0-16,0 1 0,0-1 0,0 22 15,0-22-15,0 21 0,21 1 0,-21-1 16,0 1-16,0-1 0,21 22 16,1-21-16,-22-1 0,21 1 0,-21-1 15,21 22-15,-21-22 0,21 1 16,-21 20-16,21 1 0,0-21 0,1 20 15,-22-20-15,21 20 0,0-20 0,-21-1 16,21 1-16,0-1 0,-21-20 16,0 20-16,0 1 0,21-22 0,-21 0 15,0 22-15,22-22 0,-22-21 0,0 22 16,0-1-16,0-21 0,0 0 16,-22 1-16,1-22 0,0 0 15,21 21-15,-21-21 0,0 0 0,0 0 16,-22-21-16,22-1 0,0 1 0,-21 0 15,20 0-15,-20-21 0,0-1 16,-1-20-16,1 20 0,0-20 0,-1-1 16,1 1-16,0-1 0,-1 1 0,22-1 15,-21-20-15,21 20 0,0-20 16,21 20-16,0 1 0,0-1 0,0 1 16,0-1-16,0 1 0,0-1 15,21 22-15,0-22 0,0 22 0,0-22 16,0 22-16,22 0 0,-22-1 15,0 1-15,21 0 0,-20-1 16,-1 22-16,0-21 0,0 21 0,0 0 16,0-1-16,1 1 0,-1 0 15,-21 0-15,0 0 16,21 21-16</inkml:trace>
  <inkml:trace contextRef="#ctx0" brushRef="#br0" timeOffset="4976.12">8213 699 0,'0'0'0,"21"0"47,0 0-32,0 0-15,0 0 16,0 0-16,22 0 0,-1 0 0,0 0 15,22 0-15,-1 0 0,1 0 0,-1 0 16,1 0-16,-1 0 0,1 0 16,-22 0-16,1 0 0,-1 0 0,0 0 15,-21 0-15,1 0 0,-1 0 16,-42 0 15,-1 0-31,-20 0 0,21 0 0,0 0 16,-22 0-16,22 0 0</inkml:trace>
  <inkml:trace contextRef="#ctx0" brushRef="#br0" timeOffset="5255.95">8657 741 0,'0'0'0,"0"21"0,-21 85 15,21-64 1,0 1-16,0-1 0,-21 0 16,21 22-16,0-22 0,0 22 0,0-22 15,-21 0-15,21 1 0,-22-1 16,1 0-16,21 1 0,0-1 16,0 0-16,-21-21 0,21 22 0,0-22 15,-21 0-15,21 0 0,0 0 16,21-21-1,0 0-15,0 0 16,-21-21-16,43 0 0</inkml:trace>
  <inkml:trace contextRef="#ctx0" brushRef="#br0" timeOffset="5675.56">9102 1249 0,'-22'0'0,"22"21"15,22-42 17,-1 21-17,-21-21-15,21 0 0,0 21 0,0-22 16,0 1-16,1 0 0,-1 21 15,0-21-15,0 0 0,-21 0 0,0-1 16,-21 22 15,0 0-31,0 22 16,-1-22-16,1 21 0,0 21 0,0-21 16,0 0-16,21 22 0,-21-22 0,21 21 15,-22-21-15,22 22 0,0-22 16,0 0-16,0 21 0,0-20 0,0-1 15,0 0-15,22-21 0,-1 21 16,0 0-16,0-21 0,0 0 0,0 0 16,1 0-16,-1 0 0,0 0 0,0 0 15,21 0-15,-20 0 0,-1-21 16,0 21-16</inkml:trace>
  <inkml:trace contextRef="#ctx0" brushRef="#br0" timeOffset="6219.28">9631 1185 0,'0'0'0,"21"-84"31,0 63-31,-21-1 16,21 22-16,0 0 0,1 0 16,-1 0-16,0 0 0,0 0 15,0 22-15,0-1 0,1 0 16,-1 21-16,0-21 0,0 22 0,0-22 15,-21 21-15,0-21 16,0 22-16,0-22 0,0 0 0,0 0 16,-42 22-16,21-22 0,0 0 0,-1-21 15,1 21-15,21 0 0,-21-21 16,0 0-16,21 21 0,0-42 31,21 0-15,0 0-16,0 0 0,1 0 15,20-1-15,-21 1 16,0-21-16,0 21 0,22-22 0,-22 22 16,0-21-16,0 21 0,22-22 0,-22 22 15,0-21-15,-21 21 0,21 0 16,-21-1-16,-21 44 31,21-1-31,-21 0 0,0 0 16,-1 0-16,1 22 0,0-22 15,0 21-15,0-21 0,21 22 0,0-22 16,-21 0-16,21 21 0,0-21 0,0 1 16,0-1-16,0 0 0,0 0 15,0 0-15,21 0 0,0-21 16,0 0-16,21 22 16,-20-22-16,-1 0 0,21 0 0,-21 0 15,22 0-15,-22-22 0,21 22 0,-21-21 16,22 0-16</inkml:trace>
  <inkml:trace contextRef="#ctx0" brushRef="#br0" timeOffset="6515.11">10753 741 0,'0'0'0,"0"-42"0,0-1 15,0 22 1,-22 42-1,22 0-15,-21 22 16,0-22-16,21 21 0,0 22 0,-21-22 16,0 0-16,21 22 0,-21-22 15,-1 22-15,22-22 0,0 0 0,-21 1 16,0-1-16,21 0 0,0 1 16,0-1-16,0-21 0,0 22 0,0-22 15,0 0-15,0 0 0,0 0 0,21 0 16,0-21-16,1 0 0,-1 22 15,0-22-15,0 0 0,0 0 0,0 0 16,1-22-16,-1 1 16,21 0-16</inkml:trace>
  <inkml:trace contextRef="#ctx0" brushRef="#br0" timeOffset="6739.98">10562 1101 0,'0'0'0,"-42"0"0,21 0 0,-1 0 16,1 0-16,42 0 31,1 0-15,20 0-16,-21 0 0,0 0 0,22 0 15,-1 0-15,0 0 0,-21 0 16,22 0-16,-1 0 0,0 0 0,1-21 15,-1 21-15,0-22 0</inkml:trace>
  <inkml:trace contextRef="#ctx0" brushRef="#br0" timeOffset="7091.59">11663 762 0,'0'0'0,"-21"0"0,21-21 0,-22 21 16,1 0 0,0 21-16,0 0 15,0 0-15,21 1 0,-21 20 16,-1 0-16,1 1 0,0-1 0,0 0 15,21 1-15,-21-1 0,0 0 0,21 1 16,-22-1-16,22 0 0,0-21 16,0 22-16,0-22 0,0 0 15,0 0-15,0 0 0,22 1 16,-1-1-16,0-21 0,0 21 0,0-21 16,0 0-16,1 0 0,-1 0 0,21 0 15,-21 0-15,22 0 0,-1 0 16</inkml:trace>
  <inkml:trace contextRef="#ctx0" brushRef="#br0" timeOffset="7431.39">12255 741 0,'0'0'0,"22"0"16,-1 0-16,0 0 16,0 0-16,0 0 0,0 21 15,1-21-15,-1 21 0,-21 22 16,21-22-16,0 21 0,0 0 0,0 1 16,-21-1-16,0 0 15,0 1-15,22-1 0,-22 0 0,0 1 16,0-1-16,0 0 0,0-20 0,-22 20 0,1-21 15,0 21-15,0-20 16,21-1-16,-21 0 0,0 0 0,-1 0 16,22 0-16,-21-21 0,0 22 0,0-22 15,0 21-15,0-21 16,-1 0-16,1 0 0</inkml:trace>
  <inkml:trace contextRef="#ctx0" brushRef="#br0" timeOffset="8635.23">85 2328 0,'0'0'0,"-22"0"15,44 0 48,-1 0-63,0 0 16,0 0-16,0 0 0,0 0 15,1 0-15,20 0 0,-21 0 0,21 0 16,-20 0-16,20 0 0,0 0 15,1 0-15,-1 0 0,0 0 0,22 0 16,-1 0-16,1 0 0,-1 0 16,1 0-16,20 0 0,1 0 15,0 0-15,21 0 0,-1 0 0,1 0 16,0 0-16,0 0 0,21-21 16,-21 21-16,21 0 0,21 0 15,-21 0-15,21 0 0,0-21 0,-21 21 16,21 0-16,1 0 0,-1 0 15,0-21-15,21 21 0,-21 0 0,22 0 16,-1 0-16,0-21 0,1 21 16,20 0-16,1 0 0,-1-21 0,1 21 15,-1 0-15,1 0 0,-1-22 0,1 22 16,-1-21-16,1 21 0,-1 0 16,1-21-16,-1 21 0,1 0 15,-1 0-15,1-21 0,-1 21 0,1 0 16,-22 0-16,22-21 0,-22 21 15,21-21-15,1 21 0,-22 0 0,22 0 16,-22-22-16,0 22 0,22 0 16,-22 0-16,1-21 0,-1 21 0,-21 0 15,21 0-15,-20 0 0,-1 0 0,0-21 16,0 21-16,-21 0 0,0 0 16,0 0-16,0 0 0,-21 0 0,0 0 15,0 0-15,-1 0 0,1 0 16,-21 0-16,0 0 0,-1-21 0,1 21 15,-22 0-15,-20 0 0,20 0 16,-20 0-16,-1 0 0,0 0 16,-21 0-16,22 0 0,-22 0 0,0 0 15,0 0 1,-21-21 31,-21 21-32,0 0 1</inkml:trace>
  <inkml:trace contextRef="#ctx0" brushRef="#br0" timeOffset="12927.24">550 3366 0,'0'0'0,"21"0"0,1 0 16,-1 0-16,21 0 0,-21 0 15,0-22-15,1 22 0,20-21 0,-21 0 16,0 0-16,0 0 0,1 0 15,-1-1-15,0 1 0,0 0 16,-21 0-16,0 0 0,0 0 16,0-1-16,0 1 15,-21 21-15,0 0 0,0-21 16,-1 21-16,-20 0 0,21 0 16,-21 0-16,-1 0 0,1 0 0,21 0 15,-22 21-15,1-21 0,0 21 16,21 1-16,-1-22 0,1 21 15,0 0-15,0 0 0,21 0 0,0 0 16,0 1-16,0-1 0,0 0 16,0 0-16,21 0 0,0 0 0,0-21 15,1 22-15,-1-1 16,0 0-16,21 0 0,-21 0 0,22 0 16,-22 1-16,21-1 0,1 0 15,-22 0-15,21 0 0,-21 0 16,22 22-16,-22-22 0,0 0 0,-21 0 15,0 0-15,0 22 0,0-22 16,0 0-16,0 0 0,-21 22 0,0-22 16,-22 0-16,1 0 0,0 0 15,-1 0-15,-20 1 0,-1-1 0,1-21 16,20 0-16,-20 0 0,21 0 16,-1 0-16,1-21 0,0-1 15,-1 1-15,22 0 0,-21 0 16,21 0-16,-1 0 0,1-1 15,0-20-15,21 21 0,0 0 0,0-22 16,0 22-16,0 0 0,0 0 16,21 0-16,0 21 0,1-21 0,20-1 15,-21 22-15,21-21 0,1 0 16,-1 21-16,0 0 0</inkml:trace>
  <inkml:trace contextRef="#ctx0" brushRef="#br0" timeOffset="13667.46">1122 3471 0,'0'22'15,"0"-1"1,0 0-16,0 0 15,0 0-15,0 0 0,0 22 16,0-22-16,0 0 0,0 0 0,0 0 16,0 1-16,0-1 0,0 0 15,21 0-15,0-21 16,0 0-16,0 0 0,1 0 16,-1 0-16,0 0 0,21 0 15,-21 0-15,1 0 0,-1-21 16,21 0-16,-21 0 0,0-1 0,1 1 15,-1 0-15,0 0 0,-21 0 16,0 0-16,21-1 0,-21 1 0,21 0 16,-21-21-16,0 21 0,0-1 15,0 1-15,0 0 16,0 42 15,-21 0-31,21 1 16,-21 20-16,21-21 0,-21 0 15,21 22-15,0-1 0,0-21 0,-21 21 16,21 1-16,-22-1 0,22 0 16,-21 1-16,21 20 0,0 1 0,0-1 15,0 1-15,-21-1 0,21-20 16,-21 20-16,21 1 0,0-1 0,0 1 16,0-22-16,-21 21 0,21 1 15,-21-22-15,21 22 0,0-22 0,0 0 16,-22 22-16,1-22 0,0 1 15,21-22-15,-21 21 0,0-21 16,0 0-16,21 1 0,-22-22 0,1 21 16,0-21-16,-21 0 0,21 0 15,-1 0-15,-20 0 0,0-21 16,21-1-16,-22 1 0,1 0 0,0-21 16,-22-1-16,22 22 0,-1-42 15,1 20-15,21 1 0,-21 0 0,20 21 16,1-22-16,0 1 0,21 21 15,0 0-15,0-22 0,0 22 0,21 0 16,0 0-16,1 0 0,-1-1 16,0 1-16,21-21 0,-21 21 0,22-22 15,-22 22-15,21-21 16</inkml:trace>
  <inkml:trace contextRef="#ctx0" brushRef="#br0" timeOffset="14215.34">1714 3493 0,'0'0'0,"0"21"31,0 0-31,0 0 16,0 0-16,0 0 0,0 1 0,0-1 15,0 21-15,0-21 0,0 0 16,-21 22-16,21-22 0,0 21 16,-21-21-16,21 1 0,0-1 0,0 0 15,0 0-15,0 0 0,0 0 16,0-42 15,0 0-15,21 0-16,0 0 0,-21 0 15,0-1-15,22 1 0,-1-21 16,0 21-16,-21-22 0,21 22 16,0-21-16,-21 21 0,21-22 0,1 22 15,-1-21-15,0 21 0,0 0 16,0 21-16,0 0 0,1 0 16,-1 0-16,0 0 0,0 21 15,-21 21-15,21-21 0,0 0 0,-21 22 16,0-1-16,0-21 0,0 22 15,0-22-15,0 21 0,0-21 0,0 22 16,0-22-16,0 0 0,0 0 16,0 0-16,0 0 0,0-42 47,0 0-32,0 0-15,22-21 16</inkml:trace>
  <inkml:trace contextRef="#ctx0" brushRef="#br0" timeOffset="14487.18">2519 3112 0,'0'42'16,"0"-21"-16,0 21 15,0-20-15,0 20 0,0 0 16,0 22-16,0-22 0,-21 0 0,21 1 16,-22-1-16,22 0 0,-21 1 15,21-1-15,0 0 0,0-20 0,-21 20 16,21-21-16,0 0 0,0 0 0,0 1 16,0-1-1,21-21-15,0 0 16,1-21-16,-22-1 15,21 22-15</inkml:trace>
  <inkml:trace contextRef="#ctx0" brushRef="#br0" timeOffset="14709.06">2265 3535 0,'0'0'0,"0"21"16,21-21-16,0 0 16,0 0-16,0 0 0,1 0 15,-1 0-15,0 0 16,0 0-16,21 0 0,-20 0 0,-1 0 16,0-21-16,0 21 15,0 0-15,0-21 0</inkml:trace>
  <inkml:trace contextRef="#ctx0" brushRef="#br0" timeOffset="15331.7">3111 3598 0,'0'0'0,"0"-21"0,22 0 16,-22 0-16,0 0 16,21 21-16,-21-21 0,0-1 0,0 1 15,0 0-15,0 0 16,-21 0-16,-1 0 0,1 21 0,21-22 16,-21 1-16,0 21 0,0 0 15,0 0-15,-1 0 0,1 0 0,-21 21 16,21 1-16,0-22 0,-1 42 15,1-21-15,-21 0 0,42 0 0,-21 22 16,0-1-16,21-21 16,-22 22-16,22-22 0,0 21 0,0-21 15,0 22-15,0-22 0,0 0 0,0 0 16,22 0-16,-1-21 0,0 21 16,0-21-16,0 0 0,0 0 15,1 0-15,-1 0 0,0 0 16,0 0-16,0 0 0,0-21 0,1 0 15,-1 21-15,0-21 0,0 0 16,0 0-16,-21-1 0,21 1 16,-21 0-16,22 0 0,-22 0 0,0-22 15,0 22-15,0 0 0,0 0 0,0 0 16,0 0-16,0 42 31,0 0-31,0 0 16,0 0-16,0 0 0,0 1 15,0-1-15,0 0 0,0 21 0,0-21 16,0 1-16,0-1 0,0 0 16,0 0-16,0 0 15,21-21-15,0 0 0,0 0 16,0 0-16,0 0 16,1 0-16,-1-21 15,0 21-15</inkml:trace>
  <inkml:trace contextRef="#ctx0" brushRef="#br0" timeOffset="15892.38">3365 3493 0,'0'-22'0,"0"44"0,0-65 0,22 22 16,-22 0-16,21 21 0,-21-21 16,21 0-16,0 21 0,0 0 15,0-22-15,1 22 0,-1 0 16,0 0-16,0 0 0,0 0 0,22 0 15,-22 0-15,0 0 0,0 22 16,0-1-16,0 21 0,1-21 0,-22 0 16,21 22-16,-21-22 15,21 21-15,-21-21 0,0 22 0,0-22 16,0 21-16,0-21 0,-21 1 0,0-1 16,-1 0-16,1 0 0,0 0 15,0 0-15,0-21 0,0 22 0,21-44 47,21 1-31,0 0-16,0 21 15,0-42-15,0 21 0,1-1 0,-1 1 0,0-21 16,0 0-16,0 20 0,0-20 16,1 0-16,-1 21 0,0-22 15,-21 22-15,21-21 0,-21 21 0,21 21 16,-21-22-16,0 44 15,0-1 1,0 0-16,0 0 0,-21 0 0,0 22 16,0-1-16,21-21 0,0 21 15,-21-20-15,21 20 0,-22-21 0,22 21 16,0-20-16,0-1 0,0 0 16,0 0-16,0 0 0,0 0 15,0 1-15,0-1 0,22 0 0,-1-21 16,0 0-16,0 0 15,0 0-15,0 0 0,1 0 16,-1 0-16,0 0 0,0-21 0,0 0 16</inkml:trace>
  <inkml:trace contextRef="#ctx0" brushRef="#br0" timeOffset="16492.03">762 4445 0,'-21'0'0,"42"0"0,-63 0 0,20 0 16,1 0-16,0 0 0,0 0 16,42 0 15,0 0-16,0 0-15,22 0 0,-1 0 0,0 0 16,22 0-16,-1-21 0,22 21 16,-21 0-16,41 0 0,1-21 0,0 21 15,0 0-15,0 0 0,21-21 16,-21-1-16,21 22 0,0 0 0,0 0 16,0-21-16,0 21 0,-22 0 15,22-21-15,0 21 0,-21 0 16,21-21-16,0 21 0,-21-21 0,21 21 15,0 0-15,-21-21 0,21 21 16,-21 0-16,0 0 0,-22 0 0,22 0 16,-21-22-16,-1 22 0,-20 0 15,-22 0-15,22 0 0,-43 0 0,21 0 16,-21 0-16,1 0 31,-22 22-31,21-22 16,-21-22-16,21 1 15</inkml:trace>
  <inkml:trace contextRef="#ctx0" brushRef="#br0" timeOffset="17047.75">5651 3556 0,'0'21'0,"0"0"16,22-21 15,-1 0-16,0 0-15,-21-21 16,0 0 0,-21 21 15,0 0-15,-1 0-16,1 0 31,0 0-16,21 21 1,0 0 0,0 1 15</inkml:trace>
  <inkml:trace contextRef="#ctx0" brushRef="#br0" timeOffset="17407.55">5630 3937 0,'0'0'0,"21"21"16,1-21-1,-1 0-15,0 0 16,-21-21-16,0 0 16,0 0-1,0 0-15,-21 21 16,0 0-16,-1 0 16,1 0-16,0 21 15,21 0-15,0 0 31,0 0-31,21-21 47</inkml:trace>
  <inkml:trace contextRef="#ctx0" brushRef="#br0" timeOffset="18140.18">8742 2794 0,'0'0'0,"0"-21"0,0 0 15,0 0 1,0 42 15,0 0-31,-21 0 0,-1 0 16,1 0-16,0 1 0,0 20 0,0-21 16,0 21-16,-1 1 15,1-1-15,-21 0 0,21 22 0,0-22 0,-22 22 16,22-22-16,-21 22 0,21-22 15,-22 21-15,22-20 0,-21-1 16,21 0-16,-22 1 0,22-22 0,-21 21 16,21-21-16,-1 1 0,1-1 15,0 0-15,0 0 0,21 0 0,-21 0 16,21-42 31,21 0-47,0 0 15,0 0-15,-21 0 0,21-1 16,1 1-16,-1-21 0,0 21 0,0-22 16</inkml:trace>
  <inkml:trace contextRef="#ctx0" brushRef="#br0" timeOffset="18503.25">8932 2752 0,'-21'42'32,"0"-42"-32,21 21 0,-21 0 0,0 1 0,-1-1 15,1 21-15,0-21 16,0 22-16,0-1 0,0 0 0,-1 1 15,1 20-15,0-21 0,-21 22 16,21-22-16,-1 22 0,-20-22 0,21 0 16,0 22-16,0-22 0,-1 1 0,1-1 15,0 0-15,0 1 0,0-22 16,0 21-16,-1-21 0,22 22 0,0-22 16,-21 0-16,21 0 0,-21 0 0,21 0 15,0 1-15,0-1 16,0-42-1,21 21 1,0-22-16</inkml:trace>
  <inkml:trace contextRef="#ctx0" brushRef="#br0" timeOffset="19107.73">9673 2858 0,'0'-22'0,"0"44"0,0-65 0,0 22 15,-21 42 17,21 0-32,-21 1 15,21-1-15,0 0 0,-21 21 16,-1 1-16,1-1 0,21 0 0,-21 22 15,0-22-15,21 22 0,0-22 16,-21 21-16,0-20 0,21-1 16,-22 0-16,22 1 0,0-1 0,0-21 15,0 22-15,0-22 0,0 0 16,0 0-16,22-21 0,-1 0 16,0 0-16,0 0 0,0 0 15,0 0-15,1-21 0,-1 0 16,0 21-16,0-21 0,0-1 0,0 1 15</inkml:trace>
  <inkml:trace contextRef="#ctx0" brushRef="#br0" timeOffset="19328.09">9419 3260 0,'0'0'0,"-21"0"16,0 0-16,42 0 31,0 0-15,0 0-16,22 0 15,-22 0-15,21 0 0,-21-21 0,22 21 16,-1-22-16,-21 22 0,21 0 16,-20-21-16,20 21 0,-21 0 0,0 0 15</inkml:trace>
  <inkml:trace contextRef="#ctx0" brushRef="#br0" timeOffset="19999.71">10308 3366 0,'0'0'0,"21"0"0,0-22 16,1 1-16,-1 0 16,0 0-16,0 0 0,-21 0 0,0-1 15,0 1-15,21 0 0,-21 0 0,0 0 16,0 0-16,0-1 16,-21 1-16,21 0 0,-21 0 0,0 0 15,0 21-15,-1 0 0,1 0 0,0 0 16,0 0-16,-21 0 0,-1 0 15,22 0-15,-21 21 0,-1 0 0,22 0 16,-21 0-16,21 22 0,-22-22 16,22 21-16,0 1 0,21-1 0,0 0 15,-21 1-15,21-22 0,0 21 0,0 0 16,0-20-16,0-1 16,21 0-16,-21 0 0,21 0 0,0-21 15,1 21-15,-1-21 0,21 0 0,-21 0 16,0 0-16,1 0 0,-1 0 15,21 0-15,-21-21 0,0 21 0,22-21 16,-22 0-16,0 0 0,0 0 16,0-1-16,1 1 0,-1 0 0,0-21 15,0 21-15,-21-22 0,0 1 0,21 21 16,-21-22-16,21 22 0,-21-21 16,0 21-16,0 0 0,0-1 0,0 1 15,0 0-15,0 42 31,0 0-15,0 1-16,0 20 0,-21-21 16,21 21-16,0-20 0,0 20 0,0 0 15,0-21-15,-21 1 0,21 20 0,0-21 16,0 0-16,0 0 0,0 1 16,0-1-16,0 0 0,21-21 0,0 21 15,1-21-15,-1 0 0,0 0 0,0 0 16,21 0-16,-20 0 0,-1 0 15,21 0-15,-21 0 0,22-21 0,-22 0 16</inkml:trace>
  <inkml:trace contextRef="#ctx0" brushRef="#br0" timeOffset="20719.66">11282 3006 0,'0'0'0,"0"-21"0,0-1 16,0-20-1,-21 42-15,-1 0 0,1 0 16,0 0-16,0 0 0,-21 0 0,20 21 16,1-21-16,0 21 0,0 1 15,0-1-15,0 21 0,-1-21 0,1 0 16,0 22-16,21-1 0,-21-21 0,0 22 16,21-22-16,-21 21 15,21-21-15,0 22 0,0-22 0,0 0 16,0 0-16,0 0 0,0 0 0,21 1 15,0-22-15,0 0 16,0 0-16,0 0 0,1 0 0,-1 0 16,21 0-16,-21 0 0,0-22 0,22 1 15,-22 0-15,0 0 0,0 0 16,0 0-16,1-22 0,-1 22 0,0-21 16,0 21-16,-21-22 0,0 22 15,0 0-15,21 0 0,-21-22 0,0 22 16,0 0-16,0 0 0,0 0 15,0 42 17,0 0-32,-21 0 15,21 0-15,0 1 0,0 20 16,0-21-16,0 21 0,0 1 0,-21-1 16,21 0-16,0 22 0,0-22 0,-21 1 15,21 20-15,0-21 0,0 1 16,0 20-16,-21-20 0,21 20 0,-22-21 15,22 22-15,-21-1 0,21-20 0,0 20 16,-21 1-16,21-1 16,-21 1-16,21-22 0,-21 22 0,21-1 15,0-21-15,0 22 0,0-22 0,-21 1 16,21 20-16,0-21 0,-22 1 0,22-1 16,0 0-16,0-20 0,0 20 15,0-21-15,-21 0 0,21 0 0,-21 1 16,0-1-16,21 0 0,-21-21 0,0 0 15,-22 0-15,22 0 0,-21 0 16,-1 0-16,-20 0 0,21-21 0,-1 0 16,-20 21-16,20-22 0,1 1 0,0 0 15,-1 0-15,1 0 0,21 0 16,0-1-16,0-20 0,21 21 16,0 0-16,0 0 0,0-1 0,0 1 15,0 0-15,0-21 0,0 21 0,0-1 16,21-20-16</inkml:trace>
  <inkml:trace contextRef="#ctx0" brushRef="#br0" timeOffset="21223.24">11853 2815 0,'0'0'0,"0"21"16,0 1-16,0 20 15,0-21-15,0 0 0,0 22 16,0-22-16,0 21 0,0 0 0,0 1 16,0-22-16,-21 21 0,21 1 0,0-22 15,0 21-15,-21-21 16,21 0-16,0 1 0,-21-1 0,21 0 16,0 0-16</inkml:trace>
  <inkml:trace contextRef="#ctx0" brushRef="#br0" timeOffset="21711.6">11620 2921 0,'0'0'15,"0"-21"-15,0 0 0,0 0 0,-21-1 16,21-20-16,0 21 0,0 0 0,0 0 15,0-1-15,21 1 0,1 0 16,-1 0-16,21 0 0,-21 21 16,22 0-16,-1 0 0,0 0 15,1 0-15,-1 0 0,0 21 0,22 21 16,-1-21-16,-20 22 0,-1-1 0,21 0 16,-20 1-16,-22-1 0,21 0 15,-21 1-15,1-1 0,-1 22 0,-21-22 16,0 0-16,0 1 0,0-1 15,0-21-15,0 21 0,0-20 0,0-1 16,0 0-16,0 0 0,0-42 31,0 0-15,0 0-16,0-1 0,21-20 16,-21 21-16,0-21 0,0 20 15,21-20-15,0 0 0,-21-1 0,21 1 16,-21 0-16,0-1 0,22-20 0,-1 21 15,-21-1-15,0-20 0,21 20 16,-21 1-16,21 0 0,0 21 0,-21-1 16,0 1-16,0 0 0,21 21 15,1 0 1,-22 21-16,0 0 0,0 22 16,0-22-16,21 0 15,-21 21-15,0-20 0,21 20 0</inkml:trace>
  <inkml:trace contextRef="#ctx0" brushRef="#br0" timeOffset="22292.26">13123 3217 0,'0'-21'0,"0"42"0,21-42 0,1 0 0,-22 0 16,0 0-16,0 0 0,21-1 15,-21 1-15,0 0 0,0-21 16,0 21-16,0-22 0,0 22 0,0-21 16,-21 21-16,-1-22 0,1 22 15,0 0-15,0 0 0,0 0 0,-22 21 16,22 0-16,0 0 0,-21 0 0,21 21 16,-1 0-16,-20 0 0,21 0 15,0 22-15,0-22 0,-1 21 0,1-21 16,0 22-16,0-1 0,21 0 15,0-21-15,0 22 0,0-22 0,0 21 16,0-21-16,0 1 0,0-1 0,21 0 16,0 0-16,0-21 15,1 0-15,-1 0 0,0 0 0,0 0 16,21 0-16,-20 0 0,-1 0 0,21 0 16,-21-21-16,22 0 0,-22 0 15,0-1-15,21 1 0,-21-21 0,1 21 16,-1-22-16,0 22 0,-21-21 15,21 21-15,-21-22 0,21 22 0,-21 0 16,0-21-16,0 21 0,0-1 0,0 1 16,0 42-1,0 1 1,-21-1-16,21 21 0,-21-21 16,21 22-16,-21-22 0,21 0 15,0 21-15,0-21 0,0 22 0,0-22 16,0 0-16,0 21 0,0-20 0,0-1 15,0 0-15,0 0 16,21-21-16,0 0 0,0 0 0,0 0 16,1 0-16,-1 0 15,0 0-15,0-21 0,0 0 0</inkml:trace>
  <inkml:trace contextRef="#ctx0" brushRef="#br0" timeOffset="23023.86">13589 2815 0,'0'21'16,"0"1"-1,-21-1-15,21 0 0,0 0 16,0 0-16,-21 0 0,21 22 0,0-22 16,0 0-16,0 0 0,0 0 0,0 1 15,0-1-15,0 0 0,0 0 16,0 0-16,0 0 0,0 1 0,0-1 15,0-42 32,0-1-47,0 1 16,0 0-16,0 0 0,0 0 16,0-22-16,0 22 0,0 0 0,21-21 15,-21 21-15,21-22 0,0 22 16,-21-21-16,21 21 0,0-1 0,-21-20 15,22 21-15,-1 21 0,0-21 16,0 21-16,0 0 0,0 0 0,1 0 16,-1 21-16,0 0 0,0 0 15,0 0-15,0 1 16,1 20-16,-1-21 0,0 21 0,-21-20 16,0-1-16,0 21 0,0-21 0,0 0 15,0 1-15,0-1 0,0 0 16,0 0-16,0 0 0,0 0 15,-21-21 1,0 0-16,-1 0 31,22-21-31,0 0 0,0 0 16,0 0-16,0 0 0,0-1 0,0 1 16,22 0-16,-22 0 0,21-21 0,0 20 15,0-20-15,0 21 16,0-21-16,1 20 0,20 1 0,-21-21 15,21 42-15,-20-21 0,20 21 0,0 0 16,-21 0-16,22 21 0,-1 0 16,-21 0-16,0 0 0,1 22 0,-1-22 15,0 21-15,-21-21 0,0 22 16,0-22-16,0 0 0,0 21 0,0-20 16,-21-1-16,0 0 0,21 0 0,-22 0 15,1-21-15,21 21 0,0 1 16,-21-22-16,21-22 47,21 1-47,0 21 0,1-21 0</inkml:trace>
  <inkml:trace contextRef="#ctx0" brushRef="#br0" timeOffset="23431.62">14647 2900 0,'0'21'16,"0"0"-16,21-21 15,1 0-15,-1 0 16,0 0-16,0 0 0,0-21 16,0 21-16,1 0 15,-1-21-15,-21 0 0,21 21 0,0-21 16,-21-1-16,0 1 0,0 0 15,0 0-15,0 0 16,0 0-16,-21 21 16,0 0-16,0 0 0,-1 0 15,1 0-15,-21 21 0,21 0 0,0 0 16,-1 0-16,1 22 0,21-22 0,0 21 16,-21-21-16,21 22 15,0-22-15,0 21 0,0-21 0,0 0 0,0 1 16,0 20-16,0-21 0,21-21 15,0 21-15,1 0 0,-1 1 16,0-22-16,0 0 0,0 0 16,0 0-16,1 0 0,-1 0 0,0 0 15,0 0-15,0-22 0,0 1 16,1 21-16,-1-21 0,0 0 0</inkml:trace>
  <inkml:trace contextRef="#ctx0" brushRef="#br0" timeOffset="23872.38">15917 1969 0,'43'0'16,"-22"0"0,0 0-16,21 0 0,-21 0 0,22 0 15,-22 0-15,21-22 0,1 22 0,-1 0 16,0 0-16,-21-21 0,22 21 16,-22 0-16,0 0 0,0 0 0,-21-21 15,-21 21 1,0 0-1,0-21-15,-22 21 0,1 0 16</inkml:trace>
  <inkml:trace contextRef="#ctx0" brushRef="#br0" timeOffset="24260.16">15938 1884 0,'0'0'15,"-21"63"1,0-41-16,21-1 15,0 0-15,-21 0 0,21 0 16,0 0-16,0 1 0,0-1 16,0 0-16,-21 0 0,21 21 0,-21-20 15,21 20-15,-22 0 0,22 22 16,0-22-16,-21 22 0,0-1 0,0 1 16,21-1-16,-21 1 0,0-1 0,21 1 15,-22-1-15,1 1 0,21-1 16,0 1-16,-21-1 0,0 1 0,21-1 15,-21 1-15,21-1 0,0 1 0,0-1 16,0-21-16,0 22 0,0-22 16,0 22-16,0-22 0,0-21 0,0 22 15,21-1-15,0-21 0,0 0 16,-21 0-16,21 1 0,1-1 16,-1-21-16,0 0 0,0 0 0,21 0 15,-20 0-15,-1-21 0,21-1 0,-21 22 16,22-21-16,-22 0 0,21 0 15,-21 0-15,22-22 0,-22 22 0,21 0 16,-21-21-16,22-1 0,-22 22 0</inkml:trace>
  <inkml:trace contextRef="#ctx0" brushRef="#br0" timeOffset="24598.97">16383 2350 0,'-21'-22'15,"0"22"-15,21 22 16,-22-22-16,22 42 16,-21-21-16,0 21 0,21 1 0,-21-1 15,0 0-15,21 1 0,-21 20 0,21-20 16,-22 20-16,22-21 0,0 1 15,-21-1-15,21 0 0,0 1 0,0-22 16,0 21-16,0-21 16,0 1-16,21 20 0,-21-21 0,22-21 15,-1 21-15,0 0 0,0-21 0,0 0 16,0 0-16,1 0 0,20 0 16,-21 0-16,0 0 0,0 0 0,22-21 15,-22 0-15,0 0 0,0 0 16,-21 0-16,0-1 0</inkml:trace>
  <inkml:trace contextRef="#ctx0" brushRef="#br0" timeOffset="24807.85">16129 2773 0,'0'0'0,"0"21"31,21 0 0,0-21-31,0 0 0,1 0 16,20 0-16,0 0 0,-21 0 0,22 0 15,-1 0-15,-21 0 0,22 0 16,-1-21-16,-21 21 0,21-21 0</inkml:trace>
  <inkml:trace contextRef="#ctx0" brushRef="#br0" timeOffset="25208.62">16764 2858 0,'0'42'32,"21"-42"-17,0 0 1,0-21-16,1 21 0,-1-21 15,0 21-15,0-22 0,0 1 16,0 0-16,-21 0 0,22 0 16,-22 0-16,0-1 15,0 1-15,0 0 16,-22 21-16,1 0 0,0 0 16,0 0-16,0 21 0,0 0 15,-1 1-15,1-1 0,0 0 16,0 21-16,21-21 0,0 1 0,0 20 15,0-21-15,0 0 0,0 22 16,0-22-16,0 0 0,0 0 0,0 0 16,21-21-16,0 21 0,-21 1 0,21-22 15,1 0-15,-1 21 0,0-21 16,0 0-16,0 0 0,0 0 16,1 0-16,-1-21 15,0-1-15</inkml:trace>
  <inkml:trace contextRef="#ctx0" brushRef="#br0" timeOffset="25760.3">17230 2709 0,'0'-21'0,"0"42"0,0-63 0,0 21 16,0 0-16,21 0 16,0 21-16,0-22 0,0 22 15,0 0-15,1 0 0,-1 0 16,0 0-16,0 22 15,0-22-15,-21 21 0,21 21 0,-21-21 16,22 0-16,-22 22 0,0-1 16,0-21-16,0 22 0,0-22 0,0 0 15,0 21-15,0-21 0,-22 1 0,1-1 16,0 0-16,21 0 0,-21-21 16,0 21-16,0-21 0,21 21 15,-22-21-15,22-21 31,22 21-15,-1-21-16,0 0 0,0 0 16,0 0-16,0-1 0,1-20 15,-1 21-15,21-21 0,-21 20 0,0-20 16,1 0-16,20 21 0,-21-22 16,0 1-16,-21 21 0,21 0 0,-21-1 15,22 1-15,-22 0 0,0 42 31,0 0-31,-22 22 0,1-22 16,0 21-16,0 1 0,21-22 16,0 21-16,-21 0 0,21-20 0,-21 20 15,21-21-15,0 21 0,0-20 16,0-1-16,0 0 0,0 0 16,21 0-16,0-21 0,0 21 15,0-21-15,0 0 16,22 0-16,-22 0 0,0 0 0,0 0 15,0 0-15,22-21 0,-22 0 0,0 0 16,0 0-16,0 0 0</inkml:trace>
  <inkml:trace contextRef="#ctx0" brushRef="#br0" timeOffset="26063.12">18246 2138 0,'0'0'0,"-22"0"0,1 0 0,0 0 16,0 21-16,0 0 15,21 22-15,-21-22 0,21 21 0,0 0 16,-22 1-16,22 20 0,-21 1 16,21-22-16,0 22 0,0-1 0,-21-21 15,21 1-15,-21 20 0,21-20 16,0-22-16,0 21 0,0-21 0,0 22 15,0-22-15,0 0 0,0 0 16,0 0-16,0 0 16,21-21-16,0 0 0,0 0 15,1 0-15,-1 0 0,0 0 0,0-21 16,0 21-16,0-21 0,1 0 16,-1 0-16</inkml:trace>
  <inkml:trace contextRef="#ctx0" brushRef="#br0" timeOffset="26283">18034 2519 0,'0'0'0,"-21"0"16,0 0-16,42 0 47,0 0-47,0 0 0,0 21 0,0-21 15,22 0-15,-22 0 0,0 0 16,21 0-16,-20 0 0,-1 0 0,21 0 16,-21 0-16,0 0 0,1-21 15,-1 0-15</inkml:trace>
  <inkml:trace contextRef="#ctx0" brushRef="#br0" timeOffset="26655.79">18902 2307 0,'0'0'15,"0"-21"-15,0 0 16,-21 21-1,-1 21 1,22 0-16,-21 0 16,0 1-16,21 20 0,-21-21 0,0 21 15,21 1-15,0 20 0,-21-20 16,-1-1-16,22 0 0,-21 1 0,21-1 16,0 0-16,-21 1 0,21-22 0,0 21 15,0-21-15,0 0 0,0 1 16,0-1-16,0 0 0,21 0 0,0 0 15,1 0-15,-1-21 16,0 0-16,0 0 0,0 0 16,0 0-16,1 0 0,-1-21 15</inkml:trace>
  <inkml:trace contextRef="#ctx0" brushRef="#br0" timeOffset="27032.57">19219 2244 0,'21'0'15,"1"0"1,-1 21-16,-21 0 0,21 0 15,0 0-15,0 1 0,0 20 16,1-21-16,-22 21 0,21 22 0,-21-22 16,21 1-16,-21-1 0,0 0 15,0 1-15,0 20 0,0-42 0,0 22 16,0-1-16,0 0 0,-21-21 0,0 1 16,-1 20-16,1-21 0,0 0 15,0 0-15,0 1 0,0-1 0,-1-21 16,1 21-16,0 0 15,0-21-15,0 0 16,21-21 15,0 0-31</inkml:trace>
  <inkml:trace contextRef="#ctx0" brushRef="#br0" timeOffset="27831.12">20193 2646 0,'-21'0'16,"21"21"15,0 0 0,21-21-31,0 0 0,0 0 16,0 0-16,1 0 0,-1 0 0,0 0 15,21 0-15,-21 0 0,1 0 16,-1 0-16,0 0 0,0 0 0,0 0 16,0 0-16,-42 0 47,0 0-47,0 0 15,0 0-15</inkml:trace>
  <inkml:trace contextRef="#ctx0" brushRef="#br0" timeOffset="28058.98">20151 2900 0,'0'0'0,"0"21"16,0 0-1,21-21 1,0 0-16,0 0 15,0 0-15,0 0 0,1 0 0,-1 0 16,0 0-16,0 0 0,0 0 16,0 0-16,1 0 0,-1 0 15,0 0-15,21-21 0,-21 21 0,1-21 16,-1 0-16,0 21 0,0-21 16</inkml:trace>
  <inkml:trace contextRef="#ctx0" brushRef="#br0" timeOffset="28754.27">21251 2117 0,'0'21'31,"0"0"-15,21-21 15,1 0-31,-1 0 15,0-21 1,0 0-16,-21 0 16,0-1-1,-21 1 1,0 21-16,0 0 0,-1 0 16,1 0-16,0 0 15,0 0-15,21 21 0,-21 1 16,0-1-16,21 0 15,0 0-15,0 0 16,0 0 0,21-21-1,0 0 1,0 0-16,0 0 0,0 0 16,-21-21-16,22 21 15,-22-21-15,21 21 0,-21-21 16,0 0-16,0 0 15,0-1-15,0 1 16,0 0-16,0 0 0,-21 21 16,-1 0-16,1 0 15,0 0 1,0 21-16,0 0 0,21 0 0,-21 1 16,-1 20-16,1-21 0,0 0 15,21 22-15,0-22 0,-21 21 0,21 0 16,0-20-16,0 20 0,0-21 15,0 21-15,21-20 0,0-1 0,0 21 16,22-21-16</inkml:trace>
  <inkml:trace contextRef="#ctx0" brushRef="#br0" timeOffset="29171.44">22013 2223 0,'0'-22'16,"0"44"-1,-21-22 1,21 21-16,-21 21 0,0-21 16,21 22-16,0-1 0,-21 0 15,-1 1-15,22 20 0,-21-21 0,0 22 16,21-22-16,-21 1 0,0 20 16,21-21-16,-21-20 0,21 20 0,0 0 15,0-21-15,0 1 0,0-1 0,0 0 16,0 0-16,0 0 0,21 0 15,0-21-15,0 0 0,0 0 16,0 0-16,1 0 0,-1 0 16,0 0-16,0 0 0,0-21 0,0 0 15,1 0-15,-1 0 0,0 0 0,0-1 16</inkml:trace>
  <inkml:trace contextRef="#ctx0" brushRef="#br0" timeOffset="29383.33">21823 2688 0,'-43'0'0,"86"0"0,-107 0 15,43 0-15,21 21 0,-21-21 16,21 22 0,21-22-1,0 0-15,0 0 16,22 0-16,-1 0 0,-21 0 0,22 0 0,-1 0 15,-21 0-15,21-22 16,1 1-16,-22 21 0,21-21 0</inkml:trace>
  <inkml:trace contextRef="#ctx0" brushRef="#br0" timeOffset="29663.69">22437 2413 0,'0'0'0,"0"-21"0,0 42 47,0 0-47,0 0 0,0 1 15,21 20-15,0 0 0,-21-21 16,21 22-16,0-1 0,-21 0 0,21 1 16,1-22-16,-22 21 0,21 1 15,-21-22-15,21 0 0,-21 21 0,0-21 16,21 1-16,-21-1 0,21 0 15,-21 0 1,21-21-16,1 0 16,-22-21-1,21 21-15,-21-21 0</inkml:trace>
  <inkml:trace contextRef="#ctx0" brushRef="#br0" timeOffset="29931.44">23072 2371 0,'0'-21'15,"-22"21"-15,1 21 16,0 0-16,21 0 0,-21 21 16,0 1-16,0-22 15,-1 21-15,1 1 0,0-1 0,-21 0 0,21 1 16,-1-22-16,1 21 0,0 0 15,0-20-15,0-1 0,0 0 16,21 0-16,0 0 0,-22-21 0,22 21 16,22-21 15,-1 0-31,0-21 0</inkml:trace>
  <inkml:trace contextRef="#ctx0" brushRef="#br0" timeOffset="30527.22">23431 2180 0,'0'21'16,"0"-42"62,22 21-62,-22-21-16,21 21 15,-21-21-15,21 21 16,0 0-1,-21 21 1,0 0-16,0 0 16,0 1-16,0-1 15,-21-21 1,0 0 0,0 0-1,-1 0 1,22-21-1,0-1 1,0 1 0,22 0-16,-1 21 0,0 0 15,0-21-15,0 21 0,0 0 16,1 0-16,-1 0 16,-21 21-16,0 0 15,0 0-15,0 1 0,0-1 0,0 0 16,0 21-16,-21-21 0,-1 1 15,1 20-15,0-21 0,0 0 16,-21 0-16,20 1 0,1-22 16,0 21-16</inkml:trace>
  <inkml:trace contextRef="#ctx0" brushRef="#br0" timeOffset="31268.56">23897 1672 0,'0'-21'0,"0"42"0,0-63 31,21 42-31,0 0 0,1-21 16,-1 21-16,21 0 0,-21 0 15,22 0-15,-22-21 0,21 21 0,0 0 16,1 0-16,-22 0 0,21 0 15,-21-22-15,22 22 0,-22 0 16,0 0-16,0 0 0,0 0 0,1 0 16,-1 0-16,-21 22 15,0-1 1,0 0-16,0 0 16,0 0-16,0 0 0,0 1 0,0 20 15,0-21-15,0 21 0,0 1 16,0-22-16,0 21 0,0 1 0,0-22 15,0 21-15,0 0 0,0 1 16,0-22-16,0 21 0,-21 1 0,21-1 16,-22 21-16,22-20 0,0-1 15,0 22-15,-21-22 0,21 21 16,0 1-16,-21-22 0,21 22 0,0-22 16,0 0-16,0 1 0,0-1 15,0 0-15,0 1 0,0-1 0,0 0 16,0 1-16,0-1 0,0 0 15,0-20-15,-21 20 0,21-21 0,-21 0 16,21 22-16,0-22 0,-21-21 0,-1 21 16,1 0-16,0-21 0,0 21 15,0-21-15,0 0 0,-22 21 0,22-21 16,-21 22-16,21-22 0,-22 0 0,1 0 16,0 0-16,20 21 15,-20-21-15,21 0 0,0 0 0,-22 0 16,22 0-16,0 0 0,0 0 15,0 0-15,0 0 16,-1 0-16,1 0 16,0 0-16</inkml:trace>
  <inkml:trace contextRef="#ctx0" brushRef="#br1" timeOffset="38599.33">1990 5694 0,'0'0'0,"0"-21"0,21 21 16,-21-21-16,0-1 0,0 1 16,0 0-16,0 0 15,0 0-15,0 0 0,-21 42 47,21 0-47,0 21 16,0 1-16,-22-1 0,22 0 0,-21 22 15,21-22-15,-21 22 0,21-1 16,0-21-16,-21 22 0,0-22 16,0 1-16,21 20 0,-22-21 0,1 22 15,0-22-15,0 1 0,0-1 16,0 0-16,-1-21 0,1 1 0,0 20 16,0-42-16,0 21 0,0-21 15,-1 0-15,1 0 16,21-21-16,-21 0 15,21-22-15,-21 22 0,21-21 16,-21 0-16,21-1 0,0 1 16,0 0-16,0-1 0,0 1 0,0 0 15,0-1-15,21 1 0,0 0 16,-21-1-16,21 22 0,0-21 0,1 21 16,-1 21-16,0 0 15,0 0-15,-21 21 0,21 0 16,0 0-16,1 21 0,-1-20 0,0 20 15,0-21-15,0 21 0,0-20 16,1 20-16,-1-21 0,0 21 16,-21-20-16,21-1 0,0 0 0,-21 0 15,21 0-15,-21 0 0,22 1 16,-22-1-16,21-21 0,0 0 16,0 0-16,0 0 0,0 0 15,1 0-15,-1-21 16,0 21-16,0-22 0</inkml:trace>
  <inkml:trace contextRef="#ctx0" brushRef="#br1" timeOffset="39334.91">2688 5948 0,'0'0'0,"0"-21"0,-21 0 0,0-1 15,0 22-15,-1-21 16,1 21-16,0 0 0,0 0 0,0 0 16,0 21-16,-1 1 0,22-1 15,-21 0-15,21 0 0,-21 21 16,21-20-16,-21-1 0,21 21 0,0-21 16,0 0-16,0 22 0,0-22 0,0 0 15,0 0-15,0 0 16,0 1-16,21-22 0,0 21 0,0-21 15,1 0-15,-1 0 0,0 0 16,0 0-16,0 0 0,22 0 0,-22 0 16,0-21-16,0 21 0,21-22 15,-20 1-15,-1 0 0,0 0 0,-21 0 16,21 0-16,-21-1 0,21 1 16,-21 0-16,0 0 0,0-21 0,0 20 15,0 1-15,0 0 16,0 0-16,-21 21 15,0 0 1,0 0 0,21 21-16,0 0 15,-21-21-15,21 21 16,0 1-16,0-1 16,21-21 15,0 0-16,-21-21-15,21-1 16,-21 1 0,0 0-1,0 0 1,-21 0 0,0 21-1,21-21-15,0-1 0,-21 22 16,-1 0-16,1 0 15,0 0-15,0 0 0,0 0 16,0 0-16,-1 22 0,1-22 16,0 21-16,0-21 0,0 21 0,0-21 15,21 21-15,0 0 0,0 0 16,0 1-16,0-1 16,21-21-1,0 0-15</inkml:trace>
  <inkml:trace contextRef="#ctx0" brushRef="#br1" timeOffset="40111.47">3281 5927 0,'0'0'0,"0"-21"16,0-1-16,0 1 15,-21 21-15,-1-21 0,1 21 0,0 0 16,0 0 0,0 0-16,0 0 0,-1 0 0,1 0 15,0 21-15,0 0 0,21 1 16,-21-1-16,0 0 0,-1 21 0,1-21 16,21 1-16,-21-1 0,21 21 15,0-21-15,0 0 0,0 1 0,0-1 16,0 0-16,0 0 0,21 0 15,0-21-15,1 0 16,-1 0-16,0 0 0,0 0 0,0 0 16,0-21-16,1 0 0,20 21 15,-21-21-15,0 0 0,0-1 0,1 22 16,-1-21-16,0 0 16,-21 0-16,0 0 0,21 0 0,-21-1 15,0 1-15,0 0 16,0 0-16,0 0 15,0 42 1,-21-21-16,21 21 16,0 0-16,0 0 0,0 1 0,0-1 15,0 21-15,0-21 0,0 22 16,0-22-16,0 21 0,0 0 0,0 1 16,0-1-16,0 0 0,0 22 15,0-22-15,0 22 0,21-1 16,0 1-16,0-22 0,1 22 0,-1-1 15,-21 1-15,0-1 0,21 1 16,-21-1-16,0 1 0,0 20 0,0-20 16,0-1-16,0 1 0,0-22 0,0 22 15,-21-22-15,21 0 0,-21 1 16,-1-1-16,1 0 0,0-21 0,0 22 16,0-22-16,0 0 0,-1 0 0,1 0 15,-21-21-15,21 0 0,-22 0 16,22 0-16,-21 0 0,0 0 0,-1-21 15,-20 0-15,-1-21 0,1 21 16,-1-22-16,22 22 0,-22-21 0,1-1 16,21-20-16,-1 21 0,1-22 15,21 1-15,-22 20 0,22-20 16,21-1-16,0 22 0,0-22 0,0 22 16,0 0-16,21-1 0,1 22 15,20-21-15,-21 0 0,21-1 0,1 22 16,-1-21-16,22-1 0,-22 1 0,0 0 15</inkml:trace>
  <inkml:trace contextRef="#ctx0" brushRef="#br1" timeOffset="40348.33">3556 5990 0,'0'0'0,"0"21"31,0 1-15,0-1-16,0 0 0,0 0 0,0 0 16,0 0-16,0 1 0,0-1 15,-21 0-15,21 0 16,0-42 15,0 0-15,0 0-16</inkml:trace>
  <inkml:trace contextRef="#ctx0" brushRef="#br1" timeOffset="40676.15">3471 5673 0,'0'0'0,"0"21"15,-21 0-15,21 0 0,0 0 16,0 1-16,0-1 15,21-21 1,0 0-16,1 0 16,-1 0-16,0 0 0,0-21 0,-21-1 15,0 1-15,21 21 0,-21-21 16,0 0-16,0 0 0,0 0 0,-21-1 16,0 1-16,0 21 15,0 0-15,-1-21 0,1 21 0,0 0 16,0 21-16,21 0 15,0 1-15,0-1 0,0 21 16,0-21-16,0 0 0,21 1 16,-21 20-16,21-21 0,0 0 0,1 0 15,20 1-15,-21-22 0,0 21 16,22-21-16</inkml:trace>
  <inkml:trace contextRef="#ctx0" brushRef="#br1" timeOffset="41123.89">3979 5884 0,'0'22'15,"0"-1"-15,21 0 16,-21 0-16,0 0 0,0 0 16,0 1-16,0-1 0,0 0 15,0 0-15,0 0 0,0 0 16,0 1-16,0-1 0,0 0 0,0 0 15,0 0 1,0-42 15,0 0-31,0 0 16,0 0-16,0-1 0,0 1 16,0-21-16,0 21 0,0-22 15,22 22-15,-1-21 0,0 0 0,0-1 16,21 22-16,-20-21 0,20 21 15,0-1-15,22 1 0,-22 21 0,22 0 16,-22 0-16,0 21 0,1 1 16,-1-1-16,-21 21 0,21 0 15,-42-20-15,0 20 0,0 0 0,0 1 16,0-22-16,0 21 0,-21 0 16,0-20-16,0-1 0,0 0 0,0 0 15,-1 0-15,-20 0 0,21 1 0,0-22 16,0 0-16,-1 0 0,1 0 15,-21 0-15,21 0 0,0-22 16</inkml:trace>
  <inkml:trace contextRef="#ctx0" brushRef="#br1" timeOffset="41663.58">1312 5249 0,'0'0'0,"0"22"0,-21-1 0,21 21 0,-21 0 16,21 1-16,0 20 16,0 22-16,0-22 0,0 22 0,0 0 15,0-1-15,0 1 0,0 0 16,0-1-16,0 1 0,0 0 0,0-1 16,0-20-16,0 21 0,0-22 15,0 1-15,0-22 0,0 0 16,0 1-16,0-1 0,0-21 0,0 0 15,0 0-15,21-21 16,0 0 0,-21-21-16,21-21 0,1 21 15,-22-22-15,0 1 0</inkml:trace>
  <inkml:trace contextRef="#ctx0" brushRef="#br1" timeOffset="42636.02">1333 5249 0,'0'0'0,"0"-21"0,0-21 0,0 0 32,0 20-32,22 22 15,-1 0-15,21 0 0,0 0 0,1 0 16,20-21-16,1 21 0,-1 0 0,22 0 15,0-21-15,-1 21 16,22 0-16,0-21 0,21 21 0,21 0 16,-21-21-16,21 21 0,-21-21 15,21 21-15,1 0 0,20 0 0,-21-22 16,21 22-16,-20 0 0,-1 0 16,0 0-16,21 0 0,-21 0 0,-21 0 15,22 0-15,-44 0 0,1 0 16,0 0-16,-21 0 0,-1 0 0,-20 0 15,-1 0-15,-20 0 16,-1 0-16,0 22 0,1-22 0,-22 21 0,21-21 16,-21 21-16,1-21 0,-1 21 15,0 0-15,0-21 16,0 21-16,0-21 0,-21 22 0,22-1 16,-1 0-16,-21 0 15,0 0-15,0 0 0,0 1 0,0-1 16,0 21-16,0-21 0,0 22 15,-21-1-15,-1 0 0,22 1 0,-21-1 16,21 21-16,0 1 0,0-22 16,0 22-16,0-22 0,0 22 0,0-22 15,0 21-15,0-20 0,21-1 0,1 0 16,-22 1-16,0-1 16,0 0-16,21 1 0,-21-1 0,0 0 15,21 1-15,-21-1 0,0-21 0,0 22 16,0-22-16,0 21 0,0-21 15,0 0-15,0 1 0,-21-1 0,21 0 16,-21 0-16,-1 0 0,1 0 16,0-21-16,0 0 0,0 0 15,-22 22-15,1-22 0,0 0 0,-1 0 16,1 0-16,-21 0 0,-1 0 16,1 21-16,-22-21 0,0 0 0,-21 0 15,1 0-15,-22 0 0,0 0 16,-22 21-16,1-21 0,0 0 15,0 21-15,0-21 0,21 0 0,-21 0 16,21 21-16,21-21 0,-21 0 16,0 0-16,21 21 0,-21-21 0,0 0 15,0 0-15,0 0 0,21 0 16,-21 22-16,21-22 0,0 0 0,1 0 16,-1 0-16,21 0 0,0 0 15,22 0-15,-1 0 0,1 0 0,21 0 16,20 0-16,-20 0 0,21 0 15,0 0-15,0 0 0</inkml:trace>
  <inkml:trace contextRef="#ctx0" brushRef="#br1" timeOffset="66660.25">7556 5271 0,'22'0'0,"-1"-22"16,0 22-1,-21-21-15,21 21 0,-21-21 16,21 21-1,-21-21-15,21 0 0,-21 0 16,0-1-16,0 1 16,0 0-1,-21 21 17,0 21-32,0 0 0,0 1 15,0 20-15,-22-21 0,1 21 0,0 1 16,-1-1-16,-20 0 0,20-20 15,-20 20-15,-1 0 0,22 1 16,-21-1-16,-1 0 0,1 1 0,20-22 16,1 0-16,0 21 0,20-42 15,1 21-15,0 1 0,0-22 0,42-22 47,0 22-47,0 0 16,22 0-16,-1 0 0,0 0 15,1 0-15,20 0 0,-20 0 0,20 0 16,1 0-16,-22 0 0,21 0 16,1 0-16,-22 0 0,22 0 0,-22 0 15,0 0-15,1 0 0,-1 0 16,-21 0-16,0 22 0,1-22 16,-22 21-16,0 0 15,21-42 48,0 0-48,0 21-15</inkml:trace>
  <inkml:trace contextRef="#ctx0" brushRef="#br1" timeOffset="67346.87">8636 5609 0,'0'0'15,"21"0"-15,0 0 16,0-21 0,1 0-16,-22 0 0,0 0 15,0-1 1,0 1-16,0 0 15,0 0-15,0 0 0,0 0 16,0-1-16,-22 22 0,1-21 16,0 0-16,0 21 0,0 0 0,-22 0 15,22 0-15,0 0 0,-21 0 0,21 21 16,-22-21-16,22 21 0,-21 22 16,-1-22-16,22 21 0,-21-21 0,0 22 15,20-1-15,1 22 0,-21-22 0,21 0 16,21 1-16,0-1 0,0-21 15,0 21-15,0-20 0,0-1 0,0 0 16,21 0-16,0 0 0,0-21 16,0 0-16,22 21 0,-22-21 15,21 0-15,-21 0 0,22 0 0,-1-21 16,0 21-16,-20-21 0,20 0 0,-21 0 16,21-22-16,-20 22 0,-1-21 15,21 21-15,-21-22 0,0-20 0,1 21 16,-1-1-16,0 1 0,0-22 15,-21 22-15,0 0 0,21-22 0,-21 22 16,0 0-16,0-22 0,0 22 0,0-1 16,0 1-16,0 0 0,0-1 15,0 22-15,0 0 0,0 0 0,0 0 16,0 42 0,-21 0-16,21 21 0,-21-20 15,21 20-15,0 0 0,0 22 0,-21-22 16,21 22-16,0-22 0,-21 21 15,21 1-15,0-22 0,0 22 0,0-22 16,0 0-16,0 1 0,0-1 0,0 0 16,0 1-16,0-22 0,0 0 15,0 0-15,0 0 0,0 1 0,21-22 16,0 0-16,-21 21 0,21-21 16,0 0-16,0 0 15,1-21-15,-1 21 0,0-22 16,-21 1-16</inkml:trace>
  <inkml:trace contextRef="#ctx0" brushRef="#br1" timeOffset="67632.7">9229 5525 0,'0'0'15,"0"21"-15,0 0 0,0 0 16,0 0-16,0 0 0,0 1 0,0-1 16,0 0-16,-22-21 15,22 21-15,0 0 0,0 0 0,0 1 16,0-1-16,0 0 16,0 0-1,0-42 32,0 0-47</inkml:trace>
  <inkml:trace contextRef="#ctx0" brushRef="#br1" timeOffset="67951.52">9334 5228 0,'-42'0'32,"42"21"-32,21-21 47,0 0-32,-21-21-15,22 21 16,-22-21-16,0 0 0,0 0 15,-22 21 17,1 0-32,0 0 15,21 21-15,0 0 16,0 0-16,0 0 16,0 1-16,0-1 0</inkml:trace>
  <inkml:trace contextRef="#ctx0" brushRef="#br1" timeOffset="68275.42">9546 5376 0,'-21'0'16,"42"0"-16,-42 22 31,21-1-31,0 0 16,0 21-16,0-21 0,21 1 15,-21-1-15,21 21 0,-21-21 0,0 22 0,0-22 16,21 0-16,-21 21 16,0-21-16,0 1 0,0-1 0,22 0 15,-22 0-15,0 0 16,21-21 15,0-21-31,-21 0 0,21 0 0,-21 0 16,21-1-16,0 1 0</inkml:trace>
  <inkml:trace contextRef="#ctx0" brushRef="#br1" timeOffset="68507.28">10012 5355 0,'-21'21'31,"21"1"-31,-22-22 0,1 21 16,0 21-16,0-21 0,0 0 0,-22 22 15,22-22-15,0 0 0,0 21 16,0-20-16,0-1 0,-1 0 0,1 0 16,0 0-16,21 0 0,0 1 0,0-1 15,21-21 16,0-21-15,1 21-16,-1-22 0</inkml:trace>
  <inkml:trace contextRef="#ctx0" brushRef="#br1" timeOffset="68987.5">10456 5292 0,'0'21'32,"0"0"-17,0 0-15,0 0 16,0 1-16,21-22 0,1 21 15,-1-21-15,0 21 16,0-21-16,0 0 0,0 0 0,22 0 16,-22 0-16,0 0 0,21 21 0,-20-21 15,-1 0-15,21 0 0,-21 0 16,0 0-16,1 0 16,-22 21-16,0 0 15,-22 1 1,1-1-16,0-21 0,0 21 15,0-21-15,-22 21 0,22 0 0,0 0 16,-21 1-16,21-1 0,-22 0 16,22 21-16,-21-21 0,21 1 0,-1-1 15,-20 0-15,21 0 0,0 0 0,0-21 16,21 21-16,-22 1 0,1-22 16,0 0-1,21-22 16</inkml:trace>
  <inkml:trace contextRef="#ctx0" brushRef="#br1" timeOffset="70779.13">12192 4911 0,'21'-21'0,"-21"-1"16,0 1-16,0 0 15,21 21-15,-21-21 0,0 0 0,21 0 16,-21-1-16,0 1 0,0 0 15,-21 42 17,0 22-17,0-1-15,21 0 0,-21 22 0,0-22 16,-1 22-16,1-1 0,0-21 0,0 22 16,-21-22-16,20 22 0,1-22 15,0 0-15,0 1 0,0-1 16,0-21-16,-1 22 0,1-22 0,0 0 0,0 0 15,21 0-15,0 0 16,-21-21-16,0 0 0,-1 0 16,22-21-1,0 0-15,0 0 16,-21 0-16,21 0 0,0-1 0,0-20 16,0 21-16,0 0 0,-21-22 15,21 22-15,0-21 0,0 0 0,0 20 16,0-20-16,0 21 0,0 0 0,0 0 15,0-1-15,21 22 16,0 22-16,-21-1 16,22 0-16,-1 0 0,-21 0 15,21 22-15,0-22 0,-21 0 16,21 21-16,0-21 0,-21 1 0,22-1 16,-1 0-16,-21 0 0,21 0 15,0 0-15,0-21 0,-21 22 0,21-22 16,1 21-16,20-21 0,-21 0 0,0 0 15,0 0-15,1 0 0,20 0 16,-21-21-16,0-1 0,22 22 0,-22-21 16,0 0-16,0 0 0,21 0 0,-20 0 15</inkml:trace>
  <inkml:trace contextRef="#ctx0" brushRef="#br1" timeOffset="71167.9">12594 5144 0,'21'-22'0,"-42"44"0,42-65 0,0 43 16,-21 21-1,0 1 1,-21-1-16,0 21 0,21-21 0,0 0 16,-21 1-16,0 20 0,21-21 0,-21 0 15,21 0-15,0 1 0,0-1 16,0 0-16,0 0 0,0 0 0,0 0 16,21-21-1,0 22-15,0-22 0,0 0 0,0 0 16,1 0-16,-1 0 0,0-22 15,21 1-15,-21 21 0,1-21 0,20 0 16,-21 0-16,0 0 0,0-1 16,1 1-16,-22 0 0,0-21 15,0 21-15,0-1 0,0-20 0,0 21 16,0-21-16,-22 20 0,1 1 16,0 0-16,0 0 0,0 0 0,0 0 15,-1 21-15,1 0 0,0 0 16,0 21-16,0-21 0,0 21 15,-1 0-15,1 0 0,0 0 0,21 1 16,-21-22-16,21 21 0,-21 0 0,21 0 16,0 0-16,0 0 15,21-21-15,0 22 0</inkml:trace>
  <inkml:trace contextRef="#ctx0" brushRef="#br1" timeOffset="71884.5">13652 5165 0,'0'0'0,"0"-64"31,-21 43-31,0 21 0,0 0 0,-21 0 16,20 0-16,1 0 0,-21 0 15,21 21-15,-22 0 0,22 1 0,0-1 16,-21 0-16,21 0 0,-1 21 15,1-20-15,21-1 0,0 0 16,0 0-16,0 0 0,0 0 0,0 1 16,0-1-16,21-21 15,1 0-15,-1 21 0,21-21 16,-21 0-16,0 0 0,1 0 0,20 0 16,-21-21-16,0 0 0,22 21 0,-22-22 15,0 22-15,0-21 0,0 0 16,-21 0-16,21 0 0,-21 0 0,22-1 15,-22 1-15,0 0 16,0 0-16,0 0 0,0 0 16,0-1-16,0 1 15,0 42 1,0 1-16,0-1 0,0 21 16,0-21-16,0 22 0,-22-1 0,22 0 15,-21 1-15,21-1 0,-21 0 16,21 22-16,0-22 0,-21 22 0,21-22 15,-21 21-15,21-20 0,-21 20 0,21 1 16,0-22-16,0 22 0,0-1 16,0-21-16,0 22 0,-22-1 0,22 1 15,-21-1-15,0 1 0,21-22 0,-21 22 16,0-22-16,0 22 0,-1-22 16,-20 0-16,21 1 0,0-22 15,-22 21-15,1-21 0,21 0 0,-21 1 16,-1-1-16,1 0 0,0-21 0,-1 0 15,22 0-15,-21 0 0,-1 0 0,1 0 16,0-21-16,-1 0 0,22-22 16,-21 22-16,0-21 0,20-1 0,1 1 15,0-21-15,0-1 0,0 22 0,21-22 16,0 1-16,0 20 0,0-20 16,0 21-16,0-1 0,0 1 0,0 0 15,21-1-15,0 1 0,0 21 0,0-22 16,22 22-16,-1-21 0,-21 21 15,22-22-15,-1 22 0,21 0 16,-20-21-16,-1 21 0,22-22 0</inkml:trace>
  <inkml:trace contextRef="#ctx0" brushRef="#br1" timeOffset="72123.36">13885 5080 0,'0'0'0,"0"21"32,0 0-32,0 1 15,0-1-15,0 0 0,-21 0 16,21 0-16,0 0 0,-21-21 0,21 22 16,0-1-16,0 0 15,0-42 32</inkml:trace>
  <inkml:trace contextRef="#ctx0" brushRef="#br1" timeOffset="72311.25">13928 4911 0,'0'0'0,"-22"0"31,22 21 16,22-21-31,-1 21-16,0-21 16</inkml:trace>
  <inkml:trace contextRef="#ctx0" brushRef="#br1" timeOffset="72776.45">14499 5038 0,'0'0'0,"0"21"0,0 0 16,0 0-1,0 0-15,0 1 0,0-1 16,0 0-16,0 0 0,0 0 0,0 0 15,0 1-15,0-1 0,0 0 16,0 0-16,0 0 0,0 0 16,-21-21-1,0 0 1,0-21 0,21 0-1,0 0-15,0 0 16,0 0-16,0-1 0,0-20 0,21 21 15,0 0-15,0-22 0,0 22 16,0-21-16,1 21 0,20-22 0,-21 22 16,21 0-16,1 0 0,-1 21 15,0 0-15,1 0 0,-1 0 0,0 0 16,1 0-16,-22 21 0,21 0 0,-21 0 16,1 22-16,-1-22 0,0 21 15,-21 1-15,0-22 0,0 21 16,0-21-16,0 22 0,-42-22 0,20 0 15,1 0-15,0 0 0,0 0 0,0-21 16,0 22-16,-1-22 16,1 0-16</inkml:trace>
  <inkml:trace contextRef="#ctx0" brushRef="#br1" timeOffset="73379.35">16277 4763 0,'0'63'16,"0"-42"-16,0 0 0,0 22 15,-21-22-15,0 0 0,0 21 16,-1-20-16,-20-1 0,21 21 0,-21-21 16,-1 0-16,1 1 0,21-1 15,-22 0-15,1 0 0,0-21 0,21 21 16,-22 0-16,22-21 0,0 0 16,0 0-16,0 0 0,42 0 31,0 0-31,0 0 15,0 0-15,22 0 0,-22 0 0,21 0 16,0 0-16,1 0 0,-1 0 16,0 22-16,1-22 0,20 21 0,-20-21 15,-1 0-15,0 21 0,22-21 16,-22 0-16,0 0 0,-20 21 0,20-21 16,-21 0-16,0 0 0,0 0 0,1 0 15,-1 0-15,-21-21 31,0 0-15,0 0-16</inkml:trace>
  <inkml:trace contextRef="#ctx0" brushRef="#br1" timeOffset="73671.17">17145 4551 0,'0'0'0,"0"-21"0,-21 21 32,0 21-32,21 0 0,-22 0 15,1 22-15,0-1 0,0 0 0,0 1 16,0 20-16,21 1 0,-22-1 16,-20 1-16,21-1 0,0-21 0,-22 22 15,22-1-15,0-20 0,-21-1 0,21 0 16,-22 1-16,22-1 0,0 0 15,0-20-15,0 20 0,21-21 0,0 0 16,0 0-16,0 1 0,21-44 47,0 22-47</inkml:trace>
  <inkml:trace contextRef="#ctx0" brushRef="#br1" timeOffset="74287.39">17928 5101 0,'0'0'0,"0"-21"0,0 0 15,0 0-15,0 0 0,0-1 0,0 1 16,0 0-16,0 0 0,-21 0 15,21 0-15,-21 21 0,0 0 0,-1 0 16,1 0-16,-21 0 0,21 0 16,0 21-16,-22 0 0,1 21 0,21-21 15,-22 22-15,1-22 0,21 21 16,-21 1-16,20-22 0,1 21 0,0-21 16,0 22-16,21-22 0,0 0 0,0 0 15,0 0-15,0 0 0,21 1 16,0-22-16,0 0 0,22 0 15,-22 0-15,0 0 0,21 0 0,-20 0 16,-1 0-16,21 0 0,-21 0 16,22-22-16,-22 1 0,0 0 15,21-21-15,-21 21 0,1-22 0,-1 22 16,0-21-16,0-22 0,21 22 16,-20 0-16,-1-22 0,-21 1 0,21 20 15,0-20-15,0 20 0,0 1 16,-21 0-16,0-1 0,0 22 0,0-21 15,0 21-15,0 0 0,-21 21 16,0 0 0,0 21-16,21 0 15,-21 21-15,21 1 0,-21-1 0,-1 0 16,22 22-16,0-1 0,0 1 0,0-22 16,0 22-16,0-22 0,0 0 15,0 1-15,0-1 0,0 0 16,0-21-16,0 1 0,22-1 0,-1 0 15,0 0-15,0 0 0,0-21 16,0 0-16,1 0 16,-1 0-16,0 0 0,0-21 15,0 0-15</inkml:trace>
  <inkml:trace contextRef="#ctx0" brushRef="#br1" timeOffset="74499.27">18415 4890 0,'0'21'0,"0"0"16,0 21-16,0-21 0,-21 1 0,21 20 15,-21-21-15,21 21 0,-22-20 0,22-1 16,0 0-16,0 0 0,0 0 16,-21-21-16,21 21 0,0 1 15,0-44 16,21 1-31,-21 0 16</inkml:trace>
  <inkml:trace contextRef="#ctx0" brushRef="#br1" timeOffset="74683.17">18542 4657 0,'0'-21'16,"0"42"-16,-21-42 15,0 21-15,-1 0 16,22 21 31,22-21-47,-1 0 16</inkml:trace>
  <inkml:trace contextRef="#ctx0" brushRef="#br1" timeOffset="75063.52">18775 4784 0,'0'21'16,"0"-42"-16,-21 63 0,21-21 0,0 22 15,0-22-15,0 0 0,0 0 0,0 0 16,0 22-16,0-22 0,21 0 15,0 0-15,0 0 0,-21 22 0,21-22 16,0-21-16,-21 21 0,0 0 16,22 0-16,-1-21 0,0 0 31,0 0-31,0-21 16,-21 0-16,0 0 0,0 0 0,21-1 15,-21 1-15,22-21 0,-22 21 16,0-22-16,21 22 0,0-21 0,0 21 15,0-22-15,-21 22 0,21 0 16,-21 0-16,0 0 0,22 0 0,-1-1 16,0 22-16,-21-21 15,21 21-15,0 0 16,0 0-16,1 0 16,-1 0-16</inkml:trace>
  <inkml:trace contextRef="#ctx0" brushRef="#br1" timeOffset="75507.93">19621 4593 0,'-42'0'16,"42"21"-1,0 1 1,21-22-16,0 21 16,1 0-16,20-21 0,-21 21 0,0-21 15,0 21-15,22 0 0,-22-21 16,21 22-16,-21-22 0,1 21 0,20-21 16,-21 21-16,21-21 0,-20 0 0,20 21 15,-21-21-15,21 0 16,-20 0-16,-1 0 0,0 0 0,0 0 15,0 0-15,-42 21 32,0-21-32,0 21 0,0 1 15,-22-1-15,1 0 0,0 0 16,-1 0-16,-20 0 0,20 22 0,1-22 16,0 0-16,-1 21 0,1-20 15,0-1-15,-1 0 0,1-21 0,21 21 16,-21 0-16,20-21 0,1 21 0,0-21 15,0 0-15,0 0 16,0 22-16,-1-22 0</inkml:trace>
  <inkml:trace contextRef="#ctx0" brushRef="#br1" timeOffset="77951.28">1926 8382 0,'0'0'15,"0"21"-15,0 0 0,0 1 16,0-1-16,0 0 0,0 0 16,0 0-1,21-21-15,0 0 16,1 0-16,-1 0 0,0 0 15,0 0-15,0 0 0,22 0 0,-22-21 16,21 21-16,0-21 0,1 0 0,-1 0 16,0 21-16,1-22 15,-22 1-15,21 0 0,-21 0 0,1 0 16,-22 0-16,0-1 16,0 1-16,-22 0 0,1 21 0,0 0 15,-21-21-15,-1 21 0,1 0 16,0 0-16,-1 0 0,1 0 0,0 21 15,-1 0-15,22 0 0,-21 1 16,0-1-16,20 21 0,1-21 0,0 0 16,0 22-16,0-22 0,21 0 15,-21 21-15,21-20 0,0-1 16,0 0-16,0 0 0,21-21 0,0 21 16,0 0-16,0-21 0,0 0 15,1 0-15,20 0 0,-21 0 0,0 0 16,22 0-16,-22 0 0,0 0 15,0 0-15,0 0 0,0 0 0,-42 0 32,-21 0-32,21 0 15,0 0-15,-22 0 0,1 0 16,21 0-16,-22 0 0,22 22 0,-21-1 16,21 0-16,0 0 0,-1 0 15,1 0-15,0 22 0,0-22 0,0 21 16,21-21-16,0 22 15,0-22-15,0 0 0,0 0 0,0 22 16,0-22-16,0 0 16,21 0-16,0-21 0,0 0 0,0 21 15,1-21-15,20 0 0,-21 0 0,21 0 16,1 0-16,-22 0 0,21-21 16,1 0-16,20 0 0,-21 21 0,1-21 15</inkml:trace>
  <inkml:trace contextRef="#ctx0" brushRef="#br1" timeOffset="78648.8">3175 8678 0,'21'-21'0,"-42"42"0,42-63 0,-21 21 16,0 0-16,0 0 16,-21 21-16,0-22 0,0 22 0,-22 0 15,22 0-15,-21 0 0,21 0 16,-22 0-16,1 0 0,21 0 0,-22 22 15,1-1-15,21 0 0,-21 0 0,20 0 16,-20 0-16,21 1 0,0 20 16,0-21-16,21 21 0,0-20 0,0-1 15,0 0-15,0 0 16,0 0-16,0 0 0,0 1 0,21-22 16,0 0-16,0 0 0,0 0 15,22 0-15,-22 0 0,0 0 0,21 0 16,1 0-16,-22-22 0,21 1 0,0 0 15,-20 0-15,20 0 0,-21 0 16,21-1-16,-20-20 0,-1 21 0,0 0 16,-21 0-16,0-1 0,21 1 15,-21 0-15,0 0 0,0 42 47,-21 0-47,21 0 0,0 1 16,0 20-16,0 0 0,0 1 15,0-1-15,0 0 0,0 22 0,0-22 16,0 22-16,0-22 0,0 21 0,0 1 16,0-22-16,0 22 0,0-1 15,0 1-15,0 20 0,0-20 0,0-1 16,0 1-16,0-1 0,0 1 16,0-1-16,0 1 0,0-22 0,0 1 15,-21-1-15,21 0 0,-21 1 0,21-1 16,-22-21-16,1 0 0,21 22 15,-21-22-15,0 0 0,0-21 0,-22 21 16,22-21-16,-21 0 0,0 0 16,-1 0-16,1-21 0,0 0 15,-1 0-15,-20-1 0,20 1 0,-20-21 16,21 0-16,-22 20 0,22-20 0,-1 0 16,-20-1-16,42 1 0,-22 0 15,22 21-15,0-22 0,0 1 0,21 21 16,0-22-16,0 22 0,0-21 15,0 21-15,0-22 0,21 1 0,0 21 16,0-21-16,22-1 0,-22 22 0,21-21 16,22-1-16</inkml:trace>
  <inkml:trace contextRef="#ctx0" brushRef="#br1" timeOffset="79015.59">3810 8488 0,'-21'0'0,"0"0"15,-1 0 1,22-21 31,22 21-47,-22-21 15,0-1 1,-22 22 0,1 0-1,21 22 32,0-1-31</inkml:trace>
  <inkml:trace contextRef="#ctx0" brushRef="#br1" timeOffset="79323.19">3704 8827 0,'0'0'0,"0"21"15,21-21 17,0 0-17,-21-21 1,0-1 15,-21 22-31,0 0 16,0 0-1,21 22-15,-21-1 0,21 0 16,0 0 0</inkml:trace>
  <inkml:trace contextRef="#ctx0" brushRef="#br1" timeOffset="91542.87">6562 8065 0,'0'-22'16,"0"1"-16,21 21 0,-21-21 16,21 21-16,-21-21 0,0 0 15,0 0-15,21 21 0,-21-22 16,21 1-16,-21 0 15,0 0-15,0 0 0,21 0 16,-21-1-16,0 1 16,22 21-16,-22-21 0,0 0 15,0 42 32,0 0-47,-22 0 16,1 1-16,0-1 0,0 21 15,21-21-15,-21 22 0,0-1 0,-1 21 16,1-20-16,0 20 0,0-20 16,0 20-16,0-21 0,-1 22 0,1-22 15,0 1-15,0-1 0,0 0 0,0-21 16,-1 22-16,1-1 0,0-21 16,21 0-16,-21 22 0,0-22 0,21 0 15,0 0-15,-21 0 0,-1 1 16,22-1-16,0 0 15,0-42 17,0 0-32,0-1 15,0 1-15,0 0 0,0 0 0,22 0 16</inkml:trace>
  <inkml:trace contextRef="#ctx0" brushRef="#br1" timeOffset="93404.05">6900 7768 0,'0'-21'15,"0"0"1,0 0 15,0 42 0,0 0-15,-21-21-16,21 21 0,-21 0 16,21 22-16,-21-22 0,21 21 0,-21 1 15,21-1-15,-22 21 0,1-20 0,0-1 16,0 22-16,21-22 15,-21 0-15,0 1 0,-1-1 0,1 0 0,0 1 16,0-1-16,0-21 0,0 21 16,21-20-16,-22-1 0,1 0 15,21 0-15,-21 0 0,21 0 0,0 1 16,0-1-16,-21 0 0,21 0 16,-21-21-1,21 21-15,0 0 125,21-21 188,-21-21-298,0 0 845,-21 21-845</inkml:trace>
  <inkml:trace contextRef="#ctx0" brushRef="#br1" timeOffset="96175.14">7514 8424 0,'21'0'16,"0"0"-16,1 0 15,-1 0-15,0 0 16,0 0-16,-21-21 0,21 21 16,-21-21-16,21 21 0,1-21 0,-22 0 15,0 0 1,0-1-16,0 1 0,0 0 16,0 0-16,0 0 0,-22 0 0,1-1 15,0 1-15,0 0 0,-21 0 16,20 21-16,-20-21 0,0 21 0,-1 0 15,22 0-15,-21 0 0,0 0 16,20 0-16,-20 0 0,21 21 0,0 0 16,0 0-16,-1 22 0,1-22 0,0 0 15,0 21-15,0 1 0,21-22 16,-21 21-16,21 0 0,-22-20 0,22 20 16,0 0-16,0-21 0,0 1 0,0-1 15,0 0-15,0 0 0,22 0 16,-1-21-16,0 0 0,0 0 15,21 0-15,-20 0 0,20 0 0,-21 0 16,21-21-16,1 0 0,-22 0 16,21 0-16,1-1 0,-1 1 0,-21 0 15,21-21-15,-20 21 0,20-22 0,-21 1 16,21 0-16,-20-1 0,-1 1 16,0 0-16,0-22 0,0 22 0,-21-1 15,0 1-15,0 0 0,0-1 16,0 1-16,0 0 0,0 21 0,0-22 15,0 22-15,0 0 0,-21 0 16,0 21-16,0 0 16,0 0-16,21 21 0,0 0 15,-22 0-15,22 22 0,-21-1 0,21 0 16,0 1-16,0 20 0,0 1 16,0-22-16,0 21 0,0 1 0,0-22 15,0 22-15,0-22 0,21 0 16,-21 1-16,0-22 0,22 0 0,-1 21 15,0-20-15,-21-1 0,21-21 0,0 21 16,0-21-16,22 0 16,-22 0-16,0 0 0,0 0 0,0 0 15,1-21-15,-1 0 0,0 21 16,0-22-16,-21 1 0</inkml:trace>
  <inkml:trace contextRef="#ctx0" brushRef="#br1" timeOffset="96447.74">8318 8086 0,'0'21'16,"0"0"-16,0 0 16,0 0-16,0 1 0,0-1 0,-21 21 15,21-21-15,0 0 0,-21 22 0,21-22 16,0 0-16,0 0 15,0 0-15,0 1 0,0-1 0,0 0 16,0 0-16,0 0 0,0 0 16,0-42 15,0 0-15,0 0-16,0 0 0</inkml:trace>
  <inkml:trace contextRef="#ctx0" brushRef="#br1" timeOffset="96803.6">8297 7705 0,'0'0'15,"-21"21"-15,21 42 16,0-41-16,0-1 15,21-21 1,0 0-16,1 0 16,-1 0-16,-21-21 0,21 21 15,-21-22-15,0 1 0,0 0 16,0 0 0,-21 21-16,0-21 15,-1 0-15,1 21 0,0 0 16,0 0-16,0 0 15,21 21-15,-21 0 0,21 0 16,0 0-16,0 0 0,0 1 0,0-1 16,0 0-16,0 0 15,0 0-15,21-21 0,0 21 0,0-21 16,0 22-16</inkml:trace>
  <inkml:trace contextRef="#ctx0" brushRef="#br1" timeOffset="97171.38">8594 7916 0,'0'64'15,"0"-43"-15,0 21 0,0-20 16,21 20-16,0 0 0,-21 1 0,21-22 16,-21 21-16,0 0 0,21-20 15,-21 20-15,0-21 0,0 0 0,0 22 16,21-22-16,-21 0 0,0 0 15,22-21-15,-22 21 16,21-21-16,0 0 16,0 0-16,0-21 0,-21 0 15,21 21-15,1-21 0,-1 0 16</inkml:trace>
  <inkml:trace contextRef="#ctx0" brushRef="#br1" timeOffset="97432.23">9165 7938 0,'0'0'0,"-21"0"31,0 0-15,0 0-16,-1 0 0,22 21 0,-21 0 16,0 21-16,0-21 0,0 1 15,21 20-15,-21-21 0,-1 21 0,1 1 16,0-1-16,0-21 0,0 22 15,0-22-15,21 21 0,-22-21 16,22 0-16,-21 1 0,21-1 0,0 0 16,0 0-16,21-21 31,1 0-31,-22-21 0,42 21 0</inkml:trace>
  <inkml:trace contextRef="#ctx0" brushRef="#br1" timeOffset="97868.14">9800 7239 0,'0'0'0,"0"-21"15,21 21-15,22 0 16,-22 0-16,0-21 0,21 21 16,-21 0-16,22 0 0,-1 0 0,0-21 15,1 21-15,-22 0 0,21 0 16,-21 0-16,1 0 0,-1 0 0,0 0 16,-42 0 15,0 0-31,-1 0 15,-20 0-15,21 0 0</inkml:trace>
  <inkml:trace contextRef="#ctx0" brushRef="#br1" timeOffset="98242.93">9758 7197 0,'0'0'0,"0"21"0,-21 0 0,-1 0 15,1-21-15,21 21 0,0 1 16,0-1-16,-21 21 16,21-21-16,0 22 0,0-1 0,0 0 15,0 1-15,0-1 0,0 0 0,0 22 16,0-22-16,-21 0 0,21 22 16,0-22-16,0 22 0,-21-22 0,21 22 15,-21-22-15,-1 21 0,22-20 16,-21-1-16,21 22 0,0-22 0,0 0 15,-21 1-15,21-22 0,0 21 0,0 0 16,0-20-16,0 20 0,0-21 16,0 21-16,0-20 0,0-1 0,0 0 15,21 0-15,-21 0 0,21-21 0,1 0 16,-1 0-16,0 0 16,0 0-16,0 0 0,22 0 0,-22 0 15,0 0-15,21 0 0,-21-21 0,22 0 16,-22 21-16,21-21 0,-21 0 15,1-1-15,20 1 0,-21 0 0</inkml:trace>
  <inkml:trace contextRef="#ctx0" brushRef="#br1" timeOffset="102482.89">10541 7832 0,'0'-21'16,"0"-1"46,0 1-31,0 0 16,0 0-31,0 0 15,0 42 16,0 0-47,0 0 0,0 0 16,0 1-16,0 20 0,0 0 0,-21 1 15,21-1-15,0 0 16,0 1-16,-21 20 0,21-21 0,-22 1 15,22-1-15,-21 0 0,21-20 0,0 20 16,0-21-16,0 0 0,0 0 16,0 1-16,0-1 0,21-21 31,1 0-31,-1 0 0,0 0 16,0 0-16,0-21 0,0-1 15,1 22-15,-1-21 0,-21 0 16,0 0-16,21 0 0,-21 0 0,21-1 15</inkml:trace>
  <inkml:trace contextRef="#ctx0" brushRef="#br1" timeOffset="102715.76">10329 8170 0,'0'0'0,"0"22"0,21-22 15,1 0-15,-1 0 0,0 0 16,0 0-16,0 0 16,0 0-16,1 0 0,-1 0 0,21-22 15,-21 1-15,0 21 0,1 0 16,-1 0-16,0-21 0,0 21 16,-21-21-16,21 21 15,-21-21-15</inkml:trace>
  <inkml:trace contextRef="#ctx0" brushRef="#br1" timeOffset="103119.53">10964 8149 0,'0'0'15,"21"21"-15,1-21 16,-1 0-16,0 0 15,0 0-15,0-21 0,0 0 0,22 21 16,-22-21-16,0 0 0,21 0 16,-20 21-16,20-22 0,-21 1 0,0 0 15,0 0-15,1 0 0,-1 21 0,0-21 16,-21-1-16,0 1 16,0 0-16,-21 21 15,0 0-15,-1 0 0,1 0 16,0 0-16,0 0 15,-21 0-15,20 21 0,1-21 0,0 21 0,0 22 16,0-22-16,0 21 0,-1-21 0,22 22 16,0-1-16,0 0 15,0-20-15,0 20 0,0 0 0,0-21 16,0 1-16,0-1 0,0 0 0,22 0 16,-1 0-16,21-21 15,-21 0-15,0 0 0,22 0 0,-22 0 16,21 0-16,-21-21 0,22 21 15,-22-21-15,21 0 0,1 21 0</inkml:trace>
  <inkml:trace contextRef="#ctx0" brushRef="#br1" timeOffset="103684.2">11769 7980 0,'0'-64'15,"21"43"1,0 21-16,0-21 0,0 21 0,0 0 16,1-21-16,20 21 0,-21 0 15,0 0-15,22 0 0,-22 0 0,0 21 16,0 0-16,0 0 0,0 1 0,1-1 16,-22 0-16,0 21 0,0-21 15,0 22-15,0-22 0,-22 21 0,1-21 16,0 22-16,0-22 0,-21 21 0,20-21 15,1 1-15,-21-1 16,21 0-16,0 0 0,21 0 16,-22-21-16,44-21 31,-1 0-31,0 21 0,0-21 16,21-22-16,-20 22 0,-1 0 0,21-21 15,-21 21-15,22-22 0,-22 1 16,21 0-16,0 20 0,-20-20 0,20 21 15,-21-21-15,0 20 0,0 22 0,-21-21 16,22 0-16,-44 42 31,1 0-31,0 1 0,21-1 16,-21 21-16,0-21 0,21 22 16,-21-1-16,-1 0 0,22 1 0,0-22 15,-21 21-15,21 0 0,-21-20 16,21-1-16,0 21 0,0-21 0,0 0 15,0 1-15,21-1 0,0-21 16,1 0-16,-1 0 16,0 0-16,0 0 0,21 0 0,-20 0 15,-1-21-15,21-1 0,-21 22 16,0-42-16,22 21 0,-22 0 16</inkml:trace>
  <inkml:trace contextRef="#ctx0" brushRef="#br1" timeOffset="103984.03">13060 7662 0,'0'-21'0,"0"42"0,0-63 0,0 21 15,-21 21 1,-1 0 0,22 21-16,0 0 0,-21 0 15,21 1-15,-21 20 0,21-21 16,0 21-16,-21 1 0,21-1 0,0 0 15,0 1-15,-21 20 0,21-20 16,-21-1-16,21 0 0,-22 1 0,22-1 16,0 0-16,0-21 0,0 1 0,0 20 15,0-21-15,0 0 16,22 0-16,-1-21 0,0 0 0,0 0 16,0 0-16,0 0 0,1 0 0,20 0 15,-21-21-15,0 0 16,0 0-16,22 0 0,-22 0 0,0-1 0,0 1 15</inkml:trace>
  <inkml:trace contextRef="#ctx0" brushRef="#br1" timeOffset="104175.92">12700 8022 0,'0'0'0,"-21"0"0,21 21 16,0 1-16,21-22 15,0 0-15,0 0 16,0 0-16,22 0 0,-1 0 0,-21 0 16,22 0-16,-1-22 0,21 22 0,-20-21 15,-1 0-15,0 0 0,22 0 16,-22 0-16</inkml:trace>
  <inkml:trace contextRef="#ctx0" brushRef="#br1" timeOffset="104511.73">14012 7620 0,'0'0'0,"-21"0"0,0 0 16,0 0-16,0 0 15,-1 0-15,1 0 16,0 21-16,21 0 0,-21 1 16,21-1-16,0 0 0,-21 21 0,21-21 15,-21 22-15,21-1 0,0 0 16,0-20-16,0 20 0,-22 0 0,22 1 16,0-1-16,0 0 0,0-21 15,0 22-15,0-22 0,0 0 0,0 0 16,22 0-16,-22 1 0,21-22 0,0 0 15,21 0-15,-21 0 0,1 0 16,-1 0-16,21-22 0,-21 22 0</inkml:trace>
  <inkml:trace contextRef="#ctx0" brushRef="#br1" timeOffset="104859.53">14393 7472 0,'0'0'0,"21"0"0,1 0 0,-1 0 0,0 0 16,0 0-16,21 0 0,-20 21 16,-1 0-16,0 0 0,0 1 15,0-1-15,0 0 0,-21 0 0,22 21 16,-22-20-16,21-1 0,-21 21 15,0-21-15,0 22 0,0-22 0,0 21 16,0 0-16,0-20 0,0 20 0,0-21 16,0 21-16,-21-20 0,-1 20 15,22-21-15,-21 21 0,0-20 0,21-1 16,-21 0-16,0-21 0,21 21 0,-21 0 16,21 0-1,0-42 1,0 0-1</inkml:trace>
  <inkml:trace contextRef="#ctx0" brushRef="#br1" timeOffset="105307.27">15536 7557 0,'-21'0'0,"0"0"31,42 0 1,0 0-32,0 0 15,1 0-15,-1 0 0,21 0 16,-21 0-16,0 0 0,1 0 0,-1 0 15,0 0-15,0 0 0,0 0 0,0 0 16,1 0 0,-44 0 15,1 0-31</inkml:trace>
  <inkml:trace contextRef="#ctx0" brushRef="#br1" timeOffset="105507.06">15494 7768 0,'0'0'15,"0"21"-15,21-21 16,0 0 0,0 0-1,1 0-15,-1 0 0,0 0 16,0 0-16,0 0 0,0 0 0,1 0 15,-1-21-15,0 21 0,0-21 16,0 0-16,0 21 0</inkml:trace>
  <inkml:trace contextRef="#ctx0" brushRef="#br1" timeOffset="106143.69">16891 6985 0,'-42'0'15,"84"0"-15,-106 0 16,43 0-16,0 0 0,21 21 0,-21-21 15,0 21-15,21 1 0,-21-22 16,21 21-16,0 0 16,21-21-1,0 0-15,0 0 16,0 0-16,0 0 16,1 0-16,-22-21 0,0 0 15,21 21-15,-21-22 0,0 1 16,0 0-1,0 0-15,-21 21 32,-1 0-32,1 0 0,0 0 15,21 21-15,-21-21 0,21 21 16,0 0 0,21-21 30,0 0-30,-21-21-16,21 21 0,-21-21 16,0 42 15,0 0-15,0 1-16,-21-1 15,21 0-15,-21 21 0,21-21 0,0 1 16,0 20-16,0-21 0,0 0 15,0 0-15,0 1 0,0-1 0,0 0 16,21-21-16,0 0 0,1 0 16</inkml:trace>
  <inkml:trace contextRef="#ctx0" brushRef="#br1" timeOffset="107083.6">17970 7218 0,'0'-21'0,"0"42"0,0 0 47,0 0-47,0 22 0,-21-22 16,21 21-16,0 22 0,-21-22 15,0 0-15,0 1 0,0 20 0,-1-21 16,-20 1-16,21-1 0,-21 22 0,20-22 16,-20 0-16,0 1 0,-1-1 15,22 0-15,-21 1 0,21-1 0,0-21 16,-1 0-16,1 0 0,0-21 16,0 0-16,0 0 0,0 0 15,-1 0-15,1-21 16,21 0-16,0 0 15,-21 0-15,0-22 0,21 22 0,-21-21 16,21 21-16,0-22 0,0 1 0,0 21 16,0-21-16,0-1 0,0 1 15,0 21-15,0-22 0,0 22 0,0-21 16,0 21-16,21 21 0,-21-21 16,21 21-16,0 0 0,0 0 0,1 21 15,-1 0-15,0 0 0,0 0 16,-21 22-16,21-22 15,0 0-15,-21 21 0,22-21 0,-22 1 0,21 20 16,0-21-16,-21 0 0,21 22 16,-21-22-16,21 0 0,0 0 15,1 0-15,-22 0 0,21-21 0,0 22 16,0-22-16,0 0 0,0 0 16,22 0-16,-22 0 0,0 0 0,0 0 15,0-22-15,22 1 0</inkml:trace>
  <inkml:trace contextRef="#ctx0" brushRef="#br1" timeOffset="107539.87">18351 7662 0,'0'0'0,"0"-21"16,0 0 0,-21 21-16,0 0 15,0 0-15,21 21 0,-21-21 16,0 21-16,21 1 0,-22-1 0,1 0 15,21 21-15,0-21 0,-21 1 16,0 20-16,21-21 0,0 0 0,0 22 16,-21-22-16,21 0 0,0 0 0,0 0 15,0 0-15,0 1 0,0-1 16,21 0-16,0-21 0,0 0 0,0 0 16,1 0-16,-1 0 0,21 0 15,-21 0-15,22 0 0,-22-21 16,21 21-16,-21-21 0,22-1 0,-22 1 15,0 0-15,21 0 0,-21-21 16,1 20-16,-1 1 0,0 0 0,-21 0 16,0-21-16,0 20 0,0 1 0,0-21 15,0 21-15,0 0 0,-21-22 16,0 22-16,-1 0 0,1 0 0,0 21 16,-21-21-16,21 21 0,-1 0 15,-20 0-15,21 0 0,0 0 0,0 0 16,-22 21-16,22 0 0,0 0 0,0-21 15,21 21-15,-21 0 0,21 1 16,-22-1-16,22 0 0,0 0 16,0 0-16,22 0 15,20-21-15</inkml:trace>
  <inkml:trace contextRef="#ctx0" brushRef="#br1" timeOffset="108245.26">19304 7620 0,'0'0'0,"0"-21"0,0 0 16,-21 21-16,0 0 16,-1 0-16,1 0 15,-21 0-15,21 0 0,0 0 0,-22 21 16,22-21-16,0 21 0,-21 0 0,20 0 15,1 1-15,0 20 0,0-21 16,0 0-16,21 0 0,0 1 0,0-1 16,0 0-16,0 0 0,0 0 0,0 0 15,21-21-15,0 0 16,0 0-16,0 0 0,1 0 0,-1 0 16,21 0-16,-21 0 0,22-21 15,-22 21-15,0-21 0,21 0 16,-21 21-16,1-21 0,20 0 0,-42-1 0,21 22 15,0-21-15,0 0 0,-21 0 16,22 21-16,-22-21 0,0 0 16,-22 21 15,1 21-15,0-21-16,21 21 0,0 0 0,-21 0 15,21 22-15,-21-22 0,21 21 16,-21 0-16,21 1 0,-22-1 0,22 0 15,0 1-15,0 20 0,-21-20 16,21 20-16,-21-21 0,21 22 0,-21-22 16,21 22-16,0-22 0,0 22 15,0-22-15,-21 21 0,21 1 0,0-22 16,-21 22-16,21-1 0,0-20 0,0 20 16,-22-21-16,1 1 0,21-1 15,-21 0-15,0-20 0,0 20 0,0-21 16,-1 0-16,22 0 0,-21-21 0,0 22 15,0-22-15,0 0 0,-22 0 0,22 0 16,-21 0-16,21 0 0,-22-22 16,1 22-16,-21-21 0,20 0 0,-20 0 15,20-21-15,1 20 0,0-20 16,-1 21-16,22-21 0,-21-1 0,42 22 0,0-21 16,0-1-16,0 1 15,0 21-15,0-21 0,0-1 0,0 22 16,21-21-16,0-1 0,0 22 0,22-21 15,-22 0-15,21-1 0</inkml:trace>
  <inkml:trace contextRef="#ctx0" brushRef="#br1" timeOffset="108532.09">19833 7514 0,'0'21'15,"0"1"1,0-1-16,0 0 0,-21 0 0,21 0 16,-21 0-16,21 1 0,0-1 15,0 0-15,-21 0 0,21 0 16,0 0-16,0-42 62</inkml:trace>
  <inkml:trace contextRef="#ctx0" brushRef="#br1" timeOffset="108871.93">19812 7218 0,'-21'0'15,"0"21"1,21 0 0,21-21-1,0 0 1,0 0-16,0 0 0,0-21 15,1 21-15,-22-21 16,21 21-16,-21-21 0,0 0 16,0-1-16,0 1 15,0 0 1,-21 21-16,-1 0 0,1 0 16,0 21-1,21 0 1,0 1-16,0-1 15,0 0-15,21 0 0,0 0 16</inkml:trace>
  <inkml:trace contextRef="#ctx0" brushRef="#br1" timeOffset="109399.14">20278 7387 0,'0'21'31,"0"1"-31,0-1 16,0 0-16,0 0 0,0 0 0,0 0 16,0 1-16,0 20 0,0-21 15,0 0-15,0 0 0,-22 1 0,22-1 16,-21 0-16,21 0 0,-21 0 15,21 0 17,-21-21-32,21-21 31,0 0-31,0 0 0,0 0 16,0 0-16,0-1 0,0-20 0,21 21 0,0-21 15,0 20-15,1-20 16,20 0-16,-21 21 0,21-22 0,1 1 15,-1 21-15,0 0 0,1-1 16,-1 22-16,22 0 0,-22 0 0,0 0 16,-21 0-16,22 22 0,-22-1 0,0 21 15,0-21-15,-21 22 0,0-22 16,0 21-16,0 0 0,0-20 0,0 20 16,0-21-16,-21 0 0,21 0 0,-21 1 15,0-1-15,21 0 16,-21 0-16,-1-21 0,1 21 15,0-21 1,21-21 0,0 0-16,0 0 0</inkml:trace>
  <inkml:trace contextRef="#ctx0" brushRef="#br1" timeOffset="109890.88">21209 7091 0,'0'0'0,"0"-21"47,0 0-16,21 21-31,-21-22 16,21 22-16,0 0 31,-21 22 1,-21-1-17,0-21-15,0 21 16,0-21-1,0 0-15,21-21 16,0 0 0,0-1-1,21 22-15,0 0 16,-21-21-16,21 21 0,0 0 16,0 0-16,1 0 15,-22 21-15,0 1 0,0-1 16,0 0-16,0 0 15,0 0-15,0 0 0,0 1 0,-22-1 16,1 21-16,0-42 0,0 21 16,0 0-16</inkml:trace>
  <inkml:trace contextRef="#ctx0" brushRef="#br1" timeOffset="110639.73">21675 6541 0,'0'-22'0,"0"44"0,0-65 15,21 43 1,0 0-16,0 0 0,0-21 16,22 21-16,-22 0 0,21 0 15,-21 0-15,22-21 0,-22 21 0,21 0 16,-21 0-16,22 0 0,-22 0 15,0 0-15,0 0 0,0 0 0,0 0 16,1 0-16,-1 0 0,0 0 16,-21 21-16,0 0 15,21 0-15,-21 1 16,0-1-16,0 0 0,0 0 16,21 0-16,-21 0 0,0 1 15,0 20-15,0-21 0,0 0 0,0 22 16,0-22-16,0 21 0,0-21 15,0 22-15,-21-1 0,21-21 16,-21 21-16,21 22 0,-21-22 0,21 1 16,0 20-16,0-21 0,-21 22 0,21-1 15,-22-20-15,22-1 0,-21 22 16,21-22-16,0 0 0,0 1 0,0-1 16,0 0-16,0 1 0,0-1 15,0 0-15,0 1 0,0-1 0,0-21 16,0 21-16,0-20 0,0 20 0,0-21 15,-21 0-15,21 0 0,-21 1 16,0-22-16,0 21 0,-1 0 16,1-21-16,-21 0 0,21 21 0,-22-21 15,1 0-15,21 21 0,-21-21 16,-1 0-16,22 0 0,-21 0 0,21 0 16,-1 0-16,1 0 0,0 0 0,0 0 15,0 0-15,0 0 16,-1 0-1,1 0-15,0 0 16,0 0 0</inkml:trace>
  <inkml:trace contextRef="#ctx0" brushRef="#br2" timeOffset="128435.83">1905 10499 0,'0'-21'15,"0"-1"1,0 1 0,0 0-16,0 0 15,0 42 32,0 21-47,0-20 16,0-1-16,0 21 0,0 0 0,0 1 15,0-1-15,21 0 0,-21 1 16,0-1-16,0 0 0,0 1 0,0-1 16,0 0-16,0 1 0,0-1 15,0 0-15,0 1 0,-21-1 0,0 0 16,21 1-16,0-1 0,-21-21 15,21 22-15,-22-22 0,22 0 16,0 0-16,0 0 16,-21-21-16,21-21 15,-21 0-15,21 0 16,0 0-16,0-1 0,0-20 16</inkml:trace>
  <inkml:trace contextRef="#ctx0" brushRef="#br2" timeOffset="128911.55">1672 10583 0,'0'0'0,"-21"0"0,21-21 16,0 0-16,0 0 0,0 0 15,0 0-15,0-1 0,0 1 16,21 0-16,0 0 0,0 0 16,1 21-16,-1-21 0,21 21 15,0 0-15,-20 0 0,20 0 0,21 0 16,-20 0-16,-1 0 16,22 21-16,-22 21 0,21-21 0,-20 22 15,20-1-15,-20 0 0,-1 1 16,0-1-16,-21 0 0,1 1 0,-1-1 15,0 21-15,-21-20 0,0-1 0,0 0 16,-21 1-16,0-1 0,-22 22 16,1-22-16,0 21 0,-22-20 0,1-1 15,20 0-15,-20 1 0,-1-1 16,22-21-16,0 0 0,-1 1 0,1-1 16,0 0-16,20-21 0,1 0 15,-21 0-15,21 0 0,0 0 0,-1 0 16,1 0-16,21-21 15,0 0-15,-21-1 0,21 1 16,0 0-16,0 0 0,0 0 16,0 0-16,0-1 0,21 1 0,-21 0 15,21 0-15,1 0 0</inkml:trace>
  <inkml:trace contextRef="#ctx0" brushRef="#br2" timeOffset="129391.28">2625 10880 0,'0'0'0,"0"-21"16,21 21-16,0-22 15,0 22-15,0 0 0,0 0 16,1 0-16,-1 0 16,0 0-16,0 22 0,0-1 0,0-21 15,22 42-15,-43-21 0,21 0 16,0 1-16,0 20 0,-21-21 16,21 21-16,-21 1 0,0-22 0,0 21 15,0-21-15,0 22 0,0-22 16,0 0-16,0 0 0,0 0 0,-21 1 15,0-22-15,21 21 16,-21-21-16,21-21 16,0-1-16,0 1 15,0 0-15,0-21 0,0 21 16,0-1-16,0-20 0,0 0 0,0 21 16,0-22-16,21 22 15,-21-21-15,21 21 0,0-1 0,1 1 16,-1 0-16,0 0 0,-21 0 0,21 0 15,0 21-15,0 0 0,1 0 16,-1-22-16,21 22 0,-21 0 0,0 0 16,1 0-16</inkml:trace>
  <inkml:trace contextRef="#ctx0" brushRef="#br2" timeOffset="129983.58">3810 11218 0,'0'0'0,"21"0"16,0-21-1,-21 0-15,0 0 0,21 0 16,1 0-16,-22-1 0,0 1 0,0 0 16,0 0-16,0 0 0,0 0 15,0-1-15,0 1 0,0 0 0,0-21 16,0 21-16,-22 21 0,1-22 15,0 1-15,0 21 0,0 0 0,-22 0 16,22 0-16,0 0 0,-21 0 0,21 21 16,-1 1-16,-20-1 0,21 0 15,0 0-15,0 0 0,21 22 0,-22-22 16,22 21-16,-21 0 0,21 1 16,-21-1-16,21 0 0,0-20 15,0 20-15,0-21 0,0 0 0,0 0 16,0 1-16,21-1 0,0-21 15,1 0-15,-1 0 0,0 0 16,0 0-16,0 0 0,0 0 16,22-21-16,-22-1 0,0 1 0,0 0 15,0 0-15,1-21 0,-1 20 0,0-20 16,0 21-16,-21-21 0,0 20 16,21-20-16,-21 21 0,0 0 0,0-22 15,21 22-15,-21 0 0,0 0 16,0 42 15,0 0-31,0 0 16,0 1-16,0-1 0,-21 21 0,21-21 15,0 22-15,0-22 0,0 21 0,0-21 16,0 22-16,0-22 0,0 0 16,0 21-16,21-21 0,-21 1 15,22-1-15,-1-21 0,0 0 0,0 0 16,0 0-16,0-21 15</inkml:trace>
  <inkml:trace contextRef="#ctx0" brushRef="#br2" timeOffset="130583.25">4297 10922 0,'-21'0'16,"-1"0"-1,22 21 1,0 0-16,-21 1 0,21-1 16,0 0-16,0 0 0,0 21 0,0-20 15,0-1-15,0 21 0,-21-21 16,21 0-16,0 22 0,0-22 0,0 0 16,0 0-16,0 0 0,0 1 15,21-44 16,0 1-15,1 0-16,-1 0 0,-21 0 0,21-22 16,0 22-16,0 0 0,0-21 0,1 21 15,-1-1-15,0 1 0,0 0 16,0 21-16,-21-21 0,21 21 0,1 0 16,-22 21-1,0 0 1,0 0-16,0 1 0,0-1 15,0 0-15,0 0 0,0 0 0,0 0 16,0 1-16,21-1 0,-21 0 16,21 0-16,0 0 0,-21 0 15,21-21-15,0 0 0,1 0 0,-1 0 16,0 0-16,21 0 0,-21 0 16,1-21-16,20 21 0,-21-21 0,0 0 15,0 0-15,1 0 0,-1-1 16,0-20-16,-21 21 0,0 0 0,0-22 15,0 22-15,0-21 0,0 21 16,-21 0-16,0-1 0,-1 1 0,1 21 16,0-21-16,-21 21 0,21 0 15,-1 0-15,1 0 0,0 0 16,0 0-16,0 0 16</inkml:trace>
  <inkml:trace contextRef="#ctx0" brushRef="#br2" timeOffset="131423.49">5292 10372 0,'0'0'16,"0"21"-1,0 0-15,0 21 16,0 1-16,0-1 0,0 0 0,0 1 16,0-1-16,0 22 0,0-22 15,0 0-15,0 22 0,0-22 16,-22 0-16,22 1 0,0-1 0,0 0 16,0 1-16,-21-22 0,21 0 15,0 0-15,0 0 0,0 1 0,0-1 16,0-42 15,0-1-31,0 1 0,0 0 16,0 0-16,0 0 0,0-22 0,0 22 15,0 0-15,0 0 0,0-21 16,0 20-16,0-20 0,21 21 0,1 0 16,-1 0-16,0-22 15,0 22-15,0 0 0,22 21 0,-22-21 16,21 21-16,0 0 0,1 0 15,20 21-15,-20 0 0,-1 0 0,0 0 16,-21 1-16,22-1 0,-22 0 0,0 21 16,0-21-16,-21 22 0,0-22 0,0 21 15,0-21-15,-21 22 0,-21-22 16,21 21-16,-22-21 0,1 1 0,21-1 16,-22 0-16,1 0 0,21 0 15,-21-21-15,20 0 0,-20 21 0,21-21 16,0 0-16,0 0 15,-1 0-15,22-21 0,0 0 16,0 0-16,0 0 16,0 0-16,0-1 0,0 1 15,22 0-15,-1 21 16,21-21-16</inkml:trace>
  <inkml:trace contextRef="#ctx0" brushRef="#br2" timeOffset="131983.2">6435 10859 0,'0'-22'0,"0"44"0,0-65 0,0 22 16,0 0-16,0 0 0,-22 0 0,1-1 15,0 1-15,0 0 0,0 21 16,-22-21-16,22 21 0,0 0 0,-21 0 15,21 0-15,-1 0 0,1 21 16,-21 0-16,21 0 0,0 1 0,-1-1 16,1 21-16,21-21 0,-21 22 0,21-1 15,-21 0-15,21 1 0,0-22 16,0 21-16,0 0 0,0-20 0,0 20 16,0-21-16,0 0 0,21 0 15,0 1-15,0-22 0,1 0 16,-22 21-16,21-21 0,21 0 0,-21 0 15,0 0-15,1-21 0,-1-1 0,21 1 16,-21 0-16,0 0 0,1 0 16,-1 0-16,0-1 0,0 1 0,0-21 15,0 21-15,1 0 0,-22-22 0,0 22 16,0 0-16,0-21 0,0 20 16,0 1-16,0 0 0,0 0 0,-22 21 31,22 21-31,0 0 15,-21 0-15,21 1 0,0-1 16,0 21-16,0-21 0,0 0 16,0 22-16,0-22 0,0 21 0,0-21 15,0 1-15,0-1 0,21 0 0,-21 0 16,22 0-16,-1 0 0,0-21 16,-21 22-16,21-22 0,0 0 0,0 0 15,1 0-15,-1 0 0,0 0 0,0-22 16,21 1-16,-20 0 0,-1 0 15</inkml:trace>
  <inkml:trace contextRef="#ctx0" brushRef="#br2" timeOffset="132281.01">7197 10583 0,'0'0'0,"0"-21"0,0-21 31,-22 42-31,1 0 0,0 0 0,0 0 15,0 0-15,0 21 0,-22 0 16,22 0-16,0 22 0,0-22 0,0 21 16,-1-21-16,1 22 0,0-1 0,21 0 15,0 1-15,0-22 16,0 21-16,0 1 0,0-22 0,0 21 16,0-21-16,0 0 0,21 1 0,0-1 15,1 0-15,-1 0 0,0 0 16,0-21-16,21 0 0,-20 0 0,20 0 15,-21 0-15,21 0 0,-20 0 16,-1 0-16,21-21 0,-21 21 0,22-42 16,-22 21-16,0-1 0,21 1 0,-21-21 15</inkml:trace>
  <inkml:trace contextRef="#ctx0" brushRef="#br2" timeOffset="132967.63">7641 10224 0,'0'-22'0,"0"44"0,-21-44 0,0 22 16,21 22-1,-21-1-15,21 21 0,0-21 0,0 22 16,-22-1-16,22 21 0,0-20 0,0 20 16,0-20-16,0 20 0,0-21 15,0 1-15,0-1 0,0 0 0,0 1 16,0-22-16,0 21 0,0-21 0,0 1 15,0-1-15,0 0 16,0 0-16,0 0 0,0-42 47,0 0-47,0 0 0,0 0 16,0-1-16,0 1 0,0 0 0,22-21 15,-22 21-15,21-22 0,0 22 16,0-21-16,0 21 0,0-22 0,1 22 15,20 0-15,-21 0 0,0 0 0,22-1 16,-22 22-16,0 0 0,21 0 16,-21 0-16,1 0 0,-1 22 0,-21-1 15,0 0-15,0 0 0,0 0 16,0 0-16,0 1 16,-21-1-16,-1 0 0,1-21 0,0 21 15,-21-21-15,21 21 0,-22-21 16,1 0-16,21 0 0,-22 0 0,22 21 15,-21-21-15,21 0 0,0 0 0,-1 0 16,1 0-16,0 0 16,42 0 15,0 0-31,1 22 0,-22-1 16,21 0-16,0 0 0,-21 0 0,21 0 15,0 1-15,0-1 0,-21 0 0,22 0 16,-1 21-16,0-20 15,-21-1-15,21 0 0,0 0 0,0 0 16,1 0-16,-1 1 0,0-1 0,0-21 16,0 21-16,0-21 0,1 0 15,-1 0-15,0 0 0,0 0 16,0 0-16,-21-21 16,0 0-1,0-1-15,-21 22 0,0-21 16</inkml:trace>
  <inkml:trace contextRef="#ctx0" brushRef="#br2" timeOffset="133855.34">550 11705 0,'0'21'16,"21"-21"15,1 22-31,-1-22 0,21 0 16,-21 0-16,0 0 15,22 0-15,-1 0 0,0 0 0,1 0 16,-1 0-16,0 0 0,1 0 16,20 0-16,-20 0 0,20 0 0,1 0 15,20 0-15,1 0 0,21 0 16,-22 0-16,22 0 0,0 0 0,21 0 15,0 0-15,21 0 0,0-22 0,1 22 16,20 0-16,0 0 0,1-21 16,20 21-16,1 0 0,-1-21 0,1 21 15,-1 0-15,22-21 0,-22 0 16,22 21-16,0-21 0,-22 21 0,22-22 16,-1 22-16,1-21 0,-21 21 15,-1-21-15,22 21 0,-22-21 0,-20 21 16,20 0-16,-21-21 0,-20 21 15,-1 0-15,0-21 0,-21 21 0,0-22 16,-21 22-16,0 0 0,-22 0 16,1 0-16,-22 0 0,-20 0 0,-1 0 15,0 0-15,-20 0 0,-22 22 16,-22-22 31,1 0-47,0 0 0,-21 0 0</inkml:trace>
  <inkml:trace contextRef="#ctx0" brushRef="#br2" timeOffset="134486.97">1249 12404 0,'0'-43'16,"0"65"-1,0-1 1,0 0-16,0 0 0,0 0 0,-21 22 15,21-22-15,0 21 0,-22 22 16,22-22-16,-21 0 0,21 22 0,-21-22 16,21 22-16,0-22 0,-21 0 15,0 1-15,21-1 0,-21-21 16,21 21-16,0-20 0,0-1 0,0 0 16,21-21-1,0 0 1,0-21-16,-21 0 0,21-1 15,0 1-15</inkml:trace>
  <inkml:trace contextRef="#ctx0" brushRef="#br2" timeOffset="134771.84">1609 12721 0,'0'0'0,"0"21"0,0 1 16,0-1-1,0 0-15,21-21 0,0 0 16,0 0-16,0 0 16,0 0-16,1 0 0,-1-21 15,-21 0-15,21 21 16,-21-22-16,0 1 16,-21 21-1,0 0-15,-1 0 0,1 0 0,-21 0 16,21 0-16,0 21 15,-1 1-15,22-1 0,0 0 16,0 0 0,22-21-16</inkml:trace>
  <inkml:trace contextRef="#ctx0" brushRef="#br2" timeOffset="136701.78">3556 12086 0,'21'-21'16,"0"21"-16,-21 21 0,0 0 16,0 1-16,0-1 0,0 21 15,0 0-15,0 1 0,0-1 0,0 0 16,0 1-16,-21-1 0,0 0 16,0 1-16,0-1 0,-1 22 15,-20-22-15,21 0 0,-21-21 0,-1 22 16,22-1-16,-21-21 0,21 0 15,-1 1-15,-20-1 0,21 0 0,0-21 16,0 0-16,-1 0 16,22-21-16,0 0 15,0-1-15,-21 1 0,21 0 16,0-21-16,0 21 0,0-22 0,0 22 16,0-21-16,-21 21 15,21-1-15,0-20 0,0 21 0,0 0 0,0 0 16,21 21-1,0 0-15,1 0 16,-1 21-16,0 0 16,0 0-16,0 0 0,0 22 15,-21-22-15,22 0 0,-1 21 0,0-21 16,0 1-16,0-1 0,0 0 16,1 0-16,-1-21 0,0 21 0,21-21 15,-21 0-15,22 0 0,-22 0 16,21 0-16,1 0 0,-1-21 0,-21 0 15,21 0-15,1 0 0,-1-1 16,-21 1-16,22 0 0,-22 0 0,0 0 16,0-22-16,0 22 0,-21 0 15,0 0-15,0 0 0,0 0 16,0-1-16,0 1 0,0 0 0,-21 0 16,0 21-16,0 0 0,0 0 15,-1 0-15,1 0 0,0 0 16,0 21-16,21 0 0,0 22 0,0-22 15,0 0-15,0 21 0,0-21 16,0 1-16,0 20 0,0-21 0,0 0 16,0 0-16,21 1 0,0-1 15,0 0-15,22-21 0,-22 0 16,0 0-16,21 0 0,-20 0 0,20 0 16,0 0-16,-21-21 0,22 0 15,-22 21-15,21-22 0,-21 1 0,22 0 16,-22 0-16,0 0 0,0-22 15,0 22-15,-21 0 0,0 0 0,0 0 16,0 0-16,0-1 0,0 1 16,0 42-1,0 1 1,-21-1-16,0 0 0,21 0 16,0 21-16,0-20 0,-21-1 0,21 0 15,0 0-15,-21 0 0,21 0 16,0 1-16,0-1 0,0 0 15,0-42 17,0 0-32,0-1 15,0 1-15,21 21 0,-21-21 16,21-21-16,-21 21 0,21-1 0,0 1 16,-21 0-16,22 0 0,-1 0 15,-21 0-15,21 21 0,0 0 0,0 0 16,0 0-16,1 0 0,-1 0 15,-21 21-15,21-21 16,-21 21-16,21 0 0,-21 0 0,0 0 0,21 1 16,-21-1-16,21 0 15,-21 0-15,22 0 0,-1 0 0,-21 1 16,21-1-16,0 0 0,0-21 0,0 21 16,22-21-16,-22 0 0,0 0 15,21 0-15,1 0 0,-22 0 0,21 0 16,1 0-16,-22-21 0,21 0 15,-21 0-15,22-1 0,-22 1 0,21 0 16,-21 0-16,22 0 0,-22 0 0,0-22 16,-21 22-16,0 0 0,21-21 15,-21 20-15,0 1 0,0 0 16,0 0-16,0 0 0,0 0 0,-21 21 16,0 0-16,0 0 0,-1 0 15,1 0-15,-21 21 0,21 0 0,0 0 16,-1 0-16,1 0 0,0 1 15,0-1-15,21 0 0,-21 0 0,21 0 16,0 0-16,0 1 0,0-1 0,0 0 16,21 0-16,0-21 15,0 0-15,0 0 0,22 0 0,-22 0 16,0 0-16,0-21 0,22 21 16,-22-21-16,0 0 0,0 21 0,21-22 15,-20 1-15,-1 0 0,-21 0 16,21 21-16,-21-21 0,21 0 15,-21-1-15,0 1 0,-21 21 32,21 21-32,-21-21 15,21 22-15,0-1 0,-21 0 0,-1 0 16,22 21-16,-21-20 0,21 20 16,0 0-16,0-21 0,0 22 0,0 20 15,0-20-15,0-1 0,0 0 0,0 22 16,0-22-16,0 22 0,0-22 15,0 0-15,0 1 0,0 20 0,0-21 16,0 1-16,0 20 0,0-20 16,0-1-16,0 0 0,0 1 15,0-1-15,0 0 0,-21 1 0,0-22 16,0 21-16,0-21 0,-1 0 0,1-21 16,-21 22-16,21-22 0,-22 0 15,22 0-15,-21 0 0,0-22 0,-22 1 16,22 21-16,-1-42 0,1 21 0,0 0 15,-1-22-15,1 1 0,0 0 16,21-1-16,-1 1 0,1 0 0,21-1 16,0 22-16,0-21 0,0 21 15,21-22-15,1 22 0,-1 0 0,0-21 16,21 20-16,-21 1 0,22-21 16,-1 21-16,0 0 0,1-22 0,-1 1 15</inkml:trace>
  <inkml:trace contextRef="#ctx0" brushRef="#br2" timeOffset="137023.59">6138 12044 0,'0'0'16,"-21"-21"-16,21 0 0,-21-1 15,0 22-15,0 0 16,21 22-16,-22-1 0,1 0 16,21 21-16,0-21 0,0 22 15,0-1-15,-21 0 0,21 1 0,0-1 16,-21 0-16,21 1 0,0-1 0,0-21 16,-21 22-16,21-22 0,-21 0 15,21 0-15,0 0 0,0 0 0,0 1 16,0-1-16,21-21 31,0-21-31,0 21 0,0-22 0,0 1 16,22 0-16,-22 0 0</inkml:trace>
  <inkml:trace contextRef="#ctx0" brushRef="#br2" timeOffset="137479.31">6350 12002 0,'0'-22'0,"0"44"0,0-65 0,0 64 31,0 1-31,0-1 16,0 21-16,0-21 0,0 22 0,0-1 15,0 0-15,0 1 0,0-1 16,0 0-16,0 1 0,0-22 0,0 21 16,-21-21-16,21 22 15,-21-22-15,21 0 0,-22 0 0,22 0 16,0 0-16,-21 1 15,21-44 17,0 1-32,0 0 0,0 0 15,0 0-15,21 0 0,-21-22 16,22 22-16,-1-21 0,0-1 0,0 1 16,21 21-16,-20-21 0,-1 20 15,21 1-15,-21 0 0,22 21 0,-22 0 16,0 0-16,21 21 0,-21 0 0,-21 1 15,22 20-15,-22-21 16,0 21-16,0-20 0,0 20 0,0-21 16,0 21-16,0-20 0,0-1 0,-22 0 15,22 0-15,-21 0 0,21 0 16,0 1-16,-21-22 0,21 21 0,-21-21 16,0-21 15,21-1-31,-21 22 0</inkml:trace>
  <inkml:trace contextRef="#ctx0" brushRef="#br2" timeOffset="137679.37">5821 12319 0,'0'0'0,"-21"0"0,-1 21 31,44-21-16,-1 0-15,0 0 0,0 0 0,0 0 16,22 0-16,-22 0 0,21 0 0,-21 0 16,22 0-16,-1 0 0,-21 0 15,21 0-15,-20 0 0,-1 0 0,0 0 16,0 0-16,0-21 0</inkml:trace>
  <inkml:trace contextRef="#ctx0" brushRef="#br2" timeOffset="138203.18">8340 11917 0,'0'0'0,"0"-21"0,0 0 0,0-1 15,-22 22 1,22 22 0,0-1-16,-21 0 0,0 0 0,0 21 15,21 1-15,-21-1 0,21 0 0,0 1 16,-21-1-16,-1 0 0,22 1 15,0-1-15,0 0 0,-21 1 0,21-22 16,0 21-16,0-21 0,0 1 0,0-1 16,0 0-16,0 0 15,21-21-15,1 0 0,-1 0 16,0 0-16,0 0 0,0 0 16,0 0-16,-21-21 0,22 21 15,-1-21-15</inkml:trace>
  <inkml:trace contextRef="#ctx0" brushRef="#br2" timeOffset="138435.1">8170 12277 0,'0'0'0,"-21"0"0,0 21 0,0-21 15,42 0 32,0 0-47,0 0 0,0 0 16,1 0-16,-1 0 0,0 0 0,21 0 15,-21 0-15,1 0 0,20-21 16,-21 0-16,21 21 0,-20 0 0,20 0 16</inkml:trace>
  <inkml:trace contextRef="#ctx0" brushRef="#br2" timeOffset="138811.9">8699 12319 0,'0'0'0,"22"0"47,-1-21-47,0 21 16,-21-21-16,21 21 0,0-21 0,0 21 15,1-22-15,-1 1 0,0 0 16,0 21-16,0-21 0,0 0 0,-21 0 16,-21 21-1,0 0 1,0 0-16,0 21 0,0-21 16,-1 21-16,1 0 0,0 0 0,0 0 15,21 22-15,0-22 0,0 0 16,0 21-16,0-20 0,0-1 0,0 0 15,0 0-15,0 0 0,21 0 16,0-21-16,0 0 0,1 22 16,-1-22-16,0 0 0,0 0 0,21 0 15,-20 0-15,-1 0 0,0 0 16,21 0-16,-21-22 0,1 22 0,-1-21 16</inkml:trace>
  <inkml:trace contextRef="#ctx0" brushRef="#br2" timeOffset="139315.6">9271 12171 0,'0'0'0,"0"-21"0,0 0 16,0-1-16,0 1 0,21 0 0,0 0 15,0 21-15,1-21 0,-1 21 16,0 0-16,0 0 0,0 0 16,0 0-16,1 21 0,-1 0 0,0 0 15,0 0-15,0 1 0,0 20 16,1-21-16,-22 0 0,0 22 0,0-22 15,0 0-15,0 0 0,0 21 0,-22-20 16,1-1-16,0-21 16,0 21-16,0 0 0,0 0 0,-1-21 15,1 21-15,0-21 16,21-21 15,21 0-31,0 21 0,1-21 0,-1 0 16,0 0-16,0-1 0,0-20 15,22 21-15,-22-21 0,0-1 0,21 22 16,-21-21-16,1-1 0,20 22 0,-21 0 16,0 0-16,0 0 15,1 21-15,-22 21 16,0 0-16,-22 0 16,1 0-16,0 22 0,0-22 15,0 21-15,0-21 0,-1 22 0,22-22 16,0 21-16,-21-21 0,21 1 15,0-1-15,0 0 0,0 0 0,0 0 16,0 0-16,21 1 0,1-22 16,-1 0-16,0 0 0,0 0 15,0 0-15,0 0 0,22 0 0,-22 0 16,21 0-16,1-22 0,-22 1 0,21 0 16,0 0-16</inkml:trace>
  <inkml:trace contextRef="#ctx0" brushRef="#br2" timeOffset="139576.46">10499 11790 0,'0'-21'0,"0"42"0,0-63 0,0 20 0,-22 22 15,1 0 1,0 22-16,21-1 16,-21 0-16,0 21 0,21 1 0,-21-1 15,21 0-15,-22 1 0,1-1 0,21 0 16,0 1-16,0-1 0,0 0 15,0 1-15,0-22 0,0 0 0,0 21 16,0-21-16,0 1 0,0-1 0,21 0 16,1-21-1,-1 0-15,0 0 0,0 0 16,0 0-16,0-21 0,1 0 16,-1 21-16,0-22 0,-21-20 15</inkml:trace>
  <inkml:trace contextRef="#ctx0" brushRef="#br2" timeOffset="139751.4">10266 11875 0,'0'21'0,"0"-42"0,-21 42 0,21 0 0,0 0 16,21 0-1,0-21-15,0 0 0,0 0 16,0 21-16,1-21 0,-1 0 0,0 0 15,0 0-15,0 0 0,0-21 0,1 21 16,-1-21-16</inkml:trace>
  <inkml:trace contextRef="#ctx0" brushRef="#br2" timeOffset="140215.57">11790 11748 0,'0'84'31,"0"-41"-31,0-22 0,0 21 15,-21-21-15,21 22 0,0-22 0,0 21 16,-22-21-16,22 22 0,0-22 0,-21 0 16,21 21-16,0-21 0,0 1 15,0-1-15,0 0 0,21-21 47,1 0-47,-1-21 0,21 0 0,-21-1 16</inkml:trace>
  <inkml:trace contextRef="#ctx0" brushRef="#br2" timeOffset="140580.34">12382 11811 0,'43'-21'15,"-86"42"-15,107-63 0,-64 21 0,-21 21 32,0 0-32,-1 21 0,-20-21 15,21 21-15,0 0 0,0 0 16,-22-21-16,22 21 0,21 1 0,-21-1 15,21 0-15,0 0 16,21 0 0,0 0-16,22-21 15,-22 0-15,0 0 0,0 22 0,21-22 16,-20 0-16,-1 21 0,21-21 16,-21 0-16,0 21 0,1-21 0,-1 21 15,0-21-15,0 21 0,-21 0 16,21 1-16,-21-1 15,-21 0 1,0-21-16,-21 0 0,20 0 16,-20 21-16,0-21 0,-1 0 0,1 0 15,0 0-15,-1 0 0,1 0 16,0 0-16,21 0 0,-22 0 0,22-21 16,0 0-16,0 21 0,21-21 15,0-1-15</inkml:trace>
  <inkml:trace contextRef="#ctx0" brushRef="#br2" timeOffset="140780.24">11853 11515 0,'0'0'0,"-21"-21"31,42 21 0,0 0-31,1 0 16,-1 0-16,0 0 16,0 0-1</inkml:trace>
  <inkml:trace contextRef="#ctx0" brushRef="#br2" timeOffset="141238.97">13864 11578 0,'0'-21'0,"0"42"0,0-63 0,0 0 16,21 20-16,-21-20 0,0 21 0,21 0 16,1 0-16,-22-1 0,21 1 0,-21 64 31,0-22-16,0 21-15,0-21 0,0 22 0,0-1 16,0 0-16,-21 1 0,21-1 16,-22 0-16,1 1 0,0-1 0,21-21 15,0 21-15,-21 1 0,0-22 16,21 21-16,0-21 0,0 1 16,0-1-16,0 0 0,0 0 0,0 0 15,0 0-15,21-21 31,0 0-31</inkml:trace>
  <inkml:trace contextRef="#ctx0" brushRef="#br2" timeOffset="142111.47">13716 11811 0,'0'0'0,"-21"0"15,21 21-15,21-21 16,0 0 0,21 0-16,-20 0 0,20-21 15,-21 0-15,21 21 0,1 0 0,-1-21 16,0 21-16,22-21 0,-22 21 0,1 0 16,-1-22-16,0 22 0,1 0 15,-1 0-15,-21 0 0,0 0 0,0 0 16,-21 22-1,0-1-15,-21 0 0,0 0 16,0 0-16,0 0 0,0 22 16,-1-22-16,1 0 0,0 0 15,0 22-15,21-22 0,0 0 0,0 0 16,0 0-16,0 0 0,0 1 0,0-1 16,21-21-1,0 0-15,0 0 0,22 0 0,-22 0 16,0 0-16,0 0 0,0 0 0,22 0 15,-22-21-15,0-1 0,0 1 16,0 0-16,-21 0 0,0 0 16,0-22-16,0 22 0,0 0 15,0 0-15,-21 0 0,0 0 0,0-1 16,0 1-16,0 0 0,-1 0 16,1 21-16,0 0 0,0-21 15,0 21-15,42-21 31,0 21-31,0 0 0,0 0 16,22-22-16,-22 22 0,21 0 0,1 0 16,-1 0-16,-21 0 0,21 0 0,1 0 15,-22-21-15,21 21 0,-21 0 16,22 0-16,-22 0 0,0 0 0,0 21 16,-21 1-16,0-1 0,0 0 15,0 0-15,0 0 16,-21 0-16,0 1 0,21 20 15,0-21-15,-21 0 0,0 0 0,21 1 16,0-1-16,0 0 0,0 0 16,0 0-16,0 0 0,21-21 15,0 0-15,0 0 0,0 0 16,0 0-16,1 0 0,-1 0 0,0 0 16,0 0-16,0-21 0,0 0 0,1 21 15,-1-21-15,0 0 0,0 0 16,0-1-16,-21-20 0,0 21 0,0 0 15,0-22-15,0 22 0,0 0 0,0-21 16,0 21-16,-21-1 0,0 1 16,0 0-16,0 21 0,-1 0 15,1-21-15,0 21 0,0 0 0,0 0 16,0 0-16,-1 0 0,1 0 16,21 21-16,-21 0 0,21 0 15,0 1-15,21-22 16,0 0-16,1 0 0,20 0 15,-21 0-15</inkml:trace>
  <inkml:trace contextRef="#ctx0" brushRef="#br2" timeOffset="142671.16">16235 11303 0,'0'0'0,"-21"0"16,21 21-16,0 0 0,0 1 15,0-1-15,0 0 0,0 0 16,0 21-16,-22 1 0,22-22 0,0 21 16,0-21-16,0 22 0,0-22 15,0 21-15,0-21 0,0 22 0,0-22 16,0 21-16,-21-21 0,21 22 0,0-22 15,-21 0-15,21 0 0,0 0 16,0 1-16,0-44 47,0 1-47,0 0 16,0 0-16,0 0 0,0 0 0,21-1 15,0 1-15,1 0 0,-1-21 0,0 21 16,21-1-16,-21 1 0,22 0 15,-1 0-15,0 0 0,1 0 0,-22 21 16,21 0-16,-21 0 0,22 0 16,-22 21-16,0-21 0,-21 21 15,0 0-15,21 0 0,-21 0 0,0 1 16,0-1-16,0 0 0,0 21 0,0-21 16,-21 1-16,0-1 0,0-21 15,0 21-15,-1 0 0,-20 0 0,21-21 16,-21 21-16,20-21 0,-20 0 15,0 22-15,21-22 0,-22 0 0,1 0 16,21 0-16,0 0 0,-1 0 0,1 0 16,21-22-1,21 1-15,1 21 16,-1-21-16</inkml:trace>
  <inkml:trace contextRef="#ctx0" brushRef="#br2" timeOffset="142940.01">16976 11557 0,'-22'64'16,"1"-43"-16,0 0 0,21 0 0,-21 0 15,21 0-15,0 1 16,0-1-16,0 0 0,0 0 0,-21 0 15,21 0-15,0 1 16,0-1 0,21-21 15,-21-21-31,0-1 16,21 1-16</inkml:trace>
  <inkml:trace contextRef="#ctx0" brushRef="#br2" timeOffset="143263.81">17018 11240 0,'0'0'0,"-64"0"32,64 21-1,22-21-31,-1 0 15,0 0 1,0 0-16,-21-21 0,0-1 16,0 1-16,0 0 15,-21 0 1,0 21-16,0 0 16,-1 0-16,1 0 15,0 21-15,21 0 16,-21 0-16,21 22 0,0-22 15,0 0-15,0 0 0,0 0 16,0 1-16,0-1 0,0 0 0,0 0 16</inkml:trace>
  <inkml:trace contextRef="#ctx0" brushRef="#br2" timeOffset="144055.34">17780 11557 0,'0'0'0,"0"-21"0,0 0 16,0 0-16,-21-1 0,0 22 0,21-21 16,-22 21-16,1 0 0,0 0 15,0 0-15,0 0 0,-22 0 0,22 0 16,-21 0-16,21 21 0,-22 1 0,1-1 15,21 21-15,-21-21 0,20 0 16,1 22-16,21-22 0,0 0 0,0 0 16,0 0-16,0 1 0,0-1 15,0 0-15,21 0 16,1-21-16,-1 0 0,0 0 0,21 0 16,-21 0-16,1 0 0,20 0 0,-21 0 15,0 0-15,0 0 0,1-21 16,-1 21-16,21-21 0,-42 0 0,21 21 15,0-22-15,1 1 0,-1 21 0,-21-21 16,21 0-16,-21 42 47,0 0-47,0 0 16,0 22-16,-21-22 0,21 0 15,-21 21-15,-1 1 0,22-1 0,0 0 16,0 1-16,-21 20 0,21-20 15,0 20-15,-21-21 0,21 22 0,0-1 16,0-20-16,0 20 0,0-20 0,0 20 16,0 1-16,0-1 0,21-21 15,-21 22-15,21-1 0,1 1 0,-22-1 16,21 1-16,-21-22 0,0 22 0,21-22 16,-21 0-16,0 22 15,0-22-15,0 1 0,21-22 0,-21 21 0,0 0 16,0-20-16,0-1 0,0 21 15,0-21-15,-21 0 0,0-21 16,0 0-16,-1 0 16,1 0-16,0 0 0,0-21 15,0 0-15,0 0 0,-1-21 0,1 20 16,-21-20-16,21 0 0,-22-1 16,1-20-16,21-1 0,-21 1 0,20-1 15,1 1-15,0-22 0,21 22 0,0-22 16,0 22-16,0-1 0,0 1 15,21-1-15,-21 22 0,21-1 0,1-20 16,20 21-16,-21-1 0,0 22 0,0-21 16,-21-1-16,22 1 15,-1 21-15,0-21 0,-21-1 0,0 1 16,21 0-16,-21 20 0,21-20 0</inkml:trace>
  <inkml:trace contextRef="#ctx0" brushRef="#br2" timeOffset="169703.24">1016 14139 0,'0'-21'16,"0"0"109,0 0-110</inkml:trace>
  <inkml:trace contextRef="#ctx0" brushRef="#br2" timeOffset="170504.91">1185 14034 0,'-42'-22'32,"21"22"-32,0 0 15,21-21-15,-22 21 16,22-21-16,0 0 15,0 0 1,0 0-16,0-1 16,22 1-16,-1 21 0,-21-21 15,21 0-15,0 21 0,-21-21 16,21 21-16,0 0 0,1 0 0,-22-21 16,21 21-16,0 0 0,0 0 15,0 21-15,0-21 16,-21 21-16,22 0 0,-1 0 0,-21 0 15,21 22-15,-21-22 0,21 21 16,-21-21-16,0 22 0,0-1 0,0-21 16,0 22-16,-21-1 0,0 0 15,0 1-15,-1-1 0,-20 0 16,21 1-16,-21-1 0,20 0 16,-20 1-16,21-1 0,0-21 15,-22 21-15,22-20 0,0-1 0,0 0 16,0-21-16,0 21 0,-1-21 15,1 0-15,0 0 0,0 0 16,0 0-16,0-21 0,21 0 16,-22 0-16,1-1 0,0 1 0,21 0 15,0-21-15,-21 21 0,21-22 16,-21 22-16,21-21 0,0-1 16,0 22-16,0 0 0,0 0 0,0 0 15,21 0-15,0 21 16,0 0-16,0 0 0,1 0 0,-1 0 15,0 0-15,21 21 0,-21 0 16,1 21-16,-1-21 0,21 22 16,-21-22-16,0 21 0,1-21 0,-1 22 15,0-22-15,0 0 0,0 0 16,-21 0-16,21 1 0,1-1 16,-22 0-16,21-21 15,0 0-15,0 0 16,0 0-16,0-21 15,-21 0 1,22-1-16</inkml:trace>
  <inkml:trace contextRef="#ctx0" brushRef="#br2" timeOffset="170855.58">1905 14393 0,'0'0'15,"21"0"-15,0 0 16,0-21 0,1 0-1,-22 0-15,0 0 0,0 0 16,0-1-16,0 1 15,-22 21-15,1 0 16,0 0-16,0 0 0,0 0 16,0 0-1,21 21-15,0 1 16,0-1-16,0 0 16,0 0-16,0-42 46</inkml:trace>
  <inkml:trace contextRef="#ctx0" brushRef="#br2" timeOffset="184055.52">3662 13801 0,'0'0'0,"0"-21"16,21 21 0,-21-22-16,21 22 15,-21-21-15,21 0 16,0 0-1,-21 0-15,0 0 0,22 21 16,-22-22-16,21 22 0,-21-21 16,21 0-16,-21 0 15,0 0-15,21 0 0,-21-1 16,0 1-16,0 0 31,-21 21-31,0 0 0,0 0 0,-1 0 16,1 0-16,0 0 0,-21 0 15,21 0-15,-22 21 0,22-21 0,-21 21 16,-1 1-16,22-22 0,0 21 16,-21 21-16,21-21 0,-1 0 0,1 1 15,0-1-15,0 21 0,21-21 16,0 0-16,-21 1 0,21-1 16,0 0-16,0 0 0,0 0 15,21 0 1,0-21-16,0 22 0,0-22 15,1 0-15,-1 0 0,21 0 0,-21 0 16,22 0-16,-1 0 0,-21 0 16,21 0-16,1 0 0,-1 0 0,-21 21 15,22-21-15,-22 0 0,21 0 16,-21 0-16,0 21 0,1-21 0,-1 21 16,-21 0-16,0 0 15,0 1-15,0-1 16,-21 0-16,-22 0 0,22 0 15,-21-21-15,-1 21 0,1 1 16,0-1-16,-1-21 0,1 21 0,0-21 16,-1 0-16,1 0 0,21 0 15,-21 0-15,20 0 0,-20 0 0,21 0 16,0 0-16,0 0 0,-1 0 16,1 0-16,21-21 0,-21 21 15,21-21-15,0-1 16,0 1-16,-21 21 0,21-21 0,0 0 15,0 0 1,21 21-16,0 0 16,0-21-16,1 21 15,-1 0-15,21 0 0,-21 0 0,22 0 16,-1 0-16,-21 0 0</inkml:trace>
  <inkml:trace contextRef="#ctx0" brushRef="#br2" timeOffset="184459.29">4212 13737 0,'0'21'47,"0"1"-32,0-1-15,0 0 0,0 0 16,0 21-16,0-20 0,0 20 0,0 0 16,0 1-16,0-1 0,0 21 15,0 1-15,0-1 0,21 1 0,-21-1 16,21 22-16,-21-21 0,0-1 0,0 1 16,0 20-16,0-20 0,0-1 15,0 1-15,0 20 0,0-20 0,0-1 16,0 1-16,0-1 15,0 1-15,0-1 0,0-20 0,0-1 16,0 0-16,0-20 0,0 20 0,0-21 16,0 0-16,0 0 0,0 1 15,0-44 1,22 1 0,-22 0-16,0 0 0,0 0 0,0-22 15,21 1-15,-21-21 0</inkml:trace>
  <inkml:trace contextRef="#ctx0" brushRef="#br2" timeOffset="184865.06">4339 14139 0,'0'0'0,"-21"-21"0,0 0 0,21 0 15,-21 0-15,-1 0 0,22-1 16,-21 22-16,21-21 0,0 0 0,0 0 15,0 0-15,0 0 16,21-1-16,1 1 0,-1 21 16,21-21-16,-21 21 0,22-21 15,-1 21-15,-21 0 0,21 0 16,1 0-16,-1 0 0,-21 0 0,22 0 16,-1 21-16,-21 0 0,0 0 0,0 1 15,1 20-15,-1-21 0,-21 0 16,0 0-16,0 22 0,0-22 15,-21 0-15,-1 0 0,1 0 0,-21 22 16,21-43-16,-22 21 0,1 0 16,21 0-16,-21 0 0,-1 1 0,22-22 15,0 21-15,0-21 0,0 0 16,21-21 15,0-1-15,0 1-16,21 0 0,0 21 0,0-21 15,0 0-15</inkml:trace>
  <inkml:trace contextRef="#ctx0" brushRef="#br2" timeOffset="185511.69">5609 13822 0,'0'0'0,"0"-21"15,0 0-15,-21-1 0,0 22 16,0-21-16,-1 0 0,-20 0 0,21 21 16,0-21-16,0 0 0,-1 21 15,-20 0-15,21 0 0,0 0 0,0 0 16,-1 0-16,22 21 0,-21-21 0,0 21 15,0 0-15,0 21 0,21-20 16,0-1-16,0 21 0,-21 0 0,21-20 16,0 20-16,0-21 0,0 21 15,0-20-15,0-1 0,0 21 0,0-21 16,0 0-16,21-21 0,-21 22 16,21-1-16,0-21 0,0 0 15,0 0-15,1 0 16,-1 0-16,0 0 0,0 0 15,0 0-15,0-21 0,1-1 0,-1 1 16,-21 0-16,21 0 0,0 0 0,0-22 16,0 22-16,1-21 0,-22 21 15,0-22-15,21 1 0,0 0 0,-21 21 16,0-1-16,0-20 0,0 21 16,0 0-16,0 42 31,0 0-16,0 0-15,0 22 0,0-22 0,0 0 16,0 21-16,0-21 0,21 22 16,0-22-16,-21 0 0,21 0 0,1 0 15,-22 1-15,21-1 0,0 0 0,-21 0 16,0 0-16,21-21 0,0 21 16,0-21-16,-21 22 15,22-22-15,-1 0 0,0 0 16,0 0-16,0-22 15,0 1-15,1 21 0,-22-21 0,21 0 16,0 0-16,0 0 0</inkml:trace>
  <inkml:trace contextRef="#ctx0" brushRef="#br2" timeOffset="185831.5">6435 13547 0,'-22'0'16,"1"0"-16,0 0 0,0 0 16,0 0-16,0 21 15,-1-21-15,1 21 0,21 0 0,-21 0 16,21 1-16,-21-1 0,21 0 0,-21 21 16,21-21-16,0 1 15,0 20-15,0-21 0,0 0 0,0 22 16,0-22-16,0 0 0,0 0 0,0 0 15,0 0-15,21 1 0,0-1 16,0 0-16,0-21 16,1 0-16,-1 0 0,0 0 15,0 0-15,0 0 0,0 0 16,1 0-16,-1 0 0,0-21 0,21 0 16,-21 21-16,1-22 0,-1 1 15,0 0-15</inkml:trace>
  <inkml:trace contextRef="#ctx0" brushRef="#br2" timeOffset="186647.03">6816 13695 0,'0'0'0,"-22"21"16,22 0-16,-21-21 15,21 21-15,0 1 16,0-1-1,21-21 1,1 0-16,-1 0 0,0 0 16,0 0-16,0 0 0,0-21 0,1 21 15,-1-22-15,-21 1 16,21 21-16,0-21 0,0 0 0,-21 0 16,0 0-16,21-1 15,-21 1-15,0 0 0,0 0 16,0 0-16,0 0 0,0-1 15,-21 22 1,0 0-16,0 22 16,21-1-16,-21-21 15,21 21-15,-21 0 0,21 0 0,0 0 16,0 22-16,0-22 0,0 0 0,0 0 16,0 0-16,0 1 15,0-1-15,0 0 0,0 0 0,0 0 16,21 0-16,0-21 15,0 0-15,21 0 0,-20 0 0,-1 0 16,21 0-16,-21 0 0,22 0 0,-1 0 16,-21 0-16,21 0 0,-20-21 15,-1 21-15,0-21 0,21 0 0,-21 21 16,1-21-16,-1 0 0,0-1 0,0-20 16,-21 21-16,21 0 0,0 0 15,1-22-15,-1 22 0,-21 0 0,21-21 16,0 20-16,-21 1 15,0 0-15,0 0 16,-21 21 0,0 0-1,0 21-15,-1 0 0,1-21 0,0 21 16,21 1-16,-21-1 0,21 21 0,-21-21 16,21 0-16,0 1 0,0-1 15,0 0-15,0 0 0,0 0 0,0 0 16,21 1-16,0-22 15,0 0-15,-21 21 0,21-21 0,1 0 16,-1 0-16,0 0 0,0 0 16,0 0-16,0 0 15,1 0 1,-22 21-16,21-21 0,-21 21 16,-21 0-1,-1-21 1,1 21-16,0-21 15,0 0-15,21 22 16,-21-22-16,0 0 16,-1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1T02:05:17.49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1058 550 0,'0'0'0,"-21"-21"0,21 0 0,-21 0 16,0 0-16,21 0 0,0-1 15,0 1-15,-21 0 0,21 0 16,-22 0-16,22 0 0,0 42 31,0 0-15,0 21-16,22-21 0,-1 22 15,0 20-15,0-20 0,0 20 16,0 1-16,22-1 0,-1 1 0,-21-1 16,22 1-16,-1-1 0,-21 1 15,21-22-15,1 0 0,-22 1 0,0-1 16,21-21-16,-20 0 0,-1 0 15,0 1-15,0-1 0,0-21 16,0 0 0,-21-21-1,0-1-15,0 1 16,0 0-16,0 0 16</inkml:trace>
  <inkml:trace contextRef="#ctx0" brushRef="#br0" timeOffset="285.83">1609 360 0,'0'-21'0,"0"42"0,0-63 16,-22 63 0,1-21-1,0 42-15,0-21 0,0 22 0,-22 20 16,22-21-16,-21 22 15,21-1-15,-22 1 0,1-1 0,0 1 16,-22-1-16,22 1 0,0-1 16,-1 1-16,22-22 0,-21 1 0,21-1 15,-1-21-15,1 21 0,0-20 16,21-1-16,0 0 0,0 0 16,21-21-1,0 0 1</inkml:trace>
  <inkml:trace contextRef="#ctx0" brushRef="#br0" timeOffset="640.63">1524 1016 0,'0'0'0,"21"-21"0,-21 0 0,21 21 16,-21-21-16,0 42 31,0 0-31,0 0 0,0 21 0,0-20 16,0 20-16,0 0 0,0 1 15,0-1-15,0 0 0,0 22 0,0-1 16,0 1-16,0 20 0,0-20 16,0 21-16,0-1 0,-21-20 15,21 20-15,-21 1 0,21-21 16,0-1-16,-21 1 0,0-1 15,21 1-15,-22-1 0,22 1 0,0-22 16,-21 0-16,21-21 0,0 22 16,0-22-16,-21 0 0,21 0 0,0-42 31,0 0-31,0 0 0,0-22 16,0 1-16,21 0 0</inkml:trace>
  <inkml:trace contextRef="#ctx0" brushRef="#br0" timeOffset="986.43">1609 1228 0,'0'0'0,"0"-21"0,0-22 16,0 22-16,0 0 0,0 0 0,0-22 15,0 22-15,0 0 0,0 0 16,21 0-16,-21 0 0,21-1 15,0 22-15,0 0 0,22 0 16,-22 0-16,0 0 0,0 0 16,0 0-16,0 22 0,1-1 0,-1 21 15,0-21-15,-21 22 16,0-1-16,0 0 0,0 1 0,0-22 16,-21 21-16,0 0 0,-1-20 15,1-1-15,0 21 0,0-21 0,-21 0 16,20-21-16,1 22 0,0-1 15,0-21-15,0 0 0,0 21 0,-1-21 16,22-21 0,0 0-1,22 21-15</inkml:trace>
  <inkml:trace contextRef="#ctx0" brushRef="#br0" timeOffset="1556.8">2561 1058 0,'0'-21'0,"0"42"0,0-63 16,0 21-16,0 0 0,0 0 16,0-1-16,0 1 0,0 0 15,-21 0-15,0 0 16,0 21-16,-1 0 15,1 0-15,0 0 0,0 21 16,0 0-16,0 0 0,-22 22 16,22-22-16,-21 21 0,21 22 0,-22-22 15,22 0-15,0 1 0,0-1 16,21 0-16,0-21 0,0 22 0,0-22 16,0 0-16,0 0 0,0 0 15,0 1-15,21-22 0,0 21 16,0-21-16,22 0 0,-22 0 15,0 0-15,21-21 0,1-1 16,-22 22-16,21-21 0,0-21 0,-20 21 16,20 0-16,-21-22 0,0 22 15,0-21-15,1-1 0,-1 1 16,-21 0-16,0-1 0,0 1 0,0 0 16,0 21-16,0-1 0,0 1 15,0 0-15,-21 21 16,-1 21-16,1 0 15,21 22-15,0-22 0,-21 21 16,0 1-16,21-1 0,0 0 0,0 1 16,0-22-16,0 21 0,0-21 15,0 22-15,0-22 0,0 0 0,0 0 16,0 0-16,21-21 16,-21 21-16,21-21 0,22 0 0,-22 0 15,0 0-15,0 0 0,0 0 16,22 0-16,-22 0 0,0-21 0,21 0 15,-21 0-15,1-21 0</inkml:trace>
  <inkml:trace contextRef="#ctx0" brushRef="#br0" timeOffset="1832.64">3175 677 0,'0'-21'15,"0"42"-15,0-63 0,0 21 0,0 0 0,-21 21 31,0 21-15,21 0-16,0 21 0,0 1 16,-22-1-16,22 0 0,0 1 0,-21 20 15,21-20-15,0-1 0,0 21 16,-21-20-16,21-22 0,-21 21 16,21 1-16,0-22 0,0 21 0,0-21 15,0 0-15,0 1 0,0-1 16,0 0-16,21-21 15,0 0 1,0-21-16,-21 0 0,22-1 16</inkml:trace>
  <inkml:trace contextRef="#ctx0" brushRef="#br0" timeOffset="2372.34">3556 656 0,'0'-42'16,"0"84"-16,0-105 0,0 42 0,0-1 15,0 44 17,0-1-32,0 0 0,0 0 15,0 21-15,0 1 0,0-1 16,0 0-16,0 22 0,0-22 0,-21 1 16,21-1-16,-21 21 15,-1-41-15,22 20 0,0 0 0,0 1 16,-21-22-16,21 0 0,0 0 15,-21 0-15,21 0 0,0 1 0,0-1 16,0-42 15,0-1-15,0 1-16,0 0 0,0 0 16,0 0-16,0-22 0,0 1 0,21 21 15,-21-21-15,21-1 0,1 1 16,-22 0-16,21 20 0,0-20 15,0 21-15,0 0 0,22 0 16,-22-1-16,21 1 0,-21 21 0,22 0 16,-1 0-16,-21 0 0,21 0 15,1 0-15,-22 21 0,0 22 0,21-22 16,-20 21-16,-1-21 0,-21 22 16,0-1-16,0-21 0,0 22 0,0-1 15,0-21-15,0 21 0,-21-20 16,21-1-16,-22 0 0,1 0 0,0 0 15,21 0-15,-21-21 16,0 0-16,0 0 31,-1-21-15,22 0-16,-21 0 0</inkml:trace>
  <inkml:trace contextRef="#ctx0" brushRef="#br0" timeOffset="2583.85">3006 868 0,'0'0'0,"-22"0"0,1 0 16,0 0 0,42 0-1,0 0 1,1-21-16,-1 21 0,0 0 15,21 0-15,-21 0 0,1-21 0,20 21 16,-21-22-16,21 22 0,-20 0 16,20 0-16</inkml:trace>
  <inkml:trace contextRef="#ctx0" brushRef="#br0" timeOffset="3396.38">5228 423 0,'0'0'0,"0"-21"0,-21 0 0,21 0 16,-21 21 0,21 21-1,0 0-15,0 0 0,0 1 16,0 20-16,0 0 0,0 1 0,0-1 16,0 21-16,0-20 0,0 20 15,0 1-15,0-22 0,0 22 16,0-22-16,0 0 0,0 1 0,-21-1 15,21 0-15,-22-21 0,1 1 16,21-1-16,0 0 0,0 0 0,-21 0 16,0-21-1,21-21 17,0 0-32,0 0 0,0 0 15,0-1-15,0 1 0,0 0 0,0-21 16,21 21-16,0-22 0,0 22 15,-21 0-15,22 0 0,-1 0 16,21-1-16,-21 1 0,22 0 16,-22 21-16,21 0 0,-21 0 0,22 0 15,-22 21-15,0 0 0,21 1 16,-21-1-16,-21 0 0,0 0 0,22 21 16,-22-20-16,0-1 0,0 21 15,0-21-15,-22 0 0,1 1 0,0-1 16,0 0-16,-21 0 0,20 0 15,-20-21-15,21 21 0,0 1 0,0-22 16,-1 0-16,1 0 0,0 0 16,0 21-16,21-42 31,0-1-31,0 1 16,0 0-16,0 0 15,21 21-15</inkml:trace>
  <inkml:trace contextRef="#ctx0" brushRef="#br0" timeOffset="4151.92">5948 910 0,'0'21'31,"-21"1"-31,21-1 0,0 0 15,-22 0-15,1 21 0,21-20 16,0-1-16,0 0 0,-21 0 0,21 0 16,0 0-16,-21 1 0,21-1 15,0 0-15,0 0 16,21-21-16,0 0 16,0 0-16,1 0 0,-1 0 15,0 0-15,21 0 0,-21-21 16,1 21-16,-1-21 0,0 0 0,0-1 15,21 1-15,-20 0 0,-1 0 16,0-21-16,0 20 0,-21 1 16,21-21-16,0 21 0,1 0 0,-1-1 15,-21 1-15,0 0 0,0 0 16,0 42 15,0 0-31,0 0 0,0 22 16,0-22-16,0 21 0,0 1 15,0-1-15,0 0 0,0 22 0,-21-22 16,21 0-16,0 1 0,0 20 16,0-20-16,0 20 0,0 1 0,0-1 15,0 22-15,21-22 0,-21 1 16,0-1-16,0 1 0,0 20 16,21-20-16,-21-1 0,0 22 0,21-21 15,-21 20-15,0-20 0,0-1 0,21 22 16,0-22-16,-21-20 0,0 20 15,22-20-15,-22 20 0,21-21 0,-21 1 16,0-1-16,0-21 0,0 0 16,0 22-16,-21-22 0,-1 0 0,-20-21 15,21 21-15,0-21 0,-22 0 0,22 0 16,-21 0-16,21-21 0,-22 0 16,1 0-16,0 0 0,-1-1 15,22-20-15,-21 0 0,0-1 0,-1-20 16,22-1-16,-21 1 0,21-1 15,-1-20-15,1 20 0,-21-20 0,21 20 16,0-21-16,21 22 0,-22-22 0,22 22 16,0-1-16,0 1 0,0-1 15,0 22-15,0-22 0,22 22 0,-1 0 16,21-22-16,-21 22 0,22 21 16,-1-22-16,-21 1 0,21 21 0,-20-21 15,20 20-15,-21 1 0</inkml:trace>
  <inkml:trace contextRef="#ctx0" brushRef="#br0" timeOffset="4772.59">8191 487 0,'0'0'0,"43"-64"31,-43 43-31,0 0 0,0 0 16,0 0-1,-43 21 1,22 0-16,0 21 0,0 0 0,0 0 16,-22 0-16,1 22 0,0-22 15,-1 21-15,22 1 0,-21-1 0,0 0 16,-1 1-16,1-1 0,21 21 16,-22-20-16,22-1 0,0 0 0,0 1 15,0-1-15,21 0 0,-21 1 16,21-1-16,0-21 0,0 22 0,0-22 15,0 0-15,21 0 0,0 0 16,0 0-16,21 1 0,-20-1 16,20-21-16,0 21 0,-21-21 0,22 0 15,-1 0-15,0 0 0,1 0 16,-1 0-16,0 0 0,1 0 0,-1-21 16,-21 0-16,22 21 0,-22-22 15,21 1-15</inkml:trace>
  <inkml:trace contextRef="#ctx0" brushRef="#br0" timeOffset="5496.17">8615 910 0,'21'-21'0,"-42"42"16,42-63-16,0 21 0,-21 0 15,-21 21 1,0 0-16,0 21 0,-1-21 16,22 21-16,-21 0 0,0 0 0,0 22 15,0-22-15,0 21 0,-1-21 16,22 22-16,-21-22 0,21 0 0,0 0 15,0 21-15,0-20 0,0-1 16,0 0-16,0 0 0,21-21 16,1 21-16,-1-21 15,0 0-15,0 0 0,0 0 16,0 0-16,1 0 0,-1-21 0,-21 0 16,0 0-1,0 0-15,0-1 0,0 1 16,0-21-16,0 21 0,0 0 15,0-22-15,0 22 0,0-21 0,0 21 16,0-22-16,0 22 0,0 0 16,0 0-16,21 0 0,0-1 0,0 22 15,0-21-15,1 21 0,-1 0 0,0 0 16,0 0-16,0 0 16,0 21-16,1 1 0,-1-1 0,0 0 15,0 0-15,0 0 0,-21 22 16,21-22-16,-21 21 0,22-21 0,-22 0 15,0 22-15,0-22 16,0 0-16,0 0 0,0 0 0,0 1 16,0-1-16,0 0 0,-22 0 15,1-21-15,0 0 16,21-21 0,0 0-1,0 0-15,0-1 0,0 1 16,0 0-16,21-21 0,-21 21 15,21-22-15,1 1 0,-1 21 0,21-22 16,-21 1-16,0 21 0,22 0 16,-22 0-16,0-1 0,21 1 0,-20 21 15,-1 0-15,0 0 0,0 0 16,0 21-16,0 1 0,1-1 16,-1 0-16,-21 21 0,0-21 0,0 22 15,0-1-15,0-21 0,0 22 16,0-1-16,0-21 0,0 0 0,0 22 15,0-22-15,-21 0 0,21 0 16,-22 0-16,22 0 0,-21-21 0,21 22 16,0-44 15,21 1-31</inkml:trace>
  <inkml:trace contextRef="#ctx0" brushRef="#br0" timeOffset="5784.01">9842 572 0,'0'0'0,"-21"0"16,0 21 0,0 0-16,0 21 0,21-21 15,-21 22-15,-1-1 16,1 0-16,0 1 0,0-1 0,21 22 15,-21-22-15,0 0 0,-1 1 0,1-1 16,21 0-16,0-21 0,-21 1 16,21 20-16,0-21 0,0 0 0,0 0 15,21-21 1,0 0-16,1 0 16,-1 0-16,0 0 0,0 0 15,0-21-15,0 0 0,1 0 16</inkml:trace>
  <inkml:trace contextRef="#ctx0" brushRef="#br0" timeOffset="6604.42">10393 1143 0,'21'0'16,"-21"-21"-16,0 0 15,21 21-15,-21-21 0,0-1 0,0 1 16,0 0-16,0 0 0,0 0 15,0 0-15,0-1 0,0 1 16,-21 0-16,0 0 0,0 0 0,-1 21 16,1 0-16,-21 0 0,21 0 15,0 0-15,-22 21 0,22 0 0,-21 0 16,-1 0-16,22 22 0,-21-1 16,21-21-16,0 22 0,-1-1 0,1-21 15,0 21-15,21-20 0,0 20 16,0-21-16,0 0 0,0 0 0,0 1 15,21-22-15,0 21 0,1-21 0,-1 0 16,0 0-16,0 0 0,0 0 16,22 0-16,-22 0 0,0 0 15,21 0-15,-21-21 0,1 21 16,20-22-16,-21 1 0,0 0 0,0 0 16,1 0-16,-1-22 0,-21 1 0,21 21 15,-21-21-15,21-1 0,-21 1 16,0 21-16,0-22 0,0 22 0,0 0 15,0 0-15,0 42 16,0 0 0,0 0-16,0 1 0,-21 20 15,21-21-15,0 21 0,0-20 0,0 20 16,0-21-16,0 21 0,0-20 16,0-1-16,0 0 0,0 0 15,0 0-15,21-21 0,-21 21 0,21-21 16,0 0-16,1 0 15,-1 0-15,21 0 0,-21 0 16,0 0-16,1 0 0,-1-21 0,0 0 16,0 0-16,-21 0 0,21 0 15,0-1-15,1-20 0</inkml:trace>
  <inkml:trace contextRef="#ctx0" brushRef="#br0" timeOffset="6800.32">10837 974 0,'0'-21'0,"0"42"0,0-64 0,0 65 31,0-1-31,-21 0 15,0 0-15,21 0 0,-21 22 16,21-22-16,0 0 0,0 0 16,0 0-16,-21 0 0,21 1 0,0-1 15,0 0-15,0 0 16,0 0-16,21-21 31,-21-21-15,0 0-16,21 21 0,-21-21 0,0 0 15</inkml:trace>
  <inkml:trace contextRef="#ctx0" brushRef="#br0" timeOffset="6957.24">10837 783 0,'0'0'0,"0"-21"0,0 0 0,-21 21 16,0 0-1,0 0 1,21 21-16,0 0 0,0 0 15,0 1 1,21-22 0</inkml:trace>
  <inkml:trace contextRef="#ctx0" brushRef="#br0" timeOffset="7440.42">11091 910 0,'0'0'0,"0"21"0,0 1 0,0 20 0,0-21 16,0 0-16,0 0 0,0 22 15,0-22-15,0 21 0,0-21 0,0 1 16,0-1-16,0 0 0,0 0 16,21 0-16,-21 0 0,0 1 15,0-44 32,0 1-47,0 0 16,0 0-16,0-21 0,0 20 15,0 1-15,0-21 0,22 21 0,-22-22 16,21 1-16,0 0 0,0 21 16,0-22-16,0 22 0,1-21 0,20 21 15,-21-1-15,0 22 0,0 0 16,1 0-16,-1 0 0,21 0 0,-21 0 15,0 22-15,1-1 0,-1 21 16,-21-21-16,21 22 0,-21-1 16,21-21-16,-21 21 0,0 1 0,0-22 0,0 21 15,0-21-15,0 1 16,0-1-16,-21 0 0,0 0 0,21 0 16,-21 0-16,-1-21 15,22-21 32</inkml:trace>
  <inkml:trace contextRef="#ctx0" brushRef="#br0" timeOffset="7880.18">12128 889 0,'0'-21'0,"0"42"0,0-63 16,-21 42-16,21-21 16,-21 21-16,0 0 0,0 0 0,0 0 15,-22 0-15,22 0 0,0 21 16,0 0-16,-22-21 0,22 21 0,0 0 16,0 0-16,21 1 0,0-1 15,0 0-15,0 0 16,0 0-16,21 0 0,0-21 15,0 0-15,1 0 16,-1 22-16,21-22 0,-21 0 0,22 21 16,-1-21-16,-21 21 0,21-21 0,-20 21 15,-1-21-15,0 21 0,0-21 16,-21 21-16,0 1 0,0-1 16,0 0-16,-21 0 15,0-21-15,0 21 0,-1-21 0,1 0 16,-21 21-16,21-21 0,0 0 0,-22 0 15,22 0-15,0 0 0,-21 0 16,20 0-16,1 0 0,0 0 16,0 0-16,21-21 31,0 0-31,0 0 0,0 0 16,0 0-16</inkml:trace>
  <inkml:trace contextRef="#ctx0" brushRef="#br0" timeOffset="8319.99">8996 614 0,'0'0'0,"42"0"0,-21 0 16,22 0-16,-1 0 0,0 0 0,1 0 16,20 0-16,-21 0 0,22 0 15,-1 0-15,1 0 0,-1 0 0,22 0 16,-21 0-16,-1 0 0,1 0 15,-1 0-15,1 0 0,-22 0 0,0 0 16,1-21-16</inkml:trace>
  <inkml:trace contextRef="#ctx0" brushRef="#br0" timeOffset="8919.65">12975 699 0,'-21'21'16,"0"-21"-1,0 21-15,-1 0 0,1 21 0,21-20 16,-21 20-16,0-21 0,0 21 15,0 1-15,-1-1 0,1 0 0,0-20 16,21 20-16,0 0 0,0-21 16,-21 1-16,21 20 0,0-21 15,0 0-15,0 0 0,0 1 0,0-1 16,21 0-16,-21 0 16,21-21-16,0 0 0,1 21 0,-1-21 15,0 0-15,0 0 0,0 0 0,22 0 16,-22 0-16,21 0 0</inkml:trace>
  <inkml:trace contextRef="#ctx0" brushRef="#br0" timeOffset="9228.74">13504 762 0,'64'21'16,"-43"0"0,-21 1-16,21-1 0,0 0 15,0 0-15,-21 0 0,0 22 16,22-1-16,-22-21 0,0 21 0,0 1 16,0-1-16,0 0 0,0-20 15,0 20-15,0 0 0,0-21 0,0 1 16,-22-1-16,1 21 0,0-21 15,0 0-15,0-21 0,0 22 0,-1-1 16,1-21-16,0 21 0,-21 0 0,21-21 16,-22 0-16,22 21 0,-21-21 15,21 0-15,-22 21 0</inkml:trace>
  <inkml:trace contextRef="#ctx0" brushRef="#br0" timeOffset="10372.08">889 2286 0,'0'0'0,"-64"0"31,43 0-31,21-21 47,21 21-47,1 0 15,20 0-15,-21 0 0,21 0 16,-20 0-16,20 0 0,0 0 0,1-21 16,20 21-16,1 0 0,-22 0 15,21 0-15,1 0 0,-1 0 16,22-21-16,-21 21 0,-1 0 16,22 0-16,-22 0 0,22 0 0,0-22 15,20 22-15,1 0 0,0 0 16,21-21-16,-21 21 0,21 0 0,0 0 15,-21-21-15,21 21 0,21 0 0,-21 0 16,0-21-16,21 21 0,0 0 16,-21-21-16,21 0 0,22 21 0,-22-22 15,21 22-15,1-21 16,-1 0-16,0 21 0,1-21 0,-1 21 0,21-21 16,-20 0-16,20 21 0,-20 0 15,20-22-15,1 22 0,-1 0 16,1-21-16,-1 21 0,1 0 0,20 0 15,-20 0-15,-1 0 0,1 0 16,-1 0-16,1-21 0,-1 21 0,-20 0 16,20 0-16,-21 0 0,22 0 15,-22 0-15,22 0 0,-22 0 0,0-21 16,1 21-16,-1 0 0,-21 0 0,22 0 16,-22 0-16,21 0 0,-42 0 15,21 0-15,-21 0 0,0 0 16,0 0-16,0 0 0,0 0 0,0-21 15,0 21-15,-21 0 0,0 0 16,0 0-16,0 0 0,-1 0 0,-20 0 16,0-21-16,-1 21 0,1 0 15,0 0-15,-22 0 0,22 0 0,-22 0 16,-20 0-16,20-22 0,-20 22 16,-1 0-16,-21 0 0,0 0 0,0 0 15,1-21-15,-1 21 0,0 0 0,0-21 31,0 21-31,-21-21 47,0 0-47,0 0 16</inkml:trace>
  <inkml:trace contextRef="#ctx0" brushRef="#br0" timeOffset="14475.7">614 3747 0,'0'0'0,"0"-22"0,0 1 0,0 0 16,0 0-16,0 0 0,0 0 0,0-1 15,0 1-15,0 0 0,0 0 16,0-21-16,0 20 0,0 1 15,0 0-15,0 0 0,21 21 32,-21 21-32,0 0 0,0 0 15,0 22-15,0-1 0,0 0 16,0 1-16,0-1 0,-21 22 0,21-22 16,-21 0-16,-1 22 0,1-22 15,21 22-15,-21-22 0,21 0 0,-21 1 16,21-22-16,0 21 0,0-21 15,0 0-15,0 1 0,0-1 0,21-21 32,0 0-32,0 0 0,1 0 15,-1-21-15</inkml:trace>
  <inkml:trace contextRef="#ctx0" brushRef="#br0" timeOffset="14808.54">1037 3831 0,'0'21'15,"0"1"1,0-1 0,21-21-1,0 0-15,1 0 16,-1 0-1,-21-21-15,0-1 16,0 1 0,-21 21-1,-1 0-15,1 0 16,0 0-16,0 0 16,21 21-16,0 1 15,21-22 1,0 0-1,0 0-15,22 0 0</inkml:trace>
  <inkml:trace contextRef="#ctx0" brushRef="#br0" timeOffset="15128.34">2138 3387 0,'0'-21'0,"0"42"0,0-64 0,-21 22 0,-1 0 16,22 0-16,-21 0 0,21 0 16,-21 21-16,21 21 15,0 0 1,0 0-16,0 21 0,0 1 0,0-1 16,0 0-16,0 1 0,-21-1 15,21 22-15,0-22 0,0 0 16,0 1-16,0-1 0,-21 0 15,21 1-15,-21-1 0,21 0 0,0-21 16,0 1-16,0 20 0,0-21 16,0 0-16,0 0 0,0-42 31,0 0-31,21 0 0,0 0 16</inkml:trace>
  <inkml:trace contextRef="#ctx0" brushRef="#br0" timeOffset="15375.75">2540 3196 0,'0'85'32,"0"-43"-32,-21 1 0,21 20 15,-21-21-15,21 22 0,-22-22 0,22 1 16,0-1-16,0 0 0,-21 1 15,21-1-15,0 0 0,0-21 0,0 1 16,0 20-16,0-21 0,0 0 16,0 0-16,0 1 15,21-22 1</inkml:trace>
  <inkml:trace contextRef="#ctx0" brushRef="#br0" timeOffset="15560.64">2074 3747 0,'0'0'0,"-21"0"15,0 0 1,21-22 0,21 22-16,0 0 15,0 0-15,22 0 0,-1 0 0,0 0 16,1-21-16,20 0 0,-20 21 15,-1 0-15,0-21 0,1 21 0</inkml:trace>
  <inkml:trace contextRef="#ctx0" brushRef="#br0" timeOffset="16132.32">3217 3789 0,'0'0'0,"21"0"0,1 0 16,-1-21-1,-21 0-15,0-1 16,0 1-16,0 0 0,0 0 16,0 0-16,0 0 0,0-1 15,0 1-15,-21 0 0,-1 0 0,1 21 16,0-21-16,0 21 0,0 0 0,0 0 15,-1 0-15,1 0 0,0 21 16,0 0-16,0 0 0,-22 22 0,22-22 16,0 21-16,0 0 0,0 1 15,0-1-15,-1 0 0,22-20 16,-21 20-16,21 0 0,0-21 16,0 22-16,0-22 0,21 0 0,1-21 15,-1 21-15,0-21 0,0 0 16,0 0-16,22 0 0,-22-21 0,0 21 15,21-21-15,-21 0 0,1 0 0,20-1 16,-21 1-16,0-21 0,0 21 16,1 0-16,-1-1 0,0-20 0,-21 21 15,0-21-15,0 20 0,0-20 16,0 21-16,0 0 0,0 0 16,-21 21-1,21 21-15,-21 0 16,21 0-16,-22 0 0,22 22 15,0-22-15,0 0 0,0 21 0,0-21 16,0 1-16,0 20 0,0-21 0,0 0 16,22 0-16,-1-21 0,0 22 15,21-22-15,-21 0 0,22 0 0,-1 0 16,0 0-16,1 0 0,-1-22 16,0 1-16</inkml:trace>
  <inkml:trace contextRef="#ctx0" brushRef="#br0" timeOffset="16592.25">3895 3704 0,'21'-21'0,"-42"42"0,42-63 16,-21 21-16,21 0 0,-21 42 47,0 0-47,-21 0 0,21 0 0,-21 0 16,-1 22-16,22-22 0,-21 0 0,0 21 15,21-20-15,-21-1 0,0 0 16,21 0-16,0 0 0,-21 0 0,21 1 15,-22-22-15,22 21 0,0 0 16,0-42 0,0 0-1,0-1-15,0 1 16,0 0-16,0 0 0,0 0 0,0-22 16,22 22-16,-1-21 0,0 0 15,0-1-15,21 22 0,-20-21 0,-1-1 16,21 22-16,0-21 0,-20 21 0,20 21 15,0 0-15,1 0 0,-1 0 16,0 0-16,-21 0 0,22 21 0,-22 0 16,0 21-16,0-20 0,0-1 15,-21 21-15,22-21 0,-22 22 0,0-22 16,0 0-16,0 21 0,-22-21 16,1 1-16,0-1 0,21 0 0,-21 0 15,0 0-15,0-21 0,-1 21 16,1 1-1,21-44 17,0 1-32,21 0 0</inkml:trace>
  <inkml:trace contextRef="#ctx0" brushRef="#br0" timeOffset="17119.95">5059 3535 0,'0'0'16,"0"-42"-16,0 20 0,0 1 0,0 0 16,0 0-16,-21 0 0,-1 21 15,1 0-15,0 0 0,0 0 16,0 0-16,0 0 0,-1 21 0,1 0 16,-21 0-16,21 0 0,-22 22 0,22-1 15,-21-21-15,21 22 0,0-1 16,-22 0-16,22-21 0,0 22 0,0-22 15,21 21-15,0-21 0,0 1 16,0-1-16,0 0 0,21 0 16,0-21-16,0 0 0,0 0 0,1 0 15,20 0-15,-21 0 16,21 0-16,-20 0 0,20 0 0,-21-21 16,21 0-16,-20 0 0,20-1 0,-21 1 15,0-21-15,0 21 0,1-22 16,-1 1-16,0 0 0,0-1 0,0-20 15,0 21-15,-21-22 0,0 1 16,0 20-16,22 1 0,-22 0 0,0-1 16,0 22-16,0 0 0,-22 21 15,22 21 1,-21 0-16,0 22 0,21-1 16,-21 0-16,21 1 0,0-1 15,0 21-15,0-20 0,0-1 0,0 0 16,0 1-16,0-1 0,0 0 0,0-20 15,0-1-15,0 0 0,0 0 16,21 0-16,0-21 0,0 21 16,1-21-16,-1 0 0,0 0 0,0 0 15,0 0-15,22-21 0,-22 21 16,0-21-16,21 0 0</inkml:trace>
  <inkml:trace contextRef="#ctx0" brushRef="#br0" timeOffset="17388.8">5673 3196 0,'0'-42'0,"0"84"0,0-105 0,0 42 16,0-1-16,0 1 0,0 0 0,0 42 31,0 0-31,0 1 0,-22 20 16,22-21-16,0 21 0,0 22 15,-21-22-15,21 1 0,0 20 0,0-21 16,0 1-16,0-1 0,-21 0 0,21 1 15,-21-1-15,21-21 0,0 22 16,0-22-16,-21 0 0,21 0 0,0 0 16,0 0-16,21-21 47,0-21-47,0 0 0</inkml:trace>
  <inkml:trace contextRef="#ctx0" brushRef="#br0" timeOffset="17780.57">5948 3641 0,'21'0'47,"0"0"-31,0 0-16,0-21 0,1 21 15,-1-22-15,0 1 0,0 0 16,0 0-16,0 0 16,-21 0-16,0-1 0,0 1 15,-21 21 1,0 0-16,0 0 16,0 0-16,0 0 0,-22 21 0,22 22 15,0-22-15,0 0 0,0 0 16,-1 22-16,1-22 0,21 0 0,-21 21 15,21-21-15,0 1 0,0-1 16,0 0-16,21 0 0,0 0 16,1-21-16,-1 21 0,21-21 0,-21 0 15,0 0-15,22 22 0,-1-22 0,-21 0 16,22 0-16,-1 0 0,-21 0 16,21-22-16,-20 22 0,-1-21 0,0 0 15,-21 0-15,0 0 0,21 0 0</inkml:trace>
  <inkml:trace contextRef="#ctx0" brushRef="#br0" timeOffset="21232.51">7937 3027 0,'0'0'0,"0"-21"16,22 0-16,-22-1 0,0 1 15,0 0-15,0 0 16,0 42 15,0 0-31,-22 0 0,22 22 16,0-1-16,-21 22 0,0-22 0,21 21 16,-21 1-16,0-22 15,0 22-15,21-22 0,-22 22 0,1-22 16,0 0-16,0 1 0,0-22 0,0 0 15,21 21-15,-22-21 0,22 1 16,-21-22-16,21 21 0,0 0 0,-21-21 16,0 0-16,0 0 15,21-21 1,0 0-16,0-1 0,-21 1 0,21 0 16,0 0-16,0-21 0,0 20 15,0-20-15,0 0 0,0-1 0,0 1 16,0 0-16,0-1 0,0 22 15,0-21-15,0 21 0,0 0 0,21 21 16,0 21 0,-21 0-16,21 21 0,0-21 15,-21 22-15,21-1 0,1 0 16,-22-20-16,21 20 0,0-21 16,0 21-16,0-20 0,0-1 0,1 0 15,-1 0-15,0-21 0,0 21 0,21-21 16,-20 0-16,20 0 0,-21 0 15,21 0-15,1 0 0,-1 0 0,-21 0 16,22-21-16,-22 21 0,21-21 0,-21 0 16,22 0-16,-22-1 0,0 1 15,0 0-15,-21-21 0,0 21 0,21-22 16,-21 1-16,0 21 0,0-22 16,0 1-16,0 21 0,0 0 0,0 0 15,-21 21-15,0 0 16,21 21-1,-21 0-15,0 0 0,21 21 0,-22-20 16,22 20-16,0 0 0,0-21 16,0 22-16,0-22 0,0 21 0,0-21 15,0 1-15,0-1 0,0 0 0,22 0 16,-1-21-16,0 0 16,0 0-16,0 0 0,0 0 0,1 0 15,20 0-15,-21 0 0,0 0 16,22-21-16,-22 21 0,21-21 0,-21 0 15,22-1-15,-22-20 0,0 21 0,21 0 16,-42-22-16,21 22 16,1-21-16,-22 21 0,21-22 0,-21 22 15,0 0-15,0 0 0,0 42 32,0 21-32,0-20 15,0-1-15,0 0 0,0 21 16,-21-21-16,21 1 0,-22-1 0,22 21 15,0-21-15,0 0 0,0 1 16,0-1 0,0-42 15,0-1-31,22 22 16,-1-21-16,-21 0 0,21-21 0,0 21 15,0-1-15,-21-20 0,21 21 0,1-21 16,-1 20-16,0 1 0,-21 0 15,21 0-15,0 21 0,-21 21 32,0 0-32,21 0 0,-21 1 0,0-1 15,0 21-15,0-21 0,0 0 0,22 1 16,-22-1-16,0 0 16,21 0-16,0-21 0,0 21 0,0 0 15,0-21-15,1 0 0,-1 0 0,21 0 16,-21 0-16,22 0 0,-22 0 15,21 0-15,0 0 0,1 0 0,-1 0 16,0-21-16,1 0 0,-1 0 16,0 0-16,1 0 0,-22-1 0,21 1 15,-21-21-15,1 0 0,-22 20 0,0-20 16,0 21-16,0-21 0,0 20 16,0 1-16,-22 0 0,1 0 0,0 21 15,0 0-15,0 0 0,0 0 0,-22 0 16,22 21-16,-21 0 15,21 0-15,-1 1 0,-20 20 0,21-21 16,0 21-16,21-20 0,0-1 16,-21 21-16,21-21 0,0 0 0,0 1 15,0-1-15,0 0 0,21-21 16,0 0-16,0 0 0,0 0 16,0 0-16,1 0 0,-1 0 0,21 0 15,-21 0-15,0-21 0,1 0 0,-1 21 16,0-22-16,21 1 0,-42 0 15,21 0-15,1 0 0,-1 0 0,-21-1 16,0 1-16,0 0 0,21 21 16,-21-21-16,0 42 31,0 0-31,0 0 16,0 1-16,0-1 0,-21 21 0,21-21 15,0 22-15,0-1 0,0 0 0,0-21 16,0 22-16,0-1 0,0 0 15,0 1-15,0-1 0,0 22 0,0-22 16,21 21-16,0-20 0,-21 20 0,0-20 16,0 20-16,0 1 0,0-22 15,0 21-15,0-20 0,0 20 0,0-20 16,0 20-16,0-21 0,0 22 0,0-22 16,0 1-16,-21-1 0,0 0 15,0-21-15,-1 22 0,1-22 16,0-21-16,0 21 0,0-21 0,-22 21 15,22-21-15,-21 0 0,21 0 0,-22-21 16,22 0-16,-21-21 0,21 20 16,-22-20-16,22 0 0,-21-1 0,21 1 15,0-21-15,21 20 0,0-20 0,0 20 16,0-20-16,0 21 0,0-22 16,0 1-16,0 20 0,21-20 15,0 20-15,0 1 0,0 0 0,0-1 16,1 1-16,-1 21 0,0-21 0,0 20 15,0-20-15,0 21 0,22 0 16,-22-22-16,21 22 0,-21 0 0,1-21 16,20 21-16,-21-1 0,0 1 15,22-21-15,-22 21 0,0 0 0</inkml:trace>
  <inkml:trace contextRef="#ctx0" brushRef="#br0" timeOffset="21500.36">10245 2921 0,'0'-21'0,"0"42"0,0-63 0,0 21 16,-22 42 15,22 0-15,0 0-16,-21 21 0,0-20 15,21 20-15,-21 0 0,21 1 0,0-1 16,0 0-16,0 1 0,-21-1 15,21 0-15,0 1 0,0-1 0,-21-21 16,21 21-16,0-20 0,0-1 0,0 0 16,21-21-1,0 0 1,0 0-16,-21-21 0,21 0 0</inkml:trace>
  <inkml:trace contextRef="#ctx0" brushRef="#br0" timeOffset="21960.1">10583 2900 0,'0'-21'0,"0"42"0,0-21 31,0 21-31,0 0 0,-21 0 16,21 22-16,-21-22 0,21 21 15,0 1-15,-21-1 0,21 0 16,0 1-16,0-1 0,0 0 0,-21-21 0,21 22 15,0-22-15,0 21 0,0-21 16,0 1-16,0-1 0,0 0 16,0-42 15,0 0-15,0-1-16,0 1 0,0 0 0,0-21 15,0 21-15,21-22 0,0 1 16,0 21-16,0-22 0,0 1 0,1 21 15,20-21-15,-21 20 0,0 1 16,22 21-16,-22-21 0,21 21 0,-21 0 16,0 0-16,22 21 0,-22 0 0,0 1 15,-21-1-15,21 21 16,-21 0-16,0 1 0,0-1 0,0-21 16,0 22-16,0-1 0,0-21 0,-21 0 15,21 22-15,-21-22 0,21 0 16,-21 0-16,0-21 15,-1 0 1,1 0 0,21-21-16</inkml:trace>
  <inkml:trace contextRef="#ctx0" brushRef="#br0" timeOffset="22163.98">10033 3090 0,'0'0'16,"21"0"-1,0 0 1,22 0-16,-22 0 0,0 0 16,21 0-16,-21 0 0,22 0 0,-22-21 15,21 21-15,-21 0 0,1 0 16,-1-21-16</inkml:trace>
  <inkml:trace contextRef="#ctx0" brushRef="#br0" timeOffset="22668.05">12255 2752 0,'-21'0'0,"42"0"0,-63 0 0,63 0 31,0 0-15,22 0-16,-22 0 0,21 0 16,1 0-16,-1 0 0,0 0 0,22 0 15,-22-21-15,22 21 0,-22 0 0,21 0 16,-20 0-16,20 0 0,-20 0 16,-22 0-16,0 0 0,0 0 0,-42 0 31,0 0-31</inkml:trace>
  <inkml:trace contextRef="#ctx0" brushRef="#br0" timeOffset="22912.91">12573 2752 0,'0'0'0,"-21"0"0,0 0 16,21 21 0,0 0-16,0 0 15,0 22-15,0-22 0,0 0 16,0 21-16,0-21 0,0 22 15,0-1-15,0-21 0,0 22 0,0-1 16,0 0-16,0 1 0,-22-1 16,22-21-16,0 21 0,-21-20 15,21-1-15,-21 0 0,21 0 0,0 0 16,0 0-16,0 1 16,0-44-1,21 22-15,0-21 16,1 0-16</inkml:trace>
  <inkml:trace contextRef="#ctx0" brushRef="#br0" timeOffset="23272.71">12848 3196 0,'-21'0'15,"21"-21"1,21 21-1,0-21-15,0 21 0,1-21 0,-1 21 16,0-21-16,0 21 0,0-22 0,22 1 16,-22 21-16,-21-21 0,21 0 15,-21 0-15,0 0 0,0-1 16,-21 22-16,0 0 16,-1 0-16,1 0 0,0 22 15,0-1-15,-21 0 0,20 0 0,1 0 16,0 22-16,0-22 0,0 21 15,0-21-15,21 22 0,-22-22 16,22 21-16,0-21 0,0 0 0,0 1 16,0-1-16,0 0 0,22-21 15,-1 21-15,0-21 0,0 0 0,21 0 16,-20 0-16,-1 0 0,21 0 0,-21 0 16,22 0-16,-22 0 0,0-21 15,21 0-15</inkml:trace>
  <inkml:trace contextRef="#ctx0" brushRef="#br0" timeOffset="23772.45">13250 3175 0,'0'-21'0,"0"42"0,0-63 0,0-1 16,0 22-16,21 0 0,1 0 15,-22 0-15,21 21 0,0-21 16,0 21-16,0 0 0,0 0 16,1 0-16,-1 0 0,0 0 0,0 21 15,0 0-15,0 0 0,-21 0 16,0 0-16,0 1 0,0 20 0,0-21 15,0 0-15,0 22 0,0-22 16,-21 21-16,0-21 0,0 0 0,0 1 16,0-1-16,-1 0 0,1 0 0,0-21 15,21 21-15,-21-21 16,42 0 15,0-21-31,-21 0 16,21 0-16,1 0 0,-1-1 0,21-20 15,-21 21-15,0-21 0,1-1 0,-1 1 16,0 21-16,0-22 0,21 1 16,-42 21-16,22-21 0,-1 20 0,-21 1 15,0 42 1,-21 1 0,-1-1-16,1 0 0,0 21 0,21 1 15,-21-22-15,0 21 16,0 0-16,21 1 0,-22-22 0,22 21 15,0-21-15,0 1 0,0-1 0,0 0 16,0 0-16,0 0 0,22 0 16,-1-21-16,0 0 0,0 0 0,21 0 15,-20 0-15,-1 0 0,0 0 16,21-21-16,-21 0 0,22 0 16,-22 0-16,21 0 0,-21-1 0,22-20 15,-22 21-15</inkml:trace>
  <inkml:trace contextRef="#ctx0" brushRef="#br0" timeOffset="24000.31">14203 2815 0,'0'0'0,"0"-42"0,0 0 0,0 20 16,0 1-16,0 0 0,-21 21 15,-1 0-15,1 21 16,0 22-16,0-22 0,0 21 16,21 0-16,-21 1 0,21-1 0,-22 0 15,22 1-15,0-1 0,0 0 16,0 1-16,0-1 0,0-21 0,0 22 15,0-22-15,0 21 0,0-21 0,22 0 16,-22 1-16,21-1 0,0 0 16,0-21-16,0 0 0,0 0 15,1 0-15,-1 0 0,0-21 16,-21 0-16,21 21 0</inkml:trace>
  <inkml:trace contextRef="#ctx0" brushRef="#br0" timeOffset="24192.21">14012 2985 0,'0'0'0,"21"0"32,1 0-17,-1 0-15,0 0 0,21 0 16,-21 0-16,22 0 0,-1 0 15,0 0-15,1 0 0,20 0 0,-20 0 16,20-22-16</inkml:trace>
  <inkml:trace contextRef="#ctx0" brushRef="#br0" timeOffset="24460.21">15515 2858 0,'-21'0'32,"0"21"-32,21 0 0,-21 0 0,-1 0 15,22 0-15,0 1 0,-21 20 16,0-21-16,21 21 0,-21-20 16,21 20-16,0 0 0,0-21 0,-21 1 15,21-1-15,0 0 0,0 0 16,-21 0-16,21 0 0,0 1 15,21-22 1,0 0-16,0 0 0,0 0 16,0-22-16</inkml:trace>
  <inkml:trace contextRef="#ctx0" brushRef="#br0" timeOffset="24804.98">16002 2921 0,'0'0'0,"0"-21"0,0 0 0,0 0 15,-21 21 1,0 0-16,-22 0 0,22 0 16,0 0-16,-21 21 0,20-21 15,1 21-15,0 0 0,0-21 0,21 21 16,-21-21-16,21 21 0,0 1 16,21-22-16,0 21 15,0-21-15,0 0 0,1 21 16,-1-21-16,0 0 0,0 21 0,0-21 15,0 21-15,1 0 0,-22 1 16,21-22-16,-21 21 0,0 0 16,0 0-16,0 0 0,0 0 15,0 1-15,-21-1 16,-1-21-16,1 21 16,0-21-16,0 0 0,0 0 0,0 0 15,-1 0-15,1 0 0,0 0 0,0 0 16,0-21-16,0 0 0,-1 21 15,22-22-15</inkml:trace>
  <inkml:trace contextRef="#ctx0" brushRef="#br0" timeOffset="24975.88">15198 2625 0,'0'0'0,"-64"0"31</inkml:trace>
  <inkml:trace contextRef="#ctx0" brushRef="#br0" timeOffset="25872.83">17547 2371 0,'0'-21'0,"0"42"0,0-64 0,-21 22 16,0 21 0,0 21-16,21 1 15,-22 20-15,1 0 0,21 1 16,0 20-16,0 1 0,0-22 16,-21 21-16,21-20 0,0 20 0,0-20 15,0-1-15,0 0 0,0 1 16,-21-1-16,21 0 0,0-21 0,0 1 15,0-1-15,0 0 0,0 0 16,0 0-16,-21-21 16,21-21-1,0 0-15,0 0 0,0 0 16,0-1-16,0 1 0,0 0 0,0-21 16,0 21-16,21-1 0,0-20 15,0 21-15,0-21 0,1 20 0,20 1 16,-21 0-16,21 0 15,1 0-15,-1 0 0,0 21 0,22 0 16,-22 0-16,1 0 0,-1 21 0,0 0 16,-21 0-16,1 21 0,-1-20 15,-21-1-15,0 21 0,0-21 0,0 0 16,0 1-16,-21-1 0,-22 0 16,1 0-16,21 0 0,-43-21 0,22 21 15,0-21-15,-1 0 0,1 22 0,0-22 16,-1 0-16,22 0 0,0 0 15,0 0-15,0 0 0,-1 0 0,1 0 16,42 0 15,1 0-31,-1-22 0,0 22 16,21-21-16,1 0 0</inkml:trace>
  <inkml:trace contextRef="#ctx0" brushRef="#br0" timeOffset="26093.12">18373 2752 0,'21'-21'0,"-42"42"0,63-42 16,-42 42-1,0 0-15,0 0 0,-21 0 16,0 0-16,-1 1 0,22-1 16,0 0-16,-21 21 0,21-21 15,-21 1-15,21-1 0,0 0 16,0 0-16,0 0 0,0 0 15,21-21 17,0 0-32,1 0 0</inkml:trace>
  <inkml:trace contextRef="#ctx0" brushRef="#br0" timeOffset="26453.31">18542 2371 0,'0'0'0,"-21"0"0,-22 0 0,22 0 15,0 0-15,0 0 0,0 0 16,0 0-16,42 0 31,0 0-31,0 0 16,0 0-16,0 0 0,1 0 0,20 0 15,-21 0-15,0-21 0,0 21 16,1 0-16,-22-22 0,0 1 16,-22 21-1,1 0-15,0 0 16,0 0-16,0 0 0,-22 0 0,22 0 16,0 0-16,0 0 0,0 21 15,0-21-15,21 22 0,0-1 0,0 0 16,0 0-16,0 0 15,0 0-15,21 1 0,0-22 0,0 21 16,21 0-16,-20 0 0</inkml:trace>
  <inkml:trace contextRef="#ctx0" brushRef="#br0" timeOffset="27292.28">19473 2794 0,'0'-21'16,"0"42"-16,0-63 0,0 21 0,0-1 16,0 1-16,-21 0 0,0-21 15,0 21-15,0-1 0,-1 1 0,1 0 16,-21 21-16,21-21 0,0 21 16,-1 0-16,-20 0 0,21 21 0,-21 0 15,-1 0-15,22 1 0,-21 20 16,-1-21-16,22 21 0,-21 1 15,0-22-15,20 21 0,1 1 0,0-22 16,0 21-16,21-21 0,0 0 16,0 1-16,0-1 0,0 0 0,21-21 15,0 21-15,22-21 0,-22 0 16,21 0-16,-21 0 0,22 0 0,-1 0 16,0 0-16,1-21 0,-22 21 0,21-21 15,0 0-15,-20-1 0,20 22 16,-21-21-16,0 0 0,0 0 0,1-21 15,-22 20-15,21 1 0,-21 0 16,0 0-16,0 0 0,0 0 0,0-1 16,0 1-1,0 42 1,0 1-16,0-1 0,-21 0 16,21 21-16,-22-21 0,22 22 15,-21-1-15,21 0 0,0 1 0,0-1 16,0 22-16,0-22 0,-21 21 15,21-20-15,0 20 0,0-20 0,0 20 16,0 1-16,0-22 0,0 21 16,0 1-16,0-22 0,0 22 0,0 20 15,0-20-15,0-1 0,0 22 0,0-21 16,0 20-16,0-20 0,0-1 16,0 1-16,0-1 0,-21 1 15,21-1-15,-21-20 0,0 20 0,-1-21 16,1 1-16,21-1 0,-21 0 0,0-20 15,0 20-15,0-21 0,21 0 16,-22-21-16,1 21 0,0-21 16,0 0-16,0 0 0,0-21 0,-1 0 15,1 0-15,0 0 0,-21-22 16,21 22-16,-22-21 0,1-22 16,21 22-16,-22-21 0,1-1 0,21 1 0,0-1 15,0-21-15,21 1 0,0-1 16,0 0-16,0 1 0,0-1 0,21 0 15,21 22-15,-21-22 16,0 22-16,22-1 0,-22 1 0,21-1 16,1 22-16,-22 0 0,21-1 0,-21 22 15,22 0-15,-1-21 0,-21 20 16,21 1-16,1 21 0,-1-21 0,0 0 16,1 21-16,-22-21 0,21 21 15,1 0-15,-22 0 0,0-21 0,0 21 16</inkml:trace>
  <inkml:trace contextRef="#ctx0" brushRef="#br0" timeOffset="29068.22">635 5122 0,'-21'0'16,"0"0"-16,21 22 0,-22-22 0,1 0 16,0 0-16,0 0 0,0 0 15,0 0-15,-1 0 0,1 0 16,21-22 0,0 1-16,0 0 15,0 0-15,0 0 0,21 0 16,1-1-16,-1 1 15,21 0-15,-21 21 0,0-21 16,1 21-16,-1 0 0,21 0 16,-21 0-16,0 0 0,1 21 0,-1 0 15,0 0-15,0 22 0,-21-22 16,21 21-16,-21 1 0,0-1 0,0 0 16,0 1-16,0-1 0,0 0 15,-21 1-15,-21-1 0,21 0 0,-22 1 16,1-1-16,0-21 0,-1 21 15,1-20-15,0-1 0,-1 0 0,22 0 16,-21-21-16,21 0 0,-1 0 16,1 0-16,0 0 0,0 0 15,0 0-15,21-21 0,0 0 16,0 0-16,-21-1 0,21 1 16,0 0-16,0-21 0,0 21 0,0-1 15,0-20-15,0 21 0,21 0 16,-21 0-16,21-1 0,0 1 0,0 21 15,0 0-15,1 0 0,20 0 16,-21 0-16,0 0 0,0 21 0,22 1 16,-22 20-16,0-21 0,0 0 15,0 22-15,1-22 0,-22 0 16,21 0-16,-21 21 0,21-20 16,-21-1-16,0 0 15,0 0-15,21 0 16,0-21-1,0 0-15,1-21 16,-1 0-16</inkml:trace>
  <inkml:trace contextRef="#ctx0" brushRef="#br0" timeOffset="29240.12">1101 5440 0</inkml:trace>
  <inkml:trace contextRef="#ctx0" brushRef="#br0" timeOffset="29779.85">2032 4847 0,'0'-21'0,"21"0"0,0-43 32,-21 86-17,0 20-15,0 0 16,0 1-16,0-1 0,0 21 15,0 1-15,0-1 0,0-20 16,0 20-16,0-20 0,-21 20 0,21-21 16,-21 1-16,0-1 0,21 0 15,0 1-15,-21-22 0,21 21 0,-22-21 16,22 1-16,0-1 0,0 0 0,22-42 31,-1 0-31</inkml:trace>
  <inkml:trace contextRef="#ctx0" brushRef="#br0" timeOffset="30040.7">2667 4741 0,'0'0'0,"0"22"16,0 20-16,0-21 0,0 21 15,0 1-15,0 20 0,0-20 16,0-1-16,0 21 0,0-20 0,0-1 16,-21 0-16,21 1 0,-21-1 15,21 0-15,-22-20 0,22-1 0,0 21 16,0-21-16,-21 0 0,21 1 16,-21-22-1</inkml:trace>
  <inkml:trace contextRef="#ctx0" brushRef="#br0" timeOffset="30218.6">2095 5376 0,'0'0'0,"-21"0"16,42 0 15,1 0-31,-1 0 0,21 0 15,0-21-15,1 21 0,-1 0 16,22-21-16,-22 21 0,21-21 16,-20 21-16,20 0 0,-20-21 0</inkml:trace>
  <inkml:trace contextRef="#ctx0" brushRef="#br0" timeOffset="30752.29">3196 5355 0,'0'0'0,"21"0"0,0 0 0,1-21 16,-1 21-16,-21-21 0,21 21 0,-21-21 15,21 0-15,-21-1 16,0 1-16,0 0 0,0 0 16,0 0-16,0 0 0,-21-1 15,21 1-15,-21 0 0,0 21 0,-22-21 16,22 21-16,0 0 0,0 0 0,0 0 15,-1 21-15,1 0 0,0 22 16,0-22-16,0 21 0,0 0 0,-1 1 16,1-1-16,0 0 0,21 1 15,0-1-15,0-21 0,0 22 0,0-22 16,0 21-16,0-21 0,21-21 16,-21 21-16,21 1 0,1-22 15,20 0-15,-21 0 0,0 0 0,0 0 16,22-22-16,-22 1 0,0 21 15,21-21-15,-20 0 0,-1 0 0,21 0 16,-21-1-16,0-20 0,1 21 16,-1 0-16,-21-22 0,0 22 0,21-21 15,-21 21-15,0-22 0,0 22 0,0 0 16,0 0-16,0 42 16,0 0-1,0 0-15,0 1 0,0-1 16,0 21-16,0-21 0,0 0 0,0 22 15,0-22-15,0 0 0,0 0 16,0 0-16,21 1 16,0-22-16,0 0 0,1 0 0,20 0 15,-21 0-15,21 0 0,1 0 16,-22 0-16,21-22 0,1 1 0,-22 21 16</inkml:trace>
  <inkml:trace contextRef="#ctx0" brushRef="#br0" timeOffset="31180.04">3979 5144 0,'0'-22'0,"0"44"0,0-65 0,0 22 16,0 42 0,0 0-16,0 1 15,0-1-15,0 21 16,0-21-16,0 22 0,0-22 0,0 0 16,0 21-16,-21-21 0,21 22 0,0-22 15,-21 0-15,21 0 0,0 0 16,0 1-16,-21-1 0,21 0 15,0-42 17,0 0-32,0-1 15,0 1-15,0 0 0,0 0 16,0 0-16,21-22 0,0 1 16,0 21-16,0-21 0,1-1 0,-1 1 15,21 0-15,-21-1 0,22 22 16,-1 0-16,-21 0 0,21 21 0,1 0 15,-22 0-15,21 21 0,1 0 16,-22 21-16,42 22 0,-42-43 16,1 21-16,-22 1 0,0-22 0,0 21 15,0-21-15,0 1 0,0 20 16,0-21-16,-22 0 0,1 0 16,0 1-16,0-22 0,21 21 0,21-21 31,0-21-16,0-1-15</inkml:trace>
  <inkml:trace contextRef="#ctx0" brushRef="#br0" timeOffset="31737.1">5270 5207 0,'0'0'0,"0"-21"0,0 0 16,0 0-16,0-1 0,0 1 15,0 0-15,-21 21 0,0-21 16,0 21-16,0 0 0,0 0 0,-1 0 16,-20 0-16,21 0 15,0 0-15,-22 21 0,22 0 0,-21 0 16,0 1-16,20-1 0,-20 21 0,21-21 16,-21 22-16,20-22 0,1 21 15,0-21-15,21 22 0,0-22 0,0 0 16,0 21-16,0-21 0,0 1 0,21-22 15,0 21-15,22 0 0,-22-21 16,0 0-16,21 0 0,1 0 0,-22 0 16,21 0-16,1 0 0,-22-21 15,21 0-15,0-1 0,-20 1 0,-1 0 16,21 0-16,-21-21 0,0-1 16,1 22-16,-1-42 0,0 20 15,0 1-15,0-22 0,0 1 0,-21-1 16,0-20-16,0 41 0,0-20 0,0 21 15,0-1-15,0 1 0,0 21 16,0 0-16,-21 21 16,0 21-16,0 0 0,21 0 15,-21 21-15,0 1 0,-1 20 0,1 1 16,21-22-16,0 22 0,-21-22 0,21 21 16,0-20-16,0-1 0,0 0 15,0 1-15,0-22 0,21 21 0,0-21 16,1 1-16,-1-1 0,0 0 15,0-21-15,21 0 0,-20 0 16,20 0-16,-21 0 0,21 0 0,1 0 16,-22 0-16,21 0 0,1-21 0,-22 0 15,21-1-15,-21 1 0,0 0 16</inkml:trace>
  <inkml:trace contextRef="#ctx0" brushRef="#br0" timeOffset="31988.96">5884 4826 0,'0'0'0,"0"-63"0,0 20 0,0 1 0,0 21 15,0-22-15,0 22 0,0 0 16,0 42 0,0 22-16,-21-22 15,21 21-15,0 0 0,0 22 16,0-22-16,0 22 0,-21-22 16,21 22-16,0-22 0,0 21 0,0-20 15,0-1-15,-21-21 0,21 22 16,0-22-16,0 21 0,0-21 0,0 0 15,0 1-15,0-1 0,21-21 32,0 0-32,0 0 15,0-21-15,1-1 0,-1 1 0,0 0 16</inkml:trace>
  <inkml:trace contextRef="#ctx0" brushRef="#br0" timeOffset="32360.74">6181 5080 0,'0'0'0,"0"21"0,0 0 16,0 1-16,0-1 0,0 0 15,0 0 1,21-21-16,0 0 16,0 0-16,0 0 0,0 0 0,1 0 15,-1-21-15,0 21 0,0-21 16,0 0-16,0-1 0,1 1 15,-1 0-15,0 0 0,-21 0 0,0 0 16,21-1-16,-21 1 0,0 0 16,0 0-16,0 0 0,-21 21 15,0 0-15,0 0 0,-1 21 16,1 0-16,0 21 0,0-20 0,0-1 16,0 21-16,-1 0 0,22-20 0,-21 20 15,21-21-15,-21 21 0,21-20 16,0 20-16,0-21 0,0 0 0,0 0 15,21 1-15,0-22 0,1 21 0,-1-21 16,0 0-16,0 0 0,0 0 16,0 0-16,1 0 0,-1 0 15,0 0-15,21-21 0,-21-1 0,1 22 16</inkml:trace>
  <inkml:trace contextRef="#ctx0" brushRef="#br0" timeOffset="33096.05">8001 4847 0,'21'0'16,"0"0"-1,0 0-15,1 0 0,-1 0 16,0-21-16,0 21 0,0-21 16,0 0-16,1 21 0,20-21 15,-21-1-15,0 1 0,0 0 0,1 21 16,-1-21-16,0 0 0,-21 0 16,0-1-16,0 1 0,0 0 0,0 0 15,0 0-15,-21 21 0,0-21 0,-22 21 16,22 0-16,-21 0 0,-1 0 15,1 0-15,21 0 0,-21 21 0,-1 0 16,1-21-16,21 21 0,-22 0 16,22 22-16,21-22 0,0 0 15,0 0-15,0 0 0,0 22 0,0-22 16,21 0-16,1 0 0,20 21 0,-21-20 16,21-1-16,1 0 0,-22 0 15,21 21-15,1-20 0,-1-1 0,0 0 16,-21 0-16,22 0 0,-1 22 15,-21-22-15,-21 0 0,21 0 16,-21 0-16,0 0 0,-42 1 16,21-1-16,-21-21 0,20 21 0,-20-21 15,0 0-15,-1 0 0,-20 0 16,21 0-16,-1 0 0,1 0 16,-22 0-16,22 0 0,21 0 0,-21-21 0,20 0 15,1 21-15,0-22 0,0 1 16,21 0-16,0 0 0,0 0 15,0 0-15,0-1 0,0 1 0,0 0 16,21 0-16,21 0 0,-20 21 16,-1-21-16,21-1 0,0 22 0,1-21 15</inkml:trace>
  <inkml:trace contextRef="#ctx0" brushRef="#br0" timeOffset="33431.85">8784 4784 0,'21'0'0,"-42"0"0,42 21 32,-21 0-32,0 0 0,0 0 15,0 1-15,0 20 0,21-21 16,-21 21-16,22 1 0,-22-1 0,0 0 16,0 1-16,21-1 0,-21 22 0,0-22 15,0 21-15,0-20 0,0 20 16,0 1-16,0-1 0,-21 1 0,-1-1 15,1 22-15,0-22 0,0 1 0,0-1 16,0-20-16,-1 20 0,1 1 0,0-22 16,0 22-16,0-22 15,21 0-15,0-21 0,-21 22 0,21-22 16,-22 0-16,22 0 0,0 0 0,0-42 31,22 0-15,-1 0-16,-21-21 0,21-1 15,0 22-15,0-21 0</inkml:trace>
  <inkml:trace contextRef="#ctx0" brushRef="#br0" timeOffset="33736.68">8911 5165 0,'0'0'0,"-21"-64"0,0 22 0,0-22 15,-22-20-15,22 63 0,21-22 16,0 22-16,0-21 0,0 21 15,0-1-15,21 1 0,0 0 0,1 21 16,-1 0-16,0-21 0,21 21 0,1 0 16,-22 0-16,21 21 0,-21 0 15,22 0-15,-22 1 0,0-1 0,0 0 16,0 21-16,-21-21 0,0 22 0,0-22 16,0 21-16,0-21 0,-21 1 15,0-1-15,-21 0 0,20 0 0,-20-21 16,0 21-16,21 0 0,-22-21 15,22 0-15,-21 22 0,21-22 16,-1 0-16,44 0 31,-1 0-31,0 0 16</inkml:trace>
  <inkml:trace contextRef="#ctx0" brushRef="#br0" timeOffset="34244.43">9906 4847 0,'0'-42'15,"0"84"-15,0-105 0,0 42 0,-21-1 0,0 1 16,-1 0-16,1 21 0,-21-21 16,21 0-16,0 21 0,-22 0 0,22 0 15,0 0-15,0 0 0,0 21 0,-1 0 16,-20 0-16,21 0 0,0 1 15,0 20-15,-1 0 0,1-21 0,21 22 16,-21-1-16,21-21 0,-21 22 0,21-22 16,0 0-16,0 0 0,0 0 15,0 0-15,0 1 0,0-1 0,21-21 16,0 0-16,0 0 16,1 0-16,-1 0 15,0 0-15,0-21 0,0-1 16,0 22-16,1-21 0,-1 0 0,21 0 15,-21 0-15,0-22 0,1 22 16,-1-21-16,0 21 0,0-22 0,0 22 16,0-21-16,1 21 0,-22 0 0,0 42 31,-22 0-15,1 0-16,21 0 0,0 0 0,-21 22 15,0-22-15,21 0 0,0 21 16,0-20-16,0-1 0,0 0 0,0 0 15,0 0-15,0 0 16,21-21-16,0 0 0,0 22 16,1-22-16,-1 0 0,0 0 0,0 0 15,0 0-15,0 0 0,22 0 0,-22-22 16,0 22-16</inkml:trace>
  <inkml:trace contextRef="#ctx0" brushRef="#br0" timeOffset="34520.28">10604 4678 0,'0'0'0,"0"-21"0,-21 21 16,0 0-1,-21 0 1,21 21-16,-1-21 0,1 21 0,0 21 16,0-20-16,0-1 0,0 21 0,21-21 15,-22 22-15,22-22 0,-21 21 16,21 0-16,0-20 0,0-1 0,0 21 15,0-21-15,0 0 0,0 1 0,0-1 16,0 0-16,21 0 0,1 0 16,-1-21-16,0 0 0,0 0 15,21 0-15,-20 0 0,-1 0 16,0 0-16,0 0 0,0-21 16,0 0-16,1 21 0,-1-21 0,0 0 15</inkml:trace>
  <inkml:trace contextRef="#ctx0" brushRef="#br0" timeOffset="35301.15">10901 4847 0,'0'0'0,"-21"0"16,21 21 15,21-21-15,0 0-1,0 0-15,0 0 0,0-21 0,1 0 16,20 21-16,-21-21 0,0 21 16,0-21-16,-21 0 0,22 21 15,-1-22-15,-21 1 0,21 0 0,-21 0 16,0 0-16,0 0 0,0-1 16,-21 22-16,0 0 15,-1 0-15,1 0 0,0 0 0,0 0 16,-21 22-16,20-1 0,1 0 0,0 0 15,0 21-15,0-20 0,0 20 16,-1-21-16,1 21 0,21-20 16,0 20-16,0-21 0,0 21 0,0-20 15,0-1-15,0 0 0,0 0 0,0 0 16,0 0-16,21-21 0,-21 22 16,22-22-16,-1 0 0,0 0 0,0 0 15,0 0-15,0 0 0,1 0 16,-1 0-16,0 0 0,0 0 0,21-22 15,-20 22-15,20-21 0,-21 0 0,0 0 16,22 0-16,-1-22 0,-21 22 16,21-21-16,-20 0 0,-1-1 0,21 1 15,-21 21-15,0-22 0,1 1 0,-1 21 16,0 0-16,0 0 16,-21-1-16,0 1 0,0 0 0,-21 21 31,0 0-31,0 21 15,-1 0-15,1 1 0,0-1 0,0 0 16,0 0-16,0 0 0,-1 0 0,22 1 16,0-1-16,0 0 0,0 0 15,0 0-15,0 0 0,0 1 0,22-22 16,-22 21-16,21 0 0,0-21 0,0 21 16,21 0-16,-20-21 0,-1 21 15,0-21-15,0 22 0,0-22 16,0 21-16,1-21 0,-22 21 0,0 0 31,0 0-31,-22-21 16,1 0-16,0 0 0,0 0 15,0 0-15,0 0 16,-1 0-16,1 0 16,0 0-1,21-21 1</inkml:trace>
  <inkml:trace contextRef="#ctx0" brushRef="#br0" timeOffset="35476.22">11642 5144 0,'0'21'0,"0"0"47,-22-21-47,1 0 16,0 0-16,0 0 0,0 0 15,-22 0-15</inkml:trace>
  <inkml:trace contextRef="#ctx0" brushRef="#br0" timeOffset="36779.82">254 6773 0,'0'-21'15,"0"0"1,0 0 0,0 0-16,21 0 15,0 21 1,0 0-16,1-22 0,-1 22 0,21 0 16,-21 0-16,22 0 0,-22 0 15,21 0-15,-21 0 0,0 0 0,1 0 16,-1 22-16,-21-1 0,0 0 15,0 21-15,0-21 0,-43 22 0,22-22 16,-21 0-16,0 21 0,-1-20 16,1-1-16,21 0 0,-22 0 15,22 0-15,0-21 0,0 0 0,0 21 16,42-42 15,0 21-31,0 0 16,0-21-16,1 21 0,20 0 0,-21-21 15,0 21-15,22 0 0,-22 0 16,0 0-16,0 0 0,21 21 0,-20-21 16,-1 21-16,0 0 0,0 1 15,0-1-15,-21 0 0,0 0 0,0 0 16,0 22-16,0-22 0,-21 21 16,-21-21-16,-1 22 0,1-22 0,0 0 15,-22 0-15,22 0 0,-22 0 16,22 1-16,0-22 0,-1 0 15,1 0-15,21 0 0,-21 0 16,20 0-16,1 0 0,0-22 0,0 1 16,21 0-16,0 0 15,0 0-15,0 0 0,0-1 16,0 1-16,0 0 0,0 0 16,0 0-16,21 0 15,0-1-15,22 22 0</inkml:trace>
  <inkml:trace contextRef="#ctx0" brushRef="#br0" timeOffset="36963.71">995 6985 0,'21'0'0,"-42"0"0,63 0 16,-21 0-16,-21-21 15,0 0 32,21 21-31</inkml:trace>
  <inkml:trace contextRef="#ctx0" brushRef="#br0" timeOffset="37388.99">2011 6583 0,'0'-21'16,"0"42"-16,-21-63 0,21 20 0,0 1 16,0 0-16,0 0 0,0 0 0,0 0 15,0-1-15,-22 1 0,22 0 16,-21 21 0,21 21-1,-21 0-15,21 1 0,-21 20 0,21 0 16,0 1-16,0-1 0,0 21 15,0-20-15,0 20 0,0-20 0,0-1 16,0 0-16,0 1 0,0 20 0,-21-21 16,21-20-16,0 20 0,0 0 15,-21 1-15,21-22 0,0 0 16,0 0-16,0 0 0</inkml:trace>
  <inkml:trace contextRef="#ctx0" brushRef="#br0" timeOffset="37639.85">2434 6498 0,'0'0'0,"21"-42"0,0 21 16,1 0-16,-1 21 16,-21 21-16,0 21 15,0-21-15,-21 22 0,21-1 0,-22 0 16,1 1-16,21-1 0,-21 0 15,0-21-15,21 22 0,-21-1 0,0 0 16,21 1-16,0-22 0,-22 21 16,22-21-16,0 1 0,-21 20 0,21-21 15,0 0-15,0 0 0,0 1 16,0-1-16,0 0 0,-21-21 0,0 21 16,0-21-16</inkml:trace>
  <inkml:trace contextRef="#ctx0" brushRef="#br0" timeOffset="37836.72">1947 7027 0,'-21'-21'15,"42"42"-15,-63-42 0,42 0 0,21 21 32,0 0-17,0 0-15,1 0 0,20 0 16,-21 0-16,21 0 0,1-21 0,-1 21 15,22 0-15,-22 0 0,0-21 0,22 21 16,-22-21-16,22 21 0,-22 0 16,21 0-16</inkml:trace>
  <inkml:trace contextRef="#ctx0" brushRef="#br0" timeOffset="38756.21">3196 6837 0,'0'0'0,"21"-64"31,-21 43-31,0 0 0,-21 21 16,21-21-16,-21 0 0,0 0 0,0-1 15,-22 22-15,22-21 0,0 21 0,0 0 16,-22 0-16,22 0 0,0 0 16,-21 21-16,21 1 0,-1-1 15,1 21-15,-21 0 0,21 1 0,21-1 16,-21-21-16,21 22 0,0-1 15,0 0-15,0 1 0,0-22 0,0 21 16,0-21-16,21 0 0,0 1 16,0-1-16,0-21 0,0 0 0,1 0 15,-1 0-15,21 0 0,-21 0 0,0 0 16,22 0-16,-22-21 0,0-1 16,21 1-16,-20 0 0,-1 0 0,0 0 15,0 0-15,0-1 0,0-20 16,1 21-16,-1 0 0,-21-22 15,0 1-15,21 21 0,-21-21 0,0 20 16,0 1-16,0 0 0,0 0 16,0 42-1,0 0-15,0 0 0,0 1 0,-21 20 16,21-21-16,0 21 0,0-20 16,0 20-16,0-21 0,0 0 0,0 0 15,0 1-15,0-1 0,21 0 16,0 0-16,0-21 0,0 0 15,1 0-15,20 0 0,-21 0 0,21 0 16,-20 0-16,20-21 0,-21 21 16,21-21-16,-20 0 0,20-1 0,0 22 15,-21-42-15,1 21 0,-1 0 16,0 0-16,0-1 0,-21-20 16,0 21-16,0-21 0,0 20 0,0 1 15,0 0-15,0 0 0,0 0 0,0 42 31,0 0-31,0 21 16,-21-20-16,21-1 0,0 0 0,-21 21 16,21-21-16,0 1 0,0-1 15,0 0-15,0 0 0,0 0 16,0 0-16,0 1 0,0-1 16,-21-21-16,21-21 46,0-1-46,0 1 0,0 0 16,0 0-16,0 0 0,21 0 0,0-1 16,0 1-16,0-21 0,0 21 15,1-22-15,20 22 0,0 0 0,1 0 16,-1 0-16,0 21 0,1 0 0,-1 0 16,0 0-16,1 21 0,84 127 31,-127-106-31,0 1 0,0-22 0,0 21 15,0-21-15,0 1 0,-22 20 16,1-21-16,0 0 0,21 0 16,-21 1-16,42-22 31,0-22-15,0 1-16</inkml:trace>
  <inkml:trace contextRef="#ctx0" brushRef="#br0" timeOffset="39535.75">5122 6773 0,'0'0'0,"0"-21"0,21 21 0,-21-21 16,0 0-16,0 0 0,0 0 16,0-1-16,-21 22 0,0-21 0,-21 0 15,21 21-15,-1 0 0,1 0 16,-21 0-16,0 0 0,20 21 0,-20-21 15,0 21-15,-1 22 0,22-22 0,-21 0 16,21 21-16,-22-20 0,22 20 16,0 0-16,0-21 0,21 22 0,0-22 15,0 0-15,0 0 0,0 0 0,0 1 16,21-1-16,0 0 0,0-21 16,1 0-16,20 21 0,-21-21 0,0 0 15,22 0-15,-22 0 0,21 0 16,-21-21-16,22 21 0,-22-21 0,21 0 15,-21-1-15,0 1 0,1 0 16,-1 0-16,0-21 0,0-1 0,0 1 16,0 0-16,1-22 0,-22 22 0,21-22 15,0 1-15,-21-1 0,21 22 16,-21-22-16,0 22 0,21 0 0,-21 21 16,0-1-16,0 1 0,-21 42 15,21 1 1,-21 20-16,21 0 0,-21 1 15,0-1-15,21 21 0,0-20 0,0 20 16,0-20-16,0 20 0,0-21 16,0 1-16,0-22 0,0 21 0,0-21 15,0 22-15,0-22 0,0 0 0,21 0 16,0-21-16,0 21 16,0-21-16,0 0 0,1 0 0,-1 0 15,0 0-15,0-21 0,21 0 0,-20 21 16,-1-21-16,21 0 0,0 0 15,-20-1-15,20-20 0,0 21 0,-21-21 16,22-1-16,-22 1 0,0 0 0,0-1 16,0-20-16,-21-1 15,0 22-15,0-22 0,0 22 0,0 0 16,0-1-16,0 22 0,0-21 0,0 21 16,-21 21-1,0 21-15,0 0 0,21 21 16,0 1-16,-21-1 0,21 0 0,-21 22 15,21-22-15,0 22 0,0-22 16,0 0-16,0 22 0,0-22 0,0-21 16,0 22-16,0-1 0,0-21 0,0 0 15,0 1-15,0-1 0,0 0 0,0 0 16,21-21-16,-21 21 0,21-21 16,0 0-16,0 0 15,0 0-15,1 0 0,-1-21 16,0 21-16</inkml:trace>
  <inkml:trace contextRef="#ctx0" brushRef="#br0" timeOffset="39908.55">6244 6689 0,'0'21'0,"0"0"15,0 0-15,21-21 31,0 0-31,1 0 16,-1 0-16,0 0 0,0-21 16,0 21-16,-21-21 0,21 0 0,1 0 15,-1-1-15,0 1 16,-21-21-16,0 21 0,0 0 0,0-1 16,0-20-16,0 21 0,0 0 0,-21 0 15,0 21-15,-1 0 16,1 0-16,-21 21 0,21 0 0,0 21 15,-1-21-15,1 22 0,0-1 0,0 0 16,21 1-16,0-1 0,0 0 16,0 1-16,0-22 0,0 0 15,0 21-15,21-20 0,0-22 0,0 21 16,-21 0-16,43-21 0,-22 0 16,0 0-16,0 0 0,0 0 0,22 0 15,-22 0-15,21-21 0,1 0 0,-1-1 16</inkml:trace>
  <inkml:trace contextRef="#ctx0" brushRef="#br0" timeOffset="40500.21">7726 6392 0,'0'0'0,"-21"-21"0,-1 0 0,22 0 16,-21 21-16,21-21 0,-21 0 16,21-1-16,0 1 15,0 42 1,0 1-1,0-1-15,0 0 0,21 21 16,-21 1-16,21 20 0,-21-21 0,0 22 16,0-1-16,0 1 0,0-1 0,0 1 15,0-1-15,0 1 16,0 21-16,-21-1 0,0 1 0,-21 0 16,21-1-16,-1 1 0,1 0 0,-21 20 15,21-20-15,0 0 0,-1-1 0,1-20 16,21-1-16,0 1 0,0-22 15,0 1-15,0-1 0,0-21 0,0 0 16,21-42 0,1 0-16,-22-21 15,21-1-15,-21 1 0,0 0 16,0-1-16,21-20 0,0-1 16</inkml:trace>
  <inkml:trace contextRef="#ctx0" brushRef="#br0" timeOffset="40800.03">7578 6541 0,'0'0'16,"-22"-43"-16,22-105 15,0 127-15,0-21 0,22 20 0,-1 1 16,0 0-16,21 21 0,-21 0 16,22-21-16,-22 21 0,21 0 0,1 21 15,-1 0-15,0 0 0,1 1 16,-1 20-16,0 0 0,-21 1 0,1-1 15,-1 0-15,-21 1 0,0-22 0,0 21 16,0 0-16,-43-20 0,22-1 16,0 21-16,-21-21 0,21-21 15,-22 21-15,1 1 0,21-22 0,0 0 16,-22 21-16,22-21 0,0 0 16,42-21 15,0-1-31,0 22 0,22-21 15</inkml:trace>
  <inkml:trace contextRef="#ctx0" brushRef="#br0" timeOffset="41892.41">8467 6350 0,'21'-42'0,"-42"84"0,63-105 0,-21 20 0,-21 22 15,0 0-15,0 0 0,0 0 0,0-1 16,-21 22-1,0 0-15,0 0 0,-1 22 0,1-1 16,0 0-16,0 21 0,0-21 0,0 22 16,-1-1-16,1 0 0,0 1 15,21-1-15,-21 0 0,21 1 0,-21-1 16,21-21-16,0 22 0,0-22 16,0 0-16,0 0 0,0 0 0,21-21 15,0 0 1,0 0-16,0 0 0,1 0 0,-1 0 15,0-21-15,0 0 0,0 21 16,0-21-16,1-22 0,-1 22 16,0 0-16,-21-21 0,21 21 0,0-22 15,-21 1-15,0 0 0,0 20 0,21 1 16,-21-21-16,22 21 0,-22 42 31,21 0-31,-21 0 16,0 0-16,0 22 0,21-22 15,-21 0-15,0 21 0,0-20 16,0 20-16,21-21 0,-21 0 0,21 0 16,0 1-16,-21-1 0,22-21 0,-1 21 15,0-21-15,0 0 16,0 0-16,0 0 0,1 0 16,-1 0-16,0-21 0,0 0 0,0 21 15,0-43-15,1 22 0,-1 0 16,-21-21-16,21 20 0,0-20 0,-21 0 15,0-1-15,21 22 0,0 0 0,-21-21 16,0 21-16,22-1 16,-22 44-1,21-1-15,-21 0 16,0 0-16,0 0 0,0 22 0,0-22 16,0 21-16,0-21 0,0 22 15,0-22-15,21 21 0,-21-21 0,21 0 16,-21 1-16,21-1 0,0-21 15,1 0-15,-1 0 0,0 0 16,0 0-16,0 0 0,0 0 0,22 0 16,-22 0-16,0-21 0,0-1 0,0 1 15,22 0-15,-22-21 0,0 21 16,0-22-16,0 1 0,1 0 0,-1-1 16,-21 1-16,21 0 0,0-1 15,-21 1-15,0-22 0,0 22 0,0 0 16,21-1-16,-21 1 0,0 21 15,0-21-15,0 20 0,-21 44 32,21 20-32,0-21 0,-21 21 15,0 1-15,21-1 0,-21 0 0,21 1 16,0 20-16,0-20 0,0-1 0,0 21 16,0-20-16,0-1 0,0-21 15,0 22-15,21-22 0,0 0 0,-21 0 16,21 0-16,0 0 0,0-21 0,1 0 15,-1 0-15,21 0 0,-21 0 16,0 0-16,1 0 0,20-21 16,-21 0-16,0 21 0,0-21 0,22 0 15,-22 0-15,0-22 0,0 22 0,0-21 16,1 21-16,-22-22 0,21 22 16,-21-21-16,21 21 0,-21-1 0,21 22 15,-21-21-15,0 42 16,0 22-1,0-22-15,0 0 0,-21 21 0,21-20 16,0 20-16,-21-21 0,21 0 0,0 0 16,0 1-16,0-1 0,0 0 0,21 0 31,0-21-31,0 0 0,0 0 16,-21-21-16,22 21 0,-1-21 0,0 0 15</inkml:trace>
  <inkml:trace contextRef="#ctx0" brushRef="#br0" timeOffset="42072.3">10414 6054 0,'0'0'15,"0"-21"-15,-21 21 0,0 0 16,-1 0-16,1 0 0,0 0 16,0 0-1,21 21 1,0 0-1,-21-21 1,0 0-16</inkml:trace>
  <inkml:trace contextRef="#ctx0" brushRef="#br0" timeOffset="42260.2">9546 6181 0,'0'0'0,"-21"21"0,0 0 31,42-21-15,21 0-1,-21 0-15,22 0 0,-22 0 0,42 0 16,-20 0-16,-1 0 0,22 0 16,-22 0-16,21-21 0</inkml:trace>
  <inkml:trace contextRef="#ctx0" brushRef="#br0" timeOffset="42528.04">11007 6075 0,'0'0'16,"-22"0"-16,1 0 0,-21 0 0,21 21 15,0-21-15,-1 21 0,-20 0 0,21 22 16,0-22-16,0 0 0,-22 21 15,22-20-15,0 20 0,0 0 0,0-21 16,21 22-16,0-1 0,-22-21 0,22 0 16,0 1-16,0-1 0,0 0 15,22 0-15,-1 0 0,0-21 0,0 0 16,21 0-16,1 0 0,-1 0 0,0 0 16,1 0-16,-1 0 0,22-21 15,-22 0-15,21 21 0</inkml:trace>
  <inkml:trace contextRef="#ctx0" brushRef="#br0" timeOffset="42992.78">11642 6160 0,'0'0'0,"0"-43"0,0 22 15,0 0-15,0 0 0,0 0 0,-22 21 16,1 0-16,0 0 16,0 0-16,-21 0 0,20 21 0,1 0 15,0 21-15,-21-21 0,21 1 0,-1 20 16,1 0-16,0-21 15,0 22-15,0-22 0,21 21 0,-21 1 16,21-22-16,0 0 0,0 0 0,0 0 16,0 0-16,21 1 0,0-22 15,0 0-15,0 21 0,0-21 0,1 0 16,-1 0-16,0 0 0,0 0 0,21-21 16,-20-1-16,-1 22 0,0-21 15,0 0-15,0 0 0,0-21 0,1 20 16,-1 1-16,0-21 0,-21 21 0,0-22 15,21 22-15,-21-21 0,21 21 0,-21-22 16,0 22-16,0 0 0,0 0 16,-21 42-1,21 0 1,-21 0-16,21 22 0,0-22 16,0 21-16,0 1 0,-21-22 0,21 21 15,0 0-15,0-20 0,0 20 0,0-21 16,0 0-16,21 0 0,-21 1 15,21-22-15,0 21 0,0-21 0,1 0 16,-1 0-16,0 0 0,0 0 0,0 0 16,0-21-16,1-1 0,-1 22 15,0-21-15,0 0 0,0-21 0,0 21 16,1-1-16</inkml:trace>
  <inkml:trace contextRef="#ctx0" brushRef="#br0" timeOffset="43236.64">12086 5969 0,'0'-42'0,"0"84"0,0-127 0,0 43 15,0 21-15,0-21 0,0 20 0,0 44 32,-21-1-32,0 0 0,21 21 15,-21 1-15,21-1 0,-22 0 16,22 1-16,-21-1 0,21 0 0,0 1 16,0-1-16,0 0 0,0 1 15,0-1-15,0 0 0,0 1 0,0-22 0,21 0 16,1 0-16,-22 0 15,21 0-15,-21 1 0,21-22 16,0 0-16,0 0 0,0 0 16,1 0-16,-1-22 15,-21 1-15,21 0 0,0 0 0,0-21 16</inkml:trace>
  <inkml:trace contextRef="#ctx0" brushRef="#br0" timeOffset="43508.48">12446 5736 0,'0'0'0,"21"-21"0,-21-21 0,0 21 0,0-1 16,0 44 0,0-1-1,-21 21-15,21 22 0,-21-22 16,21 0-16,-21 1 0,21-1 16,-22 0-16,22 1 0,0-1 0,0 0 15,-21 1-15,21-22 0,0 21 0,-21-21 16,21 22-16,0-22 0,0 0 15,0 21-15,0-21 0,0 1 0,0-1 16,21-21-16,0 0 0,1 0 16,-1 0-16,0 0 15,0 0-15,0-21 0,0 21 0,22-22 16,-43 1-16,21 0 0,0 0 0,0 0 16,0-22-16</inkml:trace>
  <inkml:trace contextRef="#ctx0" brushRef="#br0" timeOffset="44113.14">12658 6223 0,'21'-42'0,"-42"84"16,42-105-16,0 63 0,-21-22 0,0 44 31,0-1-31,0 0 16,-21 0-16,21 0 0,-21 0 0,21 1 15,0-1-15,0 0 0,0 0 0,0 0 16,0 0-16,0 1 16,21-22-16,0 21 0,0-21 15,0 0-15,22 0 0,-22 0 16,0-21-16,0-1 0,0 22 0,0-21 15,1 0-15,-1 0 16,0 0-16,0 0 0,0-22 0,0 22 16,1 0-16,-22 0 0,21-22 0,0 22 15,-21 0-15,0 0 0,0 42 32,-21 0-17,0 0-15,-1 1 0,1 20 16,0-21-16,21 21 0,-21-20 0,0 41 15,0-21-15,21 1 0,0 20 0,0 1 16,0-1-16,0 1 0,0-1 0,0 1 16,21-1-16,0 1 0,0-1 15,0 22-15,0-22 0,1 1 16,-1-1-16,0 1 0,-21-1 0,21 1 16,-21-1-16,21 1 0,-21-1 0,21 1 15,-21-1-15,0-20 0,0 20 16,0-20-16,0 20 0,-21-21 0,-21 1 15,21-22-15,-22 21 0,22-21 0,-21 1 16,0-1-16,-22-21 0,22 0 0,-1 0 16,1 0-16,0 0 0,-1-21 0,22-1 15,-21-20-15,0 0 16,-1-1-16,1-20 0,0-1 0,-1 1 0,22-1 16,-21-20-16,21-1 0,21 0 0,0-84 15,0 63-15,21 22 16,0-1-16,0 0 0,21 22 15,-20-22-15,20 22 0,-21-1 0,21 1 16,1-1-16,-22 1 0,21 20 0,1 1 16,-22 0-16,21-1 0,-21 22 0,22-21 15,-22 21-15,21-22 0,-21 22 16</inkml:trace>
  <inkml:trace contextRef="#ctx0" brushRef="#br0" timeOffset="44615.85">14478 5842 0,'0'0'0,"21"-21"0,-21 0 16,21 21-16,-21-21 0,0-1 15,0 1-15,0 0 0,0 0 0,-21 0 16,0 0-16,0-1 16,0 22-16,-1 0 0,1 0 0,0 0 15,0 0-15,0 22 0,0-1 16,-1 0-16,22 21 0,-21 1 16,0-1-16,0 0 0,21 1 0,0-1 15,0 0-15,-21 1 0,21-1 16,-21 0-16,21-21 0,0 22 0,0-22 15,0 0-15,0 0 0,0 0 0,21 1 16,0-1-16,0-21 0,21 0 0,-20 0 16,20 0-16,-21 0 0,21 0 15,1 0-15,-22-21 0,21-1 0,1 1 16,-1 0-16</inkml:trace>
  <inkml:trace contextRef="#ctx0" brushRef="#br0" timeOffset="45100.57">14986 5482 0,'0'0'0,"0"-42"0,0 21 0,0 0 16,-21 21-16,0 0 15,21 21-15,-22 21 0,22-21 16,-21 22-16,21-1 0,0 0 16,0 22-16,0-22 0,0 22 0,-21-22 15,21 21-15,-21-20 0,21-1 0,0 0 16,0 1-16,-21-1 0,21-21 15,-21 22-15,21-22 0,-22 0 0,22 0 16,0 0-16,0 0 0,-21-21 16,21-21 15,0 0-31,0 0 16,21 0-16,-21 0 0,22-1 0,-1 1 15,0-21-15,0 21 0,0-22 16,0 1-16,22 21 0,-22-21 0,21-1 15,1 22-15,-1 0 0,-21 0 0,21 21 16,1 0-16,-1 0 0,-21 0 16,0 21-16,22 0 0,-22 0 0,0 22 15,-21-22-15,0 21 0,0-21 16,0 22-16,0-22 0,0 0 0,0 0 16,0 0-16,0 0 0,-21 1 15,0-1-15,0 0 0,-1 0 0,1-21 16,21 21-16,-21-21 15,0 0-15,21-21 32,21 0-32,0 21 0,0-21 15,22 0-15</inkml:trace>
  <inkml:trace contextRef="#ctx0" brushRef="#br0" timeOffset="45580.28">15981 5969 0,'21'0'0,"-42"0"0,42-21 16,-21 0-16,0 0 0,0-1 16,0 1-16,0 0 0,0 0 15,0 0-15,-21 0 0,0-1 0,-1 22 16,1 0-16,0 0 0,0 0 0,0 0 16,-22 22-16,22-22 0,-21 21 15,21 21-15,-22-21 0,22 0 0,0 22 16,-21-22-16,21 21 0,-1 1 0,1-22 15,0 21-15,21-21 0,-21 0 16,21 1-16,0-1 0,0 0 0,0 0 16,21 0-16,0 0 0,0-21 0,22 0 15,-22 0-15,0 0 16,0 0-16,0 0 0,22 0 0,-22 0 16,21-21-16,-21 21 0,1-21 0,20 0 15,-21 0-15,0 0 0,0-1 16,1 1-16,-1-21 0,-21 21 0,21-22 15,-21 1-15,21 0 0,-21 21 0,0-1 16,0 1-16,0 0 0,0 42 31,-21 0-31,21 1 0,-21-1 0,0 21 16,21-21-16,0 0 16,0 1-16,-22 20 0,22-21 0,0 0 0,0 0 15,0 1-15,0-1 16,22 0-16,-1-21 0,0 0 0,0 0 15,0 0-15,0 0 0,22 0 16,-1 0-16,-21 0 0,22 0 0,-1-21 16</inkml:trace>
  <inkml:trace contextRef="#ctx0" brushRef="#br0" timeOffset="46037.03">16595 5863 0,'0'0'15,"0"-21"-15,-22 21 16,1 0-16,0 21 0,21 0 15,-21 1-15,21-1 0,-21 0 0,21 0 16,0 0-16,-21 0 16,21 1-16,0-1 0,-22 0 0,22 0 15,0 0-15,0 0 0,0 1 16,-21-22-16,21 21 16,-21-21-1,0 0 1,21-21-16,-21-1 15,21 1-15,0 0 16,0 0-16,0 0 0,21-22 0,0 22 16,0 0-16,0-21 0,1 21 15,20-22-15,-21 22 0,21 0 16,1 0-16,-1 0 0,0 21 0,1 0 16,-1 0-16,0 0 0,-20 0 15,-1 21-15,0 0 0,0 21 0,-21-21 16,0 22-16,0-22 0,0 21 0,0-21 15,0 1-15,0 20 0,-21-21 16,0 0-16,21 0 0,-21 1 0,-1-1 16,22 0-16,-21-21 0,21 21 0,0 0 15,-21-21 1,42 0 0,0 0-1,-21-21-15,22 0 0,-1 21 0,0-21 16</inkml:trace>
  <inkml:trace contextRef="#ctx0" brushRef="#br0" timeOffset="46728.63">17611 5779 0,'-22'21'0,"44"-42"0,-86 63 0,22-21 16,21 0-16,-22 0 0,1 1 16,21-1-16,-22 0 0,22 0 0,0 0 15,0 0-15,21 1 0,0-1 0,0 0 16,0 0-16,0 0 16,21-21-16,0 0 15,22 0-15,-22 0 0,0 0 0,21 0 16,-21 0-16,22 0 0,-22 0 15,0 0-15,21-21 0,-20 0 0,-1 21 16,0-21-16,0 0 0,0 21 0,0-22 16,-21 1-16,0 0 15,22 21-15,-22-21 0,21 21 0,-42 21 47,-1 0-47,22 0 0,-21 1 0,0-1 16,0 0-16,0 0 0,21 21 0,-21 1 15,-1-1-15,1 0 0,0 1 16,21 20-16,-21 1 0,21-1 0,0 1 16,0-1-16,0 22 0,0-22 0,0 22 15,0-21-15,0 20 0,0 1 16,0 0-16,0-1 0,21 1 0,-21-22 16,0 22-16,0 0 0,21-22 15,-21 22-15,0-22 0,0 1 0,0-1 16,0-20-16,21 20 0,-21-20 15,0-22-15,0 0 0,-21 0 0,0-21 16,0 0-16,0 0 0,0 0 0,-22 0 16,22-21-16,-21 0 0,-1-22 0,22 1 15,-21 0-15,0-1 0,-1 1 0,1-21 16,0-1-16,20 1 0,-20-1 16,21-21-16,-21-63 15,42 64-15,0 20 0,0 1 0,0-1 0,0 1 16,21-1-16,0 22 0,0-22 15,21 22-15,-20 0 0,20-1 16,0 1-16,-21 0 0,22-1 0,-1 1 16,0 0-16,1-1 0,-1 1 0,0 0 15,1-1-15</inkml:trace>
  <inkml:trace contextRef="#ctx0" brushRef="#br0" timeOffset="47312.63">17992 5990 0,'0'0'16,"21"0"-1,0 0-15,-21-21 16,21 21 15,0 0-31,-21-21 0,21 21 16,1-21-16,-22 0 15,21 21-15,-21-22 0,0 1 16,0 0 0,-21 21-16,-1 0 15,1 0-15,0 0 16,0 0-16,0 21 0,0 0 16,21 1-16,-22-1 0,22 0 15,-21-21-15,21 21 0,0 0 16,0 0-16,0 1 0,0-1 15,21-21-15,1 0 16,-1 0-16,0 21 0,0-21 0,0 0 16,0 0-16,1 0 0,-1 0 0,21 0 15,-21 0-15,0 0 0,22 0 16,-22-21-16,21 0 0,-21 21 0,1-22 16,-1 1-16,0 21 0,0-21 0,0 0 15,0 0-15,-21 0 0,0-1 16,0 1-16,0 42 47,-21-21-47,0 22 0,21-1 0,-21 0 15,21 0-15,0 0 16,0 0-16,0 1 16,0-1-16,21-21 31,0 0-31,0-21 15,-21-1-15</inkml:trace>
  <inkml:trace contextRef="#ctx0" brushRef="#br0" timeOffset="47496.52">18478 5694 0,'-21'0'31,"0"0"-31,0 0 16,21 21 0,0 0-1,21-21-15,0 0 16,0 0-16,1 21 0</inkml:trace>
  <inkml:trace contextRef="#ctx0" brushRef="#br0" timeOffset="47928.27">18796 5821 0,'0'0'0,"0"85"31,0-64-31,0 0 0,0 0 16,0 0-16,0 0 0,0 1 0,0-1 16,0 0-16,0 0 15,-21-21 1,0 0-16,-1 0 15,1-21 1,21 0-16,0 0 16,0-1-16,0 1 15,0 0-15,21 0 16,-21 0-16,22 0 0,-1-1 0,0 1 16,0 0-16,21 0 0,-20 0 0,20 0 15,-21-1-15,21 1 0,-20 21 16,20 0-16,0 0 0,-21 0 0,1 0 15,-1 21-15,0 1 0,-21-1 0,21 0 16,-21 0-16,0 0 0,0 0 16,0 1-16,0-1 0,0 0 0,-21 0 15,0 0-15,0 0 0,21 1 16,-22-1-16,1-21 16,0 21-16,42-21 46</inkml:trace>
  <inkml:trace contextRef="#ctx0" brushRef="#br0" timeOffset="48708.83">19812 5736 0,'0'0'15,"21"0"-15,-21-21 0,0 0 0,-21 21 16,0 0-16,0 0 0,-22 0 15,22 0-15,-21 0 0,21 0 16,-22 21-16,1 0 0,21-21 0,0 21 16,-22 1-16,22-1 0,0 0 15,0 0-15,21 0 0,0 0 0,0 1 16,0-1-16,0 0 16,21-21-16,0 21 15,0-21-15,0 0 0,1 0 16,-1 0-16,0 0 0,0 0 0,0 0 15,0 0-15,1-21 0,-1 0 0,0 0 16,0-1-16,-21 1 16,21 0-16,0 0 0,1 0 15,-22 0-15,21-1 16,0 22-16,-21 22 31,0-1-31,0 0 0,0 21 16,0-21-16,0 1 0,-21 20 0,0-21 15,-1 21-15,1 1 0,-21 20 16,21-20-16,0-1 0,-1 21 16,22-20-16,-21 20 0,0 1 15,21-1-15,-21 1 0,21-1 0,0 1 16,0-1-16,0 1 0,0-1 16,0 1-16,0-1 0,0 1 0,0-1 15,0 1-15,0-1 0,0 1 16,0-1-16,0-20 0,0 20 0,0-21 15,0 1-15,0-1 0,0 0 0,0 1 16,0-1-16,0 0 0,0 1 0,0-1 16,0-21-16,0 22 0,0-1 15,0-21-15,0 0 0,0 22 0,0-22 16,0 0-16,-21-21 16,0 0-16,-1 0 0,1-21 15,-21 0-15,21-1 0,0-20 0,-22 21 16,22-21-16,-21-1 0,21 1 15,-22-22-15,1 1 0,0-1 0,20 1 16,-20-22-16,0 1 0,21-1 0,-1 0 16,1 1-16,21 20 0,0-21 15,0 22-15,0-22 0,0 22 0,21-1 16,-21 1-16,22 20 0,-1-20 0,21 21 16,-21-22-16,0 22 0,22-1 15,-22 1-15,21 0 0,-21 21 16,22-22-16,-1 22 0,-21 0 0,0 0 15,22 0-15,-22-1 0,0 22 0,0-21 16,-21 0-16,0 0 0,0 0 16</inkml:trace>
  <inkml:trace contextRef="#ctx0" brushRef="#br0" timeOffset="49544.35">20849 5271 0,'-42'0'0,"84"0"0,-105 21 0,41-21 15,1 21-15,42-21 32,1 0-32,20 0 15,-21 0-15,21-21 0,-20 0 0,20 21 16,0-22-16,-21 1 0,22 21 0,-22-21 16,21-21-16,-21 21 0,1-1 15,-1 1-15,-21-21 0,21 21 0,-21-22 16,0 22-16,0-21 0,0 21 15,-42 0-15,20 21 0,1 0 16,-21 0-16,21 0 0,-22 0 0,1 0 16,0 21-16,-1 0 0,1 21 15,0 1-15,-1-1 0,22-21 0,0 21 16,-21 1-16,42-1 0,0 0 0,0 1 16,0-22-16,0 0 0,0 21 15,0-20-15,21-1 0,0-21 0,0 21 16,0 0-16,1-21 0,-1 0 15,21 0-15,-21 21 0,0-21 0,1 0 16,-1 0-16,-21-21 16,0 0-1,-21 21-15,-1-21 16,1 21-16,0 0 0,0 0 0,-21 0 16,20 0-16,1 21 0,-21-21 15,21 21-15,0 21 0,-22-20 0,22 20 16,0 0-16,0 1 0,0-1 0,-1-21 15,1 21-15,21 1 0,0-1 16,0 0-16,0-20 0,0-1 0,21 0 16,1 0-16,20 0 0,-21 0 0,21-21 15,1 0-15,-1 0 0,-21 0 16,22 0-16,-1 0 0,0 0 0,22-21 16,-22 21-16,0-21 0,-20 0 0,20 0 15,0 0-15,1-22 16,-22 22-16,0-21 0,21-1 0</inkml:trace>
  <inkml:trace contextRef="#ctx0" brushRef="#br0" timeOffset="49812.2">21442 4953 0,'0'-63'0,"0"126"0,0-169 16,0 64-16,0 0 0,0 20 16,0 1-16,0 0 0,-21 42 15,-1 22-15,1-1 16,0 21-16,21 1 0,-21-1 15,0 22-15,0-21 0,-1-1 16,1 22-16,21-22 0,0 1 0,-21-1 16,0 1-16,21-1 0,0 1 15,0-22-15,-21 0 0,21 1 0,0-1 16,0-21-16,0 0 0,0 1 0,0-1 16,0 0-16,21-21 31,0-21-31,0 21 0,0-21 15,1-1-15,-22 1 0</inkml:trace>
  <inkml:trace contextRef="#ctx0" brushRef="#br0" timeOffset="50184.98">21505 5694 0,'0'21'16,"21"-21"-1,1 0-15,-1 0 16,0 0-16,0 0 16,0 0-16,0 0 0,1-21 0,-1 21 15,0-21-15,0 21 0,-21-21 0,21-1 16,0 1-16,-21 0 0,0 0 16,0 0-16,0 0 0,0-1 15,-21 22-15,0 0 16,0 0-16,0 0 0,0 22 15,-1-1-15,1 0 0,0 0 0,0 0 16,0 0-16,0 22 0,-1-22 0,22 21 16,-21-21-16,21 22 0,0-22 15,0 0-15,0 0 0,0 0 0,21 1 16,1-22-16,-1 0 0,0 21 16,0-21-16,0 0 0,22 0 15,-22 0-15,21 0 0,-21 0 0,22-21 16,-1 21-16,-21-22 0,21 1 15,-20 0-15,20 21 0</inkml:trace>
  <inkml:trace contextRef="#ctx0" brushRef="#br0" timeOffset="50845.6">22183 5609 0,'21'-21'15,"-42"42"-15,63-63 0,-42 21 0,0 0 16,0-1-16,0 44 16,0-1-1,0 0-15,0 0 0,0 0 16,-21 0-16,21 22 0,-21-22 0,-1 0 15,22 0-15,0 22 0,0-22 0,0 0 16,-21 0-16,21 0 16,-21 0-16,21 1 15,0-44 17,0 1-17,0 0-15,0 0 0,0 0 16,0 0-16,21-1 0,0 1 15,-21-21-15,22 21 0,-1-22 0,0 1 16,0 21-16,0 0 0,22-22 16,-22 22-16,0 21 0,21 0 15,-21 0-15,22 0 0,-22 0 0,21 0 16,-21 21-16,1-21 0,-22 43 0,21-22 16,-21 0-16,21 21 0,-21-20 15,0 20-15,0-21 0,0 21 0,0-20 16,0-1-16,0 0 0,0 0 15,-21 0-15,21 0 0,-21 1 0,21-1 16,-22-21-16,1 0 0,0 0 16,0 0-1,21-21 1,0-1-16,0 1 16,0 0-16,0 0 0,21 0 0,0 0 15,22-1-15,-22-20 0,21 0 16,0 21-16,1-22 0,-1 1 15,0 21-15,22 0 0,-22-1 0,1 1 16,-1 21-16,0 0 0,-21 0 16,1 21-16,-1-21 0,0 43 0,-21-22 15,0 21-15,0 1 0,0-22 16,-21 21-16,0 0 0,-1 1 0,-20-22 16,21 21-16,0-21 0,0 1 0,-1-1 15,1 0-15,0 0 0,0 0 16,42-21-1,0 0 1,0 0-16,1 0 0,-1-21 16,0 21-16,0-21 0,0 0 15</inkml:trace>
  <inkml:trace contextRef="#ctx0" brushRef="#br0" timeOffset="51195.91">23304 5757 0,'0'22'31,"22"-22"0,-1 0-31,0 0 0,0-22 16,0 22-16,-21-21 0,21 0 16,1 21-16,-1-21 15,-21 0-15,21 0 0,-21-1 16,21 1-16,-21 0 0,0 0 0,0 0 15,0 0-15,-21 21 16,0 0-16,0 0 16,-1 21-16,1 0 0,0 0 0,-21 0 15,21 22-15,-1-22 0,1 0 16,0 21-16,0-21 0,21 1 0,0-1 16,0 0-16,0 0 0,0 0 0,0 0 15,0 1-15,21-22 16,0 0-16,0 0 15,1 0-15,-1 0 0,21 0 16,-21 0-16</inkml:trace>
  <inkml:trace contextRef="#ctx0" brushRef="#br0" timeOffset="51656.65">23749 5609 0,'0'-21'0,"0"42"0,0-63 0,0 21 15,-21 42 1,21 0-1,-21 0-15,-1 0 0,1 1 0,0-1 16,21 0-16,0 21 0,-21-21 16,0 22-16,21-22 0,0 0 15,0 0-15,0 0 0,0 22 0,0-22 16,0 0-16,0 0 16,-21-21-16,21 21 0,0-42 46,0 0-46,0 0 0,0 0 16,0 0-16,21-1 0,0-20 0,0 21 16,0-21-16,22 20 0,-1-20 15,0 0-15,1 21 0,-1-22 0,0 22 16,1 0-16,20 0 0,-21 0 0,-20 21 16,20 0-16,-21 0 15,0 0-15,0 21 0,-21 0 0,0 0 16,0 21-16,0-20 0,0-1 0,0 21 15,-21-21-15,0 22 0,21-22 16,-21 21-16,0-21 0,0 0 0,21 1 16,-22-1-16,1 0 0,0 0 15,42-21 17,0-21-17,1 21-15,-1-21 0</inkml:trace>
  <inkml:trace contextRef="#ctx0" brushRef="#br0" timeOffset="51937.5">24532 5376 0,'21'-42'0,"-42"84"0,42-126 0,-21 63 16,0-1-16,0 1 0,-21 21 31,0 0-31,21 21 0,-21 1 16,0 20-16,-1-21 0,1 21 0,21-20 15,-21 20-15,0 0 0,0 22 0,0-22 16,21 0-16,0 1 0,-22-1 16,22 0-16,0 1 0,-21-1 0,21-21 15,0 22-15,0-22 0,0 0 16,0 0-16,0 0 0,21-21 16,1 21-16,-1-21 15,0 0-15,0 0 0,0 0 0,0 0 16,1-21-16,-1 0 0,0 21 15,0-21-15,0 0 0,0-22 0</inkml:trace>
  <inkml:trace contextRef="#ctx0" brushRef="#br0" timeOffset="52172.59">24426 5503 0,'0'0'0,"0"-21"15,0 0-15,0 0 16,21 21-16,1 0 16,20-21-16,-21 21 0,0 0 0,0 0 15,1 0-15,-1 0 0,0 0 16,0 0-16,0 0 0,0 0 0,1 0 16,-1 0-1,0 0 1,-21 21-16,21-21 0</inkml:trace>
  <inkml:trace contextRef="#ctx0" brushRef="#br0" timeOffset="52385.47">25336 5969 0,'-21'0'16,"0"21"-16,21 0 47,-21-21-47</inkml:trace>
  <inkml:trace contextRef="#ctx0" brushRef="#br0" timeOffset="53563.52">17611 5736 0,'0'0'0,"21"0"0,0 0 16,0 0-1,0 0 1,0 0-16,-21 21 31,0 1-31,0-1 0,0 0 16,0 0-16,0 0 0,0 0 15,0 1-15</inkml:trace>
  <inkml:trace contextRef="#ctx0" brushRef="#br1" timeOffset="96576.51">0 13018 0</inkml:trace>
  <inkml:trace contextRef="#ctx0" brushRef="#br1" timeOffset="98375.99">656 9208 0,'0'0'0,"21"0"47,0 0-47,1-22 0,-1 1 16,0 21-16,0-21 0,0 0 15,0 0-15,1 0 0,-1-1 0,-21 1 16,0 0-16,0 0 0,0 0 16,0 0-16,0-1 0,0 1 15,-21 21-15,-1 0 16,-20 0-16,0 0 0,-1 0 15,1 21-15,0-21 0,-22 22 0,22-1 16,0 0-16,-1 0 0,1 0 16,0 22-16,20-22 0,1 0 0,0 0 15,21 0-15,0 0 0,0 1 16,0-1-16,21 0 0,0 0 0,22 0 16,-22 0-16,21 1 0,1-22 15,-1 21-15,0 0 0,1 0 16,-1 0-16,0 0 0,1 1 15,-1-1-15,-21 0 0,21 0 0,-20 0 16,-22 22-16,0-22 0,0 0 16,0 21-16,-22-21 0,1 1 0,-21 20 15,0-21-15,-22 0 0,1 0 16,-1 22-16,-21-22 0,22-21 0,-1 21 16,1-21-16,-1 0 0,1 0 15,21 0-15,-1 0 0,1 0 0,42-21 16,0 0-1,0 0-15,0-1 0,0 1 0,0 0 16,0 0-16,0 0 16,0 0-16,0-22 0,0 22 0,0 0 15,0 0-15,0 0 0,42 21 16,1-22-16,-1 1 0,0 21 0,1 0 16</inkml:trace>
  <inkml:trace contextRef="#ctx0" brushRef="#br1" timeOffset="99096.09">952 9398 0,'0'0'0,"22"0"16,-22 21 15,0 0-15,0 1-16,0-1 0,0 21 0,0-21 15,0 22-15,0-22 0,0 21 16,0 0-16,0-20 0,0 20 0,0-21 16,0 21-16,0-20 0,0-1 15,21 0-15,-21 0 0,21-21 0,0 0 16,0 0-16,0 0 0,22 0 16,-22 0-16,21 0 0,1 0 0,-22-21 15,21 0-15,0 0 0,-20-22 16,20 22-16,-21 0 0,0-21 0,0-1 15,1 22-15,-1-21 16,0-1-16,-21 22 0,0-21 0,21 21 16,-21-22-16,0 22 0,21 0 15,-21 0-15,0 0 0,0 42 32,0 0-32,0 0 15,0 0-15,0 1 0,0 20 16,0 0-16,0 1 0,0-1 0,0 21 15,0 1-15,0-22 0,0 22 16,0-1-16,0 1 0,0-1 0,0 22 16,0-22-16,0 22 0,0 0 15,21-1-15,-21 1 0,0 21 16,0-21-16,0-1 0,0 22 0,0-21 16,0 21-16,0-22 0,-21 1 15,21 0-15,-21-22 0,0 22 0,21-43 16,-21 22-16,0-22 0,-1 0 15,1 1-15,21-22 0,-21 0 0,0 0 16,0 0-16,0-21 0,-22 0 16,22 0-16,-21 0 0,-1 0 0,1-21 15,0-21-15,-1 21 0,-20-1 16,21-20-16,-22 0 0,22-22 0,-22 22 16,22-22-16,0 1 15,-1 21-15,1-22 0,21 1 0,0-1 16,-1 22-16,22-22 0,0 22 15,0 0-15,0-22 0,0 22 0,22-22 16,-1 22-16,0-22 0,21 1 16,-21-1-16,22 1 0,-1-1 0,0 1 15</inkml:trace>
  <inkml:trace contextRef="#ctx0" brushRef="#br1" timeOffset="99608.31">1884 9483 0,'0'21'16,"0"0"-16,0 0 0,0 0 16,0 1-16,0 20 0,0-21 15,-21 21-15,21-20 0,0 20 0,0-21 16,0 0-16,0 22 0,0-22 15,0 0-15,0 0 0,0 0 0,0 0 16,0 1-16,-22-22 16,22-22 15,-21 1-15,21 0-16,0-21 0,0 21 15,0-22-15,0 22 0,0-21 16,21-1-16,-21 22 0,22-21 0,-1 0 15,0 20-15,0 1 0,21-21 16,-20 21-16,-1 0 0,21 21 0,-21 0 16,22 0-16,-1 0 0,-21 0 15,21 0-15,-20 21 0,-1 0 0,21 0 16,-42 0-16,21 22 0,-21-22 16,0 21-16,0 0 0,0-20 0,0-1 15,0 21-15,-21-21 16,21 0-16,-21 1 0,0-1 0,21 0 15,-21-21-15,21 21 0,0-42 32,21 0-17,0 0-15,0-1 0</inkml:trace>
  <inkml:trace contextRef="#ctx0" brushRef="#br1" timeOffset="99864.16">2709 9081 0,'0'0'0,"0"-22"0,0 44 31,0-1-31,0 0 0,0 21 0,0-21 16,0 22-16,-21-1 0,21 0 15,0 1-15,-21-1 0,21 0 0,0 22 16,0-22-16,0 1 0,-21-1 15,21 0-15,0-21 0,0 22 0,0-22 16,0 0-16,0 0 0,0 0 16,21-21-16,0 0 15,0 0 1</inkml:trace>
  <inkml:trace contextRef="#ctx0" brushRef="#br1" timeOffset="100065.05">2455 9504 0,'-21'0'0,"42"0"31,0 0-31,1 0 16,-1 0-16,21 0 15,-21 0-15,22 0 0,-22-21 0,21 21 16,0 0-16,-20 0 0,20-21 15,-21 21-15,0 0 0,0 0 0,22-22 16</inkml:trace>
  <inkml:trace contextRef="#ctx0" brushRef="#br1" timeOffset="100620.73">3217 9504 0,'0'0'0,"21"-21"0,-21 0 16,22-1-16,-22 1 0,21 21 15,-21-21-15,0 0 0,0 0 16,0 0-16,-21 21 16,-1-22-16,1 22 15,0 0-15,0 0 0,0 0 0,0 22 16,-1-1-16,1 0 0,0 0 0,0 21 15,21-20-15,-21 20 0,0 0 16,-1 1-16,22-1 0,-21 0 0,21-21 16,0 22-16,0-22 0,0 21 15,0-21-15,0 1 0,0-1 16,0 0-16,21-21 0,1 21 16,-1-21-16,0 0 0,0 0 15,0 0-15,0-21 0,1 0 16,-1 0-16,0 21 0,0-22 0,-21-20 15,21 21-15,-21 0 0,21-22 16,-21 22-16,0-21 0,0 0 0,0 20 16,0-20-16,0 21 0,0 0 15,0 0-15,0-1 0,0 44 32,0-1-17,0 0-15,0 0 0,0 21 0,0-20 16,0 20-16,0-21 0,0 21 15,0-20-15,0-1 0,0 0 0,0 0 16,22 21-16,-1-42 0,-21 22 0,21-1 16,0-21-16,0 0 0,0 0 15,1 0-15,-1 0 0,21 0 0,-21 0 16,0 0-16,1 0 0</inkml:trace>
  <inkml:trace contextRef="#ctx0" brushRef="#br1" timeOffset="101156.42">3704 9398 0,'0'0'0,"0"-21"0,0 0 15,0 0 1,21 21-16,0-22 16,1 22-16,-1 0 0,0 0 0,0 0 15,0 0-15,0 0 0,1 0 16,-1 22-16,0-1 0,21 0 0,-42 0 15,21 0-15,1 22 0,-22-1 16,0-21-16,0 21 0,0 1 0,0-1 16,0 0-16,-22-20 0,1 20 15,0-21-15,0 0 0,0 0 16,0 1-16,21-1 0,-22 0 0,1-21 16,21 21-16,0-42 31,21 21-31,1-21 0,-1 0 15,0-1-15,-21-20 0,21 0 0,0 21 16,0-22-16,1 1 0,-1 0 16,0-1-16,0 1 0,0 0 0,0 20 15,-21-20-15,22 21 0,-22 0 16,21 0-16,-21-1 0,0 44 31,0-1-31,0 0 16,0 0-16,-21 21 0,-1-20 15,22 20-15,-21 0 0,21 1 0,0-22 16,0 21-16,-21 0 0,21-20 16,0 20-16,0-21 0,0 0 0,0 0 15,0 1-15,21-1 0,-21 0 0,21 0 16,1-21-16,-1 21 0,0-21 16,0 0-16,21 0 0,-20 0 0,20 0 15,-21 0-15,21 0 0,-20 0 0</inkml:trace>
  <inkml:trace contextRef="#ctx0" brushRef="#br1" timeOffset="101704.12">889 10414 0,'-106'21'16,"212"-42"-16,-318 42 0,128 0 0,-1 1 15,0-22-15,1 0 0,20 21 0,1-21 16,20 0-16,1 0 0,21 0 15,-22 0-15,65 0 16,-1 0 0,21 0-16,22 0 0,-22 0 0,43 0 15,-22-21-15,43 21 0,-21-22 16,20 22-16,1-21 0,0 0 0,42 21 16,-21-21-16,21 0 0,1 21 15,20-21-15,-21-1 0,21 22 16,1-21-16,-1 21 0,0 0 0,1-21 15,-1 21-15,-21 0 0,22-21 16,-22 21-16,0 0 0,0 0 0,-21-21 16,0 21-16,-21 0 0,0 0 0,-22 0 15,1 0-15,-21-21 0,-1 21 16,1 0-16,-22 0 0,-21 0 0,21 0 16,-20 0-16,-22-22 0,21 22 15,-42 0 1,-1-21-1,1 21-15,21-21 16,-21 21-16,21-21 0</inkml:trace>
  <inkml:trace contextRef="#ctx0" brushRef="#br1" timeOffset="102099.9">5038 9419 0,'-22'21'0,"1"1"15,21-1-15,0 0 16,21-21-1,1 0 1,-1 0-16,0 0 0,0 0 16,-21-21-16,21 21 0,-21-21 15,0-1-15,0 1 16,0 0 0,-21 21-16,0 0 15,0 0 1,0 21-1,-1 0-15,1 1 16,21-1-16,0 0 16,0 0-16,0 0 0,0 0 15</inkml:trace>
  <inkml:trace contextRef="#ctx0" brushRef="#br1" timeOffset="102379.45">5101 9927 0,'21'0'15,"0"0"-15,-21-21 16,0 0-1,0 0-15,-21 21 16,0 0 0,0 0-16,21 21 15,0 0 1</inkml:trace>
  <inkml:trace contextRef="#ctx0" brushRef="#br1" timeOffset="103396.39">6794 8890 0,'0'0'0,"22"-21"15,-22 0-15,0 0 0,0-1 16,0 1-16,0 0 16,0 0-1,-22 42 17,1 0-32,21 22 0,-21-1 15,0 0-15,21 1 0,-21-1 0,0 21 16,-1-20-16,1 20 0,0 1 0,0-22 15,0 0-15,-22 22 0,22-22 16,0 22-16,0-22 0,0 22 0,0-22 16,-1 0-16,1 1 0,0-22 0,21 21 15,0-21-15,0 0 16,21-21 0,0-21-16,1 0 15,-1 0-15</inkml:trace>
  <inkml:trace contextRef="#ctx0" brushRef="#br1" timeOffset="103716.2">7133 8805 0,'0'0'0,"0"-63"31,0 84-15,0 0-16,0 0 0,0 22 16,-21-1-16,0 0 0,21 1 0,-21 20 15,-1-20-15,1 20 0,0-21 0,0 22 16,0-22-16,-22 1 0,22 20 16,0-21-16,-21 22 0,21-22 0,-22 1 15,22-1-15,0 0 0,0-21 16,0 22-16,-1-22 0,22 0 0,-21 0 15,21 0-15,0-42 32,21 0-32,1 0 0</inkml:trace>
  <inkml:trace contextRef="#ctx0" brushRef="#br1" timeOffset="104045.02">7641 8848 0,'0'0'0,"0"-43"32,0 65-32,0 20 0,0-21 15,-21 21-15,0-20 0,0 41 0,21-21 16,-22 1-16,1-1 0,0 0 0,21 1 15,-21-1-15,0 0 0,0 1 16,-1-1-16,1 0 0,21 1 0,0-22 16,0 21-16,0-21 0,0 1 0,0-1 15,0 0-15,0 0 0,21-21 16,1 0-16,-1 0 16,0 0-16,0 0 0,0 0 0,0-21 15,1 0-15,-1 0 0,0 21 16,0-22-16,0 1 0</inkml:trace>
  <inkml:trace contextRef="#ctx0" brushRef="#br1" timeOffset="104244.9">7302 9313 0,'0'0'0,"0"-21"31,22 0-16,-1 21-15,0-21 0,0 21 16,0 0-16,22-21 0,-1 21 16,-21 0-16,21-21 0,1 21 0,-1-22 15,0 22-15,1 0 0,-1-21 0,0 21 16,1 0-16,-22 0 0</inkml:trace>
  <inkml:trace contextRef="#ctx0" brushRef="#br1" timeOffset="105328.28">8255 9398 0,'0'0'15,"21"0"-15,0 0 0,0 0 0,1 0 16,-1 0-16,0 0 16,0-21-16,0 21 0,0-21 15,-21 0-15,22 21 0,-22-22 0,21 1 16,-21 0-16,0 0 0,0 0 15,0 0-15,0-1 0,0 1 0,-21 0 16,-1 0-16,1 0 0,0 0 0,0 21 16,0 0-16,0 0 0,-22 0 15,22 0-15,-21 0 0,21 0 0,-22 21 16,1 0-16,21 0 0,-22 0 0,22 0 16,0 22-16,-21-22 15,21 0-15,21 21 0,0-20 0,0 20 16,0-21-16,0 0 0,0 0 0,0 1 15,0 20-15,21-42 0,0 21 16,0 0-16,0-21 0,22 0 0,-22 0 16,21 0-16,-21 0 0,0 0 0,22 0 15,-22 0-15,21-21 0,-21 0 16,1 0-16,20 0 0,-21-1 0,0 1 16,0 0-16,1 0 0,-22-21 0,0 20 15,21 1-15,-21-21 0,0 21 16,0 0-16,0-1 0,0 1 0,0 0 15,0 0-15,-21 21 32,-1 0-32,22 21 0,0 0 0,-21 0 15,21 1-15,-21-1 0,21 0 0,0 0 16,0 21-16,0-20 0,0-1 16,0 21-16,0-21 0,0 0 0,21 22 15,0-22-15,1 0 0,-1 0 0,21 0 16,-21 1-16,22-1 0,-1-21 15,0 0-15,1 0 0,-1 0 16,0 0-16,1 0 0,20 0 0,-21 0 0,1-21 16,20-1-16,-20 1 0,-1 0 15,0 0-15,1-21 0,-22 20 16,0-20-16,0 21 0,0-21 0,-21-1 16,0 1-16,0 0 0,0-1 0,0 1 15,0 0-15,-21 20 0,0-20 16,0 21-16,0 0 0,-22 0 0,22 21 15,-21 0-15,-1 0 0,1 0 0,0 21 16,21 0-16,-22 0 0,1 0 16,21 22-16,-22-22 0,22 21 0,0-21 15,0 22-15,21-1 0,0-21 0,0 0 16,0 22-16,0-22 0,21 0 16,0 0-16,0 0 0,1 0 15,20-21-15,-21 22 0,0-1 0,22-21 16,-22 21-16,0-21 0,21 0 0,-21 21 15,1-21-15,-1 21 0,0-21 16,0 21-16,0 1 0,-21-1 0,21 0 16,-21 0-16,22 0 0,-22 0 0,0 22 15,0-1-15,0-21 0,0 22 16,0 20-16,0-21 0,0 1 0,0 20 16,0-20-16,0 20 0,0 1 0,0-1 15,0 1-15,0-1 0,0 1 0,0-22 16,0 21-16,0 1 0,0-22 15,-22 22-15,1-22 0,-21 0 16,21-20-16,-22 20 0,1-21 0,0 0 16,-1 0-16,1 1 0,-21-1 0,20-21 15,1 0-15,-22 0 0,22 0 0,-21 0 16,20-21-16,1-1 0,0 22 16,-1-42-16,1 21 0,21 0 0,-22-22 15,22 1-15,21 21 0,0-21 0,0-22 16,0 22-16,0-22 0,0 22 0,21-22 15,1 1-15,-1-1 0,0 1 16,21-1-16,1 1 0,-22-1 16</inkml:trace>
  <inkml:trace contextRef="#ctx0" brushRef="#br1" timeOffset="105820.14">9440 9059 0,'0'0'0,"-21"22"16,21-1 0,0 0-16,-21 0 0,21 0 0,0 0 15,-21 1-15,21-1 0,0 21 0,0-21 16,0 0-16,-21 1 0,21-1 16,0 0-16,-22 0 0,22 0 0,0 0 15,0 1-15,0-1 0,0 0 16,-21-21-16,21-21 47,0 0-47,0-1 15,0 1-15,0 0 0,0 0 0,21 0 16,-21-22-16,0 22 0,22-21 0,-1 0 16,0 20-16,0-20 0,0 21 15,0-21-15,1 20 0,20 1 16,-21 0-16,0 0 0,22 21 0,-22 0 0,0 0 15,21 0-15,-21 0 0,22 21 16,-22-21-16,0 21 0,0 22 16,0-22-16,-21 0 0,0 0 0,22 21 15,-22-20-15,0-1 0,0 21 0,0-21 16,0 0-16,-22 1 0,22-1 16,-21-21-16,0 21 0,0 0 0,0 0 15,0-21-15,21 21 16,21-21-1,0-21 1,0 21-16</inkml:trace>
  <inkml:trace contextRef="#ctx0" brushRef="#br1" timeOffset="106299.87">10414 9081 0,'0'0'0,"0"-22"0,0 1 0,0 0 15,0-21-15,0 21 0,0-1 0,-21 1 16,0 0-16,-1 21 0,1-21 0,0 21 16,0 0-16,0 0 0,0 0 15,-22 21-15,22 0 0,0 0 0,-21 1 16,20 20-16,1 0 0,0 1 16,0-1-16,0 0 0,21-21 15,-21 22-15,21-22 0,0 21 0,0-21 16,0 1-16,0-1 0,21 0 0,0 0 15,0 0-15,0-21 0,0 0 0,1 0 16,20 0-16,-21 0 0,0 0 16,0 0-16,1 0 0,-1 0 0,0-21 15,0 0-15,0 0 0,0 0 0,-21-1 16,0 1-16,22-21 0,-22 21 16,21-22-16,-21 22 0,0-21 0,0 21 15,0 0-15,0-1 0,0 1 0,0 42 31,0 1-15,0-1-16,0 0 0,0 21 0,0-21 16,0 1-16,0-1 0,0 0 0,0 0 15,0 0-15,0 0 0,0 1 16,0-1-16,21-21 0,-21 21 0,21-21 16,0 0-16,0 0 0,1 0 0,-1 0 15,0 0-15,21 0 0,-21 0 16,1 0-16,-1-21 0,21 0 0,-21-1 15</inkml:trace>
  <inkml:trace contextRef="#ctx0" brushRef="#br1" timeOffset="106940.5">10795 9017 0,'0'0'0,"0"-21"0,0 0 0,0 42 32,0 0-17,0 0-15,0 0 0,0 1 0,0-1 16,0 21-16,0-21 0,0 0 0,0 22 15,0-22-15,0 0 0,0 0 16,0 0-16,0 1 0,0-1 0,0 0 16,-21-21-16,21 21 15,-21-42 17,21 0-17,0 0-15,0-1 0,0 1 16,0 0-16,0 0 0,0 0 0,21-22 15,-21 22-15,21-21 0,0 21 0,0-22 16,0 22-16,1-21 0,-1 21 16,0 0-16,0 21 0,21 0 0,-20 0 15,-1 0-15,0 0 0,0 21 0,0 0 16,0 0-16,1 0 0,-1 0 0,0 22 16,0-22-16,-21 21 0,0-21 15,0 22-15,0-22 0,0 0 0,0 0 16,0 0-16,0 1 0,0-1 0,0 0 15,0 0 1,-21-21 0,0-21-1,21 0-15,0 0 16,0-1-16,0 1 16,21 0-16,0-21 0,0 21 0,0-22 15,22 22-15,-22-21 0,21 21 0,-21-22 16,22 22-16,-1 0 0,0 0 15,1 0-15,-22 21 0,0 0 0,21 0 16,-20 0-16,-22 21 0,0 0 0,21 0 16,-21 21-16,0-20 15,0-1-15,0 0 0,0 0 0,0 21 16,0-20-16,-21-1 0,21 0 16,0 0-16,-22-21 0,22 21 0,0 0 15,-21-21-15</inkml:trace>
  <inkml:trace contextRef="#ctx0" brushRef="#br1" timeOffset="107290.39">11726 9186 0,'21'0'0,"1"-21"31,-1 21-31,0 0 0,0-21 16,-21 0-16,21 21 0,0-21 0,1 21 16,-1-21-16,0-1 0,21 1 15,-21 21-15,1-21 0,-22 0 0,0 0 16,21 0-16,-21-1 0,0 1 0,0 0 16,-21 0-16,-1 21 15,1 0-15,0 0 0,0 0 0,-21 0 16,20 21-16,-20 0 0,21 22 0,0-22 15,0 21-15,-1-21 0,1 22 16,0-22-16,21 21 0,0-21 16,0 22-16,0-22 0,0 0 0,0 0 15,0 0-15,21 0 0,0-21 0,22 22 16,-22-1-16,21-21 0,1 0 16,-1 0-16,0 0 0,1 0 0,-1 0 15,-21 0-15,21-21 0,-20-1 0,20 1 16,-21 0-16</inkml:trace>
  <inkml:trace contextRef="#ctx0" brushRef="#br1" timeOffset="108063.95">12531 8128 0,'0'0'0,"-22"0"0,22-21 0,-21 21 0,21-21 15,21 21 1,22 0-16,-22-21 0,21 21 15,1-22-15,20 22 0,1-21 0,-1 21 16,1-21-16,20 21 16,-20-21-16,-1 21 0,1 0 0,-22 0 15,0 0-15,1 0 0,-22 0 0,0 0 16,-42 0 0,-21 0-16,-1 0 0,1 0 15,-22 0-15,1 0 0,21 0 16,-22 0-16,1 0 0,20 0 0,1 0 15,0 0-15,-1 0 0,1 0 0,21 0 16,0 0-16,-1 0 16,1 0-16,0 21 0,21 0 0,0 0 15,-21 1-15,21-1 0,-21 0 16,21 0-16,0 21 0,0-20 16,0 20-16,0 0 0,0 1 0,0-1 15,0 21-15,-21-20 0,21-1 0,0 22 16,-22-1-16,22 1 0,-21-1 15,21 1-15,0-1 0,-21 1 0,21 20 16,-21-20-16,0-1 0,21 1 0,0-22 16,-21 22-16,21-1 0,-22 1 15,22-22-15,-21 21 0,21 1 0,0-22 16,0 1-16,0-1 0,0-21 16,21 21-16,1-20 0,-1-1 0,0 0 15,0-21-15,0 0 0,0 0 0,22 0 16,-22 0-16,0 0 0,21-21 15,1 0-15,-22-1 0,21-20 0,1 21 16</inkml:trace>
  <inkml:trace contextRef="#ctx0" brushRef="#br1" timeOffset="108348.79">13483 8509 0,'0'0'0,"-21"0"16,0-21-16,0 21 0,-1 0 0,1 0 16,-21 21-16,21 0 0,0 0 15,-1 1-15,1 20 0,-21-21 0,21 21 16,0 22-16,-1-22 0,1 22 0,0-22 16,21 22-16,0-22 0,-21 0 15,21 1-15,0-1 0,0 0 0,0-21 16,0 1-16,0 20 0,21-21 0,0 0 15,22 0-15,-22-21 16,0 0-16,21 0 0,1 0 0,-22 0 16,21 0-16,0-21 0,1 21 15,-1-21-15</inkml:trace>
  <inkml:trace contextRef="#ctx0" brushRef="#br1" timeOffset="109060.38">13864 8827 0,'21'-43'0,"-42"86"0,42-107 15,-21 43-15,-21 42 32,0 0-32,0 0 0,0 1 0,21-1 15,-22 21-15,1-21 0,21 22 16,-21-22-16,21 21 0,0-21 0,0 22 16,0-22-16,0 21 15,0-21-15,0 0 0,21-21 16,0 22-16,1-22 0,-1 0 0,0 0 15,0 0-15,0 0 0,0 0 16,1 0-16,-1-22 16,-21 1-16,0 0 0,0 0 15,0 0-15,0 0 0,0-1 0,0 1 16,0-21-16,-21 0 0,21 20 16,0-20-16,-22 21 0,22-21 0,0 20 15,0 1-15,0 0 0,0 0 0,0 0 16,0 0-16,22 21 0,-1 0 15,0-22-15,0 22 0,0 0 16,0 0-16,22 0 0,-22 0 0,0 22 16,0-1-16,22 0 0,-22 21 0,-21-21 15,21 22-15,0-22 0,-21 21 16,21-21-16,-21 22 0,0-22 0,0 21 16,0-21-16,0 1 0,0-1 0,0 0 15,0 0-15,0 0 0,0 0 16,0 1-16,0-1 15,-21-21-15,21-21 32,0-1-32,0 1 0,0 0 15,0-21-15,0 21 0,21-22 16,0 22-16,1-21 0,-1-1 16,0 22-16,0-21 0,21 0 0,-20 20 15,-1 1-15,21-21 0,-21 42 0,0-21 16,1 21-16,-1 0 0,0 0 15,0 0-15,0 21 0,0 0 0,1 21 16,-22-20-16,0 20 0,0 0 0,21 1 16,-21-22-16,0 21 0,0 0 15,0-20-15,0-1 0,0 21 0,0-21 16,0 0-16,0 1 0,-21-1 16,21 0-16,0-42 46,0 0-46</inkml:trace>
  <inkml:trace contextRef="#ctx0" brushRef="#br1" timeOffset="109340.22">15219 8467 0,'-106'42'31,"106"-21"-31,0 22 16,-21-22-16,21 21 0,-21 0 0,21 1 15,-22-1-15,22 0 0,0 1 0,0-1 16,0 0-16,0 1 0,0-1 16,0 0-16,0-20 0,0 20 0,0-21 15,0 0-15,0 0 0,0 1 0,22-1 16,-1-21-16,0 0 15,0 0-15,0 0 16,0 0-16,1-21 16,-22-1-16,21 1 0</inkml:trace>
  <inkml:trace contextRef="#ctx0" brushRef="#br1" timeOffset="109519.62">14944 8805 0,'0'0'0,"-22"0"0,1-21 0,0 21 15,42 0 17,0 0-17,1 0-15,20-21 0,-21 21 0,0 0 16,22 0-16,-1 0 0,-21 0 0,21-21 16,1 21-16,-22 0 15,21 0-15</inkml:trace>
  <inkml:trace contextRef="#ctx0" brushRef="#br1" timeOffset="110240.21">15854 8827 0,'0'0'0,"42"-43"31,-42 22-31,0 0 0,0 0 16,0 0-16,0-1 0,0 1 15,0 0-15,-21 0 16,0 21-16,0 0 0,-1 0 16,-20 0-16,21 0 0,0 0 15,0 21-15,-22 0 0,22 0 0,0 1 16,-21 20-16,20-21 0,1 21 0,0 1 16,0-1-16,0 0 0,21-20 15,0 20-15,0-21 0,0 21 0,0-20 16,0-1-16,0 0 0,21 0 0,0-21 15,0 21-15,0-21 0,1 0 16,-1 0-16,0 0 0,0 0 0,0 0 16,0 0-16,1 0 0,-1-21 15,0 21-15,0-21 0,-21 0 16,21 0-16,0-22 0,1 22 0,-22-21 16,21-1-16,0 22 0,-21-21 0,21 0 15,-21-1-15,21 1 0,-21 0 16,21 20-16,-21 1 0,0 42 31,0 1-31,-21-1 0,21 21 16,-21-21-16,21 22 0,0-1 0,0-21 15,0 21-15,0 1 0,0-22 0,0 0 16,21 0-16,0 0 0,-21 1 0,22-1 16,-1 0-16,0-21 0,0 0 15,0 0-15,0 0 0,1 0 16,-1 0-16,0 0 0,0 0 0,0-21 15,0 21-15,1-21 0,-1-1 16,-21 1-16,21-21 0,-21 21 0,21-22 16,0 22-16,-21-21 0,0 0 0,0 20 15,21 1-15,-21 0 0,0 0 16,0 42 0,0 0-16,-21 22 0,21-22 15,0 21-15,-21-21 0,21 0 16,0 22-16,-21-22 0,21 0 0,0 0 15,0 0-15,0 1 0,0-1 0,0 0 16,0 0 0,21-21-1,0 0-15,-21-21 16,21 0-16</inkml:trace>
  <inkml:trace contextRef="#ctx0" brushRef="#br1" timeOffset="110416.13">16383 8530 0,'-42'-21'15,"20"21"-15,1 0 16,0 0-16,0 0 16,21 21-16,0 0 0,0 1 15,0-1-15,21 0 16,0-21-16</inkml:trace>
  <inkml:trace contextRef="#ctx0" brushRef="#br1" timeOffset="110892.89">16658 8678 0,'0'22'31,"0"-1"-31,-21 0 0,21 0 15,0 0-15,0 0 0,0 1 16,0-1-16,0 21 0,0-21 0,0 0 16,0 1-16,0 20 0,0-21 0,0 0 15,0 0-15,0 1 16,0-1-16,-21-21 47,21-21-47,0-1 15,0 1-15,0 0 0,21 0 16,0-21-16,-21 20 0,42-20 16,-20 0-16,-1 21 0,21-22 15,0 1-15,1 21 0,-22-22 0,21 22 16,1 0-16,-1 21 0,0-21 0,-21 21 16,22 0-16,-22 0 0,0 0 15,0 21-15,-21 0 0,0 0 0,0 1 16,0 20-16,0 0 0,0 1 0,0-1 15,-21-21-15,0 21 0,0 1 16,0-22-16,21 0 0,-22 0 16,22 0-16,-21 1 0,21-1 0,-21-21 15,21 21-15,21-42 32,0 21-17</inkml:trace>
  <inkml:trace contextRef="#ctx0" brushRef="#br1" timeOffset="111267.67">17843 8636 0,'0'0'0,"-42"-21"16,21 21-1,-21 0-15,20 0 0,1 0 0,-21 0 16,21 21-16,-22 0 0,22-21 15,0 21-15,0-21 0,21 22 0,0-1 16,0 0-16,0 0 16,0 0-16,21-21 0,0 21 15,22 1-15,-22-22 0,21 21 0,-21 0 16,22-21-16,-22 21 0,21 0 16,-21 0-16,0 1 0,1-22 0,-1 21 15,0 0-15,-21 0 0,21-21 0,-21 21 16,0 0-16,0 1 15,-21-22-15,0 21 0,0-21 16,-1 0-16,1 21 0,0-21 0,-21 0 16,21 0-16,-22 21 0,22-21 0,-21 0 15,21 0-15,-22 0 0,22 0 16,0 0-16,-21 0 0,20 0 0,1 0 16,0 0-16,0 0 0,0-21 0</inkml:trace>
  <inkml:trace contextRef="#ctx0" brushRef="#br1" timeOffset="111864.43">19389 8234 0,'0'0'16,"42"-21"-16,-21-22 0,0 22 0,-21-21 16,0 21-16,0 0 0,0-22 0,0 22 15,0 0-15,0 0 0,0 0 0,-21-1 16,0 1-16,0 0 0,-22 0 15,22 21-15,0 0 0,-21 0 16,21 0-16,-22 21 0,1 0 0,0 22 16,-1-1-16,1 21 0,0 1 15,-22-1-15,22 22 0,-1-21 0,1-1 16,0 22-16,-1-22 0,1 22 0,0 0 16,-1-1-16,22-20 0,0 20 15,0 1-15,21-21 0,0-1 0,0 22 16,0-22-16,0-20 0,21 20 0,0 1 15,0-22-15,1 0 0,20 1 16,-21-1-16,21-21 0,1 21 16,-1-20-16,0-22 0,1 0 0,-1 0 0,0 0 15,1 0-15,-1 0 0,0-22 16,22 1-16</inkml:trace>
  <inkml:trace contextRef="#ctx0" brushRef="#br1" timeOffset="112592.74">20045 8573 0,'0'0'0,"-21"-22"0,-1 1 15,22 0-15,-42 0 0,21 0 16,0 21-16,-22 0 0,22 0 0,-21 0 16,0 0-16,20 21 0,-20 0 15,21 0-15,-21 0 0,20 1 16,1 20-16,0-21 0,0 0 0,21 22 15,0-22-15,0 0 0,0 0 0,0 0 16,0 0-16,0 1 0,21-22 16,0 21-16,0-21 0,1 0 0,-1 0 15,21 0-15,-21 0 0,0 0 0,22 0 16,-22-21-16,0-1 0,21 22 16,-20-21-16,-1 0 0,0 0 0,0 0 15,0 0-15,-21-22 0,21 22 16,-21 0-16,22 0 0,-22 0 0,0-1 15,0 1-15,0 42 32,0 1-32,0-1 15,0 0-15,-22 0 0,22 0 0,-21 0 16,21 1-16,0-1 0,0 0 0,0 0 16,0 0-16,0 0 0,0 1 15,0-1-15,21-21 0,1 0 0,-22 21 16,21-21-16,0 0 0,0 0 0,0 0 15,22 0-15,-22 0 0,0-21 16,0 0-16,21 21 0,-20-22 0,-1 1 16,0 0-16,0 0 0,0-21 15,0 20-15,-21-20 0,0 21 16,22-21-16,-22-1 0,0 1 0,0 0 16,0-1-16,0 1 0,-22 0 0,1-1 15,0 1-15,-21 21 0,-1 0 16,1-1-16,0 1 0,-22 21 0,22 0 15,-22 0-15,22 21 0,-21 1 16,-1 20-16,1-21 0,-1 43 0,22-22 16,-22 0-16,22 22 0,0-22 0,-1 22 15,1-22-15,0 21 0,20-20 16,22 20-16,0-20 0,0-1 0,0 0 16,0 1-16,22-1 0,-1-21 15,0 21-15,21-20 0,1-1 16,-22 0-16,21 0 0,0 0 0,1-21 15,20 0-15,-20 21 0,-1-21 0,0 0 16,1 0-16,-1 0 0,0-21 0,1 21 16,-1-21-16,0 0 0</inkml:trace>
  <inkml:trace contextRef="#ctx0" brushRef="#br1" timeOffset="112832.6">20997 8424 0,'0'-21'0,"0"42"0,-21-42 16,0 21-1,0 21-15,0 1 0,-1-1 16,1 0-16,0 0 0,21 0 0,-21 22 16,0-22-16,21 21 0,-21 0 15,21-20-15,0 20 0,-22-21 0,22 21 16,0-20-16,0-1 0,0 0 0,0 0 15,0 0-15,0 0 16,22-21-16,-1 0 16</inkml:trace>
  <inkml:trace contextRef="#ctx0" brushRef="#br1" timeOffset="113124.43">20955 8488 0,'0'-21'0,"0"42"0,0-63 15,21 20-15,-21 1 0,0 0 16,21 0-16,0 21 0,1-21 0,-1 0 16,0 21-16,0 0 0,21-22 15,-20 22-15,20 0 0,-21 0 0,21 0 16,-20 22-16,-1-1 0,0 21 0,0-21 16,-21 22-16,0-22 0,0 21 15,0 0-15,0 1 0,0-1 16,0 0-16,-21 1 0,0-22 0,0 21 15,-1-21-15,1 22 0,0-22 0,0 0 16,0 0-16,0-21 0,-1 21 16,22 1-16,0-44 31</inkml:trace>
  <inkml:trace contextRef="#ctx0" brushRef="#br1" timeOffset="113316.24">20849 8657 0,'0'0'0,"-21"-21"0,0 21 0,0 0 15,-1 0-15,1 0 0,42 0 32,1 0-32,-1 0 0,21 0 15,-21 0-15,22 0 0,-1 0 0,-21 0 16,21 0-16,1 0 0,-1-21 15,0 21-15,1 0 0,-1 0 0,0 0 16</inkml:trace>
  <inkml:trace contextRef="#ctx0" brushRef="#br1" timeOffset="113544.12">21865 8403 0,'0'0'0,"-63"0"31,41 0-31,1 0 0,0 21 0,0 1 16,21-1-16,-21 21 0,0-21 0,-1 0 16,1 22-16,21-22 0,0 21 15,-21 1-15,21-22 0,-21 21 0,21-21 16,-21 0-16,21 1 0,0-1 0,0 0 16,0 0-16,0 0 0,21-21 31</inkml:trace>
  <inkml:trace contextRef="#ctx0" brushRef="#br1" timeOffset="113768.28">21696 8467 0,'0'-64'16,"0"128"-16,0-149 0,0 64 0,21 21 15,-21 21 1,0 0-16,0 0 0,21 1 0,-21-1 15,21 21-15,-21-21 0,21 0 16,-21 22-16,22-22 0,-1 0 16,-21 0-16,0 0 0,21 1 0,0-1 15,-21 0-15,21-21 0,0 21 0,1-21 16,-1 0-16,0 0 16,0-21-1</inkml:trace>
  <inkml:trace contextRef="#ctx0" brushRef="#br1" timeOffset="113988.15">22161 8213 0,'0'0'0,"-42"42"32,42-21-32,-21 0 15,0 22-15,0-1 0,-1 0 0,1-20 16,0 20-16,21 0 0,-21 1 0,0-22 15,21 21-15,-21-21 0,21 0 16,0 22-16,0-22 0,0 0 0,0 0 16,0 0-16,21-21 31</inkml:trace>
  <inkml:trace contextRef="#ctx0" brushRef="#br1" timeOffset="114445.3">22331 8763 0,'-21'21'15,"42"-42"-15,-42 63 16,42-42 15,0 0-31,0-21 0,0 21 16,0-21-16,1 21 31,-22-21-31,-22 21 31,1 0-15,21-21 15,0 0-15,0 42 31,0 0-32,21 0-15,-21 0 16,0 0-16,0 1 0,0-1 0,0 0 16,0 21-16,0-21 0,0 1 0,-21-1 15,0 0-15,0 0 0,0 0 16,0 0-16,-1 1 0,-20-22 0,21 21 15,-21-21-15,20 0 0,-20 0 0,21 0 16,0 0-16</inkml:trace>
  <inkml:trace contextRef="#ctx0" brushRef="#br1" timeOffset="115039.28">23093 7895 0,'0'-21'16,"-64"21"-1,43 0 1,21 21-16,0 0 0,0 1 16,0-1-1,0 0 1,21-21 0,0 0-1,1 0-15,-1 0 0,0 0 16,-21-21-16,0 0 15,0-1-15,0 1 16,-21 21 0,0 0-16,-1 0 15,1 21-15,0 1 0,21-1 0,-21 21 16,0-21-16,0 22 0,21-22 0,-22 21 16,22 0-16,-21-20 0,21-1 15,0 21-15,0-21 0,0 0 16,0 1-16,21-1 0</inkml:trace>
  <inkml:trace contextRef="#ctx0" brushRef="#br1" timeOffset="115304.12">23453 8276 0,'0'21'31,"-22"1"-31,22-1 16,-21 0-16,0 0 0,21 0 15,0 0-15,0 1 0,-21-1 0,21 0 16,-21 0-16,21 0 0,-21 0 0,21 1 16,0-1-16,0 0 0,0 0 15,0 0-15,0 0 0,0 1 16</inkml:trace>
  <inkml:trace contextRef="#ctx0" brushRef="#br1" timeOffset="115551.98">23474 8319 0,'0'0'15,"0"-22"-15,21 1 0,-21 0 0,0 0 0,21 21 16,0 0-16,0 0 31,-21 21-31,22 0 0,-22 0 0,0 1 16,21 20-16,-21-21 0,21 0 0,-21 22 15,0-22-15,0 0 0,0 0 16,0 21-16,0-20 0,0-1 16,0 0-16,0 0 0,0 0 15,0 0-15,0 1 0,-21-22 16,0 21-16,-1-21 0,1 0 15,0 0-15</inkml:trace>
  <inkml:trace contextRef="#ctx0" brushRef="#br1" timeOffset="115728.89">23220 8573 0,'0'0'0,"0"-22"0,21 22 31,0 0-31,0-21 0,0 21 0,1 0 15,20 0-15,-21 0 0,21 0 16,1 0-16,-22-21 0,21 21 16,1 0-16,-1 0 0,-21-21 0,21 0 15,-20 21-15,-1-21 0</inkml:trace>
  <inkml:trace contextRef="#ctx0" brushRef="#br1" timeOffset="115948.27">23876 8234 0,'0'0'0,"0"-21"0,21 0 15,-21 42 1,0 0 0,21 0-16,-21 0 0,0 22 15,0-22-15,0 0 0,21 21 16,-21-21-16,0 22 0,0-22 0,0 0 16,0 0-16,22 0 0,-22 1 15,0-1-15,21 0 0,-21 0 0,0 0 16,0 0-16,21-21 15,0 0-15</inkml:trace>
  <inkml:trace contextRef="#ctx0" brushRef="#br1" timeOffset="116144.63">24278 8276 0,'0'-21'0,"0"42"0,0-63 16,-21 63 15,0 0-31,0 0 0,-1 1 16,1 20-16,0-21 0,0 0 0,21 0 15,-21 1-15,0-1 0,-1 0 16,22 0-16,0 0 0,-21 0 16</inkml:trace>
  <inkml:trace contextRef="#ctx0" brushRef="#br1" timeOffset="116635.61">24511 7980 0,'0'-21'94,"0"0"-78,21 21-16,-21-22 15,21 22-15,0 0 16,1 0-1,-22 22 1,-22-1 0,1-21-1,0 0-15,0 21 16,0-21-16,21-21 31,0 0-15,0-1-1,21 22-15,0-21 0,0 21 16,0-21-16,1 21 16,-22 21-1,0 0-15,0 1 16,0-1-16,0 0 16,0 0-16,0 0 0</inkml:trace>
  <inkml:trace contextRef="#ctx0" brushRef="#br1" timeOffset="117055.47">24744 7599 0,'0'-21'0,"0"42"0,21-42 31,0 21-31,0 0 16,0 21-16,1 0 0,-1 0 15,0 0-15,0 22 0,0-22 0,0 21 16,1 1-16,-22 20 0,0 1 0,0-22 15,0 21-15,0 1 0,0-1 16,0 1-16,0-1 0,-22-20 0,1 20 16,0-20-16,0 20 0,-21-21 0,20 1 15,1-22-15,-21 21 0,21-21 16,-22 22-16,22-22 0,-21 0 0,21 0 16,0 0-16,-1-21 0,1 0 15,0 22-15,0-22 0,21-22 16,0 1-1,0 0-15,0 0 0</inkml:trace>
  <inkml:trace contextRef="#ctx0" brushRef="#br1" timeOffset="117652.66">24892 7197 0,'0'0'0,"0"-21"0,85-1 32,-64 22-32,21 0 0,0 0 15,1-21-15,41 21 16,-41 0-16,20 0 0,-20 0 0,-1 0 15,0 0-15,1 0 0,-1 0 0,-21-21 16,21 21-16,-20 0 0,-1 0 16,-21 21-1,0 0-15,0 1 0,0 20 16,-21-21-16,21 21 0,-22 1 16,1-1-16,21 0 0,-21 22 0,21-22 15,0 1-15,0-1 0,-21 0 0,21 1 16,0 20-16,0-21 0,-21 22 15,21-22-15,0 22 0,0-1 0,0 1 16,0-1-16,0 1 0,0-1 0,0 1 16,0-1-16,0 1 0,0-1 15,0-20-15,0 20 0,0 1 0,0-1 16,0 1-16,0-22 0,0 21 0,0-20 16,0-1-16,0 0 15,0 1-15,-21-1 0,-1 0 0,22-20 16,-21 20-16,0-21 0,0 0 0,0 0 15,0 1-15,-1-1 0,1 0 0,-21-21 16,21 21-16,0-21 0,-1 0 16,-20 0-16,21 21 0,0-21 0,0 0 15,-1 0-15,1 0 0,0 0 0,0 0 16,0 0-16,0 0 0,-1 0 16,1 0-16,0 0 0,-21 0 15,21 0-15,-1 0 0</inkml:trace>
  <inkml:trace contextRef="#ctx0" brushRef="#br1" timeOffset="118771.65">3514 11430 0,'0'0'16,"0"-21"-16,0 0 0,0 0 0,-22 21 15,1 0-15,0 0 16,0 0-16,0 21 0,0 21 0,-1-21 16,1 22-16,0 20 0,0-21 0,-21 22 15,20-1-15,-20 1 0,21 21 16,-21-22-16,-1 1 0,22 20 15,-21-20-15,-43 42 16,64-43-16,-21-21 0,-1 1 0,22-1 16,0 0-16,0-20 0,0-1 0,21 0 15,-22-21-15,22-21 32,22 0-32,-1-1 15,-21 1-15</inkml:trace>
  <inkml:trace contextRef="#ctx0" brushRef="#br1" timeOffset="119032.51">3556 11451 0,'-21'127'15,"0"-84"-15,-1-1 16,1 0-16,0 1 0,0 20 0,-21-21 15,20 22-15,-20-1 0,21-20 16,-21 20-16,-1 1 0,22-22 0,-21 0 16,21 1-16,-22-1 0,22 0 15,0-20-15,0-1 0,21 21 0,0-21 16,0 0 0,21-21-1,0-21-15,0 0 0,0 0 0,22 0 16</inkml:trace>
  <inkml:trace contextRef="#ctx0" brushRef="#br1" timeOffset="119280.36">4233 11494 0,'0'21'0,"-63"85"16,63-64-16,-21 0 0,-1 1 15,1-1-15,0 0 0,0 1 16,-21 20-16,20-21 0,1 1 0,0-1 16,21 0-16,-21 1 0,21-22 15,0 21-15,0-21 0,0 1 0,0-1 16,0 0-16,21-21 16,0 0-16,0 0 15,-21-21-15,22 21 0,-1-21 0</inkml:trace>
  <inkml:trace contextRef="#ctx0" brushRef="#br1" timeOffset="119476.25">3789 11980 0,'-21'0'0,"42"0"0,-64 0 0,65 0 31,-1 0-16,0 0-15,0 0 0,21 0 0,1 0 16,-22-21-16,21 21 0,1 0 16,-1-21-16,0 0 0,1 21 0,-22 0 15,21 0-15</inkml:trace>
  <inkml:trace contextRef="#ctx0" brushRef="#br1" timeOffset="120424.07">4614 12192 0,'21'21'16,"-42"-42"-16,64 42 0,-22-21 0,0 0 15,0 0-15,0-21 0,0 21 16,1-21-16,-1 0 0,0 0 16,0-1-16,0 1 0,0-21 0,-21 21 15,0 0-15,0-22 0,0 22 16,0 0-16,0-21 0,-21 20 0,0-20 15,0 21-15,0 0 0,-22 0 0,22-1 16,-21 22-16,0 0 16,-1 0-16,22 0 0,-21 0 0,-1 22 15,22-1-15,-21 21 0,21-21 0,0 22 16,-1-1-16,1 0 0,0 1 16,0-1-16,21 0 0,0 1 0,0-22 15,0 21-15,0-21 0,0 0 0,21 1 16,0-1-16,0 0 0,1-21 15,20 0-15,-21 0 0,21 0 0,-20 0 16,20 0-16,0-21 0,1 0 16,-1-1-16,0 1 0,1 0 15,-1 0-15,-21-21 0,21 20 0,-20-20 16,20 0-16,-21-1 0,0 22 16,0-21-16,-21 0 0,0 20 0,0 1 15,0-21-15,0 21 0,0 42 31,0 0-31,-21 0 0,21 0 16,-21 22-16,0-1 0,21-21 0,0 22 16,-21-1-16,21 0 0,-21 1 15,21-22-15,0 21 0,0-21 0,0 0 16,21 22-16,0-22 0,21-21 16,-21 21-16,22 0 0,-1-21 15,0 0-15,1 0 0,-1 0 0,0 0 16,1 0-16,-1-21 0,0 0 0,1 21 15,-1-21-15,0 0 0,1-22 16,-1 22-16,0-21 0,-20 21 0,20-22 16,-21 1-16,-21 0 0,0-1 0,0 1 15,0 21-15,0-22 0,-21 22 16,0 0-16,0 0 0,-1 0 0,-20 21 16,0 0-16,-1 0 0,22 0 0,-21 0 15,0 21-15,-1 0 0,22 0 16,-21 22-16,21-22 0,-1 21 0,1 0 15,0 1-15,21-1 0,0 0 0,0 1 16,0 20-16,0-20 16,0-1-16,21 0 0,0 1 0,1-1 15,-1 0-15,21 1 0,-21-1 0,22 0 16,-1 1-16,0-1 0,1 0 16,-1 1-16,0 20 0,-21-21 0,1 1 15,-1-1-15,-21 0 0,0 1 0,0-1 16,-21 0-16,-1 1 0,-20-22 15,0 21-15,-1 1 0,-20-22 0,21 0 16,-22 21-16,1-42 0,20 21 16,-20 1-16,20-22 0,-20 0 0,-1 0 15,1 0-15,21-22 0,-22 1 16,22 0-16,-1 0 0,1 0 0,0-43 16,21 22-16,21 0 15,0-1-15,0-20 0,0 20 0,21-20 16,0-1-16,21 1 0,1-1 0,-1 1 15</inkml:trace>
  <inkml:trace contextRef="#ctx0" brushRef="#br1" timeOffset="120899.87">6011 11811 0,'-42'42'15,"42"-20"-15,0-1 16,0 21-16,0-21 0,-21 22 16,21-22-16,-21 0 0,21 21 0,0-21 15,0 1-15,-22 20 0,1-21 0,0 0 16,21 0-16,-21-21 16,0 0-1,21-21 1,0 0-16,0 0 15,0-21-15,21 20 0,0 1 0,-21-21 16,21 0-16,0-1 16,1 22-16,-1-21 0,21 21 0,-21-22 15,22 22-15,-22 0 0,21 0 0,0 0 16,-20 21-16,20 0 0,-21 0 16,21 0-16,-20 21 0,-1 0 0,0 0 15,0 0-15,0 22 0,-21-22 0,0 21 16,0 0-16,0 1 0,0-1 15,0-21-15,-21 22 0,0-22 0,0 21 16,0-21-16,-1 0 0,22 1 16,-21-1-16,0-21 0,0 21 0,0 0 15,21-42 17,21 21-32,0-21 0,0 0 15,22-1-15</inkml:trace>
  <inkml:trace contextRef="#ctx0" brushRef="#br1" timeOffset="121387.59">7048 11811 0,'0'0'0,"0"-21"0,0 0 16,0 0-16,-21 21 16,0-22-16,-21 1 0,21 21 15,-1-21-15,-20 21 0,0 0 0,21 0 16,-22 0-16,1 0 0,21 0 15,0 0-15,-22 0 0,22 21 0,0 0 16,0 22-16,0-22 0,-1 21 0,1 1 16,0-1-16,21-21 0,0 21 15,0 1-15,0-1 0,0 0 0,0-20 16,0-1-16,0 0 0,21 0 0,0 0 16,22-21-16,-22 0 0,21 0 15,1 0-15,-22 0 0,21 0 0,0 0 16,1-21-16,-1 0 0,-21 0 15,22 0-15,-22-1 0,21 1 16,-21-21-16,-21 21 0,21-22 0,-21 22 16,22-21-16,-22 0 0,0 20 0,0-20 15,0 21-15,0 0 0,0 0 16,0-1-16,-22 22 16,1 0-16,21 22 0,0-1 0,0 0 15,0 0-15,-21 21 0,21-20 16,0 20-16,0-21 0,0 21 0,0-20 15,0 20-15,0-21 0,0 0 0,21 22 16,-21-22-16,21-21 0,1 21 16,-22 0-16,21-21 0,0 0 15,0 0-15,0 0 0,0 0 0,1 0 16,-1 0-16,21-21 0,-21 0 0,0 0 16,1-1-16,-1 1 0</inkml:trace>
  <inkml:trace contextRef="#ctx0" brushRef="#br1" timeOffset="122028.35">7493 11790 0,'0'0'0,"0"-21"0,0 0 0,0-1 16,0 1-16,0 42 16,-21 1-1,21-1-15,0 0 0,-21 0 16,21 21-16,-22-20 0,22 20 0,-21 0 16,21-21-16,0 22 0,0-22 15,0 0-15,0 0 0,0 0 16,0 1-16,0-1 0,0 0 15,0-42 17,0 0-32,0-1 0,0-20 15,0 21-15,0 0 0,0-22 0,0 22 16,21-21-16,-21 21 0,22-22 16,-1 22-16,-21-21 0,21 21 0,0-22 15,0 22-15,22 0 0,-22 21 0,0-21 16,21 21-16,1 0 0,-22 0 15,0 0-15,21 21 0,-21 0 16,1 0-16,-1 1 0,-21-1 0,0 0 16,21 21-16,-21-21 0,0 1 15,0 20-15,0-21 0,0 0 0,0 0 16,0 22-16,-21-43 0,21 21 0,0 0 16,-21 0-16,-1-21 0,1 0 15,21-21 16,0 0-31,0 0 16,0 0-16,21-22 0,1 22 16,20 0-16,-21-21 0,21 20 0,1-20 15,20 21-15,-20-21 0,-1 20 16,0 1-16,1 0 0,-1 0 0,0 21 16,-21 0-16,1 0 0,-1 0 0,-21 21 15,21 0-15,-21 0 0,0 1 16,0 20-16,0-21 0,0 21 0,0-20 15,-21 20-15,0-21 0,21 0 0,-22 22 16,22-22-16,0 0 0,-21-21 16,21 21-16,-21 0 0,42-42 47,0 0-47,-21 0 0,22 21 15,-1-21-15,0-1 0</inkml:trace>
  <inkml:trace contextRef="#ctx0" brushRef="#br1" timeOffset="122396.3">8636 11705 0,'0'21'0,"0"1"16,0-1 0,0 0-16,21-21 15,0 0-15,0 0 16,1 0-16,-1 0 0,0 0 15,0 0-15,0 0 0,0-21 16,1 21-16,-1-21 0,0 21 0,-21-22 16,21 1-16,0 21 0,-21-21 15,21 0-15,-21 0 0,0 0 16,0-1-16,0 1 0,-21 21 16,0 0-16,0 0 0,0 0 15,-22 0-15,22 21 0,-21 1 0,21 20 16,0-21-16,-22 21 0,22 1 0,0-22 15,0 21-15,0 1 0,21-1 16,0-21-16,0 21 0,0-20 16,0-1-16,0 0 0,21 0 0,0 0 0,0 0 15,21-21-15,-20 0 0,20 0 16,-21 0-16,21 0 0,1 0 16,-22-21-16,21 0 0,-21 0 0,22 0 15,-22-22-15</inkml:trace>
  <inkml:trace contextRef="#ctx0" brushRef="#br1" timeOffset="123139.84">9821 10583 0,'0'0'0,"21"0"0,1-21 15,-1 21-15,0-21 0,21 21 0,-21 0 16,22 0-16,-1 0 0,0 0 16,1 0-16,-1 0 0,-21 0 0,22 0 15,-1 0-15,0 0 0,-21 0 16,1 0-16,-1 0 0,-42 21 31,-22-21-31,22 0 16,-21 0-16,-1 0 0,1 0 15,0 0-15,-1 0 0,1 0 0,0 0 16,-1 0-16,22 0 0,-21 0 0,21 0 16,0 0-16,-1 0 0,1 0 15,0 0-15,0 0 0,21-21 16,-21 21-16,21 21 15,-21 0-15,21 1 0,-22-1 16,22 0-16,-21 21 0,21 1 0,0-22 16,0 21-16,0 22 0,0-22 0,-21 0 15,21 22-15,0-1 0,-21 1 16,21-1-16,0 1 0,0-1 0,0 1 16,-21 20-16,21-20 0,-21-1 0,21 1 15,-22-1-15,22 22 16,0-21-16,0-1 0,0 1 0,0-1 15,0 1-15,0-1 0,0 1 0,0-22 16,22 0-16,-1-21 0,0 22 0,0-22 16,21 0-16,-20-21 0,20 0 15,0 0-15,1 0 0,-1 0 0,0 0 16,1 0-16,-22-21 0,21 0 0,0-22 16,1 22-16,-22-21 0,21 21 0</inkml:trace>
  <inkml:trace contextRef="#ctx0" brushRef="#br1" timeOffset="123412.68">10647 11028 0,'0'0'16,"-21"-21"-16,-22 21 0,22 0 0,0 0 0,0 0 15,0 21-15,-1 0 0,-20 0 0,21 22 16,0-22-16,0 21 0,-1 22 15,-20-22-15,21 21 0,21-20 16,-21 20-16,0-20 0,21-1 0,-22 0 0,22 1 16,0-1-16,0 0 15,0-21-15,0 22 0,0-22 0,22 0 16,-1 0-16,0 0 0,0-21 0,21 0 16,-20 22-16,-1-22 0,21 0 15,-21 0-15,22 0 0,-1-22 0,-21 1 16,21 0-16</inkml:trace>
  <inkml:trace contextRef="#ctx0" brushRef="#br1" timeOffset="124151.77">11091 11367 0,'0'0'0,"0"-22"0,0 1 16,-21 21-16,0 0 0,0 0 16,0 21-16,-1 1 15,1-1-15,0 0 0,0 0 0,0 21 16,0 1-16,-1-22 0,1 21 0,21-21 15,0 22-15,0-22 0,0 21 16,0-21-16,0 1 0,0-1 0,21 0 16,1-21-16,-1 21 0,0 0 0,0-21 15,0 0-15,22 0 0,-22 0 0,0 0 16,0 0-16,0 0 0,0 0 16,1-21-16,-1 0 0,0 21 0,-21-21 15,0 0-15,0-1 0,0 1 16,0-21-16,-21 21 0,0 0 0,-1-1 15,1-20-15,0 21 0,0 0 16,0-22-16,0 22 0,-1 0 16,1 0-16,21 0 0,0 0 15,0-1-15,0 1 16,21 21-16,1 0 0,-1-21 0,21 21 16,-21-21-16,0 21 0,22 0 0,-1 0 15,-21 0-15,22 0 0,-22 21 16,0 0-16,0 0 0,21 1 0,-20 20 15,-22-21-15,21 0 0,0 0 0,-21 22 16,0-22-16,0 0 0,21 0 16,-21 0-16,0 1 0,0-1 0,0 0 15,0 0-15,0 0 0,0 0 16,-21-21 15,21-21-15,0 0-1,0 0-15,0 0 0,0 0 0,0-1 16,0 1-16,21-21 0,0 21 16,0-22-16,1 1 0,20 0 0,-21-1 15,21 1-15,-20 0 0,20 21 0,0-22 16,1 22-16,-1 21 16,-21 0-16,21 0 0,1 0 0,-22 0 0,21 21 15,-21 22-15,-21-22 0,22 21 0,-22 0 16,0 1-16,0-1 15,0 0-15,0-20 0,0 20 0,0-21 16,0 21-16,-22-20 0,22-1 0,-21 0 16,21 0-16,-21 0 0,0-21 15,21 21-15,0-42 32,21 0-17,0 0-15,0 0 0</inkml:trace>
  <inkml:trace contextRef="#ctx0" brushRef="#br1" timeOffset="124392.63">12509 10964 0,'0'0'0,"22"-42"0,-22 21 16,0 0-16,0 0 0,-22 21 16,1 0-16,21 21 0,-21 0 15,0 0-15,0 21 0,21 1 16,-21-1-16,-1 0 0,22 22 0,-21-22 15,21 22-15,-21-22 0,21 22 0,0-22 16,0 0-16,0 1 0,0-22 0,0 21 16,0-21-16,21 0 15,0 1-15,-21-1 0,22 0 0,-1-21 16,0 0-16,0 0 0,0 0 16,0 0-16,1 0 0,-22-21 0</inkml:trace>
  <inkml:trace contextRef="#ctx0" brushRef="#br1" timeOffset="124587.82">12044 11240 0,'-21'0'16,"42"0"-16,-42-22 16,42 22-1,0 0-15,21 0 0,-21 0 0,22-21 16,-1 21-16,0 0 0,1 0 0,-1 0 15,0 0-15,1 0 0,-1 0 16,0 0-16,1 0 0,-22 0 0,21 0 16,1 0-16,-22 0 0</inkml:trace>
  <inkml:trace contextRef="#ctx0" brushRef="#br1" timeOffset="125328.93">13208 11367 0,'21'0'0,"-42"0"0,42-22 15,-21 1-15,0 0 0,0 0 16,0 0-16,0 0 0,0-1 0,0 1 16,0-21-16,0 21 0,0 0 0,-21-1 15,21 1-15,-21 21 0,0 0 16,-1 0-16,1 0 0,0 0 0,-21 0 15,21 21-15,-22 1 0,22-1 0,-21 21 16,21 0-16,-22 1 0,22-1 16,0 0-16,-21 1 0,20-1 15,1-21-15,21 22 0,0-1 0,0-21 16,0 21-16,0-20 0,0-1 16,0 0-16,0 0 0,21-21 0,-21 21 15,22-21-15,20 0 0,-21 0 0,0 0 16,0 0-16,22 0 0,-22-21 0,21 21 15,-21-21-15,22 0 0,-22 0 16,21-1-16,-21 1 0,1 0 0,-1 0 16,0-21-16,0 20 0,0-20 0,0 0 15,-21 21-15,0-22 16,0 22-16,0-21 0,0 21 0,0-1 0,0 1 16,-21 21-1,21 21-15,0 1 0,-21 20 16,21-21-16,-21 0 0,21 22 15,0-22-15,0 21 0,0-21 0,0 0 16,0 1-16,0-1 0,21 21 16,0-21-16,0 0 0,22-21 15,-22 0-15,21 22 0,1-22 0,-22 0 16,21 0-16,0 0 0,1 0 0,-22 0 16,21-22-16,-21 1 0,1 21 15,-1-21-15,0 0 0,0-21 0,0 20 16,0-20-16,1 21 0,-22-21 0,0 20 15,21 1-15,-21 0 0,0 0 16,0 0-16,0 42 16,0 0-1,-21-21-15,21 42 0,-22-20 0,22-1 16,0 0-16,0 0 0,-21 21 0,21-20 16,0-1-16,-21 0 0,21 0 15,0 0-15,0 0 16,0-42 15,21 0-15</inkml:trace>
  <inkml:trace contextRef="#ctx0" brushRef="#br1" timeOffset="125499.83">13758 11176 0,'0'0'15,"0"-21"-15,0 0 0,0 0 0,-21-1 0,0 22 16,21-21-16,-21 21 15,42 0 32,0 0-31,0 21 0</inkml:trace>
  <inkml:trace contextRef="#ctx0" brushRef="#br1" timeOffset="125997.55">13928 11155 0,'0'0'16,"0"21"-1,0 0 1,0 0-16,0 1 0,0-1 0,0 0 16,0 0-16,0 0 0,0 22 0,0-22 15,0 0-15,0 0 0,0 21 16,0-20-16,0-1 0,21 0 15,-21 0-15,0 0 0,0 0 16,0 1-16,0-44 47,-21 1-47,21 0 16,0 0-16,0 0 0,0-22 0,0 22 15,0-21-15,21 21 0,0-22 16,0 1-16,0 0 0,0-1 0,22 22 15,-22-21-15,21 21 0,1 0 16,-1-1-16,21 1 0,-20 0 0,-1 21 16,0 0-16,1 0 0,-1 21 15,0 0-15,-20 1 0,-1-1 0,21 21 16,-21-21-16,-21 22 0,0-1 16,0 0-16,0 1 0,0-22 0,0 21 15,0 0-15,0-20 0,0-1 0,-21 0 16,21 0-16,-21 0 0,0 0 15,21 1-15,-21-22 0,-1 21 16,44-21 15,-1-21-31,0-1 16,0 22-16,21-21 0</inkml:trace>
  <inkml:trace contextRef="#ctx0" brushRef="#br1" timeOffset="126328.88">15155 11240 0,'0'-22'0,"0"44"0,21-65 16,-21 22-16,0 0 16,-21 21-16,0 0 0,0 0 0,0 0 15,0 0-15,-22 0 0,22 21 0,0-21 16,-21 21-16,20 0 0,1 1 16,0-1-16,0 0 0,0 0 0,21 0 15,0 0-15,0 1 0,0-1 16,21-21-16,0 21 0,0 0 15,0-21-15,1 21 0,-1-21 0,21 21 16,-21 1-16,0-22 0,22 21 16,-22-21-16,0 21 0,0-21 15,-21 21-15,0 0 0,0 0 16,0 1 0,-21-22-16,0 0 0,0 0 15,0 21-15,-1-21 0,-20 0 0,21 0 16,0 0-16,-22 0 0,22 0 0,-21 0 15,21 0-15,0 0 0,-1 0 0,-20 0 16,21-21-16,0-1 0</inkml:trace>
  <inkml:trace contextRef="#ctx0" brushRef="#br1" timeOffset="126836.57">16595 10520 0,'0'0'0,"21"-21"0,-21 0 0,21-1 0,-21 1 15,0 0-15,-21 21 16,0 0-16,-22 21 15,22 22-15,-21-1 0,-1 0 16,1 22-16,0-22 0,-1 22 16,1-1-16,0 22 0,21-22 0,-22 1 15,22 20-15,0-20 0,0 21 0,0-22 16,-1 1-16,22 20 0,0-20 16,0-22-16,0 22 0,0-22 0,0 0 15,0 1-15,22-1 0,-1 0 0,0-21 16,21 1-16,-21-1 0,1 0 15,20-21-15,-21 0 0,21 0 16,-20 0-16,20 0 0,0-21 0,1 0 0,-22-1 16,21 1-16</inkml:trace>
  <inkml:trace contextRef="#ctx0" brushRef="#br1" timeOffset="127099.93">16997 11176 0,'0'0'0,"21"-63"0,0-1 16,0 22-16,-21-22 0,0 22 0,21 0 15,-21 20-15,0 1 0,0 0 0,-21 21 16,0 0 0,0 21-16,0 0 0,0 1 0,-1 20 15,1 0-15,21 1 0,-21-1 0,0 21 16,0-20-16,0-1 0,21 22 16,-22-22-16,22 0 0,-21 1 15,21-22-15,0 21 0,0-21 0,0 22 0,0-22 16,0 0-16,21-21 15,1 21-15,-1-21 0,21 0 0,-21 0 16,0 0-16,1 0 0,20 0 0,-21-21 16,0 0-16,0 0 0,1-1 15,-1 1-15</inkml:trace>
  <inkml:trace contextRef="#ctx0" brushRef="#br1" timeOffset="127267.84">16764 11155 0,'-21'0'15,"42"0"-15,-85 0 0,43 0 0,0 0 0,0 0 16,0 0-16,42 0 16,0 0-1,0 0-15,0 0 0,22 0 0,-22 0 16,21 0-16,-21 0 0,22 0 16,-1 0-16,0 0 0,1 0 0,-1 0 15</inkml:trace>
  <inkml:trace contextRef="#ctx0" brushRef="#br1" timeOffset="127604.64">17251 11155 0,'0'21'0,"0"-42"0,-21 42 0,42-21 32,0 0-17,0 0-15,0 0 0,0-21 16,22 21-16,-22-21 0,21 21 0,-21-21 15,22 21-15,-1-22 0,-21 1 0,0 21 16,22-21-16,-43 0 0,0 0 16,-21 21-1,-1 0-15,1 0 0,0 0 16,-21 21-16,21 0 0,-22 0 16,22 0-16,0 1 0,0 20 15,0-21-15,-1 21 0,22-20 0,0-1 16,0 21-16,0-21 0,0 0 15,0 1-15,0-1 0,22-21 0,-22 21 16,21 0-16,0-21 0,0 0 0,21 0 16,-20 0-16,-1 0 0,0 0 15,21 0-15,-21 0 0</inkml:trace>
  <inkml:trace contextRef="#ctx0" brushRef="#br1" timeOffset="128100.36">17865 11218 0,'0'0'0,"0"-42"0,0 21 0,21 0 0,-21-22 15,0 22-15,0 0 0,21 0 16,-21 0-16,21 21 16,0-21-16,0 21 15,1 0-15,-1 0 0,0 21 16,0 0-16,0 0 0,-21 0 16,0 22-16,0-22 0,0 21 0,0-21 15,0 22-15,0-22 0,0 21 0,0-21 16,-21 22-16,0-22 0,21 0 15,-21 0-15,0 0 0,-1-21 0,1 21 16,0-21-16,21 22 0,-21-22 16,42-22 15,-21 1-31,21 21 0,0-21 16,1 0-16,-1 0 0,0-22 15,21 22-15,-21-21 0,1 0 0,20 20 16,-21-20-16,0 0 0,22 21 0,-22-22 15,0 22-15,0 0 0,0 0 16,-42 42 0,0 0-1,0 0-15,0 0 0,21 1 0,-22 20 16,1-21-16,0 21 0,0-20 16,21 20-16,-21-21 0,21 0 0,0 0 15,0 22-15,0-22 0,0 0 16,0 0-16,21 0 15,0-21-15,21 22 0,-20-22 0,20 0 16,0 0-16,1 0 0,-22 0 0,21 0 16,0 0-16,-20 0 0,20 0 15,-21-22-15</inkml:trace>
  <inkml:trace contextRef="#ctx0" brushRef="#br1" timeOffset="128361.21">18902 10795 0,'0'0'16,"21"-21"-16,-21 0 0,0 0 0,0-1 16,0 44-1,0-1 1,-21 21-16,21-21 0,-21 22 0,-1-1 16,1 0-16,0 1 0,0-1 0,0 0 15,0 1-15,-1 20 0,22-21 16,-21-20-16,21 20 0,0 0 0,-21-21 15,21 1-15,0 20 0,0-21 0,0 0 16,0 0-16,21-21 16,0 0-16,1 0 0,-1 0 15,0 0-15,0 0 16</inkml:trace>
  <inkml:trace contextRef="#ctx0" brushRef="#br1" timeOffset="128554.1">18584 11155 0,'0'0'0,"-21"0"0,21-21 31,21 21-15,0 0-16,1 0 0,-1 0 15,21 0-15,-21 0 0,22-21 16,-22 21-16,21 0 0,-21-22 0,22 22 15,-22-21-15</inkml:trace>
  <inkml:trace contextRef="#ctx0" brushRef="#br1" timeOffset="128808.95">19410 10922 0,'-85'0'31,"64"0"-31,0 0 16,0 21-16,-1 0 0,1 1 0,0 20 16,0-21-16,0 21 0,0 1 0,-1-22 15,22 21-15,0 1 0,-21-22 16,21 21-16,0-21 0,0 0 0,0 1 16,0-1-16,0 0 0,0 0 0,21 0 15,1-21-15,-1 21 0,0-21 16,0 0-16,21 0 0,-20 0 0,20 0 15,-21 0-15,21 0 0</inkml:trace>
  <inkml:trace contextRef="#ctx0" brushRef="#br1" timeOffset="129104.3">19791 10880 0,'0'-21'15,"0"42"-15,0-64 0,21 43 0,0 0 16,0 0 0,0 0-16,1 0 0,-1 22 0,-21-1 15,21 0-15,0 0 0,0 0 16,0 0-16,1 22 0,-1-22 16,-21 21-16,0 1 0,21-1 0,-21 0 0,21 1 15,-21-1-15,0 0 16,0-21-16,-21 22 0,0-22 0,0 21 15,-1-21-15,1 1 0,0-22 0,0 21 16,0 0-16,0-21 0,-1 0 16,1 0-16</inkml:trace>
  <inkml:trace contextRef="#ctx0" brushRef="#br1" timeOffset="129644.55">20426 11536 0,'-21'21'0,"42"-42"0,-64 42 0,22-21 16,21 21-16,-21-21 0,0 0 16,0 0-16,0 0 15,21-21 1,0 0-1,21 0 1,0 0-16,0 21 0,0-22 0,0 22 16,1 0-16,-1 0 0,-21-21 15,21 21-15,0 0 0,-21 21 32,0 1-32,0-1 15,0 0 1,-21-21-16,0 0 15,0 0-15,-1 0 16,1 0 0,21-21-16,0 0 15,0-1-15,21 1 16,1 0-16,-1 21 16,0 0-1,0 0-15,0 0 16,0 0-16,-21 21 0,22-21 15,-22 21-15,0 1 0,0-1 0,0 0 16,0 21-16,0-21 0,-22 22 0,1-22 16,-21 21-16,21 1 0,-22-22 15,1 21-15,0-21 0,-1 22 0,-20-22 16,21 21-16,-1-21 0,-20 0 16,20-21-16,1 22 0,0-1 0,-1-21 15</inkml:trace>
  <inkml:trace contextRef="#ctx0" brushRef="#br1" timeOffset="130452">20743 10393 0,'0'0'0,"-21"21"0,21 0 16,0 0-16,0 1 16,0-1-16,21-21 15,0 21-15,1-21 0,-1 0 16,0 0-16,0 0 0,0 0 0,0 0 16,1-21-1,-1 0-15,-21-1 16,0 1-16,0 0 0,0 0 15,-21 0-15,-1 21 0,22-21 16,-21 21-16,0 0 0,0 0 16,0 0-1,0 0 1,42 0 31,0 0-47,0 0 15,-21-22 1,21 22-16,-42 0 31,21 22-31,-21-22 16,0 21-16,0 0 0,-1 21 16,1-21-16,0 1 0,0 20 0,0-21 15,0 21-15,21-20 0,-22 20 16,22-21-16,0 0 0,0 22 0,0-22 15,0 0-15,0 0 0,22-21 0,-1 21 16,21 0-16,-21-21 0</inkml:trace>
  <inkml:trace contextRef="#ctx0" brushRef="#br1" timeOffset="130760.17">21675 10583 0,'0'0'16,"-43"-42"-1,22 42-15,0 0 0,0 0 0,0 0 16,-1 21-16,1 0 0,21 1 16,-21-1-16,0 0 0,0 21 0,0 1 15,21-22-15,-22 21 0,1 0 0,21-20 16,-21 20-16,0-21 0,21 21 15,0-20-15,0 20 0,-21-21 0,21 0 16,0 0-16,0 1 0,0-1 16,0 0-16,0 0 0,0 0 0,21-21 15,0 0-15,0 21 0,0-21 16,1 0-16,-1 0 0,0 0 0,21 0 16,-21-21-16,1 0 0</inkml:trace>
  <inkml:trace contextRef="#ctx0" brushRef="#br1" timeOffset="130948.23">21272 10922 0,'0'0'0,"-21"0"0,0 0 0,0 0 16,0 0-16,42 0 31,0 0-31,21 0 16,-20 0-16,20 0 0,-21 0 0,21 0 15,1 0-15,-1 0 0,0 0 16,-20 0-16,20 0 0</inkml:trace>
  <inkml:trace contextRef="#ctx0" brushRef="#br1" timeOffset="131184.09">21886 10837 0,'0'22'31,"0"-1"-15,0 0-16,0 0 0,0 0 16,0 0-16,0 22 0,0-22 0,0 0 15,0 21-15,0-20 0,21-1 16,1 0-16,-22 0 0,21 0 0,-21 0 16,0 1-16,0-1 0,21-21 0,0 0 15,0 0 1,0 0-16,1-21 15,-22-1-15</inkml:trace>
  <inkml:trace contextRef="#ctx0" brushRef="#br1" timeOffset="131395.97">22331 10837 0,'0'-42'0,"0"84"0,0-105 15,0 42-15,-21 42 16,-1 0-16,1-21 15,21 21-15,-21 22 0,0-22 16,0 0-16,0 0 0,-1 21 16,1-20-16,0-1 0,0 21 15,0-21-15,21 0 0,-21 1 16,21-1-16,0 0 16,21-21-1</inkml:trace>
  <inkml:trace contextRef="#ctx0" brushRef="#br1" timeOffset="131944.41">22796 10562 0,'-21'0'16,"0"0"-1,21 21-15,-21-21 47,21-21-31,0 0 0,0 0-16,21 0 0,0 21 15,0-21-15,1-1 0,-1 22 16,0 0-16,0 0 0,0 0 15,-21 22 1,0-1 0,0 0-16,-21-21 0,21 21 15,-21 0-15,0 0 0,0-21 0,21 22 16,-22-22-16,1 0 0,21 21 0,-21-21 16,0 0-1,21-21 1,0-1-1,21 1-15,0 0 16,0 21-16,-21-21 0,22 0 0,-1 21 16,0-21-16,0 21 0,0 0 15,0 0-15,1 0 0,-1 0 16,-21 21-16,0 0 16,0 0-16,0 21 0,0-20 15,0-1-15,0 0 0,-21 21 0,-1-21 16,1 1-16,0-1 0,0 0 0,0 0 15,0-21-15,21 21 0,-22-21 16</inkml:trace>
  <inkml:trace contextRef="#ctx0" brushRef="#br1" timeOffset="132320.31">23431 10245 0,'0'0'0,"-21"0"0,21 21 31,21 0-15,1 0-16,-1 0 0,0 22 0,-21-1 0,0-21 15,21 22-15,-21-1 0,0 21 16,21-20-16,-21-1 0,0 22 16,0-22-16,0 0 0,0 22 0,-21-22 15,0 0-15,0 1 0,0-1 0,-22 0 16,22 1-16,-21-1 0,21 0 16,-22-20-16,22-1 0,-21 21 0,21-21 15,-1-21-15,-20 21 0,21-21 0,0 0 16,42-21 15</inkml:trace>
  <inkml:trace contextRef="#ctx0" brushRef="#br1" timeOffset="132940.43">23728 10097 0,'0'-43'16,"0"22"-16,21 0 16,0 21-16,0-21 0,0 21 15,22 0-15,-22 0 0,21 0 16,1 0-16,-1 0 0,0 0 15,1 0-15,-1 0 0,0 0 0,-21 0 16,22 0-16,-22 0 0,0 0 0,0-21 16,0 21-16,1 0 0,-1 0 15,0 0-15,0 0 0,0 0 16,0 21 0,-21 0-16,0 0 15,0 0-15,0 0 16,0 1-16,0-1 15,0 0-15,0 0 0,0 0 0,0 0 16,0 1-16,0-1 0,0 21 16,0 0-16,0 1 0,0-1 0,0 0 15,0 22-15,-21-22 0,21 1 16,-21 20-16,21-21 0,0 22 0,0-22 16,0 22-16,0-22 0,0 22 0,0-22 15,0 21-15,0 1 0,21-22 16,-21 22-16,0-22 0,0 22 0,0-22 15,0 0-15,0 1 0,0-1 0,0 0 16,-21-21-16,0 22 16,0-22-16,0 0 0,-22 0 0,1 0 15,21-21-15,-22 22 0,1-1 0,0-21 16,-1 21-16,1-21 0,0 0 16,-1 0-16,1 21 0,0-21 0,21 0 15,-22 0-15,1 0 0,21 0 0,-22 0 16,1 0-16,21 0 0,-21 0 0,20 0 15,-20 0-15,21 0 0,0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1T02:07:46.67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2413 1270 0,'0'0'0,"0"-21"0,0 0 15,0 0-15,0-1 16,0 1-16,0 0 0,21 21 15,-21 21 32,0 0-47,0 22 16,0-22-16,0 0 0,0 21 0,0-20 16,0 20-16,0 0 15,0-21-15,0 43 0,0-22 0,0 1 16,0 20-16,0 1 0,21-1 15,-21 1-15,0-1 0,0 1 0,0 20 16,0-20-16,21 20 0,-21-20 16,0 21-16,0-1 0,0 1 0,0-22 15,22 22-15,-1-21 0,-21-1 16,21 1-16,0-22 0,-21 0 0,21 1 16,-21-1-16,0-21 0,0 21 15,21-42-15,-21 22 0,0-1 16,0-42-1,-21-1-15</inkml:trace>
  <inkml:trace contextRef="#ctx0" brushRef="#br0" timeOffset="1551.96">2455 1207 0,'0'0'0,"-21"0"0,21-22 15,21 22 16,0 0-31,1 0 16,-1 0-16,0 0 0,0 0 16,21 0-16,-20 0 0,-1 0 15,21 0-15,0 0 0,1 0 16,-1 0-16,0 0 0,22 0 16,-22 0-16,22 0 0,20 0 0,-20 0 15,21 0-15,-1 0 0,22 0 16,-21 0-16,21 0 0,-1 0 0,22 0 15,-21 0-15,21 0 16,0 0-16,0 0 0,0 0 0,21 0 16,-21 0-16,0 0 0,0 0 15,22 0-15,-1 22 0,21-22 0,-21 0 16,0 0-16,22 21 0,-1-21 16,-21 0-16,22 21 0,-1-21 0,0 21 15,1-21-15,-22 21 0,21-21 16,-21 21-16,0-21 0,1 0 0,-1 0 15,-21 22-15,-21-22 0,21 0 0,-43 0 16,22 0-16,-21 0 0,-1 0 16,-20 21-16,21-21 0,-22 0 15,22 0-15,-22 0 0,1 0 16,-22 0-16,22 0 0,-22 0 0,0 0 16,1 0-16,-1 0 0,0 0 15,-21 0-15,22 0 0,-22 0 0,0 0 16,0 0-16,0 0 0,1 0 15,-1 0 1,-21 21 15,0 0-15,0 0-16,0 0 16,0 1-16,0-1 15,0 21-15,-21-21 0,21 0 16,-22 22-16,22-1 0,-21 0 0,21 1 15,0-1-15,0 0 0,0 1 16,0-1-16,0 22 0,0-22 0,0 0 16,0 1-16,0-1 0,0 0 15,0 1-15,0-1 0,0 21 0,0-20 16,0-1-16,0 0 0,0 1 0,0-1 16,0 0-16,0-20 0,0 20 15,0 0-15,0-21 0,0 1 0,0-1 16,0 0-16,0 0 0,0 0 15,-21 0-15,0 1 0,0-1 16,0-21-16,-1 21 16,1-21-16,0 0 0,0 0 15,0 0-15,0 21 0,-1-21 0,1 0 16,0 0-16,0 0 0,-21 0 0,20 0 16,-20 0-16,0 0 0,-1 0 15,1 0-15,0 0 0,-22 0 0,1 0 16,20 0-16,-41 0 0,20 0 0,1 0 15,-22 0-15,0 0 0,1 0 16,-1 0-16,0 0 0,1 0 0,-1 0 16,0 0-16,1 0 0,-1 0 15,0 0-15,1 0 0,-1 0 16,0 0-16,-20 0 0,20 0 0,-21 0 16,0 0-16,-21-21 0,21 21 15,1 0-15,-1 0 0,-21 0 0,21 0 16,-21 0-16,21 0 0,-21 0 0,21 0 15,22 0-15,-22 0 0,21 0 16,0 0-16,22 0 0,-22 0 0,1 0 16,20 0-16,-21 21 0,1-21 15,-1 0-15,0 0 0,1 0 0,-22 0 16,21 0-16,-21 0 0,1 0 0,-1 0 16,0 0-16,0 0 15,0 0-15,0 0 0,1 0 0,-1 0 16,21 0-16,22 0 0,-22 0 15,21 0-15,1 0 0,-1 0 0,1 0 16,-22 0-16,22 0 0,-22 0 0,0 0 16,22 0-16,-22 0 0,1 0 15,20 0-15,-21 0 0,22 0 0,21 0 16,-22 0-16,43 0 0,-21 0 16,-1 0-16,22 0 0,0 0 15,0 0-15,42 0 63,0-21-63,0 21 0,0-21 15,1 21-15,-1-21 0,21-1 0,-21 1 16</inkml:trace>
  <inkml:trace contextRef="#ctx0" brushRef="#br0" timeOffset="2215.58">2815 1799 0,'0'0'16,"-21"0"-16,0 0 15,0 0-15,21 21 16,0 1-16,0-1 0,0 0 16,21 0-16,-21 0 0,21-21 15,0 21-15,0 1 0,0-22 0,22 0 16,-22 0-16,21 0 0,-21 0 16,22 0-16,-22 0 0,21 0 0,-21-22 15,22 1-15,-1 0 0,-21 0 16,0 0-16,1 0 0,-1-1 15,0 1-15,-21 0 0,21-21 0,-21 21 16,0-1-16,0-20 0,0 21 16,0 0-16,0 0 0,-21-1 15,0 22-15,0 0 16,-1 0-16,22 22 0,-21-1 16,0 0-16,21 0 0,-21 21 0,21 1 15,-21 20-15,0-20 0,21-1 16,0 21-16,0-20 0,0-1 0,0 22 15,0-22-15,0 0 0,0 1 0,0-1 16,0 0-16,0-21 16,0 22-16,0-1 0,0 0 0,0-20 15,21 20-15,-21-21 0,0 21 16,0-20-16,0-1 0,0 0 0,0 0 16,0 0-16,-21 0 0,21 1 15,-43-22-15,22 21 0,0-21 0,-21 21 16,20-21-16,-20 0 0,21 0 15,-21 0-15,20-21 0,-20 0 0,21 21 16,0-22-16,0 1 0,-1 0 16,1 0-16,21 0 0,-21 21 15,21-21-15,0-1 0,0 1 0,0 0 16,21 21-16,0-21 0,1 0 16,-1 0-16,21 21 0,-21-22 0,22 1 15,-22 0-15</inkml:trace>
  <inkml:trace contextRef="#ctx0" brushRef="#br0" timeOffset="2715.32">3471 2138 0,'0'0'16,"0"-21"-16,21 21 0,-21 21 31,0 0-31,0 0 16,0 0-16,0 1 0,0-1 15,0 0-15,0 0 0,0 21 16,0-20-16,0-1 0,0 21 0,0-21 16,-21 0-16,21 1 0,0-1 15,0 0-15,0 0 0,0 0 0,0 0 16,-21-21 0,21-21-1,0 0 1,0 0-16,0 0 0,0 0 15,0-22-15,0 22 0,0-21 0,0 21 16,0-22-16,21 1 0,0 21 16,1-22-16,20 1 0,-21 21 0,0-21 15,22 20-15,-1 1 0,-21 21 16,21-21-16,-20 21 0,20 0 0,-21 0 16,0 0-16,0 21 0,1-21 15,-1 21-15,0 22 0,-21-22 0,21 0 16,-21 0-16,0 22 0,0-22 0,0 0 15,0 21-15,0-21 0,0 22 16,0-22-16,0 21 0,-21-21 0,0 1 16,21-1-16,-21 0 15,21 0-15,0 0 0,21-21 32,0 0-32,0-21 0,0 0 0,0-21 15,22 20-15,-22 1 0</inkml:trace>
  <inkml:trace contextRef="#ctx0" brushRef="#br0" timeOffset="3263.52">4530 1588 0,'0'0'0,"-22"-22"16,-62 1-1,63 21-15,-1 21 0,1 1 16,0 20-16,0 0 0,0 1 15,21-1-15,-21 21 0,-1 1 0,1-1 16,21-20-16,0 20 0,-21 1 16,21-22-16,-21 0 0,21 22 0,0-22 15,0 1-15,0-1 0,0-21 16,0 21-16,0-20 0,0-1 0,0 0 16,0 0-16,0 0 15,21-21-15,-21-21 16,0 0-1,21 0-15,-21-22 0,0 22 16,0 0-16,0-21 0,21 21 16,-21-22-16,0 22 0,0-21 15,22 21-15,-1-22 0,0 22 0,0-21 16,-21 21-16,42-1 0,-20 1 0,-1 0 16,0 0-16,21 21 0,-21-21 15,22 21-15,-1 0 0,-21 0 0,22 0 16,-1 0-16,-21 21 0,0 0 15,0 0-15,1 0 0,-1 22 0,-21-22 16,0 0-16,0 21 0,0-20 16,-21 20-16,-1-21 0,-20 0 0,21 0 15,-21 22-15,-1-22 0,1 0 16,21 0-16,-22-21 0,1 21 16,21 1-16,0-22 0,0 0 0,-1 0 15,1 0-15,21-22 16,21 1-1,1 0-15,-1 0 16,0 0-16,0 0 0</inkml:trace>
  <inkml:trace contextRef="#ctx0" brushRef="#br0" timeOffset="3988.63">5122 2032 0,'0'0'0,"-21"21"15,0 0-15,0-21 16,0 22-16,-1-1 0,1 0 0,0 0 16,0 21-16,21-20 0,-21-1 15,0 0-15,21 0 0,0 21 0,0-20 16,0-1-16,0 0 0,0 0 0,0 0 16,0 0-16,21-21 15,0 0-15,0 0 0,0 0 0,0 0 16,1 0-16,-1 0 15,0 0-15,0 0 0,0-21 0,0 21 16,1-21-16,-22 0 0,21 0 0,-21 0 16,0-1-16,0-20 0,0 21 15,0 0-15,0-22 0,0 22 0,0 0 16,0-21-16,0 21 0,0-22 16,0 22-16,0 0 0,21 0 0,0 0 15,-21-1-15,21 1 0,0 21 16,22 0-16,-22-21 0,0 21 0,0 0 15,22 0-15,-22 0 0,21 21 16,-21 0-16,0 1 0,1-1 0,-22 21 16,0-21-16,0 22 0,0-22 15,0 21-15,0-21 0,0 22 16,-22-22-16,1 21 0,0-21 0,0 0 16,0 22-16,0-22 0,-1 0 15,22 0-15,-21-21 0,42 0 31,1-21-15,-1 0-16,0 0 0,0 0 0,0-1 16,22 1-16,-22 0 0,0 0 15,0-21-15,21 20 0,-20-20 0,-1 21 16,21-21-16,-21 20 0,0-20 16,1 21-16,-22 0 0,0 0 15,0-1-15,-22 22 31,1 22-31,0-1 0,0 0 0,0 0 16,0 0-16,-1 22 0,1-22 16,0 21-16,21-21 0,0 22 0,-21-22 15,21 21-15,0-21 0,0 0 16,0 1-16,21-1 0,0 0 0,0 0 16,1 0-16,-1 0 0,21-21 0,0 0 15,-20 0-15,20 0 0,0 0 16,-21 0-16,22 0 0,-1 0 15</inkml:trace>
  <inkml:trace contextRef="#ctx0" brushRef="#br0" timeOffset="4631.62">6921 1672 0,'0'0'0,"-21"0"0,-63 106 31,84-85-31,-22 22 0,1-1 16,21-21-16,-21 21 0,0 1 16,21-1-16,-21-21 0,0 22 0,-1-22 15,1 21-15,0-21 0,0 0 0,0 1 16,0-1-16,-1-21 15,22 21-15,-21-21 0,21-21 32,0 0-32,21-1 0,1 22 15,-1-21-15,0 21 0,0-21 0,0 21 16,0 0-16,1-21 0,-1 21 16,0 0-16,0 0 0,0 0 15,0 0-15,1 0 0,-1 0 0,0 0 16,0 0-16,0 0 0,0 0 15,1 0-15,-1 0 0,0 0 0,0-21 16,0 21-16,0-21 0,1 21 16,-1-22-16,0 22 0,0-21 0,-21 0 15,0 0-15,21 0 0,-21 0 16,0-1-16,0 1 0,0 0 16,0 0-16,-21 21 0,0 0 15,0 0 1,21 21-16,-21 0 0,21 0 0,-22 1 0,22-1 15,0 21-15,-21-21 0,0 22 16,21-22-16,-21 0 0,21 21 16,-21-21-16,21 1 0,0-1 0,0 0 15,-21 21-15,21-21 0,0 1 16,0-1-16,0 0 0,0 0 16,21-21 15,0 0-31,0 0 0,0 0 0,0 0 15,1-21-15,-1 0 0,0 21 16</inkml:trace>
  <inkml:trace contextRef="#ctx0" brushRef="#br0" timeOffset="5364.33">7641 1947 0,'0'0'0,"0"-21"0,0 0 16,-21 21-1,0 21-15,0-21 16,-1 21-16,1 1 0,0-1 0,0 0 16,0 0-16,21 0 0,-21 22 0,21-22 15,-22 0-15,22 0 0,0 21 16,0-20-16,0-1 0,0 0 0,0 0 16,0 0-16,22 0 15,-1-21-15,0 22 0,0-22 16,0 0-16,0 0 0,1 0 15,-1 0-15,0 0 0,0-22 16,0 22-16,0-21 0,1 0 0,-1 0 16,-21 0-16,0 0 0,21-22 15,-21 22-15,0 0 0,0-21 16,0 20-16,0 1 0,-21-21 0,21 21 16,-21 0-16,21-1 0,-22 1 15,22 0-15,0 0 0,0 0 0,0 0 16,22 21-1,-1-22-15,0 22 0,0 0 16,21 0-16,-20 0 0,20 0 0,-21 0 16,21 0-16,1 0 0,-22 0 15,0 0-15,21 22 0,-20-1 0,-1-21 16,-21 21-16,0 0 0,21 21 0,-21-20 16,0-1-16,0 0 0,0 21 15,0-21-15,-21 1 0,21-1 0,-21 21 16,21-21-16,-22 0 0,22 1 15,0-1-15,0 0 0,0 0 0,0 0 16,22 0-16,-1-21 0,0 0 16,0 22-16,21-22 15,-20 0-15,-1 0 0,21 0 0,0 0 16,-20 0-16,20 0 0,-21 0 0,0-22 16,22 1-16,-22 0 0,0 0 15,-21 0-15,21 0 0,-21-1 0,0-20 16,0 0-16,0-1 0,0 1 15,0 0-15,0-1 0,-21 1 0,0 21 16,0-21-16,-1 20 0,1 1 0,-21 21 16,21 0-16,-22 0 0,22 0 15,-21 0-15,21 0 0,-22 21 0,22 1 16,0-1-16,0 0 0,0 0 16,0 0-16,21 0 0,0 1 15,-22-1-15,1 0 0,21 0 16,0 0-16,0 0 15</inkml:trace>
  <inkml:trace contextRef="#ctx0" brushRef="#br0" timeOffset="24227.54">6456 2159 0,'0'0'0,"-21"0"0,-1 0 0,1 0 15,0 0 1,21 21 0,-21-21-16,42 21 46,0-21-46,22 0 16,-1 0-16,0 0 0,22 0 16,-1 0-16,22 0 0,0 0 15,20 0-15,-20 0 0,0 0 0,21 0 16,-1 0-16,-20 0 0,21 0 16,0 0-16,0 0 0,-1 0 0,-20 0 15,0 0-15,-1 0 0,1 0 0,-21 0 16,-22 0-16,21 0 0,-20 0 15,-1 0-15,-21 0 0,22 0 0,-22 0 16,0 0-16,0 0 16,0 0 15,-21-21 16</inkml:trace>
  <inkml:trace contextRef="#ctx0" brushRef="#br0" timeOffset="25407.94">10435 1651 0,'0'0'0,"0"-21"0,0 0 15,0 0 1,0 42 15,0 0-31,0 21 0,0-21 16,0 22-16,0-1 0,0 0 0,0 1 16,0-1-16,-21 22 0,21-22 15,-21 0-15,0-21 0,21 22 16,0-1-16,-22-21 0,1 0 0,21 1 15,-21 20-15,21-21 0,-21 0 16,21 0-16,-21-21 0,21 22 16,0-44 15,0 1-15,21 0-16,-21 0 0,21 0 15,0 0-15,-21-22 0,21 22 0,1-21 16,-22 21-16,21-22 0,-21 1 15,21 0-15,0-1 0,-21 1 16,0 0-16,0-1 0,0 1 0,21 21 16,-21 0-16,0-1 0,0 1 15,-21 21 1,0 21-16,0 1 0,0 20 16,-1-21-16,1 21 0,-21 1 0,21-1 15,-22-21-15,22 22 0,-21-22 16,0 21-16,-1-21 0,22 22 0,-21-22 15,21 0-15,-22 0 0,22 0 16,0 0-16,0-21 0,0 22 0,-1-22 16,22-22 15,22 1-15,-22 0-16,21 0 15,0 0-15,0 0 0,0-1 0,0 1 16,1 0-16,-1 0 0,0 0 0,0 21 15,0-21-15,0 21 0,1 0 16,-1 0-16,0 0 0,0 0 0,0 21 16,0 0-16,1-21 15,-22 21-15,21 0 0,0 0 0,0 1 16,0-1-16,-21 0 16,21-21-16,1 0 0,-1 21 15,-21 0-15,21-21 16,0 0-16,0 0 15,0 0-15,1 0 16,-1 0-16,0-21 16,0 0-16,0 0 0</inkml:trace>
  <inkml:trace contextRef="#ctx0" brushRef="#br0" timeOffset="25839.69">10901 1820 0,'-21'0'32,"-1"0"-32,1 22 0,0-1 0,0 0 15,0 0-15,0 0 0,-1 0 0,22 1 16,-21-1-16,0 21 0,21-21 16,-21 0-16,21 1 0,0-1 0,0 0 15,0 0-15,0 0 0,0 0 16,0 1-16,0-1 0,21-21 15,0 21-15,0-21 0,1 0 16,20 0-16,-21 0 0,0 0 16,22 0-16,-1 0 0,-21 0 0,21-21 15,-20 0-15,-1 21 16,21-22-16,-21 1 0,0 0 0,1 0 16,-22-21-16,21 20 0,-21 1 0,0-21 15,0 21-15,0 0 0,0-22 16,0 22-16,0 0 0,-21 0 0,-1 0 15,1 21-15,0 0 0,-21 0 16,21 0-16,-1 0 0,1 0 0,-21 0 16,21 0-16,0 0 0,-1 21 15,22 0-15,-21 0 0,21 0 16,0 0-16,0 1 16,0-1-16,21-21 15,1 0-15</inkml:trace>
  <inkml:trace contextRef="#ctx0" brushRef="#br0" timeOffset="26123.45">11536 1715 0,'21'42'31,"-21"-21"-31,0 0 15,-21 0-15,21 22 0,0-22 0,-21 21 16,21-21-16,-22 22 0,22-22 0,0 21 16,0-21-16,-21 22 0,21-22 15,0 0-15,0 0 0,0 0 0,0 1 16,0-1-16,0 0 0,0 0 16,0 0-16,-21-21 46</inkml:trace>
  <inkml:trace contextRef="#ctx0" brushRef="#br0" timeOffset="26514.23">10245 1969 0,'0'0'0,"-22"21"0,1 0 31,21 0-31,21-21 0,1 0 16,20 0-16,0 0 0,1 0 16,-1 0-16,21 0 0,22 0 0,-21 0 15,20 0-15,22 0 0,-21 0 16,21 0-16,-1 0 0,-20 0 15,0 0-15,21 0 0,-22 0 0,1-21 16,-22 21-16,22 0 0,-21 0 16,-1 0-16,-21 0 0,1 0 0,-22-21 15,21 21-15,-21 0 0,1 0 94,-1 0-94,21 0 0</inkml:trace>
  <inkml:trace contextRef="#ctx0" brushRef="#br0" timeOffset="26831.23">13123 1820 0,'0'0'0,"0"-21"15,21 21-15,1 0 16,-1 0-16,0 0 0,21-21 0,1 21 15,-22 0-15,21 0 0,0 0 16,1 0-16,-1 0 0,-21 0 0,22 0 16,-22 0-16,21 0 15,-21 0-15,0 0 0,1 0 0,-1-21 0,-21 0 32</inkml:trace>
  <inkml:trace contextRef="#ctx0" brushRef="#br0" timeOffset="27367.92">13123 1736 0,'0'0'0,"-21"0"0,0 21 0,0 0 0,0 0 16,-1 22-16,1-22 0,0 0 0,0 0 15,0 0-15,0 0 16,-1 1-16,22-1 0,0 0 16,0 0-1,22-21 17,20 0-17,-21-21-15,0 21 0,0 0 16,22-21-16,-22 21 0,21 0 15,-21 0-15,1-21 0,20 21 0,-21 0 16,21 0-16,-20 0 0,20 0 16,-21 0-16,0 0 0,22 21 0,-22 0 15,0-21-15,0 21 0,0 0 16,0 0-16,-21 1 16,22-1-16,-22 0 0,0 0 0,0 0 15,0 0-15,-22-21 16,1 22-16,0-22 0,0 0 0,0 21 15,-22-21-15,22 0 0,-21 0 0,21 0 16,0 0-16,-22 0 0,22 0 16,0 0-16,0 0 0,0 0 0,-1 0 15,1 0-15,0 0 16,42 0 31,0 0-47,1 0 0,-1 0 15,21 0-15</inkml:trace>
  <inkml:trace contextRef="#ctx0" brushRef="#br0" timeOffset="28131.72">14055 1884 0,'-22'0'15,"1"0"1,0 0-16,0 0 16,0 21-16,21 0 0,-21-21 15,-1 21-15,22 1 0,-21-1 0,0 0 16,21 0-16,-21 0 0,21 0 0,0 1 16,0-1-16,0 0 0,0 0 15,0 0-15,0 0 16,21 1-16,0-22 15,0 0-15,1 0 0,-1 0 16,0 0-16,0 0 0,0 0 0,0 0 16,1 0-16,-22-22 0,21 1 15,-21 0-15,0 0 16,0 0-16,0 0 16,0-22-16,0 22 0,0 0 0,0 0 15,0 0-15,0-1 0,0 1 0,0 0 16,0 0-16,0 0 0,21 21 15,0-21-15,0 21 0,22 0 16,-22 0-16,0 0 0,21 0 16,-21 0-16,22 0 0,-22 0 0,21 0 15,-21 21-15,1-21 0,-1 21 16,0 0-16,0 0 0,-21 0 16,0 1-16,0-1 15,0 0-15,-21 0 16,0-21-16,0 21 0,-1 0 15,1 1-15,21-1 16,0 0-16,0 0 16,0 0-1,21-21-15,1 0 0,-1 0 16,0 0-16,0 0 0,0 0 0,22 0 16,-22 0-16,0 0 0,21 0 15,-21 0-15,1-21 0,-1 21 0,0-21 16,0 0-16,0 0 0,-21-1 15,0 1-15,0-21 0,0 21 0,0-22 16,0 22-16,0-21 0,0 21 16,0 0-16,-21-1 0,0 1 15,-21 21-15,20 0 0,1 0 0,0 0 16,-21 0-16,21 0 0,-1 0 16,1 0-16,-21 21 0,21-21 0,21 22 15,-21-1-15,21 0 0,0 0 16,-22-21-16,22 21 0,0 0 0,0 1 15,22-1-15,-1-21 16</inkml:trace>
  <inkml:trace contextRef="#ctx0" brushRef="#br0" timeOffset="28315.62">14668 2201 0,'-42'43'32,"21"-43"-17,21 21-15,-21-21 0,21 21 16,0 0 0</inkml:trace>
  <inkml:trace contextRef="#ctx0" brushRef="#br1" timeOffset="61767.51">995 3598 0,'0'0'0,"21"-21"0,-21 0 15,0 0 1,21 21-16,-21-21 0,21 21 15,0-21-15,1 21 16,-22 21 15,0 0-31,0 0 16,-22 21-16,1-20 0,0 20 16,0 0-16,-21 1 0,20-1 0,-20 0 15,0 22-15,-1-22 0,-20 22 16,21-22-16,-22 21 0,1-20 0,20-1 15,-20 0-15,20 1 0,-20-1 16,21-21-16,20 22 0,-20-22 16,21-21-16,0 21 0,0-21 15,-1 0-15,22-21 32,0 0-32,22-1 15,-1 1-15,0 0 0,21 0 0,-21 0 16,1 0-16,20 21 0,0 0 15,1 0-15,-1 0 0,0 0 16,1 0-16,-1 0 0,0 21 0,1 0 16,-1-21-16,-21 21 0,21 0 15,1 0-15,-22 1 0,0 20 0,21-42 16,-20 21-16,-1 0 16,0 0-16,0 1 0,0-22 0,-21 21 15,21-21-15,1 0 16,-1 0-1,0-21-15,-21-1 16,21-20-16,0 21 0,22-21 0</inkml:trace>
  <inkml:trace contextRef="#ctx0" brushRef="#br1" timeOffset="62639.56">1714 3810 0,'22'0'16,"-1"0"-16,0 0 0,0 0 15,0 0-15,0 0 0,1 0 16,-1 0-16,0 0 0,-21-21 16,21 21-16,-21-21 0,21 21 15,-21-21-15,0-1 16,-21 22 0,0 0-16,0 0 0,-43 0 15,22 0-15,0 0 0,-1 22 16,-84 41-1,106-63-15,0 21 16,0-21-16,0 21 0,21 1 0,0-1 16,0 0-1,21 0-15,0 0 0,0 0 0,21 1 16,-20-1-16,20 0 0,-21 0 16,0 0-16,22 0 0,-22 1 0,0-1 15,0 0-15,0 0 0,-21 0 16,0 0-16,0 1 0,0-1 0,0 0 15,-21 0-15,-21-21 0,-1 21 16,1 0-16,0-21 0,-1 0 16,-20 0-16,21 0 0,-1 0 15,1 0-15,0 0 0,-1 0 0,22-21 16,-21 21-16,21-21 0,-1 0 16,1 0-16,21 0 0,0-1 15,0 1-15,0 0 0,21 0 16,1 21-16,20 0 15,0-21-15,-21 0 0,43 21 0,-22-22 16,22 22-16</inkml:trace>
  <inkml:trace contextRef="#ctx0" brushRef="#br1" timeOffset="62939.38">2138 3874 0,'0'0'0,"0"21"31,0 0-15,0 0-16,0 21 0,0 1 16,0-1-16,0 22 0,0-1 0,0 1 15,0-1-15,0 1 0,0-1 16,-21 1-16,21 20 0,-22 1 16,22 0-16,0-1 0,0 1 15,-21 0-15,0-22 0,21 22 0,-21-22 16,21 1-16,0-22 0,-21 22 15,21-22-15,-21 0 0,21 1 0,0-22 16,0 0-16,0 0 0,0 0 16,0-42-1,0 0-15,0 0 0,0-22 16,0 22-16,0-42 0,0 20 0</inkml:trace>
  <inkml:trace contextRef="#ctx0" brushRef="#br1" timeOffset="63251.21">2032 4233 0,'0'0'0,"-21"-42"16,0-64-16,21 85 15,-22 0-15,22 0 0,0 0 16,0-1-16,0 1 0,0 0 0,22 21 16,20-21-16,-21 21 0,0 0 15,22 0-15,-1 0 0,0 0 0,1 0 16,-1 21-16,0 0 0,1 22 15,-22-22-15,0 21 0,0 0 0,-21-20 16,0 20-16,-21 0 0,0 1 16,0-22-16,-22 21 0,1-21 15,0 22-15,-1-22 0,1 0 0,0 0 16,20-21-16,-20 21 0,21-21 16,0 0-16,42-21 31,0 0-31,0 0 15,22 0-15,-22-1 0</inkml:trace>
  <inkml:trace contextRef="#ctx0" brushRef="#br1" timeOffset="63735.93">2942 4022 0,'0'0'0,"0"-21"0,0-1 0,0 1 15,-21 0-15,21 0 0,-21 21 16,0-21-16,-1 21 0,1 0 0,-21 0 16,21 0-16,0 0 0,-1 0 15,-20 0-15,21 21 0,-21 0 0,20 0 16,-20 0-16,21 22 0,0-22 16,0 21-16,-1 1 0,1-1 0,21-21 15,-21 21-15,21-20 0,0 20 16,0-21-16,0 0 0,0 0 0,21-21 15,0 22-15,1-22 16,-1 0-16,0 0 0,21 0 0,1 0 16,-22-22-16,21 22 0,0-21 15,1 0-15,-22 0 0,21 0 0,-21 0 16,1-22-16,-1 22 0,0-21 16,0 21-16,-21-22 0,0 1 0,0 21 15,0 0-15,0-1 0,0 1 0,0 0 16,0 0-16,0 42 15,0 0 1,0 0-16,-21 1 0,21-1 16,0 21-16,0 0 0,0-20 0,0 20 15,0-21-15,0 0 16,0 22-16,0-22 0,0 0 0,21 0 16,-21 0-16,21-21 0,0 21 15,1-21-15,-1 0 0,0 0 0,0 0 16,0 0-16,0 0 0,22-21 0</inkml:trace>
  <inkml:trace contextRef="#ctx0" brushRef="#br1" timeOffset="64195.75">3408 3895 0,'0'0'0,"-21"0"16,21 21-1,-22 0-15,22 0 16,-21 0-16,21 22 0,-21-22 15,21 21-15,0-21 0,0 22 0,0-22 16,-21 21-16,21-21 0,0 1 16,0-1-16,0 0 0,0 0 0,0 0 15,-21-21 17,21-21-17,0 0-15,0 0 0,0 0 16,0-1-16,0 1 0,0-21 0,0 0 15,0 20-15,0-20 0,21 0 16,0-1-16,0 22 0,0-21 16,1 21-16,20 0 0,0-1 15,1 1-15,-1 0 0,0 21 0,1 0 16,-1 0-16,-21 21 0,21 0 16,-20 1-16,-1-1 0,0 21 0,0 0 15,-21 1-15,21-22 0,-21 21 0,0 1 16,0-1-16,0-21 0,0 21 15,0-20-15,-21-1 0,0 0 0,21 0 16,0 0-16,-21-21 16,21-21 15,0 0-31,21 0 16,0 0-16</inkml:trace>
  <inkml:trace contextRef="#ctx0" brushRef="#br1" timeOffset="64614.9">4170 3493 0,'0'0'0,"-21"0"16,21 21-16,0 0 15,0 0-15,0 0 0,0 0 0,0 1 16,0-1-16,0 0 0,0 0 15,0 21-15,21-20 0,-21-1 0,42 0 16,-21 0-16,0 0 0,22 0 0,-1 1 16,22-22-16,-22 21 0,21-21 15,-20 0-15,20 0 0,-20 0 0,20 0 16,-21 0-16,-20 0 0,20 0 16,-21 0-16,0 0 0,-21-21 15,-21 21 1,0 0-16,0 0 0,-22 0 15,1 0-15,0 21 0,-1 0 0,1 0 16,0 21-16,-1-20 16,1 20-16,0 0 0,-1 1 0,1-1 15,21 0-15,-21 1 0,20-1 16,1 0-16,0-21 0,0 22 0,21-22 16,-21 0-16,21 0 0,0 0 0,0 1 15</inkml:trace>
  <inkml:trace contextRef="#ctx0" brushRef="#br1" timeOffset="65459.64">5334 3620 0,'0'21'0,"0"-42"0,21 63 15,0-21-15,0-21 0,1 21 16,-1-21-16,0 0 0,0 0 0,21 0 16,1 0-16,-22 0 0,42 0 0,-20 0 15,-1 0-15,0-21 0,22 0 16,-22 0-16,1 0 0,-1-1 0,0 1 15,-21 0-15,1 0 0,-1 0 16,0 0-16,-21-1 0,0-20 0,0 21 16,0 0-16,0 0 0,-21-1 15,0 1-15,-1 0 0,1 21 16,0 0-16,0 0 0,0 21 0,0 0 16,-1 1-16,1-1 0,0 21 15,0 0-15,0 1 0,0 20 0,21-20 16,-22 20-16,1-21 0,21 1 15,0 20-15,0-20 0,0 20 0,0-21 16,0 1-16,0 20 0,0-42 0,0 22 16,21-1-16,1-21 0,-1 22 15,0-22-15,0 0 0,0-21 0,0 21 16,1 0-16,-65-21 31,22 0-31,-21 0 0,-1-21 16,1 0-16,-21 21 0,20-21 15,-20 0-15,20-1 0,1 1 0,0 0 16,-1 0-16,1 0 0,21 0 16,0 21-16,0-22 0,21 1 0,0 0 15,21 21 1,0 0-16,0-21 0,21 21 16,-20-21-16,20 21 0,21-21 0,-20 21 15</inkml:trace>
  <inkml:trace contextRef="#ctx0" brushRef="#br1" timeOffset="65927.5">6202 3831 0,'0'0'0,"0"21"16,0 1 0,-21-1-16,21 0 0,0 0 15,-22 0-15,22 0 0,0 22 16,0-22-16,0 0 0,0 21 0,0-20 15,0-1-15,0 21 0,0-21 0,0 0 16,0 1-16,0-1 0,0 0 16,0-42 15,0 0-15,0-1-16,0 1 0,0 0 15,0 0-15,0 0 0,0-22 0,0 22 16,0-21-16,22 0 0,-1 20 15,-21-20-15,21 0 0,0 21 0,21-22 16,-20 22-16,20 0 0,-21 0 16,21 0-16,1 21 0,-1 0 0,0 0 15,1 0-15,-22 21 0,21 0 0,-21 0 16,1 0-16,-1 22 16,0-1-16,-21-21 0,0 21 0,0 1 0,0-1 15,0 0-15,-21-20 0,0 20 0,-1-21 16,1 0-16,0 22 15,0-43-15,21 21 0,-21 0 0,0-21 16,21-21 15,21 0-31,0-1 0,0 1 16</inkml:trace>
  <inkml:trace contextRef="#ctx0" brushRef="#br1" timeOffset="66455.7">7154 3514 0,'-42'42'31,"21"0"-31,0-20 0,21 20 16,0-21-16,-22 21 0,22 1 0,-21-1 15,21 0-15,-21 1 0,21-1 16,0 0-16,-21 1 0,21-1 0,0 0 15,0 1-15,0-1 0,0-21 0,0 22 16,0-22-16,0 0 0,-21 0 16,21 0-16,0-42 31,0 0-15,0 0-16,0 0 0,0-1 15,0 1-15,0-21 0,21 0 16,-21 20-16,21-20 0,-21 0 0,21 21 15,0-22-15,1 22 0,-1 0 0,0-21 16,0 20-16,0 1 0,22 21 16,-22-21-16,0 21 0,21-21 0,-21 21 15,22 0-15,-1 0 0,-21 0 0,0 21 16,22 0-16,-22 0 0,21 1 16,-21 20-16,-21-21 0,0 0 15,0 22-15,0-22 0,0 21 16,0-21-16,-21 22 0,-21-22 0,0 21 15,20-21-15,-20 0 0,0 1 0,-1-1 16,1 0-16,0-21 0,21 21 16,-22-21-16,22 0 0,0 0 0,0 0 15,0 0-15,21-21 16,0 0 0,0 0-16,21-1 0</inkml:trace>
  <inkml:trace contextRef="#ctx0" brushRef="#br1" timeOffset="67183.61">7959 3789 0,'-85'0'31,"64"0"-31,0 21 0,-1 0 16,1 0-16,0 1 0,0-1 0,0 0 15,0 0-15,-1 21 0,1-20 0,21 20 16,0-21-16,-21 21 0,21-20 16,0-1-16,0 0 0,0 0 0,0 0 15,0 0-15,21 1 0,0-22 16,1 0-16,-1 0 16,21 0-16,-21 0 0,0 0 0,1 0 15,-1-22-15,0 22 0,-21-21 16,0 0-16,21 0 0,-21 0 0,0 0 15,0-22-15,0 22 0,0-21 0,0 21 16,0-22-16,0 1 0,0 21 16,0 0-16,0-22 0,0 22 0,21 0 15,0 0-15,1 0 0,-1-1 16,0 1-16,0 21 0,21 0 0,-20 0 16,20 0-16,0 0 0,-21 0 15,22 0-15,-1 0 0,-21 21 16,0-21-16,1 22 0,-1-1 0,-21 21 15,21-21-15,-21 0 0,0 1 16,0-1-16,0 0 0,-21 0 0,0 0 16,-1 0-16,1 1 0,21-1 0,-21-21 15,0 21-15,0 0 16,42-21 15,0-21-31,-21 0 0,21 0 16,0-1-16,1 1 0,-1 0 0,0 0 15,0 0-15,0 0 0,-21-22 16,21 22-16,1 0 0,-1-21 16,-21 20-16,0 1 0,21 21 0,-21-21 15,0 42 1,-21 0 0,0 1-16,21-1 0,-22 0 15,1 21-15,21-21 0,-21 22 0,21-22 16,0 21-16,-21 1 0,21-22 0,0 21 15,0-21-15,0 0 0,0 1 16,0-1-16,0 0 0,0 0 0,21-21 16,0 0-16,0 0 0,1 0 15,-1 0-15,0 0 0,0 0 0,21-21 16,-20 0-16</inkml:trace>
  <inkml:trace contextRef="#ctx0" brushRef="#br1" timeOffset="67563.42">9673 3493 0,'21'0'15,"0"0"-15,1 0 0,-1 0 0,0 0 16,21 0-16,1 0 0,-22 0 15,21 0-15,0 0 0,1-22 0,-22 22 16,21 0-16,-21 0 16,1 0-16,-1 0 0,-42 0 15,-22 0 1,22 0-16,-21 0 0</inkml:trace>
  <inkml:trace contextRef="#ctx0" brushRef="#br1" timeOffset="68043.14">9504 3577 0,'0'0'15,"0"21"-15,0 1 0,-21-1 0,21 0 0,0 0 16,0 0-16,0 0 0,-22 1 16,22-1-16,0 0 15,0 0-15,0-42 47,22 0-31,-1 0-16,0 21 0,-21-22 15,21 22-15,0-21 0,0 21 16,1 0-16,-1 0 0,0-21 0,21 21 16,-21 0-16,1 0 0,20 0 15,-21 0-15,21 0 0,-20 21 16,20 0-16,-21-21 0,21 22 0,-20-1 15,20 0-15,-21 0 0,0 0 16,0 0-16,-21 1 0,0-1 0,0 21 16,0-21-16,0 0 0,-42 1 0,21-1 15,-21-21-15,20 21 0,-20 0 16,0-21-16,-1 21 0,1-21 0,0 0 16,21 0-16,-22 0 0,22 0 0,0 0 15,0 0-15,0 0 0,-1 0 16,1 0-16,21-21 15,0 0 1,0 0 0,21 0-16,1 21 0,20-22 15,-21 22-15,21-21 0</inkml:trace>
  <inkml:trace contextRef="#ctx0" brushRef="#br1" timeOffset="68691.28">10689 3598 0,'0'0'0,"-21"0"16,0 0-1,0 0-15,-1 22 0,1-1 16,-21 0-16,21 0 0,0 0 16,-22 0-16,22 1 0,0-1 0,0 21 15,0-21-15,21 0 0,0 1 0,0-1 16,0 0-16,0 0 0,0 0 15,21 0-15,0-21 0,0 22 0,0-1 16,0-21-16,1 0 0,-1 21 16,0-21-16,21 0 0,-21 0 0,1 0 15,-1 0-15,0 0 0,0-21 0,-21 0 16,0-1-16,0 1 16,0 0-16,0 0 0,0 0 0,0-22 15,0 22-15,0 0 0,0-21 16,0 21-16,0-1 0,0-20 15,0 21-15,0 0 0,0 0 0,21-1 16,0 1-16,1 21 0,20 0 16,0 0-16,1 0 0,-1 0 15,0 0-15,-21 0 0,22 0 0,-1 21 16,-21 1-16,0-1 0,1 0 16,-1 21-16,-21-21 0,0 22 0,0-22 15,0 0-15,0 21 0,-21-20 0,-1-1 16,1 21-16,0-21 0,21 0 15,0 1-15,0-1 0,0 0 16,0 0-16,21 0 0,0-21 16,1 0-16,-1 0 0,21 0 15,-21 0-15,0 0 0,22 0 0,-22 0 16,21-21-16,-21 0 0,1 0 0,-1 0 16,0-1-16,0-20 0,-21 21 15,0-21-15,0-1 0,0 1 0,0 21 16,0-22-16,-21 1 0,0 0 15,0-1-15,-1 22 0,-20 0 0,0 0 16,21 21-16,-22 0 0,1 0 0,21 0 16,-22 0-16,1 0 15,21 21-15,0 0 0,0 0 0,-1 1 16,1-1-16,21 0 0</inkml:trace>
  <inkml:trace contextRef="#ctx0" brushRef="#br1" timeOffset="69247.5">13039 3387 0,'0'0'0,"0"-21"0,21-1 0,0 1 16,0 0-16,0 0 0,0 21 16,1 0-16,-22 21 15,0 0 1,-22 0-16,-20 1 0,21-1 0,-21 21 15,-22-21-15,22 0 0,-22 22 16,22-22-16,-22 0 0,1 0 16,21 0-16,-22 1 0,22-1 0,-1 0 15,1-21-15,21 21 0,0-21 0,0 0 16,-1 0-16,22 21 0,22-21 16,20 0-1,-21-21-15,21 21 16,-20 0-16,20 0 0,0 0 0,1 0 15,-22 0-15,21 0 0,0 21 0,1 0 16,-1-21-16,0 22 0,1-1 16,-1 0-16,-21-21 0,22 21 0,-1 0 15,-21-21-15,0 21 0,22-21 0,-22 0 16,-21 22-16,21-22 16,0 0-16,0 0 15,0 0 1,1 0-16,-22-22 15,21 1-15,0 0 0</inkml:trace>
  <inkml:trace contextRef="#ctx0" brushRef="#br1" timeOffset="69527.34">13949 3090 0,'0'0'0,"21"-21"0,-21 0 0,0 0 0,-21 21 31,0 21-31,-1 21 0,1-20 16,0 41-16,0-21 0,0 22 16,-22-1-16,22 1 0,-21-1 0,0 22 15,-1-21-15,22-1 0,-21 1 16,-1-1-16,-20-21 0,21 22 0,20-1 16,-20 1-16,0-22 0,-1 1 0,22-1 15,0 0-15,0 1 0,0-22 16,21 0-16,0 0 0,0 0 15,0 0-15,21-21 16,0 0-16,0 0 0,22 0 16,-1-21-16,-21 0 0</inkml:trace>
  <inkml:trace contextRef="#ctx0" brushRef="#br1" timeOffset="69920.11">14372 3556 0,'0'0'16,"-42"-85"0,21 85-1,-1 0-15,1 0 0,-21 0 0,21 0 16,0 0-16,-22 0 0,22 22 16,-21-1-16,21 0 0,-1 0 0,1 0 15,0 0-15,0 1 0,0-1 0,21 0 16,0 0-16,0 0 0,0 0 15,0 1-15,0-1 0,21 0 0,0-21 16,21 21-16,-20-21 0,20 21 16,-21-21-16,21 0 0,1 0 0,-22 21 15,21-21-15,-21 0 0,1 0 0,-1 0 16,-21 22-16,-21-22 16,-22 0-1,1 0-15,0 0 0,-1 0 0,1 0 16,-22 0-16,22 0 0,0 0 15,-1 0-15,1 0 0,21 0 0,0 0 16,0 0-16,-1 0 0,22 21 16,22-21-1,-1 0-15,21 0 0</inkml:trace>
  <inkml:trace contextRef="#ctx0" brushRef="#br1" timeOffset="70242.92">14563 3598 0,'21'0'0,"-42"0"0,42-21 0,-21 0 16,0 42-1,-21 0 1,-1 1-16,22-1 0,-21 21 0,0 0 16,0 1-16,0 20 0,0-20 15,-1 20-15,1 1 0,21 20 0,0-20 16,0-1-16,-21 22 0,21-22 15,0 1-15,0 21 0,0-22 0,-21 1 16,21-1-16,0 1 0,0-1 0,-21 1 16,21-1-16,-21-21 0,21 1 0,-22-1 15,22 0-15,0-20 16,0-1-16,0 0 0,-21-21 16,21-21-1,0 0-15,0-22 16,0 22-16,0-21 0,0-1 0,0-20 15,0-1-15</inkml:trace>
  <inkml:trace contextRef="#ctx0" brushRef="#br1" timeOffset="70515.77">14351 4043 0,'0'0'0,"0"-64"0,0 1 16,0 21-16,0-22 0,0 22 16,21 21-16,-21-22 0,21 22 0,-21 0 15,21 0-15,1 21 0,-1-21 16,0 21-16,21 0 0,-21 0 15,22 0-15,-1 0 0,-21 0 0,0 21 16,22 0-16,-22 0 0,0 0 0,-21 0 16,0 1-16,0-1 0,0 0 15,0 0-15,0 0 0,-21 0 0,0 1 16,0-1-16,-22-21 0,22 21 16,-21-21-16,21 0 0,-1 21 0,-20-21 15,21 0-15,42 0 31,0 0-15,0-21-16,1 21 0</inkml:trace>
  <inkml:trace contextRef="#ctx0" brushRef="#br1" timeOffset="70931.53">15261 3620 0,'0'0'16,"0"-22"-16,-21 22 15,0 0-15,0 0 0,-22 0 16,22 0-16,-21 0 0,21 22 0,-22-1 16,22 0-16,-21-21 0,21 21 15,-1 0-15,1 0 0,0 1 0,21-1 16,0 0-16,0 0 0,0 0 16,0 0-16,0 1 15,21-22-15,0 21 0,1-21 16,-1 0-16,21 0 0,-21 0 0,22 0 15,-22 0-15,21 0 0,0-21 16,-20-1-16,20 1 0,0 21 0,-21-21 16,22 0-16,-22 0 0,0-22 0,0 22 15,0 0-15,1 0 0,-22 0 16,0 0-16,0-1 0,-22 22 31,1 0-31,21 22 0,-21-1 0,0 0 16,0 0-16,21 0 0,0 0 15,0 22-15,0-22 0,0 0 16,0 0-16,0 0 0,21 1 16,0-22-16,0 0 0,0 21 0,22-21 15,-22 0-15,21 0 0,-21 0 16,22 0-16</inkml:trace>
  <inkml:trace contextRef="#ctx0" brushRef="#br1" timeOffset="71339.3">15833 3641 0,'0'0'0,"0"-21"32,-22 42-32,22 0 0,-21 0 15,0 0-15,21 0 0,-21 1 16,0-1-16,0 0 0,21 0 16,0 0-16,0 0 0,-22-21 15,22 22-15,-21-22 0,0 0 47,21-22-47,0 1 16,0 0-16,0 0 0,0 0 0,21 0 15,0-1-15,1-20 0,-1 21 16,21-21-16,0-1 0,1 22 16,-1 0-16,0 0 0,1 0 15,20-1-15,-20 22 0,-1 0 0,0 0 16,1 22-16,-1-1 0,-21 0 0,0 0 15,0 21-15,-21-20 0,0-1 16,0 21-16,0-21 0,0 0 0,-21 1 16,0-1-16,0 0 0,0 0 15,0 0-15,-1 0 0,1-21 0,21 22 16,-21-22-16,42 0 31</inkml:trace>
  <inkml:trace contextRef="#ctx0" brushRef="#br1" timeOffset="71719.08">16658 3281 0,'0'0'0,"0"-42"16,0 20-16,0 1 0,-21 21 16,21 21-1,-21 1-15,21-1 0,0 0 16,0 0-16,0 0 0,0 0 0,21 1 15,21-1-15,-21 0 16,1 0-16,20 0 0,-21 0 0,21 1 16,1-22-16,-1 21 0,0-21 15,1 0-15,-1 0 0,0 0 0,1 0 16,-1 0-16,0 0 0,1 0 16,-22 0-16,-42 0 15,0 0 1,-22 21-16,1 0 0,0 0 15,-22 0-15,22 22 0,-22-1 0,1-21 16,-1 22-16,22-22 0,0 21 0,-1-21 16,1 22-16,0-22 0,20 0 15,1 0-15,21 0 0,0 0 16,0 1-16,0-1 0,0 0 16</inkml:trace>
  <inkml:trace contextRef="#ctx0" brushRef="#br1" timeOffset="74459.28">1079 5800 0,'0'0'0,"22"-21"16,-22-1-16,0 1 0,0 0 0,0 0 15,21 0-15,-21 0 0,0-1 16,0 1-16,0 64 31,0-22-31,0 21 16,0 0-16,-21 1 16,-1 20-16,1 1 0,0-22 0,0 22 0,0-1 15,-22-21-15,22 22 16,-21-1-16,21 1 0,-22-1 0,1 1 15,21-22-15,-21 1 0,20-1 16,1 0-16,0 1 0,0-22 0,21 0 16,0 0-16,21-21 31,-21-21-31,21 0 0,0 0 16,1-22-16,-1 1 0,0 21 15</inkml:trace>
  <inkml:trace contextRef="#ctx0" brushRef="#br1" timeOffset="74759.22">1460 5609 0,'-21'0'15,"21"43"-15,-21-22 16,0 21-16,0 0 0,0 1 15,-1 20-15,1-20 0,0 20 0,-21 1 16,21-22-16,-22 21 0,22 1 16,-21-22-16,-1 22 15,22-22-15,0 22 0,-21-22 0,21 0 16,-1 1-16,22-22 0,0 0 16,0 0-16,0 0 0,0 0 0,0-42 31,22 0-16,-1 0-15,-21 0 0,21-22 16,0 22-16</inkml:trace>
  <inkml:trace contextRef="#ctx0" brushRef="#br1" timeOffset="76196.36">1884 6054 0,'0'0'0,"21"0"0,0 0 16,0 0-16,0 0 15,1-21-15,-1-1 16,0 1-16,21 21 0,-21-21 0,1 0 16,-1 0-16,0 21 0,0-21 15,0-1-15,-21 1 0,21 0 0,-21 0 16,-21 21-1,0 0-15,0 0 0,0 0 16,-22 0-16,22 21 0,-21-21 16,21 21-16,0 0 0,-22 1 0,22-22 15,0 21-15,21 0 0,0 0 16,0 0-16,0 0 0,21 1 16,0-22-16,0 21 15,1-21-15,-1 21 0,21-21 0,-21 21 16,22-21-16,-22 21 0,21 0 15,-21 1-15,0-22 0,22 21 16,-22 0-16,-21 0 0,0 0 0,0 0 16,0 1-16,0-1 0,-21 21 15,0-21-15,-22 0 0,1 1 16,0-1-16,-1-21 0,1 21 0,0-21 16,-1 0-16,1 0 0,0 0 15,-1 0-15,22 0 0,-21-21 0,-1 0 16,22 21-16,-21-22 0,21 1 15,0 0-15,-1 0 0,1 0 16,0 21-16,21-21 0,0-1 0,0 1 31,21 21-31,0 0 0,22 0 0,-22-21 0,21 21 16,-21 0-16,22 0 16,-1-21-16</inkml:trace>
  <inkml:trace contextRef="#ctx0" brushRef="#br1" timeOffset="76519.17">2498 6011 0,'-43'0'32,"43"22"-32,0-1 0,0 0 15,0 0-15,0 21 0,0-20 0,0 20 16,0 0-16,0 22 0,0-22 15,0 22-15,0 20 0,0-20 16,0 20-16,0-20 0,0 21 0,-21-1 16,0 1-16,21 0 0,-21 20 0,0-20 15,-1 0-15,22-22 0,-21 1 16,21-1-16,0 1 0,-21-22 0,21 0 16,0-20-16,0-1 0,-21 0 15,21-42 1,0 0-16,0-1 0,0-20 15,0 21-15,21-21 16,-21-22-16,21 1 0,-21-1 0,21 1 16</inkml:trace>
  <inkml:trace contextRef="#ctx0" brushRef="#br1" timeOffset="76816">2561 5990 0,'0'0'0,"148"-63"32,-105 63-32,-22 0 0,21 0 15,0 0-15,-20 21 0,-1 0 16,21 0-16,-21 0 0,0 1 16,-21-1-16,0 0 0,0 0 0,0 0 15,0 0-15,0 1 0,-42-1 0,21 0 16,-21 0-16,-1-21 0,1 21 15,0 0-15,-1-21 0,1 22 0,0-22 16,20 0-16,-20 0 0,21 0 16,42 0 15,0 0-31,0-22 0,22 22 0</inkml:trace>
  <inkml:trace contextRef="#ctx0" brushRef="#br1" timeOffset="77259.73">3408 5990 0,'-43'-127'31,"22"127"-31,-21 0 0,21-21 0,0 21 16,-22 0-16,22 0 0,0 21 15,-21 0-15,20 1 0,1 20 0,0-21 16,0 21-16,0 1 0,0-22 15,21 21-15,0 1 0,-22-1 16,22-21-16,0 21 0,0-20 16,0-1-16,0 21 0,22-21 0,-1 0 15,21-21-15,-21 0 0,0 0 16,22 0-16,-1 0 0,0-21 16,-20 0-16,20 21 0,0-21 0,-21-21 15,22 20-15,-22 1 0,21 0 16,-21 0-16,-21-21 0,0 20 0,22-20 15,-22 21-15,0 0 0,0 0 16,0-1-16,-22 22 16,1 0-16,0 22 15,0-1-15,21 21 16,0-21-16,0 0 0,0 1 0,0-1 16,0 0-16,0 0 0,0 0 15,0 0-15,21 1 0,0-1 0,0-21 16,1 21-16,-1-21 0,0 0 15,21 0-15,-21 0 0,22 0 0,-22 0 16,21-21-16</inkml:trace>
  <inkml:trace contextRef="#ctx0" brushRef="#br1" timeOffset="77659.5">4022 5927 0,'0'0'0,"0"21"16,-22 0-16,22 0 15,0 0-15,0 1 0,-21 20 0,21-21 16,0 21-16,-21-20 0,21-1 16,0 21-16,0-21 0,0 0 0,0 1 15,0-1-15,0 0 0,0 0 0,0 0 16,0 0 0,0-42-1,0 0-15,0 0 16,0 0-16,0 0 0,0-1 15,0-20-15,21 21 0,-21-21 16,21 20-16,1-20 0,-1 0 16,0-1-16,0 22 0,21-21 0,-20 21 15,20 0-15,-21-1 0,21 22 16,-20 0-16,20 0 0,-21 22 0,21-1 16,-20 21-16,-22-21 0,21 22 15,-21-1-15,0-21 0,0 21 0,0 1 16,0-22-16,0 21 0,-21 1 0,21-22 15,-22 0-15,22 0 0,0 0 16,-21 0-16</inkml:trace>
  <inkml:trace contextRef="#ctx0" brushRef="#br1" timeOffset="78296.14">5207 5440 0,'0'0'0,"-21"-21"31,42 0-31,0 21 0,0 0 16,0 0-16,22 0 0,-1-22 16,22 22-16,-1 0 0,-21 0 0,22 0 15,-1-21-15,-20 21 0,-1 0 16,0 0-16,-20 0 0,-1 0 15,-42 0-15,-22 0 16,22 0-16,-21 0 0,-22 0 16,22 0-16,0 0 0,-22 0 15,22 0-15,-1 0 0,1 0 16,0 0-16,21 0 0,-22 0 0,22 0 16,0 0-16,0 21 0,21 1 15,0-1 1,0 0-16,0 0 0,0 0 0,0 0 15,0 1-15,0 20 0,0-21 16,0 21-16,0 1 0,0-1 0,0 22 16,0-22-16,0 21 0,0-20 15,0 20-15,0-20 0,-21 20 16,-1-21-16,22 22 0,-21-1 0,0 1 16,0-22-16,0 22 0,21-22 15,0 22-15,0-22 0,0-21 0,0 21 16,0 1-16,0-22 0,0 0 0,21 0 15,0-21-15,0 21 0,0-21 16,1 0-16,20 0 0,-21 0 0,21-21 16,-20 0-16,20 0 0,0 0 0,1-22 15,-1 1-15</inkml:trace>
  <inkml:trace contextRef="#ctx0" brushRef="#br1" timeOffset="78535.95">5948 5588 0,'0'0'0,"0"-21"0,-21 21 0,-1 0 16,1 0-16,0 21 0,0 21 15,0-20-15,0 20 0,-1 0 0,22 1 16,-21-1-16,0 0 0,0 1 16,21 20-16,-21-21 0,21 1 0,0-1 15,0-21-15,0 22 0,0-22 16,0 0-16,0 21 0,21-42 0,0 21 15,0 1-15,0-22 0,1 0 16,-1 0-16,21 0 0,-21 0 16,0 0-16,1-22 0,20 1 0,-21 0 15</inkml:trace>
  <inkml:trace contextRef="#ctx0" brushRef="#br1" timeOffset="78718.88">5524 5948 0,'0'0'0,"0"21"0,22-21 15,-1 0-15,0 0 16,21 0-16,-21 0 0,22 0 16,-1 0-16,0 0 0,1 0 0,-1 0 15,0 0-15,1 0 0,-1-21 0</inkml:trace>
  <inkml:trace contextRef="#ctx0" brushRef="#br1" timeOffset="79082.93">6159 5990 0,'0'0'0,"0"21"15,22-21 16,-1 0-31,0 0 16,0 0-16,0 0 0,0-21 0,1 21 16,-1-21-16,0 21 0,0-21 0,0 0 15,-21 0-15,0-1 16,-21 22 0,0 0-16,0 0 0,0 0 15,-1 0-15,1 0 0,0 22 0,0-1 16,0 0-16,0 0 0,21 21 0,0-20 15,-22-1-15,22 0 16,0 0-16,0 0 0,0 0 0,0 1 16,0-1-16,0 0 0,22-21 0,-1 21 15,0-21-15,21 0 16,-21 0-16,1 0 0,-1 0 0,21 0 16,0-21-16,-20 21 0,20-21 15</inkml:trace>
  <inkml:trace contextRef="#ctx0" brushRef="#br1" timeOffset="79567.17">6752 5821 0,'0'0'0,"0"-21"0,0 0 0,0-1 0,0 1 15,0 0-15,21 21 32,0 0-32,1 0 0,-1 0 0,0 21 15,0 0-15,21 1 0,-20-1 16,-1 21-16,0-21 0,0 22 0,-21-22 15,0 21-15,21-21 0,-21 22 16,0-22-16,0 0 0,0 0 0,-21 0 16,-21 0-16,21 1 0,-1-1 0,-20 0 15,21-21-15,0 21 0,0-21 16,-1 0-16,1 0 0,0 0 0,21-21 31,21 0-15,0 0-16,1-1 0,20 1 15,-21 0-15,21-21 0,1 21 0,-1-22 0,-21 1 16,22 21-16,-1-22 0,-21 22 16,21 0-16,-20 0 0,20 0 0,-21 0 15,0 21-15,-42 21 32,0 0-32,0 0 0,0 21 15,-1-20-15,1 20 0,0-21 16,-21 21-16,21-20 0,-1 20 0,22-21 15,0 0-15,-21 0 0,21 22 16,0-22-16,0 0 16,21 0-16,1-21 0,-1 0 0,0 0 15,0 0-15,0 0 0,0 0 0,22 0 16,-22-21-16,0 21 0,21-21 16</inkml:trace>
  <inkml:trace contextRef="#ctx0" brushRef="#br1" timeOffset="79820.03">7726 5609 0,'0'-42'0,"0"84"0,0-126 0,0 62 16,0 1-16,0 0 15,-21 21-15,-1 0 16,1 0-16,0 21 0,21 22 0,-21-22 16,0 21-16,0 0 0,-1 22 15,22-22-15,-21 1 0,0 20 0,0-21 16,21 1-16,0-1 0,-21 0 15,21 1-15,0-1 0,0-21 0,0 0 16,0 1-16,0-1 0,0 0 0,0 0 16,21-21-16,0 0 0,0 0 15,0 0-15,1 0 0,20 0 0,-21 0 16,0-21-16,0 21 0,1-21 0,-1 0 16</inkml:trace>
  <inkml:trace contextRef="#ctx0" brushRef="#br1" timeOffset="79991.93">7408 5884 0,'0'0'0,"-21"0"31,42 0-31,0 0 16,1 0-16,-1 0 0,21 0 15,-21 0-15,22 0 0,-22 0 0,21 0 16,0 0-16,1 0 0,-22 0 15</inkml:trace>
  <inkml:trace contextRef="#ctx0" brushRef="#br1" timeOffset="80231.78">8234 5525 0,'-21'0'0,"-64"63"16,64-42-1,0 22-15,-1-1 0,1 0 0,0-21 16,21 22-16,-21-1 0,21 0 0,-21 1 16,21-1-16,0 0 0,0-20 15,0-1-15,0 21 0,0-21 16,0 0-16,0 1 0,21-1 0,0-21 16,0 21-16,22-21 0,-22 0 15,0 0-15,0 0 0,21 0 0,-20 0 16,-1 0-16,21-21 0</inkml:trace>
  <inkml:trace contextRef="#ctx0" brushRef="#br1" timeOffset="80491.78">8594 5588 0,'0'0'16,"0"-21"-16,21 0 0,0 21 15,0 0-15,0 0 16,0 0-16,1 21 0,-1 0 0,0 0 15,21 22-15,-21-1 0,1 0 16,20-21-16,-21 22 0,0-1 0,0 0 16,-21 1-16,0-22 0,0 21 15,0-21-15,0 22 0,0-22 0,-21 21 16,0-21-16,0 1 0,-21-1 0,20-21 16,-20 21-16,21 0 0,-21-21 0,20 0 15,1 21-15,0-21 0,0 0 16,0 0-16,21-21 15</inkml:trace>
  <inkml:trace contextRef="#ctx0" brushRef="#br1" timeOffset="80995.57">9504 5757 0,'21'0'31,"21"0"-31,-21 0 16,1 0-16,20 0 0,-21 0 0,21 0 16,1 0-16,-1 0 0,0 0 15,-20 0-15,-1 0 0,0 0 0,-42 0 31,0 0-31</inkml:trace>
  <inkml:trace contextRef="#ctx0" brushRef="#br1" timeOffset="81147.36">9419 6033 0,'0'0'0,"127"0"31,-106 0-31,22 0 0,-1 0 0,0 0 0,1-22 16,20 1-16,-21 21 0,1-21 16</inkml:trace>
  <inkml:trace contextRef="#ctx0" brushRef="#br1" timeOffset="81540.14">10837 5334 0,'-21'0'15,"42"0"-15,-63 0 0,21 21 0,0-21 0,21 21 16,0 1-16,0-1 16,0 0-1,0 0 1,21-21-16,0 0 0,0 0 15,0 0-15,0 0 0,1 0 16,-1-21-16,0 0 0,-21 0 16,21-1-16,-21 1 15,0 0-15,0 0 0,0 0 16,-21 21-16,0 0 0,0 0 16,-1 0-16,1 0 0,0 21 15,0 0-15,0 0 0,21 22 0,-21-22 16,-1 0-16,1 21 0,0 1 15,21-22-15,-21 21 0,21-21 16,0 22-16,0-22 0,0 0 0,0 0 16,21 0-16,0 0 0,0-21 15,22 0-15</inkml:trace>
  <inkml:trace contextRef="#ctx0" brushRef="#br1" timeOffset="82075.83">11493 5503 0,'0'43'31,"22"-43"-31,-1 0 0,0 0 16,0 0-16,0 0 0,0-21 15,1-1-15,20 22 0,-21-21 0,0 0 16,0 21-16,1-21 0,-1 0 16,0 0-16,0-1 0,-21 1 0,0 0 15,0 0-15,0 0 0,0 0 0,-21 21 32,0 0-32,0 0 0,-1 21 15,1 0-15,0 21 16,0-21-16,0 22 0,21-1 0,-21 0 15,21 22-15,-22-22 0,22 22 0,0-22 16,0 22-16,0-22 0,0 0 16,0 1-16,0-1 0,0 0 0,0 1 15,0-22-15,0 21 0,0-21 16,0 0-16,0 1 0,0-1 0,0 0 16,-21-21-16,0 21 0,0-21 0,0 0 15,0 0-15,-1 0 0,-20 0 16,0 0-16,-1 0 0,-20 0 0,21-21 15,-22 0-15,22 21 0,-1-21 0,1-1 16,0 1-16,-1 0 16,22 0-16,0 21 0,21-21 0,0 0 15,0-1-15,21 1 0,22 0 16,-1 21-16,0-21 0,1 0 16,-1 21-16,21-21 0</inkml:trace>
  <inkml:trace contextRef="#ctx0" brushRef="#br1" timeOffset="82512.58">11959 5736 0,'0'0'0,"-21"43"31,0-22-31,21 0 16,-21 0-16,21 0 0,0 0 0,-22 1 16,22 20-16,0-21 0,0 0 15,0 0-15,-21 1 0,21-1 0,0 0 16,0 0-16,0 0 0,0 0 0,0 1 15,-21-44 32,21 1-47,0 0 16,0 0-16,0 0 0,21-22 0,0 22 16,1-21-16,-1 0 0,0-1 15,21 1-15,1 21 0,-1-22 16,0 22-16,-21 0 0,22 0 0,-1 21 15,0 0-15,-20 0 0,20 21 16,0-21-16,-21 21 0,1 22 0,-1-22 16,0 21-16,0-21 0,-21 22 15,21-22-15,-21 21 0,0-21 0,0 22 16,0-22-16,0 0 0,-21 0 0,0 0 16,0-21-16,21 21 0,-21-21 15,-1 0-15,22 22 0,0-44 31,0 1-31,22 0 16,-1 0-16</inkml:trace>
  <inkml:trace contextRef="#ctx0" brushRef="#br1" timeOffset="82983.31">12742 5398 0,'0'0'0,"0"21"31,0 0-31,0 0 0,0 21 16,0 1-16,0-1 0,-21 0 16,21 1-16,-21-1 0,21 0 15,0 1-15,0-1 0,-21 0 0,21 1 0,0-22 16,0 21-16,-21-21 16,21 1-16,0-1 0,0 0 0,0 0 15,0 0-15,0-42 31,0 0-15,0 0-16,0 0 0,0-1 16,21 1-16,0 0 0,0-21 15,0 21-15,0-1 0,22 1 0,-22 0 16,21 0-16,-21 0 0,22 21 16,-22 0-16,21 0 0,-21 0 0,22 0 15,-22 21-15,0 0 0,-21 0 0,0 0 16,0 1-16,0-1 15,0 21-15,0-21 0,0 0 0,-21 1 16,0-1-16,-22 0 0,22 0 0,-21 0 16,0 0-16,20-21 0,-20 22 15,0-22-15,21 21 0,-22-21 0,22 0 16,-21 0-16,21 0 0,-1 0 16,44-21-1,-1-1 1,0 1-16,0 21 0</inkml:trace>
  <inkml:trace contextRef="#ctx0" brushRef="#br1" timeOffset="83632.14">13462 5736 0,'21'-21'16,"-42"42"-16,21-42 31,-21 42-31,0 0 0,-22 1 15,22 20-15,0-21 0,0 0 16,-22 0-16,22 22 0,0-22 0,21 0 0,0 21 16,-21-20-16,21-1 15,0 0-15,0 0 0,0 0 16,0 0-16,21-21 0,0 0 16,0 0-16,1 0 15,-1 0-15,0-21 0,-21 0 16,0 0-16,21 0 0,0 0 15,-21-22-15,21 22 0,-21-21 16,22-1-16,-1 1 0,0 0 0,0-1 16,21 1-16,-20 21 0,20-21 15,-21 20-15,21 1 0,1 0 0,-1 21 16,-21 0-16,22 0 0,-22 0 16,0 21-16,0 0 0,0 1 15,-21 20-15,0-21 0,0 21 0,0-20 16,0 20-16,0 0 0,0-21 15,-21 22-15,0-22 0,0 21 0,0-21 16,-1 1-16,1-1 0,0-21 0,21 21 16,-21-21-16,21 21 15,21-21 1,0 0-16,0-21 0,1 21 16,-1-21-16,0 0 0,21-1 0,-21 1 15,1 0-15,20-21 0,0 21 0,-21-22 16,22 1-16,-22 0 0,0-1 15,0 22-15,0-21 0,-21 21 16,0-1-16,-21 44 16,-21-1-1,21 21-15,0-21 0,-1 22 0,1-22 16,0 21-16,21 0 0,0-20 16,0 20-16,0-21 0,0 0 0,0 0 15,0 1-15,0-1 0,21-21 0,0 21 16,1-21-16,-1 0 0,0 0 15,0 0-15,21 0 0,1-21 0,-22 21 16</inkml:trace>
  <inkml:trace contextRef="#ctx0" brushRef="#br1" timeOffset="83955.2">14880 5440 0,'21'0'31,"0"0"-31,22 0 0,-22 0 0,21 0 16,-21 0-16,43 0 0,-22 0 16,1 0-16,-1 0 0,0 0 0,1 0 15,-1 0-15,-21 0 0,0 0 0,-42 0 32,0 0-32,0 0 0</inkml:trace>
  <inkml:trace contextRef="#ctx0" brushRef="#br1" timeOffset="84375.96">14965 5482 0,'-21'21'0,"42"-42"0,-42 64 15,-1-22-15,1 0 0,21 0 0,-21 0 16,21 0-16,0 1 16,-21-22-16,21 21 0,0 0 0,21-21 62,0 0-62,-21-21 0,21 0 16,1 21-16,-1 0 0,0 0 0,0 0 15,0 0-15,0 0 0,1 0 16,20 0-16,-21 0 0,21 21 16,1-21-16,-22 21 0,21 0 0,-21 0 15,22 0-15,-22 1 0,0-1 0,0 0 16,0 0-16,-21 0 0,0 0 15,0 1-15,0-1 0,-21 0 0,0 0 16,-21-21-16,21 21 0,-22 0 0,1-21 16,0 0-16,-1 0 0,1 22 15,0-22-15,-1 0 0,1 0 0,0 0 16,20 0-16,1 0 0,0 0 0,0 0 16,21-22-16,-21 22 0,21-21 15,0 0 1,21 21-16,0-21 0,0 21 0,22-21 15,-22 21-15,21-21 0</inkml:trace>
  <inkml:trace contextRef="#ctx0" brushRef="#br1" timeOffset="85019.61">15833 5588 0,'0'0'0,"42"-21"0,-42 0 0,0 0 15,-21 21 1,0 21-1,-1-21-15,1 21 16,0 21-16,0-21 0,21 1 16,-21 20-16,21-21 0,-21 21 0,21-20 15,0-1-15,0 21 0,0-21 16,0 0-16,0 1 0,0-1 0,21 0 16,0 0-16,0-21 0,0 0 15,0 0-15,1 0 0,-1 0 16,0 0-16,0 0 0,0 0 0,0 0 15,1 0-15,-22-21 0,21 0 0,-21 0 16,21-1-16,-21 1 16,0 0-16,0-21 0,0 21 0,0-22 15,0 1-15,0 21 0,0-22 0,0 22 16,0-21-16,0 21 0,0 0 16,0-1-16,21 1 0,0 0 0,0 21 15,1 0-15,20-21 0,-21 21 16,21 0-16,1 0 0,-22 0 0,21 21 15,-21-21-15,22 21 0,-22 0 0,0 22 16,-21-22-16,0 21 0,0-21 16,0 22-16,0-1 0,-21 0 0,21-20 15,-42 20-15,20-21 0,1 21 16,0-20-16,21-1 0,-21 0 0,21 0 16,0 0-16,0 0 0,21-21 15,0 0 1,0 0-16,1 0 0,-1 0 0,21 0 15,0 0-15,-20-21 0,20 0 0,0 0 16,-21 0-16,22 0 0,-22-1 16,0-20-16,0 0 0,0-22 0,1 22 15,-22 0-15,0-22 0,0 22 16,0-1-16,-22 22 0,1-21 0,0 21 16,0 0-16,0 21 0,-22 0 0,1 0 15,0 0-15,21 0 0,-22 0 16,22 0-16,-21 21 0,21 0 15,21 0 1,21-21-16,0 0 0,0 0 16</inkml:trace>
  <inkml:trace contextRef="#ctx0" brushRef="#br1" timeOffset="85339.43">17103 5249 0,'-43'0'16,"22"0"-1,42-21 32,-21 0-47,21 21 16,1-21-16,-1 21 15,0-21-15,0 21 16,-21 21 0,0 0-16,0 0 0,0 0 15,0 1-15,-21-1 0,0 21 16,0-21-16,21 0 0,-22 1 0,1-1 16,0 0-16,0-21 0,0 21 0,21 0 15</inkml:trace>
  <inkml:trace contextRef="#ctx0" brushRef="#br1" timeOffset="85935.55">17589 4847 0,'0'0'15,"0"-21"-15,22 21 16,-1 0-16,0-21 0,21 21 16,1 0-16,-22 0 0,21-21 0,0 21 15,1-21-15,-1 21 0,0 0 16,1 0-16,-22 0 0,21 0 0,1 0 15,-22 0-15,0 0 0,0 0 16,-21 21-16,0 0 16,0 0-16,0 21 0,0-20 15,0 20-15,0-21 0,0 21 16,-21 1-16,21-1 0,-21 0 0,0 1 16,21-1-16,-22 0 0,1 22 15,0-22-15,0 1 0,0-1 0,0 21 16,-1-20-16,22 20 0,-21-20 15,0-1-15,0 21 0,0-20 0,21-1 16,-21 0-16,21 1 0,-22-1 0,22 0 16,0 1-16,0-1 0,0-21 15,0 22-15,0-22 0,0 0 0,-21 0 16,0 0-16,0 0 0,0-21 16,0 22-16,-22-22 0,22 0 15,-21 0-15,-1 0 0,1 0 0,0 0 16,-1 0-16,1 0 0,0 0 15,-1 0-15,22 0 0,-21 0 0,21 0 16,0 0-16,-1 0 0,22-22 0,-21 22 16,21-21-1,0 0-15,21 21 16</inkml:trace>
  <inkml:trace contextRef="#ctx0" brushRef="#br1" timeOffset="86084.47">17526 6308 0,'0'0'0,"-21"0"47,0 0-31,-1 0-16,1 0 0,0 0 15</inkml:trace>
  <inkml:trace contextRef="#ctx0" brushRef="#br2" timeOffset="94951.95">12467 2667 0,'0'-21'31,"0"0"-15,0 0-16,21-1 16,0 1-16,1 0 0,20 0 0,0 0 15,1-22-15,20 22 0,22-21 16,-1 21-16,1-22 0,21 22 0,-21-21 15,20 0-15,1-1 16,0 1-16,0 0 0,0-22 0,0 22 16,21-22-16,-22 1 0,1 20 15,0-20-15,0 21 0,-21-22 0,-22 22 16,1 21-16,-1-22 0,-21 22 0,-20 0 16,20 0-16,-21 0 0,0-1 15,-21 1-15,0 0 16,-21 21-1,0-21-15,0 21 16,0 0-16,-1 0 0,1 0 16,-21 0-16,21 0 0,-22 0 0,22 0 15,-21 0-15,0 0 16,20 0-16,-20 0 0,0 0 0,21 0 16,-1 0-16,1 0 0,0 0 15,42 0 1,0 0-16,1-21 15,-1 21-15,21-21 0,-21 21 0,22-22 16,-1 22-16,0-21 0,-21 0 16,22 21-16,-1 0 0,-21-21 0,0 21 15,1 0-15,-1 0 0,-21 21 16,0 0 0,0 0-16,0 1 0,0 20 15,0-21-15,-21 21 0,-1-20 16,1 20-16,21-21 0,-21 21 0,0-20 15,0 20-15,0-21 0,-1 0 16,22 0-16,0 1 0,0-1 0,-21 0 16,21 0-16,0 0 0,0 0 15,21-21 1,1 0 0,-1 0-16,0-21 0</inkml:trace>
  <inkml:trace contextRef="#ctx0" brushRef="#br2" timeOffset="95556.17">16023 1524 0,'-21'0'0,"0"-21"0,21 0 0,-21 21 16,-1-21-16,1 21 0,0-22 15,0 1-15,21 0 0,0 0 0,-21 21 16,21-21-16,0 0 0,0-1 16,0 1-16,0-21 0,21 21 15,0 0-15,0-1 16,22 1-16,-22 21 0,0 0 0,21 0 0,-21 0 16,22 0-16,-22 0 15,21 0-15,-21 21 0,1-21 0,-22 43 16,0-22-16,0 0 0,0 0 15,0 22-15,-22-22 0,1 21 0,0-21 16,-21 22-16,21-22 0,-22 21 16,22 0-16,-21-20 0,21 20 0,-1-21 15,1 0-15,0 22 0,21-22 16,-21 0-16,21 0 0,0 0 0,0 0 16,21 1-1,0-22-15,0 0 0,1 21 0,-1-21 16,0 0-16,21 0 0,-21 0 15,1 0-15,20 0 0,-21-21 0,0 21 16,22-22-16,-22 1 0,0 0 16,0 0-16,0 0 0,-21 0 0,0-1 15,0-20-15,0 21 0,0 0 16,0 0-16,0-22 0,-21 43 0,21-21 16,-21 0-16,0 0 0,0 21 15,-22 0-15,22 0 0,0 0 0,0 0 16,0 0-16,-1 0 0,1 0 0,0 0 15,42 0 32,0 0-47,1 0 0,-1 0 16,0 0-16</inkml:trace>
  <inkml:trace contextRef="#ctx0" brushRef="#br2" timeOffset="96279.74">16806 1397 0,'0'0'0,"43"-42"31,-65 42-15,1 0-16,0 0 0,0 0 16,0 21-16,0-21 0,-1 21 15,1 0-15,0-21 0,21 21 0,-21 1 16,21-1-16,-21 0 0,21 0 0,0 0 15,0 0-15,0 1 16,0-1-16,0 0 0,0 0 16,21 0-16,0-21 0,0 21 15,0-21-15,1 0 0,-1 0 16,0 0-16,0 0 0,0 0 0,0-21 16,-21 0-1,22 0-15,-22 0 0,0 0 16,0-1-16,0 1 0,-22 0 15,1 0-15,21 0 0,-21 0 0,0-1 16,0 1-16,21 0 0,0 0 16,0 0-16,0 0 0,0-1 15,21 1-15,0 21 16,0 0-16,0 0 0,1 0 0,-1 0 16,0 0-16,0 0 0,21 0 15,-20 0-15,-1 0 0,0 0 0,0 21 16,-21 1-16,0-1 0,0 0 15,0 0-15,0 0 0,0 0 16,0 1-16,-21-1 0,21 0 0,0 0 16,-21 0-16,0 0 0,21 22 15,0-22-15,0 0 0,0 0 16,0 0-16,0 1 0,21-1 16,0-21-16,21 0 15,-21 0-15,1 0 0,20 0 0,0 0 16,-21 0-16,22 0 0,-22-21 15,21-1-15,-21 1 0,1 0 0,-1 0 16,0 0-16,-21-22 0,0 22 16,0-21-16,0 21 0,0-22 0,0 22 15,-21 0-15,0-21 16,-1 21-16,1-1 0,-21 22 0,21-21 16,0 21-16,-1 0 0,-20 0 15,21 0-15,0 21 0,0-21 0,-1 22 16,1-1-16,21 0 0,-21 0 15,21 0-15,-21 22 0,21-22 0,0 0 16,0 0-16,0 21 0,0-20 16,0-1-16,0 21 0</inkml:trace>
  <inkml:trace contextRef="#ctx0" brushRef="#br2" timeOffset="97631.48">18521 5546 0,'0'0'0,"-21"0"0,-1 0 16,1 0 0,42 0 15,1 0-15,-1 0-16,0 0 0,21-21 0,1 21 15,-1 0-15,0 0 0,22 0 16,-22-22-16,22 22 0,-22 0 0,21 0 15,-20-21-15,-1 21 0,0 0 16,-20 0-16,20 0 0,-21 0 16,0 0-16,0 0 0,1 0 0,-22-21 15,21 21-15,-42 0 47,-1 0-47,1 0 0,0 0 16,0 0-16,0 0 0,0 0 15,-22 21-15,22-21 0,0 0 16</inkml:trace>
  <inkml:trace contextRef="#ctx0" brushRef="#br2" timeOffset="97922.32">18415 5567 0,'0'0'0,"-21"0"16,21 21-1,21-21 1,21 0-16,-21 0 0,22 0 16,-1 21-16,0-21 0,1 0 0,-1 0 15,0 0-15,1 0 0,-1 0 16,0 0-16,1 0 0,-1 0 16,0 0-16,-20 0 0,-1 0 15,21 0-15,-21 0 0,0 0 0,1-21 0,-1 21 31,-21-21-31,21 21 16,-21-21-16,0 0 16,0-1-1</inkml:trace>
  <inkml:trace contextRef="#ctx0" brushRef="#br2" timeOffset="98371.05">19219 5228 0,'0'0'0,"-21"21"32,21 1-32,0-1 0,0 0 15,0 0-15,0 0 16,21 0-16,0 1 15,1-22-15,-1 21 16,0-21-16,0 0 0,0 0 0,0 0 16,1 21-16,20-21 0,-21 0 15,0 0-15,0 0 0,1 0 16,-1 0-16,-42 0 47,-1 21-47,1-21 0,0 21 0,0 0 15,-21 1-15,20-1 0,-20 21 16,21-21-16,-21 0 0,-1 22 0,22-22 16,-21 0-16,-1 21 0,22-20 15,-21-1-15,21 0 0,0 0 0,-1 0 16,1-21-16,21 21 0,-21-21 16,21 22-16</inkml:trace>
  <inkml:trace contextRef="#ctx0" brushRef="#br2" timeOffset="103859.21">20786 4657 0,'0'0'0,"0"-21"15,-22 21 1,44 0 31,-22 21-47,21 0 16,0 0-16,0 21 0,21 1 15,-20-22-15,20 21 0,-21 22 0,21-22 16,-20 0-16,20-20 0,-21 20 0,21 0 15,-20 1-15,-1-22 0,21 21 16,-21-21-16,0 0 0,1 1 0,-1-1 16,0 0-16,-21 0 15,21-21-15,-21-21 63,-21 0-63,21 0 0</inkml:trace>
  <inkml:trace contextRef="#ctx0" brushRef="#br2" timeOffset="104183.28">21421 4614 0,'-106'85'32,"85"-43"-32,-1 1 0,-20-1 0,21 0 15,-21 1-15,-1-1 0,22 22 16,-42-22-16,20 0 0,1 1 0,0-1 16,-22 0-16,22 1 0,-1-1 15,1-21-15,21 21 0,-21-20 0,20-1 16,1 0-16,0 0 0,0 0 0,21 0 15,-21-21 1,21 22-16,0-44 31,0 1-15</inkml:trace>
  <inkml:trace contextRef="#ctx0" brushRef="#br2" timeOffset="106223.75">15092 5588 0,'0'21'0,"-21"-21"62,-1 0-46,1 0-1,0 0-15,0 0 16,0 0 0,0 0-1,21-21 1,-22 21-16,1-21 16,21 0-1,0 0-15,0-1 16,-21 1-1,21 0 1,0 0-16,-21 21 16,21-21-1,0 0 1,0-1 0,21 22-1,0 0-15,0 0 16,1 0-16,-1 0 15,0 0-15,0 0 16,0 0-16,0 0 0,1 0 16,-1 0-16,0 0 0,0 0 15,0 0-15,0 0 0,1 0 16,-1 22-16,-21-1 16,21-21-1,-21 21-15,0 0 31,21-21-31,-21 21 16,0 0-16,0 1 16,0-1-1,0 0-15,0 0 16,-21-21-16,21 21 16,-21-21-16,0 21 15,-1-21 1,1 0-1,0 0-15,21 22 0,-21-22 16,0 0-16,0 0 0,-1 0 16,1 0-16,0 0 15,0 0 1,0 21-16,0-21 16,-1 0-1,1 0-15,21 21 16,-21-21-16,0 21 15,0-21-15,21 21 16,-21 0-16,-1 1 16,1-22-1,21 21-15,0 0 16,0 0-16,0 0 16,0 0-1,0 1-15,0-1 16,0 0-1,21 0 1,-21 0 0,22-21-16,-1 0 15,0 0-15,-21 21 0,21-21 16,0 0-16,-21 22 0,21-22 16,1 0-16,-1 0 0,0 0 15,0 0-15,0 0 0,0 0 16,1 0-16,-1 0 15,0 0-15,0 0 0,0 0 0,0 0 16,1 0-16,-1 0 16,0 0-16,0-22 15,0 1-15,-21 0 16,21 0-16,-21 0 16,0 0-16,0-1 0,0 1 15,0 0-15,0 0 0,0 0 0,0 0 16,-21 21-16,21-22 0,-21 1 15,0 21-15,0 0 16,21-21-16,-21 21 16,-1 0-1,1 0-15,0 0 16,0 0-16,0 0 16,0 0-16,-1 0 15,22-21-15</inkml:trace>
  <inkml:trace contextRef="#ctx0" brushRef="#br2" timeOffset="123471.78">804 8234 0,'0'0'0,"-21"0"16,0 0-16,0 0 31,0 21-15,21 0-1,21-21 16,0 0-31,0 0 16,0 0-16,0 0 0,1 0 16,-1-21-16,0 0 0,21 21 0,-21-21 15,1 0-15,-1-1 0,0 1 16,0 21-16,-21-21 0,0 0 0,21 0 16,-21 0-16,0-1 0,0 1 15,0 0-15,0 0 0,-21 0 16,0 0-16,0-1 0,0 22 0,-1 0 15,1 0-15,0 0 0,0 0 16,-21 0-16,20 22 0,1-1 0,0 0 16,-21 21-16,21-21 0,-1 22 15,1-1-15,21 0 0,0-20 16,-21 20-16,21-21 0,0 0 16,0 22-16,0-22 0,0 0 0,21-21 15,0 21-15,-21 0 0,22-21 16,-1 0-16,0 0 0,0 0 0,0 0 15,22 0-15,-22 0 0,0 0 16,0 0-16,0-21 0,0 21 16,-21-21-16,0 0 15,-21 21 1,0 0-16,-21 0 0,21 0 16,-1 0-16,-20 0 0,21 0 0,-21 21 15,20 0-15,1 0 16,0 0-16,0 1 0,0-1 0,0 0 15,21 0-15,0 0 0,0 0 16,0 1-16,0-1 0,0 0 0,0 0 16,21 0-16,0 0 15,0-21-15,0 0 0,0 22 16,1-22-16,20 0 0,-21 0 0,21 0 16,-20 0-16,20 0 0,-21-22 15,21 1-15,1 21 0,-1-21 0</inkml:trace>
  <inkml:trace contextRef="#ctx0" brushRef="#br2" timeOffset="124139.4">1757 8170 0,'0'0'0,"0"-21"0,0 0 0,-21 21 16,-1-21-16,1 21 15,0 0-15,0 0 0,0 0 0,-22 0 16,22 21-16,-21-21 0,21 21 15,-22 0-15,22 1 0,0 20 16,-21-21-16,21 0 0,-1 22 0,1-22 16,0 0-16,21 0 0,0 21 15,0-20-15,0-1 0,0 0 16,21-21 0,0 0-16,1 0 0,-1 0 15,21 0-15,-21 0 0,22-21 16,-22 21-16,21-21 0,0-1 0,1-20 15,-22 21-15,21 0 0,-21-22 0,1 22 16,-1 0-16,0 0 0,-21-21 16,0 20-16,21 1 0,-21 0 0,0 0 15,21 21-15,-21-21 16,0 42 0,0 0-16,0 0 0,0 0 15,0 1-15,0 20 0,0-21 0,0 21 16,0-20-16,0 20 15,0 0-15,0 1 0,0-1 0,0 0 16,0 1-16,0 20 0,0-21 16,0 22-16,0-1 0,0 1 0,0-22 15,0 22-15,0-1 0,0-20 16,0-1-16,0 0 0,21 1 0,-21-1 16,0 0-16,0-21 0,0 22 0,0-22 15,0 0-15,0 0 0,-21 0 16,21 1-16,-42-1 0,21 0 0,-22 0 15,22-21-15,-21 0 0,0 21 16,-22-21-16,22 0 0,-22 0 0,22 0 16,-22-21-16,22 0 15,-21 0-15,20 0 0,1-1 0,0-20 16,-1 21-16,22-21 0,0 20 16,0-20-16,0 21 0,21-21 0,0 20 15,0-20-15,0 21 0,0-21 16,0 20-16,21-20 0,0 0 0,0 21 15,21-22-15,-20 1 0,20 0 16,21-1-16,-20 1 0</inkml:trace>
  <inkml:trace contextRef="#ctx0" brushRef="#br2" timeOffset="124476.21">2371 8065 0,'-22'21'16,"1"0"0,21 0-16,0 0 15,0 0-15,21-21 32,1 0-32,-22-21 15,21 0 1,-21 0-16,0 0 15,0 0-15,-21-1 16,-1 1-16,1 21 0,0 0 16,0 0-1,0 0-15,21 21 16,0 1-16,0-1 0,0 0 0,0 0 16,0 0-16,0 0 15,0 1-15,0-1 0,0 0 16</inkml:trace>
  <inkml:trace contextRef="#ctx0" brushRef="#br2" timeOffset="124772.4">2371 8551 0,'0'22'0,"21"-22"31,0 0-31,0 0 16,-21-22-16,21 1 0,-21 0 16,-21 0 15,0 21-31,0 0 0,0 0 16,-1 0-16,1 0 0,0 0 0,0 0 15,0 0-15,21 21 16,0 0-1,0 0 1,21-21-16,0 0 0,-21 22 16</inkml:trace>
  <inkml:trace contextRef="#ctx0" brushRef="#br2" timeOffset="125793.07">3725 7768 0,'0'0'0,"0"-21"0,21 0 0,-21 0 32,0 0-32,0 42 31,0 0-31,-21 0 0,21 0 0,-21 22 15,0-1-15,21 0 0,-21 22 0,0-1 16,-1 1-16,1-1 0,0 1 16,-21-22-16,21 22 0,-22-1 0,22-21 15,-21 22-15,-1-22 16,22 1-16,0-1 0,-21-21 0,21 21 16,-1-20-16,22-1 0,0 0 0,-21 0 15,21-42 16,21 21-31,1-21 16,-1 0-16,0-1 0,0-20 0,0 21 16,0-21-16,1-1 0,20 1 15,0 0-15</inkml:trace>
  <inkml:trace contextRef="#ctx0" brushRef="#br2" timeOffset="126071.9">4022 7620 0,'0'0'16,"21"0"-16,-21 21 16,0 0-16,0 1 0,0 20 0,0-21 15,0 21-15,0 22 0,-21-22 16,-1 22-16,1-22 0,0 22 0,0-1 16,0 1-16,0-1 0,-22-21 15,22 22-15,-21-1 0,-1-20 0,22-1 16,-21 0-16,0 1 0,20-1 0,1 0 15,-21-20-15,42-1 16,-21 0-16,21 0 0,0 0 0,0-42 47,0 0-47,21 0 0,-21-22 16,0 22-16</inkml:trace>
  <inkml:trace contextRef="#ctx0" brushRef="#br2" timeOffset="126955.3">4551 8065 0,'21'0'0,"-42"0"0,84-22 0,-42 22 0,22-21 15,-22 0-15,0 0 0,21 0 16,-20 0-16,-1-1 0,0 1 0,0 0 15,-21 0-15,0 0 0,0 0 16,-21-1-16,-21 22 16,20 0-16,-20 0 0,21 0 0,-21 0 15,-1 0-15,1 0 0,0 0 16,20 22-16,-20-22 0,21 21 16,-21 0-16,20 0 0,22 0 0,0 0 15,-21 1-15,21-1 0,0 0 16,0 0-16,21 0 0,1 0 0,-1 1 15,0-22-15,21 21 0,1 0 0,-1 0 16,0 0-16,1 0 0,-1-21 16,0 22-16,1-1 0,-22 0 0,21-21 15,-21 21-15,0 0 0,1 0 0,-22 1 16,0-1-16,-22 0 16,1 0-16,0-21 0,-21 21 0,-1 0 15,1-21-15,0 0 0,-22 22 16,22-22-16,-22 0 0,22 0 15,0 0-15,21 0 0,-22 0 0,22-22 16,0 1-16,0 21 0,0-21 16,21 0-16,0 0 0,0 0 15,0-1-15,0 1 0,0 0 0,0 0 16,21 0-16,-21 0 16,42 21-16,-21-22 0,0 22 0</inkml:trace>
  <inkml:trace contextRef="#ctx0" brushRef="#br2" timeOffset="127323.09">5122 7916 0,'0'22'15,"0"-1"1,0 0-16,0 0 0,0 21 0,0-20 15,0 20-15,0-21 0,0 21 0,0 1 16,0-1-16,0 0 0,0 22 16,0-22-16,0 1 0,21 20 15,-21 1-15,0-22 0,22 21 0,-22 22 16,0-21-16,0-1 0,0 22 16,0-22-16,0 1 0,0-1 0,0 1 15,0-1-15,0 1 0,0-1 0,0-20 16,0 20-16,0-21 0,0 1 15,0-1-15,0-21 0,0 0 0,0 1 16,0-44 0,0 1-16,21-21 15,-21 21-15,0-22 0,21 1 16,-21-21-16,0 20 0,0-20 0,0-1 16,21 1-16</inkml:trace>
  <inkml:trace contextRef="#ctx0" brushRef="#br2" timeOffset="127618.92">5249 8403 0,'-21'-63'0,"42"126"0,-63-190 0,21 64 16,0-1-16,-1 22 0,22-22 16,0 43-16,-21-21 0,21 21 0,0 0 15,0-1-15,0 1 0,0 0 16,0 0-16,21 21 0,1 0 16,20 0-16,-21 0 0,21 0 0,-20 0 15,20 0-15,0 21 0,1 0 0,-1 0 16,0 22-16,-21-22 0,1 21 15,-1-21-15,-21 22 0,0-1 16,0-21-16,0 22 0,-21-22 0,-22 0 16,22 21-16,-21-21 0,-1 1 15,1-22-15,21 21 0,-21 0 0,20-21 16,-20 0-16,21 21 0,0-21 16,21-21 15,21 21-31,0 0 0,-21-21 0,42 21 15,-20 0-15</inkml:trace>
  <inkml:trace contextRef="#ctx0" brushRef="#br2" timeOffset="128103.64">6202 8043 0,'0'0'0,"0"-21"0,0 0 0,0 0 16,0 0-16,0 0 0,-21-1 0,-1 1 15,1 0-15,-21 21 0,21-21 16,-22 21-16,22 0 0,-21 0 0,0 0 16,20 0-16,-20 21 0,21 0 0,0 0 15,0 22-15,-22-22 0,43 21 16,-21 1-16,0-1 0,21 0 0,-21-21 16,21 64-16,0-64 0,0 0 15,0 22-15,0-22 16,21 0-16,0 0 0,0-21 15,0 0-15,1 0 0,20 0 0,-21 0 16,0 0-16,22 0 0,-22-21 16,21 0-16,-21 0 0,0 0 0,1-1 15,-1 1-15,0 0 0,0-21 0,0 21 16,-21-22-16,0 22 0,0-21 16,0 21-16,0-1 0,0 1 0,0 42 31,0 1-31,0-1 0,0 0 15,0 21-15,0-21 0,0 1 0,0 20 16,0-21-16,0 0 0,0 0 16,0 1-16,0-1 0,21 0 15,1-21-15,-1 21 0,0-21 16,0 0-16,0 0 0,0 0 0,1 0 16,20 0-16,-21 0 0,0 0 15,0-21-15,1 0 0,20 21 0,-21-21 16,0-1-16</inkml:trace>
  <inkml:trace contextRef="#ctx0" brushRef="#br2" timeOffset="128527.4">6562 8107 0,'0'0'0,"0"-21"0,0-22 0,0 1 0,0 21 16,0-21-16,0 20 0,0 1 0,-22 21 31,22 21-15,0 1-16,0-1 0,0 0 0,0 21 15,0-21-15,0 22 0,0-1 0,0 0 16,0-20-16,0 20 0,0-21 15,0 0-15,0 0 0,0 1 0,0-1 16,0 0-16,0 0 0,0 0 0,0-42 47,0 0-31,0 0-16,0 0 0,0-1 15,0-20-15,0 21 0,0-21 0,0-1 16,22 1-16,-1-22 0,21 22 15,-21 0-15,22-1 0,-1 1 0,0 0 16,1 21-16,-1-1 0,0 1 16,1 21-16,-1 0 0,-21 0 0,21 21 15,-20-21-15,-1 22 0,0 20 0,0-21 16,0 21-16,-21 1 0,0 20 16,0-20-16,0-1 0,0 0 0,0 1 15,0-1-15,-21 0 0,0-21 0,21 22 16,-21-22-16,21 0 0,-21 0 15,21 0-15,0 1 16,-22-22-16</inkml:trace>
  <inkml:trace contextRef="#ctx0" brushRef="#br2" timeOffset="129011.12">8128 7091 0,'21'0'16,"0"0"-16,22 0 16,-22 0-16,21 0 0,-21 0 0,22 0 15,-1 0-15,0 0 0,1 0 16,-1 0-16,0 0 0,-21 0 0,22 0 16,-22 0-16,-42 0 31,0 0-31,-22 0 0,22 21 15,-21-21-15,-1 0 16,1 0-16,0 0 0</inkml:trace>
  <inkml:trace contextRef="#ctx0" brushRef="#br2" timeOffset="129303.96">8128 7112 0,'21'0'0,"-42"0"0,0 0 0,0 0 0,-1 0 16,1 0-16,0 0 0,0 21 16,0-21-16,0 21 0,-1 1 15,1-1-15,0 0 0,21 0 16,-21 0-16,0 22 0,0-22 0,21 21 15,-22 0-15,22-20 0,-21 20 16,21 21-16,0-20 0,0-1 0,0 0 16,0 22-16,0-22 0,0 22 0,0-1 15,0 1-15,0-1 0,0 1 16,0-1-16,0 1 0,0-1 16,0 1-16,0-1 0,0-20 0,0 20 15,21-21-15,1 1 0,-22-1 0,21-21 16,21 22-16,-21-22 0,0 0 15,22 0-15,-22 0 0,21-21 0,-21 0 16,22 0-16,-22 0 0,21 0 0,-21 0 16,22-21-16,-1 0 0,-21 0 15,22 0-15,-22-1 0,21-20 0,-21 21 16</inkml:trace>
  <inkml:trace contextRef="#ctx0" brushRef="#br2" timeOffset="129595.79">8975 7620 0,'0'0'15,"-22"-21"-15,1 0 0,0 0 0,0 21 0,0 0 16,0 0-16,-1 0 0,1 0 16,0 0-16,0 0 0,0 21 0,0 0 15,-1 0-15,1 0 0,0 22 0,0-22 16,0 21-16,0 0 0,21 1 15,0-1-15,-22 0 0,22 1 0,0-1 16,0 0-16,0 1 0,0-1 16,0-21-16,0 22 0,0-22 15,0 0-15,0 0 0,22 0 0,-1-21 16,0 0-16,0 21 0,0-21 0,0 0 16,1 0-16,20 0 0,-21 0 15,0-21-15,22 21 0,-1-21 0</inkml:trace>
  <inkml:trace contextRef="#ctx0" brushRef="#br2" timeOffset="130311.37">9313 7832 0,'0'0'0,"0"-21"0,0-1 0,-21 22 32,0 0-32,0 0 15,0 22-15,21-1 0,-22 0 0,22 0 16,-21 21-16,21-20 0,-21 20 15,21-21-15,0 21 0,0-20 0,0 20 16,0-21-16,0 0 0,0 0 0,21 1 16,0-1-16,1 0 0,-1 0 15,0-21-15,0 0 16,0 0-16,0 0 16,1 0-16,-22-21 0,0 0 15,0 0-15,0-1 16,0 1-16,0 0 0,0 0 0,0-21 15,0 20-15,0-20 0,0 21 0,0-21 16,0 20-16,0 1 0,0-21 16,0 21-16,21 0 0,0-1 0,0 1 15,0 0-15,0 21 0,1-21 16,-1 21-16,0 0 0,0 0 16,0 21-16,0-21 0,1 21 0,-1 0 15,0 22-15,-21-22 0,21 0 0,0 21 16,-21-20-16,0 20 0,21-21 15,-21 21-15,0-20 0,0-1 0,0 21 16,0-21-16,0 0 0,-21 1 16,21-1-16,-21-21 15,0 0-15,21 21 0,-21-21 16,21-21 0,0 0-16,0-1 0,0 1 15,0 0-15,0-21 0,21 21 16,0-22-16,0 22 0,0-21 0,1-1 15,-1 22-15,21-21 0,-21 0 0,22 20 16,-1 1-16,-21 0 0,21 0 16,1 21-16,-1 0 0,-21 0 15,22 0-15,-22 0 0,0 21 0,0 0 16,0 22-16,0-22 0,1 21 0,-22-21 16,0 22-16,0-1 0,0 0 15,0-21-15,0 22 0,0-1 0,0-21 16,-22 0-16,22 22 0,-21-22 0,21 0 15,-21-21-15,21 21 0,21-21 47,0-21-47,-21 0 0,22 0 16,-1 0-16,0-22 0</inkml:trace>
  <inkml:trace contextRef="#ctx0" brushRef="#br2" timeOffset="130563.23">10626 7493 0,'0'0'0,"0"-21"0,-22 21 31,22 21-31,-21 0 0,21 0 16,0 1-16,0 20 0,0 0 0,0 1 16,0-1-16,0 0 0,0 1 0,0 20 15,-21-21-15,21 22 0,-21-22 16,21 1-16,0-1 0,0 0 15,0-21-15,0 22 0,0-22 0,0 0 0,0 0 16,21-21 0,0 0-16,0 0 0,1 0 15,-1 0-15,0-21 0,0 21 16,0-21-16,0 0 0,1 0 0</inkml:trace>
  <inkml:trace contextRef="#ctx0" brushRef="#br2" timeOffset="130755.12">10393 7895 0,'-43'0'16,"65"0"0,-1 0-1,0 0-15,0 0 0,0 0 0,0 0 16,22-21-16,-22 21 0,0 0 0,0-21 15,22 0-15,-22 21 0,0-21 0,0 21 16</inkml:trace>
  <inkml:trace contextRef="#ctx0" brushRef="#br2" timeOffset="131583.64">11197 8022 0,'21'0'16,"0"-21"-16,1 0 16,-1 21-16,-21-21 0,21 0 15,0 21-15,-21-22 0,0 1 0,21 0 16,-21 0-16,0 0 0,0 0 15,0-1-15,-21 22 0,21-21 16,-21 0-16,0 21 0,0 0 16,-22-21-16,22 21 0,0 0 0,0 0 15,0 0-15,-22 21 0,22 0 0,0-21 16,-21 21-16,20 22 0,1-22 16,-21 0-16,21 21 0,0 1 0,21-22 15,0 21-15,-22 1 0,22-22 0,0 21 16,0-21-16,0 0 0,0 1 0,22-1 15,-1 0-15,0 0 0,21-21 16,-21 0-16,22 0 0,-22 0 0,21 0 16,1 0-16,-1 0 0,-21-21 0,21 21 15,-20-21-15,20 0 0,-21-1 16,0 1-16,0 0 0,1-21 16,-1 21-16,-21-22 0,21 22 0,-21-21 15,0 21-15,0-22 0,0 22 0,0 0 16,0 0-16,0 0 0,-21 21 31,21 21-31,0 0 16,-21 21-16,21-21 0,0 1 15,0 20-15,0 0 0,0-21 0,0 1 16,0 20-16,0-21 0,0 0 0,0 0 16,21 1-16,0-22 0,0 21 0,0-21 15,0 0-15,22 0 16,-22 0-16,0 0 0,0 0 15,22 0-15,-22-21 0,0-1 0,0 1 16,21 21-16,-20-42 0,-1 21 16,0 0-16,0-1 0,-21 1 0,0-21 15,21 21-15,-21 0 0,21-22 16,-21 22-16,0 0 0,0 42 31,0 0-31,-21 0 0,21 1 16,-21-1-16,21 0 0,0 0 15,0 0-15,0 22 0,0-22 0,0 0 16,0 0-16,0 0 16,0 0-16,0 1 15,21-44 17,-21 1-32,0 0 0,21 0 15</inkml:trace>
  <inkml:trace contextRef="#ctx0" brushRef="#br2" timeOffset="131755.54">11917 7726 0,'-21'-42'0,"42"84"0,-42-106 0,-1 43 16,1 0-16,0 0 0,0 21 15,0 0 1,21 21 15,0 0-31,21 0 16,-21 1-16,21-22 0,0 21 15,0-21-15,1 21 0,-1 0 0,0-21 16</inkml:trace>
  <inkml:trace contextRef="#ctx0" brushRef="#br2" timeOffset="132239.26">12234 7811 0,'0'0'0,"-21"0"31,21 21-31,-21-21 0,21 21 0,0 0 16,0 0-16,0 0 0,0 1 16,0-1-16,0 0 0,0 0 0,0 0 15,0 0-15,-21 1 0,21-1 0,0 0 16,0 0-16,0 0 0,-21 0 16,21 1-16,0-1 0,0 0 15,-22-21-15,1 0 16,0 0-16,0-21 15,21 0 1,-21-1-16,21 1 0,0 0 0,0 0 16,0-21-16,0 20 0,0-20 15,0 21-15,0-21 0,21-1 16,0 22-16,0-21 0,22 21 0,-22-1 16,21 1-16,0 0 0,1 0 0,-1 21 15,-21 0-15,22 0 0,-1 0 0,-21 0 16,0 21-16,0 0 0,1 0 15,-1 1-15,0-1 0,-21 21 0,0-21 16,0 0-16,0 22 0,0-22 0,0 21 16,0-21-16,0 1 0,0 20 15,0-21-15,0 0 0,-21 0 0,21 1 16,-21-22-16,21 21 0,-22-21 16,22 21-16,-21-21 15,21-21 1,21 0-16,1-1 15</inkml:trace>
  <inkml:trace contextRef="#ctx0" brushRef="#br2" timeOffset="132672.01">13208 7811 0,'0'0'0,"0"-22"0,0 1 16,0 0-16,-21 0 15,0 21-15,21-21 0,-22 21 0,1 0 16,0 0-16,0 0 0,0 0 16,0 0-16,-22 21 0,22 0 0,0 0 15,-21 0-15,20 1 0,1-1 16,0 0-16,0 0 0,21 0 0,0 0 16,0 1-16,0-1 0,0 0 15,21-21-15,0 0 16,0 21-16,1-21 0,20 0 0,0 21 15,-21-21-15,22 21 0,-1-21 16,0 0-16,1 22 0,-1-22 16,0 21-16,-20-21 0,20 21 0,-21-21 15,0 21-15,-21 0 0,0 0 16,0 1-16,-21-1 16,0-21-16,-21 0 0,-1 21 15,22-21-15,-21 0 0,-22 21 0,22-21 16,0 0-16,20 0 0,-20 0 0,0 21 15,21-21-15,-1 0 0,1 0 16,0 0-16,0 0 0,0 0 0,21-21 16,-21 21-16,21-21 15,0 0-15</inkml:trace>
  <inkml:trace contextRef="#ctx0" brushRef="#br2" timeOffset="133747.03">14626 7176 0,'0'0'0,"0"-22"15,21 22-15,-21-21 0,21 21 16,-21-21-16,0 0 0,0 0 16,-21 21-1,0 0 1,0 0-16,0 0 0,0 0 0,-1 21 16,-20 0-16,21 0 0,-21 22 0,20-1 15,-20 0-15,0 22 0,-1-22 16,1 22-16,0-1 0,-1 1 0,1-1 15,0 1-15,-1-1 0,22 22 16,-21-22-16,21 1 0,0 20 0,21-20 16,0 21-16,0-22 0,0 1 0,21-1 15,0-21-15,0 1 0,21 20 16,1-42-16,-1 22 0,22-22 16,-22 21-16,21-21 0,-20 1 0,20-22 15,1 0-15,-22 0 0,0 0 0,22 0 16,-22 0-16,1 0 0,-1-22 15,0 1-15,1 0 0</inkml:trace>
  <inkml:trace contextRef="#ctx0" brushRef="#br2" timeOffset="135298.79">14795 7641 0,'0'0'0,"0"-21"0,22 0 0,-22 0 16,21 0-16,-21-1 0,0 1 0,0 0 15,0 0-15,0 0 16,0 42 0,0 0-1,0 0-15,0 22 16,0-22-16,0 0 0,0 21 0,-21-21 16,21 22-16,0-1 0,0-21 0,-22 22 15,22-22-15,-21 0 0,21 21 16,0-21-16,0 1 0,0-1 0,0 0 15,0 0-15,21-21 32,1 0-32,-1 0 0,0 0 0,-21-21 15,21 0-15,0 21 0,0-21 0</inkml:trace>
  <inkml:trace contextRef="#ctx0" brushRef="#br2" timeOffset="135487.69">14753 7726 0,'0'0'0,"-21"0"0,0 0 16,0 21-16,42-21 47,0 0-47,0 0 0,21 0 15,-20 0-15,-1 0 0,21 0 16,-21 0-16,22 0 0,-22-21 0</inkml:trace>
  <inkml:trace contextRef="#ctx0" brushRef="#br2" timeOffset="135856.47">15219 7789 0,'-21'22'0,"-1"-22"16,44 0-1,-1 0 1,0 0-16,0-22 0,21 22 0,-20-21 16,20 21-16,-21-21 0,21 0 0,-20 21 15,-1-21-15,0 0 0,0 21 16,0-22-16,-21 1 0,0 0 16,-21 21-1,0 0-15,0 0 16,-22 0-16,22 0 0,0 0 0,0 21 15,-21 0-15,20 1 0,1 20 0,0-21 16,0 0-16,21 22 0,0-22 16,-21 0-16,21 21 0,0-21 0,0 1 15,0-1-15,0 0 0,21 0 0,0 0 16,0 0-16,0-21 0,22 0 16,-22 22-16,21-22 0,-21 0 0,22 0 15,-1 0-15,-21-22 0,0 22 0,22-21 16,-22 21-16</inkml:trace>
  <inkml:trace contextRef="#ctx0" brushRef="#br2" timeOffset="136377.18">15748 7705 0,'0'-21'0,"0"42"0,0-64 0,0 22 16,0 0-16,0 0 0,21 21 15,0 0-15,0 0 0,-21-21 16,22 21-16,-1 0 0,0 0 0,0 0 15,21 0-15,-20 21 0,-1 0 0,0 0 16,0 0-16,0 1 0,0-1 16,1 0-16,-22 0 0,0 0 15,0 22-15,0-22 0,0 0 0,-22 0 16,1 21-16,0-20 0,0-1 16,0 0-16,0 0 0,-1-21 0,1 21 15,0-21-15,21-21 31,21 0-15,0 0-16,1 0 0,-1-22 16,0 22-16,21 0 0,-21 0 15,1-22-15,-1 22 0,0 0 16,0-21-16,0 21 0,22-1 0,-43 1 16,21 0-16,-21 0 0,-21 21 31,21 21-31,-22 0 0,1 0 15,0 1-15,0-1 0,21 21 0,-21-21 16,21 22-16,-21-22 0,21 21 16,-22-21-16,22 22 0,0-22 0,0 21 15,0-21-15,0 0 0,0 1 0,0-1 16,22-21-16,-1 21 0,0-21 16,0 0-16,0 0 0,0 0 15,22 0-15,-22 0 0,21 0 0,-21-21 16,22 0-16,-22-1 0,21 1 0,-21 0 15,1 0-15,20-21 0</inkml:trace>
  <inkml:trace contextRef="#ctx0" brushRef="#br2" timeOffset="136627.04">16700 7408 0,'0'-42'16,"0"84"-16,0-105 0,-21 63 15,0 0-15,0 21 16,21 0-16,-21 0 15,21 22-15,0-1 16,0-21-16,0 22 0,-21-1 0,21 0 16,0 1-16,-22-22 0,22 21 0,0-21 15,0 22-15,0-1 0,0-21 16,0 0-16,0 0 0,0 1 0,0-1 16,0 0-16,22 0 0,-1-21 0,0 0 15,0 0-15,0 0 16,0 0-16,1 0 0,-1-21 15,0 0-15,0 0 0</inkml:trace>
  <inkml:trace contextRef="#ctx0" brushRef="#br2" timeOffset="136819.93">16446 7705 0,'0'0'16,"22"0"15,-1 0-31,0 0 0,0 0 0,0 0 16,22 0-16,-22 0 0,21 0 15,-21 0-15,22-21 0,-1-1 0,-21 22 16,21-21-16,1 21 0,-1-21 0,0 21 16</inkml:trace>
  <inkml:trace contextRef="#ctx0" brushRef="#br2" timeOffset="137119.76">17230 7430 0,'0'0'16,"-22"0"-16,22-22 0,-21 22 0,21-21 0,-21 21 31,21 21-15,-21 1-16,21-1 0,0 0 15,-21 21-15,21-21 0,0 22 16,-21-1-16,21 0 0,-22-20 16,1 20-16,21 0 0,0-21 0,0 22 15,0-22-15,0 21 0,0-21 16,0 1-16,0-1 0,0 0 0,0 0 16,0 0-16,21 0 0,1-21 0,-1 0 15,21 0-15,-21 0 0,0 0 16,1 0-16,20 0 0,-21 0 0,0-21 15,22 21-15</inkml:trace>
  <inkml:trace contextRef="#ctx0" brushRef="#br2" timeOffset="137419.59">17632 7366 0,'0'0'0,"0"-21"0,42 0 16,-21 21-1,0 0-15,1 0 0,-1 0 0,0 0 16,0 21-16,21 0 0,-20 0 16,-1 0-16,21 22 0,-21-22 0,0 21 15,1 1-15,-1-22 0,0 21 0,-21 0 16,0-20-16,0 20 0,0 0 16,0-21-16,0 22 0,0-22 0,-21 21 15,0-21-15,-1 1 0,1-1 16,0 21-16,0-21 0,0 0 15,0-21-15,-1 22 0,1-1 0,0-21 16,21 21-16,0-42 31</inkml:trace>
  <inkml:trace contextRef="#ctx0" brushRef="#br2" timeOffset="138519.69">18732 7916 0,'22'0'16,"-22"22"-1,0-1 17,0 0-1,-22-21 0,1 0-31,21-21 16,0 0-16,0-1 15,0 1-15,0 0 16,21 0-16,1 21 16,-1 0-16,0-21 0,0 21 15,0 0-15,0 0 0,1 0 16,-1 0-16,-21 21 0,0 0 15,21 0-15,-21 0 16,0 1-16,0-1 0,0 0 16,0 0-16,0 0 15,-21-21-15,0 0 16,-1 0-16,1 0 16,0 0-1,0-21 1,21 0-16,0 0 15,0 0-15,0-1 0,0 1 16,21 0-16,0 21 0,-21-21 16,21 0-16,1 0 15,-1 21-15,0 0 0,0 0 16,0 0 0,-21 21-1,21-21-15,-21 21 0,0 0 16,0 0-16,0 0 15,0 1 1,-21-22-16,0 0 0,0 0 16,0 0-1,0 0 1,21-22 0,0 1-1,0 0-15,0 0 16,21 21-1,0 0-15,0 0 16,0 21 0,0 0-16,-21 0 0,0 22 15,0-22-15,0 0 0,0 21 16,0-20-16,0 20 0,0-21 0,-21 0 16,0 22-16,0-22 0,0 21 0,-22-21 15,22 0-15,-21 1 0,21-1 16,-22 0-16,22-21 0,-21 21 0,21-21 15,-22 0-15,22 0 0,0 0 0,0 0 16,0 0-16,0 0 0</inkml:trace>
  <inkml:trace contextRef="#ctx0" brushRef="#br2" timeOffset="139411.88">19833 7070 0,'-21'0'15,"0"0"1,0 0-1,21 21-15,0 0 16,0 0 0,21-21 15,0 0-31,0 0 16,0-21-16,-21 0 0,0 0 15,0 0-15,0-1 16,0 1-16,-21 21 47,21 21-47,-21-21 15,21 22-15,0-1 0,-21 0 16,21 0-16,0 0 0,0 0 0,0 1 16,0-1-16,0 0 15,21-21 1,0 0-16,0 0 0,0 0 0,-21-21 15,22 21-15,-1-21 0,-21-1 16,21 22-16,0-21 0,-21 0 0,0 0 16,21 21-16,-21-21 0,0 0 0,0-1 15,0 1-15,-21 21 32,0 0-32,0 21 0,0 1 15,21-1-15,-22 0 16,1 0-16,0 0 0,0 0 0,21 22 15,0-22-15,-21 0 0,21 21 0,0-20 16,0-1-16,0 0 0,0 0 16,0 0-16,21 0 0,0-21 15</inkml:trace>
  <inkml:trace contextRef="#ctx0" brushRef="#br2" timeOffset="140059.51">20405 7387 0,'0'0'0,"0"-21"32,0 0-17,21 0-15,0 21 0,-21-21 0,21-1 16,0-20-16,0 21 0,1 0 0,-1-22 15,0 22-15,0 0 0,0 0 16,-21-21-16,21 20 0,1 1 16,-22 0-16,0 42 31,0 0-31,0 1 0,-22-1 0,1 21 16,0-21-16,21 43 0,-21-22 0,21 0 15,0 1-15,-21-1 16,21 0-16,-21 1 0,21-1 0,0 0 15,0 1-15,0-1 0,0 0 0,0-20 16,0 20-16,0-21 0,0 21 16,0-20-16,0-1 0,0 0 0,0 0 15,0 0-15,0 0 0,0 1 0,-22-22 16,1 21-16,0-21 16,-21 0-16,21 0 0,-1 0 0,-20 0 15,0 0-15,21-21 0,-22 21 0,22-22 16,0 22-16,-21-21 0,20 21 15,1-21-15,0 0 16,21 0 0,21 0-1,0 21-15,1 0 16,20-22-16,-21 22 0</inkml:trace>
  <inkml:trace contextRef="#ctx0" brushRef="#br2" timeOffset="140563.23">20828 7535 0,'0'0'0,"21"-21"0,-21 0 16,0 42 15,0 0-15,0 1-16,0-1 15,0 0-15,0 0 0,0 21 0,0-20 16,0-1-16,0 0 0,0 0 0,0 0 15,0 0-15,0 1 0,0-1 16,0 0-16,0 0 0,0 0 16,0-42 15,0 0-15,0 0-16,0 0 0,0-1 15,0 1-15,0 0 16,0 0-16,0-21 0,0 20 0,21-20 15,0 21-15,22-21 0,-22-1 0,21 22 16,-21-21-16,22-1 0,-1 22 16,0 0-16,1 0 0,20 0 0,-20 21 15,-1 0-15,-21 0 0,21 21 0,1 0 16,-22 0-16,0 22 0,0-22 16,0 21-16,-21 0 0,0-20 0,0 20 15,0-21-15,0 21 0,0-20 0,-21-1 16,0 0-16,0 0 0,21 0 15,-21 0-15,0 1 0,-1-1 16,44-42 31,-22-1-47,21 22 0</inkml:trace>
  <inkml:trace contextRef="#ctx0" brushRef="#br2" timeOffset="141110.91">21929 7070 0,'0'0'0,"-22"21"16,22 0 0,-21 0-16,21 22 0,0-22 15,-21 21-15,0 0 0,21 1 16,-21-1-16,21 0 0,0 1 0,0-1 15,0 0-15,0 1 0,0-1 0,-21-21 16,21 22-16,0-22 0,0 0 16,0 0-16,0 0 0,0 0 0,0 1 15,0-1-15,-22-21 32,22-21-17,0-1-15,0 1 16,-21 0-16,21 0 15,0 0-15,0-22 0,0 22 0,21 0 16,1 0-16,-1 0 0,-21 0 0,42-1 16,-21 1-16,0 0 0,22 21 15,-22-21-15,21 21 0,-21 0 0,22 0 16,-22 0-16,21 0 0,-21 0 0,1 21 16,-1 0-16,0 0 0,0 1 15,0-1-15,-21 0 0,21 0 0,-21 0 16,0 0-16,0 1 0,0-1 0,-21 0 15,0 0-15,0 0 16,-21 0-16,20 1 0,-20-22 0,21 21 16,-21 0-16,-1-21 0,22 21 0,-21-21 15,21 0-15,-22 21 0,22-21 0,0 0 16,0 0-16,42 0 31,0 0-31,21-21 16,-20 0-16,-1 21 0</inkml:trace>
  <inkml:trace contextRef="#ctx0" brushRef="#br2" timeOffset="141871.47">22606 7493 0,'0'0'0,"-21"0"31,0 0-31,-1 0 15,1 21-15,0 0 0,0 1 0,0-1 16,0 0-16,-1 0 0,22 0 0,-21 0 16,0 1-16,21-1 0,-21 0 15,21 0-15,0 0 0,0 0 0,0 1 16,0-1-16,0 0 16,21-21-1,0 0-15,0 0 16,1 0-16,-1 0 15,-21-21-15,21 21 0,-21-21 0,0-1 16,0 1-16,0 0 16,0-21-16,0 21 0,0-1 0,21 1 15,-21-21-15,21 21 0,-21-22 0,0 22 16,21 0-16,1 0 0,-1 0 16,0 0-16,0 21 0,0-22 0,0 22 15,1 0-15,20 0 0,-21 0 16,21 0-16,1 0 0,-22 22 0,21-22 15,-21 21-15,22 0 0,-22 0 0,0 21 16,-21-20-16,0-1 16,0 0-16,0 21 0,0-21 0,0 1 15,0-1-15,-21 0 0,0 0 0,0 0 16,-1 0-16,1-21 0,0 22 0,0-22 16,21 21-16,-21-21 15,21-21 16,21 21-15,0-22-16,0 1 0,0 0 0,1 0 16,-1 0-16,0 0 0,0-22 0,21 22 15,-20-21-15,-1 21 0,0-22 16,21 22-16,-21-21 0,1 21 16,-22-1-16,21 1 0,0 21 15,-21 21 1,0 1-16,-21-1 0,0 0 15,-1 21-15,1-21 0,0 1 16,0 20-16,0-21 0,0 21 0,-1-20 16,22-1-16,0 0 0,0 0 0,0 0 15,0 0-15,0 1 0,0-1 16,0 0-16,22-21 0,-1 0 16,0 0-16,0 21 0,0-21 15,0 0-15,1 0 0,-1 0 0,21 0 0,-21-21 16,0 0-16,1 21 15,-1-21-15,0-1 0</inkml:trace>
  <inkml:trace contextRef="#ctx0" brushRef="#br2" timeOffset="142483.12">23495 7027 0,'0'-21'15,"-21"21"79,21-21-78,0 0 15,21 21-31,0 0 16,0-21-16,0 21 15,1 0-15,-1 0 16,0 0-16,-21 21 15,0 0 1,0 0-16,-21 0 16,0-21-16,-1 0 15,1 0 1,0 0-16,21-21 47,0 0-47,21 21 15,0-21-15,1 21 16,-1 0-16,0 0 0,0 0 16,0 0-1,-21 21 1,0 0-16,0 0 0,0 1 16,0-1-16,0 0 0,0 0 15,-21 0-15,0-21 0,21 21 0,-21 1 16,21-1-16,-21-21 0</inkml:trace>
  <inkml:trace contextRef="#ctx0" brushRef="#br2" timeOffset="142955.84">24003 6689 0,'0'-21'0,"21"-1"31,0 22-31,0 0 0,1 0 15,-1 0-15,0 22 0,-21-1 16,21 0-16,0 0 0,0 0 0,-21 22 16,22-22-16,-1 21 0,0 0 0,-21 1 15,0-1-15,21 0 0,-21 1 16,21 20-16,-21 1 0,0-22 0,0 22 16,0-1-16,0-21 0,0 22 0,-21-22 15,0 22-15,21-22 16,-21 0-16,0 1 0,-22-1 0,22 0 15,0-20-15,0-1 0,-22 0 0,22 0 16,-21 0-16,21 0 0,0-21 16,-1 0-16,1 22 0,21-44 31,21 1-15,1 0-16,-1 21 0,21-21 0</inkml:trace>
  <inkml:trace contextRef="#ctx0" brushRef="#br2" timeOffset="143640.07">24320 6392 0,'0'0'16,"-21"-21"-16,21 0 0,-21 21 16,21-21-16,0 0 15,21 21-15,0 0 16,1 0-16,20-21 0,-21 21 16,0 0-16,22 0 0,-1 0 0,0 0 15,1 0-15,-1 0 0,21 0 16,-20 0-16,-1 0 0,0 0 0,1 0 15,-1 0-15,0 0 0,-20 0 0,-1 0 16,21 0-16,-21 0 0,0 0 16,1 0-16,-1 0 15,0 21 1,-21 0-16,21 0 16,-21 21-16,0-20 0,0-1 15,0 21-15,0-21 0,0 22 16,0-1-16,0-21 0,0 21 0,0 1 0,0-1 15,0 0-15,0 1 16,0-1-16,0 0 0,-21 22 0,21-22 16,-21 22-16,21-1 0,0-20 0,-21 20 15,21 1-15,0-1 0,0 1 16,-22-1-16,1 1 0,21-22 0,-21 21 16,21 1-16,0-22 0,0 22 0,0-22 15,0 22-15,-21-22 0,21 21 16,0-20-16,-21-1 0,21 0 0,0 1 15,0-1-15,0 0 0,-21-20 16,21-1-16,-22 21 0,1-21 16,0-21-16,21 21 0,-21 1 0,0-22 15,-22 0-15,22 0 0,0 0 0,-21 0 16,21 0-16,-1 0 0,-20 0 16,21 0-16,0 0 0,-22 0 0,22 0 15,0 0-15,0 0 0,0 0 0,0 0 16,-1 0-16,1 0 0,0 0 0,0 0 15,-21 0-15,20 0 0,1 0 16,0 0-16,-21-22 0</inkml:trace>
  <inkml:trace contextRef="#ctx0" brushRef="#br2" timeOffset="169911.34">635 10541 0,'0'-21'31,"0"0"-15,0 0 0,0-1-16,0 1 15,0 0 1,0 0-16,0 0 15,0 42 48,0 0-63,0 0 0,0 22 16,0-22-16,0 21 0,0 0 0,0 1 15,0-1-15,0 0 0,21 1 16,-21-22-16,0 21 0,21 1 0,-21-1 15,0-21-15,0 21 0,0-20 16,21-1-16,-21 21 0,22-21 16,-22 0-16,21 1 0,0-22 15,0 0-15,0 0 16,0 0-16,1 0 16,-1-22-16,0 22 0,-21-21 15,21 0-15,0 0 0,-21 0 16,21-22-16,1 22 0,-1-21 0,-21 0 15,21-1-15,0 1 0,-21 0 16,0-1-16,21-20 0,-21 20 16,21 1-16,-21 21 0,0-21 0,0 20 15,0 1-15,0 0 0,0 0 16,0 0-16,0 0 16,0 42 30,0 0-46,0 0 16,0 0-16</inkml:trace>
  <inkml:trace contextRef="#ctx0" brushRef="#br2" timeOffset="170820">1587 10520 0,'0'0'0,"43"-42"31,-43 20-31,21 22 0,-21-21 0,0 0 16,-21 21-1,0 0 1,-22 21-16,22 0 0,-21 1 0,-1-1 15,1 0-15,0 0 0,-1 21 16,1-20-16,0-1 0,21 0 16,-1 0-16,1 0 0,0 0 15,21 1-15,21-1 16,0-21 0,1 0-16,20 21 0,-21-21 0,21 0 15,1 21-15,-1-21 0,0 21 16,1-21-16,-22 21 0,21-21 0,-21 22 15,22-22-15,-22 21 0,0-21 16,-21 21-16,0 0 0,0 0 16,0 0-16,0 1 0,-21-1 15,0-21-15,-22 21 0,22 0 16,-21 0-16,0-21 0,-1 21 16,1 1-16,0-22 0,-1 0 0,1 0 15,0 0-15,-1 0 0,22 0 16,0 0-16,0 0 0,0 0 15,-1 0-15,1-22 0,21 1 16,0 0-16,0 0 16,21 0-1,1 21 1,-1-21-16,0-1 0,0 22 0,0-21 16</inkml:trace>
  <inkml:trace contextRef="#ctx0" brushRef="#br2" timeOffset="171035.31">1968 10753 0,'0'0'0,"0"-21"0,0-1 47,0 44 0</inkml:trace>
  <inkml:trace contextRef="#ctx0" brushRef="#br2" timeOffset="171223.22">1968 11091 0,'0'0'16,"0"22"-16,0-1 16,-21-21-1,21-21 17,0-1-32,21 1 15,-21 0-15,22 21 0,-22-21 16</inkml:trace>
  <inkml:trace contextRef="#ctx0" brushRef="#br2" timeOffset="171547.03">2519 10478 0,'0'0'0,"-21"0"0,-22-22 31,22 44-31,21-1 16,0 0-16,0 0 0,0 21 0,0-20 15,0 20-15,0 0 0,0 1 0,0-22 16,0 21-16,0 0 0,0 1 16,0-22-16,0 21 0,0-21 0,0 1 15,0 20-15,0-21 0,0 0 16,0 0-16,0 1 0,0-1 15,21-21 1,-21-21 0,21-1-16,-21 1 15,22 0-15,-1 0 0</inkml:trace>
  <inkml:trace contextRef="#ctx0" brushRef="#br2" timeOffset="172244.12">2476 10308 0,'0'0'0,"22"0"31,-22 21-31,42 1 0,-21-22 0,0 0 16,22 21-16,20-21 0,-21 0 0,22 0 15,-1 0-15,1 0 0,-1 0 16,1 0-16,21 0 0,-1 0 0,1 0 15,-22-21-15,22 21 0,-21 0 16,-1 0-16,1-22 0,-1 22 0,-21 0 16,22 0-16,-22 0 0,1-21 0,-22 21 15,21 0-15,-21 0 0,0 0 16,22 0-16,-22 0 0,0 0 16,0 0-16,-21 21 15,0 1-15,21-1 16,-21 0-16,0 0 15,0 0-15,0 0 0,0 1 0,0-1 16,0 0-16,0 0 0,0 0 16,0 0-16,-21 22 0,21-22 0,0 0 15,0 0-15,0 0 0,0 1 0,0-1 16,0 21-16,0-21 0,0 0 16,0 1-16,-21-1 0,21 0 0,0 0 15,0 0-15,0 0 0,0 1 16,0-1-16,0 0 15,-21-21-15,21 21 0,0 0 0,0 0 16,0 1-16,-21-1 0,0 0 16,-1-21-1,22 21-15,-21-21 0,0 0 16,0 0-16,0 0 0,0 21 16,-1-21-16,1 0 0,-21 0 0,21 0 15,-22 0-15,1 0 0,-21 0 0,-1 0 16,1 0-16,-22 0 0,21 0 15,-20 0-15,-1 0 0,0 0 0,1 0 16,-1 0-16,22 0 0,-1 0 16,22 21-16,-22-21 0,22 0 15,0 22-15,-1-22 0,22 0 0,-21 0 16,21 21-16,-1-21 0,1 0 0,42-21 62</inkml:trace>
  <inkml:trace contextRef="#ctx0" brushRef="#br2" timeOffset="173058.98">6202 10181 0,'0'-21'0,"21"21"16,0-21-16,-21 0 16,21 21-16,0 0 15,-21 21 16,0 0-31,-21 0 0,0 22 0,0-22 16,0 21-16,-22 0 0,22 1 0,-21-22 16,0 21-16,-1 1 0,1-1 15,-22 0-15,22 1 0,-21-22 0,20 21 16,1-21-16,0 0 0,-1 1 16,1-1-16,21 0 0,0-21 15,-1 0-15,1 0 0,0 0 0,0 0 16,21-21-1,21 21 17,0 0-32,0 0 0,1 0 15,20 0-15,-21 0 0,21 0 0,-20 0 16,20 21-16,0-21 0,1 21 0,-22-21 16,21 21-16,0-21 0,-20 21 15,20-21-15,-21 0 0,0 22 0,0-22 16,1 0-16,-1 0 0,-21 21 0,21-21 15,0 0 1,-21 21-16,21-21 31,0-21-31,-21 0 16,22 21-16,-1-22 0</inkml:trace>
  <inkml:trace contextRef="#ctx0" brushRef="#br2" timeOffset="173591.17">6456 10266 0,'0'0'0,"-21"0"0,21 21 15,0 0 1,0 0-16,0 1 15,21-22 1,0 0-16,0 0 0,0 0 16,0-22-16,1 22 0,20-21 0,-21 21 15,0-21-15,0 21 0,1-21 16,-22 0-16,21 21 0,-21-21 0,0-1 16,0 1-1,-21 21 1,-1 0-16,1 0 0,0 0 15,0 21-15,21 1 0,-21-1 16,21 0-16,-21 21 0,21-21 16,0 22-16,0-1 0,0 0 0,0 1 15,0-1-15,0 0 0,0 1 0,0-1 16,0-21-16,0 22 0,0-22 16,0 0-16,0 21 0,0-21 15,0 1-15,-22-1 0,1-21 16,0 21-16,0-21 15,0 0-15,0 0 0,-1 0 16,1 0-16,0 0 0,0-21 0,21 0 16,-21 21-16,21-22 15,-21 1-15,-1 0 0,22 0 16,0 0-16,0 0 0,0-1 16,22 1-16,-1 21 15,0-21-15,0 0 0</inkml:trace>
  <inkml:trace contextRef="#ctx0" brushRef="#br2" timeOffset="174075.93">6921 10520 0,'-21'42'31,"21"-21"-31,-21 1 0,21-1 0,-21 0 0,21 0 16,0 0-16,0 0 0,0 1 15,0-1-15,0 0 0,0 0 16,0 0-16,0 0 16,0-42 46,0 0-62,0 0 0,21 0 16,-21 0-16,0-22 0,21 22 0,-21 0 15,21-21-15,-21 20 0,0 1 16,22 0-16,-1 0 0,0 0 0,-21 0 16,21 21-16,0 0 0,0-22 0,1 22 15,-1 0-15,0 0 0,0 0 16,21 22-16,-20-1 0,-1 0 0,-21 0 16,21 0-16,0 0 0,-21 1 0,0-1 15,0 0-15,0 0 0,0 0 16,0 0-16,0 1 0,0-1 0,0 0 15,0 0-15,-21 0 16,21 0-16,-21-21 0,21 22 16,-21-22-16,42 0 31,0-22-31,-21 1 16,21 0-16,0 0 0</inkml:trace>
  <inkml:trace contextRef="#ctx0" brushRef="#br2" timeOffset="174399.07">7556 10393 0,'0'0'0,"-21"0"15,0 0 1,0 21 0,21 0-16,0 0 15,0 22-15,-21-22 0,21 21 0,0 1 16,0-1-16,0 21 0,0-20 15,0-1-15,0 22 0,0-22 0,0 21 16,0-20-16,0 20 0,0 1 0,0-1 16,0 1-16,0-22 0,0 22 15,0-1-15,0-21 0,0 22 0,0-22 16,0 1-16,-21-1 0,21 0 16,0 1-16,0-22 0,0 0 15,0 0-15,0 0 0,0 0 0,0-42 31,0 0-31,0 0 0,21 0 16,-21 0-16,21-22 0,-21 22 16,0-21-16</inkml:trace>
  <inkml:trace contextRef="#ctx0" brushRef="#br2" timeOffset="174719.89">7535 10626 0,'0'-43'0,"0"86"0,0-107 0,-21 43 15,21-21-15,0 21 0,0-1 16,0 1-16,21 0 16,0 0-16,1 21 0,-1 0 0,0 0 15,0 0-15,0 0 0,22 0 0,-22 0 16,0 0-16,0 21 0,0 21 16,0-20-16,1-1 0,-22 21 0,0-21 15,0 22-15,0-22 0,0 21 0,-22-21 16,1 22-16,21-22 0,-42 0 15,21 0-15,0 0 0,-1-21 0,1 21 16,0 1-16,0-22 0,0 0 0,0 0 31,21-22 1,21 22-32,-21-21 0,21 0 0,0 21 15,0-21-15,0 0 0</inkml:trace>
  <inkml:trace contextRef="#ctx0" brushRef="#br2" timeOffset="175423.16">8107 10372 0,'0'0'16,"0"21"0,0 0-16,0 0 0,0 0 0,0 1 15,0 20-15,0-21 0,-21 21 16,21-20-16,0 20 0,-22-21 15,22 0-15,0 0 0,0 1 0,0-1 16,0 0-16,0 0 0,0 0 16,22-21-16,-1 0 15,0 0 1,0-21-16,0 21 0,0-21 0,-21 0 16,22 0-16,-1-1 0,0-20 15,-21 21-15,21-21 0,0-1 0,-21 1 16,0 0-16,43-43 0,-43 64 15,0-22-15,21 22 16,-21 0-16,0 42 16,0 0-1,0 22-15,0-22 0,-21 21 16,21-21-16,0 22 0,0-1 0,0-21 16,0 22-16,0-22 0,0 21 0,0-21 15,0 0-15,21 1 0,-21-1 16,21 0-16,0 0 0,0-21 0,0 21 15,1-21-15,-1 0 0,0 0 0,0 0 16,0 0-16,22 0 0,-22 0 16,0-21-16,0 21 0,21-21 0,-20 0 15,-1 0-15,0-22 0,0 22 0,0-21 16,0-1-16,1 1 0,-1-21 16,-21 20-16,21-20 0,0 20 15,-21 1-15,0 0 0,0-1 0,21 1 16,-21 21-16,0-21 0,0 20 0,0 1 15,-21 42 1,21 1 0,0-1-16,-21 0 0,21 0 15,-21 21-15,21 1 0,0-1 0,0 0 16,0 1-16,0-1 0,0 0 0,0 1 16,0-1-16,0 0 0,0 1 15,0-22-15,0 0 0,0 21 16,0-20-16,21-1 0,0-21 0,0 21 15,0-21-15,1 0 0,-1 0 16,0 0-16,0 0 16,0 0-16,0 0 0,1-21 15,-1 0-15,0-1 0,-21 1 0</inkml:trace>
  <inkml:trace contextRef="#ctx0" brushRef="#br2" timeOffset="175632.05">8848 10308 0,'-22'0'0,"44"0"0,-65 0 0,22 0 16,21 21-1,21 1 1,0-22-16,1 0 0,-1 0 16,0 0-16,21 0 0,-21 0 15,22 0-15,-22-22 0,0 22 0,21 0 16,-20-21-16,-1 21 0,0-21 15,-21 0-15,21 21 16</inkml:trace>
  <inkml:trace contextRef="#ctx0" brushRef="#br2" timeOffset="176111.51">10499 10266 0,'0'0'0,"0"-21"0,0 0 16,0-1-16,21 1 15,-21 0-15,0 42 31,0 0-31,0 1 0,0 20 16,0-21-16,0 0 16,0 0-16,0 22 0,-21-22 0,21 0 15,0 21-15,0-20 0,0-1 0,0 0 16,0 0-16,0 0 16,0 0-16,0-42 31</inkml:trace>
  <inkml:trace contextRef="#ctx0" brushRef="#br2" timeOffset="176419.34">10541 9906 0,'0'0'0,"0"21"31,0 0-31,21-21 16,0 0-16,0 0 15,1 0-15,-1-21 0,-21 0 16,21 0-16,-21 0 16,0 0-1,-21 21-15,0 0 0,-1 0 16,1 0-1,21 21-15,0 0 16,0 0-16,0 0 0,0 0 16,0 1-16,0-1 0,21 0 0,1 0 15,-1 0-15</inkml:trace>
  <inkml:trace contextRef="#ctx0" brushRef="#br2" timeOffset="177036.98">11493 10224 0,'0'-22'0,"0"44"0,0-65 0,0 22 16,0 0-16,0 0 0,-21 0 15,0 21-15,21-22 0,-21 1 0,0 21 16,0 0-16,-1 0 0,1 0 0,0 0 15,-21 0-15,21 0 0,-1 21 16,-20-21-16,21 22 0,-21 20 0,-1-21 16,22 0-16,-21 22 0,21-22 0,-1 21 15,1 0-15,0 1 0,0-1 16,21-21-16,0 22 0,0-1 16,0-21-16,0 0 0,0 0 0,21 1 15,0-1-15,0 0 0,22-21 16,-22 0-16,0 0 0,21 0 0,-20 0 15,20 0-15,-21 0 0,0 0 0,22-21 16,-22 0-16,0-1 0,0 1 16,21 0-16,-20-21 0,-1-1 0,0 1 15,0 0-15,0-1 0,0 1 0,1-21 16,-22 20-16,21-20 0,0 20 0,-21-20 16,0 21-16,21-22 15,-21 22-15,21-22 0,-21 43 0,0-21 16,0 21-16,0-1 0,0 1 0,0 42 31,0 1-31,0-1 0,-21 21 0,21 0 16,0 1-16,-21-1 0,21 0 0,0 22 15,0-22-15,0 1 0,0 20 16,0-21-16,0 1 0,0 20 0,0-20 16,0-1-16,0 0 0,0-21 0,0 22 15,21-22-15,0 21 0,0-21 16,-21 1-16,22-22 0,-1 21 0,0-21 15,0 0-15,0 0 0,0 0 16,22 0-16,-22 0 0,21-21 0,1-1 16,-1 1-16,0 0 0,1 0 15</inkml:trace>
  <inkml:trace contextRef="#ctx0" brushRef="#br2" timeOffset="177270.84">12509 10075 0,'-21'22'16,"42"-44"-16,-42 65 15,21-22 1,21-21 0,1 0-16,-1 0 15,0 0-15,0 0 16,0 0-16,0 0 0,1 0 15,-1 0-15,0 0 0</inkml:trace>
  <inkml:trace contextRef="#ctx0" brushRef="#br2" timeOffset="177439.17">12425 10266 0,'-21'0'0,"42"0"0,-42 21 0,21 0 16,21-21-1,0 21-15,0-21 0,0 0 16,0 0-16,1 0 16,-1 0-16,0 0 0,0 0 15,0 0-15,0-21 0,1 0 16,-1 21-16</inkml:trace>
  <inkml:trace contextRef="#ctx0" brushRef="#br2" timeOffset="177832.2">13420 9716 0,'-22'0'16,"44"0"-16,-44 21 0,22 0 0,-21-21 15,0 21-15,21 0 0,0 0 16,21-21 31,0 0-47,-21-21 0,0 0 0,0 0 16,0 0-1,0 0-15,0-1 16,0 1-16,-21 21 15,0 0 1,0 21-16,21 1 0,0-1 0,0 0 16,-21 0-16,21 21 0,0-20 0,0-1 15,-21 21-15,21-21 0,0 0 16,0 1-16,0-1 0,0 0 0,21 0 16,0-21-16,0 21 0,0-21 15</inkml:trace>
  <inkml:trace contextRef="#ctx0" brushRef="#br2" timeOffset="178887.95">14203 10266 0,'21'-21'0,"-42"42"0,42-63 0,-21 20 0,0 1 16,0-21-16,0 21 0,0 0 0,0-1 15,0 1-15,0 0 0,0 0 16,0 0-16,-21 0 0,0-1 0,-1 1 16,1 21-16,0 0 0,0 0 15,0 0-15,0 0 0,-22 21 0,22-21 16,0 22-16,-21 20 0,20-21 16,1 21-16,0-20 0,0 20 0,0 0 15,0 1-15,-1-1 0,1 0 0,0 1 16,0-1-16,21 0 0,0 1 15,0-1-15,0-21 0,0 0 0,0 0 16,0 1-16,21-22 0,0 0 0,0 0 16,1 0-16,20 0 0,-21 0 15,0 0-15,22 0 0,-22-22 16,0 1-16,21-21 0,-21 21 0,22-22 16,-22 22-16,0-21 0,0 0 0,0-1 15,1 1-15,-1 0 0,0-1 16,-21 22-16,21-21 0,-21 21 0,0-1 15,0 1-15,0 0 0,0 42 32,0 0-32,0 1 0,0-1 15,-21 21-15,21-21 0,0 22 0,0-22 16,0 21-16,0 0 0,0-20 16,0 20-16,21-21 0,0 21 0,0-20 15,1-1-15,-1 0 0,-21 0 16,21 0-16,0-21 0,0 0 0,0 0 15,1 0-15,-1 0 0,0 0 16,0-21-16,0 21 0</inkml:trace>
  <inkml:trace contextRef="#ctx0" brushRef="#br2" timeOffset="179375.44">14711 9800 0,'0'0'0,"0"-42"31,0 63-31,0 0 0,0 0 16,0 22-16,0-22 0,0 21 16,0 1-16,0-1 0,0 0 15,-21 1-15,21-1 0,0 0 0,0 1 16,-22-1-16,22-21 0,0 21 0,0 1 16,-21-22-16,21 21 0,0-21 15,0 1-15,0-1 0,0 0 16,0-42 15,0 0-31,0-1 0,0-20 16,0 21-16,0 0 0,21-22 0,-21 22 15,22-21-15,-1 21 0,-21-22 16,21 22-16,0 0 0,0 0 16,0 0-16,22 0 0,-22 21 0,0 0 15,21 0-15,-20 0 0,20 0 0,0 0 16,-21 0-16,1 21 0,20 0 15,-21 0-15,0 0 0,0 0 0,-21 1 16,0-1-16,0 0 0,0 21 0,0-21 16,-21 1-16,0 20 0,0-21 15,0 0-15,-22 0 0,1 1 0,0-1 16,21-21-16,-22 21 0,1 0 16,21-21-16,0 0 0,-1 0 15,1 0-15,21-21 16,0 0-16,0 0 15,21-1-15,1 1 0</inkml:trace>
  <inkml:trace contextRef="#ctx0" brushRef="#br2" timeOffset="179671.27">15621 9991 0,'-21'0'16,"0"0"-16,-1 0 0,1 0 15,0 21-15,21 0 0,-21 0 0,0 0 16,0 1-16,-1-1 0,1 0 0,0 0 16,21 0-16,-21 0 0,21 22 15,0-22-15,0 0 0,0 0 0,0 0 16,0 1-16,0-1 0,21 0 0,0-21 15,22 0-15,-22 21 0,0-21 16,0 0-16,0 0 0,0 0 0,22 0 16,-22-21-16,0 21 0,0-21 0,0 0 15,1-1-15,-1 1 0</inkml:trace>
  <inkml:trace contextRef="#ctx0" brushRef="#br2" timeOffset="180188.12">17039 9779 0,'0'0'0,"0"-21"16,0 42-1,0 0 1,0 0-16,21 1 0,0-1 16,1 21-16,-1-21 0,0 22 0,0-22 15,0 21-15,0-21 0,1 22 0,-1-22 16,0 0-16,0 21 0,0-21 15,-21 1-15,0-1 0,0 0 0,0 0 16,0 0-16,0-42 47,21 21-47,1-21 0,-1 0 0</inkml:trace>
  <inkml:trace contextRef="#ctx0" brushRef="#br2" timeOffset="180419.98">17589 9779 0,'0'0'0,"-21"0"16,0 0-16,0 0 0,0 21 15,-22 0-15,22 1 0,-21-1 16,21 0-16,-22 0 0,1 21 0,21-20 16,-21-1-16,-1 0 0,22 21 15,0-21-15,-21 1 0,20-1 0,1 0 16,0 0-16,0 0 0,0 0 15,21 1-15,21-22 32,21 0-32,-21 0 15,1-22-15,20 22 0</inkml:trace>
  <inkml:trace contextRef="#ctx0" brushRef="#br2" timeOffset="180854.73">17780 9821 0,'0'0'0,"0"-21"0,21 21 16,-21 21 0,0 1-1,0-1-15,0 0 0,0 0 0,0 0 16,0 0-16,0 1 0,0-1 16,0 0-16,0 0 0,0 0 0,0 0 15,0 1-15,21-22 16,0 0-16,1 0 15,-1 0-15,0 0 0,0 0 16,0 0-16,22-22 0,-22 22 0,0-21 16,21 0-16,-21 0 0,1 0 15,-1 0-15,21-1 0,-21-20 16,-21 21-16,21 0 0,-21 0 0,22-1 16,-22 1-16,0 42 31,-22 1-31,1-1 0,21 0 0,-21 21 15,0-21-15,21 22 0,-21-22 0,0 0 16,21 21-16,-22-20 0,22 20 16,0-21-16,0 0 0,-21 0 0,21 22 15,0-22-15,0 0 0,0 0 16,0 0 0,21-21-1,1-21-15,-1 0 16,0 21-16,0-21 0</inkml:trace>
  <inkml:trace contextRef="#ctx0" brushRef="#br2" timeOffset="181395.43">18648 9821 0,'0'22'31,"21"-22"-15,0 21-16,0-21 15,0 0-15,22 0 0,-22 0 16,0 0-16,0 0 0,22-21 16,-22 21-16,21-22 0,-21 22 15,0-21-15,22 0 0,-22 21 0,-21-21 16,21 21-16,-21-21 0,-21 42 31,0 0-31,0 0 16,-1 0-16,-20 1 0,21-1 0,0 21 15,-22-21-15,1 22 0,21-1 16,-21-21-16,20 21 0,-20-20 0,21-1 16,0 21-16,0-21 0,-1 0 0,1 1 15,0-22-15,21 21 0,-21-21 16,42-21 15,0-1-31,0 1 16,1 0-16,-1 0 0,-21 0 0,42 0 15,-21-1-15,0 1 0,1 0 0,-1 0 16,-21 0-16,21 21 0,0 0 0,0 21 16,-21 0-16,21 0 15,-21 0-15,22 1 0,-22-1 16,0 0-16,21 0 0,0 0 0,0-21 16,-21 21-16,21 1 0,0-22 15,1 0-15,-22 21 0,21-21 16,0 0-16,0 0 0,0 0 15,0 0-15,1-21 0,-1-1 16,0 1-16,0 0 0,-21 0 16</inkml:trace>
  <inkml:trace contextRef="#ctx0" brushRef="#br2" timeOffset="181855.15">20489 9927 0,'0'-21'0,"0"42"0,0-63 0,0 21 0,0 0 15,0-1-15,0 1 16,0 42 0,0 1-16,0-1 15,0 0-15,0 21 0,0 1 16,0-1-16,0 0 0,0 22 0,0-22 15,0 22-15,0-22 0,0 21 0,0-20 16,0 20-16,-21-20 0,21-1 16,-21 0-16,0 1 0,21-1 0,0-21 15,0 21-15,0-20 0,0-1 16,0-42 15,0-1-31,0 1 0,0 0 16,21 0-16,0-21 0</inkml:trace>
  <inkml:trace contextRef="#ctx0" brushRef="#br2" timeOffset="182128">20510 10012 0,'0'0'0,"0"-21"0,0 0 16,0-22-16,0 22 0,0 0 0,0 0 16,0 0-16,22 21 0,-22-22 15,21 22-15,0 0 0,21-21 0,-21 21 16,22 0-16,-22 0 0,21 0 15,1 21-15,-1-21 0,-21 22 16,21-1-16,-20 0 0,-1 0 0,0 21 16,-21-20-16,0-1 0,0 0 0,0 0 15,0 0-15,-21-21 0,0 21 16,-22 1-16,1-22 0,0 21 0,-1-21 16,1 0-16,0 0 0,-1 0 0,22 0 15,-21 0-15,21 0 0,42 0 31,0 0-31,21 0 0</inkml:trace>
  <inkml:trace contextRef="#ctx0" brushRef="#br2" timeOffset="182716.09">21294 9906 0,'0'0'16,"0"-21"-16,0 0 0,0 0 0,0-1 15,0 1-15,-22 21 16,1 0-16,0 0 16,0 21-16,0 1 0,0-1 0,-1 0 15,-20 0-15,21 0 0,0 0 0,21 1 16,-21 20-16,-1-21 0,1 0 16,21 0-16,0 1 0,0-1 15,0 0-15,0 0 0,0 0 16,21-21-1,1 0-15,-1 0 16,0 0-16,0-21 0,0 0 0,0 21 16,1-21-16,-1 0 0,0-1 0,0 1 15,0 0-15,-21 0 0,21 0 16,1-22-16,-22 22 0,0 0 16,0 0-16,21 21 0,-21 21 15,0 0 1,0 0-16,0 1 0,0-1 0,0 21 15,0 0-15,0-20 0,0 20 16,0 0-16,-21 1 0,21-1 0,-22 0 16,22 22-16,-21-22 0,21 22 15,-21-22-15,0 0 0,21 1 0,0-1 16,0 0-16,0 1 0,0-22 0,0 0 16,0 21-16,0-21 15,0 1-15,21-22 16,0 0-16,-21-22 15,21 22-15,-21-21 0,22 0 16,-22 0-16,21-21 0,0 20 0,-21 1 16,0-21-16,21 0 0,0-1 15,0-20-15,1 20 0,-22 1 16,21 0-16,0 21 0,-21-22 16,21 22-16,0 0 0,-21 0 0,21-22 15,1 22-15,-22 0 0</inkml:trace>
  <inkml:trace contextRef="#ctx0" brushRef="#br2" timeOffset="183090.9">21780 9737 0,'0'0'16,"0"-21"-1,0-1 1,22 22-16,-1 0 0,0 0 15,0 0-15,0 0 0,0 22 16,1-1-16,-1 21 0,-21-21 16,21 22-16,-21-22 0,0 21 0,0-21 15,0 22-15,0-22 0,0 21 16,0-21-16,0 0 0,0 1 0,-21-1 16,21 0-16,-21-21 0,-1 21 15,22-42 16,0 0-31,0 0 16,0-1-16,0 1 0,0-21 16,0 21-16,0 0 0,0-22 0,0 22 15,0-21-15,22 21 0,-1-22 0,-21 22 16,21 0-16,0 21 0,-21-21 16,21 0-16,0 21 0,1-22 15,-1 22-15,0 0 0</inkml:trace>
  <inkml:trace contextRef="#ctx0" brushRef="#br2" timeOffset="183903.76">22775 9462 0,'0'0'15,"0"21"32,-21-21-31,21-21 15,0-1-31,0 1 16,0 0-1,21 0-15,0 21 16,1 0-16,-1 0 15,0 0-15,-21 21 32,0 0-32,0 0 15,0 1-15,0-1 0,-21 0 16,0 0-16,-1-21 0,22 21 16,-21-21-16,0 0 15,0 0 1,21-21-1,0 0-15,0 0 16,0 0 0,0-1-16,21 22 0,0-21 0,-21 0 15,21 21-15,1-21 0,-1 21 0,0 0 16,-21-21-16,21 21 0,0 0 16,0 0-16,1 0 15,-22 21-15,21 0 0,-21 0 0,0 0 16,0 1-16,0 20 0,0 0 15,0 1-15,-21-22 0,-22 21 0,1 0 16,0 1-16,-1-22 0,1 21 0,-22-21 16,22 1-16,0 20 0</inkml:trace>
  <inkml:trace contextRef="#ctx0" brushRef="#br2" timeOffset="186956.89">24066 9589 0,'0'0'0,"22"-22"15,-22 1-15,21 0 0,0 0 16,-21 0-16,21 21 15,-42 21 17,0 0-32,0 0 0,-22 22 0,1-1 15,0 21-15,-1-20 0,1-1 16,0 22-16,-1-22 0,1 0 0,0 1 16,-1-1-16,22-21 0,-21 21 15,21-20-15,-1 20 0,1-21 16,0 0-16,21 0 0,0 1 0,-21-22 15,21 21-15,-21-21 0,21 21 16,0-42 31,21 21-47,-21-21 0,21-1 16,0 22-16,0-21 0,1 0 0</inkml:trace>
  <inkml:trace contextRef="#ctx0" brushRef="#br2" timeOffset="187875.13">24490 9440 0,'0'-21'16,"0"0"-1,0 42 48,21-21-63,0 21 0,0 1 15,-21-1-15,21 0 0,1 0 0,-1 0 16,0 0-16,21 22 0,-21-22 16,22 0-16,-22 0 0,21 0 0,1 1 15,-22-1-15,21-21 16,-21 21-16,0 0 0,22-21 0,-22 0 0,0 0 16,0 0-16,0 0 15,1 0-15,-22-21 31,-22 21-31,-20 0 16,21 0-16,-21 0 0,-1 21 0,1-21 16,0 21-16,-1 0 0,1 1 0,-22 20 15,22-21-15,0 21 0,-22-20 16,22-1-16,0 21 0,-1-21 0,1 0 16,21 1-16,-22-1 0,22 0 15,0 0-15,0 0 0,0-21 16,21 21-16,0 1 0,-21-22 0,-1 0 15,1 0-15,0 0 0</inkml:trace>
  <inkml:trace contextRef="#ctx0" brushRef="#br1" timeOffset="194019.95">614 12192 0,'0'21'0,"-21"-21"0,21 21 31,-22-21-31,22 22 0,0-1 16,22-21 31,-1 0-47,0 0 15,0-21-15,0-1 0,0 22 16,1-21-16,-1 0 0,0 0 15,0 21-15,-21-21 0,21 0 0,-21-1 16,0 1-16,0 0 0,0 0 16,0 0-16,0 0 15,-21-1-15,0 22 0,0 0 16,-22-21-16,22 21 0,0 0 0,0 0 16,0 0-16,-22 21 0,22 1 15,0-1-15,0 0 0,-21 0 16,42 21-16,-22-20 0,22-1 0,0 0 15,0 21-15,0-21 0,0 1 16,22-1-16,-1-21 0,0 21 0,0 0 16,0-21-16,0 0 0,1 0 15,-1 21-15,0-21 0,0 0 0,21 0 16,-20 0-16,-1 0 0,0 0 16,-21-21-16,21 21 0,-21-21 15,0 0 1,-21 21-16,0 0 0,0 0 15,-1 0-15,-20 0 0,0 0 16,-1 0-16,22 0 0,-21 21 16,0 0-16,20-21 0,1 21 0,-21 0 15,21 1-15,0-1 0,21 0 16,0 0-16,-22 0 0,22 0 16,0 1-16,0-1 0,0 0 15,22-21-15,-1 21 0,0-21 16,0 0-16,0 21 0,22-21 0,-22 0 15,21 0-15,0 0 0,1 0 16,-1 0-16,0 0 0,1-21 16</inkml:trace>
  <inkml:trace contextRef="#ctx0" brushRef="#br1" timeOffset="194636.17">1418 12213 0,'-127'21'16,"106"1"-16,-21-22 16,20 21-16,-20 0 0,21 0 15,0 0-15,0 0 0,-1 1 0,22-1 16,0 0-16,0 0 16,0 0-16,0 0 0,0 1 15,22-22 1,20 0-16,-21 0 15,0 0-15,22 0 0,-1-22 16,0 1-16,-21 0 0,22 21 0,-1-21 16,-21 0-16,22 0 0,-22-1 15,0 1-15,0 21 0,0-21 0,-21 0 16,21 21-16,-21-21 16,0 42-1,0 0 1,0 0-16,-21 0 0,21 1 15,0 20-15,0-21 0,0 21 16,0 1-16,0-1 0,0 0 0,0 22 16,0-1-16,0-20 0,0 41 15,0-20-15,0-1 0,0 1 0,0-1 16,0 1-16,0-1 0,0 1 16,0-1-16,0 1 0,-21-1 0,0-20 15,21 20-15,0-20 0,-21-1 16,0 0-16,21-21 0,-22 1 15,1-1-15,0-21 0,0 0 0,0 0 16,0 0-16,-1-21 0,-20-1 0,0 1 16,-1 0-16,1 0 15,0-21-15,21-1 0,-22 1 0,1 21 16,21-22-16,-22 1 0,22 0 16,21-1-16,-21 1 0,21 0 15,0-1-15,0 1 0,0 0 0,0 21 16,21-22-16,-21 1 0,43 0 15,-22 20-15,0-20 0,21 0 0,-21-1 16,22 1-16</inkml:trace>
  <inkml:trace contextRef="#ctx0" brushRef="#br1" timeOffset="194856.05">1863 12213 0,'0'0'15,"0"21"64,0 1-79,0-1 15,0 0 1,0 0-16</inkml:trace>
  <inkml:trace contextRef="#ctx0" brushRef="#br1" timeOffset="195009.37">1863 12510 0,'0'0'0,"0"21"16,-22-21 0,1 0 15,21-21 0</inkml:trace>
  <inkml:trace contextRef="#ctx0" brushRef="#br1" timeOffset="195603.16">3365 12023 0,'0'0'0,"0"-43"16,22 22-16,-22 0 0,0 0 0,0 0 16,0 0-16,0-1 0,-22 22 15,1 0 1,0 0-16,21 22 0,0-1 16,-21 0-16,0 21 0,0 1 15,-1-1-15,1 21 0,0 1 0,0-22 16,0 22-16,0-22 0,-1 22 15,1-22-15,0 21 0,0-20 16,0-1-16,0 0 0,-1-20 0,1 20 16,21 0-16,0-21 0,0 1 15,-21-1-15,21 0 0,0-42 32,0 0-32,21 21 15,-21-22-15,0-20 0,21 21 16,1 0-16</inkml:trace>
  <inkml:trace contextRef="#ctx0" brushRef="#br1" timeOffset="195902.99">3746 11811 0,'0'21'16,"-21"0"-1,0 1-15,21-1 0,-21 21 16,0 0-16,0 1 0,-1-1 0,22 22 16,-21-22-16,0 0 0,0 22 0,0-22 15,-22 22-15,22-22 0,0 0 16,0 1-16,0-1 0,0-21 0,-1 21 16,1 1-16,0-22 15,21 0-15,0 0 0,0 0 0,-21 1 16,21-1-16,21-21 31,-21-21-31,21-1 0,0 1 16,1 0-16</inkml:trace>
  <inkml:trace contextRef="#ctx0" brushRef="#br1" timeOffset="197291.19">4043 12065 0,'0'0'0,"0"21"32,0 0-32,0 1 15,0-1 1,0 0-16,21-21 31,0 0-31,0 0 0,0 0 16,1-21-16,-22 0 0,21 21 15,0-22-15,0 1 0,0 0 16,-21 0-16,21 0 0,-21 0 16,0-1-16,0 1 0,0 0 15,0 0-15,0 0 0,0 0 16,0 42 15,0 21-31,0-21 16,-21 22-16,21-1 0,0 0 0,0 1 15,-21 20-15,21-21 0,0 1 0,0-1 16,0 0-16,0 1 0,0-22 16,0 21-16,0-21 0,0 22 0,0-22 15,0 0-15,0 0 0,0 0 16,-21-21-16,21 22 0,-21-22 15,21 21-15,-21-21 0,-1 0 16,1 0-16,0 0 16,0 0-16,0 0 0,0-21 15,-1 21-15,1-22 0,0 1 0,0 0 16,0 0-16,0 0 16,21 0-16,-22 21 0,22-22 15,0 44 1,0-1-1,22 0-15,-22 0 0,21-21 16,0 21-16,0 0 16,0-21-16,0 22 0,1-22 0,-1 21 15,0-21-15,0 0 0,21 0 0,-20 0 16,-1 0-16,21 0 0,0 0 16,-20 0-16,20 0 0,0 0 0,1-21 15,-1-1-15,0 22 0,1-21 16,-22 0-16,21 0 0,-21 0 0,0 0 15,-21-1-15,0 1 0,22 0 0,-22 0 16,0 0-16,0 0 0,0-1 16,0 1-16,0 0 0,0 42 31,0 0-15,0 1-16,0-1 0,0 0 0,0 0 15,0 0-15,-22 0 0,22 1 16,0-1-16,0 0 0,0 0 0,0 0 15,0 0-15,0-42 63,0 0-63,0 0 16,0 0-16,0 0 0,22-1 0,-22 1 15,21 0-15,-21 0 16,21 0-16,-21 0 0,21 21 0,0-22 15,0 22-15,1 0 16,-1 0-16,-21 22 0,21-1 16,-21 0-16,0 0 0,21-21 0,-21 21 15,21 0-15,-21 1 0,0-1 16,21-21-16,-21 21 0,22 0 0,-1-21 16,0 21-16,0-21 0,0 0 15,0 0-15,1 0 16,-1 0-16,0 0 0,0-21 0,0 0 15,0 21-15,1-21 0,-1 0 16,-21-1-16,21 1 0,-21 0 0,21 21 16,-21-42-16,0 21 0,0-1 15,0 1-15,0 0 0,0 0 0,0 0 16,0 0-16,0-1 0,0 44 31,0 20-15,0-21-16,0 21 0,0-20 0,0 20 15,0 0-15,0 1 0,0-1 0,0 0 16,0 1-16,0 20 0,0-21 16,0 22-16,0-1 0,0 1 0,0-1 15,0 1-15,0-1 0,0 1 16,0-1-16,0 1 0,0-1 0,0 1 16,0 21-16,0-22 0,0 1 15,0-22-15,0 21 0,0-20 0,0-1 16,0 0-16,0-20 0,0-1 15,0-42 1,21-1-16,-21-20 16,0 21-16,0-21 0,0-22 15,0 22-15</inkml:trace>
  <inkml:trace contextRef="#ctx0" brushRef="#br1" timeOffset="197646.99">5228 12446 0,'0'-21'0,"0"42"0,-21-63 0,21 21 16,-21-1-16,21 1 0,0 0 15,0 0-15,21 0 16,0 21-16,0 0 16,0 0-16,1-21 0,-1 21 15,0 0-15,21 0 0,-21 0 0,1 0 16,20 0-16,-21 21 0,0 0 0,-21 0 15,0 0-15,21 0 16,-21 1-16,0-1 0,0 0 0,0 21 16,-21-21-16,0 1 0,0-1 0,-21 0 15,20 0-15,1-21 0,-21 21 16,21 0-16,0-21 0,-1 0 16,44 0 30,-1 0-46,0-21 0,0 21 0,0-21 16,0 0-16,1 0 0,-1 0 16</inkml:trace>
  <inkml:trace contextRef="#ctx0" brushRef="#br1" timeOffset="198322.62">5821 12234 0,'0'22'31,"0"-1"-31,0 0 0,0 0 16,0 0-16,0 0 0,0 1 16,0-1-16,0 0 0,0 0 0,0 0 15,0 0-15,0 1 0,0-1 16,21 0-16,0 0 16,0-21-16,0 0 15,1 0-15,-1 0 16,0-21-16,0 0 15,0 21-15,-21-21 0,21-1 0,1 1 16,-1 0-16,-21 0 0,0 0 0,21-22 16,-21 22-16,21 0 0,-21 0 15,0 0-15,0 0 0,0-1 0,0 44 32,0-1-32,0 0 15,0 21-15,0-21 0,0 1 0,0-1 16,0 21-16,0-21 0,0 0 15,0 1-15,0-1 0,0 0 0,21-21 16,0 21-16,-21 0 0,22-21 16,-1 0-16,0 0 0,0 0 0,0 0 15,0 0-15,1 0 16,-1 0-16,0-21 0,0 21 0,0-21 16,0 0-16,1 0 0,-1-1 15,0-20-15,0 21 0,0-21 0,0-1 16,1 1-16,-1 0 0,0-1 0,0-20 15,0 20-15,0 1 0,-21 0 16,0-1-16,22 1 0,-22 21 0,0 0 16,0 0-16,-22 42 15,1 0-15,0 21 16,21 1-16,-21-22 0,0 42 16,0-20-16,21-1 0,-22 21 0,22-20 15,0-1-15,0 0 0,0 1 16,0-1-16,0-21 0,0 22 0,0-22 15,0 0-15,0 0 0,0 0 0,0 0 16,0 1-16,22-22 0,-1 0 16,-21 21-16,21-21 15,0 0-15,0-21 0,-21-1 16,0 1 0,0 0-16</inkml:trace>
  <inkml:trace contextRef="#ctx0" brushRef="#br1" timeOffset="198495.52">6413 12277 0,'0'0'0,"-21"0"0,21-21 0,-21 21 16,21 21-1,21-21 1,0 0-16,1 21 0,-1-21 16,0 0-16,0 0 0,0 0 0,22 0 15,-22 0-15,0 0 0,21 0 16,-21 0-16,1-21 0,-1 21 0,0-21 15,21-1-15</inkml:trace>
  <inkml:trace contextRef="#ctx0" brushRef="#br1" timeOffset="199327.05">7683 11705 0,'0'0'0,"0"-21"0,-21 21 15,42 0 1,1 0 0,-1 0-16,0 0 0,21 0 0,1 0 15,-22 0-15,21 0 0,0 0 16,1 0-16,-1 0 0,0 0 0,1 0 16,-1 0-16,-21 0 0,22 0 15,-22 0-15,0 0 0,0 0 0,-42 0 31,0 0-31,-22 0 16,22 0-16,-21 0 0,0 0 16,-1 0-16,1 0 0,0 0 0,-1 0 15,1 0-15,0-21 0,20 21 16,-20 0-16,21-21 0,0 21 0,0 0 16,-1 0-16,1 0 0,0 0 31,0 0-31,0 21 0,21 0 15,0 0-15,-21 0 0,21 22 0,-22-22 16,22 21-16,-21 22 0,21-22 16,-21 22-16,21-22 0,0 21 15,0 1-15,-21-1 0,21-20 0,0 20 16,-21 1-16,21-22 0,0 0 16,0 22-16,0-22 0,0 22 0,-21-22 15,21 22-15,0-22 0,0 0 16,-22 1-16,22-1 0,0 0 0,0 1 15,0-1-15,0-21 0,22 0 0,-1 0 16,-21 1-16,21-1 0,0-21 16,21 0-16,-20 0 0,-1 0 0,21 0 15,-21 0-15,22-21 0,-22-1 0,21 22 16,0-21-16,-20-21 0,20 21 16,0 0-16,1-22 0</inkml:trace>
  <inkml:trace contextRef="#ctx0" brushRef="#br1" timeOffset="199627.87">8509 12129 0,'0'-22'16,"0"44"-16,0-65 0,0 22 0,0 0 16,0 0-16,-21 0 0,0 21 15,-1 0-15,1 0 0,0 21 16,0 0-16,21 0 15,0 0-15,-21 22 0,21-1 16,-21 0-16,21 1 0,0-1 0,-22 0 16,22 1-16,0-1 0,0-21 15,0 21-15,0-20 0,0 20 0,0-21 16,0 0-16,0 0 0,0 1 0,0-1 16,0 0-16,22-21 0,-1 0 15,0 0-15,0 0 0,0 0 0,0 0 16,1-21-16,-1 21 0,0-21 0,0-1 15,0 1-15,22 0 0</inkml:trace>
  <inkml:trace contextRef="#ctx0" brushRef="#br1" timeOffset="200483.37">8911 12107 0,'0'0'0,"0"22"31,0-1-31,-21 0 0,0 0 0,0 21 15,21 1-15,-22-22 0,22 21 16,-21-21-16,21 22 0,0-22 0,0 21 16,0-21-16,0 1 0,0-1 0,0 0 15,0 0-15,0 0 16,21-21 0,1 0-16,-1 0 0,0 0 15,0 0-15,0 0 0,0-21 16,1 21-16,-1-21 0,0 0 15,-21 0-15,21-1 0,-21 1 0,0 0 16,0 0-16,0 0 0,0-22 0,0 22 16,0 0-16,-21-21 0,0 21 15,-22-1-15,22-20 0,0 21 0,-21 0 16,21 21-16,-1 0 0,-20-21 16,21 21-16,0 0 0,0 0 0,21 21 15,-22-21-15,22 21 0,0 0 16,22-21-1,-1 0 1,0 0-16,21 0 0,-21 0 16,1 0-16,20 0 0,-21 0 15,21-21-15,1 21 0,-22-21 0,21 21 16,-21-21-16,1 21 0,20-22 0,-21 22 16,0 0-16,22 0 0,-22 0 15,0 0-15,0 0 0,0 22 16,-21-1-16,0 0 0,0 0 0,0 21 15,0-20-15,0-1 0,0 21 16,0-21-16,0 0 0,0 1 0,0-1 16,0 21-16,0-21 0,0 0 15,0 1-15,0-1 16,0-42 31,0-1-32,0 1-15,0 0 0,0 0 0,0 0 16,0 0-16,0-1 0,0 1 16,21-21-16,1 21 0,-1-22 0,-21 22 15,21-21-15,0 21 0,0 0 16,0-1-16,1 1 0,-1 21 0,0 0 16,0 0-16,0 21 0,-21 1 15,21-1-15,-21 0 16,0 21-16,0-21 0,0 22 0,0-22 15,0 21-15,0-21 0,0 1 0,0-1 16,0 0-16,0 0 0,0 0 16,0 0-16,0 1 0,22-44 62,-22 1-62,21 21 0,0-21 16,0-21-16,0 21 0</inkml:trace>
  <inkml:trace contextRef="#ctx0" brushRef="#br1" timeOffset="200755.25">10118 11811 0,'0'0'0,"0"-21"0,0 0 0,0 0 16,-22 21-1,1 21-15,0 0 0,0 21 16,21-21-16,-21 22 0,0-1 0,-1 22 15,1-22-15,0 0 0,21 22 0,0-22 16,-21 0-16,21 1 0,0-1 16,0-21-16,0 22 0,0-22 0,0 0 15,0 21-15,0-21 0,0 1 16,0-1-16,21-21 0,0 0 16,0 0-1,1 0-15,-1 0 0,0 0 16,-21-21-16,21-1 15,0 1-15,-21 0 0,0 0 16</inkml:trace>
  <inkml:trace contextRef="#ctx0" brushRef="#br1" timeOffset="200939.14">9864 12192 0,'-22'0'0,"44"0"16,-65 0-16,22 0 0,0 0 15,42 0 16,0 0-31,0 0 16,1 0-16,-1 0 0,0 0 0,0 0 16,0 0-16,22 0 0,-22 0 0,0 0 15,0 0-15,21 0 0,-20 0 16,20-21-16,-21 21 0,21 0 0</inkml:trace>
  <inkml:trace contextRef="#ctx0" brushRef="#br1" timeOffset="201711.93">10668 12213 0,'21'0'16,"-21"-21"0,0 0-16,0 0 0,0 0 15,0-1-15,-21 22 16,0-21-16,21 0 0,-21 0 0,-1 21 15,1-21-15,0 21 0,0 0 16,0 0-16,0 0 0,-1 21 16,22 0-16,-21 0 0,0 0 0,0 1 15,0 20-15,21-21 0,-21 21 16,21-20-16,-22 20 0,22-21 16,-21 21-16,21-20 0,0-1 0,0 21 15,0-21-15,0 0 0,0 1 16,21-22-16,1 0 0,-1 21 15,0-21-15,0 0 0,0 0 16,0 0-16,1-21 16,-1 21-16,-21-22 0,21 1 15,-21 0-15,21 0 0,0 0 0,-21 0 16,21-1-16,1-20 0,-22 21 0,0 0 16,21-22-16,-21 22 0,21-21 15,-21 21-15,0 0 0,0-1 16,0 44 15,0 20-31,0-21 0,0 0 16,0 0-16,0 22 0,0-22 0,0 0 15,0 0-15,21 0 0,0 1 16,0-1-16,-21 0 0,22-21 0,-1 21 16,0-21-16,0 0 0,0 0 15,0 0-15,1 0 0,-1 0 16,0 0-16,0-21 0,0 21 0,0-21 15,1 0-15,-1 21 0,-21-22 16,21 1-16,0 0 0,-21 0 16,21 0-16,-21 0 0,0-1 0,0 1 15,21 0-15,-21 0 0,0 42 32,0 0-32,0 0 0,0 1 0,-21-1 15,21 0-15,0 21 0,0-21 0,0 1 16,0-1-16,0 0 0,0 0 15,0 0-15,0 0 0,0 1 16,21-22 15,1 0-31,-1 0 16,0-22-16,0 1 0,-21 0 16,0 0-16,0 0 0,0 0 15,21-1-15</inkml:trace>
  <inkml:trace contextRef="#ctx0" brushRef="#br1" timeOffset="202002.76">11239 11917 0,'0'0'0,"-42"21"31,21-21-31,21 21 0,0 0 0,0 1 16,0-1-16,21-21 31,0 0-31,0 0 15,-21-21 1,22 21-16,-22-22 0,0 1 16,0 0-1,-22 21-15,1 0 0,0 0 16,0 0 0,0 21-16,21 0 15,0 1-15,0-1 0,0 0 16,0 0-16,0 0 0,0 0 15,21-21-15,0 22 0</inkml:trace>
  <inkml:trace contextRef="#ctx0" brushRef="#br1" timeOffset="202507.47">11663 12256 0,'0'-22'0,"-21"1"15,-1 0 1,1 21 0,21 21-1,0 0-15,0 1 0,0-1 16,0 0-16,0 0 16,0 0-16,0 0 0,0 1 0,0-1 15,0 0-15,0 0 0,0 0 0,0 0 16,-21-21-16,21 22 0,0-1 15,-21-21 17,21-21-17,0-1-15,0 1 16,0 0-16,0 0 0,0 0 16,21 0-16,0-22 0,0 22 0,1-21 15,-1 21-15,21-22 0,-21 1 16,22 21-16,-1-22 0,0 22 0,1 21 15,-22-21-15,21 21 0,0 0 16,-20 21-16,-1-21 0,0 21 0,0 22 16,0-22-16,-21 0 0,0 21 0,0-20 15,0 20-15,0 0 0,0-21 16,0 22-16,-21-22 0,0 0 0,0 0 16,21 0-16,-21 1 0,-1-1 0,22 0 15,-21-21-15,21 21 0,0 0 16,21-21 15</inkml:trace>
  <inkml:trace contextRef="#ctx0" brushRef="#br1" timeOffset="202880.25">12763 12171 0,'0'-21'0,"0"42"0,0-63 15,-21 42-15,0 0 16,0 0-16,0 0 0,0 0 0,-1 0 16,1 0-16,-21 21 0,21 0 0,0 0 15,-1 0-15,1 0 0,0 1 16,21-1-16,0 0 0,0 0 0,0 0 16,0 0-16,21 1 15,0-1-15,22-21 16,-22 0-16,0 21 0,21-21 0,-20 21 15,-1-21-15,0 21 0,21-21 0,-21 21 16,-21 1-16,22-22 0,-22 21 16,21-21-16,-21 21 0,0 0 15,-21-21-15,-1 21 16,1-21-16,-21 0 0,21 0 16,0 0-16,-1 21 0,-20-21 15,21 0-15,0 0 0,0 0 0,-1 0 0,1 0 16,0 0-16,0 0 0,0 0 15,21-21-15,0 0 0</inkml:trace>
  <inkml:trace contextRef="#ctx0" brushRef="#br1" timeOffset="203523.07">14012 11451 0,'0'-21'0,"0"42"0,0-63 15,-21 42 17,0 0-32,0 0 0,0 0 15,-1 21-15,1-21 0,0 21 16,-21 22-16,21-22 0,-1 21 0,-20-21 0,21 22 15,0 20-15,-22-21 0,22 1 16,0 20-16,0 1 0,0-1 16,0 1-16,-1-1 0,22 1 0,-21-22 15,0 22-15,21-1 0,-21-21 0,21 1 16,0 20-16,0-20 0,0-22 16,0 21-16,21 0 0,0-20 0,0 20 15,1-21-15,20 0 0,-21 0 0,0 1 16,22-1-16,-22-21 0,21 0 15,-21 0-15,22 0 0,-22 0 16,0 0-16,21-21 0,-21-1 0,22 22 16</inkml:trace>
  <inkml:trace contextRef="#ctx0" brushRef="#br1" timeOffset="204379.22">14605 12065 0,'0'-21'0,"0"42"0,0-63 0,0 21 16,0-1-16,0 1 0,0 0 15,-21 0-15,0 0 16,-1 21-16,1 0 16,0 0-16,0 0 0,0 21 15,0 0-15,-1 0 0,1 22 16,0-22-16,0 0 0,0 21 0,21-21 15,0 22-15,-21-22 0,21 0 0,-22 21 16,22-20-16,0-1 0,0 0 16,0 0-16,22-21 15,-1 0-15,0 0 0,0 0 16,0 0-16,0 0 16,1-21-16,-1 0 0,0 0 0,0-1 15,0 1-15,-21 0 0,21 0 16,1 0-16,-22-22 0,0 22 15,21 0-15,-21-21 0,21 21 0,-21-1 16,0 1-16,0 42 31,0 1-31,0-1 0,0 0 0,0 0 16,0 0-16,0 0 0,0 1 16,0 20-16,0-21 0,0 0 0,0 0 15,21 1-15,-21-1 0,21-21 16,0 0-16,1 0 15,-1 0-15,0 0 16,0 0-16,0-21 16,0 21-16,1-22 0,-22 1 15,21 0-15,-21 0 0,21-21 0,-21 20 16,0-20-16,0 21 0,0-21 0,0-1 16,0 1-16,0 0 0,0 20 15,-21-20-15,0 0 0,-1-1 0,1 22 16,0-21-16,0 21 0,0 0 0,-22-1 15,22 1-15,-21 21 0,0 0 16,-22 0-16,22 0 0,-1 0 0,-20 0 16,21 21-16,-22 1 0,22-1 0,-1 21 15,1-21-15,0 22 0,21-1 16,-22 0-16,22 1 0,0 20 16,0-21-16,0 22 0,21-1 0,-22-20 15,22 20-15,0-20 0,0-1 16,0 0-16,22 1 0,-1-22 0,0 21 15,0-21-15,21 22 0,-20-22 0,20 0 16,0 0-16,1-21 0,-1 21 16,0 0-16,22-21 0,-22 0 0,0 22 15,1-22-15,20 0 0,-20 0 0,-1 0 16,0 0-16,-21 0 16,22 0-16,-1-22 0,-21 1 0,0 21 15,1-21-15,-1 21 0,-21-21 0,0 0 16,21 21-16,-21-21 0,21-1 15,-21 1-15,0 0 0,21 21 16</inkml:trace>
  <inkml:trace contextRef="#ctx0" brushRef="#br1" timeOffset="205375.58">15367 11938 0,'0'0'0,"0"21"16,0 0-1,0 22-15,0-22 0,0 0 16,0 21-16,0-20 0,-21 20 0,21-21 16,0 21-16,0-20 0,0-1 0,-21 0 15,21 0-15,0 0 0,0 0 16,0-42 31,0 0-32,0 0-15,0 0 0,21 0 0</inkml:trace>
  <inkml:trace contextRef="#ctx0" brushRef="#br1" timeOffset="205717.39">15473 11621 0,'0'0'15,"0"-22"-15,0 1 0,-21 21 16,-1 0-16,1 21 15,21 1-15,0-1 0,0 0 16,0 0-16,0 0 16,21 0-16,1-21 15,-1 0-15,0 0 0,0 0 0,0 0 16,0 0-16,1 0 0,-1-21 16,-21 0-1,0 0-15,0 0 16,0 0-16,0-1 0,0 1 15,-21 0-15,21 0 16,-22 21-16,1 0 0,0 0 16,21 21-1,0 0-15,0 0 0,0 1 16,0-1-16,21 0 0,0 0 16,1 0-16,-1 0 0,0 1 0,0-1 15,0 0-15</inkml:trace>
  <inkml:trace contextRef="#ctx0" brushRef="#br1" timeOffset="206301.05">16341 11980 0,'0'0'16,"0"-21"-16,0 0 0,0 0 15,0 0-15,-22 0 0,1-1 16,0 1-16,0 21 15,-21 0-15,20 0 0,1 0 0,-21 0 16,21 0-16,-22 21 0,1-21 16,21 22-16,-21-1 0,20 21 0,-20-21 15,21 22-15,-21-1 0,20-21 16,1 21-16,0 1 0,21-1 0,0-21 16,0 22-16,0-22 0,0 21 0,0-21 15,0 0-15,0 1 16,21-22-16,0 0 0,22 0 0,-22 0 15,0 0-15,0 0 0,22 0 16,-22 0-16,21-22 0,-21 1 0,22 0 16,-22 0-16,0 0 0,21-22 15,-21 1-15,1 21 0,-1-21 0,0-22 16,0 22-16,0-1 0,0-20 16,1 21-16,-22-1 0,0 1 0,21-22 15,-21 22-15,0 0 0,0-1 0,0 1 16,0 0-16,0 21 0,0-22 15,0 22-15,-21 21 16,21 21-16,0 22 16,0-22-16,-22 21 0,22 0 15,0 1-15,-21 20 0,21-20 0,0 20 16,0 1-16,0-1 0,0 1 0,0-22 16,0 21-16,0-20 15,0-1-15,0 0 0,0 1 0,0-22 16,0 0-16,0 0 0,0 0 0,21 1 15,1-22-15,20 21 16,-21-21-16,0 0 0,0 0 0,1 0 16,-1 0-16,0-21 0,21-1 0,-21 1 15,1 0-15,20 0 0</inkml:trace>
  <inkml:trace contextRef="#ctx0" brushRef="#br1" timeOffset="207803.14">17335 12150 0,'0'21'0,"0"0"15,0 0-15,0 0 16,-21-21 0,0 0-16,21 22 15,-21-22-15,0 0 16,0 0 0,21-22-1,0 1 1,0 0-1,0 0 1,0 0 640,0 0-640,0-1-16,21 22 16,-21-21-16,21 21 15,0 0 1,0 0-16,0 21 15,1 1 1,-22-1-16,0 0 16,0 0-16,0 0 15,0 0-15,0 1 16,0-1-16,-22-21 16,1 0-16,0 0 0,0 0 15,0 0 1,0 0-16,21-21 15,-22 21 1,22-22-16,0 1 16,0 0-16,0 0 15,0 0-15,22 21 16,-1 0 0,0 0-16,0 0 15,0 0-15,-21 21 0,21 0 0,1-21 16,-22 21-16,0 22 0,0-22 15,0 0-15,0 0 0,0 0 0,0 0 16,0 22-16,-43-22 0,22 0 0,-42 21 16,20-20-16,1 20 0,-22-21 15,22 0-15,0 0 0,-1 1 0,1-1 16</inkml:trace>
  <inkml:trace contextRef="#ctx0" brushRef="#br1" timeOffset="208307.87">18203 11557 0,'-21'0'16,"0"0"0,0 0-16,0 0 15,21 21-15,21-21 47,0 0-47,0 0 16,-21-21-16,0 0 15,0 0 1,0 0-16,-21 21 31,0 0-15,0 21-16,21 0 0,-22 0 0,22 0 15,-21 0-15,0 1 0,0 20 0,21-21 16,0 0-16,-21 0 0,21 1 16,0-1-16,0 0 0,0 0 0,0 0 15,21-21-15,0 0 0,0 21 0,0-21 16,22 0-16</inkml:trace>
  <inkml:trace contextRef="#ctx0" brushRef="#br1" timeOffset="208927.48">18986 12129 0,'0'0'0,"-21"0"0,21-22 15,0 1-15,0 0 0,0 0 16,0 0-16,0 0 16,0-1-16,0 1 0,21 0 15,-21 0-15,0 0 0,0 0 0,22-1 16,-22 1-16,0 0 0,0 0 0,0 0 16,-22 21-1,1 0-15,0 0 0,0 0 16,0 21-16,-22 0 0,22 0 0,-21 22 15,21-1-15,-22 0 0,1 1 16,21-1-16,-21 0 0,20 1 0,1-22 16,0 21-16,0 0 0,21-20 15,0-1-15,0 0 0,0 0 0,0 0 16,0 0-16,21-21 0,0 0 16,0 0-16,1 0 0,-1 0 0,0 0 15,0 0-15,21 0 0,-20-21 16,20 21-16,-21-21 0,0 0 0,0 0 15,22-22-15,-22 22 0,0-21 16,-21 21-16,21-22 0,0 1 0,-21 0 16,0-1-16,0 22 0,0-21 0,0 21 15,0 0-15,0-1 0,0 44 32,0-1-32,-21 0 0,21 21 0,-21-21 15,21 22-15,0-22 0,0 21 16,0-21-16,0 22 0,0-22 15,0 0-15,0 0 0,0 0 0,0 1 16,0-1-16,21 0 0,0-21 16,1 0-16,-1 0 0,0 0 15,0 0-15,0 0 0,22-21 0,-22 21 16</inkml:trace>
  <inkml:trace contextRef="#ctx0" brushRef="#br1" timeOffset="209435.11">19494 11536 0,'0'0'0,"0"-21"0,-21 21 31,0 21-15,0 0-16,21 21 0,-21-20 0,21 20 16,0-21-16,0 21 0,0 1 0,-21-1 15,21 0-15,0 22 0,-22-22 16,22 1-16,0-1 0,0 0 0,-21-21 15,21 22-15,0-22 0,0 21 0,0-21 16,0 1-16,0-1 16,0-42 15,0-1-31,0 1 16,0 0-16,21-21 15,1 21-15,-22-1 0,21-20 0,0 21 16,0-21-16,21 20 0,-20-20 15,20 21-15,0 0 0,1 0 0,-1 21 16,0 0-16,1 0 0,-1 0 0,0 0 16,1 0-16,-22 21 0,0 0 15,0 0-15,0 21 0,-21-20 0,21 20 16,-21-21-16,0 21 0,0-20 16,0-1-16,-21 21 0,0-21 0,-21 0 15,21 1-15,-22-1 0,1-21 16,0 21-16,-1 0 0,-20-21 0,20 0 15,1 21-15,0-21 0,21 0 16,-22 0-16,22 0 0,0 0 16,21-21-1,21 21-15,0-21 0,0 0 16,1 0-16,-1-1 0</inkml:trace>
  <inkml:trace contextRef="#ctx0" brushRef="#br1" timeOffset="209715.29">20405 11811 0,'0'-21'0,"0"42"0,-22-63 16,1 42 0,0 0-16,0 0 0,0 0 0,0 0 15,-1 21-15,1 0 0,0 0 0,0 0 16,0 1-16,21 20 0,0-21 15,-21 21-15,21-20 0,0 20 0,0-21 16,0 0-16,0 22 0,0-22 0,0 0 16,21 0-16,-21 0 0,21-21 15,0 21-15,0-21 0,22 0 16,-22 0-16,0 0 0,21 0 0,-21 0 16,22 0-16,-22 0 0,21-21 0,1 0 15,-22 0-15</inkml:trace>
  <inkml:trace contextRef="#ctx0" brushRef="#br1" timeOffset="210247.16">21018 11494 0,'0'0'0,"-21"0"16,0 0 0,21-22 15,0 1-31,0 0 16,0 0-1,21 21-15,0 0 16,-21 21-1,0 0 1,0 0 0,0 1-16,0-1 15,0 0-15,0 0 16,-21-21 0,21-21 30,0 0-46,21 0 16,-21-1-16,22 22 0,-22-21 16,21 21-16,-21 21 31,0 1-15,0-1-16,0 0 15,0 0-15,0 0 0,0 0 0,0 1 16,0-1-16,-21 0 0,21 0 15</inkml:trace>
  <inkml:trace contextRef="#ctx0" brushRef="#br1" timeOffset="210664.16">21696 11134 0,'0'42'31,"21"-21"-31,0 0 0,0 1 16,0-1-16,1 0 0,-1 0 0,21 0 15,-21 0-15,0 22 0,1-22 16,-22 21-16,0-21 0,0 22 16,0-1-16,0-21 0,-22 22 0,1-1 15,0 0-15,-21 1 0,21-1 0,-22 0 16,1 1-16,21 20 0,-22-21 16,1 1-16,21-22 0,0 21 0,-22 1 15,22-22-15,0 0 0,0 0 0,0 0 16,0 0-16,-1 1 0,1-22 15,0 0 1,21-22 0,0 1-16,21 0 15</inkml:trace>
  <inkml:trace contextRef="#ctx0" brushRef="#br1" timeOffset="211244.15">22140 11091 0,'0'0'0,"0"-21"16,0 0-1,21 21-15,1 0 16,-1 0-16,0 0 0,0-21 15,0 21-15,22 0 0,-22 0 0,21 0 16,-21 0-16,22 0 0,-1 0 0,-21 0 16,21 0-16,-20 0 0,-1 0 15,0 0-15,0 0 16,-21 21 0,0 0-1,0 0-15,0 1 0,0-1 0,0 21 16,0-21-16,0 22 0,0-1 15,0 0-15,0-21 0,0 22 16,-21-1-16,21 0 0,0 1 0,0-1 0,0 0 16,0-20-16,-21 20 15,21 0-15,0 1 0,-21-1 0,21 0 16,0 1-16,0 20 0,0-21 0,0 1 16,0 20-16,-22-20 0,22-1 15,0 0-15,0 1 0,-21-1 0,21 0 16,0 1-16,0-22 0,-21 21 0,0-21 15,0 0-15,0 1 0,21-1 16,-22 0-16,1 0 0,0 0 16,0 0-16,0-21 0,0 0 15,-1 22-15,1-22 0,0 0 0,0 0 16,0 0-16,-22 0 0,1 21 0,21-21 16,-21 0-16,-1 0 0,22 0 15,-21 0-15,-1 0 0,22 0 16,-21 0-16,21 0 0,0-21 0,-1 21 15,-20-22-15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B61B-E9D1-48D5-B9AD-F55C7DF31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C25D7-7FAD-4693-8991-9BA5C136A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D78CB-12D9-4E8F-B64F-74D202D2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2F28-3A3A-4042-B823-8DD6987E888B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77135-1095-49FA-9E4F-77006D92A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C01C7-4DBF-4124-8157-3D788525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3C7A-D429-472B-B80B-FD6ABA830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95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6639-9D23-413C-B602-42AA53AD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54929-3B09-44F4-9629-5890E25DF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03070-47B0-4041-A8B8-8E4FF9A7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2F28-3A3A-4042-B823-8DD6987E888B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626AD-0C84-48BA-8A8F-C267B981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49535-C88E-4533-AA24-4AA94AE6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3C7A-D429-472B-B80B-FD6ABA830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45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D1C076-956B-4CFB-8795-CB8E59D24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3FE78-8304-4DD6-8F89-023ADA9AE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CA2C8-39CD-4379-8293-BF9241AE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2F28-3A3A-4042-B823-8DD6987E888B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38036-5B8B-4C38-B030-AD8DF2761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17A21-B917-4E0D-ABB1-6E4413C4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3C7A-D429-472B-B80B-FD6ABA830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91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9AB5-F429-4A4A-BA82-9AFEA3AA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5B9BA-3F8E-4930-B6AF-2BED15226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5B29C-DF78-48D8-AA86-7CD63277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2F28-3A3A-4042-B823-8DD6987E888B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64091-E6B0-4234-B113-C043BB37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14134-B239-418F-9EAE-E783B0BC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3C7A-D429-472B-B80B-FD6ABA830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09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823D-E329-44F5-BD47-96D7D7B2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E28C4-2F65-462A-869E-768B84F1C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C1E3-9645-4C5E-83D4-D75C802E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2F28-3A3A-4042-B823-8DD6987E888B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36042-DA38-47D4-B614-94AF97A2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06BD-FA91-4111-9659-9E60C0FD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3C7A-D429-472B-B80B-FD6ABA830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47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5DFEF-2C41-4580-B2F7-ACAD713F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D312B-FC24-4796-91D2-FD0F73D21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127A9-70E4-4472-92EE-4A13E8ADE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B1F3D-5126-4945-8EA8-AD6C72287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2F28-3A3A-4042-B823-8DD6987E888B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4D899-78B8-4B82-B7A9-0E7E7D5A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7D447-09A5-4CE6-9AF4-6DC08351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3C7A-D429-472B-B80B-FD6ABA830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71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5DC5-2DBD-46CB-8933-3F37B853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2D4F2-AA7D-4AE6-8FA3-1CC2E745D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42C26-305B-46F0-92EE-CD9C617C8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D8C5-40DB-4173-A500-C4ACF006A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03253-6CD1-43DF-806F-BE1867B38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AE7FE-22D3-4C7B-8A10-D3427F27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2F28-3A3A-4042-B823-8DD6987E888B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F19140-1308-4666-AF1A-D04877707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528A6-0D79-473E-AA59-B4C2595B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3C7A-D429-472B-B80B-FD6ABA830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41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DDF11-EEA0-4438-A6A7-3AD7A45B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D299D-8146-4124-9A1C-4831C984E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2F28-3A3A-4042-B823-8DD6987E888B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74A97-FBF6-440E-B67D-475746AA2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DA17D-B03B-4E93-B508-0A0F64D8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3C7A-D429-472B-B80B-FD6ABA830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93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568BA-8680-46BD-B490-484CFE8B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2F28-3A3A-4042-B823-8DD6987E888B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47E63-6601-413D-85DD-4E4525D5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0CDCF-E4B7-494A-A0CF-E29DFB66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3C7A-D429-472B-B80B-FD6ABA830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78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3150-43D9-4FBB-B1B6-869D8024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B402A-B2E1-4520-9313-3A1E0C2A4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0CFE1-76ED-46FE-9791-194475974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04498-6AB9-4756-8304-09BB1805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2F28-3A3A-4042-B823-8DD6987E888B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A4C4E-A429-4E16-A5F1-24F5D59BA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DB0DD-C942-48CA-A896-04FBF232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3C7A-D429-472B-B80B-FD6ABA830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68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23316-8529-41A1-8C6B-D2BBDFCC2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7A42FF-DBDA-40AD-83CF-AEBB857AE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10B2B-58EF-4FB5-902A-FBD1B8B21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2C567-BF4E-45C0-A27F-D06F48A1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2F28-3A3A-4042-B823-8DD6987E888B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BFC26-F6DE-482A-ADCE-4CB1D2DE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8CE9F-8276-45BB-9B41-55CAE457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3C7A-D429-472B-B80B-FD6ABA830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39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9B813-F1F0-46E1-93CE-1DE8ED1D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EDB40-8D12-431A-8681-165AAD809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B7B3A-914E-44B2-8D1F-2F1CDD68E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82F28-3A3A-4042-B823-8DD6987E888B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0F495-111D-42F0-B52E-D2C04F50D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C94F2-811C-4C55-8C6D-DDE0BAD89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33C7A-D429-472B-B80B-FD6ABA830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67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.xml"/><Relationship Id="rId5" Type="http://schemas.openxmlformats.org/officeDocument/2006/relationships/image" Target="../media/image11.emf"/><Relationship Id="rId4" Type="http://schemas.openxmlformats.org/officeDocument/2006/relationships/customXml" Target="../ink/ink11.xml"/><Relationship Id="rId9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BA02-D280-4CF0-96FA-240095C2D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5C0F4-EFDA-4E29-9C06-CBCAE2A12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49C9E1-F1D5-413D-95D1-1B5F3B1506BF}"/>
                  </a:ext>
                </a:extLst>
              </p14:cNvPr>
              <p14:cNvContentPartPr/>
              <p14:nvPr/>
            </p14:nvContentPartPr>
            <p14:xfrm>
              <a:off x="38160" y="91440"/>
              <a:ext cx="6743880" cy="5784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49C9E1-F1D5-413D-95D1-1B5F3B1506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82080"/>
                <a:ext cx="6762600" cy="580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140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BA02-D280-4CF0-96FA-240095C2D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5C0F4-EFDA-4E29-9C06-CBCAE2A12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28ACE9-EBF9-43E7-90AD-44C7840F21AC}"/>
                  </a:ext>
                </a:extLst>
              </p14:cNvPr>
              <p14:cNvContentPartPr/>
              <p14:nvPr/>
            </p14:nvContentPartPr>
            <p14:xfrm>
              <a:off x="30600" y="198000"/>
              <a:ext cx="8404920" cy="509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28ACE9-EBF9-43E7-90AD-44C7840F21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188640"/>
                <a:ext cx="8423640" cy="510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3073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BA02-D280-4CF0-96FA-240095C2D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5C0F4-EFDA-4E29-9C06-CBCAE2A12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2D6530-D36D-4454-AAE8-A23381293D51}"/>
                  </a:ext>
                </a:extLst>
              </p14:cNvPr>
              <p14:cNvContentPartPr/>
              <p14:nvPr/>
            </p14:nvContentPartPr>
            <p14:xfrm>
              <a:off x="159840" y="182880"/>
              <a:ext cx="11864880" cy="652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2D6530-D36D-4454-AAE8-A23381293D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173520"/>
                <a:ext cx="11883600" cy="654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9644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BA02-D280-4CF0-96FA-240095C2D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5C0F4-EFDA-4E29-9C06-CBCAE2A12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60F40B-A4BF-4795-BCC0-F6F0DC85EFD6}"/>
                  </a:ext>
                </a:extLst>
              </p14:cNvPr>
              <p14:cNvContentPartPr/>
              <p14:nvPr/>
            </p14:nvContentPartPr>
            <p14:xfrm>
              <a:off x="122040" y="122040"/>
              <a:ext cx="6408720" cy="583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60F40B-A4BF-4795-BCC0-F6F0DC85EF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112680"/>
                <a:ext cx="6427440" cy="585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068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BA02-D280-4CF0-96FA-240095C2D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5C0F4-EFDA-4E29-9C06-CBCAE2A12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D385B4-826B-4948-A198-0197F1FAD420}"/>
                  </a:ext>
                </a:extLst>
              </p14:cNvPr>
              <p14:cNvContentPartPr/>
              <p14:nvPr/>
            </p14:nvContentPartPr>
            <p14:xfrm>
              <a:off x="251280" y="45720"/>
              <a:ext cx="3231360" cy="655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D385B4-826B-4948-A198-0197F1FAD4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36360"/>
                <a:ext cx="325008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2944A15-2AE4-4931-90F1-55A993A013EC}"/>
                  </a:ext>
                </a:extLst>
              </p14:cNvPr>
              <p14:cNvContentPartPr/>
              <p14:nvPr/>
            </p14:nvContentPartPr>
            <p14:xfrm>
              <a:off x="114120" y="480240"/>
              <a:ext cx="9015120" cy="5905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2944A15-2AE4-4931-90F1-55A993A013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760" y="470880"/>
                <a:ext cx="9033840" cy="59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E8ED991-C7DB-4991-9D69-6A8DC391743E}"/>
                  </a:ext>
                </a:extLst>
              </p14:cNvPr>
              <p14:cNvContentPartPr/>
              <p14:nvPr/>
            </p14:nvContentPartPr>
            <p14:xfrm>
              <a:off x="0" y="3977640"/>
              <a:ext cx="7566840" cy="1653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E8ED991-C7DB-4991-9D69-6A8DC39174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9360" y="3968280"/>
                <a:ext cx="7585560" cy="167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146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BA02-D280-4CF0-96FA-240095C2D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5C0F4-EFDA-4E29-9C06-CBCAE2A12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BFCACC-A087-4D99-9D42-742A458CB26E}"/>
                  </a:ext>
                </a:extLst>
              </p14:cNvPr>
              <p14:cNvContentPartPr/>
              <p14:nvPr/>
            </p14:nvContentPartPr>
            <p14:xfrm>
              <a:off x="45720" y="60840"/>
              <a:ext cx="11407320" cy="6096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BFCACC-A087-4D99-9D42-742A458CB2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51480"/>
                <a:ext cx="11426040" cy="611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267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BA02-D280-4CF0-96FA-240095C2D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5C0F4-EFDA-4E29-9C06-CBCAE2A12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0BFB1E-E8F4-40ED-AFA7-469CA67BE594}"/>
                  </a:ext>
                </a:extLst>
              </p14:cNvPr>
              <p14:cNvContentPartPr/>
              <p14:nvPr/>
            </p14:nvContentPartPr>
            <p14:xfrm>
              <a:off x="68400" y="122040"/>
              <a:ext cx="9106560" cy="5227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0BFB1E-E8F4-40ED-AFA7-469CA67BE5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112680"/>
                <a:ext cx="9125280" cy="524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005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BA02-D280-4CF0-96FA-240095C2D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5C0F4-EFDA-4E29-9C06-CBCAE2A12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C0BAB6-87D2-4F3A-BA32-93205A9AB04E}"/>
                  </a:ext>
                </a:extLst>
              </p14:cNvPr>
              <p14:cNvContentPartPr/>
              <p14:nvPr/>
            </p14:nvContentPartPr>
            <p14:xfrm>
              <a:off x="7560" y="114480"/>
              <a:ext cx="8809200" cy="5532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C0BAB6-87D2-4F3A-BA32-93205A9AB0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105120"/>
                <a:ext cx="8827920" cy="555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342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BA02-D280-4CF0-96FA-240095C2D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5C0F4-EFDA-4E29-9C06-CBCAE2A12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4F93FA-4E86-4C9D-A21A-42750A3B3283}"/>
                  </a:ext>
                </a:extLst>
              </p14:cNvPr>
              <p14:cNvContentPartPr/>
              <p14:nvPr/>
            </p14:nvContentPartPr>
            <p14:xfrm>
              <a:off x="0" y="114480"/>
              <a:ext cx="9228240" cy="4709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4F93FA-4E86-4C9D-A21A-42750A3B32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05120"/>
                <a:ext cx="9246960" cy="472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208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BA02-D280-4CF0-96FA-240095C2D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5C0F4-EFDA-4E29-9C06-CBCAE2A12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3CBB45-4911-4530-889D-4C449B3EE154}"/>
                  </a:ext>
                </a:extLst>
              </p14:cNvPr>
              <p14:cNvContentPartPr/>
              <p14:nvPr/>
            </p14:nvContentPartPr>
            <p14:xfrm>
              <a:off x="68400" y="411480"/>
              <a:ext cx="8992080" cy="4602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3CBB45-4911-4530-889D-4C449B3EE1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402120"/>
                <a:ext cx="9010800" cy="462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464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BA02-D280-4CF0-96FA-240095C2D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5C0F4-EFDA-4E29-9C06-CBCAE2A12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11EFD3-7788-49BF-8F46-5D788CAA5653}"/>
                  </a:ext>
                </a:extLst>
              </p14:cNvPr>
              <p14:cNvContentPartPr/>
              <p14:nvPr/>
            </p14:nvContentPartPr>
            <p14:xfrm>
              <a:off x="251280" y="76320"/>
              <a:ext cx="8755920" cy="3284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11EFD3-7788-49BF-8F46-5D788CAA56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66960"/>
                <a:ext cx="8774640" cy="33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7D51C72-EF4C-47A6-82A9-EBAB41DAC6F4}"/>
                  </a:ext>
                </a:extLst>
              </p14:cNvPr>
              <p14:cNvContentPartPr/>
              <p14:nvPr/>
            </p14:nvContentPartPr>
            <p14:xfrm>
              <a:off x="0" y="419040"/>
              <a:ext cx="12184560" cy="5943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7D51C72-EF4C-47A6-82A9-EBAB41DAC6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409680"/>
                <a:ext cx="12203280" cy="59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D563723-83BF-4B42-BACF-224AC9FD8C65}"/>
                  </a:ext>
                </a:extLst>
              </p14:cNvPr>
              <p14:cNvContentPartPr/>
              <p14:nvPr/>
            </p14:nvContentPartPr>
            <p14:xfrm>
              <a:off x="2743200" y="259200"/>
              <a:ext cx="9441360" cy="6378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D563723-83BF-4B42-BACF-224AC9FD8C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3840" y="249840"/>
                <a:ext cx="9460080" cy="63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D3416E6-9E44-4595-99FC-A0888FCCB10F}"/>
                  </a:ext>
                </a:extLst>
              </p14:cNvPr>
              <p14:cNvContentPartPr/>
              <p14:nvPr/>
            </p14:nvContentPartPr>
            <p14:xfrm>
              <a:off x="7520760" y="5592960"/>
              <a:ext cx="2812320" cy="549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D3416E6-9E44-4595-99FC-A0888FCCB10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11400" y="5583600"/>
                <a:ext cx="2831040" cy="56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7941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BA02-D280-4CF0-96FA-240095C2D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5C0F4-EFDA-4E29-9C06-CBCAE2A12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B4D4C3-19A0-4C72-918D-5570A11E14AC}"/>
                  </a:ext>
                </a:extLst>
              </p14:cNvPr>
              <p14:cNvContentPartPr/>
              <p14:nvPr/>
            </p14:nvContentPartPr>
            <p14:xfrm>
              <a:off x="0" y="15120"/>
              <a:ext cx="12184560" cy="553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B4D4C3-19A0-4C72-918D-5570A11E14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760"/>
                <a:ext cx="12203280" cy="555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820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2021-10-21T04:21:30Z</dcterms:created>
  <dcterms:modified xsi:type="dcterms:W3CDTF">2021-10-22T02:22:21Z</dcterms:modified>
</cp:coreProperties>
</file>