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27T01:38:36.7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16362 11917 0</inkml:trace>
  <inkml:trace contextRef="#ctx0" brushRef="#br0" timeOffset="3531.39">2794 2942 0</inkml:trace>
  <inkml:trace contextRef="#ctx0" brushRef="#br0" timeOffset="8229.02">1460 1884 0,'22'0'32,"-1"0"-17,0 0 1</inkml:trace>
  <inkml:trace contextRef="#ctx0" brushRef="#br0" timeOffset="11078.87">4149 445 0,'0'0'0,"0"-22"0,0 1 16,0 0 0,-22 21 15,22 21-31,0 0 0,0 22 0,0-22 15,0 21-15,0 1 0,-21 20 16,21 1-16,-21-1 0,0 22 0,21-22 16,-21 22-16,0-22 0,21 1 15,-22-1-15,1 1 0,0-1 0,21-20 16,-21-1-16,0 22 0,21-22 16,-21 0-16,-1-21 0,22 22 0,-21-1 15,21-21-15,0 0 16,0 1-16,0-1 0,0 0 0,0-42 31,0 0-31,0-1 16,0 1-16,0-21 0,0 21 15,0-22-15</inkml:trace>
  <inkml:trace contextRef="#ctx0" brushRef="#br0" timeOffset="11421.67">4064 550 0,'21'0'16,"0"0"0,0 0-16,-21 22 15,22-1-15,-1 0 0,-21 21 16,21-21-16,0 43 0,0-22 0,-21 22 15,0-1-15,21 1 0,-21-1 16,22 1-16,-22-1 0,0 1 0,0-22 16,0 22-16,0-22 0,0 0 15,0-21-15,0 22 0,0-1 16,0-21-16,0 22 0,0-22 16,-22 0-16,22 0 0,-21 0 15,21 0-15,0 1 16,-21-22-16,0-22 15,21 1-15,-21 21 16,0-21-16</inkml:trace>
  <inkml:trace contextRef="#ctx0" brushRef="#br0" timeOffset="12081.29">3683 1439 0,'0'0'15,"-21"0"-15,42-21 32,21 21-32,-21 0 0,22 0 0,-1-21 15,0 21-15,22 0 0,-22-21 16,22 21-16,-1-21 0,1 21 0,-1-21 16,1 21-16,-1-22 0,1 22 15,-1-21-15,-20 21 0,20-21 0,-21 21 16,1 0-16,-22-21 0,0 21 15,0 0-15,0-21 0,1 21 16,-22-21 0,0 42 15,0 0-15,-22 0-16,22 0 0,-21 0 15,21 1-15,0-1 0,0 0 0,-21 0 16,21 0-16,0 22 0,0-22 15,0 0-15,0 0 0,0 0 16,0 0-16,21-21 0,0 0 16,1 22-16,-1-22 0,0 0 0,0 0 15,0 0-15,0 0 0,1-22 16,-1 22-16,21-21 0,-21 0 0,0 0 16,1 0-16,-1 0 15,0-1-15,0 1 0,0-21 0,-21 21 16,0-22-16,21 22 0,-21-21 15,22 0-15,-22 20 0,0-20 0,0 21 16,0 0-16,0 0 0,0-1 16,0 44-1,0-1 1,0 0-16,0 21 0,0-21 0,0 1 16,0 20-16,0-21 0,0 21 15,0-20-15,-22-1 0,22 0 16,0 0-16,0 0 0,0 0 0,0 1 15,0-1-15,22-21 16,-1 0 0,0 0-16,0 0 0,0-21 15,0-1-15,1 22 0</inkml:trace>
  <inkml:trace contextRef="#ctx0" brushRef="#br0" timeOffset="12397.11">5673 402 0,'-22'127'31,"22"-84"-31,-21-1 16,21 21-16,-21 1 0,21-1 0,-21-20 15,0 20-15,21 1 0,-21-1 16,-1 1-16,1-22 0,21 0 0,0 1 16,-21-1-16,21-21 0,-21 22 15,21-22-15,0 0 0,0 0 16,0 0-16,0 0 16,21-21-1,0-21 1,0 0-16,1 21 0,-1-21 0</inkml:trace>
  <inkml:trace contextRef="#ctx0" brushRef="#br0" timeOffset="12788.89">5905 910 0,'0'0'0,"0"21"0,0 1 16,0 20-16,0-21 0,0 21 15,0-20-15,0 20 0,-21 0 0,21-21 16,-21 22-16,21-22 0,0 21 16,0-21-16,0 1 0,0-1 0,0 0 15,0 0-15,0 0 0,0 0 0,21-21 16,0 0-16,1 0 0,-1 0 16,0 0-16,0 0 0,0 0 0,22 0 15,-22 0-15,0-21 0,0 0 16,0 0-16,0 0 0,1 0 0,-22-1 15,0-20-15,21 21 0,-21-21 16,0 20-16,0-20 0,0 0 16,0 21-16,0-1 0,0 1 15,0 0-15,0 0 0,-21 0 0,-1 21 16,1 0 0,0 0-16,0 0 0,0 0 15,0 0-15,-1 21 0,1-21 16,0 0-16,0 0 15</inkml:trace>
  <inkml:trace contextRef="#ctx0" brushRef="#br0" timeOffset="13084.71">5588 720 0,'0'0'0,"21"0"15,0 0-15,22 0 0,-1-21 0,0 21 16,1 0-16,20-22 0,-21 1 16,1 21-16,-1 0 0,0 0 15,1-21-15,-1 21 0,0 0 0,-20 0 16,-1 0-16,0 0 0,0 0 15,0 0-15,0 0 0</inkml:trace>
  <inkml:trace contextRef="#ctx0" brushRef="#br0" timeOffset="14565.25">7302 762 0,'0'0'0,"0"-21"32,0 0-32,0 0 15,0-1-15,0 1 16,22 0-16,-1 0 0,0 0 15,-21 0-15,21-22 0,0 22 16,0 0-16,-21 0 0,0-22 0,0 22 16,0 0-16,0 0 15,0 0-15,-21 21 16,0 0-16,0 0 0,-21 21 16,20 0-16,-20 0 0,21 0 0,-21 1 15,-1-1-15,22 0 0,0 0 16,-21 21-16,20-20 0,1-1 0,21 0 15,0 0-15,0 0 0,0 0 16,0 1-16,0-1 0,0 0 16,21 0-16,1 0 0,-1 0 15,0 1-15,0-22 0,0 21 0,22 0 16,-22 0-16,0 0 0,0 0 16,0 1-16,0-1 0,22 0 0,-22 21 15,0-21-15,0 1 0,-21-1 16,0 21-16,21-21 0,-21 0 0,0 1 15,0-1-15,0 21 0,-21-21 16,-21 0-16,21 1 0,-22-1 0,22 0 16,-21-21-16,0 21 0,-1 0 15,1-21-15,0 0 0,-1 0 0,22 0 16,-21 0-16,-1 0 0,1 0 16,21-21-16,-21 0 0,20 0 15,1 0-15,-21-1 0,21 1 0,0-21 16,-1 0-16,1 20 0,0-20 15,21 0-15,-21 21 0,21-22 0,-21 22 16,21-21-16,0 21 0,-21-1 16,21 1-16,21 21 15,0 0 1,21 21-16,-21 1 0,1 20 16,-1-21-16,21 21 0,-21-20 0,0 20 15,1 0-15,-1-21 0,0 22 16,0-22-16,0 21 0,0-21 15,1 1-15,-1-1 0,-21 0 0,21 0 16,0 0-16,0 0 0,0-21 16,1 0-16,-1 0 0,0 0 0,0 0 15,0 0-15,22 0 0,-22 0 16,0 0-16,21-21 0,-21 0 0,22 0 16,-1 0-16,-21 0 0,22-1 15,-22-20-15,21 21 0,-21-21 0,22-1 16,-22 1-16,0 0 0,0 20 15,0-20-15,0 21 0,-21 0 0,0 0 16,0-1-16,0 1 0,22 21 16,-22 21-1,0 1-15,0 20 16,-22-21-16,22 0 0,0 22 16,0-22-16,-21 21 0,21 0 0,0-20 15,0-1-15,0 21 0,0-21 16,0 0-16,0 1 0,0-1 0,0 0 15,21 0-15,1-21 16,-1 21-16,0-21 0,0 0 0,0 0 16,22 0-16,-22 0 15,21-21-15,-21 0 0,22 21 0,-22-21 0,21 0 16,-21-22-16,22 22 0,-22 0 16,21-21-16,-21-1 0,0 22 15,22-21-15,-22-1 0,-21 22 0,21-21 16,-21 21-16,0 0 0,0-1 15,0 44 1,0-1 0,-21 0-16,21 0 0,0 0 0,-21 22 15,21-22-15,-21 21 0,21-21 16,0 22-16,0-22 0,0 0 0,0 0 16,0 21-16,0-20 15,0-1-15,0 0 0,0 0 16,21-21-16,0 21 15,0-21-15,21 0 0,-20 0 16,-1 0-16,0 0 0,21-21 0,-21 0 16,22 21-16</inkml:trace>
  <inkml:trace contextRef="#ctx0" brushRef="#br0" timeOffset="15317.82">8932 1080 0,'0'0'0,"21"-22"0,1-20 0,-22 21 16,0 0-16,0 0 0,0-1 0,0 1 15,-22 21 1,1 0-16,0 0 0,0 0 0,-21 0 16,20 0-16,-20 21 0,0 1 15,21-1-15,-22 0 0,22 21 0,-21-21 16,21 1-16,-1 20 0,1-21 0,0 0 16,0 22-16,21-22 0,0 0 15,0 0-15,0 0 0,0 0 16,0 1-16,21-22 15,0 0-15,22 0 0,-22 0 16,21 0-16,-21-22 0,22 22 16,-1-21-16,-21 0 0,21 0 0,1 0 15,-22 0-15,0-1 0,21 1 16,-20 0-16,-1 0 0,0 0 16,0 0-16,-21-1 0,0 1 0,21 21 15,-21-21-15,21 21 0,-21 21 31,0 0-31,0 1 16,0-1-16,0 0 0,0 21 0,0 1 16,-21-22-16,21 21 0,0 0 15,0 1-15,0-1 0,0 0 0,0 22 16,0-22-16,0 22 0,0-22 0,0 22 16,0-1-16,0 1 0,0-1 15,0 1-15,0-1 0,0 1 16,0-1-16,0-21 0,0 22 15,0-1-15,0 22 0,-21-21 0,0-1 16,21-21-16,0 22 0,-21-22 0,21 22 16,-21-22-16,21-21 0,-22 22 15,22-22-15,0 21 0,0-21 0,0 0 16,-21-21-16,21 22 0,-21-22 0,0 0 16,0 0-16,0 0 15,21-22-15,-43 1 0,22 0 0,0-21 16,0-1-16,-22 1 0,22-21 0,-21-1 15,21 1-15,0-22 0,-1 0 16,22 1-16,0 20 0,0-21 16,0 1-16,0-1 0,0 0 0,0 22 15,0-1-15,22 1 0,-1-1 16,0 1-16,0 21 0,0-1 0,0 1 16,1 0-16,-1 20 0,0-20 15,21 21-15,-21 0 0,22 0 0,-22-1 16,21 1-16,1 21 0,-22 0 15,21-21-15,0 21 0,-20 0 0,20 0 16,-21 0-16,21 0 0,-20 0 0,-1 0 16,21 0-16</inkml:trace>
  <inkml:trace contextRef="#ctx0" brushRef="#br0" timeOffset="16050.4">9821 1164 0,'0'0'15,"21"-21"-15,1 0 0,-1 0 0,0 0 0,0-1 16,-21 1-16,0 0 0,0 0 16,0-21-16,0 20 0,0 1 0,0 0 15,-21 0-15,0 0 0,0 21 16,-1 0-16,1 0 0,0 0 16,-127 42-1,127-21-15,-22 22 16,22-22-16,0 21 0,0 0 15,0-20-15,0 20 0,-1 0 0,22-21 16,0 1-16,-21 20 0,21-21 16,0 0-16,0 0 0,0 1 0,21-22 15,1 21-15,20-21 0,-21 0 0,0 0 16,22 0-16,-1 0 0,-21 0 16,21-21-16,1-1 0,-22 22 0,21-21 15,-21 0-15,1 0 0,-1-21 16,0 20-16,0 1 0,0-21 0,-21 21 15,0 0-15,0-1 0,0 1 16,0 42 15,-21 1-31,0-1 16,21 21-16,-21 0 0,21 1 0,0-1 16,0 22-16,0-1 0,-21 1 15,21-1-15,0 22 0,0-22 0,0 22 16,0 0-16,0-22 0,0 22 15,21-22-15,0 22 0,-21 0 0,0-22 16,0 22-16,0-22 0,0 1 0,0 20 16,-21-20-16,0-22 0,-1 22 15,1-22-15,0 0 0,-21 1 16,21-1-16,-1-21 0,-20 0 0,21 1 0,0-1 16,0 0-16,-1-21 15,1 0-15,0 0 0,0 0 16,0-21-16,21 0 0,0-1 15,0-20-15,0 0 0,0-22 16,0 1-16,0-22 0,0 0 0,21 1 16,0-1-16,0-21 0,0 22 0,1-22 15,-1 0-15,0 21 0,0 1 16,0-1-16,0 0 0,1 22 16,-1 20-16,0-20 0,0 21 0,-21 20 15,21-20-15,0 0 0,1 21 16,-1-1-16,21-20 0,-21 21 0,0 0 15,1 0-15,20-1 0,0 22 16,-21-21-16,22 0 0</inkml:trace>
  <inkml:trace contextRef="#ctx0" brushRef="#br0" timeOffset="16710.09">10329 1164 0,'0'21'0,"21"-42"63,1 0-63,-1 21 0,0-21 0,0 0 15,0 0-15,0-1 0,-21 1 16,22 0-16,-1 0 0,0 0 0,-21 0 16,0-1-16,0 1 15,0 0-15,0 0 16,-21 21-1,0 21-15,-1 0 0,1 0 16,0 1-16,0-1 0,21 21 16,-21-21-16,0 22 0,-1-22 0,22 21 15,0-21-15,0 22 0,0-22 16,0 0-16,0 0 0,0 0 16,0 0-16,22 1 0,-1-22 15,0 0-15,21 0 0,-21 0 16,22 0-16,-22 0 0,21 0 0,1-22 15,-1 22-15,0-21 0,1 0 16,-1 0-16,-21-21 0,21 20 0,1-20 16,-22 0-16,0 21 0,0-22 0,0 22 15,-21 0-15,0 0 0,0 0 16,0-1-16,-21 22 16,0 0-16,0 0 15,0 0-15,0 0 0,-1 22 0,22-1 16,-21 0-16,21 0 0,-21 0 15,21 0-15,0 1 0,0-1 0,0 21 16,0-21-16,0 0 0,0 1 16,0-1-16,21 0 0,-21 0 0,21 0 15,-21 0-15,0 1 0,0-1 16,0 0 0,-21-21-1,0 0-15,0 0 0,0 0 16,0 0-16,-1 0 0,1 0 15,0-21-15,0 0 16,21-1-16,0 1 16,0 0-16,0 0 15,0 0-15,21 0 0</inkml:trace>
  <inkml:trace contextRef="#ctx0" brushRef="#br0" timeOffset="17004.91">11345 656 0,'0'0'0,"0"-21"0,0-21 31,0 21-31,0 42 32,-21 0-32,21 21 0,-21-21 15,21 22-15,0-1 0,-21 22 16,21-22-16,-21 21 0,-1-20 0,22 20 15,0-20-15,0-1 0,-21 0 0,21 1 16,0-1-16,0 0 0,0-21 16,0 1-16,0-1 0,0 0 0,0 0 15,21-21-15,-21 21 16,22-21-16,-1 0 0,0 0 0,0 0 16,0-21-16,0 21 0,1-21 0,-1 0 15,21 0-15</inkml:trace>
  <inkml:trace contextRef="#ctx0" brushRef="#br0" timeOffset="17233.79">11811 974 0,'0'0'0,"-21"-21"16,0 21-16,-1 21 16,1-21-16,21 21 15,-21 0-15,21 21 0,-21-20 16,0-1-16,21 21 0,0-21 0,0 22 15,0-22-15,0 21 0,0-21 16,-21 0-16,21 1 0,0-1 16,0 0-16,0 0 0,21 0 15,0-21-15,0 0 16,0 0-16,0 0 0,22 0 0,-22-21 16,21 0-16</inkml:trace>
  <inkml:trace contextRef="#ctx0" brushRef="#br0" timeOffset="17981.8">12213 995 0,'0'0'0,"0"21"15,-21 0-15,0-21 16,0 21-16,21 1 0,-22 20 16,1-21-16,0 0 0,21 22 0,0-22 15,-21 0-15,21 21 0,0-21 16,0 1-16,0-1 0,0 0 0,0 0 15,0 0-15,21-21 16,0 0-16,0 0 0,1 0 16,-1 0-16,0 0 0,0 0 0,0 0 15,0-21-15,-21 0 16,22 21-16,-22-21 0,0 0 16,0-22-16,0 22 0,0-21 0,0 21 15,0-22-15,0 22 0,21-21 16,-21 21-16,21-1 0,-21 1 15,21 0-15,-21 0 0,21 0 0,0 0 16,1 21-16,-1 0 0,0-22 16,0 22-16,0 0 0,0 0 0,1 0 15,-1 0-15,0 22 0,0-1 0,0 0 16,-21 0-16,0 0 0,21 22 16,-21-22-16,22 0 0,-22 21 0,0-21 15,0 22-15,0-22 0,0 21 16,0-21-16,0 1 0,0-1 0,0 0 15,0 0-15,0 0 16,0-42 31,0 0-47,0-21 16,0 20-16,0 1 0,21-21 15,-21 0-15,21-1 0,0 1 0,0 0 16,0-1-16,1 1 0,-1 0 15,21 20-15,-21-20 0,22 21 0,-22 0 16,21 0-16,0-1 0,-20 22 0,20 0 16,-21 0-16,21 22 0,-20-1 15,-1 21-15,0-21 0,-21 22 0,0-1 16,0-21-16,0 21 16,0 1-16,0-1 0,0 0 0,0 1 15,0-22-15,0 21 0,-21-21 16,21 1-16,0-1 0,-21 0 0,21 0 15,-22 0-15,1-21 0,21 21 16,0-42 15,0 0-15,-21 0-16,21-21 0,0 20 0,0-20 16</inkml:trace>
  <inkml:trace contextRef="#ctx0" brushRef="#br0" timeOffset="18189.68">12615 635 0,'0'0'0,"-21"0"0,0 0 15,21-21 48</inkml:trace>
  <inkml:trace contextRef="#ctx0" brushRef="#br0" timeOffset="18438.54">11282 783 0,'0'0'0,"-21"0"0,-22 21 16,22-21-16,0 0 0,63 0 16,-21-21-1,22 21-15,-1 0 0,0-21 0,1 21 16,-1 0-16,0 0 0,1-21 15,20 21-15,-20 0 0,20 0 0,-21 0 16,1-21-16,20 21 0,-20 0 16,-22 0-16</inkml:trace>
  <inkml:trace contextRef="#ctx0" brushRef="#br0" timeOffset="19369.75">4720 2053 0,'0'0'16,"-21"0"-16,0 0 0,0 0 0,-1 0 15,1 21 1,42-21 15,1 0-31,20 0 0,0 0 0,1 0 16,20 0-16,1 0 0,20 0 15,1 0-15,0 0 0,-1 0 0,1-21 16,21 21-16,21 0 0,-21 0 16,21 0-16,0-21 0,21 21 0,-21 0 15,21 0-15,0 0 0,21 0 0,1 0 16,-22 0-16,21 0 0,1 0 15,-1 0-15,21 0 0,-20 0 0,-1 0 16,-21 0-16,22 0 16,-1 0-16,-21 0 0,21 0 0,-20 0 15,-1 0-15,0 0 0,0 0 16,0 0-16,0 21 0,1-21 0,-22 0 16,21 21-16,-21-21 0,0 0 0,-21 0 15,21 0-15,-22 0 0,22 0 16,-21 0-16,0 0 0,-21 0 0,21 0 15,-43 0-15,22 0 0,-22 0 16,-20 0-16,20 0 0,-21 0 0,-20 0 16,20 0-16,-21-21 0,0 21 15,0 0-15,1 0 0,-22-21 0,21 21 16,-21-21 0,21 21-16,0 0 15</inkml:trace>
  <inkml:trace contextRef="#ctx0" brushRef="#br0" timeOffset="19513.08">11874 2032 0,'22'21'31,"-22"0"-15,21-21-16,0 0 16,0 0-1,0 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27T01:56:58.9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1482 1418 0,'-22'0'0,"1"0"15,0 21 1,0-21-1,42 0 32,0 0-31,0 0 0,22 0-16,-22 0 0,0 0 0,21-21 0,1 21 15,-22-21-15,21 0 16,1 21-16,-1-21 0,0 0 0,-21-1 15,22 1-15,-22-21 0,21 21 16,-21 0-16,1-22 0,-1 1 16,0 0-16,0-1 0,0 1 0,0 0 15,1-1-15,-22 1 0,0 0 16,0-1-16,0 1 0,0 0 0,0 20 16,0 1-16,0-21 0,0 21 15,0 0-15,-22-1 16,1 1-16,0 21 15,0 0-15,0 0 0,0 0 16,-1 0-16,1 0 0,0 21 16,0 1-16,21-1 15,0 0-15,-21 21 0,0-21 0,21 22 16,0-1-16,-22 22 0,22-22 16,0 21-16,0 1 0,0-1 15,0 1-15,0-1 0,0 1 0,0-1 16,-21 22-16,21-21 0,0 41 15,-21-20-15,21 0 0,0-1 0,0 22 16,-21-21-16,0 0 0,0 20 16,21-20-16,-22 21 0,1-21 15,0 20-15,0-20 0,21 0 16,-21-1-16,0 1 0,-1 0 0,22-22 16,0 1-16,0-1 0,0-20 15,0-1-15,0 0 0,0-21 0,22 22 16,-1-22-16,0-21 0,0 21 15,0-21-15,0 0 0,1 0 0,-1 0 16,0-21-16,0 0 0,0 0 16,0-22-16,1 22 0,20-21 0,-21-1 15,0-20-15,0 21 0,1-22 16,-1 1-16,0-1 0,0-21 0,-21 22 16,0-22-16,0-21 15,0 22-15,0-1 0,0 0 0,-21 22 16,0-22-16,0 22 0,-22-1 15,22 22-15,-21-22 0,-22 22 0,22 21 16,0 0-16,-1 0 0,1-1 16,0 22-16,20 0 0,-20 0 0,21 0 15,21-21-15,21 0 32,21 0-32,-20 21 15,20-21-15,0 0 0,1-1 16,-1 1-16,0-21 0,1 21 0,-1-22 15,-21 22-15,43-21 0,-22 21 16,0-22-16,1 22 0,-1-21 16,0 21-16,-21 0 0,22-1 15,-22 1-15,0 0 0,0 0 0,-21 0 16,0 0 0,0 42-1,0 0 1,-21 0-16,21 0 15,0 0-15,-21 1 0,21-1 0,-21 0 16,21 0-16,0 0 16,0 0-16,0 1 0,0-1 15,0 0 1,0-42 15</inkml:trace>
  <inkml:trace contextRef="#ctx0" brushRef="#br0" timeOffset="380.12">2349 931 0,'0'0'0,"-21"0"15,21 22-15,21-22 47,1 0-47,-1 0 16,0-22-16,0 22 0,0-21 0,0 0 16,1 0-16,-22 0 15,0 0-15,-22 21 16,1-22-16,0 22 15,0 0-15,0 0 16,0 0-16,21 22 0,-22-22 16,22 21-16,0 0 0,0 0 15,0 0-15,0 0 0,0 1 16,0-1-16,0 0 16,0 0-16,0 0 0</inkml:trace>
  <inkml:trace contextRef="#ctx0" brushRef="#br0" timeOffset="884.04">2646 1228 0,'0'0'0,"0"21"0,0 0 15,0 0-15,0 0 16,0 1-16,0-1 0,-21 0 16,21 0-16,-22 0 15,22 0-15,0 1 0,-21-22 0,21 21 16,0 0-16,0 0 16,0-42 30,0 0-46,0 0 16,0-22-16,0 22 0,0 0 16,21 0-16,1 0 0,-1-22 0,0 22 15,0 0-15,0 0 0,22 0 16,-22-1-16,21 1 0,-21 21 0,0 0 16,22 0-16,-22 0 0,0 0 15,0 0-15,0 0 0,1 21 0,-1 1 16,-21-1-16,0 0 0,21 0 15,-21 0-15,0 0 0,0 1 16,0-1-16,0 21 0,0-21 16,0 0-16,0 1 0,-21-1 15,21 0-15,0 0 0,0 0 16,0-42 15,0 0-31</inkml:trace>
  <inkml:trace contextRef="#ctx0" brushRef="#br0" timeOffset="1504.2">3662 1164 0,'0'0'0,"0"-63"31,0 42-31,-21 21 16,-1-22-16,1 1 0,0 21 16,0-21-16,0 21 0,0 0 0,-1 0 15,1 0-15,0 0 0,0 0 16,-21 0-16,20 0 0,1 21 16,0 0-16,0 1 0,0-1 15,0 21-15,-1-21 0,1 22 0,21-22 16,0 21-16,-21-21 0,21 22 15,0-22-15,0 0 0,0 21 0,0-21 16,0 1-16,21-1 16,0 0-16,1-21 0,-1 0 0,0 0 15,21 0-15,-21 0 0,1 0 16,20 0-16,-21-21 0,21 0 0,-20-1 16,20 1-16,-21 0 0,0 0 15,0-21-15,1-1 0,20 1 0,-21-22 16,0 1-16,0-1 0,1 1 15,20-1-15,-21 1 0,0-1 0,0 1 16,1 21-16,-22-22 16,21 22-16,-21 21 0,0-22 0,0 22 15,0-21-15,0 21 16,0-1-16,-21 44 16,21-1-1,-22 21-15,22-21 0,-21 22 0,0 20 16,21-21-16,0 22 0,0-1 15,-21 1-15,21-1 0,-21 1 0,21-22 16,0 22-16,0-22 0,0 0 16,0 1-16,0-1 0,0-21 0,0 22 15,21-22-15,0 0 0,0-21 16,0 21-16,1-21 0,-1 0 16,0 0-16,0 0 0,21-21 15,-20 21-15</inkml:trace>
  <inkml:trace contextRef="#ctx0" brushRef="#br0" timeOffset="2460.77">4593 572 0,'0'0'15,"-21"0"-15,0 21 0,21 0 16,-21 0-16,21 0 0,0 0 15,0 1 1,0-1-16,21-21 0,0 0 16,0 0-16,21 0 15,-20 0-15,20 0 0,0 0 0,1-21 16,-1 21-16,0-22 16,1 1-16,-1 0 0,0 0 0,1 0 15,-22 0-15,21-1 0,-21 1 16,0 0-16,-21-21 0,0 21 0,0-22 15,0 22-15,0 0 0,-21-21 16,0 20-16,-21 1 0,21 0 0,-22 21 16,1 0-16,0 0 0,-22 0 15,22 0-15,-22 0 0,1 21 0,-1 0 16,22 1-16,-22-1 16,22 21-16,0 0 0,-1-20 0,22 20 15,0 0-15,0 1 0,21-22 16,0 21-16,0-21 0,0 22 0,0-22 15,0 21-15,21-21 0,0 0 16,0 1-16,22-1 0,-22-21 0,21 21 16,-21-21-16,22 0 0,-22 0 15,21 0-15,-21 0 0,22 0 0,-22 0 16,0 0-16,0 0 0,-21-21 16,-21 21-1,0 0-15,-21 0 0,-1 0 16,1 0-16,0 0 0,-1 21 15,1 0-15,0 0 0,-1 22 16,1-22-16,0 0 0,-1 21 16,22 1-16,-21-1 0,21 0 0,-22 1 15,22-1-15,0 0 0,0-21 0,21 22 16,0-1-16,0 0 0,0-20 16,0 20-16,0-21 0,21 21 0,0-20 15,0-1-15,22 0 0,-1-21 16,0 0-16,1 0 0,20 0 0,1 0 15,20-21-15,-20 0 0,20-1 16,-20 1-16,-1 0 0,1-21 0,-1 21 16,1-22-16,-22 1 15,22 0-15,-22-22 0</inkml:trace>
  <inkml:trace contextRef="#ctx0" brushRef="#br0" timeOffset="2767.6">5313 127 0,'0'0'0,"-64"127"32,64-85-32,0 1 0,-21-1 0,21 22 15,-21-1-15,21-21 0,-21 22 16,0 21-16,21-22 0,0 1 0,-22-1 15,22 22-15,-21-22 0,21 1 16,0-1-16,-21 1 0,21-22 0,-21 0 16,21 1-16,-21-1 0,21 0 15,0-20-15,0-1 0,0 0 0,0 0 16,21-21 0,0 0-16,0-21 15,-21 0-15,21 21 16</inkml:trace>
  <inkml:trace contextRef="#ctx0" brushRef="#br0" timeOffset="3209.34">5270 1312 0,'0'0'0,"0"22"15,22-22 17,-1 0-32,0 0 0,0-22 15,0 22-15,0-21 16,1 0-16,-1 0 0,0 0 0,0 21 16,-21-21-16,0-1 0,21 1 15,-21 0-15,0 0 0,0 0 16,-21 21-1,0 0-15,0 0 0,0 0 16,-1 21-16,1-21 0,0 21 16,21 0-16,-21-21 0,0 21 0,0 1 15,21 20-15,0-21 0,-22 0 16,22 0-16,0 1 0,0-1 0,0 0 16,0 0-16,0 0 0,0 0 15,22-21-15,-1 22 16,0-22-16,0 0 0,0 0 15,0 0-15,22 0 0,-22 0 16,0 0-16,0 0 0,0-22 0,22 1 16,-22 21-16,0-21 0,21 0 15,-20 0-15</inkml:trace>
  <inkml:trace contextRef="#ctx0" brushRef="#br0" timeOffset="3932.44">5905 1080 0,'0'0'0,"-21"21"32,21 0-32,-21 0 0,21 0 15,0 0-15,-21 22 16,21-22-16,-21 0 0,21 0 0,0 0 16,0 1-16,0-1 0,0 0 15,0 0-15,-21 0 0,21 0 16,0-42 31,0 0-32,0 0-15,0 0 0,0 0 0,0-1 16,0 1-16,0-21 16,0 21-16,0 0 0,0-22 0,21 22 15,0-21-15,0 21 0,0-1 16,0 1-16,1 0 0,-1 0 0,0 21 15,21 0-15,-21 0 0,1 0 16,-1 0-16,0 0 0,0 21 0,0 0 16,0 0-16,-21 22 0,22-22 15,-22 0-15,21 0 0,-21 22 0,0-22 16,0 0-16,0 21 0,0-21 0,0 1 16,0-1-16,0 0 15,0 0-15,0 0 16,-21-21-1,-1 0 1,22-21-16,0 0 16,0 0-16,0 0 0,0-1 15,0 1-15,0-21 0,0 21 0,22-22 16,-1 1-16,0 21 0,0-21 16,0-1-16,0 22 0,1-21 0,20 21 15,-21-1-15,21 1 0,-20 21 16,20 0-16,-21 0 0,21 0 15,-20 0-15,-1 21 0,0 1 16,0-1-16,0 21 0,0-21 0,-21 0 16,0 22-16,0-22 0,0 21 15,0-21-15,0 22 0,0-22 0,0 0 16,-21 0-16,0 0 0,21 1 16,0-1-16,-21-21 0,21 21 0,-21-21 15,21 21 1,0-42-1,0 0-15,21 0 16,0-1-16</inkml:trace>
  <inkml:trace contextRef="#ctx0" brushRef="#br0" timeOffset="4332.21">6752 1164 0,'0'0'0,"-21"21"0,21 1 15,0-1 1,42-21 0,-21 0-16,1 0 0,-1 0 15,21-21-15,-21-1 0,22 22 16,-22-21-16,21 0 0,-21 21 0,0-21 16,1 0-16,-1 0 0,0-1 15,0 1-15,-21 0 16,0 0-1,-21 21-15,0 0 0,-22 0 16,22 0-16,0 21 0,0 0 16,-21-21-16,20 21 0,1 1 0,0 20 15,0-21-15,21 0 0,0 0 16,-21 22-16,21-22 0,0 0 0,0 0 16,0 0-16,0 1 0,0-1 0,0 0 15,21 0-15,0 0 16,0-21-16,0 0 0,1 0 0,-1 0 15,21 0-15,-21 0 0,22 0 16,-22 0-16,21 0 0,-21-21 16,22 0-16,-22 0 0,21 0 15,0-1-15</inkml:trace>
  <inkml:trace contextRef="#ctx0" brushRef="#br0" timeOffset="4796.45">7493 995 0,'0'0'16,"0"-21"-16,-21 21 31,0 21-31,21 0 16,-22 0-16,22 0 0,0 1 0,0-1 15,0 21-15,0-21 0,0 0 16,0 1-16,0-1 0,0 21 16,-21-21-16,21 0 0,0 1 15,-21-1-15,21 0 16,0-42 15,0 0-15,0-1-16,0 1 0,0 0 15,0 0-15,0 0 0,0-22 0,21 1 16,0 21-16,1-21 0,-1-1 16,21 22-16,-21-21 0,22 21 15,-1-1-15,-21 1 0,21 21 16,1 0-16,-22 0 0,21 0 0,-21 0 15,1 21-15,-1 1 0,0-1 16,-21 0-16,21 0 0,-21 21 0,0-20 16,0-1-16,0 21 0,0-21 0,0 0 15,0 22-15,0-22 0,-21 0 16,0 0-16,21 0 0,-21-21 0,21 22 16,0-1-16,0-42 31,21-1-16,0 1-15,0 0 16</inkml:trace>
  <inkml:trace contextRef="#ctx0" brushRef="#br0" timeOffset="5144.26">8657 381 0,'0'0'15,"-21"0"-15,0-21 0,0 21 16,-1 0-16,1 0 16,21 21-16,-21 0 0,0 0 15,21 1-15,0-1 0,-21 21 16,0 0-16,21-20 0,-22 20 0,22 21 16,0-20-16,-21-1 0,0 22 15,21-1-15,-21-21 0,21 1 0,0 20 16,-21-20-16,21-1 0,0-21 15,-21 21-15,21-20 0,0-1 0,0 0 16,0 0-16,0 0 0,21-21 16,0 0-1,0 0-15,0 0 0,0 0 16,1-21-16,-1 0 0,0 0 16,0 0-16,0-1 0,0 1 0,1 0 15,-1 0-15,0 0 16,0-22-16</inkml:trace>
  <inkml:trace contextRef="#ctx0" brushRef="#br0" timeOffset="5372.12">8276 783 0,'0'0'16,"-21"0"-16,0 0 0,21 21 0,42-21 31,-21 0-31,0 0 0,1 0 0,20 0 15,0 0-15,-21 0 0,22-21 16,-1 21-16,0 0 0,1 0 16,-22-21-16,21 21 0,-21 0 15,1 0-15,-1 0 0,0-21 16,0 21 0,-21-21-16</inkml:trace>
  <inkml:trace contextRef="#ctx0" brushRef="#br0" timeOffset="7711.62">15917 656 0,'0'-21'15,"0"0"32,-21 21 0,21 21-31,0 0-16,-21-21 0,21 21 15,0 1-15,0-1 0,0 0 0,0 21 16,0 1-16,0-22 0,0 21 16,0 0-16,0 1 0,0-1 0,0 0 15,0 1-15,0-1 0,0 0 16,0 1-16,0-1 0,0 0 0,0-20 16,0 20-16,0 0 0,0 1 15,0-1-15,0 0 0,0 1 0,0-1 16,0 0-16,0 22 0,0-22 15,0 0-15,0 1 0,0 20 16,0-20-16,0-1 0,0 0 0,0 1 16,-21-1-16,21 21 0,-21-20 15,-1-1-15,22 0 0,0 22 0,0-1 16,-21-20-16,21 20 0,-21 1 0,21-22 16,0 22-16,-21-22 0,21 21 15,0-20-15,0-1 0,0 22 0,0-22 16,0 21-16,0-20 0,0 20 15,0 1-15,0-22 0,0 22 0,0-1 16,0-21-16,0 22 0,0-1 0,0-20 16,0 20-16,0-20 15,0 20-15,0-21 0,0 22 0,0-1 16,0 1-16,21-1 0,-21 1 0,0-1 16,21 1-16,-21-1 0,0-20 15,0 20-15,21 1 0,-21-1 0,22-20 16,-22 20-16,0 1 0,0-1 0,0 1 15,0-1-15,21 22 0,-21-22 16,0 1-16,0-1 0,0 1 0,21-1 16,-21 1-16,0-1 0,0 1 15,0-1-15,0 1 0,0-1 0,0 1 16,0-1-16,0 1 0,0-1 0,0 1 16,0-1-16,0 1 15,0-1-15,0 1 0,0 20 0,0-20 16,0 21-16,0-1 0,0-20 0,0 20 15,0-20-15,0-1 0,0 22 0,0-21 16,0 20-16,0 1 0,0-22 16,0 22-16,0-21 0,0-1 0,0 22 15,0-22-15,0 1 0,0-1 0,0 1 16,21-1-16,-21 1 0,0-1 16,21 22-16,-21-22 0,21 1 0,-21-1 15,0 1-15,22-1 0,-22 1 16,0-1-16,0 1 0,21 21 0,-21-22 15,0 1-15,0-1 0,0 1 16,0 20-16,0-20 0,0-22 0,0 22 16,0-1-16,0 1 0,0-1 15,0 1-15,0-1 0,0 1 0,0-1 16,0 1-16,0-1 0,0 1 0,0-22 16,0 21-16,0 1 0,0-1 15,0 1-15,0-1 0,0 1 0,0-1 16,0 1-16,0-1 0,0 1 0,0-1 15,0 1-15,0-22 0,21 22 0,-21-1 16,0-20-16,0 20 16,0 1-16,0-22 0,0 21 0,21 1 0,-21-1 15,0-20-15,21 20 0,-21 1 16,0-1-16,0 1 0,0-22 16,0 22-16,0-22 0,0 21 0,0 1 15,0-1-15,0 1 0,0-22 0,0 22 16,0-1-16,0 1 0,0-1 15,0 1-15,0-1 0,0-20 0,0 20 16,0 1-16,0-22 0,0 21 0,0 1 16,0-1-16,0 1 0,0-1 15,0-20-15,-21 20 0,21 1 0,0-1 16,0 1-16,-21-1 0,21-20 16,0 20-16,0 1 0,-21-1 0,21 1 15,-21-1-15,-1 1 0,22 20 16,0-20-16,-21-1 0,0 1 0,21-1 15,-21-20-15,21 20 0,0 1 0,0-1 16,0 1-16,-21-1 0,21 1 16,0-1-16,0 1 0,-21-22 0,21 21 15,0 1-15,0-22 0,0 22 0,0-22 16,0 22-16,0-1 0,0-21 16,0 22-16,0-1 0,0 1 0,-22-22 15,22 22-15,0-1 0,-21 1 0,21-22 16,0 22-16,-21-1 15,21-21-15,0 22 0,0-22 0,0 22 16,-21-1-16,21 1 0,0-22 0,0 22 16,-21-1-16,21 1 0,0-22 15,0 21-15,0-20 0,0 20 0,0-20 16,0-1-16,0 0 0,0 22 0,0-22 16,0 0-16,0 1 0,0-1 15,0 0-15,0 1 0,21-1 0,-21 0 16,21-20-16,-21 20 0,0-21 15,0 21-15,0-20 0,21-1 0,-21 0 16,0 21-16,0-21 0,0 1 0,0-1 16,0 0-16,0 0 15,0 0-15,0 0 0,0 1 16,0-1 0,0 0-1,0 0 1,0 0-1,0 0 1,0 1-16,0-1 16,-21 0-16,21 0 15,0 0 1,0 0-16,0 1 0,-21-1 16,0 0-16,21 0 15,0 0 1,-21-21-1,21-21 1,0 0 0,0-21-16,0 20 0,0-20 0,0-21 15,0-1-15,0 1 0</inkml:trace>
  <inkml:trace contextRef="#ctx0" brushRef="#br0" timeOffset="8412.4">17526 2265 0,'0'0'15,"-21"0"-15,21-21 0,0 0 0,0-1 16,-21 22-16,21-21 0,0 0 0,0 0 15</inkml:trace>
  <inkml:trace contextRef="#ctx0" brushRef="#br0" timeOffset="9632.7">16616 1376 0,'0'0'0,"-21"0"0,21 21 16,21-21 15,0 0-15,0 0-16,0-21 0,22 0 0,-22 21 16,21-21-16,0-1 0,1 1 15,-1 0-15,22 0 0,-22 0 0,0 0 16,1-1-16,-1 1 0,0-21 15,-21 21-15,1-22 0,-1 22 0,0-21 16,-21 21-16,0-22 0,0 1 16,0 21-16,0-21 0,-21 20 15,21-20-15,-21 21 0,-1 0 16,1 0-16,0-1 0,0 22 16,0-21-16,0 21 0,-1 21 15,1-21-15,21 43 0,-21-1 16,0 0-16,0 22 0,0-1 15,21 1-15,-22 21 0,1-1 0,0-20 16,21 20-16,-21 22 0,21-21 16,-21 21-16,21-22 0,0 22 0,0-21 15,0 0-15,-21 20 0,21-20 16,0 0-16,0 21 0,0-22 16,0 1-16,0 0 0,0-1 0,0-20 0,0-1 15,0 1-15,0-1 16,0-20-16,0-1 0,0 0 0,0 1 15,0-1-15,0-21 0,21-21 0,0 0 16,0 0-16,0 0 16,0-21-16,1-21 0,20 20 0,-21-20 15,0 21-15,22-21 0,-22-1 16,21-20-16,-21 20 0,22-20 0,-22-1 16,0 1-16,0-1 0,-21 1 0,0-22 15,0 22-15,0-1 0,0 22 16,0-22-16,0 1 0,-21-1 15,0 22-15,-22 0 0,22-1 0,0 1 16,-21 21-16,21 0 0,-22-22 16,22 43-16,0-21 0,-21 21 0,20 0 15,1 0-15,0 0 16,42 0 15,0-21-31,1 0 16,-1 21-16,0-21 0,21 0 15,1-1-15,-22 1 0,21 0 0,22 0 16,-22-21-16,0 20 0,22 1 16,-22-21-16,0 21 0,1 0 15,-22-1-15,21 1 0,-21 0 0,1 21 16,-1-21-16,-21 42 31,0 0-15,0 0-16,-21 1 0,21-1 0,-22 0 15,22 21-15,0-21 0,0 1 16,0-1-16,0 0 0,0 0 0,0 0 16,0 0-16,0 1 15,0-44 17,0 1-17,22 0-15</inkml:trace>
  <inkml:trace contextRef="#ctx0" brushRef="#br0" timeOffset="9824.59">17716 995 0,'0'0'0,"-42"0"31,21 0-31,0 0 16,21 21-1,0 0-15,0 0 16,0 1-16,0-1 16,21 0-16,0-21 0</inkml:trace>
  <inkml:trace contextRef="#ctx0" brushRef="#br0" timeOffset="10284.33">17928 1439 0,'0'0'0,"0"22"16,0-1-16,0 0 0,0 64 15,0-64 1,0 0-16,0 0 0,0 0 16,-21-21-16,21 21 0,-21-21 31,21-21-16,0 0 1,0 0-16,0-21 0,0 20 16,0 1-16,0 0 0,0 0 15,21-21-15,0 20 0,0-20 0,0 21 16,22-21-16,-22 20 0,21 1 16,1 0-16,-1 21 0,21 0 0,-20 0 15,-1 0-15,0 0 16,1 21-16,-1 0 0,-21 1 0,0 20 15,1-21-15,-22 21 0,0 1 0,0-22 16,0 21-16,-22 1 0,1-22 16,0 21-16,0-21 0,0 0 0,0 1 15,-1-1-15,1 0 0,0-21 16,21 21-16,-21-21 0,42 0 31,0-21-31,0 21 16,22-21-16,-22 0 0,0-1 15</inkml:trace>
  <inkml:trace contextRef="#ctx0" brushRef="#br0" timeOffset="10820.02">19092 1397 0,'0'0'15,"0"-21"-15,0 0 0,0 0 16,0-1-16,0 1 0,0 0 15,-21 21-15,0-21 0,0 21 16,0 0-16,-1 0 16,1 0-16,0 21 0,0 0 0,0 0 15,-22 22-15,22-22 0,0 21 16,0-21-16,0 22 0,0-1 16,-1 0-16,22-20 0,0 20 15,0 0-15,0-21 0,0 1 0,0-1 16,0 0-16,0 0 0,0 0 15,22-21-15,-1 0 0,0 0 0,0 0 16,0 0-16,0 0 0,1-21 0,-1 0 16,21 0-16,-21 0 0,0-1 15,1-20-15,20 21 0,-21-21 0,0-1 16,0 1-16,1-22 0,20 22 16,-21-21-16,0 20 0,0-20 15,43-107 1,-43 128-16,0 0 0,-21-1 0,0 1 15,21 21-15,-21 0 0,0 63 32,0-21-17,-21 22-15,0-1 0,21 0 0,-21 22 16,0-22-16,21 22 0,-21-22 16,21 0-16,-22 1 0,22 20 0,0-21 15,0-20-15,0 20 0,0 0 0,0-21 16,0 1-16,0 20 0,22-21 15,-1 0-15,0-21 16,0 0-16,0 0 0,0 0 16,22 0-16,-22-21 0</inkml:trace>
  <inkml:trace contextRef="#ctx0" brushRef="#br0" timeOffset="11434.81">20024 1080 0,'0'0'0,"-22"0"0,1 0 16,0 0-16,21 21 0,-21-21 15,21 21-15,0 0 16,21-21 0,0 21-16,0-21 0,1 0 0,20 0 15,-21 0-15,21 0 0,1 0 16,-22 0-16,21-21 0,1 0 0,-22 21 15,21-21-15,-21 0 0,0-1 16,1 1-16,-22 0 0,0 0 0,0 0 16,0 0-16,0-1 0,-22 1 15,-20 21-15,21-21 0,-21 21 0,-1 0 16,1 0-16,0 0 16,20 0-16,-20 21 0,0 0 0,-1 1 15,1-1-15,0 21 0,21-21 16,-1 22-16,1-22 0,0 21 0,0-21 15,0 22-15,21-22 0,0 21 0,0-21 16,0 0-16,0 1 0,0-1 16,21 0-16,0-21 0,0 21 0,0-21 15,1 0-15,-1 0 0,21 0 16,-21 0-16,0 0 0,1 0 0,-1 0 16,0 0-16,-42 0 46,0 0-46,-1 0 0,-20 21 0,0 0 16,21-21-16,-22 22 0,1-1 0,0 0 16,-1 0-16,1 0 0,21 22 15,0-22-15,-1 0 0,1 21 0,21-21 16,0 1-16,0 20 0,0-21 16,21 0-16,1 0 0,-1 1 0,0-1 15,21-21-15,1 21 0,-1-21 16,-21 0-16,21 0 0,1 0 0,-1 0 15,0 0-15,1-21 0,-1 0 0,0-1 16,1 1-16</inkml:trace>
  <inkml:trace contextRef="#ctx0" brushRef="#br0" timeOffset="11720.65">20807 699 0,'0'-85'15,"0"170"-15,-21-170 16,-1 85-16,1 0 0,0 21 0,0 0 16,0 0-16,0 22 0,-1-1 15,1 0-15,0 22 0,0-22 0,0 22 16,21-1-16,-21 1 0,-1-1 16,1 1-16,21-1 0,-21 1 15,0-22-15,21 22 0,0-22 16,-21 0-16,0 1 0,21-1 0,0 0 15,0-21-15,0 1 0,0 20 0,0-21 16,0 0-16,21-21 31,0-21-31,0 0 0,0 0 16</inkml:trace>
  <inkml:trace contextRef="#ctx0" brushRef="#br0" timeOffset="12112.42">20659 1461 0,'0'0'0,"-22"21"15,22 0 1,22-21 0,-1 0-1,0 0-15,21 0 16,-21 0-16,1 0 0,-1 0 0,21 0 15,-21-21-15,0 0 16,1 21-16,-1-22 0,0 22 0,0-21 0,-21 0 16,0 0-16,0 0 15,-21 21 1,0 0-16,0 0 16,-1 0-16,1 21 0,-21 0 15,21 0-15,0-21 0,-1 21 0,1 22 16,0-22-16,21 0 0,0 0 15,-21 0-15,21 1 0,0 20 0,0-21 16,0 0-16,0 0 0,21-21 16,0 22-16,0-1 0,1-21 15,-1 0-15,21 0 0,-21 0 16,0 0-16,1 0 0,20 0 0,-21-21 16</inkml:trace>
  <inkml:trace contextRef="#ctx0" brushRef="#br0" timeOffset="12805.02">21272 1355 0,'0'0'0,"0"-21"16,-21 21 15,21 21-31,0 0 0,-21 0 16,21 0-16,0 0 0,-21 1 15,21-1-15,-21 21 0,21-21 0,0 0 16,0 1-16,0-1 0,0 21 15,0-21-15,0 0 0,0 1 16,-21-22 0,21 21-16,0-42 31,0-1-31,0 1 16,0 0-16,0-21 0,0 21 0,0-1 15,21-20-15,0 21 0,-21-21 16,21 20-16,0 1 0,0-21 0,1 21 15,-1 0-15,0-1 0,21 22 16,-21-21-16,1 21 0,-1 0 0,21 0 16,-21 0-16,0 0 0,1 0 15,-1 21-15,0 1 0,0-1 0,-21 0 16,0 0-16,21 0 0,-21 22 16,0-22-16,0 0 0,0 0 15,0 21-15,0-20 0,0-1 0,-21 0 16,21 0-16,0 0 15,-21-21-15,0 0 0,21 21 16,0-42 0,0 0-1,0 0-15,0 0 16,0-22-16,21 22 0,0 0 0,0-21 16,22 21-16,-22-1 0,0-20 15,21 0-15,1 21 0,-22-1 16,21 1-16,-21 0 0,22 21 0,-22 0 15,0 0-15,0 0 0,-21 21 16,21 0-16,-21 1 0,0 20 16,0-21-16,0 0 0,0 0 15,0 1-15,0 20 0,-21-21 0,21 0 16,0 0-16,-21 1 0,0-1 16,21 0-16,-21-21 0,21-21 46,0 0-30</inkml:trace>
  <inkml:trace contextRef="#ctx0" brushRef="#br0" timeOffset="13188.12">22119 1439 0,'0'0'0,"0"22"0,21-22 32,0 0-17,1 0-15,-1 0 0,0 0 16,0 0-16,0-22 0,0 1 16,1 21-16,-1-21 0,-21 0 15,21 0-15,-21 0 16,0-1-16,-21 22 15,0 0 1,-1 0-16,1 22 0,0-22 16,0 21-16,0 0 0,0 0 15,21 0-15,0 0 0,-22 1 0,22-1 16,0 0-16,0 0 0,0 0 16,0 0-16,0 1 0,0-1 15,22 0-15,-1-21 0,0 0 16,0 0-16,0 0 0,0 0 15,1 0-15,20 0 0,0 0 0,-21 0 16,1 0-16,20-21 0,-21 0 16</inkml:trace>
  <inkml:trace contextRef="#ctx0" brushRef="#br0" timeOffset="13655.85">22691 1334 0,'0'0'0,"0"-22"0,-22 44 46,22-1-46,-21 0 16,0-21-16,21 21 0,0 0 0,0 0 16,-21 1-16,21-1 0,0 0 15,-21 0-15,21 0 0,0 0 0,0 1 16,0-1-16,0 0 16,0-42 15,0 0-16,0-1-15,0 1 0,0 0 16,0 0-16,0 0 0,21-22 16,0 22-16,0 0 0,22-21 15,-22 21-15,21-22 0,-21 22 16,22 0-16,-22 0 0,21 0 0,0 21 16,1 0-16,-1 0 0,0 0 15,1 0-15,-22 21 0,0 0 0,0 21 16,-21-21-16,0 1 0,0 20 15,0-21-15,0 21 0,0-20 0,-21-1 16,21 0-16,-21 21 0,0-21 16,21 1-16,-21-1 0,21 0 0,-22-21 15,22 21-15,-21-21 0,21 21 16,0-42 15,0 0-31,0 0 16,21 0-16,-21-1 0,22 1 15</inkml:trace>
  <inkml:trace contextRef="#ctx0" brushRef="#br0" timeOffset="13947.68">23664 656 0,'0'0'0,"-21"0"0,0 0 0,0 21 15,0 1-15,21-1 0,-22 0 16,1 21-16,21 1 0,0-1 0,-21 0 16,0 1-16,21 20 0,-21-21 15,21 1-15,0-1 0,-21 22 0,-1-22 16,22-21-16,-21 21 0,21 1 0,0-22 16,0 21-16,0-21 0,-21 1 15,21-1-15,0 0 0,0 0 0,0 0 16,0 0-16,21-21 47,0-21-47,1 0 0</inkml:trace>
  <inkml:trace contextRef="#ctx0" brushRef="#br0" timeOffset="14351.98">23982 1207 0,'0'0'0,"-21"0"32,-1 0-32,-20 0 0,21 0 15,0 21-15,0-21 0,-1 21 16,-20 0-16,21-21 0,0 21 0,21 0 16,-21-21-16,-1 22 0,22-1 15,0 0 1,0 0-16,22-21 15,-1 0-15,0 0 0,0 0 16,21 0-16,-20 0 0,-1 0 0,0 0 16,0 0-16,0 21 0,0-21 15,1 21-15,-22 1 16,0-1-16,0 0 16,-22 0-16,1-21 15,0 21-15,0-21 0,0 0 0,0 21 16,-1-21-16,1 0 15,-21 0-15,21 22 0,0-22 0,-1 0 16,1 0 0,21-22 15,0 1-31</inkml:trace>
  <inkml:trace contextRef="#ctx0" brushRef="#br0" timeOffset="14679.81">23199 868 0,'0'0'0,"-22"0"0,22-21 16,43 21-16,-22 0 0,21 0 15,1 0-15,-1 0 0,21 0 16,1 0-16,-1 0 0,1 0 0,-1-21 16,1 21-16,-1 0 0,-20 0 15,-1 0-15,0 0 0,1 0 0,-1 0 16,-21 0-16,0 0 0,1-22 16,-1 22-16,-42 0 46,-1 0-46,1 22 16,0-22-16,0 21 0</inkml:trace>
  <inkml:trace contextRef="#ctx0" brushRef="#br0" timeOffset="15928.15">804 2117 0,'-63'21'0,"126"-42"0,-253 63 16,147-42-1,1 0-15,0 0 0,-1 0 0,22 21 16,0-21-16,0 0 0,0 0 15,21 21 17,42-21-17,-21 0-15,22 0 0,-22 0 0,42 0 16,-20 0-16,-1 22 0,21-22 16,1 0-16,-1 0 0,1 0 15,21 0-15,20 0 0,1 0 16,0 0-16,21-22 0,-21 22 15,21-21-15,0 21 0,21 0 0,0-21 16,22 21-16,-1 0 0,0-21 16,22 21-16,-1 0 0,22-21 0,-22 0 15,43 21-15,-21 0 0,21 0 16,0-22-16,-1 22 0,-20 0 0,21 0 16,-21 0-16,-1-21 0,-20 21 15,-22 0-15,22-21 0,-43 21 0,21-21 16,0 21-16,-20-21 0,-22 21 0,0-21 15,0-1-15,-22 22 0,1-21 16,-21 21-16,-22 0 0,22 0 16,-43-21-16,22 21 0,-22 0 15,-21 0-15,22 0 0,-22 0 0,-21-21 16,21 21-16,-21-21 62,0 0-46</inkml:trace>
  <inkml:trace contextRef="#ctx0" brushRef="#br0" timeOffset="17355.5">16954 2265 0,'0'0'0,"-21"0"0,0 0 15,0 0-15,0 0 16,0 0-16,-1 0 16,1 0-16,0 0 15,0 0-15,0 0 16,21-21-16,0 0 62,21 21-46,0 0-16,0 0 0,0 0 0,1 0 16,-1 0-16,21 0 0,-21 0 15,22 0-15,-1 0 0,0-22 0,22 22 16,-22 0-16,22 0 0,-1 0 16,-21 0-16,22 0 0,-1 0 0,1 0 15,-1 0-15,1 0 0,-1 0 16,1 0-16,-22 0 0,22 0 0,20 0 15,-20 0-15,-1 0 0,22 0 0,-21 0 16,20 0-16,1 0 0,0 0 16,-1 0-16,1 0 0,0 0 15,-1 0-15,1 0 0,0 0 16,-1 0-16,1 0 0,0 0 0,20 0 16,-20 0-16,0 0 0,-1 0 15,22 0-15,-21 0 0,-22 0 0,22 0 16,0 0-16,21 0 0,-22 0 0,1 0 15,21 0-15,0 0 0,-1 0 16,-20 0-16,21 22 0,0-22 0,0 0 16,-22 0-16,22 0 0,0 0 15,0 0-15,0 0 0,-1 0 0,-20 0 16,21 0-16,-21 0 0,-1 0 16,1 0-16,0 0 0,-1 0 15,1 0-15,0 0 0,-1 0 0,1 0 16,0 0-16,-22 0 0,22 0 15,-1 0-15,-20 0 0,-1 0 0,1 0 16,-1 0-16,1 0 0,-1 0 16,-20 0-16,-1 0 0,22 0 0,-22 0 15,0 0-15,1 0 0,-1 0 16,-21 0-16,21 0 0,-20 0 0,20 0 16,-21 0-16,0 0 0,0 0 15,-21-22 1</inkml:trace>
  <inkml:trace contextRef="#ctx0" brushRef="#br0" timeOffset="19932.34">487 4191 0,'-21'-21'47,"-1"21"-47,1-21 15,0 21-15,0 0 0,-21 0 0,20-21 16,-20 21-16,21 0 0,-21-22 16,-1 22-16,22 0 0,-21 0 15,-1 0-15,22-21 0,-21 21 0,84 0 63,1 0-63,20 0 0,1 0 0,20 0 15,1 0-15,0 0 16,-22 0-16,22 0 0,-1 0 0,1 0 16,0 0-16,-22 0 0,22 0 15,0 0-15,-1 0 0,-20 0 0,-1 0 16,22 0-16,-43 0 0,22 0 16,-22 0-16,0 0 0,-20 0 15,-1-21-15,0 21 0,-21-21 16,0 0-1,-21 21-15,0-21 0,-1 21 16</inkml:trace>
  <inkml:trace contextRef="#ctx0" brushRef="#br0" timeOffset="20353.12">1376 3831 0,'0'0'0,"0"21"32,0 1-17,21-22 1,0 21-16,0-21 16,0 0-16,1 0 0,-1 21 0,0-21 15,0 0-15,0 0 16,0 0-16,1 0 0,20 0 0,-21 0 15,0 0-15,0 0 16,1 0-16,-22 21 16,0 0-1,0 0-15,0 1 0,-22-1 16,-20 0-16,21 0 0,-21 21 16,-1-20-16,1 20 0,-22-21 0,22 21 15,0-20-15,-1 20 0,1-21 16,21 21-16,-21-20 0,20-1 15,1 0-15,0-21 0,21 21 0,0 0 32,0-42-1</inkml:trace>
  <inkml:trace contextRef="#ctx0" brushRef="#br0" timeOffset="21299.57">2561 3598 0,'-21'0'16,"0"0"-16,21-21 0,-21 21 15,21-21-15,0 0 0,-22 21 16,22-21-16,0 0 0,0-1 16,0 1-16,0 0 15,0 0-15,22 0 0,-22 0 0,21-1 16,0 1-16,0 0 0,21 0 16,-20 0-16,20 21 0,-21 0 0,21 0 15,1 0-15,-22 0 0,21 21 16,1 0-16,-22 21 0,21-20 0,-21 20 15,0 0-15,1 1 0,-1-22 16,0 21-16,-21 0 0,0 1 0,0-22 16,0 21-16,0-21 0,-21 22 15,0-22-15,-1 0 0,1 0 0,21 0 16,-21 1-16,0-22 0,0 0 0,0 0 31,-1 0-31,22-22 16,0 1-16,0 0 0,0 0 15,0 0-15,0 0 0,0-22 0,0 22 16,0-21-16,0-1 0,22 22 16,-1-21-16,0 0 0,0-1 0,0 1 15,0 0-15,1-1 0,20 22 16,-21-21-16,0 21 0,0-1 0,1 22 16,-1-21-16,0 21 15,0 0 1,-21 21-16,0 1 15,0-1 1</inkml:trace>
  <inkml:trace contextRef="#ctx0" brushRef="#br0" timeOffset="21875.88">3323 3598 0,'21'0'15,"0"0"1,-21-21-16,22 21 0,-1-21 16,0 21-16,0-21 0,0 0 15,0 0-15,1-1 0,-1 1 0,0 21 16,0-21-16,0 0 0,0 0 15,-21 0-15,22-1 0,-1 22 16,-21-21 0,-21 21 31,-1 0-16,22 21-31,0 1 31,-21-22 0,0 0 94,0 21-93</inkml:trace>
  <inkml:trace contextRef="#ctx0" brushRef="#br0" timeOffset="24833.23">3641 3514 0,'21'0'0,"0"0"16,0 0-16,0 0 0,0 0 15,1 0-15,-1-21 0,0-1 16,0 22-16,0-21 0,0 0 0,1 0 16,-22 0-16,21 21 15,-21-21-15,0-1 0,0 1 0,0 0 16,0 0-16,-21 0 16,-1 21-16,1-21 0,0 21 15,0 0-15,0 0 0,-22 0 16,22 0-16,-21 21 0,0 0 15,-1-21-15,22 42 0,-21-21 0,-1 1 16,1 20-16,0-21 0,21 21 16,-1-20-16,1 20 0,0 0 0,0-21 15,21 22-15,-21-22 0,21 0 16,0 0-16,0 0 0,0 1 0,0-1 16,21 0-16,0-21 0,0 0 15,22 21-15,-22-21 0,0 0 0,21 0 16,-21 0-16,22 0 0,-1 0 15,0-21-15,-20 21 0,20-21 0,0 21 16,1-21-16,20-1 16,-21 1-16,-20 0 0,20-21 0,0 21 15,1-1-15</inkml:trace>
  <inkml:trace contextRef="#ctx0" brushRef="#br0" timeOffset="25136.06">4360 2900 0,'0'0'15,"21"-21"-15,-21-22 0,0 22 0,0 0 16,0 0-16,0 0 0,0 42 31,-21 0-31,0 0 0,21 22 16,-21-22-16,21 21 16,-21 0-16,0 1 0,21 20 0,0-20 15,-22 20-15,22 1 0,-21-1 16,21-21-16,-21 22 0,21-1 0,0-20 15,0-1-15,0 0 0,0 1 0,0-22 16,0 21-16,0-21 0,0 1 16,0-1-16,21 0 0,0-21 15,1 0-15,-1 0 16,0 0-16,0-21 0,0 0 16,0-1-16,-21 1 0,22 0 15,-22 0-15,21-21 0</inkml:trace>
  <inkml:trace contextRef="#ctx0" brushRef="#br0" timeOffset="26724.43">4212 3344 0,'0'0'15,"-21"0"-15,0 0 0,0 0 0,-1 0 16,22 22 0,43-22-1,-22 0-15,0 0 0,0 0 16,22 0-16,-1 0 0,0-22 15,1 1-15,20 21 0,-21-21 16,1 21-16,20-21 0,-20 0 16,-1 0-16,0 21 0,1-22 0,-22 1 15,21 21-15,-21 0 0,-21-21 0,21 21 16,-21 21 15,0 0-31,0 22 16,0-22-16,0 0 0,-21 21 0,21-20 15,0-1-15,-21 21 0,21-21 16,0 22-16,-21-22 0,21 21 16,0-21-16,0 0 0,0 1 0,0-1 15,0 0-15,0 0 0,21 0 16,0-21-16,0 0 0,1 0 16,20 0-16,-21 0 15,0 0-15,0 0 0,1 0 0,20-21 16,-21 0-16,0 0 0,0 0 15,1-1-15,-1-20 0,0 21 0,0-21 16,0-1-16,0 1 0,-21 0 0,22-1 16,-1 1-16,-21 21 0,21-22 15,-21 22-15,0 0 0,21 0 0,-21 0 16,0 0-16,0 42 31,0 0-31,0 21 16,0-21-16,-21 22 0,21-22 15,-21 21-15,21 1 0,0-1 0,0-21 16,-21 21-16,21 1 0,0-22 16,0 0-16,0 0 0,0 22 0,0-22 15,0 0-15,21-21 16,0 0-16,0 0 0,0 0 16,22 0-16,-22 0 0,0 0 0,21 0 15,-21-21-15,22 0 0,-22-1 16,0 1-16,21 0 0,-20-21 0,-1 21 15,0-22-15,0 22 16,-21-21-16,0-1 0,0 22 0,0 0 16,0 0-16,0 0 0,0 0 15,0-1-15,-21 22 0,0 0 0,0 0 16,-1 0-16,1 0 0,0 0 16,21 22 15,0-1 0,0 0 32,0 0-48,0 0-15,0 0 16,0 1-16,0-1 0,0 0 15,21-21 17,0 0-32,1 0 0,-1 0 15,0 0-15,0-21 0,0 21 16,0-21-16,1 21 0,-1-22 0,-21 1 16,21 21-16,0-21 15,0 21-15,0 0 0,-21-21 0,22 21 16,-1 0-1,-21 21-15,0 0 16,0 0-16,0 1 0,0-1 16,-21 21-16,-1-21 0,22 0 15,0 1-15,0 20 0,0-21 0,0 0 16,0 0-16,0 1 0,0-1 16,0 0-16,0 0 0,22-21 15,-1 0-15,0 0 16,0 0-16,0 0 0,0 0 0,1 0 15,-1 0-15,0 0 0,0-21 16,21 0-16,-20 0 0,-1-1 16,0 1-16,0 0 0,0 0 0,0-21 15,-21-1-15,22 22 0,-1-21 16,-21-1-16,0 22 0,21-21 0,-21 21 16,21 0-16,-21-1 0,0 1 0,0 0 15,0 42 1,-21 0-16,21 1 15,-21 20-15,21-21 16,0 0-16,0 22 0,-21-22 0,21 21 0,-22-21 16,22 22-16,0-22 15,0 0-15,0 0 0,0 0 0,-21 0 16,21 1-16,0-1 16,-21-21-1,21-21 1,0-1-16,0 1 15,0 0-15,0 0 0,0 0 0,0-22 16,0 1-16,21 0 0,0-1 16,1 1-16,-1 0 0,0-1 0,21 1 15,1 21-15,-22 0 0,21 0 0,0-1 16,1 22-16,-1 0 0,0 0 16,-20 0-16,20 22 0,-21-1 0,0 0 15,0 0-15,1 21 16,-22-20-16,0 20 0,0 0 0,0 1 15,0-22-15,0 21 0,0-21 0,0 0 16,-22 22-16,22-22 0,-21-21 16,21 21-16,0 0 0</inkml:trace>
  <inkml:trace contextRef="#ctx0" brushRef="#br0" timeOffset="27196.16">7980 2731 0,'21'-22'0,"-42"44"0,42-65 0,0 43 16,-21-21-16,0 42 31,0 0-31,-21 22 0,0-22 16,0 21-16,-1 1 0,1 20 0,21-21 15,-42 22-15,21-22 0,0 22 16,21-1-16,-22 1 0,1-22 0,21 0 16,-21 22-16,21-43 0,0 21 15,0 1-15,0-22 0,0 0 16,21 0-16,0 0 0,1-21 0,-1 0 15,0 0-15,0 0 0,0 0 16,0 0-16,1 0 0,-1-21 0,0 0 16,0 0-16,-21 0 0</inkml:trace>
  <inkml:trace contextRef="#ctx0" brushRef="#br0" timeOffset="27896.76">7832 3217 0,'-43'0'0,"86"0"0,-107 0 16,43 0-16,0 0 0,21 22 31,21-22-15,21 0-16,1 0 0,-22 0 15,42-22-15,-20 1 0,-1 21 0,21-21 16,-20 21-16,20-21 0,-20 0 0,-1 21 16,21-21-16,-20-1 0,-22 22 15,21-21-15,1 21 0,-22 0 0,0 0 16,0 0-16,-21 21 15,-21 1 1,0-1-16,21 0 16,-21 0-16,-1 21 0,1-20 15,0-1-15,21 0 0,0 0 0,-21 0 16,21 0-16,0 1 0,0-1 16,0 0-16,21 0 15,0-21-15,0 0 0,1 0 0,20 0 16,-21 0-16,21-21 0,1 0 15,-22 0-15,21-1 0,1 1 0,-22 0 16,21-21-16,0 21 0,-20-1 16,20-20-16,-21 21 0,0 0 0,0 0 15,1-1-15,-1 1 0,-21 0 16,-21 21 15,21 21-31,-22 0 16,22 1-16,-21 20 0,0 0 15,21 1-15,0-1 0,0 0 0,-21 1 16,21 20-16,0-21 0,-21 22 16,21-22-16,0 22 0,0-1 0,0-20 15,0 20-15,0 1 0,0-22 0,0 21 16,0 1-16,0-22 0,0 22 16,0-22-16,0 0 0,0 1 0,0-1 15,-21-21-15,-1 22 0,1-22 0,0 0 16,0 0-16,-21 0 15,20-21-15,-20 0 0,0 0 0,-1 0 16,1 0-16,0-21 0,-1 21 0,1-21 16,21 0-16,-21 0 0,20-1 15,-20 1-15,21-21 0,21 21 0,0 0 16,0-1-16,0-20 0,0 21 0,0 0 16,0 0-16,21-22 0,0 22 15,0 0-15,1-21 0,-1 20 0,21-20 16,0 0-16</inkml:trace>
  <inkml:trace contextRef="#ctx0" brushRef="#br0" timeOffset="28203.58">9398 3006 0,'0'0'16,"-21"0"-16,0 21 0,-1 0 0,22 0 15,-21 0-15,0 1 0,21 20 0,0 21 16,-21-20-16,0 20 0,0 1 16,21-22-16,0 22 0,-22-1 0,1 1 15,0-1-15,21 1 0,-21-1 16,21-21-16,-21 22 0,0-1 0,21-20 16,0 20-16,0-20 0,-22-1 15,22 0-15,0-21 0,0 22 16,0-22-16,0 0 0,0 0 15,22-42 1,-22 0-16,0 0 16,0 0-16,21-1 0,-21-20 0,21 0 15</inkml:trace>
  <inkml:trace contextRef="#ctx0" brushRef="#br0" timeOffset="28500.41">9207 3429 0,'0'0'0,"0"-42"0,22-1 16,-22 1-16,0 21 0,0-21 15,21 20-15,-21 1 0,0 0 16,21 0-16,0 0 0,0 0 0,0-1 16,1 22-16,-1-21 0,0 21 15,0 0-15,0 0 0,0 0 0,22 0 16,-22 0-16,0 0 0,0 0 0,-21 21 16,0 1-16,0-1 0,0 21 15,0-21-15,0 22 0,0-22 0,-21 21 16,0-21-16,0 22 0,0-22 15,-1 0-15,-20 0 0,21 0 0,0 0 16,0-21-16,-1 22 0,44-44 47,-1 22-31,-21-21-16,21 0 0,0 0 0,0 0 15</inkml:trace>
  <inkml:trace contextRef="#ctx0" brushRef="#br0" timeOffset="28884.37">9842 3239 0,'0'0'0,"22"0"16,-1 0 0,0 0-16,0 0 0,0-22 15,0 22-15,1-21 0,-1 21 16,0-21-16,21 21 0,-21-21 15,1 0-15,-1 21 0,0-21 0,-21-1 16,21 1-16,-21 0 0,0 0 16,0 0-16,-21 21 15,0 0-15,0 0 16,-1 0-16,1 0 0,0 21 16,-21 0-16,21 0 0,-1 0 0,1 22 15,0-22-15,0 21 0,21-21 0,0 22 16,0-22-16,0 0 0,0 21 15,0-20-15,0-1 0,21 0 16,0 0-16,0-21 16,1 0-16,-1 0 0,0 0 15,0 0-15,0 0 0,0 0 0,1 0 16,-1-21-16,0 0 0,0 21 16,0-21-16,0-1 0,-21 1 0,22 21 15,-22-21-15,21 0 0</inkml:trace>
  <inkml:trace contextRef="#ctx0" brushRef="#br0" timeOffset="29064.26">10477 3281 0,'0'0'0,"0"21"0,0 21 31,-21-42-31,21 22 0,-21-22 16,0 0-1,0 0-15,0 0 16,-1 0 0</inkml:trace>
  <inkml:trace contextRef="#ctx0" brushRef="#br0" timeOffset="30376.36">3598 4509 0,'0'-22'0,"-21"22"16,0 0-1,21 22-15,-21-1 0,0 0 16,-1 21-16,22-21 0,-21 22 0,0 20 16,21-20-16,-21 20 0,0-21 15,21 22-15,0-1 0,-21-20 0,-1 20 16,22-20-16,-21-1 0,21-21 15,0 21-15,0-20 0,-21-1 16,21 0-16,0 0 0,21-21 16,0 0-1,1-21-15,-1 0 16,0 0-16,0-1 0,0 1 0,22-21 16,-22 0-16,0-1 0,21 1 0,-21 0 15,22-22-15,-22 22 0,0-1 16,21 1-16,-20 0 0,-1 21 0,0-1 15,0 1-15,0 21 16,-21 21-16,0 22 0,0-22 16,0 21-16,0 1 0,0-1 15,0 21-15,0-20 0,0-1 0,0 0 16,0 1-16,0-22 0,0 21 16,0-21-16,21 22 0,1-22 0,-1 0 15,0 0-15,0-21 16,0 0-16,22 0 0,-22 0 15,0 0-15,21-21 0,-21 0 0,22 0 16,-22 0-16,21-1 0,1-20 16,-22 21-16,21-21 0,-21-22 0,22 22 15,-22-22-15,0 1 0,0-1 16,0 22-16,-21-22 0,0 1 0,0 21 16,0-22-16,0 22 0,-21 21 0,0-22 15,0 22-15,0 0 0,-1 21 16,-20 0-16,21 0 0,-21 0 0,20 0 15,1 21-15,0 0 16,0 0-16,0 1 0,0-1 0,21 0 16,0 21-16,0-21 0,0 1 15,0-1-15,0 21 0,0-21 0,0 0 16,0 1-16,21-1 0,-21 0 16,21 0-16,0-21 0,0 21 0,22-21 15</inkml:trace>
  <inkml:trace contextRef="#ctx0" brushRef="#br0" timeOffset="30740.47">4593 5017 0,'0'0'0,"21"21"31,0-21-31,1 0 16,-1 0-16,0 0 15,0-21-15,0-1 0,0 22 0,22-21 16,-22 0-16,21 0 0,-21 0 15,1 0-15,-1-1 0,0 1 0,-21 0 16,0 0-16,0 0 0,-21 0 16,0 21-16,-1 0 15,1 0-15,-21 0 0,21 0 0,0 0 16,-22 21-16,22 0 0,0 0 16,0 0-16,-22 22 0,43-1 0,-21-21 15,0 21-15,21 1 16,0-22-16,0 21 0,0-21 0,0 1 15,0-1-15,0 0 0,21 0 0,0 0 16,1-21-16,20 21 16,-21-21-16,21 0 0,-20 0 0,20 0 15,-21-21-15,21 21 0,1-21 16,-1 0-16,-21 0 0,22 0 0,-1-22 16,-21 22-16</inkml:trace>
  <inkml:trace contextRef="#ctx0" brushRef="#br0" timeOffset="31264.18">5482 4339 0,'0'-42'0,"0"84"0,0-105 0,0 42 0,-21 21 31,0 0-31,21 21 0,-21 0 16,21 21-16,0-21 0,0 22 15,-22-1-15,22 0 0,-21 1 0,21-1 16,0 0-16,0 22 0,0-22 15,0 1-15,-21 20 0,21-21 0,-21 1 16,21-1-16,0 0 0,0-20 16,0-1-16,0 0 0,0 0 15,0 0-15,0-42 32,0 0-32,0 0 0,0 0 15,0-1-15,0-20 0,0 0 16,0-1-16,21 1 0,0 0 0,0 21 15,1-22-15,-1 1 0,0 21 16,0 0-16,0-1 0,22 1 0,-22 0 16,21 21-16,-21 0 0,22 0 0,-22 0 15,0 0-15,21 0 0,-21 21 16,1 0-16,-1 1 0,0-1 0,-21 0 16,0 21-16,0 1 0,0-22 15,0 21-15,0 0 0,-21 1 16,0-22-16,-1 21 0,-20 1 0,21-22 15,-21 0-15,-1 0 0,1 0 16,21 0-16,-22 1 0,22-22 0,-21 0 16,21 0-16,0 0 0,-1 0 15,1 0-15,21-22 32,0 1-32,21 0 15,1 0-15,-1 0 0</inkml:trace>
  <inkml:trace contextRef="#ctx0" brushRef="#br0" timeOffset="31868">6244 4614 0,'0'0'0,"21"-21"16,-21 0-16,21 21 16,1-21-16,-1 0 0,0 0 15,0-1-15,0 1 0,0 0 0,1 0 16,-1 0-16,0-22 0,0 22 16,-21 0-16,0 0 0,0 0 15,0 0-15,0-1 0,-21 22 16,0 0-16,0 0 0,-1 0 0,-20 0 15,21 0-15,-21 22 0,20-1 16,-20 0-16,21 0 0,0 21 0,0-20 16,-1-1-16,1 21 0,21-21 15,0 0-15,0 1 0,0-1 0,0 0 16,0 0-16,21 0 0,1 0 0,-1-21 16,0 22-16,0-22 15,0 0-15,0 0 0,1 0 0,-1 0 16,21 0-16,-21 0 0,0 0 15,1 0-15,-1 0 0,0-22 16,-21 1 0,-21 21-1,0 0-15,-1 0 0,1 21 0,-21-21 16,21 22-16,0-1 0,-22 0 16,22 21-16,0-21 0,0 22 0,-22-1 15,22 0-15,0 1 0,21-1 0,-21 0 16,21 1-16,0-1 0,0-21 15,0 0-15,0 22 0,0-22 0,21-21 16,0 21-16,0 0 0,1-21 16,-1 0-16,21 0 0,-21 0 15,22 0-15,-1-21 0,-21 0 0,21 0 16,1 0-16,-1-1 0,0-20 16,22 0-16,-22-1 0</inkml:trace>
  <inkml:trace contextRef="#ctx0" brushRef="#br0" timeOffset="32144.36">7048 4318 0,'0'0'0,"22"-42"0,-22-22 0,0 22 16,0 0-16,0-1 0,0 22 0,0 0 15,0 0-15,-22 21 0,1 0 16,0 0-16,0 21 16,21 21-16,-21-21 0,0 22 0,21 20 15,0-20-15,-22 20 0,1 1 16,0-22-16,21 21 0,-21 1 0,21-1 15,0 1-15,-21-1 0,21-20 0,-21 20 16,21-20-16,0-1 0,0 0 16,0 1-16,0-22 0,0 0 0,0 0 15,0 0-15,0 0 0,0-42 32,21 0-17,-21-21-15,21 21 16,0-22-16</inkml:trace>
  <inkml:trace contextRef="#ctx0" brushRef="#br0" timeOffset="32548.13">7048 4699 0,'-21'21'0,"42"-42"0,-42 63 16,21-20-16,0-1 15,0 0-15,0 0 0,0 0 16,21-21-1,1 0-15,-1 0 0,0 0 16,0 0-16,0-21 0,0 21 16,1-21-16,-1 0 0,-21 0 15,21-1-15,0 1 0,0 0 0,-21 0 16,0 0-16,0 0 0,0-1 0,0 1 16,0 0-16,-21 21 15,0 0 1,0 0-16,0 21 15,-1 0-15,22 1 0,-21 20 0,21-21 16,-21 21-16,21-20 0,-21 20 0,21 0 16,0-21-16,0 22 15,0-22-15,0 21 0,0-21 0,0 1 16,0-1-16,0 0 0,21-21 0,0 21 16,0-21-16,1 0 0,-1 0 15,21 0-15,-21 0 0,22 0 0,-22-21 16,21 21-16,0-42 0,1 20 15,-1 1-15,0-21 0,1 21 0,-1-22 16</inkml:trace>
  <inkml:trace contextRef="#ctx0" brushRef="#br0" timeOffset="34149.24">7810 4614 0,'0'-21'0,"0"42"0,0-63 0,-21 42 32,0 0-17,21 21-15,-21 0 0,21 1 16,-21-1-16,21 0 0,-21 21 0,21-21 15,0 22-15,0-22 0,0 21 16,0-21-16,0 22 0,0-22 0,-22 0 16,22 21-16,0-20 0,0-1 15,0 0-15,0-42 32,22 0-17,-22-1-15,21 1 0,-21-21 16,0 21-16,21-22 0,0 1 15,0 0-15,-21-1 0,21 22 16,1-21-16,-1 21 0,0 0 0,0-1 16,0 1-16,0 0 0,1 21 15,-1 21 1,-21 0-16,0 1 0,0-1 0,0 0 16,21 0-16,-21 0 0,0 22 15,0-22-15,21 0 0,-21 21 0,0-21 16,0 22-16,21-22 0,-21 0 0,21 0 15,-21 0-15,22 1 0,-22-1 16,21-21 0,0 0-1,0-21-15,-21-1 16,21 1-16,0 0 0,-21 0 0,22 0 16,-1-22-16,0 1 0,-21 21 15,21-21-15,0 20 0,0-20 0,1 21 16,-1 0-16,0 0 0,0-1 0,0 1 15,0 0-15,1 21 0,-1 0 16,-21 21 0,0 0-16,0 1 15,0-1-15,0 0 0,0 0 0,0 21 16,0-20-16,0-1 0,21 21 0,-21-21 16,21 0-16,-21 22 15,21-22-15,-21 0 0,21-21 0,1 21 16,-1 0-16,21-21 0,-21 0 0,0 0 15,22 0-15,-22 0 0,21 0 16,1 0-16,-22-21 0,21 0 0,0 0 16,-20 0-16,20 0 0,-21-1 0,21-20 15,-20 21-15,-1-21 0,0 20 16,-21-20-16,21 0 0,0 21 0,-21-1 16,0-20-16,0 21 0,0 0 15,0 0-15,-21 21 16,0 0-16,0 0 0,0 0 15,-1 0-15,1 21 16,0 0-16,0 0 0,0 0 0,21 0 16,0 22-16,-21-22 0,21 0 0,0 21 15,0-20-15,0 20 0,0-21 16,0 0-16,21 22 0,0-22 0,0 0 16,0 0-16,22-21 0,-22 21 0,21-21 15,-21 0-15,22 0 0,-1 0 16,-21 0-16,21 0 0,1-21 0,-22 21 15,21-21-15,-21 0 0,22 0 16,-22-22-16,0 22 0,0-21 0,0 21 16,1-22-16,-1 22 0,0-21 0,0 21 15,0-1-15,-21 1 16,0 0-16,0 0 0,0 0 0,0 42 47,0 0-47,-21 0 0,0 0 0,0 1 15,21-1-15,-21 21 0,-1-21 0,22 22 16,0-22-16,-21 0 0,21 21 16,-21-21-16,21 1 0,-21-1 0,21 0 15,0 0-15,0 0 0,0 0 16,0-42 15,0 0-31,21 0 16,0 0-16,0-22 0,-21 22 0,22 0 15,-1-21-15,21-1 0,-21 22 0,22-21 16,-22 21-16,21 0 0,0-1 16,1 1-16,-1 0 0,-21 0 0,0 21 15,1 0-15,-1 0 0,0 0 16,-21 21 0,0 0-16,0 0 0,0 1 0,0-1 15,0 0-15,0 21 0,0-21 0,0 1 16,0-1-16,0 0 0,21 0 15,-21 0-15,0 0 0,21 1 16,0-22-16,1 21 0,-1-21 0,0 0 16,0 0-16,0 0 15,22 0-15,-22 0 0,0-21 0,21-1 16,-21 1-16,22 0 0,-22-21 16,21 21-16,-21-22 0,22 1 0,-22 0 15,0-22-15,21 22 0,-20-1 0,-1-20 16,-21-1-16,0 22 0,21-21 15,-21-1-15,0 22 0,0-1 0,0 1 16,0 0-16,0 21 0,0-1 16,-21 22-16,21-21 0,-21 21 15,-1 21-15,22 1 16,-21-1-16,21 21 0,0-21 16,0 22-16,0 20 0,0-21 0,0 1 15,0 20-15,0-20 0,0 20 0,0-21 16,0 1-16,0-1 0,0 0 15,0 1-15,21-1 0,-21-21 0,22 22 16,-1-22-16,-21 21 0,21-21 0,0 0 16,0 1-16,0-22 15,1 0-15,-1 0 0,0 0 16,0-22-16,-21 1 16,21 0-16,0 0 0,1 0 0,-1 0 15,0-1-15,0-20 0,0 21 16,0-21-16,1 20 0</inkml:trace>
  <inkml:trace contextRef="#ctx0" brushRef="#br0" timeOffset="34452.07">10520 4339 0,'0'0'0,"-21"21"0,42-21 31,0 0-15,0 0-16,0 0 0,22 0 0,-1 0 15,-21-21-15,21 21 0,1 0 0,-1 0 16,-21-21-16,22 21 0,-22 0 16,0 0-16,0-21 0,0 21 0,0-21 15,1 21-15,-22-21 16,0-1-1,-22 22 17,1 0-32,0 0 0</inkml:trace>
  <inkml:trace contextRef="#ctx0" brushRef="#br0" timeOffset="36980.28">17992 3175 0,'0'0'0,"-22"0"15,22-21 1,0 0-16,0 0 0,0-1 15,0 1-15,0 0 16,0 0-16,22 21 0,-22-21 0,21 0 16,0-1-16,21 22 0,-21-21 0,22 21 15,-22 0-15,21 0 0,1 0 16,-1 0-16,0 0 0,-21 21 0,22 1 16,-22-1-16,0 21 0,0 0 15,0 1-15,-21-1 0,0 0 0,0 22 16,0-22-16,-21 22 0,0-22 15,0 0-15,-21 1 0,20-1 16,1-21-16,-21 22 0,21-22 0,0 0 16,-1 0-16,1-21 0,21-21 31,0 0-31,0 0 16,0-1-16,21-20 0,1 21 0,-1-21 15,0-1-15,21 1 0,-21 0 16,22-1-16,-22 1 0,21 0 0,1-1 15,-1 1-15,0 0 0,1 20 16,-1 1-16,-21 0 0,21 0 0,-20 0 16,-1 21-16,0 0 0,0 0 0,0 0 15,-21 21 1,21 0-16,-21 0 0</inkml:trace>
  <inkml:trace contextRef="#ctx0" brushRef="#br0" timeOffset="37584.31">18859 3408 0,'22'-21'15,"-1"0"1,0-1-16,0 1 0,-21 0 16,21 0-16,0 0 0,1-22 0,-1 22 15,0 0-15,0-21 0,0 21 16,-21-1-16,0 1 0,0 0 15,0 0-15,0 0 0,-21 21 32,0 21-32,0 0 0,0 0 15,-1 0-15,22 22 0,-21-22 16,0 21-16,0 1 0,21-1 0,0 0 16,0-21-16,0 22 0,0-22 15,0 21-15,0-21 0,0 1 0,0-1 16,21-21-16,0 21 0,0-21 15,1 0-15,20 0 0,-21 0 0,21 0 16,-20 0-16,20-21 0,0 0 16,1-1-16,-1 1 0,0 0 15,1-21-15,-1 21 0,-21-22 0,21 1 16,-20 0-16,20-1 0,-21 1 16,0 0-16,0-1 0,-21-20 0,22 20 15,-22 1-15,21-21 0,-21 20 16,21 1-16,-21 0 0,21 20 0,-21 1 15,0 0-15,0 0 0,0 42 16,0 0 0,0 0-16,0 22 0,0-1 0,-21 0 15,0 1-15,0-1 0,21 0 16,-22 22-16,1-22 0,21 1 0,0-1 16,-21 0-16,21 1 0,-21-1 15,21 0-15,0-21 0,0 22 0,0-22 16,0 0-16,0 0 15,21-21-15,0 0 0,0 0 16,1 0-16,-1 0 0,0-21 16,0 0-16,-21 0 0,0 0 15,21-1-15</inkml:trace>
  <inkml:trace contextRef="#ctx0" brushRef="#br0" timeOffset="37763.56">19558 3090 0,'-21'0'0,"42"0"0,-21 0 47,21 0-47,0 0 16,0 0-16,22 0 0,-22 0 16,0 0-16,21 0 0,1 0 0,-22 0 15,21 0-15,-21 0 0</inkml:trace>
  <inkml:trace contextRef="#ctx0" brushRef="#br0" timeOffset="38956.25">20256 3090 0,'-21'0'31,"0"0"-15,21 22-16,0-1 0,0 0 15,0 0-15,0 0 0,0 0 16,0 22-16,0-22 0,0 0 0,0 21 16,0-20-16,0-1 15,0 0-15,0 0 0,0 0 0,0 0 16,0 1-16,0-1 16,21-21-16,0 0 0,1 0 15,-1 0-15,0 0 0,0 0 0,0 0 16,-21-21-16,43-1 0,-22 1 15,0 0-15,0 0 0,0 0 0,0 0 16,1-22-16,-1 22 0,0-21 16,0-1-16,0 22 0,-21-21 0,21 21 15,1 0-15,-1-1 0,-21 1 16,0 0-16,0 42 31,-21 0-15,-1 1-16,22-1 0,-21 0 0,0 21 15,0-21-15,0 22 0,21-22 16,0 21-16,-21-21 0,21 1 0,0-1 16,0 21-16,0-21 0,0 0 15,0 1-15,21-22 0,0 0 16,0 21-16,21-21 0,1 0 0,-22 0 16,21 0-16,1 0 0,-1-21 15,0 21-15,-21-22 0,22 1 0,-1 0 16,-21 0-16,22-21 15,-22 20-15,0-20 0,0 0 0,0 21 16,-21-22-16,0 22 0,0 0 0,0 0 16,0 0-16,0-1 0,-21 22 15,0-21-15,0 21 16,0 0-16,21 21 16,0 1-16,0-1 15,0 0-15,0 0 0,0 0 0,0 0 16,0 1-16,0-1 0,0 0 15,0 0-15,0 0 0,21 22 0,-21-22 16,21 0-16,-21 0 0,21-21 16,-21 21-16,0 0 0,21 1 15,0-22-15,1 21 0,-1-21 16,0 0-16,0 0 0,0 0 0,0 0 16,22 0-16,-22 0 0,21 0 0,-21-21 15,1 21-15,20-22 0,-21 1 16,0 0-16,0-21 0,1 21 0,-1-22 15,0 22-15,0-21 0,0-1 16,0 22-16,-21-21 0,0 21 0,0 0 16,22-1-16,-22 1 0,0 0 0,0 42 31,0 0-15,-22 1-16,22 20 15,-21-21-15,21 0 0,-21 22 0,21-22 16,0 0-16,-21 21 0,21-21 0,-21 1 15,21-1-15,-21 0 0,21 0 16,0 0-16,0 0 16,0-42 15,0 0-31,0 0 16,0 0-16,21 0 0,-21-22 0,21 22 15,0-21-15,0-1 0,22 22 0,-22-21 16,21 21-16,0 0 0,1-22 15,-22 22-15,21 21 0,1-21 16,-22 21-16,21 0 0,-21 0 16,0 0-16,1 21 0,-22 0 0,21 0 15,-21 1-15,0-1 0,0 21 0,0-21 16,0 22-16,0-1 0,0-21 16,0 21-16,0-20 0,-21 20 0,21-21 15,0 0-15,-22 0 0,22 1 16,0-1-16,0-42 47,0-1-47</inkml:trace>
  <inkml:trace contextRef="#ctx0" brushRef="#br0" timeOffset="39563.62">24088 2604 0,'0'-85'31,"0"64"-31,0 42 16,-22-21-1,1 42-15,0-21 0,21 22 16,-21-22-16,0 21 0,0 1 0,-1-1 16,22 0-16,-21 1 15,0-1-15,0 0 0,0 1 0,21-22 16,-21 21-16,21-21 0,-22 22 0,22-22 16,0 0-16,0 0 0,0 0 15,0 0-15,0 1 0,0-1 16,22-21-1,-1 0-15,-21-21 16,21-1-16,0 22 0,-21-21 16</inkml:trace>
  <inkml:trace contextRef="#ctx0" brushRef="#br0" timeOffset="40388.17">23622 2963 0,'21'0'47,"21"0"-47,-20 0 0,20 0 0,-21 0 15,21 0-15,22 0 0,-22 0 16,22-21-16,-22 21 0,22-21 0,-1 21 16,-21-21-16,22 21 0,-22-21 15,22 21-15,-22 0 0,0-21 0,-20 21 16,20 0-16,-21 0 0,0-22 15,-21 44 17,-21-1-17,0 0-15,0 0 0,21 0 0,-21 0 16,21 1-16,-22-1 0,22 0 16,0 0-16,0 0 0,0 0 0,0 1 15,0-1-15,22-21 16,-1 0-16,0 21 0,21-21 0,-21 0 15,22 0-15,-1 0 0,-21 0 16,22 0-16,-1-21 0,0 0 0,1 21 16,-1-22-16,0 1 0,1 21 0,-22-21 15,21 0-15,-21 0 16,0 0-16,1-1 0,-1 1 0,0 0 16,-21 0-16,0 0 0,0 0 15,0 42 16,-21 0-15,0 0-16,-1 0 0,1 0 0,21 1 16,0 20-16,-21-21 0,0 21 15,21-20-15,0 20 0,-21 21 0,0-20 16,-1-1-16,22 0 0,0 22 16,-21-22-16,0 22 0,21-22 0,-21 0 15,21 1-15,0 20 0,-21-20 16,0-1-16,21 0 0,-22 1 15,22-1-15,0 0 0,0-21 0,0 22 16,0-1-16,0-21 0,0 0 16,0 22-16,0-22 0,0 0 15,-21-21 17,0-21-32,0 0 0,0 0 0,0-1 15,-22 1-15,22-21 0,0 21 0,0-22 16,0 1-16,-1 21 0,22-21 15,0-1-15,0 1 0,0 0 0,0-1 16,0 1-16,0 0 16,0-1-16,22 1 0,-1 21 0,0-22 15,0 22-15,0 0 0,22 0 0,-22 0 16,21 21-16,-21-21 0,22-1 16,-1 22-16,0-21 0,1 0 0,-22 21 15,21-21-15,0 0 0</inkml:trace>
  <inkml:trace contextRef="#ctx0" brushRef="#br0" timeOffset="40723.98">25506 2879 0,'0'0'16,"0"-21"-16,-21 42 31,21 0-16,0 0-15,-22 0 0,22 22 16,-21-1-16,21 0 0,0 1 0,-21 20 16,21 1-16,-21-1 0,21 1 0,-21-1 15,0 1-15,21-1 0,-22 1 16,1-22-16,0 21 0,21-20 16,-21-1-16,0 22 0,21-22 0,0 0 15,0-21-15,0 22 0,0-1 16,-21-21-16,21 0 0,0 1 0,0-1 15,21-21 17,-21-21-32,21-1 0,-21 1 15,0 0-15,21-21 0,0 21 16,-21-22-16</inkml:trace>
  <inkml:trace contextRef="#ctx0" brushRef="#br0" timeOffset="41051.79">25379 3217 0,'0'0'0,"0"-127"32,0 106-32,0 0 0,0 0 0,0 0 15,0 0-15,21-1 16,0 1-16,0 21 0,22-21 0,-22 21 16,21-21-16,0 21 0,-20 0 15,20 0-15,0 0 0,-21 0 0,1 21 16,-1 0-16,0 0 0,-21 1 15,0-1-15,0 0 0,0 0 0,-21 0 16,0 0-16,-1-21 0,1 22 0,0-1 16,0-21-16,0 21 15,0 0-15,-1-21 0,1 0 0,0 21 16,0-21-16,0 0 16,0 0-1,42-21 16,0 21-31,0 0 16,0-21-16</inkml:trace>
  <inkml:trace contextRef="#ctx0" brushRef="#br0" timeOffset="41479.54">25929 3048 0,'42'0'16,"-20"0"-16,-1 0 16,0-21-16,0 21 0,0-21 15,22 21-15,-22 0 0,0-21 16,0 21-16,21-22 0,-20 22 0,-1-21 16,0 0-16,21 21 0,-21-21 0,1 0 15,-1 21-15,-21-21 0,21-1 16,-21 1-16,-21 21 31,0 0-31,-1 0 16,1 0-16,0 0 0,0 21 15,0 1-15,0-1 0,-22 0 0,22 0 16,21 0-16,-21 0 0,0 1 16,21-1-16,-21 21 0,21-21 15,0 0-15,0 1 0,0-1 0,0 0 16,0 0-16,21-21 15,0 0-15,0 0 0,0 0 0,0 0 16,1 0-16,-1 0 0,0 0 16,0 0-16,0 0 0,0-21 15,1 21-15,-1-21 0,0 21 16,-21-21-16,21 21 0,0-22 0</inkml:trace>
  <inkml:trace contextRef="#ctx0" brushRef="#br0" timeOffset="41656.44">26585 3175 0,'0'0'0,"-42"0"31,21 0-31</inkml:trace>
  <inkml:trace contextRef="#ctx0" brushRef="#br0" timeOffset="42807.9">15092 3514 0,'0'0'0,"-21"0"16,-1 0-16,1 0 0,0 0 16,0 0-16,0 0 0,0 0 0,-1 0 15,1 0-15,0 0 0,21-21 31,42 21-31,-20 0 16,20 0-16,21 0 0,1 0 16,-1 0-16,1 0 0,21 0 0,-1 0 15,22 0-15,-21 0 0,21 0 0,-22 0 16,22 0-16,0 0 0,0 0 16,-22 0-16,1 0 0,0 0 15,-22 0-15,1 0 0,-22 0 0,-21 0 16,0 0-16,1 0 0,-44-22 31,1 22-31,0 0 0,0-21 0,-21 21 16,20 0-16,-20-21 0,21 21 15,-21-21-15,20 21 0,1 0 0,0 0 16,0 0 0,21-21-16,21 21 15,0 0 1,0 0-16,1 0 0,20 0 15,0 0-15,-21 0 0,22 0 0,-22 0 16,21 0-16,-21 0 0,22 0 16,-22 0-16,0 0 0,0 21 0,0 0 15,-21 0-15,0 22 16,0-22-16,0 0 0,-21 0 0,0 21 16,0-20-16,-21-1 0,-1 21 0,22-21 15,-21 0-15,-1 1 0,1-1 16,21 0-16,-21 0 0,20 0 15,1-21-15,21 21 0,0 1 16</inkml:trace>
  <inkml:trace contextRef="#ctx0" brushRef="#br0" timeOffset="43775.37">18986 4106 0,'0'0'0,"22"-105"16,-22 83-1,0 1-15,0 0 0,0 0 16,0 42 0,0 21-1,-22 1-15,22-1 16,-21 0-16,0 22 0,21-1 0,-21-20 16,21 20-16,-21 1 0,0-1 15,-1-20-15,1 20 0,0 1 0,0-22 16,0 21-16,-22-20 0,22 20 0,0-20 15,0-22-15,0 21 16,0-21-16,-1 22 0,1-22 0,0-21 16,0 21-16,0-21 0,0 0 15,-1 0-15,1-21 0,21 0 16,-21-1-16,0 1 0,21 0 0,0-21 16,0 21-16,0-22 0,0 1 15,0 0-15,0-1 0,0 1 0,0 0 16,0-1-16,0 1 0,21 0 15,0-1-15,0 22 0,-21-21 0,22 21 16,-1-1-16,0 22 0,0 0 16,0 22-1,0-1-15,-21 0 0,22 0 0,-1 21 16,-21-20-16,21 20 0,0 0 16,-21 1-16,21-1 0,0-21 0,-21 21 15,22 1-15,-1-22 0,-21 21 16,21-21-16,0 1 0,0-1 0,-21 0 15,21-21-15,1 0 0,-1 0 0,0 0 16,0 0-16,0 0 0,0-21 16,1 0-16,20-1 0,-21-20 0,0 21 15,22 0-15,-22 0 0,0-22 16,0 22-16,21-21 0,-20 21 0,-1-22 16,-21 22-16,21 0 0,-21 0 15,21 0-15,-21-1 0,0 44 31,-21-1-31,0 0 16,21 0-16,0 0 0,-21 0 0,21 1 16,-22 20-16,22-21 0,0 0 0,0 0 15,0 1-15,0-1 0,0 0 16,-21 0-16,21 0 0,0-42 47,21 0-47,-21 0 0</inkml:trace>
  <inkml:trace contextRef="#ctx0" brushRef="#br0" timeOffset="44132.17">19473 4106 0,'-42'43'31,"42"-22"-31,0 0 0,0 0 16,21 0-16,0-21 16,0 0-16,1 0 0,20 0 15,-21 0-15,0 0 0,22 0 0,-22 0 16,0-21-16,0 0 0,0 21 16,-21-21-16,0 0 0,0 0 15,0-1-15,-21 1 16,0 0-16,-21 21 0,20 0 0,-20-21 15,21 21-15,-21 0 0,20 0 16,-20 0-16,21 21 0,0-21 0,-22 21 16,22 0-16,0 1 0,21-1 15,-21 21-15,21-21 0,-21 0 0,21 1 16,0 20-16,0-21 0,0 0 16,0 0-16,0 1 0,21-1 0,0-21 15,21 21-15</inkml:trace>
  <inkml:trace contextRef="#ctx0" brushRef="#br0" timeOffset="44539.93">20235 4382 0,'0'0'0,"-21"0"31,0 0-31,0 0 0,0 0 16,-1 0-16,1 21 0,-21 0 15,21-21-15,-22 21 0,22 0 0,0 0 16,0 1-16,0-22 0,21 21 16,0 0-16,0 0 15,0 0-15,21 0 16,0-21-16,0 22 0,0-22 16,1 0-16,-22 21 0,21-21 15,0 21-15,0-21 0,0 21 0,0-21 16,1 21-16,-22 0 0,0 1 15,0-1 1,0 0-16,-22 0 16,1-21-1,-21 0-15,21 21 0,-22-21 0,22 0 16,-21 0-16,0 21 0,20-21 0,-20 0 16,21 0-16,0 0 0,0-21 15,-1 21-15,22-21 0,0 0 0,0 0 16,0 0-16,0-1 15,22-20-15,-1 21 0</inkml:trace>
  <inkml:trace contextRef="#ctx0" brushRef="#br0" timeOffset="44851.75">20764 4043 0,'0'0'0,"0"-21"15,22-22 1,-22 65 0,0-1-16,0 21 15,-22-21-15,22 22 0,-21-1 0,0 0 16,21 1-16,-21-1 0,0 0 16,21 1-16,-21-1 0,-1 0 0,1 1 15,21-1-15,-21 0 0,0-21 16,0 22-16,21-22 0,0 0 15,0 21-15,0-20 0,0-1 0,0 0 16,0 0-16,0 0 16,21-21-16,0 0 15,0 0-15,0-21 0,22 0 0,-22 0 16,0 0-16</inkml:trace>
  <inkml:trace contextRef="#ctx0" brushRef="#br0" timeOffset="45043.64">20553 4424 0,'0'0'0,"-21"0"0,-1 0 0,1 0 15,0 0-15,42 0 32,0 0-32,1 0 0,20 0 15,-21 0-15,21 0 0,1 0 16,-1 0-16,0 0 0,1-21 0,-22 0 15,21 21-15,1-22 0,-22 22 0</inkml:trace>
  <inkml:trace contextRef="#ctx0" brushRef="#br0" timeOffset="45508.38">22119 4085 0,'0'0'16,"-21"0"-1,21 21 1,-21 1-16,0-1 0,-1 0 16,-20 0-16,21 21 0,0-20 0,-22 20 15,1-21-15,0 21 0,-1 1 16,1-22-16,0 0 0,-1 21 0,1-20 15,0-1-15,21 0 0,-22 0 16,22-21-16,0 21 0,0-21 16,0 0-16,42 0 31,0 0-31,0-21 16,0 21-16,0 0 0,1 0 0,-1 0 15,0 0-15,0 0 0,21 0 0,-20 0 16,-1 0-16,0 21 0,0-21 15,0 21-15,0-21 0,22 22 0,-22-1 16,0-21-16,0 21 0,0-21 16,-21 21-16,22 0 0,-1-21 0,0 0 15,-21 21-15,21-21 16,0 0-16,0 0 31,-21-21-31</inkml:trace>
  <inkml:trace contextRef="#ctx0" brushRef="#br0" timeOffset="46164">22564 4064 0,'0'0'0,"0"-21"0,-22 21 31,22 21-31,-21 0 0,21 0 0,0 22 16,-21-1-16,0 0 0,21 1 15,-21-1-15,0 0 0,-1 1 0,1-1 16,21 0-16,-21 1 0,0-1 0,0-21 16,0 22-16,21-22 0,0 0 15,0 0-15,0 0 0,-22-21 0,22 21 16,22-21-1,-22-21 1,21 0-16,0 21 0,0-21 16,0 0-16,22 0 0,-22-1 15,0-20-15,21 21 0,-21 0 0,1 0 16,20-22-16,-21 22 0,0 0 16,0 21-16,1 0 0,-1 0 0,0 0 15,-21 21-15,0 0 16,0 0-16,0 1 0,0-1 15,0 0-15,-21 21 0,21-21 0,-21 1 16,21-1-16,0 21 0,0-21 16,0 0-16,0 1 0,21-1 15,0 0-15,0-21 0,0 0 16,0 0-16,1 0 16,-1 0-16,0-21 0,0 21 0,0-21 15,0-1-15,1-20 0,-1 21 16,0 0-16,0-22 0,0 1 0,0 0 15,1-1-15,-1-20 0,0 21 0,-21-22 16,0 1-16,0 20 0,0 1 16,0 0-16,0-1 0,0 22 0,-21 0 15,0 0-15,-1 0 0,1 21 16,0 0-16,0 0 0,0 21 0,0 0 16,21 0-16,0 0 0,-22 0 15,22 1-15,0 20 0,0-21 16,0 0-16,0 0 0,0 1 0,0 20 15,0-21-15</inkml:trace>
  <inkml:trace contextRef="#ctx0" brushRef="#br0" timeOffset="46519.8">23283 4530 0,'0'21'31,"21"-21"-15,1 0-16,-1 0 0,0 0 16,0-21-16,0 21 0,0-21 0,1 21 15,20-22-15,-21 22 0,0-21 16,0 0-16,1 0 0,-1 21 0,-21-21 16,0 0-16,0-1 0,0 1 15,-21 21 1,-1 0-16,1 0 0,0 0 0,-21 21 15,21 1-15,-1-1 0,1 0 16,0 0-16,0 0 0,0 22 0,0-22 16,21 0-16,0 0 15,0 21-15,0-20 0,0-1 0,0 0 16,0 0-16,21 0 0,0 0 16,21 1-16,-21-22 0,1 0 15,20 0-15,-21 0 0,0 0 0,22 0 16,-1-22-16</inkml:trace>
  <inkml:trace contextRef="#ctx0" brushRef="#br0" timeOffset="47012.8">24066 4022 0,'0'0'0,"0"-43"16,0-41-1,-21 105 1,0 0-16,0 21 0,21-20 15,-21 41-15,21-21 0,-21 22 16,-1-22-16,22 22 0,0-22 0,0 0 16,-21 22-16,21-22 0,-21-21 15,21 22-15,0-1 0,0-21 0,0 0 16,-21 1-16,21-1 0,0 0 0,-21-21 16,0 0 15,21-21-31,0 0 0,0-1 15,0 1-15,0 0 16,21 0-16,0 0 0,-21 0 0,21-22 16,21 22-16,-20-21 0,-1 21 15,0-1-15,21 1 0,-21 0 0,22 0 16,-1 0-16,-21 21 0,22 0 0,-22 0 16,0 21-16,21 0 0,-21 0 15,-21 0-15,0 1 0,22 20 0,-22-21 16,0 21-16,0-20 0,0-1 15,0 0-15,-22 21 0,1-21 0,21 1 16,-21-1-16,0 0 0,0-21 0,0 21 16,-1-21-16,1 0 15,0 21-15,0-21 0,0 0 0,0 0 16,-1 0-16,1 0 0,-21 0 0,21 0 16,0 0-16,-1 0 0,-20-21 15,21 21-15,0-21 0,21 0 0</inkml:trace>
  <inkml:trace contextRef="#ctx0" brushRef="#br0" timeOffset="47864.24">25252 4403 0,'0'0'0,"-21"0"0,-1 0 15,1 0 1,21-21-1,21-1 1,1 1-16,-1 21 16,21-21-16,-21 0 0,0 0 0,22 21 15,-22-21-15,21-1 16,-21 1-16,1 0 0,-1 0 0,-21-21 16,0 20-16,0 1 0,0-21 15,0 21-15,-21 0 0,-1 21 0,1-22 16,0 22-16,0 0 0,0 0 0,-22 0 15,22 22-15,0-22 0,0 21 16,0 0-16,0 21 0,-1-21 0,1 22 16,0-22-16,21 21 0,0-21 15,0 22-15,0-22 0,0 21 0,0-21 16,0 1-16,0-1 0,0 0 0,21 0 16,0-21-16,1 21 0,-1-21 15,0 0-15,21 0 0,-21 0 16,1 0-16,20 0 0,-21 0 15,0 0-15,-21-21 16,0 0-16,-21 21 16,-21-21-16,21 21 0,-22 0 15,22 0-15,-21 0 0,-1 21 0,22 0 16,-21-21-16,0 21 0,20 0 16,-20 1-16,21-1 0,0 21 0,0-21 15,-1 22-15,1-1 0,21-21 0,-21 21 16,21 1-16,0-1 0,0-21 15,0 22-15,21-22 0,0 0 0,1 0 16,-1 0-16,21-21 0,0 0 16,1 0-16,-22 0 0,21 0 15,22 0-15,-22-21 0,0 21 0,1-21 16,20-21-16,-20 20 0,20-20 16,-21 21-16</inkml:trace>
  <inkml:trace contextRef="#ctx0" brushRef="#br0" timeOffset="48147.99">26225 4043 0,'0'0'0,"22"-64"0,-22 22 16,0 21-16,0-21 0,0 20 15,0 1-15,-22 21 0,1 0 0,0 0 16,-21 0-16,21 0 16,-1 43-16,1-22 0,-21 21 0,21 0 15,0 22-15,-1-1 0,1-20 0,0 20 16,0 1-16,0-22 0,0 22 15,-1-22-15,1 0 0,21 1 0,0-1 16,-21 0-16,0 1 0,21-22 16,0 21-16,0-21 0,0 0 0,0 1 15,0-1-15,0 0 0,0 0 0,0 0 32,21-21-32,0 0 0,0-21 0,1 21 15,20-21-15,-21 0 16,0 0-16</inkml:trace>
  <inkml:trace contextRef="#ctx0" brushRef="#br0" timeOffset="50184.41">26077 4657 0,'-21'0'31,"42"0"0,0 0-15,1 0-16,-1 0 0,0 0 15,0-21-15,21 21 0,-20-22 0,-1 22 0,21-21 16,-21 0-16,0 21 16,1-21-16,-1 0 0,0 0 0,0-1 15,0 1-15,-21 0 0,0 0 16,0 0-16,0 0 0,-21 21 16,0 0-16,0 0 15,-22 0-15,22 21 0,0 0 16,0 0-16,0 0 0,0 22 0,-1-22 15,1 0-15,21 21 0,0-21 16,0 1-16,0 20 0,0-21 0,0 0 16,0 0-16,21 1 0,1-1 15,-1 0-15,0-21 0,0 21 16,0-21-16,22 0 0,-22 0 0,21 0 16,-21 0-16,22 0 0,-1-21 15,-21 0-15,21 21 0,1-21 0,-22-1 16,21-20-16,-21 21 0,22 0 0,-22 0 15,21-22-15,-21 22 0,22 0 16,-22-21-16,0 20 0,0 1 0,0-21 16,1 42-16,-1-21 0,-21 0 15,0 42 17,0 0-32,0 0 0,0 0 15,0 0-15,-21 1 0,21-1 0,-22 0 16,22 0-16,0 0 0,0 0 15,-21 1-15,21-1 0,0 0 0,-21 0 16,21 0-16,-21 0 0,21 1 16,0-1-1,-21-21-15,21-21 16,0-1 0,0 1-16,0 0 0,0 0 15,0 0-15,21-22 0,-21 22 16,21-21-16,0 21 0,0-22 0,22 22 15,-22-21-15,0 21 0,21-22 16,1 22-16,-22 0 0,21 0 16,1 21-16,-22 0 0,21 0 0,-21 0 15,0 0-15,1 21 0,-1-21 16,0 21-16,0 22 0,-21-22 0,0 0 16,0 0-16,0 21 0,0-20 15,0-1-15,0 0 0,0 0 0,0 0 16,0 0-16,0 1 0,0-1 0,0 0 15,0 0-15,-21-21 16,0 0 0,21-21 15,0 0-31,21 0 0,0-22 16,0 22-16,0 0 0,1-21 15,-1 20-15,0-20 0,21 0 0,-21 21 16,22-22-16,-22 22 0,21-21 15,-21 21-15,22 21 0,-1-22 0,-21 22 16,0 0-16,1 0 0,-1 22 0,-21-1 16,0 0-16,0 21 15,0-21-15,0 1 0,0-1 0,0 21 16,0-21-16,0 0 0,0 1 16,-21-1-16,21 0 0,0 0 15,0 0-15,0 0 0,0 1 0,0-1 16,21 0-16,0-21 15,0 0-15,0 21 0,22-21 0,-22 0 16,21 0-16,-21 0 0,22 0 16,-1 0-16,-21 0 0,21-21 0,-20 21 15,20-21-15,-21 0 0,21-1 0,-20-20 16,-1 21-16,0 0 0,0-22 16,-21 1-16,0 21 0,21-21 0,-21 20 15,0-20-15,0 21 0,0 0 16,0 0-16,-21 21 0,0 0 15,0 0-15,0 0 16,-1 0-16,1 21 0,0 21 16,0-21-16,21 0 0,0 1 0,-21 20 15,21-21-15,0 0 0,0 22 16,0-22-16,0 0 0,0 0 0,0 0 16,0 0-16,21 1 0,0-22 15,0 21-15,0-21 0,1 0 0,-1 0 16,0 0-16,21 0 0,-21 0 0,22 0 15,-22 0-15,21 0 0,-21-21 16,1 21-16,-1-22 0,21-20 16,-21 21-16,0 0 0,1-22 0,20 22 15,-21-21-15,0 0 0,0 20 16,1 1-16,-22-21 0,0 21 0,21 21 16,-21-21-16,0 42 31,-21 0-31,21 0 15,-22 0-15,1 0 0,21 1 0,-21-1 16,0 21-16,21-21 0,-21 0 16,0 1-16,21-1 0,-22 0 0,22 0 15,-21 0-15,0-21 16,21 21-16,0-42 47,21 21-47,0-21 0,1 0 15,-1 0-15,0 0 0,0-1 0,21-20 16,-20 21-16,20-21 0,0 20 16,-21 1-16,22-21 0,-1 21 0,-21 0 15,22-1-15,-22 22 0,0 0 16,0 0-16,0 0 0,-21 22 16,0-1-16,0 0 0,0 0 15,0 21-15,0-20 0,-21-1 0,21 0 16,0 21-16,0-21 0,0 1 15,0-1-15,0 0 16,0 0-16,21 0 0,0-21 0,1 0 16,-1 21-16,0-21 0,21 0 15,-21 0-15,1 0 0,-1 0 0,0-21 16,0 0-16,0 21 16,-21-21-16,21 0 0,1-22 0,-1 22 15,0-21-15,-21 0 0,21-1 0,0 1 16,0-22-16,1 1 0,-1 21 15,0-22-15,0 1 0,0 20 0,0 1 16,-21 0-16,0-1 0,0 22 16,22 0-16,-22 0 0,-22 42 31,1 0-31,21 0 16,-21 0-16,0 1 0,21 20 15,-21-21-15,21 21 0,-21 1 0,-1-1 16,22 0-16,0 1 0,0-1 0,-21 0 15,21 1-15,0-22 0,-21 21 16,21-21-16,0 22 0,0-22 0,0 0 16,0 0-16,0 0 0,0 1 15,21-22-15,0 0 16,1 0-16,-1 0 16,0 0-16,0 0 15,0 0-15,0-22 0,1 1 16,-1 0-16,0 0 15,-21 0-15,21 0 0,-21-22 16,21 22-16,-21 0 0</inkml:trace>
  <inkml:trace contextRef="#ctx0" brushRef="#br0" timeOffset="50396.29">29612 4022 0,'0'0'15,"-21"0"-15,0 0 0,0 0 0,-1 0 16,1 0-16,0 0 0,21 21 31,21-21-31,0 0 16,1 21-16,-1-21 0,0 0 15,21 0-15,-21 0 0,1 21 16,-1-21-16,0 0 0,0 0 16,0 0-16,0 0 0,1 0 15,-1 0-15,0 0 0,0 0 16,0 0-16</inkml:trace>
  <inkml:trace contextRef="#ctx0" brushRef="#br0" timeOffset="50895.46">30670 3874 0,'0'0'0,"-21"-22"0,0 22 16,21 22 15,0-1-31,21 0 16,0-21-16,1 21 0,20-21 15,-21 21-15,21 0 16,-20-21-16,20 0 0,0 22 0,1-22 15,-22 0-15,21 0 0,0 0 16,1 0-16,-1 0 0,0 0 0,1 0 16,-1 0-16,-21 0 0,0 0 15,22 0-15,-22 0 0,-42 0 32,0 21-17,-22 0-15,1 0 0,0 0 0,-22 0 16,1 1-16,20 20 15,-20-21-15,-1 21 0,22-20 0,-22 20 0,22 0 16,0-21-16,-1 1 0,1 20 16,21-21-16,-21 0 0,20 0 15,1 1-15,0-1 0,0 0 0,21 0 16</inkml:trace>
  <inkml:trace contextRef="#ctx0" brushRef="#br0" timeOffset="53223.71">550 7366 0,'0'0'0,"-21"0"0,0-21 16,0 21-16,0 0 0,-1 0 16,1 0-16,0 0 0,-21 0 15,21 0-15,-22 0 0,1 0 0,0 0 16,-1 0-16,1 0 16,0 0-16,-1 0 0,1 21 0,42 0 15,21-21 79,43 0-94,-1 0 0,1 0 0,20 0 16,-20-21-16,20 21 0,1-21 15,21 0-15,-43 21 0,22-21 0,0-1 16,-1 22-16,1-21 15,-21 0-15,20 0 0,-20 21 0,-1-21 16,1 21-16,-22 0 0,0-21 16,1 21-16,-1 0 0,-21 0 0,-21-22 31,-21 22-31,0 0 16,0-21-16,0 21 0,-22 0 15,22 0-15,-21-21 0,-1 21 16,22 0-16,-21-21 0,21 21 0,-22-21 15,22 21-15,-21 0 0,21 0 16,0 0-16,-1-21 0,44 21 31,-1 0-15,0-22-16,21 22 0,1 0 16,-1 0-16,21 0 0,-20 0 0,-1 0 15,0 0-15,1 0 0,-1 0 16,0 0-16,1 0 0,-22 0 0,21 0 15,-21 22-15,1-1 0,-22 0 16,0 0-16,0 0 16,0 0-16,0 1 0,0-1 15,-22 0-15,1 0 0,0 21 16,-21-20-16,21 20 0,-22-21 0,1 21 16,0-20-16,-1-1 0,1 21 15,0-21-15,-1 0 0,1 1 16,0-1-16,20 0 0,1-21 15,0 21-15,0-21 0,0 0 0,21-21 63,21 0-63</inkml:trace>
  <inkml:trace contextRef="#ctx0" brushRef="#br0" timeOffset="54980.35">2455 6964 0,'0'0'0,"-21"0"15,21-21-15,-21 21 16,21-21-16,0-1 15,0 1-15,0 0 16,21 21-16,0 0 16,0-21-16,1 21 0,-1 0 0,-21-21 15,21 21-15,0 0 0,0 0 16,0 0-16,1 0 0,-1 0 0,0 21 16,0 0-16,0 0 0,0 0 15,-21 1-15,22 20 0,-1-21 0,-21 21 16,0 1-16,0-1 0,0 0 15,0 1-15,0-1 0,-21-21 16,-1 22-16,1-1 0,0-21 16,0 0-16,0 0 0,0 1 0,-1-1 15,1-21-15,0 0 16,0 0-16,21-21 0,0-1 16,0 1-16,0 0 0,0-21 0,0 21 15,0-22-15,21 22 0,0-21 16,-21-1-16,21 22 0,1-21 0,-1 21 15,21-22-15,-21 22 0,0-21 16,1 21-16,20-22 0,-21 22 0,21 0 16,1 0-16,-22 21 0,21-21 15,-21 21-15,1 0 0,20 0 16,-21 0-16,0 0 0,0 0 0</inkml:trace>
  <inkml:trace contextRef="#ctx0" brushRef="#br0" timeOffset="55604">3260 7091 0,'0'0'0,"21"0"15,0 0 1,-21-21-16,21 0 0,21 21 16,-20-22-16,-1 1 0,21 0 0,0 0 15,-20 0-15,20 0 0,-21-1 16,0 1-16,22 0 0,-22-21 15,-21 21-15,21-1 0,-21 1 0,0 0 16,0 0-16,0 0 0,-21 21 16,0 0-16,-22 21 15,22 0-15,0 0 0,0 0 16,0 22-16,-1-22 0,1 21 16,0 1-16,0-1 0,21 0 0,0 1 15,-21-22-15,21 21 0,0 0 16,0-20-16,0 20 0,0-21 0,0 0 15,21 0-15,0 1 0,0-22 16,0 0-16,1 0 0,-1 0 16,21 0-16,-21 0 0,22 0 0,-1-22 15,0 1-15,-21 0 0,22 0 16,-1 0-16,0 0 0,-20-22 0,20 22 16,-21-21-16,21-1 0,-20 22 0,-1-21 15,0 0-15,0-22 0,0 22 16,0-1-16,-21-20 0,0 21 0,22-1 15,-22-20-15,21 20 0,-21 22 16,0-21-16,0 21 0,0 42 31,0 0-31,0 21 0,0 1 0,0 20 16,0-20-16,0 20 0,-21 1 16,-1-22-16,1 21 0,21-20 15,-21 20-15,0-20 0,0 20 0,21-21 16,0 1-16,0-1 0,0-21 15,0 0-15,0 22 0,0-22 16,21-21-16,0 0 0,0 0 16,0 0-16,1-21 0,-1 0 15,0-1-15,0-20 0,0 21 16,-21 0-16,21-22 0</inkml:trace>
  <inkml:trace contextRef="#ctx0" brushRef="#br0" timeOffset="55787.89">4022 6943 0,'0'0'0,"21"0"31,0 0-31,0 0 16,0 0-16,0 0 0,22 0 0,-22 0 15,21 0-15,1 0 0,-1-21 0,0 21 16,-21 0-16,22-22 15,-22 22-15,21 0 0</inkml:trace>
  <inkml:trace contextRef="#ctx0" brushRef="#br0" timeOffset="57039.78">4657 6858 0,'0'21'15,"-22"-21"-15,22 21 0,-21 1 16,21-1-16,0 0 0,-21 21 15,21-21-15,0 1 0,-21-1 16,21 0-16,0 21 0,0-21 0,0 1 16,0 20-16,0-21 15,0 0-15,0 0 0,0 1 0,0-1 16,0 0-16,21-21 0,0 0 0,0 21 16,1-21-16,-1 0 0,0 0 15,0 0-15,21 0 0,-20-21 0,20 0 16,-21 0-16,0-1 0,22 1 0,-22-21 15,0 21-15,0-22 0,21 1 16,-20 21-16,-22-21 0,21 20 0,0-20 16,0 21-16,-21-21 0,0 20 15,0 1-15,21 0 0,-21 0 16,0 0-16,0 42 31,0 0-15,0 0-16,-21 0 0,21 1 0,0-1 15,-21 21-15,21-21 0,0 0 16,0 1-16,0-1 0,0 21 0,0-21 16,0 0-16,0 1 0,0-1 0,0 0 15,0 0-15,21 0 0,0 0 16,0-21-16,1 0 0,-1 0 16,21 0-16,-21 0 0,0 0 15,22 0-15,-1-21 0,-21 0 0,22 0 16,-22 0-16,21 0 0,-21-1 0,0-20 15,22 21-15,-43-21 0,21 20 16,-21 1-16,0-21 0,0 21 16,0 0-16,0-1 0,0 1 15,0 0-15,-21 21 0,0 0 16,-1 0-16,1 0 0,0 0 0,0 0 16,0 0-16,42 0 31,0 0-31,0 0 15,0 0-15,1-21 0,20 21 0,-21 0 16,0 0-16,22-21 0,-22 21 16,0 0-16,21-21 0,-21 21 0,1 0 15,-1 0-15,0 0 0,-21 21 32,0 0-32,0 0 15,0 0-15,0 0 0,-21 1 16,0-1-16,21 21 0,-22-21 0,22 0 15,-21 1-15,21-1 0,-21 0 0,21 0 16,0 0-16,0 0 0,0 1 16,0-1-16,0 0 0,21-21 15,0 0-15,1 0 0,-1 0 0,0 0 16,0 0-16,21 0 0,-20-21 16,-1 0-16,21 21 0,-21-22 0,22 1 15,-22 0-15,0 0 0,0 0 16,0 0-16,0-1 0,1 1 15,-1 0-15,-21-21 0,0 21 0,21-1 16,-21 1-16,0 0 0,21 0 0,-21 0 16,0 42 15,0 0-31,-21 0 0,21 0 16,-21 1-16,21-1 0,0 0 0,0 0 15,-21 0-15,21 0 0,-22 22 0,22-22 16,-21 0-16,21 0 0,-21 0 15,21 1-15,0-1 16,-21-21-16,21-21 31,0-1-15,0 1-16,0 0 0,0 0 0,0 0 16,21 0-16,0-22 0,-21 22 15,21-21-15,1-1 0,20 22 0,-21-21 16,21 21-16,1-22 0,-1 22 0,0 0 15,1 0-15,20 21 0,-20 0 16,-1 0-16,-21 21 0,0 0 0,22 0 16,-43 1-16,0 20 0,21-21 15,-21 21-15,0-20 0,0 20 16,0-21-16,-21 21 0,21-20 0,-22 20 16,1-21-16,0 0 0,21 0 0,-21 1 15,21-1-15,-21 0 0,21 0 16,-21-21-16</inkml:trace>
  <inkml:trace contextRef="#ctx0" brushRef="#br0" timeOffset="57548.25">7429 6350 0,'0'0'0,"0"-21"0,0 0 16,0 0-16,0-1 15,0 44 1,0-1-1,0 0-15,-21 0 0,21 21 16,0 22-16,0-22 0,0 1 0,-21 20 16,21-21-16,0 22 0,-21-22 15,21 1-15,0-1 0,0 0 16,-21-21-16,21 22 0,0-22 0,-21 21 16,21-21-16,0 1 0,0-1 15,0 0-15,-22-21 31,1 0-15</inkml:trace>
  <inkml:trace contextRef="#ctx0" brushRef="#br0" timeOffset="58195.88">7112 6837 0,'0'0'0,"21"0"31,0 0-31,0 0 15,1 0-15,-1 0 0,21 0 0,-21 0 16,22 0-16,-1-21 0,0 21 0,1-21 16,20 21-16,-21-22 0,1 22 15,20-21-15,-20 0 0,-1 0 0,0 0 16,1 21-16,-1-21 0,0-22 16,-21 22-16,22 0 0,-22 0 0,0 0 15,-21-22-15,0 22 0,0 0 0,0 0 16,0-22-16,0 22 15,0 0-15,-21 21 0,0 0 16,0 21-16,21 0 16,0 22-16,-22-1 0,22-21 15,-21 22-15,21-1 0,-21 21 0,21-20 16,-21-1-16,21 0 0,0 1 16,0-22-16,-21 21 0,21 1 0,-21-22 15,21 0-15,0 0 0,-22 0 0,22 0 16,0 1-16,0-1 0,0 0 15,-21-21 17,21-21-17,0 0-15,0-1 16,0 1-16,0 0 0,0 0 0,0-21 16,21 20-16,1-20 0,-1 21 15,21-21-15,-21-1 0,43 1 0,-22 21 16,0-22-16,1 22 0,20 0 0,-20 21 15,-1 0-15,-21 0 0,21 0 16,1 21-16,-22 0 0,0 1 0,-21 20 16,21-21-16,-21 21 0,0-20 0,0 20 15,0-21-15,0 0 0,0 22 16,-21-22-16,21 0 0,-21 0 16,0 0-16,21 0 0,-21 1 15,-1-22-15,22 21 0,-21-21 16,21-21 15,21-1-15,1 1-16</inkml:trace>
  <inkml:trace contextRef="#ctx0" brushRef="#br0" timeOffset="58555.67">8509 6858 0,'0'21'0,"21"-21"32,0 0-32,0 0 0,1 0 15,-1-21-15,0 21 0,-21-21 16,21 21-16,0-21 0,0 21 0,1-21 16,-22-1-16,21 1 0,-21 0 15,0 0-15,0 0 16,0 0-16,-21 21 0,-1 0 15,1 0-15,0 0 0,0 0 0,0 0 16,0 21-16,-1 0 0,1 0 16,0 21-16,0-20 0,0 20 15,21-21-15,0 0 0,-21 22 0,21-22 16,0 0-16,0 0 0,0 0 16,0 0-16,0 1 0,21-22 0,0 21 15,0-21-15,0 0 0,22 0 0,-22 0 16,21 0-16,0 0 0,1 0 15,-1 0-15,-21 0 0,22-21 0,-1 21 16,-21-22-16,21 1 0</inkml:trace>
  <inkml:trace contextRef="#ctx0" brushRef="#br0" timeOffset="61400.15">10118 6816 0,'42'-21'16,"-21"-1"-1,-21 1-15,21 0 16,-21 0-16,0 0 0,21 0 15,-21-1-15,0 1 0,0 0 16,0 0-16,-21 0 0,0 0 0,0-1 16,0 1-16,0 0 0,-22 21 15,22 0-15,-21 0 0,-1 0 16,1 0-16,0 21 0,-1 0 0,1 1 16,0 20-16,-1 0 0,1 1 0,0-1 15,21 0-15,-1 1 0,1 20 16,21-21-16,0-20 0,0 20 0,0 0 15,0-21-15,0 1 0,21-1 0,1 0 16,-1-21-16,0 0 0,0 0 16,21 0-16,-20 0 0,20 0 0,0 0 15,1-21-15,-1 0 0,0-1 0,1 1 16,-22 0-16,21 0 0,0-21 16,-20 20-16,20-20 0,-21 21 15,0-21-15,0-1 0,-21 1 0,22 21 16,-22-22-16,21 1 0,-21 21 15,0 0-15,0 42 32,-21 21-32,-1-21 0,22 22 15,-21-1-15,21-21 0,0 22 0,0-1 16,0-21-16,0 21 0,0-20 0,0-1 16,0 21-16,0-21 0,0 0 15,21-21-15,1 22 0,-1-1 0,0-21 16,21 0-16,-21 0 0,22 0 0,-22 0 15,21 0-15,1 0 0,-22 0 16,21-21-16,0 21 0,1-22 16,-1 1-16,0 0 0,1 0 0,-1 0 15,0 0-15,-20-1 0,20-20 16,-21 21-16,21 0 0,-20-22 0,-1 22 16,-21-21-16,0 21 0,0-22 0,0 22 15,0 0-15,0 0 0,0 0 16,-21 21-16,-1 0 0,1 0 0,0 0 15,-21 0-15,21 0 0,-22 0 0,1 21 16,21 0-16,-22 0 0,1 0 16,21 1-16,-21 20 0,20-21 0,1 0 15,0 22-15,0-22 0,0 0 0,21 0 16,0 0-16,0 0 16,0 1-16,0-1 0,0 0 0,0 0 15,21-21-15,0 0 0,0 0 16,0 0-16,1 0 0,20 0 15,-21 0-15,21 0 0,-20-21 0,20 0 16,-21 0-16,21-1 0,-20 1 0,-1-21 16,21 0-16,-21 20 0,0-41 15,1 21-15,-1-22 0,0 22 0,0-22 16,0 1-16,0 20 0,1 1 16,-1 0-16,0-1 0,-21 1 0,0 21 15,0 0-15,-21 21 31,0 21-31,-1 21 0,1-21 16,0 22-16,0 20 0,0-20 0,21-1 16,0 21-16,-21-20 0,21-1 0,0 22 15,0-22-15,0 0 0,0-21 16,21 22-16,0-1 0,0-21 0,0 0 16,0 1-16,1-1 0,20 0 0,-21-21 15,21 0-15,1 21 0,-1-21 16,0 0-16,1 0 0,-1 0 0,0 0 15,1-21-15,-1 21 0,0-21 16,-20 0-16,20-1 0,0 1 0,-21 0 16,1-21-16,20 21 0,-42-1 15,21-20-15,-21 21 0,0-21 0,0 20 16,0-20-16,0 21 0,0 0 16,-21 0-16,0 21 0,0-22 0,-1 22 15,1 0-15,0 0 0,0 0 0,-21 0 16,20 22-16,1-1 0,-21 0 15,21 0-15,0 0 0,-1 22 0,1-22 16,21 21-16,0-21 0,-21 22 16,21-22-16,0 0 0,0 0 15,0 0-15,0 0 0,0 1 0,21-1 16,-21 0-16,21-21 0,1 0 0,-1 0 16,0 0-16,0 0 0,21 0 15,-20 0-15,-1 0 0,21-21 0,-21 21 16,0-21-16,22-1 0,-22 1 0,0-21 15,0 0-15,0 20 0,1-20 16,-22-21-16,21 20 0,-21-20 0,21 20 16,-21-20-16,0 21 0,0-22 0,0 22 15,0-1-15,0 1 0,0 0 16,0 21-16,0-1 0,0 1 0,0 0 16,-21 42-1,0 0-15,21 1 16,-22-1-16,22 21 0,0 0 0,0 1 15,0 20-15,0-20 0,0 20 16,-21-21-16,21 1 0,0 20 0,0-20 16,0-1-16,0 0 0,21-21 0,-21 22 15,0-22-15,22 0 0,-1 0 16,0 0-16,0 1 0,21-22 0,-20 0 16,20 0-16,0 0 0,1 0 0,-1 0 15,0 0-15,1-22 0,-22 1 16,21 0-16,-21 21 0,0-21 0,1-21 15,-22 20-15,0 1 0,0 0 16,0-21-16,0 21 0,0-22 0,0 22 16,-22 0-16,1 0 0,21 0 15,-21-1-15,0 22 16,21-21-16,0 0 16,21 21-16,0 0 15,0 0-15,22 0 0,-22 0 0,0 0 16,0 0-16,22 0 0,-22 0 15,0 0-15,0 0 0,0 21 0,-21 0 16,0 1-16,21-1 0,-21 0 0,0 0 16,0 0-16,0 0 0,0 1 15,0 20-15,0-21 0,0 0 16,0 0-16,0 1 0,0-1 0,0 0 16,0 0-16,0 0 0,0 0 15,0 1-15,22-22 0,-1 0 16,0 0-16,0 0 0,0 0 0,0 0 15,1 0-15,20 0 0,-21 0 16,21 0-16,-20 0 0,20-22 0,0 1 16,-21 21-16,22-21 0,-22-21 0,0 21 15,21-1-15,-20-20 0,-1 0 16,0 21-16,-21-22 0,0 1 0,21 0 16,-21 20-16,0 1 0,0-21 15,0 21-15,0 0 16,-21 21-16,0 0 0,0 21 15,-1 0-15,1 0 0,0 0 0,0 0 16,0 22-16,21-22 0,0 0 16,-21 21-16,21-20 0,0 20 0,0-21 15,0 0-15,0 0 0,0 1 0,0-1 16,0 0-16,21-21 0,-21 21 16,21-21-16,0 0 0,0 0 0,22 0 15,-22 0-15,21 0 0,0 0 0,1 0 16,-1-21-16,0 21 0,22-21 15,-22 0-15,1-22 0,-1 22 16,21 0-16,-20-21 0,-22-1 0,21 1 16,1 21-16,-22-22 0,0 1 15,-21 21-15,0 0 0,0 0 0,-21 21 32,0 0-32,-1 0 0,1 21 15,21 0-15,-21 0 0,21 21 0,0-20 16,0 20-16,0-21 0,0 0 15,0 22-15,0-22 0,21 0 0,0 21 16,-21-21-16,22 1 0,-22-1 16,21 0-16,0-21 15,-21 21-15,-21-42 47,0 21-47,-1 0 0,22-21 16,-21 21-16,0 0 0,0 0 15,21 21 17,21 0-17,0-21-15,0 0 16,1 0-16,-1 0 0,0 0 0,0 0 16,21 0-16,-20 0 0,-1 0 15,21 0-15,-21 0 0,22 0 16,-22-21-16,21 0 0,-21 21 0,22-21 15,-22-1-15,21 1 0,-21 0 16,22-21-16,-22 21 0,21-22 0,-21 22 16,0-21-16,1-1 0,-1 22 0,-21 0 15,0-21-15,0 21 0,0-1 16,-21 22-16,-1 0 0,1 0 16,0 22-16,0-1 0,0 0 0,0 0 15,21 21-15,0-20 0,0 20 16,0 0-16,0-21 0,21 22 0,-21-22 15,21 0-15,0 21 0,0-20 16,0-1-16,1 0 0,-22 0 16,21 0-16,-21 0 15,0 1 1,-21-22-16,-1 0 16,1 0-16,0 0 0,0 0 0,-21 0 15,20 0-15,-20 0 0,0 0 0,-22 0 16,22 0-16</inkml:trace>
  <inkml:trace contextRef="#ctx0" brushRef="#br0" timeOffset="62644.38">2857 8022 0,'0'0'0,"-21"0"0,0-21 15,0 21-15,0 0 0,-22 0 16,22 21-16,0 0 0,0 1 0,-21-1 16,20 0-16,1 21 15,0 1-15,0-1 0,21 0 0,0 1 16,0-1-16,0 0 0,0-21 0,0 22 16,21-1-16,-21-21 0,21 0 15,22 1-15,-22-1 0,0 0 0,21-21 16,1 0-16,-22 0 0,21 0 15,0 0-15,1 0 0,-22 0 0,21-21 16,1 0-16,-22-1 0,21 1 16,-21 0-16,0 0 0,22 0 15,-43 0-15,0-22 0,0 22 0,0-21 0,0 21 16,0-22-16,0 22 0,-43-21 16,22 21-16,0-1 0,-21-20 15,21 21-15,-22 21 0,1-21 16,0 21-16,20 0 0,-20 0 0,21 0 15,-21 0-15,20 21 0,22 0 16,0 0-16,0 0 0,0 1 16,22-1-16,-1-21 15,21 21-15,-21-21 0,22 0 0,-1 0 16,-21 0-16,21 0 0,1 0 0,-1 0 16,0-21-16,22 0 0,-1-1 15,-20 1-15,20 0 0,1 0 0,-22-21 16,0 20-16,1 1 0,-1 0 15,0-21-15,-20 21 0,-22-1 16,0 1-16,0 0 0,-22 21 31,1 0-31,0 0 0,21 21 16,-21 0-16,21 22 0,0-22 16,0 21-16,0 22 0,0-22 0,0 22 15,0-1-15,0 1 0,21-1 16,-21 1-16,21-1 0,0 1 0,-21-1 15,22 22-15,-22-22 0,21 1 0,-21 20 16,0-20-16,21-1 0,-21 1 16,21-1-16,-21 1 0,0-1 0,0-20 15,0 20-15,0-20 0,0 20 16,0-21-16,0-20 0,0 20 16,0-21-16,0 0 0,-21-21 0,0 0 15,0 0-15,-1 0 0,1 0 0,0 0 16,0-42-16,0 21 0,-22-22 15,22 22-15,-21-21 0,21 0 0,-22-22 16,22 1-16,0 20 0,0-41 16,21 20-16,0 1 0,-21-1 0,21-21 15,0 22-15,0-1 0,0 22 0,21 0 16,0-1-16,0 1 0,22 0 16,-1 21-16,0-22 0,22 22 0,-1 0 15,22-21-15,-22 20 0,22 1 16</inkml:trace>
  <inkml:trace contextRef="#ctx0" brushRef="#br0" timeOffset="63517.43">4720 8424 0,'0'0'0,"21"0"16,-21-21-16,21 21 15,1-21-15,-1 0 0,0 0 0,0 0 16,0-1-16,22 1 16,-22 0-16,0-21 0,0 21 0,21-22 15,-20 1-15,-1 0 0,0 20 0,21-20 16,-21 0-16,1-1 0,-1 22 16,-21-21-16,0 0 0,21 20 0,-21-20 15,0 21-15,0 0 0,0 0 16,-21 42-1,0 21-15,21-21 16,-22 22-16,22 20 0,-21-21 16,0 22-16,21 21 0,-21-22 0,0 22 15,21-22-15,-21 22 0,-1 0 16,1-22-16,0 22 0,21 21 16,-21-22-16,0 1 0,0 0 0,-1 20 15,1-20-15,21 0 0,0 21 0,-21-22 16,21 1-16,0 0 0,-21-1 15,21 1-15,0-22 0,0 1 0,0-1 16,0 1-16,0-22 0,0 1 0,21-1 16,0-21-16,0 0 0,1 0 0,-1-21 15,0 0-15,0 0 0,21-21 16,-20 0-16,20 0 0,-21 0 0,21-22 16,1 1-16,-22 0 0,21-1 0,1-20 15,-22-1-15,21 1 0,0-1 0,-20 1 16,20-22-16,-21 22 15,0-22-15,-21 22 0,0-22 0,0 21 16,0-20-16,0-1 0,-42 22 0,21-1 16,-22 1-16,1 20 0,0 1 15,-1 0-15,1-1 0,0 22 0,-1 0 16,-20 21-16,21 0 0,20-21 0,-20 21 16,0 0-16,21 0 0,-1 0 15,1 0-15,21-21 16,21 21-16,1 0 15,-1-22-15,0 22 0,21-21 16,-21 0-16,22 21 0,-22-21 0,21 0 16,1 0-16,-22-1 0,21 1 15,0 0-15,-20 0 0,20 0 16,-21 0-16,0-1 0,0 1 0,1 0 16,-1 21-16,-21 21 31,-21 0-31,-1-21 15,22 22-15,0-1 0,0 0 16,-21 0-16,21 0 0,-21 0 0,21 1 16,0-1-16,0 0 0,0 0 31,21-21 16</inkml:trace>
  <inkml:trace contextRef="#ctx0" brushRef="#br0" timeOffset="63696.33">5419 8107 0,'0'0'0,"0"-21"0,-22 21 0,22-21 16,-21 21-1,42 0 32,1 0-47,-1 0 16,0 0-16,0 21 0</inkml:trace>
  <inkml:trace contextRef="#ctx0" brushRef="#br0" timeOffset="64107.59">5736 8234 0,'-21'0'16,"21"-21"-16,0 0 15,0-1-15,0 1 16,21 21 0,0 0-16,0 0 0,1 0 0,-1 0 15,21 0-15,-21 0 0,0 21 0,1 1 16,20-1-16,-21 0 0,-21 21 15,21-21-15,0 1 0,-21-1 0,22 21 16,-22-21-16,0 0 0,0 1 0,0-1 16,0 0-16,0 0 0,-22 0 15,1-21-15,0 21 0,0-21 16,0 0-16,0 0 16,21-21-1,0 0 1,0 0-16,0 0 0,0 0 0,0-1 15,21 1-15,0 0 0,0-21 16,-21 21-16,21-1 0,0-20 0,1 21 16,-1 0-16,21 0 0,-21-1 0,0 1 15,1 21-15,-22-21 0,21 21 16,0-21-16,0 21 0,0 0 0</inkml:trace>
  <inkml:trace contextRef="#ctx0" brushRef="#br0" timeOffset="64527.9">6519 8170 0,'0'0'0,"21"0"16,1 0-16,-1 0 0,0 0 15,21-63 1,-42 42 0,-21 21-1,0 0-15,0 0 0,0 0 16,-1 0-16,1 21 0,-21 0 0,21-21 15,0 21-15,-1 0 0,22 1 16,0-1-16,0 0 0,0 0 16,0 0-16,0 0 0,0 1 15,22-1-15,-1-21 0,0 21 16,0-21-16,0 0 0,0 21 16,1-21-16,20 21 0,-21-21 0,0 21 15,0 1-15,1-22 0,-1 21 0,-21 0 16,0 0-1,0 0-15,-21-21 0,-1 0 16,1 21-16,-21-21 0,21 0 0,0 22 16,-1-22-16,-20 0 0,21 0 15,0 0-15,0 0 0,-1 0 16,22-22 0,0 1-1,0 0-15,22 21 0,-1-21 16,0-21-16,0 20 0,0 1 0</inkml:trace>
  <inkml:trace contextRef="#ctx0" brushRef="#br0" timeOffset="64795.98">7091 7768 0,'0'0'0,"0"21"31,-21 1-31,21-1 0,-22 21 15,1-21-15,21 22 0,-21-1 16,21 0-16,0 1 0,-21-1 0,0 21 16,21-20-16,0-1 0,0-21 15,0 22-15,0-1 0,0-21 0,0 0 16,0 22-16,0-22 0,0 0 16,21 0-16,0-21 0,0 0 15,0 0-15,1 0 16,-1 0-16,0 0 15,-21-21-15,21 21 0,-21-21 0,21 0 16</inkml:trace>
  <inkml:trace contextRef="#ctx0" brushRef="#br0" timeOffset="64959.96">6900 8234 0,'0'0'0,"0"-21"31,21 21-16,1 0-15,-1-21 16,21 21-16,-21 0 0,0-22 0,22 1 16,-22 21-16,0-21 0,21 0 15,-20 21-15,-1-21 0</inkml:trace>
  <inkml:trace contextRef="#ctx0" brushRef="#br0" timeOffset="65924.41">7768 8107 0,'0'0'0,"0"-21"0,21-85 31,-21 85-31,21 0 0,1-1 0,-1 1 16,0 0-16,0 21 16,0 0-16,22 0 0,-22 0 15,0 0-15,0 0 0,0 0 0,0 21 16,1 22-16,-22-22 0,0 0 16,21 21-16,-21 1 0,0-22 0,0 21 15,0 0-15,0-20 0,0 20 0,-21-21 16,21 21-16,0-20 0,-22-1 15,1 0-15,21 0 0,0 0 16,0-42 15,0 0-31,0 0 16,0 0-16,0-1 0,0 1 0,21 0 16,1-21-16,-22-1 0,21 1 15,0 21-15,0-21 0,0-1 0,0 1 16,22 21-16,-22 0 0,0-1 0,21 1 15,-20 0-15,-1 21 0,0 0 16,0 0-16,0 0 0,0 21 0,-21 0 16,22 1-16,-22-1 0,21 0 15,-21 21-15,0 1 0,0-22 0,0 21 16,0 0-16,0 1 0,0-22 0,0 21 16,0-21-16,0 1 0,0-1 15,0 0-15,0 0 0,0 0 16,0 0-1,0-42 1,0 0 0,0 0-16,0 0 0,0 0 15,0-22-15,0 22 0,0-21 16,0 21-16,0-22 0,21 1 0,0 0 16,0-1-16,0 1 0,1 0 0,-1-1 15,21 22-15,-21 0 16,22 0-16,-22 0 0,21 21 0,0 0 0,-20 0 15,-1 0-15,21 0 0,-21 21 16,0 0-16,1 0 0,-1 21 16,0 1-16,-21-1 0,0-21 0,0 22 15,0-1-15,0 0 0,0 1 0,0-1 16,-21-21-16,0 21 0,-1-20 16,1-1-16,0 0 0,21 0 0,0 0 15,-21-21-15,21 21 0,21-42 31,0 0-31,0 0 16</inkml:trace>
  <inkml:trace contextRef="#ctx0" brushRef="#br0" timeOffset="66667.98">9588 7980 0,'0'0'0,"0"-21"16,0 0-16,0-1 0,-21 1 15,21 0-15,-21 21 0,0-21 16,0 0-16,0 21 0,-1 0 16,1-21-16,0 21 0,0 0 0,0 0 15,-22 0-15,22 21 0,0-21 0,0 21 16,0 21-16,0-21 0,-1 22 16,1-1-16,0 0 0,0 1 0,0-1 15,21 0-15,0 22 0,-21-22 16,21-21-16,0 22 0,0-22 0,0 21 15,0-21-15,21-21 0,0 22 16,0-22-16,0 0 0,0 0 0,22 0 16,-22 0-16,0 0 0,0 0 0,22-22 15,-22 1-15,0 0 0,0 0 16,0 0-16,0 0 0,1-1 0,-1-20 16,0 0-16,-21-1 0,21 1 0,-21 0 15,21-1-15,-21 1 0,0 0 16,0-1-16,0 22 0,0 0 0,0 0 15,0 0-15,0 0 0,0 42 32,0 0-32,0 0 0,-21 21 0,21-20 15,-21 20-15,21 0 0,0 1 16,-21-1-16,21-21 0,0 21 0,0 1 16,0-22-16,0 21 0,0-21 0,0 1 15,21-1-15,0 0 0,-21 0 16,21 0-16,0-21 0,1 0 0,-1 0 15,0 0-15,0 0 0,0 0 0,22-21 16,-22 21-16,21-21 0,-21 0 16,22 0-16,-22-1 0,0-20 0,21 0 15,-21 21-15,1-22 0,-1 1 16,0-22-16,-21 22 0,21 0 16,-21-1-16,21 1 0,-21 0 0,0-1 15,0 1-15,0 21 0,0 0 0,0 0 16,0 42-1,0 0 1,-21 0-16,0 21 0,21-20 0,-21 20 16,21 0-16,0 1 0,-21-1 15,-1 0-15,22 1 0,0-1 0,-21 0 16,21-21-16,0 22 0,0-22 0,0 0 16,0 0-16,0 0 0,0 1 15,21-1-15,1-21 0,-1 0 0,0 0 16,0 0-16,0 0 0,0 0 15,1 0-15,-1-21 0,-21-1 0</inkml:trace>
  <inkml:trace contextRef="#ctx0" brushRef="#br0" timeOffset="66855.87">9864 8022 0,'0'0'15,"-22"0"-15,1 0 0,42 0 31,1 0-15,-1 0-16,0 0 0,21 0 16,1 0-16,-1-21 0,0 21 0,1 0 15,-1 0-15,0-21 0,22 0 0,-22 21 16,0 0-16,1-21 0</inkml:trace>
  <inkml:trace contextRef="#ctx0" brushRef="#br0" timeOffset="67119.72">10604 7874 0,'0'-21'31,"-21"21"-31,0 0 0,0 0 16,0 0 0,21 21-16,0 0 0,-21 0 0,-1 22 15,22-22-15,-21 21 0,21-21 0,-21 22 16,21-22-16,0 21 0,0-21 15,0 22-15,0-22 0,0 0 0,0 0 16,0 0-16,0 1 0,0-1 0,21-21 16,0 21-16,1-21 0,-1 0 0,0 0 15,0 0-15,21 0 0,1 0 16,-22 0-16,21-21 0,1 0 0,-1 21 16,0-43-16,1 22 0</inkml:trace>
  <inkml:trace contextRef="#ctx0" brushRef="#br0" timeOffset="68161.06">11176 7684 0,'0'0'16,"0"-43"-16,0 22 0,0 0 0,-21 21 15,0 0-15,-1 0 0,1 0 16,0 0-16,0 21 0,0 0 16,0 22-16,-1-22 0,22 21 0,-21 0 15,0-20-15,21 20 0,0 21 0,0-20 16,-21-1-16,21 0 0,0 1 15,0-22-15,0 21 0,0 1 16,0-22-16,0 0 0,0 21 0,0-21 16,0 1-16,21-22 31,-21-22-15,21 1-16,-21 0 0,21 0 0,1 0 15,-22 0-15,21-22 0,0 22 16,0-21-16,0-1 0,0 22 0,1-21 15,-1 21-15,0 0 0,-21-1 0,0 1 16,21 21-16,0 0 16,-21 21-16,0 1 0,0-1 15,0 0-15,0 21 0,0-21 16,0 22-16,0-22 0,0 21 16,0-21-16,0 22 0,0-22 0,21 0 15,-21 0-15,0 0 0,22 1 0,-1-22 16,0 21-16,0-21 0,0 0 15,0 0-15,1 0 0,-1 0 0,0 0 16,0 0-16,0 0 0,0-21 0,1 21 16,-1-22-16,0 1 0,-21 0 15,0 0-15,0 0 0,21 0 0,-21-1 16,21-20-16,-21 21 0,0 0 0,0-22 16,0 22-16,21-21 0,-21 21 15,0 0-15,22-1 0,-22 1 16,0 0-16,0 0 0,0 42 31,0 0-15,0 0-16,0 1 15,0-1-15,0 0 16,0-42 46,0 0-30,0-1-1,0 1-31,0 0 16,0 0-1,0 0-15,0 0 16,21-1-16,-21 1 15,0 0-15,0 0 16,21 21-16,-21-21 16,0 42 31,0 0-16,-21-21 31,21 21-46,-21-21 15,21 21-31,0 1 31</inkml:trace>
  <inkml:trace contextRef="#ctx0" brushRef="#br0" timeOffset="68400.95">11642 7874 0,'-22'0'0,"22"42"31,0-20-31,-21-1 0,21 0 16,0 0-16,0 0 0,0 22 15,0-22-15,0 0 0,0 0 0,0 0 0,0 0 16,0 1-16,0-1 0,0 0 16,0 0-16,0 0 0,0 0 15,21-21 1,1 0-16,-1 0 0,0 0 0,0 0 16,0 0-16,0-21 15,1 0-15,-1 0 0,0 0 16,-21-22-16,21 22 0</inkml:trace>
  <inkml:trace contextRef="#ctx0" brushRef="#br0" timeOffset="68743.99">11790 7514 0,'0'0'0,"-43"0"0,-105 85 31,148-64-31,0 0 15,0 0-15,0 1 0,0-1 0,0 0 16,21-21-16,1 0 0,-1 0 16,0 0-16,0 0 0,0 0 15,0 0-15,1 0 0,-1 0 0,0 0 16,0-21-16,0 21 0,-21-21 0,0-1 16,0 1-16,0 0 15,0 0-15,0 0 0,0-22 16,0 22-16,-21 0 0,0 0 15,0 21-15,0 0 0,-1 0 16,1 0-16,0 0 0,0 21 16,0 0-16,0 0 0,-1 22 0,22-22 15,0 0-15,-21 21 0,21-20 16,0 20-16,0-21 0,0 0 0,0 0 16,0 1-16,0-1 0</inkml:trace>
  <inkml:trace contextRef="#ctx0" brushRef="#br0" timeOffset="69214.72">12150 7895 0,'-22'0'16,"1"0"-16,21 21 15,-21 1-15,21-1 0,-21 0 16,21 0-16,0 0 0,0 0 0,0 1 15,0-1-15,0 0 0,0 0 0,-21 0 16,21 0-16,0 1 0,-21-1 16,21 0-16,0-42 47,0 0-32,0-1-15,0 1 0,21-21 0,0 21 16,-21-22-16,42 22 0,-21-21 0,1 0 15,-1 20-15,21-20 0,-21 21 16,22 0-16,-22 0 0,0-1 0,21 1 16,-21 21-16,1 0 0,-1 0 0,0 0 15,0 21-15,-21 1 0,0-1 16,21 0-16,-21 0 0,0 21 0,0-20 16,0 20-16,0-21 0,0 21 15,0-20-15,0 20 0,0-21 16,0 0-16,0 0 0,0 1 0,0-1 15,-21 0-15,21 0 0,0 0 16,21-21 15,0 0-31,22-21 0</inkml:trace>
  <inkml:trace contextRef="#ctx0" brushRef="#br0" timeOffset="69880.33">13335 7789 0,'0'-21'0,"0"42"0,0-63 0,-21 21 16,0 0-16,-1 21 0,1 0 0,0-21 15,0 21-15,0 0 0,-22 0 0,22 0 16,-21 21-16,21 0 0,-22 0 16,1 0-16,21 0 0,-21 1 0,20-1 15,1 21-15,0-21 0,0 22 0,21-22 16,0 21-16,0-21 0,0 0 15,0 1-15,0-1 0,21 0 0,0 0 16,0 0-16,1-21 0,20 0 0,0 0 16,-21 0-16,22 0 0,-1 0 15,0-21-15,1 0 0,-1 0 16,-21 0-16,22-1 0,-22 1 0,21-21 16,-21 21-16,0-22 0,1 22 0,-1-21 15,0 21-15,-21 0 0,21-1 16,-21 1-16,0 42 15,-21-21 1,0 22-16,0 20 0,21-21 16,-22 21-16,1-20 0,0 20 0,21 0 15,0 22-15,0-22 0,-21 0 0,21 1 16,-21-1-16,21 22 0,0-22 16,0 0-16,0 22 0,0-22 0,21 0 15,0 22-15,0-22 0,0 22 16,-21-1-16,22 1 0,-1-22 15,0 22-15,-21-22 0,0 21 0,21-20 16,-21-1-16,21 0 0,-21 1 0,0-1 16,0 0-16,0 1 0,0-22 0,0 0 15,0 0-15,0 0 0,0 1 16,-21-22-16,0 0 0,0 0 16,0 0-16,-1-22 0,1 1 15,0 0-15,0-21 0,0 21 16,0-22-16,-1 1 0,1-22 15,0 1-15,21-1 0,0 1 0,0-22 16,0 22-16,21-22 0,22 22 16,-22-1-16,21 1 0,0-1 15,1 22-15,-1-22 0,0 22 0,1 0 16,-1-1-16,0 22 0,-20-21 0,20 21 16,-21-1-16,21 1 0,-20 0 15,-1 21-15</inkml:trace>
  <inkml:trace contextRef="#ctx0" brushRef="#br0" timeOffset="72679.97">7175 9038 0,'0'0'0,"0"21"16,0 1-1,22-22-15,-1 0 16,0 0-16,0 0 16,21 0-16,-20-22 0,-1 1 0,21 21 15,-21-21-15,22 0 0,-1 0 16,-21 0-16,21-1 0,-20 1 15,-1 0-15,0 0 0,0 0 0,-21 0 0,0-1 16,0 1-16,0 0 16,-21 0-16,0 21 0,0 0 0,-1 0 15,-20 0-15,21 0 0,-21 0 0,-1 0 16,22 21-16,-21 0 0,-1 22 16,22-22-16,0 0 0,-21 21 0,21-21 15,-1 22-15,22-1 0,0-21 0,0 0 16,0 1-16,0-1 0,0 0 15,0 0-15,0 0 0,22-21 16,-1 0-16,0 0 0,0 0 16,21 0-16,-20 0 0,-1 0 0,21 0 15,-21 0-15,0-21 0,1 0 0,-1 21 16,0-21-16,-21 0 16,-21 21-1,0 0-15,-22 0 16,22 0-16,-21 0 0,21 21 0,-1 0 15,-20 0-15,21 0 0,-21 0 16,20 1-16,1-1 0,0 21 0,0-21 16,21 0-16,0 22 0,-21-22 0,21 21 15,0-21-15,0 1 0,0 20 16,0-21-16,0 0 0,21 0 16,0 1-16,0-1 0,0-21 0,1 21 15,-1-21-15,0 0 0,21 0 16,-21 0-16,22-21 0,-1 21 0,0-21 15,1-1-15,-1 1 0,22-21 0,-22 21 16,0-22-16,22 22 0,-22-21 16,0 0-16,1-1 0,-22-20 0,21 20 15,-21 1-15,1-21 0,-1-1 0,-21 22 16,0-22-16,21 22 0,-21 0 16,0-1-16,0 1 0,0 21 0,0 0 15,0-1-15,-21 44 31,21-1-31,0 0 0,0 0 0,0 21 0,-21 1 16,21-1-16,0 0 0,-22 1 16,22-1-16,0 0 0,0 1 15,-21-22-15,21 21 0,0 1 0,0-1 16,0-21-16,0 21 0,0-20 0,0-1 16,0 21-16,21-21 0,1 0 15,-1 1-15,0-22 0,0 0 16,21 0-16,-20 0 0,-1 0 0,21 0 15,0 0-15,-20 0 0,20-22 16,-21 1-16,21 0 0,1 21 0,-22-21 16,0 0-16,0 0 0,0-1 15,1-20-15,-22 21 0,21 0 0,-21 0 0,0-22 16,0 22-16,0 0 16,-21 0-16,-1 21 0,1 0 15,0 0-15,0 0 0,0 21 16,21 0-16,-21-21 0,-1 21 15,22 0-15,-21 1 0,21-1 0,0 0 16,0 21-16,0-21 0,0 1 0,0-1 16,21-21-16,1 21 0,-22 0 15,21-21-15,0 21 0,0-21 0,0 0 16,0 0-16,1 0 0,-1 0 0,21 0 16,-21 0-16,22 0 0,-22-21 15,21 21-15,0-21 0,-20 0 16,20 0-16,-21-1 0,0 1 0,22 0 15,-43 0-15,21 0 0,0 0 0,0-22 16,-21 22-16,0 0 0,0 0 16,0 0-16,0-1 0,0 44 31,0-1-31,0 0 16,0 0-16,0 21 0,0-20 0,-21-1 15,21 0-15,0 0 0,-21 0 0,21 0 16,0 1-16,0-1 0,0 0 15,0 0-15,0 0 0,0 0 16,21-21 15,0 0-31,-21-21 16,0 0-16,21 0 0,-21 0 16,21 0-16,1-1 0,-22 1 15,21 0-15,0-21 0,-21 21 0,21-22 16,0 22-16,-21-21 0,21 21 0,1-1 15,-22 1-15,21 21 0,0 0 16,0 0-16,-21 21 16,0 1-16,21-1 15,-21 0-15,0 0 0,21 0 16,-21 0-16,0 1 0,22 20 16,-1-42-16,0 21 0,-21 0 0,21 0 15,0 1-15,0-1 0,1-21 16,-22 21-16,21-21 0,0 0 15,0 0 1,0 0-16,-21-21 0,21 0 16,1-1-16,-1 1 0,-21 0 15,21 0-15,0 0 0,0 0 0,-21-22 16,21 22-16,1-21 0,-1 21 16,0-22-16,-21 22 0,21 0 0,0 0 15,-21 0-15,0 42 31,0 0-31,0 0 0,0 0 16,0 0-16,0 1 0,-21-1 16,21 21-16,0-21 0,0 0 0,0 1 15,0-1-15,0 0 0,0 0 0,0 0 16,0 0-16,21 1 0,0-1 16,1-21-16,-1 21 0,21-21 0,-21 0 15,0 0-15,22 0 0,-22 0 0,21 0 16,-21 0-16,22 0 0,-1-21 15,-21 21-15,22-21 0,-22-1 16,21 1-16,-21 0 0,0 0 0,1 0 16,-1 0-16,0-1 0,-21-20 0,0 21 15,0-21-15,0 20 0,0-20 16,0 21-16,0 0 0,0 0 0,0-1 16,-21 22-16,0 0 0,-1 0 0,1 0 15,0 22-15,0-1 16,0 0-16,21 0 0,0 0 0,0 0 15,0 22-15,0-22 0,0 0 0,0 0 16,0 0-16,0 1 0,0-1 16,21 0-16,0 0 0,0 0 0,0-21 15,1 21-15,-1-21 0,21 0 16,-21 0-16,0 0 0,22 0 16,-22 0-16,0 0 0,21 0 0,-20-21 15,-1 21-15,0-21 0,0 0 0,0 21 16,0-21-16,1 0 0,-1-1 15,-21 1-15,21 0 0,-21-21 0,21 21 16,0-1-16,-21 1 0,0 0 16,0 42-1,0 0-15,0 1 16,0-1-16,-21 0 0,21 0 16,0 0-16,0 22 0,-21-22 15,21 0-15,0 0 16,0 0-16,0 0 0,21-21 31,0 0-15,0 0-16,-21-21 0,22 21 15,-1-21-15,0 0 0,-21 0 0,21 21 16,0-21-16,0-1 0,1-20 16,-1 21-16,0 0 0,0 0 0,0-22 15,22 22-15,-22 0 0,0 21 16,0-21-16,0 21 0,0 0 15,-21 21-15,0 0 0,0 0 16,0 0-16,0 1 0,0-1 16,0 21-16,0-21 0,0 0 0,0 1 15,0-1-15,0 0 0,22-21 16,-1 21-16,-21 0 0,21-21 0,21 0 16,-21 21-16,1-21 0,-1 0 0,21 0 15,-21 0-15,22 0 0,-22 0 16,21 0-16,-21-21 0,0 21 0,1-21 15,-1 0-15,0 0 0,0 0 0,0-1 16,0-20-16,1 21 0,-22-21 16,0-1-16,21-20 0,0 20 0,-21-20 15,21 21-15,0-1 0,-21 1 0,21 0 16,-21-1-16,22 22 0,-22 0 16,0 0-16,0 42 15,0 0-15,0 0 16,-22 22-16,1-1 0,0 0 0,21 1 15,0-1-15,-21 0 0,21 22 16,-21-22-16,21 0 0,0-20 0,0 20 16,0 0-16,0-21 0,0 1 0,0 20 15,0-21-15,0 0 0,0 0 16,21-21-16,0 0 0,0 0 16,0 0-16,1 0 0,-1 0 15,0 0-15,0-21 0,0 0 16,0 0-16,1 0 0,-1 21 0,0-21 15,0-22-15,0 22 0,-21 0 16,0 0-16,21-22 0</inkml:trace>
  <inkml:trace contextRef="#ctx0" brushRef="#br0" timeOffset="72896.23">11578 8890 0,'0'0'0,"-21"0"0,21 21 0,0 0 15,21-21-15,-21 22 16,21-22-16,0 0 0,1 0 0,-1 0 16,0 0-16,21 0 0,-21 0 0,1 0 15,-1 0-15,0 0 0,0 0 16,0-22-16,0 22 0,-21-21 16,22 21-16,-1 0 15</inkml:trace>
  <inkml:trace contextRef="#ctx0" brushRef="#br0" timeOffset="92567.34">16489 6456 0,'-21'0'31,"-1"0"-16,1 0 1,21 21-16,-21-21 16,0 0-1,0 0 1,0 0-16,-1 0 16,1 0-16,0 0 15,0 0 1,0 0-16,0 0 15,21-21 17</inkml:trace>
  <inkml:trace contextRef="#ctx0" brushRef="#br0" timeOffset="93303.26">16319 6456 0,'0'21'0,"-21"-21"16,0 0-1,0 0-15,0 0 16,0 0-16,42 0 62,21 0-62,-21 0 16,22 0-16,-1 0 0,0 0 16,22 0-16,-22 0 0,22 0 15,-1 0-15,22 0 0,-22 0 0,22 0 16,0 0-16,-22 0 0,43 0 0,-21 0 16,-22 0-16,22 0 0,-22 0 15,1 0-15,-1 0 0,1 0 0,-22 0 16,0 0-16,-20 0 0,-1 0 15,0 0-15,0 0 0,-42-21 32,0 0-32,0 21 15,-22-21-15,22-1 0,0 22 0,-21-21 16,20 0-16,-20 0 16,0 0-16,-1 21 0,22-21 0,-21-1 15,21 22-15,-22-21 0,22 0 0,0 21 16,0 0-16,21-21 0,-21 21 15,42 0 17,0 0-17,21 21-15,-20-21 0,20 21 0,-21-21 16,21 0-16,1 21 0,-1-21 16,0 0-16,1 0 0,-1 22 0,0-22 15,1 0-15,-1 0 0,-21 0 16,0 21-16,1-21 0,-22 21 15,0 0-15,0 0 16,0 0-16,-22 1 0,1-1 0,0 0 16,-21 21-16,-1-21 0,22 22 15,-21-22-15,0 21 0,-1-21 0,1 22 16,21-22-16,-22 21 0,1-21 16,0 1-16,21-1 0,-22 0 0,22 0 15,0 0-15,0-21 0,0 21 16,21 1-16,0-1 15</inkml:trace>
  <inkml:trace contextRef="#ctx0" brushRef="#br0" timeOffset="93928.17">18775 6371 0,'-21'0'0,"-1"0"0,1-21 16,21 0-16,-21 0 16,21 0-16,0-1 15,0 1-15,0 0 16,21 21-16,-21-21 0,21 21 15,1 0-15,20-21 0,-21 21 0,0 0 16,22 0-16,-1 0 0,-21 0 0,21 0 16,22 21-16,-22 0 0,1-21 15,-1 42-15,0-20 0,-21-1 0,22 21 16,-22 0-16,0-20 0,-21 20 0,0 0 16,0-21-16,0 22 0,-21-22 15,0 0-15,0 0 0,-22 0 0,22 1 16,0-1-16,0-21 15,0 0-15,-1 0 0,1 0 0,0 0 0,21-21 16,0-1 0,0 1-16,0-21 15,0 21-15,0 0 0,0-22 0,0 22 16,0-21-16,21-1 0,0 22 0,1-21 16,-22 21-16,21 0 0,0-1 15,0 1-15,-21 0 0,21 0 0,0 21 16,1 0-16,-1 0 0,0 0 15,21 0-15,-21 0 0,1 0 0,-1 0 16,0 21-16</inkml:trace>
  <inkml:trace contextRef="#ctx0" brushRef="#br0" timeOffset="94500.1">19579 6498 0,'0'0'0,"21"0"16,0 0-16,1 0 0,-22-21 15,21 0-15,0 0 0,0 0 16,21-1-16,-20 1 0,-1 0 0,21 0 16,-21 0-16,0 0 0,22-1 0,-43 1 15,21 0-15,-21 0 0,0 0 16,0 0-16,-21 21 16,0 0-16,-22 0 15,22 0-15,0 0 16,-21 21-16,20 0 0,1 0 0,-21 0 15,21 22-15,0-22 0,-1 21 0,22 0 16,0 1-16,0-22 0,0 21 16,0 1-16,0-22 0,0 0 0,22 21 15,-1-21-15,0 1 0,0-22 16,21 21-16,1-21 0,-22 0 0,21 0 16,1 0-16,-1 0 0,0-21 0,1-1 15,-1 1-15,0 0 0,1 0 16,-1-21-16,0 20 0,1-20 15,-22 0-15,21-1 0,-21-20 0,22 21 0,-22-1 16,0 1-16,0 0 16,0-1-16,-21 1 0,0 0 0,21 20 15,-21-20-15,0 21 0,22 21 16,-22-21-16,0 42 16,0 0-16,-22 0 0,22 0 15,-21 22-15,0-22 0,21 21 16,0 1-16,-21-1 0,0 0 0,0 1 15,21-1-15,-22 0 0,1 1 0,21-22 16,-21 21-16,21 0 0,0-20 16,0-1-16,0 0 0,0 0 0,0 0 15,0 0-15,21-21 16,0 0-16,1 0 16,-1-21-16,0 21 0,0-21 15</inkml:trace>
  <inkml:trace contextRef="#ctx0" brushRef="#br0" timeOffset="94681">20278 6287 0,'0'0'0,"-22"0"0,1 0 0,21-22 32,21 22-32,1 0 15,-1 0-15,21 0 0,-21 0 16,22-21-16,-1 21 0,21 0 15,-20-21-15,-1 21 0,22 0 0,-1 0 16,-21 0-16,1 0 0</inkml:trace>
  <inkml:trace contextRef="#ctx0" brushRef="#br0" timeOffset="96112">21040 6223 0,'0'0'0,"-22"0"16,22-21-16,0 42 31,-21 0-31,21 0 16,0 1-16,-21-1 0,21 0 16,0 0-16,0 21 0,0-20 0,-21-1 15,21 21-15,0-21 0,0 22 0,0-22 16,0 0-16,0 0 0,0 0 15,0 0-15,0 1 0,0-1 16,21-21-16,0 0 0,0 0 16,1 0-16,-1 0 15,0 0-15,0-21 0,0-1 0,0 1 16,1 0-16,-1-21 0,0 21 16,21-22-16,-21 1 0,1 0 0,-1-1 15,0 22-15,0-21 0,0-1 0,0 22 16,-21 0-16,22 0 0,-22 0 15,21 21-15,-21-21 0,0 42 32,-21 0-32,-1 0 0,1 0 15,0 0-15,21 1 0,-21 20 0,21-21 16,-21 21-16,21-20 0,0 20 0,0-21 16,0 21-16,0-20 15,0-1-15,0 0 0,0 0 0,21 0 16,0-21-16,0 21 0,0-21 0,1 0 15,-1 0-15,21 0 0,-21 0 16,22 0-16,-1 0 0,-21-21 0,21 21 16,1-21-16,-22 0 0,21-21 15,-21 20-15,22-20 0,-22 21 0,0-21 16,-21 20-16,0-20 0,21 21 0,-21 0 16,0 0-16,0-1 0,0 1 15,-21 0-15,0 21 16,0 0-16,0 21 15,21 0 1,0 1-16,0-1 0,0 0 16,0 0-16,0 0 0,21 22 15,-21-22-15,21 0 0,-21 0 0,0 0 16,0 0-16,21-21 0,0 22 0,0-1 16,1-21-16,-1 21 15,0-21-15,0 0 0,0 0 0,0 0 16,22 0-16,-22 0 0,21-21 0,-21 21 15,22-21-15,-22-1 0,21 1 16,-21-21-16,1 21 0,-1-22 16,0 22-16,0-21 0,0 21 0,0-22 15,-21 22-15,0-21 0,0 21 16,0 0-16,0-1 0,-21 44 31,0-1-31,21 0 0,0 0 16,-21 0-16,0 0 0,21 22 0,0-22 15,-21 0-15,21 21 0,0-20 16,0-1-16,0 21 0,0-21 0,0 0 16,0 1-16,0-1 0,0 0 15,0 0 1,0-42 15,0 0-31,0 0 0,0-1 16,0 1-16,0 0 0,0-21 0,0 21 15,21-22-15,0 22 0,0-21 16,0 21-16,0-22 0,1 22 0,20 0 16,-21 0-16,21 21 0,-20-21 0,20 21 15,-21 0-15,0 0 0,22 0 16,-22 0-16,0 21 0,0-21 0,-21 21 16,0 0-16,0 0 0,0 0 0,0 1 15,0-1-15,0 21 0,0-21 16,0 0-16,0 1 0,0 20 15,0-21-15,0 0 0,0 0 0,21-21 16,0 22-16,-21-1 0,22-21 16,-1 0-16,0 0 0,0 0 0,0 0 15,0 0-15,1 0 0,-1 0 16,0 0-16,21-21 0,-21-1 0,22 1 16,-22 0-16,0-21 0,21 21 0,-20-22 15,-1 1-15,0 21 0,0-22 16,-21 1-16,0 21 0,0 0 0,0 0 15,0-1-15,0 1 0,-21 21 16,0 0 0,0 21-16,-1-21 0,22 22 15,0-1-15,0 0 0,-21 0 16,21 0-16,0 0 0,0 1 16,0-1-16,0 0 0,0 0 0,0 0 15,0 0-15,0 1 0,21-1 16,-21 0-16,0 0 0,0 0 0,0 0 15,0 1-15,-21-22 16,0 0 0,0 0-16,0 0 15,0 0-15,-1 0 0,22-22 16,-21 1-16,0 0 0,21 0 16</inkml:trace>
  <inkml:trace contextRef="#ctx0" brushRef="#br0" timeOffset="96547.75">24680 5821 0,'0'0'0,"0"-21"0,0-43 31,0 85-16,0 1-15,-21-1 0,0 21 16,21 0-16,-21 1 0,0-1 0,21 0 16,-22 1-16,1-1 15,0 0-15,0 1 0,21-1 0,-21 0 16,0 1-16,-1-1 0,22-21 0,0 22 16,-21-22-16,21 0 0,0 0 15,0 0-15,0 0 0,0 1 0</inkml:trace>
  <inkml:trace contextRef="#ctx0" brushRef="#br0" timeOffset="97335.3">24193 6287 0,'22'0'16,"-1"0"-16,0-22 15,21 22-15,-21-21 0,1 21 16,20 0-16,0-21 0,1 21 0,20-21 16,-21 0-16,22 21 0,-22-21 15,22-1-15,-1 1 0,-20 0 0,-1 0 16,0 0-16,1 0 0,-22-1 0,21-20 16,-21 0-16,0 21 0,-21-22 15,0 22-15,0 0 0,0 0 0,0 0 16,0-1-16,0 44 15,0 20 1,-21-21-16,0 21 0,21-20 0,-21 20 16,0 0-16,21 1 0,-21-1 15,21 0-15,-22 1 0,1-1 0,21 0 16,0 1-16,0-1 0,0-21 0,-21 21 16,21-20-16,0 20 0,0-21 15,0 0-15,0 0 0,0-42 47,0 0-47,0 0 0,21 0 0,-21-22 16,21 22-16,1-21 0,20 21 15,-21-22-15,21 1 0,-20 21 16,20-21-16,-21 20 0,21 1 0,-20 0 16,-1 0-16,21 21 0,-21 0 15,0 0-15,1 0 0,-1 21 16,-21 0-16,21 0 0,-21 1 15,0-1-15,0 0 0,0 0 16,0 0-16,0 0 0,21 1 0,-21-1 16,21 0-16,-21 0 0,21 0 0,1 0 15,-1 1-15,0-1 16,0-21-16,0 0 0,0 0 0,1 0 16,20 0-16,-21 0 0,21 0 15,-20 0-15,20-21 0,0 21 16,-21-22-16,22 1 0,-1 0 0,0 0 15,-20-21-15,-1 20 0,21-20 16,-21 21-16,-21 0 0,21-22 0,-21 22 16,0 0-16,0 0 0,-21 0 15,0 21-15,0 0 16,0 0-16,0 21 0,-1 0 0,1 0 16,0 0-16,0 1 0,0-1 0,21 0 15,0 21-15,0-21 0,0 1 16,0-1-16,0 21 0,21-21 0,0 0 15,0 1-15,0-1 0,22-21 16,-22 21-16,21-21 0,-21 0 16,22 21-16,-1-21 0,0 0 0,1 0 15,-1 0-15,0 0 0</inkml:trace>
  <inkml:trace contextRef="#ctx0" brushRef="#br0" timeOffset="98712.01">27622 6160 0,'0'0'0,"-21"0"0,21-22 16,0 1-16,-21 0 0,21 0 0,0-21 16,0 20-16,0 1 0,0-21 15,-21 21-15,21-22 0,-21 22 0,0 0 16,-1 21-16,1 0 15,0 0-15,0 0 0,0 21 0,-22 22 16,22-22-16,-21 21 0,0 0 0,-1 1 16,1-22-16,0 21 0,-1 1 15,22-1-15,0 0 0,0-21 0,0 22 16,21-22-16,0 21 0,0-21 16,0 1-16,21-1 0,0-21 0,0 21 15,0-21-15,22 0 0,-22 0 16,21 0-16,0 0 0,-20-21 15,20 0-15,0 21 0,1-22 0,-22-20 16,21 21-16,-21 0 0,0 0 0,1-22 16,20 1-16,-21 21 0,-21-22 15,21 22-15,0 0 0,-21 0 0,0 0 16,0 42 0,-21 0-1,21 0-15,-21 0 0,21 1 0,0-1 16,0 0-16,0 21 0,0-21 15,0 1-15,0-1 0,21 21 0,0-21 16,1 0-16,-1 1 0,21-1 16,0-21-16,1 21 0,-1-21 15,22 0-15,-22 0 0,21 0 0,1 0 16,-22 0-16,22 0 0,-22-21 16,22 0-16,-22-1 0,0 1 0,1-21 15,-22 21-15,21-22 0,0 1 0,-20 21 16,-1-21-16,0-1 0,-21 1 15,0 0-15,0 20 0,0 1 0,0 0 16,-21 21-16,0 0 0,-22 0 16,1 0-16,0 21 0,-1 0 15,1 1-15,-22-1 0,22 21 0,0-21 0,21 22 16,-22-22-16,22 21 16,0 0-16,21-20 0,0 20 0,0-21 15,0 0-15,0 22 0,42-22 0,-21-21 16,1 21-16,-1 0 0,21-21 15,-21 0-15,22 0 0,-22 0 0,21 0 16,-21-21-16,22 0 0,-22 0 16,0-1-16,21-20 0,-21 21 0,1-21 15,-1-1-15,21 1 0,-21-22 0,0 22 16,1-21-16,-1-1 0,0 1 16,0-22-16,0 21 0,-21 22 15,0-21-15,0 41 0,0-20 16,0 21-16,0 0 0,-21 21 0,0 0 15,0 0-15,0 21 0,-1 21 0,1 1 16,-21-1-16,21 21 0,0-20 16,21 20-16,0 1 0,0-1 0,0 1 15,0-1-15,0 1 0,0-1 16,21-20-16,0-1 0,0 0 0,0 1 16,22-1-16,-22-21 0,0 0 0,21 0 15,-21 1-15,22-22 0,-1 0 16,0 0-16,1 0 0,-1-22 0,22 1 15,-22-21-15,0 21 0,22-22 16,-22 1-16,0 0 0,1-1 16,-1 1-16,-21 0 0,22-1 0,-22 1 15,-21 21-15,0-21 0,0 20 16,0 1-16,-21 0 0,-1 21 0,1 0 16,-21 0-16,0 0 0,-1 21 15,1 0-15,0 1 0,-1-1 0,1 21 16,0-21-16,-1 0 0,1 22 0,21-22 15,0 21-15,21-21 0,0 22 16,0-22-16,0 0 0,0 0 0,0 0 16,21 1-16,0-1 0,0-21 15,0 0-15,22 0 0,-22 0 0,0 0 16,21 0-16,-21-21 0,22-1 16,-22 1-16,21 0 0,-21-21 15,22-1-15,-22 1 0,21 0 0,-21-22 16,1 22-16,20-22 0,-21 1 15,0-1-15,0 1 0,1-1 0,-22 22 16,21 0-16,-21-1 0,0 22 16,0 0-16,0 0 0,-43 42 15,22 0-15,0 22 16,0-1-16,0 0 0,0 22 0,-1-22 16,1 22-16,0-1 0,21-21 15,0 22-15,0-22 0,0 1 0,0-1 16,0 0-16,0 1 0,0-1 15,0-21-15,0 0 0,21 0 16,0 1-16,1-22 0,-1 0 16,0 0-16,21 0 0,-21 0 0,1 0 15,20-22-15</inkml:trace>
  <inkml:trace contextRef="#ctx0" brushRef="#br0" timeOffset="99132.78">29908 6096 0,'-21'-21'16,"42"42"-16,-63-63 0,21 21 0,21-1 15,0 1-15,0 0 0,0 0 16,21 0-16,0 0 0,0 21 16,22 0-16,-22 0 0,21 0 15,1 0-15,-1 0 0,0 0 0,1 21 16,-1 0-16,-21 0 0,0 0 15,0 0-15,1 22 0,-22-22 0,0 21 16,0-21-16,0 22 0,0-22 0,0 21 16,-22-21-16,1 1 0,0-1 15,0 0-15,21 0 0,-21 0 16,0-21-16,-1 21 16,22-42-1,0 0-15,0 0 16,0-21-16,22 20 0,-1 1 15,0 0-15,0-21 0,21-1 0,1 1 16,-1 21-16,-21-21 0,22-1 16,-22 22-16,0 0 0,21-21 0,-21 42 15,-21-22-15,22 22 0,-1 0 16,0 22 0,-21-1-1,0 0-15</inkml:trace>
  <inkml:trace contextRef="#ctx0" brushRef="#br0" timeOffset="100048.27">30755 6202 0,'21'0'16,"0"0"-16,1-21 0,-1 21 16,0-21-16,0-1 0,0 1 15,0 0-15,22 0 0,-22 0 0,0 0 16,0-1-16,-21 1 0,0 0 15,0 0-15,-21 21 16,0 0-16,0 0 16,0 21-16,-22-21 0,22 21 15,-21 0-15,21 22 0,-1-22 0,1 0 16,0 21-16,0-20 0,21-1 16,0 0-16,0 0 0,0 21 0,0-20 15,0-1-15,0 0 16,21-21-16,0 0 0,0 0 0,1 0 15,-1 0-15,0 0 0,21 0 0,1 0 16,-22-21-16,21 0 0,22-1 16,-22 1-16,21 0 0,-20 0 0,20 0 15,-20-22-15,-1 22 16,-21 0-16,21 0 0,-20 0 0,-1 0 16,-21-1-16,-21 22 15,-1 0-15,-20 0 0,21 0 16,-21 22-16,20-22 0,-20 21 15,21 0-15,0 0 0,0 0 0,-1 0 16,22 1-16,-21-1 0,21 0 16,0 0-16,0 0 0,0 0 0,0 1 15,0-1-15,0 0 0,0 0 16,0 0-16,0 0 0,0 1 16,0-44 15,-21 1-31,21 0 15,0 0-15,-21 21 16,21-21-16,-21 21 0,42 0 47,0 0-47,0 0 16,22 0-16,-22 0 0,0 0 0,0 0 15,21 0-15,-20 0 0,20 0 16,0 0-16,1 0 0,-1-21 0,21 21 15,-20-22-15,-1 1 16,0 0-16,1 0 0,-1 0 0,0 0 16,-20-22-16,20 1 0,-21 21 15,0-22-15,0 1 0,1 21 0,-22 0 16,0 0-16,0-1 0,0 1 16,-22 21-16,-20 0 0,21 0 15,0 0-15,0 21 0,-1 1 16,1-1-16,21 0 0,0 0 0,0 0 15,0 0-15,0 22 0,0-22 16,0 0-16,21 0 0,1 0 0,-22 1 16,21-1-16,0-21 0,0 21 0,-21 0 15,0 0 1,0 0-16,-21 1 16,0-22-1,0 0-15,-1 0 0,1 0 0,-21 0 16,0 0-16,-1 0 0,-20 21 15,-1-21-15,1 0 0,-1 21 0,-20 0 16</inkml:trace>
  <inkml:trace contextRef="#ctx0" brushRef="#br0" timeOffset="101283.79">18986 7747 0,'0'0'0,"0"-21"0,0 0 0,0 0 16,0-1-16,0 1 0,0 0 16,-21 21-1,0 0 1,0 0-16,21 21 0,-21 0 0,0 1 15,-1-1-15,1 0 0,0 0 16,0 21-16,0 1 0,0-1 0,-1 22 16,1-22-16,0 0 0,0 1 15,21-1-15,0 0 0,0 1 0,0-1 16,0-21-16,0 0 0,21 0 0,0 1 16,0-22-16,1 0 0,20 0 15,-21 0-15,21 0 0,-20-22 16,20 1-16,-21 0 0,21 0 15,1 0-15,-1-22 0,0 1 0,-20 21 16,20-21-16,-21-1 0,-21 1 0,0 0 16,0-1-16,0 1 0,-21 21 15,0-22-15,-22 22 0,1-21 0,0 21 16,-1 21-16,1-21 0,0 21 16,-1 0-16,1 0 0,0 0 0,21 0 15,-1 0-15,1 0 0,42 21 16,1-21-1,-1 0-15,21 0 0,-21 0 16,43 0-16,-22 0 0,22 0 0,-1 0 16,1 0-16,20-21 0,-20 21 15,20-22-15,1 1 0,0 0 0,-1 0 16,1 0-16,-21 0 0,-1-1 16,-21-20-16,1 21 0,-1 0 0,0 0 15,-20-1-15,-22 1 0,0 0 16,0 0-16,-22 21 15,1 0-15,0 21 0,-21 0 16,21 0-16,-1 1 0,1 20 16,0-21-16,0 43 0,0-22 0,0 0 15,-1 1-15,22-1 16,0 21-16,-21 1 0,0-1 0,21 1 16,0-1-16,0 1 0,0 21 0,0-22 15,0 1-15,0 20 0,0-20 16,0 20-16,0 1 0,0-21 0,0 20 15,21 1-15,0 0 0,-21-1 0,22 1 16,-22-22-16,0 22 0,21-21 16,-21 20-16,21-20 0,-21 20 0,0-20 15,0-22-15,0 22 0,0-22 0,0 0 16,0-20-16,0-1 0,0 0 16,-21 0-16,0-21 0,-1 0 15,1 0-15,-21-21 0,21 0 0,-22 0 16,1-22-16,0 1 0,-1 0 0,1-22 15,-21 1-15,20-1 0,22-21 16,-21 22-16,21-22 0,-1-21 0,22 22 16,0-22-16,0 21 0,0 1 0,0-22 15,22 21-15,-1 22 0,0-22 16,21 21-16,1 1 0,-1-1 0,0 1 16,1 21-16,-1-1 0,0 1 15,1 0-15,-22-1 0,21 22 0,0-21 16,1 21-16,-22-1 0,21 1 15,1 0-15</inkml:trace>
  <inkml:trace contextRef="#ctx0" brushRef="#br0" timeOffset="102466.07">22013 8149 0,'0'0'15,"0"21"-15,0-42 32,21 0-32,-21 0 15,22-21-15,-1 20 0,0-20 0,0 21 16,0-21-16,0 20 0,1-20 0,-22 0 16,0-1-16,0 22 15,0-21-15,0 0 0,0-1 0,-22 1 16,1 0-16,0 20 0,0 1 15,-21 0-15,-1 21 0,1 0 0,-22 0 16,1 21-16,-1 0 0,1 22 0,-1-22 16,1 21-16,-1 1 0,22-1 15,0 0-15,21 22 0,-22-22 0,43 0 16,0 22-16,0-22 0,0 1 16,0-22-16,21 21 0,1-21 0,20 0 15,-21 1-15,21-1 0,1-21 0,-22 0 16,21 0-16,1 0 0,-1 0 15,0 0-15,1-21 0,-22-1 16,21 1-16,0-21 0,-20 21 0,-1-22 16,21 1-16,-21 0 0,0-1 15,-21 1-15,22 0 0,-22-1 0,21 1 16,-21 0-16,0 21 0,0-22 16,0 22-16,0 0 0,0 42 31,0 0-31,0 22 0,0-22 15,0 21-15,0 0 0,0 1 0,0-1 16,0 0-16,0 1 0,0-1 16,0-21-16,0 22 0,21-1 0,-21-21 15,21 0-15,-21 0 0,21 1 16,0-22-16,1 0 0,-1 0 16,0 0-16,21 0 0,-21 0 0,1-22 15,20 1-15,0 0 0,1-21 0,-1 21 16,0-22-16,1 1 0,-1 0 15,0-1-15,-21 1 0,22 0 0,-22-22 16,21 1-16,-21 20 0,1-20 16,-1-1-16,-21 22 0,0 0 0,0-1 15,0 1-15,0 21 0,0 0 16,-21 42-16,-1 0 16,22 21-16,-42 1 0,21-1 0,0 0 15,0 1-15,21 20 16,-22-21-16,1 22 0,21-22 0,-21 1 15,21 20-15,0-21 0,0 1 0,0-1 16,0 0-16,21 1 0,0-22 16,1 0-16,20 0 0,-21 0 0,21-21 15,-20 0-15,20 0 0,0 0 0,-21-21 16,22 0-16,-1 0 0,0 0 16,1-22-16,-1 22 0,0-21 0,1 0 15,-1-22-15,-21 22 0,22-1 16,-22-20-16,0 21 0,21-22 15,-42 1-15,0-1 0,21 1 0,-21 20 16,0 1-16,0 0 0,0 20 16,0 1-16,0 0 0,-21 21 0,0 0 15,0 42-15,0-20 0,21 20 16,-21 0-16,-1 1 0,1 20 0,21-21 16,0 22-16,0-1 0,0-20 0,0 20 15,0-20-15,0-1 0,0 21 16,21-20-16,1-1 0,-1 0 0,0-20 15,0 20-15,21-21 0,-20 0 0,20-21 16,-21 0-16,21 0 0,1 0 16,-1 0-16,0-21 0,-20 0 0,20 0 15,0 0-15,1-22 0</inkml:trace>
  <inkml:trace contextRef="#ctx0" brushRef="#br0" timeOffset="104056.36">25252 7768 0,'-21'-21'16,"42"42"-16,-42-63 0,21 21 0,0 0 0,0-1 15,0-20-15,0 21 0,0 0 16,0-22-16,0 22 0,0 0 0,21 0 15,0 0-15,0 21 0,0 0 0,0 0 16,1 0-16,20 0 16,85 169-1,-106-127-15,0 1 16,0-1-16,-21 0 0,0 1 0,0-1 16,0 0-16,0 1 0,0-1 0,-21 0 15,0-20-15,0-1 0,21 0 16,-21 0-16,0 0 0,-1-21 15,1 0 1,21-21-16,0 0 0,0 0 16,0 0-16,0-22 0,21 22 0,1-21 15,-1-1-15,0 1 0,0 0 16,0-1-16,22 1 0,-22 0 16,0-1-16,21 1 0,-21 21 0,1 0 15,20 0-15,-21 21 0,0 0 16,0 0-16,1 0 0,-1 21 15,-21 0-15,21 0 0,-21 0 16,0 22-16,21-22 0,-21 0 0,21 21 16,-21-21-16,21 22 0,-21-22 0,0 21 15,0-21-15,0 1 0,0 20 16,0-21-16,0 0 0,0 0 0,0 1 16,0-44 15,0 1-31,22 0 15,-1 0-15,0 0 0,0 0 0,0-22 16,0 22-16,22-21 0,-22-1 16,0 22-16,21-21 0,-20 21 0,-1-22 15,0 22-15,0 0 0,0 0 16,0 21 0,-21 21-16,0 0 0,0 0 15,0 22-15,0-22 0,0 0 16,22 21-16,-22-20 0,0-1 15,0 21-15,0-21 0,0 0 0,21 22 16,0-22-16,-21 0 0,21 0 16,0 0-16,0 1 0,1-22 0,-1 21 15,0-21-15,0 0 0,21 0 16,-20 0-16,20 0 0,0-21 0,1-1 16,-22 1-16,21 0 0,22 0 0,-22 0 15,-21 0-15,21-1 0,1-20 16,-1 21-16,-21-21 0,0-1 0,1 22 15,-22-21-15,0-1 0,0 22 0,0-21 16,0 21-16,0-22 0,-22 43 16,1-21-16,-21 21 0,21 0 15,0 0-15,-22 0 0,1 21 0,21-21 16,-22 43-16,1-22 0,21 0 16,-21 21-16,20 1 0,1-22 0,0 21 15,0-21-15,21 22 0,0-1 0,0-21 16,0 0-16,0 22 0,0-22 15,0 0-15,0 0 0,21 0 0,0-21 16,0 0-16,1 0 16,20 0-16,-21 0 0,0 0 0,0-21 15,22 21-15,-22-21 0,21 0 0,-21-21 16,1 20-16,20 1 0,-21-21 16,0 21-16,22-22 0,-22 22 15,0-21-15,0 0 0,-21 20 0,21-20 16,-21 21-16,21 0 0,-21 0 15,0-1-15,0 44 16,0-1-16,0 0 16,0 21-16,-21-21 0,21 22 15,0-22-15,-21 0 0,21 21 0,0-20 16,0-1-16,0 0 0,0 0 0,0 0 16,0 0-16,21 1 0,0-1 15,1-21-15,-1 0 0,0 0 16,0 0-16,0 0 0,22-21 15,-22 21-15,0-22 0,0 1 16,21 0-16,-20 0 0,-1-21 0,0 20 16,0-20-16,0 0 0,0-1 15,1 1-15,20 0 0,-21-22 0,0 1 16,0-1-16,1 1 0,-1-1 0,0 1 16,0 20-16,-21 22 0,0-21 15,21 42-15,-42 21 16,0 21-16,21 1 15,-21 20-15,0 1 0,-1-22 0,1 22 16,0-1-16,21-21 0,-21 1 0,21-1 16,0 0-16,0 1 0,0-1 15,0-21-15,0 22 0,0-22 16,0 0-16,21 0 0,0 0 0,-21 0 16,21 1-16,1-22 0,-1 0 15,0 0-15,0 0 0,0 0 16,0 0-16,1-22 0,-1 1 15,0 21-15,0-21 0,-21 0 0,0 0 16,0 0-16,0-1 0</inkml:trace>
  <inkml:trace contextRef="#ctx0" brushRef="#br0" timeOffset="104232.26">27601 7620 0,'-42'0'0,"84"0"0,-126 0 16,62 0-16,1 0 0,0 0 15,42 0 16,0-21-31,1 21 16,20 0-16,-21 0 0,21 0 0,1 0 16,-1 0-16,0-21 0,1 21 15,20-21-15,-20 21 0,-1-22 0,0 22 16,1-21-16,20 21 0,-21-21 0</inkml:trace>
  <inkml:trace contextRef="#ctx0" brushRef="#br0" timeOffset="106044.64">28490 7408 0,'-21'-21'31,"0"21"-31,0 0 0,0 21 16,21 1-16,-22-1 0,-20 0 0,21 0 16,0 0-16,0 22 0,-1-22 0,1 21 15,21 0-15,-21-20 0,21 20 16,-21-21-16,21 21 0,0-20 0,0-1 15,0 0-15,0 0 0,21 0 16,0 0-16,0 1 0,1-1 0,20-21 16,-21 0-16,21 0 0,1 0 0,-1 0 15,0 0-15,1-21 0,-1 21 16,0-22-16,1 1 0,-1-21 16,0 21-16,1 0 0,-22-22 0,21 1 15,1 0-15,-22-1 0,21-20 16,-21-1-16,0 22 0,1-22 0,-1 1 15,0-1-15,-21 22 0,21 0 16,-21 21-16,0-22 0,0 22 0,-21 21 31,0 21-31,0 22 0,-1-1 16,22 0-16,-21 1 0,0-1 16,0 21-16,21-20 0,0-1 0,-21 0 15,21 1-15,-21-1 0,21 0 0,0-20 16,0 20-16,0-21 0,0 0 15,0 0-15,0 1 0,0-1 16,21-21 15,0-21-31,0 21 0,-21-22 16,21 1-16,0 0 0,1 0 0,20 0 16,-21 0-16,0-1 0,0 1 15,22-21-15,-22 21 0,0 0 0,0 21 16,0-22-16,1 22 15,-22 22 1,0-1-16,0 0 16,0 0-16,0 21 0,0-20 15,0-1-15,0 0 0,0 0 0,0 0 16,21-21-16,-21 21 0,21 1 0,0-22 16,0 0-16,0 21 0,1-21 15,-1 0-15,0 0 0,21 0 0,-21 0 16,1 0-16,20 0 0,-21-21 15,0 21-15,0-22 0,22 1 0,-22 0 16,0 0-16,0 0 0,0-22 0,1 22 16,-1 0-16,0-21 0,-21 21 15,21-1-15,-21 1 0,21 0 16,-21 0-16,-21 42 31,0 0-31,21 0 0,-21 1 0,0-1 16,21 0-16,0 0 0,0 21 15,-22-20-15,22-1 0,0 0 0,0 0 16,0 0-16,0 0 0,0 1 16,22-1-16,-1-21 0,0 21 0,0-21 15,0 0-15,22 0 0,-22 0 0,21 0 16,-21 0-16,22 0 0,-1 0 16,-21-21-16,21 0 0,1-1 15,-22 1-15,0 0 0,21 0 16,-20 0-16,-1-22 0,0 22 0,0-21 15,0 21-15,0 0 0,-21-1 0,0 1 16,0 42 0,0 1-1,-21-1-15,21 0 0,-21 0 16,0 21-16,0-20 0,0-1 0,21 0 16,0 0-16,0 0 0,-22 0 15,22 1-15,0-1 0,22-21 47,-22-21-47,21 21 16,0-22-16,-21 1 0,21 0 15,0 0-15,0-21 0,1 20 0,20-20 16,-21 21-16,0-21 0,0-1 0,22 22 16,-22-21-16,0 21 0,0-1 15,0 1-15,1 21 0,-22 21 31,0 1-31,0 20 0,0-21 0,0 21 16,0-20-16,0 20 0,0-21 16,0 21-16,0-20 0,21-1 0,-21 21 15,21-21-15,0 0 0,21 1 16,-20-1-16,20 0 0,-21-21 16,21 21-16,1-21 0,-1 0 0,0 0 15,1 0-15,-1 0 0,22 0 16,-22 0-16,0 0 0,1-21 0,-1 0 15,0 0-15,-21-1 0,22 1 16,-1-21-16,-21 21 0,0-22 0,1 1 16,-1 0-16,0-1 0,-21 22 15,0-21-15,0 21 0,0 0 0,0-1 16,-21 1-16,-22 21 0,22 0 16,-21 0-16,0 0 0,-1 21 0,1 1 15,-22-1-15,43 0 16,-21 21-16,0-21 0,20 1 0,1 20 15,21-21-15,0 0 0,0 0 0,0 1 16,0-1-16,21-21 0,1 21 16,-1-21-16,0 21 0,0-21 0,21 0 15,-20 0-15,20 0 0,-21 0 16,0 0-16,22-21 0,-22 0 0,0 21 16,0-21-16,0-1 0,0 1 15,1 0-15,-22 0 0,0 0 16,21 0-16,-21 42 31,-21 0-31,-1 0 0,1 21 16,-21-20-16,21 20 0,0 0 0,-1 1 15,1-1-15,0 0 0,0 1 16,0 20-16,21-21 0,-21 22 0,21-22 16,-22 22-16,22-22 0,-21 22 0,21-22 15,0 21-15,0-20 0,0-1 16,0 22-16,0-22 0,0 21 0,0-20 15,0-1-15,0 22 0,-21-22 16,0 0-16,0 1 0,21-22 0,-21 21 16,-1-21-16,1 22 0,0-22 15,0-21-15,-21 21 0,20-21 16,1 0-16,0 0 0,0 0 0,0 0 16,0 0-16,-1 0 0,1-21 15,0 21-15,0-21 0,0-1 0,0 1 16,21-21-16,-22 21 0,1-22 0,21 1 15,0 0-15,-21-1 0</inkml:trace>
  <inkml:trace contextRef="#ctx0" brushRef="#br0" timeOffset="106255.52">29887 7218 0,'-21'0'16,"42"0"-16,-63-21 0,21 21 0,0-21 16,-1 21-16,1 0 15,0 0 1,0 21-16,0-21 0,0 0 16,-1 0-16,1 21 0,0 0 15,-21-21-15</inkml:trace>
  <inkml:trace contextRef="#ctx0" brushRef="#br0" timeOffset="109048.01">22902 9059 0,'0'0'0,"21"0"0,1 0 16,-1 0-1,0 0-15,0 0 16,0 0-16,0-21 0,1 0 0,-1 21 15,0-21-15,21 0 0,-21 0 16,22-1-16,-22 1 0,0 0 0,0 0 16,0 0-16,-21 0 0,0-1 15,0 1-15,0 0 0,0 0 0,-21 21 16,-21-21-16,0 21 0,-1 0 16,1 0-16,-22 0 0,22 0 0,-21 21 15,20 0-15,-20 0 0,20 0 0,1 22 16,0-1-16,21-21 0,-1 22 15,1-1-15,21 0 0,0-21 0,0 22 16,0-22-16,0 0 0,21 0 16,1 0-16,-1 1 0,21-1 15,-21 0-15,0-21 0,22 0 0,-22 0 16,21 0-16,-21 0 0,1 0 16,20 0-16,-21 0 0,0 0 15,-42 0 1,0 0-1,-21 0-15,20 0 0,-20 0 0,0 21 16,-1 0-16,-20 0 0,21 1 0,-1-1 16,1 21-16,21-21 0,-22 22 15,22-1-15,0 0 0,0 1 0,0-1 16,21-21-16,0 21 0,0 1 16,0-22-16,0 0 0,21 0 15,0 0-15,21 1 0,-20-22 0,20 0 16,0 0-16,22 0 0,-22 0 0,22-22 15,-22 1-15,21 0 0,1 0 16,-1-21-16,-20 20 0,20-20 0,1 0 16,-22-1-16,22 1 0,-22 0 15,21-22-15,-20 22 0,-1-22 0,0 1 16,1-1-16,-1 1 0,0-1 0,-20 1 16,-1-22-16,0 22 0,-21 20 15,0-20-15,0 21 0,0 20 0,0-20 16,-21 42-1,0 21-15,-1 0 16,1 43-16,0-22 0,21 22 0,-21-1 16,0 1-16,0-1 0,-1 1 15,22-1-15,-21-20 0,21 20 0,-21-21 16,21 1-16,0-1 0,0 0 0,0 1 16,0-1-16,0 0 0,21-20 15,0-1-15,1 0 0,-1 0 0,0-21 16,21 0-16,-21 0 0,22 0 15,-1 0-15,0 0 0,1-21 0,-1 21 16,0-21-16,1-22 0,-1 22 16,0 0-16,-20-21 0,20 21 0,-21-22 15,0 22-15,0-21 0,1 21 16,-1-22-16,-21 22 0,0 0 0,0 0 16,0 0-16,-21 21 15,-1 0 1,1 0-16,0 21 0,21 0 0,-21 0 15,0 0-15,0 0 0,21 1 0,0-1 16,0 0-16,0 0 0,0 0 16,0 0-16,0 22 0,0-22 15,0 0-15,21-21 0,0 21 0,0 0 16,0-21-16,0 0 0,22 22 16,-22-22-16,0 0 0,21 0 0,-20 0 15,20-22-15,0 22 0,-21-21 0,22 0 16,-1 0-16,-21 0 0,22 0 15,-22-22-15,21 22 0,-21 0 0,0-21 16,1 20-16,-22-20 0,0 21 0,21 0 16,-21 0-16,0-1 0,0 1 15,-21 21 1,21 21 0,-22 1-16,1-1 0,21 0 15,-21 0-15,21 0 0,0 0 0,0 22 16,0-22-16,0 0 0,0 0 0,0 0 15,0 1-15,0-1 0,0 0 16,0 0-16,0 0 16,21-21-1,-21-21 1,0 0-16,21 0 0,1 0 0,-1-1 16,-21 1-16,21 0 0,0 0 15,0 0-15,-21-22 0,21 1 0,1 21 16,-1-21-16,0-1 0,0 22 0,0 0 15,-21 0-15,0 0 16,21-1-16,1 22 16,-22 22-16,0-1 0,0 0 15,0 21-15,0-21 0,21 1 16,-21 20-16,21-21 0,-21 21 0,21-20 16,-21-1-16,21 21 0,0-21 0,-21 0 15,22 1-15,-1-1 0,0 0 16,0 0-16,0-21 0,0 21 15,1-21-15,-1 0 0,0 0 16,0-21-16,0 21 0,0-21 16,-21 0-16,22 0 0,-1-1 15,0 1-15,0 0 0,0 0 0,0-21 16,1 20-16,-22-20 0,21 21 16,0-21-16,0 20 0,0 1 0,-21 0 15,0 0-15,21 0 0,-21 42 31,0 0-31,0 0 0,0 0 16,0 1-16,0-1 0,-21 0 16,21 21-16,0-21 0,0 1 0,0-1 15,0 0-15,0 0 0,0 0 0,0 0 16,0 1-16,0-1 0,21 0 16,1-21-16,-1 21 0,0-21 15,21 0-15,-21 0 0,22 0 0,-1 0 16,-21 0-16,22 0 0,-1-21 15,0 21-15,1-21 0,-1 0 0,-21-1 16,21 1-16,-20 0 0,20 0 0,-21-21 16,0 20-16,0-20 0,-21 21 15,0-21-15,22 20 0,-22-20 0,0 21 16,0 0-16,0 0 0,-22 21 16,1 0-16,0 0 15,0 21-15,-21 0 0,20 0 0,1 0 16,0 0-16,0 22 0,0-22 15,21 0-15,0 21 0,0-20 16,0-1-16,0 0 0,0 0 0,21 0 16,0 0-16,0 1 0,22-22 0,-22 21 15,0-21-15,21 0 0,-21 0 16,22 0-16,-22 0 0,0 0 0,21 0 16,-20 0-16,20-21 0,-21-1 0,0 1 15,0 0-15,1 0 0,20 0 16,-21 0-16,0-22 0,-21 22 0,21 0 15,1-21-15,-1 20 0,-21 1 0,0 0 16,0 0-16,0 42 16,0 0-1,0 0-15,-21 1 0,21 20 16,-22-21-16,22 0 0,-21 0 16,21 1-16,0 20 0,-21-21 0,21 0 15,0 0-15,0 1 0,21-22 47,-21-22-47,21 1 0,1 0 16,-1 0-16,-21 0 0,21 0 15,0-1-15,0 1 0,0 0 0,1-21 16,-1 21-16,0-1 0,-21 1 16,21 0-16,0 0 0,-21 0 0,21 21 15,-21 21 1,0 0-16,0 0 0,0 0 15,0 22-15,0-22 0,0 0 16,0 0-16,0 0 0,0 22 0,0-22 16,0 0-16,22 0 0,-1 0 15,0-21-15,0 0 0,0 22 16,22-22-16,-22 0 0,21 0 0,0 0 16,-20 0-16,-1-22 0,21 1 0,-21 21 15,0-21-15,22 0 0,-22 0 16,0-22-16,0 22 0,0-21 15,1 0-15,-22-1 0,21-20 0,0 20 16,-21-20-16,0-1 0,21 22 16,0-21-16,-21 20 0,21 1 0,-21 21 15,0 0-15,0-1 0,0 65 32,-21-22-32,0 21 0,21 1 0,-21-1 15,21 0-15,0 22 0,-21-22 16,21 0-16,-21 1 0,21-1 0,0 0 15,0 1-15,0-22 0,0 0 16,0 21-16,0-20 0,0-1 0,0 0 16,21-21-16,0 0 15,0 0-15,0 0 16,0 0-16,1 0 0,-1-21 16,0 21-16,0-21 0,0-1 15,0 1-15,1 0 0,-22 0 16,21 0-16,0 0 0,-21-1 0,0 1 15,0 0-15,0 0 0,0 0 0,0 0 16</inkml:trace>
  <inkml:trace contextRef="#ctx0" brushRef="#br0" timeOffset="109280.25">27178 8996 0,'0'0'0,"-21"0"15,0 0-15,-1-42 16,44 42-1,-1 0-15,0-22 16,21 22-16,-21 0 0,22 0 0,-1 0 16,-21 0-16,22 0 0,-1 0 15,-21 0-15,21 0 0,-20 0 0,-1 0 16,0 0-16,0 0 16,0 0-16,0 0 15,1 22 1,-1-22-16</inkml:trace>
  <inkml:trace contextRef="#ctx0" brushRef="#br0" timeOffset="109492.15">28088 9398 0,'0'0'0,"0"21"16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27T02:01:47.4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677 11536 0,'21'0'16,"1"0"-1,-1 0-15,0 0 16,0 0-16</inkml:trace>
  <inkml:trace contextRef="#ctx0" brushRef="#br0" timeOffset="1032">741 11303 0,'0'0'0,"-21"21"0,-22-21 0,22 21 16,0-21-16,0 22 0,-22-22 0,1 21 16,21-21-16,-21 21 15,-1 0-15,1-21 0,21 21 0,0-21 16,-22 21-16,22-21 0,21 22 15,0-1 1,21 0-16,22-21 16,-1 0-16,21 0 0,1 0 0,21 0 15,-22 0-15,22 0 0,-1 0 16,1 0-16,0-21 0,21 0 0,-22 21 16,22 0-16,-21-22 0,-1 22 15,-20 0-15,21-21 0,-22 21 0,-21 0 16,1-21-16,-22 21 0,21 0 15,-42-21-15,0 0 16,0 0 0,-42 21-16,21-22 0,-22 22 15,1-21-15,0 21 0,-1-21 16,1 21-16,0-21 0,21 21 0,-22-21 16,22 21-16,0 0 0,42 0 31,0 0-16,22 0-15,-1 0 0,-21 0 0,21 0 16,22 0-16,-22 0 0,1 0 16,-1 0-16,0 0 0,-21 0 0,22 0 15,-22 21-15,21-21 0,-21 21 16,-21 0-16,0 0 0,0 1 16,0-1-16,0 21 0,-21-21 15,0 0-15,0 22 0,-21-22 0,-1 21 16,1-21-16,0 22 0,-22-22 15,22 0-15,21 0 0,-22 0 0,1 1 16,21-1-16,0-21 0,-1 21 16,22-42-1</inkml:trace>
  <inkml:trace contextRef="#ctx0" brushRef="#br0" timeOffset="1836.64">2815 10859 0,'0'0'0,"0"21"0,21-21 0,-21 21 16,21-21-1,1 0-15,-1 0 0,0 0 16,0 0-16,0 0 0,22 0 0,-22-21 16,0 0-16,21 21 15,-21-22-15,1 1 0,20 0 0,-21 0 16,0 0-16,-21 0 0,0-1 0,0 1 15,0 0-15,-21 0 16,0 21-16,-21 0 0,20 0 0,-20 0 16,0 0-16,-1 0 0,-20 21 15,21 0-15,-1 0 0,1 22 0,0-22 16,20 0-16,-20 21 0,21-20 16,0 20-16,0-21 0,21 0 15,0 0-15,0 1 0,0-1 0,0 0 16,0 0-16,21 0 0,0-21 15,0 21-15,21-21 0,-20 0 0,-1 22 16,21-22-16,-21 0 0,0 0 16,22 0-16,-22 0 0,0 0 0,0 0 15,0 0-15,1 0 0,-22-22 16,-22 22 0,1 22-16,-21-1 15,21 0-15,-22 0 0,1 21 16,0-20-16,-1 20 0,1 0 0,21 1 15,-21-1-15,20 0 0,-20-21 16,21 22-16,0-1 0,21 0 16,0-20-16,0 20 0,0-21 0,0 0 15,21-21-15,0 21 0,0-21 16,22 0-16,-22 0 0,21 0 0,22-21 16,-22 21-16,0-21 0,22 0 15,-22-21-15,22 20 0,-22-20 0</inkml:trace>
  <inkml:trace contextRef="#ctx0" brushRef="#br0" timeOffset="2104.89">3598 10435 0,'0'0'0,"-21"0"0,-21 43 31,21-1-31,21 0 0,-22 1 0,1-1 15,21 0-15,0 22 0,-21-22 16,0 22-16,21-1 0,-21 1 0,21-1 16,-21 1-16,-1-1 0,22-21 0,-21 22 15,21-22-15,0 22 0,0-22 16,0 0-16,0-20 0,0 20 0,0-21 16,0 0-16,0 0 0,21-21 15,1 0 1,-1 0-16,0 0 0,0-21 15</inkml:trace>
  <inkml:trace contextRef="#ctx0" brushRef="#br0" timeOffset="3968.34">3556 11388 0,'0'21'16,"0"-42"-16,0 63 0,0-21 0,21-21 15,0 0 1,0 0-16,1 0 0,20 0 0,0 0 16,-21 0-16,22-21 0,-1 0 0,0 0 15,-20 0-15,20-1 0,-21 1 16,21 0-16,-20 0 0,-22 0 0,0 0 16,21-1-16,-21 1 0,0 0 15,-21 21-15,-1 0 16,1 0-16,-21 0 0,21 0 15,0 0-15,-1 21 0,1 0 16,0 1-16,0-1 0,0 0 0,0 21 16,21-21-16,0 1 0,-22 20 0,22-21 15,0 0-15,0 0 16,0 1-16,0-1 0,0 0 0,0 0 16,0 0-16,22-21 0,-1 0 0,0 0 15,0 0-15,0 0 0,22 0 16,-22 0-16,21-21 0,-21 21 0,22-21 15,-1 0-15,-21 0 0,21-22 16,-20 22-16,-1-21 0,21 21 0,-21-22 16,0 22-16,-21-21 0,0 21 0,22-1 15,-22 1-15,0 0 0,0 0 16,0 42 0,0 0-1,-22 0-15,22 1 16,0-1-16,0 0 0,0 0 0,0 21 15,0-20-15,0-1 0,0 0 0,0 21 16,0-21-16,0 1 0,0-1 16,0 0-16,0 0 0,22-21 31,-1 0-15,-21-21-16,0 0 0,21 0 15,-21-1-15,21 1 0,-21 0 16,0-21-16,0 21 0,21-22 0,-21 22 15,21-21-15,-21 21 0,0-1 0,0 1 16,22 0-16,-1 21 16,0 21-1,-21 0-15,21 1 16,-21-1-16,0 21 0,0-21 16,0 0-16,21 22 0,-21-22 0,21 0 15,-21 0-15,22 0 0,-22 1 0,21-1 16,0 0-16,0 0 0,-21 0 15,21-21-15,0 0 0,1 21 0,-1-21 16,0 0-16,0 0 0,0 0 0,0 0 16,1-21-16,-1 0 0,0 0 15,21 0-15,-21 0 0,1-1 0,-1-20 16,0 21-16,0-21 0,0-1 16,0 22-16,1-21 0,-1 21 15,0-22-15,-21 22 0,21 0 0,0 21 16,-21 21 15,0 0-31,0 0 0,0 1 0,0-1 16,0 21-16,0-21 0,0 0 0,0 22 15,0-22-15,0 0 0,0 0 16,0 22-16,0-22 0,0 0 0,0 0 16,21 0-16,1-21 15,-1 0-15,0 0 0,21 0 16,-21 0-16,22 0 0,-22 0 0,21 0 15,-21-21-15,22 0 0,-1 0 0,-21 0 16,0-1-16,22-20 0,-22 21 16,0-21-16,0-1 0,0 22 0,1-21 15,-1-1-15,-21 22 0,0 0 0,0 0 16,0 0-16,-21 21 16,-1 0-16,1 0 15,0 21-15,0 0 0,0 0 0,0 0 16,21 1-16,0-1 15,0 21-15,0-21 0,0 0 0,0 22 0,0-22 16,0 0-16,0 0 0,21 0 0,0 1 16,0-1-16,0 0 15,22-21-15,-22 0 0,21 21 0,-21-21 16,22 0-16,-1 0 0,0 0 0,1 0 16,-22-21-16,21 0 0,0 0 15,-20-1-15,-1 1 0,0 0 0,0 0 16,0-21-16,0 20 0,1 1 0,-22-21 15,0 21-15,0 0 0,0-1 16,0 44 15,-22-1-31,22 0 16,-21 0-16,21 0 0,0 0 0,0 1 16,0-1-16,0 0 0,0 0 15,0 0-15,0 0 0,0 1 16,0-1-16,21-21 31,1 0-31,-1-21 16,-21-1-16,21 1 15,0 0-15,-21 0 0,21 0 0,0 0 16,-21-22-16,22 22 0,-1 0 0,0 0 16,0 0-1,0 21-15,0-22 0,1 22 0,-1 22 16,-21-1-16,0 0 15,21 0-15,-21 0 0,0 0 16,0 1-16,0 20 0,21-21 16,-21 0-16,21 0 0,-21 1 0,21-1 15,1-21-15,-1 21 0,0 0 0,0-21 16,21 0-16,-20 0 0,-1 0 16,0 0-16,21 0 0,-21 0 0,1-21 15,-1 21-15,0-21 0,0-22 0,21 22 16,-20 0-16,-1-21 0,0-1 15,0 1-15,21 0 0,-20-22 16,-22 22-16,21-22 0,0 22 0,0-21 16,-21 20-16,21 1 0,-21 21 15,0-22-15,0 22 0,-21 21 16,0 0-16,0 21 16,0 1-16,-1-1 0,1 21 15,0-21-15,21 22 0,-21-1 0,0 0 16,21 1-16,-21-1 0,21 21 0,0-20 15,0-1-15,0-21 0,0 22 16,0-1-16,0-21 0,21 21 0,0-20 16,0-1-16,-21 0 0,21-21 0,0 21 15,1-21-15,20 0 0,-21 0 0,0 0 16,0 0-16,22 0 16,-22 0-16,0-21 0,0 0 0,0 0 15,1-1-15,-1-20 0,-21 21 0,0-21 16,0-1-16</inkml:trace>
  <inkml:trace contextRef="#ctx0" brushRef="#br0" timeOffset="4144.22">6689 11049 0,'-43'21'0,"86"-42"0,-107 42 0,85-21 16,0 0-16,22 0 15,-1 0-15,0 0 0,1 0 16,20 0-16,-20 0 0,20 0 15,-21 0-15,1 0 0,-1 0 0,0 0 16,-20-21-16,20 21 0,-21-21 0,0 21 16,0 0-16,1-21 0</inkml:trace>
  <inkml:trace contextRef="#ctx0" brushRef="#br0" timeOffset="4840.1">8361 11028 0,'21'-21'0,"-42"42"0,63-63 16,-42 20-16,0 1 15,21 0-15,-21 0 0,21 21 16,-21-21-16,22 0 0,-1 21 0,0 0 15,0-22-15,0 22 0,0 0 16,1 0-16,-1 0 0,0 0 0,0 22 16,21-22-16,-20 21 0,20 0 0,-21 0 15,0 21-15,22-20 0,-43-1 0,21 21 16,-21 0-16,0-20 0,0 20 16,0-21-16,0 21 0,0 1 0,-21-22 15,21 0-15,-22 21 0,1-20 0,0-22 16,0 21-16,21 0 15,0-42 1,0 0-16,0-1 16,0 1-16,21 0 0,-21-21 0,21 21 15,0-22-15,1 1 0,20 0 16,-21 20-16,0-20 0,0 0 0,22 21 16,-22-1-16,21 1 0,-21 0 0,22 0 15,-22 21-15,21 0 0,-21 0 16,22 21-16,-22 0 0,0 0 0,0 1 15,-21-1-15,0 0 0,21 21 0,-21 1 16,0-22-16,0 21 0,0 0 16,0-20-16,-21-1 0,21 21 15,-21-21-15,21 0 0,0 1 0,-21-22 16,21 21-16,-21-21 0,42-21 47</inkml:trace>
  <inkml:trace contextRef="#ctx0" brushRef="#br0" timeOffset="5219.89">9715 10901 0,'0'0'0,"-21"0"16,0 0-16,0 0 0,0 0 15,0 21-15,-1 0 16,1 0-16,0 1 0,21-1 0,-21 0 15,21 21-15,-21-21 0,21 22 0,0-22 16,0 21-16,0 1 0,0-22 16,0 21-16,0-21 0,0 0 0,0 1 15,0-1-15,0 0 0,21-21 0,0 0 16,0 0-16,0 0 0,22 0 16,-22 0-16,0-21 0,21 21 0,-20-21 15,-1-1-15,0-20 0,21 21 16,-42-21-16,21 20 0,1-20 0,-22 0 15,0-1-15,0 1 0,0 21 16,0 0-16,-22 0 0,1-1 0,0 1 16,0 21-16,0 0 0,0 0 0,-22 0 15,22 0-15,0 21 0,-21-21 16,20 22-16,1-1 0,0 0 0,21 0 16,0 0-16,21-21 15,0 0 1</inkml:trace>
  <inkml:trace contextRef="#ctx0" brushRef="#br0" timeOffset="5464.75">10329 10562 0,'0'0'0,"-21"85"31,0-43-31,0 1 0,0 20 0,-22 1 15,22-22-15,-21 21 0,-1 22 0,22-21 16,-21-22-16,21 21 0,0 1 16,-1-22-16,22 1 0,0-1 0,0-21 15,0 0-15,0 22 0,22-43 0,-1 21 16,0-21-16,0 21 0,0-21 16,22 0-16,-22 0 0,21-21 15,-21 0-15,22-1 0,-1-20 0,-21 21 16</inkml:trace>
  <inkml:trace contextRef="#ctx0" brushRef="#br0" timeOffset="5639.73">10096 11028 0,'0'0'16,"-42"21"-16,21-21 0,0 0 0,21 21 15,21-21 1,0 0-16,0 0 15,22 0-15,-1 0 0,-21 0 0,21 0 16,1 0-16,-22 0 0,21 0 0,1 0 16,-22-21-16</inkml:trace>
  <inkml:trace contextRef="#ctx0" brushRef="#br0" timeOffset="8113.69">11388 11282 0,'-43'0'0,"86"0"0,-107 0 0,43 0 0,-21 0 16,63 0 15,0-21-31,0 21 0,21-21 16,1-1-16,-1 1 0,0 0 15,22 0-15,-22 0 0,22 0 0,-1-1 16,1-20-16,-1 21 0,-20-21 0,20 20 15,-21-20-15,1 0 0,-1-1 16,-21 1-16,0 0 0,1-22 0,-1 22 16,-21 0-16,0-1 0,0 1 0,0 0 15,0 20-15,0 1 0,-21 0 16,-1 21-16,1 0 0,0 0 0,0 21 16,0 0-16,0 22 0,-22-1 15,22 0-15,0 22 0,-21-1 16,20 1-16,1-1 0,0 22 0,0 0 15,0-1-15,0 1 0,-1 21 0,1-21 16,0 20-16,0-20 0,0 21 16,0 0-16,-1 0 0,-20-1 0,21 1 15,0 0-15,-22-21 0,22 21 0,-21-1 16,21-20-16,0 0 0,-1-1 0,1-20 16,0-1-16,21 1 0,0-22 15,0 1-15,0-22 0,0 0 0,21 0 16,0-21-16,22 0 0,-22 0 15,0-21-15,21 0 0,1-22 0,-1 1 16,22 0-16,-22-1 0,21-20 16,-20-1-16,20 1 0,-20-1 15,-1 1-15,21-22 0,-41 1 0,20-1 16,-21 0-16,0 1 0,-21-1 0,0 0 16,0 1-16,-21 20 0,0-21 15,-21 22-15,20-1 0,-20 1 0,0 21 16,-1-1-16,1 1 0,0 21 0,-1 0 15,22-1-15,-21 1 0,21 21 16,0-21-16,42 21 31,0 0-31,0 0 16,21-21-16,1 21 0,-1-21 0,0 21 16,1-21-16,20-1 0,-20 1 15,20 21-15,-21-21 0,1 0 0,20 0 16,-20 0-16,-22-1 0,21 1 15,0 0-15,-20 0 0,-1 0 0,0 0 16,0-1-16,0 1 0,-21 42 31,-21-21-31,21 22 16,-21-1-16,0 0 0,0 0 0,-1 21 16,22-20-16,-21-1 0,21 21 15,-21-21-15,21 0 0,0 1 0,0-1 16,0 0-16,0 0 0,0 0 15,21 0-15,0-21 0,1 0 0,-1 0 16,21 0-16,-21 0 0,0 0 16,1 0-16,-1 0 0,0 0 0,21-21 15,-21 0-15,1 0 0,-1 0 0,0 0 16,0-22-16,0 22 0,0-21 16,1 21-16,-22-22 0,0 22 0,0-21 15,0 21-15,0-1 0,0 1 0,-22 0 16,1 21-16,0 0 0,0 0 15,0 0-15,-22 0 0,22 0 0,0 0 16,-21 0-16,21 21 0,-1 0 0,1 1 16,0-1-16,0 0 0,0 0 15,21 21-15,0-20 0,0-1 16,0 0-16,0 0 0,0 0 0,0 0 16,0 1-16,21-1 0,0 0 0,0-21 15,0 0-15,1 0 0,-1 0 16,0 0-16,0 0 0,21 0 0,-20 0 15,20-21-15,-21 21 0,21-21 0,1-1 16,-22-20-16,21 21 0,1 0 16,-1-22-16,-21 22 0,21-21 0,-20 21 15,20-22-15,-21 22 0,0 0 16,0 0-16,1 21 0,-44 0 31,1 21-31,0 0 0,0 0 16,21 1-16,-21 20 0,0-21 0,21 0 15,0 22-15,0-22 0,0 0 16,0 0-16,0 0 0,0 0 0,21 1 16,0-22-16,0 21 0,0-21 0,0 0 15,22 0-15,-22 0 0,21 0 0,-21 0 16,1-21-16,20 21 0,-21-22 16,21 1-16,-20 0 0,-1 0 15,21 0-15,-21 0 0,0-1 0,-21 1 16,22 0-16,-1-21 0,-21 21 15,21-1-15,-21 1 0,0 0 0,0 0 16,0 42 0,0 0-1,-21 0-15,21 1 16,0 20-16,0-21 0,0 0 0,0 0 16,0 1-16,0 20 0,0-21 0,0 0 15,0 0-15,21 1 16,0-1-16,0-21 0,0 0 0,1 0 15,-1 0-15,0 0 0,0 0 16,0 0-16,0-21 0,1-1 0,20 1 16,-21 0-16,-21 0 15,21 0-15,0 0 0,1-22 0,-22 22 16,0-21-16,0 21 0,21-1 0,-21 1 16,0 0-16,0 0 0,0 42 31,-21-21-31,21 21 0,-22 0 15,1 1-15,21-1 0,0 0 0,0 21 16,-21-21-16,21 1 0,0-1 16,-21 0-16,21 0 0,0 0 0,0 0 15,0 1-15,21-22 32,0 0-32,-21-22 15,21 22-15,1-21 0,-22 0 0,21 0 16,0 0-16,0 0 0,0-1 0,0 1 15,1-21-15,-1 21 0,0 0 16,21-1-16,-21 1 0,1 0 0,-1 21 16,0 0-16,0 0 0,0 0 15,-21 21 1,0 0-16,0 1 0,0-1 0,0 0 16,0 0-16,0 0 0,21 22 0,1-22 15,-1 0-15,0 0 0,0 0 16,0 0-16,0 1 0,22-1 15,-22 0-15,21-21 0,-21 0 0,22 21 16,-1-21-16,-21 0 0,22 0 0,-22 0 16,21-21-16,0 21 0,-20-21 15,20 0-15,-21-1 0,0 1 0,22-21 16,-22 21-16,0-22 0,21 22 0,-21-21 16,1 0-16,-1-1 0,0 22 15,0-21-15,-21-1 0,0 22 0,0 0 16,0 0-16,0 0 0,-21 21 0,0 0 15,0 0-15,-1 0 0,-20 21 16,21 0-16,-21 0 0,-1 0 16,22 1-16,-21 20 0,21-21 0,-1 21 15,1-20-15,0 20 0,21-21 16,0 21-16,0-20 0,0 20 0,0-21 16,0 0-16,21 0 0,0 1 0,1-1 15,-1-21-15,0 21 0,0-21 16,0 0-16,22 0 0,-1 0 15,-21-21-15,0 21 0,0-21 16,1-1-16,-1-20 0,0 21 16,0-21-16,0 20 0,0-20 0,1 0 15,-1-1-15,0 1 0,0-21 16,0 20-16,-21-20 0,21-1 16,1 22-16,-1-22 0,-21 22 0,0 0 15,21-1-15,-21 22 0,0 0 16,0 0-16,-21 42 15,0 21-15,-1-20 0,22 20 0,-21 0 16,0 1-16,21 20 0,-21-21 16,21 1-16,0-1 0,0 22 0,0-22 15,0 0-15,0-21 0,21 22 0,0-1 16,0 0-16,-21-20 0,22-1 16,-1 21-16,0-21 0,0 0 15,0 1-15,0-22 0,-21 21 0,22-21 16,-1 0-16,21 0 0,-21 0 15,0 0-15,1 0 0</inkml:trace>
  <inkml:trace contextRef="#ctx0" brushRef="#br0" timeOffset="8279.59">15854 11218 0,'0'0'0,"-21"0"15,21 22 1,-22-22-16,1 0 0,21 21 15,-21 0-15,0-21 16,0 21-16,0 0 0,-22 0 16,22-21-16,-21 22 0,-1-1 15,1-21-15</inkml:trace>
  <inkml:trace contextRef="#ctx0" brushRef="#br0" timeOffset="8935.65">2519 12658 0,'0'0'16,"-21"0"-16,-1 0 0,1 0 16,0 0-16,21 21 15,0 0-15,0 21 0,0 22 0,0-22 16,0 22-16,0-1 0,0 1 15,0-1-15,0 1 0,0-1 0,0 1 16,0-22-16,-21 22 0,21-22 16,0 0-16,0 1 0,0-1 0,0-21 15,0 0-15,0 0 16,0 1-16,0-1 0,-21-21 16</inkml:trace>
  <inkml:trace contextRef="#ctx0" brushRef="#br0" timeOffset="9355.58">2201 12954 0,'0'0'0,"0"-63"0,0 20 0,21-20 16,1 20-16,-1 1 0,0 21 16,0-21-16,21 20 0,-20 1 15,20 21-15,0 0 0,22 0 0,-22 0 16,22 21-16,-22 1 0,21 20 0,1 0 15,-22 1-15,1 20 16,-1-21-16,0 22 0,-21-1 0,1-20 16,-1 20-16,-21-20 0,0 20 0,0-21 15,0 1-15,0-1 0,0 0 16,0 1-16,0-22 0,0 0 0,0 0 16,0 0-16,21-21 15,-21-21-15,0 0 0,0 0 16,0 0-16,0 0 0,0-22 15,0 1-15,21 0 0,-21-1 16,0-20-16,0-1 0,0 1 16,21-22-16,-21 22 0,21-1 0,1 1 0,-1-1 15,-21 22-15,21-1 0,0 1 16,0 21-16,-21 0 0,21 21 16,-21 21-1,22 0-15,-22 0 0,0 0 16,0 1-16,21 20 0,0-21 0,0 0 15</inkml:trace>
  <inkml:trace contextRef="#ctx0" brushRef="#br0" timeOffset="9744.2">3725 13060 0,'0'0'0,"0"42"0,0-21 0,0 1 16,-21-1-16,21 0 0,-21 21 15,21-21-15,0 1 0,-21 20 0,21-21 16,0 0-16,-21 22 0,21-22 16,0 0-16,0 0 0,0 0 0,21 0 15,0 1-15,0-22 0,0 0 16,0 0-16,22 0 0,-22 0 0,21 0 16,1 0-16,-22 0 0,21-22 0,0 1 15,-20 0-15,20 0 0,-21 0 16,0 0-16,0-1 0,1 1 15,-22 0-15,0 0 0,0-21 16,0 20-16,-22 1 0,1 0 0,0 0 16,-21-21-16,-1 20 0,-20 1 0,21 0 15,-1 0-15,1 21 0,0 0 16,-1 0-16,22 0 0,0 0 0,0 21 16,0 0-16,21 0 0,0 1 15,0-1-15,0 0 0,0 21 0,0-21 16,21 1-16,0-22 0,0 21 15,21-21-15,-20 0 0,20 0 0</inkml:trace>
  <inkml:trace contextRef="#ctx0" brushRef="#br0" timeOffset="10679.83">5101 12785 0,'0'0'0,"21"-21"16,0-22-16,1 1 0,-22 21 0,0 0 15,0-1-15,-22 22 0,-20 0 16,21 0-16,-21 0 0,-1 22 16,22-1-16,-21 21 0,-1-21 0,1 22 15,21-1-15,0 0 0,-22 1 16,43-1-16,-21 0 0,21-21 16,0 22-16,0-22 0,0 21 0,0-21 15,21 1-15,1-1 0,-1 0 16,0 0-16,0 0 0,21 0 0,-20 1 15,-1-1-15,0 0 0,0 0 0,0 0 16,-21 0-16,0 1 0,0-1 16,0 0-16,0 0 0,0 0 0,-21 0 15,0 1-15,0-22 0,-22 21 16,22 0-16,-21-21 0,0 0 0,-1 0 16,1 0-16,0 0 0,-1 0 0,1-21 15,0 21-15,20-21 0,-20-1 16,21 1-16,0-21 0,0 21 15,-1-22-15,1 22 0,21-21 16,0 21-16,0-22 0,0 22 0,0 0 16,0 0-16,0 0 0,21 21 15,1 21-15,-1 0 16,0 0-16,0 0 0,0 1 0,0 20 16,1-21-16,-22 0 0,21 22 15,21-22-15,-21 0 0,0 21 0,1-21 16,20 1-16,-21-1 0,21 0 15,-20-21-15,20 0 0,-21 0 0,21 0 16,1 0-16,-22 0 0,21 0 0,-21-21 16,22 0-16,-22 21 0,21-22 15,-21-20-15,22 21 0,-22 0 16,0 0-16,0-22 0,0 22 0,1 0 16,-22-21-16,0-1 0,21 22 15,-21 0-15,21-21 0,-21 20 0,0 1 16,0 42-1,0 1 1,-21-1-16,0 0 0,21 0 0,-22 21 16,22-20-16,0-1 0,0 0 15,0 21-15,0-21 0,0 1 0,0-1 16,0 0-16,0 0 0,0 0 0,22-21 16,-1 21-16,0-21 15,0 0-15,0 0 0,0 0 16,22 0-16,-22 0 0,0-21 0,0 0 15,0 21-15,1-21 0,-1 0 16,0 0-16,0-22 0,0 22 0,0 0 16,1-21-16,-1 20 0,-21-20 15,21 21-15,-21 0 0,21 0 0,-21-1 16,0 44 0,0-1-1,0 0-15,-21 0 0,0 0 16,21 0-16,0 1 0,-21-1 0,21 21 15,-22-21-15,22 0 0,0 1 16,-21-1-16,21 0 0,0 0 0,0 0 16,0 0-16,21-21 0,1 0 0,-1 22 15,0-22-15,21 0 0,-21 0 16,22-22-16,-22 22 0,21-21 0</inkml:trace>
  <inkml:trace contextRef="#ctx0" brushRef="#br0" timeOffset="10939.68">6308 13018 0,'0'0'0,"0"-22"16,0 1-16,-22 21 15,1 0-15,0 0 0,0 0 0,0 21 16,0 1-16,-1-1 0,-20 0 16,21 0-16,0 21 0,0-20 0,21 20 15,-22 0-15,22-21 0,0 22 16,0-22-16,0 21 0,0-21 0,0 22 15,0-22-15,0 0 0,22 0 16,-22 0-16,21-21 0,0 22 0,0-22 16,21 0-16,-20 0 0,20 0 0,0-22 15,1 1-15,-1 0 0,0 0 16,1 0-16,20 0 0,-21-22 16,1 1-16,-1 21 0</inkml:trace>
  <inkml:trace contextRef="#ctx0" brushRef="#br0" timeOffset="11359.46">6837 12912 0,'0'0'0,"0"-64"0,0 1 15,0 20-15,0-20 0,0 42 0,0-22 16,0 22-16,0 0 0,-21 21 16,-1 0-16,1 21 15,21 0-15,-21 22 0,0-1 0,21 0 16,-21 1-16,21 20 0,0 1 16,0-22-16,-21 22 0,21-22 0,-22 0 15,22 1-15,0-1 0,-21 0 16,21 1-16,0-22 0,0 0 15,0 0-15,0 0 0,0 0 16,0-42 15,0 0-31,0 0 0,21 0 16,-21-22-16,22 22 0,-1-21 0,0 0 16,21-1-16,-21 1 0,22 0 15,-1-1-15,0 1 0,1 21 0,-1 0 16,0-1-16,-20 1 0,20 21 0,-21 0 15,21 0-15,-42 21 0,22 1 16,-1-1-16,-21 0 0,0 21 16,0-21-16,0 22 0,0-1 0,0-21 15,0 22-15,0-1 0,-21-21 16,-1 21-16,1-20 0,0 20 0,0-21 16,0 0-16,0 0 0,-1 1 0,22-1 15,0 0-15,0-42 31</inkml:trace>
  <inkml:trace contextRef="#ctx0" brushRef="#br0" timeOffset="14015.07">7493 12954 0,'0'0'0,"21"0"31,0 0-31,0 0 0,1 0 0,-1 0 16,0 0-16,21 0 0,-21 0 0,22-21 15,-1 0-15,0 0 0,1-1 16,-1 1-16,0 0 0,1 0 0,-1 0 16,0 0-16,-20-22 0,-1 22 15,0 0-15,-21 0 0,0 0 0,0-1 16,0 1-16,0 0 0,-21 0 0,0 21 15,-22 0-15,1-21 0,0 21 16,-1 0-16,1 0 0,0 21 0,-1 0 16,1 0-16,0 0 0,-1 1 15,22 20-15,0 0 0,0-21 16,0 22-16,21-1 0,0 0 0,0-20 16,0 20-16,21-21 0,0 21 0,0-20 15,21-1-15,-20-21 0,20 21 16,0 0-16,1-21 0,-1 0 0,0 0 15,1 0-15,-1 0 0,-21 0 0,21 0 16,-20 0-16,-1 0 0,-21-21 16,0 0-16,0 0 15,-21 21-15,-22 0 16,22 0-16,-21 0 0,21 21 0,-22 0 16,1 0-16,0 0 0,20 0 15,-20 1-15,0 20 0,21-21 16,-1 21-16,1-20 0,0 20 0,0-21 15,21 21-15,-21 1 0,21-22 0,0 21 16,0-21-16,21 1 0,0-1 16,0 0-16,0 0 0,22 0 0,-1-21 15,0 0-15,1 0 0,-1 0 0,0 0 16,22 0-16,-22-21 0,1 0 16,20 0-16,-21 0 0,1-22 15,20 22-15,-20-21 0,-1-1 0,0 1 16,22 0-16,-22-22 0,0 1 15,-20 20-15,20-41 0,-21 20 0,0 1 16,0-1-16,1 1 0,-22-1 0,0 22 16,0-22-16,0 43 0,0-21 15,0 21-15,-22 21 0,1 0 16,0 0-16,0 0 0,0 21 16,21 0-16,-21 21 0,-1 1 0,1-1 15,21 0-15,-21 22 0,21-22 0,-21 22 16,0-22-16,21 22 0,0-22 15,-21 21-15,21-20 0,0-1 0,-22 0 16,22 1-16,0-1 0,0-21 0,0 22 16,0-22-16,0 0 15,22 0-15,-1 0 0,0 0 0,0-21 16,21 0-16,-20 0 0,-1 0 0,21 0 16,0 0-16,-20-21 0,20 0 15,0 0-15,1 0 0,-1 0 0,0-1 16,1 1-16,-22-21 0,21 21 15,-21-22-15,0 1 0,1 21 0,-1-21 16,-21 20-16,21 1 0,-21 0 0,0 0 16,0 0-16,-21 21 15,0 0-15,-1 21 0,1 0 0,0 0 16,0 0-16,-21 1 0,20-1 16,22 0-16,-21 0 0,21 21 15,-21-20-15,21-1 0,0 21 0,0-21 16,0 0-16,0 1 0,0-1 0,21 0 15,0 0-15,1 0 0,-1-21 16,21 0-16,-21 21 0,22-21 0,-22 0 16,21 0-16,0 0 0,-20-21 15,20 0-15,0 21 0,-21-21 0,22 0 16,-22 0-16,0-1 0,0 1 16,0-21-16,1 21 0,-1 0 0,0-22 15,0 22-15,-21 0 0,0-21 0,21 42 16,-21-22-16,0 1 0,0 42 31,0 1-31,0-1 16,0 0-16,-21 21 0,21-21 0,-21 1 15,21-1-15,0 0 0,0 0 16,-21 0-16,21 0 0,0 1 0,0-1 16,0 0-16,0 0 15,21-21 1,-21-21-1,21 0-15,-21 0 0,21-1 16,0 1-16,-21 0 0,22-21 16,-1 21-16,0-22 0,-21 22 15,21-21-15,0 21 0,0-1 0,-21 1 16,22 0-16,-1 0 0,-21 42 31,0 0-31,0 0 16,0 1-16,0-1 0,21 0 0,-21 0 15,0 0-15,21 0 0,-21 22 0,21-22 16,-21 0-16,21 0 0,1 0 16,-1-21-16,0 22 0,0-1 0,0-21 15,0 0-15,1 21 0,-1-21 16,0 0-16,0 0 0,0 0 0,0 0 16,1-21-16,-1 0 15,0-1-15,0 1 0,-21 0 0,21 0 16,0 0-16,1 0 0,-1-22 15,0 22-15,-21-21 0,21 21 0,0-1 16,0 1-16,-21 0 0,0 0 0,22 21 16,-22-21-16,0 42 31,0 0-31,0 0 0,0 0 0,-22 1 16,22-1-16,0 0 0,0 0 15,0 0-15,0 0 0,0 1 16,0-1-16,0 0 0,0 0 0,0 0 15,22 0-15,-22 1 0,21-22 16,0 21-16,0-21 0,0 0 0,0 0 16,1 0-16,20 0 0,-21 0 0,0 0 15,22 0-15,-1-21 0,-21 21 16,21-22-16,-20 1 0,20 0 0,-21 0 16,21 0-16,-20-22 0,-1 22 15,0 0-15,0-21 0,0 21 16,-21-22-16,0 22 0,0 0 0,0 0 0,0 0 15,-21 21-15,0 0 16,0 0-16,0 21 16,-1-21-16,22 21 0,-21 0 0,21 0 15,-21 0-15,21 1 0,-21-1 0,21 21 16,0-21-16,0 0 0,0 1 16,0-1-16,21 0 0,0 0 0,0 0 15,1-21-15,-1 21 0,0-21 0,21 0 16,1 22-16,-1-22 0,0 0 15,1 0-15,-1 0 0,0 0 0,1 0 16,-1-22-16,0 1 0,-21 21 16,22-21-16,-22 0 0,0 0 15,21-22-15,-42 22 0,22 0 0,-1 0 16,0 0-16,-21 0 0,0-1 0,0 1 16,0 42 15,-21 1-31,0-1 0,21 0 15,-22 0-15,22 0 0,0 0 16,-21 1-16,21-1 0,0 0 16,0 0-16,21-21 31,1 0-31,-1 0 16,0-21-16,-21 0 0,21 21 15,0-21-15,0-1 0,1 1 16,-1-21-16,0 21 0,0 0 0,0-22 15,0 22-15,-21 0 0,22 0 0,-1 0 16,0 21-16,-21 21 31,0 0-31,0 0 0,0 0 16,0 0-16,0 1 0,0-1 16,0 0-16,0 0 0,0 0 0,21 0 15,0 1-15,0-22 0,1 21 16,-1-21-16,21 0 0,-21 0 15,0 0-15,22 0 0,-22-21 16,21 21-16,1-22 0,-22 1 0,21 0 16,-21 0-16,0 0 0,22 0 15,-22-22-15,0 1 0,0 0 0,0-1 16,22 1-16,-43-22 0,21 22 0,0-21 16,-21 20-16,0 1 0,0 0 15,0 20-15,0-20 0,0 21 16,-21 21-16,0 0 15,0 21-15,-1 0 0,1 0 0,0 22 16,0-1-16,0 0 0,21 64 16,-21-63-16,21 20 0,0-21 15,-22 1-15,22-1 0,0 0 0,0 1 16,0-1-16,0-21 0,0 0 16,0 1-16,22-1 0,-1-21 15,0 21-15,0-21 0,0 0 16,0 0-16,22 0 0,-22-21 0,0 21 15,21-21-15,-20-1 0,-1 1 16,0 0-16,0-21 0,0 21 16,0-22-16</inkml:trace>
  <inkml:trace contextRef="#ctx0" brushRef="#br0" timeOffset="14231.95">12234 12785 0,'0'0'0,"-42"0"0,21 0 16,21 21-16,0 0 15,21-21 1,0 0-16,0 0 0,22 0 0,-1 0 16,0 0-16,1 0 0,-1 0 15,0 0-15,-21 0 0,22-21 0,-1 0 16,0 21-16,-20 0 0,20 0 0,-21-21 16,0 21-16,22 0 0,-22 0 15,0-22-15,0 22 0,0-21 16,-21 0-1</inkml:trace>
  <inkml:trace contextRef="#ctx0" brushRef="#br0" timeOffset="15251.79">13377 12785 0,'21'21'32,"1"-21"-32,-1 0 0,0 0 15,21 0-15,-21 0 0,22 0 0,-1-21 16,-21 0-16,22 21 0,-1-22 15,-21 1-15,21 0 0,1 21 0,-22-21 16,0 0-16,0 0 0,-21-1 0,0 1 16,0 0-16,0 0 15,0 0-15,-42 21 0,21-21 0,0-1 16,-22 22-16,22 0 0,-21 0 16,21 0-16,-22 0 0,1 22 0,21-1 15,0 0-15,-22 0 0,22 0 0,0 0 16,21 22-16,0-22 0,0 21 15,0-21-15,0 22 0,0-22 16,0 0-16,0 0 0,21 0 0,0 1 16,0-1-16,22 0 0,-22-21 15,21 0-15,1 21 0,-22-21 0,21 0 16,-21 0-16,22 0 0,-22 0 16,0 0-16,-21-21 15,-21 21-15,0 0 16,-22 0-16,22 0 0,-21 0 15,-1 0-15,1 0 0,0 21 0,21 0 16,-22-21-16,1 21 0,21 1 16,0 20-16,-22-21 0,22 0 0,21 22 15,0-22-15,0 0 0,0 0 16,0 0-16,0 0 0,21 1 16,0-1-16,22 0 0,-1-21 0,-21 21 15,22-21-15,-1 0 0,0 0 0,1 0 16,20 0-16,-21 0 0,1 0 15,-1 0-15,22-21 0,-22 0 0,0 21 16,1-21-16,-1-1 0,0 1 0,1-21 16,-1 21-16,-21 0 0,0-22 15,0 22-15,-21 0 0,0-21 0,0 20 16,0 1-16,0-21 16,-21 21-16,0 21 15,21 21 1,0 0-16,0 0 15,0 0-15,21 1 0,0-1 16,1 21-16,-1-21 0,21 0 0,-21 1 16,0-1-16,1 0 0,20 0 15,-21 0-15,0 0 0,0-21 0,1 22 16,-1-1-16,0-21 0,0 0 0,0 0 16,0 0-16,1 0 15,-1 0-15,-21-21 0,0-1 16,21 1-16,-21 0 0,0 0 15,21 0-15,-21 0 0,0-22 16,0 22-16</inkml:trace>
  <inkml:trace contextRef="#ctx0" brushRef="#br0" timeOffset="15440.42">14753 12912 0,'-42'0'32,"21"0"-32,-1 21 0,1 0 0,0 21 15,-21-20-15,21-1 0,-1 0 16,-20 21-16,21-21 0,-21 1 0,20 20 15,1-21-15,-21 0 0,42 0 0,-21 1 16,0 20-16,21-21 0,0 0 16,0 0-16,0 1 0,21-22 15,0 0-15,21 0 16,-21 0-16,22 0 0,-1 0 0,-21-22 16,43 22-16</inkml:trace>
  <inkml:trace contextRef="#ctx0" brushRef="#br0" timeOffset="15772.33">15176 12891 0,'0'0'0,"-42"0"31,21 0-31,21 21 0,-21 0 16,21 0-16,-21 0 0,21 0 0,0 1 15,0-1-15,0 21 16,0 0-16,0-20 0,0 20 0,0 0 15,0 22-15,0-22 0,0 0 0,0 22 16,0-1-16,0 1 0,0-1 16,0 22-16,0-21 0,-22-1 0,1 1 15,0-1-15,0 1 0,0 20 0,-22-20 16,22-1-16,0 1 0,0-1 16,0 1-16,0-1 0,-1-20 0,22-1 15,0 0-15,0-21 0,0 1 0,0-1 16,22-21-1,-1 0-15,0-21 0,0-1 16,-21 1-16,21-21 0,0 21 16,1-22-16,-1 1 0,0 0 0</inkml:trace>
  <inkml:trace contextRef="#ctx0" brushRef="#br0" timeOffset="16079.39">15240 13250 0,'-42'-42'0,"84"84"0,-127-126 16,64 41-16,0 22 0,0-21 16,0 0-16,21 20 0,0-20 0,0 21 15,0-21-15,21 20 0,0 1 16,21 21-16,1-21 0,-1 21 16,21 0-16,-20 0 0,20 0 0,-20 21 15,20 0-15,-21 1 0,1 20 16,-22 0-16,0-21 0,-21 22 0,0-1 15,0-21-15,0 22 0,-21-22 0,0 21 16,-22-21-16,1 0 0,0 1 16,-1-1-16,1 0 0,0 0 0,-1-21 15,1 21-15,0-21 0,-1 0 0,22 0 16,-21 0-16,21 0 0,0 0 16,-1 0-16,1 0 0,0 0 0,21-21 15,0 0-15</inkml:trace>
  <inkml:trace contextRef="#ctx0" brushRef="#br0" timeOffset="20273.64">17124 11028 0,'-21'0'16,"-1"-21"-1,22 0 1,0-1 0,22 22-16,-1-21 0,0 21 15,21-21-15,-21 21 16,22-21-16,-1 21 0,0-21 0,1 21 16,20-21-16,-20 21 0,-1-22 0,21 1 15,-20 21-15,-1-21 0,-21 0 16,22 0-16,-22 21 0,-21-21 0,0-1 15,0 1-15,-21 21 16,-22-21-16,1 0 0,0 21 0,-22 0 16,1 0-16,-1 0 0,1 0 0,-1 0 15,22 0-15,-22 0 0,22 21 16,-22 0-16,43 0 0,-21 1 0,21-22 16,0 21-16,21 0 15,0 0-15,0 0 0,0 0 0,21-21 16,0 22-16,21-1 0,-21-21 0,22 0 15,-1 21-15,0-21 0,1 0 16,-1 0-16,22 0 0,-22 0 0,0 0 16,1 0-16,-22 0 0,21 0 0,-21 21 15,0-21-15,-21 21 16,-42-21-16,21 21 16,-21 1-16,-22-22 0,22 21 0,-22 21 15,22-21-15,-22 22 0,1-1 16,21 0-16,-1 22 0,1-22 0,21 0 15,-22 1-15,22-1 16,0 0-16,21 1 0,0-1 0,0-21 16,0 0-16,0 1 0,42-1 15,-20-21-15,20 0 0,-21 0 16,43 0-16,-22 0 0,0-21 0,22-1 16,-1 1-16,1 0 0,-1 0 0,1 0 15,-1-22-15,1 1 0,-1 0 16,1-1-16,-1 1 0,-20 0 0,-1-1 15,0 1-15,-21-21 0,1 20 0,-1 1 16,-21 0-16,21-1 0,-21 1 16,0 0-16,0-1 0,0 1 0,0 21 15,-21 0-15,21-1 0,-21 22 16,-1 0-16,1 22 0,0 20 16,0-21-16,0 21 0,21 1 15,-21 20-15,-1-20 0,22 20 16,0 1-16,-21-1 0,21 1 0,-21-1 15,21 1-15,0-22 0,0 21 0,0-20 16,0-1-16,21 0 0,0-20 16,1-1-16,-1 0 0,0 0 0,0 0 15,21-21-15,-20 0 0,20 0 0,-21 0 16,21 0-16,1-21 0,20 0 16,-20 0-16,-1 0 0,0-1 15,1 1-15,-1-21 0,43-22 16,-64 22-16,0 0 0,0-1 15,0 1-15,-21 0 0,0-1 0,0 1 16,0 21-16,-21 0 0,0 0 0,0-1 16,0 22-16,-22 0 0,22 0 15,-21 22-15,21-1 0,-1 21 0,-20-21 16,21 22-16,0-22 0,21 21 16,0 0-16,0 1 0,0-1 0,0-21 15,0 22-15,21-1 0,-21-21 0,42 0 16,-21 22-16,1-22 0,20 0 15,0-21-15,-21 21 0,22-21 0,-1 0 16,22 0-16,-22 0 0,0 0 0,1 0 16,20 0-16,-21 0 15,1-21-15,-1 0 0,0 0 0,1-1 16,-22 1-16,21-21 0,-21 21 0,1-22 16,-1 1-16,0 0 0,0 21 15,-21-22-15,21 22 0,-21 0 0,0 0 16,0 0-16,-21 21 15,0 0-15,0 21 16,21 0-16,0 0 0,-21 0 0,-1 0 16,22 1-16,-21 20 0,21-21 0,0 0 15,0 0-15,0 22 16,0-22-16,0 0 0,0 0 0,0 0 16,0 1-16,0-1 0,0 0 15,0-42 16,0 0-15,21-1-16,-21-20 16,22 21-16,-1-21 0,0 20 0,-21-20 15,21 0-15,0-1 0,0 1 16,1 0-16,-1 21 0,0-1 0,0-20 16,0 42-16,0-21 0,1 21 15,-22 21 1,21 0-16,-21 0 0,21 22 0,-21-22 15,0 21-15,0 1 0,0-22 0,0 21 16,21-21-16,-21 22 0,0-22 16,21 0-16,-21 0 0,0 0 0,21 0 15,1 1-15,-1-1 0,0-21 16,0 21-16,0-21 16,0 0-16,1 0 0,-1 0 15,0 0-15,-21-21 0,21 0 0,0 21 16,22-22-16,-22-20 0,0 21 15,21 0-15,-21-22 0,22 1 0,-22 0 16,0-1-16,21 22 0,-20-21 16,20 0-16,-21 20 0,0 1 15,0 0-15,1 21 16,-22 42 0,0-20-16,0-1 0,0 21 15,-22-21-15,1 22 0,21-22 0,0 21 16,0-21-16,0 0 0,0 22 15,0-22-15,0 0 0,0 0 0,0 0 16,21 1-16,1-22 0,-1 0 16,0 21-16,21-21 0,-21 0 15,22 0-15,-22 0 0,21 0 0,1 0 16,-1 0-16,0 0 0,1-21 16,-1-1-16,0 22 0,-21-21 15,22-21-15,-22 21 0,0 0 0,0-22 16,0 22-16,-21 0 0,0-21 0,0 20 15,0 1-15,0 0 0,-21 21 16,0 0-16,0 0 0,0 0 0,-22 0 16,22 0-16,0 21 0,-21 0 15,21 1-15,-1 20 0,22-21 0,-21 0 16,21 22-16,0-22 0,0 0 0,0 0 16,0 21-16,0-20 0,0-1 15,21 0-15,1-21 16,-1 0-16,0 21 0,0-21 0,0 0 15,0 0-15,22 0 0,-22 0 16,21 0-16,1-21 0,-22 21 0,21-21 16,-21 0-16,22-1 0,-22 1 0,21 0 15,-21 0-15,0 0 0,22 0 16,-22-22-16,-21 22 0,21 0 0,0 0 16,-21 0-16,21-1 0,-21 1 0,0 42 31,-21 1-31,0-1 0,0 0 15,21 0-15,-21 21 0,0-20 16,21-1-16,0 0 0,-22 0 16,1 0-16,21 0 0,0 1 0,0-1 15,21-21 32,1-21-47,-22-1 0,21 1 16,0 21-16,0-42 0,0 21 0,0 0 15,1-1-15,-1-20 0,0 21 16,0-21-16,0 20 0,0 1 0,1 0 16,-22 0-16,21 21 0,-21 21 15,0 0-15,0 0 16,0 1-16,0-1 16,0 21-16,0-21 0,0 0 0,0 1 15,0-1-15,0 21 0,0-21 0,0 0 16,21 1-16,-21-1 15,21 0-15,0-21 0,22 0 0,-22 21 16,0-21-16,21 0 0,-21 0 0,22 0 16,-22 0-16,21 0 0,-21-21 15,1 0-15,20 0 0,-21-1 0,0 1 16,0 0-16,1-21 0,-1-1 16,21 1-16,-21-21 0,0 20 0,1-20 15,-1-1-15,0 22 0,0-22 0,0 22 16,-21 0-16,21-1 0,-21 1 15,22 21-15,-22 0 0,0 0 16,0 42 0,-22 0-16,1 0 0,0 21 15,0 1-15,0-1 0,21 0 0,-21 22 16,-1-22-16,1 22 0,21-22 0,0 0 16,-21 1-16,21-1 0,0 0 15,0-20-15,0 20 0,0-21 0,0 0 16,0 0-16,21-21 0,-21 22 0,21-22 15,1 0-15,-1 0 16,0 0-16,0 0 0,0 0 0,0-22 16,1 22-16,-1-21 0,21 0 0</inkml:trace>
  <inkml:trace contextRef="#ctx0" brushRef="#br0" timeOffset="20476.24">21675 11282 0,'-22'0'0,"44"0"0,-1 0 31,0 0-31,0 0 0,0 0 16,22 0-16,-22 0 0,21 0 16,-21 0-16,0 0 0,22-21 15,-1 21-15,-21 0 0,22-21 0,-1-1 16,-21 22-16,21-21 0,1 0 0</inkml:trace>
  <inkml:trace contextRef="#ctx0" brushRef="#br0" timeOffset="21027.93">23368 11303 0,'0'-21'0,"0"42"0,0-63 16,0-1-16,0 22 0,0 0 16,0 0-16,0-21 0,21 20 0,0 1 15,0 0-15,1 21 0,-1-21 16,21 21-16,-21-21 0,0 21 0,22 0 16,-22 0-16,0 21 0,21 0 0,-20 0 15,-1 22-15,-21-22 0,0 21 16,21 0-16,-21 1 0,0-1 0,0 0 15,0 1-15,0-1 0,0-21 0,-21 22 16,0-22-16,21 0 0,-22 0 16,22 0-16,0 0 0,-21-21 15,0 0-15,0 0 32,21-21-32,0 0 0,0 0 15,0 0-15,21 0 0,0-22 0,0 22 16,22-21-16,-22-1 0,21 1 15,1 0-15,-1-1 0,21 1 0,-20 0 16,-1 21-16,22-1 0,-22 1 16,0 21-16,1 0 0,-22 0 0,21 0 15,-21 0-15,0 0 0,1 43 16,-22-22-16,0 0 0,0 21 0,0-21 16,0 22-16,0-1 0,0-21 15,-22 22-15,22-22 0,-21 0 0,0 21 16,0-21-16,21 1 0,-21-1 15,21 0-15,-21-21 16,42 0 0,0 0-1</inkml:trace>
  <inkml:trace contextRef="#ctx0" brushRef="#br0" timeOffset="21400.27">24892 10986 0,'0'0'0,"-21"0"16,0 0-16,-1 0 0,1 0 16,0 0-16,0 21 0,-21 0 15,20 0-15,1 0 0,0 22 0,-21-1 16,21 0-16,-1 1 0,22-1 16,-21 0-16,21-21 0,-21 22 0,21-1 15,0-21-15,0 0 0,0 22 0,0-22 16,21 0-16,0-21 0,1 21 15,-1-21-15,0 0 0,21 0 16,1 0-16,-22 0 0,21-21 0,0 0 16,-20 21-16,20-21 0,-21 0 15,21-22-15,-20 22 0,-1-21 0,0-1 16,0 1-16,-21 0 0,0-1 0,0 1 16,0 0-16,0 21 0,-21-22 15,0 22-15,0 21 0,-22-21 0,22 21 16,-21 0-16,-1 0 0,22 0 0,-21 0 15,21 0-15,-22 21 0,22 0 16,0-21-16,21 21 0,0 1 0,0-1 16,0 0-16,21-21 0</inkml:trace>
  <inkml:trace contextRef="#ctx0" brushRef="#br0" timeOffset="21684.1">25696 10774 0,'0'0'15,"-21"0"-15,0 0 0,0 0 16,0 21-16,-1 0 0,1 0 16,0 1-16,0 20 0,0-21 0,0 21 15,-1 1-15,1-1 0,0 0 16,0 1-16,21-1 0,0 0 15,0 1-15,0-1 0,0 0 0,0-20 16,0 20-16,0-21 0,0 0 16,0 0-16,0 1 0,21-22 0,0 0 15,0 0-15,1 0 0,-1 0 0,0 0 16,21 0-16,-21-22 0,22 1 16</inkml:trace>
  <inkml:trace contextRef="#ctx0" brushRef="#br0" timeOffset="21895.3">25463 11028 0,'0'0'0,"-42"0"0,21 0 0,21 21 32,21-21-32,0 0 15,0 0-15,22 0 0,-22 0 0,21 0 16,1 0-16,-22 0 0,21 0 0,-21 0 15,22 0-15,-22 0 0,0 0 16,0 0-16,0 0 0,0 0 0</inkml:trace>
  <inkml:trace contextRef="#ctx0" brushRef="#br0" timeOffset="24601.11">17145 13166 0,'0'0'0,"-21"21"0,0-21 0,-1 21 16,1-21-16,21 21 15,21-21 1,1 0-16,20 0 0,-21 0 0,21-21 15,1 21-15,-1-21 0,22 0 16,-22 0-16,21 21 0,-20-22 0,-1-20 16,0 21-16,1 0 0,-1-22 15,0 22-15,-20-21 0,-1 0 0,0-1 16,0-20-16,0 20 0,-21 1 16,21 0-16,-21-1 0,0 22 0,0-21 15,0 21-15,0 0 0,0-1 16,-21 22-16,0 0 15,0 0-15,0 22 0,0-1 16,-1 21-16,-20 0 0,21 1 0,0 20 16,0 1-16,-1 20 0,-20-20 0,21 21 15,0-22-15,0 22 0,-1-1 16,-20 1-16,21 21 0,0-21 0,0 20 16,-1 1-16,22-21 0,-21 21 0,0-22 15,0 1-15,21 21 0,-21-21 16,0-1-16,21 1 0,0 0 15,-22-1-15,1-20 0,21-1 0,-21 1 16,21-22-16,0 22 0,0-22 16,0-21-16,0 0 0,0 0 0,0 1 15,21-22-15,22-22 0,-22 1 16,0 0-16,21-21 0,1-1 0,-1 1 16,0-21-16,1-1 0,20 1 15,-21-22-15,1 21 0,-22-20 0,21-1 16,1 0-16,-22 1 0,0 20 0,-21-20 15,0 20-15,0-21 0,0 22 16,0-1-16,-21 22 0,-22 0 16,22-1-16,-21 1 0,0 21 0,-1 0 15,1 0-15,0-1 0,-1 22 16,22 0-16,-21 0 0,21-21 0,-1 21 16,44-21-1,20 21 1,-21-21-16,21 21 0,1-21 0,-1 21 15,0-21-15,1-1 0,20 1 0,-20 0 16,20 0-16,1 0 0,-1 0 16,-21-22-16,22 22 0,-1-21 0,1 21 15,-22-22-15,1 22 0,-1 0 16,-21 0-16,0 0 0,0-1 16,-42 44-1,0-1 1,0 0-16,0 0 0,0 21 0,-1-20 15,1 20-15,21-21 0,0 21 0,-21-20 16,21 20-16,0-21 0,0 0 16,0 22-16,0-22 0,0 0 0,21 0 15,0-21-15,1 21 0,-1-21 0,0 0 16,21 0-16,1 0 0,-22 0 16,21 0-16,0 0 0,1-21 0,-1 0 15,0 0-15,1 0 0,-22-1 16,21-20-16,-21 21 0,22-21 15,-22-1-15,0 1 0,-21 21 0,0-22 16,0 1-16,0 0 0,0-1 0,0 1 16,-21 21-16,-21-21 0,20 20 15,-20 22-15,0-21 0,-1 21 0,1 0 16,0 0-16,-1 21 0,1 1 16,0-1-16,21 0 0,-22 21 0,22-21 15,-21 22-15,42-22 0,-21 21 0,21 1 16,0-22-16,0 21 0,0-21 15,0 0-15,21 22 0,0-22 0,0 0 16,0-21-16,22 21 0,-1 0 16,0-21-16,-21 0 0,43 0 15,-22 0-15,1 0 0,-1 0 0,21 0 16,-20 0-16,-1-21 0,0 0 0,1 0 16,-1 0-16,0 0 0,1-1 15,-22-20-15,21 21 0,-21-21 16,1-1-16,-1 22 0,0-21 0,0 21 0,-21-22 15,21 22-15,-21 0 16,-21 21 0,0 21-16,0 0 0,0 0 15,-1 1-15,1 20 0,0-21 16,0 21-16,21-20 0,0-1 0,0 21 16,0-21-16,0 0 0,0 1 15,0-1-15,21 0 0,0-21 0,0 21 16,1-21-16,20 0 0,-21 0 0,0 0 15,22 0-15,-1 0 0,-21 0 16,21 0-16,1-21 0,-22 0 0,21 21 16,1-21-16,-22-1 0,21-20 0,-21 21 15,0 0-15,1-22 0,-1 22 16,0-21-16,0 0 0,-21 20 16,21 1-16,-21 0 0,0 0 0,0 42 31,-21 0-31,0 0 0,21 1 15,0-1-15,-21 21 0,0-21 16,21 0-16,-22 22 0,22-22 16,0 0-16,0 21 0,0-20 0,0-1 15,22 0-15,-1 0 0,0-21 16,0 0-16,21 21 0,-20-21 16,20 0-16,0 0 0,-21 0 0,22 0 15,-1 0-15,0-21 0,1 0 16,-1 21-16,-21-21 0,22 0 15,-1-1-15,-21 1 0,21-21 0,-20 21 16,-1-22-16,0 22 0,0-21 0,0 21 16,0 0-16,-21-1 0,22 1 15,-22 0-15,0 42 16,0 0-16,-22 1 16,1 20-16,0-21 0,0 0 0,0 22 15,0-22-15,21 0 0,-22 0 0,22 21 16,-21-20-16,21-1 0,-21-21 15,21 21-15,0 0 0,0 0 16,21-21 0,0 0-16,1 0 15,-1-21-15,0 0 16,0 21-16,0-21 0,0 0 0,1-1 16,-1 1-16,21-21 0,-21 21 15,0-22-15,22 22 0,-22-21 0,21 21 16,-21-22-16,22 22 0,-1 21 0,-21-21 15,0 21-15,1 0 0,-1 0 16,0 21-16,-21 0 0,0 1 0,0-1 16,0 0-16,0 21 0,21-21 0,0 1 15,0 20-15,-21-21 0,22 0 16,-1 0-16,21 1 0,-21-1 0,0-21 16,22 21-16,-22-21 0,0 0 15,21 21-15,-20-21 0,20 0 16,0 0-16,-21 0 0,1 0 0,20 0 15,-21 0-15,21-21 0,-20 0 0,-1 21 16,0-21-16,0-1 0,-21 1 16,0 0-16,0-21 0,0 21 0,0-22 15,0 22-15,0-21 0,0 21 16,0-1-16,-21 1 0,0 0 0,0 0 16,-1 21-16,1 0 0,-21 0 0,21 0 15,0 21-15,-1 0 0,-20 0 16,21 1-16,0 20 0,21-21 15,-21 0-15,21 22 0,-22-22 0,22 0 0,0 0 16,0 0-16,0 0 16,0 1-16,0-1 0,22-21 0,-1 21 15,0-21-15,0 0 0,0 0 16,0 0-16,1 0 0,-1 0 16,21 0-16,-21-21 0,0 0 0,1-1 15,20 1-15,-21 0 0,0 0 0,22-21 16,-22-1-16,0 1 0,21 0 15,-21-1-15,1-20 0,-1-1 0,0 1 16,0 20-16,21-84 16,-20 85-16,-1 0 0,-21-43 15,21 64-15,-21 0 0,0 0 16,0 42 0,-21 0-16,0 0 0,-1 21 15,1 1-15,0-1 0,21 0 16,-21 22-16,21-22 0,-21 22 0,21-1 15,0-20-15,0 20 0,0-21 0,0 1 16,0-1-16,0 0 0,21-20 16,0 20-16,0-21 0,0 0 0,22 0 15,-22-21-15,21 0 0,-21 22 16,22-22-16,-22 0 0,21 0 16,-21 0-16,1 0 0,20-22 0,-21 1 0,0 21 15,0-21-15,-21 0 16,0 0-16,0 0 0</inkml:trace>
  <inkml:trace contextRef="#ctx0" brushRef="#br0" timeOffset="26183.98">20743 14139 0,'0'0'0,"21"0"0,-21-21 16,22 21-16,-1-21 0,21 0 0,-21 0 15,0 21-15,22-21 0,-22-1 16,0 1-16,21 0 0,-20 0 0,-1 0 16,0 0-16,0-1 0,-21 1 0,0 0 15,0 0-15,0 0 0,-21 0 16,-21-1-16,20 22 0,-20 0 16,0 0-16,-22 0 15,22 0-15,-22 22 0,22-1 0,-21 0 0,20 0 16,1 0-16,0 0 0,20 22 15,1-22-15,0 21 0,0-21 16,21 22-16,0-22 0,0 0 0,0 21 16,21-20-16,0-1 0,22 0 15,-1 0-15,0-21 0,1 21 0,-1 0 16,0-21-16,1 0 0,20 0 0,-21 0 16,-20 0-16,20 0 0,-21 0 15,0 0-15,-42 0 16,-21 0-16,-1 0 15,1 0-15,0 22 0,-22-22 16,1 21-16,-1 0 0,22 0 0,-22 21 16,22-20-16,0 20 0,-1-21 15,22 21-15,-21 1 0,21-22 0,21 21 16,0-21-16,0 22 0,0-22 16,0 0-16,21 0 0,0 0 0,21-21 15,1 22-15,-1-22 0,22 0 0,-22 0 16,21 0-16,1 0 0,-1-22 15,1 1-15,-1 21 0,22-21 0,-21 0 16,-1-21-16,-21 20 0,22 1 16,-22-21-16,1 21 0,-1-22 0,-21 22 15,0 0-15,0-21 0,-21 21 16,0-1-16,0 1 0,-21 21 16,0 0-1,0 21-15,21 1 0,-21-1 0,0 0 16,-1 0-16,1 21 0,21-20 15,0-1-15,0 21 0,-21-21 0,21 0 16,0 1-16,0-1 0,0 0 16,21-21 15,-21-21-15,21 21-16,1-21 0,-22-1 0,21 1 15,0 0-15,-21 0 0,21 0 16,0 0-16,0-22 0,-21 22 15,22-21-15,-1 21 0,-21-1 0,21 22 16,0 22 0,-21 20-1,0-21-15,0 0 0,0 22 0,0-22 16,0 0-16,0 21 0,21-21 16,-21 1-16,0-1 0,21 0 0,1 0 15,-1-21-15,0 0 16,0 0-16,0 0 0,0 0 15,1 0-15,-1 0 16,21-21-16,-21 0 0,0 0 16,1-1-16,20 1 0,-21 0 0,0 0 15,0-21-15,1 20 0,-1 1 0,-21 0 16,0 0-16,21 0 0,-21 0 16,21 21-16,-21 21 15,0 0-15,0 0 16,0 0-16,0 0 0,0 1 0,0-1 15,0 0-15,0 0 0,0 0 0,0 0 16,21 1-16,0-22 16,1 0-16,-1 0 0,0 0 15,0 0-15,0 0 16,0 0-16,1 0 0,-1-22 0,0 1 16,0 0-16,0 21 0,0-21 0,1 0 15,-22-22-15,0 22 0,21 0 16,-21 0-16,0-21 0,21 20 0,-21 1 15,0 0-15,0 0 0,0 42 32,0 0-32,0 22 0,0-22 0,0 21 15,0 0-15,-21 1 0,0-1 16,-1 22-16,22-22 0,-21 0 0,21 22 16,-21-1-16,0 1 0,0-1 15,21 1-15,0 20 0,-21 1 0,-1-21 16,22 20-16,-21-20 0,21 20 15,-21-20-15,0-1 0,21 1 0,0-22 16,-21 1-16,21-1 0,0-21 16,-21 21-16,42-63 15,0-21 1,-21 21-16,0-22 0,21 1 16</inkml:trace>
  <inkml:trace contextRef="#ctx0" brushRef="#br0" timeOffset="26452.82">22331 14669 0,'0'0'0,"0"-64"0,21 22 0,-21-1 16,21 1-16,-21 21 0,0-21 15,0 20-15,21 22 0,0-21 16,1 0-16,-1 21 0,0 0 16,21 21-16,-21 0 15,1 1-15,-1-1 0,0 0 0,0 0 16,0 21-16,0-20 0,-21 20 15,0-21-15,0 0 0,0 22 0,-21-22 16,0 0-16,-21 0 0,21 0 0,-22-21 16,1 21-16,21 1 0,-22-22 15,22 0-15,-21 0 0,21 0 16,21-22 0,0 1-16,0 0 15,21 0-15</inkml:trace>
  <inkml:trace contextRef="#ctx0" brushRef="#br0" timeOffset="27230.38">23072 13907 0,'0'42'32,"0"-84"-32,0 105 0,-22-21 0,22-20 15,-21 20-15,0 0 0,0 1 16,0-1-16,0 0 0,21 22 0,-22-22 0,1 0 15,0 1-15,21-1 0,0 0 16,0-20-16,0 20 0,0-21 16,0 0-16,0 0 0,21-21 0,0 0 15,22 22-15,-22-22 0,21 0 16,-21 0-16,22 0 0,-22-22 0,21 1 16,-21 0-16,22 0 0,-22 0 0,0 0 15,0-22-15,0 22 0,1-21 16,-1 21-16,-21-1 0,0 1 0,-21 42 47,21 1-47,-22-1 0,22 21 0,-21-21 15,21 0-15,0 1 0,-21-1 16,21 0-16,0 0 0,0 0 0,0 0 16,0 1-16,21-22 0,-21 21 0,21-21 15,1 0-15,20 0 0,-21 0 16,0 0-16,22 0 0,-1 0 0,0-21 15,-21 21-15,22-22 0,-1 1 16,0 0-16,-20 0 0,20-21 0,-21 20 16,0 1-16,0-21 0,1 21 0,-22 0 15,0-1-15,21 1 16,-21 0-16,-21 42 16,-1 0-16,1 22 15,0-22-15,21 0 0,-21 21 16,0 1-16,0-1 0,-1 0 0,1 1 15,0-1-15,0 22 0,0-22 16,0 21-16,-1 22 0,1-21 0,21 20 16,-21 1-16,0 0 0,0-1 0,21-20 15,-21 20-15,-1 1 0,1-21 16,0 20-16,0 1 0,0-22 0,0 1 16,-1-1-16,1 1 0,0-22 0,0 1 15,0-1-15,0 0 0,-1-21 16,1 1-16,0-1 0,0-21 15,0 0-15,0 0 0,21-21 16,0-1-16,0-20 0,0 21 0,0-43 16,0 22-16,0-21 0,21-1 0,0 1 15,0-1-15,0-21 0,0 22 16,22-1-16,-22-20 0,0-1 0,21 22 16,-20-1-16,-1-21 0,0 22 0,21-1 15,-21 22-15,1-21 16,-1 20-16,0-20 0,0 20 0,-21-20 0</inkml:trace>
  <inkml:trace contextRef="#ctx0" brushRef="#br0" timeOffset="27472.07">22437 14118 0,'42'0'16,"0"0"-16,-21 0 15,22 0-15,20 0 0,-20 0 16,20-21-16,1 21 0,-1-21 0,1 21 16,-22 0-16,21 0 0,1-21 15,-1 21-15,1 0 0,-22-21 0,22-1 16,-1 22-16,-20 0 0</inkml:trace>
  <inkml:trace contextRef="#ctx0" brushRef="#br0" timeOffset="28135.69">24934 13801 0,'0'0'0,"-21"21"15,0 0-15,21 0 0,-21 0 16,0 1-16,-1 20 0,22 0 0,-21 1 16,21-1-16,0 0 0,-21 22 15,0-1-15,21-20 0,-21 20 0,0 1 16,-1-22-16,22 21 0,-21-20 0,0-1 16,0 0-16,-21-20 0,20-1 15,1 0-15,0 0 0,0 0 0,0-21 16,0 0-16,-1 0 0,1 0 0,0 0 15,21-21 1,0 0-16,0 0 0,0 0 0,0-22 16,0 22-16,21-21 0,0-1 15,1 1-15,-1 0 0,0-1 16,0 1-16,0 21 0,0 0 0,1 0 16,-1-1-16,-21 1 0,21 21 15,0 0-15,-21 21 0,0 1 16,0-1-16,21 21 0,-21-21 0,21 22 15,1-22-15,-22 21 0,21-21 16,-21 0-16,21 22 0,0-22 0,0 0 16,0 0-16,-21 0 0,22-21 0,-1 22 15,0-22-15,0 0 16,0 0-16,0 0 0,1 0 0,-1 0 16,0 0-16,0-22 0,0 1 15,0 0-15,-21 0 0,22 0 16,-1-22-16,0 1 0,0 21 0,-21-21 15,21-1-15,0 1 0,1 21 16,-1 0-16,-21-1 0,0 1 0,0 42 16,0 1-16,0-1 15,0 0-15,0 0 0,-21 21 16,-1-20-16,1-1 0,21 21 0,-21-21 16,0 0-16,21 1 0,-21-1 15,21 0-15,0 0 16,-21-21-16,21-21 31,21 0-15</inkml:trace>
  <inkml:trace contextRef="#ctx0" brushRef="#br0" timeOffset="28311.62">25442 14034 0,'0'0'0,"0"-22"0,-21 22 15,0 0-15,21 22 63,21-22-63,0 21 16</inkml:trace>
  <inkml:trace contextRef="#ctx0" brushRef="#br0" timeOffset="28668.71">25971 14182 0,'0'0'0,"-21"0"31,0 0-31,-21 0 0,21 0 16,-22 0-16,22 0 15,-21 0-15,21 0 0,-1 0 0,1 21 16,0-21-16,0 21 0,0 0 0,21 0 15,0 1-15,0-1 16,0 0-16,0 0 0,0 0 0,21 0 16,0 1-16,0-1 0,0 0 15,1-21-15,-1 21 0,-21 0 0,21 0 16,-21 1-16,0-1 0,0 0 16,0 0-16,-21 0 15,0-21-15,-22 0 16,22 0-16,0 0 0,-21 0 0,20 0 15,1 0-15,0 0 0,0 0 16,0 0-16,0-21 16,21 0-16,0 0 15,21 0-15,0-1 16</inkml:trace>
  <inkml:trace contextRef="#ctx0" brushRef="#br0" timeOffset="28976.29">26395 13780 0,'0'0'0,"-21"0"16,-1 0-16,22 21 0,-21 0 16,0 0-16,0 0 0,0 0 0,0 22 15,-1-1-15,1-21 0,21 22 16,-21-1-16,0 0 0,21 1 0,-21-1 15,21 0-15,0 1 0,-21-1 16,21 0-16,-22 1 0,22-22 16,0 21-16,0-21 0,0 0 0,0 1 0,0-1 15,0 0-15,22 0 16,-1-21-16,0 0 16,0 0-16,0 0 0,0 0 0,1-21 15,-1 0-15,0 21 0,0-21 16,0-1-16,0 1 0,1 0 0</inkml:trace>
  <inkml:trace contextRef="#ctx0" brushRef="#br0" timeOffset="29207.16">26162 14245 0,'0'-21'0,"0"42"0,21-42 15,0 21 1,0-21-16,1 21 15,-1 0-15,0 0 0,0-21 0,0 21 16,0 0-16,1 0 0,-1 0 16,0 0-16,0 0 0,0 0 15,0-21-15,-42 21 32,0-22-17,0 22-15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27T02:05:31.9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3238 1249 0,'22'21'78,"-1"-21"-62</inkml:trace>
  <inkml:trace contextRef="#ctx0" brushRef="#br0" timeOffset="796.26">3387 826 0,'0'0'15,"0"-22"-15,21 1 0,-21 0 16,0 0-16,0 0 0,0 0 16,0-1-16,0 1 0,0 0 15,0 0-15,0 0 0,0 0 16,0 42 15,0 21-15,0-21-1,0 43-15,0-22 0,-21 22 0,21 20 16,0-20-16,-22-1 0,22 1 16,0 20-16,0-20 0,-21-1 15,21 1-15,-21-1 0,0 1 0,21-1 16,-21 1-16,21-1 0,0 1 16,-21-1-16,-1 1 0,22-22 0,0 1 15,0-1-15,-21 0 0,21 1 16,0-22-16,-21 0 0,21 0 0,0 0 15,0 0-15,0-42 47,0 0-47,0 0 0,0-21 16,0-1-16,0 1 0,21 0 0,0-1 16,1-20-16</inkml:trace>
  <inkml:trace contextRef="#ctx0" brushRef="#br0" timeOffset="1176.04">3365 656 0,'0'0'16,"0"-21"-16,-21 21 0,21-21 15,21 0 1,22 21 0,-22 0-16,42-21 0,-20 21 15,20-22-15,1 22 0,-1-21 16,1 21-16,-1-21 0,1 21 0,-22-21 16,22 21-16,-22 0 0,0-21 15,22 21-15,-22 0 0,-21 0 0,22-21 16,-1 21-16,-21 0 15,0 0-15,0 0 0,-42 0 47,0 0-47,0 0 16,0 21-16,0 0 0,-22-21 0,22 21 16,0-21-16,-21 21 0</inkml:trace>
  <inkml:trace contextRef="#ctx0" brushRef="#br0" timeOffset="1499.86">3387 1312 0,'0'0'16,"0"22"-16,21-22 15,0 0 1,0 0-16,0 0 0,22 0 0,-22 0 16,21-22-16,-21 22 0,22 0 15,-1-21-15,-21 21 0,21-21 0,-20 21 16,20 0-16,-21 0 0,0 0 16,-21-21-16,21 21 15,-42 0 1,0 21-1,21 0 1,0 0-16,0 1 16</inkml:trace>
  <inkml:trace contextRef="#ctx0" brushRef="#br0" timeOffset="2099.86">4022 1693 0,'0'-21'32,"0"0"-32,0 0 15,0 0-15,0 0 16,0-1-16,21 1 0,0 0 0,0 21 15,0-21-15,-21 0 16,21 21-16,22-21 0,-22 21 0,0 0 16,21-22-16,-20 22 0,20 0 15,-21 0-15,21 0 0,1 0 0,-22 0 16,21 0-16,-21 22 0,1-1 16,20 0-16,-21 0 0,0 21 0,0-20 15,-21 20-15,22 0 0,-22 1 16,21-1-16,-21 0 0,0 1 0,0-1 15,0-21-15,0 21 0,0-20 0,-21 20 16,-1-21-16,1 0 0,0 0 16,0 1-16,0-22 0,0 21 15,-1-21-15,1 0 0,0 0 16,0 0 0,21-21-1,0-1-15,0 1 0,0 0 0,0-21 16,0 21-16,21-22 0,0 1 15,-21 0-15,21-1 0,1 1 0,-1 0 16,21 20-16,-21-20 0,0 21 16,1-21-16,20 20 0,-21 1 0,0 0 15,0 0-15,1 0 0,-1 21 16,0-21-16,0 21 0,0 0 0,0 0 16,1 0-16,-1 0 15,0 0 1,0 0-1,0 0-15,-21 21 0,21-21 16</inkml:trace>
  <inkml:trace contextRef="#ctx0" brushRef="#br0" timeOffset="2795.65">5524 1863 0,'0'0'0,"22"0"0,-1 0 16,0-21-16,0-1 0,0 22 16,-21-21-16,21 0 0,1 0 0,-22 0 0,0-22 15,21 22-15,-21 0 16,0-21-16,0 21 0,0-1 0,0 1 16,0-21-16,-21 21 0,-1 0 15,1 21-15,0-22 0,0 1 0,0 21 16,0 0-16,-1 0 0,1 0 15,-21 0-15,21 0 0,0 0 0,-22 21 16,22 1-16,-21-22 0,21 42 16,-1-21-16,1 0 0,0 22 0,0-1 15,0 0-15,0 1 0,21-1 16,0 0-16,0 1 0,0-22 16,0 21-16,0-21 0,0 22 0,0-22 15,0 0-15,21 0 0,0 0 16,0-21-16,0 21 0,0-21 0,1 0 15,-1 0-15,0 0 0,0 0 16,21 0-16,-20 0 0,-1-21 0,0 21 16,21-21-16,-21 0 0,1 0 15,-1 0-15,21-1 0,-21-20 0,0 0 16,1 21-16,-1-22 0,0 1 16,0 0-16,0-1 0,-21 1 0,0 0 15,21 20-15,-21 1 0,0 0 16,0 0-16,0 0 0,0 0 0,-21 21 31,21 21-31,-21 0 16,21 0-16,-21 21 0,21-20 0,-21 20 15,21-21-15,0 21 0,0 1 16,0-22-16,0 21 0,0-21 0,0 1 16,0 20-16,0-21 0,0 0 15,0 0-15,21 1 0,0-1 16,0-21-16,0 0 0,1 21 15,-1-21-15,0 0 0,0 0 0,0 0 16,22 0-16,-22 0 0,0 0 0,0-21 16,0 0-16,0 21 15,1-22-15,-1 1 0,0 0 0,0-21 16,0 21-16,0-22 0,-21 22 16,22-21-16,-1-1 0</inkml:trace>
  <inkml:trace contextRef="#ctx0" brushRef="#br0" timeOffset="3591.67">6244 1461 0,'0'0'0,"0"21"32,0 0-17,0 0-15,0 0 0,0 0 16,0 1-16,0-1 0,0 21 0,-21-21 16,21 0-16,0 22 15,0-22-15,-21 21 0,21-21 0,0 1 16,0-1-16,0 21 0,0-21 15,0 0-15,-21-21 0,21 22 0,0-1 16,0 0-16,-22-21 16,22-21 15,0 0-31,0-1 16,0 1-16,0 0 0,0 0 0,0 0 15,0-22-15,0 22 0,0-21 16,0 0-16,0 20 0,22-20 15,-1 21-15,0 0 0,0-22 0,0 22 16,0 0-16,1 0 0,-1 0 16,21 21-16,-21-21 0,22 21 0,-1 0 15,-21 0-15,21 0 0,-20 0 16,20 0-16,-21 0 0,0 21 0,0 0 16,-21 21-16,0-21 0,22 1 15,-22 20-15,0-21 0,21 21 0,-21-20 16,0-1-16,0 21 0,0-21 15,0 0-15,0 1 0,0-1 0,0 0 16,0 0-16,0 0 16,0 0-16,-21-21 47,21-21-47,-22 21 15,22-21-15,0 0 0,0 0 16,0-22-16,0 22 0,22-21 0,-1 21 15,0-22-15,0 1 0,0 0 16,0 21-16,22-22 0,-22 22 0,21 0 16,1-21-16,-22 20 0,21 22 15,0-21-15,1 0 0,-22 21 0,21 0 16,-21 0-16,22 0 0,-22 0 16,0 0-16,0 21 0,0-21 0,1 43 15,-1-22-15,-21 0 0,21 0 16,-21 21-16,0-20 0,0 20 15,0-21-15,0 21 0,0-20 0,0-1 16,0 21-16,-21-21 0,21 0 16,-21 1-16,-1-1 0,22 0 15,0 0-15,-21-21 0,21 21 16,-21-21-16,21 21 16,0-42 15,0 0-16,21 0-15</inkml:trace>
  <inkml:trace contextRef="#ctx0" brushRef="#br0" timeOffset="4127.74">7599 1609 0,'-21'21'0,"42"-42"0,-42 63 31,42-42-31,0 0 0,0 0 16,0 0-16,0 0 0,1 0 0,20 0 16,-21-21-16,0 0 0,22 21 15,-22-21-15,0 21 0,21-22 0,-21 1 16,1 21-16,-1-21 0,0 0 15,0 0-15,-21 0 0,0-1 16,0 1-16,-21 0 16,0 21-16,0 0 15,-1 0-15,1 0 0,-21 0 16,21 0-16,0 0 0,-22 21 0,22 0 16,0 1-16,-21-1 0,20 0 15,1 21-15,0-21 0,0 22 16,0-22-16,0 21 0,21 1 0,0-22 15,0 21-15,0-21 0,0 0 16,0 1-16,0-1 0,0 0 0,0 0 16,0 0-16,21-21 0,0 0 15,0 21-15,0-21 0,0 0 0,1 0 16,20 0-16,-21 0 0,0 0 0,22 0 16,-22 0-16,21 0 0,-21 0 15,0-21-15,1 21 0,-1-21 0,0 21 16,0 0-16,0-21 0,0 21 15,1-21-15,-22 0 16,0-1-16</inkml:trace>
  <inkml:trace contextRef="#ctx0" brushRef="#br0" timeOffset="5040.35">2561 2434 0,'0'0'0,"-21"0"0,0 0 0,0 21 0,-1-21 15,1 0-15,0 0 16,42 0 31,0 0-47,22 0 0,-22 0 15,21 0-15,1 0 0,-1 0 16,21-21-16,-20 21 0,20 0 0,1 0 16,-22-21-16,22 21 0,-1 0 15,1 0-15,-1-21 0,22 21 0,-22 0 16,22 0-16,0-21 0,-1 21 15,1 0-15,21 0 0,-22-21 0,22 21 16,-21 0-16,21 0 0,0-22 16,21 22-16,-22 0 0,22 0 15,0 0-15,0-21 0,0 21 0,-21 0 16,0 0-16,21-21 0,-21 21 16,21 0-16,-21 0 0,21-21 0,-21 21 15,-1 0-15,-20 0 0,21 0 16,-21 0-16,20 0 0,1-21 0,-21 21 15,21 0-15,-22 0 0,22 0 16,-21 0-16,0 0 0,-1-21 0,-20 21 16,20 0-16,-20 0 0,-1 0 0,1 0 15,-1-22-15,1 22 0,-1 0 16,1 0-16,-22 0 0,22 0 16,-22 0-16,0 0 0,1 0 15,-22 0-15,21-21 0,-21 21 0,1 0 16,-1 0-16,-42 0 31,-1 0-15,1 0-16,0 0 0,-21 0 15,21 0-15,-22 0 0,-20 0 0,20 0 16,-20 0-16,21 0 0,-22 0 16</inkml:trace>
  <inkml:trace contextRef="#ctx0" brushRef="#br0" timeOffset="5911.76">3048 2519 0,'0'0'0,"-21"0"16,0 0-16,-1 0 16,1 0-16,0 0 0,0 0 15,0 0-15,0 0 16,-1 0-16,1 0 0,0 0 16,0 0-16,0 0 15,42 0 32,0 0-31,21 0-16,-20 0 0,-1 0 15,21 0-15,0 0 0,1 0 16,-22 0-16,21 0 0,1 0 0,20-21 16,-21 21-16,1 0 0,20 0 15,1-21-15,-1 21 0,22 0 0,-22 0 16,22-22-16,0 22 0,-1 0 15,1 0-15,0-21 0,-1 21 16,1 0-16,21 0 0,-21 0 0,20-21 16,1 21-16,-21 0 0,21 0 15,0 0-15,-22 0 0,22-21 0,-21 21 16,-1 0-16,1 0 0,0 0 16,-1 0-16,1 0 0,0 0 0,-1 0 15,1 0-15,0 0 0,-1 0 16,1 0-16,-21-21 0,20 21 0,-20 0 15,20 0-15,-20 0 0,-1 0 16,1 0-16,21 0 0,-22 0 0,1 0 16,-1 0-16,1 0 0,-22 0 15,21 0-15,-20 0 0,20 0 16,-20 0-16,-1 0 0,0 0 0,1 0 16,-1-21-16,0 21 0,-21 0 15,22 0-15,-22 0 0,0 0 0,21 0 16,-20 0-16,-1 0 0,0 0 15,0 0-15,0 0 16,-21-22 0,0 1 15</inkml:trace>
  <inkml:trace contextRef="#ctx0" brushRef="#br0" timeOffset="6063.68">7832 2307 0,'0'21'16</inkml:trace>
  <inkml:trace contextRef="#ctx0" brushRef="#br0" timeOffset="10307.69">4762 4106 0,'0'-21'0,"0"42"0,0-63 15,0 21-15,0 0 32,0 42-1,0 0-31,0 0 15,0 0-15,-21 22 0,21-22 0,-21 21 16,21 1-16,-21 20 0,21-21 0,0 22 16,0-1-16,0 1 0,0-1 15,0 22-15,0 0 0,0-1 0,0 1 16,0-21-16,0 20 0,0 1 16,0-22-16,0 22 0,0 0 0,0-1 15,0 1-15,0 0 0,0-1 16,0-20-16,0 21 0,0-1 15,0-20-15,0 20 0,0 1 0,0 0 0,0-1 16,0 1-16,-21 0 16,21-1-16,-21 1 0,21 0 0,0-22 15,-22 22-15,1 0 0,21-1 0,-21 1 16,0 0-16,21-1 0,-21 1 0,0-22 16,-1 22-16,1-21 0,0-1 15,0 1-15,0-1 0,0-21 0,-1 22 16,22-22-16,-21 22 0,0-22 0,21 0 15,-21 1-15,21-1 0,0-21 16,0 22-16,0-22 0,0 0 16,0 0-16,0 0 0,0 0 0,0 1 15,0-44 1,0 1 0,0 0-16,21 0 0,-21-21 0,21-1 15,0-20-15</inkml:trace>
  <inkml:trace contextRef="#ctx0" brushRef="#br0" timeOffset="12312.54">5016 4276 0,'0'0'0,"-21"-21"16,0 21-16,0 0 0,0 0 15,0-22-15,-1 22 0,1-21 16,0 21-16,0 0 0,0-21 15,21 0-15,0 0 32,0 0-32,0-1 15,21 1 1,0 21-16,0 0 16,0-21-16,1 21 0,-1 0 0,0 0 15,0-21-15,0 21 0,22 0 16,-22 0-16,0-21 0,21 21 0,1-21 15,-22 21-15,21 0 0,0-22 16,1 22-16,20 0 0,-20 0 0,-1-21 16,21 21-16,1-21 0,-1 21 15,1 0-15,-1 0 0,1 0 0,-1-21 16,22 21-16,-21 0 16,-1 0-16,1 0 0,20 0 0,-20-21 15,20 21-15,1 0 0,0 0 0,-1 0 16,22 0-16,-21 0 0,21-21 15,-22 21-15,1 0 0,0 0 0,-22 0 16,22 0-16,0 0 0,-1 0 16,22 0-16,-21 0 0,-1 0 0,1 0 15,0 0-15,-1 0 0,1-22 16,0 22-16,-1 0 0,1 0 0,-21 0 16,20 0-16,1 0 0,0 0 0,-1 0 15,1 0-15,0 0 0,-1-21 16,-20 21-16,20 0 0,-20 0 15,-1 0-15,1 0 0,-1 0 16,1 0-16,-1-21 0,1 21 0,-1 0 16,1 0-16,-1 0 0,22 0 0,-21 0 15,-1-21-15,22 21 0,-22 0 16,1 0-16,-1 0 0,1 0 0,-22 0 16,0 0-16,1 0 0,-1 0 15,0 0-15,1 0 0,-1 0 0,-21-21 16,22 21-16,-22 0 0,21 0 0,-21 0 15,0 0-15,22 0 0,-22 0 16,0 0-16,0 0 0,0 0 0,1 0 16,-1 0-16,0 0 15,0 0 1,-21 21 0,0 0-16,0 0 15,0 0-15,0 1 16,0-1-16,0 0 0,0 0 15,0 0-15,0 22 0,0-1 0,0 0 16,0 1-16,0-1 0,0 0 16,0 22-16,0-22 0,0 0 0,-21 1 15,21 20-15,0-20 0,0-1 0,0 0 16,0 22-16,0-1 0,0-20 16,21 20-16,-21 1 0,21-1 15,-21 1-15,0-22 0,21 21 0,-21 1 16,22-22-16,-22 22 0,21-22 15,-21 22-15,0-22 0,0 21 0,21 1 16,-21-1-16,21-20 0,-21 20 16,0 1-16,0-1 0,0-20 0,21 20 15,-21-21-15,21 1 0,-21 20 0,0-20 16,0 20-16,0-21 0,0 22 16,0-1-16,0 1 0,0-1 0,0 1 15,0-22-15,0 22 0,0-1 0,0-20 16,0 20-16,0-21 0,0 22 15,0-22-15,0 1 0,0 20 16,0-21-16,-21 1 0,21 20 0,0-20 16,-21-1-16,0 0 0,0 1 15,21-1-15,-21 0 0,-1 1 0,1-22 16,21 21-16,-21-21 0,0 22 0,0-22 16,0 21-16,-1-21 0,1 0 0,0 1 15,0-1-15,0 0 0,0 0 16,-1 0-16,1 0 0,21 1 0,-21-1 15,0 0-15,0 0 0,0 0 16,-1-21-16,22 21 0,-21-21 16,21 22-16,-21-22 0,0 0 15,21 21-15,-21-21 0,0 0 16,-1 0-16,1 0 16,21 21-16,-21-21 0,0 0 15,0 0-15,0 0 0,-1 0 0,-20 0 16,0 0-16,21 0 0,-22 0 0,1-21 15,0 21-15,-1 0 0,1 0 16,0 0-16,-1 0 0,1-21 0,0 21 16,-1 0-16,-20 0 0,20 0 0,-20-22 15,21 22-15,-22 0 0,1 0 16,-22 0-16,21-21 0,-20 21 0,-1 0 16,22 0-16,-22 0 0,0-21 0,1 21 15,20 0-15,-21 0 0,22 0 16,-1 0-16,-20 0 0,20 0 15,1 0-15,-22 0 0,22 0 0,-22 0 16,0 0-16,-21 0 0,22 0 0,-22 0 16,0 0-16,0-21 0,22 21 15,-22 0-15,0-21 0,21 21 0,-21 0 16,22 0-16,-1-21 0,0 21 0,-20 0 16,20 0-16,0 0 0,1 0 0,-1-22 15,0 22-15,1 0 0,-1 0 16,-21 0-16,21 0 0,1 0 0,-22 0 15,21 0-15,-21 0 0,22 0 0,-1 22 16,22-22-16,-22 0 16,21 0-16,1 0 0,-1 21 0,22-21 15,-21 0-15,20 0 0,-20 0 0,20 0 16,-20 0-16,21 0 0,-22 0 16,22 0-16,-1 0 0,1 0 0,0 0 15,-1 21-15,1-21 0,21 0 0,-21 0 16,20 0-16,1 21 0,0-21 15,0 0-15,0 0 0,0 0 0,-1 0 47,44-21-15,-22 0-17,21 0-15,0-1 0</inkml:trace>
  <inkml:trace contextRef="#ctx0" brushRef="#br0" timeOffset="13040.85">6625 5355 0,'0'0'16,"0"-21"-16,0 0 0,0 0 0,0 0 15,0-1-15,0 1 0,0 0 16,0 0-16,0 0 0,0 0 16,0-1-1,0 44 17,0-1-32,0 0 0,0 0 15,0 21-15,0 1 0,-21-1 0,21 22 16,0-1-16,0 1 0,0 20 15,0-20-15,-21 20 0,21 1 0,0-21 16,-21-1-16,21 22 0,0-22 16,-22 1-16,22-1 0,0 1 0,0-22 15,0 22-15,0-22 0,0 21 0,0-20 16,0-1-16,0 0 0,0-20 16,0 20-16,0-21 0,0 0 15,0 0-15,0 1 0,0-1 0,0 0 16,0-42 31,0 0-32,0-1-15,0 1 0,0 0 0,22-21 16,-22-1-16,21 1 0,0 0 0,-21-1 16</inkml:trace>
  <inkml:trace contextRef="#ctx0" brushRef="#br0" timeOffset="14632.04">6752 5271 0,'-21'0'0,"42"0"0,-63-22 15,21 22 1,-1-21-16,22 0 16,0 0-1,22 21 16,-1 0-31,0-21 0,21 21 0,-21 0 16,22 0-16,-22 0 0,21-21 16,1 21-16,-1 0 0,0 0 0,22 0 15,-22-22-15,0 22 0,22 0 0,-22 0 16,22-21-16,-1 21 16,1 0-16,-1 0 0,1-21 0,20 21 15,-20 0-15,21 0 0,-1 0 16,-20 0-16,20 0 0,1 0 0,-21-21 15,-1 21-15,22 0 0,-22 0 16,1 0-16,-1 0 0,1-21 0,-1 21 16,1 0-16,-1 0 0,1 0 0,-22-21 15,0 21-15,22 0 0,-22 0 16,-21 0-16,22 0 0,-1 0 0,-21 0 16,0 0-16,22 0 0,-22 0 15,0 0-15,0 0 0,0 0 0,1 0 16,-1 0-16,0 0 15,0 0-15,-21 21 16,0 0-16,21-21 16,-21 21-16,0 0 0,0 0 15,0 1-15,0-1 0,0 0 16,0 0-16,0 0 0,0 22 16,0-22-16,0 0 0,0 0 0,0 21 15,0-20-15,0 20 0,0 0 16,0 1-16,0-1 0,0 0 0,0 1 15,0-1-15,0 0 0,0 1 0,0-1 16,0 0-16,0-21 0,0 22 16,0-1-16,0-21 0,0 22 15,0-22-15,0 21 0,0-21 16,0 0-16,0 22 0,0-22 0,0 0 16,0 0-16,0 0 0,0 1 0,0-1 15,0 0-15,0 0 0,-21 21 16,21-20-16,0-1 0,0 0 0,0 0 15,0 0-15,0 0 0,0 1 0,0-1 16,0 0-16,0 0 0,0 0 16,-21 0-16,21 1 15,0-1-15,-21-21 0,21 21 16,0 0-16,-21-21 16,-1 21-1,1-21-15,0 0 16,0 21-16,0-21 0,0 0 15,-1 0-15,1 0 0,-21 0 0,21 0 16,-22 0-16,22 0 0,-21 0 16,0 0-16,-1 22 0,-20-22 0,20 0 15,1 0-15,0 0 0,-1 0 0,1 0 16,-21 0-16,20 0 0,-20 0 16,20 0-16,1 0 0,-21 0 0,-1 0 15,22 21-15,-22-21 0,1 0 0,-1 0 16,1 0-16,20 0 0,-20 0 15,-1 21-15,1-21 0,21 0 16,-22 0-16,22 0 0,-1 0 0,-20 0 16,21 0-16,-1 0 0,1 21 15,0-21-15,20 0 0,-20 0 0,0 0 16,21 0-16,-22 0 0,22 0 0,0 0 16,-21 0-16,20 0 0,1 0 15,0 0-15,0 0 0,0 0 0,0 0 16,-1 0-16,1 0 0,0 0 15,0 0-15,0 0 16,0 0-16,-1 0 16,1 0-16,0 0 0,0 0 15,0 0-15,0 0 16,-1 0-16,1 0 0,0 0 16,0 0-16,0 0 15,0 0 1,21-21 109,-22 21-110,22-21 110,22 21-109,-1 0 0,0-21-16,0 21 15</inkml:trace>
  <inkml:trace contextRef="#ctx0" brushRef="#br0" timeOffset="22231.86">8022 3641 0,'0'0'0,"0"-21"16,0-1-1,0 1 1,-21 21 15,21 21-15,0 1-16,-21-1 15,21 0-15,-21 0 0,21 0 16,0 0-16,0 1 0,0-1 16,21-21 15,0 0-31,0 0 16,0 0-16,0 0 0,1-21 15,-22-1-15,21 22 16,-21-21-16,21 0 0,-21 0 15,0 0-15,0 0 16,0-1-16,-21 1 16,21 0-16,-21 21 0,-1 0 15,22-21-15,-21 21 0,0 0 16,0 0-16,0 21 16,0-21-16,21 21 0,-22 0 0,1 1 15,21-1-15,-21-21 0,21 21 0,0 0 16,-21 0-16,21 0 15,0 1-15,0-1 16,21-21 0,0 0-1,0 0 1,1 0-16,-22-21 0,21 21 16,-21-22-16,0 1 15,0 0-15,0 0 0,0 0 16,0 0-16,0-1 0,0 1 15,-21 21-15,21-21 16,-22 21-16,1 0 16,0 0-16,21 21 15,-21 0-15,0 1 0,0-1 16,21 0-16,0 0 16,0 0-16,0 0 0,0 1 15,0-1-15,0 0 16,21-21-1,0 0-15,0 0 16,0 0-16,0 0 0,1 0 0,-1 0 16,0 0-16,0-21 0,-21 0 15,21-1 1,-21 1-16,0 0 0,0 0 16,0 0-16,-21 0 15,21-1-15,-21 1 0,0 21 16,0 0-16,-1 0 15,1 0-15,0 0 16,0 0-16,21 21 0,0 1 16,-21-22-16,21 21 0,0 0 0,0 0 15,0 0-15,0 0 16,0 1-16,0-1 0,21 0 16,0-21-16,0 0 15,0 0-15,1 0 16,-1 0-16,0 0 0,0 0 15,-21-21 1,21 21-16,-21-21 0,0-1 16,0 1-16,0 0 15,0 0-15,0 0 0,-21 21 16,0-21-16,0-1 0,0 22 16,21-21-16,-22 21 0,1 0 15,0 0 1,0 21-16,0 1 0,21-1 15,0 0-15,0 0 16,0 0-16,0 0 16,21 1-16,0-22 15,0 0-15,0 0 16,1 0-16,-1 0 0,0 0 16,0 0-16,0 0 0,0 0 15,1-22-15,-22 1 16,0 0-1,0 0-15,0 0 16,-22 0-16,1-1 16,0 22-16,0 0 0,0 0 15,0 0-15,-1 0 16,1 0-16,0 22 0,21-1 16,-21-21-16,21 21 0,0 0 0,0 0 15,0 0-15,0 1 16,21-22-1,0 0 1,0 0-16,1 0 16,-1 0-1,-21-22-15,0 1 32,0 0-32,-21 21 15,21-21 1,-22 21-16,22-21 15,-21 0 1,21-1 15,0 1-15,0 0-16,0 0 16,0 0-1,0 0-15,0-1 16,0 1-16,0 0 15,0 0-15,0 0 0,21 0 16,-21-1-16,0 1 0,0 0 16,22 0-16,-22 0 0,21 0 0,-21-1 15,21 1-15,-21 0 0,21 0 16,0 0-16,-21 0 0,21-1 0,1 1 16,-1 0-16,-21 0 15,21 21-15,0-21 0,0 0 0,0-1 16,1 1-16,-1 21 0,-21-21 15,21 0-15,0 0 0,0 21 0,0-21 16,1-1-16,-1 22 0,0-21 16,0 0-16,21 21 0,-20-21 0,20 0 15,-21 21-15,21-21 0,-20 21 16,20 0-16,0 0 0,1-22 0,-22 22 16,21 0-16,0 0 0,1 0 15,-22-21-15,21 21 0,1 0 0,-1 0 16,0 0-16,-21 0 15,22 0-15,-1 0 0,-21 0 0,22 0 16,-22 0-16,21 0 0,-21 0 16,0 0-16,1 0 0,-1 0 0,21 0 15,-21 21-15,0 1 0,1-22 16,-1 21-16,0 0 0,21-21 0,-21 21 16,1-21-16,-1 21 0,0 0 15,0 1-15,0-22 0,0 21 0,1 0 16,-1-21-16,0 21 0,0 0 15,0 0-15,0-21 0,1 22 16,-1-1-16,0 0 0,0 0 0,0 0 16,0 0-16,1 1 0,-22-1 15,21 0-15,0 0 0,-21 0 16,0 0-16,21 22 0,0-22 0,-21 0 16,0 0-16,0 22 0,21-22 15,-21 0-15,0 0 0,22 0 0,-22 22 16,0-22-16,0 0 0,0 0 15,0 0-15,0 0 0,0 1 0,0-1 16,0 0-16,0 0 0,0 0 0,0 0 16,0 1-16,0-1 0,0 0 15,0 0-15,0 0 0,0 0 0,-22 1 16,22 20-16,0-21 16,-21 0-16,21 0 0,0 1 15,0-1-15,0 0 0,-21 21 16,21-21-16,-21 1 0,21-1 0,-21 0 15,21 0-15,0 0 0,-21 0 16,-1 1-16,22-1 0,-21 0 0,21 0 16,-21 0-16,0 0 0,21 1 0,-21-1 15,0-21-15,-1 21 0,1 0 16,0 0-16,0 0 0,0 1 16,0-22-16,-1 21 0,22 0 15,-21-21-15,0 21 0,0 0 16,0-21-16,0 21 0,-1 1 0,1-1 15,0-21-15,21 21 16,-21 0-16,0-21 0,0 21 16,21 0-1,-22-21-15,22 22 0,-21-22 16,0 21-16,21 0 31,-21-21-31,21 21 16,-21 0-1,21 0 1,0 1-16,-21-22 0,21 21 16,-22-21-16,22 21 15,-21 0 1,0-21 15,21 21-31,0 0 78,-21-21-62,0 22 0,21-1-1,-21-21-15,21 21 31,-22-21-31,22-21 79,0 0-79,0-1 15,0 1-15,22 21 16,-22-21-16,21 21 0,-21-21 15,0 0-15,0 0 16,0-1 0,-21 22 15,-1 0-31,22 22 16,-21-22-16,21 21 0,-21-21 0,21 21 15,0 0-15,-21-21 0,21 21 16,0 0-16,0 1 15,0-1-15,0 0 32,21 0-32,0-21 15,0 0-15,1 0 16,-1 0-16,0 0 0,0 0 16,-21-21-16,21 0 0,-21 0 15,21 21-15,-21-22 16,22 1-16,-22 0 0,0 0 15,0 0-15,0 0 16,0-1-16,-22 1 0,1 21 16,0 0-1,0 0-15,0 0 0,0 0 16,-1 21-16,22 1 16,0-1-16,-21 0 15,21 0-15,0 0 0,0 0 16,0 1-16,0-1 15,21-21 1,1 0-16,-1 0 0,0 0 16,0 0-16,0 0 15,0 0-15,1 0 0,-22-21 16,21 21-16,0-22 0,-21 1 16,0 0-16,0 0 15,0 0-15,0 0 0,0-1 0,0 1 16,0 0-1,-21 21 1,0 0-16,-1 0 0,1 0 16,0 0-16,21 21 15,-21-21-15,21 21 0,-21 1 0,0-22 16,21 21-16,0 0 0,0 0 16,0 0-16,0 0 0,0 1 15,0-1-15,0 0 16,0 0-1,21-21-15,0 0 16,0 0-16,0 0 16,0-21-1,-21 0-15,22 21 0,-22-21 16,0-1-16,0 1 16,0 0-16,0 0 0,0 0 0,0 0 15,0-1-15,-22 1 16,1 21-1,0 0-15,21 21 16,-21 1-16,21-1 16,-21-21-16,21 21 0,0 0 0,0 0 15,0 0-15,0 1 16,0-1 0,21-21-16,0 0 15,0 0 1,0 0-16,1 0 0,-1-21 15,-21-1 1,0 1-16,21 21 16,-21-21-16,0 0 0,0 0 0,0 0 15,0-1-15,-21 22 16,0 0-16,-1 0 16,1 0-16,0 22 15,21-1-15,-21 0 16,21 0-16,-21 0 0,21 0 15,0 1 1,0-1-16,21-21 31,0 0 1,-42 0-1,0 0-16,0 0-15</inkml:trace>
  <inkml:trace contextRef="#ctx0" brushRef="#br0" timeOffset="26635.96">1037 9821 0,'0'0'16,"0"-21"-16,0-21 0,0 21 0,0 0 15,0-1-15,0 1 0,0 0 0,0 0 16,0 0-16,0 0 0,0-1 16,0 44 15,0-1-31,0 0 0,0 21 15,0 1-15,0-1 0,0 0 0,0 22 16,0-22-16,0 22 0,0-22 16,0 21-16,0-20 0,0 20 0,0 1 15,0-22-15,0 22 0,-21-22 16,21 21-16,-21-20 0,21-1 0,-21 0 16,21-20-16,0-1 0,0 0 15,0 0-15,0-42 31,0-21-31,21 20 16,0 1-16,-21-21 16,21 0-16,-21-1 0,21-20 0,0 20 15,1 1-15,-1 0 0,0-1 16,0 1-16,0 0 0,0-1 16,1 22-16,-1 0 0,0 0 0,0 0 15,0 21-15,0 0 0,1 0 16,-1 0-16,0 21 0,0 0 15,0 0-15,0 0 0,1 22 16,-22-22-16,21 0 0,0 21 0,-21-20 16,21 20-16,0-21 0,-21 21 15,21-20-15,1 20 0,-1-21 0,0 0 16,0 0-16,0 1 0,0-22 16,1 0-16,-1 0 0,0 0 15,0 0-15,21 0 0,-20-22 16,-1 22-16,0-21 0,0 0 0,0-21 15,0 21-15,-21-22 0,0 22 16,22-21-16,-22-1 0,21 1 0,-21 0 16,0-1-16,0-20 0,0 21 15,0-1-15,0-20 0,0 20 0,0 1 16,-21 0-16,21 21 0,-22-1 16,22 1-16,-21 0 0,0 21 15,0 0 1,21 21-16,0 0 0,0 1 15,0-1-15,0 0 16,0 0-16,0 0 0,0 0 0,21 1 16,-21-1-16,21 0 0,0 0 15,-21 0-15</inkml:trace>
  <inkml:trace contextRef="#ctx0" brushRef="#br0" timeOffset="26995.75">2328 10266 0,'0'0'0,"21"-21"0,22-22 31,-22 22-31,-21 0 0,21 0 0,0 0 16,-21 0-16,0-1 0,0 1 0,0-21 15,0 21-15,0 0 0,0-1 16,-21 22-16,0 0 15,0 0-15,0 0 0,-1 22 16,1-1-16,0 0 0,0 21 0,0-21 16,0 1-16,21 20 0,-22-21 15,22 21-15,0-20 0,0 20 0,0-21 16,0 21-16,22-20 0,-1-1 16,0 0-16,0 0 0,0 0 15,0 0-15,1-21 0,20 0 16,-21 0-16,21 0 0,1 0 0,-1 0 15,0 0-15,1 0 0,-1-21 0,0 0 16,1 0-16,-22 0 0,21 0 16,-21-22-16</inkml:trace>
  <inkml:trace contextRef="#ctx0" brushRef="#br0" timeOffset="27639.95">3090 9525 0,'0'0'0,"0"21"16,-21 0 0,21 1-16,0 20 0,0 0 15,0 22-15,0-22 0,0 0 16,0 22-16,0-22 0,0 1 0,0 20 16,-21-21-16,21 1 0,0-22 0,-21 21 15,21 1-15,0-22 0,0 0 16,0 0-16,0 0 0,0 0 0,0 1 15,-21-22-15,21-22 32,0 1-17,0 0-15,0-21 0,0 21 16,0-1-16,21 1 0,0-21 16,-21 21-16,21-22 0,0 22 15,-21 0-15,21-21 0,1 21 0,-1-1 16,0 22-16,0 0 0,0 0 15,0 0-15,1 0 0,-1 0 0,0 22 16,0-1-16,-21 0 0,21 0 0,0 0 16,1 22-16,-1-22 0,0 0 15,-21 0-15,0 21 0,0-20 0,0-1 16,0 21-16,-21-21 0,0 0 16,-1 1-16,-20-1 0,21 0 0,-21 0 15,20 0-15,-20-21 0,21 21 16,-21-21-16,20 0 0,1 0 0,0 0 15,21-21 1,0 0 0,0 0-16,0 0 0,0 0 0,21-1 15,0 1-15,-21-21 0</inkml:trace>
  <inkml:trace contextRef="#ctx0" brushRef="#br0" timeOffset="27903.8">3831 9610 0,'0'0'0,"0"42"16,-21 127 0,0-126-16,21-1 0,-21 22 15,21-22-15,-22 0 0,22 1 0,0-1 16,0 0-16,-21 1 0,21-1 15,-21 0-15,21-21 0,-21 22 0,21-22 16,0 0-16,0 0 0,0 0 0,21-21 31,0 0-31,0 0 0,1 0 16,-22-21-16</inkml:trace>
  <inkml:trace contextRef="#ctx0" brushRef="#br0" timeOffset="28212.62">3683 9864 0,'-21'-43'16,"42"86"-16,-63-128 0,20 64 0,22-21 0,0-1 15,0 22-15,0-21 0,0 21 16,0-1-16,22-20 0,-1 21 0,0 21 16,21-21-16,-21 0 0,22 21 15,-1 0-15,0 0 0,1 0 16,-1 0-16,0 21 0,-20 0 0,20 21 15,-21-21-15,-21 22 0,0-1 0,0 22 16,0-22-16,0 0 0,0 1 16,-21-1-16,0 0 0,-22-21 15,22 22-15,0-22 0,-21 0 0,21 21 16,-22-42-16,22 22 0,0-1 16,0-21-16,21 21 0,21-21 31,0 0-31,0 0 0,0 0 15</inkml:trace>
  <inkml:trace contextRef="#ctx0" brushRef="#br0" timeOffset="29391.59">4318 10181 0,'0'0'0,"21"0"0,21-84 16,-42 62-1,22 1-15,-22 0 16,0 0-16,0 0 0,0 0 0,0-1 16,-22 22-16,1 0 15,0 0-15,0 0 0,0 0 16,0 22-16,-22 20 0,22-21 0,0 0 16,0 22-16,0-22 15,-1 21-15,22-21 0,0 22 0,0-1 16,0-21-16,0 21 0,0-20 0,0-1 15,0 0-15,0 0 0,0 0 16,22 0-16,-1-21 0,0 0 16,0 0-16,0 0 15,0-21-15,1 0 0,-1 0 0,0 21 16,0-21-16,0-22 0,0 22 0,-21 0 16,22 0-16,-1 0 15,-21-22-15,0 22 0,21-21 0,-21 21 0,21-22 16,-21 22-16,0 0 0,0 0 15,0 42 17,-21 0-32,21 0 0,0 1 15,0-1-15,0 0 0,0 0 0,0 21 16,0-20-16,0-1 0,0 0 0,21 0 16,0 0-16,0 0 0,1 1 15,20-1-15,-21 0 0,21-21 0,1 0 16,-1 21-16,0-21 0,1 0 15,20 0-15,-20 0 0,-1 0 0,21-21 16,-20 0-16,-1 0 0,0-1 16,-20 1-16,20 0 0,-21 0 15,0-21-15,0 20 0,-21-20 0,0 21 16,0-21-16,0 20 0,0 1 0,0-21 16,-21 21-16,0 21 0,0-21 15,0 21-15,0 0 0,-22 0 0,22 0 16,-21 0-16,21 21 0,-22 0 15,22-21-15,0 21 0,0 0 0,0 0 16,-1 1-16,22-1 0,0 0 0,0 0 16,0 0-16,22-21 15,-1 21-15,0-21 0,0 0 16,0 0-16,22 0 0,-22 0 0,0 0 16,0 0-16,0 0 15,0 0-15,1-21 0,-1 21 0,-21-21 16,21 0-16,-21 0 0,21 0 15,-21-1 1,0 1 0,0 42 15,-21 1-31,21-1 16,0 0-16,0 0 0,0 0 15,0 22-15,0-22 0,0 21 0,0 0 16,0 1-16,0-1 0,0 22 0,0-22 15,0 21-15,0 1 16,0-1-16,0 1 0,0-1 0,0 22 16,0-21-16,0 20 0,21 1 0,-21 0 15,0-1-15,0 1 0,21 0 16,-21-1-16,0 1 0,0 0 0,0-22 16,0 22-16,0-1 0,0-20 0,0-1 15,0 1-15,0-1 0,0 1 0,0-22 16,0 1-16,-21-1 0,21-21 15,-21 0-15,0 0 0,0 1 0,-1-22 16,1 0-16,0 0 0,0 0 16,0-22-16,0 1 0,-1 0 0,1 0 15,0-21-15,21-1 0,0 1 16,-21 0-16,21-22 0,-21 1 0,21-22 16,0 21-16,0-20 0,0-1 15,0 0-15,0 1 0,0-1 0,0 0 16,21 1-16,0-1 0,0 0 0,0 22 15,1-22-15,-1 22 0,0-1 16,21 1-16,-21-1 0,1 1 0,20-1 16,-21 1-16,21-1 0,-20 22 15,20-22-15,-21 22 0</inkml:trace>
  <inkml:trace contextRef="#ctx0" brushRef="#br0" timeOffset="29747.39">5376 10160 0,'0'0'0,"0"21"32,21-21-17,1 0-15,-1 0 0,0 0 0,0 0 16,0-21-16,0 0 0,1 21 16,-1-21-16,0 21 0,0-21 0,0-1 15,0 1-15,-21 0 16,0 0-16,0 0 0,0 0 15,0-1-15,-21 22 0,0 0 16,0 0-16,0 0 0,0 0 16,-1 0-16,1 22 0,-21-1 0,21 0 15,0 0-15,-1 0 0,22 0 0,0 22 16,0-22-16,0 0 0,0 21 16,0-20-16,0-1 0,22 0 0,-1 0 15,-21 0-15,21 0 0,21 1 16,-21-1-16,1-21 0,-1 0 0,21 0 15,-21 0-15,22 0 0,-22 0 0,0 0 16,0-21-16,0-1 16,0 22-16,1-21 0</inkml:trace>
  <inkml:trace contextRef="#ctx0" brushRef="#br0" timeOffset="30127.17">6456 9970 0,'0'-22'15,"0"44"17,0-1-17,0 0-15,0 21 0,0-21 16,0 1-16,0 20 0,0-21 0,-21 0 16,-1 22-16,22-22 0,-21 0 15,21 21-15,-21-21 0,21 1 0,0-1 16,0-42 15,0-1-15,21 22-16,-21-21 0,21 0 0</inkml:trace>
  <inkml:trace contextRef="#ctx0" brushRef="#br0" timeOffset="30515.95">6562 9589 0,'0'0'16,"-22"0"-16,1 0 0,0 0 0,-21 0 0,21 21 16,-1 0-16,1 0 15,0 0-15,0 0 0,0 1 0,0-1 16,21 21-16,0-21 0,0 0 0,0 1 16,0-1-16,21-21 15,0 0-15,0 0 0,0 0 16,22 0-16,-22 0 0,21 0 15,-21-21-15,22 21 0,-1-22 0,-21 1 16,21 21-16,-20-21 0,-1 0 0,0 0 16,0 0-16,-21-1 0,0 1 15,0 0-15,0 0 0,0-21 0,-21 20 16,0 1-16,0 21 0,-22-21 16,22 21-16,-21 0 0,21 0 15,-1 0-15,-20 0 0,21 21 0,-21 0 16,20 1-16,1-1 0,0 21 15,21-21-15,-21 22 0,21-1 0,0-21 16,0 21-16,0-20 0,0 20 16,0-21-16,21 0 0,0 0 0,0-21 15,1 22-15,20-22 0</inkml:trace>
  <inkml:trace contextRef="#ctx0" brushRef="#br0" timeOffset="30971.69">7091 9948 0,'-21'0'16,"-1"22"-16,1-1 15,21 0-15,0 0 16,-21-21-16,21 21 0,-21 0 0,21 1 16,0-1-16,0 0 0,0 0 15,0 0-15,-21-21 0,21 21 16,0 1-16,0-44 47,0 1-47,21 0 15,0 0 1,-21 0-16,0 0 0,21-1 0,0-20 16,1 21-16,-22 0 0,21-22 0,0 22 15,0-21-15,0 21 0,0 0 16,22-1-16,-22 1 0,0 21 0,21 0 15,-20 0-15,-1 21 0,0 1 16,0-1-16,0 0 0,0 0 0,-21 21 16,22-20-16,-22 20 0,0-21 0,0 21 15,0-20-15,0-1 0,0 21 16,-22-21-16,1 0 0,0 1 0,0-1 16,21 0-16,-21-21 0,21 21 31,21-42-16,0 21-15,0-21 0</inkml:trace>
  <inkml:trace contextRef="#ctx0" brushRef="#br0" timeOffset="31371.46">8149 9885 0,'0'0'0,"0"-21"16,0 0-16,-21 21 0,0 0 15,0 0-15,-22 0 0,22 0 16,-21 0-16,-1 0 0,1 21 16,21 0-16,-21-21 0,-1 21 0,22 0 15,0 0-15,0-21 0,0 22 16,21-1-16,0 0 0,0 0 16,21-21-16,21 0 15,-21 0-15,22 21 0,-1-21 0,0 0 16,1 21-16,-1-21 0,0 22 0,-21-22 15,22 21-15,-22-21 0,0 21 16,0 0-16,0-21 0,-21 21 16,0 0-16,0 1 0,0-1 15,-21-21-15,-21 21 0,21-21 0,0 21 16,-22-21-16,1 0 0,21 0 16,-22 21-16,1-21 0,21 0 0,-21 0 15,20 0-15,1 0 0,0 0 16,0 0-16,21-21 15,0 0-15,21 21 0,0-21 16,0 0-16,1-1 0,20 1 16,-21 0-16</inkml:trace>
  <inkml:trace contextRef="#ctx0" brushRef="#br0" timeOffset="31588.34">8403 9843 0,'0'84'16,"0"-63"-16,0 1 16,0-1-16,0 21 0,0-21 0,0 0 15,0 22-15,-21-22 0,21 0 16,0 0-16,0 0 0,0 1 16,0-44 15,0 1-16</inkml:trace>
  <inkml:trace contextRef="#ctx0" brushRef="#br0" timeOffset="31916.15">8424 9589 0,'0'0'0,"21"0"15,1 0-15,-22-22 16,21 22-16,-21-21 0,0 0 16,0 0-16,0 0 0,0 0 15,-21 21-15,-1-22 0,22 1 16,-21 21-16,0 0 0,0 0 0,0 0 15,0 0-15,-1 0 0,1 0 0,0 0 16,0 21-16,0 1 0,21-1 16,0 0-16,0 21 0,0-21 0,0 22 15,0-22-15,0 21 0,21-21 0,0 22 16,0-22-16,0 0 0,1 0 16</inkml:trace>
  <inkml:trace contextRef="#ctx0" brushRef="#br0" timeOffset="32467.83">9165 9885 0,'0'0'0,"-21"-127"32,0 85-32,0 20 0,-1 1 15,1 0-15,0 0 0,0 21 0,0 0 16,0 0-16,-22 0 0,22 21 0,0-21 15,-21 21-15,20 22 16,1-22-16,-21 0 0,21 21 0,0-21 16,-1 22-16,1-1 0,21-21 0,0 0 15,-21 22-15,21-22 0,0 0 16,0 0-16,0 0 0,0 1 0,21-22 16,-21 21-16,21-21 0,1 0 0,20 0 15,-21 0-15,0 0 0,22 0 16,-22 0-16,21 0 0,-21 0 0,22-21 15,-22-1-15,0 1 0,21 0 0,-21-21 16,1-1-16,-1 1 0,0 0 16,0-1-16,0-20 0,0-1 15,1 1-15,-22-1 0,0 1 0,21 21 16,-21-22-16,0 22 0,0-1 16,0 1-16,0 21 0,0-21 0,-21 42 31,-1 0-31,22 21 0,-21 0 0,0 21 15,0-21-15,0 22 0,21-1 0,-21 22 16,-1-1-16,1-21 0,21 22 16,0-1-16,0-20 0,0 20 0,0-20 15,0-1-15,0 0 0,0 1 16,0-22-16,0 0 0,21 0 16,1 0-16,-1 0 0,0-21 0,0 0 15,0 0-15,0 0 0,1 0 16,-1 0-16,0 0 0,0 0 15,0-21-15,0 0 0</inkml:trace>
  <inkml:trace contextRef="#ctx0" brushRef="#br0" timeOffset="32803.64">9440 9885 0,'0'0'0,"21"0"32,1 0-17,-1 0 1,0 0-16,0 0 15,0-21-15,0 21 0,-21-21 16,22-1-16,-1 22 0,0-21 16,-21 0-16,21 0 0,-21 0 0,21 0 15,-21-1-15,0 1 0,0 0 0,0 0 16,-21 21 0,0 0-16,0 0 0,0 21 0,-1 0 15,-20 0-15,21 1 0,0 20 16,0-21-16,-1 0 0,22 22 0,0-22 15,-21 0-15,21 21 0,0-21 0,0 1 16,0-1-16,0 0 16,0 0-16,21 0 0,1-21 15,-1 21-15,0-21 0,0 0 16,0 0-16,0 0 0,1 0 16,20-21-16,0 0 0,1 0 0,-1 0 15</inkml:trace>
  <inkml:trace contextRef="#ctx0" brushRef="#br0" timeOffset="32984.79">11663 9504 0,'0'0'0,"-43"21"0,-20 0 0,42 22 16,-22-22-16</inkml:trace>
  <inkml:trace contextRef="#ctx0" brushRef="#br0" timeOffset="33971.22">10943 10054 0,'0'0'0,"21"0"0,0 0 16,1-21-16,-1 21 0,0-21 0,0 0 16,21 0-16,-20-1 0,-1 1 15,0 0-15,-21-21 0,0 21 0,21-22 16,-21 1-16,0 0 0,0-1 16,-21 1-16,0 0 0,0 20 0,-1-20 15,1 21-15,-21 0 0,0 21 0,20 0 16,-20 0-16,0 0 0,21 21 15,-22 0-15,1 0 0,21 22 0,-22-22 16,22 21-16,-21 0 16,21 1-16,0-1 0,-1 0 0,22 1 15,0-22-15,0 21 0,0-21 0,0 1 16,0-1-16,22 0 0,-1 0 16,0 0-16,0-21 0,21 0 0,-20 0 15,20 0-15,0 0 0,1 0 0,-1 0 16,0-21-16,1 0 0,-1 21 15,21-21-15,-20 0 0,-1-22 0,0 22 16,-20-21-16,20-1 0,-21 22 16,0-21-16,0 0 0,1-1 0,-22 1 15,0 0-15,0 20 0,0 1 0,0 0 16,0 0-16,-22 21 16,22 21-16,-21 0 15,0 0-15,0 1 0,21 20 0,0-21 16,-21 21-16,21-20 0,0 20 15,0 0-15,0-21 0,0 1 0,0-1 16,21 0-16,0 0 0,0 0 16,0 0-16,1-21 0,-1 0 0,0 0 15,0 0-15,21 0 0,-20 0 0,-1 0 16,0 0-16,0-21 0,0 21 16,0-21-16,1 0 0,-1 0 0,0 0 15,-21-1-15,0-20 0,0 21 16,0-21-16,21-1 0,-21 22 15,0-21-15,0-1 0,0 22 0,0 0 16,0 0-16,0 0 0,0 42 31,0 0-31,0 0 0,0 0 0,0 22 16,0-1-16,0-21 0,0 22 16,0-22-16,-21 21 0,21-21 0,0 0 15,0 1-15,0-1 0,0 0 0,0 0 16,0 0-1,0-42 17,0 0-32,0 0 0,0 0 15,21-1-15,0 1 0,-21-21 0,21 21 16,1-22-16,-1 1 0,21 0 16,-21 21-16,22-22 0,-22 22 0,21 0 15,-21 0-15,22 21 0,-22 0 0,21 0 16,-21 0-16,0 21 0,1 0 15,-1 21-15,-21-20 0,0 20 0,0-21 16,0 21-16,0 1 0,0-22 16,0 21-16,0-21 0,0 22 0,0-22 15,-21 0-15,21 0 0,0 0 16,0 1 0,21-22-1,0 0-15,0-22 0,0 22 16,0-21-16,22 0 0,-22 0 15,0 0-15,21 0 0,-20-1 0</inkml:trace>
  <inkml:trace contextRef="#ctx0" brushRef="#br0" timeOffset="34361">12658 9419 0,'0'0'16,"21"-21"-16,-21 0 16,-21 42-1,-1 0-15,1 0 0,0 1 0,0-1 16,0 21-16,21 0 15,-21-20-15,-1 20 0,1 0 0,21-21 16,-21 22-16,21-22 0,0 0 0,0 21 16,0-20-16,0-1 0,0 0 15,21-21-15,0 0 0,1 0 16,-1 0-16,0 0 0,21 0 0,-21 0 16,1 0-16,20 0 0,-21-21 15,0 0-15,22-1 0,-22 1 0,0 0 16,0-21-16,0-1 0,0 1 15,-21 0-15,0-1 0,0 1 0,0 0 16,0-1-16,0 22 0,-21-21 0,0 21 16,0 0-16,-21 21 15,20 0-15,-20 0 0,0 0 0,-1 0 16,1 21-16,0-21 0,21 21 0,-22 0 16,22 0-16,-21 22 0,42-22 15,0 0-15,0 0 0,0 0 0,0 0 16,0 1-16,42-1 0,-21 0 0,0-21 15,22 0-15,-1 0 0,-21 0 16,22 0-16,-1 0 0</inkml:trace>
  <inkml:trace contextRef="#ctx0" brushRef="#br0" timeOffset="34599.86">13483 9017 0,'0'0'0,"0"-21"0,0 0 0,0 0 15,0 42-15,-21 0 16,0 0-16,0 0 0,-22 22 16,22-1-16,0 0 0,0 1 0,0 20 15,-1-21-15,1 1 0,0-1 0,0 0 16,21 1-16,0-1 0,0 0 16,0 1-16,0-22 0,0 0 15,0 0-15,0 0 0,0 1 0,0-1 16</inkml:trace>
  <inkml:trace contextRef="#ctx0" brushRef="#br0" timeOffset="35199.51">12742 9440 0,'0'0'0,"-21"0"0,0 0 0,21-21 15,-21 21-15,42 0 16,0 0-16,21 0 0,1 0 15,-1 0-15,22 0 0,-22 0 16,43-21-16,-22 21 0,1 0 0,20-21 16,-20 21-16,-1-21 0,1 0 0,-1-1 15,1 1-15,-22 0 16,0 0-16,1-21 0,-22 20 0,0 1 16,0-21-16,-21 21 0,21 0 15,-21-1-15,0 1 0,0 0 0,-21 21 16,0 0-16,0 0 15,21 21-15,-21 0 0,0 1 16,21-1-16,0 21 0,-22-21 0,22 22 16,-21-1-16,21 0 0,-21-21 15,21 22-15,0-1 0,0 0 0,-21 1 16,21-1-16,-21 0 0,21 1 0,0-22 16,0 21-16,0-21 15,-21 22-15,21-22 0,0 0 0,0 0 16,0 0-16,0-42 31,0 0-31,0 0 16,0 0-16,0 0 0,21-22 0,-21 22 15,42-21-15,-21-1 0,0 22 16,1-21-16,20 0 0,-21 20 0,21-20 16,-20 21-16,-1 0 0,21 21 15,-21 0-15,0 0 0,1 0 16,-1 0-16,0 0 0,0 21 0,-21 0 15,0 0-15,0 22 0,0-22 16,0 21-16,0 0 0,0-20 0,0 20 16,0-21-16,0 21 0,-21-20 0,21-1 15,-21 0-15,21 0 0,-21 0 16,21 0-16,0-42 31,21 0-15,0 21-16</inkml:trace>
  <inkml:trace contextRef="#ctx0" brushRef="#br0" timeOffset="35543.32">14203 9567 0,'42'0'15,"-21"0"-15,0-21 16,1 21-16,-1-21 0,0 0 15,0 21-15,0-21 0,0 0 0,1 21 16,-1-22-16,0 1 0,-21 0 16,0 0-16,0 0 0,0 0 0,0-1 15,0 1-15,0 0 0,0 0 0,-21 21 32,-22 0-32,22 21 0,0 0 0,0 0 15,0 22-15,-22-22 0,22 21 0,0 1 16,21-1-16,-21 0 0,21-21 15,0 22-15,0-22 0,0 21 0,0-21 16,0 1-16,21-1 0,0 0 16,0 0-16,1 0 0,-1-21 0,0 0 15,0 0-15,21 0 0,-20 0 0,20 0 16,-21 0-16,0 0 0,0 0 16,1-21-16</inkml:trace>
  <inkml:trace contextRef="#ctx0" brushRef="#br0" timeOffset="35868.14">14668 9546 0,'0'0'0,"0"-42"0,0 21 0,0-22 16,22 22-16,-1 0 0,0 0 16,-21-21-16,21 20 0,0 22 0,0-21 15,1 21-15,-1 0 0,0 0 16,0 0-16,0 21 16,0 1-16,1-1 0,-1 0 0,0 0 15,0 21-15,0 1 0,-21-1 16,0 0-16,21-20 0,-21 20 0,0 0 15,0-21-15,0 22 0,0-22 0,0 0 16,-21 0-16,21 0 0,-21-21 16,0 0-16,0 0 15,0 0-15,21-21 16,-22 0-16,22 0 16,0 0-16,0-22 0,0 22 0,22-21 15,-1 0-15,0-1 0,0 1 0,0 0 16,22-1-16,-22 1 0,21 0 15,-21-1-15,22 22 0,-1-21 0,-21 21 16,21-22-16,1 22 0,-1 0 16</inkml:trace>
  <inkml:trace contextRef="#ctx0" brushRef="#br0" timeOffset="36279.94">16214 9165 0,'0'-42'0,"0"84"0,21-105 16,0 20-16,0 22 0,0 0 0,0 0 15,1 21-15,-22 21 16,0 0-16,0 22 0,0-1 16,0 0-16,0 1 0,0-1 0,0 21 15,0-20-15,0 20 0,0-20 16,0 20-16,0-21 0,-22 1 0,22-1 15,-21 0-15,21 1 0,-21-22 16,21 0-16,-21 0 0,21 0 0,0 1 16,0-1-16,21-21 15,0 0-15,0 0 16,1 0-16,20-21 0</inkml:trace>
  <inkml:trace contextRef="#ctx0" brushRef="#br0" timeOffset="36715.69">16870 9419 0,'0'0'0,"0"-21"0,0 0 16,0 0-16,0 0 0,-21 21 16,-1 21-16,1 0 0,-21 0 15,0 0-15,-1 22 0,1-1 16,0 0-16,-22 1 0,22-1 0,-1-21 16,1 21-16,21 1 0,-21-22 15,20 21-15,1-21 0,0 1 16,0-1-16,21 0 0,0 0 0,21-21 31,0 0-31,0 0 0,1 0 0,-1-21 16,21 0-16,-21 0 0,22-1 0,-1 1 15,0-21-15,-21 0 0,22-1 16,-1 1-16,0 0 0,1-1 0,-22 1 16,21 0-16,-21-1 0,1 22 15,-1 0-15,0 0 0,0 0 0,0 21 16,-21 21-16,0 0 15,0 0-15,0 0 0,0 22 16,0-1-16,0 0 0,0 1 0,0-1 16,0 0-16,21-21 0,-21 22 15,22-22-15,-22 21 0,0-21 0,21 1 16,0-22-16,-21 21 0,21 0 0,0-21 16,0 0-16,1 0 15,-1 0-15,0 0 0,0-21 0,0 0 16,0-22-16,1 22 0,-1-21 15,0 21-15</inkml:trace>
  <inkml:trace contextRef="#ctx0" brushRef="#br0" timeOffset="36939.56">17462 8975 0,'0'0'0,"0"-43"0,0 1 0,0 21 16,0 42-16,0 0 15,-21 0-15,0 43 0,0-22 16,0 1-16,0 20 0,-1 1 0,1-1 15,0-21-15,21 22 0,-21-1 0,0-20 16,21 20-16,-21-20 0,21-1 16,0 0-16,0 1 0,0-22 0,0 0 15,0 0-15,0 0 0,0 0 16,21-21 0,0-21-1,0 0-15,0 21 0</inkml:trace>
  <inkml:trace contextRef="#ctx0" brushRef="#br0" timeOffset="37307.91">17526 9483 0,'0'21'16,"0"0"-16,0 0 16,0 0-16,21 1 15,0-22-15,0 0 16,1 0-16,-1 0 0,0 0 15,0 0-15,0-22 0,0 1 16,1 21-16,-1-21 0,0 0 0,0 0 16,0 0-16,0-1 0,1 1 0,-22 0 15,0 0-15,21 0 0,-21 0 16,0-1-16,0 1 0,0 0 0,-21 21 16,-1 0-16,1 0 15,-21 21-15,0 0 0,20 1 0,-20-1 16,0 21-16,-1 0 0,1-20 0,21 20 15,-21 0-15,42 1 0,0-1 16,0-21-16,0 21 0,0-20 0,0-1 16,0 0-16,21 0 0,21 0 15,-21 0-15,0-21 0,22 0 16,-22 0-16,21 0 0,-21 0 0,22 0 16,-1 0-16,0-21 0,-20 0 15,20 0-15</inkml:trace>
  <inkml:trace contextRef="#ctx0" brushRef="#br0" timeOffset="37807.48">18542 8763 0,'0'0'0,"0"-21"0,-21 21 0,0 21 0,-1 21 15,1-20-15,0 41 16,0-21-16,-21 22 0,20-22 0,1 22 15,0-1-15,0 1 0,0-22 0,0 22 16,-1-1-16,1-21 0,21 22 16,0-22-16,0 1 0,0-1 0,0-21 15,0 21-15,0-20 0,0-1 16,0 0-16,0 0 0,0-42 47,0 0-47,0 0 0,0-1 15,0-20-15,21 21 0,1-21 0,20-1 16,-21 1-16,21 21 0,1-22 16,-1 1-16,0 0 0,1 21 0,-1-1 15,0 1-15,1 0 0,-22 21 16,21 0-16,1 0 0,-22 21 0,0 0 16,-21 22-16,0-22 0,0 21 0,0 1 15,0-1-15,0 0 0,0 1 16,-21-22-16,0 21 0,-22 0 0,22-20 15,-21-1-15,-1 0 0,1 0 16,0 0-16,-1-21 0,1 0 16,0 21-16,-1-21 0,22 0 0,0 0 15,0 0-15,21-21 16,0 0-16,21 0 16,0 0-16,22 0 0,-1-22 15,0 22-15</inkml:trace>
  <inkml:trace contextRef="#ctx0" brushRef="#br0" timeOffset="38048.35">19325 8911 0,'0'0'0,"0"21"16,0 1-16,0-1 16,-21 21-16,21-21 0,-21 22 0,0 20 15,-1-21-15,1 1 0,0-1 16,0 22-16,0-22 0,0 0 0,21 22 15,0-22-15,-22 0 0,22 1 0,-21-22 16,21 21-16,0-21 0,0 1 16,0-1-16,0 0 0,0 0 0,21-21 31,1 0-31,-1-21 16,0 0-16,0 0 0</inkml:trace>
  <inkml:trace contextRef="#ctx0" brushRef="#br0" timeOffset="38359.98">19283 9081 0,'0'0'0,"-21"-64"0,-1 22 0,1 21 15,0-22-15,21 22 0,0 0 0,0-21 16,0 20-16,0 1 16,0 0-16,21 21 0,0 0 0,22-21 15,-1 21-15,0 0 0,1 0 16,-1 0-16,22 0 0,-22 0 0,0 0 15,1 21-15,-1-21 0,0 21 16,-21 0-16,1 1 0,-22 20 0,0-21 16,0 21-16,-22 1 15,1-1-15,-21 0 0,0 1 0,-1-22 16,1 21-16,0 1 0,-22-22 0,22 0 16,-1 0-16,1 0 0,0 0 15,21 1-15,-1-22 0,1 21 0,21 0 16,21-21-1,1 0-15,-1 0 16,0 0-16,21 0 0</inkml:trace>
  <inkml:trace contextRef="#ctx0" brushRef="#br0" timeOffset="39496.33">20129 9440 0,'0'0'15,"22"-21"-15,-22 0 0,0 0 0,0 0 16,0 0-16,0-1 0,0 1 16,0 0-16,0 0 0,-22 21 15,1 0-15,0 0 16,-21 0-16,21 21 0,-22 0 0,1 0 16,0 1-16,20-1 0,-20 21 0,0-21 15,-1 22-15,22-1 16,-21-21-16,21 21 0,21 1 0,0-22 0,0 21 15,0-21-15,0 1 16,0-1-16,21 0 0,-21 0 0,21-21 16,0 0-16,0 0 0,1 0 0,20 0 15,-21 0-15,0 0 0,22-21 16,-22 21-16,0-21 0,21 0 0,-21-22 16,22 22-16,-22 0 0,0-21 15,21-1-15,-20 22 0,-1-21 0,21-1 16,-21 22-16,0-21 0,-21 21 0,0 0 15,0 42 1,-21-21 0,0 21-16,21 0 0,0 0 15,-21 22-15,21-22 0,-21 0 16,21 21-16,0-21 0,0 1 0,0-1 16,0 0-16,0 21 0,21-21 15,21 1-15,1-1 0,-1 0 0,21-21 16,1 21-16,-1-21 0,1 0 0,-1 0 15,1 0-15,-1 0 0,-20 0 16,-1 0-16,22-21 0,-22 0 0,0-22 16,-21 22-16,22-21 0,-22 0 15,0-1-15,0 1 0,0 0 16,-21 20-16,0-20 0,0 21 0,0 0 16,0 0-16,-21-1 0,0 22 15,0 0-15,0 0 0,-22 0 0,1 0 16,0 0-16,-1 0 0,1 22 15,0-1-15,-1 0 0,1 0 0,21 0 16,0 0-16,21 1 0,0-1 16,0 0-16,0 21 0,0-21 0,21 1 15,0-22-15,0 21 0,0 0 0,1-21 16,20 0-16,-21 0 0,0 0 16,22 0-16,-22 0 0,0 0 0,0-21 15,0 21-15,0-21 0,1-1 16,-1 1-16,0 0 0,0 0 15,0 21-15,0-21 0,-21 0 16,0 42 0,-21 0-1,0 0-15,0 21 0,0 1 16,0-1-16,-22 0 0,22 1 0,0 20 16,0-20-16,0 20 0,21-21 15,0 1-15,0 20 0,0-20 0,0 20 16,0 1-16,0-22 0,0 21 0,0 1 15,21-1-15,-21 1 0,0-1 16,0 1-16,21-22 0,-21 22 16,0-22-16,0 22 0,0-22 0,0 0 15,0 22-15,0-22 0,0 0 16,-21 1-16,21-1 0,-21 0 0,21 1 16,0-1-16,0-21 0,0 0 0,-22 1 15,22-1-15,0 0 0,-21-21 16,21-21-1,0 0-15,-21-22 0,0 22 0,0-21 16,0-1-16,-1 1 0,22 0 16,-21-22-16,0 22 0,21-22 0,-21 22 15,21-21-15,0-1 0,0 1 0,21-1 16,21 1-16,-20-22 16,20 21-16,0 1 0,1-1 0,-1 1 15,0-1-15,1 22 0,-1-21 0,0 20 16,-21 1-16,22 0 0,-1-1 15,-21 1-15,0 21 0,22-22 0,-22 22 16,0-21-16,0 21 0,0 0 16,22-1-16</inkml:trace>
  <inkml:trace contextRef="#ctx0" brushRef="#br0" timeOffset="39875.11">21505 9631 0,'0'0'0,"-42"0"31,63-21 1,0 21-32,0-21 0,1 21 15,-1-22-15,21 22 0,-21-21 16,0 21-16,1-21 0,-1 21 0,0-21 16,0 21-16,0-21 0,0 0 15,1 21-15,-1-22 0,0 1 0,-21 0 16,-21 21-1,0 0-15,-1 0 16,1 0-16,-21 0 0,21 21 0,0-21 16,-1 21-16,1 1 15,0-1-15,0 0 0,21 0 16,0 0-16,0 0 0,0 1 0,0-1 16,21 0-16,0-21 15,22 21-15,-22-21 0,0 0 0,0 0 16,21 21-16,-20-21 0,20 0 15,-21 0-15,0 0 0,22 0 0,-22 0 16,0-21-16,0 21 0,0-21 16,0 21-16</inkml:trace>
  <inkml:trace contextRef="#ctx0" brushRef="#br0" timeOffset="40083.99">22246 9864 0,'0'0'0,"-21"0"32,0 0-32,0 0 15,-1 0 1,1 0-1</inkml:trace>
  <inkml:trace contextRef="#ctx0" brushRef="#br0" timeOffset="44043.96">7980 3514 0,'0'-21'15,"-21"21"1,-1 0 0,1 0 15,0 0-31,0 0 0,0 0 16,0 0-16,-1 21 15,1-21-15,0 21 0,21 0 16,-21 0-16,0 0 0,21 1 15,-21-1-15,21 0 0,0 0 16,0 0-16,0 0 0,0 1 0,0-1 16,0 0-16,0 0 15,21-21-15,0 21 0,0-21 16,0 0-16,0 0 0,1 0 16,-1 0-16,0 0 0,0 0 0,0 0 15,22 0-15,-22 0 0,0-21 16,0 21-16,0-21 0,0 0 15,1 0-15,-22-1 16,0 1-16,0 0 16,0 0-16,0 0 0,-22 0 0,1-1 15,21 1-15,-21 0 0,0 21 16,0-21-16,0 21 0,-1 0 16,1 0-16,0 0 0,0 0 15,0 0-15,0 21 0,-1 0 16,1-21-16,21 21 0,0 1 0,-21-1 15,21 0-15,-21 0 0,21 0 16,0 0-16,0 1 16,0-1-16,0 0 15,21-21-15,0 21 0,0-21 16,1 0-16,-1 0 0,0 0 0,0 0 16,0 0-16,0 0 15,1 0-15,-1 0 0,0 0 0,0-21 16,0 21-16,0-21 0,-21 0 15,22-1-15,-22 1 0,0 0 16,0 0-16,0 0 16,0 0-16,0-1 0,0 1 0,0 0 15,-22 21-15,1-21 0,0 21 16,0 0-16,0 0 16,0 0-16,-1 0 0,1 0 0,-21 21 15,21 0-15,0 0 16,-1 1-16,22-1 0,-21 0 0,21 0 15,0 0-15,0 0 0,0 1 16,0-1-16,0 0 0,0 0 16,0 0-16,21-21 0,1 0 15,-1 21-15,0-21 16,0 0-16,0 0 0,0 0 0,1 0 16,-1 0-16,0 0 0,0 0 15,0-21-15,0 21 0,1-21 0,-22 0 16,21 0-16,-21 0 15,0-1-15,0 1 0,0 0 16,0 0-16,0 0 0,0 0 0,-21-1 16,-1 1-16,1 0 15,0 21-15,0 0 0,0 0 0,0 0 16,-1 0-16,1 0 16,0 21-16,0 0 0,0 1 0,21-1 15,0 0-15,0 0 0,0 0 16,-21-21-16,21 21 0,0 1 0,0-1 15,0 0-15,0 0 0,0 0 16,21-21-16,0 21 16,0-21-16,0 0 15,0 0-15,1 0 0,-1 0 16,0 0-16,0-21 0,0 21 16,0-21-16,1 0 0,-1 21 0,0-21 15,0 0-15,-21-1 0,0 1 16,0 0-16,0 0 0,0-21 15,0 20-15,0 1 0,-21 0 16,0 0-16,0 21 0,-1 0 16,1 0-16,0 0 0,0 0 15,0 21-15,-22 0 0,22 0 0,0 1 16,21-1-16,-21 0 0,21 0 16,-21 0-16,21 0 0,0 1 15,0-1-15,0 0 0,0 0 0,0 0 16,0 0-16,21 1 15,0-22-15,0 21 0,0-21 16,1 0-16,-1 0 16,0 0-16,0 0 0,0 0 15,0 0-15,-21-21 16,0-1-16,0 1 16</inkml:trace>
  <inkml:trace contextRef="#ctx0" brushRef="#br0" timeOffset="45999.97">1990 12891 0,'21'0'16,"0"0"-1,-21-22-15,0 1 16,21 0-16,0 0 15,-21 0-15,0 0 0,0-1 16,0 1-16,0 0 0,0 0 0,0 0 16,0 0-16,0-1 0,-21 1 15,0 0-15,0 0 0,-22 0 16,22 21-16,0 0 0,0 0 16,-21 0-16,20 0 0,-20 0 0,21 0 15,-21 0-15,-1 21 0,22 0 16,-21 0-16,-1 0 0,1 1 15,21 20-15,-21 0 0,20 1 16,1-1-16,0 0 0,0 1 0,21-1 16,0 0-16,0 1 0,0-1 15,0-21-15,21 21 0,0-20 0,0-1 16,22 0-16,-22 0 0,21-21 16,1 0-16,-22 0 0,21 0 0,0 0 15,1 0-15,-1 0 0,0-21 16,1 21-16,-22-21 0,21 0 0,1-1 15,-1-20-15,-21 21 0,21-21 16,-20-1-16,20 1 0,-21 0 0,0-1 16,0-20-16,1 20 15,-1-20-15,0 21 0,0-22 0,-21 22 16,0-22-16,21 1 0,-21-1 16,0 22-16,21-22 0,-21 22 0,0 0 15,0-1-15,0 22 0,0 0 16,0 0-16,-21 21 15,0 21-15,21 0 16,-21 22-16,0-1 0,21 0 0,-21 1 16,21-1-16,0 0 0,-22 1 15,22 20-15,-21-21 0,21 22 0,0-1 16,0-20-16,0 20 0,0 1 16,0-22-16,0 0 0,0 1 15,0-1-15,0 0 0,21-20 0,1-1 16,-1 0-16,-21 0 0,21 0 15,0-21-15,21 0 0,-20 0 0,-1 0 16,0 0-16,0 0 0,21-21 16,-20 0-16,-1 0 0</inkml:trace>
  <inkml:trace contextRef="#ctx0" brushRef="#br0" timeOffset="46469.7">2773 12827 0,'-21'-21'16,"-1"0"-16,22 0 0,0-1 15,0 1-15,0 0 16,0 0-16,0 0 0,22 0 16,-1 21-16,0-22 0,0 22 15,0 0-15,0-21 16,1 21-16,-1 0 0,0 0 0,0 0 15,0 0-15,0 21 0,1 1 16,-1-1-16,0 0 0,0 0 0,0 0 16,0 22-16,-21-22 0,0 21 15,0 0-15,0-20 0,0 20 16,0-21-16,0 21 0,0-20 0,-21-1 16,0 21-16,0-21 0,21 0 15,-21 1-15,0-22 16,21-22-1,0 1 1,0 0-16,0 0 0,0 0 16,0 0-16,0-22 0,0 1 0,0 21 15,0-22-15,21 22 0,0-21 0,0 21 16,-21-22-16,21 22 0,0 0 16,1 0-16,-1 0 0,0 0 0,0-1 15,0 22-15,0-21 16,1 21-16,20-21 0,-21 21 0,0-21 15,0 21-15</inkml:trace>
  <inkml:trace contextRef="#ctx0" brushRef="#br0" timeOffset="46691.57">3535 12573 0,'0'0'0,"0"21"0,0 0 0,0 1 15,0-1-15,0 0 0,0 0 16,0 21-16,0-20 0,0-1 0,0 21 15,0-21-15,0 22 0,0-22 16,0 0-16,0 0 0,0 0 16,0 0-16,0 1 0,0-1 0,0 0 15,21-21 17,0-21-32,-21 0 15,0-1-15,21 1 0,0 0 0</inkml:trace>
  <inkml:trace contextRef="#ctx0" brushRef="#br0" timeOffset="47064.36">3662 12340 0,'0'0'0,"-21"0"0,-1-21 0,1 21 16,0 0-16,0 0 0,-21 0 0,20 21 15,1 0-15,0 1 16,21-1-16,0 0 0,0 0 15,0 0-15,0 0 0,21-21 0,0 0 16,1 22-16,-1-22 0,0 0 16,0 0-16,0 0 0,22 0 0,-22 0 15,0 0-15,0-22 0,0 1 16,0 21-16,1-21 0,-22 0 16,0 0-16,0 0 0,0-1 15,0 1-15,-22 0 0,1 0 16,0 0-16,0 0 0,0 21 0,0 0 15,-22 0-15,22 0 0,0 0 16,0 0-16,0 0 0,-22 0 0,22 21 16,0 0-16,21 0 0,-21 0 0,21 0 15,0 22-15,0-22 0,0 0 16,0 0-16,0 0 0,21 1 0,0-1 16,0 0-16,0 0 0,1 0 15,-1-21-15,21 21 0</inkml:trace>
  <inkml:trace contextRef="#ctx0" brushRef="#br0" timeOffset="47479.65">3852 12637 0,'0'0'0,"0"-22"16,21 22 15,1 22-16,-22-1-15,0 0 0,0 0 16,21 0-16,-21 22 0,21-22 16,-21 21-16,0-21 0,0 22 0,0-1 15,0-21-15,0 21 0,0 1 16,0-22-16,0 0 0,0 0 16,0 0-16,0 1 0,0-1 0,21-21 46,-21-21-46,21-1 0,-21 1 0,21-21 16,1 21-16,-22-22 0,21 22 16,0-21-16,-21 0 0,21-1 0,0 1 15,-21 21-15,21-22 0,1 22 16,-22 0-16,21 0 0,0 0 0,-21 0 16,21-1-16,0 22 0,0 0 0,1 0 15,-1 0 1,0 0-16,0 0 15,-21 22-15,0-1 16</inkml:trace>
  <inkml:trace contextRef="#ctx0" brushRef="#br0" timeOffset="47851.53">4466 12996 0,'21'0'15,"-42"0"-15,63 0 0,-20 0 16,-1 0-16,0 0 0,0-21 16,0 0-16,0 0 0,1 0 15,-1 21-15,0-21 0,-21-1 16,21 1-16,0 0 0,-21 0 0,0 0 16,0 0-16,0-1 0,0 1 15,0 0-15,-21 21 16,0 0-16,0 0 0,0 21 15,-1 0-15,1 1 16,0-1-16,0 21 0,0-21 0,21 0 16,0 22-16,0-22 0,0 21 15,0-21-15,0 22 0,0-22 16,0 0-16,0 0 0,21 0 0,0-21 16,0 22-16,0-22 0,22 0 15,-1 0-15,-21 0 0,22 0 0,-22 0 16,21 0-16,-21 0 0,0 0 0,1-22 15,-1 1-15,0 21 0,0-21 16</inkml:trace>
  <inkml:trace contextRef="#ctx0" brushRef="#br0" timeOffset="48211.32">4995 12869 0,'0'0'0,"0"-21"0,0-21 0,21 21 16,-21 0-16,22-22 0,-22 22 16,21 21-16,-21-21 0,21 0 0,0 21 15,0 0-15,0-21 0,1 21 16,-1 0-16,0 0 0,0 0 0,0 0 15,0 0-15,22 21 0,-22 0 0,0 0 16,0 0-16,22 0 0,-43 1 16,21 20-16,0-21 0,-21 0 0,0 22 15,0-1-15,0-21 0,0 21 16,0-20-16,0-1 0,0 0 0,0 0 16,-21 0-16,21 0 0,-21 1 0,-1-22 15,1 0-15,0 0 16,0-22-1,21 1 1,0 0-16,0-21 16,21 21-16,0-1 0,0-20 0,1 0 15,-22-1-15,21 1 0,21 21 0,-21-21 16,0-1-16,1 22 0,20 0 16,-21-21-16,0 20 0,22 22 0,-22-21 15,21 0-15,-21 21 0,22 0 0,-1-21 16,-21 21-16,0 0 0,22 0 15</inkml:trace>
  <inkml:trace contextRef="#ctx0" brushRef="#br0" timeOffset="48523.15">6075 12954 0,'0'0'0,"0"21"0,0 0 0,0 1 15,21-22-15,0 0 16,0 0-16,0 0 0,1 0 16,-1 0-16,0-22 0,0 1 0,0 21 15,-21-21-15,21 0 0,1 0 16,-22 0-16,0-1 0,0 1 16,0 0-16,0 0 0,0 0 0,0 0 15,-22 21 1,1 0-16,0 0 0,0 21 15,0 0-15,21 0 0,0 0 0,-21 0 16,-1 1-16,22-1 16,0 0-16,0 0 0,22-21 31</inkml:trace>
  <inkml:trace contextRef="#ctx0" brushRef="#br0" timeOffset="50232.39">6921 12975 0,'0'0'0,"-21"0"32,21-21-32,0 0 0,0 0 15,0 0-15,0-1 0,21 1 0,1-21 16,-1 21-16,21-22 0,-21 1 16,0 21-16,22-21 0,-22-1 15,21 1-15,-21 0 0,22-22 0,-22 22 16,0-22-16,0 22 0,0 0 15,1-22-15,-1 22 0,-21 21 0,0-22 16,0 22-16,0 0 0,0 0 16,-21 21-16,-1 0 0,-20 0 0,21 21 15,-21 0-15,20 0 0,-20 0 0,21 22 16,0-1-16,0 0 0,21 1 16,0-1-16,0 0 0,0 1 0,0-1 15,0-21-15,21 22 0,0-1 16,0 0-16,0 1 0,0-1 0,1-21 15,-1 21-15,0-20 0,0 20 16,-21-21-16,0 21 0,21-20 16,-21-1-16,0 0 0,0 0 15,-21-21-15,0 0 0,0 0 16,0 0-16,-1 0 0,1-21 16,-21 21-16,21-21 0,0 0 0,-1-22 15,-20 22-15,21 0 0,0-21 16,0 20-16,-1-20 0,1 21 0,0 0 15,21 0-15,-21-1 0,21 44 32,0-1-32,0 0 15,21 21-15,0-21 0,0 1 16,1-1-16,-1 21 0,0-21 16,0 0-16,0 1 0,22-1 0,-22 0 15,0 0-15,21-21 0,-21 0 0,22 0 16,-22 0-16,21 0 0,1 0 15,-1 0-15,0-21 0,1 0 0,-1 0 16,0-1-16,1 1 0,20-21 16,-42 21-16,22-22 0,-1 1 0,-21 0 15,0 21-15,-21-22 0,0 1 0,0 0 16,0 20-16,0-20 0,0 21 16,0 0-16,0 0 0,0-1 0,-21 22 15,0 0-15,0 0 16,0 22-16,21-1 15,-22 0-15,1 0 0,21 21 0,-21-20 16,21-1-16,0 21 0,0-21 16,0 22-16,0-22 0,0 21 0,0-21 15,0 0-15,0 22 0,0-22 0,21 0 16,0 0-16,1 0 16,-1-21-16,0 0 0,0 0 15,0 0-15,0 0 0,1 0 0,20-21 16,-21 0-16,0 0 0,0 0 0,1 0 15,-1-22-15,0 22 0,0 0 16,0-21-16,-21 20 0,21 1 0,-21-21 16,22 21-16,-22 0 0,21-1 15,-21 1-15,0 0 0,0 42 32,0 0-17,0 1-15,-21-1 0,21 21 0,0-21 16,0 0-16,0 22 0,0-22 15,0 0-15,0 21 0,0-20 0,0-1 16,0 0-16,21 0 0,0 0 0,-21 0 16,21-21-16,0 0 0,0 0 15,1 0-15,-1 0 0,0 0 16,0 0-16,0-21 0,0 21 0,1-21 16,-1-21-16,0 21 0,0-1 15,0-20-15,0 21 0,1-21 0,-22 20 16,21-20-16,-21 0 0,21 21 15,-21-22-15,0 22 0,21-21 0,-21 21 16,0-1-16,21 1 0,-21 0 0,0 42 31,0 0-31,0 1 16,-21-1-16,21 0 0,-21 0 16,21 0-16,0 22 0,0-22 0,0 21 15,0-21-15,0 0 0,0 22 16,0-22-16,0 0 0,0 21 15,0-20-15,0-1 0,0 0 0,21-21 16,0 21-16,0-21 0,1 0 0,-1 0 16,0 0-16,0 0 0,21 0 15,-20-21-15,20 0 0,-21 0 0,0-1 16,22 1-16,-22 0 0,21 0 0,-21 0 16,0-22-16,1 22 0,-1-21 15,0 21-15,0 0 0,-21-43 16,21 43-16,-21 0 0,0 42 31,-21 0-15,0 0-16,21 0 0,0 1 0,0-1 15,0 21-15,-21-21 0,21 0 16,0 1-16,0-1 0,0 21 0,0-21 16,0 0-16,0 1 0,0-1 15,0 0-15,21-21 16,0 0-16,0 0 15,-21-21-15,21 0 0,-21-1 16,22 1-16</inkml:trace>
  <inkml:trace contextRef="#ctx0" brushRef="#br0" timeOffset="50599.18">9229 11938 0,'0'0'0,"-22"-21"0,1 0 16,0 21-16,0 0 0,0 0 15,0 0-15,-22 21 0,22 0 0,0 0 16,0 0-16,21 1 0,0 20 0,0-21 16,0 0-16,0 0 0,0 22 15,21-22-15,0-21 0,0 21 0,0 0 16,1-21-16,20 0 0,-21 0 16,0 0-16,0 0 0,22 0 15,-22 0-15,0 0 0,0-21 0,0 0 16,-21 0-16,0 0 0,0-1 15,0 1-15,0 0 0,0-21 0,0 21 16,-21-22-16,0 22 0,0 0 0,0 0 16,0 21-16,-22 0 0,22 0 15,-21 0-15,-1 0 0,22 0 0,-21 0 16,21 21-16,0 0 0,-1 0 16,1 0-16,21 22 0,0-22 0,0 0 15,0 21-15,0-20 0,21-1 0,1 0 16,20 0-16,-21-21 15,21 0-15,-20 21 0,20-21 0,0 0 16</inkml:trace>
  <inkml:trace contextRef="#ctx0" brushRef="#br0" timeOffset="50878.02">9800 11832 0,'-21'0'31,"0"21"-31,0 1 0,21-1 16,-22 21-16,1 0 0,21 1 16,-21 20-16,0-20 0,21 20 15,-21-21-15,0 22 0,-1-22 0,22 22 16,-21-22-16,0 0 0,21 1 16,0-1-16,0 0 0,0 1 0,0-1 15,0-21-15,0 0 0,0 22 0,0-22 16,0 0-16,21-21 15,0 0 1,-21-21-16,22 0 0,-22 0 16,0-1-16</inkml:trace>
  <inkml:trace contextRef="#ctx0" brushRef="#br0" timeOffset="51287.79">9440 12510 0,'-21'0'0,"42"0"0,-63 0 16,21 0-16,42 0 31,0 0-31,0 0 16,22 0-16,-1-22 0,0 22 0,1 0 15,-1-21-15,21 21 0,1 0 16,-1-21-16,1 21 0,-22-21 0,22 21 16,-1-21-16,1 21 0,-22-21 0,0-1 15,1 1-15,-22 21 0,0-21 16,0 0-16,0 0 0,-21 0 15,0-1 1,-21 22 0,0 0-16,0 0 0,0 0 0,-22 22 15,22-1-15,0-21 0,0 21 0,0 0 16,0 21-16,-1-20 0,1-1 16,0 21-16,0-21 0,21 0 0,-21 22 15,21-22-15,0 0 0,0 21 16,0-20-16,0-1 0,21 0 0,0 0 15,0 0-15,0 0 0,22-21 0,-22 0 16,21 22-16,1-22 0,-1 0 16,0 0-16,22 0 0,-22-22 0,0 1 15,1 0-15,-22 0 0,21 0 16,1-22-16,-1 22 0,-21-21 16</inkml:trace>
  <inkml:trace contextRef="#ctx0" brushRef="#br0" timeOffset="51751.64">10858 12065 0,'0'0'0,"0"-42"0,0-22 15,0 22-15,0 21 0,0-43 16,0 43-16,0 0 0,-21 21 16,21 21-1,-21 0-15,0 22 0,21-22 0,-21 21 16,21 22-16,-21-22 0,21 21 0,0-20 16,0 20-16,-22-20 0,22 20 15,-21-21-15,21 1 0,-21 20 16,21-20-16,0-22 0,0 21 0,-21 0 15,21-20-15,0-1 0,0 0 16,-21 0-16,21 0 0,0 0 0,0-42 31,0 0-15,0 0-16,0 0 0,0 0 0,0-22 16,21 22-16,0 0 0,0-21 15,0-1-15,1 22 0,-1-21 0,21-1 16,0 1-16,-20 21 0,20 0 15,0-22-15,1 43 0,-1-21 0,-21 21 16,21 0-16,1 0 0,-1 0 16,-21 21-16,0 1 0,22-1 0,-43 21 15,21-21-15,-21 0 0,0 22 16,0-22-16,0 21 0,0-21 0,-21 1 16,0 20-16,-1-21 0,1 0 0,0 0 15,0 1-15,0-1 0,0 0 16,21 0-16,-22-21 0,22-21 31,22 0-15,-1 0-16</inkml:trace>
  <inkml:trace contextRef="#ctx0" brushRef="#br0" timeOffset="52003.5">11451 11938 0,'-21'0'0,"42"0"31,0-21-31,0 21 16,1 0-16,20 0 0,-21-21 16,21 21-16,-20 0 0,20 0 15,0 0-15,1-21 0,-1 21 0,0 0 16,1 0-16,-22 0 0,21 0 0,0 0 15,-20 0-15,-1 0 0,0 0 16</inkml:trace>
  <inkml:trace contextRef="#ctx0" brushRef="#br0" timeOffset="52251.35">11917 11875 0,'-21'0'15,"-1"0"-15,1 0 16,21 21-16,0 0 0,-21 0 16,0 0-16,21 0 0,0 22 0,-21-1 15,0 0-15,21 1 0,-22-1 0,22 22 16,-21-22-16,21 0 0,0 1 16,0-1-16,-21 0 0,21 1 0,-21-1 15,21-21-15,0 21 0,0-20 0,-21 20 16,21-21-16,0 0 0,0 0 15,0 1-15,0-1 16,21-21 0,0-21-16,0-1 0,0 22 0</inkml:trace>
  <inkml:trace contextRef="#ctx0" brushRef="#br0" timeOffset="52647.75">12382 12277 0,'0'0'16,"-21"0"-16,0 0 0,0 0 16,0 0-16,0 21 0,-1 0 15,1 0-15,0 0 0,0 22 0,0-22 16,0 0-16,21 21 0,0-20 16,-22 20-16,22-21 0,0 0 0,0 0 15,0 22-15,0-22 0,22 0 16,-1 0-16,21-21 0,-21 21 0,0-21 15,22 0-15,-1 0 0,-21 0 16,22 0-16,-22-21 0,21 21 0,0-21 16,-20 0-16,-1 0 0,0 0 0,0-1 15,0 1-15,0 0 0,-21-21 16,0 21-16,0-22 0,0 1 0,0 0 16,0 20-16,0-20 0,0 21 0,0-21 15,-21 20-15,0 1 16,0 21-16,0 0 0,0 0 0,-22 0 0,22 0 15,0 0-15,0 21 0,0-21 16,-1 22-16,1-1 0,0 0 16,21 0-16,0 0 0,0 0 0,0 1 15,0-1-15,0 0 0,21 0 0,0 0 16</inkml:trace>
  <inkml:trace contextRef="#ctx0" brushRef="#br0" timeOffset="52963.57">12954 12425 0,'0'0'0,"0"21"47,21-21-32,0 0 1,0 0-16,1 0 0,-1 0 0,0 0 15,0-21-15,-21 0 0,21 21 16,-21-21-16,0-1 16,-21 22 15,0 0-31,0 0 0,0 0 16,-1 22-16,1-1 0,0-21 15,0 0 1</inkml:trace>
  <inkml:trace contextRef="#ctx0" brushRef="#br0" timeOffset="53803.78">13801 12107 0,'-22'0'0,"44"0"0,-65 0 15,22 0-15,0 22 0,0-22 16,0 0-16,42 0 15,21 0 1,0 0-16,1 0 16,-1 0-16,22-22 0,20 1 0,-20 0 15,20 0-15,1 0 0,-21 0 16,-1-22-16,1 22 0,-1-21 0,-21-1 16,1 1-16,-1 0 0,-21-1 0,-21 1 15,0 0-15,0-1 0,0 1 16,0 0-16,-21-1 0,0 1 0,-21 0 15,20 21-15,-20-22 0,21 22 0,-21 0 16,20 21-16,-20 0 0,0 0 16,21 0-16,-22 21 0,22 0 0,-21 22 15,21-1-15,-1 0 0,1 1 16,-21 20-16,21 1 0,0-1 0,-1 1 16,1 20-16,0 1 0,0 0 15,0-1-15,0 1 0,-1 0 16,22-1-16,-21 22 0,21 0 0,-21 0 15,0 0-15,21-1 0,0 1 0,-21 0 16,0 0-16,-1 0 0,1 0 16,0-1-16,0-20 0,0 0 0,0-1 15,-1 1-15,22-21 0,0-1 0,-21-21 16,21 1-16,0-1 0,0 0 0,0-20 16,0-1-16,21-21 15,1 0-15,20-21 0,-21-1 16,21 1-16,1-21 0,20 0 0,-20-1 15,20 1-15,1-22 16,20 1-16,-20-22 0,-1 22 0,1-22 16,-22 0-16,0 1 0,1-1 0,-22 0 15,0 1-15,-21-1 0,0 0 16,-42 1-16,21 20 0,-22 1 0,1-1 16,-22 22-16,22 0 0,-21 20 0,20-20 15,1 21-15,0 21 0,-1-21 16,1 21-16,21 0 0,0 0 0,-1 0 15,44 0 17,-1 0-32,0 0 0,0-21 0,21 21 15,-20 0-15,20 0 0,0 0 16,-21-22-16,22 22 0,-22 0 16,21-21-16,1 21 0,-22-21 0,0 21 15</inkml:trace>
  <inkml:trace contextRef="#ctx0" brushRef="#br0" timeOffset="54191.55">14499 12277 0,'0'0'0,"0"-21"16,0-1-16,0 1 0,0 0 15,0 0-15,0 0 0,21 0 16,0 21-16,-21-22 0,22 1 16,-1 0-16,21 0 0,-21 0 0,22 21 15,-22-21-15,21 21 0,0 0 16,1 0-16,-1 0 0,-21 0 15,22 21-15,-1 0 0,-21 0 0,0 0 16,0 22-16,1-22 0,-22 21 0,0-21 16,0 22-16,0-22 0,0 21 15,-22-21-15,1 0 0,0 1 0,21-1 16,-21 0-16,0-21 0,0 21 16,-1-21-1,22-21 1,0 0-16,0 0 0,0-1 15,0 1-15,0-21 0,0 21 16,0-22-16,22 22 0,-1-21 0,0 21 16,-21-22-16,21 22 0,0-21 15,22 21-15,-22 0 0,0 21 0,0-22 16,0 1-16,22 21 0,-22 0 16,0 0-16,0 0 0,21 0 0,-20 0 15,-1 0-15,0 0 0,0 21 0</inkml:trace>
  <inkml:trace contextRef="#ctx0" brushRef="#br0" timeOffset="55375">15938 12150 0,'0'0'0,"0"-21"0,22-106 31,-22 84-31,0 22 0,0-21 0,0 21 15,0-1-15,-22 1 0,1 0 0,21 0 16,-21 0-16,0 21 0,0 0 16,0 0-16,-22 0 0,22 0 0,0 0 15,-21 21-15,20 0 0,-20 21 0,21-20 16,-21 20-16,20 0 16,-20 1-16,21-1 0,0 0 0,0 1 15,21-1-15,0 0 0,0-21 0,0 22 16,0-22-16,0 0 0,21 0 15,0 0-15,0 1 0,21-1 0,-20-21 16,-1 0-16,21 0 0,-21 0 16,0 0-16,22 0 0,-22-21 0,0-1 15,21 1-15,-20 0 0,-1 0 0,0 0 16,0-22-16,0 22 0,0-21 16,1 0-16,-1-1 0,-21 1 0,0 21 15,0-22-15,0 22 0,0 0 0,0 0 16,-21 21-1,-1 0-15,1 21 16,21 0-16,0 0 0,-21 1 16,21 20-16,0-21 0,0 21 0,0-20 15,0-1-15,0 21 0,0-21 0,0 0 16,0 1-16,0-1 0,21 0 16,-21 0-16,21-21 0,1 0 0,-1 21 15,0-21-15,0 0 0,21 0 0,-20 0 16,20 0-16,0-21 0,1 0 15,-1 21-15,0-21 0,1 0 0,-1-1 16,0-20-16,1 21 0,-22-21 16,0 20-16,0-20 0,0 21 15,0 0-15,-21 0 0,22-1 0,-22 1 16,-22 42 15,1 1-31,21-1 0,-21 0 0,21 0 16,0 21-16,-21-20 0,0-1 15,21 21-15,0-21 0,-21 22 0,21-22 16,-22 0-16,22 0 0,-21 0 16,21 0-16,0 1 0,0-1 15,-21-21-15,0 0 32,21-21-32,0-1 15,0 1-15,0 0 0,0-21 16,0 21-16,21-22 0,0 22 15,0-21-15,1-1 0,-1 1 0,0 0 16,0-1-16,0 22 0,22-21 0,-22 21 16,21 0-16,0-1 0,1 22 15,-22 0-15,21 0 0,1 0 0,-1 0 16,0 22-16,-21-1 0,1 0 16,20 21-16,-21-21 0,-21 22 15,0-1-15,0 0 0,0 1 0,0-1 0,0 0 16,0 1-16,0-22 0,0 0 15,0 21-15,0-20 0,-21-22 16,0 21-16,0 0 0,-1-21 16,1 0-1,21-21 1,0 0-16,0-1 0,0 1 16,21-21-16,1 21 0,-1-22 15,0 1-15,0 0 0,0-1 0,22 1 16,-22 0-16,21-1 0,0 1 15,1 0-15,-1 21 0,0-1 0,1 22 16,-1 0-16,0 0 0,1 0 0,-1 0 16,-21 0-16,22 22 15,-22 20-15,-21-21 0,0 21 0,0-20 16,0 20-16,0 0 0,0-21 0,0 22 16,0-1-16,0-21 0,0 0 15,-21 22-15,-1-22 0,22 0 0,-21-21 16,21 21-16,-21 0 0,21 1 15,0-44 17,0 1-32</inkml:trace>
  <inkml:trace contextRef="#ctx0" brushRef="#br0" timeOffset="55703.81">17865 12129 0,'0'0'0,"21"-22"15,0 22-15,-21-21 16,21 0-16,0 21 16,0-21-16,1 21 0,-1-21 0,0 0 15,-21-1-15,21 1 0,0 0 0,0 0 16,-21 0-16,22 0 0,-22-1 16,0 1-16,0 0 0,0 0 15,-22 21-15,1 0 0,0 0 16,0 0-16,0 0 0,0 21 0,-22 0 15,22 0-15,0 22 0,0-22 16,0 21-16,-1 1 0,1 20 0,0-21 16,21 1-16,0-1 0,0 0 15,0-20-15,0 20 0,0-21 0,0 21 16,0-20-16,21-1 0,0-21 16,22 21-16,-22-21 0,21 0 0,1 0 15,-1 0-15,21 0 0,-20-21 0,-1 0 16,0-1-16,22 1 0</inkml:trace>
  <inkml:trace contextRef="#ctx0" brushRef="#br0" timeOffset="56007.64">19240 10922 0,'0'0'0,"-21"-21"0,0 21 0,0 0 0,-21 0 16,20 0-16,-20 0 0,21 21 0,-21 0 16,-1 0-16,1 1 0,0 41 15,-1-21-15,-20 22 0,20-1 0,1 22 16,0-21-16,-1-1 0,22 22 16,-21-22-16,21 22 0,0-22 0,21 1 15,0-1-15,0 1 0,0-1 16,0 1-16,21-22 0,0 1 15,0-1-15,21 0 0,-20-21 0,-1 1 16,21-1-16,-21-21 0,0 0 0,22 0 16,-1 0-16,-21 0 0,22-21 15</inkml:trace>
  <inkml:trace contextRef="#ctx0" brushRef="#br0" timeOffset="58111.79">19029 11472 0,'0'22'0,"63"-22"16,-20 0 0,-22 0-16,0 0 0,21-22 15,-21 1-15,22 0 0,-1 21 0,0-21 16,-20-21-16,20 20 0,-21 1 15,0-21-15,0 21 0,1-22 0,-22 22 16,0 0-16,0 0 0,0 0 16,0 0-16,-22 21 0,1 0 0,0 0 15,0 0-15,0 0 0,0 21 16,-1 0-16,1 21 0,-21-21 16,42 22-16,-21-1 0,0 0 0,21 1 15,-22-1-15,22 0 0,0 22 16,0-22-16,0-21 0,0 22 0,0-1 15,0-21-15,0 22 0,0-22 0,0 0 16,0 21-16,0-21 0,0 1 16,0-1-16,0 0 0,-21-21 15,0 0-15,0 0 0,0 0 16,0 0-16,-1 0 0,-20 0 16,21-21-16,0 21 0,0-21 0,-1 21 15,1 0-15,0 0 0,0 0 16,21-22-16,-21 22 0,21 22 47,21-1-47,0-21 0,0 0 0,0 0 15,1 21-15,-1-21 0,0 0 0,21 0 16,1 0-16,-22 0 0,21 0 16,0 0-16,1 0 0,-1 0 0,0-21 15,1 21-15,-1-21 0,0-1 16,1 22-16,-1-21 0,-21 0 0,22 0 15,-22 21-15,0-21 0,0 0 0,-21-1 16,0 1-16,0 0 0,0 0 16,-21 21-1,0 0 1,21 21-16,-21-21 0,-1 21 16,22 0-16,-21 1 0,0-22 0,21 21 15,-21 0-15,21 0 0,0 0 31,21-21-15,0 0 0,0-21-16,1 0 0,-1 21 0,0-21 15,0 0-15,21 21 0,-20-22 0,-1 1 16,21 0-16,-21 0 0,0 0 16,22 0-16,-22 21 0,0 0 0,0 0 15,0 0 1,-21 21-1,0 0-15,0 0 0,0 0 0,0 0 16,0 1-16,0-1 0,22 0 0,-1 0 16,0 0-16,0 0 15,0 1-15,22-1 0,-22-21 16,0 0-16,0 0 0,0 0 16,22 0-16,-22 0 0,21 0 0,-21 0 15,22 0-15,-1-21 0,-21-1 16,21 22-16,-20-21 0,-1 0 0,21-21 15,-21 21-15,0-1 0,-21-20 16,22 21-16,-22-21 0,0-1 0,0 22 16,0-21-16,0 21 0,0-1 15,-22 1-15,1 21 0,0 0 0,0 0 16,-21 0-16,-1 0 0,22 0 16,-21 21-16,-1 1 0,22-1 0,0 0 15,-21 0-15,21 21 0,21-20 0,-22-1 16,22 21-16,0-21 0,0 0 15,0 1-15,0-1 0,22 0 16,-22 0-16,21-21 0,0 0 0,21 0 16,-21 0-16,1 0 15,-1 0-15,21 0 0,-21 0 0,22 0 0,-22-21 16,21 0-16,-21 0 0,0-1 16,22-20-16,-22 21 0,21-21 15,-21-1-15,1 1 0,-1-22 0,21 22 16,-21-21-16,0 20 0,-21-20 15,22 20-15,-22 22 0,0-21 0,0 21 16,0 0-16,-22 21 16,1 0-16,0 21 0,0 0 15,0 21-15,0-21 0,-1 22 0,1-1 16,0 0-16,0 1 16,0-1-16,21 0 0,0 1 0,0-1 15,0-21-15,0 22 0,0-22 0,0 21 16,21-21-16,0 0 0,0 1 15,0-1-15,1 0 0,20-21 0,-21 0 16,21 21-16,1-21 0,-1 0 0,-21 0 16,22 0-16,-1 0 0,-21-21 15,0 0-15,22 0 0,-22-1 0,0 1 16,0 0-16,-21 0 0,0 0 0,21 0 16,-21-1-16,0 1 15,-21 21-15,0 0 16,0 0-16,0 0 0,21 21 15,-22 1-15,1-22 0,21 21 16,0 0-16,0 0 0,0 0 16,0 0-16,0 1 15,21-22 1,1 0-16,-1 0 0,0 0 16,0 0-16,0-22 15,0 1-15,1 21 0,-1-21 0,0 0 16,21 0-16,1 0 0,-1-1 0,0-20 15,1 21-15,-1 0 0,21 0 16,-20-1-16,-1 1 0,0 21 0,1 0 16,-22 0-16,21 0 15,-42 21-15,0 1 0,0-1 16,0 0-16,0 0 0,0 21 0,-21-20 16,-21-1-16,21 0 0,-1 0 15,-20 0-15,21 0 0,0 1 0,0-1 16,-1-21-16,1 21 0,42-21 47,1 0-47,-1-21 0,21 0 15,-21-1-15,0 1 0,1 0 16,-1 0-16,21 0 0,-21 0 16,0-22-16,22 22 0,-22-21 15,0 21-15,0-22 0,0 22 0,-21-21 16,0 21-16,0-1 0,-21 44 31,0-1-31,-21 0 0,42 0 16,-21 0-16,-1 22 0,1-22 15,21 21-15,-21-21 0,21 0 0,0 1 16,0-1-16,0 0 0,0 0 0,0 0 16,21 0-16,0 1 15,1-22-15,20 21 0,-21-21 0,21 0 16,-20 0-16,-1 0 0,21 0 0,-21 0 0,0 0 15,1 0-15,-1 0 16,0-21-16,0-1 0,0 1 0</inkml:trace>
  <inkml:trace contextRef="#ctx0" brushRef="#br0" timeOffset="58495.57">22669 10710 0,'0'0'0,"-21"64"16,21-43 0,0 0-16,21-21 0,1 21 15,-1 1-15,21-22 0,-21 21 16,22 0-16,-1 0 0,-21 0 0,21 0 15,1 22-15,-1-22 0,-21 42 16,22-20-16,-22 20 0,0 1 0,-21-22 16,0 22-16,0-1 0,0 1 15,-21-1-15,-22 1 0,22-1 16,-21-21-16,0 22 0,-1-22 0,1 22 0,-22-22 16,22 0-16,-21-20 15,-1 20-15,22-21 0,-1 21 0,-20-20 16,21-1-16,20 0 0,-20-21 0,21 21 15,0-21-15,0 0 0</inkml:trace>
  <inkml:trace contextRef="#ctx0" brushRef="#br0" timeOffset="58831.91">23601 11557 0,'0'0'0,"21"0"0,-21-21 0,0 0 32,0 0-17</inkml:trace>
  <inkml:trace contextRef="#ctx0" brushRef="#br0" timeOffset="59103.75">23558 11917 0,'0'42'16,"0"-21"-16,0 1 0,0-1 16,0 0-16,0 0 0,0 0 0,-21 0 15,21 22-15,0-22 0,-21 0 16,21 0-16,-21 0 0,21 1 0,-21-1 16,0 0-16,21 0 0,-22 0 15,1 0-15,0-21 0,0 22 0,0-22 16,21 21-16,-21-21 0,-1 0 15,1 21-15,0-21 0,-21 21 0,21-21 16</inkml:trace>
  <inkml:trace contextRef="#ctx0" brushRef="#br0" timeOffset="62732.13">8064 6731 0,'0'0'0,"0"-21"16,-21 21 31,21 21-47,-21 0 15,0-21-15,21 21 0,-21 1 0,21-1 16,0 0 0,0 0-16,21-21 15,0 0 1,0 0-16,0 0 16,1 0-16,-1 0 15,-21-21-15,21 21 16,-21-21-16,21 21 15,-21-21-15,0-1 0,0 1 16,-21 0 0,0 21-16,0 0 0,-1 0 0,1 0 15,0 0-15,0 0 16,0 21-16,0-21 0,-1 21 0,1 1 16,0-22-16,21 21 0,0 0 0,0 0 15,0 0-15,0 0 16,21-21-16,0 0 15,1 0-15,-1 0 0,0 0 16,0 0-16,0 0 0,0 0 16,1 0-16,-1 0 0,0-21 15,0 0-15,0 0 16,-21 0-16,0 0 16,0-1-16,0 1 0,0 0 15,-21 21-15,0-21 0,0 21 16,0 0-16,-1 0 0,1 0 0,0 0 15,0 0-15,0 0 0,0 0 0,-1 21 16,1 0-16,21 0 16,0 1-16,0-1 15,0 0-15,21-21 16,1 21-16,-1-21 16,0 0-16,0 0 0,0 0 15,0 0-15,1 0 16,-1-21-16,-21 0 15,0 0 1,0-1 0,-21 22-16,21-21 0,-22 21 15,1 0-15,0 0 16,0 0-16,0 0 16,0 0-16,21 21 0,21-21 62,0 0-62,0 0 0,0 0 16,0 0-16,1-21 0,-1 21 15,-21-21-15,21 0 0,-21 0 16,0 0-16,0-1 16,-21 22-1,0 0-15,-1 0 0,1 0 16,0 22-16,0-1 0,0-21 15,21 21-15,0 0 0,-21 0 16,21 0-16,0 1 0,0-1 16,0 0-16,0 0 15,21-21 1,-21 21-16,21-21 0,0 0 0,0 0 16,0 0-16,1 0 15,-1-21-15,0 21 0,-21-21 16,0 0-16,0 0 0,0-1 15,0 1-15,0 0 16,0 0-16,0 0 0,-21 0 0,0-1 16,-1 22-16,1 0 15,0 0-15,0 0 0,0 0 0,0 22 16,-1-22-16,1 21 0,21 0 16,0 0-16,-21 0 0,21 0 15,0 1-15,0-1 16,0 0-16,0 0 0,21-21 15,0 21 1,1-21-16,-1 0 0,0 0 0,0 0 16,0 0-16,0 0 0,1 0 15,-22-21-15,21 21 0,-21-21 0,21 21 16,-21-21-16,0 0 0,0-1 16,0 1-16,-21 21 0,0-21 15,-1 21-15,1-21 0,0 21 16,0 0-16,0 0 15,0 0-15,-1 21 16,22 0 15,22-21 1,-1 0-17,0 0-15,0 0 16,-21-21-1,21 21-15,0 0 16,-21-21-16,22 21 16,-1-21-1,0 21-15,0 0 0,0 0 16,0 0 0,1 0-16,-1 0 0,0 0 15,0 0-15,0 0 0,0 21 16,1-21-16,-22 21 0,21-21 15,0 21-15,0-21 0,0 21 0,-21 1 16,21-22-16,1 21 0,-1-21 16,0 21-16,0 0 0,0 0 15,0 0-15,1 1 0,-1-22 0,-21 21 16,21 0-16,-21 0 0,21 0 16,-21 0-16,0 1 0,0-1 15,0 0-15,0 21 0,0-21 0,0 1 16,0 20-16,0-21 0,0 21 15,0-20-15,-21-1 0,0 21 0,21-21 16,-21 0-16,-1 1 0,1 20 16,0-21-16,21 0 0,-21 0 0,0 1 15,0-22-15,21 21 0,-22 0 0,1 0 16,0 0-16,0-21 0,0 21 16,0 1-16,-1-22 0,1 21 0,0 0 15,0-21-15,0 21 0,-22 0 0,22-21 16,0 21-16,0-21 0,0 22 15,0-22-15,-1 0 0,1 21 16,0-21-16,0 21 16,21-42 77,0 0-93,0-1 16</inkml:trace>
  <inkml:trace contextRef="#ctx0" brushRef="#br0" timeOffset="63163.36">8086 7493 0,'0'0'0,"0"-21"0,21 21 0,-21 21 47,0 0-47,0 0 0,0 1 16,0-1-16,0 0 0,0 0 15,0 21-15,-21-20 0,-1-1 16,1 0-16,21 0 0,-21 0 0,0 0 16,0 1-16,0-1 0,-1 0 15,1 0-15,21 0 0,-21 0 16,0-21-16,21 22 0,21-22 47,0 0-47,0-22 15,22 22-15,-22 0 0,0 0 0,21 0 16,-20 0-16,20-21 0,-21 21 16,21 0-16,1 0 0,-22 0 0,21 0 15,1 0-15,-22 0 0,21 0 16,-21 0-16,0 0 0,1 0 0,-1 0 15,0 0-15,0 0 0,0 0 16,-42 0 31</inkml:trace>
  <inkml:trace contextRef="#ctx0" brushRef="#br0" timeOffset="64408.7">2138 14753 0,'0'0'0,"21"-21"0,0 21 16,0 0-16,0-21 0,-21 0 0,22 21 15,-1-21-15,-21-1 0,0 1 16,0 0-16,0 0 0,0 0 0,0 0 15,0-1-15,0 1 0,-21 0 16,-1 0-16,1 0 0,-21 0 16,21 21-16,0-22 0,-1 1 0,-20 21 15,21 0-15,0 0 0,-22 0 16,22 0-16,-21 0 0,21 0 0,-22 43 16,1-22-16,21 0 0,-21 21 15,20 1-15,1-1 0,0 0 0,21-21 16,0 22-16,0-1 0,0-21 15,0 22-15,21-22 0,0 0 16,1 0-16,-1 0 0,21-21 16,-21 0-16,22 0 0,-22 0 0,21 0 15,-21-21-15,22 0 0,-1 0 16,-21 0-16,21-1 0,22-20 16,-22 21-16,1-21 0,-1-1 0,21 1 15,-20-22-15,-22 22 0,21 0 16,-21-22-16,1 22 0,-1 0 0,-21-1 15,21 1-15,-21 0 0,0-1 16,0 1-16,0 21 0,-21 0 0,0-1 16,-1 22-16,1 0 15,0 0-15,0 0 0,0 0 16,0 22-16,-1 20 0,22-21 16,-21 21-16,0 1 0,21-1 0,-21 22 15,21-22-15,0 21 0,0 1 16,0-22-16,0 22 0,0-22 0,0 0 15,0 1-15,0-1 0,21-21 16,0 0-16,0 1 0,1-1 0,20 0 16,-21-21-16,0 0 0,22 0 15,-22 0-15,0 0 0,21 0 0,-21 0 16,1-21-16</inkml:trace>
  <inkml:trace contextRef="#ctx0" brushRef="#br0" timeOffset="64803.48">2879 14584 0,'0'0'16,"0"-21"-16,0 0 0,0-1 15,0 1-15,0 0 0,0 0 0,0 0 16,0 0-16,0-1 16,0 1-16,21 21 0,0 0 15,0 0-15,0 0 0,0 0 0,1 0 16,20 0-16,-21 21 0,0 22 15,0-22-15,22 0 0,-22 21 0,0-20 16,0 20-16,-21-21 0,0 21 16,0-20-16,0 20 0,0-21 15,0 0-15,0 22 0,-21-22 0,21 0 16,-21-21-16,21 21 0,-21-21 16,21-21 15,0 0-31,0 0 0,0-1 0,0 1 15,0 0-15,0-21 0,0 21 16,21-22-16,-21 1 0,21 21 16,0-22-16,0 22 0,1-21 15,-1 21-15,0 0 0,0-1 0,0 1 16,0 21-16,22-21 0,-22 21 16,0-21-16,0 21 0,0 0 0,22 0 15</inkml:trace>
  <inkml:trace contextRef="#ctx0" brushRef="#br0" timeOffset="65015.93">3873 14393 0,'0'22'0,"0"-44"0,0 86 0,0-43 15,0 0-15,0 22 0,0-22 16,0 0-16,-21 21 0,21-21 16,0 1-16,0 20 0,-21-21 15,21 0-15,-21 0 0,21 1 0,0-1 16,0 0-16,0 0 15,0-42 17,0 0-32,0 0 15,21-1-15</inkml:trace>
  <inkml:trace contextRef="#ctx0" brushRef="#br0" timeOffset="65175.05">3873 14288 0,'0'0'0,"-21"-106"31,42 106 16,-21 21-31,22-21-16,-22 21 0</inkml:trace>
  <inkml:trace contextRef="#ctx0" brushRef="#br0" timeOffset="65539.84">4149 14351 0,'0'0'0,"21"0"16,-21 21-16,21-21 16,-21 21-16,21 1 0,-21-1 15,0 0-15,21 0 16,-21 0-16,21 0 0,-21 1 0,0 20 15,0-21-15,0 0 0,0 22 16,22-22-16,-22 0 0,0 0 0,0 0 16,0 0-16,0 1 0,0-1 0,0 0 15,0-42 32,21 0-47,-21-1 0,0 1 16,21 0-16,-21-21 0,21 21 15,0-22-15,-21 1 0,21 21 0,1-22 16,-22 1-16,21 21 0,0-21 16,0 20-16,0 1 0,0 0 0,1 0 15,-1 0-15,0 21 0,0 0 16,0 0 0</inkml:trace>
  <inkml:trace contextRef="#ctx0" brushRef="#br0" timeOffset="66207.96">4699 14711 0,'0'0'0,"21"21"0,0-21 0,0 0 15,1 0-15,-1 0 0,0 0 16,0 0-16,0-21 0,0 21 0,1-21 16,-1 0-16,0-1 0,0 1 0,0 0 15,0 0-15,1-21 0,-22 20 16,0 1-16,21 0 0,-21 0 0,0 0 15,0 0-15,0-1 0,-21 22 16,-1 0-16,1 0 16,0 22-16,0-1 0,0 0 15,0 0-15,-1 0 0,1 0 16,21 22-16,0-22 0,0 0 0,0 21 16,0-20-16,0-1 0,0 0 15,21 0-15,-21 0 0,22 0 0,-1-21 16,0 22-16,0-22 0,0 21 15,0-21-15,1 0 0,-1 0 0,0 0 16,0 0-16,0 0 0,0 0 0,1-21 16,-22-1-16,21 1 0,0 0 15,-21 0-15,0 0 0,21 0 16,-21-22-16,21 22 0,0-21 0,-21-1 16,22 1-16,-22 0 0,21 21 0,0-22 15,0 1-15,0 21 16,22 0-16,-22-1 0,0 1 0,21 21 15,-21 0-15,22 0 0,-22 0 0,21 21 16,-21 1-16,22-1 0,-22 21 16,21-21-16,-21 22 0,22-1 0,-22 0 15,-21-21-15,0 22 0,0-1 16,0-21-16,0 22 0,0-22 0,0 0 16,0 0-16,-21 0 0,0 0 0,-1 1 15,1-22 1,0 0-16,0 0 15,21-22-15,0 1 0,0 0 16,0 0-16,0 0 0,0 0 16,0-22-16,21 22 0,-21-21 0,21-1 15,0 22-15,1-21 0,-1 0 16,0 20-16,21-20 0,-21 21 0,22 0 16,-22 0-16,0-1 0,21 1 15,-20 0-15,-1 21 0,0 0 0,0 0 16,0 0-16</inkml:trace>
  <inkml:trace contextRef="#ctx0" brushRef="#br0" timeOffset="66396.85">6286 14457 0,'0'0'0,"22"0"0,-22 21 0,21-21 15,0 0 48,0-21-48,-21 0-15,21 21 0</inkml:trace>
  <inkml:trace contextRef="#ctx0" brushRef="#br0" timeOffset="67887.88">7472 14753 0,'0'0'0,"0"-21"31,0 0-31,21 0 0,0 0 16,0-1-16,0-20 0,22 21 0,-22-21 16,21-1-16,1-20 0,-1 20 15,21-20-15,-20 21 0,-1-22 0,-21 22 16,22-1-16,-22 1 0,0 0 0,-21-1 15,0 22-15,0 0 0,-21 0 16,0 0-16,-22 21 0,22 0 0,-21 0 16,-1 0-16,22 21 0,-21 0 15,0 0-15,20 0 0,1 22 0,0-22 16,21 0-16,0 21 0,0-20 16,0 20-16,21 0 0,0-21 15,1 22-15,20-1 0,-21-21 0,21 22 16,1-1-16,-22-21 0,21 0 15,-21 22-15,22-22 0,-22-21 0,0 21 16,-21 0-16,-21-21 16,0 0-1,0 0-15,-1 0 0,-20 0 0,21-21 16,-21 0-16,-1 0 0,22 21 16,-21-22-16,21 1 0,-22 0 15,22 21-15,0 0 0,0 0 0,0 0 16,21 21-1,0 0-15,0 1 16,0-1-16,21 0 0,0 0 16,0 0-16,0 0 0,0-21 0,22 22 15,-22-22-15,21 0 0,1 0 0,-1 0 16,0 0-16,22 0 0,-22 0 16,0-22-16,22 1 0,-22 0 0,1 0 15,-1 0-15,-21 0 0,21-1 16,1-20-16,-22 21 0,0-21 15,0 20-15,0-20 0,-21 0 0,0 21 16,0-22-16,0 22 0,0 0 16,0 0-16,0 0 0,0 42 31,-21 0-31,0 0 16,21 0-16,-21 0 0,21 22 0,0-22 15,0 21-15,0 1 0,0-22 16,0 21-16,0-21 0,0 22 0,0-22 15,0 0-15,21 0 16,0-21-16,0 0 0,22 0 16,-22 0-16,0 0 0,0 0 15,22-21-15,-22 21 0,21-21 16,-21 0-16,0-1 0,22-20 0,-22 21 16,0-21-16,0 20 0,0-20 15,1 21-15,-22-21 0,0 20 0,21 1 16,-21 0-16,-21 21 31,21 21-31,-22 0 0,1 1 16,21-1-16,0 21 0,0-21 15,-21 22-15,21-22 0,0 21 0,0-21 16,0 22-16,0-22 0,0 0 0,0 0 16,0 0-16,21 0 15,0-21-15,1 0 0,-1 0 16,21 0-16,-21 0 0,0 0 15,22-21-15,-22 21 0,21-21 0,-21 0 16,22 0-16,-22 0 0,0-22 0,0 22 16,22-21-16,-22-1 0,-21 1 15,21 21-15,0-21 0,0-1 0,0 22 16,-21-21-16,0 21 0,0-1 16,-21 44 15,21-1-31,-21 0 0,21 21 15,-21-21-15,0 22 0,21-1 16,0-21-16,0 22 0,0-1 0,0-21 16,0 21-16,0-20 0,0-1 15,0 0-15,0 0 0,21 0 0,0-21 16,0 0-16,0 0 0,22 0 16,-22 0-16,21 0 0,-21 0 0,22-21 15,-22 0-15,21 0 0,-21 0 0,1-1 16,20 1-16,-21-21 0,0 21 15,0-22-15,1 1 0,-1 0 0,0 21 16,-21-43-16,0 43 16,0 0-16,0 0 0,-21 21 15,0 21 1,21 0-16,-22-21 0,1 42 16,21-21-16,-21 1 0,21 20 0,0-21 15,0 21-15,0-20 0,0-1 0,0 21 16,0-21-16,0 0 0,0 1 15,21-22 1,0 0-16,1 0 16,-1 0-16,0-22 0,0 1 15,-21 0-15</inkml:trace>
  <inkml:trace contextRef="#ctx0" brushRef="#br0" timeOffset="68215.69">9842 13907 0,'0'0'15,"-105"-64"1,105 85 0,-22 0-16,22 1 15,0-1-15,0 0 0,0 0 16,0 0-16,22-21 16,-1 0-16,0 0 0,0 0 0,0 0 15,0 0-15,1 0 0,-1 0 0,0 0 16,0-21-16,-21 0 0,0 0 15,0 0-15,0-1 16,0 1-16,0 0 0,-21 0 16,0 0-16,0 0 0,-1 21 0,1-22 15,-21 22-15,21 0 0,0 0 0,-1 0 16,1 0-16,0 22 0,0-22 16,21 21-16,0 0 0,0 0 0,0 0 15,0 0-15,0 1 0,21-1 16,0-21-16,22 21 0,-22-21 0,21 0 15,0 21-15</inkml:trace>
  <inkml:trace contextRef="#ctx0" brushRef="#br0" timeOffset="68463.55">10562 13885 0,'0'0'0,"0"-21"0,0 42 15,-21-21 1,0 22-16,0-1 0,-1 21 0,1-21 15,21 0-15,-21 22 0,0-1 0,0-21 16,0 22-16,21-1 0,-22 0 16,22 1-16,-21-1 0,21 0 0,0 1 15,0-22-15,0 21 16,0-21-16,0 0 0,0 1 0,0-1 16,21-21-16,1 0 0,-1 21 0,0-21 15,0 0-15,0 0 16,0-21-16,-21 0 0,0-1 0,0 1 15,0 0-15</inkml:trace>
  <inkml:trace contextRef="#ctx0" brushRef="#br0" timeOffset="69239.64">10266 14288 0,'0'0'16,"-21"0"-16,21-22 0,21 22 16,0-21-1,0 21-15,0 0 0,22 0 16,-22 0-16,21-21 0,0 21 0,1 0 15,-1-21-15,0 0 0,22 21 16,-22-21-16,22 21 0,-22-22 0,0 22 16,1-21-16,-1 21 0,0-21 15,1 21-15,-22 0 0,0-21 0,0 21 16,0 0-16,-21-21 16,-21 21-16,0 0 15,0 0-15,0 21 0,0 0 0,-22-21 16,22 21-16,0 0 0,-21 22 15,20-22-15,1 21 0,0-21 0,0 22 16,21-1-16,0-21 0,0 22 16,0-22-16,0 21 0,0-21 15,21 0-15,0 1 0,0-1 0,1 0 16,20-21-16,0 0 0,1 0 16,-1 0-16,0 0 0,1 0 0,-1 0 15,21-21-15,-20 0 0,-1-1 0,-21 1 16,22-21-16,-22 0 0,21-1 15,-21 1-15,0 0 0,-21-1 0,22 1 16,-22-22-16,21 22 0,-21 0 16,0-22-16,0 22 0,0 21 0,0-22 15,0 22-15,0 0 0,0 42 32,0 0-32,-21 22 0,21-22 15,0 21-15,-22 1 0,22-22 16,0 21-16,0 0 0,0 1 0,0-1 15,-21 0-15,21 1 0,-21-1 0,21 0 16,0-20-16,0 20 0,0-21 16,0 0-16,-21 0 0,21 1 15,0-44 1,0 1 0,0 0-16,0 0 0,21-21 15,0 20-15,0-20 0,1 21 16,-1-21-16,21-1 0,-21 22 15,22 0-15,-22-21 0,21 20 0,0 22 16,-20-21-16,20 21 0,0 0 16,-21 0-16,1 0 0,20 0 0,-21 21 15,-21 1-15,0-1 0,0 0 16,0 0-16,0 21 0,0 1 0,0-22 16,-21 21-16,21-21 0,-21 22 0,0-22 15,-1 0-15,1 0 0,21 0 16,0 1-16,21-44 31,1 1-15</inkml:trace>
  <inkml:trace contextRef="#ctx0" brushRef="#br0" timeOffset="69463.52">12255 13949 0,'0'0'0,"22"0"15,-22-21-15,21 21 16,0 0-16,0 0 16,21 0-16,-20 0 0,-1 0 0,21 0 15,0 0-15,1-21 0,-1 21 16,-21 0-16,22 0 0,-1-22 0,-21 22 16,21 0-16,-20 0 0,-1 0 15,0 0-15,-42 0 31,0 0-31</inkml:trace>
  <inkml:trace contextRef="#ctx0" brushRef="#br0" timeOffset="69671.39">12636 13885 0,'-63'85'31,"42"-43"-31,21-20 0,0-1 16,-21 21-16,-1-21 0,22 22 0,0-1 15,-21 0-15,0 1 0,21-1 16,0 0-16,-21-21 0,0 22 0,21-1 16,-21-21-16,21 22 0,-22-22 0,22 0 15,0 0-15,0 0 0,22-21 16,-1 0-16,0 0 16,21 0-16,-21 0 0</inkml:trace>
  <inkml:trace contextRef="#ctx0" brushRef="#br0" timeOffset="70012.21">13039 14288 0,'21'-43'16,"-42"86"-16,42-107 0,-21 43 0,-21 21 15,-1 0-15,1 0 16,0 21-16,0-21 0,0 21 16,0 0-16,-1 22 0,22-22 0,0 0 15,-21 0-15,21 22 0,0-22 16,0 0-16,0 0 0,21 0 15,1 0-15,-1-21 0,0 0 0,21 0 16,-21 0-16,22 0 0,-1 0 16,-21-21-16,22 0 0,-1 21 0,0-21 15,-21 0-15,22-22 0,-22 22 0,-21 0 16,0-21-16,0 21 16,0-1-16,0 1 0,0-21 0,0 21 15,-21 21-15,-22-21 0,22 21 16,0 0-16,0 0 0,-21 0 0,20 0 15,1 0-15,0 0 0,0 0 0,0 21 16,21 0-16,0 0 16,0 0-16,21 0 0,0-21 15,0 0-15</inkml:trace>
  <inkml:trace contextRef="#ctx0" brushRef="#br0" timeOffset="70246.95">13928 14393 0,'0'22'32,"-22"-22"46,1 0-78,0 0 15,0 0-15</inkml:trace>
  <inkml:trace contextRef="#ctx0" brushRef="#br0" timeOffset="72955.53">15134 14224 0,'0'21'0,"21"-21"16,0 0-16,22 0 16,-22-21-16,21 21 0,-21-21 0,22 0 15,-1 0-15,-21-1 0,0 1 16,1 0-16,-1 0 0,-21 0 15,0-22-15,0 22 0,0-21 0,-21 21 16,-1 0-16,-20-22 0,21 22 16,-21 21-16,-1 0 0,1 0 0,-22 0 15,22 0-15,0 0 0,-1 21 0,-20 22 16,21-22-16,20 0 0,-20 21 16,0 1-16,21-1 0,-1-21 0,22 21 15,0 1-15,0-1 0,0 0 16,0 1-16,0-22 0,22 21 0,-1-21 15,0 1-15,21-1 0,1-21 0,-1 0 16,21 0-16,-20 0 16,20 0-16,1-21 0,-1-1 0,1 1 0,-22-21 15,22 21-15,-22-22 0,0 1 16,1 0-16,-1-1 0,-21 1 16,0 0-16,0-1 0,1-20 0,-1-1 15,0 1-15,-21-1 0,0 1 16,0 21-16,0-22 0,0 22 0,0 21 15,0-22-15,0 22 0,-21 21 16,0 0 0,-1 21-16,22 22 0,-21-22 0,21 21 15,-21 22-15,0-22 0,21 0 16,0 1-16,0 20 0,0-21 16,-21 1-16,21-1 0,0 0 0,0 1 15,0-1-15,0-21 0,21 22 16,0-22-16,0 0 0,0 0 0,1 0 15,-1-21-15,21 0 0,-21 0 16,22 0-16,-22 0 0,0 0 0,21 0 16,-21 0-16,1 0 0,20-21 0,-21 0 15,0 21-15,0-21 0,-21 0 16,0-1-16,0 1 0,0 0 0,0 0 16,0 0-16,0 0 15,-21 21-15,0 0 0,0 0 16,21 21-16,-21 0 0,0-21 15,21 21-15,-22 0 0,22 0 0,0 1 16,0-1-16,0 0 0,0 0 16,0 0-16,0 22 0,22-43 0,-1 21 15,0 0-15,0-21 0,21 0 16,1 0-16,-1 0 0,22 0 0,-22 0 16,21 0-16,1 0 0,-1-21 0,1 0 15,-22-1-15,22 1 0,-1 0 16,-20-21-16,-1 21 0,0-22 0,-21 1 15,22 0-15,-22-1 0,0 1 16,-21 0-16,0-22 0,21 1 0,-21 20 16,0-20-16,0 20 0,0 1 15,0 0-15,0 21 0,0-1 16,0 44 0,-21-1-16,0 0 0,0 21 15,21 1-15,-21 20 0,-1-21 0,1 22 16,0-22-16,0 22 0,0-22 0,0 22 15,-1-1-15,1 1 0,0-1 16,0 22-16,0-1 0,0-20 0,-1 21 16,1-1-16,0 1 0,21 21 0,-21-22 15,0 22-15,0 0 0,-1 0 16,1 0-16,-21-22 0,21 22 0,-22-21 16,22 0-16,0-1 0,0-20 15,0-1-15,21 1 0,0-22 16,0 0-16,0-20 0,0-1 0,21-21 15,21 0-15,-21 0 0,22-21 0,-1-1 16,0-20-16,22 21 0,-22-21 0,22-1 16,-22 1-16,22-22 0,-22 22 15,0-21-15,1 20 0,-1-20 0,0-1 16,-21 1-16,1-22 0,-1 0 0,-21 22 16,0-22-16,0 1 0,0 20 15,-21-21-15,-22 22 0,22-22 0,-21 22 16,21 20-16,-22-20 0,1 21 15,21 20-15,-22-20 0,22 21 16,0 0-16,0 0 0,0-1 0,21 1 16,0 0-16,0 0 15,42 21-15,-21-21 16,0 21-16,22-21 0,-1 21 0,0 0 16,22-22-16,-22 1 0,22 21 15,-1-21-15,1 21 0,-1-21 0,1 0 16,-1 0-16,1 21 0,-1-22 0,-20 1 15,-1 0-15,0-21 0,1 21 16,-1-1-16,-21-20 0,0 0 16,-21-1-16,0 22 0,0-21 0,0 0 15,0 20-15,-21 1 0,0 0 16,0 0-16,-22 21 0,22 0 0,-21 0 16,21 0-16,-22 21 0,1 0 15,0 22-15,21-22 0,-22 21 0,22-21 16,-21 22-16,21-22 0,-1 21 0,1-21 15,21 22-15,0-22 0,0 0 16,0 0-16,0 0 0,0 0 0,21-21 16,22 22-16,-22-22 0,21 0 15,-21 0-15,22 0 0,-1 0 0,0 0 16,1 0-16,-22 0 0,21-22 16,1 1-16,-22 21 0,21-21 15,-21 0-15,0-21 0,1 20 0,-1 1 16,-21-21-16,0 21 0,0 0 0,0-1 15,0 1-15,0 0 0,-21 21 32,-1 21-32,1-21 0,0 21 0,21 1 15,-21-1-15,21 21 0,-21-21 16,21 0-16,0 1 0,0-1 0,0 0 16,0 0-16,0 0 15,21 0-15,0-21 0,0 22 0,0-1 0,1-21 16,-1 0-16,0 0 0,0 0 0,21 0 15,-20 0-15,-1 0 16,21 0-16,-21-21 0,0-1 0,1 1 16,20 21-16,-21-42 0,0 21 0,0 0 15,-21-1-15,22-20 0,-1 21 16,-21 0-16,21-22 0,-21 22 0,0 0 16,0 0-16,-21 42 31,21 0-31,-21 0 0,21 1 15,-22 20-15,22-21 0,0 0 16,0 0-16,0 22 0,0-22 0,0 0 16,22 0-16,-1 0 0,0-21 15,0 0-15,0 0 16,0 22-16,1-22 0,20 0 0,-21 0 16,0 0-16,22 0 0,-22-22 0,0 1 15,21 21-15,-21-21 0,1 0 16,-1 0-16,-21 0 0,21-22 0,0 22 15,0 0-15,-21-21 0,0 20 0,0 1 16,0 0-16,0 0 0,-21 42 47,21 0-47,-21 0 0,21 1 0,-21-1 0,21 21 16,-21-21-16,21 0 0,0 1 15,0-1-15,0 21 0,0-21 16,21 0-16,0 1 0,0-1 15,21-21-15,-20 0 0,-1 0 0,0 0 16,21 0-16,-21 0 0,1 0 16,20 0-16,-21 0 0,0-21 0,22-1 15,-22 1-15,0 0 0,21 0 16,-21 0-16,1-22 0,-1 1 0,0 0 16,0-1-16,0 1 0,-21 0 0,21-1 15,-21 1-15,22 0 16,-22 21-16,0-1 0,0 1 0,0 0 0,-22 21 31,1 21-31,0 0 0,21 22 16,-21-22-16,0 21 0,21-21 0,-21 22 15,21-1-15,0 0 0,0-20 16,0 20-16,0-21 0,0 21 0,0-20 16,0-1-16,0 21 0,0-21 0,0 0 15,21-21-15,0 22 0,0-22 16,0 0-16,0 0 0,1 0 0,-1 0 15,0 0-15,0 0 0,0 0 0,22-22 16,-22 1-16,0 0 0,21 0 16,-21 0-16,22 0 0,-22-22 0,0 1 15,0 21-15,0-43 16,1 22-16,-1 0 0,-21-1 0,21 1 16,0 0-16,0-1 0,-21 22 0,0 0 15,0 0-15,0 0 0,0 42 16,-21 0-16,0 0 15,21 0-15,-21 22 0,0-1 16,-1 0-16,22 1 0,-21-22 0,0 21 16,0 0-16,21 1 0,0-22 0,0 21 15,0-21-15,0 1 0,0 20 16,0-21-16,0 0 0,0 0 16,21-21-1,0 0-15,0 0 0,1 0 16,-22-21-16,21 21 0</inkml:trace>
  <inkml:trace contextRef="#ctx0" brushRef="#br0" timeOffset="73127.44">19389 13907 0,'0'0'0,"-22"0"0,1-22 32,21 1-17,21 21 1,1-21-16,20 21 0,-21-21 15,21 21-15,-20-21 0,20 0 16,0-1-16,-21 22 0,22-21 0,-22 0 16,0-21-16,21 21 0</inkml:trace>
  <inkml:trace contextRef="#ctx0" brushRef="#br0" timeOffset="75455.71">20256 13462 0,'0'0'0,"22"-21"0,-1-106 32,-42 106-17,-1 21-15,1 0 16,-21 0-16,21 21 0,0 0 0,-1 0 15,-20 0-15,21 22 0,0-1 16,-22 0-16,22 1 0,0-1 0,0 22 16,0-22-16,0 21 0,21-20 15,0-1-15,0 0 0,0 1 0,0-1 16,0-21-16,0 22 0,0-22 0,21 0 16,0 0-16,21 0 0,-21 0 15,1-21-15,-1 0 0,21 0 0,-21 0 16,22 0-16,-1 0 0,0 0 0,-21-21 15,22 21-15,-1-21 0,-21 0 16,22 0-16,-22 0 0,0-1 16,0 1-16,0 0 0,0 0 0,-21 0 15,0 0-15,22-1 0,-22 1 16,0 0-16,-22 21 16,1 21-1,0 0-15,0 1 0,21-1 0,-21 0 16,21 0-16,-21 0 0,21 0 0,0 1 15,0-1-15,0 0 0,0 0 16,0 0-16,21 0 0,0-21 16,0 0-16,0 22 0,0-22 0,22 0 15,-1 0-15,0 0 0,-20 0 16,20 0-16,0-22 0,1 1 0,-1 21 16,0-21-16,-21 0 0,22 21 0,-22-21 15,0 0-15,-21-1 0,0-20 16,0 21-16,0 0 0,0-22 0,-42 22 15,21 0-15,-1 0 0,-20 0 16,0 0-16,-1 21 0,1 0 0,0 0 16,-1 0-16,1 0 0,0 21 15,21 0-15,-22 0 0,22 0 0,0 0 16,0 1-16,21 20 0,0-21 16,0 0-16,0 0 0,0 1 0,21-1 15,21 0-15,-21-21 0,1 21 16,20-21-16,-21 0 0,21 0 0,1 0 15,-1 0-15,-21 0 0,22 0 16,-1-21-16,-21 21 0,21-21 0,-20 0 16,-1 21-16,0-22 0,0 1 0,0 0 15,0 0-15,-21 0 0,0 0 16,0-1-16,22 1 0,-22 0 0,0 0 16,0 42-1,0 0 1,0 0-16,0 1 15,0-1-15,0 21 0,0-21 16,0 0-16,0 1 0,-22-1 0,22 0 16,0 0-16,0 0 15,22-21 1,-1 0-16,0 0 16,0 0-16,0-21 15,-21 0-15,21 21 0,1-21 0,-1 0 16,-21-1-16,21 1 0,0 0 0,0-21 15,-21 21-15,21-1 0,1 1 16,-1 0-16,-21 0 0,21 21 16,-21 21-1,0 0 1,0 0-16,0 1 0,0-1 0,0 0 16,0 0-16,0 0 0,0 0 0,0 1 15,0-1-15,21-21 16,0 21-16,22-21 0,-22 0 15,0 0-15,0 0 0,0 0 16,22 0-16,-22 0 0,21 0 0,-21 0 16,0-21-16,22 21 0,-22-21 0,0-1 15,0 1-15,0 0 0,-21-21 16,22-1-16,-1 1 0,0 0 16,0-1-16,-21 1 0,21-21 0,0-1 15,-21 22-15,0-1 0,22 1 16,-22 0-16,0 21 0,21-22 0,-21 22 15,-21 21 1,-1 21-16,1 0 0,0 1 16,0-1-16,0 21 0,0 0 0,-1 1 15,1 20-15,0-20 0,0-1 16,21 0-16,0 1 0,0-1 0,0 0 16,0 1-16,0-22 0,0 21 15,21-21-15,0 0 0,0 1 0,1-1 16,20 0-16,-21-21 0,21 0 15,-20 0-15,20 0 0,-21 0 16,21 0-16,-20 0 0,20 0 0,-21 0 16,0-21-16,0 0 0,1 21 0,-1-22 15,0 1-15,-21 0 0,0 0 16,0 0-16,0-22 0,0 22 0,0 0 16,0 0-16,0 0 0,-21 21 15,0 0 1,-1 21-16,1-21 0,21 21 0,-21 0 15,21 0-15,-21 22 0,21-22 16,0 0-16,0 0 0,0 0 0,0 1 16,0-1-16,21 0 15,0-21-15,0 0 0,1 21 16,-1-21-16,0 0 0,21 0 0,-21 0 16,22 0-16,-22 0 0,21 0 15,-21-21-15,22 21 0,-22-21 0,0 0 16,0-1-16,0 1 0,-21 0 0,0 0 15,22 0-15,-22-22 0,21 22 16,-21 0-16,0 0 0,0 0 0,0 42 31,0 0-31,-21 0 16,21 0-16,-22 1 0,22-1 16,0 0-16,-21-21 0,21 21 15,0 0-15,0 0 0,0 1 16,21-22 15,1 0-31,-1 0 0,0 0 16,0-22-16,0 1 0,0 0 15,1 0-15,-1 0 0,0 0 16,0-1-16,0 1 0,0 0 16,-21 0-16,22 0 0,-1 21 15,0 21 1,-21 0-1,21 0-15,-21 22 0,21-22 16,0 0-16,1 0 0,-1 0 0,-21 0 16,21 1-16,0-22 0,0 21 15,-21 0-15,21-21 0,1 0 0,-1 0 16,0 0-16,0 0 16,0-21-1,-21 0-15,21-1 0,-21 1 16,0 0-16,22 0 0,-22 0 0,21-22 15,0 1-15,-21 0 0,21-22 0,0 22 16,-21-22-16,21 22 16,1-21-16,-1 20 0,-21 1 0,21 0 0,-21 20 15,21-20-15,-21 21 16,-21 42 0,0 21-1,21-20-15,-21 20 0,21 0 16,-22 1-16,1 20 0,21-21 0,-21 22 15,21-22-15,0 1 0,-21-1 16,21 0-16,0 1 0,0-22 0,0 0 16,0 21-16,0-21 0,0 1 15,0-1-15,21-21 32,0 0-17,0 0-15,-21-21 0,22-1 0,-22 1 16,0 0-16,0 0 0</inkml:trace>
  <inkml:trace contextRef="#ctx0" brushRef="#br0" timeOffset="75655.6">23177 13716 0,'22'-21'16,"-1"21"-1,0 0-15,0 0 0,0 0 16,22 0-16,-22 0 0,0 0 0,21-21 15,-21 21-15,22 0 0,-22 0 16,21 0-16,-21-21 0,1 21 16,20 0-16,-21-22 15,0 22-15,-21-21 0,0 0 16</inkml:trace>
  <inkml:trace contextRef="#ctx0" brushRef="#br0" timeOffset="75875.47">21548 13695 0,'0'0'0,"-43"0"0,22 0 0,21 21 16,21-21-16,0 0 15,1 0-15,20 0 0,0 0 16,22 0-16,-22 0 0,22 0 0,-1 0 15,1 0-15,-1 0 0,1 0 16,-1 0-16,-21 0 0,22-21 0,-22 21 16,22 0-16,-1-21 0</inkml:trace>
  <inkml:trace contextRef="#ctx0" brushRef="#br0" timeOffset="76203.28">24469 13441 0,'0'0'0,"-22"-21"16,1 21-16,0 0 15,0 0-15,0 0 0,0 0 0,-1 21 16,1 0-16,0 0 0,0 0 15,0 22-15,0-1 0,-1 0 16,1 1-16,0-1 0,21 0 0,0 22 16,0-22-16,0 1 0,0-1 15,0-21-15,0 21 0,0 1 0,21-22 16,0 0-16,1 0 0,-1 0 0,0 1 16,0-1-16,0-21 0,0 0 15,1 0-15,-1 0 0,0 0 0,0 0 16,0 0-16,0-21 0</inkml:trace>
  <inkml:trace contextRef="#ctx0" brushRef="#br0" timeOffset="76540.42">24955 13356 0,'0'0'0,"22"0"15,-1 0 1,0 21-16,0-21 0,0 22 16,0-1-16,1 0 0,-1 0 0,0 0 15,0 0-15,0 1 0,0 20 0,-21-21 16,0 21-16,0-20 16,0 20-16,0 0 0,-21 1 0,-21-1 15,21 0-15,-22 1 0,22-22 16,-21 21-16,0-21 0,20 22 0,-20-22 15,21 0-15,0 0 0,0 0 0,-1 0 16,1-21-16,21 22 0,21-44 63</inkml:trace>
  <inkml:trace contextRef="#ctx0" brushRef="#br0" timeOffset="76804">25866 13526 0,'0'0'16,"-22"0"-16,1-22 0,21 1 15,-21 21-15,0 0 0,21-21 16,0 0-1,0 42 48,0 0-63,0 0 16,-21-21-16,21 22 0,0-1 15</inkml:trace>
  <inkml:trace contextRef="#ctx0" brushRef="#br0" timeOffset="77035.87">25717 14097 0,'0'21'16,"0"-42"-16,0 63 0,0-20 15,0-1-15,0 0 0,0 0 16,-21 21-16,21-20 0,-21-1 0,21 21 15,-21-21-15,0 22 0,0-22 16,21 0-16,-22 21 0,1-21 0,-21 1 16,21-1-16,0 0 0,-22 0 0,22 0 15,-21 0-15,21-21 0,-22 22 16,1-22-16,21 0 0,-22 0 0</inkml:trace>
  <inkml:trace contextRef="#ctx0" brushRef="#br0">20574 6096 0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27T02:17:54.7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2476 2032 0,'0'0'0,"0"-21"0,0 0 16,0 0-16,0-1 0,0 1 0,0-21 15,0 21-15,0 0 0,0-22 16,0 22-16,-21 0 0,21-21 0,-21 20 16,0 1-16,21 0 0,0 0 15,-21 0-15,21 0 0,-21 21 16,21 21 15,0 0-31,0 0 0,0 21 0,0 1 16,0 20-16,-22 1 15,22-1-15,-21 1 0,0-1 0,0 22 16,21 0-16,-21-1 0,0 1 16,21 21-16,0 0 0,0-22 0,0 22 15,0-21-15,0 21 0,0 21 16,0-22-16,0 1 0,0 0 0,0 21 16,0-21-16,0 21 0,-22 0 15,1 0-15,0 21 0,21-21 0,-21 21 16,0 0-16,0 1 0,21-1 15,-22 0-15,1 0 0,0 0 0,0 0 16,21-21-16,-21 22 0,21-22 16,-21 0-16,21 21 0,0-21 15,-22 0-15,22 0 0,-21 0 16,21-21-16,0 21 0,-21 0 0,21-22 16,0 1-16,0 21 0,0-42 0,0 21 15,0-22-15,0 1 0,0 0 16,0-1-16,0-20 0,0-1 0,0 1 15,0-22-15,21 1 0,-21-1 16,21-21-16,-21 0 0,0-42 16,22 0-16,-1-43 0,-21 22 15,21-43-15,0 1 0,21-22 16</inkml:trace>
  <inkml:trace contextRef="#ctx0" brushRef="#br0" timeOffset="1634.17">2519 1545 0,'42'0'16,"-21"0"0,0 0-16,1-21 15,-1 21 1,0 0-16,0 0 0,0 0 0,0 0 16,22 0-16,-1 0 15,0 0-15,22 0 0,-1 0 0,1 0 16,21 0-16,-1 0 0,1 0 15,21 0-15,21 0 0,0 0 0,0 0 16,0 0-16,21 0 0,0 0 16,21 0-16,1 0 0,-1 0 0,0 0 15,22 0-15,-22 0 0,22 0 16,-1 0-16,-20 0 0,20 0 0,1 0 16,-1 0-16,1 0 0,-22 0 15,21 0-15,-20 0 0,-1-21 0,0 21 16,1 0-16,-1 0 0,-21 0 15,0 0-15,-21 0 0,0-21 16,22 21-16,-22 0 0,0 0 16,0 0-16,0 0 0,-22 0 0,1 0 15,0 0-15,-21 0 0,-1 0 16,1 0-16,-21 0 0,-1 0 0,1 0 16,-1 0-16,-21 0 0,-20 0 0,20 0 15,-21 0-15,0 0 0,0 21 16,1-21-16,-22 21 0,0 0 15,0 0-15,0 1 0,0-1 16,0 0-16,0 0 0,0 0 16,0 22-16,0-1 0,0-21 0,0 21 15,0 1-15,0-1 0,0 0 16,0 1-16,0 20 0,0-20 16,0 20-16,0 1 0,0-1 0,0 1 15,0 20-15,21 1 0,0 0 16,0-1-16,-21 1 0,21 0 0,0-1 15,-21 22-15,22 0 0,-22 0 0,21 0 16,-21-1-16,21 1 0,-21 21 16,0-21-16,0 21 0,0 0 0,0-21 15,0 21-15,0 0 0,0 0 16,0 0-16,0 0 0,0 0 16,0 21-16,0-21 0,0 0 0,0 0 0,0 0 15,0-21-15,21 21 16,0-21-16,-21 0 0,0-1 0,21 1 15,1-21-15,-22 21 0,21-22 0,-21 1 16,21 0-16,-21-1 0,21-20 0,-21-1 16,0 22-16,21-21 0,-21-1 15,21-21-15,-21 22 0,0-1 0,22-20 16,-22-1-16,0 0 0,0 1 0,0-1 16,0 0-16,0-20 0,0-1 15,-22 21-15,1-21 0,0 0 0,0 1 16,0-1-16,0 0 0,-1-21 15,-20 21-15,21 0 0,-21 0 0,20 1 16,-20-22-16,0 21 0,-1 0 16,1 0-16,21-21 0,-21 21 0,-1 0 15,1-21-15,0 22 0,20-1 0,-20 0 16,0-21-16,21 21 0,-22 0 0,1-21 16,0 21-16,-1 1 0,1-22 15,0 21-15,-1 0 0,-20-21 0,-1 21 16,1-21-16,-1 21 0,-20-21 0,-1 21 15,0-21-15,1 22 0,-1-22 0,-21 21 16,21-21-16,1 21 0,-22 0 16,21-21-16,-21 21 0,1-21 15,-1 21-15,-21-21 0,21 0 0,-21 0 16,0 0-16,-21 0 0,0 0 0,-22 0 16,1 0-16,0 0 0,-1 0 15,-20 0-15,-1 0 0,1 0 0,-1 0 16,1 22-16,-22-22 0,43 0 0,-22 0 15,1 21-15,20-21 0,22 0 0,-21 0 16,21 21-16,0-21 0,-1 0 16,1 0-16,21 0 0,0 0 0,21 0 15,1-21-15,-1 21 0,0-21 0,21-1 16,1 1-16,20 0 16,-21 0-16,43 21 0,-21-21 0,20 0 15,-20 21-15,20 0 0,22 0 0,-21-22 16,0 22-16,20 0 0,-20 0 15,21 0-15,0 0 0,0 0 0,-1 0 16,1 0-16,21-21 31,0 0-15,21 0-16</inkml:trace>
  <inkml:trace contextRef="#ctx0" brushRef="#br0" timeOffset="2615.52">3958 3175 0,'-21'-42'16,"21"21"-16,0-1 16,-21 22-16,21-21 0,0 0 15,0 0-15,-21 0 0,21 0 16,-22 21-16,22-22 0,0 1 16,-21 21-16,0 0 15,21 21 16,0 1-31,0-1 16,0 0-16,0 21 16,0 1-16,0-1 0,0 0 0,0 22 15,0-1-15,0 1 0,0-1 16,0 22-16,0-22 0,0 22 0,-21 0 16,21-1-16,-21 22 0,21-21 15,0 21-15,-21 0 0,-1-1 0,22 1 16,-21 21-16,21 106 15,0-127-15,0 0 0,0 21 0,0-21 16,0-22-16,-21 22 0,21 0 0,0 0 16,0-22-16,-21 1 0,21 0 15,-21-22-15,21 22 0,-21-22 0,-1 1 16,1 21-16,21-43 0,-21 21 16,0 1-16,0-22 0,0 22 15,-1-22-15,22 0 0,-21-20 0,21-1 16,-21 0-16,21 0 0,0 0 15,0-42 1,0 0-16,0-21 0,21-1 0,0 1 16,1-22-16,-1 1 0,0-1 15,0-20-15,0 20 0</inkml:trace>
  <inkml:trace contextRef="#ctx0" brushRef="#br0" timeOffset="4471.89">3958 3260 0,'0'0'0,"0"-21"16,0-1-16,0 1 15,0 0 17,0 0-17,21 21 16,0-21-31,1 21 16,-1 0-16,0 0 16,0 0-16,0 0 0,0-21 0,1 21 15,20 0-15,0 0 0,22 0 16,-1 0-16,1-22 0,20 22 0,1 0 16,21 0-16,-21 0 0,20 0 15,1 0-15,-21 0 0,21-21 0,0 21 16,21 0-16,-22 0 15,1 0-15,0 0 0,0 0 0,0 0 16,0 0-16,-1 0 0,-20 0 16,21 0-16,-21 0 0,-1 0 0,1-21 15,0 21-15,-22 0 0,22 0 0,-22 0 16,1 0-16,-22 0 0,0 0 16,22 0-16,-22 0 0,-21 0 0,22 0 15,-1 0-15,-21 0 0,22 0 16,-22 0-16,21 0 0,-21 0 0,0 0 15,1 0-15,-1 0 0,0 0 16,0 0-16,0 0 0,0 0 16,1 0-16,-1 0 15,-21 21-15,21-21 0,-21 21 16,21 1-16,-21-1 0,0 0 16,21 0-16,-21 0 0,21 22 15,-21-22-15,0 21 0,0 0 0,0-20 16,0 41-16,0-21 0,0 1 15,0-1-15,0 22 0,0-22 0,0 0 16,0 22-16,0-1 0,-21 1 16,21-1-16,0 1 0,0-1 0,0 1 15,0 20-15,0-20 0,0-1 0,0 1 16,0-1-16,0 1 0,0-1 16,21 1-16,-21 21 0,0-22 0,22 1 15,-22 20-15,0-20 0,0-1 16,0 1-16,0-1 0,0 1 15,0-1-15,0 1 0,0-1 0,0 22 16,0-22-16,0 1 0,0-1 0,0 1 16,0-1-16,0 1 0,0-22 15,0 22-15,0-22 0,0 22 0,0-22 16,0 21-16,0 1 0,0-22 16,0 1-16,0 20 0,0-21 0,0 1 15,0-1-15,0 0 0,0-20 0,0 20 16,0-21-16,0 21 0,-22-20 0,22-1 15,-21 0-15,21 0 16,-21 0-16,21 0 0,-21-21 16,0 22-16,0-22 0,-1 0 15,1 21-15,0-21 0,0 21 16,0-21-16,0 0 0,-1 0 0,1 0 16,0 0-16,-21 0 0,-1 0 0,1 0 15,0 0-15,-1 0 0,1 0 16,-21 0-16,20 0 0,-20 0 0,20 0 15,-20 0-15,21 0 0,-22 0 0,1 21 16,-1-21-16,1 0 0,-1 0 16,1 0-16,-22 0 0,0 0 0,1 0 15,-1 0-15,-21 0 0,0 0 16,0 21-16,1-21 0,-1 0 0,0 0 16,21 0-16,1 0 0,-1 0 15,0 0-15,22 0 0,-22 0 0,22 0 16,-1 0-16,-21 0 0,22 0 0,-22 0 15,22 0-15,-22 0 0,22 0 16,-1 0-16,-21-21 0,22 21 0,-1 0 16,1 0-16,21 0 0,-22 0 0,22 0 15,-1 0-15,22 0 0,-21 0 16,21 0-16,0 0 0,-1 0 0,1 0 16,0 0-16,0-21 156,0 21-141,0 0-15,21-21 16,0 0 0,-22 21-16,22-22 15,-21 1-15,21 0 0,-21 0 16,0 21 0,21-21-16,-21 21 46,0 0-30,-1 0 78,22-21-63,22-1-31,-1 1 0,0 0 16,0 0-16</inkml:trace>
  <inkml:trace contextRef="#ctx0" brushRef="#br0" timeOffset="8815.62">3556 720 0,'21'-21'16,"-21"-1"0,0 1-16,0 0 15,21 21-15,-21-21 0,0 0 16,0 0-16,0-1 16,0 1-16,0 0 0,0 0 15,-21 0-15,0 21 16,0 0-16,0 0 15,-1 0-15,1 0 0,-21 0 16,21 21-16,0-21 0,-22 21 16,22 0-16,0 0 0,0 1 0,0-1 0,21 0 15,0 0-15,0 0 16,0 0-16,0 1 0,0-1 16,21-21-1,0 0-15,0 0 16,0 0-16,0 0 0,22-21 15,-22-1-15,21 1 0,1 21 0,-1-21 16,0-21-16,1 21 0,-1-1 16,-21 1-16,21 0 0,-20 0 0,20 0 15,-21 0-15,0-1 0,-21 1 16,21 21-16,-21 21 31,0 1-31,0-1 0,0 0 16,0 21-16,0-21 0,0 22 15,-21-1-15,21 22 0,-21-22 0,21 21 16,0 1-16,-21-1 0,0 1 16,21-1-16,-21-20 0,21 20 0,-22 1 15,22-22-15,-21 22 0,0-22 16,21 0-16,-21 22 0,0-22 0,21 0 16,-21-20-16,21 20 0,-22-21 15,1 21-15,21-20 0,-21-22 0,0 21 16,0-21-16,0 0 15,-1 0-15,-20-21 0,21-1 16,0-20-16,-22 21 0,22-21 0,0 20 16,-21-20-16,21 0 0,-1-1 15,1 1-15,0 0 0,21-1 0,0-20 16,-21 21-16,21-1 0,0 1 16,0 0-16,21-1 0,0 1 15,0 21-15,22-22 0,-1 1 0,0 21 16,22-21-16,-1 20 0,1 1 15,-1-21-15</inkml:trace>
  <inkml:trace contextRef="#ctx0" brushRef="#br0" timeOffset="10137.87">4170 508 0,'0'21'15,"-21"0"-15,-1 1 16,22-1-16,-21 0 0,21 21 0,0-21 15,-21 1-15,21 20 0,-21-21 16,21 21-16,0-20 0,0 20 16,0-21-16,0 0 0,0 0 0,0 1 15,21-22-15,0 0 16,0 0-16,1 0 16,-1 0-16,0 0 0,0 0 0,-21-22 15,21 1-15,-21 0 0,21 0 16,-21 0-16,0 0 0,0-22 15,0 22-15,0 0 0,0-21 0,-21 20 16,0 1-16,21 0 0,-21 0 16,0 0-16,0 21 0,-1 0 0,22-21 15,-21 21-15,0 0 0,42 0 47,0 0-47,1 0 0,-1 0 16,0 0-16,21 0 0,-21 0 15,22 0-15,-22 0 0,21-22 16,-21 22-16,22 0 0,-22 0 0,0 0 16,21 0-16,-20 0 0,-1 0 15,0 0-15,-21 22 16,0-1 0,0 0-16,0 0 0,-21 0 15,21 0-15,-21 1 0,-1-1 16,22 0-16,-21 0 0,21 0 15,0 0-15,0 1 16,0-1-16,21-21 16,1 0-16,-1 0 15,0 0-15,0 0 0,0 0 0,0 0 16,-21-21-16,22 21 0,-1-22 16,0 1-16,0 0 0,-21 0 15,0 0-15,0 0 0,0-1 16,0 1-16,0 0 0,-21 0 0,0 0 15,0 0-15,-1-1 16,1 22-16,0 0 0,0 0 0,0 0 31,42 0-15,0 22-16,0-22 0,0 0 16,1 0-16,20 0 0,-21 0 15,21 0-15,-20 0 0,20 0 16,0 0-16,1 0 0,-1 0 0,0-22 15,-21 22-15,22 0 0,-22-21 16,21 0-16,-21 21 0,1 0 0,-22-21 16,21 21-16,-42 0 31,-1 0-31,1 21 16,0 0-16,0 0 0,0-21 0,0 22 15,-1-1-15,-20 0 0,21 0 16,21 0-16,-21 0 0,21 1 15,0-1-15,0 0 16,21-21 0,0 0-16,0 0 15,0 0-15,1 0 0,-1 0 16,0-21-16,0 0 0,0 21 16,0-22-16,1 1 0,-1 21 15,-21-21-15,21 0 0,0 0 16,-21 0-16,0-1 15,-21 44 17,21-1-32,0 0 15,-21 0-15,21 21 16,-21 1-16,21-1 0,0 0 0,-22 22 16,22-22-16,-21 22 0,21-1 15,0 1-15,0 20 0,0-20 0,0-1 16,0 1-16,0-1 0,0-20 0,0 20 15,0 1-15,0-1 0,0 1 16,0-1-16,0-20 0,-21-1 0,0 0 16,0 1-16,0-1 0,-1 0 15,1-21-15,0 1 0,0-1 16,-21 0-16,20 0 0,-20-21 0,21 0 0,-21 0 16,20 0-16,-20 0 0,21 0 15,-21-21-15,-1 0 0,22 0 16,-21-1-16,21-20 0,-1 21 0,-20-43 15,21 22-15,0 0 0,0-22 16,21 1-16,0-1 0,0 1 0,0 20 16,0-20-16,0 21 0,21-1 15,0-20-15,0 20 0,21 1 0,1 0 16,-22-1-16,42-20 0</inkml:trace>
  <inkml:trace contextRef="#ctx0" brushRef="#br0" timeOffset="10432.7">5503 254 0,'0'21'31,"0"0"-31,0 1 0,0-1 0,0 0 16,0 21-16,0-21 0,0 22 15,-21-22-15,21 21 0,-21-21 0,0 22 16,21-22-16,0 21 16,0-21-16,-21 1 0,21-1 0,-22 0 0,22 0 15,0 0-15,0 0 16,0 1-16,0-1 16,22-21-1,-1-21-15,0-1 16,0 1-16</inkml:trace>
  <inkml:trace contextRef="#ctx0" brushRef="#br0" timeOffset="10792.49">5588 614 0,'0'21'16,"0"0"-1,21-21 16,0 0-31,0 0 16,1 0-16,-1 0 0,0 0 0,0 0 16,0-21-16,0 0 0,1 21 15,-1-21-15,0 21 0,0-21 0,-21-1 16,0 1-16,-21 21 16,0 0-1,-22 0-15,22 0 0,0 0 16,-21 0-16,21 21 0,-22 1 15,22-1-15,0 0 0,0 0 16,0 0-16,21 0 0,0 1 0,0-1 16,0 0-16,0 0 0,0 0 15,0 0-15,0 1 0,0-1 16,21-21-16,0 0 0,0 0 16,0 0-16,22 0 0,-22 0 0,21 0 15,-21 0-15,22 0 0</inkml:trace>
  <inkml:trace contextRef="#ctx0" brushRef="#br0" timeOffset="11107.31">6117 635 0,'0'21'16,"0"0"-1,0 1-15,0-1 31,21-21-15,0 0-16,1 0 16,-1-21-16,-21-1 15,0 1 1,0 0-16,0 0 16,-21 21-16,-1 0 15,1 0-15,0 0 16,0 0-1,21 21-15,21-21 32,0 0-32,0 0 15</inkml:trace>
  <inkml:trace contextRef="#ctx0" brushRef="#br0" timeOffset="11392.15">6858 466 0,'0'0'0,"0"-21"0,-21-1 16,0 22-16,-1 0 15,1 0-15,0 0 0,0 0 0,0 0 16,0 0-16,-1 0 0,1 22 16,0-1-16,0 0 0,0 0 0,0 21 15,-1-20-15,22-1 0,-21 0 16,21 0-16,-21 21 0,21-20 0,0-1 15,0 0-15,0 0 0,0 0 16,0 0-16,0 1 0,21-1 0,0-21 16,-21 21-16,22-21 15,20 0-15,-21 0 0,21 0 0,-20 0 16,20 0-16,-21-21 0,21 21 16,1-21-16</inkml:trace>
  <inkml:trace contextRef="#ctx0" brushRef="#br0" timeOffset="12255.65">7154 593 0,'0'0'0,"0"-21"0,0-1 16,0 1 0,-21 21-1,0 0-15,0 0 0,0 0 0,-1 21 16,1-21-16,21 22 0,-21-1 0,0 0 16,0 0-16,21 0 15,-21 0-15,21 1 0,0-1 16,0 0-16,0 0 0,0 0 15,21 0-15,0-21 16,64 22 0,-85-44-1,21 22-15,-21-21 0,0 0 16,0 0-16,0 0 0,0 0 16,0-1-16,0 1 0,0 0 15,0 0-15,21 0 0,-21 0 0,21-1 16,-21 1-16,21 0 15,0 21-15,1 0 16,-1 0-16,0 0 16,0 0-16,0 21 0,-21 0 15,21 1-15,-21-1 16,22 0-16,-22 0 0,21 0 0,-21 0 16,0 1-16,0-1 0,0 0 0,0 0 15,0 0-15,0 0 0,0 1 16,-21-22 15,21-22-15,0 1-1,0 0-15,0 0 0,0 0 16,0 0-16,21-1 0,0 1 16,-21 0-16,21 0 0,0 0 0,0 0 15,1-1-15,-1 1 0,0 21 16,0 0-16,-21-21 0,21 21 0,0 0 15,1 0-15,-22 21 16,0 0-16,21 1 0,-21-1 16,0 0-16,0 0 0,0 0 15,21 0-15,-21 1 0,0-1 0,0 0 16,0 0-16,0 0 16,-21-21-16,0 0 15,-1 0 1,22-21-16,0 0 15,0 0-15,0 0 0,0-1 16,22 1-16,-1 0 0,21-21 16,-21 21-16,22-22 0,-22 22 0,21 0 15,0-21-15,1 20 0,-1 1 16,-21 21-16,0-21 0,22 21 0,-22 0 16,0 21-1,-21 0-15,0 1 0,0-1 0,0 0 16,0 21-16,0-21 15,-21 1-15,0 20 0,21-21 0,-21 0 16,-1 22-16,1-22 0,21 0 0,-21 0 16,0 0-16,21 0 0,-21 1 15,0-1-15,-1-21 0,22 21 0,-21 0 16,0-21-16</inkml:trace>
  <inkml:trace contextRef="#ctx0" brushRef="#br0" timeOffset="12976.24">4932 2688 0,'-43'85'31,"43"-64"-15,-21 21-16,0-20 0,21-1 0,-21 0 16,21 21-16,0-21 0,-21 1 0,21-1 15,-21 0-15,21 0 16,0 0-16,0 0 15,0-42 17</inkml:trace>
  <inkml:trace contextRef="#ctx0" brushRef="#br0" timeOffset="13244.09">4911 2688 0,'0'-21'0,"21"21"32,0 0-32,0 0 0,0-21 0,0 21 15,1 0-15,-1 0 0,0 0 16,0 0-16,0 0 0,0 0 0,1 0 15,-1 0 1,0 0-16</inkml:trace>
  <inkml:trace contextRef="#ctx0" brushRef="#br0" timeOffset="13447.97">4868 2921 0,'21'21'16,"1"-21"-16,-1 0 16,0 0-16,0 0 15,0 0-15,0 0 0,1 0 16,-1 0-16,-21-21 0,21 21 15,0-21-15</inkml:trace>
  <inkml:trace contextRef="#ctx0" brushRef="#br0" timeOffset="13927.55">5270 2879 0,'0'-21'16,"0"-1"-16,0 1 15,0 0 1,22 21 0,-22-21-1,21 21-15,0 0 0,0 0 16,0 0-16,-21 21 15,21-21-15,1 21 0,-22 0 16,0 1-16,0-1 0,0 0 16,0 0-16,0 0 15,0 0-15,0 1 0,0-1 16,0 0-16,0 0 16,-22-21-16,1 0 15,0 0 1,21-21-1,0 0-15,0 0 16,0-1 0,0 1-16,0 0 0,0 0 15,21 0-15,-21 0 0,21-1 16,1 22-16,-22-21 0,21 0 16,0 0-16,0 21 0,0 0 15,0-21-15,1 21 0,-1 0 16,21 0-16,-21 0 0</inkml:trace>
  <inkml:trace contextRef="#ctx0" brushRef="#br0" timeOffset="14483.23">5927 2752 0,'0'0'0,"0"-21"0,0-1 16,0 1-16,0 0 16,0 0-16,-22 0 15,1 21-15,0 0 16,0 0-16,0 0 0,0 0 16,-1 21-16,1 0 0,0 0 0,0 0 15,0 1-15,0-1 0,-1 0 16,1 0-16,21 0 0,0 0 15,-21 22-15,21-22 0,0 0 16,0 0-16,0 0 0,0 1 16,0-1-16,21-21 15,0 0 1,1 0-16,-1 0 0,0-21 16,0-1-16,0 22 0,0-21 15,1 0-15,-1 0 0,0 0 0,0 0 16,0-1-16,-21 1 0,0 0 15,0 0-15,21 0 0,-21 0 16,0-1-16,22 22 0,-22 22 31,0-1-15,-22 0-16,22 0 16,0 0-16,0 0 0,0 1 15,0-1-15,0 0 0,0 0 16,22-21-1,-22 21-15,21-21 16,0 0-16,0 0 16,0 0-16,0-21 0,1 21 15</inkml:trace>
  <inkml:trace contextRef="#ctx0" brushRef="#br0" timeOffset="15195.83">6138 2646 0,'0'21'32,"0"0"-32,0 0 15,0 1-15,-21-1 0,21 0 16,0 0-16,0 0 0,0 0 0,-21 1 16,21-1-1,0 0-15,0 0 0,-21-21 16,21 21-16,0-42 47,0 0-47,0 0 15,0 0-15,21 21 0,-21-22 16,21 1-16,-21 0 0,21 0 0,-21 0 16,0 0-16,21-1 0,1 1 15,-22 0-15,0 0 0,21 21 0,0-21 16,0 21-16,-21-21 15,21 21-15,0 0 16,-21 21-16,0 0 16,0 21-16,0-21 0,0 1 15,0-1-15,0 0 0,0 0 0,0 0 16,0 0-16,0 1 0,0-1 16,0 0-16,0 0 0,0 0 15,22-21 16,-1-21-15,-21 0 0,0 0-16,21 0 0,0-1 15,0 22-15,0-21 0,1 0 16,-22-21-16,21 21 0,21-1 0,-21 1 16,0 0-16,1 21 0,-1-21 15,0 0-15,21 21 0,-21 0 16,1 0-16,-1 21 15,-21 0-15,0 0 0,0 0 16,0 1-16,0-1 0,0 0 0,0 0 16,0 0-16,-21 0 15,21 1-15,-22-22 0,22 21 0,0-42 78,22 21-78,-22-22 0</inkml:trace>
  <inkml:trace contextRef="#ctx0" brushRef="#br0" timeOffset="15631.57">6794 2773 0,'22'0'15,"-1"0"1,0 0-16,-21-21 15,21 21-15,0 0 16,0-21-16,1 21 0,-1 0 16,-21-22-16,21 1 0,0 0 15,-21 0 1,-21 21 15,0 0-31,0 0 0,-1 21 16,1 0-16,0 0 15,0 1-15,0-1 0,0 0 0,21 0 16,0 0-16,0 0 0,0 1 16,0-1-16,0 0 15,21-21 1,0 0 0,0 0-16,0 0 0,0 0 0,1 0 15,20 0-15,-21 0 0,0 0 0,0 0 16,1-21-16,-1 21 0,0 0 15,-21-21-15,21 21 0,-21-22 16</inkml:trace>
  <inkml:trace contextRef="#ctx0" brushRef="#br0" timeOffset="22892.56">4932 4255 0,'0'-22'0,"0"1"15,0 0 1,0 0-1,0 0 1,0 42 15,0 0-31,0 0 0,0 0 16,0 1-16,-21 20 0,21-21 16,-22 21-16,22 1 0,-21-1 0,21 0 15,0 1-15,0-1 16,0 22-16,-21 20 0,21-20 0,-21 20 0,21 1 15,-21-21-15,21 20 16,-21 1-16,-1 0 0,22-1 0,-21 1 16,21 0-16,0-22 0,-21 22 0,21-22 15,-21 1-15,21-1 0,-21 1 16,21-1-16,0-20 0,0-1 0,0 0 16,0 1-16,0-1 0,0 0 15,0 1-15,-21-22 0,21 21 0,0-21 16,0 0-16,0 1 0,0-1 0,0 0 15,0 0-15,0-42 47,0 0-47,0 0 16,0-1-16,0 1 0,0-21 0,0 21 16,21-22-16</inkml:trace>
  <inkml:trace contextRef="#ctx0" brushRef="#br0" timeOffset="24084.91">5016 4445 0,'0'0'15,"-21"0"1,42 0 31,1 0-32,-1 0-15,0-21 0,0 21 0,0 0 16,0 0-16,22 0 0,-22 0 0,0 0 16,21-21-16,1 21 0,-1 0 15,22 0-15,-22 0 0,21-21 0,1 21 16,-1 0-16,1 0 0,-1 0 15,22 0-15,-21-22 0,-1 22 0,1 0 16,20 0-16,-20-21 0,-22 21 16,22 0-16,-1 0 0,1 0 15,-1 0-15,-21 0 0,22 0 16,-22 0-16,1 0 0,-1 0 0,0 0 16,-21 0-16,22 0 0,-22 0 0,0 0 15,0 0-15,0 0 0,1 0 16,-1 0-16,0 0 0,0 0 15,-21 21-15,21-21 0,0 0 16,-21 22-16,22-22 0,-1 21 16,-21 0-16,0 0 15,21 0-15,-21 0 16,0 1-16,0-1 16,0 0-1,0 0-15,0 0 0,0 0 0,0 1 16,0 20-16,0-21 0,-21 21 15,21 1-15,0-1 0,0 0 0,0 1 16,-21 20-16,21-20 0,0-1 16,0 0-16,-22 22 0,22-22 0,0 0 15,0 22-15,0-22 0,0 1 0,0 20 16,0-21-16,0 22 0,0-22 16,0 22-16,0-22 0,0 0 0,0 22 15,0-22-15,0 1 0,0-1 16,-21 0-16,21-21 0,-21 22 0,21-1 15,-21-21-15,21 0 0,-21 22 16,0-22-16,21 21 0,-22-21 16,1 1-16,0-1 0,21 21 0,-21-21 15,0 0-15,21 1 0,0 20 0,-21-21 16,-1 0-16,1 0 0,21 1 16,0-1-16,-21-21 0,0 21 0,21 0 15,-21 0-15,0-21 0,21 21 0,-22 1 16,1-22-16,21 21 0,-21-21 15,0 21-15,0-21 0,0 21 16,-1-21-16,1 0 0,21 21 0,-21-21 16,0 0-16,0 0 0,0 0 15,-1 21-15,1-21 0,-21 0 16,21 0-16,-22 0 0,1 0 0,0 0 16,-1 0-16,-20 0 0,-1 0 15,1 0-15,-1 0 0,-20-21 0,-1 21 16,22 0-16,-1 0 0,-21-21 0,22 21 15,-1 0-15,1 0 0,21-21 16,-22 21-16,1 0 0,20 0 0,-20-21 16,20 21-16,1 0 0,0 0 15,-1 0-15,1 0 0,0 0 0,21-21 16,-22 21-16,22 0 0,0 0 16,21-22-1,0 1 1,0 0-16,0 0 15,0 0-15,21 0 0,-21-1 16,21-20-16,0 21 0</inkml:trace>
  <inkml:trace contextRef="#ctx0" brushRef="#br0" timeOffset="24647.61">5207 3958 0,'0'0'0,"-21"21"32,21 1-32,0-1 0,0 0 15,0 21-15,0-21 0,0 1 16,0-1-16,0 0 0,0 0 15,0 21-15,0-20 0,0-1 16,0 0-16,0 0 0,0 0 16,0 0-1,0-42 17</inkml:trace>
  <inkml:trace contextRef="#ctx0" brushRef="#br0" timeOffset="24880.48">5186 3958 0,'0'0'0,"0"-21"32,0 0-32,21 21 15,0 0-15,-21-21 16,21 21-16,0 0 0,1 0 15,-1 0-15,0 0 0,0 0 16,0 0 0,0 0-1,-21 21 1</inkml:trace>
  <inkml:trace contextRef="#ctx0" brushRef="#br0" timeOffset="25075.36">5122 4106 0,'0'0'0,"0"22"0,0-1 16,21-21-1,1 0-15,-1 0 16,0 0-16,0 0 16,0 0-16,0 0 15,1 0-15,-1-21 0,0 21 16,0-22-1,0 22-15</inkml:trace>
  <inkml:trace contextRef="#ctx0" brushRef="#br0" timeOffset="25488.13">5376 4106 0,'21'0'47,"1"0"-47,-1 0 16,0 0-1,0 0-15,0 0 16,0 22-16,-21-1 16,0 0-16,0 0 0,0 0 15,0 0-15,0 1 0,0-1 16,0 0-16,0 0 15,0-42 32,0 0-31,0 0-16,0-1 16,0 1-16,0 0 0,22 0 15,-22 0-15,21 0 0,-21-1 16,21 1-16,0 21 15,0-21-15,0 21 16,1 0-16,-1 0 0,0 0 16,0 0-16,0 0 15</inkml:trace>
  <inkml:trace contextRef="#ctx0" brushRef="#br0" timeOffset="26724.44">5969 4106 0,'0'0'0,"21"0"0,0 0 16,-21-21-16,0 0 16,0 0-16,0 0 15,0 0-15,0-1 16,-21 22-16,0 0 16,0 0-16,0 0 15,-1 0-15,1 0 0,21 22 0,-21-1 16,0-21-16,21 21 0,-21 0 0,21 0 15,0 0-15,0 1 16,0-1-16,0 0 0,0 0 16,0 0-1,21-21 1,0 0-16,0 0 0,0 0 16,1-21-1,-1 0-15,0 0 0,-21 0 16,0-1-16,21 1 15,-21 0-15,0 0 0,0 0 16,0 42 31,0 0-47,0 0 16,0 0-16,0 1 0,0-1 15,0 0-15,0 0 16,21-21-16,-21 21 15,21-21-15,1 0 16,-1 0-16,0 0 0,0-21 16,-21 0-16,21 21 15,-21-21-15,21 0 0,-21-1 16,0 1-16,22 0 0,-22 0 0,0 0 16,0 0-16,0-1 31,0 44-16,0-1-15,0 0 16,0 0-16,0 0 16,-22 0-16,22 1 0,0-1 15,-21 0-15,21 0 16,0-42 31,21 0-47,-21 0 15,0-1-15,22 1 0,-1 0 16,-21 0-16,0 0 16,21 21-16,0 0 31,-21 21-31,0 0 16,0 0-1,0 0-15,0 1 0,21-22 16,-21 21-16,0 0 15,21-21 1,1 0 0,-1 0-1,0-21-15,-21 0 0,21 21 0,0-22 16,-21 1-16,21 0 0,1 21 16,-22-21-16,0 0 0,21 21 0,0-21 15,-21 42 16,0 0-31,0 0 16,0 0-16,0 0 0,0 1 16,0-1-16,0 0 15,21-21 1,0 0 0,0 0-16,1 0 0,-1 0 0,0 0 15,0 0-15,0-21 16,0 21-16,1-21 0,-22-1 15,21 1-15,-21 0 0,0 0 16,0 0-16,0 0 0,0-1 16,0 1-16,-21 21 31,21 21-15,0 1-16,0-1 0,0 0 15,0 0-15,0 0 0,0 0 31,21-21-31,0 0 0,0 0 16,0 0-16,0 0 16,1 0-16</inkml:trace>
  <inkml:trace contextRef="#ctx0" brushRef="#br0" timeOffset="27272.13">5440 5101 0,'0'21'0,"0"1"16,0-1-16,0 21 0,0-21 15,-21 22-15,-1-22 0,22 21 0,-21 0 16,0-20-16,21 20 0,-21 0 15,0 22-15,0-22 0,-1 0 16,1 1-16,0-1 0,0-21 0,0 22 16,21-22-16,0 21 0,-21-21 15,21 0-15,0 1 0,21-22 32,-21-22-32</inkml:trace>
  <inkml:trace contextRef="#ctx0" brushRef="#br0" timeOffset="27908.76">5397 5144 0,'43'0'16,"-22"0"-16,0 0 15,21 0-15,1 0 0,-1 0 16,0 0-16,1 0 0,20 0 0,-20 0 16,20 0-16,-21 0 0,22-22 0,-22 1 15,22 21-15,-22 0 0,0 0 16,-20-21-16,20 21 0,-21 0 0,0 0 16,0 0-16,1 0 15,-1 0 1,-21 21-16,0 0 0,0 1 15,0-1-15,21-21 16,-21 21-16,0 0 0,0 0 0,0 0 16,21-21-16,-21 22 0,0-1 15,21 0-15,-21 0 0,0 0 0,0 0 16,0 1-16,0 20 0,0-21 16,0 0-16,0 22 0,21-22 0,-21 21 15,0 0-15,22 1 0,-22-22 16,0 21-16,0 1 0,21-1 15,-21-21-15,0 21 0,21-20 0,-21 20 16,0-21-16,0 0 0,0 0 16,-21 1-16,0-1 0,-1 0 0,1 0 15,0-21-15,-21 21 0,-1-21 0,1 21 16,0-21-16,-22 0 0,-20 0 16,20 22-16,-21-22 0,-20 0 0,20 0 15,0 0-15,22 0 0,-22 0 16,22 0-16,-1 0 0,22 0 0,-22 0 15,22 0-15,0-22 0,20 22 0,1 0 16,0-21-16,0 21 0,21-21 16,0 0-16,0 0 15,21 0 1,-21-1-16,21 22 0,0-21 16,1 0-16,-1 0 0,-21 0 0,21 0 15,0-1-15</inkml:trace>
  <inkml:trace contextRef="#ctx0" brushRef="#br0" timeOffset="28504.56">5588 5588 0,'0'0'0,"0"21"47,0 0-47,0 1 15,0-1-15,0 0 0,-21 0 16,21 0-16,0 0 0,0 1 0,0-1 16,0 0-16,0 0 0,0 0 15,0 0-15,-21 1 0,21-1 16,0-42 31,0-1-32,0 1-15,21 0 0,-21 0 0,0 0 16,0-22-16</inkml:trace>
  <inkml:trace contextRef="#ctx0" brushRef="#br0" timeOffset="28992.28">5588 5525 0,'21'0'47,"0"0"-47,0 0 16,1 0-16,-1 0 0,0 0 16,21 0-16,-21 0 0,22 0 0,-22 0 15,0 0-15,21 0 0,1 0 0,-22 0 16,21 0-16,-21 0 15,22 0-15,-22 0 0,21 0 0,-21 0 16,1 0-16,-1 0 0,0 0 0,-21 21 16,21 0-16,-21 0 15,0 0-15,0 0 16,0 1-16,0-1 16,0 0-16,0 0 0,0 0 15,0 0-15,0 1 0,0-1 16,0 0-16,0 0 0,0 0 0,0 0 15,0 1-15,0-1 0,0 0 16,0 0-16,0 0 16,-21 0-1,0-21 1,0 0-16,-1 0 0,1 0 16,0 0-16,0 0 0,-21 0 0,-1 0 15,1 0-15,0 0 0,-22 0 16,22 0-16,-1 0 0,1 0 0,0 0 15,-1 0-15,22 0 0,0-21 0,0 21 16,0 0-16,0 0 0,21-21 16,0 0-16,0 0 15,21 21-15,0-21 0</inkml:trace>
  <inkml:trace contextRef="#ctx0" brushRef="#br0" timeOffset="30312.48">5736 5715 0,'0'0'0,"0"-21"15,-21 21-15,21-21 16,0 0 0,21 21-16,0 0 0,0 0 15,22-22-15,-22 22 0,21 0 0,-21 0 16,22-21-16,-22 21 0,0 0 0,21 0 15,-20 0 1,-44 0 0,1 0-1,0 0-15,-21 0 0,-1 0 0,1 0 16,0 0-16,-1 0 0,1 0 16,0 21-16,21-21 0,-1 0 0,1 0 15,21 22-15,21-1 16,1-21-1,-1 0-15,21 0 0,0 0 0,-20 0 16,20 0-16,0 0 0,1 0 16,-22 0-16,0 0 0,21 0 0,-21 0 15,-21-21 1,-21 21 0,0 0-16,0 0 0,-21 0 0,-1 0 15,22 0-15,-21 0 0,-1 0 16,1 0-16,21 0 0,0 0 0,0 21 15,21 0-15,21 0 16,0-21 0,21 0-16,-21 0 0,22 0 0,-22 21 15,21-21-15,-21 0 0,1 0 16,-1 0-16,0 0 0,0 0 16,-42 0 15,0 0-31,0 0 0,-22 0 0,1 0 15,21 21-15,-22-21 0,22 0 16,-21 0-16,21 0 0,21 22 16,0-1-1,21-21-15,0 0 16,0 0-16,22 0 0,-22 21 16,21-21-16,-21 0 0,0 0 0,1 0 15,-1 0-15,0 0 0,0 0 0,0 0 16,-42 0-1,0 0 1,-21 0-16,20 0 0,-20 0 16,21 0-16,-21 0 0,20 0 15,1 0-15,0 0 0,0 21 0,21 0 32,21-21-32,0 0 15,22 0-15,-22 0 0,0 0 0,21 0 16,-21 0-16,22 0 0,-22 0 15,0 0-15,0 0 0,0 0 0,1 0 16,-1 0-16,-42 0 31,-1 21-31,1-21 16,0 0-16,0 0 0,0 0 16,0 0-16,21 22 0,-22-22 15,22 21 1,22-21-1,-1 0-15,0 0 0,0 0 0,0 0 16,0 0-16,1 0 16,-1 0-16,0 0 0,0 0 15,0 0-15,-21-21 16,0-1 0,0 1-1,-21 21-15,0 0 0,0 0 16,0 0-16,-1 0 0,1 0 0,0 0 15,0 0-15,0 0 0,0 0 0,21 21 16,0 1 0,21-22-1,0 0-15,0 0 16,0 0-16,0 0 0,1 0 16,-1 0-16,0 0 0,0 0 15,0 0 1,-21-22-16,21 22 0,-21-21 15,0 0 1,-21 21 0,0 0-16,0 0 15,0 0 1,0 0 0,21-21 15,0 0-31</inkml:trace>
  <inkml:trace contextRef="#ctx0" brushRef="#br0" timeOffset="34212.01">7218 1503 0,'-21'0'109,"21"21"-77,0 0-32,0 0 15,0 1 1,0-1 0,21-21 15,0 0-31,0 0 0,0-21 15,-21-1-15,21 1 16,1 0-16,-22 0 16,0 0-16,0 0 15,-22 21 1,1-22-16,0 22 0,0 0 16,0 0-16,0 0 0,-1 0 15,22 22 1,-21-1-16,0 0 0,21 0 15,0 0 1,0 0-16,0 1 16,21-22-16,0 0 0,-21 21 15,22-21-15,-1 0 0,0 0 16,0 0-16,0 0 0,0 0 16,1 0-16,-1-21 0,-21-1 15,21 22-15,-21-21 0,21 21 16,-21-21-16,0 0 15,0 0-15,0 0 16,-21 21 0,0 0-16,0 0 0,-1 0 15,1 0-15,0 0 0,0 21 16,0-21-16,21 21 0,-21 0 16,21 0-16,0 0 15,0 1-15,0-1 16,0 0-16,21-21 15,0 0 1,0 0 0,-21-21-1,21 21-15,-21-21 16,0-1-16,0 1 16,0 0-16,0 0 15,0 0 1,0 0 15,21 21-15,1-22-1,-1 22-15,0 0 16,0 0 0,0 0-16,0 0 0,1 0 15,-1 0-15,0-21 16,0 21-16,0 0 0,0 0 0,1 0 15,-1 0-15,21 0 0,-21 0 16,0 0-16,22 0 0,-22 0 0,0 0 16,21 0-16,-20-21 0,20 21 15,-21 0-15,21 0 0,-20 0 0,20 0 16,-21 0-16,0 0 0,22 0 16,-22 0-16,0 0 0,21 0 0,-21 0 15,1 0-15,-1 0 0,0 0 16,0 0-16,21 21 0,-20-21 15,-1 0-15,0 21 0,0-21 16,0 0-16,0 22 0,1-22 0,-1 0 16,0 21-16,0-21 0,0 21 0,0-21 15,1 21-15,-1 0 16,0 0-16,0-21 0,0 22 16,0-1-16,1 0 0,-1 0 15,-21 0-15,0 0 0,21 1 16,-21-1-16,21 0 0,-21 0 0,0 0 15,0 0-15,0 1 16,0-1-16,0 0 0,0 0 0,0 0 16,0 0-16,0 1 0,0-1 15,0 0-15,0 0 16,0 0-16,0 0 0,0 1 0,21-1 16,-21 0-16,0 0 15,0 0-15,0 0 0,0 1 16,0-1-16,0 0 0,0 0 15,0 0-15,0 0 0,0 1 16,0-1-16,-21 0 0,21 0 0,-21 0 16,21 0-16,-21 1 0,0-1 15,21 0-15,-22 0 0,1-21 0,21 21 16,-21 0-16,0 1 0,0-1 16,21 0-16,-21 0 0,-1 0 15,1 0-15,0 1 0,0-22 16,0 21-16,21 0 0,-21 0 0,-1-21 15,1 21-15,0 0 0,0-21 0,21 22 16,-21-22-16,0 21 0,-1 0 16,1-21-16,21 21 0,-21-21 0,0 21 15,0-21-15,0 21 0,-1-21 16,1 22-16,0-22 0,-21 21 0,21-21 16,-1 21-16,1-21 0,0 21 15,0-21-15,0 0 0,0 0 0,-1 21 16,1 0-16,0-21 0,0 22 15,0-22-15,0 0 16,21 21-16,-22-21 0,1 0 0,0 21 16,0 0-1,0-21-15,0 21 0,21-42 94,21 0-78,-21 0-16,21 21 0,0-21 15,-21-1-15,21 22 16,-21-21-16,21 0 0,1 0 0,-22 0 16,21 0-16,-21-1 0,21 1 0,0 0 15,-21 0-15,0 0 0,21 0 16,-21-1-16,21 22 0,-21-21 15,22 21-15,-22-21 16,21 21 15,-21 21 1,0 0-32,0 1 0,0-1 15,-21 0-15,-1 0 16,22 0-16,-21 0 15,0 1-15,0-22 0,21 21 0,-21 0 16,0 0-16,-1-21 0,22 21 16,-21 0-16,21 1 0,-21-1 15,0 0-15,0-21 0,21 21 0,-21 0 16,21 0-16,-22 1 16,22-1-1,-21 0-15,42-21 78,1-21-78,-1 21 0,0 0 16,0 0-16,0-21 0,0 21 0,22 0 16,-22 0-16,21-22 0,-21 22 15,22 0-15,-1 0 0,-21-21 0,22 21 16,-22 0-16,21 0 0,-21 0 15,0 0-15,1 0 0,-1 0 0,0 0 16,0 0 0,0 0-16,-42 0 62,0 0-62,21 21 16,-21-21-16,0 0 0,-1 0 15,1 0-15,0 0 0,0 0 16,0 0-16,0 0 0,-1 0 0,1 0 16,0 0-16,-21 0 0,21-21 15,-1 21-15,1 0 0,0 0 0,-21 0 16,21-21-16,-1 21 0,1 0 16,0 0-16,-21 0 0,21 0 15,-1 0-15,1 0 16,0 0-16,0 0 0,0 0 0,0 0 15,-1 0-15,1 0 16,0 0-16,21-21 78,0 0-78,21 0 16,0 21-16,-21-22 15,22 1-15,-1 0 0,0 0 0,0 0 16,0 0-16,22-22 0,-22 22 0,0 0 16,21 0-16,-21 0 0,1 21 15,-1-22-15,0 1 0,0 21 0,0-21 16,0 21-16,1 0 31,-1 0-15,-21 21-1,0 0-15,0 1 16,-21-1-16,-1 0 16,1 0-16,0 0 0,0 0 15,0 1-15,0-1 16,-1 0-16,1 0 0,0 0 16,21 0-16,-21-21 0,21 22 15,-21-1-15,21 0 0,-21-21 0,21 21 16,0 0-16,-22 0 0,1 1 15,42-22 48,1 0-47,-1 0-16,0 0 0,0-22 15,21 22-15,1 0 0,-1 0 16,0 0-16,1 0 0,-1 0 0,22 0 15,-22 0-15,0 0 0,22 0 16,-22 0-16,-21 0 0,22 0 0,-1 0 16,-21 0-16,0 0 0,0 0 0,1 0 15,-1 0-15,0 0 0,-42 0 63,0 0-63,-1 0 15,1 0-15,-21 0 16,21 0-16,-22 0 0,1 0 0</inkml:trace>
  <inkml:trace contextRef="#ctx0" brushRef="#br0" timeOffset="35472.29">7048 3281 0,'-21'0'47,"21"21"-31,0 0-16,0 0 15,0 1-15,-21-1 16,21 0-16,0 0 16,-21 0-16,21 0 0,0 1 15,0-1-15,0 0 16,0 0-16,21-21 15,0 21-15,0-21 16,1 0-16,-1 0 16,0 0-16,0 0 0,0 0 15,0 0-15,1 0 0,-1 0 16,0-21-16,0 0 16,0 0-16,-21 0 15,21-1-15,-21 1 0,22 0 0,-22 0 16,0 0-16,0 0 15,0-1-15,0 1 0,0 0 0,0 0 16,0 0-16,0 0 0,0-1 16,-22 22-1,1-21-15,0 21 16,0 0 0,0 0-16,0 21 15,-1 1-15,1-22 16,21 21-16,0 0 0,-21-21 0,21 21 15,-21 0-15,21 0 0,-21 1 16,0-1-16,21 0 0,0 0 16,0 0-16,0 0 0,0 1 15,0-1-15,0 0 16,0 0-16,0 0 16,0 0-16,21-21 15,0 0-15,0 22 16,0-22-16,0 0 15,1 0-15,-1 0 16,0 0-16,0 0 16,0 0-16,-21-22 15,21 22-15,-21-21 0,0 0 16,22 0-16,-22 0 0,21 21 0,-21-21 16,0-1-16,0 1 0,0 0 15,0-21-15,0 21 0,0-1 0,0 1 16,0 0-16,0 0 15,0 0-15,-21 21 0,-1-21 16,1 21-16,0 0 16,0 0-16,0 0 15,0 21-15,-1-21 0,22 21 16,-21-21-16,0 21 0,21 0 16,-21 0-16,21 1 0,-21-22 0,0 21 15,21 0-15,0 0 0,0 0 16,-22 0-16,22 1 0,0-1 15,0 0-15,0 0 16,22-21 0,-1 0-1,0 0-15,0 0 16,0 0-16,0 0 0,1 0 16,-22-21-16,21 21 15,-21-21-15,21 21 16,-21-21-16,0-1 31,0 1-31,-21 21 0,21-21 0,0 0 16,0 0-16</inkml:trace>
  <inkml:trace contextRef="#ctx0" brushRef="#br0" timeOffset="37455.26">9059 1545 0,'-21'0'16,"21"21"-16,0 1 15,0-1-15,0 0 16,21-21 0,0 21-16,1-21 0,-1 0 15,0 0-15,0 0 0,0 0 16,0 0-16,1-21 16,-22 0-16,0 0 15,0-1 1,-22 22-16,1 0 0,0-21 0,0 21 15,0 0-15,0 0 16,-1 0-16,1 0 16,0 0-16,21 21 31,21-21-15,0 0-16,1 0 15,-1 0 1,0 0-16,0 0 0,0 0 0,0 0 15,1 0 1,-1 0-16,0 0 0,0 0 16,0 0-16,0 0 0,1 0 15,-1 0-15,0 0 0,-21 22 16,21-1-16,0-21 0,0 21 16,-21 0-16,22 0 0,-22 0 0,21-21 15,0 22-15,-21-1 0,21 0 16,-21 0-16,21 0 0,0 0 0,-21 22 15,0-22-15,22 0 0,-22 0 16,21 0-16,-21 1 0,0-1 0,0 0 16,0 21-16,0-21 0,0 1 15,0-1-15,0 0 0,0 21 16,0-21-16,0 1 0,0-1 0,0 21 16,0-21-16,0 22 0,0-22 15,0 21-15,0 0 0,0-20 0,0 20 16,-21 0-16,21-21 0,0 22 15,-22-1-15,22-21 0,0 22 0,0-22 16,-21 21-16,0-21 0,21 22 16,-21-22-16,21 21 0,-21-21 0,0 0 15,21 22-15,-22-22 0,1 0 0,21 21 16,-21-20-16,0 20 0,0 0 16,0-21-16,-1 22 0,1-22 0,0 21 15,0-21-15,0 22 16,0-22-16,-22 21 0,22-21 0,0 1 15,-21 20-15,-1-21 0,22 0 16,-21 0-16,-1 22 0,1-22 0,-21 0 16,20 0-16,1 0 0,0 1 0,-1-1 15,1 0-15,0 0 0,-1 0 16,22 0-16,-21 1 0,-1-1 0,1 0 16,0 0-16,21 0 0,-22 0 15,1 1-15,0-1 0,-1 0 0,1 0 16,0 0-16,-1 0 0,1 1 15,0-22-15,-1 21 0,1 0 16,0 0-16,-1 0 0,1-21 0,0 21 16,20 1-16,-20-22 0,0 21 15,21 0-15,-22-21 0,22 21 0,-21-21 16,21 21-16,-1-21 0,1 21 0,-21-21 16,21 0-16,0 22 0,-1-22 15,1 21-15,0-21 0,0 0 0,21 21 16,-21-21-16,0 0 0,-1 0 0,22 21 15,-21-21 1,21 21 0,-21-21-1,21-21 63,21 21-62,0-21-16,-21 0 0,22 21 0,-22-21 16,21-1-16,-21 1 0,21 0 15,-21 0-15,21 0 0,0 0 0,-21-1 16,0 1-16,21 0 0,1 0 16,-22 0-16,0 0 15,21-1-15,-21 44 47,0-1-31,0 0-16,-21 0 15,21 0-15,-22-21 0,22 21 0,0 1 16,-21-1-16,0 0 0,21 0 16,0 0-16,-21 0 0,0-21 0,0 22 15,21-1-15,0 0 0,-22-21 16,1 0-1,21 21-15,21-21 79,1 0-79,-1 0 0,0 21 15,0-21-15,0 0 0,0 0 0,1 0 16,-1 0-16,0 0 0,0 21 15,0-21-15,0 0 0,1 0 0,-1 0 16,0 0-16,0 0 0,0 22 0,0-22 16,1 0-1,-1 0-15,-42 0 78,-1-22-78,1 22 16</inkml:trace>
  <inkml:trace contextRef="#ctx0" brushRef="#br0" timeOffset="38659.62">6710 4572 0,'0'-21'47,"0"42"0,0 0-31,0 0-16,0 1 15,0-1-15,0 0 16,0 0-16,0 0 16,0 0-16,0 1 15,0-1 1,0-42 15,0-1-15,0 1-16,0 0 15,21 0-15,-21 0 0,21 0 16,-21-1-16,0 1 0,0 0 0,0 0 16,21 21-16,-21-21 0,0 0 15,21 21-15,-21-22 16,0 44 0,0-1-1,0 0-15,0 0 16,0 0-16,0 0 0,0 1 15,0-1-15,0 0 16,0 0-16,-21 0 31,0-21-15,0 0 0,0 0-16</inkml:trace>
  <inkml:trace contextRef="#ctx0" brushRef="#br0" timeOffset="40379.83">6625 5355 0,'0'0'0,"-21"0"0,0 0 16,0 0-16,-1 0 31,22-21 31,22 21-62,-1 0 16,0 0-16,0 0 16,0 0-16,0 0 0,1 0 15,-1 0-15,0 0 16,0 0-16,0 0 15,0 0-15,-21 21 16,0 0-16,0 1 16,0-1-16,-21-21 0,21 21 15,-21 0-15,0-21 0,21 21 16,-21-21-16,0 0 0,21 21 0,-22 1 16,1-22-16,0 21 15,0 0 1,0-21-16,0 0 0,21 21 15,-22-21-15,1 21 16,0-21-16,0 0 16,21 21-1,21-21 79,0 0-94,0 0 0,1 0 0,-1 0 16,0 0-16,0-21 0,0 21 15,0 0-15,1 0 0,-1 0 0,0 0 16,0 0-16,0 0 0,0 0 16,-21-21-16,22 21 0,-44 0 62,1 0-31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27T02:30:22.7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1799 1672 0,'-21'-42'0,"42"84"0,-63-105 0,42 20 15,0 22-15,0 0 0,-21-21 0,21 21 16,0-1-16,0 1 16,0 0-16,0 42 15,0 22 1,0-1-16,-22 0 0,22 22 16,0-1-16,0 1 0,-21-1 0,0 1 15,0 20-15,0-20 16,0-1-16,-1 1 0,1-1 0,0-20 15,-21 20-15,21 1 0,21-22 16,-22 0-16,1 1 0,21-1 0,0-21 16,0 22-16,0-22 0</inkml:trace>
  <inkml:trace contextRef="#ctx0" brushRef="#br0" timeOffset="270.83">1757 1524 0,'0'-21'0,"0"42"0,0-63 15,21 42-15,-21 42 16,0-21 0,21 22-16,-21 20 0,0-21 0,21 22 15,-21 21-15,0-22 0,0 1 16,0-1-16,0 1 0,0-1 0,0 1 15,0-1-15,0 1 0,0-22 16,0 21-16,0-20 0,0-1 0,0 0 16,0 1-16,0-22 15,0 0-15,0 0 0,0 0 0,0 1 16,-21-22 0</inkml:trace>
  <inkml:trace contextRef="#ctx0" brushRef="#br0" timeOffset="851.41">1270 2371 0,'0'21'0,"0"0"16,21-21-16,0 0 16,22 21-16,-22-21 0,21 0 15,0 0-15,22 0 0,-22 0 16,22-21-16,-1 21 0,1-21 15,-22 0-15,22 0 0,-22-1 0,21 1 16,-20-21-16,20 21 0,-20 0 16,-1-1-16,0 1 0,-21 0 0,22 0 15,-43 0-15,21 21 0,-21 21 32,0 0-32,-21 0 0,21 0 15,0 22-15,-21-22 0,-1 21 16,22 1-16,-21-1 0,21-21 0,0 21 15,0 1-15,0-22 16,0 21-16,0-21 0,0 1 0,0-1 16,21-21-16,1 21 0,-1-21 15,0 0-15,0 0 0,21 0 0,-20 0 16,20-21-16,-21 21 0,0-21 16,22-1-16,-22-20 0,0 0 15,21 21-15,-21-22 0,1 1 0,-1 0 16,0-22-16,0 22 0,0-1 15,-21 1-15,0 21 0,21-21 0,-21 20 16,0 44 0,0-1-16,0 0 15,-21 0-15,0 21 16,21 1-16,0-22 0,0 21 0,-21 1 16,21-22-16,0 21 0,0 0 15,0-20-15,0-1 0,0 21 0,0-21 16,0 0-16,0 1 0,21-1 15,0-21 1,0 0-16,1-21 16,-1-1-16,-21 1 0,21 0 0</inkml:trace>
  <inkml:trace contextRef="#ctx0" brushRef="#br0" timeOffset="1113.26">3217 1503 0,'0'0'0,"0"-21"0,0 0 0,-21 21 32,21 21-32,-21 0 0,0 21 15,21 1-15,0 20 0,-21 1 0,-1-1 16,1 1-16,21-1 0,-21 1 16,21-1-16,-21 1 0,21-1 0,-21 1 15,0-22-15,21 0 0,0 22 16,-22-22-16,22 0 0,-21-20 0,21 20 15,0-21-15,0 0 0,0 0 16,21-21 0,1 0-16,-1-21 15,-21 0-15,42 0 0</inkml:trace>
  <inkml:trace contextRef="#ctx0" brushRef="#br0" timeOffset="1439.12">3387 2138 0,'-22'21'16,"44"-42"-16,-65 63 0,43-21 0,-21 22 16,0-22-16,0 21 0,0-21 15,21 22-15,0-22 0,0 0 0,0 0 16,0 0-16,0 1 0,0-1 16,0 0-16,21-21 0,0 21 15,0-21-15,0 0 0,22 0 16,-22 0-16,0-21 0,21 0 0,-21 0 15,22-1-15,-22 1 0,0-21 16,-21 21-16,0-22 0,21 22 0,-21-21 16,0 21-16,0 0 0,0-1 15,0 1-15,0 0 0,-21 21 16,0 0-16,0 0 0,0 0 16,-1 0-16,1 0 0,-21 0 15,21 0-15,0 0 0,-1 0 0,1 0 16,0 0-16,0 0 15,21-21-15</inkml:trace>
  <inkml:trace contextRef="#ctx0" brushRef="#br0" timeOffset="1635.62">2836 1990 0,'-21'0'31,"21"-21"-31,21 21 16,0 0-16,1 0 0,20-22 16,-21 22-16,21-21 0,-20 21 0,20-21 15,0 21-15,1-21 0,-1 21 16,21-21-16,-20 0 0,-1 21 0,22-22 16</inkml:trace>
  <inkml:trace contextRef="#ctx0" brushRef="#br0" timeOffset="3343.18">4466 1884 0,'21'0'15,"-42"0"-15,63 0 0,-20 0 0,-1 0 0,0-21 16,0 21-16,0-21 0,0-1 15,1 1-15,-1 0 0,0 0 0,0 0 16,0-22-16,0 22 0,-21 0 16,0-21-16,0 21 0,0-1 0,0 1 15,0 0-15,-21 21 0,-21 0 16,21-21-16,-22 21 0,1 0 0,0 0 16,-1 0-16,22 21 0,-21 0 15,0 0-15,20 1 0,-20 20 16,21 0-16,0 1 0,21-22 15,0 21-15,0 0 0,0 1 0,0-1 16,0 0-16,0-20 0,21 20 16,0-21-16,0 21 0,22-20 0,-22-1 15,0 21-15,21-21 0,-21 0 16,22 1-16,-22-1 0,0 0 0,0 0 16,0 0-16,-21 22 0,0-22 15,0 0-15,0 0 0,-21 0 0,0-21 16,0 21-16,-21 1 0,-1-1 15,1-21-15,0 0 0,-1 21 0,1-21 16,21 0-16,-22 0 0,1 0 16,21 0-16,0 0 0,0-21 15,-1 0-15,1-1 0,21 1 0,-21 0 16,21-21-16,-21 21 0,21-1 16,0-20-16,0 21 0,0 0 0,-21-22 15,21 22-15,0 0 16,0 0-16,0 42 15,0 0 1,0 0-16,0 1 0,21-1 0,-21 0 16,0 0-16,21 21 0,0-20 15,-21 20-15,21-21 0,1 0 16,-1 22-16,0-22 0,0 0 16,0-21-16,22 21 0,-1 0 0,-21-21 15,21 0-15,1 0 0,-1 0 0,0 0 16,1 0-16,-22-21 0,21 0 15,1 0-15,-1 0 0,-21-1 0,21 1 16,-20-21-16,20 21 0,-21-22 16,0 22-16,0-21 0,1 0 0,-1 20 15,0 1-15,-21 0 0,0 0 16,0 0-16,0 0 0,0 42 31,0 0-31,-21 0 16,21 0-16,0 0 0,-21 1 0,21 20 15,-22-21-15,22 0 0,0 0 16,0 1-16,0-1 0,0 0 0,0 0 16,0 0-16,0 0 0,22 1 15,-1-22-15,0 0 0,0 0 16,0 0-16,0 0 0,1-22 16,-1 22-16,0-21 0,21 0 0,-21 0 15,1 0-15,-1 0 0,0-22 16,0 22-16,0 0 0,0-21 15,1 20-15,-22 1 0,0 0 0,0 0 16,21 21-16,-21-21 0,0 42 31,-21-21-31,21 21 0,-22 0 16,22 0-16,0 1 0,-21-1 0,21 21 16,-21-21-16,21 0 0,0 1 15,0 20-15,0 0 0,0-21 16,21 1-16,0-22 0,1 21 15,-1 0-15,0-21 0,21 0 0,1 0 16,-22 0-16,21 0 0,22 0 16,-22-21-16,0 0 0,1-1 15,-1 1-15,0 0 0,1 0 0,-1-21 16,-21 20-16,21-20 0,-20 21 16,-22-21-16,21 20 0,-21-20 0,0 21 15,0 0-15,0 0 0,0-1 16,-21 22-16,-1 0 0,-20 0 15,21 0-15,0 0 0,-22 0 16,22 22-16,-21-1 0,21 0 0,0 0 16,-22 0-16,22 22 0,21-22 0,-21 0 15,21 0-15,0 0 0,0 0 16,0 1-16,0-1 0,21-21 16,-21 21-16,21-21 0,22 0 0,-22 0 15,0 0-15,21 0 0,-21 0 0,22 0 16,-22-21-16,0 21 15,21-21-15,-20-1 0,-1 1 0,0 0 16,0 0-16,-21 0 0,21 0 0,0-1 16,-21 1-16,22 21 0,-22-21 15,0 42 17,0 0-17,0 1-15,0-1 0,-22 0 0,1 21 16,0-21-16,21 22 15,0 20-15,-21-20 0,21 20 0,0 1 16,0-1-16,0 1 0,0-1 16,0 1-16,0 20 0,0-20 0,0-1 15,0 22-15,0-22 0,21 22 0,-21-21 16,0-1-16,21 1 0,0-1 16,-21 1-16,22-22 0,-22 0 0,0 1 15,0-22-15,0 0 0,0 0 0,-22 0 16,-20-21-16,21 0 0,-21 0 15,20 0-15,-20 0 0,0 0 0,-22-21 16,22-21-16,0 21 0,-1-22 16,1 1-16,21 0 0,-22-22 15,22 1-15,0-1 0,21 1 0,0-1 16,-21 1-16,21-1 0,0 22 0,0-22 16,0 22-16,0 0 0,0-22 15,21 22-15,0-1 0,0 22 0,1-21 16,-1 0-16,0 20 0,21-20 15,-21 0-15,22 21 0,-1-22 0,0 1 16,1 21-16,-1-22 0,22 22 16,-22-21-16</inkml:trace>
  <inkml:trace contextRef="#ctx0" brushRef="#br0" timeOffset="3903.32">6752 2096 0,'0'0'15,"0"-22"-15,0 1 0,0 0 16,-21 0-16,0 0 0,0 21 0,-1-21 16,-20 21-16,21 0 0,-21 0 15,20 0-15,-20 0 0,21 0 0,-21 0 16,20 0-16,1 21 0,-21 0 16,21 0-16,0 21 0,-1-20 0,1-1 15,0 21-15,21-21 0,0 22 0,0-22 16,0 0-16,0 0 0,0 0 15,0 0-15,21 1 0,0-22 0,22 0 16,-22 0-16,21 0 16,1 0-16,-22 0 0,21 0 0,0 0 15,1-22-15,-1 1 0,-21 21 16,0-21-16,1 0 0,-1 0 0,0 0 16,0-1-16,0 1 0,-21 0 0,0 0 15,0 0-15,0 42 31,0 21-31,-21-21 16,21 22-16,-21-1 0,0 0 16,0 22-16,21-1 0,-22 1 0,1-1 15,21 1-15,0 21 0,0-22 16,-21 1-16,21 20 0,0-20 0,0 20 16,0-20-16,0 21 0,0-22 15,0 1-15,0-1 0,0 1 0,0-22 16,-21 21-16,21-20 0,0-1 0,0-21 15,-21 0-15,21 22 0,-21-43 16,21 21-16,-22-21 0,1 0 16,0 0-16,21-21 0,-21 21 15,0-21-15,21-22 0,0 22 16,0-21-16,0-22 0,0 22 0,0-22 16,0-20-16,0 20 0,21-20 0,0-1 15</inkml:trace>
  <inkml:trace contextRef="#ctx0" brushRef="#br0" timeOffset="4512.59">6816 2413 0,'0'0'0,"21"-42"16,0 42-16,0-21 16,0 21-16,0-22 0,1 22 15,-1-21-15,0 0 0,21 0 16,-21 0-16,22 0 0,-22-1 0,0 1 15,0 0-15,0 0 0,1 0 0,-22 0 16,0-1-16,0 1 0,-22 21 31,-20 0-31,21 0 0,0 0 0,-22 21 16,22 1-16,0-1 0,-21 0 16,21 0-16,-1 21 0,1-20 0,21-1 15,0 21-15,0-21 0,0 0 16,0 1-16,0-1 0,0 0 0,0 0 15,21-21-15,1 21 0,-1-21 16,0 0-16,21 0 0,-21 0 0,22 0 16,-1 0-16,0 0 0,-20-21 15,20 0-15,0 0 0,1 0 0,-1-1 16,-21 1-16,21 0 0,1-21 16,-1 21-16,-21-22 0,22 1 15,-22 21-15,0-22 0,-21 22 0,0 0 16,0 0-16,-21 21 0,0 0 15,-1 0-15,1 0 0,-21 0 16,21 21-16,0 0 0,-1 0 0,1 1 16,21 20-16,0-21 0,0 0 15,0 22-15,0-22 0,0 0 0,21 0 16,1 21-16,-22-20 16,21-1-16,0 0 0,-21 0 0,0 0 15,0 0-15,0 1 0,0-1 16,-21-21-1,0 0-15,-1 0 16,1 0-16,0-21 16,21-1-16,0 1 0,0 0 15,0-21-15,0 21 0,0-22 16,21 1-16,0-22 0,22 22 0,-1-21 16</inkml:trace>
  <inkml:trace contextRef="#ctx0" brushRef="#br0" timeOffset="4779.43">7959 1482 0,'21'-43'0,"-42"86"0,42-107 16,-21 43-16,0 42 31,-21 0-31,-1 1 16,1 20-16,0 0 0,0 22 0,0-22 16,21 22-16,-21-1 0,-1 1 15,1-1-15,21 1 0,0-1 0,0-21 16,-21 1-16,21-1 0,0 0 15,0 1-15,0-1 0,0-21 0,0 22 16,0-22-16,0 0 0,21 0 16,0-21-16,1 0 0,-22 21 0,21-21 15,0 0-15,21 0 0,-21-21 16,1 0-16,20 0 0,-21 0 16,21-1-16,-20-20 0,-1 21 0,21-21 15,-21 20-15</inkml:trace>
  <inkml:trace contextRef="#ctx0" brushRef="#br0" timeOffset="5582.97">8234 2096 0,'21'-22'0,"-42"44"0,63-65 0,-42 22 15,0 0-15,0 42 32,0 0-32,0 0 0,-21 1 15,21 20-15,-21-21 0,0 0 16,21 0-16,0 22 0,0-22 0,0 0 16,0 0-16,0 0 15,0 1-15,0-1 0,0 0 0,0 0 16,21-21-16,21 0 15,-21 0-15,0 0 0,1 0 16,20-21-16,-21 0 0,21 21 0,-20-21 16,20-1-16,-21 1 0,21-21 15,1 21-15,-22 0 0,0-1 0,0 1 16,0 0-16,1 0 0,-1 21 16,-42 21-1,-1 0-15,1 0 16,0 1-16,21-1 0,-21 0 15,21 0-15,-21 0 0,21 0 0,-21 22 16,21-22-16,0 0 0,0 0 16,0 0-16,0 1 15,21-22-15,0 21 0,0-21 16,0 0 0,-21-21-16,21-1 0,-21 1 15,0 0-15,0 0 0,0 0 0,0-22 16,0 22-16,0-21 0,22 0 15,-22 20-15,21-20 0,0 21 0,-21-21 16,21 20-16,0 1 16,0 0-16,22 0 0,-22 21 0,0 0 15,21 0-15,-20 0 0,-1 0 0,21 0 16,-21 21-16,0 0 0,1 0 16,20 22-16,-42-22 0,21 0 0,0 21 15,-21-20-15,0-1 0,21 21 16,-21-21-16,0 0 0,0 22 0,0-22 15,0 0-15,0 0 0,0 0 0,-21 1 16,0-22 0,0 0-16,0 0 15,21-22 1,0 1-16,0 0 0,0 0 16,0 0-16,21-22 0,0 22 0,0-21 15,22 0-15,-22-1 0,21 1 16,0 0-16,1-1 0,-1 1 0,0 21 15,1 0-15,-1-1 0,0 22 16,-20 0-16,20 0 0,-21 22 0,0-1 16,0 0-16,-21 21 0,0-21 15,0 22-15,0-1 0,0-21 0,0 22 16,-21-1-16,0 0 0,0-21 0,0 22 16,21-22-16,-21 0 0,21 0 15,-22 0-15,22 1 0,0-1 0,-21-21 16,0 0-1,0-21 1,21-1-16,0-20 0,-21 21 0</inkml:trace>
  <inkml:trace contextRef="#ctx0" brushRef="#br0" timeOffset="5751.88">9102 1588 0,'-43'-22'0,"86"44"0,-107-44 16,22 22-16,21 0 0,-22 0 15,22 0-15,0 0 0,0 0 0,0 0 16,-1 0-16,22 22 16,-21-22-16,21 21 15,0 0-15,-21-21 16,0 0-16</inkml:trace>
  <inkml:trace contextRef="#ctx0" brushRef="#br0" timeOffset="5915.78">7683 1799 0,'-42'21'16,"84"-42"-16,-105 42 0,42 1 0,0-1 15,21 0-15,21-21 16,0 0-16,0 0 0,21 0 0,1 0 16,-1 0-16,22 0 15,-22 0-15,21-21 0,1 0 0,-22-1 16</inkml:trace>
  <inkml:trace contextRef="#ctx0" brushRef="#br0" timeOffset="6548.42">11409 2223 0,'0'0'0,"-21"0"16,-1 0-16,1 0 0,0 0 0,0 0 16,42 0-1,21 0 1,-20 0-16,20 0 0,0 0 16,1 0-16,20 0 0,1 0 0,-1 0 15,1 0-15,20 0 0,-20 0 0,-1 0 16,1 0-16,-1 0 0,1-22 15,-22 22-15,0 0 0,1 0 0,-1-21 16,-21 0-16,0 21 0,1-21 16,-1 21-16,-21-21 0,0 0 15,0-1-15,0 1 16,0 0-16,-21 21 16,-1 0-16,1 0 15,21 21 32,21-21-47,1 21 0,-1 1 0,0-22 16,0 21-16,-21 0 0,0 0 0,0 0 15,0 0-15,0 1 16,-21-1-16,0-21 0,0 21 16,-22 0-16,1-21 0,0 21 15,-22-21-15,22 0 0,-22 0 0,22 0 16,0 0-16</inkml:trace>
  <inkml:trace contextRef="#ctx0" brushRef="#br0" timeOffset="7499.87">13864 2307 0,'0'0'0,"-21"21"0,-21-21 16,20 0-16,1 0 0,0 0 0,42-21 31,0 0-16,22 21-15,-1-21 0,0 0 0,22 0 16,21-1-16,-22-20 0,22 21 16,-1-21-16,-20-1 0,-1 1 0,1-22 15,-22 22-15,1-21 0,-1-1 16,-21 1-16,0-1 0,0 1 16,-21 20-16,0-20 0,0 20 0,0 1 15,0 21-15,0 0 0,-21 0 16,0 21-16,-21 0 0,21 0 0,-1 0 15,-20 42-15,0-21 0,-1 43 16,1-1-16,0 1 0,-22 20 0,22 22 16,0-21-16,-1 21 0,1-1 15,0 1-15,-1 0 0,1 0 0,21 21 16,-22-21-16,22 0 0,0 21 16,0-22-16,0 22 0,0 0 0,21-21 15,-22 21-15,22-21 0,0 0 0,0 0 16,-21 0-16,21-22 15,-21 1-15,21 0 0,0-22 0,0 1 16,0-22-16,0 21 0,0-41 0,0 20 16,0-21-16,21-21 15,0 0-15,1-21 0,20-21 16,0-1-16,1 1 0,20-22 0,1 1 16,-1-22-16,1 1 0,-1-1 15,1 0-15,-1-21 0,-21 1 0,1-1 16,-22 0-16,0 21 0,-21-21 0,0 22 15,-21-1-15,-21 0 0,-1 1 16,1 20-16,-22 1 0,1 20 16,-1-20-16,-20 21 0,20-1 0,1 22 15,-1-21-15,22 21 0,-22-1 16,43 22-16,-21-21 0,21 21 0,42-21 31,21 21-31,1 0 16,-1-21-16,0 21 0,22-21 15,-1 21-15,22-21 0,-22-1 0,22 1 16,-21 21-16,20-21 0,-20 0 16,-22 0-16,22 0 0,-22-1 0,0 1 15,-21 21-15,1-21 0,-1 21 0,-42 0 32,-1 0-17,22 21-15,-21-21 0,0 21 16,0 1-16,0-1 0,21 0 0,-21 0 15,-1-21-15,22 21 0,-21 0 0,21 1 16,-21-22-16,21 21 16,0-42-1,21 21 1,0-22-16</inkml:trace>
  <inkml:trace contextRef="#ctx0" brushRef="#br0" timeOffset="7655.78">14711 1926 0,'0'-21'0,"0"42"0,0-63 0,0 21 16,0 0-16,-21 21 16,21 21-1,0 0-15,0 0 0,0 21 16,0-20-16,0-1 0,0 0 0,0 21 16,0-21-16,0 1 0,21-1 15</inkml:trace>
  <inkml:trace contextRef="#ctx0" brushRef="#br0" timeOffset="8071.56">15028 2138 0,'-21'0'32,"0"0"-32,0 0 0,21 21 0,-21 0 15,21 0-15,-22 1 0,22-1 16,0 0-16,-21 0 0,21 0 15,0 0-15,0 1 0,0-1 16,0 0 0,0-42-1,0 0 1,21-1-16,1 1 0,-22 0 0,21 0 16,0 0-16,0 0 0,21-22 0,-20 22 15,20-21-15,-21-1 16,21 22-16,1-21 0,-1 21 0,0 21 15,-20-21-15,20 21 0,-21 0 16,21 0-16,-20 21 0,-1 0 0,-21 21 16,0-21-16,21 1 0,-21 20 15,0 0-15,0-21 0,0 22 0,0-22 16,0 21-16,0-21 0,0 1 0,0-1 16,0 0-16,0 0 0,0 0 15,21-21-15,21 0 16,22 0-1,-22-21-15,-21 0 0,22 0 16</inkml:trace>
  <inkml:trace contextRef="#ctx0" brushRef="#br0" timeOffset="8539.71">16214 1990 0,'0'-21'0,"0"42"0,0-64 0,-22 22 15,1 21-15,-21 0 0,21-21 16,0 21-16,-22 0 0,22 0 0,0 0 15,-21 21-15,20-21 0,-20 21 16,21 22-16,0-22 0,-22 0 0,22 21 16,0 1-16,0-22 0,0 21 15,21 1-15,0-22 0,0 21 16,0-21-16,0 22 0,0-22 0,0 0 16,0 0-16,21 0 0,0 0 15,21-21-15,-20 0 0,20 0 0,-21 0 16,21 0-16,1-21 0,-1 0 0,0 0 15,1-21-15,-1 20 0,0-20 16,1 0-16,-1-1 0,0-20 0,-20-1 16,20 1-16,-21-1 0,21-20 15,-20-1-15,-1 22 0,0-1 0,0 1 16,-21-1-16,0 22 0,0-1 16,0 22-16,0 0 0,0 0 15,-21 42 1,0 21-16,0 1 0,-1-1 15,1 22-15,0-1 0,0 1 16,0-1-16,0 1 0,21-1 0,0 1 16,0-1-16,0-21 0,0 1 0,0-1 15,0-21-15,21 22 0,0-22 16,0 0-16,0 0 0,0-21 0,1 0 16,20 0-16,-21 0 0,21 0 15,-20 0-15,20-21 0,0 0 0</inkml:trace>
  <inkml:trace contextRef="#ctx0" brushRef="#br0" timeOffset="10809.53">17081 1693 0,'-42'0'32,"42"22"-17,0-1 1,21-21-16,0 0 0,1 0 15,-1 0-15,21 0 0,0 0 0,1-21 16,-1 21-16,0-22 0,-20 1 16,20 0-16,-21 0 0,21-21 15,-42 20-15,0 1 16,0 0-16,0 0 0,0 0 0,-21 0 16,-21-1-16,21 22 0,0 0 15,-22 0-15,22 0 0,-21 0 0,-1 22 16,22-1-16,-21 0 0,0 21 15,20 1-15,1-1 0,0 21 0,0-20 16,21-1-16,-21 0 0,21 1 16,0-1-16,0 0 0,0 1 0,0-22 15,21 0-15,0 0 0,0 0 16,0 1-16,1-1 0,-1-21 16,0 0-16,21 0 0,-21 0 15,1 0-15,-1 0 0,0 0 16,-21-21-16,0-1 0,0 1 0,0 0 15,0 0-15,0 0 0,0 0 0,-21-1 16,0 22-16,-1 0 0,1 0 16,0 0-16,-21 0 0,21 22 0,-22-1 15,22 21-15,-21-21 0,21 22 16,-22-1-16,22-21 0,0 21 0,0 1 16,21-22-16,0 21 0,0 1 15,0-22-15,0 0 0,0 0 0,42 21 16,-21-42-16,0 22 0,22-22 15,-1 0-15,0 0 0,1 0 0,-1 0 16,22 0-16,-22-22 0,21-20 16,-20 21-16,20 0 0,-20-22 15,-1 1-15,0 0 0,1-1 0,-1-20 16,0-1-16,1 1 0,-1-22 16,-21 1-16,21 20 0,-20-21 0,20 1 15,-21 20-15,0 1 0,-21 20 16,0-20-16,0-1 15,0 43-15,-21 21 16,21 21-16,-42 22 0,21-22 16,-1 42-16,-20-20 0,21 20 15,0 1-15,-22-1 0,22 1 16,0-1-16,21 1 0,0-1 0,-21 1 16,21-22-16,0 22 0,0-22 15,0 0-15,0 1 0,0-1 0,21-21 16,0 21-16,0-20 0,1-1 15,-1 0-15,21 0 0,-21 0 0,22-21 16,-1 0-16,0 0 0,1 0 16,-1 0-16,0-21 0,1 0 0,-1 0 15,0 0-15,-21-1 0,22 1 16,-1-21-16,-21 0 0,0 20 0,1-20 16,-1 0-16,-21-1 0,0 1 15,0 21-15,0 0 0,0 0 16,-21 21-16,-1 0 0,1 0 0,-21 0 15,21 21-15,0 0 0,-22 0 16,22 0-16,0 22 0,0-22 0,0 21 16,21-21-16,0 0 0,0 22 15,0-22-15,0 0 0,0 0 0,0 0 16,21 1-16,0-1 0,0 0 16,0-21-16,0 0 0,22 0 0,-22 0 15,21 0-15,1 0 0,-22 0 0,21 0 16,0-21-16,1 0 0,-1-1 15,-21 1-15,22 0 0,-1 0 0,-21-21 16,0 20-16,22-20 16,-22 0-16,0 21 0,0-1 0,0 1 15,-21 0-15,21 0 0,-42 42 32,0 0-32,21 0 0,-21 1 0,0-1 15,0 21-15,21-21 0,0 0 16,0 22-16,0-22 0,0 0 0,0 0 15,0 0-15,0 1 0,0-1 16,0 0-16,0-42 47,0 0-47,21 21 0,0-22 0,0 1 16,0 0-16,0-21 0,1 21 15,20-1-15,-21-20 0,0 21 0,0-21 16,1 20-16,-1 1 0,-21 0 15,0 0-15,21 0 0,0 21 16,-21 21 0,0 0-16,0 0 0,0 0 0,0 1 15,0-1-15,0 0 0,0 0 16,0 21-16,0-20 0,0-1 16,0 0-16,21 0 0,-21 0 15,21-21-15,1 21 16,-1-21-16,0 0 0,0 0 15,0 0-15,0 0 0,1-21 16,-1 21-16,0-21 0,0 0 0,21 0 16,1 0-16,-22-1 0,21-20 0,-21 21 15,22 0-15,-22-22 0,0 22 16,0 0-16,0 0 0,-21 0 0,-21 42 31,0 0-15,0 0-16,0 0 15,21 22-15,0-22 0,-21 0 0,21 0 16,0 22-16,0-22 0,0 0 0,0 0 16,0 0-16,21 0 15,0 1-15,0-22 0,21 21 0,-20-21 16,20 0-16,-21 0 0,21 0 16,1 0-16,-22 0 0,21 0 0,1-21 15,-1 21-15,-21-22 0,21 1 16,1 0-16,-22-21 0,21 21 0,-21-22 15,22 1-15,-22 0 0,0 20 0,-21-20 16,0 0-16,0 21 0,0-1 16,0 1-16,0 0 0,-21 21 15,0 0-15,-22 0 16,22 0-16,0 21 0,0 0 0,0 1 16,0-1-16,-1 21 0,22-21 15,0 0-15,0 1 0,0 20 0,0-21 16,0 0-16,0 0 0,0 1 15,22-1-15,-1 0 0,0 0 0,21 0 16,1 0-16,-1-21 0,0 22 0,1-22 16,20 0-16,1 0 0,-22 0 15,21 0-15,-20 0 0,-1-22 0,0 22 16,-20-21-16,-1 0 0,0-21 16,0 21-16,0-22 0,-21 22 15,0-21-15,0-1 0,0 22 16,0 0-16,0 0 0,0 0 0,-21 21 31,0 21-31,0 0 16,21 0-16,0 0 0,-21 22 15,21-22-15,-22 0 0,22 0 0,0 0 16,0 1-16,0-1 0,0 0 16,-21 0-16,21 0 15,0-42 32,21 0-47,-21 0 16,43 0-16,-22-22 0,21 22 0,-21-21 15,22-1-15,-1 1 0,0 0 16,1 21-16,-1-22 0,0 22 0,-20 0 16,20 0-16,-21 21 0,0 0 15,0 0-15,1 21 16,-22 21-16,0-21 0,0 1 0,0 20 15,0-21-15,0 21 0,0-20 16,0-1-16,21 21 0,-21-21 0,0 0 16,0 1-16,0-1 0,0 0 15,0 0-15,21-21 16,-21 21 0,0-42-1,21 0-15,0 0 16,-21 0-16,21-1 0,1 1 15</inkml:trace>
  <inkml:trace contextRef="#ctx0" brushRef="#br0" timeOffset="11061.39">21738 1355 0,'0'0'0,"0"-21"16,0-1-16,0 1 0,0 0 0,0 42 31,-21-21-31,0 43 0,21-22 15,0 21-15,-21 0 0,-1 1 16,1 20-16,21-20 0,-21 20 0,0 1 16,21-22-16,-21 21 0,0-20 15,21-1-15,0 0 0,0 1 0,-22-22 16,22 21-16,0-21 0,0 1 16,0-1-16,0 0 0,0 0 0,0 0 15,22-21 1,-1 0-16,21 0 0,-21 0 0,22 0 15</inkml:trace>
  <inkml:trace contextRef="#ctx0" brushRef="#br0" timeOffset="11395.31">22098 1969 0,'0'0'16,"21"-22"-16,-21 1 0,0 0 0,0 0 0,-21 21 16,0 0-1,0 0-15,-1 0 0,-20 21 0,21-21 16,-21 21-16,20 0 0,-20-21 15,21 22-15,0-1 0,0-21 0,21 21 16,0 0-16,0 0 0,21 0 16,0 1-16,0-22 0,0 21 15,0-21-15,1 21 0,20-21 16,-21 21-16,0-21 0,22 0 16,-22 21-16,0-21 0,-21 21 15,0 1-15,0-1 16,-21 0-1,0-21-15,-1 0 0,-20 0 16,21 0-16,0 21 0,-22-21 0,22 0 16,-21 0-16,21 0 0,0 0 15,-1 0-15,1 0 0,0 0 0,0 0 16,21-21 0,-21 0-16,0 0 0</inkml:trace>
  <inkml:trace contextRef="#ctx0" brushRef="#br0" timeOffset="11643.74">21251 1672 0,'0'0'0,"-21"-21"0,0 21 0,0 0 0,21-21 16,21 21-1,0 0-15,0 0 0,22 0 16,-1 0-16,21 0 0,1 0 0,-1 0 15,1 0-15,-1 0 16,1 0-16,-1 0 0,-20 0 0,-1 0 16,0-21-16,1 21 0,-1 0 15,-21-21-15,0 21 0,1 0 0,-22-22 16,21 22-16,-21-21 16,21 21-16</inkml:trace>
  <inkml:trace contextRef="#ctx0" brushRef="#br0" timeOffset="11939.58">22796 1651 0,'0'-21'15,"0"42"-15,0-63 16,-21 42-16,0 0 0,0 0 15,0 0-15,0 21 16,-1 0-16,1 0 0,0 22 16,0-22-16,0 21 0,0-21 0,-1 22 15,1-1-15,0 0 0,21-21 16,0 22-16,0-1 0,0-21 0,0 22 16,0-22-16,0 0 0,0 21 0,21-21 15,0 1-15,1-22 16,-1 21-16,0 0 0,0-21 0,21 0 15,1 0-15,-1 0 0</inkml:trace>
  <inkml:trace contextRef="#ctx0" brushRef="#br0" timeOffset="12263.71">23389 1609 0,'0'0'0,"0"-21"0,0-1 0,-21 1 0,0 0 16,21 0 0,21 21 15,0 0-31,0 0 0,0 0 0,1 0 16,-1 21-16,21 0 0,-21 0 15,0 1-15,1 20 0,-1-21 16,-21 21-16,0 1 0,0-22 0,0 21 15,0 1-15,0-22 0,-21 21 16,-1 0-16,1-20 0,0 20 0,0-21 16,0 0-16,-22 0 0,22 1 0,0-1 15,-21 0-15,-1 0 16,22 0-16,-21-21 0,0 21 0,-1 1 16,1-1-16</inkml:trace>
  <inkml:trace contextRef="#ctx0" brushRef="#br0" timeOffset="13395.92">2095 4572 0,'22'0'0,"-44"0"0,65 0 0,-1 0 0,0 0 16,22-21-16,-1 0 0,22 0 16,-21-1-16,20-20 0,1 21 0,-22-21 15,22-1-15,-21 1 0,-1-22 16,1 22-16,-22-21 0,0 20 0,1-20 16,-22 20-16,0-20 15,-21 21-15,0-1 0,0-20 0,0 20 16,0 1-16,-21 0 0,0 21 15,-22-22-15,22 22 0,0 21 0,0 0 16,-22 0-16,22 0 0,-21 21 16,0 0-16,20 22 0,-20-1 15,0 22-15,-1 20 0,22 1 0,-21 0 16,21 20-16,-22 1 0,22-21 16,0 42-16,0-21 0,0 21 0,0 0 15,-1 0-15,1 0 0,21 0 16,0 0-16,-21 0 0,21 21 0,0-21 15,0 0-15,0 0 0,0-21 16,0 21-16,0 0 0,0-21 16,0-1-16,0 1 0,-21-21 0,21 0 15,0-22-15,0 1 0,0-22 16,0 0-16,0 1 0,21-22 0,0-21 16,0 0-16,1 0 0,-1-21 15,0-1-15,21-20 0,1 0 0,-1-1 16,0-20-16,1-1 0,20-20 0,-21-1 15,1 0-15,-1-20 0,0 20 16,1-21-16,-22 0 0,0 0 0,-21 1 16,0-1-16,-21 0 15,0 21-15,-22-21 0,-20 22 0,-1 20 16,-20 1-16,20 20 0,-20 1 16,-1 21-16,0 0 0,22 21 0,-22 0 15,43 0-15,-1 0 0,1 0 16,21 0-16,0 0 0,42 0 31,0 0-31,0-21 0,22 21 16,-22 0-16,21-22 0,0 1 15,22 21-15,-22-21 0,1 0 0,20 0 16,-21 0-16,22-22 0,-22 22 16,22-21-16,-22 21 0</inkml:trace>
  <inkml:trace contextRef="#ctx0" brushRef="#br0" timeOffset="13792.7">3048 4636 0,'0'0'0,"-21"-22"16,0 22-16,-1-21 0,1 21 0,21-21 15,0 0-15,0 0 16,0 0-16,0-1 0,0 1 0,0 0 16,21 0-16,1 21 15,-1-21-15,0 21 0,0-21 16,21 21-16,-20 0 0,-1 0 0,21 0 15,0 21-15,1 0 0,-22 21 16,21-21-16,1 1 0,-22 20 16,0 0-16,0 1 0,0-1 0,-21 0 15,0 1-15,0-1 0,0 0 16,-21 1-16,0-1 0,-21 0 0,20-21 16,1 1-16,0-1 0,0 0 0,0-21 15,0 0-15,21-21 16,0 0-16,0-1 0,0-20 15,0 0-15,21-1 0,0 1 16,0 0-16,0-1 0,22 1 0,-22 0 16,0-22-16,0 43 15,21-21-15,1-1 0,-22 22 0,21 0 16,1 0-16,-1 21 0,-21 0 16,21 0-16,1 0 0,-22 0 0,21 0 15,-21 0-15,1 21 0,-1 0 16</inkml:trace>
  <inkml:trace contextRef="#ctx0" brushRef="#br0" timeOffset="15115.94">4403 4784 0,'0'0'0,"21"-21"16,-21-1-16,21 1 0,-21 0 0,0 0 15,0 0-15,0-22 16,0 22-16,0-21 0,0 21 0,-21-22 15,0 22-15,-1 0 0,1 0 16,-21 21-16,21 0 0,0 0 0,-1 0 16,1 0-16,-21 21 0,21 0 15,0 0-15,-1 22 0,-20-22 0,21 21 16,0 1-16,0-1 0,-1 0 16,1 1-16,0-1 0,21 21 0,0-20 15,0-1-15,0 0 0,0-20 16,0 20-16,0-21 0,0 0 0,21 0 15,0-21-15,1 0 0,-1 0 0,0 0 16,0 0-16,21-21 16,-20 0-16,20 0 0,-21 0 0,21-22 15,1 22-15,-1-21 0,-21 0 16,22-22-16,-1 22 0,0-1 0,-21 1 16,1 0-16,-1 21 0,0-1 15,-21-20-15,0 21 0,0 42 16,-21 0-1,21 22-15,0-22 16,-21 21-16,21 0 0,0-20 0,0 20 16,0 0-16,0 1 0,0-1 15,0-21-15,0 21 0,21-20 16,0-1-16,0 0 0,0-21 0,22 0 16,-22 0-16,21 0 0,0 0 15,1 0-15,-1-21 0,0 0 0,-20-1 16,20 1-16,0 0 0,1-21 15,-22-1-15,21 22 0,-21-21 0,0 0 16,1-1-16,-1 1 0,-21 0 16,0 20-16,0 1 0,0 0 0,0 0 15,0 42 1,0 0-16,-21 0 16,-1 1-16,1 20 0,21-21 0,-21 21 15,21 1-15,0-22 16,-21 21-16,0 1 0,21-22 0,0 21 15,0-21-15,0 0 0,-21 1 0,21-1 16,0-42 15,21-1-15,0 1-16,0-21 0,-21 21 0,21-22 16,0 1-16,1 21 0,-1-21 0,0-1 15,0 1-15,0 0 0,0 20 16,22 1-16,-22 0 0,0 0 0,-21 0 15,21 21-15,0 0 0,-21 21 16,22 0 0,-22 0-16,0 0 0,0 22 15,0-22-15,0 21 0,0-21 0,0 22 16,0-22-16,0 21 0,0-21 0,0 22 16,0-22-16,0 0 0,21-21 15,-21 21-15,21-21 0,0 0 16,0 0-16,0-21 15,1 21-15,-1-21 0,0 0 0,21 0 16,-21-1-16,1-20 0,20 21 16,-21-21-16,0 20 0,22-20 15,-22 21-15,0-21 0,0 20 0,0 1 0,0 0 16,1 0-16,-1 0 16,-21 42-1,0 0-15,0 0 16,-21 22-16,-1-22 0,22 0 15,0 21-15,-21 1 0,21-22 0,-21 21 16,21-21-16,0 22 0,0-22 16,0 21-16,21-21 0,0 0 0,1-21 15,-1 22-15,21-22 0,0 0 0,-20 0 16,20 0-16,0 0 16,-21 0-16,22-22 0,-22 22 0,21-21 15,-21 0-15,22-21 0,-22 21 16,0-22-16,21 22 0,-20-21 0,-1-1 15,0 1-15,0 0 0,0 21 0,0-22 16,1 1-16,-22 21 0,0 0 16,-22 21-1,1 0-15,0 21 0,0 0 0,0 0 16,0 21-16,-1-20 0,1 20 16,0 0-16,0 1 0,21-1 15,0 0-15,0-21 0,0 22 0,0-1 16,0-21-16,0 0 0,0 1 15,0-1-15,0 0 0,21 0 0,0-21 16,22 0-16,-22 0 0,21 0 16,22 0-16,-1 0 0,1 0 0,20 0 15,-20-21-15,20 21 0,-20-21 0</inkml:trace>
  <inkml:trace contextRef="#ctx0" brushRef="#br0" timeOffset="15543.69">7535 4657 0,'0'0'15,"-21"21"-15,0-21 0,0 0 0,0 0 0,21 21 16,21 0 0,21-21-16,-21 0 0,22 0 15,-1 0-15,21 0 0,1 0 0,-1 0 16,22 0-16,-21 0 0,20 0 15,-20 0-15,-1 0 0,1 0 0,-22 0 16,22 0-16,-43 0 0,21-21 16,-21 21-16,0 0 0,-21-21 0,0 0 15,0 0-15,0-1 16,-21 22-16,0 0 16,21-21-16,-21 21 15,42 21 16,-21 1-15,0-1-16,0 0 16,21 0-16,-21 0 0,0 0 0,0 22 15,0-22-15,0 21 0,-21-21 0,0 1 16,21-1-16,-21 21 0,-22-21 16,22-21-16,0 21 0,0 1 0,-21-22 15,20 0-15,1 0 0,-21 0 0,21 0 16</inkml:trace>
  <inkml:trace contextRef="#ctx0" brushRef="#br0" timeOffset="15675.62">9673 4805 0,'0'0'0,"191"0"0,-22 0 15,-21 0-15,-21 21 0,-21-21 0,-21 21 16,-22-21-16,-21 0 0</inkml:trace>
  <inkml:trace contextRef="#ctx0" brushRef="#br0" timeOffset="16323.24">9419 4953 0,'-21'0'16,"42"0"-16,-21 0 31,21-21-31,0 0 0,22 21 16,-22-21-16,21-1 0,1 1 15,-1 0-15,0 0 0,1 0 0,-1 0 16,0-22-16,-21 22 0,1 0 16,-22 0-16,0-22 0,0 22 0,0-21 15,-22 21-15,-20-22 0,0 22 16,-1 0-16,1 0 0,0 0 15,-1 21-15,1 0 0,0 0 0,-1 0 16,1 21-16,0 0 0,-1 0 16,1 0-16,21 22 0,-21-1 0,20 0 15,-20 22-15,21-1 0,21 1 0,-21-1 16,21-20-16,0 20 0,0-20 16,0-1-16,0 0 0,0-21 0,21 22 15,0-22-15,0 0 0,0-21 16,22 0-16,-22 0 0,0 0 0,21 0 15,-20-21-15,20 0 0,0 0 0,1-1 16,-1-20-16,0 21 16,1-43-16,-1 22 0,0 0 0,1-22 15,-22 1-15,21-1 0,-21 1 0,0-1 16,1-20-16,-1-1 0,-21 0 16,0 1-16,0-1 0,0 21 0,0-20 15,0 20-15,0 22 0,0 0 16,0 20-16,0 1 0,-21 0 0,-1 21 15,1 0-15,0 0 0,0 42 16,21-20-16,-21 20 0,0 21 0,-1 1 16,1-1-16,0 22 0,0-21 15,21 20-15,0-20 0,0-1 0,0 1 16,0-1-16,0 1 0,0-1 16,21 1-16,0-22 0,0 0 15,1 1-15,-1-1 0,0 0 0,21-20 16,-21-1-16,22-21 0,-22 0 0,21 0 15,-21 0-15,22 0 0,-1 0 16</inkml:trace>
  <inkml:trace contextRef="#ctx0" brushRef="#br0" timeOffset="16693.16">10181 4720 0,'0'0'0,"-21"-21"0,21 0 0,0 0 0,-21 0 15,21-1 1,0 1-16,0 0 0,21 0 15,0 21-15,21 0 0,-20-21 16,126 21 0,-106 0-16,-21 0 0,22 21 15,-22 0-15,0 0 0,0 0 0,0 22 16,0-22-16,-21 21 0,22-21 0,-22 22 16,0-22-16,0 21 0,0 1 15,0-22-15,0 0 0,0 0 0,-22 0 16,1-21-16,21 21 0,-21-21 15,0-21 1,21 0-16,0 0 16,0 0-16,0 0 0,0-22 0,0 1 15,21 0-15,-21-1 0,21 1 16,0 0-16,1-1 0,-1 1 0,0-22 16,21 43-16,-21-21 0,22 0 15,-1 20-15,-21 1 0,22 21 0,-1 0 16,0 0-16,-21 0 0,1 0 15,-1 0-15,0 0 0</inkml:trace>
  <inkml:trace contextRef="#ctx0" brushRef="#br0" timeOffset="16861.07">11112 4445 0,'0'0'0,"0"21"0,0 64 16,0-64-16,-21 21 0,0-20 0,21 20 16,-21-21-16,21 21 0,0-20 15,-21 20-15,21-21 0,-21 21 0,21-20 16,0-1-16,0 0 0,0 0 15,0 0-15,21-21 16,0 0-16,-21-21 16,21 21-16,0-21 0,-21 0 15,21 0-15</inkml:trace>
  <inkml:trace contextRef="#ctx0" brushRef="#br0" timeOffset="17008.98">11176 4424 0,'-21'-42'0,"42"84"0,-63-127 0,20 64 0,22 0 15,0 0-15,-21 21 0,0 0 16,21 21 15,0 0-31,21 0 0,0-21 16,1 0-16,-1 21 0,0-21 0</inkml:trace>
  <inkml:trace contextRef="#ctx0" brushRef="#br0" timeOffset="17363.78">11409 4360 0,'21'0'16,"-42"0"-16,63 0 31,-21 22-31,-21-1 0,0 21 16,21-21-16,-21 0 0,22 22 0,-1-1 15,-21-21-15,0 22 0,21-1 16,-21 0-16,21 1 0,-21-1 0,0-21 15,0 21-15,21-20 0,-21 20 16,0-21-16,0 0 0,0 0 16,0-42 15,0 0-31,0 0 0,0 0 16,0 0-16,0-22 0,21 1 15,-21 21-15,22-22 0,-22 1 0,21 0 16,0-1-16,0 1 0,0 0 0,0 21 15,1-1-15,20-20 0,-21 42 16,0-21-16,22 21 0,-22 0 0,0 0 16,0 0-16,-21 21 15,21-21-15,-21 21 0</inkml:trace>
  <inkml:trace contextRef="#ctx0" brushRef="#br0" timeOffset="17963.43">11959 4614 0,'0'0'0,"0"22"15,0-1-15,0 0 0,0 0 0,0 0 16,21-21-1,0 0-15,1 0 0,-1 0 16,0 0-16,21-21 0,1 21 0,-22-21 16,21 0-16,-21 21 0,22-21 15,-22-1-15,0-20 0,-21 21 0,0 0 16,21 0-16,-21-1 0,0-20 0,0 21 16,-21 21-1,-21 0-15,20 0 0,1 21 16,-21 0-16,21 0 0,0 1 15,-22-1-15,22 21 0,0-21 16,0 22-16,21-1 0,0-21 0,0 21 16,0-20-16,0 20 0,21-21 15,0 0-15,0 22 0,22-22 0,-22-21 16,21 21-16,0 0 0,1-21 0,-22 0 16,21 0-16,-21 0 0,22 0 15,-22 0-15,0-21 0,-21 0 0,21 0 16,0-1-16,-21 1 0,22-21 15,-22 21-15,0-22 0,21 22 0,-21-21 16,21 0-16,0 20 0,-21-20 0,21 0 16,0 21-16,1-22 0,-1 22 15,21 0-15,-21 0 0,22 0 16,-1 21-16,0 0 0,1 0 16,-1 21-16,0 0 0,1 21 15,-22-21-15,-21 1 0,21 20 0,-21-21 16,0 21-16,0 1 0,0-22 15,0 21-15,-21 1 0,0-22 0,21 21 16,-22-21-16,22 0 0,-21 1 16,21-1-16,-21-21 15,0 0-15,21-21 16,0-1-16,0 1 0,0 0 16,0 0-16,0 0 0,0 0 0,21-22 15,0 22-15,0-21 0,1 21 16,20-22-16,-21 1 0,21 21 15,1-22-15,-22 22 0,21 0 0,1-21 16,-1 21-16,0 21 0,-21-22 16</inkml:trace>
  <inkml:trace contextRef="#ctx0" brushRef="#br0" timeOffset="18125.34">13652 4530 0,'0'21'0,"0"0"16,0 0-1,0-42 32,0 0-47,0 0 16,0 0-16</inkml:trace>
  <inkml:trace contextRef="#ctx0" brushRef="#br0" timeOffset="18721.05">14626 4382 0,'0'0'0,"-63"0"0,-234-43 15,255 43-15,21-21 16,0 21-16,-1 0 0,22-21 16,0 0-16,22 21 0,-1-21 15,0-1-15,21 22 0,1-21 16,-1 0-16,0 0 0,1 0 16,-1-22-16,0 22 0,1 0 0,-1-21 15,0 21-15,-21-1 0,22 1 0,-22 21 16,0-21-16,-42 42 31,0 0-31,-22 1 0,22-1 16,0 21-16,-21-21 0,21 0 0,-1 22 15,1-22-15,0 0 0,21 21 16,0-20-16,0-1 0,0 0 16,0 0-16,21 21 0,0-20 0,22-1 15,-1 0-15,-21 0 0,22 0 0,-1 0 16,0 1-16,1-1 0,-1 0 15,0 0-15,-21 0 0,1 0 16,-22 1-16,0-1 0,-22-21 16,1 21-16,-21-21 0,0 0 0,-1 0 15,1 0-15,-22 0 0,22 0 16,0 0-16,-22 0 0,22 0 0,0 0 16,-1 0-16,22 0 0,0 0 15,21-21-15,0 0 0,0-1 16,21 22-16,0-21 0,0 0 0,22 0 15,-1 0-15,0 0 0,1-22 16,-1 22-16,0-21 0,22 21 16,-22-1-16,22-20 0</inkml:trace>
  <inkml:trace contextRef="#ctx0" brushRef="#br0" timeOffset="19469.62">15049 4233 0,'43'0'16,"-86"0"-16,213 0 16,-149 0-16,-21 22 15,0-1-15,0 0 0,0 0 0,-21 0 16,0 0-16,-1 22 0,1-22 15,0 21-15,0-21 0,21 1 0,-42 41 16,42-42-16,0 0 0,0 1 16,0-1-16,0 0 0,0 0 15,0 0-15,21-21 16,0 0-16,0 0 0,0 0 16,0-21-16,22 0 15,-22 21-15,0-21 0,21 0 0,-20-1 16,20 1-16,-21-21 0,21 21 0,-20-22 15,-1 22-15,0-21 0,0 0 16,0 20-16,0 1 0,-21 0 0,22 0 16,-22 42-1,0 0-15,0 0 0,0 1 16,0-1-16,0 21 0,0-21 16,0 0-16,0 22 0,0-22 0,0 0 15,0 0-15,0 0 0,0 1 0,0-1 16,0 0-16,21-21 15,0 0-15,0 0 0,0 0 16,0 0-16,22 0 0,-22 0 0,0-21 16,0 21-16,0-21 0,22-1 15,-22 1-15,0 0 0,0-21 0,0 21 16,1-22-16,-1 1 0,-21 0 16,21-1-16,0 1 0,-21 0 0,0 20 15,0-20-15,0 21 0,0 42 31,0 0-31,0 22 0,0-22 0,0 21 16,0-21-16,-21 22 0,21-1 16,0-21-16,0 21 0,0-20 0,0 20 15,0-21-15,0 0 0,0 0 16,21 1-16,0-22 0,0 21 16,1-21-16,-1 0 0,0 0 0,0 0 15,0 0-15,0 0 0,1-21 0,-1-1 16,0 1-16,0 0 0,0 0 15,0 0-15,1-22 0,-1 22 0,-21-21 16,21 0-16,-21 20 0,21 1 16,-21 0-16,0 0 0,0 0 0,0 42 15,0 0 1,-21 0-16,21 0 0,-21 1 16,21 20-16,-21-21 0,-1 0 15,22 0-15,0 1 0,-21-1 16,21 0-16,0 0 0,0 0 15,21-21 1,1-21 0,-1 0-16</inkml:trace>
  <inkml:trace contextRef="#ctx0" brushRef="#br0" timeOffset="19636.53">16489 4001 0,'0'-22'16,"0"44"-16,0-65 0,0 22 0,0 0 15,-21 21-15,-1 0 16,1 0 0,21 21-16,0 0 15,21-21 1,22 0-16,-22 0 16</inkml:trace>
  <inkml:trace contextRef="#ctx0" brushRef="#br0" timeOffset="19883.38">17230 3725 0,'0'0'0,"-22"-21"15,1 21-15,0 0 0,0 0 0,0 0 16,0 0-16,-1 21 0,1 1 0,-21-1 16,21 21-16,0-21 0,-1 43 15,1-22-15,0 22 0,21-1 0,-21 1 16,0-22-16,0 21 0,21 1 15,0-22-15,-22 1 0,22-1 0,0 0 16,0 1-16,0-22 0,0 21 16,0-21-16,0 0 0,22-21 0,-1 22 15,0-22-15,0 0 0,0 0 16,0 0-16,1-22 16</inkml:trace>
  <inkml:trace contextRef="#ctx0" brushRef="#br0" timeOffset="20256.16">16785 4255 0,'-21'0'0,"42"0"0,-84 0 0,41 0 16,44 0 15,20 0-31,0 0 0,1 0 16,-1 0-16,0 0 0,22 0 15,-22 0-15,22 0 0,-1 0 0,1 0 16,-1 0-16,-21-22 15,22 1-15,-22 21 0,1-21 0,-22 0 0,0 0 16,0 0-16,-21-1 16,0 1-16,0 0 0,-21 21 15,0 0-15,0 0 0,-1 0 16,-20 0-16,21 21 0,0 0 16,-22 22-16,22-22 0,0 21 0,0 1 15,0-1-15,0 0 0,-1 1 16,22-1-16,-21-21 0,21 21 0,0 1 15,0-22-15,0 21 0,21-21 16,22 1-16,-22-1 16,21 0-16,1-21 0,-1 0 0,21 0 15,1 0-15,-1 0 0,-20-21 16,20 0-16,-20-1 0,-1 1 0</inkml:trace>
  <inkml:trace contextRef="#ctx0" brushRef="#br0" timeOffset="20699.91">18055 3725 0,'0'0'0,"0"-21"0,0 0 16,-21 21-16,21 21 15,-21-21-15,21 21 0,-21 22 16,21-22-16,0 21 0,0 1 16,0-1-16,0 0 0,0 22 15,0-22-15,0 22 0,0-22 0,0 0 16,-22 22-16,22-22 0,-21 0 0,21-20 15,-21 20-15,21-21 0,0 21 16,0-20-16,-21-1 0,0 0 16,0-21-16,21-21 31,0 0-31,0-1 16,0-20-16,21 21 0,0-21 0,0-1 15,21 1-15,-20 0 0,20-1 16,-21 1-16,21 21 0,1-22 15,-1 22-15,0 21 0,-20 0 0,20 0 16,-21 0-16,0 21 0,-21 1 16,0 20-16,0-21 0,0 21 0,0 1 15,0-1-15,0 0 0,-21 1 16,0-1-16,21-21 0,-21 22 0,0-22 16,-1 0-16,22 0 0,-21 0 0,21 0 15,21-42 16,1 0-31,20 21 16</inkml:trace>
  <inkml:trace contextRef="#ctx0" brushRef="#br0" timeOffset="20911.8">18986 3874 0,'0'-22'15,"0"44"-15,-21-44 16,0 22-16,0 0 0,0 0 0,0 22 15,-1 20-15,1-21 0,0 43 16,0-22-16,0 0 0,0 22 0,-1-22 16,22 22-16,0-22 0,-21 0 0,21 1 15,0-1-15,0-21 0,0 21 16,21 1-16,1-22 16,-1-21-16,21 0 15,-21 0-15,22 0 0,-22 0 0</inkml:trace>
  <inkml:trace contextRef="#ctx0" brushRef="#br0" timeOffset="21175.64">19367 3852 0,'0'0'0,"0"-21"0,0 0 0,0 0 16,22 21-16,-1 0 15,0 21-15,0-21 0,0 21 16,22 0-16,-22 22 0,0-22 15,0 21-15,0 22 0,0-22 16,1 0-16,-1 22 0,-21-22 16,0 1-16,0-1 0,-21-21 0,-1 21 15,1-20-15,-21 20 0,0-21 16,20 0-16,-20 0 0,21-21 0,-21 22 16,20-22-16,1 0 0,21-22 31,21 22-31</inkml:trace>
  <inkml:trace contextRef="#ctx0" brushRef="#br0" timeOffset="21324.56">20002 4255 0,'-21'0'0,"21"21"15,-21-21-15,0-21 31,21-1-31,0 1 16</inkml:trace>
  <inkml:trace contextRef="#ctx0" brushRef="#br0" timeOffset="22315.99">20489 4297 0,'0'21'0,"0"-42"0,21 42 0,1 0 0,-1-21 15,0 0-15,0 0 0,0 0 16,22 0-16,-1 0 0,0-21 0,1 0 15,20 0-15,-21-22 0,22 22 16,-1-21-16,1 0 0,-1-22 0,1 22 16,-1-1-16,-20-20 0,20 21 0,-20-22 15,-22 22-15,0-22 0,0 1 16,-21-1-16,0 22 0,0-22 0,0 22 16,-21 0-16,0 21 15,0-1-15,-1 1 0,-20 21 0,21 0 16,-21 21-16,20 1 0,-20 20 15,21 21-15,-21 1 0,20-1 0,-20 1 16,21 42-16,-21-22 0,-1 43 16,22-21-16,-21 0 0,-1 21 0,22-21 15,-21 21-15,21 0 0,0 0 16,-1 21-16,22-21 0,0 0 0,-21 21 16,0-21-16,0 21 0,0-21 0,0 0 15,-1-21-15,-20 21 0,21-21 16,-21 21-16,-1-42 0,1 21 15,0-43-15,-1 22 0,1-22 0,21-20 16,0-1-16,-1-21 0,22 0 0,22-21 16,-1-21-16,21-21 15,22-1-15,-1 1 0,1-21 0,20-1 16,22 1-16,-21-22 0,21 0 0,-22 1 16,22-1-16,-21-21 0,-1 0 15,1 0-15,-21 1 0,-22 20 0,-21-21 16,-21 0-16,0 0 0,-21 22 0,0-22 15,-22 21-15,1 1 0,-21-1 16,-1 21-16,1 22 0,20-21 0,-20 20 16,-1 22-16,22-21 0,0 21 15,-1 21-15,1-22 0,21 22 16,0-21-16,-1 21 0,44 0 31,20 0-31,-21 0 0,21 0 16,-20-21-16,20 21 0,0-21 0,1 21 15,-1-21-15</inkml:trace>
  <inkml:trace contextRef="#ctx0" brushRef="#br0" timeOffset="22713.76">21463 4255 0,'-21'0'0,"-22"-106"31,43 85-31,0-1 0,0 1 15,22 0-15,-1 21 0,0-21 16,21 0-16,1 21 0,-1 0 0,21-21 16,-20 21-16,20 0 0,-20 21 15,-1-21-15,0 21 0,1 21 0,-22-21 16,21 22-16,-21-1 0,-21 0 0,0 1 16,0-1-16,0-21 0,0 22 15,0-22-15,-21 21 0,21-21 0,-42 0 16,21-21-16,-1 22 0,1-22 15,0 0-15,0 0 0,0 0 16,0-22-16,21 1 16,0 0-16,0 0 0,0 0 15,0 0-15,21-22 0,-21 1 0,21 21 16,0-22-16,0-20 0,0 21 16,1 20-16,-1-20 0,0 21 0,0 0 15,0 0-15,0-1 0,1 22 16,-1 0-16,0 0 0,0 0 0,0 22 15,0-1-15,-21 0 0,22 0 16,-1 0-16,0 0 0,0 1 16</inkml:trace>
  <inkml:trace contextRef="#ctx0" brushRef="#br0" timeOffset="23971.03">22754 4255 0,'21'0'16,"-42"0"-16,63-22 0,-42 1 0,0 0 15,0 0-15,0-21 0,0-1 0,0 22 16,0-21-16,-21 21 0,0-22 0,0 22 16,-21 0-16,20 21 0,-20-21 15,0 21-15,21 0 0,-22 0 0,1 21 16,0 0-16,-1 0 0,22 0 16,-21 22-16,21-1 0,-22 0 0,22 1 15,0-1-15,21 0 16,0-20-16,0 20 0,0 0 0,0-21 15,0 1-15,0 20 0,21-21 16,0 0-16,0-21 0,22 0 16,-22 0-16,21 0 0,1 0 0,-22 0 15,21 0-15,0-21 0,1 0 16,-1 0-16,0 0 0,-20-1 0,20-20 16,0 21-16,-21-21 0,22-1 15,-22 1-15,0 0 0,0-1 16,0 1-16,-21 21 0,0 0 15,0-1-15,-21 44 16,0-1-16,21 0 16,-21 21-16,21-21 0,-21 22 15,21-1-15,0-21 0,0 22 0,0-22 16,0 21-16,0-21 0,21 0 16,0 1-16,0-1 0,0 0 0,1 0 15,-1-21-15,21 0 0,-21 0 16,0 0-16,22 0 0,-22 0 0,0 0 15,21 0-15,-20-21 0,-1 21 16,0-21-16,-21 0 0,21-22 0,-21 22 16,21-21-16,-21-1 0,21 1 0,-21 21 15,0-21-15,0 20 16,0 1-16,0 0 0,0 0 0,0 42 31,0 0-31,0 0 0,0 1 0,0 20 16,-21-21-16,21 21 0,-21-20 15,21-1-15,-21 21 0,21-21 0,0 0 16,0 1-16,0-1 0,0 0 16,0 0-16,0 0 0,0-42 47,0 0-47,21 0 15,0 0-15,-21-1 16,21 1-16,1-21 0,-1 21 0,0-22 15,0 22-15,0 0 0,0 0 16,-21 0-16,22 0 0,-1 21 0,0 0 16,-21 21-16,0 0 15,0 0-15,0 0 0,0 0 16,0 22-16,0-22 0,0 0 0,0 0 16,0 0-16,0 22 0,0-22 15,0 0-15,0 0 16,21-21-16,0 0 0,-21 21 0,21-21 0,1 0 15,-1 0-15,0 0 16,0 0-16,21 0 0,-20-21 16,-1 0-16,0 21 0,0-21 15,0 0-15,22 0 0,-22-1 0,0 1 16,0-21-16,21 21 0,-20-22 0,-1 22 16,0 0-16,0 0 0,-21 0 15,0 0-15,21 21 0,-21 21 16,0 0-16,-21-21 15,21 42-15,-21-21 0,0 1 0,21-1 16,0 0-16,-21 21 16,21-21-16,0 1 0,0-1 0,0 0 15,0 0-15,0 0 0,21-21 16,-21 21-16,21-21 16,0 0-16,0 0 0,0 0 0,22 0 15,-22 0-15,0-21 0,0 0 16,0 21-16,1-21 0,-1 0 0,0 0 15,0-1-15,0-20 0,-21 21 0,0-21 16,21 20-16,-21-20 0,0 21 16,0-21-16,0 20 0,-21 22 15,0 0 1,0 22-16,0-22 0,21 21 16,-21 21-16,21-21 0,-22 0 15,22 1-15,0 20 0,-21-21 0,21 0 16,0 0-16,0 1 0,0-1 15,0 0-15,21-21 16,1 0-16,-1 0 16,0 0-16</inkml:trace>
  <inkml:trace contextRef="#ctx0" brushRef="#br0" timeOffset="24223.74">24850 3916 0,'0'-21'16,"0"42"-16,0-63 0,-22 42 0,1 0 16,0 0-16,0 21 15,0 0-15,0 0 0,-1 21 16,22-20-16,0 20 0,-21 0 16,21 1-16,-21-22 0,21 21 0,-21 0 15,21-20-15,-21 20 0,21-21 16,0 21-16,0-20 0,0-1 0,0 0 15,0 0-15,0 0 0,21-21 32,0 0-32,21 0 0</inkml:trace>
  <inkml:trace contextRef="#ctx0" brushRef="#br0" timeOffset="24472.52">25336 3810 0,'0'0'0,"22"0"0,-1 0 16,0 0-16,0 0 15,0 21-15,0-21 0,-21 21 16,0 22-16,22-22 0,-22 0 0,0 21 16,0 1-16,0-22 0,0 21 15,0 1-15,-22-22 0,1 21 16,0-21-16,0 0 0,0 22 0,0-22 15,-22 0-15,22 0 0,0 0 16,-21-21-16,20 22 0,1-22 0,0 21 16,0-21-16,0 21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F3EAF-D16F-4494-9AB5-69D9FB5AC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7ED3A8-D013-4B08-AB70-C798C2B291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EF01D-CD52-4161-A669-4C3624A96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B93D-ADF3-440F-808C-CDBDB992F819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A885C-AAE4-461B-83AC-B41E6DA94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5F614-1FE1-4933-B880-2F0A6B85B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BBC64-34E4-4A09-9BB0-1E4110E09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791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401ED-56DB-41F1-9856-29AC1476B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89F296-7037-4077-A64F-DA1C2BE99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B5ACC-291A-4BDF-BCE7-A820D4BAF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B93D-ADF3-440F-808C-CDBDB992F819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667D7-B687-4BF5-8EAC-B8304B2D9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B0A8C-D9B7-41FD-9725-1126EE25B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BBC64-34E4-4A09-9BB0-1E4110E09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83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F35306-14F9-47EF-8289-29EBBB7C48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F8A892-28A4-4056-89BC-A16032FA2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FBC48-06F6-4604-B836-2A62A187E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B93D-ADF3-440F-808C-CDBDB992F819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932F2-69A3-4538-AEBE-918BED44A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351E3-19A1-413D-8A83-CFF2F50AB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BBC64-34E4-4A09-9BB0-1E4110E09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255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F23E8-ECC3-4331-AB14-B1E3AB349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C3803-19BA-485E-BFAF-853B492EB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A5CEA-BF87-465C-AC7B-34250A1EE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B93D-ADF3-440F-808C-CDBDB992F819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E735F-15A1-44FC-8F4C-598745462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7086F-466E-4238-A082-5CBB50AEE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BBC64-34E4-4A09-9BB0-1E4110E09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065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810E2-2E20-49FD-BFB8-02C0877A0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A7E22-8E62-42BC-8DA6-622540C8C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0F197-293C-4869-A9A5-5E8F1B9B6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B93D-ADF3-440F-808C-CDBDB992F819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696DE-D329-406A-B832-D1E959039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55432-FF0C-408E-AD81-C550F29EB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BBC64-34E4-4A09-9BB0-1E4110E09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357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FCC53-B92B-4F39-B815-9DDA56A0F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7CF87-5623-46D0-849B-43A2F04700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EAEB0A-008F-4A6A-8B56-B9050250D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69C7A8-DDE2-4A96-98CE-5ABCD58B8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B93D-ADF3-440F-808C-CDBDB992F819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E57392-936E-4A75-B89B-FC98A734A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869C3-3F63-4FDD-A4A3-23329B462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BBC64-34E4-4A09-9BB0-1E4110E09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065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84121-729B-4E5C-8494-C68482FD3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3D985-9977-4A8A-ACB8-BC8BFA21C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63B69-8CB2-4D67-A5FD-EFA032DE5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487D5B-8CB6-4A5E-915F-954A59099A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63B83A-9FD0-46CF-AE05-277619DD54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C80E32-8547-4225-9A1A-543B2D2CF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B93D-ADF3-440F-808C-CDBDB992F819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341214-B696-4E25-B456-D73E4728B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A9765-0EB2-4483-9F73-AB193BB41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BBC64-34E4-4A09-9BB0-1E4110E09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644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1B9C9-FF40-416D-AD51-BCF5595E9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C5965B-79CA-449E-85FC-C65A7C52B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B93D-ADF3-440F-808C-CDBDB992F819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CB81FB-A728-4836-A1AE-7C6C26767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0299D0-9A83-48FE-8C56-08B7D474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BBC64-34E4-4A09-9BB0-1E4110E09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078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C86D30-9B28-4921-B3DD-F473A1A10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B93D-ADF3-440F-808C-CDBDB992F819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F0AEA5-9677-46A4-B96B-A27ABC429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2E1980-5330-4AAB-8343-B47EC2894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BBC64-34E4-4A09-9BB0-1E4110E09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961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C2287-DD06-439F-9763-4472F0742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23B84-4377-4704-B01C-8FC7C4AF1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3027B9-1DE9-4CD7-B532-1E7863E07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A31AA-B98B-403E-827A-D0CDFC6B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B93D-ADF3-440F-808C-CDBDB992F819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33FD74-C6AD-426C-A882-BBC4DFD07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234F65-1746-42D0-AB73-ACE64111D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BBC64-34E4-4A09-9BB0-1E4110E09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973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AFC0C-B3F6-44D9-B3EA-FE6CEBD91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F52DBD-FDA2-477D-96F4-AA3FAF4624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C65134-1AE3-4BAF-8F08-3D37F58E1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08C52-683A-4909-B017-725F4B232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B93D-ADF3-440F-808C-CDBDB992F819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A376E1-B7D0-4182-896B-7C335D4B5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25DC35-86F1-4605-BC45-ABCA4264E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BBC64-34E4-4A09-9BB0-1E4110E09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630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8F0230-AF22-4ECB-9F19-6F01F31A5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7F636-C575-422F-A51A-1BBDD5AD5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DF801-E236-4A1C-A1BB-09241A4F67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1B93D-ADF3-440F-808C-CDBDB992F819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25F8D-B643-423D-823E-71E332C33D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B121C-B8E7-4B52-97B5-DD59A3834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BBC64-34E4-4A09-9BB0-1E4110E09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306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13CF4-381D-4B8F-9909-D2C651A20C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D4DD98-AA61-45E5-B07E-D138FCB325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E785E7E-81BB-409D-B6EF-4CF9476873C7}"/>
                  </a:ext>
                </a:extLst>
              </p14:cNvPr>
              <p14:cNvContentPartPr/>
              <p14:nvPr/>
            </p14:nvContentPartPr>
            <p14:xfrm>
              <a:off x="525600" y="122040"/>
              <a:ext cx="5365080" cy="4168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E785E7E-81BB-409D-B6EF-4CF9476873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6240" y="112680"/>
                <a:ext cx="5383800" cy="418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6180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13CF4-381D-4B8F-9909-D2C651A20C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D4DD98-AA61-45E5-B07E-D138FCB325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2DDC4B4-8B8B-4C7B-B7A3-F770548C7D07}"/>
                  </a:ext>
                </a:extLst>
              </p14:cNvPr>
              <p14:cNvContentPartPr/>
              <p14:nvPr/>
            </p14:nvContentPartPr>
            <p14:xfrm>
              <a:off x="0" y="45720"/>
              <a:ext cx="11506680" cy="6317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2DDC4B4-8B8B-4C7B-B7A3-F770548C7D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36360"/>
                <a:ext cx="11525400" cy="63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567279C-42F4-4C46-B1C8-0E7A2FF34EEC}"/>
                  </a:ext>
                </a:extLst>
              </p14:cNvPr>
              <p14:cNvContentPartPr/>
              <p14:nvPr/>
            </p14:nvContentPartPr>
            <p14:xfrm>
              <a:off x="99000" y="3741480"/>
              <a:ext cx="9433800" cy="2141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567279C-42F4-4C46-B1C8-0E7A2FF34EE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640" y="3732120"/>
                <a:ext cx="9452520" cy="216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5064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13CF4-381D-4B8F-9909-D2C651A20C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D4DD98-AA61-45E5-B07E-D138FCB325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63E8542-A571-4726-B7E8-0935A4AFD7DD}"/>
                  </a:ext>
                </a:extLst>
              </p14:cNvPr>
              <p14:cNvContentPartPr/>
              <p14:nvPr/>
            </p14:nvContentPartPr>
            <p14:xfrm>
              <a:off x="350640" y="160200"/>
              <a:ext cx="8961480" cy="5631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63E8542-A571-4726-B7E8-0935A4AFD7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280" y="150840"/>
                <a:ext cx="8980200" cy="565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1033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13CF4-381D-4B8F-9909-D2C651A20C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D4DD98-AA61-45E5-B07E-D138FCB325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9ED63C0-6287-40FB-B029-81E71DC242C9}"/>
                  </a:ext>
                </a:extLst>
              </p14:cNvPr>
              <p14:cNvContentPartPr/>
              <p14:nvPr/>
            </p14:nvContentPartPr>
            <p14:xfrm>
              <a:off x="693360" y="91440"/>
              <a:ext cx="3040920" cy="2918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9ED63C0-6287-40FB-B029-81E71DC242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4000" y="82080"/>
                <a:ext cx="3059640" cy="293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9905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13CF4-381D-4B8F-9909-D2C651A20C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D4DD98-AA61-45E5-B07E-D138FCB325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D35D4DC-9BB7-4817-9700-B9B7E169A2CB}"/>
                  </a:ext>
                </a:extLst>
              </p14:cNvPr>
              <p14:cNvContentPartPr/>
              <p14:nvPr/>
            </p14:nvContentPartPr>
            <p14:xfrm>
              <a:off x="457200" y="457200"/>
              <a:ext cx="8717760" cy="2088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D35D4DC-9BB7-4817-9700-B9B7E169A2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7840" y="447840"/>
                <a:ext cx="8736480" cy="210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2137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2021-10-27T02:31:05Z</dcterms:created>
  <dcterms:modified xsi:type="dcterms:W3CDTF">2021-10-27T02:31:32Z</dcterms:modified>
</cp:coreProperties>
</file>