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3:17:30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804 0,'0'0'0,"0"-42"16,0 21-16,0 0 0,0 0 15,0-1-15,0 1 0,0 0 0,0 0 16,0 0-16,0 0 0,0-1 16,0 1-16,0 42 47,0 1-47,-22-1 0,22 21 0,-21 0 15,0 1-15,21 20 0,-21-20 16,0 20-16,0 22 0,-22-22 0,22 1 15,0-1-15,0 1 16,-22-1-16,22 1 0,-21-1 0,21 1 16,-22-1-16,22 1 0,0-1 15,0 1-15,-21-22 0,20 22 16,1-22-16,0 0 0,21 1 0,-21-1 16,21-21-16,-21 0 0,21 0 15,0-42 16,0 0-31,21-21 0,0 21 16,0-22-16,0 1 0,1-22 16,-1 22-16</inkml:trace>
  <inkml:trace contextRef="#ctx0" brushRef="#br0" timeOffset="366.92">4720 804 0,'0'0'15,"21"-42"-15,0 0 0,-21-1 0,22 22 0,-22 0 16,0 0-16,21 0 0,-21 0 16,21-1-16,-21 1 0,21 21 31,0 21-31,-21 1 16,0 20-16,0-21 0,0 43 15,0-22-15,0 21 0,0 1 16,0-1-16,0 1 0,0-1 0,0 22 15,0-21-15,-21-1 0,21 1 16,-21-1-16,21 1 0,-21-1 0,21 1 16,0-1-16,-21-21 0,21 22 15,-22-22-15,22 1 0,0-1 0,0-21 16,0 21-16,0-20 0,0-1 16,-21 0-16,21-42 31,0 0-31,0-22 15,0 22 1,0 0-16,0-21 0,0 20 0,0-20 16</inkml:trace>
  <inkml:trace contextRef="#ctx0" brushRef="#br0" timeOffset="618.77">4487 1524 0,'0'0'15,"21"0"1,1 0 0,-1 0-16,0 0 0,21-21 15,1 21-15,-22 0 0,21-21 0,0 21 16,1 0-16,-22-21 0,21-1 16,-21 22-16,1 0 0,-1 0 0,0 0 15,0 0-15</inkml:trace>
  <inkml:trace contextRef="#ctx0" brushRef="#br0" timeOffset="1714.84">5969 1651 0,'0'0'0,"-21"0"0,21-21 15,0 0 1,0 0-1,0-1-15,0 1 0,0 0 16,0 0 0,0 0-16,21 0 0,-21-1 0,21-20 15,-21 21-15,0 0 0,0 0 16,0-1-16,0 1 0,0 0 16,0 0-16,-21 0 15,0 21-15,0 0 0,-22 0 0,22 0 16,0 0-16,-21 0 0,20 0 15,1 21-15,-21 0 0,21 0 16,0 0-16,-1 1 0,-20-1 0,21 0 16,21 21-16,-21-21 0,21 22 15,-21-22-15,21 0 0,0 21 0,0-20 16,0 20-16,0-21 0,0 0 16,21 0-16,0 1 0,0-1 15,0-21-15,0 0 0,1 0 16,20 0-16,-21 0 0,21-21 0,1 21 15,-22-22-15,21 1 0,-21 0 16,22 0-16,-22-21 0,0 20 0,0 1 16,0 0-16,-21 0 0,0 0 15,0 0-15,22 21 0,-22-22 0,0 1 16,0 0 0,0 42 15,0 0-31,0 1 15,-22-1-15,22 21 16,0 0-16,0 1 0,0-1 0,0 22 16,0-1-16,-21 1 0,21-1 15,0 1-15,-21-1 0,21 22 0,0-22 16,0 22-16,0 0 0,0-1 16,0 1-16,0 0 0,-21-1 0,21 1 15,0 0-15,0-1 0,0 22 0,0-21 16,0-1-16,0 1 0,0 0 15,0-1-15,0-20 0,0-1 0,0 1 16,-21-1-16,21-20 0,-21-1 16,21 0-16,-22 1 0,1-22 15,21 0-15,-21 0 0,0 0 0,0-21 16,-22 0-16,22 0 0,-21 0 16,21-21-16,-22 0 0,1 0 0,0-21 15,-1-1-15,1-20 0,0 20 16,-1-41-16,22 20 0,0-20 0,0-1 15,0 0-15,21-21 0,0 22 16,0-1-16,0 0 0,0 1 0,0-22 16,21 21-16,0 1 0,0-1 15,0 21-15,22-20 0,-22 20 0,21-20 16,1 20-16,-1 1 0,0-1 16,1 1-16,-22 20 0,21 1 15,0 0-15,1-1 0,-22 22 0,0-21 16,0 21-16,0-1 0,1 1 15,-1 0-15</inkml:trace>
  <inkml:trace contextRef="#ctx0" brushRef="#br0" timeOffset="2146.59">6286 1461 0,'22'0'47,"-1"0"-32,0 0-15,0-22 0,0 1 0,0 21 16,1-21-16,-1 0 0,0 0 16,0 0-16,21-1 0,-20 1 0,-1 0 15,-21 0-15,21 0 16,-21 0-16,0-1 0,-21 22 15,0 0-15,-1 0 16,1 0-16,0 0 0,0 22 16,-21-1-16,20 0 0,1 0 15,0 0-15,0 0 0,21 22 0,0-22 16,0 0-16,0 21 0,0-20 16,0-1-16,0 0 0,0 0 0,21 0 15,-21 0-15,21 1 0,22-22 16,-22 21-16,0-21 0,0 0 0,21 0 15,-20 0-15,20 0 0,0 0 16,1-21-16,-22 21 0,21-22 0,0 1 16,-20 0-16,20-21 0,0 21 15,-21-1-15,1 1 0,-1 0 0</inkml:trace>
  <inkml:trace contextRef="#ctx0" brushRef="#br0" timeOffset="3286.79">7027 1270 0,'0'0'0,"21"-42"15,-21 21 1,0 42 15,0 0-31,0 0 0,0 0 16,0 22-16,0-22 0,0 0 15,-21 0-15,21 21 0,-21-20 0,21-1 16,0 21-16,0-21 0,-21 0 16,21 1-16,-21-1 0,21 0 0,0 0 15,0-42 32,0 0-47,0 0 0,0-1 0,0 1 16,0 0-16,0 0 0,21-21 15,0 20-15,0 1 0,0 0 0,1-21 16,-1 21-16,0-1 0,0 22 16,0-21-16,0 0 0,1 21 0,-1 0 15,0 0-15,0 0 0,0 0 16,0 21-16,1 0 15,-1 1-15,-21-1 0,21 0 0,-21 0 16,0 0-16,21 0 0,-21 22 16,21-22-16,0 0 0,-21 0 15,22 0-15,-1-21 0,0 22 0,0-22 16,0 0-16,0 0 16,1 0-16,-1 0 0,0 0 0,0-22 15,0 1-15,22 21 0,-22-21 16,0-21-16,21 21 0,-21-1 0,1-20 15,20 21-15,-21-21 0,21 20 16,-20-20-16,20 21 0,-21 0 0,21 0 16,-20-1-16,-1 1 0,0 21 15,0 0-15,0 0 0,0 0 16,-21 21-16,0 1 16,0-1-16,0 0 15,22 0-15,-22 0 0,0 0 16,0 1-16,0-1 0,21 0 15,0-21-15,0 0 32,-21-21-17,0 0-15,0-1 16,0 1-16,-21 0 16,0 0-16,21 0 0,-21 0 15,-1 21-15,1 0 0,0 0 16,0 0-16,0 0 15,0 0-15,-1 0 16,1 21-16,21 0 0,-21-21 0,0 21 16,0 21-16,0-20 0,21-1 15,0 0-15,-22 0 0,22 21 0,-21-20 16,21-1-16,0 0 0,0 0 16,0 0-16,0 0 0,0 1 0,0-1 15,21 0-15,1-21 16,-1 0-16,0 0 0,0 0 0,0 0 15,0 0-15,1 0 0,20-21 16,-21 0-16,0-1 0,0-20 0,1 21 16,20-21-16,-21-1 0,0 1 15,0-22-15,22 22 0,-22-21 16,0-1-16,0 1 0,0-1 16,1 1-16,-1 20 0,0 1 0,-21 0 15,0-1-15,0 1 0,0 21 16,0 0-16,0-1 0,0 1 0,-21 21 31,0 43-15,21-22-16,-22 21 0,1 0 15,21 1-15,0-1 0,-21 22 16,21-22-16,-21 21 0,21-20 16,0 20-16,0-20 0,0-1 0,0 0 0,0 1 15,0-1-15,0-21 16,0 0-16,21 22 0,0-22 0,0 0 15,1 0-15,-1 0 0,0-21 16,0 21-16,0-21 0,0 0 0,1 0 16,-1 0-16,21 0 0,-21 0 15,0 0-15,1 0 0,-1 0 0,21 0 16,-21-21-16,0 0 0,22 0 0</inkml:trace>
  <inkml:trace contextRef="#ctx0" brushRef="#br0" timeOffset="3767.52">9207 1270 0,'0'0'0,"0"-21"16,0 0 0,0 0-16,0-1 15,-21 1-15,21 0 0,-21 21 0,0-21 16,0 21-16,0 0 16,-1 0-16,1 0 15,21 21-15,-21 0 0,0 0 16,0 1-16,21-1 0,-21 0 0,-1 21 15,1-21-15,21 22 0,0-22 16,-21 0-16,21 21 0,0-20 16,0-1-16,0 0 0,0 0 15,0 0-15,21-21 16,0 0 0,1 0-16,-1 0 0,0-21 0,0 0 15,0 0-15,0 0 0,-21-1 16,22 1-16,-1 0 0,0 0 0,0 0 15,-21 0-15,0-22 0,21 22 0,0 0 16,-21 0-16,0 42 31,0 0-15,0 0-16,0 0 0,0 1 0,0 20 16,0-21-16,0 0 0,0 22 15,22-22-15,-22 0 0,21 0 0,0 0 16,-21 0-16,21 1 0,0-1 15,22 0-15,-22-21 0,0 0 0,0 0 16,21 0-16,-20 0 0,-1 0 16,21 0-16,-21-21 0,0 0 0,1 21 15,-1-22-15,0 1 0</inkml:trace>
  <inkml:trace contextRef="#ctx0" brushRef="#br0" timeOffset="4746.96">3852 2138 0,'0'-21'15,"-21"21"1,42 0 46,0 0-46,1 0-16,-1 0 0,0 0 16,21 0-16,-21 0 0,22 0 0,-1 21 15,0-21-15,22 0 0,-22 0 16,22 0-16,-1 21 0,1-21 0,20 0 16,-20 0-16,21 0 0,20 0 0,-20 0 15,0 0-15,21 0 0,-1 0 16,1 0-16,0 0 0,0 0 0,21 0 15,0 0-15,0 0 0,0 0 16,0 0-16,21 0 0,21 0 0,-20 0 16,-1 0-16,21 0 0,-21 0 15,22 0-15,-1 0 0,0 0 16,1 0-16,-1 0 0,-21 0 0,21 0 16,-20 0-16,-1 21 0,21-21 15,-21 0-15,-21 0 0,0 21 0,0-21 16,0 0-16,0 0 0,-21 22 15,0-22-15,0 0 0,-22 0 0,1 0 16,0 21-16,-22-21 0,-20 0 16,20 0-16,-42 0 0,22 0 0,-22 0 15,0 0-15</inkml:trace>
  <inkml:trace contextRef="#ctx0" brushRef="#br0" timeOffset="11639.3">571 804 0,'0'0'0,"0"-21"0,0 0 0,-21 0 16,21 0-1,-21 21 1,21-21-16,0 42 31,0 21-31,0-21 16,0 22-16,21-1 0,0 0 15,-21 22-15,22-22 0,-1 22 16,-21-1-16,21-21 0,-21 22 0,21-22 16,-21 22-16,0-22 0,21 0 15,-21-20-15,0 20 0,21-21 16,-21 0-16,0 0 0,0 1 15,0-44 1,0 1 0,0-21-16,0 21 15,0-22-15,0 22 0</inkml:trace>
  <inkml:trace contextRef="#ctx0" brushRef="#br0" timeOffset="11875.17">550 826 0,'0'0'16,"-21"0"-16,21-22 0,0 1 16,0 0-16,0 0 15,21 0-15,0 0 16,1 21-16,-1-22 0,21 1 16,-21 21-16,0-21 0,1 0 0,-1 21 15,21-21-15,-21 21 0,0 0 16,1 0-16,-1 0 15,-21 21 1,-21 0 0,-1 0-16,1 22 0</inkml:trace>
  <inkml:trace contextRef="#ctx0" brushRef="#br0" timeOffset="12051.07">720 1207 0,'0'0'0,"0"21"0,0 0 0,21-21 15,0 0 1,0 0-16,0-21 16,0 21-1,-21-21-15,22-1 0,-1 22 0,0-21 16,-21 0-16,0 0 0,21 21 16,-21-21-16</inkml:trace>
  <inkml:trace contextRef="#ctx0" brushRef="#br0" timeOffset="12406.86">995 1249 0,'0'21'0,"21"-21"16,0 0-16,0 0 0,0-21 0,-21 0 15,22 0-15,-1-1 16,0 1-16,-21 0 0,21 0 15,-21 0-15,21 0 0,-21-1 0,0 1 16,0 0-16,-21 21 16,0 0-1,0 21-15,0 0 0,21 1 0,-22-1 16,22 0-16,-21 0 0,21 21 16,0-20-16,0 20 0,0-21 15,0 0-15,0 0 0,0 1 16,0-1-16,21 0 0,1-21 0,-1 0 15,0 0-15,0 0 16,21 0-16,-20-21 0,-1 0 16,21 21-16,-21-22 0,0 1 15,1-21-15,-1 21 0,0 0 0,-21-22 16,0 1-16</inkml:trace>
  <inkml:trace contextRef="#ctx0" brushRef="#br0" timeOffset="12896.05">1249 402 0,'0'0'0,"0"21"31,0 1-15,0-1-16,0 21 0,0-21 0,21 22 16,0 20-16,0-21 0,0 1 15,1 20-15,-1-20 0,0 20 16,0-21-16,0 1 0,0-1 0,1 0 15,-22 1-15,21-1 0,-21-21 16,21 0-16,-21 1 0,0-1 16,0 0-16,0 0 15,0-42 1,0 0-16,0 0 16,0-1-1,0-20-15,0 21 0,0 0 16,0-22-16,0 22 0,0-21 0,0 21 15,0-22-15,21 22 0,0 0 16,0 0-16,1 0 0,-1 0 16,0 21-16,0 0 0,21 0 0,-20 0 15,-1 0-15,0 0 0,0 21 16,0 0-16,0 0 0,-21 21 0,0-20 16,0 20-16,0-21 0,0 0 15,0 22-15,-21-22 0,0 21 16,0-21-16,0 0 0,0 1 0,-1-1 15,22 0-15,-21-21 16,0 0-16,0 0 0,21-21 31,0 0-31,0-1 0,0-20 0</inkml:trace>
  <inkml:trace contextRef="#ctx0" brushRef="#br0" timeOffset="13406.75">2201 550 0,'0'0'0,"-21"-21"0,0 0 16,21 0-16,0-21 16,0 20-16,0 1 15,0 0-15,0 0 16,21 21-16,0 0 0,0 0 0,1 0 15,-1 0-15,21 0 0,-21 21 16,0 0-16,1 0 0,-1 22 0,-21-1 16,21-21-16,-21 22 0,0-1 15,0 0-15,-21 22 0,0-22 16,-22 0-16,22 1 0,0-1 16,0-21-16,0 0 0,-1 1 15,1-1-15,21 0 0,-21-21 0,0 0 16,0 0-16,21-21 15,0 0-15,0-1 0,0 1 16,0 0-16,0-21 0,0 21 0,0-1 16,0-20-16,0 21 0,0 0 15,0 0-15,21 21 16,0 0 0,0 21-16,-21 0 0,21 0 15,1 0-15,-1 0 0,0 1 16,0-22-16,0 21 0,0 0 15,1 0-15,-1 0 0,0-21 0,0 21 16,0-21-16,0 0 16,1 0-16,-1-21 0,0 0 15,0 0-15,0 0 0,0 0 16,1-22-16,-1 22 0</inkml:trace>
  <inkml:trace contextRef="#ctx0" brushRef="#br0" timeOffset="13755.31">2752 487 0,'0'0'0,"0"-42"0,0 20 0,0-20 0,0 21 15,-22 0-15,1 21 16,0 0 0,21 21-16,0 0 15,0 0-15,0 22 0,0-1 0,0-21 16,0 21-16,0 1 0,0-22 16,0 21-16,0-21 0,21 1 15,-21-1-15,21 0 0,1 0 0,-1-21 16,0 0-16,0 0 0,0 0 15,0 0-15,1-21 0,-1 21 0,0-21 16,0 0-16,-21-1 0,0 1 16,0-21-16,0 21 0,0-22 15,0 1-15,0 21 0,-21-21 0,0-1 16,0 22-16,-1 0 16,1 0-16,-21 0 0,21 21 0,0 0 15,-22 0-15,22 0 0,0 21 16,0 0-16,0-21 0,-1 21 0,1 0 15,21 0-15,0 1 0,0-1 16,0 0-16,0 0 0,-21 0 0,21 0 16,-21 1-16,21-1 0</inkml:trace>
  <inkml:trace contextRef="#ctx0" brushRef="#br0" timeOffset="14219.05">381 1926 0,'0'0'15,"-21"21"-15,0 1 0,-1-22 16,22 21-16,22-21 31,-1 0-31,0 0 0,21 0 16,1-21-16,20-1 0,1 1 0,-1-21 15,22 21-15,-1-22 16,22-20-16,0 21 0,42-22 0,-21 1 16,21 20-16,1-20 0,-1-1 15,21 22-15,0-22 0,-20 1 16,20 21-16,0-22 0,-21 1 0,-21 20 15,0 1-15,0-22 0,0 22 16,-21 21-16,-21-21 0,0-1 0,-22 22 16,1 0-16,-22 21 0,0-21 15,-21 0-15,1 21 0,-44 0 47,1 0-47,0 0 0,0 0 16,-21 21-16,20 0 0,-20-21 0,0 21 15,-22 0-15</inkml:trace>
  <inkml:trace contextRef="#ctx0" brushRef="#br0" timeOffset="14679.31">402 2138 0,'0'0'0,"-21"0"0,-21 0 16,63 0 15,0 0-31,21 0 0,1-21 0,-1 0 15,21-1-15,1 1 0,-1-21 16,22 21-16,21-22 0,0-20 16,21 21-16,0-22 0,21 22 15,-21-22-15,21 22 0,0-22 16,22 1-16,-22 21 0,21-22 0,-21 22 16,0-1-16,1-20 0,-22 21 15,0-1-15,-22 1 0,22 0 0,-42-1 16,0 1-16,-1 0 0,-20 20 15,-22 1-15,1 0 0,-1 0 0,-21 0 16,0 21-16,0 0 0,-21-21 16,22 21-16,-22-22 0,-22 1 31,1 21-31,0 0 16,0-21-16,0 21 0,0 0 15</inkml:trace>
  <inkml:trace contextRef="#ctx0" brushRef="#br0" timeOffset="15144.7">3048 85 0,'0'0'0,"-21"0"0,21 21 62,0 0-62,0 0 0,0 0 16,0 1-16,0 20 0,0-21 0,21 21 16,-21-20-16,0-1 0,0 21 15,0-21-15,0 0 0,0 1 16,0-1-16,0 0 0,21-21 31,0 0-15,-21-21-1,0 0-15,0-1 0</inkml:trace>
  <inkml:trace contextRef="#ctx0" brushRef="#br0" timeOffset="15574.6">3133 21 0,'0'0'0,"0"21"47,0 1-47,0-1 16,21 0-16,-21 0 0,21 21 16,-21-20-16,0-1 0,0 0 15,0 21-15,21-21 0,-21 1 0,0-1 16,0 0-16,0 0 15,0 0-15,0 0 0,21-21 47,-21-21-47,0 0 0,0 0 16,21 0-16,-21 0 0,0-1 16,0 1-16,0 0 0,0 0 15,22 21-15,-1 0 16,0 0-1,-21 21-15,21 0 16,0 0-16,-21 1 16,21-22-16,-21 21 15,22-21-15,-1 0 0,0 0 16,0 0-16,0 0 16,0 0-16,-21-21 0,22-1 15,-22 1-15,0 0 0</inkml:trace>
  <inkml:trace contextRef="#ctx0" brushRef="#br0" timeOffset="15830.52">3048 212 0,'0'21'16,"0"-42"15,21 21-31,0-21 0,0-1 0,1 22 16,-1-21-16,0 0 16,0 0-16,0 21 0,0-21 0,1 0 0,-1-1 15,0 22 1,0-21-16</inkml:trace>
  <inkml:trace contextRef="#ctx0" brushRef="#br0" timeOffset="25054.6">3429 4318 0,'21'-21'109,"-21"0"-109,0 0 16,21 21-16,-21-22 0,0 1 16,0 0-16,0 0 0,0 0 15,0 0-15,0-1 0,0 1 0,0 0 16,0 0-16,0 0 0,-21 21 16,21-21-16,0 42 46,0 0-46,0 0 16,0 0-16,0 22 0,0-22 0,0 21 16,0 0-16,0-20 0,0 20 15,0 0-15,0 1 0,0-1 0,0 0 16,0 1-16,0-1 0,0-21 16,0 21-16,0 1 0,0-22 0,0 21 15,0-21-15,0 22 0,0-22 16,-21 0-16,21 0 0,0 0 0,0 1 15,0-1 1,0-42 31,0-1-47,0 1 16,21 21-16,0-21 0,-21 0 15</inkml:trace>
  <inkml:trace contextRef="#ctx0" brushRef="#br0" timeOffset="25650.45">4043 4572 0,'0'21'47,"0"0"-32,-21-21-15,21 22 0,0-1 32,21-21-1,0 0-16,-21-21-15,0-1 16,0 1 0,0 0-16,-21 21 15,0 0 1,-1 0 0,1 0-16,21 21 15,0 0 1,0 1-1,21-22 17,1 0-17,-1-22 1</inkml:trace>
  <inkml:trace contextRef="#ctx0" brushRef="#br0" timeOffset="30502.6">6752 4064 0,'0'21'15,"-21"0"1,0-21-16,21 22 16,21-22 46,0 0-46,-21-22-16,21 1 0,0 21 0,1-21 15,-1 0-15,0 0 0,0 0 16,0-1-16,0 1 0,1 0 0,-1-21 16,0 21-16,0-1 0,-21 1 15,0 0-15,0 0 0,0 0 16,0 0-16,0-1 0,0 1 0,-21 21 31,0 0-31,0 0 0,-1 0 0,1 0 16,-21 0-16,21 21 0,0 1 15,-1-22-15,1 21 0,-21 0 0,21 0 16,0 0-16,21 0 0,-22 1 16,1-22-16,0 21 0,21 0 0,0 0 15,-21 0-15,21 0 0,0 1 16,0-1-16,0 0 0,0 0 0,21-21 15,-21 21-15,21 0 0,0-21 16,1 22-16,-1-1 16,0 0-16,0-21 0,0 21 0,0 0 15,1-21-15,-1 21 0,0 1 16,0-1-16,-21 0 0,0 0 0,21-21 16,-21 21-16,0 0 0,0 1 15,0-1-15,0 0 0,-21 0 0,0 0 16,0 0-16,0 1 0,-1-1 15,1 0-15,0-21 0,0 21 0,0-21 16,0 0-16,-1 21 0,1-21 16,0 0-16,0 0 0,0 0 0,0 0 15,-1 0-15,1-21 16,0 21-16,0-21 0,21 0 16,-21 0-16,0-1 0,21 1 0,-22-21 15,22 21-15,-21 0 0,21-1 16,-21 1-16,21-21 0,0 21 0,0 0 15,0-1-15,21 22 32,0 22-32,1-22 15,-22 21-15,21 0 0,0 0 0,-21 21 16,21-20-16,-21-1 0,21 0 16,0 0-16,1 0 0,-1 0 0,0 1 15,0-1-15,0 0 0,0 0 16,1-21-16,20 21 0,-21-21 15,21 0-15,-20 0 0,20 0 16,0 0-16,-21 0 0,22 0 0,-1-21 16,-21 0-16,22 21 0,-1-21 0,-21 0 15,21-1-15,1-20 0,-22 21 16,0 0-16,0-22 0,0 1 0,1 21 16,-1-21-16,-21-1 0,0 1 15,0 0-15,0 20 0,0-20 0,0 21 16,0 0-16,0 0 0,0-1 15,-21 22 1,-1 0 0,1 22-16,21-1 0,-21 0 15,21 0-15,-21 0 0,21 22 0,-21-22 16,21 21-16,0 0 0,-21-20 16,21 20-16,0-21 0,0 21 0,0-20 15,0 20-15,0-21 0,0 0 16,0 0-16,21 1 0,0-1 0,0 0 15,0-21-15,0 0 16,1 0-16,-1 0 0,0 0 0,0 0 16,0 0-16,0 0 0,22 0 0,-22-21 15,21 0-15,-21-1 16,22 1-16,-22 0 0,21-21 0,-21 21 16,22-22-16,-22 1 0,0 0 15,21-22-15,-20 22 0,-1-22 0,0 1 16,-21 20-16,21-20 0,0 21 15,-21-1-15,0 1 0,0 0 0,21-1 16,-21 22-16,0-21 0,0 21 0,0-1 16,0 1-16,0 0 15,-21 21 1,21 21-16,-21 0 16,21 1-16,-21-1 0,21 21 0,-21 0 15,21-20-15,0 20 16,0 0-16,0 22 0,0-22 0,0 0 15,-21 22-15,21-22 0,0 1 16,0-1-16,-22 0 0,22 1 0,0-1 16,0 0-16,0-21 0,0 22 15,0-22-15,0 0 0,0 0 16,22 0-16,-1-21 0,0 0 0,0 0 16,0 0-16,0 0 15,1 0-15,-1 0 0,0 0 0,0-21 16,0 0-16,0 0 0,1 21 15,-1-21-15,0 0 0,0-1 0,-21 1 16,0 0-16,21 0 0,-21 0 16,0 0-16,0-1 0</inkml:trace>
  <inkml:trace contextRef="#ctx0" brushRef="#br0" timeOffset="30795.74">7705 4043 0,'21'0'15,"0"0"-15,0-21 0,0 0 16,22 21-16,-22-22 16,0 22-16,0 0 0,0-21 15,0 21-15,1-21 0,-1 21 0,0 0 16,0-21-16,0 21 0,0 0 15,1 0-15,-1-21 0,0 21 0,0 0 16,-21 21 47</inkml:trace>
  <inkml:trace contextRef="#ctx0" brushRef="#br0" timeOffset="31411.39">8509 4064 0,'-21'-21'15,"21"0"-15,-21 21 32,21-21-32,-22 21 31,1 0-15,21 21-16,0 0 0,0 0 15,0 0-15,-21 0 0,21 1 16,0-1-16,0 0 0,0 21 0,0-21 15,0 1-15,0 20 0,0-21 16,0 21-16,0-20 0,0-1 0,0 21 16,0-21-16,0 0 0,0 1 15,0-1-15,0 0 0,21-21 16,0 0-16,1 0 16,-1 0-16,0 0 0,0 0 15,0-21-15,0 21 0,1-21 0,20-1 16,-21 1-16,0 0 0,0-21 15,1 21-15,20-22 0,-21 22 0,0-21 16,0-1-16,1 1 0,-22 21 0,21-21 16,0 20-16,0 1 0,-21 0 15,21 0-15,-21 0 0,0 0 16,0 42 15,-21 0-15,21 0-16,0 0 15,0 0-15,-21 1 0,21-1 0,0 0 16,0 0-16,0 0 0,0 0 16,0 1-16,0-1 0,0 0 0,0 0 15,21-21 1,0 0-16,0 0 0</inkml:trace>
  <inkml:trace contextRef="#ctx0" brushRef="#br0" timeOffset="31878.89">9419 4043 0,'0'0'0,"0"-21"16,0 0-16,0-1 16,0 1-16,0 0 0,-21 0 15,21 0 1,-21 21-1,21 21 1,-21 0-16,21 0 16,0 0-16,0 22 0,0-1 0,-22-21 15,22 22-15,-21-1 0,21 0 16,-21 22-16,21-22 0,0 0 16,-21 22-16,21-22 0,-21 22 0,21-1 15,0 1-15,0-1 0,0 1 16,0 20-16,-21-20 0,21-1 0,0 22 15,0-21-15,0-1 0,0 1 0,0-1 16,0-21-16,0 22 0,0-22 16,0 1-16,0-1 0,0 0 0,0-21 15,0 1-15,0-1 0,0 0 0,0-42 63,0 0-63,0-1 15,0 1-15,0 0 0,0 0 0,0 0 16,0 0-16,21-22 0,-21 1 16,21 0-16,0-22 0</inkml:trace>
  <inkml:trace contextRef="#ctx0" brushRef="#br0" timeOffset="33954.82">9334 4212 0,'0'0'0,"0"-21"16,0-21-16,-21 21 0,21-1 0,0 1 15,0 0-15,0 0 0,0 0 16,0 0-16,0-1 0,0 1 16,21 0-16,1 0 15,-1 0-15,0 21 0,0-21 0,0 21 16,0 0-16,1-22 0,20 22 15,-21 0-15,0 0 0,22 0 0,-22 0 16,0 0-16,0 22 0,0-1 0,0 0 16,-21 0-16,22 0 0,-22 22 15,0-22-15,0 0 0,-22 21 0,1-21 16,-21 22-16,21-22 16,0 0-16,-22 0 0,22 0 0,0 1 15,-21-1-15,20 0 0,1-21 16,21 21-16,-21-21 0,0 0 15,0 0 1,0 0 0,-1 0 46,1 0 1,21 21-32,0 0 0,0 1 329,21-22-267,1 0-46,-1 0 234,0 0-140,0 0-94</inkml:trace>
  <inkml:trace contextRef="#ctx0" brushRef="#br0" timeOffset="35330.56">3196 5906 0,'0'-22'16,"0"1"15,0 0-15,0 0-1,0 0 1,0 0 0,21 21-16,0-22 0,1 22 15,-1 0-15,0 0 0,0-21 16,0 21-16,0 0 0,1 0 0,-1 0 16,0 0-16,0 0 0,0 21 15,0 1-15,1-1 0,-22 0 0,0 0 16,21 0-16,-21 22 0,0-22 15,0 21-15,0 0 0,0 1 0,-21-22 16,-1 21-16,-20 1 0,21-1 16,0-21-16,-22 21 0,22 1 15,-21-1-15,0 0 0,20-20 16,-20 20-16,21-21 0,-21 21 0,20-20 16,1-1-16,-21-21 0,21 21 0,0 0 15,-22-21-15,22 0 0,0 0 16,0 0-16,0 0 0,-1-21 15,1 0-15,0 0 0,0-22 0,21 22 16,0-21-16,0-1 0,0 22 16,0-21-16,0 0 0,0 20 0,21 1 15,0-21-15,0 21 0,1 0 16,-1-1-16,0 22 0,0-21 16,21 21-16,-20 0 0,-1 0 0,0 0 15,0 0-15,0 21 0,0-21 16,-21 22-16,22-1 0,-1 21 0,0-21 15,0 0-15,0 1 0,0 20 16,1-21-16,-22 21 0,21-20 0,0 20 16,0-21-16,0 0 0,0 0 15,1 1-15,-1-1 0,0 0 0,0-21 16,0 21-16,0-21 0,1 0 16,-1 0-16,0 0 0,0 0 15,0 0-15,0 0 16,1 0-16,-1-21 0</inkml:trace>
  <inkml:trace contextRef="#ctx0" brushRef="#br0" timeOffset="35667.32">4085 6202 0,'0'21'0,"0"-42"78,0 0-62,-21 0-1,0 21 1,0 0-1,21 21-15,-22 0 16,22 0-16,-21-21 16,21 21-16,21-21 31,1 0-15</inkml:trace>
  <inkml:trace contextRef="#ctx0" brushRef="#br0" timeOffset="37092.61">5736 5800 0,'21'0'16,"-21"-21"46,21 21-46,1 0-16,-22-22 15,0 1-15,21 0 16,0 0 0,-21 0-1,0 0-15,0-1 16,21 22-16,-21-21 15,0 0 17,0 0-17,0 0 1,0 0 0,0-1-1,0 1 1,0 0-1,0 0 1,-21 21 15,21 21-31,0 0 16,0 0-16,0 1 0,0-1 0,0 21 16,0 0-16,0 22 0,-21-22 15,21 1-15,-21 20 0,21 1 0,0-22 16,0 21-16,-22 1 0,22-22 15,-21 22-15,21-22 0,0 22 0,0-22 16,-21 0-16,21 1 0,0-1 16,0-21-16,-21 21 0,21-20 15,0-1-15,0 0 0,0-42 32,0 0-17,0-1-15,0 1 0,0 0 0,0-21 16,0-1-16,0 22 0,0-21 15,21 0-15</inkml:trace>
  <inkml:trace contextRef="#ctx0" brushRef="#br0" timeOffset="37727.31">5651 5821 0,'0'0'0,"-21"0"0,0-21 16,0 21-16,21-21 0,-21-1 15,21 1-15,0 0 16,0 0-16,0 0 0,21 21 0,0-21 16,0-1-16,22 1 0,-1 0 15,0 0-15,1 0 0,-1 0 0,21 21 16,-20 0-16,-1 0 0,0 0 16,22 0-16,-43 0 0,21 21 0,1 0 15,-22 0-15,0 0 0,-21 22 0,0-1 16,0 0-16,0 1 15,0-1-15,-42 0 0,21 1 0,-22-1 16,1 0-16,0 1 0,-1-22 16,1 0-16,21 21 0,-22-21 0,22 1 15,-21-22-15,21 21 0,0-21 16,21-21 0,21-1-1,0 22-15,0-21 0,0 0 16,0 21-16,22-21 0,-1 21 0,-21 0 15,22-21-15,-1 21 0,0 0 16,-21 0-16,22 0 0,-22 0 0,21 0 16,-21 0-16,22 0 0,-22 21 15,0-21-15,21 21 0,-20 0 16,-22 0-16,0 1 0,21-1 0,-21 0 16,0 21-16,0-21 0,-21 22 15,-1-1-15,-20-21 0,21 22 0,-21-1 16,-1-21-16,1 21 0,0-20 0,-1-1 15,22 0-15,-21 0 0,-1 0 16,1-21-16,21 0 0,-21 0 0,20 0 16,-20 0-16,21 0 0,0-21 15,0 0-15,-22 0 0,43 0 0,-21 21 16,0-22-16,21 1 0,-21 0 0,21 0 16,0 0-1,21 21-15,0-21 16,0-1-16,0 22 15,1-21-15,-1 21 0,0 0 0,21-21 16</inkml:trace>
  <inkml:trace contextRef="#ctx0" brushRef="#br0" timeOffset="38192.04">6604 6096 0,'0'-21'0,"0"-21"16,0 20-16,21 1 15,0 21-15,0 0 0,1-21 16,-1 21-16,0 0 0,0 0 0,21 0 16,-20 0-16,-1 0 0,21 21 15,-21 0-15,22 1 0,-22-1 0,0 0 16,0 0-16,0 0 0,0 0 15,-21 22-15,22-22 0,-22 0 0,0 21 16,0-20-16,0-1 0,0 0 0,-22 21 16,1-21-16,21 1 0,-21-22 15,21 21-15,-21-21 0,0 0 16,0 0 0,-1-21-16,22-1 15,0 1-15,0 0 0,0-21 0,0 21 16,0-1-16,0-20 0,0 21 15,22-21-15,-1 20 0,0 1 0,-21 0 16,21 0-16,0 0 0,0 0 0,-21-1 16,22 1-16,-1 21 0,0-21 15,-21 0-15,21 21 0,0 0 0,0 0 16,1 0 0,-1 0-16,0 0 15,0 0-15</inkml:trace>
  <inkml:trace contextRef="#ctx0" brushRef="#br0" timeOffset="38667.35">7705 5906 0,'0'0'0,"0"-22"15,0 1-15,-22 21 16,1 0-1,0 21-15,0-21 16,0 22-16,0-1 0,-1 0 0,1 21 16,0-21-16,0 1 0,0 20 15,0 0-15,-1-21 0,22 22 0,0-22 16,-21 21-16,21-21 0,0 1 0,0 20 16,0-21-16,0 0 0,0 0 15,21 1-15,-21-1 0,22-21 0,-1 21 16,0-21-16,0 0 0,0 0 15,22 0-15,-22 0 0,21-21 0,-21 0 16,22 21-16,-1-22 0,0 1 0,-21 0 16,22-21-16,-22 21 15,0-1-15,0-20 0,0 21 0,-21-21 16,0 20-16,0-20 0,0 0 16,0 21-16,-21-22 0,0 22 0,-21 0 15,21 0-15,-1 0 0,1-1 0,0 22 16,0 0-16,0 0 0,0 0 15,-1 0-15,1 0 0,0 22 0,0-1 16,0-21-16,21 21 0,0 0 16,-21 0-16,21 0 0,-22 1 0,22-1 15,0 0-15,0 0 0,22-21 16,-1 0 0</inkml:trace>
  <inkml:trace contextRef="#ctx0" brushRef="#br0" timeOffset="39338.61">8340 5948 0,'0'0'0,"0"-21"0,0 0 16,-22 21 30,22 21-46,0 0 16,-21 21-16,21-21 0,0 1 16,0-1-16,-21 21 0,21-21 0,0 0 15,0 22-15,0-22 0,-21 21 16,21-21-16,-21 1 0,21-1 0,0 0 16,0 0-16,0 0 0,0 0 15,21-21 16,0-21-31,0 0 0,-21 0 16,21 0-16,1 0 0,-1-22 0,0 22 16,0 0-16,-21-21 0,21 20 15,0 1-15,1 0 0,-1 0 16,0 0-16,0 0 0,0 21 16,0 0-16,1 21 31,-22 0-31,0 0 0,0 0 0,0 0 15,0 1-15,0 20 0,0-21 16,0 0-16,0 22 0,0-22 0,21 0 16,-21 21-16,21-21 0,0-21 0,-21 22 15,21-22-15,0 0 0,1 0 16,-1 0-16,21 0 0,-21 0 16,0 0-16,1-22 0,20 1 0,-21 0 15,0 0-15,0 0 0,1-22 16,-1 22-16,0-21 0,-21 21 0,0-22 15,0 1-15,0 0 0,0 21 16,0-22-16,0 22 0,0 0 0,0-21 16,0 20-16,-21 1 0,21 0 15,-21 21-15,-1 0 16,1 0-16,0 0 16,0 0-1</inkml:trace>
  <inkml:trace contextRef="#ctx0" brushRef="#br0" timeOffset="39943.26">9398 5969 0,'21'0'16,"0"0"0,0-21-16,1 21 15,-22-21-15,21 0 0,0 21 16,0-22-16,0 1 0,-21 0 0,21 0 16,-21 0-16,22 21 0,-22-21 15,0-1-15,0 1 16,-43 21-16,22 0 0,0 0 15,0 0-15,0 21 0,-1-21 16,-20 22-16,21-1 0,0 0 0,0 0 16,-22 0-16,22 0 0,21 1 15,-21-1-15,21 0 0,-21-21 0,21 21 16,0 0-16,0 0 0,0 1 16,0-1-16,21-21 15,0 21-15,0-21 0,0 21 0,1 0 16,-1-21-16,21 21 0,-21 1 15,0-22-15,1 0 0,-1 21 16,0 0-16,0-21 0,0 0 0,0 21 16,-21 0-16,22 0 0,-22 1 15,0-1-15,0 0 16,0 0-16,-22-21 0,1 21 16,21 0-16,-21-21 0,0 0 0,0 0 15,0 0-15,-1 0 0,1 0 16,0 0-16,0 0 0,0 0 15,0 0-15,-1-21 0,1 21 0,21-21 16,-21 21-16,0-21 0,0 0 16,21 0-16,-21 21 15,21-22-15,21 1 32,0 21-32,0 0 0,-21-21 15,21 21-15,0 0 0,1-21 0</inkml:trace>
  <inkml:trace contextRef="#ctx0" brushRef="#br0" timeOffset="40367.01">10054 6138 0,'0'0'0,"21"0"16,0 0-16,1 0 0,-1-21 15,0 0-15,0 21 16,21-21-16,-20 0 0,-1 21 0,0-21 16,0-1-16,-21 1 0,21 0 15,0 0-15,1 0 0,-22 0 16,0-1-16,0 1 0,0 0 16,-22 21-1,1 0-15,0 0 0,0 0 0,21 21 16,-21-21-16,-22 21 0,22 1 0,0-1 15,0 0-15,0 0 0,0 21 16,-1-20-16,1-1 0,0 21 0,21-21 16,0 0-16,0 1 0,0-1 15,0 0-15,0 0 0,0 0 0,0 0 16,0 1-16,21-1 0,0-21 0,1 21 16,-1-21-16,0 0 15,0 0-15,0 0 0,0 0 0,1 0 16,-1 0-16,21 0 0,-21 0 0,0-21 15,1 0-15,-1 21 16,21-22-16,-21 1 0,0 0 0,1 21 16</inkml:trace>
  <inkml:trace contextRef="#ctx0" brushRef="#br0" timeOffset="40909.71">10753 5906 0,'0'0'0,"0"-43"16,0 22 0,0 0-16,21 21 15,0 0 1,0 0-16,0 0 16,0 0-16,1 21 0,-1 0 0,0-21 15,0 21-15,0 1 0,0-1 16,1 0-16,-1 0 0,-21 21 0,0-20 15,0-1-15,0 0 0,0 0 0,0 21 16,0-20-16,0-1 0,0 0 16,0 0-16,0 0 0,0 0 0,0 1 15,-21-1-15,-1 0 0,22 0 0,-21-21 16,21 21-16,-21-21 16,0 0-1,21-21 1,0 0-16,0 0 0,0 0 15,0-1-15,21 1 0,0-21 0,0 21 16,22-22-16,-22 1 0,21 0 16,1-1-16,-22 1 0,21 0 0,0-1 15,1 1-15,20 0 0,-20 21 0,-1-1 16,0 1-16,1 0 0,-22 0 16,21 21-16,-21 0 0,0 0 0,1 0 15,-1 0-15,0 0 0,0 0 16,-21 21 31,0 0-32,-21-21 1,21 21-16</inkml:trace>
  <inkml:trace contextRef="#ctx0" brushRef="#br0" timeOffset="43823.95">2921 7747 0,'-21'0'109,"21"-21"-93,0 0-1,0 0-15,21 21 16,0-22-16,-21 1 0,21 21 0,0-21 16,1 21-16,-1 0 0,0-21 15,0 21-15,0 0 0,0 0 0,1 0 16,-1 0-16,0 0 15,0 21-15,-21 0 0,0 0 16,21 1-16,-21-1 16,0 21-16,0-21 0,0 0 0,-21 1 15,0 20-15,0-21 0,0 0 16,-1 22-16,1-22 0,0 21 0,0-21 16,0 0-16,0 1 0,-1-1 15,1 0-15,21-42 31,0 0-15,0-1-16,0 1 16,21 21-16,1-21 0,-1 21 0,0-21 15,0 21 1,0-21-16,0 21 0,1 0 0,-1 0 16,21 0-16,-21 0 0,0 0 15,1 0-15,-1 0 0,0 0 0,0 21 16,0 0-16,0 0 15,-21 0-15,22 1 0,-22 20 0,0-21 16,0 0-16,0 22 0,0-22 16,-22 21-16,1 0 0,-21-20 0,21 20 15,0-21-15,-22 0 0,22 0 16,0 1-16,-21-1 0,20 0 16,1-21-16,0 0 0,0 0 0,0 0 15,0 0-15,-1 0 16,1 0-16,21-21 0,-21 0 0,0-1 15,21 1-15,-21 0 0,0 0 16,21 0-16,0 0 0,0-1 0,-22 1 16,22 0-16,0 0 15,0 0-15,0 0 16,0-1-16,22 22 16,-1-21-16,0 21 15,0-21-15,0 21 16</inkml:trace>
  <inkml:trace contextRef="#ctx0" brushRef="#br0" timeOffset="44170.69">3937 7938 0,'0'0'0,"0"21"0,21-21 0,-21 21 15,0 0 1,21-21 15,-21-21-31,21 0 0,-21 0 16,0-1 0,0 1-16,0 0 15,-21 21-15,0 0 16,0 0-16,21-21 0,-21 21 31,21 21-31,-21-21 16,21 21-16,0 0 0,21 1 31,0-22-31,0 0 16,0 0-16,0 0 0</inkml:trace>
  <inkml:trace contextRef="#ctx0" brushRef="#br0" timeOffset="46683.4">4889 8361 0,'0'-21'93,"0"0"-93,22-1 16,-22 1-16,21 0 0,0-21 16,0 21-16,0-22 0,0 1 0,1 0 15,-1-1-15,0 1 0,0 0 0,0-1 16,0 1-16,1 0 0,-1 20 15,0 1-15,0 0 0,0 0 0,0 0 16,1 21-16,-1 0 0,0 0 16,0 21-16,-21 0 15,0 0-15,0 0 16,0 1-16,0-1 0,0 0 0,0 0 16,0 0-1,0-42 1,0 0-1,0 0-15,0 0 16,0-1-16,0 1 0,-21 0 16,0 0-16,21 0 0,-21 21 15,-1-21-15,1-1 0,0 22 16,0-21-16,0 21 0,0 0 16,-1 0-16,1 21 0,0-21 0,0 22 15,21-1-15,0 21 0,-21-21 16,21 22-16,-21-1 0,21 0 0,0 1 15,0 20-15,0-21 0,0 1 0,0 20 16,0-20-16,21-1 16,0 0-16,-21 1 0,21-1 0,0 0 15,0-21-15,1 22 0,-1-22 0,0 0 16,0-21-16,0 21 0,0-21 16,1 0-16,20 0 0,-21 0 0,21 0 15,-20 0-15,20-21 0,0 0 16,-21 0-16,22 0 0,-1-1 0,0-20 15,1 0-15,-22-1 0,21 1 16,1-21-16,-22-1 0,0 1 16,0 20-16,0-20 0,0-1 0,-21 1 15,0 20-15,0-20 0,0 21 16,22-1-16,-22 1 0,0 21 0,0-22 16,21 22-16,-21 0 15,0 42 1,0 0-16,0 1 0,0-1 0,0 21 15,0 0-15,0 1 0,0-1 16,-21 22-16,-1-22 0,22 21 0,-21 1 16,21-1-16,0-20 0,0 20 15,0 1-15,0-22 0,0 0 0,0 1 16,0-22-16,0 0 0,21 21 16,1-42-16,-1 22 0,0-1 15,0-21-15,0 0 0,0 0 0,1 0 16,-1 0-16,21-21 0,-21-1 15,0 1-15,22 0 0,-22-21 0,21 21 16,-21-22-16,22 1 0,-1 0 0,0-22 16,-20 22-16,20-1 0,0-20 15,1 21-15,-1 20 0,-21-20 0,21 21 16,-20 0-16,20 0 0,-21 21 16,0 0-16,0 0 0,1 21 15,-1 0-15,0 0 0,-21 21 16,0-20-16,0-1 15,21 0-15,-21 21 0,0-21 0,0 1 16,0-1-16,0 0 0,0 0 16,0 0-16,0 0 15,0-42 1,0 0 0,0 0-16,0 0 0,0 0 15,0-1-15,0-20 0,-21 21 16,0 0-16,21 0 0,-21-1 0,-1 1 15,1 0-15,0 0 0,0 21 0,0 0 16,-22 0-16,22 0 0,0 0 16,0 0-16,0 0 0,0 0 15,-1 21-15,1 0 0,0 0 16,21 22-16,-21-22 0,0 21 0,0 1 16,21-22-16,0 21 0,0 0 0,0 1 15,0-1-15,0-21 0,0 22 16,0-22-16,0 0 0,0 0 0,0 0 15,0 0-15,21 1 0,0-1 16,0-21-16,0 0 0,0 0 16,22 0-16,-22 0 0,0 0 0,0-21 15,22-1-15,-22 1 0,0 0 16,21 0-16,-21 0 0,1-22 16,-1 22-16,0-21 0,0 0 0,0-1 15,-21 1-15,0 0 0,0-1 16,0 1-16,0 0 0,0 20 0,0 1 15,0 0-15,0 0 0,21 21 16,-21 21 0,0 0-1,0 22-15,0-22 0,0 21 16,0-21-16,0 22 0,0-1 0,0-21 16,-21 21-16,21 1 0,0-22 15,0 21-15,0-21 0,0 1 0,0-1 16,21 0-16,1 0 0,-1-21 15,0 21-15,21-21 16,-21 0-16,1 0 0,20 0 0,-21-21 16,21 0-16,-20 21 0,20-21 15,-21 0-15,21-22 0,1 22 0,-22 0 16,21-21-16,1-1 0,-22 22 0,21-21 16,-21-1-16,0 1 0,1 21 15,-22-21-15,0 20 0,0 1 0,0 0 16,-22 21-1,1 21 1,0 0-16,0 1 0,21-1 0,-21 0 16,21 21-16,-21-21 15,21 1-15,0-1 0,0 21 0,0-21 16,0 0-16,21 1 0,0-1 0,0-21 16,0 21-16,0 0 0,1 0 15,-1-21-15,0 21 0,0-21 0,-21 22 16,21-22-16,0 0 0,-21 21 15,0 0 1,-21-21 0,0 0-1,0 0-15,0-21 0,0 0 16,-1 21-16,1-22 0,0 22 16,21-21-16,-21 21 0,0-21 15,0 21-15,-1 21 31,22 0-31,0 1 0,0-1 16,0 0-16,0 0 16,0 0-16,0 0 15,22-21-15,-1 0 0,0 22 0,0-22 16,0 0-16,0 0 0,1 0 16,20 0-16,-21 0 0,21 0 0,1 0 15,-22-22-15,21 1 0,1 0 0,-1 0 16,0 0-16,-21 0 15,22-1-15,-1 1 0,-21-21 0,22 0 16,-22 20-16,21-20 0,-21 0 0,0-1 16,1 22-16,-1-21 0,-21 21 15,0 0-15,21-1 0,-21 1 0,-21 21 32,0 0-32,-1 21 0,1 1 0,0-1 15,0 0-15,0 0 0,0 0 0,21 22 16,-22-22-16,22 0 0,0 0 15,0 21-15,0-20 0,0-1 0,0 0 16,0 0-16,22 0 0,-1 0 16,0 1-16,0-1 15,0-21-15,-21 21 0,21-21 0,1 21 16,-22 0 0,0 0-1,-22-21-15,1 0 16,0 0-16,0 0 0,0 22 15,0-22-15,-1 0 0,1 0 0,0 0 16,0 0-16,0 0 0,21 21 16,0-42 31,21 21-32,0-22-15</inkml:trace>
  <inkml:trace contextRef="#ctx0" brushRef="#br0" timeOffset="48163.35">9313 7768 0,'0'0'0,"0"-21"0,21 0 16,-21 0-16,0 0 0,0-1 16,22 1-16,-22 0 0,0 0 15,0 0-15,0 0 16,21-1-16,-21 1 0,0 0 16,0 0-1,0 0 1,0 42-1,0 0-15,0 0 16,0 0-16,0 22 0,0-1 0,0-21 16,0 22-16,0-1 0,-21 21 15,21-20-15,-22-1 0,1 22 0,21-1 16,-21-21-16,0 22 0,0-22 0,21 22 16,-21-22-16,-1 0 0,1-20 15,21 20-15,-21-21 0,21 0 0,-21 0 16,21 1-16,-21-1 0,21-42 31,0-1-15,0 1-16,0-21 15,0 21-15,0 0 0,0-22 0,0 22 16,0-21-16,0 21 0,0-22 0,0 22 16,0 0-16,21 0 0,0 0 15,-21-1-15,21 22 0,0 0 0,1 0 16,-1 0-16,0 22 15,0-1-15,0 0 0,-21 0 16,21 0-16,1 0 0,-1 22 0,0-22 16,0 0-16,-21 0 0,21 0 15,0 1-15,1-1 0,-1 0 16,-21 0-16,21-21 0,0 21 16,0-21-16,0 0 0,1 0 0,-1 0 15,0 0-15,0 0 0,0 0 0,0-21 16,1 21-16,-1-21 0,0 0 15,21 0-15,-21-22 0,1 22 0,-1-21 16,0 21-16,0-22 0,-21 1 16,21-22-16,-21 22 0,21 0 0,-21-22 15,0 22-15,0-22 0,0 22 16,0 0-16,-21-22 0,0 22 0,-21 0 16,21 20-16,-1-20 0,-20 21 0,21-21 15,-21 20-15,-1 22 0,22-21 16,-21 21-16,21 0 0,-1 0 15,1 0-15,-21 0 0,21 21 0,21 1 16,-21-1-16,-1 0 0,22 21 16,-21 1-16,21-1 0,0 0 0,0 1 15,0-1-15,0 0 0,0 1 16,0 20-16,0-21 0,0 1 0,0 20 16,21-20-16,1-1 0,-1 0 0,0-21 15,0 22-15,0-22 0,0 21 16,22-21-16,-22 1 0,21-1 15,1-21-15,-22 21 0,21-21 0,-21 0 16,22 0-16,-1 0 0,-21 0 16,21 0-16,1 0 0,-22 0 0,21 0 15,-21-21-15,22 21 0,-22-21 16,21-1-16,-21 1 0,1-21 0,-1 21 16,0 0-16,0-22 0,-21 22 0,0-21 15,21 21-15,-21-1 0,21 1 16,-21 0-16,0 0 0,0 0 0,0 42 31,0 0-31,0 0 16,0 0-16,0 22 15,0-22-15,-21 0 0,21 0 16,0 22-16,0-22 0,0 0 0,-21 0 16,21 0-16,0 0 0,0 1 0,0-1 15,0 0-15,0 0 16,21-21-16,0 0 15,1 0-15,-1 0 16,0 0-16,0 0 16,0-21-16,-21 0 15,21 0-15,1-1 0,-22 1 16,21 0-16,-21 0 0</inkml:trace>
  <inkml:trace contextRef="#ctx0" brushRef="#br0" timeOffset="48503.15">10583 7747 0,'-42'0'16,"42"21"0,21-21 15,0 0-16,0 0 1,-21-21-16,0 0 16,0 0-1,-21 21-15,0 0 0,0 0 16,0 0-16,0 0 16,-1 0-1,22 21-15,0 0 16,0 0-1,0 0-15,22-21 16,-1 0-16,0 22 16,0-22-16,0 0 0</inkml:trace>
  <inkml:trace contextRef="#ctx0" brushRef="#br0" timeOffset="49130.65">11282 8213 0,'0'0'0,"0"21"0,21-21 0,0-21 16,0 21-16,0-21 16,1-1-16,-22 1 0,21 0 15,0 0-15,0 0 0,0 0 16,-21-22-16,21 22 0,-21-21 0,0 21 15,0-1-15,0-20 0,0 21 16,0 0-16,0 0 0,-21-1 0,0 1 16,0 21-16,-21 0 0,20 0 0,-20 0 15,21 0-15,-21 0 0,-1 21 16,1 1-16,0-1 0,20 0 0,-20 21 16,21-21-16,-21 22 0,20-1 15,1 0-15,0 1 0,0-1 16,21 0-16,0 1 0,0-1 0,0-21 15,0 22-15,0-22 0,0 0 0,0 0 16,21 0-16,0-21 0,0 21 16,22-21-16,-22 0 0,0 0 0,0 0 15,22 0-15,-22 0 0,21-21 16,-21 0-16,0 0 0,22 0 0,-22 0 16,0-1-16,0 1 0,0-21 0,1 0 15,-1 20-15,0-20 0,-21 0 16,0-1-16,21 22 0,-21-21 0,0 21 15,0 0-15,0-1 0,0 1 0,0 0 16,0 42 0,0 0-1,0 1-15,0-1 0,0 21 0,0-21 16,0 22-16,0-22 0,0 21 16,21 0-16,-21-20 0,0-1 0,21 21 15,1-21-15,-22 0 0,21 1 16,0-1-16,0 0 0,0-21 15,0 21-15,1-21 0,-1 0 16,0 0-16,0 0 0,21-21 16,-20 0-16,-1 0 0,21-1 0</inkml:trace>
  <inkml:trace contextRef="#ctx0" brushRef="#br0" timeOffset="49851.25">12340 7980 0,'0'0'0,"21"-21"0,-21-43 15,0 43-15,-21 0 16,21 0-16,-21 21 0,0-21 16,0 21-16,-1-22 0,1 22 0,0 0 15,0 0-15,0 22 0,-22-1 16,22 0-16,0 0 0,0 0 0,-21 22 16,20-22-16,1 21 0,0 0 0,0 1 15,21-22-15,0 21 0,0-21 16,-21 22-16,21-22 0,0 0 15,0 0-15,21 0 0,0-21 16,0 0-16,0 0 0,1 0 16,-1 0-16,0 0 0,0-21 0,21 0 15,-20 21-15,-1-21 0,0 0 0,0 0 16,0-1-16,0-20 0,1 21 16,-1 0-16,-21 0 0,21-22 0,-21 22 15,0 0-15,21 0 0,-21 0 16,0-1-16,0 1 15,0 42 17,0 1-32,0-1 15,0 0-15,0 0 0,0 21 0,0-20 16,0 20-16,-21 0 0,0 1 16,21-1-16,0 0 0,0 22 0,0-22 15,0 22-15,0-22 0,0 21 0,0 1 16,0-1-16,0 22 0,0-21 15,21 20-15,-21 1 0,21-22 0,-21 22 16,0 0-16,0-1 0,21 1 0,-21 0 16,0-1-16,0-20 0,0 21 0,0-22 15,0 1-15,0-22 0,-21 21 16,0-20-16,0-22 0,0 21 0,-1-21 16,1 1-16,0-1 0,0-21 15,0 0-15,0 0 0,-1 0 0,1 0 16,0-21-16,0-1 0,21 1 15,-21-21-15,0 21 0,-1-43 0,22 22 16,0-22-16,0 1 0,0-1 0,0-20 16,0-1-16,0 0 0,0 1 0,0-1 15,22 0-15,-22 1 0,42-1 16,-21 22-16,0-1 0,0 1 0,1-1 16,20 22-16,-21-1 0,0 1 0,22 0 15,-22 21-15,0-22 0,0 22 16,0-21-16,0 21 0,1-22 0,-1 22 15,0-21-15,-21 21 0,21-22 16</inkml:trace>
  <inkml:trace contextRef="#ctx0" brushRef="#br0" timeOffset="50355.07">12615 7789 0,'0'0'0,"-21"-21"0,21 0 16,-21 21-16,21-21 15,0 0-15,0 0 16,0-1-16,0 1 16,21 21-16,0 0 0,0 0 0,1 0 15,-1 0-15,0 0 16,0 0-16,0 21 0,0 1 0,1-1 15,-1 0-15,-21 21 0,0-21 0,0 22 16,0-1-16,0 0 0,0-20 16,0 20-16,0 0 0,0-21 0,-21 22 15,21-22-15,-22 0 0,22 0 16,-21-21-16,21 21 0,-21-21 0,0 0 16,21-21-1,0-21 1,0 21-16,0 0 0,0-22 0,0 1 15,21 0-15,0 20 0,0-20 0,1 0 16,-1-1-16,0 1 0,0 21 16,0-21-16,22 20 0,-22 1 0,0 0 15,0 21-15,0 0 0,0 0 16,1 0-16,-1 0 0,-21 21 16,21-21-16,-21 21 15,0 1-15,21-1 16,-21 0-16,21-21 15,0 0-15,1 21 16</inkml:trace>
  <inkml:trace contextRef="#ctx0" brushRef="#br0" timeOffset="51550.98">13674 7832 0,'21'0'15,"0"-21"-15,-21-1 0,0 1 0,0 0 16,0 0-16,0 0 16,0 0-16,-21-1 0,0 1 0,-1 21 15,1-21-15,0 21 0,-21 0 16,21 0-16,-1 0 16,1 0-16,-21 21 0,21 0 0,0 1 15,-22-1-15,22 0 0,-21 0 0,21 21 16,-1-20-16,1 20 0,0 0 15,0-21-15,0 22 0,21-1 0,-21-21 16,21 22-16,0-22 0,0 0 16,0 0-16,21 0 0,0 0 0,0-21 15,0 0-15,0 0 0,1 0 16,20 0-16,-21 0 16,0 0-16,0-21 0,22 0 0,-22 0 0,0 0 15,0-22-15,0 22 16,1 0-16,-1-21 0,0 21 0,0-22 15,-21 22-15,0-21 0,0 21 0,0-1 16,21 1-16,-21 0 0,0 0 16,0 42-1,0 0 1,0 0-16,0 1 0,0-1 16,0 0-16,0 0 0,0 21 0,0-20 15,0-1-15,0 0 16,21 0-16,1 0 0,-1 0 0,0 1 15,0-22-15,0 21 0,0-21 0,1 0 16,-1 0-16,0 0 0,0 0 16,0 0-16,0-21 0,1-1 0,-1 1 15,0 0-15,0 0 0,-21 0 16,21 0-16,-21-22 0,21 22 0,-21 0 16,0-21-16,0 20 0,0 1 0,0 0 15,0 0-15,0 0 16,0 42-1,0 0-15,0 0 16,0 0-16,0 1 16,-21-1-16,21 21 0,-21-21 0,21 0 15,0 1-15,0-1 0,0 21 0,-21-21 16,21 0-16,-21 1 0,21-1 16,-21 0-16,-1-21 46,22-21-46,0 0 0,0-1 16,0 1-16,0 0 0,0 0 16,0-21-16,0 20 0,22 1 0,-1 0 15,-21 0-15,21 0 0,0 0 16,0-1-16,0 1 0,1 21 16,-1 0-16,0 0 0,0 0 15,0 0-15,0 0 16,-21 21-16,22 1 0,-1-22 0,-21 21 15,0 0-15,0 0 0,21 0 0,-21 0 16,21 1-16,-21-1 0,0 0 16,0 0-16,0 0 0,0 0 15,0 1-15,-21-22 16,0 0 0,21-22 15,0 1-31,0 0 15,0 0-15,0-21 0,21 20 16,0 1-16,0 0 0,0-21 16,1 21-16,-1-1 0,0 1 0,21 0 15,-21 0-15,22 0 0,-22 0 16,0 21-16,21 0 0,-20 0 0,-1 0 16,0 0-16,0 21 0,-21 0 0,0 0 15,21 0-15,-21 0 0,21 1 16,-21-1-16,0 0 0,0 21 0,0-21 15,0 1-15,0 20 0,0-21 16,0 0-16,0 0 0,0 1 16,-21-1-16,21 0 0,-21-21 31,0 0-31,21-21 16</inkml:trace>
  <inkml:trace contextRef="#ctx0" brushRef="#br0" timeOffset="52846.57">15748 7557 0,'0'-22'0,"-42"-20"15,42 21-15,-22 21 16,22-21-16,-21 21 16,0 0-16,0 0 15,0 21 1,0 0-16,-1 0 0,22 22 15,-21-22-15,21 0 0,-21 21 0,0 1 16,21-22-16,0 21 16,0 0-16,0-20 0,-21 20 0,21-21 0,0 21 15,0-20-15,0 20 16,0-21-16,0 0 0,21 0 0,0-21 16,0 22-16,0-22 0,22 0 15,-22 0-15,0 0 0,0 0 16,0 0-16,22-22 0,-22 1 0,21 0 15,-21 0-15,1 0 0,20 0 16,-21-22-16,0 22 0,0-21 0,1 21 16,-22-22-16,0 1 0,0 0 0,0-1 15,-22 1-15,1 21 16,0-22-16,-21 1 0,21 21 0,-1 0 16,-20 0-16,21-1 0,-21 22 0,20 0 15,1 0-15,0 0 0,0 22 16,0-1-16,21 0 0,0 0 15,0 0-15,0 0 16,21 1-16,21-1 0,-21-21 0,1 21 16,20-21-16,-21 0 0,21 0 0,1 0 15,20 0-15,-20 0 0,20 0 16,-21 0-16,22-21 0,-1 0 0,1-1 16,-1 1-16,-20 0 0,20 0 15,-20 0-15,-1 0 0,-21-22 16,21 22-16,-20-21 0,-22 21 0,0-1 15,0-20-15,0 21 0,0 0 16,0 0-16,0-1 0,0 1 0,0 0 16,-22 0-16,1 21 15,0 0-15,0 0 0,0 0 16,21 21-16,-21 0 0,-1 0 0,1 1 16,0 20-16,0 0 0,21 22 15,-21-22-15,0 22 0,21-22 0,-22 21 16,22 1-16,0-1 0,0 1 15,-21-22-15,21 22 0,-21 20 0,21-20 16,-21-1-16,21 1 0,0-1 16,0 1-16,0-1 0,-21 1 15,21-1-15,0 22 0,-21-21 0,21-1 16,0 1-16,0 20 0,0-20 0,-22-1 16,22 22-16,-21-22 0,21 1 15,0-1-15,0-20 0,-21 20 0,0-20 16,0 20-16,21-21 0,0-20 0,-21 20 15,-1-21-15,1 21 0,21-20 0,-21-1 16,0-21-16,0 0 0,0 0 16,-1 0-16,1 0 0,0 0 15,0-21-15,0-1 0,0 1 0,-1-21 16,1 21-16,0-22 16,0 1-16,21-21 0,-21-1 0,21 1 15,0-1-15,0-21 0,0 22 0,21-22 16,21 1-16,-21-1 0,22 0 15,-1 1-15,0-1 0,1 21 0,20 1 16,1-22-16,-1 22 0,-20 20 0,20-20 16,1 21-16,-1-1 0,-21 1 15,1 0-15,20 20 0,-20 1 0,-22 0 16,21 0-16,-21 0 0,0 0 16,22-1-16,-22 22 0,-21-21 15,21 21-15,0 0 0,-21-21 16</inkml:trace>
  <inkml:trace contextRef="#ctx0" brushRef="#br0" timeOffset="54559.64">18203 7091 0,'0'0'16,"0"-21"-16,0 0 0,0-1 0,0 1 0,0 0 15,0 0-15,0 0 0,0 0 16,-21-1-1,0 22-15,21 22 16,-21-1-16,21 0 0,0 21 16,0 1-16,-21-1 0,21 0 0,-22 22 15,22-22-15,-21 22 0,21-1 16,-21 1-16,21-22 0,-21 21 0,0-20 16,21-1-16,0 0 0,-21-20 0,21 20 15,-22-21-15,22 0 0,0 0 16,0-42-1,0 0 1,22 0-16,-1 0 16,-21 0-16,21-22 0,0 22 0,0-21 15,0-1-15,1 1 0,-1 0 16,0-1-16,0 1 0,0 21 0,0 0 16,1 0-16,-1-1 0,0 22 0,-21 22 15,21-1-15,-21 0 16,21 0-16,-21 0 0,21 0 0,-21 22 15,0-22-15,0 21 0,0-21 16,0 22-16,22-22 0,-22 21 0,21-21 16,-21 1-16,0-1 0,21 0 15,0-21-15,0 21 0,0 0 16,1-21-16,-1 0 0,0 0 16,21 0-16,-21 0 0,1-21 15,-1 0-15,21 21 0,-21-21 0,0-22 16,22 22-16,-22 0 0,0-21 0,21-1 15,-20 1-15,-1 0 0,0-22 16,0 22-16,-21-22 0,21 1 0,0 21 16,-21-22-16,22 22 0,-22-1 15,0 1-15,0 0 0,0 21 0,0-1 16,0 44 15,-22 20-31,22-21 0,0 21 16,-21 1-16,21-1 0,-21 0 15,21 1-15,0 20 0,0-20 0,-21 20 16,21-21-16,0 1 0,0-1 0,0 0 16,0 1-16,0-1 0,0-21 15,0 0-15,0 1 0,0-1 0,21 0 16,0-21-16,0 0 16,1 0-16,-1 0 0,0 0 0,0 0 15,0 0-15,0 0 0,22-21 0,-22 0 16,21-1-16,-21 1 15,22 0-15,-22 0 0,21-21 0,-21 20 16,1-20-16,-1 21 0,-21-21 16,0 20-16,0 1 0,0 0 0,0 0 15,0 0-15,0 0 0,-21 21 16,-1 0-16,1 21 16,0 0-16,0 0 0,0 0 0,0 22 15,-1-22-15,22 0 0,-21 21 16,21 1-16,-21-22 0,21 0 0,0 21 15,0-21-15,0 1 0,0-1 16,0 0-16,21 0 0,0 0 0,1-21 16,-1 0-16,0 21 0,0-21 0,0 0 15,22 0-15,-22 0 0,21 0 16,0-21-16,-20 21 0,20-21 16,0 0-16,-21 0 0,22 0 0,-1-1 15,-21-20-15,0 21 0,22-21 0,-22-1 16,0 1-16,0-22 0,0 22 15,-21-21-15,22-1 0,-1 22 0,-21-22 16,21 22-16,-21-22 0,0 22 16,0 21-16,0-21 0,21 20 0,-21 1 15,0 42 17,0 1-32,0 20 0,-21-21 0,21 21 15,0 1-15,0-1 16,-21 0-16,21 1 0,-21 20 0,21-20 15,0-1-15,0 0 0,0 1 0,-22-1 16,22 0-16,0-21 0,-21 22 16,21-22-16,0 0 0,-21 0 0,21 0 15,0 1-15,0-44 47,0 1-47,0 0 16,21 0-16,0-21 0,1 20 15,-1 1-15,0 0 0,0-21 0,-21 21 16,42-1-16,-20 1 0,-1 21 16,0-21-16,0 21 0,0 0 0,0 0 15,22 0-15,-22 0 0,0 0 16,0 0-16,0 21 0,1 0 0,-1-21 16,-21 22-16,0-1 0,0 21 0,0-21 15,0 0-15,0 1 0,0-1 16,-21 0-16,-1 0 0,1 0 0,0 0 15,-21-21-15,21 22 0,-22-1 0,22-21 16,-21 21-16,21 0 16,-22-21-16,22 0 0,0 21 0,-21-21 15,20 0-15,1 0 0,0 0 0,0 0 16,21-21 0,0 0-1,0 0-15</inkml:trace>
  <inkml:trace contextRef="#ctx0" brushRef="#br0" timeOffset="55122.43">20680 6985 0,'0'-42'15,"0"21"-15,-21 21 0,21-22 0,-22 1 0,22 0 16,-21 21-16,0 0 16,0 0-1,21 21-15,0 0 16,0 1-16,0 20 0,0 0 0,0 1 15,0-1-15,0 21 0,0 1 16,0-1-16,0 1 0,0-1 0,0 1 16,0-22-16,0 22 0,0-22 15,-21 0-15,21 1 0,-21-22 16,21 21-16,0-21 0,0 1 0,-22-1 16,22 0-16,-21-21 0,21 21 15,0-42 1,0 0-1,0 0-15,0-1 0,0 1 16,0 0-16,0-21 0,0 21 16,0-22-16</inkml:trace>
  <inkml:trace contextRef="#ctx0" brushRef="#br0" timeOffset="55507.22">20362 7112 0,'0'0'0,"-21"-21"0,21 0 0,-21 0 16,21-1-16,0 1 0,0 0 15,0 0-15,21 0 0,0 0 16,22 21-16,-22-22 0,21 1 16,0 21-16,1-21 0,-1 21 0,22 0 15,-22 0-15,21 0 0,1 0 16,-22 0-16,22 0 0,-22 21 0,22 0 16,-22 1-16,0 20 0,1-21 0,-1 21 15,-21 1-15,21-1 0,-20 0 16,-22 1-16,0 20 0,0-20 0,0-1 15,0 0-15,-22 22 0,1-22 16,-21 0-16,0 1 0,-22-22 16,22 21-16,-22 1 0,1-22 0,-1 0 15,1 0-15,20 0 0,-20 0 16,21 1-16,-1-22 0,22 21 0,-21-21 16,21 0-16,-1 0 0,44 0 46,-1 0-30,0-21-16,21 21 0,-21-22 16,1 1-16,-1 21 0,21-21 15</inkml:trace>
  <inkml:trace contextRef="#ctx0" brushRef="#br0" timeOffset="55970.95">21294 7451 0,'0'0'0,"0"-21"16,0-1-16,0 1 15,0 0-15,0 0 0,21 0 16,0 21-16,0-21 0,0 21 16,0 0-16,1 0 15,-1 0-15,0 0 0,21 0 0,-21 21 16,1 0-16,20 0 0,-21 0 15,0 0-15,0 1 0,1-1 0,-22 21 16,0-21-16,0 0 0,0 1 0,0-1 16,0 0-16,0 0 0,0 0 15,-22 0-15,1 1 0,0-1 16,0-21-16,0 0 16,0 0-16,21-21 15,0-1-15,0 1 16,0 0-16,0-21 15,0 21-15,21-1 0,0-20 16,0 0-16,-21 21 0,21-22 0,0 22 16,1 0-16,-1 0 0,0 0 15,0-1-15,0 22 0,0-21 0,1 21 16,-1 0-16,-21-21 0,21 21 16,0 0-16,0 0 15,0 0 1</inkml:trace>
  <inkml:trace contextRef="#ctx0" brushRef="#br0" timeOffset="56242.8">22098 7218 0,'0'-21'16,"0"42"15,0 0-31,0 0 0,0 0 16,0 1-16,-21 20 0,21-21 0,0 0 15,0 22-15,0-22 0,-21 0 16,21 0-16,0 0 0,-22 0 0,22 1 16,0-1-16,-21-21 31,21-21-16,0-1 1,0 1-16,0 0 0,0 0 16</inkml:trace>
  <inkml:trace contextRef="#ctx0" brushRef="#br0" timeOffset="56459.68">22077 6964 0,'0'0'0,"0"-21"0,0 0 47,21 42 15,0-21-46,-21 21-16,21-21 0,-21 21 15</inkml:trace>
  <inkml:trace contextRef="#ctx0" brushRef="#br0" timeOffset="57734.64">22331 7218 0,'0'0'0,"-21"0"0,21-21 16,0 0-1,0-1-15,0 1 16,21 0 0,0 21-16,0-21 0,0 21 0,0 0 15,1 0-15,-1 0 0,0 21 16,0 0-16,0 22 16,-21-22-16,21 0 0,-21 0 15,0 21-15,0-20 0,0 20 0,0-21 16,0 21-16,0-20 0,0-1 15,0 0-15,-21 0 0,0 0 0,21 0 16,-21 1-16,21-44 47,0 1-47,21 0 16,0 0-16,-21 0 0,43-22 0,-22 22 15,0-21-15,0 0 0,0-1 16,22 1-16,-22 0 0,0 20 15,21-20-15,-21 21 0,-21 0 0,22 0 16,-22-1-16,21 22 0,-21 22 31,0-1-31,0 0 0,0 0 16,-21 0-16,21 0 0,-22 22 0,22-22 16,-21 21-16,21-21 0,0 1 15,0 20-15,0-21 0,0 0 0,0 0 16,0 1-16,0-1 0,0 0 15,21 0-15,1-21 16,-1 21-16,0-21 0,0 0 16,21 0-16,-20 0 0,-1 0 15,21 0-15,-21 0 0,0-21 0,22 0 16,-22 0-16,0 21 0,0-21 0,22-1 16,-22-20-16,0 21 0,0 0 15,0 0-15,-21-22 0,0 22 0,21-21 16,-21 21-16,0-1 0,0 1 15,0 0-15,-21 0 16,0 21-16,0 0 16,0 0-16,0 21 0,21 0 0,-22 0 15,22 1-15,-21 20 0,0-21 0,21 0 16,0 22-16,0-22 0,-21 21 16,21-21-16,0 22 0,0-22 0,0 0 15,0 0-15,0 0 16,0 0-16,0 1 0,21-1 0,-21 0 15,21-21-15,0 0 0,1 21 0,-1-21 16,0 0-16,21 0 0,-21 0 16,1 0-16,20 0 0,-21 0 0,21 0 15,-20-21-15,20 21 0,-21-21 0,0 0 16,0-1-16,1 1 0,-1 0 16,0 0-16,0 0 0,0-22 0,0 1 15,1 0-15,-1-1 16,-21 22-16,0-21 0,21 0 0,-21 20 15,0 1-15,0 0 0,0 0 0,-21 42 32,0 0-32,-1 0 15,22 1-15,0-1 0,-21 0 16,21 0-16,-21 0 0,21 0 16,0 1-16,0-1 0,21-21 15,0 0 1,1 0-16,-1 0 0,0 0 0,0-21 15,0-1-15,0 22 0,1-21 16,-1 0-16,21 0 0,-42 0 16,21 0-16,0-1 0,1 1 0,-1 21 15,-21-21-15,0 42 47,-21 0-47,-1 22 0,22-22 0,-21 0 16,0 21-16,21 1 0,-21-22 15,21 21-15,0-21 0,0 1 0,0 20 16,0-21-16,0 0 0,0 0 16,21 1-16,0-22 15,0 0-15,1 0 0,-1 0 0,21 0 16,-21 0-16,0 0 0,1 0 16,20 0-16,-21-22 0,0 22 15,-21-21-15,21 21 0,1-21 0,-1 0 16,-21 0-1,0 0-15</inkml:trace>
  <inkml:trace contextRef="#ctx0" brushRef="#br0" timeOffset="59147.16">2857 9694 0,'0'0'0,"0"-21"0,0 0 0,0 0 15,22 0-15,-22 0 16,0-1-16,21 22 0,-21 22 31,0-1-31,0 21 16,0-21-16,0 22 0,0-1 16,-21 0-16,-1 22 0,22-22 0,-21 0 15,0 1-15,0-1 0,21-21 16,-21 22-16,0-22 0,-1 21 15,22-21-15,0 0 0,-21 1 16,21-44 15,0 1-31,0 0 16,0 0-16,0 0 0,21 0 0,1-1 16,-1 22-16,0 0 15,0 0-15,0 0 0,0 0 16,1 0-16,-1 0 0,21 0 15,-21 0-15,0 0 0,1 0 16,20 0-16,-21 0 0,0 0 0,0 0 16,1 0-16,-1-21 0,0 21 15,-21-21-15,21 21 0,-21-21 0,21 21 16,-21-21-16,0 0 16,0-1-16,0 1 0,0 0 0,0 0 15,0-21-15,-21 20 0,0 1 16,21 0-16,0 0 0,0 0 0,-21 21 15,0 0 1,21 21-16,-22 0 16,22 0-16,0 0 0,0 22 0,0-1 15,0-21-15,0 22 0,-21-22 16,21 21-16,0 0 0,0-20 0,0 20 16,0-21-16,0 0 0,-21 0 15,21 22-15,0-22 0,-21 0 16,21 0-16,0 0 15,0-42 17,0 0-32,21 0 15,0 0-15,-21 0 0</inkml:trace>
  <inkml:trace contextRef="#ctx0" brushRef="#br0" timeOffset="59442.95">3492 10075 0,'0'0'0,"22"-21"47,-22 0-32,0 0 1,0 0-1,-22 21 17,1 21-17,42-21 32,1 0-47</inkml:trace>
  <inkml:trace contextRef="#ctx0" brushRef="#br0" timeOffset="62610.86">5016 9991 0,'0'-43'16,"0"22"-1,0 42 32,0 1-47,0-1 0,0 0 16,0 0-16,0 0 0,0 22 0,0-22 15,0 21-15,0-21 0,0 22 16,0-22-16,0 21 0,0-21 0,0 0 16,0 1-16,0 20 0,0-21 15,0 0-15,0-42 31,0 0-15,0 0-16,22 0 0,-22-1 16,0 1-16,0-21 0,0 21 0,0 0 0,21-22 15,0 1-15,-21 21 16,21-22-16,-21 22 0,21-21 0,0 21 16,1 0-16,-1-1 0,-21 1 0,21 21 15,0 0-15,0 0 0,0 0 16,1 0-16,-1 0 0,0 21 0,0 1 15,0-1-15,-21 0 0,21 0 16,-21 21-16,22-20 0,-22-1 0,0 21 16,0-21-16,0 0 0,0 22 0,0-22 15,0 0-15,0 0 0,0 0 16,0 1-16,0-1 16,21-21-16,0-21 31,-21-1-31,21 1 0,0 0 15,0 0-15,-21 0 0,22 0 16,-1-22-16,0 22 0,-21-21 0,21 21 16,0-22-16,0 1 0,1 21 0,20-22 15,-21 22-15,0 0 0,0 0 16,1 0-16,-1 21 0,0 0 16,-21 21-1,0 0-15,0 0 0,21 0 0,-21 1 16,0-1-16,0 0 0,0 21 15,0-21-15,21 1 0,-21 20 16,0-21-16,0 21 0,0-20 0,0 20 16,21-21-16,1 0 0,-22 22 0,21-22 15,0 0-15,-21 0 0,21-21 16,0 21-16,0-21 0,1 21 0,-1-21 16,0 0-16,0 0 0,0 0 15,0-21-15,22 0 0,-22 0 0,0 0 16,0 0-16,0-1 0,1-20 15,-1 21-15,0 0 0,0-22 0,0 22 16,0-21-16,-21 21 0,0 0 0,22-22 16,-22 22-16,0 0 0,0 0 15,0 0-15,0-1 0,0 1 16,-22 21-16,1 0 16,0 0-1,0 21-15,21 1 0,0-1 0,-21 0 16,21 0-16,-21 0 0,21 0 0,-22 22 15,22-22-15,0 0 0,0 21 16,0-20-16,0-1 0,0 21 0,0-21 16,0 0-16,0 1 0,22-1 0,-1 0 15,0 0-15,-21 0 16,21-21-16,0 0 0,0 21 0,22-21 0,-22 0 16,0 0-16,0 0 0,22-21 15,-22 0-15,21 21 0,-21-21 16,22 0-16,-22-22 0,85-20 15,-64 21-15,-21 20 0,0-20 16,0 0-16,1 21 0,-1-22 16,0 1-16,0 0 0,0-1 0,-21 1 15,0 0-15,21-1 0,-21 22 16,0 0-16,22 0 0,-22 0 0,-22 21 31,22 21-31,-21 0 16,0 0-16,21 21 0,-21-20 0,21 20 15,0 0-15,0 1 0,-21-22 16,21 21-16,-21 0 0,21 1 16,0-1-16,0-21 0,0 22 0,0-1 15,0-21-15,0 0 0,0 22 16,21-22-16,0 0 0,0-21 0,0 21 16,0-21-16,1 0 0,-1 0 0,0 0 15,0 0-15,0-21 0,0 0 16,1 0-16,-1-1 0,21 1 0,-21 0 15,0-21-15,1 21 0,-1-22 16,0 22-16,0-21 0,-21-1 0,21 1 16,-21 0-16,21-22 0,1 22 15,-22 0-15,0-1 0,0 1 0,21 21 16,-21 0-16,0-1 0,0 1 16,0 42-1,-21 1-15,21 20 16,0-21-16,0 21 0,-22 1 0,22-1 15,-21 0-15,21 1 0,-21-1 0,21 0 16,0-20-16,0 20 0,-21 0 16,0 1-16,21-22 0,0 21 0,0-21 15,-21 22-15,21-22 0,0 0 0,0 0 16,21-42 15,0 0-15,0-22-16,-21 22 0,21 0 15,0 0-15,1 0 0,-1-22 0,0 22 16,-21 0-16,21 0 0,0 0 0,0 0 16,1 21-16,-22-22 15,21 22-15,0 0 0,-21 22 16,0-1-16,0 0 0,0 0 16,0 0-16,0 0 0,0 1 15,0-1-15,21 0 0,-21 0 16,0 0-16,0 22 0,21-43 0,0 21 0,1 0 15,-22 0-15,21-21 0,0 0 16,0 0-16,0 0 0,0 0 16,1 0-16,-1 0 0,0 0 0,21-21 15,-21 0-15,1 0 0,-1-1 16,21 1-16,-21 0 0,0 0 0,1 0 16,20-22-16,-21 22 0,0 0 15,0 0-15,1 0 0,-1 0 16,0-1-16,-21 1 0,21 21 0,-21 21 31,0 1-15,0-1-16,-21 0 0,21 0 0,0 0 0,0 22 15,0-22-15,0 0 16,0 0-16,0 0 0,0 0 0,0 1 16,0-1-16,0 0 0,21-21 15,0 21-15,0-21 0,1 0 16,-1 0-16,21-21 0,-21 21 15,0-21-15,1 0 0,-1 21 0,-21-22 16,21 1-16,0-21 0,-21 21 16,0 0-16,21-1 0,-21-20 0,0 21 15,0 0-15,0-22 0,0 22 0,-21 0 16,21 0-16,-21 0 0,0 0 16,0 21-16,-1 0 0,-20 0 15,21 0-15,0 0 0,0 0 16,21 21-1,21 0 1,0-21-16,0 0 0,21 0 16,-20 0-16,-1 0 0,21 0 15,0 0-15,1 0 0,-1 0 0,22 0 16,-22 0-16,21 0 0,-20 0 16,20 0-16,-20-21 0,20 21 0,-21 0 15,-20-21-15,20 21 0,-21 0 16,0-22-1,-42 22 1,0 0-16,-21 22 0,20-1 16,1-21-16,-21 21 0,21 0 15,-22 0-15,22 0 0,0 1 0,0-1 16,-21 0-16,42 0 0,-22 0 0,1 0 16,21 1-16,-21-1 0,21 0 15,0 0-15,0 0 0,0 0 0,0 1 16,21-1-16,0-21 0,1 0 15,-1 0-15,0 0 16,0 0-16,0 0 0,0-21 16,22 21-16,-22-22 0,0 1 0,0 0 15,0 0-15,1 0 0,-1 0 16,0-22-16,0 22 0,0-21 0,0-1 16,1 1-16,-22-43 0,21 43 15,-21 0-15,21-22 0,-21 22 16,0 0-16,0 20 0,0-20 0,0 21 15,0 0-15,0 0 0,0 42 32,0 0-17,0 0-15,0 21 0,0-20 16,0 20-16,0 0 0,0-21 16,0 22-16,0-1 0,0 0 0,0 1 15,0-22-15,0 21 0,-21 1 16,21-22-16,0 21 0,0-21 0,0 0 15,0 1-15,0-1 0,0 0 0,0 0 16,0 0-16,21-21 16,0 0-16,21 0 15,-20 0-15,-1 0 0,0 0 0,21-21 16,-21 0-16,22 0 0,-22 21 16,0-21-16,21-22 0,-20 22 0,20 0 15,-21-21-15,21 20 0,-20-20 0,-1 21 16,0-21-16,0 20 0,-21 1 15,0 0-15,0 0 16,-21 21 0,0 21-16,0 0 15,-1-21-15,22 21 0,-21 1 0,21-1 16,-21 0-16,21 0 0,0 0 0,0 0 16,0 1-16,0-1 0,0 0 15,0 0-15,21-21 0,0 21 16,1-21-16,-1 21 0,0-21 0,0 22 15,0-22-15,22 21 16,-22-21-16,0 21 0,-21 0 16,0 0-1,-21-21-15,0 0 16,-1 21-16,1-21 0,0 0 16,0 0-16,0 0 0,0 0 0,-1 0 15,1 0 1,0 0-16,21-21 0,-21 21 0,0 0 15,21-21-15,-21 21 0,21-21 0,-22 0 16,1 21-16,0-21 0</inkml:trace>
  <inkml:trace contextRef="#ctx0" brushRef="#br0" timeOffset="62954.69">6921 9716 0,'0'0'0,"0"-22"0,43 1 31,-22 21-31,0 0 0,21 0 15,1 0-15,-22-21 0,21 21 0,1 0 16,-22 0-16,21 0 0,-21 0 0,22-21 16,-22 21-16,0 0 0,0 0 15,0 0-15,0 0 0,1 0 0,-1 0 16,-21-21 0,-21 21-1</inkml:trace>
  <inkml:trace contextRef="#ctx0" brushRef="#br0" timeOffset="64206.36">10541 10329 0,'0'0'0,"0"-21"31,0 0-15,0 0-1,0 0-15,21 0 0,0 21 16,-21-22-16,21 1 0,-21 0 0,22 0 16,-22 0-16,21 0 0,0-22 15,-21 22-15,0 0 0,0-21 0,21 20 16,-21 1-16,0 0 15,0 0-15,0 42 32,-21 0-32,0 0 0,21 1 15,-21 20-15,-1-21 0,22 21 0,0 1 16,0-1-16,-21 0 0,21-20 0,0 20 16,0 0-16,0-21 0,0 22 15,0-22-15,21 0 0,1 0 0,-1 0 16,0 1-16,0-22 0,21 0 15,-20 0-15,20 0 0,-21 0 0,21 0 16,-20-22-16,20 1 0,0 0 0,-21 0 16,22-21-16,-22 20 15,21 1-15,-21-21 0,1 21 0,-1-22 16,0 1-16,-21 21 0,0-21 0,0-1 16,0 1-16,-21 21 0,-22-22 15,22 22-15,-21 0 0,21 0 0,-22 0 16,1 21-16,21 0 0,-21 0 0,-1 0 15,22 21-15,0-21 0,0 21 16,21 0-16,0 0 0,0 1 0,0-1 16,0 0-16,0 0 0,0 0 0,21 0 15,0 1-15,21-1 0,-20 0 16,20-21-16,0 0 0,1 21 0,-1-21 16,0 0-16,1 0 0,-1 0 15,0-21-15,1 21 0,-1-21 16,0 0-16,1-1 0,-22 1 0,21 0 15,-21 0-15,0 0 0,1 0 0,-22-1 16,0 1-16,21 0 0,-21 0 16,0 0-16,0 0 0,0-1 15,0 44 1,0-1-16,0 0 16,0 0-16,0 21 0,0-20 0,0 20 15,0 21-15,0-20 0,-21-1 0,21 22 16,0-1-16,0 22 0,-22-22 15,22 22-15,-21-22 0,0 22 16,21 0-16,-21-1 0,21 1 0,0-21 16,0 20-16,-21 1 0,21 0 15,-21-1-15,21 1 0,-22-22 0,22 22 16,0-21-16,0-1 0,0 1 0,-21-22 16,21 0-16,-21 1 0,21-1 0,-21 0 15,21-21-15,0 1 0,-21-22 16,0 0-16,-1 0 0,22-22 15,-21 1-15,0 0 0,0 0 16,0-21-16,0-1 0,-1 1 0,22 0 0,-21-22 16,0 1-16,21-1 15,-21-21-15,21 22 0,0-22 0,0 1 16,0-1-16,0 0 0,0 1 0,21-1 16,0 0-16,0 22 0,22-1 15,-22 1-15,21-1 0,-21 22 0,1-22 16,20 22-16,-21 21 0,21-21 0,-20 20 15,-1 1-15,0 0 0,0 0 16,0 0-16,0 21 0,1-21 0,-1 21 16,0 0-16,0 0 0,0 0 15</inkml:trace>
  <inkml:trace contextRef="#ctx0" brushRef="#br0" timeOffset="65898.82">12763 9864 0,'0'0'0,"22"-21"0,-1-22 15,0 22-15,0 0 0,0-21 0,-21 20 16,0 1-16,0 0 0,0 0 16,0 0-16,0 0 0,0-1 15,0 44 1,0 20 0,0-21-16,-21 21 0,21 1 15,0-1-15,-21 0 0,21 1 0,0 20 16,0-20-16,-21-1 0,21 21 15,-21-20-15,-1-1 0,22 0 0,0 1 16,-21-1-16,0 0 0,21-20 0,0 20 16,-21-21-16,21 0 0,0 0 15,0-42 1,21 21 0,-21-21-16,21 0 15,0-21-15,-21 20 0,22 1 0,-22-21 16,21 0-16,0 20 0,0-20 0,-21 0 15,21-1-15,0 22 0,1-21 16,-22 0-16,21 20 0,0 1 0,0 0 16,0 0-16,0 21 15,-21 21-15,22 0 0,-22 0 16,0 1-16,0-1 0,0 21 0,0-21 16,21 22-16,-21-1 0,21-21 0,-21 21 15,0-20-15,0 20 0,21-21 16,0 0-16,-21 0 0,21 22 15,1-43-15,-22 21 0,21 0 0,0-21 16,0 0-16,0 0 0,0 0 16,1 0-16,-1 0 0,0 0 0,21-21 15,-21 0-15,1 0 0,-1-1 0,21 1 16,-21 0-16,0 0 0,1-21 0,-1 20 16,0-20-16,0 0 0,0-1 15,0 1-15,1-21 0,-22 20 0,0 1 16,21-22-16,-21 22 0,21 0 15,-21-1-15,0 1 0,0 21 16,0 0-16,0 0 0,0-1 0,0 44 31,0-1-31,0 0 0,0 21 16,0-21-16,-21 22 0,21-1 0,0 22 16,-21-22-16,21 0 0,0 1 15,0-1-15,0 0 0,0 1 0,-22-1 16,22 0-16,0-21 0,0 22 0,0-22 15,0 21-15,22-21 0,-22 1 16,21-1-16,0-21 0,0 21 0,0-21 16,22 0-16,-22 0 0,0 0 0,21 0 15,-21-21-15,22 0 0,-1-1 16,0 1-16,1 0 0,-22 0 0,21 0 16,1 0-16,-22-22 0,21 22 15,-21 0-15,0-21 0,-21 20 0,0 1 16,0-21-16,0 21 0,0 0 15,0-1-15,-21 22 0,0 0 16,0 0-16,0 0 16,0 0-16,-1 22 0,22-1 0,-21 0 15,0 0-15,21 0 0,0 0 0,0 1 16,0 20-16,0-21 0,0 0 0,0 0 16,0 1-16,0-1 0,21 0 15,-21 0-15,21 0 0,1 0 0,-1-21 16,0 0-16,0 22 0,0-22 0,22 0 15,-22 0-15,0 0 16,21-22-16,-21 1 0,22 21 0,-22-21 16,0 0-16,0 0 0,0 0 0,1-1 15,-1 1-15,0-21 0,0 21 16,-21-22-16,0 1 0,21 0 0,-21-1 16,21-20-16,-21 21 0,0-22 0,0 22 15,0-22-15,0 22 0,22 0 16,-22 20-16,0 1 0,0 0 0,0 0 15,0 42 1,0 0-16,0 0 16,0 22-16,0-1 0,0 0 15,0 1-15,0-1 0,0 0 0,0 1 16,-22 20-16,22-20 0,-21-1 16,21 0-16,-21 1 0,21-22 0,0 21 15,0-21-15,0 22 0,-21-22 0,21 0 16,0 0-16,-21 0 15,21 0-15,0-42 16,0 0 0,21 0-16,0 0 15,0 0-15,-21-1 0,21-20 0,1 21 16,-1 0-16,0-22 0,0 22 0,0-21 16,0 21-16,1 0 15,20-1-15,-21 1 0,0 0 0,22 21 16,-22 0-16,0 0 0,0 0 0,0 0 15,0 0-15,1 21 0,-1 0 16,0 1-16,0-1 0,-21 0 0,21 0 16,-21 0-16,21 0 0,-21 1 0,0-1 15,0 0-15,0 0 0,0 0 16,-21 0-16,0 1 0,0-22 0,-21 21 16,20 0-16,1 0 0,-21-21 0,21 21 15,-22-21-15,22 21 16,-21-21-16,21 0 0,0 0 0,-1 0 0,1 22 15,0-22-15,0 0 0,0 0 0,21-22 47,0 1-47,0 0 16</inkml:trace>
  <inkml:trace contextRef="#ctx0" brushRef="#br0" timeOffset="66441.5">15579 9631 0,'0'0'0,"42"-42"15,-42 20-15,0 1 16,21 0 0,-21 42 15,0 0-31,0 1 0,0 20 16,0 0-16,0 1 0,0-1 0,0 0 15,0 22-15,0-22 0,0 0 0,0 22 16,0-22-16,0 1 15,0-1-15,0-21 0,0 21 0,0-20 16,0 20-16,0-21 0,0 0 0,0 0 16,-21 1-16,21-44 31,0 1-31,0 0 16,0 0-16,0 0 0,-21 0 15,21-22-15,0 22 0</inkml:trace>
  <inkml:trace contextRef="#ctx0" brushRef="#br0" timeOffset="66830.28">15325 9694 0,'0'0'0,"-22"0"0,1 0 16,21-21 0,0 0-1,43 0-15,-22 21 0,21-21 0,0 0 16,1-1-16,-1 22 0,22-21 15,-1 21-15,1 0 0,-1-21 0,1 21 16,-1 0-16,22 0 0,-22 21 0,1 0 16,-1 1-16,1 20 0,-22-21 15,22 21-15,-43 1 0,0-1 0,0 0 16,-21 1-16,0-1 0,0 0 0,-21 1 16,-21-1-16,-1 0 15,1-20-15,-22 20 0,1-21 0,-1 21 16,1-20-16,-1-1 0,22 0 0,-21 0 15,-1 0-15,22 0 0,-1 1 16,1-22-16,0 0 0,21 0 0,-22 0 16,22 0-16,0 0 15,42-22 1,0 22 0,0 0-16,1 0 0,-1-21 0,0 21 15,0-21-15,0 21 0,22-21 16,-22 21-16,21 0 0</inkml:trace>
  <inkml:trace contextRef="#ctx0" brushRef="#br0" timeOffset="67302.44">16489 10097 0,'0'-22'0,"0"1"0,0 0 15,0 0 1,0 0-16,0 0 0,0-1 16,0 1-16,0 0 0,0 0 0,21 21 15,0-21-15,0 21 0,0 0 16,1 0-16,-1 0 0,0 0 0,21 0 16,-21 0-16,1 0 0,-1 21 0,0 0 15,0 0-15,0 0 0,0 1 16,1 20-16,-22-21 0,0 0 0,0 0 15,0 1-15,0 20 0,0-21 0,0 0 16,0 0-16,0 1 0,-22-1 16,1 0-16,0-21 0,0 21 15,0-21-15,21-21 32,0 0-32,0 0 0,0-1 15,0 1-15,0 0 0,0 0 0,21 0 16,0-22-16,-21 22 0,21-21 15,0 21-15,1-22 0,-22 22 0,21 0 16,0 0-16,0 0 0,0 0 0,0 21 16,1 0-16,-1 0 15,0 0-15,0 0 16,-21 21-16,21-21 0,0 0 16,1 21-16</inkml:trace>
  <inkml:trace contextRef="#ctx0" brushRef="#br0" timeOffset="67559.3">17335 9906 0,'0'-21'0,"0"0"15,-21 21 1,0 0 0,0 21-1,21 0-15,0 0 0,0 22 16,0-22-16,0 0 0,-21 21 0,21-21 15,-21 1-15,21-1 0,0 21 0,0-21 16,-22 0-16,22 1 16,-21-1-16,21 0 15,0-42 17,21 0-32,1 21 15,-22-22-15</inkml:trace>
  <inkml:trace contextRef="#ctx0" brushRef="#br0" timeOffset="67906.11">17399 9546 0,'0'0'0,"-21"0"16,-22 0-16,22 0 16,0 0-16,21 21 0,0 1 15,-21-1-15,21 0 0,0 0 16,21-21 15,0 0-31,0 0 16,1-21-16,-22 0 15,0 0-15,0-1 0,0 1 16,0 0-16,-22 0 16,1 21-16,0-21 0,0 21 15,0 0-15,0 0 0,-1 21 16,22 0-16,-21-21 15,21 21-15,0 0 0,0 1 16,0-1-16,0 0 0,0 0 0,0 0 16,0 0-16,21 1 0,1-1 15,-1 0-15,0-21 0,0 21 0,0-21 16,0 21-16</inkml:trace>
  <inkml:trace contextRef="#ctx0" brushRef="#br0" timeOffset="69198.87">17632 9948 0,'-21'0'0,"21"-21"31,0 0-31,0 0 0,0 0 16,0 0-16,21-1 15,0 1-15,0 21 0,0 0 0,-21-21 16,21 21-16,1 0 0,-1 0 0,0 0 15,-21 21-15,21 0 0,-21 1 16,21-1-16,-21 0 0,0 0 0,0 0 16,0 0-16,0 1 0,0 20 0,0-21 15,0 0-15,0 0 16,0 1-16,0-1 0,0 0 0,0 0 0,0 0 16,-21-21-1,42 0 16,-21-21-31,21 0 0,1 0 16,-22 0-16,21-1 0,0 1 16,0 0-16,0 0 0,0-21 0,1 20 15,-1-20-15,0 21 0,0-21 0,-21 20 16,21 1-16,0 0 0,-21 0 16,22 0-16,-22 42 31,0 0-31,0 0 0,0 0 0,0 1 15,0-1-15,-22 0 0,22 21 0,-21-21 16,21 1-16,0-1 0,0 0 16,0 21-16,0-21 0,0 1 15,0-1-15,0 0 0,0 0 16,21 0-16,1-21 0,-1 0 0,0 21 16,21-21-16,-21 0 15,1 0-15,-1 0 0,0 0 0,21 0 16,-21-21-16,1 21 0,-1-21 0,0 0 15,21 21-15,-21-21 0,1 0 16,-1-1-16,0 1 0,-21-21 16,21 21-16,0 0 0,-21-22 0,21 22 15,-21 0-15,0 0 0,0 0 16,0-1-16,0 1 0,0 42 31,-21-21-31,0 22 16,0-1-16,21 0 0,-21 0 0,21 0 15,0 22-15,0-22 0,0 0 0,0 0 16,0 0-16,0 0 0,0 1 16,0-1-16,0 0 0,0 0 0,0 0 15,0 0-15,21-21 0,0 0 16,0 0-16,0 0 16,1 0-16,-1 0 0,0 0 15,0 0-15,0 0 0,0 0 0,1-21 16,-1 0-16,21 21 0,-21-21 15,0 0-15,1 0 0,-1-1 0,0 1 16,0 0-16,-21 0 0,21-21 0,0 20 16,1-20-16,-1 0 0,-21 21 15,0-22-15,21 22 0,-21-21 0,0 21 16,21 21-16,-21-22 0,0 44 31,-21-1-31,0 0 0,21 0 16,-21 0-16,21 0 0,-22 1 15,22-1-15,0 0 16,0 0-16,0 0 0,0 0 16,22-21-1,-1 0 1,0 0-16,0 0 0,0 0 0,0-21 16,1 0-16,-1 0 15,0 21-15,0-21 0,0 0 0,0-1 16,1 1-16,-22 0 0,21-21 0,-21 21 15,21-1-15,-21 1 16,0 42 15,-21 22-31,0-22 16,-1 0-16,1 21 0,21-20 0,-21 20 16,0 0-16,21-21 0,-21 22 0,21-22 15,0 21-15,0-21 0,0 1 16,0 20-16,0-21 0,0 0 0,0 0 15,21-21-15,0 22 0,0-22 0,0 0 16,1 0-16,-1 0 0,0 0 16,0 0-16,0 0 0,0 0 15,1-22-15,-1 22 0,0-21 16,0 0-16,0 21 0,0-21 0,1 0 16,-1 0-16,0 21 0,0-22 15,-21 1-15,0 0 16</inkml:trace>
  <inkml:trace contextRef="#ctx0" brushRef="#br0" timeOffset="70507.19">2794 11790 0,'-21'0'15,"0"0"-15,21-21 16,-22 21-16,1 0 16,42 0 30,1 0-46,-1 0 0,0 0 16,0 0-16,0 0 0,0 0 16,1 0-16,20-21 0,-21 21 0,0 0 15,0 0-15,22 0 0,-22 0 16,0 0-16,0-22 0,0 22 0,1 0 31,-44 0-15,1 0-1,0 0-15,0 22 0,0-22 0,0 0 16,-1 0-16,1 0 0,0 0 16,0 0-16,0 0 0,0 0 15</inkml:trace>
  <inkml:trace contextRef="#ctx0" brushRef="#br0" timeOffset="71054.87">2688 11748 0,'-21'21'0,"42"-42"0,-63 42 0,21-21 0,-1 21 16,1 0-16,0 0 15,0-21-15,0 21 0,21 1 0,0-1 16,-21 0-16,21 0 0,-22 0 16,22 0-16,-21 1 0,21 20 0,0-21 15,0 0-15,0 0 0,0 1 16,-21-1-16,21 0 0,-21 0 16,21 0-1,0-42 16,0 0-31,21 0 16,0 21-16,-21-21 0,21 21 16,1-22-16,-1 1 0,0 21 0,0-21 15,21 21-15,-20 0 0,-1-21 16,21 21-16,-21 0 0,22 0 0,-22 0 16,0 0-16,21 0 0,-21 21 15,1-21-15,-1 21 0,0 0 0,0 1 16,0-1-16,-21 0 0,0 0 15,0 0-15,0 0 0,0 22 16,0-22-16,0 0 0,-21 0 16,0 0-16,0 22 0,-22-22 0,22 0 15,-21 0-15,21-21 0,-22 21 16,22 1-16,-21-22 0,21 0 0,-22 0 16,1 0-16,21 0 0,0 0 15,-22 0-15,22 0 0,0 0 0,0-22 16,0 22-16,0-21 0,-1 0 15,22 0 1,22 0 15,-1 21-15,0 0-16,21 0 0,-21 0 0,1-21 16,20 21-16,-21-22 0,21 22 15</inkml:trace>
  <inkml:trace contextRef="#ctx0" brushRef="#br0" timeOffset="71299.03">3598 12192 0,'0'-21'15,"0"0"79,21 21-94,-21-21 16</inkml:trace>
  <inkml:trace contextRef="#ctx0" brushRef="#br0" timeOffset="73275.86">5567 11705 0,'21'0'203,"-21"-21"-187,21 21 859</inkml:trace>
  <inkml:trace contextRef="#ctx0" brushRef="#br0" timeOffset="73766.5">5694 11663 0,'0'0'0,"0"-21"16,0 0 0,0-1-1,0 1-15,0 0 16,0 0-1,0 0 1,0 42 47,0 0-48,0 0-15,0 22 16,0-22-16,-21 0 0,21 0 0,0 0 15,0 22-15,0-22 0,0 21 16,0-21-16,0 22 0,0-1 0,0 0 16,0 1-16,0-1 0,-22 0 0,22 1 15,0-1-15,0-21 0,-21 21 16,0 1-16,21-22 0,-21 21 16,21-21-16,0 1 0,-21-1 15,0 0-15,21 0 0,-22 0 16,1-21 15,21-21-31,0 0 16,0 0-16,-21 0 15,21-1-15,0 1 0</inkml:trace>
  <inkml:trace contextRef="#ctx0" brushRef="#br0" timeOffset="74307.8">5186 11853 0,'0'0'0,"0"-21"0,-21 21 0,21-21 15,-22 0-15,22 0 0,0 0 16,0-1-16,0 1 0,0 0 0,0 0 16,0-21-16,0 20 0,0 1 15,0 0-15,22 0 0,-1 0 0,0 0 16,21-1-16,-21 1 0,22 0 15,-1 21-15,0 0 0,22 0 0,-1 0 16,1 0-16,-1 21 0,1 0 0,-1 1 16,1 20-16,-1-21 15,-20 21-15,20 1 0,-20 20 0,-1-20 16,-21-1-16,0 21 0,0-20 16,1 20-16,-22-20 0,0 20 0,0-21 15,0 1-15,0-1 0,0 0 0,-22-20 16,1-1-16,21 0 0,0 0 15,-21 0-15,21 0 0,-21-21 0,21-21 32,0 0-32,0 0 0,0 0 15,0-22-15,21 1 0,-21 0 0,21-1 16,0 1-16,-21 0 0,22-22 16,-22 1-16,21 20 0,-21-20 15,21 21-15,-21-22 0,21 1 16,-21 20-16,0-20 0,21 20 0,0 1 15,-21 0-15,22 21 0,-22-1 16,0 1-16,0 0 0,0 0 0,21 21 16,0 0-1,-21 21 1,0 0-16,0 0 16,0 1-16,0-1 0,0 0 15</inkml:trace>
  <inkml:trace contextRef="#ctx0" brushRef="#br0" timeOffset="75620.53">6752 12023 0,'0'0'0,"0"-21"16,21-1-16,-21 1 15,21 0-15,-21 0 0,0 0 0,0 0 16,0-1-16,0-20 16,0 21-16,0 0 0,0-22 0,0 22 0,-21 0 15,0 0-15,0 0 16,0 0-16,0 21 0,-1 0 0,1 0 16,0 0-16,0 0 0,0 21 0,-22 0 15,22 0-15,0 0 0,0 22 16,0-22-16,0 21 0,-1 0 0,1 1 15,0-1-15,21 0 0,0 1 16,0-1-16,0 0 0,0 1 0,0-22 16,0 21-16,0-21 0,0 1 15,21-1-15,-21 0 0,21-21 0,1 0 16,-1 0-16,21 0 0,-21 0 0,0 0 16,1 0-16,-1 0 0,0-21 15,21 0-15,-21 21 0,1-22 16,-1-20-16,0 21 0,0 0 0,-21 0 15,21-22-15,-21 22 0,21-21 16,-21 21-16,0-22 0,0 1 0,0 21 16,0 0-16,0-1 0,0 1 15,0 0-15,0 0 0,0 42 32,0 0-32,0 0 0,0 1 15,0-1-15,0 0 0,0 21 0,0-21 16,0 22-16,0-22 15,0 21-15,0-21 0,22 22 0,-22-22 16,21 21-16,-21-21 0,0 1 0,21-1 16,-21 0-16,21 0 0,0-21 15,-21 21-15,21-21 0,1 0 0,-1 0 16,0 0-16,0 0 16,0 0-16,0-21 0,1 0 0,-22 0 15,21 0-15,0-1 0,0 1 0,0 0 16,0-21-16,-21-1 0,22 22 15,-1-21-15,-21 0 0,0-1 0,21 22 16,-21 0-16,21-21 0,-21 20 16,21 22-16,-21-21 0,0 42 31,0 1-15,0-1-16,0 0 0,0 0 0,0 0 15,0 22-15,0-22 0,0 21 0,0 0 16,0-20-16,0 20 0,0-21 15,0 21-15,21-20 0,-21-1 0,22 0 16,-22 0-16,21 0 0,-21 0 16,21-21-16,0 22 0,0-22 15,0 0-15,1 0 0,-1 0 16,0-22-16,-21 1 16,21 21-16,0-21 0,0 0 0,1 0 0,-1 0 15,-21-1-15,21-20 0,-21 21 16,21 0-16,-21-22 0,0 22 15,0-21-15,0 21 0,0-22 0,0 22 16,0 0-16,0 0 16,-21 21-16,0 0 15,0 0-15,21 21 0,-22-21 16,22 21-16,0 0 16,0 1-16,22-1 0,-1-21 15,0 0-15,0 0 16,0 0-16,0 0 0,1 0 0,-1 0 15,0 0-15,21 0 0,-21 0 0,1-21 16,20-1-16,-21 22 0,0-21 16,0 0-16,1 21 0,-1-21 0,-21 0 15,21 0-15,0 21 16,-21-22-16,0 1 16,0 42-1,-21 1-15,21-1 16,0 0-16,0 0 0,0 0 0,-21 0 15,21 22-15,0-22 0,0 21 16,0-21-16,0 1 0,0 20 16,0-21-16,0 0 0,0 0 0,0 1 15,0-1-15,0 0 0,21 0 16,0-21-16,0 0 16,0 0-16,1 0 0,-1 0 15,0-21-15,0 0 16,0 0-16,0 21 0,-21-22 0,0 1 15,22 0-15,-1 0 0,-21 0 16,0 0-16,0-1 0,0 1 0,21 0 16</inkml:trace>
  <inkml:trace contextRef="#ctx0" brushRef="#br0" timeOffset="75839.09">8107 11684 0,'0'0'0,"0"-21"0,-21 21 0,-1 0 0,1 0 16,21-21-16,-21 21 0,42 0 78,0 0-78,1 0 16,-22 21-16,21-21 15</inkml:trace>
  <inkml:trace contextRef="#ctx0" brushRef="#br0" timeOffset="76804.49">8869 12107 0,'21'0'16,"-21"-21"0,0 0-16,21 0 15,-21 0-15,0 0 0,0-1 16,0-20-16,0 21 0,0 0 16,0 0-16,0-22 0,0 22 0,0 0 15,-21 0-15,21 0 0,-21 21 0,0 0 16,-1-22-16,1 22 0,0 0 15,0 0-15,0 22 0,0-1 16,-1 0-16,1 0 0,0 0 16,0 0-16,0 22 0,0-22 0,-1 21 15,1 1-15,21 20 16,0-42-16,0 0 0,0 1 0,0 20 16,0-21-16,21 0 0,1-21 15,-1 0-15,0 0 16,0 0-16,0 0 0,0 0 15,22 0-15,-22-21 0,0 0 0,0 0 16,0 0-16,1-1 0,-1 1 16,0 0-16,0 0 0,-21 0 15,0 0-15,21-1 0,-21 1 0,0 0 0,0 0 16,0 42 31,0 0-47,0 0 15,0 1-15,0-1 0,0 0 0,0 21 16,0-21-16,0 22 0,0-22 16,0 21-16,0 1 0,0-1 0,0 0 15,0 1-15,0-1 0,0 0 0,-21 1 16,21 20-16,-21-21 0,21 22 16,0-1-16,0 1 0,0-1 0,0 1 15,0-1-15,0 1 0,0-1 0,0 1 16,0-1-16,0-20 0,21 20 15,-21 1-15,0-22 0,21 22 0,-21-22 16,21 0-16,-21 1 0,0-1 0,0 0 16,0-21-16,0 22 0,0-22 15,0 0-15,-21 0 0,0-21 16,0 21-16,0-21 0,0 0 0,-1 0 16,-20 0-16,21 0 0,-21-21 0,20 21 15,-20-21-15,21 0 0,-21-21 16,-1 20-16,22-20 0,-21 0 0,-1-1 15,22-20-15,-42-128 16,42 128-16,21-1 0,-22-20 16,22-1-16,0 0 0,0 1 0,0-1 15,0 22-15,22-22 0,-1 0 0,0 22 16,0-1-16,0 22 0,22-22 16,-22 22-16,21 0 0,0 21 0,-20-22 15,20 22-15,-21 0 0,21 0 16,-20 21-16,-1-21 0,0 21 15,0 0-15,0 0 0,0 0 0</inkml:trace>
  <inkml:trace contextRef="#ctx0" brushRef="#br0" timeOffset="79179.39">9229 12150 0,'21'21'16,"0"-21"-16,0 0 31,0-21-31,-21 0 0,21-1 16,1 22-16,-22-21 0,21 0 16,-21 0-16,0 0 0,0 0 15,0-1-15,0 1 0,0 0 0,0 0 16,0 0-16,-21 0 0,-1-1 15,1 22-15,0-21 0,-21 0 16,21 21-16,-1 0 0,1 0 0,0 0 16,0 0-16,0 0 0,0 0 15,-1 21-15,1 0 0,0 22 0,0-22 16,0 21-16,21 1 0,-21-1 16,21 0-16,0 1 0,0-1 0,0 0 15,0-21-15,0 22 0,0-1 0,0-21 16,0 0-16,21 1 0,0-1 15,0-21-15,0 21 0,0-21 16,1 0-16,-1 0 0,0 0 16,0-21-16,0 21 0,0-21 15,1-1-15,-1 1 0,0 0 0,0 0 16,0-21-16,0 20 0,1-20 16,-1 0-16,-21 21 0,0-22 0,21 22 15,-21-21-15,21 21 0,-21-1 0,0 1 16,0 42 15,0 1-31,0-1 0,0 0 16,0 0-16,0 21 0,0 1 0,0-22 15,0 21-15,0-21 0,0 22 16,0-22-16,0 0 0,0 0 16,21 0-16,-21 1 0,21-1 0,1 0 15,-1-21-15,0 0 0,0 0 16,0 0-16,22 0 0,-22 0 15,0 0-15,0-21 0,21 21 0,-20-21 16,20-1-16,-21-20 0,0 21 16,22-21-16,-22 20 0,0-20 0,21-21 15,-21 20-15,1 1 0,-1-22 16,-21 22-16,21-21 0,0 20 0,-21-20 16,0 20-16,0 1 0,21 0 0,-21-1 15,0 22-15,0-21 0,0 21 16,0 0-16,-21 42 31,21 0-31,0 21 16,-21-21-16,0 22 0,0-1 0,21 0 15,0 1-15,0 20 0,-22-20 16,22 20-16,0-21 0,0 22 0,0-22 16,0 1-16,0-1 0,0 0 0,0 1 15,0-1-15,22-21 0,-1 0 16,-21 0-16,21 1 0,0-22 15,0 0-15,0 0 0,22 0 0,-22 0 16,0 0-16,0 0 0,0 0 16,22-22-16,-22 1 0,0 0 0,0 0 15,0-21-15,22 20 0,-43 1 16,21-21-16,0 21 0,0-22 0,0 22 16,-21 0-16,0-21 0,0 21 0,0-1 15,0 1-15,0 42 31,0 1-31,0-1 16,0 0-16,0 0 0,0 0 0,0 0 16,0 22-16,0-22 0,0 0 0,0 0 15,0 22-15,0-22 16,0 0-16,0 0 0,0 0 16,22-21-1,-1 0-15,0 0 0,0 0 16,0 0-16,0 0 0,1-21 15,-1 0-15,0 0 0,0 21 16,0-21-16,0-22 0,1 22 0,-1 0 16,0 0-16,0-22 0,0 22 0,-21 0 15,21 0-15,-21 0 0,22 0 16,-22 42 15,0 0-15,0 0-16,0 0 0,0 0 0,0 1 15,0-1-15,0 21 0,0-21 16,-22 0-16,22 1 0,0-1 0,0 0 16,0 0-16,0 0 0,0 0 15,22-21-15,-1 22 0,0-22 16,0 0-16,0 0 0,22 0 16,-22 0-16,0 0 0,0 0 0,0 0 15,22-22-15,-22 22 0,0-21 16,0 0-16,0 0 0,0 0 0,1 0 15,-22-1-15,21 1 0,-21-21 16,0 21-16,0-22 0,0 1 16,0 21-16,0-21 0,-21-1 0,-1 22 15,1-21-15,0 21 0,0-1 16,0 22-16,0 0 0,-1 0 0,-20 0 16,21 0-16,0 0 0,-22 22 0,22-1 15,0 0-15,0 0 0,21 21 16,0-20-16,-21 20 0,21-21 0,0 21 15,0-20-15,0 20 0,0-21 0,21 0 16,0 22-16,0-43 0,0 21 16,1 0-16,-1 0 0,21-21 0,-21 0 15,22 0-15,-1 0 0,-21 0 16,21 0-16,1 0 0,-22 0 16,21 0-16,-21-21 0,22 0 0,-22 21 15,0-21-15,0-1 0,0 1 16,1 0-16,-1-21 0,0 21 0,0-1 15,-21 1-15,0 0 0,21 0 0,-21 0 16,0 0-16,21 21 0,-21 21 31,0 0-15,0 0-16,-21 0 0,21 0 0,-21 22 16,21-22-16,-21 0 0,21 21 0,0-20 15,0-1-15,-21 0 0,21 0 16,0 0-16,-21 0 0,21 1 15,0-1-15,0 0 0,0-42 47,0 0-47,0-1 16,21 1-16,-21 0 0,21 0 16,0-21-16,-21-1 0,21 22 0,0-21 15,1-1-15,-1 1 0,0 0 16,0-1-16,21 22 0,-20-21 0,-1 21 15,21 21-15,-21 0 0,0 0 0,1 0 16,-1 0-16,0 0 0,-21 21 16,0 0-16,0 0 0,21 22 15,-21-22-15,0 21 0,21-21 0,-21 22 16,0-22-16,0 21 0,0-21 16,21 0-16,1 1 0,-1-1 15,-21 0-15,21-21 0,0 0 0,0 0 16,0 0-16,1 0 0,-1 0 15,0 0-15,0-21 0,0 21 16,0-21-16,1-1 0,-1 1 0,0 21 16,0-21-16,-21 0 0,21-21 15,-21 20-15,21 1 0,-21 0 0,0 0 16,0 0-16,0-22 0,0 22 0,0 0 16,-21 0-16,0 0 15</inkml:trace>
  <inkml:trace contextRef="#ctx0" brushRef="#br0" timeOffset="79390.27">11536 11557 0,'0'0'0,"-21"0"0,-1 0 0,1 0 0,0 0 16,0 0-16,21-21 15,-21 21 32</inkml:trace>
  <inkml:trace contextRef="#ctx0" brushRef="#br0" timeOffset="79636.13">10139 11853 0,'0'0'0,"-21"0"0,42 0 32,0 0-32,0 0 0,0 0 15,0 0-15,22 0 0,-22 0 16,21-21-16,-21 21 0,22 0 0,-1-21 15,-21 21-15,22 0 0,-22 0 0,0 0 16,0-21-16,0 21 0,0 0 16,1 0-16</inkml:trace>
  <inkml:trace contextRef="#ctx0" brushRef="#br0" timeOffset="80415.14">13441 11578 0,'0'0'15,"0"-21"-15,0 0 0,0 0 0,0 0 16,0-1-16,0 44 31,-21-22-15,21 42-16,-22-21 0,1 0 16,0 22-16,21-1 0,-21 0 0,0 1 15,0-1-15,-1 21 0,22-20 0,-21 20 16,0-20-16,0-1 0,0 0 15,0 1-15,21-22 0,0 21 0,-22-21 16,22 0-16,-21-21 0,21 22 16,0-44-1,0 1-15,21 0 16,1 0-16,-22-21 0,21 20 16,0-20-16,0 0 0,0-22 0,0 22 15,1 0-15,-1-22 0,21 1 16,-21 20-16,0-20 0,22 20 15,-22 1-15,0 0 0,0-1 0,0 22 16,1 0-16,-1 0 0,0 21 16,-21 21-16,21 0 15,-21 0-15,0 22 0,0-1 0,0 0 16,0 1-16,0-1 0,0 0 16,0 1-16,0 20 0,0-20 0,0-1 15,0 21-15,0-20 0,0-1 16,0 0-16,0-20 0,0 20 0,0-21 15,0 0-15,0 0 0,0 1 0,0-1 16,-21-42 15,21-1-31,0 1 16,0 0-16,0 0 0,-21 0 16</inkml:trace>
  <inkml:trace contextRef="#ctx0" brushRef="#br0" timeOffset="80607.03">13208 11917 0,'0'0'0,"-21"0"0,21 21 16,21-21 15,21 0-31,-21 0 0,22 0 16,-22-21-16,21 21 0,1-21 0,-1 21 15,0-21-15,1 21 0,-1-22 16,0 22-16,-21 0 0,22-21 0,-22 0 15,0 21-15,21-21 0,-20 21 0,-1-21 16</inkml:trace>
  <inkml:trace contextRef="#ctx0" brushRef="#br0" timeOffset="80902.77">14224 11536 0,'0'0'0,"0"-21"15,0 0 1,0 42 0,0 0-1,0 0-15,0 0 0,0 22 16,0-22-16,0 21 0,0 0 0,0-20 16,-21 20-16,21 0 0,-21 1 0,21-1 15,0 0-15,0 1 0,0-22 16,0 21-16,-22-21 0,22 22 0,0-22 15,-21 0-15,21 0 0,0 0 16,0-42 15,0 0-15,21 0-16</inkml:trace>
  <inkml:trace contextRef="#ctx0" brushRef="#br0" timeOffset="81236.69">14224 11705 0,'0'0'0,"0"-21"0,-21 0 0,0-21 16,21 20 0,0 1-16,0 0 0,21 0 15,0 0-15,0 0 0,0 21 16,22-22-16,-22 22 0,21 0 16,0 0-16,-20 0 0,20 0 0,-21 0 15,21 0-15,-20 0 0,-1 22 16,-21-1-16,0 0 0,0 0 0,0 0 15,0 0-15,0 1 0,0-1 16,-21 0-16,-1 0 0,1 0 0,-21 0 16,21 1-16,-22-22 0,22 21 0,0 0 15,-21-21-15,21 21 0,-22-21 16,22 0-16,0 21 0,0-21 16,0 21-16,-1-21 15,44 0 16,-1 0-31,0-21 0,21 21 0,1-21 16,-22 21-16</inkml:trace>
  <inkml:trace contextRef="#ctx0" brushRef="#br0" timeOffset="81546.5">15198 11472 0,'-22'-21'16,"1"21"0,0 0-1,0 21-15,0 1 0,21-1 16,-21 0-16,21 0 0,0 21 16,-22-20-16,22 20 0,-21 0 0,21-21 15,-21 22-15,21-1 0,0-21 16,-21 22-16,0-1 0,21-21 0,-21 21 15,21-20-15,0-1 0,0 21 0,-22-21 16,22 0-16,0 1 16,22-44 31,-22 1-47</inkml:trace>
  <inkml:trace contextRef="#ctx0" brushRef="#br0" timeOffset="81826.35">14774 12129 0,'0'0'0,"-21"0"0,0 21 15,0 0-15,21 0 0,0 0 16,0 0-16,0 1 16,0-1-16,21-21 15,0 0-15,0 0 0,0 21 0,1-21 16,-1 0-16,21 0 0,-21 0 0,22 0 15,-22 0-15,0 0 0,21 0 16,-21 0-16,22 0 0,-22-21 0,0 21 16,0-21-16,22 21 0,-22-22 15,0 22-15,-21-21 0,21 0 0,0 21 16,-21-21-16,0 0 0,0 0 0,0-1 16,0 1-16,0 0 15,0 0-15,0-21 0,0 20 0,0 1 16,0 0-16</inkml:trace>
  <inkml:trace contextRef="#ctx0" brushRef="#br0" timeOffset="82131.19">14838 11515 0,'0'-43'16,"0"22"-16,21 21 15,21-21-15,-21 0 0,22 0 0,-1 0 16,0 21-16,1-22 0,-1 1 0,0 0 16,1 21-16,-1-21 15,0 21-15,1-21 0,-22 21 0,21 0 16,-21-21-16,1-1 0,-1 22 16,0 0-16,0 0 0,-42 22 78,0-22-78,0 21 0,-1-21 0</inkml:trace>
  <inkml:trace contextRef="#ctx0" brushRef="#br0" timeOffset="83166.53">2730 13949 0,'0'-21'0,"22"21"16,-1-21-16,-21-1 0,21 1 15,-21 0-15,0 0 0,0 0 16,0 0 0,-21 21-16,0 0 0,-1 0 15,1 0-15,-21 21 16,21-21-16,-22 21 0,1 0 0,21 21 15,-21-20-15,20 20 0,-20-21 0,21 21 16,0 1-16,0-1 16,-1 22-16,1-22 0,0 21 0,21-20 15,-21 20-15,21-20 0,0-1 16,0 0-16,0 1 0,21-1 0,0-21 16,22 21-16,-22-20 0,0-1 15,0-21-15,21 0 0,-20 21 0,20-21 16,-21 0-16,0 0 0,22-21 15,-22 0-15,0-1 0,0 1 0,0 0 16,0 0-16,1-21 16,-22 20-16,21-20 0,-21 21 0,0-21 15,0 20-15,-21-20 0,-1 21 16,1 0-16,0 0 0,0 21 0,0 0 16,0 0-16,-22 0 0,22 0 15,0 0-15,0 0 0,0 0 0,-1 21 16,1 0-16,0 0 0,0 0 15,21 0-15,0 1 16,0-1-16,0 0 0,0 0 16,0 0-1,21-21-15,0 0 0,0 0 16,1 0-16,-1-21 16,0 0-16</inkml:trace>
  <inkml:trace contextRef="#ctx0" brushRef="#br0" timeOffset="83378.41">3217 14139 0,'0'0'0,"21"0"94,1 0-78,-22-21-16,21 0 0,0 21 0</inkml:trace>
  <inkml:trace contextRef="#ctx0" brushRef="#br0" timeOffset="86018.9">5355 13907 0,'0'0'0,"0"21"0,21-21 0,-21 21 15,21-21 1,1 0 0,-1 0-1,0-21-15,0 0 0,0 21 0,0-22 16,1 1-16,-1 0 0,21-21 16,-21 21-16,0-1 0,1 1 0,-22 0 15,0-21-15,21 21 0,-21-1 16,0 1-16,0 0 0,0-21 0,-21 21 15,-1-1-15,1 22 0,0-21 16,0 0-16,0 21 0,-22 0 16,22 0-16,-21 0 0,0 0 0,20 0 15,-20 21-15,0 0 0,21 22 16,-1-1-16,1-21 0,0 43 0,0-22 16,21 0-16,-21 1 0,21-1 15,0 0-15,0 1 0,0-22 0,0 21 16,21-21-16,0 1 0,0 20 15,0-21-15,1 0 0,20 0 0,-21 1 16,21-1-16,1 0 0,-1 0 16,-21 0-16,22 0 0,-1 1 0,-21-1 15,0 0-15,0 0 0,-21 21 16,0-20-16,0-1 0,0 0 16,-21 0-16,0 0 0,0-21 15,0 21-15,0-21 0,-22 0 16,22 0-16,0 0 0,-21 0 0,20 0 15,1-21-15,-21 0 0,21 0 0,0 0 16,-1-22-16,22 22 0,-21 0 16,0-21-16,0 21 0,21-1 0,0-20 15,0 21-15,-21 0 0,21 0 16,0-1-16,0 44 31,21-22-31,-21 21 0,21 0 16,0 0-16,0 0 0,1 0 15,-1 1-15,0-1 0,0 0 0,0 0 16,22 0-16,-22 0 0,0 1 0,21-22 16,-21 0-16,22 0 0,-22 0 15,21 0-15,1 0 0,-22 0 0,21 0 16,-21-22-16,22 1 0,-22 0 16,21 0-16,-21 0 0,0 0 0,22-1 15,-22 1-15,0-21 16,21 21-16,-20 0 0,-22-22 0,21 22 0,0 0 15,0 0-15,-21 0 0,0-1 0,21 1 16,0 21 0,-21 21 15,0 1-31,22-1 16,-1-21-1,0 0 16,-21-21 1,0-1-17,0 1-15,-21 0 16,0 21-16,-1-21 0,1 21 16,0 0-16,0 0 15,0 21-15,21 0 16,-21-21-16,21 21 0,0 1 15,0-1-15,0 21 0,0-21 0,0 0 16,0 1-16,0 20 0,0-21 16,0 0-16,0 22 0,21-22 0,-21 0 15,21 0-15,0 0 0,0 0 0,0-21 16,1 22-16,20-22 16,-21 0-16,0 0 0,22 0 0,-22 0 15,21 0-15,0-22 0,-20 1 16,20 21-16,0-21 0,1-21 0,-1 21 15,0-1-15,1 1 0,-1-21 0,-21 21 16,0 0-16,22-22 0,-43 22 16,0 0-16,0-21 0,0 20 0,0 1 15,0 0-15,0 0 0,0 0 16,-22 21-16,1 0 0,0 0 16,0 0-16,0 21 0,21 0 15,0 0-15,-21 0 0,21 1 16,-22-1-16,22 0 0,0 21 15,0-21-15,0 1 0,0 20 16,0-21-16,22 0 0,-1 0 0,0 1 16,-21-1-16,21 0 0,0-21 0,0 21 15,1-21-15,20 0 0,-21 0 16,0 0-16,0 0 0,1 0 0,20-21 16,-21 21-16,0-21 0,0 0 15,1-1-15,-1 1 0,0 0 0,0 0 16,0 0-16,-21 0 0,21-22 0,-21 22 15,0 0-15,0 0 0,0 0 16,0-1-16,0 1 0,0 0 0,0 42 47,0 0-47,0 1 0,0 20 16,0-21-16,0 0 0,0 0 15,-21 22-15,21-22 0,-21 0 0,21 0 16,0 22-16,0-22 0,0 0 0,0 0 15,0 0-15,-21-21 0,21 21 16,0-42 15,21 0-31,0 0 0,-21 0 16,21 0-16,1-22 0,-22 22 0,21 0 16,0 0-16,-21-22 15,21 22-15,0-21 0,-21 21 0,21 0 16,1-1-16,-22 1 0,21 0 15,0 21-15,0 0 16,0 21-16,-21 0 16,0 1-16,0-1 0,21 0 15,-21 0-15,22 0 0,-22 0 0,21 1 16,-21-1-16,0 0 0,21 0 16,0 0-16,0 0 0,0-21 15,1 0-15,-1 0 16,0 0-16,0 0 15,0 0-15,0-21 0,-21 0 16,22 0-16,-1 0 0,0 0 0,0-1 16,0 1-16,0 0 0,1 0 15,-1 0-15,0-22 0,0 22 0,0 0 16,22 0-16,-22 0 0,0 0 16,0-1-16,0 22 0,0 0 0,1 0 15,-22 22 1,0-1-16,0 0 15,21 0-15,-21 0 0,0 0 0,0 1 16,0-1-16,0 0 16,21 0-1,0-21 1,-21-21 0,0 0-1,0 0-15,0-1 16,0 1-16,0 0 15,0 0-15,0 0 0,-21 0 0,0-1 16,0 22-16,-1 0 16,1 0-16,0 0 0,0 0 15,0 0-15,21 22 0,-21-1 16,-1 0-16,1 0 0,0 0 0,0 0 16,0 1-16,0 20 0,21-21 15,0 0-15,-22 22 0,22-22 16,0 0-16,0 0 0,0 21 0,0-20 15,0-1-15,0 0 0,0 0 0,22 0 16,-1-21-16,0 0 16,0 0-16,0 0 0,0 0 15,1 0-15,-1 0 0,0-21 16,-21 0-16,21 0 0,0 0 0,0-1 16,1 1-16,-1 0 0,-21 0 0,21-21 15,-21 20-15,21-20 0,-21 21 16,0 0-16,21-22 0,-21 22 0,0 0 15,0 0-15,0 42 32,0 0-32,0 0 15,0 1-15,-21-1 0,21 0 16,0 0-16,0 21 0,0-20 0,0-1 16,0 0-16,0 0 0,0 0 0,0 0 15,0 1-15,21-22 0,0 0 16,1 21-16,-1-21 0,0 0 0,0 0 15,0 0-15,0 0 0,1-21 16,-1 21-16,-21-22 0,21 1 16,-21 0-16,0 0 0,21 0 15,-21 0-15</inkml:trace>
  <inkml:trace contextRef="#ctx0" brushRef="#br0" timeOffset="86634.48">8572 13907 0,'-21'-22'15,"21"1"1,0 0-1,0 0-15,21 0 16,1 21-16,-1-21 0,21 21 0,-21 0 16,22 0-16,-22 0 0,21 0 0,0 0 15,1 0-15,-1 21 0,0 0 16,-20 0-16,20 0 0,-21 22 0,0-22 16,0 0-16,-21 21 0,0-21 15,0 1-15,0-1 0,0 0 0,0 0 16,-21 0-16,0 0 0,0 1 0,0-1 15,0-21-15,-1 0 0,22 21 16,-21-21-16,0 0 16,21-21-16,0 0 15,0-1-15,0 1 0,0 0 16,0-21-16,21 21 0,0-22 0,1 22 16,-1-21-16,0 21 0,0-22 15,0 22-15,0 0 0,1 0 0,-1 0 16,0-1-16,21 1 0,-21 21 15,1 0-15,-1 0 0,0 0 16,0 0 0,0 21-16</inkml:trace>
  <inkml:trace contextRef="#ctx0" brushRef="#br0" timeOffset="86927.73">9821 13716 0,'0'0'0,"-21"0"0,-21 0 15,21 0-15,-1 0 16,1 21-16,0 0 16,0 1-16,0-1 0,21 0 0,-21 0 15,-1 21-15,22-20 0,-21 20 16,21-21-16,0 0 0,0 0 15,0 22-15,0-22 0,0 0 0,0 0 16,0 0-16,0 1 16,0-1-16,21-42 31,-21-1-15,22 1-16,-1 0 0,-21 0 0</inkml:trace>
  <inkml:trace contextRef="#ctx0" brushRef="#br0" timeOffset="87255.3">9821 13526 0,'0'0'0,"0"-22"15,-21 22-15,0 0 16,0 0-16,21 22 0,-21-22 16,21 21-16,0 0 15,21-21 16,0 0-31,0 0 0,-21-21 16,21 21-16,-21-21 0,21-1 16,-21 1-16,0 0 0,0 0 15,0 0-15,-21 21 16,0 0 0,0 0-1,0 0-15,0 0 0,21 21 0,0 0 16,-22 0-16,22 0 15,0 1-15,0-1 0,0 0 16,0 0-16,0 0 0,0 0 16,22 1-16,-1-22 0,0 21 0</inkml:trace>
  <inkml:trace contextRef="#ctx0" brushRef="#br0" timeOffset="87738.81">10245 13822 0,'0'-21'16,"0"0"-1,-22 21-15,1 0 16,0 0-16,0 0 0,21 21 16,-21 0-16,0-21 0,21 21 15,-22 0-15,1 0 0,21 22 0,-21-22 16,21 0-16,-21 0 0,21 22 0,-21-22 15,21 0-15,-21 21 0,21-21 16,0 1-16,0-1 0,0 0 16,42 0-16,-21-21 0,0 0 15,0 0-15,1 0 0,-1 0 16,21 0-16,-21 0 0,0 0 0,1-21 16,20 21-16,-21-21 0,0 0 15,0 21-15,1-22 0,-22 1 0,21 0 16,-21 0-16,0-21 0,21 20 0,-21-20 15,0 21-15,0-21 0,0-1 16,0 22-16,-21-21 0,0 21 0,-1-1 16,22 1-16,-21 0 0,0 0 15,0 21-15,0 0 0,0 0 0,-1 0 16,1 0-16,0 0 0,0 21 0,0-21 16,21 21-16,-21 0 15,21 1-15,-22-1 0,22 0 0,0 0 16,0 0-16,0 0 0,0 1 15,0-1-15,22-21 16,-1 21-16,0-21 0</inkml:trace>
  <inkml:trace contextRef="#ctx0" brushRef="#br0" timeOffset="88314.48">10943 13822 0,'0'0'0,"0"-21"0,21-22 16,-21 22 0,0 0-16,-21 21 15,0 0 1,0 0-16,0 0 0,-1 0 16,1 0-16,0 0 0,0 21 0,0-21 15,0 21-15,-1 1 0,1-1 16,0 0-16,21 0 0,0 0 0,0 0 15,0 1-15,0-1 0,0 0 0,0 0 16,0 0-16,0 0 16,0 1-16,21-22 0,0 21 15,1-21-15,-1 0 0,0 21 0,0-21 16,0 0-16,0 0 0,1 21 16,-1-21-16,0 0 0,0 0 0,0 21 15,0-21-15,1 0 0,-22 21 16,21-21-16,-21 22 0,0-1 15,-21 0-15,-1-21 16,1 21-16,0-21 0,0 0 16,0 0-16,0 21 0,-22-21 0,22 0 15,0 0-15,0 0 0,0 0 0,-1 0 16,1 0-16,0 0 16,0 0-16,0 0 0,0 0 15,-1 0-15,1 0 16,0 0-1,21-21 64,0 0-64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5:04:33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2201 0,'-21'0'16,"0"-21"-1,-1 21-15</inkml:trace>
  <inkml:trace contextRef="#ctx0" brushRef="#br0" timeOffset="1055.32">2095 889 0,'0'-21'16,"0"0"-1,0 0-15,0-1 16,0 1-16,0 0 16,0 0-16,0 0 15,0 0-15,0-1 16,0 1 0,0 42 15,0 1-31,0-1 0,0 0 0,0 21 15,0 1-15,0-1 0,0 0 16,0 22-16,0-1 0,-21-20 16,21 20-16,0 1 0,0-1 0,-21-21 15,21 22-15,-21-1 16,21 1-16,0-1 0,0 1 0,-21-1 16,21-20-16,-21 20 0,21-20 15,0 20-15,0-21 0,0 1 16,0-22-16,0 21 0,0-21 0,0 1 15,-22-1-15,22 0 16,-21-21 0,21-21-1,0 0-15,0-1 0,0-20 16,0 21-16</inkml:trace>
  <inkml:trace contextRef="#ctx0" brushRef="#br0" timeOffset="1664.97">1757 1143 0,'0'0'16,"0"-21"-16,-21 0 0,21 0 0,-22-1 15,22 1-15,0 0 0,0 0 0,0-21 16,0 20-16,0 1 0,0-21 15,22 21-15,-1 0 0,0-1 16,21-20-16,-21 21 0,22 0 16,-1 21-16,0-21 0,1-1 15,-1 22-15,0 0 0,22 0 16,-22 22-16,1-1 0,-1 0 0,0 0 16,1 21-16,-1 22 0,-21-22 15,21 22-15,-20-1 0,20 1 16,-21-1-16,0 1 0,22-1 0,-22 1 15,0-1-15,0 1 0,0-1 16,0 1-16,1-1 0,-1 1 0,-21-1 16,21-20-16,-21-1 0,21 0 15,-21 1-15,0-22 0,0 0 16,0 0-16,0 0 0,0-42 31,0 0-31,0 0 16,0-22-16,0 1 0,0-21 15,0-1-15,0 1 0,0-22 0,0 21 16,21-20-16,0-22 0,1 21 16,-1 1-16,0-1 0,21 21 15,-21-20-15,22 20 0,-22 22 0,21-22 16,-21 43-16,1-21 0,-1 21 16,0-22-16,0 22 0,0 21 15,0-21-15,1 0 0,-1 21 31,0 0-15,-21 21-16,0 0 16,0 0-16,0 1 0,0-1 15,0 0-15</inkml:trace>
  <inkml:trace contextRef="#ctx0" brushRef="#br0" timeOffset="2452.29">3683 1566 0,'0'0'0,"0"-21"31,21 21-31,0 0 0,0-21 15,1 21-15,-22-21 16,21 21-16,-21-21 0,21 21 0,-21-21 16,21-1-16,-21 1 15,0 0-15,0 0 0,0 0 16,0 0-16,-21 21 0,0-22 16,0 22-16,-1 0 0,-20 0 15,21 0-15,-21 0 0,-1 0 0,22 0 16,-21 22-16,-1-22 0,1 21 15,0 21-15,21-21 0,-22 0 16,22 22-16,-21-1 0,21 0 16,-1 1-16,22-1 0,0 0 15,-21 1-15,21-1 0,0 0 0,0 1 16,0-22-16,21 0 0,1 0 16,-1 0-16,0-21 0,0 0 0,0 0 15,0 0-15,22 0 0,-22 0 16,21 0-16,1-21 0,-22 0 15,21 0-15,-21 0 0,22-22 0,-22 22 16,21-21-16,-21 0 0,0-1 16,-21 1-16,22 0 0,-22 20 15,0-20-15,21 0 0,-21 21 16,0-1-16,0 1 0,0 42 31,0 1-15,0-1-16,0 0 0,0 21 0,0-21 15,0 22-15,0-1 0,0-21 16,21 22-16,0-22 0,-21 21 0,0-21 16,21 0-16,-21 22 0,21-22 15,-21 0-15,22 0 0,-1-21 16,0 0 0,0 0-16</inkml:trace>
  <inkml:trace contextRef="#ctx0" brushRef="#br0" timeOffset="2748.63">4149 1461 0,'0'-22'16,"0"44"15,21-1-31,0 21 15,0-21-15,-21 0 16,0 22-16,0-22 0,21 21 0,-21 1 16,0-22-16,0 21 0,0-21 15,0 22-15,0-22 0,0 0 16,0 0-16,0 0 0,0 0 0,0 1 16,21-44 15,-21 1-31,0 0 15,0-21-15,22 21 0</inkml:trace>
  <inkml:trace contextRef="#ctx0" brushRef="#br0" timeOffset="3015.47">4572 1397 0,'0'0'0,"-21"21"31,21 0-15,-21-21-16,-1 22 0,1 20 0,-21-21 16,21 21-16,0 1 0,-1-1 15,-20 0-15,21-20 0,0 20 0,0 0 16,-1 1-16,1-22 0,0 0 16,21 0-16,0 0 0,0 0 15,0 1-15,21-22 31,0 0-31,-21-22 16,22 22-16,-1-21 0</inkml:trace>
  <inkml:trace contextRef="#ctx0" brushRef="#br0" timeOffset="3279.67">4805 1503 0,'0'0'0,"21"0"16,-21 21 15,0 0-31,-21 0 16,21 1-16,0-1 0,0 21 0,-21-21 16,21 0-16,-22 22 0,22-22 15,0 0-15,0 0 0,-21 0 0,21 1 16,-21-1-16,21 0 15,0-42 17,0 0-32,0-1 0,0 1 0</inkml:trace>
  <inkml:trace contextRef="#ctx0" brushRef="#br0" timeOffset="3606.92">4889 1228 0,'-21'0'0,"21"21"16,-21 0-16,21 0 15,21-21 17,0 0-32,1 0 15,-1 0-15,-21-21 16,21 21-16,-21-21 0,0 0 15,0 0-15,-21 21 16,0 0 0,-1 0-16,1 0 0,0 0 0,0 0 15,0 0-15,21 21 0,0 0 16,-21-21-16,21 21 0,0 0 16,0 0-16,21-21 15,0 22-15,0-22 16,0 0-16,0 0 0</inkml:trace>
  <inkml:trace contextRef="#ctx0" brushRef="#br0" timeOffset="4491.34">5503 1736 0,'0'-21'0,"0"-1"15,21 1-15,1 0 16,-1 0-16,0 0 0,-21-22 0,21 22 16,0 0-16,0 0 0,-21 0 15,0 0-15,0-1 16,0 1-16,-21 21 15,0 0-15,-21 0 0,21 0 16,-1 0-16,-20 21 0,21 1 0,0-22 16,-22 21-16,22 0 0,0 0 15,0 21-15,0-20 0,0-1 0,-1 21 16,1-21-16,0 0 0,21 22 16,0-22-16,0 0 0,0 0 15,0 0-15,21-21 16,0 0-16,1 0 0,-1 0 15,21 0-15,-21 0 0,0 0 16,1-21-16,20 0 0,-21 21 0,0-21 16,0 0-16,1 0 0,-1 21 15,-21-22-15,21 22 0,-21-21 0,21 0 16,0 21-16,-21-21 16,0 42 15,0 0-16,0 0-15,0 1 0,0-1 16,0 21-16,0-21 0,0 22 16,0-1-16,0 21 0,0-20 0,-21-1 15,21 22-15,0-22 0,-21 21 16,21 1-16,-21-1 0,21 22 0,0-21 16,0-1-16,-21 22 0,21-22 15,-22 1-15,22 20 0,0-20 0,0-1 16,0 22-16,-21-21 0,21-1 0,0 1 15,0-1-15,0 1 16,-21-1-16,0-21 0,0 22 0,0-22 16,-22 1-16,22-1 0,-21-21 0,-1 21 15,1-20-15,0-1 0,-1 0 16,1-21-16,0 0 0,-22 0 0,1 0 16,-1 0-16,22-21 0,-22 0 15,1-22-15,21 1 0,-22-22 0,22 1 16,21-22-16,-22 1 0,22-1 15,21 0-15,0 1 0,0-22 0,0 21 16,21-21-16,22 22 0,-22-1 16,21 0-16,22 1 0,-22 20 0,21 1 15,1-1-15,-22 1 16,22-1-16,-22 22 0,22-22 0,-22 22 16,0 21-16,1-22 0,-1 22 15,-21 0-15,21 0 0,-20 0 0,-1 0 16,0-1-16,0 1 0,21 0 15,-20 21-15</inkml:trace>
  <inkml:trace contextRef="#ctx0" brushRef="#br0" timeOffset="5071">6138 1524 0,'0'0'0,"0"-21"0,21 0 16,1 0-16,-22-1 16,0 1-16,0 0 15,0 0-15,0 0 0,0 0 0,0-1 16,-22 1-16,1 21 16,0 0-16,0 0 0,0 0 15,0 0-15,-1 0 0,1 21 16,0 1-16,-21-1 0,21 0 0,-1 21 15,1-21-15,0 22 0,0-22 16,0 21-16,0 1 0,21-1 16,-22-21-16,22 21 0,0-20 15,0-1-15,0 0 0,0 0 0,22 0 16,-1-21-16,0 0 0,0 0 16,0 0-16,0 0 0,1 0 0,20 0 15,-21-21-15,0 0 0,22 0 16,-22 0-16,0-1 0,0-20 0,0 21 15,0-21-15,1-1 0,-1 22 16,-21-21-16,21-1 0,-21 22 0,0-21 16,0 21-16,0 0 0,0-1 15,0 1-15,0 42 32,0 1-32,0-1 15,0 0-15,0 0 0,0 21 0,-21-20 16,21 20-16,0-21 0,0 21 15,0 1-15,0-22 0,0 0 0,0 21 16,0-20-16,0-1 0,0 0 16,21-21-16,0 0 15,0 0-15,0-21 16,1 0-16,-1-1 0,0 1 16,0-21-16</inkml:trace>
  <inkml:trace contextRef="#ctx0" brushRef="#br0" timeOffset="5395.6">6816 677 0,'0'-21'15,"-22"21"-15,22 21 0,-21 1 0,21-1 16,0 0-16,-21 21 0,21 1 15,-21-1-15,21 21 0,-21 1 16,21-1-16,-21-20 0,21 20 0,0 1 16,-22-1-16,22-20 0,0-1 0,-21 0 15,21 1-15,0-1 16,0 0-16,0 1 0,0-22 0,0 0 16,0 21-16,0-21 0,0 1 15,0-1-15,0 0 0,0 0 16,21-21-1,1 0 1,-22-21-16,21 0 0,-21 0 16</inkml:trace>
  <inkml:trace contextRef="#ctx0" brushRef="#br0" timeOffset="5664.47">7133 1312 0,'0'22'32,"0"-1"-32,0 0 0,-21-21 15,0 21-15,21 0 0,-21 22 0,21-22 16,0 0-16,0 0 0,0 21 16,-22-20-16,22-1 0,0 21 0,0-21 15,0 0-15,0 1 0,0-1 16,0 0-16,22 0 0,-1-21 15,0 0 1,0 0-16,0 0 0,0-21 16,1 0-16,-1 21 0,0-21 15,0-1-15</inkml:trace>
  <inkml:trace contextRef="#ctx0" brushRef="#br0" timeOffset="6467.57">7493 1376 0,'0'0'0,"21"0"16,-21-21-16,0 42 31,0 0-31,-21-21 16,21 21-16,0 0 0,-21 1 0,0 20 15,21-21-15,-22 0 0,22 0 16,0 22-16,0-22 0,0 0 16,0 0-16,0 0 0,0 1 0,0-1 15,0 0-15,22-21 16,-1 0-16,0 0 0,0 0 15,0 0-15,0-21 0,1 21 16,-1-21-16,0-1 0,0 1 0,-21 0 16,0 0-16,0 0 0,0 0 15,0-1-15,0 1 0,-21 0 16,0 0-16,0 0 0,-1 0 16,1 21-16,0 0 0,0 0 15,21-22 1,21 1-1,0 21 1,0-21-16,22 21 0,-22-21 0,21 21 16,1 0-16,-22-21 0,21 21 15,0 0-15,1 0 0,-22 0 0,21 0 16,1 0-16,-22 0 0,21 0 16,-21 0-16,0 21 0,1-21 0,-1 21 15,0 0-15,0 0 16,-21 1-16,21-1 0,-21 0 0,0 21 15,0-21-15,0 1 0,0-1 16,0 21-16,0-21 0,0 0 0,0 1 16,0-1-16,-21 0 0,21 0 0,-21 0 15,0-21 1,0 0-16,-1 0 16,22-21-1,-21 0-15,21 0 0,0-22 16,0 22-16,0-21 0,0 21 15,21-22-15,1 1 0,-1 0 0,0 21 16,0-22-16,0 22 16,0-21-16,1 21 0,20-1 0,-21 1 15,21 0-15,1 0 0,-22 21 16,21 0-16,-21 0 0,22 0 0,-22 0 16,0 21-16,0 0 0,0 0 15,1 1-15,-22-1 0,0 21 0,0-21 16,0 22-16,0-22 0,0 21 15,0 0-15,0-20 0,0 20 0,0 0 16,-22-21-16,1 1 0,21-1 16,-21 0-16,21 0 0,0 0 0,-21-21 15,0 0 17,21-21-32,0 0 0,0-21 15,0 20-15,-21-20 0</inkml:trace>
  <inkml:trace contextRef="#ctx0" brushRef="#br0" timeOffset="6671.49">7937 762 0,'0'0'0,"-42"0"16,21 0-16,0 0 47,0 0-32,-1 0-15</inkml:trace>
  <inkml:trace contextRef="#ctx0" brushRef="#br0" timeOffset="6891.36">6498 1185 0,'0'0'0,"0"22"16,21-22 0,22 0-16,-22 0 0,0 0 15,21 0-15,1 0 0,-1 0 16,0 0-16,1 0 0,20-22 0,-21 22 15,1 0-15,-22 0 0,21 0 16,-21-21-16,1 21 0,-1 0 0</inkml:trace>
  <inkml:trace contextRef="#ctx0" brushRef="#br0" timeOffset="7764.4">11091 995 0,'0'0'0,"21"-21"0,-21-22 0,0 22 15,0 0-15,0 0 0,22 0 16,-22 0-16,0-1 16,0 44-1,-22-1-15,22 0 16,-21 21-16,0 1 0,0-1 15,0 21-15,0-20 0,-22 20 0,22 1 16,0-22-16,-21 22 0,-1-1 16,22-21-16,-21 22 0,21-1 0,-22-20 15,22 20-15,0-20 0,0-22 16,0 21-16,-1-21 0,1 22 16,21-22-16,-21 0 15,21-42 1,0 0-16,0-22 15,21 22-15,0-21 0,1-1 0,-1 1 16,0 0-16,0-22 0,0 1 16,0-1-16,22 1 0,-1-1 0,-21 1 15,22-1-15,-1-20 0,0 41 16,1-20-16,-22 20 0,21 1 16,-21 0-16,0 21 0,1 21 0,-22-22 15,21 22-15,0 22 16,-21-1-16,21 0 0,-21 21 15,0 1-15,0-1 0,0 21 16,0-20-16,0 20 0,0-20 0,0 20 16,0-21-16,0 22 0,0-22 15,0 1-15,0-1 0,0 0 0,0 1 16,0-1-16,0 0 0,0-21 16,0 1-16,0 20 0,0-21 15,0 0-15,-21-21 31,0-21-31,0 21 16,-1-21-16,1-21 0</inkml:trace>
  <inkml:trace contextRef="#ctx0" brushRef="#br0" timeOffset="7965.32">10562 1482 0,'21'0'31,"0"0"-31,22 0 0,-22-21 16,21 21-16,1 0 0,20 0 0,-21-22 15,22 1-15,-22 21 0,22 0 16,-22-21-16,22 21 0,-22 0 0,0-21 16,1 21-16,20-21 15,-21 0-15,1 21 0</inkml:trace>
  <inkml:trace contextRef="#ctx0" brushRef="#br0" timeOffset="8247.76">11832 1016 0,'0'0'0,"0"-21"0,0 0 16,0 42 15,0 21-31,0-21 0,0 22 15,0-1-15,0 0 0,0 1 16,0-1-16,-21 0 0,21 1 16,-21 20-16,21-20 0,0 20 0,0-21 15,-21 1-15,21 20 0,0-20 16,-22-1-16,22-21 0,0 21 0,0-20 16,0-1-16,0 0 0,0 0 15,0 0-15,0-42 31,0 0-31</inkml:trace>
  <inkml:trace contextRef="#ctx0" brushRef="#br0" timeOffset="8596.08">11790 1122 0,'0'0'0,"0"-21"0,-21 0 15,21-1-15,0 1 0,0 0 0,0 0 16,0 0-16,0 0 0,21 21 16,-21-22-16,21 1 0,21 21 0,-21-21 15,22 21-15,-1 0 0,0 0 16,1 0-16,-1 0 0,0 0 0,1 0 16,20 21-16,-20 0 15,-22 1-15,21-1 0,-21 21 0,0-21 16,-21 22-16,0-22 0,0 21 15,0-21-15,-21 22 0,-21-22 0,21 21 16,-22-21-16,1 0 0,0 1 16,-1-1-16,1-21 0,0 21 0,-1 0 15,22-21-15,0 0 0,0 21 16,0-21-16,42 0 31,21 0-31,-21 0 16</inkml:trace>
  <inkml:trace contextRef="#ctx0" brushRef="#br0" timeOffset="8946.87">13314 847 0,'0'0'16,"-21"-21"0,-1 21-16,1 21 15,21 0-15,-21 0 16,21 21-16,-21 1 0,21-1 16,0 0-16,-21 1 0,0-1 0,-1 0 15,22 1-15,-21 20 0,21-20 16,-21-1-16,21-21 0,-21 21 0,21 1 15,0-1-15,0-21 0,0 22 16,0-22-16,0 21 0,0-21 0,0 0 16,0 1-16,0-1 15,0 0-15,-21-21 16,0 0 0,-1 0-16</inkml:trace>
  <inkml:trace contextRef="#ctx0" brushRef="#br0" timeOffset="9203.95">12700 1693 0,'0'0'0,"-21"22"0,-22 20 15,43-21-15,0 0 16,0 0-16,0 1 0,0-1 0,22 0 16,-1 0-16,21 0 15,-21-21-15,0 21 0,22-21 0,-1 0 16,0 0-16,1 0 0,-1 0 15,0 0-15,1 0 0,20 0 16,-20 0-16,-1 0 0,-21-21 0,21 0 16,1 0-16,-22 21 0,0-21 15,0 0-15,0-22 0,1 22 0,-22 0 16,0-21-16,21 20 0,-21-20 16,0 21-16,0 0 0,0-22 0</inkml:trace>
  <inkml:trace contextRef="#ctx0" brushRef="#br0" timeOffset="9510.7">12954 931 0,'0'0'0,"0"-21"0,0 0 15,0 0-15,21 21 16,0-21-16,0 0 0,1 21 0,20-22 16,0 22-16,1-21 0,-1 21 15,21-21-15,-20 21 0,-1 0 0,0-21 16,1 21-16,-1 0 0,0 0 16,1 0-16,-22-21 0,21 21 15,-21 0-15,1 0 16,-1 0-16</inkml:trace>
  <inkml:trace contextRef="#ctx0" brushRef="#br0" timeOffset="10596.14">2011 2879 0,'0'0'0,"-21"0"15,-1 0 1,1 0-16,0 21 16,0-21-1,21 21 16,21-21-31,0 0 16,0 0-16,22 0 16,-1 0-16,0 0 0,22 0 0,21 0 15,-22 0-15,22 0 0,21 0 16,-22 0-16,22 0 0,-21 0 0,21 0 16,-1 0-16,1 0 0,0 0 15,21 0-15,-21 0 0,21 0 0,0 0 16,0 0-16,-21 0 0,21 0 15,0 0-15,21 0 0,0 0 0,0 0 16,0 0-16,1 0 16,-1 0-16,21 0 0,-21 0 0,22 0 15,-1 0-15,0 0 0,22 0 16,-1 0-16,22-21 0,0 21 0,-1 0 16,1 0-16,0 0 0,20 0 0,-20 0 15,21 0-15,-21 0 0,20 0 16,-20 0-16,0 0 0,-1 0 0,1 0 15,0 0-15,-1 0 0,1 0 16,0 0-16,-22 21 0,22-21 0,-22 0 16,1 0-16,-1 0 0,1 0 15,-1 0-15,-20 0 0,20 0 0,-20 0 16,-1 0-16,-21 0 16,21 0-16,-20 0 0,-22 0 0,21 0 15,-21 0-15,-21 0 0,-1 0 16,-20 0-16,0 0 0,-1 0 0,-20 0 15,-22 0-15,1 0 0,-1-21 0,-21 21 16,0 0-16,0 0 0,1 0 16,-44 0 46,1 0-62,0 21 0</inkml:trace>
  <inkml:trace contextRef="#ctx0" brushRef="#br0" timeOffset="11551.73">5122 4403 0,'0'-21'16,"0"-1"-16,0 1 16,0 0-16,0 0 15,0 0-15,0 0 16,0-1-16,0 1 16,0 42 15,-21 1-16,21 20-15,0-21 16,0 21-16,-21 1 0,21-1 0,0 0 16,0 1-16,0-1 0,-21 22 0,21-1 15,-21-21-15,21 22 0,0-1 16,-22 1-16,1-22 0,21 22 0,-21-22 16,21 0-16,0 1 15,-21-1-15,21-21 0,0 22 0,-21-22 16,21 0-16,0 0 15,0-42 17,0 0-32,0 0 15,0-1-15,0-20 0,0 0 16</inkml:trace>
  <inkml:trace contextRef="#ctx0" brushRef="#br0" timeOffset="12115.64">4805 4551 0,'0'0'0,"0"-21"16,-21 21 0</inkml:trace>
  <inkml:trace contextRef="#ctx0" brushRef="#br0" timeOffset="12784.06">4995 4932 0,'0'0'15,"-21"0"-15,0 0 0,0-21 16,21 0-16,0-1 0,0 1 16,0 0-16,0 0 15,0 0-15,0 0 16,21-1-16,0 22 0,0-21 0,0 0 15,1 21-15,20-21 0,-21 21 16,21-21-16,-20 21 0,20-21 0,-21 21 16,21 0-16,-20 0 15,20 0-15,-21 0 0,21 0 0,-20 21 0,20 0 16,-21-21-16,0 21 0,0 0 16,1 0-16,-1 22 0,0-22 0,-21 0 15,21 21-15,-21-20 0,0 20 16,0-21-16,0 21 0,0 1 15,-21-22-15,0 21 0,-22-21 0,22 1 16,-21 20-16,21-21 0,-22 0 16,1 0-16,0 1 0,21-1 0,-22-21 15,1 21-15,21-21 0,-22 0 16,22 0-16,-21 0 0,21 0 0,-22 0 16,22 0-16,-21 0 0,21 0 15,0 0-15,-1 0 0,1 0 0,0 0 16,0-21-16,0 21 0,21-21 15,21-1 1,0 22 0,0-21-16,0 21 0,22-21 15</inkml:trace>
  <inkml:trace contextRef="#ctx0" brushRef="#br0" timeOffset="13391.03">6286 4890 0,'0'0'16,"0"-22"-16,0 1 0,0 0 0,0 0 16,0 0-16,0 0 0,0-1 15,0 1-15,0 0 0,0 0 16,-21 21-16,0 0 15,0 0-15,0 0 0,0 0 0,-1 0 16,1 0-16,-21 0 0,21 21 0,0 0 16,-22 22-16,22-22 0,0 21 15,-21-21-15,20 22 0,1-1 0,-21 0 16,21 1-16,21-1 0,-21 0 16,21-21-16,-22 22 0,22-22 0,0 21 15,0-21-15,0 1 0,22-1 16,-1-21-16,0 21 0,0-21 15,21 0-15,-20 0 0,20 0 0,0 0 16,-21 0-16,22-21 0,-1 0 16,0 21-16,-20-22 0,20 1 0,-21 0 15,21-21-15,-20 21 0,-1-22 16,0 1-16,0 0 0,0 20 0,-21-20 16,21 0-16,-21-1 0,22 1 15,-22 21-15,0-21 0,0 20 0,0 1 16,0 42 15,0 1-31,0-1 16,0 21-16,-22-21 0,22 22 15,-21-1-15,21-21 0,-21 21 0,21 1 16,0-22-16,0 21 0,0-21 16,0 22-16,0-22 0,0 0 0,0 0 15,0 0-15,21 1 0,0-22 16,1 0-16,20 21 0,-21-21 0,0 0 15,22 0-15,-1 0 0,0-21 16,1-1-16,-1 22 0,0-21 0</inkml:trace>
  <inkml:trace contextRef="#ctx0" brushRef="#br0" timeOffset="13699.48">7260 4530 0,'0'0'16,"0"-21"-16,-21 21 16,0 0-1,0 0-15,-1 21 0,22 0 0,-21 0 16,0 21-16,0 1 0,0-22 16,0 21-16,-1 85 15,22-84-15,-21-1 0,21 0 16,0 1-16,0-1 0,0-21 15,0 21-15,0-20 0,0-1 0,21 21 16,1-21-16,-1 0 16,0 1-16,0-22 0,0 0 0,0 0 15,1 0-15,20 0 0,-21 0 16,0 0-16,0-22 0,22 1 0,-22 0 16,21 0-16,-21 0 0</inkml:trace>
  <inkml:trace contextRef="#ctx0" brushRef="#br0" timeOffset="14499.87">7916 4128 0,'0'0'0,"-21"0"15,0 21 1,21 0-16,-21 0 0,21 0 15,0 22-15,-21-1 0,21 0 0,-22 1 16,1-1-16,21 21 0,0-20 16,-21-1-16,0 22 0,21-22 0,0 21 15,-21-20-15,0-1 0,21 22 0,-22-22 16,1 0-16,21 1 0,0-1 16,0-21-16,-21 0 0,21 22 15,-21-22-15,0 0 16,21 0-16,0-42 31,0 0-31,0 0 0,0-1 16,0 1-16,0-21 0,0 21 0,21-22 15,-21 1-15,21 21 0,21-21 16,-20-1-16,-1 1 0,21 21 0,-21-22 16,22 22-16,-1-21 0,0 21 15,1 0-15,-22-1 0,21 22 16,-21 0-16,0-21 0,22 21 0,-22 0 15,0 0-15,-21 21 16,0 1-16,0-1 0,0 0 16,0 0-16,-21 0 15,0 0-15,0 1 0,-22-1 0,22 0 16,-21 0-16,-1-21 0,1 21 16,0-21-16,-1 0 0,22 0 0,-21 21 15,21-21-15,0 0 0,-1 0 0,1 0 16,0 0-16,0 0 15,21-21-15,0 42 32,0 1-17,21-1-15,0 0 0,-21 0 16,0 0-16,21 0 0,1 1 0,-22-1 16,21 21-16,-21-21 0,21 0 0,0 1 15,0-1-15,0 0 0,1 0 16,-1 0-16,0 0 0,0-21 0,0 0 15,22 22-15,-22-22 0,21 0 16,-21 0-16,22 0 0,-22 0 0,21-22 16,-21 22-16,0-21 0,1 0 15,-1 0-15,0 0 0,0 0 16,0-1-16,0-20 0,-21 21 0,0 0 16,22 0-16,-22-1 0,21 1 15,-21 0-15,0 0 16,-21 21-1,-1 0-15</inkml:trace>
  <inkml:trace contextRef="#ctx0" brushRef="#br0" timeOffset="15910.86">5038 6583 0,'0'0'0,"0"21"0,0 0 15,-22-21-15,22 21 16,22-21 0,-1 0-16,0 0 0,0 0 0,0 0 15,22-21-15,-22 0 0,42 0 16,-20 0-16,20 0 0,1-1 16,-1-20-16,1 0 0,-1 21 15,-21-22-15,22 1 0,-22 21 0,1-22 16,-1 22-16,-21-21 0,-21 21 15,0-22-15,0 22 0,0-21 0,0 21 16,-21 0-16,0-1 0,0 1 16,-22 0-16,22 0 0,-21 21 0,21-21 15,-1 21-15,-20 0 0,21 0 16,0 0-16,0 0 0,-1 21 0,1-21 16,21 21-16,-21 21 0,0-20 15,21 20-15,-21 0 0,0 1 0,21 20 16,-22 1-16,1 20 0,0-20 15,0 20-15,0 1 0,0 0 16,-1-1-16,1 1 0,0 0 0,0-1 16,0 22-16,0-21 0,-1 0 15,22 20-15,-21-20 0,0 0 0,0-1 16,0 22-16,0-21 0,-1 0 16,22-1-16,-21 1 0,0 0 15,21-22-15,-21 22 0,21-22 0,0 1 0,0-22 16,0 22-16,0-43 0,0 21 15,0 0-15,0-20 0,21-22 0,0 21 16,0-21-16,1 0 0,20 0 16,-21-21-16,21-1 0,1 1 0,-22-21 15,21 0-15,22-1 0,-22 1 16,0 0-16,22-22 0,-22 1 16,1-1-16,-1 1 0,0-1 0,-21-21 15,1 22-15,-22-22 0,0 22 0,0-22 16,0 22-16,-22-1 0,-20-21 15,21 22-15,-21-1 0,-22 1 0,22 21 16,-1-22-16,-20 43 0,21-21 16,-1 20-16,1 1 0,0 0 15,-1 21-15,22 0 0,0-21 0,0 21 16,42-21 15,21 21-31,-21 0 0,22-21 16,-1-1-16,0 22 0,22-21 0,-22 0 15,22 0-15,-1 0 0,1 0 16,-1-1-16,1 1 0,-1-21 0,1 21 16,-22-22-16,0 22 0,1-21 15,-1 0-15,0 20 0,-20 1 0,-1-21 16,-21 21-16,0 0 0,0-1 16,-21 22-1,-1 0-15,1 0 16,0 0-16,21 22 15,-21-1-15,0 21 0,0-21 0,21 0 16,0 22-16,0-1 0,0-21 16,0 22-16,0-22 0,0 21 0,0-21 15,0 0-15,0 1 0,21-1 0,0 0 16,0 0-16,0-21 0,0 0 16,1 0-16,-1 0 0,21 0 0,-21 0 15,0 0-15,1 0 0,20-21 16,-21 0-16,0 0 0,0-1 0,1 1 15,-1 0-15,0-21 0,-21 21 16,0-22-16,0 22 0,0-21 0,0-1 16,0 1-16,-21 21 0,0-21 15,-1 20-15,1 1 0,0 21 16,0 0-16,0 0 0,0 0 0,-22 0 16,22 0-16,0 0 0,0 21 15,21 1-15,0-1 0,-21 0 0,21 0 16,0 21-16,0-20 0,0-1 15,0 0-15,0 0 0,21 0 0,0 0 16,-21 1-16,21-1 0,0-21 16,0 0-16,1 21 0,20-21 0,-21 0 15</inkml:trace>
  <inkml:trace contextRef="#ctx0" brushRef="#br0" timeOffset="16319.18">6689 6689 0,'-22'-21'16,"22"-1"-16,0 1 0,0 0 15,22 0-15,-1 21 16,0-21-16,0 0 0,0 21 0,22 0 16,-1 0-16,0 0 0,1 0 15,-22 0-15,21 0 0,0 0 16,-20 21-16,-1 0 0,0 0 0,0 21 15,-21-20-15,21-1 0,-21 21 16,0-21-16,0 22 0,0-22 0,-21 21 16,0-21-16,0 0 0,21 1 15,-21-22-15,-1 21 0,1-21 0,0 0 16,0 0 0,21-21-16,0-1 15,0 1-15,0 0 0,0 0 0,0 0 16,21-22-16,0 22 0,0-21 15,-21 21-15,22 0 0,-1-22 0,0 22 16,0 0-16,0 21 0,0-21 16,-21 0-16,22 21 0,-1 0 15,0 0-15,0 0 0,0 0 16,0 0-16,1 0 16,-1 0-16</inkml:trace>
  <inkml:trace contextRef="#ctx0" brushRef="#br0" timeOffset="16955.36">7705 6519 0,'0'0'16,"0"-21"-16,-22 21 0,1-21 16,0 21-1,21 21-15,-21 0 0,21 1 16,-21-1-16,21 0 0,-21 21 15,21-21-15,0 22 0,0-22 0,0 21 16,-22-21-16,22 22 0,-21-22 0,21 0 16,0 0-16,0 0 0,0 1 15,0-1-15,21-42 32,1-1-17,-1 22-15,0-21 0,0 0 16,0 0-16,0 0 0,1-22 15,-1 22-15,0 0 0,0 0 0,0 21 16,0-21-16,-21 0 0,22 21 16,-1 0-16,-21 21 15,0 0-15,0 0 16,21 0-16,-21 0 0,0 1 0,0-1 16,21 0-16,-21 0 0,0 0 0,0 0 15,21 1-15,0-22 0,1 21 16,-1-21-16,0 0 0,0 0 0,0 21 15,0-21-15,22 0 0,-22 0 16,21 0-16,-21-21 0,22 0 0,-1 21 16,-21-22-16,22 1 0,-1 0 15,-21-21-15,21 21 0,-20-22 16,-1 1-16,0 0 0,0-1 0,-21 1 16,0 0-16,0-1 0,0 1 15,-21 0-15,-21 20 0,20-20 0,1 21 16,0 21-16,-21-21 0,21 21 0,-22 0 15,22 0-15,0 0 0,0 0 16,0 21-16,-1 0 0,22 0 0,-21 22 16,21-22-16,0 0 0,0 21 15,0-21-15,0 1 0,0-1 16,0 21-16,0-21 0,21-21 0,1 21 0,-22 1 16,21-22-16,0 0 15</inkml:trace>
  <inkml:trace contextRef="#ctx0" brushRef="#br0" timeOffset="17467.09">9059 6414 0,'0'0'0,"0"-22"0,-21 22 0,0 0 15,0 0-15,0 0 16,-22 0-16,22 0 0,0 0 15,0 22-15,0-1 0,-22 0 0,22 0 16,0 21-16,0-20 0,0 20 16,-1 0-16,1-21 0,0 22 0,21-1 15,-21-21-15,21 0 0,0 22 0,0-22 16,0 0-16,0 0 0,21-21 16,0 21-16,0-21 0,1 0 15,20 0-15,-21 0 0,0 0 16,0 0-16,22 0 0,-22-21 0,0 0 15,21 21-15,-20-21 0,-1-21 0,0 20 16,0 1-16,-21-21 16,0 0-16,21 20 0,-21-20 0,0 0 15,0-1-15,0 1 0,0 21 16,0-21-16,0 20 0,0 1 0,-21 21 16,21 21-1,0 22 1,0-22-16,0 21 0,0 1 0,0-22 15,0 21-15,0 0 0,0 1 16,21-22-16,0 21 0,-21-21 0,22 1 16,-1 20-16,-21-21 0,21 0 0,0-21 15,0 21-15,0-21 0,1 22 16,-1-22-16,0 0 16,0 0-16,0 0 0,-21-22 15,0 1-15,21 21 0</inkml:trace>
  <inkml:trace contextRef="#ctx0" brushRef="#br0" timeOffset="17874.86">9334 6583 0,'0'0'0,"0"-21"0,0-22 16,0 22-16,0 0 0,22 0 15,-1 0-15,0 0 0,0 21 16,0 0-16,0-22 0,1 22 15,-1 0-15,0 0 0,21 0 16,-21 22-16,1-1 0,20 0 0,-21 21 16,0-21-16,0 1 0,1 20 15,-1-21-15,0 21 0,-21-20 0,0-1 16,0 21-16,0-21 0,0 0 0,0 1 16,0-1-16,0 0 15,-21 0-15,0-21 0,-1 0 16,22-21-1,0 0 1,0 0-16,0-1 0,0 1 0,0 0 16,22-21-16,-22 21 15,21-22-15,0 22 0,0-21 0,0 21 16,0-22-16,1 22 0,-1 0 16,0 0-16,0 0 0,0-1 0,0 22 15,1-21-15,-1 21 0,21 0 0,-21 0 16,0 0-16,1 0 0,-1 0 15,0 0-15,0 0 0,0 0 0</inkml:trace>
  <inkml:trace contextRef="#ctx0" brushRef="#br0" timeOffset="18532.49">10858 6456 0,'0'0'0,"0"-21"0,0 0 16,0-1-16,0-20 0,0 21 0,0 0 15,0 0-15,-21-1 0,0 1 16,0 21-16,0-21 0,0 21 16,-1 0-16,1 0 0,0 0 15,-21 21-15,21 0 0,-1 1 0,-20-1 16,21 21-16,-21-21 0,20 22 0,-20-1 15,21 0-15,-21 1 16,20-1-16,1 0 0,0 1 0,21-22 16,0 21-16,0-21 0,0 0 0,0 1 15,0-1-15,0 0 0,21-21 16,0 0-16,1 21 0,-1-21 0,0 0 16,0 0-16,0 0 0,22-21 0,-22 0 15,21 21-15,-21-21 0,22-22 16,-1 22-16,0-21 0,-21-1 0,22 1 15,-1-21-15,0 20 0,-20-20 16,20-1-16,0 22 0,1-22 0,-22 1 16,21-1-16,-21 22 0,22-21 15,-22 20-15,0 1 0,0 0 16,-21-1-16,0 1 0,0 21 0,0-22 16,0 22-16,0 0 0,0 0 15,-21 42 1,0 0-16,0 0 15,-1 22-15,1-22 0,0 42 0,0-20 16,0-1-16,0 22 0,-1-22 16,1 21-16,0 1 0,0-1 0,21 1 15,0-1-15,-21 1 0,21-22 0,0 22 16,0-22-16,0 22 0,21-22 16,0-21-16,0 21 0,22-20 0,-22 20 15,21-21-15,0-21 0,1 21 16,-1-21-16,0 0 0,22 0 15,-22 0-15,1 0 0,20-21 0,-21 21 16,1-21-16,-1 0 0,0-22 0,-20 22 16,20 0-16,-21 0 0</inkml:trace>
  <inkml:trace contextRef="#ctx0" brushRef="#br0" timeOffset="19279.07">5927 8678 0,'-43'0'0,"86"0"0,-107-21 0,22 0 16,21 21-16,-1-21 16,1 21-16,0-21 0,21 0 15,21 21-15,0 0 16,1-22-16,20 22 0,-21 0 15,21 0-15,1 0 0,-1 0 0,0 22 16,1-22-16,-1 21 0,0 21 16,1-21-16,-22 22 0,21-1 0,-21 0 15,1 1-15,-1-1 0,-21 0 0,0 1 16,0-1-16,0 0 0,0 1 16,-21-1-16,-1-21 0,22 21 0,-21-20 15,0-1-15,0 0 0,0-21 16,0 0-16,-1 21 0,1-42 15,21 0 1,0 0-16,0-1 0,0-20 16,0 0-16,0-1 0,0 1 0,0 0 15,21-22-15,1 1 0,-1 20 16,0-20-16,0 21 0,0-1 0,0 1 16,22 0-16,-22-1 0,0 22 15,21 0-15,-20 0 0,-1 21 0,0 0 16,0 0-16,0 0 0,0 0 15,1 0-15,-1 0 16,-21 21-16,0 0 0,0 0 16,0 0-16,0 1 0</inkml:trace>
  <inkml:trace contextRef="#ctx0" brushRef="#br0" timeOffset="19643.84">6625 8932 0,'0'0'0,"21"22"15,0-1 1,1-21-16,-1 0 0,0 0 16,0-21-16,0 21 0,0-22 15,1 1-15,20 0 0,-21 0 16,0 0-16,22 0 0,-22-1 0,0 1 16,0 0-16,0-21 15,0 21-15,-21-1 0,22 1 0,-22 0 16,-22 21-16,1 0 15,-21 0-15,21 0 0,-22 21 16,1-21-16,0 21 0,-1 1 0,1 20 16,21-21-16,-21 21 0,20-20 15,1 20-15,21 0 0,0-21 0,0 22 16,0-1-16,0-21 0,0 0 0,0 1 16,21-1-16,1 0 0,-1 0 15,0 0-15,21 0 0,1-21 16,-22 0-16,21 0 0,0 0 15,1 0-15,-1 0 0,-21 0 0,22-21 16,-1 21-16,0-21 0,-21 0 0,22 0 16</inkml:trace>
  <inkml:trace contextRef="#ctx0" brushRef="#br0" timeOffset="20283.45">7916 8213 0,'0'0'0,"0"-43"0,21-20 15,-21 21 1,0 20-16,0-20 0,0 21 0,0 0 16,0 0-16,-21 42 31,0 21-31,0 0 0,21 1 16,-21 20-16,0 1 0,-1-1 15,1 1-15,-21 20 0,21 1 0,0 0 16,-22-1-16,1 22 0,21-21 15,-22 21-15,1-22 0,21 22 0,-21 0 16,20 0-16,-20 21 0,21 0 0,-21-21 16,20 21-16,-20 0 0,21 0 15,0 0-15,0 0 0,-1-21 0,1 21 16,0-22-16,0 1 0,21-21 0,0 21 16,0-22-16,0-20 15,0 21-15,0-43 0,0 21 0,0-20 16,21-1-16,-21-21 0,21 0 0,0-21 15,1 0-15,-1 0 0,21-21 16,0-21-16,-20 0 0,20-1 0,21 1 16,-20-22-16,20 1 0,-20-1 0,20-20 15,1 20-15,-22-20 0,21-1 0,-20 0 16,-1-21-16,-21 22 0,0-1 16,-21 22-16,0-22 0,0 21 0,-21 1 15,0-22-15,0 22 0,-21-1 0,-1 1 16,-20-1-16,20 1 0,-20 20 15,-1-20-15,22 21 0,0-1 16,-1 22-16,1 0 0,0-21 0,21 20 16,-1 22-16,1-21 0,21 0 15,0 0 1,21 21 0,1-21-16,-1 21 0,21 0 0,-21 0 15,22-21-15,-22 21 0,21 0 0,0 0 16,-20-22-16,20 22 0,0 0 15,-21-21-15,1 0 0,20 21 0,-21-21 16,0 21-16,-21-21 0,21 0 16,-21-1-16,22 1 0,-22 0 15</inkml:trace>
  <inkml:trace contextRef="#ctx0" brushRef="#br0" timeOffset="20702.22">8064 8678 0,'0'-21'16,"0"0"-1,22 21 1,-1-21-16,0 21 16,0 0-16,0 0 0,0 0 0,1 0 15,-1 0-15,0 0 0,0 21 16,0 0-16,0 0 0,1 1 0,-1 20 15,0-21-15,-21 0 0,0 22 0,0-22 16,0 21-16,0-21 0,0 0 16,0 1-16,0-1 0,0 0 0,-21 0 15,0-21-15,-1 0 0,22 21 16,-21-21-16,0 0 0,21-21 16,0 0-16,0-21 15,0 20-15,0 1 16,0-21-16,0 0 0,21 20 0,0-20 15,1 21-15,-1-21 0,0 20 0,0 1 16,0-21-16,0 21 0,1 0 16,-1 21-16,21-22 0,-21 1 0,0 21 15,1 0-15,20-21 0,-21 21 16,0 0-16,0 0 0,1 0 0,-1 0 16,0 21-16</inkml:trace>
  <inkml:trace contextRef="#ctx0" brushRef="#br0" timeOffset="21072">8784 8869 0,'0'0'0,"42"0"16,-20 0-16,-1 0 0,0-21 16,0 0-16,0-1 0,0 1 0,1 21 15,20-21-15,-21 0 0,21-21 0,-20 20 16,-1 1-16,21 0 0,-42 0 15,21 0-15,0 0 0,-21-1 16,0 1 0,-21 21-16,0 0 0,0 0 15,0 0-15,0 21 0,-1 1 0,-20-22 16,21 21-16,0 0 16,0 0-16,-1 0 0,1 22 0,0-22 15,0 0-15,21 21 0,0-21 0,-21 1 16,21 20-16,0-21 0,0 0 15,0 0-15,0 1 0,21-1 0,0 0 16,0-21-16,0 21 0,1-21 16,20 0-16,-21 0 0,21 0 0,-20 0 15,20 0-15,0 0 0,1 0 0,-22-21 16,21 21-16,0-21 0,1 0 16,-22-1-16</inkml:trace>
  <inkml:trace contextRef="#ctx0" brushRef="#br0" timeOffset="21503.84">9906 8551 0,'0'0'0,"0"-21"0,0 0 16,-21 0-1,0 21-15,-1 0 16,1 0-16,0 0 0,0 21 16,-21-21-16,20 21 0,1 0 0,0 1 15,0-22-15,0 21 0,21 0 0,0 0 16,-21 0-16,21 0 15,0 1-15,0-1 0,21-21 16,0 0-16,0 0 0,0 21 16,0-21-16,1 0 0,-1 0 15,21 0-15,-21 0 0,22 0 0,-22 21 16,0-21-16,0 0 0,0 0 16,22 21-16,-22 0 0,0-21 15,-21 22-15,21-22 0,-21 21 16,0 0-16,0 0 0,-21-21 15,-21 21-15,20-21 0,1 21 0,-21-21 16,21 0-16,-22 0 0,22 22 16,-21-22-16,0 0 0,20 0 0,-20 0 15,21 0-15,0 0 0,0 0 0,-1 0 16,1 0-16,0-22 16,21 1-1,0 0-15,0 0 16,21 0-16,0 21 15,1-21-15,-1-1 0,0 22 0,0-21 16</inkml:trace>
  <inkml:trace contextRef="#ctx0" brushRef="#br0" timeOffset="22355.75">10499 7874 0,'0'0'0,"0"-42"15,-22 42 1,22 21 0,0 0-16,0 0 15,0 22-15,0-1 0,0 0 0,0 1 16,0-1-16,0 0 0,0 22 15,0-22-15,0 22 0,0-22 0,-21 0 16,21 1-16,0 20 0,0-21 16,-21 1-16,21-1 0,-21 0 15,21-20-15,0 20 0,0-21 0,0 21 16,-21-20-16,21-1 0,0 0 16,0 0-16,-21-21 0,21-21 31,0 0-16,0 0-15,0-22 0,0 22 0,0 0 16,0-21-16,21 20 0,0-20 0,0 21 16,0-21-16,0-1 0,1 22 15,20-21-15,-21 21 0,21-1 0,-20-20 16,20 21-16,0 21 0,-21-21 16,22 21-16,-22 0 0,0 0 15,0 0-15,0 21 0,1-21 0,-1 21 16,0 0-16,0 22 0,-21-22 15,0 0-15,0 21 0,0-21 0,0 22 16,0-22-16,0 21 0,0 1 0,0-22 16,0 21-16,0-21 0,0 0 15,0 1-15,0-1 0,0 0 0,21 0 16,0 0-16,1-21 16,-1 0-16,0 0 15,0 0-15,0 0 0,0-21 16,1 0-16,-1 0 15,0 0-15,0 21 0,-21-22 16,0 1-16,21 21 0,-21-21 16,21 21-16,-21 21 93,-21-21 17</inkml:trace>
  <inkml:trace contextRef="#ctx0" brushRef="#br0" timeOffset="23351.74">4339 10880 0,'0'0'0,"0"-21"0,21-1 16,-21 1-16,21 0 15,-21 0-15,22 0 0,-1 0 0,-21-1 16,0 1-16,0 0 0,0 0 15,0 0-15,0 0 16,0 42 0,0 0-1,0 0-15,-21 21 0,21-20 0,0 20 16,0 0-16,0 22 0,-22-22 16,22 22-16,0-22 0,-21 21 0,21 1 15,0-1-15,0 1 0,0-1 16,0 1-16,0-22 0,0 1 15,0-1-15,0 0 0,21 1 0,1-22 16,-1 21-16,0-21 0,0-21 16,21 21-16,-20-21 0,-1 0 0,21 0 15,-21 0-15,22-21 0,-1 0 16,0 0-16,1 0 0,-22-22 0,21 1 16,0 0-16,1-1 0,-22 1 0,21-21 15,-21-1-15,1 22 0,-1-22 16,0 1-16,0 20 0,-21 1 0,0 0 15,21-1-15,-21 1 0,0 21 16,0 0-16,0 0 0,0-1 0,0 1 16,21 21 15,-21 21-31,22 1 0,-22-1 16,0 0-16,21 0 15,-21 0-15,21-21 0,-21 21 16,21-21-16</inkml:trace>
  <inkml:trace contextRef="#ctx0" brushRef="#br0" timeOffset="23643.58">5673 10795 0,'0'0'0,"0"-21"15,-22 21 1,1 0-16,0 21 15,21 0-15,-21 0 0,21 22 16,-21-22-16,21 21 0,0 1 16,0-22-16,-21 42 0,21-20 0,-22-1 15,22 0-15,0 22 0,0-22 0,-21 0 16,21 1-16,-21-1 0,21-21 16,-21 0-16,21 22 0,0-22 15,0 0-15,0 0 0,0-42 31,0 0-31,0 0 16,0 0-16,21-1 0,0-20 16</inkml:trace>
  <inkml:trace contextRef="#ctx0" brushRef="#br0" timeOffset="24103.31">5609 10943 0,'0'0'16,"0"-21"-16,21 0 0,0 0 15,-21 0-15,22-1 0,-1 1 0,0 21 16,21-21-16,-21 0 0,1 0 16,20 21-16,-21-21 0,21 21 0,-20 0 15,-1 0-15,21 0 0,-21 0 16,0 21-16,1 0 0,-1-21 16,-21 21-16,0 0 0,0 22 0,0-22 15,0 0-15,-21 0 0,-1 0 0,1 0 16,-21 1-16,21-1 0,-22 21 15,1-21-15,-21 0 0,20 1 0,1-1 16,0-21-16,-1 21 0,1-21 16,21 0-16,0 0 0,-1 0 0,1 0 15,0 0-15,21-21 0,0 0 16,21 21 0,0 0-16,1 0 15,-1 0-15,0 0 0,0 21 0,0 0 16,0 0-16,1 0 0,-22 0 15,21 1-15,0-1 0,0 0 0,0 21 16,0-21-16,1 1 0,-1-1 16,0 0-16,0 0 0,0-21 0,0 21 15,1 0-15,-1-21 0,0 22 0,0-22 16,0 21-16,0-21 0,1 0 16,-1 0-1,0-21-15,-21-1 16,0 1-16</inkml:trace>
  <inkml:trace contextRef="#ctx0" brushRef="#br0" timeOffset="24675.99">6689 10795 0,'0'0'0,"0"-21"15,-22 42 17,22 0-17,-21 22-15,21-22 0,-21 0 16,21 21-16,0-21 0,-21 22 0,21-1 16,-21 0-16,0 1 0,21-1 0,-22 0 15,1 1-15,0-1 0,21 0 16,-21-20-16,0 20 0,21-21 0,0 0 15,-21 0-15,-1 1 0,22-1 16,-21 0-16,21-42 31,0 0-31,0-1 16,0 1-16,21 0 0,-21-21 16,22 21-16,-1-1 0,0-20 15,0 21-15,0 0 0,0 0 16,1 21-16,-1 0 0,0 0 15,-21 21-15,0 0 0,21 0 16,0 0-16,0 0 0,-21 1 0,22-1 16,-22 0-16,21 0 0,0-21 0,0 21 15,0 0-15,0-21 0,1 0 16,-1 22-16,0-22 0,0 0 0,0 0 16,22 0-16,-22 0 0,0 0 15,0 0-15,0-22 16,0 1-1,-21 0 1,0 0 0,22 21-1,-22-21 1</inkml:trace>
  <inkml:trace contextRef="#ctx0" brushRef="#br0" timeOffset="24824.04">7302 11494 0,'-21'0'32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5:12:0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13526 0,'0'0'0,"-21"-22"0,0 22 16,0 0-16,0 0 0,-22 0 15,22 0-15,0 0 0,0 0 0,0 0 16,0 0-16,42 0 31,21 0-31,0 0 16,1 0-16,-1 0 0,22 0 15,-1 0-15,1 0 0,20 0 16,22 0-16,-21-21 0,21 21 16,-1-21-16,1 21 0,0-21 15,0 21-15,-21-21 0,-1 21 0,-20 0 16,-1 0-16,1-21 0,-22 21 16,-21 0-16,0 0 0,1 0 0,-1 0 15,-42 0 1,-1 0-1,1 0-15,0 0 0,0 0 16,0 0-16,0 0 0,-22-22 0,22 22 16,0 0-16,-21-21 0,20 21 15,1-21-15,-21 21 0,21 0 16,0-21-16,21 0 0,-22 21 16,1 0-16,21-21 15,21 21 1,1 0-16,-1 0 15,21 0-15,-21 0 0,0 0 0,22 0 16,-22 0-16,21 21 0,-21 0 16,22-21-16,-22 21 0,0 0 0,21 22 15,-42-22-15,0 0 16,0 21-16,0-21 0,-21 22 0,0-1 16,0 0-16,0 1 15,0-1-15,-1-21 0,-20 22 0,21-22 16,21 0-16,-21 0 0,0 0 15,21 0-15,-22 1 0,44-22 32,-1-22-32,0 1 15,0 0-15,21-21 0,1 21 0</inkml:trace>
  <inkml:trace contextRef="#ctx0" brushRef="#br0" timeOffset="556.22">4635 12764 0,'0'-43'16,"0"22"-16,0 0 0,0 42 31,-21 0-31,0 22 0,0-1 16,0 21-16,0-20 0,-1 20 15,1 1-15,0-1 0,-21 1 0,21-1 16,-1 1-16,1-1 0,-21 1 16,21-1-16,21-20 0,-21-1 0,-1 0 15,22 1-15,-21-1 0,21-21 16,0 0-16,0 0 16,0-42-1,0 0-15,21-21 16,-21-1-16,22-20 0,-1 21 15,0-22-15,0 1 0,21-1 0,-20-21 16,-1 1-16,21-1 0,-21 22 16,22-22-16,-22 21 0,0 22 0,0-21 15,0 41-15,0-20 0,-21 21 16,22 21-16,-1 0 16,-21 21-16,21 21 0,-21 1 15,0-1-15,0 0 0,0 22 16,0-1-16,0 22 0,0-21 0,0-1 15,0 1-15,0-1 0,0 1 16,0-1-16,0 1 0,0-1 0,0-21 16,0 1-16,0-22 0,0 21 15,0-21-15,0 1 0,0-1 0,21-21 32,-21-21-32,0-1 15,0-20-15,0 0 0,0 21 16,0-22-16</inkml:trace>
  <inkml:trace contextRef="#ctx0" brushRef="#br0" timeOffset="719.67">4360 13399 0,'0'0'0,"-21"0"0,0 0 0,0 0 16,42 0 15,0 0-31,0-22 0,22 22 16,-1-21-16,0 21 0,1-21 15,-1 0-15,21 0 0,-20 0 0,20 21 16,-20-22-16,-1 1 0,21 0 0</inkml:trace>
  <inkml:trace contextRef="#ctx0" brushRef="#br0" timeOffset="1168.11">5376 13145 0,'21'-22'31,"-21"1"-31,22 21 16,-22-21-16,21 0 0,-21 0 0,0 0 16,0-1-16,-21 22 31,-1 0-31,1 22 0,-21-1 16,21 0-16,0 0 0,-22 0 0,22 0 15,0 1-15,0 20 0,0-21 16,21 0-16,0 0 0,0 1 15,0-1-15,0 0 16,21 0-16,0-21 0,0 21 0,0 0 16,22-21-16,-22 22 0,21-1 0,-21-21 15,22 21-15,-1-21 0,-21 21 16,21 0-16,-20 0 0,-1-21 0,0 22 16,-21-1-16,0 0 0,0 0 15,-42 0-15,20-21 0,-20 21 16,0 1-16,-1-22 15,-20 0-15,21 21 0,-22-21 0,22 0 16,-1 0-16,1 0 0,0 0 16,21 0-16,-22-21 0,22 21 0,0-22 15,21 1 1,0 0-16,0 0 0,21 21 16,0-21-16,0 21 0,1-21 0,20-1 15,-21 22-15</inkml:trace>
  <inkml:trace contextRef="#ctx0" brushRef="#br0" timeOffset="1623.91">6223 13145 0,'21'-22'0,"-42"44"0,42-65 0,-21 22 0,0 0 16,0 0-16,-21 21 15,0 0-15,-22 0 0,22 0 16,-21 0-16,21 0 0,-22 21 0,22-21 16,-21 21-16,21 0 0,0 0 15,-1 1-15,22-1 0,0 0 0,0 0 16,0 0-16,0 0 0,0 1 16,22-1-16,-1-21 15,0 21-15,0 0 0,0-21 16,22 0-16,-22 21 0,21-21 0,-21 21 15,0-21-15,22 22 0,-22-22 0,0 21 16,-21 0-16,0 0 16,0 0-16,0 0 0,-21 1 15,0-1-15,0-21 0,-22 21 16,1-21-16,0 0 0,-1 0 0,1 21 16,0-21-16,-1 0 0,1 0 15,21 0-15,-22 0 0,22 0 0,-21-21 16,21 21-16,0 0 0,21-21 15,0 0-15,21-1 16,0 22 0,0 0-16,0-21 0,22 21 15,-1-21-15,-21 21 0,21-21 0</inkml:trace>
  <inkml:trace contextRef="#ctx0" brushRef="#br0" timeOffset="1870.76">6646 13187 0,'0'21'47,"0"0"-47,0 0 0,0 1 0,-21-1 16,21 0-16,-21 0 0,21 21 0,0-20 15,0-1-15,0 0 0,-21 0 16,21 0-16,0 0 0,0 1 0,0-1 15,0 0-15,0-42 32,0 0-17,21-1-15</inkml:trace>
  <inkml:trace contextRef="#ctx0" brushRef="#br0" timeOffset="2175.59">6816 12933 0,'-64'0'16,"43"0"-16,-21 0 0,20 0 16,1 21-16,0-21 0,21 21 0,0 0 15,0 1-15,21-1 16,22-21-16,-22 0 16,0 0-16,21 0 0,-21 0 0,22-21 15,-22-1-15,0 22 0,0-21 16,0 0-16,-21 0 0,0-21 0,0 20 15,0 1-15,0 0 16,-21 0-16,0 21 0,0-21 0,0 21 16,-22 0-16,22 0 0,0 0 0,-21 0 15,21 21-15,-1 0 0,1 0 16,0 0-16,21 1 0,0-1 0,0 21 16,0-21-16,0 0 0,0 22 15,0-22-15,42 0 0,-20 0 0,-1 0 16</inkml:trace>
  <inkml:trace contextRef="#ctx0" brushRef="#br0" timeOffset="2870.96">7514 13314 0,'0'-21'15,"0"0"-15,0-1 0,0 1 16,0 0-16,0 0 0,0 0 15,-21 0-15,21-1 0,-21 22 0,0-21 16,-1 21-16,1 0 0,0 0 0,0 0 16,0 0-16,0 21 0,-22 1 15,22-1-15,0 0 0,0 0 0,-22 21 16,22-20-16,0 20 0,21-21 16,0 0-16,0 22 0,0-22 0,0 0 15,0 0-15,0 0 0,21 0 16,0-21-16,22 0 0,-22 0 15,0 0-15,21 0 0,-20 0 0,-1 0 16,21 0-16,-21-21 0,0 0 16,1 0-16,-22 0 0,21 0 0,0-22 15,0 22-15,-21 0 0,0 0 16,21 0-16,-21-1 0,21 1 16,-21 0-16,0 0 0,0 42 31,0 0-31,-21 0 15,0 1-15,21-1 0,-21 21 16,0 0-16,0 1 0,21-1 0,0 22 16,-22-22-16,22 21 0,0 22 0,0-21 15,0-1-15,0 22 0,0-1 16,22-20-16,-22 21 0,21-1 0,0 1 16,0 0-16,0-1 0,-21 1 15,21 0-15,-21-22 0,0 1 0,0-22 16,0 21-16,-21-20 0,0-1 0,0-21 15,-21 22-15,-1-22 0,1 0 16,0 0-16,-22-21 0,22 21 0,-22-21 16,1 0-16,-1 0 15,1 0-15,-1-21 0,1 0 0,-1 0 16,22-22-16,0 1 0,20 0 0,1-22 16,0-20-16,21-1 0,0 0 15,0 1-15,0-22 0,0 0 0,21 21 16,22 1-16,-22-1 0,0 0 15,21 1-15,1 20 0,-1 1 0,0 20 16,1-20-16,-1 20 0,0 22 0,1-21 16,-1 0-16,0 20 0,1-20 15,20 21-15,-21 0 0</inkml:trace>
  <inkml:trace contextRef="#ctx0" brushRef="#br0" timeOffset="4899.99">7874 13145 0,'0'0'0,"21"0"0,-21-22 15,0 1-15,0 0 16,0 0 0,21 21-1,-21 21-15,0 0 16,0 0-16,0 1 0,0-1 16,0 21-16,0-21 0,0 22 0,0-1 15,0-21-15,0 21 0,0-20 16,0 20-16,0-21 0,-21 0 0,21 0 15,0 1-15,0-1 0,0 0 16,0-42 0,0 0-1,0-1-15,0 1 0,0-21 16,0 21-16,21-22 0,0 22 0,-21-21 16,22 0-16,-1-1 0,0 22 15,0-21-15,-21 21 0,21-1 0,0 1 16,1 0-16,-1 0 0,0 21 15,0 0-15,-21 21 16,21 0-16,-21 0 0,0 1 16,21-1-16,-21 21 0,0-21 15,0 0-15,22 22 0,-22-22 16,0 21-16,0-21 0,21 1 0,0-1 16,0 21-16,-21-21 0,21-21 15,0 21-15,1 1 0,-1-22 0,0 0 16,21 0-16,-21 0 0,1 0 15,-1-22-15,21 1 0,-21 0 0,0 0 16,1-21-16,-1 20 0,0-20 0,0 21 16,0-21-16,-21 20 0,21-20 15,-21 21-15,0 0 0,0 0 0,0-1 16,0 1-16,0 42 31,0 1-31,0-1 16,-21 21-16,21-21 0,-21 0 15,21 1-15,-21 20 0,21-21 0,0 0 16,0 22-16,0-22 0,0 0 16,-21 0-16,21 0 0,0 0 0,0 1 15,0-1 1,-21-21-16,21-21 16,0-1-16,0 1 0,0 0 15,0 0-15,0-21 0,21 20 16,0 1-16,-21-21 0,21 21 0,0 0 15,-21-1-15,21 1 0,1 0 16,-1 0-16,0 21 0,0-21 16,0 21-16,0 0 15,1 21-15,-22 0 16,0 0-16,21 0 0,-21 1 16,21-1-16,-21 0 0,0 0 15,0 0-15,0 22 0,21-22 0,-21 0 16,21 0-16,0 0 0,-21 0 0,0 1 15,22-1-15,-1-21 16,0 0 0,0 0-1,0-21-15,0-1 0,-21 1 0,22-21 0,-1 21 16,0 0-16,0-22 0,0 22 16,0-21-16,22 21 0,-22-22 15,0 22-15,0 0 0,0-21 0,1 20 16,-1 1-16,0 21 15,-21 21 1,0 1-16,21-1 16,-21 0-16,0 21 0,0-21 15,21 1-15,-21 20 0,0-21 0,21 0 16,-21 0-16,22 22 0,-1-22 16,-21 0-16,21 0 0,0 0 15,0 1-15,0-1 0,1-21 0,-1 0 16,0 21-16,0-21 0,0 0 15,0 0-15,1-21 0,-1 21 0,21-21 16,-21-1-16,0 1 0,1 0 16,-1 0-16,0-21 0,0 20 0,0 1 15,0-21-15,-21 21 0,0-22 0,22 22 16,-22 0-16,0 0 0,0 0 16,0 0-16,0-1 0,0 1 0,-22 21 15,1 0-15,0 0 0,0 0 16,0 0-16,0 0 0,-1 21 0,1 1 15,0-1-15,21 0 0,0 0 16,0 21-16,0-20 0,0-1 16,0 0-16,0 21 0,0-21 0,21 1 15,0-1-15,1 0 0,-1 21 16,0-21-16,21 1 0,1-22 0,-22 21 16,21 0-16,0-21 0,1 0 0,-1 0 15,-21 0-15,22 0 0,-22-21 16,21 0-16,-21-1 0,0 1 0,1 0 15,-1 0-15,0 0 0,0-22 16,0 22-16,-21 0 0,21-21 0,-21 21 16,0-1-16,0 1 0,0 0 15,0 42 17,0 0-32,0 1 0,0-1 15,0 0-15,0 0 0,-21 0 16,21 0-16,0 22 0,0-22 0,0 0 15,0 0-15,0 22 0,0-22 16,0 0-16,0 0 0,0 0 0,0 0 16,0-42 15,0 0-31,21 0 0,-21 0 16,22-22-16,-1 22 0,0-21 15,0 21-15,-21-22 0,21 22 16,0-21-16,1 21 0,-22 0 0,21-1 15,-21 1-15,21 21 0,0-21 16,-21 42 0,21 0-16,-21 1 15,0-1-15,0 0 0,21 0 16,-21 21-16,0-20 0,22-1 0,-1 0 16,-21 21-16,21-21 0,0 1 15,0-1-15,0 21 0,1-42 0,-1 21 16,0 0-16,0-21 0,0 0 15,0 0-15,1 0 0,-1 0 16,21 0-16,-21-21 0,0 0 0,1 0 16,20-21-16,-21 20 0,0-20 0,0-21 15,1 20-15,-1-20 0,0-1 16,0 1-16,-21-1 0,0 1 0,21-1 16,-21-20-16,21 41 0,-21-20 15,0-1-15,0 22 0,0 0 0,0 20 16,0-20-16,0 21 0,0 0 0,0 42 31,0 0-31,-21 0 0,21 0 16,0 22-16,0-1 15,-21 22-15,21-22 0,-21 21 0,21-20 0,-21 20 16,21 1-16,0-22 0,0 22 16,-21-22-16,21 0 0,0 1 15,0-1-15,-22 0 0,22 1 0,0-1 16,0-21-16,0 21 0,0-20 0,0-1 15,0 0-15,22-21 0,-1 21 16,0-21-16,0 0 0,0 0 16,0 0-16,1 0 0,-1 0 15,0 0-15,0 0 0,21-21 0,-20 0 16,-1 0-16,0-1 0,0 1 0,-21-21 16,21 21-16</inkml:trace>
  <inkml:trace contextRef="#ctx0" brushRef="#br0" timeOffset="5134.85">11134 12975 0,'-43'0'0,"86"0"0,-107 0 15,43 0-15,63 0 16,-21 0 0,22 0-16,-1 0 0,0 0 15,22 0-15,-1 0 0,-20 0 0,20-21 16,1 21-16,-22 0 0,22 0 0,-22-21 15,-21 21-15,21 0 16,-20 0-16,-1-21 0,0 21 0,-21-21 16,0-1-1,-21 22 1,-22 0-16,22 0 0</inkml:trace>
  <inkml:trace contextRef="#ctx0" brushRef="#br0" timeOffset="5991.54">3873 14393 0,'0'0'0,"-21"0"15,0-21-15,21 0 32,21 21-17,22 0 1,-22 0-16,0 0 0,21 0 16,-21 0-16,22 0 0,-1 0 0,0 0 15,22 0-15,-1 0 0,22 0 16,0 0-16,-1 0 0,1 0 0,21 0 15,0 21-15,0-21 0,-1 0 16,1 0-16,21 0 0,0 0 0,21 21 16,1-21-16,-1 0 0,21 0 15,0 0-15,1 0 0,20 0 16,-20 0-16,20 22 0,1-22 0,-1 0 16,1 0-16,-1 0 0,1 0 15,-1 0-15,1 0 0,-1 0 0,22 0 16,-22 0-16,1 0 0,-1 0 15,1 0-15,-22 0 0,22 0 0,-22 0 16,0 0-16,-21 0 0,22 0 0,-22-22 16,0 22-16,0 0 0,-21 0 15,0 0-15,0-21 0,-21 21 0,-21 0 16,-1 0-16,1-21 0,-21 21 16,-1 0-16,1 0 0,-22 0 0,-21-21 15,21 21-15,-20 0 0,-1 0 16,0 0-1,-42 0 17,0-21-32,-1 21 0,1 0 15,0 0-15</inkml:trace>
  <inkml:trace contextRef="#ctx0" brushRef="#br0" timeOffset="6645.44">3598 15600 0,'0'0'0,"-42"0"16,84 0 15,-21 0-15,22 0-16,-1 0 0,0 0 15,22 0-15,-22 0 0,22 0 0,-1 0 16,1 0-16,-1 0 0,1 0 16,-1 0-16,1 0 0,-1 0 0,1 0 15,-1 0-15,1 0 16,-22 0-16,-21 0 0,22 0 0,-22 0 15,0 21-15,-21 0 32,-21-21-32,0 0 15,-1 0-15,-20 0 0,21 0 0,0 0 16,-22 21-16,1-21 0,21 0 16</inkml:trace>
  <inkml:trace contextRef="#ctx0" brushRef="#br0" timeOffset="7090.7">4106 15346 0,'0'0'0,"21"-21"0,1 21 31,-22 21-31,21-21 0,0 21 16,0-21-16,0 21 0,0-21 16,1 21-16,-1-21 0,21 0 0,0 22 15,1-22-15,-1 0 0,0 21 16,1-21-16,-1 0 0,0 21 0,-20 0 16,20-21-16,-21 21 15,0-21-15,0 21 0,-21 1 0,0-1 0,0 0 16,-21 0-16,0 0 15,-21 22-15,21-22 0,-22 0 0,-20 21 16,20-21-16,1 22 0,0-22 16,-1 0-16,1 21 0,0-20 0,21-1 15,-1 0-15,1 0 0,0 0 16,0 0-16,21 1 0,-21-22 0,21 21 16,0-42 15,0-1-16,21 1-15,0 0 0,0 0 16,0 0-16,22 0 0</inkml:trace>
  <inkml:trace contextRef="#ctx0" brushRef="#br0" timeOffset="7707.2">5948 15240 0,'0'0'0,"-21"-21"0,-1 0 16,22 0-16,0-1 0,0 1 0,0 0 16,0 0-16,22 0 15,-1 21-15,0-21 0,21 21 16,-21 0-16,22 0 0,-22 0 0,21 0 15,1 0-15,-22 21 0,21-21 16,-21 21-16,0 21 0,1-21 0,-22 22 16,0-22-16,0 21 0,0 1 15,-22-22-15,1 21 0,0 0 0,-21-20 16,21 20-16,-22-21 0,1 0 0,0 22 16,-1-43-16,22 21 15,-21 0-15,21-21 0,-1 0 0,1 0 16,21-21-1,0 0-15,21-1 16,1 1-16,-1 0 0,21 21 16,-21-21-16,22 0 0,-1 21 0,0 0 15,-21 0-15,22 0 0,-1 0 16,-21 0-16,22 21 0,-22-21 0,21 21 16,-21 0-16,0 0 0,-21 1 0,0-1 15,0 0-15,0 0 0,0 21 16,-21-20-16,0-1 0,-21 0 0,21 0 15,-22 21-15,1-42 16,0 22-16,-1-1 0,1 0 0,0-21 16,-1 0-16,1 0 0,0 0 15,-1 0-15,1 0 0,0 0 0,20-21 16,-20 0-16,21 21 0,0-22 16,0 1-16,-1 21 0,22-21 0,-21 21 15,21-21-15,0 0 16,21 0-1,1 21-15,-1 0 0,0 0 0,0-22 16</inkml:trace>
  <inkml:trace contextRef="#ctx0" brushRef="#br0" timeOffset="8455.49">7366 15134 0,'0'0'16,"0"-21"-16,0 0 0,21 0 0,-21 0 15,0-1-15,0 1 16,0 42 15,-21 1-31,21 20 16,0-21-16,-21 21 0,0 22 0,21-22 15,-22 22-15,1-22 0,0 22 16,0-1-16,0-21 0,0 1 0,-22 20 16,22-20-16,0-1 0,0-21 15,21 21-15,0-20 0,-21-1 0,21 0 16,0-42-1,21 0 1,-21-1-16,21-20 0,0 21 0,0-43 16,0 22-16,1-21 15,-1-1-15,0 1 0,0-22 0,21 21 16,-20 1-16,-1-1 0,0 22 16,0 0-16,0 21 0,0-1 0,-21 1 15,0 42 1,0 1-16,0-1 0,0 21 0,0 0 15,0 1-15,0 20 0,0 1 16,0-22-16,0 22 0,0-1 0,0-21 16,0 22-16,-21-22 0,21 1 15,0-1-15,0-21 0,0 21 0,0-20 16,0-1-16,0 0 0,0 0 16,0 0-1,-21-21-15,0 0 16,21-21-16,-21 0 0,0 21 15,-1-21-15,1 0 0,-21-1 16</inkml:trace>
  <inkml:trace contextRef="#ctx0" brushRef="#br0" timeOffset="8851.26">7006 15727 0,'0'0'0,"-21"0"0,42 0 32,0 0-32,0 0 15,1 0-15,20 0 0,0 0 16,1 0-16,-1-21 0,21 0 0,-20 21 15,20-22-15,1 1 0,20 0 0,-20 0 16,-1-21-16,1 20 16,-1 1-16,1-21 0,-22 21 0,-21 0 15,22-1-15,-22 1 0,-21 0 0,0 0 16,0 0 0,-21 21-16,0 0 0,-1 0 15,1 21-15,0 0 0,0 0 16,0 0-16,21 22 0,0-1 0,-21 0 15,21 1-15,-22-1 0,22 0 16,-21 1-16,21 20 0,0-20 0,-21 20 16,21 1-16,-21-22 0,0 21 15,21 1-15,0-22 0,0 22 0,-21-22 16,21 0-16,0 1 16,-22-22-16,22 21 0,0-21 0,0 1 15,0-1-15,0-42 31,22-1-31,-22 1 0,21 0 16,-21-21-16,0-1 0,21 1 16,-21 0-16</inkml:trace>
  <inkml:trace contextRef="#ctx0" brushRef="#br0" timeOffset="9132.12">7832 15706 0,'0'0'0,"0"-43"0,0-62 15,0 83-15,21 1 16,-21-21-16,21 21 0,0 0 0,0-1 15,-21 1-15,21 0 0,22 21 16,-22-21-16,0 0 0,21 21 0,-20 0 16,20 0-16,-21 0 0,0 21 15,22 0-15,-43 0 0,0 0 0,0 1 16,0 20-16,0-21 0,0 21 16,0-20-16,-22 20 0,-20-21 0,21 21 15,0-20-15,-22-1 0,1 0 16,21 0-16,-21 0 0,20 0 0,1-21 15,21 22-15,21-44 32,22 1-32,-22 0 15,0 0-15,21 0 0,-20 0 16,20-1-16</inkml:trace>
  <inkml:trace contextRef="#ctx0" brushRef="#br0" timeOffset="9427.95">8467 15304 0,'0'-22'0,"-22"22"16,1 0 0,21 22-1,-21-1-15,21 0 0,0 21 0,0 1 16,0-22-16,0 21 0,0 22 16,0-22-16,0 0 0,0 22 0,0-1 15,0 1-15,0-1 0,0 1 16,0-1-16,0 1 0,0-1 0,0 1 15,0-22-15,0 0 0,0 1 16,0-1-16,0 0 0,0-20 0,0-1 16,0 0-16,0 0 0,-21-21 31,21-21-31,0 0 16,0-22-16,0 22 15,0-21-15,0 0 0,0-22 0,0 1 16,0-1-16</inkml:trace>
  <inkml:trace contextRef="#ctx0" brushRef="#br0" timeOffset="10155.7">8382 15812 0,'0'0'16,"0"-64"-16,0 22 0,0-22 0,21 22 0,-21 0 16,0 20-16,21-20 0,-21 0 15,0 21-15,21-1 0,1 1 0,-1 0 16,21 0-16,-21 0 0,22 21 16,-1 0-16,0 0 0,22 0 0,-22 0 15,0 21-15,1 0 0,-22 0 16,21 22-16,-42-22 0,0 21 15,0-21-15,0 22 0,0-22 16,-42 21-16,21-21 0,-22 0 0,1 22 16,0-22-16,-1 0 0,1 0 0,21-21 15,-21 21-15,20 1 0,1-22 16,0 21-16,21 0 16,21-21-1,0 21-15,1-21 0,20 0 0,0 0 16,1 0-16,-1 0 0,0 0 15,1-21-15,-1 0 0,0 21 0,22-21 16,-22-1-16,0-20 0,22 21 16,-22-21-16,1 20 0,-1-20 0,0 0 15,1-22-15,-22 22 0,0-22 16,0 22-16,0-21 0,-21-1 16,0 1-16,0 20 0,21 1 0,-21 0 15,0 20-15,0 1 0,0 0 16,0 0-16,-21 21 15,0 0-15,21 21 0,0 0 16,0 0-16,0 22 0,-21-22 16,21 21-16,0 1 0,0-1 0,0 21 15,0-20-15,0-1 0,0 0 16,0 1-16,0-1 0,0 0 0,21 1 16,-21-22-16,21 0 0,0 21 15,-21-20-15,22-22 0,-1 21 16,0-21-16,0 0 0,0 0 0,22 0 15,-22 0-15,0 0 0,21-21 16,-21 21-16,1-22 0,20 1 0,-21 0 16,0 0-16,-21 0 0,21 0 15,-21-1-15,22 1 0,-44 21 32,1 21-17,21 1-15,0-1 16,0 0-1,-21 0-15,21 0 0,0 0 16,0-42 31,0 0-31,0 0-16,0 0 0,21 0 0</inkml:trace>
  <inkml:trace contextRef="#ctx0" brushRef="#br0" timeOffset="10328.61">9864 15219 0,'0'0'0,"0"-21"16,0 0 15,21 21 16,0 0-47,0 21 0,0-21 15,0 21-15,1-21 0</inkml:trace>
  <inkml:trace contextRef="#ctx0" brushRef="#br0" timeOffset="10599.66">10499 15198 0,'0'-21'0,"0"-1"31,-22 22-31,1 0 15,0 0-15,0 0 0,21 22 0,-21-22 16,0 21-16,-1 0 0,22 0 16,0 0-16,0 0 0,-21 1 0,21 20 15,0-21-15,0 21 0,0-20 16,0 20-16,0-21 0,0 0 0,0 0 16,0 1-16,0-1 0,0 0 15,21 0-15,1-21 0,-1 21 16,0-21-16,0 0 0,0 0 0,0 0 0,1 0 15,20 0-15,-21 0 16,21 0-16,-20-21 0,20 21 0,-21-21 16,21 0-16</inkml:trace>
  <inkml:trace contextRef="#ctx0" brushRef="#br0" timeOffset="12151.03">11070 15388 0,'0'0'0,"21"-42"0,0 21 0,-21-22 15,0 22-15,0 0 0,0 0 0,0-21 16,0 20-16,-21 1 15,0 21-15,0 0 0,0 0 0,0 0 16,-1 21-16,-20 1 0,21-1 16,0 0-16,0 0 0,-22 21 0,22-20 15,0 20-15,21-21 0,0 0 0,0 22 16,0-22-16,0 0 16,0 21-16,0-21 0,0 1 15,21-1-15,0-21 0,0 0 16,1 0-16,-1 0 0,0 0 0,0 0 15,0 0-15,22 0 0,-22-21 0,0-1 16,0 1-16,0 0 0,0-21 16,1 21-16,-1-1 0,0-20 0,0 21 15,0 0-15,0 0 0,1-1 16,-22 1-16,0 42 31,0 1-31,0-1 0,0 0 16,0 0-16,0 0 0,0 0 0,0 22 15,0-22-15,0 0 0,0 0 16,0 22-16,0-22 0,21 0 16,0 0-16,0-21 0,0 0 15,22 0-15,-22 0 0,0 0 0,21 0 16,-21 0-16,1-21 0,20 21 0,-21-21 16,0 0-16,0-22 0,22 1 15,-22 0-15,0-1 0,0-20 0,0 20 16,1-20-16,-22-1 15,21 1-15,-21-1 0,21 1 0,-21 21 16,0-1-16,0 1 0,0 0 0,0 20 16,0 1-16,-21 21 15,0 0-15,21 21 0,-22 1 16,22 20-16,0-21 0,-21 21 16,21 22-16,0-22 0,0 22 0,0-1 15,0 1-15,0-1 0,0-20 16,0 20-16,0-21 0,0 1 0,0-1 15,21 0-15,-21-20 0,22 20 16,-1-21-16,0-21 0,0 21 0,21-21 16,-20 0-16,-1 0 0,21 0 15,-21 0-15,22-21 0,-22 21 16,21-21-16,-21-21 0,22 20 0,-22-20 16,0 21-16,0-21 0,0-1 0,0 1 15,1 0-15,-1-1 0,0 22 16,0 0-16,-21 0 0,0 0 0,21 21 15,-21 21 1,0 0-16,0 0 16,0 21-16,-21-20 0,21 20 15,0-21-15,0 0 0,0 22 0,0-22 16,0 0-16,0 0 0,0 0 0,0 0 16,0 1-16,21-22 15,0 0-15,1 0 0,-1 0 0,0 0 16,0 0-16,0 0 0,0 0 15,22-22-15,-22 1 0,0 0 0,0 0 16,0 0-16,1-22 0,-1 22 0,0 0 16,0 0-16,-21 0 0,0 0 15,21 21-15,-21 21 32,0 0-32,0 0 0,-21 0 15,21 22 1,0-22-16,0 0 0,0 0 0,0 0 15,0 0-15,0 1 0,21-1 16,0-21 0,1 0-16,-1 0 0,0-21 15,0-1 1,-21 1-16,0 0 0,0 0 16,0-21-16,0 20 0,0 1 0,0-21 15,-21 21-15,0-22 0,21 22 16,-21 0-16,21 0 0,0 0 0,0 0 15,0-1-15,0 1 16,21 21 0,0 0-16,0 0 0,0 0 0,0 0 15,22 0-15,-22 0 0,21 0 16,-21 0-16,22 21 0,-22-21 16,21 22-16,-21-1 0,1 0 15,-1 0-15,0 0 0,-21 0 0,21 1 16,-21 20-16,0-21 0,0 21 0,0-20 15,0 20-15,0-21 0,-21 0 16,0 0-16,21 1 0,-21-1 0,21 0 16,0 0-16,0 0 0,-22-21 15,1 21-15,0-21 16,0 0 0,21-21-16,0 0 15,0 0-15,0 0 0,0 0 16,0-22-16,21 22 0,0-21 15,0-1-15,22 1 0,-1-21 0,0 20 16,1-20-16,20 20 0,-20 1 0,-1 0 16,21 21-16,-20-22 0,-1 43 15,-21 0-15,22 0 0,-22 0 0,0 0 16,0 43-16,0-22 0,-21 21 16,0 0-16,0 1 0,0-1 0,0 22 15,0-22-15,0 0 0,-21 22 0,0-43 16,21 21-16,-21 1 15,21-22-15,-21 21 0,-1-21 0,22 0 16,0 1-16,0-1 0,-21-21 16,21-21 15,-21-1-31,21 1 0,0 0 16,0-21-16,0-1 0</inkml:trace>
  <inkml:trace contextRef="#ctx0" brushRef="#br0" timeOffset="12366.91">13187 14732 0,'0'0'0,"-21"0"0,-1-21 0,1 21 0,21-21 15,21 21 16,1 0-15</inkml:trace>
  <inkml:trace contextRef="#ctx0" brushRef="#br0" timeOffset="12634.75">11853 14986 0,'0'0'0,"-21"0"0,0 21 15,42-21 1,21 0-16,1 0 16,-1 0-16,22 0 0,-22 0 15,21 0-15,1 0 0,-22 0 0,22 0 16,-22 0-16,22-21 0,-43 21 15,21 0-15,-21 0 0,0 0 16</inkml:trace>
  <inkml:trace contextRef="#ctx0" brushRef="#br0" timeOffset="18418.7">16277 14923 0,'21'0'0,"0"-22"47,1 22-31,-22-21 0,0 0-1,21 21 1,-21-21-1,0 0 64,21 21-64</inkml:trace>
  <inkml:trace contextRef="#ctx0" brushRef="#br0" timeOffset="19763.06">16531 14753 0,'0'-21'16,"-21"21"62,0 0-78,0 0 0,-1 0 15,1 0-15,0 0 16,0 21-16,-21 0 0,-1-21 0,22 22 16,-21-1-16,-1 0 0,22 21 15,-21-21-15,21 1 0,0 20 0,-1-21 16,1 21-16,21-20 0,0 20 15,0-21-15,0 0 0,0 22 0,0-22 16,21-21-16,1 21 0,-1-21 16,0 0-16,21 0 0,1 0 0,-22 0 15,21 0-15,0-21 0,1 0 16,-1-1-16,0 1 0,1 0 0,-22 0 16,21-21-16,-21 20 0,1 1 15,-1-21-15,-21 21 0,0 0 0,0-1 16,0 1-16,0 0 0,0 0 15,0 0-15,-21 21 16,21 21 0,0 0-16,-22 0 15,22 22-15,-21-22 0,21 42 0,-21-20 16,21-1-16,0 21 0,0 1 16,0-1-16,-21 1 0,21 21 0,0-22 15,0 1-15,0 20 0,0-20 16,0 20-16,0 1 0,0 0 0,-21-1 15,21-20-15,0 21 0,-21-22 0,-1 1 16,1-1-16,0-21 16,-21 1-16,21-1 0,-1 0 0,-20-20 15,21-1-15,-21 0 0,-1-21 16,22 0-16,-21 0 0,21-21 0,-22 0 16,22-22-16,-21 1 0,21 0 0,-1-22 15,22 1-15,0-22 0,0 0 16,0 1-16,0-22 0,0 21 0,43 0 15,-22 1-15,21 20 0,1-20 16,-1 20-16,21 1 0,-20 20 0,20-20 16,1 20-16,-22 1 15,0 0-15,22-1 0,-22 1 0,-21 21 16,22-21-16,-1 20 0</inkml:trace>
  <inkml:trace contextRef="#ctx0" brushRef="#br0" timeOffset="20299.14">16785 14986 0,'0'21'16,"0"0"-16,21-21 16,0 0-1,1 0-15,-1 0 0,0-21 0,0 0 16,0 21-16,0-21 0,22 0 16,-22 0-16,0-1 0,0 22 15,0-21-15,-21 0 0,0 0 16,0 0-16,0 0 0,0-1 0,-21 22 15,0 0-15,0 0 0,0 0 16,0 0-16,-1 0 0,-20 22 0,21-1 16,0 0-16,21 21 0,-21-21 15,21 22-15,0-1 0,0-21 0,0 22 16,0-1-16,0-21 0,0 21 16,21-20-16,0-1 0,0 0 0,0-21 15,0 0-15,22 0 0,-22 0 0,21 0 16,1 0-16,-1-21 0,-21 0 15,21-1-15,1 1 0,-1-21 16,0 21-16,1-22 0,-22 1 16,21 0-16,-21-1 0,1 1 0,-1 0 15,0-22-15,-21 22 0,21 0 16,-21-1-16,21 1 0,-21 21 0,0 0 16,0-1-16,0 44 15,-21-1-15,0 0 16,21 21-16,-21 1 0,0-1 15,-1 0-15,22 1 0,-21-1 0,0 0 16,21 1-16,0-1 0,-21 0 16,21 1-16,0-22 0,0 21 0,0-21 15,0 22-15,0-22 0,0 0 16,21 0-16,0-21 16,0 0-16,1 0 0,-1 0 15,0-21-15,-21 0 0,0 0 16</inkml:trace>
  <inkml:trace contextRef="#ctx0" brushRef="#br0" timeOffset="20471.04">17441 14923 0,'0'0'0,"-21"0"0,0 0 16,21-22 15,42 22-15,-21 0-16,22-21 0,-22 21 15,21-21-15,22 21 0,-22-21 0,0 0 16,22 0-16,-22-1 0,22 1 0,-1 21 16</inkml:trace>
  <inkml:trace contextRef="#ctx0" brushRef="#br0" timeOffset="20895.47">18351 14436 0,'0'0'0,"0"-21"0,-63-22 16,42 43-1,0 0-15,-1 21 16,1 22-16,0-22 16,0 21-16,21 1 0,0-1 0,-21 0 15,0 1-15,21 20 0,0-21 0,0 1 16,-22 20-16,22-20 0,0-22 16,0 21-16,0 0 0,0 1 0,0-22 15,22 0-15,-1 0 0,0 0 16,0-21-16,0 0 0,22 0 0,-22 0 15,0 0-15,21 0 0,-21-21 16,22 0-16,-1 0 0,-21-21 0,22 20 16,-22-20-16,21 21 15,-21-21-15,0 20 0,1 1 0,-1-21 16,-21 21-16,0 42 31,0 0-31,0 21 0,0-20 16,0-1-16,0 0 0,-21 0 15,21 0-15,0 0 0,0 1 0,0-1 16,0 0-16,0 0 16,21-21-1,0 0-15,-21-21 16,21 0-16,-21 0 0,21-1 16</inkml:trace>
  <inkml:trace contextRef="#ctx0" brushRef="#br0" timeOffset="21076.37">18732 14605 0,'0'-21'16,"-21"21"-16,0 0 15,0 0 1,21 21 0,0 0 15</inkml:trace>
  <inkml:trace contextRef="#ctx0" brushRef="#br0" timeOffset="21247.27">17992 14774 0,'0'0'0,"-22"22"0,1-22 15,0 0-15,63 0 31,-20 0-15,20 0-16,21 0 0,1-22 16,-1 22-16,1-21 0,-1 21 0,1-21 15,21 21-15,-22-21 0</inkml:trace>
  <inkml:trace contextRef="#ctx0" brushRef="#br0" timeOffset="21528.11">19410 14330 0,'0'0'16,"0"-42"-16,0 20 0,0 1 0,0 0 16,-21 0-16,-1 21 15,1 0-15,21 21 16,-21-21-16,0 42 0,21-20 16,-21 20-16,21 0 0,0 22 15,-21-22-15,21 22 0,-22-22 16,22 21-16,0-20 0,0 20 15,0-20-15,0-1 0,0 0 0,0-21 16,0 22-16,0-22 0,0 0 0,0 0 16,0 0-16,0 1 0,22-22 15,-1 0 1,0 0-16,0-22 0,21 22 16,-20-42-16,20 21 0</inkml:trace>
  <inkml:trace contextRef="#ctx0" brushRef="#br0" timeOffset="21987.27">19960 14182 0,'0'0'0,"0"-21"0,0-1 15,-21 22 1,0 22-16,0-1 0,21 21 16,-22 0-16,1 1 0,21 20 0,-21 1 15,21-22-15,0 22 0,0-1 16,-21-21-16,21 22 0,0-22 0,0 1 15,0-1-15,0 0 0,0 1 0,0-22 16,0 21-16,21-21 0,0 0 16,0 1-16,1-22 0,-1 0 15,0 0-15,0 0 0,0 0 16,22 0-16,-22 0 0,0-22 0,21 1 16,-21 0-16,22 0 0,-22 0 15,0-22-15,0 22 0,0-21 0,1 21 16,-1 0-16,-21-1 0,0 1 15,0 0-15,0 0 0,-21 21 16,-1 0-16,1 0 0,0 21 16,0 0-16,0 0 0,0 1 0,-1-1 15,1 0-15,0 21 0,21-21 16,0 1-16,0 20 0,0-21 0,0 0 16,0 0-16,0 1 0,21-1 15,0 0-15,1 0 0,-1-21 16,21 0-16,-21 0 0,22 0 0,-1 0 15,-21 0-15,21 0 0,1 0 16,-1-21-16,-21 0 0,22 0 0,-22-1 16,0 1-16,0 0 0,0-21 15</inkml:trace>
  <inkml:trace contextRef="#ctx0" brushRef="#br0" timeOffset="22203.5">19283 14520 0,'0'0'0,"-43"0"0,1 0 0,21 22 0,0-22 15,42 0 1,21 0-16,1-22 0,-1 1 16,0 21-16,22 0 0,20 0 15,-20-21-15,-1 21 0,22 0 0,-21 0 16,-1 0-16,-21 0 0,1-21 15,-1 21-15,-21 0 0,0 0 0</inkml:trace>
  <inkml:trace contextRef="#ctx0" brushRef="#br0" timeOffset="23022.93">17272 16447 0,'21'0'0,"-42"0"0,63-22 16,-42 1-16,21 0 0,1 0 15,-1 0-15,-21 0 0,21-1 0,-21 1 16,21-21-16,-21 21 0,0 0 15,0-22-15,-21 22 0,0 0 16,0-21-16,-22 20 0,1 22 0,0-21 16,-22 21-16,22 0 0,-22 0 15,22 21-15,-22-21 0,22 22 0,0-1 16,21 21-16,-22-21 0,22 0 16,0 22-16,21-22 0,-21 0 0,21 0 15,0 0-15,0 1 0,21-1 16,0-21-16,0 0 0,22 0 0,-22 0 15,21 0-15,0 0 0,1 0 16,-1 0-16,0-21 0,1-1 0,-1 22 16,0-21-16,-20 21 15,-1 0-15,0-21 0,0 21 0,-21 21 32,0 0-32,0 1 0,0-1 0,0 21 15,-21-21-15,0 22 0,21-1 16,-21 0-16,21 1 0,0-1 0,-22 21 15,22 1-15,-21-1 0,21 1 16,-21-22-16,21 22 0,0-1 0,-21 1 16,0-22-16,0 0 0,21 22 15,-22-43-15,1 21 0,0-20 0,0 20 16,0-42-16,0 21 0,-22 0 16,22-21-16,0 0 0,0 0 15,-22 0-15,22-21 0,0 0 16,0 0-16,0-22 0,0 1 0,21 0 15,0-1-15,0 1 0,0-21 16,0-1-16,0 1 0,21-1 0,0 1 16,21-1-16,1 1 0,-1 20 15,21 1-15,1-22 0,-1 43 0,1-21 16,21 0-16,-22 20 0,1 1 16,-1 0-16</inkml:trace>
  <inkml:trace contextRef="#ctx0" brushRef="#br0" timeOffset="23583.55">17653 16404 0,'0'0'0,"-21"0"16,21-21 15,21 21-31,0-21 0,21 0 16,-20 0-16,-1-1 0,0 1 15,0 0-15,0 0 0,0 0 0,1 0 16,-1-1-16,-21 1 0,21 21 15,-21-21-15,-21 21 16,-22 21-16,22-21 16,0 21-16,-21 1 0,21 20 0,-22-21 15,22 0-15,0 22 0,0-22 16,21 0-16,0 21 0,0-21 16,0 1-16,0-1 0,0 0 0,0 0 15,21-21-15,0 21 0,0-21 16,22 0-16,-22 0 0,0 0 0,21 0 15,1 0-15,-22 0 0,21-21 16,0 21-16,-20-21 0,20 0 0,0 0 16,1-22-16,-1 22 0,-21-21 15,21 21-15,-20-22 0,20-20 0,-21 20 16,0 1-16,0-21 0,-21 20 16,0-20-16,22 20 0,-22 1 15,0 0-15,0 21 0,0-1 16,0 1-16,-22 42 31,1 22-31,21-22 0,0 21 0,0 1 16,-21-1-16,0 21 0,21-20 0,-21 20 15,21-20-15,0-1 0,0 0 16,0 1-16,0-1 0,0-21 0,0 21 16,0-20-16,0-1 0,21 0 15,0-21-15,0 0 16,0 0-16,1 0 0,-22-21 15,21 21-15,0-21 0,-21-1 0,0-20 16</inkml:trace>
  <inkml:trace contextRef="#ctx0" brushRef="#br0" timeOffset="23743.46">18203 16171 0,'0'0'0,"-21"0"15,21-21-15,0 0 16,21 0-1,0 21-15,22-21 0,-22 21 16,21-21-16,1-1 0,20 1 16,-21 0-16,22 0 0,-1 0 0,1 0 15,-1-1-15</inkml:trace>
  <inkml:trace contextRef="#ctx0" brushRef="#br0" timeOffset="24087.26">19367 15748 0,'-42'0'16,"21"0"-16,0 0 0,0 0 16,-1 21-16,1 0 0,0 1 15,21 20-15,-21-21 0,21 21 0,-21 1 16,21-1-16,-21 22 0,21-22 16,0 0-16,0 1 0,0-1 15,0-21-15,0 21 0,0-20 0,0-1 16,21 0-16,0-21 0,0 0 15,21 0-15,-20 0 0,20 0 16,0 0-16,1-21 0,-1 0 0,0-1 16,1 1-16,-1-21 0,-21 0 15,21-1-15,-20 1 0,-1 0 0,0-1 16,0 1-16,-21 0 0,0-1 16,0 22-16,0-21 0,0 21 0,0-1 15,21 22 16,0 0-31,1 0 16</inkml:trace>
  <inkml:trace contextRef="#ctx0" brushRef="#br0" timeOffset="24695.74">20151 15706 0,'0'21'47,"0"0"-47,-22 21 0,22-20 0,-21 20 16,21-21-16,0 21 0,0 1 15,-21-1-15,21 0 0,-21 1 0,0-1 16,21-21-16,0 22 0,0-22 16,0 0-16,0 0 0,0 0 15,0-42 16,0-21-31,0 21 16,0-22-16,0 22 0,0-42 16,0 20-16,0 1 0,0 0 0,0-22 15,21 22-15,0-1 0,0 1 16,22 21-16,-22 0 0,21-22 0,0 22 16,1 21-16,-1 0 0,0 0 15,1 0-15,-1 0 0,-21 0 16,22 0-16,-22 21 0,0 1 15,-21-1-15,0 0 0,0 0 16,-21-21-16,0 21 0,-22 0 16,22 1-16,-21-22 0,-1 21 0,-20 0 15,21-21-15,-1 21 0,1-21 16,0 0-16,-1 0 0,1 0 0,21 0 16,0 0-16,-1 0 0,22 21 15,0 0 1,22 1-16,-1-22 15,21 21-15,-21 0 0,0 0 0,1 0 16,20 0-16,-21 1 0,0-1 16,-21 0-16,21 0 0,1 0 15,-22 0-15,21-21 0,-21 22 0,0-1 16,0 0-16,0 0 16,21 0-16,0-21 15,0 0 1,0 0-16,22-21 0,-22 21 15,21-21-15</inkml:trace>
  <inkml:trace contextRef="#ctx0" brushRef="#br0" timeOffset="25011.03">21082 15621 0,'0'0'0,"0"-21"0,0-21 0,0 20 15,0 1-15,0 42 31,0 1-15,0-1-16,-21 0 0,21 0 0,-21 21 16,-1 1-16,22-22 0,-21 42 0,0-20 15,0-1-15,0 22 0,0-22 16,-1 0-16,22 1 0,0-1 0,0 0 16,0 1-16,0-22 0,0 0 15,0 0-15,22 0 0,-22 0 16,42-21-16,-21 0 0,0 0 15,22 0-15,-1 0 0,-21 0 0,43 0 16,-22 0-16,0-21 0,1 21 16,-1-21-16,0 0 0,1 21 0,-1-21 15,0 21-15,-21 0 0,1-21 16</inkml:trace>
  <inkml:trace contextRef="#ctx0" brushRef="#br0" timeOffset="25503.61">18902 17251 0,'0'0'0,"21"-42"0,-21-1 15,0 22-15,0-21 0,0 21 16,-21-1-16,0 1 16,-1 21-16,1 0 0,-21 0 0,21 0 15,-22 21-15,1 1 0,0-1 16,-1 0-16,1 0 0,21 21 0,-21 1 16,20-22-16,1 21 15,0 1-15,0-1 0,21 0 0,0 1 16,0-1-16,0 0 0,0-21 15,21 22-15,0-22 0,22 0 0,-22 0 16,21-21-16,0 0 0,1 0 16,20 0-16,-20 0 0,-1-21 15,21 0-15,-20-21 0,-1 20 0,22-20 16</inkml:trace>
  <inkml:trace contextRef="#ctx0" brushRef="#br0" timeOffset="26731.22">19452 17060 0,'21'-21'0,"-42"42"0,42-84 15,-21 42-15,0 0 16,-21 21 0,0 21-16,0 0 15,0 0-15,-1 21 0,1 1 0,0-1 16,0 0-16,-21 1 0,20-1 16,1 0-16,0 1 0,21 20 0,0-20 15,-21-1-15,21 0 0,0-21 16,0 22-16,0-22 0,0 0 15,21 0-15,0 0 0,0-21 0,22 0 16,-22 0-16,21 0 0,1-21 16,-22 0-16,21 0 0,0 0 0,-20 0 15,20-22-15,0 22 0,-21-21 16,1 21-16,-1-22 0,0 22 16,0-21-16,-21 21 0,0-1 15,0 1-15,0 42 31,0 1-31,-21-22 0,21 21 0,-21 21 16,21-21-16,0 0 0,0 22 16,0-22-16,0 0 0,0 0 15,0 22-15,0-22 0,21 0 16,0 0-16,0-21 0,0 0 16,1 0-16,-1 0 0,0 0 0,0 0 15,21-21-15,-20 0 0,-1 0 16,21-1-16,-21-20 0,0 21 15,1 0-15,-1-22 0,-21 22 16,0-21-16,0 21 0,0 0 16,0-22-16,0 22 0,-21 21 0,-1-21 15,1 21-15,0-21 0,-21 21 16,21 0-16,-1 0 0,1 0 0,0 21 16,0 0-16,21 0 15,0 0-15,0 1 0,0-1 0,0 0 16,0 0-16,21-21 15,0 0-15,0 0 0,22 0 0,-22 0 16,21 0-16,-21 0 16,22 0-16,-1 0 0,0-21 0,1 0 15,-1 0-15,0-1 0,22 1 16,-22 0-16,1 0 0,20 0 0,-21 0 16,-20-1-16,-1 22 0,0-21 15,-42 21 1,0 0-1,-1 21-15,1 1 0,-21-1 16,21-21-16,0 21 0,21 0 0,0 0 16,0 0-16,0 1 0,0-1 15,0 0-15,21-21 0,0 21 0,-21 0 16,42-21-16,-21 21 16,1 1-16,-1-1 0,0-21 15,-21 21-15,0 0 16,-21-21-1,0 0 1,-1 0-16,1 0 0,-21 0 0,21 0 16,0 0-16,-1 0 0,1 0 15,0 0-15,0 0 16,21 21 0,0 0-1,0 1-15,21-22 16,-21 21-16,21-21 0,0 21 15,1-21-15,-1 0 0,0 0 0,21 0 16,1 0-16,-22 0 0,42 0 16,-20 0-16,20 0 0,1-21 0,-1 0 15,-21-1-15,22 1 0,-1 0 16,-20 0-16,-1 0 0,0-22 16,-20 22-16,-1-21 0,0 21 0,-21-22 15,0 1-15,0 21 0,0-21 16,0 20-16,0 1 0,-21 0 0,21 0 15,-21 21-15,-1 0 0,1 0 16,0 0-16,0 0 0,0 21 16,21 0-16,-21 0 0,-1 22 15,1-22-15,21 21 0,0-21 0,0 22 16,0-1-16,0-21 0,0 22 16,0-1-16,0-21 0,0 0 15,0 0-15,21 1 0,1-1 0,-22 0 16,21-21-16,0 0 0,0 0 15,0 0-15,0 0 0,1 0 0,-1 0 16,0-21-16,0 21 0,0 0 16,0 0-16,-21-21 0</inkml:trace>
  <inkml:trace contextRef="#ctx0" brushRef="#br0" timeOffset="26919.11">21336 17611 0,'21'0'0,"-42"0"63,0 0-47,0 0-1,-1 21-15</inkml:trace>
  <inkml:trace contextRef="#ctx0" brushRef="#br0" timeOffset="29283.48">3429 17145 0,'0'0'0,"-21"0"0,-43 0 15,43 0-15,0 0 16,0 0-16,0 0 0,-1 0 16,44 0 15,-1 0-31,21 0 15,22 0-15,-1-21 0,1 21 0,20 0 16,-20-21-16,20 21 0,1 0 16,-21 0-16,20 0 0,-20 0 15,-1 0-15,1 0 0,-1 0 0,-20 0 16,-1 0-16,0 0 0,-21 0 16,1 21-16,-1-21 0,0 0 0,-42 0 46,0 0-30,-1 0-16,1 0 0,-21 0 0,21-21 16,-22 0-16,22 21 0,-21-22 15,21 1-15,-22 21 0,22-21 16,-21 0-16,21 21 0,0-21 0,-1 21 16,1-21-16,42 21 46,1 0-46,-1 0 16,0 0-16,0 0 0,0 0 16,22 0-16,-22 21 0,21-21 15,0 0-15,-20 0 0,20 21 0,0-21 16,-21 21-16,1-21 0,-1 21 16,0 0-16,-21 1 0,0-1 0,0 0 15,0 0-15,-21 21 0,0-20 16,-1 20-16,-20 0 0,0 1 0,-1-22 15,22 21-15,-21 0 0,0 1 16,20-22-16,-20 0 0,21 21 16,0-20-16,21-1 0,-21-21 15,42-21 17,0-1-32,0-20 0,0 21 15</inkml:trace>
  <inkml:trace contextRef="#ctx0" brushRef="#br0" timeOffset="29835.17">5376 16743 0,'-21'0'0,"-21"0"16,21 0-16,-1 0 15,22 21-15,-21 0 0,21 22 16,0-22-16,0 21 0,0 0 0,-21 1 16,21-1-16,0 0 0,0 1 15,0-1-15,-21 0 0,21 1 0,0-1 16,0-21-16,0 0 15,0 22-15,0-22 0,0 0 16,0-42 15,0 0-31,0 0 0,0-22 16,0 22-16,0-21 0,0-1 16,21 1-16,0 0 0,-21-1 0,21 1 15,1 0-15,20-1 0,-21 1 16,21 21-16,-20 0 0,20 21 0,-21 0 15,21 0-15,-20 0 0,20 21 16,-21 0-16,0 0 0,0 22 0,1-1 16,-22-21-16,21 21 15,-21 1-15,0-22 0,0 21 0,0-21 16,0 1-16,0 20 0,-21-21 16,-1 0-16,22 0 0,-21-21 15,42 0 16,1-21-31,-1 21 16,0-21-16</inkml:trace>
  <inkml:trace contextRef="#ctx0" brushRef="#br0" timeOffset="30851.73">6329 16870 0,'0'0'0,"-21"-21"15,-1 21-15,1 0 16,0 0-16,-21 0 0,21 0 16,-1 0-16,1 21 0,-21 0 0,21 21 15,-22-20-15,22 20 0,0 0 16,0 1-16,0-1 0,0 0 0,-1 1 16,22-1-16,0-21 0,0 21 15,0 1-15,0-22 0,0 0 0,22 0 16,-1 0-16,0-21 15,0 0-15,21 0 0,-20 0 0,-1 0 16,21 0-16,-21-21 0,22 0 16,-22 0-16,0 0 0,0-22 0,0 22 15,0 0-15,1-21 0,-22-1 16,0 1-16,0 21 0,0-21 16,0-1-16,0 22 0,0 0 0,0 0 15,0 0-15,0 42 31,0 0-31,0 0 0,0 21 16,0-20-16,0-1 0,0 21 0,0-21 16,0 22-16,0-1 0,0-21 15,0 21-15,0-20 0,0-1 0,0 0 16,21 0-16,0 0 16,0 0-16,0-21 0,0 0 0,1 0 15,-1 0-15,21 0 0,-21 0 16,22-21-16,-22 0 0,21 0 0,-21 0 15,22 0-15,-22-22 0,0 22 16,21-21-16,-21 21 0,-21-22 16,22 22-16,-1-21 0,-21 21 0,0-1 15,0 1-15,21 21 16,-21 21 0,0 1-16,0-1 15,0 0-15,0 0 0,0 0 0,0 0 16,0 1-16,0-1 15,0 0-15,0 0 0,0 0 0,21 0 16,0 1-16,-21-1 0,21-21 16,1 0-16,-1 21 0,21-21 0,-21 0 15,0 0-15,22 0 0,-22 0 16,0-21-16,0 0 0,22 21 0,-22-22 16,-21 1-16,21 0 0,-21 0 15,21 0-15,-21 0 0,0-22 0,0 22 16,0 0-16,0 0 0,0 0 15,0-1-15,-21 22 16,21-21-16,-21 21 16,42 21-1,0-21 1,0 0-16,0 0 0,1 0 16,-1 0-16,0 0 0,0-21 15,0 0-15,0 21 0,1-21 0,-1 21 16,0-21-16,0 21 0,0 0 15,0 0-15,-21 21 16,0 0 0,0 0-16,0 0 0,-21 1 0,21-1 15,-21 0-15,21 0 16,0 0-16,-21 22 0,0-22 0,21 0 16,-21-21-16,21 21 0,0 0 15,0 0-15,0 1 16,0-44 15,0 1-31,0 0 16,21 0-16</inkml:trace>
  <inkml:trace contextRef="#ctx0" brushRef="#br0" timeOffset="31003.64">7493 16806 0,'0'0'0,"-42"-42"16,20 42-1,1 0-15,42 21 47,1-21-47,-1 0 0,0 21 16</inkml:trace>
  <inkml:trace contextRef="#ctx0" brushRef="#br0" timeOffset="31811.67">7874 17230 0,'0'0'0,"21"0"16,0 0-16,22 0 0,-22 0 0,21-21 16,-21 21-16,22-22 0,-22 1 15,21 0-15,-21 0 0,0 0 16,1 0-16,-1 21 0,-21-22 0,0 1 15,0 0-15,-21 21 16,-1 0-16,1 0 0,0 0 0,-21 0 16,21 0-16,-22 21 0,1 0 15,21 1-15,0-1 0,-22 21 0,22-21 16,0 0-16,21 22 16,0-22-16,0 0 0,0 0 0,0 0 0,0 1 15,21-22 1,0 0-16,0 0 0,1 0 0,20 0 15,-21 0-15,21 0 0,-20 0 16,20-22-16,-21 1 0,0 0 0,0 21 16,1-21-16,-1 0 0,0 0 15,-21 42 17,0 0-32,0 0 15,0 0-15,0 0 0,0 22 16,0-22-16,0 21 0,0 22 0,0-22 15,0 22-15,0-22 0,0 21 16,0 1-16,0-1 0,0 1 16,21-1-16,-21 1 0,21-1 15,0 1-15,-21 21 0,0-1 16,0-20-16,0 20 0,0-20 0,0 21 16,0-22-16,0-21 0,-21 22 15,0-22-15,0-21 0,0 1 0,-22-1 16,22 0-16,-21-21 0,0 0 15,-1 0-15,1-21 0,0 0 16,-1-22-16,22 1 0,-21 0 0,21-43 16,21 21-16,0-20 0,0-1 15,0 0-15,0-20 0,0 20 16,42 0-16,-21 1 0,21-1 16,1 0-16,20 22 0,-20-22 0,-1 43 15,21-22-15,-20 22 0,-1 0 16,0-1-16,22 22 0,-22 0 0</inkml:trace>
  <inkml:trace contextRef="#ctx0" brushRef="#br0" timeOffset="33439.62">8932 17272 0,'0'0'0,"0"-21"0,0 0 15,0 0-15,0-1 16,0 1-16,0 0 15,0 0-15,-21 0 0,0 0 0,0 21 16,0 0-16,-1 0 0,1 0 16,0 0-16,0 0 0,-21 0 0,20 21 15,1 0-15,0 0 0,-21 21 16,21-20-16,21-1 0,-22 21 16,22-21-16,0 22 0,-21-22 0,21 0 15,0 21-15,0-21 0,21 1 16,1-22-16,-1 0 0,0 0 15,0 0-15,0 0 0,0 0 16,1-22-16,-1 1 0,0 21 16,21-21-16,-42 0 0,21-21 15,1 20-15,-22 1 0,21-21 0,-21 21 16,0-22-16,0 22 0,0 0 16,0 0-16,0 42 31,0 0-31,0 0 0,0 1 0,0 20 15,0-21-15,0 0 0,21 22 16,0-22-16,0 0 0,-21 0 0,21 0 16,1 0-16,-1 1 0,21-22 15,-21 0-15,0 0 0,1 0 16,20 0-16,-21 0 0,21-22 16,-20 22-16,20-21 0,-21-21 0,21 21 15,-20 0-15,-1-22 0,0 1 16,0 0-16,0-1 0,-21-20 15,21 20-15,-21-20 0,0-1 0,0 1 16,0-1-16,0 22 0,0 0 16,0 21-16,0-22 0,0 22 0,0 63 31,-21-20-31,21 20 16,0 0-16,0 22 0,0-1 0,0-20 15,-21 20-15,21 1 0,0-22 0,0 21 16,0-20-16,0-1 15,21 0-15,0 1 0,-21-22 0,22 0 16,-1 0-16,0 0 0,21 1 16,-21-22-16,1 0 0,20 0 0,-21 0 15,21-22-15,-20 1 0,20 0 16,-21 0-16,0 0 0,22-22 0,-22 22 16,0-21-16,0 21 0,0-22 15,-21 1-15,0 21 0,0 0 16,0 0-16,21 21 0,-21 21 31,0 0-31,0 0 16,0 0-16,0 0 0,0 1 0,0-1 15,0 21-15,0-21 0,0 0 16,0 1-16,0-1 0,22-21 16,-22 21-16,21 0 0,0-21 0,0 0 15,0 0-15,0 0 0,1 0 16,-1 0-16,0 0 0,0-21 0,0 0 15,0 0-15,1-1 0,-1 1 16,0 0-16,0-21 0,0 21 0,0-22 16,1 22-16,-22-21 15,21 21-15,0-1 0,-21 1 0,0 0 16,0 42 0,0 0-16,0 1 15,0-1-15,0 21 0,0-21 16,-21 0-16,21 1 0,0-1 0,0 21 15,0-21-15,0 0 16,0 1-16,21-22 0,0 0 16,0 0-16,0 0 15,1-22-15,-1 1 16,-21 0-16,21 21 0,-21-21 16,0 0-16,0 0 15,0-1-15,0 1 0,0 0 0,-21 0 16,0 0-16,-1 0 0,1-1 15,0 22-15,42 0 63,0-21-63,1 21 0,-1 0 0,0-21 16,0 21-16,0 0 0,0-21 15,1 21-15,-1 0 0,0 0 16,0 0-16,0 0 0,0 21 0,1-21 15,-1 21-15,0 0 0,0 1 16,-21-1-16,0 0 0,0 0 16,0 0-16,0 0 0,0 1 0,21-1 15,-21 0-15,0 0 0,0 0 16,0 0-16,0 1 16,0-1-16,-21-21 0,21 21 15,-21-21-15,0 0 16,0-21-1,21 0-15,0-1 16,0 1-16,0 0 0,0-21 16,0 21-16,0-22 0,21 1 15,0 0-15,0-1 0,0 1 0,0 21 16,22-22-16,-22 22 16,0 0-16,21 0 0,-20 21 0,-1 0 15,0 0-15,0 0 0,0 21 16,0-21-16,1 42 0,-1-20 0,0-1 15,-21 21-15,21-21 0,-21 0 16,21 22-16,-21-22 0,0 21 0,0-21 16,0 1-16,0-1 0,0 0 15,0 0-15,0 0 0,-21 0 16,21 1-16,-21-22 0,0 0 16,0 0-1,-1-22 1,22 1-16,0 0 15</inkml:trace>
  <inkml:trace contextRef="#ctx0" brushRef="#br0" timeOffset="33627.51">10731 16595 0,'0'0'0,"-21"0"0,0 0 0,21-21 15</inkml:trace>
  <inkml:trace contextRef="#ctx0" brushRef="#br0" timeOffset="33859.39">9483 17018 0,'0'0'0,"-22"0"16,1 0-16,0 0 0,0 0 16,21-21-1,0 0-15,21 0 16,0 21-16,0-22 0,22 22 15,-22 0-15,21-21 0,1 21 0,20-21 16,1 21-16,-22-21 0,21 21 0,1-21 16,-1 0-16,-20 21 0</inkml:trace>
  <inkml:trace contextRef="#ctx0" brushRef="#br0" timeOffset="34479.03">12065 16574 0,'0'0'0,"21"-22"0,-21 1 0,0 0 16,-21 42 15,0 0-15,21 1-16,-21 20 0,21 0 0,-22 1 15,1-1-15,21 0 0,0 1 16,-21-1-16,0 21 0,0-20 0,21-1 16,0 0-16,-21 1 0,-1-22 15,22 21-15,-21-21 0,21 1 0,0-1 16,0 0-16,0 0 15,-21-21-15,21-21 32,0 0-32,0 0 15,21-22-15,0 22 0,-21-21 0,22-1 0,-1 1 16,0-21-16,0 20 16,0-20-16,0-1 0,1 22 0,20 0 15,-21-1-15,0 22 0,0 0 16,1 0-16,-1 0 0,0-1 0,0 22 15,-21 22 1,21-1-16,-21 21 0,0-21 0,0 22 16,0-1-16,0 0 0,0 1 15,0-1-15,0 21 0,0-20 0,0-1 16,0-21-16,0 22 0,0-1 16,0-21-16,0 21 0,0-20 0,0-1 15,0 0-15,0 0 16,0 0-16,-21-21 31,0 0-31,0 0 16,-22 0-16,22 0 0</inkml:trace>
  <inkml:trace contextRef="#ctx0" brushRef="#br0" timeOffset="34654.93">11811 17124 0,'0'0'0,"-21"0"0,21-21 15,21 21 1,21 0 0,-21 0-16,1-21 0,20 21 15,0-22-15,22 1 0,-22 21 0,22-21 16,-22 21-16,0-21 0,22 0 16,-22 0-16,0-1 0,1 22 0</inkml:trace>
  <inkml:trace contextRef="#ctx0" brushRef="#br0" timeOffset="34898.98">12594 16785 0,'0'0'0,"0"-21"0,0 0 0,0 0 16,21 0-16,-21-1 0,0 1 16,0 0-16,0 42 15,0 0 1,0 1-16,0-1 0,0 21 16,0 0-16,0 1 0,-21-1 15,21 0-15,0 1 0,0-22 0,0 21 16,-21 1-16,21-1 0,-21-21 15,21 21-15,0-20 0,0-1 0,0 0 16,0 0-16,0 0 16,0-42 15,21 0-15,-21 0-16</inkml:trace>
  <inkml:trace contextRef="#ctx0" brushRef="#br0" timeOffset="35182.83">12615 16849 0,'0'0'16,"0"-21"-16,0-22 0,0 22 0,0-21 0,0 21 16,0-1-16,0 1 15,0 0-15,21 21 0,1-21 16,-1 21-16,0 0 0,21 0 16,-21 0-16,1 0 0,20 0 0,-21 0 15,0 21-15,22 0 0,-22 0 16,0 1-16,-21-1 0,0 0 0,0 21 15,0-21-15,0 1 0,0 20 16,0-21-16,-21 0 0,-22 0 16,22 1-16,0-1 0,-21 0 0,21 0 15,-1-21-15,1 0 0,0 21 16,0-21-16,21-21 31,21 0-15,0 0-16</inkml:trace>
  <inkml:trace contextRef="#ctx0" brushRef="#br0" timeOffset="35475.66">13483 16595 0,'0'0'0,"0"-21"0,0 42 31,-21 0-15,0 0-16,21 0 0,-21 22 16,-1-22-16,22 21 0,-21 0 0,0-20 15,21 20-15,0 0 0,0-21 16,-21 22-16,21-22 0,0 21 0,0-21 16,0 1-16,0-1 0,0 0 0,0 0 15,0 0-15,0 0 16,0 1-16</inkml:trace>
  <inkml:trace contextRef="#ctx0" brushRef="#br0" timeOffset="35728.14">13123 17230 0,'0'0'0,"-21"21"16,-42 0-16,63 0 15,-22 0-15,1 1 0,21-1 16,0 0-16,21 0 16,1 0-16,-1-21 15,21 21-15,0-21 0,1 0 0,-1 0 16,0 0-16,1 0 0,-1 0 16,0 0-16,1 0 0,-22 0 0,21 0 15,-21 0-15,22-21 0,-22 0 16,0 21-16,0-21 0,0 0 0,1 0 15,-22-1-15,21 22 0,-21-21 16,21 0-16,-21 0 0,0 0 0,0 0 16,0-1-16</inkml:trace>
  <inkml:trace contextRef="#ctx0" brushRef="#br0" timeOffset="35982.99">13123 16595 0,'0'0'0,"0"-21"0,-21-22 16,21 22-1,21 21-15,22-21 0,-1 0 0,0 21 16,1-21-16,-1-1 0,21 1 0,-20 21 16,20-21-16,-20 21 15,-1 0-15,0 0 0,1 0 0,-1 0 16,-21 0-16,0 0 0,22-21 15,-22 21-15,0 0 16,0 0 0</inkml:trace>
  <inkml:trace contextRef="#ctx0" brushRef="#br0" timeOffset="36227.85">14372 17272 0,'0'0'15,"-21"0"-15,21 21 0,-21-21 0,42 0 47,0 0-47,0 0 0,0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3:43:29.2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572 0,'-21'0'47,"-1"0"-47,1 0 15,0 0 1,0 0-16,0 0 16,0 0-16,-1 0 0,1 0 15,0 0-15,42 0 63,0 0-48,1 0-15,20 0 0,0 0 16,1 0-16,-1 0 0,0 0 16,1 0-16,20 0 0,-21 0 0,22 0 15,-1 0-15,-20 0 16,20 0-16,1 0 0,-1 0 0,-20 0 15,20 0-15,1 0 0,-22 0 16,21 0-16,-20 0 0,-1 0 0,0 0 16,1 0-16,-1 0 0,0 0 15,-20 0-15,-1 0 0,0 0 16,0 0-16,0 0 0,-42 0 62,0 0-46,0 0-16,0 0 16,-1 21-16</inkml:trace>
  <inkml:trace contextRef="#ctx0" brushRef="#br0" timeOffset="615.64">3725 677 0,'-21'0'0,"0"0"16,21-21-16,-21 21 16,0 0-1,21 21 48,-22-21-63,22 22 0,0-1 15,0 0-15,0 0 0,0 0 16,0 0-16,0 22 16,0-22-16,0 0 0,0 0 0,0 22 0,0-22 15,0 21-15,0-21 0,0 22 16,0-1-16,0 0 0,0 1 15,-21-1-15,21 0 0,0-21 16,0 22-16,-21-1 0,21 0 0,0-20 16,-21 20-16,21-21 0,-21 21 15,21-20-15,0-1 0,-21 21 16,-1-21-16,1 0 0,21 1 0,-21-1 16,0 0-16,-21 0 0,20 0 15,1-21-15,-21 21 0,21-21 0,0 0 16,-22 0-16,22 22 0,0-22 15,-21 0-15,20 0 0,1 0 0,0 0 16,0 0-16,0 0 0,0-22 16,-1 22-16,22-21 0,-21 21 15,0 0-15,21-21 0,-21 21 16,21-21-16,0 0 31,21 0 16,0 21-47,0-22 0,1 22 0</inkml:trace>
  <inkml:trace contextRef="#ctx0" brushRef="#br0" timeOffset="1371.74">4403 1397 0,'0'-21'0,"0"0"15,0-22 1,0 22-16,-22 0 15,22 0-15,-21 21 16,21-21-16,-21 21 16,0 0-16,0 0 15,0 0-15,-1 0 16,1 0-16,0 0 0,0 0 0,0 21 16,0 0-16,-1 0 0,22 0 15,-21 1-15,0-1 0,0 0 0,0 0 16,0 21-16,-1-20 0,1-1 15,0 21-15,21-21 0,0 22 0,-21-22 16,21 21-16,0-21 16,0 22-16,0-22 0,0 0 0,0 0 15,0 0-15,0 0 16,21-21-16,0 0 0,0 0 0,1 0 16,20 0-16,-21 0 15,0 0-15,0-21 0,1 0 0,-1 0 16,0 0-16,0 0 0,0-1 15,0-20-15,1 21 0,-1-21 0,-21 20 16,21-20-16,-21 21 16,21-21-16,-21 20 0,0 1 0,0 0 15,21 0-15,-21 0 0,0 0 0,0-1 16,0 1 0,0 42 15,0 1-31,0-1 0,0 0 15,0 0-15,21 0 0,-21 0 16,0 1-16,0-1 0,0 0 0,0 0 16,22 21-16,-1-42 0,-21 22 15,21-1-15,-21 0 0,21 0 0,0 0 16,0-21-16,-21 21 16,22-21-16,-1 0 0,0 0 0,0 0 15,0 0 1,0 0-16,1 0 0,-1 0 15,0 0-15,-21-21 16,0 0-16,0 0 0,21 21 0,-21-21 16,21 0-16</inkml:trace>
  <inkml:trace contextRef="#ctx0" brushRef="#br0" timeOffset="1711.54">4826 1207 0,'0'0'0,"0"-22"16,21 22 31,-21 22-47,21-1 16,-21 0-16,0 0 0,21 0 15,-21 0-15,22 1 0,-22-1 16,0 21-16,0-21 0,21 0 0,-21 1 15,21-1-15,-21 0 0,21 0 16,-21 0-16,0 0 0,0 1 0,0-1 16,21 0-16,-21 0 15,21-21-15,-21-21 47,0 0-31,22 0-16,-22-1 0,21 1 15</inkml:trace>
  <inkml:trace contextRef="#ctx0" brushRef="#br0" timeOffset="2007.64">5270 1164 0,'-21'0'47,"21"21"-31,-21 1-16,21-1 0,-21 0 15,21 0-15,-21 0 0,21 0 16,0 1-16,-21-1 0,21 0 0,-22 0 16,1 21-16,21-20 0,0-1 15,-21 0-15,21 0 0,-21 21 0,21-20 16,-21-1-16,21 0 0,0 0 15,-21 0-15,21 0 0</inkml:trace>
  <inkml:trace contextRef="#ctx0" brushRef="#br0" timeOffset="2812.39">5778 1334 0,'0'-22'16,"0"1"-16,0 0 0,0 0 16,-21 21-16,21-21 15,-21 0 1,0 21-16,0 0 15,0 0-15,-1 0 16,1 0-16,0 21 16,0-21-16,21 21 0,-21 0 0,0 0 15,-1 0-15,22 1 0,-21-1 16,0 0-16,21 0 0,-21 21 0,21-20 16,0-1-16,0 21 0,-21-21 15,21 0-15,0 22 0,0-22 0,0 0 16,0 0-16,0 0 0,0 1 15,0-1-15,0 0 0,21-21 0,0 21 16,0-21-16,0 0 16,1 0-16,-1-21 15,0 0-15,0 0 0,0-1 0,0 1 16,1 0-16,-1 0 0,0-21 16,0-1-16,0 22 0,0-21 0,-21 21 15,22-1-15,-1-20 0,-21 21 16,0 0-16,0-22 0,21 22 0,-21 0 15,21 0-15,-21 42 47,0 0-47,0 0 16,0 1-16,0-1 0,0 0 16,0 0-16,21 21 0,-21-20 0,21-1 15,1 0-15,-22 21 0,21-21 16,0 1-16,-21-1 0,21 0 0,0-21 15,0 21-15,-21 0 0,22-21 16,-1 0-16,0 0 0,0 0 16,0 0-16,0 0 0,1 0 15,-1 0-15,0-21 16,0 0-16,0 0 16,-21 0-16,21-1 15,1 22-15,-22-21 0</inkml:trace>
  <inkml:trace contextRef="#ctx0" brushRef="#br0" timeOffset="3528.31">7302 1461 0,'-21'0'0,"0"0"16,0 0-16,0 0 15,0 0-15,42 0 63,0 0-63,0 0 16,21 0-16,1 0 0,-22 0 15,42 0-15,-20 0 0,20 0 16,-20 0-16,20 0 0,1 0 0,20 0 15,-20 0-15,-1 0 0,22-22 16,-22 22-16,1 0 0,-1 0 0,1 0 16,-1 0-16,1 0 0,-22 0 15,22 0-15,-22 0 0,0 0 0,1 0 16,-1 0-16,-21 0 0,0 0 16,1 0-16,-1 0 0,0 0 15,-42 0 48,0 0-63,-1 0 0,22-21 15,-21 21-15,0-21 16</inkml:trace>
  <inkml:trace contextRef="#ctx0" brushRef="#br0" timeOffset="4044.13">8530 1207 0,'0'0'0,"-21"0"0,0 0 16,0 0 0,21 21 15,0 0-16,21-21-15,0 21 16,0-21-16,0 21 0,0-21 0,1 0 16,-1 21-16,21-21 0,-21 22 15,0-22-15,22 0 0,-22 21 0,21-21 16,-21 0-16,1 0 0,20 21 16,-21-21-16,0 0 0,0 0 0,1 0 15,-1 21-15,0-21 16,0 0-16,-21 21 15,0 0 1,-21 1 0,0-22-16,21 21 0,-21-21 15,-1 21-15,1 0 0,0-21 16,0 21-16,0 0 0,-22 1 0,22 20 16,0-21-16,-21 0 0,21 0 15,-22 1-15,22 20 0,0-21 0,0 0 16,0 0-16,-1 1 0,22-1 15,-21 0-15,21 0 16,-21 0-16,42-21 31,0 0-15,1 0-16,-22-21 16,21 21-16</inkml:trace>
  <inkml:trace contextRef="#ctx0" brushRef="#br0" timeOffset="5637.21">10604 1672 0,'0'0'0,"-42"21"16,21 1-1,0-22 1,0 0-16,21-22 31,0 1-31,0 0 16,0 0-16,21 0 0,0-22 0,0 22 15,-21-21-15,42 0 0,-20-1 16,-1 1-16,21-22 0,-21 22 16,22-21-16,-1-1 0,0 22 15,-21-22-15,22 1 0,-1 20 0,-21 1 16,22 21-16,-43 0 0,21 0 16,-21-1-16,-21 22 15,-22 0-15,22 22 16,-21-22-16,21 21 0,-22 0 0,1 0 15,21 0-15,-22 0 0,22 22 16,0-22-16,21 0 0,0 0 16,0 0-16,0 1 0,0-1 0,0 0 15,21 0-15,0 0 0,1 0 16,20 1-16,-21-1 0,0 0 16,22 0-16,-1 0 0,-21 0 0,21 1 15,-20-1-15,-1 0 0,21 0 16,-21 0-16,0-21 0,-21 21 0,0 1 15,0-1-15,0 0 0,0 0 16,0 0-16,0 0 0,-21 1 0,0-22 16,0 21-16,-21-21 0,20 0 15,1 0-15,-21 0 0,0 0 0,20 0 16,1 0-16,-21 0 0,21-21 16,0-1-16,-1 1 0,22 0 15,-21 0-15,21 0 0,-21-22 0,21 22 16,0 0-16,0 0 0,0 0 15,0 0-15,21 21 32,0 0-32,-21 21 0,22 0 0,-1 0 15,0 0-15,-21 0 16,21 22-16,0-22 0,-21 0 0,21 0 16,1 0-16,-1 1 0,0-1 15,21-21-15,-21 21 0,1 0 0,-1 0 16,0-21-16,21 0 15,-21 21-15,1-21 0,20 0 0,-21 0 16,21 0-16,-20 0 0,20-21 0,-21 0 16,21 0-16,-20 0 0,20 0 15,-21-1-15,21-20 0,-20 21 0,-1-21 16,0 20-16,0-20 0,0 21 16,0 0-16,-21-22 0,0 22 0,0 0 15,0 0-15,0 0 16,-21 21-1,0 0-15,0 0 16,0 21-16,0 0 16,21 0-16,0 0 15,0 1-15,0-1 0,0 0 0,0 21 16,0-21-16,0 1 0,0-1 16,0 0-16,0 21 0,0-21 0,0 1 15,21-1-15,0 0 16,0-21-16,0 0 0,0 21 0,1-21 15,-1 0-15,0 0 0,21 0 0,-21 0 16,22-21-16,-22 0 0,21 21 16,1-21-16,-1-1 0,-21-20 0,21 21 15,-20 0-15,20-22 0,-21 1 16,0 0-16,0-1 0,1 1 0,-1 0 16,-21-22-16,0 22 15,21-22-15,0 22 0,-21 0 0,21-22 16,-21 22-16,0 21 0,0-22 15,0 22-15,0 0 0,0 0 0,0 0 16,0 0-16,0 42 31,0 0-15,0 0-16,0 0 0,-21 22 0,21-1 16,-21 0-16,21 1 0,0-1 15,0 0-15,0 1 0,0-1 0,-21 21 16,21-41-16,0 20 0,0 0 15,0 1-15,0-22 0,0 21 16,0-21-16,0 22 0,0-22 0,0 0 16,0 0-16,0 0 0,0 0 15,0 1-15,21-1 0,-21 0 16,21-21-16,0 0 0,0 0 16,1 0-16,-1 0 0,0 0 15,0 0-15,0 0 0,0-21 16,1 21-16,-1-21 0,-21-1 0,21 22 15,0-21-15,0 0 0,-21 0 16,21 0-16,-21 0 16,22-1-16,-22 1 0,0 0 0,0 0 0,0 0 15</inkml:trace>
  <inkml:trace contextRef="#ctx0" brushRef="#br0" timeOffset="5911.06">12192 1164 0,'0'0'0,"21"0"31,0 0-31,0 0 16,22-21-16,-22 21 0,0-21 0,21 21 15,-20-21-15,20 21 16,-21 0-16,21-21 0,-20 21 0,-1 0 15,0-22-15,0 22 0,0 0 32,-21-21-1,21 21-31</inkml:trace>
  <inkml:trace contextRef="#ctx0" brushRef="#br0" timeOffset="6527.17">13504 1037 0,'0'0'0,"-21"-21"0,21 0 16,0 0-16,0 0 15,0-1-15,0-20 0,0 21 0,0 0 16,0 0-16,0-22 0,0 22 16,0 0-16,0 0 0,0 0 15,0-1 1,0 44 15,0-1-31,0 0 0,-21 0 16,21 21-16,0-20 0,0 20 15,0 21-15,0-20 0,0 20 0,-21-20 16,21 20-16,-21 1 0,21-1 16,-22-21-16,22 22 0,-21-22 0,21 1 15,0-1-15,-21 0 0,21-21 0,-21 22 16,21-22-16,0 0 0,-21 0 15,21 0-15,-21-21 32,-1 0-32,22-21 0,-21 0 15,0 0-15,21 0 16,-21 0-16</inkml:trace>
  <inkml:trace contextRef="#ctx0" brushRef="#br0" timeOffset="7551.29">13039 1397 0,'-22'0'16,"44"0"31,-1 0-47,0 0 0,21 0 0,-21 0 16,22 0-16,-1-21 0,0 0 15,1 21-15,-1-21 0,22 21 0,-22-22 16,21 1-16,-20 0 0,-1 0 15,22 0-15,-22 0 0,0-1 0,1-20 16,-1 21-16,-21-21 0,0-1 16,22 1-16,-43 21 0,0-22 0,21 22 15,-21-21-15,0 21 0,0 0 16,0-1-16,-21 1 0,-1 21 16,1 0-16,0 0 0,0 0 15,0 0-15,0 0 16,21 21-16,-22 1 0,22 20 15,0-21-15,-21 21 0,21 1 16,-21-22-16,21 21 0,0 1 0,0-1 16,0 0-16,0 1 0,0-1 15,0 0-15,0 1 0,0-22 0,-21 21 16,21 0-16,0-20 0,-21 20 16,21-21-16,0 0 0,0 22 0,0-22 15,-21 0-15,21 0 0,0 0 16,-22-21-16,22 21 0,0-42 31,0 0-15,0 0-16,0-21 0,0 20 15,0 1-15,0 0 0,0 0 16,22 0-16,-1 0 0,0-1 0,0 1 16,0 0-16,0 0 0,1 0 15,-1 21-15,0-21 0,0 21 0,0 0 16,0 0-16,1 0 0,-1 0 15,0 0-15,0 0 0,-21 21 16,21 0-16,-21 0 0,21-21 0,-21 21 16,0 22-16,0-22 15,0 0-15,0 0 0,0 0 0,0 0 0,0 1 16,0-1-16,22 0 16,-22 0-16,0 0 0,0 0 0,21-21 15,0 0-15,-21 22 0,21-22 0,0 0 16,0 0-16,1 0 0,-1 0 15,0 0-15,21-22 0,-21 1 0,22 0 16,-22 21-16,21-21 0,-21 0 16,22 0-16,-22-1 0,0 1 15,21-21-15,-20 21 0,-1 0 0,0-1 16,0 1-16,-21-21 0,0 21 0,21 0 16,-21-1-16,0 1 0,0 0 15,0 0-15,-21 21 16,0 0-16,0 0 15,0 0-15,21 21 16,0 0-16,-22 0 0,1 1 0,21-1 16,0 0-16,0 0 0,0 0 15,0 0-15,0 1 0,0-1 0,0 0 16,0 0-16,0 0 0,0 0 0,0 1 16,0-1-16,21 0 15,1-21-15,-1 0 0,0 0 16,0 0-16,0 0 15,0 0-15,1 0 0,-1 0 16,0 0-16,0-21 0,0 21 16,0-21-16,1 21 0,-1-22 0,0 22 15,-21-21-15,21 21 0,0-21 16,-21 0-16,21 0 16,-21 0-16,22 21 0</inkml:trace>
  <inkml:trace contextRef="#ctx0" brushRef="#br0" timeOffset="8284.29">15917 1207 0,'-21'21'15,"21"-42"17,0-1-32,21 22 0,0-21 0,1 0 15,-1 0-15,0 0 0,0 0 16,21-1-16,-20-20 0,20 21 0,-21-21 16,21-1-16,1 1 0,-22 21 15,0-22-15,21 1 0,-20 21 0,-22-21 16,0 20-16,21-20 0,-21 21 15,0 0-15,0 0 0,0-1 16,0 1-16,-21 21 16,-1 0-16,1 0 0,0 0 15,0 0-15,0 0 16,0 21-16,-1 1 0,22-1 0,-21 0 16,0 21-16,0-21 0,0 43 15,21-22-15,-21 22 0,-1-22 0,22 43 16,-21-22-16,21 1 0,0-1 15,0 1-15,0-1 0,0 22 0,-21-22 16,21 1-16,0 21 0,-21-22 16,21 1-16,0 20 0,0-20 0,-21-1 15,21 1-15,-21-1 0,21-20 16,0 20-16,0-21 0,-22 1 16,22 20-16,-21-42 0,21 22 0,0-1 15,0-21-15,0 22 0,0-22 16,-21-21-16,21 21 0,0 0 0,0-42 31,0 0-31,0 0 16,0-1-16,0-20 0,0 21 0,21-21 15,-21-1-15,0 1 0,21-22 16,1 22-16,-22-21 0</inkml:trace>
  <inkml:trace contextRef="#ctx0" brushRef="#br0" timeOffset="8657.08">16044 1334 0,'0'0'0,"0"-64"16,0 43-16,-21 0 0,21 0 15,0-1-15,0 1 16,0 0-16,21 0 0,0 0 16,22 0-16,-22-1 0,0 22 15,21-21-15,1 21 0,-1 0 0,0-21 16,1 21-16,-1 0 0,0 0 15,1 0-15,-1 0 0,0 21 0,-20 0 16,20 1-16,-21-1 16,-21 0-16,0 21 0,0-21 0,0 1 15,0 20-15,-42-21 0,21 0 16,-22 0-16,22 1 0,-21-1 0,21 0 16,-22 0-16,22-21 0,-21 21 15,21-21-15,-1 0 0,1 0 0,0 0 16,0 0-16,0 0 0,42 0 62,0 0-46,-21-21-16,21 21 0</inkml:trace>
  <inkml:trace contextRef="#ctx0" brushRef="#br0" timeOffset="10259.45">17251 1185 0,'0'0'0,"0"-63"15,0 42-15,0 0 0,0-1 16,0 1-16,0 0 0,-21 0 15,-1 0-15,1 21 0,0 0 16,0 0-16,0 0 0,0 0 16,-1 0-16,1 0 0,0 21 0,0 0 15,0 0-15,0 22 0,-1-22 16,1 0-16,0 21 0,21 1 0,-21-22 16,21 21-16,-21-21 0,21 22 15,0-22-15,0 0 0,0 21 0,0-21 16,0 1-16,0-1 15,0 0-15,21-21 0,0 0 0,0 0 16,0 0-16,1 0 16,-1 0-16,0-21 0,0 0 15,0 21-15,-21-22 0,21 1 0,1-21 16,-1 21-16,0 0 0,0-22 16,0 1-16,-21 21 0,21-22 0,-21 22 15,0 0-15,22 0 0,-22 0 16,21 0-16,-21-1 0,0 1 0,0 0 15,0 42 17,0 0-17,0 1-15,0-1 0,0 0 16,0 0-16,0 0 0,-21 22 16,21-22-16,0 0 0,0 21 0,0-21 15,0 1-15,0-1 0,0 0 16,0 0-16,0 0 0,0 0 0,0 1 15,21-1-15,0-21 16,0 0-16,0 0 0,0 0 16,1 0-16,20 0 0,-21 0 0,0 0 15,0-21-15,1-1 0,20 1 16,-21 0-16,0 0 0,0-21 0,1 20 16,20-20-16,-21 0 0,0-1 15,0-20-15,1-1 0,-1 22 16,-21-21-16,21 20 0,-21-20 15,21 20-15,-21 22 0,0-21 0,0 21 16,0-22-16,0 22 0,0 0 16,0 0-16,0 42 47,0 0-47,0 0 0,0 22 15,0-22-15,0 21 0,-21 1 0,21-1 16,-21 0-16,21 1 0,0-1 15,0 0-15,0 1 0,0-1 0,0-21 16,-21 21-16,21 1 0,0-1 16,0-21-16,0 0 0,0 22 15,0-22-15,0 0 0,0 0 0,0 0 16,21-21-16,0 0 16,0 0-16,0 0 0,0 0 15,1 0-15,-1 0 0,0-21 16,21 0-16,-21 0 0,22 0 0,-22 0 15,21-1-15,-21-20 0,1 0 16,20-1-16,-21-20 0,0 21 0,22-22 16,-22 22-16,0-22 0,-21 22 15,21-22-15,-21 22 0,0 0 0,21 21 16,-21-22-16,0 22 0,0 0 16,0 0-16,0 0 15,-21 21 1,0 0-16,0 21 15,21 0-15,0 0 0,0 0 0,-21 0 16,21 22-16,-22-22 0,22 21 16,0 1-16,0-1 0,-21 0 0,0 22 15,21-22-15,-21 0 0,21 1 16,0-1-16,0-21 0,-21 22 0,21-1 16,0-21-16,-21 21 15,21-20-15,0-1 0,0 0 0,0 0 0,0 0 16,0 0-1,0 1-15,0-44 32,21 1-17,0 0-15,-21 0 0,21 0 16,0 0-16,-21-22 0,21 22 16,1 0-16,-1 0 0,0 0 0,-21-1 15,21 1-15,0 0 0,0 21 16,1-21-16,-1 21 0,0 0 15,0-21-15,0 21 0,0 0 16,1 0-16,-22 21 16,21 0-1,-21 0-15,0 0 0,0 1 0,0-1 16,0 0-16,0 0 0,21 0 16,-21 0-16,0 1 0,0-1 0,0 0 15,21 0-15,0 0 0,0 0 16,1-21-16,-1 0 15,-21 22-15,42-22 0,-21 0 0,0 0 16,1 0-16,-1 0 0,0 0 16,0 0-16,0 0 0,22 0 15,-22-22-15,0 22 0,0-21 16,0 0-16,0 0 0,1 21 0,-1-21 16,0 0-16,-21-1 0,21 1 0,-21 0 15,21 0-15,-21 0 0,0 0 16,0-1-16,21 22 0,-21-21 15,0 0 1,0 0-16,0 0 31</inkml:trace>
  <inkml:trace contextRef="#ctx0" brushRef="#br0" timeOffset="10824.55">17335 931 0,'0'22'16,"22"-22"-1,-1 0-15,0 0 0,0 0 16,0 0-16,22 0 0,-22 0 16,21 0-16,-21 0 0,22 0 0,-22 0 15,21 0-15,-21 0 0,0 0 16,1 0-16,-1 0 0,0 0 16,-21-22-16,21 22 15,-42 0 95,0 0-95,0 0-15,-1 0 16</inkml:trace>
  <inkml:trace contextRef="#ctx0" brushRef="#br0" timeOffset="30647.74">6392 5165 0,'-21'21'31,"21"0"-15,-21-21-1,21 21-15,0 0 31,0 1-15,-21-22 15,21-22 63,0 1-94,21 21 0,0-21 16,0 0-16,0 0 0,1 0 15,-1-22-15,21 22 0,-21-21 0,22-1 16,-1 1-16,0 0 0,1-1 16,-1 1-16,0-21 0,1 20 0,-1 1 15,0 0-15,1-1 0,-1 1 0,-21 21 16,21-22-16,1 1 0,-1 21 15,-21 0-15,22-22 0,-22 22 0,0 0 16,0 0-16,-21 0 16,21 0-16,-42 21 31,0 0-15,0 21-16,0-21 0,-1 21 15,1 0-15,-21 0 0,21 0 0,0 1 16,-1-1-16,1 0 0,0 0 15,0-21-15,0 21 0,21 0 0,0 1 16,-21-22-16,21 21 0,0 0 16,0 0-1,0 0-15,21-21 16,-21 21-16,21-21 0,0 22 16,0-22-16,0 0 0,1 21 15,-1-21-15,0 21 16,0-21-16,-21 21 0,21-21 15,0 21-15,1 0 16,-22 1-16,21-1 0,0 0 16,-21 0-16,0 0 15,0 0-15,0 1 0,0-1 16,0 0-16,0 0 0,-21 0 0,0 0 16,-1 1-16,1-1 15,0 0-15,0 0 0,0 0 0,0-21 16,21 21-16,-22-21 0,1 0 15,0 22-15,0-22 0,0 0 0,0 0 16,-1 0 0,1 0-16,0-22 0,0 1 0,0 21 15,0-21-15,-1 0 0,1 0 16,0 0-16,0-1 0,21-20 0,0 21 16,-21 0-16,21 0 0,-21-1 15,21 1-15,0 0 0,0 0 16,0 0-16,21 21 31,0 0-15,-21 21-16,21-21 0,-21 21 15,0 0-15,21 0 0,0 1 0,-21-1 16,22 0-16,-22 0 16,21 0-16,0 0 0,0 1 0,-21-1 15,21 0-15,0 0 0,1 0 16,-1-21-16,0 21 0,0-21 0,0 0 15,0 22-15,1-22 0,-1 0 16,0 0-16,0 0 0,0 0 0,22 0 16,-22 0-16,0 0 0,0 0 0,0 0 15,22 0-15,-22-22 0,0 1 16,21 21-16,-21-21 0,22 0 0,-22 0 16,0 0-16,21-1 0,-20 1 15,-1 0-15,0 0 0,0 0 16,0-22-16,-21 22 0,0 0 15,21-21-15,-21 21 0,0-1 0,0 1 16,0 0-16,0 0 0,0 0 0,0 0 16,0-1-16,-21 22 15,0 0-15,0 0 16,0 0-16,0 0 16,-1 0-16,1 0 15,21 22-15,-21-1 0,0-21 16,21 21-16,0 0 0,0 0 0,0 22 15,0-22-15,0 0 0,0 21 16,0-21-16,0 1 0,0 20 16,0-21-16,0 0 0,0 22 0,0-22 15,0 0-15,0 0 0,0 0 16,0 0-16,21-21 0,-21 22 0,21-22 16,0 21-16,1-21 0,-1 0 15,0 0-15,0 0 0,0 0 16,0 0-16,1 0 0,-1 0 15,0 0-15,0-21 0,0-1 0,0 22 16,1-21-16,20 0 0,-21 0 0,0-21 16,22 20-16,-22 1 0,0-21 15,21 21-15,-21-22 0,1 1 16,-1 0-16,0 21 0,0-22 16,-21 1-16,21 0 0,0-1 0,1 22 15,-22-21-15,0-1 0,0 1 16,21 21-16,-21-21 0,0-1 0,0 22 15,0-21-15,0 21 0,0-22 16,0 22-16,0 0 0,0 0 0,0 0 16,0-1-16,0 1 15,-21 21-15,-1 21 32,22 1-32,-21-22 0,21 21 15,0 0-15,0 21 0,0-21 16,0 1-16,0-1 0,-21 0 15,21 21-15,0-21 0,0 22 0,-21-22 16,21 21-16,0-21 0,0 22 16,0-22-16,0 21 0,-21-21 0,21 22 15,0-22-15,0 21 0,0-21 0,0 22 16,-21-22-16,21 21 0,0-21 16,0 1-16,0 20 0,0-21 0,0 0 15,0 0-15,0 1 0,0-1 16,0 0-16,0 0 15,0 0-15,0 0 16,21-21-16,-21 22 0,21-22 31,0 0-15,0 0 0,0 0-1,1-22-15,-22 1 0,21 21 16,0-21-16,0 21 15,-21-21-15,21 21 16,-21-21-16,21 21 0,-21-21 16,0-1-16,0 1 15,0 0 1</inkml:trace>
  <inkml:trace contextRef="#ctx0" brushRef="#br0" timeOffset="30975.55">8107 4551 0,'0'-21'15,"21"21"1,21 0-1,-21 0-15,1-21 0,-1 21 0,21 0 16,-21 0-16,0-22 0,1 22 0,20 0 16,-21 0-16,0 0 0,0-21 15,22 21-15,-22 0 0,0 0 16,0 0-16</inkml:trace>
  <inkml:trace contextRef="#ctx0" brushRef="#br0" timeOffset="31686.14">8572 4805 0,'0'0'0,"22"0"0,-22-21 0,0 0 15,21 21-15,-21-22 0,21 1 16,-21 0-16,21 21 16,-21-21-16,0 0 15,0 42 17,0 0-17,0 0-15,0 22 0,0-22 0,0 21 16,0 0-16,0 22 0,-21-22 15,0 22-15,21-1 0,-21-20 16,21 20-16,0 1 0,-22-1 0,22 1 16,-21-1-16,21 1 0,0-1 15,0 22-15,-21-22 0,21 1 0,-21-1 16,21 1-16,-21-1 0,21 1 16,0-22-16,0 22 0,-21-1 0,21-21 15,0 1-15,-22 20 0,22-20 0,0-1 16,0-21-16,0 21 0,0-20 15,0-1-15,0 0 0,-21 0 16,21-42 0,0 0-1,0 0-15,0-22 0,21 22 16,-21-21-16,0-1 0,22 22 0,-1-21 16,-21-22-16,21 22 0,-21 0 15,21-22-15</inkml:trace>
  <inkml:trace contextRef="#ctx0" brushRef="#br0" timeOffset="32091.8">8594 4868 0,'0'-21'0,"0"42"0,0-63 15,0 21-15,0 0 0,0 0 16,0-1-16,0 1 0,21 0 0,0 0 15,0 21-15,0-21 0,22 0 16,-22-1-16,21 1 0,0 21 0,1-21 16,-1 21-16,-21 0 0,22 0 0,-1 0 15,0 0-15,-21 0 0,22 0 16,-22 21-16,0-21 0,0 21 0,-21 1 16,0-1-16,0 0 0,0 0 15,0 0-15,0 22 0,0-22 0,-21 0 16,0 21-16,0-21 0,-22 22 15,22-22-15,-21 0 0,21 0 0,-22 0 16,22 1-16,-21-1 0,21 0 16,0 0-16,-1-21 0,1 0 15,0 21-15,0-21 0,42 0 63,0 0-63,0-21 0,1 21 15,-22-21-15</inkml:trace>
  <inkml:trace contextRef="#ctx0" brushRef="#br0" timeOffset="32643.48">9313 4720 0,'0'0'0,"0"-21"16,0 0-16,0 0 0,0 0 15,0-1-15,0 1 0,21 0 16,1 21-16,-1 0 16,0-21-16,0 21 0,0 0 15,0 0-15,1 0 0,-1 0 16,21 21-16,-21 0 0,0-21 15,1 21-15,-1 1 0,21-1 0,-42 21 16,21-21-16,0 0 0,-21 22 16,0-22-16,0 21 0,0-21 0,0 22 15,0-22-15,-21 0 0,0 21 0,0-20 16,0-1-16,0-21 0,-1 21 16,22 0-16,-21-21 0,0 0 0,0 0 15,21-21 1,0 0-16,0 0 15,0-1-15,0-20 0,0 21 0,0-21 16,0-1-16,0 22 0,0-21 16,21 21-16,-21-22 0,21 22 0,22 0 15,-22-21-15,0 20 0,0 22 16,21-21-16,-20 0 0,-1 0 0,0 21 16,0 0-16,0-21 0,0 21 15,1 0-15,-1 0 0,0 0 16,-21 21 31,0 0-32</inkml:trace>
  <inkml:trace contextRef="#ctx0" brushRef="#br0" timeOffset="33155.71">10350 4572 0,'0'0'0,"-21"0"31,0 0-31,0 0 0,0 0 16,0 0-16,-1 0 15,1 0-15,0 0 0,0 21 16,0 0-16,21 1 0,-21-1 0,21 0 16,-22 0-16,1 21 0,21-20 15,0 20-15,-21 0 0,21-21 0,0 22 16,-21-22-16,21 0 0,0 21 16,0-20-16,0-1 0,0 0 0,21-21 15,0 21-15,0-21 0,1 0 0,-1 0 16,0 0-16,21 0 0,-21 0 15,22 0-15,-22 0 0,21 0 16,-21-21-16,22 0 0,-22 21 16,0-21-16,21-1 0,-20-20 0,-1 21 15,0-21-15,-21 20 0,0-20 0,21 0 16,-21 21-16,0-22 0,0 1 16,0 21-16,-21 0 0,0-1 0,21 1 15,-21 0-15,-1 0 0,1 21 16,0 0-16,0 0 0,0 0 0,0 0 15,-1 0-15,1 0 0,0 21 16,0-21-16,21 21 0,0 0 0,0 1 16,0-1-16,0 0 15,21-21 1</inkml:trace>
  <inkml:trace contextRef="#ctx0" brushRef="#br0" timeOffset="33643.73">11007 4509 0,'0'0'0,"-22"0"32,1 0-32,21 21 15,0 0-15,-21 0 16,21 0-16,-21 0 0,21 22 0,-21-22 16,21 21-16,-21 22 0,21-22 15,0 22-15,-22-1 0,22 1 0,-21-1 16,0 1-16,21-1 0,-21 1 0,21-1 15,0 1-15,-21-1 0,21 1 16,-21 20-16,21-20 0,0 20 16,0-20-16,-22-1 0,22 22 0,-21-21 15,0-1-15,21 22 0,-21-22 16,21 1-16,-21-1 0,0 1 0,21-1 16,-22 1-16,1-22 0,0 22 0,21-22 15,0 0-15,-21-21 0,21 22 16,-21-22-16,21 0 0,0-42 31,21-21-31,0 20 16,0-20-16,0 0 0,1-1 0,-1-20 15,0 21-15,0-22 0</inkml:trace>
  <inkml:trace contextRef="#ctx0" brushRef="#br0" timeOffset="34060">10858 4572 0,'0'0'0,"0"-21"0,0 0 16,0 0-16,0-1 15,0 1-15,22 21 0,-1-21 16,0 21-16,21-21 0,-21 21 16,22 0-16,-1 0 0,-21 0 0,22 0 15,-1 0-15,0 0 0,-21 0 16,22 0-16,-1 0 0,-21 21 0,22-21 16,-22 21-16,0 0 0,-21 1 0,0-1 15,0 0-15,0 0 0,0 0 16,0 0-16,-21 1 0,0-1 0,-22 0 15,22 0-15,-21 0 0,-1 0 16,1 1-16,0-1 0,21 0 16,-22 0-16,1 0 0,21-21 0,0 21 15,-1 1-15,1-22 0,0 21 16,0-21-16,0 21 16,0-21-16,-1 0 15</inkml:trace>
  <inkml:trace contextRef="#ctx0" brushRef="#br0" timeOffset="34731.68">11493 4805 0,'22'0'47,"-1"0"-47,-21-21 0,21 0 0,0 21 16,0-22-16,0 1 15,-21 0-15,22 21 0,-1-21 0,0 0 0,0 0 16,0-22-16,-21 22 16,0 0-16,21 0 0,-21 0 0,0-1 15,0 1-15,0 0 16,-21 21-16,0 0 16,0 0-16,0 0 0,0 0 0,-1 21 15,1 0-15,0 1 0,0-1 16,21 0-16,0 0 0,-21 0 0,21 0 15,0 1-15,0-1 0,0 21 16,0-21-16,0 0 0,0 1 0,0-1 16,0 0-16,21 0 0,0 0 15,-21 0-15,21 1 0,0-1 0,1-21 16,-1 21-16,0-21 0,-21 21 16,21-21-16,0 0 0,0 0 15,-21 21-15,22-21 0,-1 0 16,0-21-1,0 21-15,0-21 16,-21 0-16</inkml:trace>
  <inkml:trace contextRef="#ctx0" brushRef="#br0" timeOffset="35239.15">12128 4530 0,'-21'0'0,"21"-21"0,0-1 31,21 22-31,1 0 16,-1 0-16,0 0 0,0 0 15,0-21-15,0 21 0,1 0 0,-1 0 16,0 0-16,0 0 0,-21 21 15,21 1-15,0-22 0,1 21 16,-1 0-16,-21 0 0,0 0 0,21 0 16,-21 1-16,0-1 0,0 0 15,0 0-15,0 21 0,0-20 0,0-1 16,0 0-16,-21 0 0,21 0 16,-21 0-16,21 1 0,-22-1 0,1-21 15,21 21-15,0-42 31,0 0-31,0-1 0,0 1 16,0 0-16,0 0 0,0-21 16,0 20-16,21-20 0,1 21 0,-1-21 15,-21-1-15,21 22 16,0-21-16,0 21 0,0-1 0,1-20 16,-1 21-16,0 0 0,0 0 0,0-1 15,0 1-15,1 0 16,-1 0-16,0 0 0,0 0 15,-21-1-15,21 22 16,-21-21-16,21 21 0</inkml:trace>
  <inkml:trace contextRef="#ctx0" brushRef="#br0" timeOffset="36736.06">13271 3768 0,'0'0'16,"0"-21"-16,-21-1 0,21 1 15,0 0 1,-21 21-1,0 21 1,21 0-16,0 1 16,0-1-16,-21 0 0,21 0 0,-21 21 15,21 1-15,0-22 0,-22 21 16,1 1-16,21 20 0,-21-21 0,0 1 16,21-1-16,-21 22 0,0-22 15,21 0-15,-22 1 0,1-1 0,21 0 16,0 1-16,-21-22 0,0 21 15,21 0-15,0-20 0,0 20 0,0-21 16,0 21-16,0-20 0,0 20 0,0-21 16,0 0-16,0 0 0,0 1 15,21-1-15,0 0 0,0 0 0,1-21 16,20 0 0,-21 0-16,0 0 0,0 0 0,1 0 15,-1 0-15,0-21 0,0 21 0,0-21 16,22 0-16,-22-1 0,0-20 15,0 21-15,-21 0 0,21 0 0,0-1 16,1 1-16,-22 0 0,0 0 16,21 0-16,0 0 0,-21-1 0,0 1 15,21 0-15,-21 0 0,21 0 16,-21 0 0,0 42 15,0 0-16,0 0-15,0 0 0,0 0 16,0 1-16,0-1 16,0 0-16,0 0 0,0 0 15,21-21-15,1 0 16,-1 21-16,0-21 16,0 0-16,0 0 15,0 0-15,1 0 0,-1-21 16,0 0-16,0 0 15,-21 0-15,21 0 16,-21-1-16,0 1 0,21 21 16,-21-21-16,0 0 15,0 42 48,0 0-63,0 0 15,0 1-15,0-1 0,0 0 16,0 21-16,0-21 0,0 22 0,0-1 16,0 0-16,0 1 15,0-1-15,0 0 0,0 22 0,0-22 0,0 22 16,0-22-16,0 22 0,0-22 16,0 21-16,0-20 0,0 20 15,0 1-15,0-1 0,0 1 0,0-1 16,-21-20-16,21 20 0,-21 1 0,21-1 15,0-21-15,0 22 0,-42 105 16,42-105-16,-21-22 16,21 22-16,0-22 0,0 21 0,-22-20 15,22 20-15,-21-20 0,21-1 16,-21-21-16,21 21 0,0 1 0,-21-22 16,21 0-16,0 0 0,-21 0 0,21 1 15,0-1-15,0 0 16,-21-21-16,-1 0 15,1 0-15,0 0 16,21-21-16,-21 0 16,0 21-16,21-22 0,0 1 15,-21 0-15,-1 0 0,1-21 0,0 20 16,21-20-16,-21 0 0,-21 21 0,20-22 16,1 1-16,-21 0 0,21-22 15,-22 22-15,22 21 0,-21-22 0,21 1 16,0 0-16,-22-1 0,22 1 0,0 0 15,0-1-15,0 1 0,-1 0 16,1-1-16,21 1 0,0 0 16,-21-1-16,21 1 0,0-22 15,0 22-15,0 0 0,0-1 0,21-20 16,0 21-16,1-1 0,20 1 0,0 21 16,1-22-16,-1 1 0,0 21 15,1-21-15,-1 20 0,0 1 0,1 0 16,-1 0-16,0 0 0,1 0 15,-1-1-15,-21 1 0,21 21 0,-20-21 16,-1 0-16,0 21 0,0-21 0,-21 0 16,21 21-16,0 0 31,-21-22-31,-21 1 62,0 21-62,0-21 16</inkml:trace>
  <inkml:trace contextRef="#ctx0" brushRef="#br0" timeOffset="37371.68">12912 4255 0,'0'0'0,"-22"0"0,1 0 16,0 0 15,42 0-16,0 0-15,1 0 0,-1 0 16,21 0-16,22 0 0,-22 0 16,21 0-16,1 0 0,-1 0 0,1-22 15,-1 22-15,22 0 0,-21 0 16,-1 0-16,22 0 0,-22-21 16,1 21-16,20 0 0,-20 0 0,-1 0 15,1 0-15,-22 0 0,22 0 16,-22 0-16,0 0 0,-20 0 0,-1 0 15,0 0-15,0 0 16,-42 0 0,0 0-1,0 0 1,21 21 31,0 1-16,0-1-15</inkml:trace>
  <inkml:trace contextRef="#ctx0" brushRef="#br0" timeOffset="41611.96">1333 4255 0,'0'-22'47,"22"22"-47,-1-21 0,0 0 16,21-21-16,-21 21 0,22-22 16,-22 22-16,21-21 0,-21-1 0,22 22 15,-22-21-15,0 0 0,0 20 16,0-20-16,1 0 0,-1 21 0,-21-22 15,0 22-15,0-21 0,0 21 16,0-1-16,0 1 0,0 0 16,-21 0-16,-1 0 0,1 21 0,0 0 15,-21 0-15,21 0 0,-22 0 16,-20 0-16,20 0 0,1 21 16,-21 0-16,20 0 0,-20 0 15,20 22-15,1-22 0,0 21 16,-1 1-16,22-1 0,-21-21 0,21 43 15,0-22-15,21 0 0,0 1 16,0-1-16,0 0 0,0 1 16,0-1-16,0 0 0,21-21 0,0 22 15,0-22-15,21 21 0,-20-21 16,-1 1-16,21-1 0,-21 21 16,22-21-16,-1 0 0,-21 1 0,21-1 15,-20 0-15,20 0 16,-21 0-16,21 0 0,-20 1 0,-1-1 15,0 0-15,-21 0 0,0 0 16,0 22-16,0-22 0,0 0 16,0 21-16,0 1 0,-42-22 0,20 21 15,1-21-15,-21 22 0,0-22 16,-1 21-16,1-21 0,0 0 16,-1 1-16,1-22 0,-22 0 0,22 0 15,0 0-15,21 0 0,-22-22 16,1 1-16,0 0 0,-1-21 0,22-1 15,-21 1-15,21-21 16,-22 20-16,22-20 0,21 20 16,0 1-16,0 0 0,0 21 0,0-22 15,0 22-15,21 0 0,-21 0 16,21 21-16,1-21 0,-1 21 0,0 0 16,0 0-16,0 0 15,0 0-15,1 0 16,-1 0-16,0 0 0,0 0 15,-21 21-15,21-21 0,0 0 16,1 0-16,-1 21 0</inkml:trace>
  <inkml:trace contextRef="#ctx0" brushRef="#br0" timeOffset="42834.42">1778 4466 0,'0'0'16,"21"0"-16,-42 21 47,21 1-47,0-1 15,-21 0-15,21 0 0,0 0 16,0 22-16,0-22 0,0 21 0,0-21 15,0 22-15,0-22 0,0 21 16,0-21-16,0 22 0,21-22 0,-21 0 16,21 0-16,0 0 0,-21 0 15,21-21-15,1 0 0,-1 0 16,0 0-16,0 0 0,0-21 0,0 21 16,22-21-16,-22-21 0,0 21 15,0-1-15,22-20 0,-22 21 0,0-21 16,21-1-16,-21 22 0,1-21 15,-22 21-15,21-1 0,-21-20 16,0 21-16,21 0 0,-21 0 16,0-1-16,0 1 0,0 42 47,0 1-32,0-1-15,-21 0 0,21 0 16,0 21-16,0-20 0,0 20 0,0 21 15,0-20-15,0 20 0,0 1 16,0-1-16,0 22 0,0-22 0,21 1 16,-21-1-16,21 22 0,-21 0 15,21-22-15,-21 22 0,21 0 16,-21-1-16,0 1 0,0-22 16,0 22-16,0 0 0,0-22 0,0 1 15,-21 20-15,0-20 0,0-1 16,21 1-16,-21-22 0,0 22 0,-1-22 15,1 0-15,0 1 0,21-22 16,-21 21-16,0-21 0,0 1 0,-1-22 16,1 0-16,0 0 0,0 0 0,0 0 15,0 0-15,-22-22 0,22-20 16,0 21-16,-21-21 0,20-1 16,1-20-16,0 20 0,0-20 15,21-1-15,0 1 0,0-1 0,0 1 16,0-1-16,0 1 0,0-22 15,0 22-15,21-22 0,0 0 0,22 1 16,-22-1-16,21 0 0,-21 1 16,22-1-16,-1-21 0,0 22 15,22-1-15,-22-21 0,22 21 0,-1 22 16,-21-22-16,22 22 0,-22 20 16,22-20-16,-22 21 0,0-1 0,-20 22 15,20 0-15,-21 0 0,0 0 16,-21-1-16,-21 44 15,0-22 1,0 21-16,-22 0 0,22 0 16,0 0-16,0 0 0,-21-21 15,20 22-15,1-1 0,0 0 0,21 0 16,0 0-16,0 0 16,21 1-1,0-22-15,1 21 16,20-21-16,-21 0 0,0 21 15,22-21-15,-22 21 0,21-21 0,-21 21 16,0 0-16,1-21 0,-1 22 16,0-1-16,0-21 0,0 21 15,-21 0-15,0 0 0,0 0 16,0 1-16,0-1 0,-21 0 0,0 0 16,0 0-16,0-21 0,-22 21 15,22-21-15,0 0 0,-21 0 0,20 0 16,-20 0-16,21 0 0,0-21 15,-22 0-15,22 0 0,0-21 0,0 20 16,0-20-16,21 21 0,0-21 16,0 20-16,0 1 0,0 0 0,0 0 15,21 0-15,0 21 16,0 0-16,0 0 0,1 0 16,-1 0-16,0 0 15,0 0-15,0 0 16,0 0-16,1 0 0</inkml:trace>
  <inkml:trace contextRef="#ctx0" brushRef="#br0" timeOffset="43251.81">3556 3344 0,'-21'0'16,"0"22"-16,-1-1 0,1 0 16,0 21-16,0-21 0,0 22 0,0-1 15,-1 0-15,1 22 0,-21-1 16,21 1-16,0-1 0,-1 1 0,1 21 15,0-1-15,0 1 0,21-22 16,0 1-16,-21-1 0,21 1 0,0-1 16,0-20-16,0-1 15,0 0-15,0 1 0,0-22 0,0 21 0,0-21 16,0 1-16,0-1 16,0 0-16,0 0 15,-21-21 1,21-21-16,0 0 15,0 0-15,0-1 16,0 1-16,0 0 0,0 0 0,0 0 16</inkml:trace>
  <inkml:trace contextRef="#ctx0" brushRef="#br0" timeOffset="43680.23">3344 4572 0,'0'21'16,"21"-21"-16,-21 21 16,22-21-16,-1 0 15,0 0 1,0 0-16,0 0 0,0-21 16,1 0-16,-1 21 0,21-21 15,-21 0-15,0 0 0,1-1 0,20 1 16,-21 0-16,0-21 0,-21 21 15,0-1-15,21 1 0,-21 0 16,0 0-16,0 0 0,0 0 0,-21 21 16,0 0-16,0 0 15,-21 0-15,20 21 0,1 0 0,-21 0 16,21 0-16,-22 0 0,22 1 16,-21 20-16,21-21 0,0 21 0,-1-20 15,1 20-15,21-21 0,-21 21 16,21-20-16,0-1 0,0 0 0,0 21 15,21-21-15,0 1 0,1-1 16,-1-21-16,0 21 0,0-21 0,21 0 16,-20 0-16,20 0 0,-21 0 15,21 0-15,1-21 0,-22 21 16,21-21-16,-21-1 0,22 1 16,-22 0-16,0 0 0,0 0 0,0 0 15</inkml:trace>
  <inkml:trace contextRef="#ctx0" brushRef="#br0" timeOffset="44403.83">3958 4424 0,'0'0'0,"21"-21"0,-21 42 47,0 0-47,0 0 16,0 0-16,0 1 0,0-1 0,0 0 15,0 0-15,0 0 0,0 0 16,0 1-16,0-1 15,0 0-15,0 0 0,0 0 0,0 0 16,0 1-16,0-1 16,-21-21 15,21-21-31,0-1 16,0 1-16,0 0 0,0 0 15,0 0-15,0 0 0,0-22 0,21 22 16,0 0-16,-21 0 0,22 0 0,-1-1 15,0 1-15,0 0 0,-21 0 16,21 0-16,0 21 0,1-21 16,-1 21-16,0 0 0,0 0 15,0 0-15,-21 21 0,21-21 0,-21 21 16,22 0-16,-22 0 0,21 0 16,-21 22-16,0-22 0,0 0 0,0 0 15,0 22-15,0-22 0,0 0 16,0 0-16,0 0 0,0 0 0,0 1 15,0-1-15,0 0 0,-21-21 16,21 21-16,0-42 47,0 0-47,0 0 0,0-1 16,0-20-16,0 21 0,0 0 15,21-22-15,0 22 0,-21 0 0,21 0 16,0-21-16,0 20 0,1 1 15,20 0-15,-21 0 0,0 0 0,22 21 16,-22-21-16,0 21 0,0 0 16,21 0-16,-20 0 0,-1 0 0,0 0 15,0 21-15,0 0 0,0 0 16,-21 0-16,0 22 0,0-22 0,0 21 16,0 0-16,0-20 0,0 20 0,0 0 15,-21-21-15,21 22 16,0-22-16,0 21 0,-21-21 0,21 1 15,0-1-15,0-42 32,0-1-17,0 1-15,0 0 0,0 0 16,0-21-16</inkml:trace>
  <inkml:trace contextRef="#ctx0" brushRef="#br0" timeOffset="44791.75">3344 3852 0,'0'0'0,"-42"0"15,0 0-15,63 0 32,0 0-32,21 0 0,1 0 15,-1 0-15,21 0 0,1 0 0,-22 0 16,22 0-16,20 0 0,-20-21 16,-1 21-16,1 0 0,-22 0 15,22-21-15,-1 21 0,1 0 0,-1 0 16,1 0-16,-22 0 0,0 0 15,1 0-15,-1 0 0,0 0 0,-20 0 16,-1 0-16,0 0 0,-21 21 31,-21-21-15,21 21 0</inkml:trace>
  <inkml:trace contextRef="#ctx0" brushRef="#br0" timeOffset="45880.09">5503 4657 0,'0'0'0,"21"0"0,-21 21 47,0 0-31,-21-21-16,21 21 0,0 0 16,0 1-1,21-22 1,1 0-1,-1-22-15,0 1 0,0 0 16,0 0-16,0 0 0,-21 0 16,22-1-16,-22 1 0,0 0 15,0 0-15,0 0 0,-22 0 16,1 21-16,0 0 0,0 0 16,0 0-16,0 0 0,-1 0 0,1 21 15,0-21-15,0 21 0,21 0 16,0 0-16,-21 0 0,21 1 0,0-1 15,0 0-15,0 0 0,0 0 16,21 0-16,0-21 16,0 0-16,0 0 0,1 0 15,-1 0-15,21 0 0,-21 0 16,0 0-16,-21-21 0,22 21 0,-1-21 16,0 0-16,-21 0 0,21 21 15,-21-21-15,0-1 0,0 1 0,0 0 16,0 0-16,-21 21 0,0-21 15,0 0-15,-1 21 0,1 0 16,0 0-16,0 0 0,0 0 16,21 21-16,-21 0 0,21 0 15,0 0 1,0 0-16,21-21 16,0 0-16,0 0 15,0 0-15,0 0 16,1 0-16,-1-21 0,0 0 0,0 21 15,0-21-15,-21 0 16,0 0-16,0-1 0,0 1 16,-21 21-1,21-21-15,-21 21 0,0 0 0,0 0 16,-1 0-16,1 0 16,0 0-16,21 21 0,0 0 31,0 1-31,0-1 31,21-21-31,0 0 0,1 0 16,-1 0-16,0 0 0,0 0 0</inkml:trace>
  <inkml:trace contextRef="#ctx0" brushRef="#br0" timeOffset="51131.55">15769 3408 0,'21'0'0,"0"-21"0,1 21 15,-1 0-15,-21-21 0,21 21 16,0-22-16,0 1 0,-21 0 16,21 21-16,-21-21 0,22 21 15,-22-21-15,0 0 16,-22 21 46,1 0-62,0 0 16,21 21-16,-21 0 0,-21 0 0,20 0 16,1 0-16,0 1 0,-21 20 15,21-21-15,-22 21 0,22-20 0,-21 20 16,21 0-16,-22-21 0,22 22 16,-21-1-16,21 0 0,-1 22 0,-20-22 15,21 22-15,0-22 16,0 22-16,-1-1 0,1 1 0,-21-1 15,21 1-15,0-1 0,21 1 16,-22-1-16,22 1 0,-21-22 0,21 21 16,0 1-16,0-22 0,0 22 0,0-1 15,0 1-15,0-22 0,21 22 16,1-22-16,-1 0 0,0 22 0,0-22 16,0-21-16,0 22 0,1-1 15,20-21-15,-21 21 0,21-20 0,-20-1 16,20 0-16,0 0 0,-21 0 15,22 0-15,-22 1 0,21-1 16,-21 0-16,22-21 0,-22 21 0,21-21 0,-21 0 16,22 0-16,-22 21 15,0-21-15,21 0 0,-20 0 0,-1 0 16,0 0-16,21 0 0,-21 0 16,1 0-16,-1 0 0,0 0 15,-42 0 48</inkml:trace>
  <inkml:trace contextRef="#ctx0" brushRef="#br0" timeOffset="54155.8">16425 3852 0,'21'0'63,"-21"-21"-1,22 21-46,-22-21-16,21 21 0,-21-21 16,0 0-16,0 0 0,21 21 15,-21-22-15,0 1 0,21 21 16,-21-21-16,0 0 0,0 0 16,0 0-16,0-1 15,0 1-15,0 0 31,0 0-31,0 42 63,0 0-63,0 0 0,0 1 16,0-1-16,0 0 0,-21 21 15,21-21-15,0 22 0,-21-1 0,21 0 16,0 1-16,0 20 0,0-20 15,-21 20-15,21-21 0,-22 22 0,22-1 16,-21-20-16,21 20 16,0-20-16,0 20 0,-21-21 0,21 1 15,-21-1-15,21 0 0,0-20 16,0 20-16,0 0 0,0-21 0,0 1 16,0-1-16,0 0 0,0 0 15,0 0-15,0 0 0,-21-21 0,21-21 47,0 0-47,0 0 16,0 0-16,0 0 15,0-1-15,0 1 0,0 0 0,0-21 16,21 21-16</inkml:trace>
  <inkml:trace contextRef="#ctx0" brushRef="#br0" timeOffset="54990.83">16997 3789 0,'21'-42'15,"0"42"-15,-21-22 16,0 1-16,-21 21 47,0 21-32,0 1-15,-1-1 16,1 0-16,0 0 0,0 0 16,0 22-16,0-22 0,-22 21 0,1 0 15,0 1-15,-1 20 0,1-20 16,0-1-16,-22 0 0,22 1 0,-22-1 15,22 0-15,0-21 0,-1 22 16,1-22-16,0 0 0,-1 0 16,22 0-16,0 1 0,-21-22 0,42 21 15,-22-21-15,1 0 0,0 0 16,21-21 15,21 21-15,0-22-16,1 1 0,-1 21 15,0-21-15,0 21 0,0-21 0,0 0 16,1 21-16,-1-21 0,0 21 16,0 0-16,0 0 0,0-22 0,1 22 15,-1 0-15,0 0 0,0 0 0,0 0 16,0 0-16,1 0 16,-1 22-16,0-22 0,-21 21 15,21-21-15,0 21 0,0 0 16,-21 0-16,22 0 15,-1 1-15,-21-1 0,21-21 16,-21 21-16,0 0 0,21 0 0,-21 0 16,21 1-16,-21-1 0,0 0 0,0 0 15,21 0-15,-21 0 0,22 1 16,-22-1-16,0 0 0,21-21 16,0 0-16,0 0 0,0 0 15,0 0-15,1-21 16,-1 0-16,0 21 0,0-22 15,0 1-15,0 0 0,1 0 0,-1 0 16,0-22-16,0 22 0,0 0 0,0 0 16,-21 0-16,22 0 0,-1-1 15,-21 1-15,0 0 32</inkml:trace>
  <inkml:trace contextRef="#ctx0" brushRef="#br0" timeOffset="56283.58">17272 4403 0,'0'21'0,"21"-21"31,0 0-15,0 0-16,1 0 15,-1-21-15,0 21 0,0-21 16,0 21-16,0-22 0,1 22 15,-1-21-15,0 0 0,0 21 0,0-21 16,0 0-16,-21 0 0,22-1 16,-22 1-16,0 0 0,0 0 15,0 0-15,0 0 0,0-1 16,-22 22-16,1 0 16,0 0-16,0 0 0,0 0 15,0 0-15,-1 0 0,1 0 16,0 22-16,0-1 0,0 0 0,21 0 15,-21 0-15,-1 0 0,1 1 16,0 20-16,21-21 0,0 21 0,0-20 16,-21 20-16,21-21 0,0 21 15,0-20-15,0-1 0,0 0 0,0 21 16,0-21-16,21 1 0,-21-1 16,21 0-16,0 0 0,1 0 0,-22 0 15,21-21-15,0 22 0,21-22 16,-21 0-16,1 0 0,-1 0 0,21 0 15,-21 0-15,22 0 0,-22 0 16,21-22-16,-21 22 0,22-21 16,-22 0-16,21 0 0,-21 0 0,0 0 15,22-1-15,-22-20 0,0 21 16,0-21-16,0 20 0,1-20 0,-1 0 16,-21 21-16,0-22 0,21 1 15,-21 21-15,21 0 0,-21-1 0,0 1 16,0 0-16,0 42 31,-21 0-31,21 1 16,-21-1-16,21 0 0,0 0 15,0 0-15,0 22 0,0-22 16,0 21-16,-21-21 0,21 0 16,0 1-16,0 20 0,0-21 0,0 0 15,21 0-15,-21 1 16,21-22-16,0 0 0,0 21 0,0-21 15,1 0-15,-1 0 0,21 0 0,-21 0 16,0 0-16,1-21 0,20-1 16,-21 22-16,0-21 0,22 0 0,-22 0 15,0-21-15,0 20 0,0 1 16,0 0-16,-21-21 0,22 21 0,-1-1 16,-21 1-16,0 0 0,0 0 15,21 21-15,-21-21 0,0 0 16,0-1-16,0 1 15,0 42 17,0 1-17,0-1-15,-21 0 0,0 0 0,-1 0 16,22 22-16,-21-22 0,0 21 16,21-21-16,-21 22 0,0-22 0,0 21 15,21-21-15,-22 22 0,22-1 0,-21 0 16,0 1-16,21-1 0,-21 0 15,21 1-15,0-1 0,0 0 16,0 1-16,0 20 0,0-21 16,0 1-16,0-1 0,0 0 0,0 1 15,0-1-15,0 22 0,0-43 0,0 21 16,0 0-16,0 1 0,0-1 16,0 0-16,0 1 0,0-1 0,0-21 15,0 22-15,0-22 0,0 0 0,0 21 16,-21-21-16,0 1 0,-1-1 15,1 0-15,0-21 0,0 0 16,-21 0-16,20 0 0,1 0 16,0 0-16,0 0 0,0 0 15,0 0-15,-1-21 0,1 21 16,0-21-16,0 21 0,0-22 0,0 22 16,-1-21-16,1 21 0,0-21 15,21 0-15,-21 0 0,0 0 16,0-1-1,21 1-15,0 0 0,0 0 16,0 0-16,0 0 0,0-1 16,0 1-16,0 0 15,21 21-15,0-21 0,0 0 0,0 0 16,0-1-16</inkml:trace>
  <inkml:trace contextRef="#ctx0" brushRef="#br0" timeOffset="56911.25">19262 4530 0,'-22'0'16,"1"0"-1,0 0 1,0 0 0,0 0-1,21-21 1,0-1 0,21 1-1,0 21 1,-21 21 15,0 1-31,0-1 0,0 0 16,0 0-16,0 0 31,-21-21-31,21 21 16,-21-21-16,0 0 15,21-21 1,-22 0-16,22 0 15,0 0 1,0 0-16,0-1 0,0 1 16,0 0-16,22 21 15,-1 0-15,-21-21 0,21 21 16,0 0-16,0 0 16,0 0-16,1 0 0,-22 21 0,21 0 15,0-21-15,-21 21 16,21 1-16,-21-1 0,21 0 0,-21 0 15,0 0-15,0 0 0,0 22 0,0-1 16,-21 0-16,-21-20 0,21 20 16,-22 0-16,22 1 0,-21-22 0,21 21 15,-22-21-15,22-21 0,0 0 16,0 0-16</inkml:trace>
  <inkml:trace contextRef="#ctx0" brushRef="#br0" timeOffset="57807.81">19812 3683 0,'0'0'15,"21"-63"1,0 41-16,-21 1 0,0 0 16,21 0-16,-21 0 15,22 21 1,-1 0 0,0 0-16,0 21 0,0 0 15,0 0-15,1 22 0,20-1 0,-21 0 16,21 1-16,1-1 0,-22 21 15,21 1-15,-21-1 0,1 22 0,20-21 16,-21-1-16,0 1 16,-21-1-16,21 1 0,-21-22 0,0 21 15,0-20-15,0-22 0,0 21 0,0 1 16,0-22-16,0 0 0,0 0 16,0 0-16,0 0 0,0 1 15,0-44 1,0 1-16,0 0 15,0 0-15,0 0 0,0-22 16,22 1-16,-22 0 0,21-22 0,0 1 16,0-1-16,0-20 0,0-1 0,22 0 15,-22 1-15,21-1 0,-21 0 16,22 1-16,-1 20 0,-21 1 16,22-1-16,-22 1 0,0 20 15,0 1-15,0 21 0,0-22 0,1 22 16,-1 0-16,-21 0 15,21 21-15,-21 21 47,0 0-47,0 0 0,0 1 16,0-1-16,0 0 16,0 0-16,0 0 0,0 0 15,0 1-15</inkml:trace>
  <inkml:trace contextRef="#ctx0" brushRef="#br0" timeOffset="59866.98">20934 4614 0,'0'0'16,"0"-21"15,0 0-15,0 0-16,0 0 0,0 0 15,21-1-15,0-20 0,-21 0 0,21 21 16,0-43-16,22 22 0,-22-1 16,0 1-16,21 0 0,-20-1 0,20 22 15,0-21-15,-21 21 0,22 0 16,-1-1-16,0 1 0,1 21 0,-22 0 15,21 0-15,-21 0 0,22 21 16,-22 1-16,0-1 0,-21 0 0,0 0 16,21 21-16,-21 1 0,0-22 15,0 21-15,0 1 0,0-22 0,0 21 16,0-21-16,0 0 0,0 1 16,0-1-16,0 0 0,0 0 15,-21-21 1,21-21-1,0 0 1,0 0-16,0-1 0,0 1 16,0 0-16,0 0 0,0-21 0,0-1 15,0 1-15,0 21 0,0-22 16,-21 1-16,21 21 0,-21 0 0,0 0 16,-1-1-16,22 1 0,-21 21 15,0 0-15,0 0 0,0 0 0,0 0 16,-1 0-16,1 0 0,-21 21 15,21 1-15,0-1 0,-1 0 16,1 21-16,0 1 0,0-1 0,0 21 16,0-20-16,-1-1 0,1 0 15,21 22-15,-21-43 0,21 21 0,0 1 16,0-22-16,0 21 0,0-21 16,0 1-16,0-1 0,21-21 0,0 21 15,1-21-15,-1 0 0,0 0 0,0 0 16,0 0-16,0 0 15,1 0-15,-1-21 0,0 0 0,21 21 0,-21-22 16,1 1-16,-1-21 0,0 21 16,0 0-16,0-22 0,0 1 15,1 0-15,-1 20 0,0-20 0,0 0 16,0 21-16,-21-22 0,21 22 16,-21 0-16,22 0 0,-22 0 0,0-1 15,0 44 1,0-1-1,0 0-15,0 0 0,0 0 16,0 22-16,0-22 0,0 21 0,0-21 16,0 22-16,0-1 0,0-21 15,0 21-15,0-20 0,0-1 16,0 21-16,21-21 0,0 0 0,-21 1 16,21-22-16,0 21 0,0 0 15,1-21-15,-1 0 0,0 0 0,21 0 16,-21 0-16,1 0 0,-1 0 0,21 0 15,-21-21-15,22 0 0,-22-1 16,21 1-16,-21-21 0,22 21 0,-22-22 16,21-20-16,-21 21 0,22-22 15,-22 1-15,21-1 0,-21-21 0,22 22 16,-22-1-16,21 1 0,-21-1 16,0 22-16,1-21 0,-1 20 15,0 1-15,-21 0 0,0-1 16,0 1-16,0 21 0,0-22 0,0 22 15,0 0-15,0 0 0,0 0 16,-21 21-16,0 0 16,21 21-16,0 0 15,-22 0-15,22 22 0,-21-22 0,0 21 16,21 0-16,-21 1 0,21 20 16,0-20-16,-21-1 0,0 0 0,21 22 15,-22-22-15,22 22 0,0-22 0,0 0 16,-21 22-16,21-22 0,0 0 15,0 1-15,0-1 0,0 0 16,0-20-16,0 20 0,0 0 16,0-21-16,0 1 0,0-1 0,21 0 15,-21 0-15,22 0 0,-1-21 0,-21 21 16,21-21-16,0 22 0,0-22 16,0 0-16,22 0 0,-22 0 0,0 0 15,0 0-15,22-22 0,-22 1 16,0 21-16,21-21 0,-21 0 0,22 0 15,-22 0-15,0-1 0,0-20 16,22 21-16,-22-21 0,0 20 0,0 1 16,0-21-16,0 21 0,-21 0 0,22-1 15,-22 1-15,21 0 16,-21 42 15,0 0-31,-21 1 16,21-1-16,-22 0 0,22 21 15,0-21-15,0 1 0,0-1 0,0 21 16,-21-21-16,21 0 0,0 1 0,0-1 16,0 0-16,0 0 0,0 0 15,21 0-15,-21 1 0,22-22 16,-1 0-16,0 0 0,0 0 16,0 0-16,22 0 0,-22 0 15,0-22-15,0 1 0,0 21 16,22-21-16,-22 0 0,0-21 15,0 20-15,0 1 0,22 0 0,-22 0 16,0 0-16,-21 0 0,21-1 16,0 1-16,0 0 0,-21 0 15,22 21-15,-22-21 0,0 42 32,0 0-32,0 0 15,0 0-15,-22 1 16,22 20-16,0-21 0,0 0 0,-21 0 15,21 1-15,0-1 0,0 0 16,0 0-16,0 0 0,0 0 16,0 1-16,0-1 0,21 0 15,1-21-15,-22 21 0,21-21 16,0 0-16,21 21 0,-21-21 0,1 0 16,20 0-16,-21 0 0,21 0 15,-20 0-15,20 0 0,-21-21 0,21 21 16,-20-21-16,20 0 0,-21 0 0,21-1 15,-20 1-15,-1-21 0,0 21 16,0-22-16,0 1 0,0 21 0,1-21 16,-1-1-16,0 1 0,-21 21 15,0-22-15,0 22 0,0-21 16,0 21-16,0 0 0,0-1 16,-21 44-1,0-1-15,-1 0 0,22 0 16,-21 0-16,0 0 0,0 22 15,0-22-15,0 21 0,21-21 0,0 22 16,-22-22-16,22 21 0,0-21 16,0 1-16,0-1 0,0 21 0,0-21 15,0 0-15,22 1 0,-1-1 16,0 0-16,0-21 16,0 0-16,0 0 0,1 0 0,-1 0 15,0 0-15,0 0 16,0 0-16,0 0 0,22 0 0,-22-21 15,0 0-15,0-1 0,22 1 0,-22 0 16,0 0-16,21-21 0</inkml:trace>
  <inkml:trace contextRef="#ctx0" brushRef="#br0" timeOffset="60404.01">25082 3217 0,'0'22'16,"22"-22"-16,-1 21 15,0 0-15,0-21 0,0 21 16,0 21-16,1-20 0,20-1 0,-21 21 16,21 0-16,-20 1 0,20-1 15,-21 0-15,21 1 0,-20-1 16,-1 0-16,0 1 0,0-1 0,0 22 16,-21-22-16,0 21 0,0 1 15,0-1-15,0-20 0,0 20 0,0 1 16,0-1-16,0-20 0,0 20 15,0-21-15,-21 1 0,21-1 0,-21 22 16,0-22-16,0 0 0,-1 1 0,1-1 16,-21 0-16,21 1 0,-22-1 15,22 0-15,-21 1 0,0-22 0,-1 21 16,1-21-16,0 22 0,-22-22 16,22 0-16,21 21 0,-22-21 0,1 1 15,0-22-15,20 21 0,1 0 16,-21 0-16,21-21 0,0 0 15,21-21 17,21 0-32,21 0 15,-21-1-15,22-20 0,-22 21 16,21 0-16</inkml:trace>
  <inkml:trace contextRef="#ctx0" brushRef="#br0" timeOffset="60947.7">26289 4445 0,'-21'0'31,"0"21"-31,21 0 15,0 1 1,21-22 31,0 0-47,-21-22 16,0 1-16,21 21 15,-21-21-15,0 0 16,-21 21 31,21 21-47,0 0 15,-21-21-15,21 21 16,0 1 0,0-1-1,0 0 1</inkml:trace>
  <inkml:trace contextRef="#ctx0" brushRef="#br0" timeOffset="61435.41">26247 4932 0,'0'0'0,"0"21"16,21-21 62,0-21-62,0 21-1,-21 21 1,0 0 0,0 0-16,0 1 15,0-1-15,-21-21 0,21 21 16,-21 0-16,0-21 0,21 21 16,-22-21-16,1 21 0,0 1 15,-21-22-15,21 21 0,-1-21 0,1 21 16,-21-21-16,21 21 0,0-21 15,-1 21-15,1-21 0,0 21 0,0-21 16,0 0 47,0 0-63,-1 0 0,1 0 15</inkml:trace>
  <inkml:trace contextRef="#ctx0" brushRef="#br0" timeOffset="62207.48">26247 4530 0,'0'0'0,"0"21"16,21-21 15,0 0-31,0 0 16,0 0-16,0-21 15,-21 0-15,0-1 16,0 1-1,0 0-15,-21 21 16,0 0-16,0 0 16,0 0-16,0 0 15,-1 0-15,22 21 0,-21 0 16,21 1-16,-21-22 16,21 21-16,0 0 15,21-21 1,0 0-16,1 0 15,-1 0-15,0 0 16,-21-21-16,0 0 31,-21 21 16,0 0-31,-1 0-16,1 0 0</inkml:trace>
  <inkml:trace contextRef="#ctx0" brushRef="#br0" timeOffset="70469.87">3641 6964 0,'0'0'0,"0"-21"31,0 0-15,0-1 0,0 1-1,0 0-15,0 0 16,0 0-16,0 0 0,0-1 15,0 1-15,0 0 16,0 0-16,0 0 16,0 0-16,0-1 15,0 1-15,0 0 16,-22 42 46,22 0-62,0 1 16,0-1-16,0 0 0,0 21 0,0-21 16,0 1-16,0 20 0,0-21 15,0 21-15,0 1 0,-21-22 0,21 21 16,0 1-16,0-1 0,-21 0 16,21 1-16,0-1 0,0 0 0,0 1 15,0-1-15,-21 0 16,21 1-16,-21-1 0,21-21 0,0 21 15,0-20-15,0 20 0,0-21 16,-21 0-16,21 0 0,0 1 16,-22-22-1,22-22 17,0 1-17,0 0-15,0 0 16,22 0-16,-22-22 0,21 22 15,0 0-15</inkml:trace>
  <inkml:trace contextRef="#ctx0" brushRef="#br0" timeOffset="71219.37">4445 6710 0,'0'-21'16,"-21"21"15,0 0-31,21 21 16,-22 0-16,1-21 0,0 21 15,0 0-15,0 1 0,0-1 0,-22 21 16,22-21-16,-21 0 0,21 1 16,-22 20-16,1-21 0,21 21 0,-22-20 15,1-1-15,0 21 0,21-21 16,-22 0-16,22 22 0,-21-22 0,21 0 16,-1-21-16,1 21 15,0 0-15,0 1 0,0-22 0,0 21 16,21 0-16,-22-21 15,1 21-15,0-21 16,42 0 31,0 0-47,1 0 16,-1-21-16,0 21 0,0-21 0,0 21 15,0-21-15,1 21 0,-1 0 16,0-22-16,21 22 0,-21 0 0,1-21 15,-1 0-15,0 21 16,0 0-16,21 0 0,-20 0 0,-1 0 16,0 0-16,0 0 15,0 0-15,-21 21 0,21 0 16,-21 1-16,22-1 0,-22 0 16,0 0-16,0 0 0,0 0 0,0 1 15,0-1-15,0 21 0,0-21 0,0 0 16,0 1-16,0-1 0,0 0 15,21 0-15,-21 0 0,21 0 16,-21 1 0,21-22-16,0 0 15,0 0 1,-21-22 0,22 22-1,-22-21-15,0 0 16,0 0-16,0 0 15,0 0-15</inkml:trace>
  <inkml:trace contextRef="#ctx0" brushRef="#br0" timeOffset="71843.47">4741 7303 0,'21'0'15,"1"0"1,-1 0-1,0 0-15,0 0 0,-21-22 16,21 22-16,0-21 0,1 21 16,-1-21-16,-21 0 0,21 0 0,0 21 15,0-21-15,0-1 0,-21 1 16,22 0-16,-22 0 0,21 0 16,-21 0-16,0-1 15,0 1 1,0 0-16,-21 21 15,-1 0-15,1 0 16,0 0-16,0 0 0,0 21 16,21 0-16,-21-21 15,-1 22-15,1-22 0,0 21 0,21 0 16,-21 0-16,0 0 0,0 0 0,21 1 16,-22 20-16,22-21 0,-21 0 15,21 0-15,0 1 0,0 20 0,0-21 16,0 0-16,0 0 0,0 1 15,0-1-15,0 0 0,0 0 0,0 0 16,0 0-16,0 1 0,0-1 16,0 0-16,21-21 0,1 21 15,-1-21-15,-21 21 16,21-21-16,0 0 0,0 0 16,0 0-16,1 0 15,-1 0-15,0-21 16,0 0-16,0 0 0,0 0 15,1-1-15,-1 1 0</inkml:trace>
  <inkml:trace contextRef="#ctx0" brushRef="#br0" timeOffset="73035.78">5524 7006 0,'-21'0'0,"0"0"31,21 21-31,0 1 16,-21-22-16,21 21 0,0 0 15,0 0-15,0 0 0,-21 0 16,21 1-16,0 20 0,-21-21 15,21 0-15,0 0 0,-22 1 0,22-1 16,0 0-16,0 0 0,0 0 16,0 0-16,0 1 0,0-1 15,0 0-15,0 0 0,0 0 0,22-21 16,-1 0-16,0 0 16,0 0-16,0 0 0,0 0 0,1 0 15,-1 0-15,0 0 0,21-21 0,-21 0 16,1 21-16,-1-21 0,21 0 15,-21-1-15,0 1 0,1 0 0,-1 0 16,-21 0-16,21 21 0,0-21 0,-21-1 16,0 1-16,0 0 0,21 21 15,-21-21-15,21 0 0,-21 0 0,0-1 16,22 22-16,-22-21 0,0 0 16,0 0-16,0 0 15,0 42 32,0 0-47,0 0 16,0 0-16,0 1 0,0 20 0,-22-21 15,22 0-15,-21 0 0,21 22 0,0-22 16,0 21-16,-21-21 0,21 22 16,0-22-16,0 21 0,0-21 0,0 22 15,0-1-15,0-21 0,0 22 0,0-22 16,0 21-16,0-21 0,-21 22 15,21-1-15,-21 0 0,21 1 0,0-1 16,0 0-16,-21 1 0,21-1 16,-22 0-16,22 1 0,-21-1 15,21 0-15,0 1 0,0-1 0,-21 0 16,21 1-16,-21-1 0,21-21 0,0 21 16,0-20-16,0-1 0,0 21 15,-21-21-15,21 0 0,0 1 0,0-1 16,-21 0-16,21 0 0,0 0 15,-22 0 1,22 1 0,-21-22-16,0 0 15,0 0 1,0 0-16,0 0 16,-1 0-16,1-22 15,0 1-15,0 0 0,21 0 16,-21 21-16,0-21 0,-1 0 15,1-1-15,21 1 0,-21-21 0,0 21 16,21 0-16,0-1 0,-21 1 0,0 0 16,21-21-16,0 21 0,0-22 15,-22 22-15,22-21 0,0 21 0,0-22 16,0 1-16,0 0 0,0 20 16,0-20-16,0 0 0,22 21 0,-22-22 15,21 22-15,0-21 0,0 21 0,0-1 16,0 1-16,1-21 15,-1 21-15,21 0 0,-21 21 0,0-22 16,1 1-16,-1 0 0,0 0 0,0 21 16,0-21-16,0 21 0,1-21 15,-1 21-15,0-22 0,0 1 16,0 21 0,0 0-1,-21-21-15,22 21 31,-1 0 1</inkml:trace>
  <inkml:trace contextRef="#ctx0" brushRef="#br0" timeOffset="73944.05">7408 7472 0,'-42'0'15,"21"0"1,0 0-16,-1 0 16,1 0-1,0 0 16,42 0 32,0 0-63,1 0 0,-1 0 16,21 0-16,-21-21 0,22 21 15,-1 0-15,0 0 0,22 0 16,-22-21-16,22 21 0,-1 0 0,-21 0 15,22 0-15,-1-22 0,1 22 16,-1 0-16,1 0 0,-1 0 0,1 0 16,-22-21-16,22 21 0,-1 0 0,-20 0 15,-1 0-15,0 0 0,22 0 16,-22 0-16,-21 0 0,22 0 0,-1 0 16,-21 0-16,0 0 0,0 0 15,1 0-15,-1 0 0,0 0 16,-21-21 15,0 0 32,-21 0-48,21 0-15</inkml:trace>
  <inkml:trace contextRef="#ctx0" brushRef="#br0" timeOffset="74636.17">8742 7112 0,'0'0'15,"-21"0"-15,21 21 63,21 0-47,0-21-16,0 22 15,0-1-15,0-21 16,-21 21-16,22-21 0,-1 21 0,0-21 15,0 0-15,0 21 0,0-21 16,1 0-16,-1 21 0,0-21 0,21 0 16,-21 22-16,1-22 0,-1 0 0,0 0 15,0 21-15,0-21 0,0 0 16,1 0-16,-22 21 16,0 0 15,-22-21-16,1 0-15,0 0 0,0 21 16,0 0-16,0-21 0,-1 22 0,1-22 16,0 0-16,-21 21 0,21 0 0,-1-21 15,1 21-15,-21 0 0,21-21 16,-22 21-16,22 1 0,-21-1 0,0 0 16,20 0-16,-20 0 0,21 0 0,-21-21 15,20 22-15,1-1 0,0 0 16,0-21-16,0 21 0,0 0 0,-1-21 15,1 21-15,42-21 94,1-21-78,-1 0 15,0 21-15,-21-21-16,21 0 15</inkml:trace>
  <inkml:trace contextRef="#ctx0" brushRef="#br0" timeOffset="77223.48">10287 7260 0,'21'0'16,"-21"-21"0,0 0-16,0 0 15,21 21-15,-21-21 16,21-1-16,-21 1 0,0 0 16,0 0-16,0 0 15,22 0-15,-22-1 16,0 1-16,21 0 0,-21 0 31,0 42 0,0 0-31,0 0 16,0 1-16,-21 20 0,21-21 16,-22 21-16,1 1 0,21-1 0,0 0 15,0 1-15,-21-1 0,21 0 16,0 1-16,-21-22 0,21 21 0,0 1 15,0-22-15,0 0 0,0 21 16,0-21-16,0 1 0,0-1 16,0 0-1,21-21 1,0 0-16,-21-21 0,21 0 0,1-1 16,-22 1-16,21 0 0,0 0 15,0-21-15,0 20 0,0-20 0,1 0 16,-1-1-16,0 1 0,0 0 0,0-1 15,0 1-15,22 21 0,-22-21 16,0 20-16,0 1 0,0 0 16,1 21-16,-1 0 15,-21 21 1,0 0-16,0 1 16,0 20-16,0-21 15,0 0-15,0 22 0,0-22 0,21 21 16,-21-21-16,0 22 0,0-22 0,0 0 15,0 21-15,21-21 0,0 1 16,-21-1-16,21 0 0,1-21 0,-22 21 16,21-21-16,0 0 0,0 0 0,0 0 15,0 0-15,1 0 16,-1 0-16,0 0 0,0-21 0,21 0 16,-20 0-16,-1-1 0,0 1 15,0 0-15,0 0 0,0-21 0,1 20 16,-1-20-16,0 0 0,-21-1 0,0 22 15,0-21-15,21 0 0,-21 20 16,0 1-16,0 0 0,0 0 0,0 0 16,0 0-16,0 42 47,0 0-47,0 21 15,-21-21-15,21 22 0,0-22 0,0 21 16,-21 1-16,21-1 0,-21-21 0,21 21 15,0 1-15,0-22 0,0 21 16,0-21-16,0 22 0,0-22 0,0 0 16,0 0-16,0 0 0,21 1 15,0-22-15,0 0 0,21 0 16,-20 0-16,-1 0 0,0 0 0,21 0 16,-21-22-16,1 1 0,20 0 0,-21 0 15,21 0-15,-20-22 0,20 22 16,-21-21-16,0 0 0,22-22 0,-22 22 15,0-22-15,0 1 16,-21 20-16,0-20 0,0-1 0,0 22 16,0 0-16,0-22 0,0 22 0,0 0 15,0 20-15,0 1 0,0-21 16,0 21-16,-21 21 16,0 21-1,21 0-15,0 21 0,-21-20 16,21 20-16,0 0 0,0 1 15,0-1-15,0 0 0,-22 1 0,22-1 16,0 21-16,-21-20 0,21 20 0,0-20 16,-21-1-16,21 0 15,0 1-15,0-1 0,0-21 0,-21 0 16,21 22-16,0-22 0,0 0 0,-21-21 16,21 21-16,0 0 15,0-42 1,0 0-1,21 0-15,-21-22 0,21 22 16,0 0-16,-21-21 0,21 21 0,1-1 16,-22-20-16,21 21 0,0 0 15,0 0-15,0-1 0,0 1 0,1 0 16,-1 21-16,0 0 0,0 0 0,0 0 16,0 0-16,1 21 15,-22 0 1,21 1-16,-21-1 15,0 21-15,0-21 0,0 0 0,0 1 16,0 20-16,0-21 0,0 0 0,0 0 16,0 1-16,0-1 0,21 0 15,-21 0-15,21 0 0,0 0 0,0-21 16,1 22-16,-1-22 16,0 0-16,0 0 0,0 0 15,0 0-15,1 0 0,-1-22 0,0 1 16,0 21-16,0-21 0,0 0 15,1-21-15,-1 20 0,-21 1 16,21-21-16,0 21 0,-21-22 0,0 1 16,0 21-16,21-21 0,-21 20 0,0 1 15,21 0-15,-21 0 0,0 0 16,0 42 15,0 0-31,0 0 0,0 0 16,0 1-16,0-1 0,0 0 0,0 21 15,-21-21-15,21 1 0,0-1 16,0 0-16,0 0 0,0 0 0,0 0 16,0 1-16,0-1 0,0 0 15,0 0-15,21-21 16,1 0-16,-1 0 16,0 0-16,0 0 0,0 0 15,0 0-15,-21-21 0,22 21 16,-1-21-16,0 21 0,-21-21 0,0-1 15,21 1-15,-21 0 0,21 0 0</inkml:trace>
  <inkml:trace contextRef="#ctx0" brushRef="#br0" timeOffset="77439.61">12636 6922 0,'0'0'0,"-21"0"16,0 0-16,0 0 31</inkml:trace>
  <inkml:trace contextRef="#ctx0" brushRef="#br0" timeOffset="77983.53">13144 7176 0,'0'0'0,"22"-22"16,-22 1-16,21 0 15,-21 0-15,0 0 16,-21 21 15,-1 0-31,1 0 16,0 21-16,21 0 0,-21 0 15,0 0-15,0 22 0,-1-22 16,22 21-16,-21 1 0,0-1 0,21-21 16,0 21-16,0 1 0,-21-1 0,21-21 15,0 0-15,0 22 0,0-22 16,0 0-16,0 0 0,21 0 0,0-21 16,0 22-16,1-22 0,20 0 0,-21 0 15,21 0-15,-20 0 0,20 0 16,0 0-16,1-22 0,-22 1 0,21 21 15,0-21-15,-20-21 16,20 21-16,-21-1 0</inkml:trace>
  <inkml:trace contextRef="#ctx0" brushRef="#br0" timeOffset="78559.53">13779 6710 0,'0'0'0,"0"-21"15,-21 21 1,0 21-16,21 0 16,-21 0-16,21 0 0,0 1 15,0-1-15,0 0 0,-21 21 16,21-21-16,0 22 0,0-1 16,0-21-16,0 22 0,0-1 0,0 0 15,0 1-15,-21-1 0,21 0 0,0-21 16,0 22-16,0-1 0,-22-21 15,22 0-15,-21 22 0,21-22 0,0 0 16,0 0-16,-21 0 16,21 1-16,0-1 15,-21-21-15,21-21 32,0-1-17,0 1-15,0 0 0,0 0 16,0 0-16,0 0 0,0-1 15,21 1-15,0 0 0,0-21 0,1 21 16,-1-22-16,0 22 0,0 0 16,21 0-16,-20 0 0,-1-1 0,21 1 15,-21 21-15,0 0 0,1 0 0,20 0 16,-21 0-16,0 0 0,-21 21 16,21 1-16,1-1 0,-22 0 0,0 0 15,0 0-15,0 22 0,0-22 16,0 21-16,0-21 0,0 22 0,0-22 15,0 0-15,0 21 0,0-21 16,0 1-16,0-1 0,0 0 16,0 0-16,0 0 0,-22-21 31,22-21-15,0 0-1</inkml:trace>
  <inkml:trace contextRef="#ctx0" brushRef="#br0" timeOffset="79519.57">15049 6816 0,'0'0'0,"0"-21"0,22-1 16,-22 1-16,0 0 0,0 0 0,21-21 15,-21 20-15,0 1 0,0-21 16,0 0-16,0 20 0,0-20 0,0 0 15,0 21-15,0-1 0,0 1 16,0 0-16,0 0 0,0 0 16,-21 21-1,21 21 1,-22 0-16,22 21 0,0-20 0,0 20 16,-21 21-16,21-20 0,0 20 15,0 1-15,0-1 0,0 1 0,0-22 16,-21 22-16,21-1 0,0 1 15,0-1-15,-21-21 0,21 22 0,0-22 16,0 22-16,0-22 0,0 0 0,0 1 16,0-22-16,-21 21 15,21-21-15,0 1 0,-21-1 0,21 0 0,0 0 16,-22-21 0,1 0-1,21-21-15,0 0 0,-21 0 16,21-1-16,0 1 0,-21 0 15,21-21-15,0 21 0,0-22 0,0 22 16,0-21-16,0 21 0,21-22 0,0 22 16,0 0-16,1-21 0,-1 20 15,0 1-15,0 0 0,21 0 0,-20 21 16,20-21-16,0 21 0,1 0 16,-22 0-16,21 0 0,0 0 0,-20 0 15,20 21-15,-21 0 0,21 0 16,-20 0-16,-1 1 0,-21 20 15,0-21-15,0 21 0,0-20 0,0-1 16,0 21-16,-21-21 0,-1 22 0,-20-22 16,21 0-16,-21 21 0,-1-21 15,1 1-15,21-1 0,-22 0 0,1 0 16,0 0-16,-1-21 0,1 21 16,21-21-16,-21 0 0,20 0 0,1 0 15,0 0-15,0 0 0,0 0 16,42-21 15,0 21-31,0 0 0,0-21 16,1 0-16,-1 21 15,0-21-15,0 21 0,0-21 0</inkml:trace>
  <inkml:trace contextRef="#ctx0" brushRef="#br0" timeOffset="80019.81">15515 7154 0,'0'0'0,"0"-21"0,0 0 0,0 0 16,0 0-1,21 21 1,0 0-16,1 0 0,-1-21 15,0 21-15,0 0 0,0 0 0,0 0 16,22 0-16,-22 21 0,0 0 0,0-21 16,22 21-16,-22 21 0,0-20 15,0-1-15,0 21 0,0-21 0,1 22 16,-22-22-16,0 0 0,0 21 16,0-21-16,0 22 0,0-22 15,-22 0-15,22 0 0,-21 22 0,0-43 16,0 21-16,21 0 0,-21 0 15,0-21-15,-1 0 0,22-21 16,0 0 0,0 0-16,0-1 15,0-20-15,0 21 0,0-21 0,0-1 16,22 1-16,-1 21 0,0-22 16,0 1-16,0 21 0,0 0 0,1 0 15,-1-1-15,0 1 0,0 0 0,0 21 16,0-21-16,1 21 15,-1 0-15,0 0 0,0 0 16,0 0-16,0 0 16,1 0-1</inkml:trace>
  <inkml:trace contextRef="#ctx0" brushRef="#br0" timeOffset="80529.58">16658 7070 0,'0'-21'16,"0"-1"0,-21 22-16,0 0 0,0 0 15,-1 0-15,1 0 0,0 22 16,21-1-16,-21 0 0,0 0 15,0 0-15,-1 0 0,1 1 0,0 20 16,21 0-16,-21-21 0,21 22 0,-21-1 16,21-21-16,0 22 0,0-22 15,0 0-15,0 21 0,0-21 0,21-21 16,0 22-16,-21-1 16,21-21-16,22 0 0,-22 0 0,0 0 0,0 0 15,21 0-15,-20 0 0,-1 0 0,21 0 16,-21-21-16,0 21 15,22-22-15,-22 1 0,0 0 0,0-21 16,0 21-16,1-22 0,-1 22 0,-21-21 16,0-1-16,0 1 0,0 0 15,0-1-15,0 1 0,0 21 0,-21 0 16,-1 0-16,1-1 0,0 1 16,-21 0-16,21 21 0,-1 0 0,1 0 15,-21 0-15,21 0 0,0 0 0,-1 21 16,1 0-16,0 1 0,0-1 15,21 0-15,0 0 0,-21 0 0,21 22 16,0-22-16,-21 21 0,21-21 16,0 22-16,0-22 0,0 0 15,0 0-15,21-21 0,0 21 0,0-21 16,0 0-16</inkml:trace>
  <inkml:trace contextRef="#ctx0" brushRef="#br0" timeOffset="81289.14">17251 7070 0,'0'-21'0,"0"42"0,0-64 16,0 22-16,-21 21 31,21 21-16,0 1-15,0-1 16,-22 0-16,22 21 0,0-21 0,0 22 16,-21-1-16,21-21 0,0 22 0,0-1 15,0-21-15,0 21 0,-21-20 16,21 20-16,0-21 0,0 0 0,-21 0 16,21 1-16,0-1 0,0 0 15,21-21 16,0-21-31,0 0 16,1-1-16,-1 1 0,0-21 16,0 21-16,0-22 0,0 22 0,1-21 15,-1 0-15,0-1 0,0 1 16,0 0-16,0 20 0,1 1 0,-1 0 16,-21 0-16,21 0 15,-21 42 1,0 0-16,0 0 15,0 0-15,0 1 16,0-1-16,0 21 0,0-21 0,0 0 16,0 22-16,0-22 0,0 0 0,0 0 15,0 22-15,0-22 0,0 0 16,0 0-16,0 0 0,0 0 16,21 1-16,0-22 0,0 21 15,1-21-15,-1 0 16,0 0-16,21 0 0,-21 0 0,1-21 15,-1-1-15,0 1 0,0 0 16,21 0-16,-20 0 0,-1-22 0,0 22 16,0-21-16,-21 0 0,21-1 15,-21 1-15,21 0 0,-21-1 16,0 22-16,0-21 0,0 21 0,0-1 16,0 1-16,0 0 0,0 0 15,-21 21-15,0-21 0,0 21 16,0 0-16,0 0 15,-1 21 1,22 0-16,-21-21 0,21 21 16,0 0-16,0 1 15,21-22 1,1 21-16,-1-21 0</inkml:trace>
  <inkml:trace contextRef="#ctx0" brushRef="#br0" timeOffset="81847.84">18584 7091 0,'0'0'0,"21"-21"0,-21 0 16,22 21-16,-22-22 0,21 1 16,0 0-16,-21 0 0,0 0 15,-21 21 1,0 0-16,-1 0 15,-20 0-15,21 0 0,0 21 0,0 0 16,-22 0-16,22 0 0,-21 1 16,21-1-16,-22 0 0,22 0 15,0 0-15,0 0 0,0 1 0,-1-1 16,22 0-16,0 0 0,0 0 16,0 0-16,0 1 0,0-1 15,22 0-15,-1-21 16,0 0-16,0 0 0,0 0 15,22 0-15,-22 21 0,0-21 0,21 0 16,-21 0-16,1 0 0,-1 0 0,0 0 16,0 21-16,0-21 0,0 0 15,1 0-15,-1 21 0,-21 1 16,0-1 0,0 0-16,0 0 15,-21-21-15,-1 21 0,1-21 16,0 21-16,0-21 0,-21 22 15,20-22-15,-20 21 0,21-21 0,-21 21 16,20-21-16,1 0 0,-21 21 0,21-21 16,0 0-16,-1 0 0,1 0 15,0 0-15,0 21 0,0-21 0,0 0 16,-1 0-16,1 0 16,21-21-1,0 0 1,0 0-1,0 0-15</inkml:trace>
  <inkml:trace contextRef="#ctx0" brushRef="#br0" timeOffset="82475.24">18627 7345 0,'0'0'0,"0"-21"15,21 21-15,0 0 16,-21-21-16,21 21 0,0 0 16,-21-22-16,21 1 0,1 21 15,-22-21-15,21 0 0,0 0 0,-21 0 16,21-1-16,-21 1 0,21 0 15,-21 0-15,21-21 0,-21 20 0,0 1 16,0 0-16,0 0 0,0 0 16,-21 21-1,0 0-15,0 0 0,0 0 0,0 21 16,21 0-16,-22 0 0,1 0 16,0 1-16,21-1 0,-21 0 15,0 21-15,21 1 0,0-22 16,-21 21-16,21-21 0,0 22 0,-22-1 15,22-21-15,0 0 0,0 22 0,0-22 16,22 0-16,-1 0 0,-21 0 16,21-21-16,0 21 0,21 1 0,-20-22 15,-1 0-15,0 0 0,21 0 16,-21 0-16,1 0 0,-1 0 0,0 0 16,0 0-16,0 0 0,0 0 0,1 0 15,-1 0 1,-21-22-16,21 22 0,-21-21 0,0 0 15,21 0-15</inkml:trace>
  <inkml:trace contextRef="#ctx0" brushRef="#br0" timeOffset="83114.35">19262 7176 0,'-22'-22'16,"1"22"-16,21-21 0,0 0 15,0 0 1,0 0-16,21 21 16,1-21-16,-1 21 15,0 0-15,0 0 0,0 0 16,0 0-16,1 0 0,-1 0 0,0 0 15,0 0-15,0 21 0,0-21 0,1 21 16,-1 0-16,-21 0 0,21 0 16,-21 22-16,21-22 0,-21 0 0,0 21 15,0-20-15,0-1 0,0 21 16,0-21-16,0 0 0,0 1 0,0-1 16,-21 21-16,0-21 15,21 0-15,0 1 0,-21-1 16,21-42 15,0-1-15,0 1-16,0 0 0,0 0 0,21 0 15,0-22-15,0 1 0,-21 0 16,21-1-16,22 1 0,-22 0 0,0-1 16,0 22-16,0-21 0,22 21 0,-22 0 15,0-1-15,0 1 0,0 0 16,0 21-16,1 0 15,-1 0 17,-21 21-17,21-21 17</inkml:trace>
  <inkml:trace contextRef="#ctx0" brushRef="#br0" timeOffset="84807.06">21167 7430 0,'0'0'0,"-22"21"0,1-21 0,0 21 16,21 0-16,-21-21 0,21 21 16,-21-21-16,21 21 15,21-42 32,-21 0-47,0 0 16,21 0-16,0 0 0,-21-1 0,0 1 15,21-21-15,1 21 0,-22-22 16,21 1-16,0 0 0,-21-1 0,0-20 16,21 21-16,0-1 0,0-20 15,-21 20-15,22-20 0,-22-1 16,0 22-16,21-21 0,0 20 0,-21 1 16,0 21-16,0-22 0,0 22 15,21 0-15,-21 42 16,0 0-16,0 1 15,-21-1-15,21 21 0,-21 0 0,0 1 16,-1 20-16,1-20 0,0-1 16,0 21-16,21-20 0,-21 20 0,0 1 15,-1-22-15,22 22 0,0-22 16,0 21-16,0-20 0,0-1 0,0 0 16,0-20-16,0 20 0,0-21 15,0 0-15,0 0 0,0 1 0,22-22 16,-1 0-16,0 0 0,0 0 15,0 0-15,22 0 16,-22 0-16,0 0 0,0-22 0,21 1 16,-20 0-16,20-21 0,-21 21 0,21-1 15,-20-20-15,20 21 0,-21-21 16,0 20-16,0-20 0,1 21 0,-1 0 16,0 0-16,-21-1 0,0 1 15,0 0-15,0 42 31,-21 0-31,21 1 16,-21-1-16,21 0 0,0 21 16,-22-21-16,22 22 0,-21-22 15,21 21-15,0-21 0,-21 1 0,21 20 16,0-21-16,0 0 0,0 0 0,0 1 16,21-1-16,0-21 15,1 0-15,-1 0 0,0 0 0,0 0 16,21 0-16,-20-21 0,20-1 15,-21 22-15,21-21 0,-20 0 0,20 0 16,-21-21-16,0 20 0,-21-20 0,0 21 16,21-21-16,-21-1 15,0 1-15,0 0 0,0-1 0,-21 22 16,21-21-16,-21 21 0,0-1 16,0 22-16,0-21 0,-1 21 0,-20 0 15,21 0-15,0 0 0,0 0 0,-1 0 16,1 21-16,0-21 0,0 22 15,0-1-15,21 0 0,-21 0 16,21 0-16,-22 0 0,22 1 16,0-1-1,0-42 17,0-1-32,0 1 15</inkml:trace>
  <inkml:trace contextRef="#ctx0" brushRef="#br0" timeOffset="85106.89">21145 6900 0,'0'0'0,"-21"0"15,42 0 1,1 0-16,-1 0 0,21 0 15,-21 0-15,22 0 0,-1 0 16,0 0-16,22 0 0,-22 0 16,22-21-16,-22 21 0,21 0 0,1 0 15,-22 0-15,1-21 0,20 21 16,-42 0-16,22 0 0,-22-21 0,0 21 16,0 0-16,0 0 15</inkml:trace>
  <inkml:trace contextRef="#ctx0" brushRef="#br0" timeOffset="86951.24">23453 7070 0,'21'0'0,"0"0"15,-21-21-15,0-1 16,21 22-16,-21-21 0,21 0 15,0 21-15,1-21 0,-22 0 0,21 0 16,0-1-16,0 1 0,21-21 16,-20 21-16,-1-22 0,0 22 15,-21-21-15,21 0 0,0 20 16,-21-20-16,21 21 0,-21 0 0,0-22 16,0 22-16,0 0 0,-21 21 31,0 21-31,0 0 0,0 1 15,0-1-15,-1 21 0,1-21 16,0 22-16,0-1 0,0 0 0,0 22 16,-1-22-16,1 0 15,0 22-15,0-1 0,0-20 0,-22 20 16,22 1-16,0-1 0,0 1 0,-21-22 16,20 22-16,1-22 0,0 0 15,21 1-15,-21-1 0,0-21 0,0 0 16,21 22-16,-22-22 15,1 0-15,0-21 16,0 0-16,0-21 16,21 0-16,0-1 15,-21 1-15,21-21 0,-22 21 0,22-22 16,0 22-16,0-21 0,0 0 16,0-1-16,0 1 0,0 21 0,0-22 15,0 1-15,0 21 0,0 0 16,22 0-16,-22-1 0,21 22 15,0 0-15,-21-21 0,21 21 0,0 0 16,0 0-16,1 0 16,-22 21-16,0 1 0,21-1 0,0 0 15,0 0-15,-21 0 0,0 22 16,21-22-16,0 21 0,1-21 0,-22 22 16,21-22-16,0 21 0,0-21 15,0 0-15,0 22 0,1-22 0,-1-21 16,0 21-16,21 0 0,1-21 0,-22 0 15,21 21-15,22-21 0,-22 0 16,0 0-16,1 0 0,20 0 0,-21-21 16,1 21-16,-1-21 0,0 0 15,-20 0-15,20 0 0,-21-1 16,0-20-16,0 21 0,1-21 0,-22 20 16,0-20-16,0 0 0,0-1 15,0 22-15,0-21 0,0 21 0,0 0 16,0-1-16,-22 1 0,1 21 15,0 0-15,0 0 0,0 0 16,0 0-16,-1 21 0,1 1 0,0-1 16,-21 21-16,21-21 15,-1 22-15,-20-1 0,21-21 0,0 21 16,0 1-16,-1-22 0,22 21 16,0-21-16,0 22 0,0-22 0,0 0 15,0 0-15,0 0 0,22 1 16,-1-22-16,0 0 15,21 0-15,-21 0 0,1 0 0,-1 0 16,21-22-16,-21 1 0,0 21 16,1-21-16,-1 0 0,21 0 0,-21-22 15,-21 22-15,21-21 0,1 21 0,-1-22 16,-21 22-16,0-21 0,0 21 16,21 0-16,-21-1 0,0 1 15,0 42 16,0 1-31,0-1 0,0 0 16,0 0-16,0 0 0,0 22 16,0-22-16,0 0 0,0 0 0,0 0 15,0 0-15,0 1 0,0-1 16,0 0-16,0 0 0,21-21 0,-21 21 16,21-21-16,0 0 0,1 0 15,-1 0-15,0 0 16,0 0-16,0 0 0,0-21 0,1 0 15,-1 21-15,0-21 16,0 0-16,0-22 0,-21 22 0,21 0 16,1-21-16,-22 20 0,0-20 0,21 21 15,0 0-15,-21 0 0,0-1 16,0 1-16,0 0 0,0 42 31,0 0-15,0 1-16,0-1 0,0 21 0,0-21 15,0 0-15,-21 1 0,21 20 16,0-21-16,-21 0 0,21 0 0,0 1 16,0-1-16,0 0 0,0 0 15,0 0-15,21-21 16,0 0-16,0 0 16,0 0-16,0 0 0,22 0 15,-22 0-15,0 0 0,0-21 0,0 21 16,22-21-16,-22 0 0,0 0 15,0-1-15,0-20 0,-21 21 0,22-21 16,-1 20-16,0-20 0,-21 21 0,0-21 16,0 20-16,21 1 0,-21 0 15,0 0-15,0 42 32,-21 0-32,21 0 15,0 22-15,-21-22 0,0 21 16,21-21-16,0 22 0,0-22 15,0 0-15,0 21 0,0-20 0,0-1 16,0 0-16,0 0 0,21-21 16,0 21-16,0 0 0,0-21 0,0 0 15,-21 22-15,22-22 0,-1 0 0,0 0 16,0 0-16,0 0 0,0 0 16,22-22-16,-22 1 0,0 21 0,0-21 15,0 0-15,1 0 0,-1 0 16,0-1-16</inkml:trace>
  <inkml:trace contextRef="#ctx0" brushRef="#br0" timeOffset="87471.96">25654 7154 0,'0'0'0,"-21"0"16,0 0-16,21 22 15,-22-1-15,1 0 16,21 0-16,-21 0 0,21 22 0,0-22 15,-21 0-15,21 21 0,-21-21 0,21 1 16,-21 20-16,21-21 0,0 0 16,0 0-16,0 1 0,0-1 0,0 0 15,0 0-15,-22 0 0,22 0 16,-21-21 0,21-21 15,0 0-31,0 0 15,0 0-15,0 0 0,0-1 0,0 1 16,21-21-16,1 0 0,-1 20 16,-21-20-16,21 21 0,0-21 0,0 20 15,22 1-15,-22-21 0,0 21 16,21 21-16,1-21 0,-22-1 0,21 22 16,0 0-16,1 0 0,-22 0 15,21 22-15,-21-1 0,22 0 16,-22 0-16,0 21 0,0-20 0,-21 20 15,0-21-15,0 21 0,0-20 16,0 20-16,0-21 0,0 0 0,-21 0 16,0 22-16,0-22 0,0-21 15,-1 21-15,1 0 0,21 0 16,-21-21-16,0 0 0,21-21 47,21 0-32,0 0-15,0 0 0</inkml:trace>
  <inkml:trace contextRef="#ctx0" brushRef="#br0" timeOffset="87761.63">26522 7133 0,'0'0'16,"0"-21"-16,-21 21 15,-1 0-15,1 0 16,0 21-16,0-21 0,0 21 16,0 22-16,-1-22 15,1 0-15,21 21 0,-21 1 0,0-1 16,21-21-16,-21 22 0,21-22 0,0 21 16,0-21-16,0 22 0,0-22 15,0 0-15,0 0 0,0 0 0,0 0 16,21-21-16,0 22 0,0-22 15,22 0-15,-22 0 0,0 0 16,0 0-16,0 0 0,0 0 16,1 0-16,20-22 0,-21 1 0,0 0 15</inkml:trace>
  <inkml:trace contextRef="#ctx0" brushRef="#br0" timeOffset="88320.24">26966 6985 0,'0'0'0,"0"-21"0,0 0 16,0 0-16,-21 21 16,0 0-16,0 0 31,21 21-31,-21 0 0,21 0 0,-22 0 16,22 0-16,0 1 0,0 20 15,-21 0-15,0 1 0,21-1 0,-21 0 16,21 1-16,-21-1 0,0 0 0,21 1 15,-22-1-15,1-21 16,21 21-16,0-20 0,-21-1 0,0 0 16,21 0-16,-21 0 0,21 0 0,0 1 15,0-1 1,-21-21-16,21-21 16,0-1-1,0 1-15,0 0 0,0 0 0,21 0 16,0-22-16,-21 22 0,21-21 0,0 21 15,0-22-15,1 22 0,-1 0 16,0 0-16,0 0 0,0 0 0,22 21 16,-22-22-16,0 22 0,0 0 15,21 0-15,-20 0 0,-1 0 16,0 22-16,0-1 0,-21 0 0,21 0 16,-21 0-16,0 22 0,0-22 15,0 0-15,0 21 0,0-21 0,0 22 16,-21-22-16,21 0 0,0 0 15,-21 0-15,0 1 0,0-1 0,21 0 16,-22 0-16,1-21 16,21 21-1,0-42 17,-21 0-17,0 21-15,0-21 16</inkml:trace>
  <inkml:trace contextRef="#ctx0" brushRef="#br0" timeOffset="89203.71">7874 8700 0,'0'0'0,"0"-22"0,0 1 0,0 0 16,0 0-16,0 0 15,0 0-15,-21 21 32,21 21-32,-21 0 0,21 0 15,-22 0-15,22 22 0,-21-1 0,21-21 16,0 21-16,-21 22 0,0-22 15,0 1-15,0-1 0,21 0 0,-22 1 16,1-1-16,0 0 0,21-21 16,-21 22-16,21-22 0,-21 0 15,21 0-15,0 0 0,0 1 0,0-44 47,0-20-47,0 21 0,21 0 16,-21-22-16</inkml:trace>
  <inkml:trace contextRef="#ctx0" brushRef="#br0" timeOffset="89460.56">7662 8700 0,'0'0'15,"0"-22"-15,21-20 16,-21 21-16,0 0 0,22 21 16,-1 0-16,0 0 15,0 21-15,0 0 0,0 0 0,1 22 16,-1-22-16,21 21 0,-21 0 15,22 1-15,-22-1 0,0 0 0,0 1 16,0-1-16,0 0 0,1 1 16,-22-22-16,0 21 0,0-21 0,21 1 15,-21-1-15,0 0 0,0 0 0,0 0 16,21-21 0,-21-21-1,0 0 1,0 0-16,21 0 0,-21-22 0</inkml:trace>
  <inkml:trace contextRef="#ctx0" brushRef="#br0" timeOffset="89723.92">8403 8488 0,'0'0'0,"0"-42"16,-21 63 15,0 0-16,21 0-15,-21 21 0,21-20 0,-22 20 16,1 0-16,21 1 0,-21-1 16,0 0-16,0 22 0,21-22 15,-21 0-15,-1 22 0,1-22 0,21-21 16,0 22-16,-21-22 0,21 21 16,0-21-16,0 1 0,21-44 31,0 1-16,-21 0-15,22 21 0,-1-21 0</inkml:trace>
  <inkml:trace contextRef="#ctx0" brushRef="#br0" timeOffset="90147.68">8572 8848 0,'0'0'0,"0"-21"15,-21 42 16,21 0-31,-21 0 16,0 0-16,21 0 0,-21 1 16,21 20-16,0-21 0,0 0 0,-21 22 15,21-22-15,-22 0 0,22 21 0,0-21 16,0 1-16,0-1 0,0 0 16,0 0-16,22 0 0,-1-21 15,0 0-15,0 0 0,0 0 0,0 0 16,1 0-16,20 0 0,-21 0 15,21-21-15,-20 0 0,-1 0 0,21 0 16,-21-1-16,0 1 0,1 0 16,20-21-16,-42-1 0,0 22 15,0-21-15,0 0 0,0-1 0,0 1 16,-21 0-16,0-1 0,-1 22 16,1-21-16,-21 21 0,21 21 0,0 0 15,-22 0-15,22 0 0,0 0 16,0 21-16,0-21 0,-1 21 0,22 21 15,0-21-15,0 1 0,0 20 0,0-21 16,0 21-16,0-20 0,0-1 16,0 0-16,0 0 0,22-21 15,-1 0-15,0 0 0,0 0 16</inkml:trace>
  <inkml:trace contextRef="#ctx0" brushRef="#br0" timeOffset="90451.62">9377 8467 0,'0'0'0,"0"-21"0,0-1 15,0 1 1,0 42 0,0 1-16,0-1 0,0 0 15,0 0-15,0 21 16,-21 1-16,21-22 0,0 21 0,0 22 15,-22-22-15,22 0 0,-21 1 0,21-1 16,-21 0-16,21 1 0,-21-22 16,21 21-16,0-21 0,0 22 0,0-22 15,0 0-15,0 0 16,21-21 0,0-21-1,0 0-15,-21 0 16,22 0-16</inkml:trace>
  <inkml:trace contextRef="#ctx0" brushRef="#br0" timeOffset="90851.39">9567 8890 0,'0'21'16,"21"-21"-1,1 0 1,-1 0-16,0 0 0,0-21 15,0 0-15,22 21 0,-22-21 16,0 0-16,0-1 0,0 22 0,0-21 16,1 0-16,-22 0 15,0 0-15,0 0 0,0-1 16,-22 22 0,1 0-16,0 0 15,0 0-15,0 22 0,0-1 0,-22 0 16,22 0-16,0 0 0,0 22 15,0-22-15,-1 21 0,22-21 0,-21 22 16,21-1-16,0-21 0,0 0 0,0 22 16,0-22-16,0 0 0,0 0 15,21 0-15,1 0 0,-1-21 0,0 22 16,0-22-16,0 0 0,22 0 0,-22 0 16,21 0-16,-21 0 15,22-22-15,-22 1 0,21 21 0,-21-21 16,0 0-16,1 0 0,-1 0 0,0-1 15,0 1-15,-21 0 0,21 21 16</inkml:trace>
  <inkml:trace contextRef="#ctx0" brushRef="#br0" timeOffset="91156.07">9271 8551 0,'0'0'0,"21"-21"15,0 21 1,0 0-16,1 0 0,20 0 0,-21-21 16,21 21-16,1 0 0,-1 0 15,0 0-15,1 0 0,20-21 0,-20 21 16,-1 0-16,0 0 0,1 0 0,-1 0 15,-21 0-15,0 0 0,0 0 16,1 0-16,-1 0 0,-42 0 47</inkml:trace>
  <inkml:trace contextRef="#ctx0" brushRef="#br0" timeOffset="91799.18">10880 8721 0,'0'0'0,"0"-21"0,21 21 0,-21-22 15,0 44 32,0-1-31,-21-21-16,21 21 0,0 0 15,21-21 32,-21-21-31,0 0 0,0 0-1,-21 21 1,-1 0-1,1 0 1,21 21 0,0 0-16,0 0 15,0 0-15,0 0 16,0 1-16,21-22 16,-21 21-16</inkml:trace>
  <inkml:trace contextRef="#ctx0" brushRef="#br0" timeOffset="92803.12">10943 9186 0,'0'0'0,"-21"22"0,21-1 15,21-21 48,0-21-63,-21-1 16,0 1-16,0 0 15,-21 21 16,0 0-31,0 0 0,0 21 16,-1 0-16,1-21 0,21 22 16,-21-22-16,21 21 0,-21-21 0,21 21 15,0 0 1,21-21 0,0 0-16,0 0 15,1 0-15,-1 0 0,0-21 16,-21 0-16,0 0 15,0-1 1,-21 22 0,0 0-16,-1 0 15,1 0-15,0 0 16,21 22 0,0-1-1,0 0-15,21-21 31,0 0-31,1 0 16,-1 0 0,-21-21-1,0 0-15,0-1 16,-21 22 0,-1 0-16,1 0 15,0 0 16,21 22-15,0-1 0,21-21 202,0 0-186,1 0-17</inkml:trace>
  <inkml:trace contextRef="#ctx0" brushRef="#br0" timeOffset="95399.35">10901 8784 0,'21'0'16,"0"0"15,-21-21 16,-21 21-47,0 0 31,0 0-31,21 21 16,-22-21 0,22 21-16,0 1 0,0-1 15,0 0-15,0 0 16,22 0 15,-1-21-15,0 0-16,0 0 15,-21-21-15,21 0 0,0 0 16,-21 0-16,0-1 16,0 1-16,0 0 15,0 0-15,-21 21 0,0-21 16,0 21-16,0 0 15,0 0-15,-1 21 16,22 0-16,0 0 16,0 0-1,0 1 1,22-22 15,-1 0-15,0 0-16,-21-22 31,-21 22 0,0 0-15,21 22 15</inkml:trace>
  <inkml:trace contextRef="#ctx0" brushRef="#br0" timeOffset="102080.14">12425 8784 0,'0'0'0,"21"0"0,-21 21 0,0 1 16,21-22-16,-21 21 15,21-21 1,-21-21-1,0-1 1,0 1-16,0 0 16,0 0-16,0 0 0,0 0 15,-21-1-15,0 1 16,0 0-16,0 0 0,-1 21 0,22-21 16,-21 21-16,0 0 0,0 0 15,0 0-15,0 0 0,-22 0 0,22 21 16,0 0-16,0-21 0,0 42 15,-1-20-15,1 20 0,0-21 0,0 21 16,0 1-16,21-1 0,-21 0 0,21 1 16,0-22-16,0 21 0,0-21 15,0 22-15,0-22 0,0 0 0,21 0 16,0 0-16,0 1 0,0-22 16,0 21-16,1-21 0,-1 0 15,0 0-15,0 0 0,0 0 16,0-21-16,1-1 0,-1 22 15,0-21-15,21 0 0,-21 0 0,1-21 16,-1 20-16,0-20 0,0 0 16,0 21-16,0-22 0,-21 1 0,0 0 15,22-1-15,-22 1 0,0 21 0,21 0 16,-21-1-16,0 44 31,0-1-15,-21 0-16,21 21 0,-22 1 0,22-22 0,0 21 15,0 0-15,0 1 0,-21-1 0,21 0 16,0-20-16,0 20 16,0-21-16,0 0 0,0 0 0,0 1 15,0-1-15,21-21 16,1 0-16,-1 0 16,0 0-16,0 0 0,0 0 0,0-21 15,1-1-15,-1 1 0,0 0 16,0 0-16,0-21 0</inkml:trace>
  <inkml:trace contextRef="#ctx0" brushRef="#br0" timeOffset="104247.32">13017 8488 0,'0'0'0,"-21"21"46,21 0-46,-21 0 0,21 1 0,-21 20 16,21 0-16,0 1 0,-21-1 16,21 0-16,-21 1 0,-1 20 0,22-21 15,0 1-15,-21-1 0,0 0 0,21-20 16,0 20-16,0-21 0,0 0 16,0 0-16,0 1 15,21-22 1,0 0-1,-21-22-15,22 1 0,-1 0 0,0 0 16,0 0-16,0 0 0,0-1 16,1 1-16,-22 0 0,21 0 0,0 0 15,0 0-15,0 21 0,0 0 16,1 0 0,-22 21-16,0 0 0,0 0 15,0 0-15,0 22 0,0-22 16,0 0-16,0 0 0,0 0 15,0 0-15,0 1 0,21-22 16,0 21-16,0-21 16,0 0-16,0 0 15,1 0-15,-22-21 0,21-1 0,0 22 16,0-21-16,0 0 0,0 0 16,1 0-16,-1-22 0,0 22 0,-21-21 15,21 21-15,-21 0 0,21-22 16,-21 22-16,0 0 0,0 42 31,0 0-31,0 0 16,0 1-16,0 20 0,0-21 0,0 0 15,0 0-15,0 1 0,0 20 16,0-21-16,21 0 0,1 0 16,-1 1-16,0-22 15,0 21-15,0-21 0,0 0 0,1 0 16,-1 0-16,0 0 0,0-21 15,0 21-15,0-22 0,1 1 0,-1 0 16,0 0-16,0 0 0,0 0 16,-21-1-16,0 1 0,21-21 0,-21 21 15,22 0-15,-22-22 0,0 22 0,0 0 16,0 0-16,0 0 0,0 42 47,0 0-47,0 0 0,0 21 15,0-20-15,0-1 0,0 21 0,0-21 16,0 0-16,0 1 0,0-1 16,0 0-16,0 0 0,0 0 0,21 0 15,0 1-15,0-22 0,21 21 0,-20-21 16,-1 0-16,21 0 0,0 0 16,-20 0-16,20 0 0,-21 0 0,21 0 15,1-21-15,-22 21 0,21-22 16,-21 1-16,22 0 0,-22 0 0,0 0 15,0-22-15,0 22 0,1 0 0,-22-21 16,21-1-16,-21 22 16,0-21-16,0 21 0,0 0 0,0-1 15,0 1-15,0 0 0,-21 0 16,-1 21-16,1 0 0,0 0 16,0 0-16,0 0 0,0 21 15,-1-21-15,1 21 0,0 22 16,0-22-16,0 0 0,21 21 0,-21 1 15,21-22-15,-22 21 0,22-21 0,0 0 16,0 1-16,0 20 0,0-21 16,0 0-16,0 0 0,0 1 15,22-22-15,-1 0 0,-21 21 0,21-21 16,0 0-16,0 0 16,0 0-16,1-21 0,-1 21 15,0-22-15,0 1 0,-21 0 0,21 0 16,-21 0-16,21 0 0,-21-1 15,0-20-15,0 21 0,22-21 0,-22 20 16,21-20-16,-21 21 0,21 0 16,-21 0-16,0-1 15,0 44 1,0-1-16,0 0 0,0 0 16,0 0-16,0 0 0,0 22 0,0-22 15,0 0-15,0 21 0,0-20 16,0-1-16,21 0 0,0 0 15,0 0-15,-21 0 0,22-21 0,-1 22 16,0-22-16,0 0 0,0 0 16,0 0-16,1 0 0,-1 0 15,0-22-15,0 1 0,0 21 0,0-21 16,1 0-16,-1 0 0,0 0 16,0-22-16,-21 22 0,21-21 0,0 21 15,-21-22-15,0 22 0,0-21 16,0 21-16,22-1 0,-22 1 0,0 42 47,0 1-47,0-1 0,0 21 0,0-21 15,0 0-15,0 1 0,0-1 0,0 21 16,0-21-16,0 0 16,21 1-16,0-22 0,-21 21 0,21-21 15,0 0-15,0 0 0,1 0 0,-1 0 16,0 0-16,0 0 0,0-21 15,0 21-15,22-22 0,-22 1 0,0 0 16,-21 0-16,21 0 0,0 0 16,1-22-16,-22 22 0,0 0 0,21 0 15,-21-22-15,21 22 0,-21 0 16,0 0-16,0 42 31,0 0-15,0 0-16,0 1 0,-21-1 0,21 21 15,-21-21-15,21 22 0,0-22 0,0 21 16,0 0-16,0 1 0,0-1 16,0 0-16,21 1 0,-21 20 0,21-20 15,-21-1-15,0 21 0,0-20 0,21 20 16,-21 1-16,0-22 0,0 22 16,0-1-16,0-21 0,0 22 0,0-22 15,0 1-15,-21-1 0,0-21 16,0 21-16,-1-20 0,1-1 15,-21 0-15,21 0 0,-22 0 0,22-21 16,-21 0-16,21 0 0,0 0 0,-22-21 16,22 0-16,0 0 0,0 0 0,0-1 15,21 1-15,0-21 0,0 0 16,0 20-16,0-20 0,21 0 0,0-1 16,0-20-16,21 21 0,1-1 15,-1 1-15,0-22 0,1 22 0,-1 0 16,0-22-16,22 22 0,-22 0 0,1-22 15,-1 22-15,0-22 0,1 1 16,-1 20-16,0-20 0,-21 21 16,22-1-16,-22-20 0,0 42 0,0-22 15,0 1-15,-21 21 0,0 0 16,0-1-16,-21 22 16,0 0-16,0 0 0,0 0 15,0 22-15,-1-1 0,22 0 0,0 0 16,-21 0-16,21 0 0,0 1 0,0-1 15,0 0-15,0 0 0,21 0 16,1 0-16,-1 1 0,0-1 0,0 0 16,0 0-16,0 0 15,-21 0-15,22-21 0,-22 22 16,0-1-16,0 0 0,-22-21 16,1 21-1,0-21-15,0 0 0,0 0 0,0 21 16,-1-21-16,1 0 0,0 0 31,21-21-15</inkml:trace>
  <inkml:trace contextRef="#ctx0" brushRef="#br0" timeOffset="106035.36">17230 8636 0,'0'0'0,"21"-21"0,-21 0 0,0 0 0,0-1 16,0 1-16,0 0 15,0 0-15,0 0 0,21 0 0,-21-1 16,21-20-16,-21 21 0,0 0 15,21 0-15,-21 42 32,0 0-32,0 0 15,0 21-15,0 1 0,0-22 16,0 21-16,0 1 0,0 20 16,0-21-16,-21 1 0,21 20 0,0-20 15,0-1-15,-21 0 0,0 1 0,21-1 16,-21 0-16,21-21 0,0 22 15,-22-22-15,22 0 0,-21-21 0,21 21 16,-21-21-16,21-21 31,0 0-31,0-21 0,0 20 16,0-20-16,21 21 0,0-21 16,1-1-16,20 1 0,-21 0 0,21-1 15,-20 22-15,20-21 0,0 21 16,1-1-16,-1 22 0,-21-21 15,21 21-15,-20 0 0,-1 0 0,0 0 16,-21 21-16,21 1 0,-21-1 0,0 0 16,0 0-16,-21 0 0,0 0 15,-22 1-15,1-1 0,21-21 0,-21 21 16,-1 0-16,22-21 0,-21 0 16,21 21-16,-22-21 0,22 0 0,0 0 15,0 0-15,21-21 0,-21 21 16,21-21-16,0 42 47,0 0-32,0 0-15,0 1 0,21-1 0,-21 0 16,21 0-16,-21 0 0,21 0 16,0-21-16,-21 22 0,21-1 0,1 0 15,-1-21-15,0 21 0,0-21 0,0 0 16,0 21-16,22-21 0,-22 0 15,0 0-15,21 0 0,-20 0 0,20 0 16,0-21-16,-21 0 0,22 21 0,-1-21 16,-21 0-16,22-1 0,-22 1 15,21 0-15,-21-21 0,0 21 0,1-1 16,-1-20-16,-21 21 16,21-21-16,-21 20 0,0 1 0,0 0 15,0 0-15,0 0 0,-21 21 0,0 0 16,-1 0-16,1 21 15,21 0-15,-21 0 0,0 0 0,0 22 16,21-22-16,-21 21 0,-1-21 0,22 22 16,-21-22-16,21 0 0,0 0 15,0 0-15,0 1 0,0-1 0,0 0 16,21-21-16,1 0 0,-1 21 16,0-21-16,0 0 0,21 0 0,-20 0 15,-1 0-15,21 0 0,0-21 0,-20 0 16,20 21-16,0-21 15,-21-1-15,22 1 0,-22 0 0,0 0 16,0-21-16,0 20 0,1 1 0,-1-21 16,-21 21-16,0 0 0,21-1 15,-21 1-15,0 42 32,0 1-32,0 20 15,0-21-15,-21 0 0,21 0 0,0 1 16,0 20-16,0-21 0,0 0 15,0 0-15,21 1 16,0-22-16,0 0 0,22 21 0,-22-21 16,0 0-16,21 0 0,-21 0 15,22 0-15,-1-21 0,-21 21 0,22-22 16,-22 1-16,21 0 0,-21 0 0,0 0 16,1 0-16,-1-22 0,0 22 15,0 0-15,-21-21 0,0 20 0,0 1 16,0 0-16,21 0 0,-21 0 15,0 42 17,0 0-17,0 0-15,0 0 0,0 1 16,0-1-16,0 21 0,0-21 0,0 22 16,0-1-16,0-21 0,0 21 15,0 1-15,0-1 0,0 0 0,0 22 16,0-22-16,0 1 0,0 20 15,-21-21-15,21 22 0,0-1 0,0 1 16,0-1-16,0-20 0,0 20 0,0 1 16,-21-22-16,21 22 0,-21-22 0,21 21 15,0-20-15,-21-1 0,-1 0 16,22 1-16,-21-22 0,21 21 0,-21-21 16,21 22-16,0-22 0,0 0 0,-21-21 15,21 21-15,-21-21 16,21-21-1,0 0-15,0 0 16,0 0-16,0-22 0,0 22 0,0-21 16,0 21-16,0-22 0,0 1 15,-21-22-15,21 22 0,0-21 0,0 20 16,0-20-16,0-1 0,0 1 0,0-1 16,0 22-16,21-22 0,-21 1 15,21 21-15,0-1 0,0 1 0,0-22 16,1 22-16,-1 0 0,0 21 15,0-22-15,0 1 0,0 21 16,22-22-16,-22 22 0,0 21 0,0-21 16,0 21-16,1 0 0,-1 0 0,0 0 15,-21 21 1,21-21-16</inkml:trace>
  <inkml:trace contextRef="#ctx0" brushRef="#br0" timeOffset="109047.4">20383 9123 0,'0'0'0,"-21"21"0,0-21 15,21 21-15,-21-21 16,0 0 0,21-21-1,0 0-15,0 0 16,0 0-16,21-22 15,21 22-15,-21-21 0,22-1 0,-22 1 16,42 0-16,-20-22 0,-1 22 0,22-22 16,-1 22-16,-21-21 0,1 20 15,20 1-15,-42 21 0,22-22 0,-22 22 16,-21 0-16,-21 21 16,0 0-16,-1 0 0,-20 21 15,0 0-15,-1-21 0,1 22 0,21-1 16,-21 0-16,20 0 0,1-21 15,0 21-15,21 0 0,0 1 0,0 20 16,0-21-16,21 0 0,0 0 16,1 22-16,-1-22 0,21 21 15,-21-21-15,0 22 0,22-22 0,-22 0 16,0 21-16,0-20 0,0-1 16,-21 0-16,0 0 0,0 0 0,0 0 15,0 1-15,-21-22 0,0 0 16,0 0-16,0 0 0,-22 0 15,22 0-15,0 0 0,-21 0 0,21-22 16,-1 22-16,-20-21 0,21 0 16,0-21-16,0 21 0,-1-1 0,1 1 15,21 0-15,0 0 0,0 42 32,0 0-32,21 0 0,1 22 15,-22-22-15,21 0 0,0 0 16,0 0-16,0 22 0,0-43 15,1 21-15,-1 0 0,0-21 0,0 0 16,21 21-16,-20-21 0,20 0 16,-21 0-16,21 0 0,1 0 0,-22-21 15,21 0-15,-21 0 0,22 0 0,-1-1 16,-21 1-16,22 0 0,-22-21 16,0-1-16,0 1 0,0 0 0,0-1 15,1 1-15,-1 0 0,-21-1 16,21 1-16,-21-21 0,0 20 0,0 1 15,0 21-15,0-22 0,0 1 0,0 21 16,0 0-16,0 0 0,0 42 31,0 0-31,-21 0 16,0 21-16,21-20 0,-22 20 0,22 0 16,0 22-16,-21-22 0,21 22 0,-21-22 15,21 21-15,-21-20 0,21-1 16,-21 22-16,21-43 0,0 21 0,0 0 15,0-20-15,0-1 0,0 0 0,0 0 16,0-42 15,0 0-15,21 0-16,-21-1 0,21 1 16,0-21-16,0 21 0,1-22 0,-1 22 15,0-21-15,-21 21 0,21 0 16,0-1-16,0 1 0,1 21 15,-22 21-15,0 1 16,21-1-16,-21 0 0,0 0 16,21 0-16,-21 0 0,0 22 0,0-22 15,21 0-15,-21 0 0,21 0 16,0 1-16,1-1 0,-1 0 0,0 0 16,0 0-16,0-21 0,0 0 0,1 21 15,-1-21-15,21 0 0,-21 0 16,0 0-16,22 0 0,-22-21 15,21 21-15,-21-21 0,22 0 0,-22 0 16,0 0-16,0-1 0,22-20 16,-22 21-16,-21-21 0,21 20 0,0-20 15,-21 0-15,0 21 0,21-1 16,-21 1-16,0 0 0,21 21 16,-21 21-1,0 0-15,0 1 16,0-1-16,-21 0 0,21 0 15,-21 21-15,21-20 0,-21 20 0,21-21 16,0 0-16,0 22 0,0-22 0,0 0 16,0 0-16,0 0 0,21-21 15,0 21-15,0 1 0,1-22 16,-1 21-16,0-21 0,21 0 16,-21 0-16,1 0 0,-1 0 0,0 0 15,21-21-15,-21-1 0,22 22 16,-22-21-16,0 0 0,21 0 0,-20-21 15,-1 20-15,0-20 0,0 21 0,-21-21 16,21-1-16,-21 1 0,0 0 16,0-1-16,0 1 0,-21 21 15,0 0-15,0-1 0,0 1 0,-22 0 16,22 21-16,0 0 0,-21 0 16,-1 0-16,22 0 0,-21 21 0,21 0 15,-22-21-15,22 22 0,0 20 16,0-21-16,0 0 0,21 22 0,0-22 15,0 21-15,0-21 0,0 22 0,0-22 16,0 21-16,0-21 0,21 0 16,-21 1-16,21-1 0,0 0 0,0 0 15,0 0-15,1-21 0,-1 0 0,0 21 16,21-21-16,-21 0 0,22 0 16,-22 0-16,21 0 0,1-21 15,-22 21-15,21-21 0,0 0 0,1 0 16,-1 0-16,0-1 0,-20 1 15,20-21-15,-21 21 0,21-22 0,-20 1 16,-1 21-16,0 0 0,0-22 16,0 43-16,-21-21 0,21 21 0,-21 21 31,-21 1-31,21-1 16,-21 21-16,21-21 0,-21 0 0,21 1 15,0-1-15,0 0 0,0 0 16,0 0-16,0 0 0,0 1 0,0-1 15,21 0-15,0-21 16,0 0-16,1 0 16,-1 0-16,0 0 0,0 0 0,0 0 15,0 0-15,1 0 0,-1-21 0,0 0 16,0-1-16,0 1 16,0 0-16,1-21 0,-22 21 0,21-22 15,0 22-15,-21-21 0,0 21 0,0-22 16,21 22-16,-21 0 0,21 0 15,-21 42 1,0 0-16,0 0 16,0 22-16,0-22 15,-21 0-15,21 21 0,0-21 0,0 22 0,0-22 16,0 0-16,0 0 0,0 22 16,0-22-16,0 0 0,21-21 15,-21 21-15,21 0 0,1-21 0,-1 0 16,-21 21-16,21-21 0,0 0 15,0 0-15,0 0 0,1 0 0,-1-21 16,0 21-16,0-21 0,0 0 0,0 0 16,22 0-16,-22-1 0,0-20 15,0 0-15,0-1 0,1 1 0,-1-21 16,0 20-16,0-20 0,0 20 16,0-20-16,1-1 0,-22 22 0,21 0 15,-21-1-15,0 1 0,0 21 0,0 0 16,0 0-16,-21 42 31,-1 0-31,1 0 0,0 0 0,0 0 16,0 22-16,21-1 0,-21-21 15,-1 22-15,1-1 0,21 0 0,0 1 16,0-1-16,0 0 0,0 1 0,0-1 16,0-21-16,0 21 0,21-20 15,-21-1-15,43 21 0,-22-21 0,0 0 16,0 1-16,22-22 0,-22 21 15,21-21-15,0 0 0,1 21 0,-1-21 16,0 0-16,1 0 0,-1 0 16,0 0-16,1 0 0,-1-21 15,0 0-15,1 21 0,-22-22 0,21-20 16,1 21-16,-22 0 0,21-22 0,-21 1 16,0 0-16,1-1 0,-1 1 15,-21 21-15,0-21 0,0 20 0,0 1 16,0 0-16,0 0 0,-21 0 0,-1 21 15,1 0-15,0 0 0,0 0 16,0 0-16,-22 21 0,22 0 0,0 0 16,0 0-16,0 22 0,0-22 15,-1 0-15,1 21 0,0-20 16,21-1-16,-21 21 0,21-21 0,0 0 16,0 1-16,0 20 0,0-21 15,0 0-15,21 0 0,0 1 16,0-22-16,1 0 0,-1 0 15,0 0-15,0 0 16,0 0-16,22 0 0,-22-22 0,0 22 16,0-21-16,0 0 0,0-21 0,22 21 15,-22-22-15,0 1 0,0 0 16,0-1-16,1-20 0,-1 20 0,0-20 16,0 21-16,0-22 0,0 1 15,1 20-15,-22-20 0,21 20 16,-21 1-16,21 21 0,-21 0 0,0 0 15,0-1-15,0 44 16,-21-1-16,0 21 0,-1-21 16,1 22-16,0-1 0,0 0 15,0 1-15,21 20 0,-21-21 0,21 22 16,-22-22-16,22 22 0,0-22 0,0 22 16,0-22-16,0 0 0,0 1 15,0-22-15,22 21 0,-1-21 0,0 0 16,0-21-16,21 22 0,-20-1 15,20-21-15,0 0 0,1 0 16,-1 0-16,0 0 0,1-21 0,-1-1 16,0 22-16,1-21 0,-1 0 0,0 0 15,1 0-15,-1 0 0,-21-22 16,21 22-16,-20 0 0,-1-21 0,0 20 16,-21 1-16,0 0 0</inkml:trace>
  <inkml:trace contextRef="#ctx0" brushRef="#br0" timeOffset="110328.88">12467 9991 0,'0'0'0,"0"-21"0,0-1 0,0 44 47,0-1-47,0 0 0,0 0 0,0 21 16,0-20-16,0 20 0,0 0 15,0 1-15,0 20 0,0 1 0,0-22 16,0 21-16,-21-20 0,21 20 16,0-20-16,0-1 0,-21 0 15,21 1-15,-21-22 0,21 21 0,0-21 16,-22 0-16,22 1 0,0-44 31,0 1-31,0 0 16,0-21-16,0 21 0,0-1 0,0-20 15,0 0-15,22-1 0,-1 22 16,0-21-16,0 0 0,0 20 0,0-20 16,1 21-16,-1 0 15,0 21-15,0-21 0,0 21 0,0 0 0,1 0 16,-1 0-16,0 21 0,21 0 15,-21 0-15,-21 0 0,22 22 16,-1-22-16,-21 21 0,0-21 0,0 22 16,0-22-16,0 21 0,0-21 0,-21 22 15,-1-22-15,1 0 0,-21 0 16,21 0-16,0 0 0,-1 1 0,-20-22 16,21 0-16,0 0 0,0 0 0,-1 0 15,1 0-15,0 0 0,0-22 16,21 1-16,-21 21 0,21-21 15,0 0 1,0 42 15,21 0-31,0-21 16,-21 21-16,21-21 0,-21 22 16,21-22-16,1 21 0,-1-21 0,0 0 15,0 0-15,0 21 0,0-21 0,22 0 16,-22 0-16,21 0 0,-21 0 15,22 0-15,-1 0 0,0-21 0,-20 21 16,20-21-16,0-1 0,1 1 0,-1 0 16,0-21-16,1 21 0,-1-22 15,-21 1-15,21 21 0,-20-22 0,-22 1 16,21 21-16,-21-21 0,0 20 16,0 1-16,-21 21 15,-1 0-15,1 21 16,0 1-16,0-1 0,0 21 15,21-21-15,0 22 0,-21-1 16,21-21-16,0 21 0,0-20 0,0-1 16,0 21-16,21-21 0,-21 0 0,21 1 15,0-1-15,0-21 0,0 21 16,1-21-16,20 0 0,-21 0 0,21 0 16,-20 0-16,20 0 0,-21 0 0,21 0 15,-20-21-15,20 0 0,-21-1 16,0 1-16</inkml:trace>
  <inkml:trace contextRef="#ctx0" brushRef="#br0" timeOffset="113147.52">14838 10435 0,'0'0'0,"21"-42"0,-21 21 0,21-22 16,-21 22-16,0 0 0,0 0 15,0 0-15,0 0 16,0 42 0,0 0-16,0 0 15,0 21-15,0-20 0,0 20 0,0 0 16,0 1-16,-21-1 0,0 0 15,21 1-15,0-1 0,-21 0 0,21 1 16,-22-1-16,22-21 0,-21 0 0,21 0 16,0 1-16,0-1 0,0-42 31,0-1-15,21 1-16,1 0 15,-22-21-15,21 21 0,0-1 0,0 1 16,0 0-16,-21 0 0,21 0 15,1 21-15,-1 0 16,0 0-16,-21 21 0,21-21 0,-21 21 16,0 0-16,21 22 0,0-22 15,-21 0-15,0 0 0,0 0 0,22 0 16,-1-21-16,-21 22 0,21-1 0,0-21 16,0 0-16,0 0 15,1 0-15,-1 0 0,0 0 16,0 0-16,0-21 0,22-1 15,-22 1-15,0 0 0,0-21 16,21 21-16,-20-22 0,-1 1 0,-21 0 16,21-1-16,-21 1 0,21 0 15,-21-1-15,0 1 0,0 21 0,0 0 16,0-1-16,0 44 31,0-1-31,0 21 0,0-21 16,0 22-16,0-1 0,0 0 15,0-21-15,-21 22 0,21-1 0,0 0 16,0-20-16,0 20 0,0-21 0,0 21 16,0-20-16,0-1 0,21-21 15,0 21-15,0-21 0,1 0 16,-1 0-16,21 0 0,-21 0 16,0 0-16,1-21 0,-1 0 15,0 21-15,0-22 0,21-20 0,-20 21 16,-1-21-16,0 20 0,0-20 0,0 0 15,-21-1-15,0 1 0,0 21 16,0-21-16,0 20 0,0 1 0,-21 21 31,0 0-15,21 21-16,-21 1 0,21-1 0,0 0 16,0 0-16,0 0 15,0 0-15,21 1 0,0-22 16,0 21-16,0 0 0,1-21 0,-1 21 0,0 0 15,0 0 1,0 1-16,0-1 0,-21 0 16,0 0-16,22-21 0,-22 21 0,0 0 15,0 1-15,21-22 16,-21 21-16,21-21 16,0 0-16,0 0 15,0-21 1,1-1-16,20 1 0,-21 21 0,0-42 15,0 21-15,22 0 0,-22-1 16,0-20-16,0 21 0,0-21 16,1-1-16,-22 22 0,21 0 0,-21 0 15,21 0-15,-21 42 32,0 0-32,0 0 15,-21 0-15,21 22 0,-21-22 16,21 0-16,0 0 0,0 21 0,0-20 15,0-1-15,0 0 0,0 0 0,0 0 16,0 0-16,21 1 16,0-22-16,0 0 0,0 0 0,0 0 15,1 0-15,-1 0 0,0 0 16,0 0-16,0 0 0,22-22 16,-22 22-16,0-21 0,0 0 0,0 0 15,0-21-15,1 20 0,-1-20 0,-21 0 16,21-1-16,-21 1 0,21-21 15,0 20-15,-21-20 0,0 20 0,0-20 16,21 21-16,-21-1 0,22 1 16,-22 0-16,0 20 0,0 1 0,0 0 15,0 42 1,0 0-16,0 1 0,0-1 16,-22 21-16,22 0 0,-21 1 0,21 20 15,-21-20-15,21 20 0,0-21 16,0 1-16,0 20 0,0-20 15,0-1-15,0-21 0,0 21 0,21-20 16,0 20-16,1-21 0,-22 0 0,21-21 16,0 21-16,0-21 0,0 0 15,0 0-15,1 0 0,-1 0 0,21 0 16,-21 0-16,0-21 0,1 0 0,-1 0 16,0 0-16,21-22 0,-21 22 15,1-21-15,-1 0 0,0-22 0,0 22 16,0-22-16,0 1 0,-21 20 15,22-20-15,-1-1 0,-21 22 0,0 0 16,0-1-16,21 22 0,-21-21 16,0 21-16,0 42 31,0 0-31,-21 0 0,21 22 16,-43 62-1,43-62-15,-21-1 0,21 0 0,0 1 16,-21-1-16,21 0 0,-21 1 0,21-1 15,0 0-15,0 1 0,0-22 16,0 21-16,0-21 0,0 1 0,21-1 16,-21 0-16,21 0 0,0-21 15,1 21-15,-1-21 0,0 0 16,0 0-16,21 0 0,-20 0 0,-1 0 16,21 0-16,-21-21 0,0 0 0,22 21 15,-22-21-15,0 0 0,0-1 16,0-20-16,1 21 0,-1 0 0,-21-22 15,21 22-15,-21-21 0,0 21 16,0 0-16,0-1 0,0 1 0,0 0 16,-21 21-1,0 21-15,-1-21 16,1 21-16,21 1 0,-21-1 0,21 0 16,-21 0-16,21 0 0,-21 0 0,21 1 15,0 20-15,0-21 16,0 0-16,0 0 0,0 1 0,0-1 15,0 0-15,21 0 0,0-21 0,-21 21 16,21-21-16,0 0 0,1 21 16,-1-21-16,21 0 0,-21 0 15,0 0-15,1 0 0,20-21 0,-21 0 16,21 0-16,-20 0 0,-1 0 16,21-1-16,-21 1 0,0 0 0,1-21 15,-1 21-15,-21-1 0,0-20 0,21 21 16,-21 0-16,0 0 15,-21 21-15,0 0 16,-1 0-16,1 21 16,0 0-16,21 0 15,0 0-15,0 0 0,0 1 0,0-1 16,0 0-16,0 0 0,0 0 0,0 0 16,21-21-16,0 22 0,1-1 15,-1-21-15,-21 21 0,21-21 0,0 21 16,0-21-16,0 0 0,1 0 0,-1 0 15,0 0-15,21 0 0,-21 0 16,1 0-16,-1 0 0,0-21 0,0 0 16,0 21-16,0-21 0,1-1 0,-1 1 15,0 0-15,0 0 0,-21 0 16,0-22-16,21 22 0,-21-21 16,0 21-16,0 0 0,0-1 0,0 1 15,-21 21 1,21 21-1,-21 1-15,0-1 0,21 0 16,-21 0-16,21 0 0,0 0 16,0 1-16,0 20 0,-22-42 0,22 21 15,0 0-15,0 0 0,0 1 0,0-1 16,-21 0-16,21 0 31,0-42 0,0 0-31,0 0 0,0-1 16,0-20-16,0 21 0,0 0 16,21-22-16,1 1 0,-1 0 15,-21-1-15,21 1 0,0 21 0,21-21 16,-20 20-16,-1 1 0,0 0 0,0 0 16,0 21-16,0 0 0,1 0 15,-1 0-15,-21 21 0,0 0 16,21 0-16,-21 22 0,0-22 15,0 21-15,0-21 0,0 22 16,0-22-16,0 21 0,0-21 0,0 1 0,0 20 16,0-21-16,0 0 0,0 0 15,0 1-15,0-1 0,21 0 16,-21 0-16,21-21 0,0 0 16,1 0-16,-1 0 0,0 0 15,0 0-15,0 0 0,0-21 16,1 0-16,-1 21 0,0-21 0,0-1 15,0 1-15,0 0 0,1 0 0,-1 0 16,0 0-16,0-1 0,-21 1 16,0 0-16,0 0 15,0 0-15,0 0 0,0-1 0,0 1 16</inkml:trace>
  <inkml:trace contextRef="#ctx0" brushRef="#br0" timeOffset="113507.65">16912 10202 0,'21'0'16,"0"0"0,22 0-16,-22 0 0,21 0 0,22-21 15,-22 21-15,22-21 0,-1 21 0,1 0 16,-22 0-16,21-21 0,1 21 16,-22 0-16,1 0 0,-1 0 0,0 0 15,1-21-15,-22 21 0,0 0 0,-21-21 47,-21 21-47,0 0 0,-1 0 0,1 0 16,-21-22-16,0 22 0,-1 0 15</inkml:trace>
  <inkml:trace contextRef="#ctx0" brushRef="#br0" timeOffset="113719.41">16849 10012 0,'21'0'94,"0"0"-79,0 0-15</inkml:trace>
  <inkml:trace contextRef="#ctx0" brushRef="#br0" timeOffset="114207.21">20405 10308 0,'0'0'0,"0"-21"16,21 0-16,-21 0 16,21 21-16,-21 21 31,0 0-31,-21 0 0,0 0 15,21 1-15,-22 20 0,1-21 16,0 21-16,21-20 0,-21 20 0,0-21 16,0 21-16,21-20 0,0-1 0,-22 0 15,22 0-15,-21 0 16,21 0-16,0-42 47,0 0-47,0 0 0,21-21 0</inkml:trace>
  <inkml:trace contextRef="#ctx0" brushRef="#br0" timeOffset="114541.54">20383 10012 0,'0'0'0,"-21"0"0,0 0 0,0 21 0,0 0 16,21 0-16,-21-21 0,21 22 15,0-1 1,21-21-16,0 0 16,0 0-16,0 0 0,22 0 15,-22-21-15,0-1 0,0 22 16,0-21-16,0 0 0,1 21 0,-22-21 16,0 0-16,0 0 0,0-1 15,0 1-15,-22 21 0,1 0 16,0-21-16,0 21 0,0 0 0,0 0 15,-1 0-15,22 21 0,-21 0 16,21 1-16,-21-1 16,21 0-16,0 0 0,0 0 0,0 0 15,0 1-15,0-1 0,21 0 16,0 0-16,1-21 0,-22 21 0,42 0 16</inkml:trace>
  <inkml:trace contextRef="#ctx0" brushRef="#br0" timeOffset="114995.29">20849 10181 0,'0'21'16,"-21"1"-16,21-1 0,-21 0 16,21 0-16,0 0 0,0 0 15,0 1-15,0-1 0,0 0 0,0 21 16,0-21-16,-21 1 0,21-1 0,0 0 15,0 0-15,-22-21 0,22 21 16,0 0-16,-21 1 16,0-22-1,21-22-15,0 1 16,0 0-16,0 0 0,0-21 16,0 20-16,0-20 15,21 21-15,0-21 0,1 20 0,-1-20 16,0 21-16,0-21 0,21 20 0,-20 1 15,-1 0-15,21 21 0,-21 0 16,22 0-16,-22 0 0,0 0 0,21 0 16,-21 21-16,1-21 0,-1 21 0,0 22 15,0-22-15,-21 0 0,0 0 16,0 22-16,0-22 0,0 21 0,0-21 16,0 0-16,0 1 0,0-1 0,0 0 15,0 0-15,0 0 0,-21 0 16,21-42 31</inkml:trace>
  <inkml:trace contextRef="#ctx0" brushRef="#br0" timeOffset="117448.04">22098 10541 0,'0'0'16,"0"42"-16,0-20 15,0-44 32,0 1-47,21 21 0,0-21 0,-21-21 16,21 21-16,1-1 0,-1-20 16,21 0-16,-21-1 0,22 1 0,-1-21 15,0 20-15,1 1 0,-1-22 16,0 22-16,-21 0 0,22-1 15,-22 22-15,0-21 0,-21 21 0,0 0 16,-21 21 0,0 21-16,-22 0 0,22 0 15,0 21-15,-21-20 0,21 20 0,-1-21 16,1 21-16,21-20 0,0 20 16,0 0-16,0-21 0,0 22 0,0-22 15,0 21-15,21 1 0,1-22 16,-1 21-16,0-21 0,0 0 0,0 22 15,0-22-15,-21 0 0,0 0 0,0 0 16,0 1-16,0-1 16,-21-21-1,0 0-15,0 0 0,-21 0 16,20 0-16,1-21 0,0-1 16,0 22-16,-21-21 0,20 0 0,1-21 15,21 21-15,-21-1 0,0 1 0,21 0 16,-21 0-16,21 42 15,0 0 1,21 0-16,0 1 0,0-1 0,-21 0 16,21 0-16,1 0 0,-1 0 15,0 1-15,21-1 0,-21 0 16,1-21-16,-1 0 0,21 0 0,-21 0 16,22 0-16,-1 0 0,-21 0 15,21-21-15,1 21 0,-1-21 0,-21-1 16,22 1-16,-22 0 0,21 0 0,-21 0 15,0-22-15,1 22 0,-1-21 16,-21 21-16,0-22 0,0 22 0,21-21 16,-21 21-16,0 0 0,0-1 15,0 1-15,-21 21 16,0 21-16,21 1 16,0-1-16,-22 21 0,22-21 15,-21 22-15,21-1 0,0-21 16,0 21-16,-21-20 0,21-1 0,0 0 15,-21 0-15,21 0 0,0 0 16,0 1-16,0-44 47,0 1-47,0 0 0,21 0 16,0-21-16,-21 20 0,21 1 0,1-21 15,-1 21-15,0-22 0,0 22 16,0-21-16,0 21 0,1 21 0,-1-21 15,0 21-15,0 0 0,0 0 16,0 21-16,1 0 16,-22 0-16,21 21 0,-21-20 15,0-1-15,0 21 0,0-21 0,0 0 16,0 22-16,0-22 0,0 0 16,0 0-16,21 0 0,-21 1 15,21-22 1,-21-22-1,21 22-15,0-21 0,-21 0 16,22 0-16,-1-21 0,0 20 16,-21-20-16,21 21 0,0-21 0,0 20 15,1-20-15,-1 0 0,0 21 16,21-1-16,-21 1 0,1 0 16,-1 21-16,0 0 0,-21 21 15,0 0-15,0 1 16,0-1-16,0 0 0,0 21 15,0 1-15,0-22 0,0 21 0,0-21 16,21 22-16,0-22 0,-21 0 0,21 0 16,1 0-16,-1 0 0,-21 1 15,21-22-15,0 0 0,0 21 0,0-21 16,1 0-16,-1 0 0,0 0 0,0 0 16,0 0-16,0-21 15,-21-1-15,22 1 0,-1 21 0,0-42 16,0 21-16,-21 0 0,21-22 0,0 22 15,1-21-15,-1-1 0,0 1 16,21 21-16,-21 0 0,1-22 0,-1 22 16,0 0-16,21 21 0,-21 0 0,1 0 15,-1 0-15,0 0 0,0 0 16,0 0-16,-21 21 0,21 0 16,-21 1-16,0-1 0,0 21 0,0-21 15,0 0-15,0 1 0,0-1 16,0 0-16,0 0 0,-21 0 15,21-42 32,0 0-47,0 0 0,0 0 16,0-1-16,0 1 0,0 0 16,0 0-16,0 0 0,0-22 0,-21 22 15,0 0-15,21 0 0,-21 21 0,0-21 16,-1 21-16,1 0 15,0 0-15,0 0 0,0 21 0,0 0 16,-1-21-16,1 21 0,0 22 0,0-22 16,0 21-16,0-21 15,-1 22-15,22-22 0,-21 21 0,21 0 16,0-20-16,0-1 0,0 21 0,0-21 16,21 0-16,1 1 0,-1-1 15,0 0-15,0-21 0,0 0 16,0 0-16,1 0 0,-1 0 0,0-21 15,0 0-15,0-1 16,0 1-16,1 0 0,-1 0 0,-21-21 16,21 20-16,0-20 0,-21 0 0,0-1 15,21 1-15,-21 21 0,21-21 16,-21 20-16,0-20 0,0 21 0,0 42 47,0 0-47,-21 0 0,21 1 0,0-1 15,0 21-15,-21-21 0,21 22 0,0-22 16,0 0-16,0 21 0,0-21 16,0 1-16,0-1 0,21 0 0,-21 0 15,21-21-15,1 21 0,-1-21 0,0 0 16,0 0-16,0 0 0,0 0 16,1 0-16,-1 0 0,0-21 0,0 0 15,0 21-15,0-42 0,1 20 16,-1 1-16,0-21 0,0 0 0,0-1 15,0 1-15,1 0 0,-1-1 16,0 1-16,-21-22 0,21 22 0,-21 0 16,21 21-16,-21-22 0,21 22 15,-42 42 1,0 0-16,0 1 16,0-1-16,0 21 0,-1 0 15,1-20-15,21 20 0,0 0 0,-21 1 16,21-1-16,0 0 0,0 1 0,0-1 15,0 0-15,21 1 0,-21-22 16,0 21-16,21-21 0,1 0 0,-22 1 16,21-22-16,0 0 0,-21 21 0,21-21 15,0 0-15,0 0 16,1 0-16,-1-21 0,-21-1 0,42 22 16,-21-42-16,0 21 0,1 0 0,-1-22 15,21 22-15,-21-21 0,22 0 16,-22-22-16,0 22 0,21-1 0,-21 1 15,1-21-15,-1 20 0,0 1 16,-21 0-16,0-1 0,21 1 0,-21 21 16,0 0-16,0-1 0,-21 22 15,0 22 1,21 20-16,-21-21 0,-1 21 0,1 1 16,0-1-16,21 0 0,-21 1 0,21-1 15,-21 0-15,21 1 16,-21-1-16,21 0 0,0 1 0,0-22 15,0 21-15,0-21 0,0 1 0,0 20 16,21-21-16,0 0 16,0-21-16,0 0 0,0 0 0,1 0 15,-1 0-15,0 0 0,0 0 16,0 0-16,0-21 0,1 21 16,-22-21-16,21 0 0,0 21 0,0-21 15,0-1-15,0 1 0,1 0 16,-1 0-16</inkml:trace>
  <inkml:trace contextRef="#ctx0" brushRef="#br0" timeOffset="118840.46">26416 9864 0,'0'0'0,"0"-21"0,-42-22 16,20 43-16,1 0 15,0 0-15,0 0 0,0 0 0,0 0 16,-22 21-16,22 1 0,-21-1 16,21 0-16,-22 0 0,22 0 0,-21 22 15,21-22-15,-22 21 0,22-21 0,-21 22 16,21-1-16,-1-21 16,1 21-16,21-20 0,0 20 0,-21 0 15,21 1-15,0-22 0,0 21 0,0-21 16,0 0-16,21 1 0,0 20 15,1-21-15,-1-21 0,0 21 0,21 0 16,-21-21-16,22 0 0,-1 0 0,0 0 16,1 0-16,-1 0 0,0 0 15,1 0-15,-1 0 0,0-21 0,1 0 16,-22 0-16,0 0 0,21 0 0,-20-1 16,-1-20-16,0 21 0,-21-21 15,0 20-15,21-20 0,-21 21 0,0 0 16,0-22-16,0 22 15,-21 21-15,0-21 0,0 21 16,-1 0-16,1 0 0,0 21 0,0 0 16,-21 1-16,20-1 0,1 21 0,-21-21 15,21 0-15,0 22 0,-1-22 16,1 21-16,21-21 0,0 1 0,-21-1 16,21 0-16,0 0 0,0 0 15,0 0-15,21-21 16,0 0-16,1 0 15,-1 0-15,0 0 0,0 0 16,0-21-16,0 0 0,1 0 0,-1 21 0,0-42 16,0 20-16,-21 1 0,21-21 15,0 21-15,1-22 0,-1 22 16,-21-21-16,0 21 0,21 0 0,-21-1 16,0 1-16,0 0 0,0 42 31,0 0-31,0 1 15,-21-1-15,0 0 0,21 0 0,-22 21 16,1-20-16,21-1 0,-21 0 16,21 21-16,0-21 0,0 1 0,0-1 15,0 0-15,0 0 0,0 0 16,0 0-16,21-21 16,0 0-16,1 0 0,-1 0 15,0 0-15,0 0 0,0 0 0,22-21 16,-22 21-16,0-21 0,21 0 15,-21 0-15,1 0 0,20-1 0,-21-20 16,0 21-16,0 0 0,1-22 0,-1 22 16,-21-21-16,0 21 0,0 0 15,0-1-15,0 1 0,-21 21 32,-1 0-32,1 21 0,21 1 15,0-1-15,0 0 0,0 21 0,0-21 16,0 1-16,0-1 15,0 0-15,0 0 0,21 0 0,-21 0 16,22 1-16,-22-1 0,0 0 0,21-21 16,-21 21-16,0 0 15,-21-21 17,-1 0-32,1 0 15,0-21-15,0 21 0,0-21 16,21 42 31,0 0-47,21-21 15,0 0-15,0 21 0,0-21 16,1 0-16,-1 0 0,0 0 0,0 0 16,0 0-16,22 0 0,-22 0 0,0 0 15,0-21-15,21 21 0,-20-21 16,-1 0-16,0 0 0,0 21 0,0-43 15,0 22-15,1 0 0,-1-21 16,0 21-16,-21-22 0,0 22 0,21-21 16,-21 21-16,0-1 0,0 1 0,0 0 15,0 0-15,-21 21 16,0 0 0,0 21-16,21 0 0,-22 0 0,1 1 15,21-1-15,-21 0 0,21 21 16,0-21-16,0 1 0,0-1 0,0 0 15,0 21-15,0-21 16,0 1-16,0-1 0,21-21 0,0 0 16,-21 21-16,22-21 0,-1 0 0,0 0 15,0 0-15,0 0 16,0 0-16,-21-21 0,22 0 16,-1 21-16,0-22 15,-21 1 1</inkml:trace>
  <inkml:trace contextRef="#ctx0" brushRef="#br0" timeOffset="119095.31">27622 10583 0,'0'0'0,"-21"0"31</inkml:trace>
  <inkml:trace contextRef="#ctx0" brushRef="#br1" timeOffset="140484.24">2794 12002 0,'-21'0'16,"21"21"0,0 0-1,0 0-15,-21-21 0,21 21 16,21-21 15,0-21-15,0 0-16,0 0 0,0 21 0,1-21 15,-1-22-15,0 22 0,-21 0 16,21 0-16,-21 0 0,0-1 0,0 1 16,0 0-1,0 0-15,-21 21 0,0 0 16,-22 0-16,1 0 0,0 0 15,-1 21-15,1-21 0,-21 21 0,20 0 16,-20 22-16,20-22 0,1 0 16,0 21-16,-1-20 0,1 20 15,21-21-15,-21 21 0,20-20 0,22 20 16,0-21-16,0 0 0,0 22 16,0-22-16,22 0 0,-22 0 0,42 0 15,-21 0-15,0 1 0,22-1 16,-22 0-16,21 0 0,0 0 0,1 0 15,-22 1-15,21-1 16,-21 0-16,1 0 0,-1 0 0,0 0 16,-21 1-16,0-1 0,0 21 15,0-21-15,0 0 0,-21 1 0,-22-1 16,22 0-16,-21 0 0,21 0 16,-22 0-16,1-21 0,0 22 15,-1-22-15,1 0 0,0 0 0,-1 0 16,22 0-16,-21-22 0,21 1 15,-22 0-15,22 0 0,-21 0 0,21 0 16,0-1-16,21-20 0,0 21 16,-22 0-16,22 0 0,0-1 0,0 1 15,0 0 1,22 42 15,-22 0-15,21 1-16,0 20 0,0-21 15,-21 0-15,21 22 0,0-22 16,-21 21-16,22-21 0,-1 22 0,0-22 16,21 0-16,-21 0 0,1 0 15,20-21-15,-21 21 0,21-21 0,1 0 16,-22 0-16,21 0 0,22-21 16,-22 21-16,0-21 0,1 0 15,-1 0-15,0-22 0,1 22 16,-1 0-16,0-21 0,-20 21 0,-1-1 15,0-20-15,0 21 0,0 0 16,0 0-16,-21-1 0,0 1 16,0 0-1,0 42 17,0 0-32,0 1 0,0-1 15,0 0-15,0 0 0,0 21 16,0-20-16,0-1 0,0 21 15,0-21-15,0 0 0,0 1 0,0-1 16,0 0-16,22-21 0,-1 21 16,0-21-16,0 0 15,0 0-15,22 0 0,-22 0 0,0 0 16,0-21-16,21 0 0,-20 0 16,-1-1-16,0 1 0,0 0 0,0 0 15,0 0-15,-21-22 0,0 22 16,22 0-16,-22 0 0,21 0 0,-21 0 15,0-1-15,0 1 0,0 0 16,0 0 0,0 0-16,0 42 31,0 0-31,0 0 16,-21 0-16,-1 1 0,22 20 0,-21 0 15,0 1-15,0-1 0,21 0 16,-21 22-16,0-1 0,21 1 0,-22-1 15,22 1-15,0-1 0,0 22 16,0 0-16,0-1 0,0 1 0,0 0 16,0-1-16,0 1 0,0 0 15,0-1-15,0 1 0,0-22 0,0 22 16,-21-21-16,0 20 0,21-20 16,-21-1-16,0-20 0,0 20 15,-1-21-15,1 1 0,-21-22 16,21 21-16,-22-21 0,1-21 0,0 0 15,-1 0-15,1 0 0,0 0 16,-22-21-16,22 0 0,-22-21 0,22 21 16,-21-22-16,20 1 0,1 0 15,0-1-15,-1-20 0,22 20 0,0-20 16,0 21-16,0-22 0,21 22 16,0-22-16,0 22 0,0-22 0,0 22 15,0-21-15,0 20 0,21-20 16,-21-1-16,21 22 0,21-22 0,-21 22 15,22-21-15,-1 20 16,0 1-16,22 0 0</inkml:trace>
  <inkml:trace contextRef="#ctx0" brushRef="#br1" timeOffset="140991.95">3704 12615 0,'0'0'16,"0"-21"-16,0 42 47,0 1-47,0-1 0,0 0 0,0 0 16,0 0-16,0 22 0,0-1 15,-21-21-15,0 21 0,0-20 0,21-1 16,0 21-16,-22-21 0,22 0 15,-21-21-15,21 22 0,0-44 32,0 1-17,0 0-15,0-21 0,0 21 16,0-22-16,0 1 0,21 0 0,1 20 16,-1-20-16,0 0 0,0 21 15,0-22-15,22 22 0,-22 0 16,0 21-16,21-21 0,-21 21 0,1 0 15,-1 0-15,0 21 0,0-21 16,0 21-16,0 0 0,-21 0 0,0 22 16,0-22-16,0 21 0,0-21 15,0 22-15,0-22 0,0 0 0,0 21 16,0-20-16,0-1 0,0 0 16,0 0-16,0 0 0,0 0 15,0-42 16,0 0-15,22-21-16,-1 21 0,-21-22 16</inkml:trace>
  <inkml:trace contextRef="#ctx0" brushRef="#br1" timeOffset="141291.78">4551 12150 0,'0'-21'0,"-21"-1"0,-1 22 16,22-21-16,-21 21 16,21 21-16,0 1 15,0-1-15,0 21 0,0 0 16,0-20-16,0 41 0,0-21 16,0 1-16,-21-1 0,21 0 0,0 1 15,0-1-15,-21 0 0,21 1 16,-21-1-16,21-21 0,-21 22 0,21-22 15,0 0-15,0 0 0,0 0 16,0 0-16,21-42 31,0 0-31,-21 0 16,0 0-16,21 0 0,-21-1 16</inkml:trace>
  <inkml:trace contextRef="#ctx0" brushRef="#br1" timeOffset="141524.64">4339 12510 0,'-21'0'15,"21"-22"1,21 22 0,0 0-16,0 0 0,22 0 15,-22 0-15,0-21 0,0 21 0,22 0 16,-22 0-16,0 0 0,21-21 15,-21 21-15,1 0 0,-1 0 0,0 0 32,0 0-32,0 0 31</inkml:trace>
  <inkml:trace contextRef="#ctx0" brushRef="#br1" timeOffset="142620.51">5165 12721 0,'0'0'0,"21"0"16,0-21-16,-21 0 16,21 21-16,-21-21 0,0 0 15,0-1-15,0 1 0,0 0 16,0 0-16,0 0 0,0 0 0,0-1 15,0 1-15,-21 0 0,21 0 16,-21 21-16,0-21 0,-1 21 0,1 0 16,0 0-16,-21 0 0,21 0 15,-1 21-15,1-21 0,0 21 0,0 0 16,0 0-16,0 1 0,-1 20 16,1-21-16,21 0 0,0 22 15,0-1-15,0-21 0,0 21 0,0-20 16,0 20-16,0-21 0,0 0 15,0 0-15,21 1 0,1-1 0,-1-21 16,0 0-16,0 0 16,0 0-16,0 0 0,1-21 0,-1-1 15,0 1-15,0 0 0,0 0 16,0 0-16,1 0 0,-22-1 0,0-20 16,0 21-16,21 0 0,-21 0 0,0-22 15,0 22-15,0 0 0,0 0 16,0 0-16,0 42 31,-21 0-15,21 0-16,0 0 0,0 0 15,0 22-15,0-22 0,0 0 16,0 21-16,0-20 0,0-1 0,21 0 16,-21 0-16,21 0 0,0 0 15,-21 1-15,21-22 0,0 21 0,1-21 16,-1 0-16,0 0 15,0 0-15,-21-21 16,21-1-16,-21 1 0,0 0 16,0 0-16,21 0 0,-21 0 0,22-22 15,-1 22-15,-21 0 0,21-21 16,0 20-16,0 1 0,0 0 16,1 0-16,-1 21 0,0-21 0,21 0 15,-21 21-15,1 0 0,-1 0 16,0 0-16,21 0 0,-21 21 15,1-21-15,-22 21 0,21 0 0,-21 0 16,0 0-16,0 1 0,0 20 16,0-21-16,0 0 0,0 0 0,0 22 15,0-22-15,-21 0 0,-1 0 16,1 0-16,21 1 0,0-1 0,-21 0 16,0-21-16,21 21 0,-21-21 31,21-21-31,0 0 15,0 0-15,0-1 0,21 1 16,0 0-16,-21-21 0,21 21 0,0-22 16,1 22-16,-1-21 0,0 21 0,0-1 15,0-20-15,0 21 0,1 21 16,-22-21-16,0 0 0,21 21 0,-21 21 47,0 0-47,-21 0 0,-1 0 0,22 0 15,-21 1-15,21-1 16,-21 0-16,0 21 0,21-21 0,0 22 16,0-22-16,0 0 0,0 0 15,0 0-15,0 1 0,0-1 0,21-21 16,0 21-16,0-21 0,1 0 0,-1 0 16,0 0-16,0 0 0,0 0 15,0 0-15,1 0 0,-1 0 0,0 0 16,0 0-16,-21-21 0,21 21 15,0-21-15,-21-1 0,22 1 16,-1 0-16,0 21 0,-21-21 0,21 0 16</inkml:trace>
  <inkml:trace contextRef="#ctx0" brushRef="#br1" timeOffset="142944.34">7239 12446 0,'-21'0'47,"21"-21"-32,0 42 64,0 0-79,-21 0 15,-1 1-15</inkml:trace>
  <inkml:trace contextRef="#ctx0" brushRef="#br1" timeOffset="143199.28">7154 12891 0,'-21'21'15,"0"-21"-15,0 0 16,42 0-1,0 0-15,0 0 16,0-21-16,1 21 47,-22-22-31,0 1 15</inkml:trace>
  <inkml:trace contextRef="#ctx0" brushRef="#br1" timeOffset="144063.78">9038 11938 0,'0'21'47,"0"-42"15,0 0-62,0 0 16,0 0 0,-21 42 30,0 0-46,21 0 16,0 0-16,-21-21 0,21 21 0,0 1 16,0-1-1,21-21 17,-21-21-32,21-1 0,-21 1 15,21 0-15,-21 0 16,0 0-16,0 0 15,-21 21 1,0 0 0,21 21-16,0 0 15,0 0-15,0 0 0,0 0 16,0 1-16,0-1 0,0 21 0,0-21 16,0 0-16,0 1 0,0-1 15,0 0-15</inkml:trace>
  <inkml:trace contextRef="#ctx0" brushRef="#br1" timeOffset="144448.07">9419 11959 0,'-21'21'16,"0"-21"-16,21 22 0,-21-1 16,21 0-1,21-42 32,-21 0-47,0-1 16,0 1-16,0 0 15,0 0-15,-21 21 32,-1 0-32,1 21 0,0 0 15,21 0-15,0 1 0,0-1 16,0 0-16,0 0 0,0 0 16,0 0-16,0 1 0,0-1 0,21 0 15,0-21-15,-21 21 0,22 0 16</inkml:trace>
  <inkml:trace contextRef="#ctx0" brushRef="#br1" timeOffset="145797.95">10223 12488 0,'0'0'0,"0"-21"0,0 0 15,0 0-15,0 0 0,0 0 16,0-1 0,0 44 15,-21-1-31,21 0 15,0 21-15,0-21 0,-21 1 16,21 20-16,-21 0 0,21-21 16,-21 22-16,21-1 0,-21 0 0,21 1 15,-22-1-15,22 0 0,0-20 16,0 20-16,0-21 0,0 0 0,0 0 16,22-21-1,-1 0-15,-21-21 0,21 21 16,0-21-16,0 0 0,-21 0 0,21-22 15,-21 22-15,22 0 0,-22-21 16,0 21-16,21-22 0,0 22 0,-21 0 16,21 0-16,-21 0 15,21 21-15,0 0 16,1 21 0,-22 0-1,21 0-15,-21 0 0,0 0 0,0 22 16,0-22-16,21 0 0,-21 0 15,21 0-15,-21 1 0,0-1 0,21 0 16,0 0-16,1 0 0,-1-21 16,-21 21-16,21-21 0,0 0 15,0 0-15,0 0 0,1-21 0,-1 21 16,0-21-16,21 0 0,-21 0 16,1 0-16,-1-22 0,0 22 0,0-21 15,0-1-15,-21 22 16,21-21-16,-21 0 0,22 20 0,-22-20 15,0 21-15,0 0 0,0 0 0,0-1 16,0 1-16,0 0 0,0 0 16,21 21-16,-21 21 31,0 0-31,0 0 0,0 1 16,0-1-16,0 0 0,-21 21 15,21-21-15,-22 22 0,22-22 0,0 21 16,0 1-16,0-22 0,0 21 0,0-21 15,0 22-15,0-22 0,22 0 16,-1 0-16,0 0 0,0-21 16,0 21-16,0-21 0,1 0 15,-1 0-15,0 0 0,21 0 0,-21 0 16,22 0-16,-22-21 0,0 0 0,21 0 16,-20 0-16,-1 0 0,21-1 15,-21 1-15,0 0 0,1-21 0,-22 21 16,0-22-16,21 22 0,-21-21 15,0 21-15,0-22 0,0 22 0,0 0 16,0 0-16,0 0 0,-21-1 16,-1 22-16,1 0 15,0 0-15,0 22 0,21-1 16,-21 0-16,21 0 0,-21 0 16,21 22-16,0-22 0,0 21 15,0 0-15,0-20 0,0 20 0,0-21 16,0 21-16,21-20 0,-21-1 15,21 0-15,0 0 0,0 0 0,0-21 16,1 21-16,-1-21 0,0 0 16,21 0-16,-21 0 0,1 0 0,-1 0 15,21-21-15,-21 21 0,22-21 0,-22 0 16,21 0-16,-21 0 16,0-22-16,22 22 0</inkml:trace>
  <inkml:trace contextRef="#ctx0" brushRef="#br1" timeOffset="146339.64">11980 12150 0,'0'0'0,"-21"0"0,0 0 16,0 0-16,0 0 0,21 21 16,0 0-16,0 0 0,-22 0 15,22 22-15,0-22 0,0 21 0,-21 1 16,21-1-16,0 0 0,0-21 15,0 22-15,0-1 0,0 0 0,0 1 16,0-1-16,0-21 0,0 22 16,0-22-16,0 21 0,0-21 15,0 0-15,0 1 0,0-1 16,0-42 15,0-1-31,0 1 0,0 0 16,0 0-16,0 0 0,0 0 15,0-22-15,0 22 0,0 0 16,0 0-16,0 0 0,0-1 0,21 1 16,1 21-16,20 0 15,-21-21-15,21 21 0,-20 0 0,20 0 16,0 0-16,-21 0 16,22 0-16,-1 21 0,-21 0 0,0 1 15,1-1-15,-1 0 0,0 0 0,-21 21 16,0-20-16,0-1 0,0 21 15,-21-21-15,0 0 0,-1 1 0,1 20 16,-21-42-16,21 21 0,-22 0 16,22 0-16,-21-21 0,21 0 0,-22 0 15,22 0-15,0 0 0,0 0 0,0 0 16,0 0-16,-1 0 0,22-21 16,0 0-16,0 0 15,22 21 1,-1-21-16,0 0 0,0 21 15,21-22-15</inkml:trace>
  <inkml:trace contextRef="#ctx0" brushRef="#br1" timeOffset="147764.03">12912 12848 0,'0'0'0,"0"-21"16,0 0-16,0 0 15,0 0-15,0-1 0,0 1 16,0 0-16,0 0 0,-22 0 0,1 0 15,0-1-15,0 1 0,0 0 16,0 0-16,-1 21 0,1 0 0,0 0 16,0 0-16,0 0 0,-22 0 0,22 0 15,0 21-15,0 0 0,0 0 16,0 1-16,-1-1 0,1 0 0,0 21 16,21-21-16,-21 22 0,21-22 0,-21 21 15,21 1-15,0-22 0,0 0 16,0 21-16,0-21 0,0 1 15,21-1-15,0-21 0,0 21 16,0-21-16,1 0 0,-1 0 0,0 0 16,0 0-16,21 0 0,-20 0 0,-1-21 15,21 0-15,-21 21 0,0-22 16,1 1-16,20-21 0,-21 21 0,0-22 16,0 1-16,1 0 0,-1 21 15,0-43-15,-21 22 0,21-1 0,-21 1 16,21 0-16,-21-1 0,21 1 0,-21 0 15,0-1-15,0 1 0,22 21 16,-22-21-16,0 20 0,0 1 16,0 42-1,0 1 1,-22-1-16,22 0 0,-21 0 0,21 21 16,0 1-16,-21-22 0,21 21 15,-21 1-15,21-1 0,0 0 0,0-21 16,-21 22-16,21-1 0,0 0 15,-21-20-15,21 20 0,0-21 0,0 21 16,0-20-16,0-1 0,0 0 0,0 0 16,21 0-16,0-21 15,0 0-15,0 0 0,0 0 16,1 0-16,-1 0 16,0 0-16,21-21 0,-21 0 0,1 0 15,-1 0-15,0-1 0,0 1 0,0 0 16,0 0-16,-21-21 0,0 20 15,0 1-15,0 0 0,0 0 0,0 0 16,-21 21 0,0 0-16,0 0 15,0 0-15,0 0 0,21 21 16,21-21 15,0 0-31,0 0 0,0 0 16,0-21-16,22 21 0,-22 0 15,0-21-15,0 21 0,0 0 0,1-22 16,-1 22-16,0 0 0,0 0 16,0 0-16,-21 22 15,0-1 1,0 0-16,0 0 16,-21 0-16,21 0 0,0 1 0,0 20 15,-21-21-15,21 0 0,-21 0 16,21 1-16,0-1 0,0 0 15,0 0-15,0 0 0,0 0 16,21-21-16,0 0 16,0 0-16,0 0 15,1 0-15,-1 0 0,0-21 16,0 21-16,0-21 0,0 0 0,1 0 16,-1 0-16,-21-1 0,21 1 15,0-21-15,0 21 0,-21-22 0,0 22 16,21 0-16,-21 0 0,0 0 0,22 0 15,-22-1-15,0 44 32,-22-1-17,1 0-15,21 0 0,-21 0 0,21 22 16,0-22-16,0 0 0,-21 21 0,21-21 16,0 1-16,0-1 0,0 0 15,0 0-15,0 0 0,0 0 0,21-21 16,0 22-16,0-22 15,1 0-15,-1 0 0,0 0 16,0 0-16,0-22 0,0 1 0,1 21 16,-1-21-16,0 0 0,-21 0 15,21 0-15</inkml:trace>
  <inkml:trace contextRef="#ctx0" brushRef="#br1" timeOffset="147999.89">13822 12446 0,'0'0'16,"-21"0"-1,21 21 16,21-21-15,0 0 0,0 21-16</inkml:trace>
  <inkml:trace contextRef="#ctx0" brushRef="#br1" timeOffset="148514.84">14097 12785 0,'0'-21'0,"0"42"0,0-64 0,-21 43 16,21-21-16,0 0 16,0 0-16,0 0 0,0 0 0,0-1 15,0 1-15,21 0 0,0 21 16,0 0-16,0-21 0,1 21 15,-1 0-15,0 0 0,0 0 16,0 0-16,-21 21 0,21 0 16,-21 0-16,22 1 0,-22-1 0,0 0 15,0 21-15,0-21 0,0 1 0,0 20 16,0-21-16,0 0 0,0 22 16,0-22-16,0 0 0,0 0 0,0 0 15,21-21 32,-21-21-47,21 0 0,0 21 16,0-21-16,-21-22 0,21 22 0,1 0 15,-22-21-15,21-1 0,0 22 0,-21-21 16,21 21-16,-21-22 0,21 22 16,-21 0-16,0 0 0,21 21 0,-21-21 15,22 21 1,-22 21 15,0 0-15,0 0-1</inkml:trace>
  <inkml:trace contextRef="#ctx0" brushRef="#br1" timeOffset="148931.91">14668 12827 0,'22'0'0,"-1"0"16,0 0-16,0 0 16,-21-21-16,21 21 0,0-21 15,-21 0-15,22-1 0,-1 22 16,-21-21-16,0 0 0,0 0 0,0 0 15,21 0-15,-21-1 0,0 1 0,0 0 16,0 0-16,0 0 16,-21 21-16,0 0 15,-1 0-15,1 21 0,0-21 16,21 21-16,-21 0 0,0 0 16,21 1-16,-21-1 0,21 21 15,0-21-15,-22 0 0,22 22 16,0-22-16,0 0 0,0 21 0,0-20 15,0-1-15,0 0 0,0 0 0,0 0 16,0 0-16,22-21 0,-1 22 16,0-22-16,0 0 0,21 0 15,-20 0-15,-1 0 0,0 0 16,0 0-16,0 0 0,0-22 0,1 1 16,-1 21-16,0-21 0,0 0 0,21 0 15</inkml:trace>
  <inkml:trace contextRef="#ctx0" brushRef="#br1" timeOffset="149443.37">15155 12573 0,'-21'0'0,"42"0"0,-42-21 15,21 0-15,21 0 16,0 21-1,1 0-15,-1 0 0,0 0 16,21 0-16,-21 0 0,1 0 0,-1 0 16,0 21-16,0-21 0,0 21 0,0 0 15,1 0-15,-1 0 0,-21 1 16,0-1-16,0 0 0,21 0 16,-21 0-16,0 0 0,0 22 0,0-22 15,0 0-15,0 0 0,0 0 16,0 1-16,0-1 0,0 0 15,-21-21 17,21-21-32,0 0 15,0-1-15,0 1 16,0 0-16,0 0 0,0-21 0,0 20 16,21-20-16,0 21 0,0-21 15,0 20-15,-21-20 0,22 21 16,-1 0-16,0 0 0,0-1 0,0 22 15,0-21-15,1 21 16,-1-21-16,0 21 0,0 0 16,0 0-16,-42 0 62,0 0-62</inkml:trace>
  <inkml:trace contextRef="#ctx0" brushRef="#br1" timeOffset="159647.62">16573 12700 0,'0'21'94,"0"0"-78,-21-21-1,21 22-15,0-1 16,0 0 0,21-21 31,1 0-32,-22-21 1,0 0-16,0-1 0,0 1 15,0 0-15,0 0 16,0 0 0,-22 21 15,1 0-15,21 21-16,0 0 15,0 0 1,0 0-16,0 1 15,0-1 1,0 0-16,21-21 47,-21-21-47,22 21 16,-22-21-16,21-1 15,-21 1-15,0 0 0,0 0 16,0 0-16,-21 0 15,-1 21 1,1 0 0,0 0-16,0 0 0,21 21 15,0 0-15,0 0 0,-21-21 0,21 21 16,0 0-16,0 1 0,0-1 16,0 0-16,0 0 0,0 0 15,21-21 1,0 0-16,0 0 15,0 0-15,-21-21 16,22 21-16,-1-21 0,-21 0 16,0 0-16,0-1 15,0 1-15,0 0 16,-21 21 0,-1 0-1,1 0-15,21 21 0,-21 0 16,21 1-1,0-1-15,0 0 16,0 0-16,21-21 16,0 0-16,1 0 15,-1 0-15</inkml:trace>
  <inkml:trace contextRef="#ctx0" brushRef="#br1" timeOffset="163475.85">17420 12531 0,'21'0'15,"0"0"-15,1 0 16,-22-21 0,21 21-16,0 0 0,-21-22 0,0 1 15,21 21-15,-21-21 16,0 0-16,0 0 16,0 0-1,-21 21 1,21-22-16,-21 22 0,0 0 0,-1 0 15,1 0-15,0 0 16,0 0-16,0 22 0,0-22 0,-1 21 16,1 0-16,-21-21 0,21 21 15,0 0-15,-1 0 0,1 1 0,0-1 16,0 0-16,0 0 0,0 21 16,21-20-16,0-1 0,-22 21 0,22-21 15,-21 22-15,21-22 0,0 0 16,0 21-16,0-21 0,0 1 15,21-1-15,-21 0 0,22 0 0,-1 0 16,0-21-16,21 21 0,-21-21 16,1 0-16,20 0 0,-21 0 0,0 0 15,22 0-15,-22 0 0,0 0 16,0 0-16,21 0 0,-20 0 0,-1 0 16,0-21-16,0 21 0,0 0 0,0-21 15,1 0-15,-1 21 16,0-21-16,0 0 0,0-1 0,0 22 15,-21-21-15,22 0 0</inkml:trace>
  <inkml:trace contextRef="#ctx0" brushRef="#br1" timeOffset="164175.82">18140 11875 0,'0'0'0,"-21"0"16,-1 0 0,1 21-1,21 0-15,-21 0 0,21 21 16,0-20-16,0 20 0,0 0 0,0 1 15,-21-1-15,21 0 0,0 1 0,-21 20 16,21-21-16,0 1 0,0-1 16,0 0-16,0-20 0,-21 20 0,21 0 15,0-21-15,-22 22 0,22-22 16,0 21-16,0-21 0,0 1 0,-21-1 16,21 0-16,0 0 0,-21-21 15,21 21-15,0 0 16,0-42 15,0 0-31,0 0 16,0 0-16,0 0 15,0-1-15,0 1 0,0 0 0,21-21 16,0 21-16,1-1 0,-22 1 16,21 0-16,0 0 0,0 0 0,0 0 15,0-1-15,1 22 0,20-21 0,-21 21 16,0 0-16,22 0 0,-22 0 15,0 0-15,0 0 0,0 0 0,22 0 16,-43 21-16,21-21 16,0 22-16,-21-1 0,0 0 0,0 0 15,0 0-15,0 0 0,0 1 0,0-1 16,0 21-16,0-21 0,0 0 16,-21 1-16,0-1 0,21 0 0,-22 0 15,22 0-15,-21-21 0,21 21 16,-21-21-16,21 22 0,0-44 62,0 1-62,0 0 16,21 0 0,-21 0-16,21 21 0,-21-21 0</inkml:trace>
  <inkml:trace contextRef="#ctx0" brushRef="#br1" timeOffset="164688.06">18605 12594 0,'0'0'0,"0"-21"0,0 0 16,-21 21-16,21-21 0,0 0 15,0-1-15,0 1 16,0 0-16,21 21 16,-21-21-16,22 21 0,-1-21 0,0 21 15,0 0-15,0-21 0,0 21 16,1 0-16,-1 0 0,0 0 0,0 0 16,0 0-16,0 21 0,1 0 15,-1 0-15,-21 0 0,21 0 0,0 1 16,-21-1-16,0 21 0,0-21 0,21 0 15,-21 22-15,0-22 0,0 21 16,0-21-16,0 1 0,0 20 16,0-21-16,-21 0 0,21 0 15,-21-21-15,21 22 0,0-1 0,-21-21 16,21-21 15,0-1-31,0 1 0,0 0 0,0 0 16,0 0-16,0 0 0,0-22 15,0 22-15,0 0 0,21-21 0,-21 20 16,0 1-16,21 0 0,0 0 16,0 0-16,1 0 15,-1 21-15,0 0 16,0-22-16,0 22 16,0-21-16,1 21 0,-1 0 15,0 0-15</inkml:trace>
  <inkml:trace contextRef="#ctx0" brushRef="#br1" timeOffset="165315.7">19516 12404 0,'0'-21'15,"0"-1"1,-22 22 0,1 0-1,0 0-15,0 0 0,0 0 16,21 22-16,-21-1 0,-1-21 15,1 21-15,21 0 0,-21 0 0,0 0 16,21 22-16,0-22 16,-21 0-16,0 0 0,21 0 0,0 22 15,0-22-15,0 0 0,0 21 0,0-20 16,0-1-16,0 0 0,0 0 16,0 0-16,0 0 0,0 1 0,21-1 15,0 0-15,0-21 16,0 0-16,0 21 0,22-21 0,-22 0 15,0 0-15,0 0 0,0 0 0,22 0 16,-22-21-16,0 21 0,0-21 16,0 0-16,1-1 0,-1 1 0,0 0 15,0 0-15,-21-21 0,21 20 16,-21-20-16,0 21 0,0-21 16,0-1-16,0 22 0,0-21 0,-21 21 15,0-1-15,0-20 0,0 21 16,-1 0-16,1 0 0,0 21 0,0 0 15,0-22-15,0 22 0,-1 0 16,1 0-16,0 0 16,21 22-16,0-1 0,-21-21 0,21 21 15,-21 0-15,21 0 16,0 0-16,0 1 16,0-1-16,21-21 15,0 0-15</inkml:trace>
  <inkml:trace contextRef="#ctx0" brushRef="#br1" timeOffset="166531.71">19918 12510 0,'21'0'47,"-21"21"-31,0 0-16,0 0 16,0 0-16,0 0 0,0 1 15,0-1-15,0 0 0,0 0 0,0 0 16,0 0-16,0 1 0,0-1 15,0 21-15,0-21 16,0 0-16,-21 1 0,21-1 0,0 0 16,0 0-1,-21-21 1,21-21 15,0 0-31,-22 21 0,22-21 0,0-1 16,0 1-16,0 0 0,0 0 15,0 0-15,0 0 0,0-1 16,0 1-16,22 0 0,-1 0 0,0 0 0,-21 0 16,21 21-16,0-22 15,-21 1-15,21 0 0,1 21 0,-1-21 16,0 0-16,0 21 0,0-21 16,0 21-16,1 0 0,-1 0 0,0 0 15,0 0-15,0 0 0,0 0 16,-21 21-16,22 0 15,-1 0-15,-21 0 0,0 22 16,0-22-16,0 0 0,0 0 0,0 21 16,0-20-16,0-1 0,0 0 15,0 0-15,-21 0 0,21 0 16,-22 1-16,22-1 16,0 0-16,-21-21 15,0 0 32,21-21-47,0 0 16,0-1-16,0 1 0,0 0 0,0 0 15,0 0-15,0 0 0,21-22 0,0 22 16,1 0-16,-22 0 0,21 0 16,0-1-16,0 1 0,0 21 0,0-21 15,1 0-15,20 0 0,-21 21 16,0-21-16,22 21 0,-22 0 15,0 0-15,0 0 0,0 0 0,22 0 16,-22 0-16,0 0 0,0 0 16,-21 21-16,21-21 0,-21 21 0,21 0 15,-21 0-15,0 0 0,0 1 0,0 20 16,0-21-16,0 0 0,0 0 16,0 1-16,0-1 0,0 21 0,0-21 15,0 0-15,0 1 16,-21-1-16,21 0 15,-21-21-15,21 21 0,0 0 16,0-42 31,0 0-47</inkml:trace>
  <inkml:trace contextRef="#ctx0" brushRef="#br1" timeOffset="167135.85">20997 12764 0,'-21'0'0,"42"0"47,-21-22-32,21 22-15,1-21 0,-1 21 0,-21-21 16,21 21-16,0-21 0,0 21 0,0-21 16,1 0-16,-1-1 15,-21 1-15,21 21 0,-21-21 0,0 0 16,0 0-16,0 0 16,0-1-1,-21 22 1,0 0-16,-1 0 0,1 0 15,0 0-15,0 0 0,0 22 16,0-22-16,21 21 0,-22 0 0,1-21 16,0 21-16,21 0 0,-21 0 15,21 22-15,-21-22 0,21 0 0,-21 21 16,21-20-16,0-1 0,0 21 16,0-21-16,0 0 0,0 1 0,0-1 15,0 0-15,21-21 0,0 21 0,0 0 16,0-21-16,0 0 15,1 0-15,-1 0 0,0 0 0,0 0 16,0 0-16,0 0 16,1 0-16,-22-21 0,21 0 0,0 21 15,0-21-15,0 0 0,0 21 0,-21-22 16,22 22-16,-22-21 16,21 21-16,-42 0 78,-1 0-78,1 0 15</inkml:trace>
  <inkml:trace contextRef="#ctx0" brushRef="#br1" timeOffset="168219.78">21992 12573 0,'-21'0'31,"0"0"-31,0 0 32,-1 21-32,1 0 15,21 1 1,0-1-16,-21 0 0,21 0 15,0 0 1,21-21 15,0 0-15,-21-21 0,22 21-16,-22-21 0,0 0 15,0 0-15,0-1 16,0 1-16,-22 21 15,1 0 1,0 0-16,21 21 16,0 1-16,-21-22 15,21 21-15,0 0 16,0 0-16,0 0 16,21-21-1,0 0 1,0-21-1,1 21-15,-22-21 0</inkml:trace>
  <inkml:trace contextRef="#ctx0" brushRef="#br1" timeOffset="168975.53">22648 12658 0,'0'0'16,"0"-21"-1,0-1-15,0 1 0,0 0 16,0 0 0,0 0-16,0 0 0,0-1 15,0 1-15,-21 21 16,0 0-16,0 0 0,0 0 15,-1 0-15,1 0 16,0 0-16,0 21 0,0-21 16,0 22-16,-1-1 0,1 0 0,0 0 15,0 0-15,0 22 0,0-22 0,-1 0 16,1 21-16,21-21 0,0 1 16,0-1-16,0 21 0,0-21 15,0 0-15,0 1 0,21-22 16,1 21-16,-1-21 0,0 0 0,0 0 15,0 0-15,0 0 16,1 0-16,20 0 0,-21-21 0,0-1 16,0 1-16,1 21 0,-1-21 0,0-21 15,0 21-15,0-1 0,-21-20 16,21 0-16,1 21 0,-1-22 16,0 1-16,-21 0 0,21-22 15,0 22-15,0-1 0,-21-20 0,22 21 16,-1-22-16,-21 22 0,0-1 0,21-20 15,-21 42-15,21-22 0,-21 22 16,0 0-16,0 0 0,0 0 0,0 42 31,0 0-31,0 0 16,0 22-16,-21-1 0,0 0 16,21 1-16,-21 20 0,21-21 0,-22 22 15,22-22-15,-21 1 0,21-1 16,0 0-16,0 1 0,0-1 15,0-21-15,0 21 0,0 1 0,0-22 16,0 0-16,0 21 0,21-20 16,1-1-16,-22 0 0,21 0 0,0 0 15,0 0-15,0-21 0,0 0 16,1 0-16,-1 0 16,0 0-16,0 0 0,0 0 15,0 0-15,1-21 16,-1 0-16,0 0 0,-21 0 15,0 0-15,21-1 0,0 1 16</inkml:trace>
  <inkml:trace contextRef="#ctx0" brushRef="#br1" timeOffset="169500.24">23262 12552 0,'0'0'16,"-21"0"-16,21-21 16,-21 21-16,21-21 0,0-1 15,0 1 1,21 0 0,0 21-16,0 0 0,0 0 15,1 0-15,-1 0 0,0 0 16,0 0-16,0 0 0,0 21 0,1-21 15,-1 21-15,0 1 0,0-1 16,-21 0-16,0 0 0,0 0 0,0 0 16,0 1-16,21-1 0,-21 0 0,0 21 15,0-21-15,0 1 0,0-1 16,0 0-16,-21 0 0,0-21 0,21 21 16,0 0-16,-21-21 15,21-21 16,0 0-15,0 0-16,0 0 0,0 0 0,0-1 16,0-20-16,21 21 0,0 0 0,0-22 15,-21 22-15,21 0 0,1 0 16,-1-21-16,0 20 0,0 22 0,-21-21 16,21 0-16,0 21 0,1-21 15,-1 21-15,-21-21 0,21 21 16,0 0-16,-21 21 31,0 0-31,0 0 16</inkml:trace>
  <inkml:trace contextRef="#ctx0" brushRef="#br1" timeOffset="169856.04">24130 12488 0,'-21'0'31,"0"22"-15,21-1-16,0 0 15,0 0-15,0 0 0,0 0 0,0 22 16,0-22-16,0 0 0,0 0 16,0 0-16,0 1 0,0-1 0,0 0 15,0 0-15,0 0 0,-22-21 16,22 21-16,-21-21 0,21 22 16,0-44 30,0 1-46,21 0 16,-21 0-16</inkml:trace>
  <inkml:trace contextRef="#ctx0" brushRef="#br1" timeOffset="170176.04">24193 12361 0,'0'-21'31,"0"0"-15,0 0-1,-21 21 16,0 0-15,21 21 0,0 0-1,0 0 1,21 1 0</inkml:trace>
  <inkml:trace contextRef="#ctx0" brushRef="#br1" timeOffset="170763.17">24405 12658 0,'0'0'0,"-21"0"16,21-21-1,0-1-15,0 1 16,0 0-16,0 0 16,21 21-16,0-21 15,0 21-15,1 0 16,-1 0-16,0 0 16,0 0-16,0 21 15,-21 0-15,21 0 0,-21 0 16,22 1-16,-22-1 0,0 0 15,0 0-15,0 0 0,0 0 16,0 1-16,0-1 0,0 0 0,0 0 16,0 0-16,0 0 0,21 1 15,-21-1-15,0 0 0,0 0 16,21-21 0,-21-21 15,21 0-31,-21 0 15,0-1-15,0 1 0,21 0 0,0-21 16,1 21-16,-22-22 0,21 22 16,0-21-16,0 21 0,0-1 15,0 1-15,-21 0 0,0 0 0,22 0 16,-1 21-16,-21-21 16,21 21-16,0 0 15,-21-22-15,21 22 31</inkml:trace>
  <inkml:trace contextRef="#ctx0" brushRef="#br1" timeOffset="171230.9">25082 12785 0,'22'0'16,"-1"0"-16,0 0 0,-21-21 15,21 21-15,0-22 16,-21 1-16,21 21 0,1-21 0,-22 0 0,21 0 15,-21 0-15,21-1 0,-21 1 16,0 0-16,0 0 0,0 0 16,0 0-16,0-1 0,0 1 15,-21 21 1,0 0 0,-1 0-16,22 21 0,-21 1 15,0-1-15,21 0 0,-21 0 0,0 0 16,21 0-16,0 1 0,0 20 15,-21-21-15,21 0 0,0 22 0,0-22 16,0 0-16,0 0 0,0 0 0,0 0 16,0 1-16,0-1 0,0 0 15,0 0-15,21-21 0,0 0 16,0 21-16,0-21 0,0 0 16,1 0-16,-1 0 15,0 0-15,0 0 0,0 0 16,0 0-16,1-21 0,-1 21 15,0-21-15,0 21 0,0-21 0,0 21 16,1-21-16</inkml:trace>
  <inkml:trace contextRef="#ctx0" brushRef="#br1" timeOffset="171784.59">25717 12552 0,'0'0'0,"0"-21"0,-21 21 0,21-21 16,-21 21-16,0-22 15,21 1-15,0 0 16,21 21 15,0 0-31,0 0 16,1 21-16,-1 0 15,0-21-15,0 22 0,-21-1 0,0 0 16,21 0-16,-21 0 0,0 0 0,0 1 16,0-1-16,0 0 15,0 0-15,0 0 0,0 0 0,0 1 16,0-1-16,0 0 0,0 0 16,0 0-16,0 0 0,0 1 15,0-44 32,0 1-31,0 0-16,0 0 0,0 0 15,0 0-15,0-22 0,21 22 0,1 0 16,-1-21-16,-21 20 16,21 1-16,0-21 0,0 21 0,0 0 15,1-1-15,-1 1 16,-21 0-16,21 21 0,0-21 0,0 21 15,0 0 1,-21-21-16,22 21 0,-1 0 47</inkml:trace>
  <inkml:trace contextRef="#ctx0" brushRef="#br1" timeOffset="172387.98">26501 11748 0,'0'-22'15,"-22"22"79,1 0-78,21-21 62,0 0-78,21 21 15,1-21 1,-22 42 31,0 0-47,0 0 0,0 1 15,0-1-15,0 0 16,-22-21-16,22 21 0,-21 0 0,0 0 16,21 1-1</inkml:trace>
  <inkml:trace contextRef="#ctx0" brushRef="#br1" timeOffset="173352.53">26733 11726 0,'22'0'0,"-22"22"109,0-44-62,0 1-31,21 21 15,0 0-16,-21 21 32,0 1-47,0-1 16,0 0 15,-21-21 0,0 0-15,21-21 0,0 0-1,0-1 1,0 1-16,0 0 16,0 0-1,21 21 1,0 0-16,0 0 15,-21 21 17,0 0-17,0 0-15,0 1 16,0-1-16,-21 0 16,0-21-16,21 21 15,-21 0-15,-1-21 0,1 0 16,0 0-16,21 21 0,-21-21 0,0 0 15,0 0-15,21 22 16</inkml:trace>
  <inkml:trace contextRef="#ctx0" brushRef="#br1" timeOffset="191240.01">4022 8149 0,'-22'0'16,"1"0"-16,0 0 0,0 0 15,0 0-15,0 0 0,-1 0 16,1 0-16,0-21 16,0 21-16,0 0 0,0 0 15,-1 0-15,1 0 0,0 0 16,21-21-16,-21 21 16,42 0 30,0 0-30,0 0-16,1 0 0,-1 0 16,21 0-16,0 0 0,1 0 0,-1 0 15,0 21-15,1-21 0,20 0 16,1 0-16,-1 21 0,1-21 0,20 0 16,1 0-16,0 21 0,-1-21 0,1 0 15,0 0-15,-1 22 0,1-22 16,-21 21-16,20-21 0,-20 0 0,-1 0 15,1 0-15,-22 0 0,22 0 16,-22 0-16,0 0 0,1 0 0,-1 0 16,0 0-16,-21 0 0,1 0 15,-1 0-15,0 0 16,-42 0 31,0 0-47,-1 0 15,1 0-15,0 0 0,0 0 16,0 0-16,0 0 0,-22 0 0</inkml:trace>
  <inkml:trace contextRef="#ctx0" brushRef="#br1" timeOffset="191991.65">4170 8297 0,'0'0'0,"-21"0"0,-22 0 15,22 0-15,0 0 16,0 0-16,0 0 15,-1 0-15,1-21 16,0 21-16,0 0 16,0 0-16,0 0 0,-1 0 15,1 0-15,0 0 16,0 0-16,0 0 0,0 0 16,-1 0-16,44 0 78,-1 0-63,0 21-15,0-21 0,0 0 16,0 0-16,1 0 0,20 22 16,-21-22-16,0 0 0,22 0 0,-1 0 15,-21 0-15,21 21 0,1-21 0,-1 0 16,0 0-16,1 0 0,20 0 15,1 0-15,-1 0 0,1 0 0,20 0 16,-20 0-16,21 0 0,-1 0 16,1 0-16,0 0 0,-22 0 0,22 0 15,-22 0-15,22 0 0,-22 0 16,1 0-16,-1 0 0,1 0 0,-22-21 16,22 21-16,-22 0 0,0 0 0,1 0 15,-1-22-15,-21 22 16,22 0-16,-22 0 0,0 0 0,0 0 15,0 0 17,-21-21 77</inkml:trace>
  <inkml:trace contextRef="#ctx0" brushRef="#br1" timeOffset="201899.29">10499 13758 0,'-22'-21'16,"22"0"0,-21 21-16,21-21 0,0 0 31,0 0-16,0 42 17,0 0-17,0 0-15,0 0 16,0 0-16,0 1 0,0-1 16,0 0-16,0 0 15,0 0-15,21 0 0,1-21 0,-22 22 16,21-1-16,0 0 0,0 0 15,0 0-15,22-21 0,-22 21 16,0 1-16,0-22 0,21 21 16,-20 0-16,20-21 0,-21 21 15,21-21-15,1 21 0,-22-21 0,21 21 16,1-21-16,-1 22 0,0-22 16,1 0-16,-1 21 0,0-21 0,1 0 15,-1 0-15,0 0 0,1 0 16,-1 21-16,0-21 0,1 0 0,-1 0 15,21 0-15,-20 0 0,-1 0 0,22 0 16,-1 0-16,-21 0 0,22 0 16,-1 0-16,1 0 0,-1 0 0,1 0 15,-1 0-15,1 0 0,-22 0 16,22 0-16,-1 0 0,1 0 0,-1-21 16,1 21-16,20 0 0,-20 0 15,-1-21-15,22 21 0,-21 0 16,20-22-16,1 22 0,-22 0 0,22-21 15,-21 21-15,-1-21 0,22 21 0,-22 0 16,1-21-16,-1 21 0,22 0 16,-22 0-16,1-21 0,-1 21 0,1 0 15,21 0-15,-22 0 0,1 0 16,-1-21-16,1 21 0,-1 0 0,1 0 16,-22 0-16,21 0 0,1 0 15,-1 0-15,1 0 0,-22 0 16,43 0-16,-22 0 0,1 0 0,-1 0 0,1 0 15,-1 0-15,1 0 16,-1 0-16,1 0 0,-1 0 0,-20 0 16,20 0-16,1 0 0,-22 0 0,22 0 15,-1 0-15,-21 0 0,22 0 16,-1 0-16,1 0 0,-1 0 0,1 0 16,-1 0-16,1 0 0,-1 0 15,1 0-15,-1 0 0,-20 21 0,20-21 16,1 0-16,-22 0 0,22 21 0,-22-21 15,21 0-15,-20 0 16,20 0-16,1 21 0,-22-21 0,22 0 16,-22 0-16,21 21 0,1-21 0,-22 0 15,22 0-15,-22 21 0,22-21 16,-1 0-16,-21 0 0,22 22 0,-22-22 16,1 0-16,20 21 0,-21-21 15,22 0-15,-22 21 0,1-21 0,20 21 16,-21-21-16,1 21 0,20-21 0,-20 21 15,-1-21-15,0 22 0,1-1 16,-1-21-16,0 21 0,-21 0 0,22 0 16,-1 0-16,-21 1 0,0-1 15,22-21-15,-22 21 0,0 0 16,0 0-16,0 0 0,1 1 0,-1-1 16,0 0-16,0 0 0,-21 0 15,0 0-15,21 1 0,0-1 16,-21 0-16,0 0 0,0 0 15,0 0-15,0 1 16,0-1 15,22-21 16,-22-21-47,21 21 0,-21-22 16,0 1-16,21 0 15,0 0-15,-21 0 16,21 21-16,-21-21 0,0-1 0,21 22 16,1-21-16,-1 0 0,-21 0 15,21 21-15,0-21 0,-21 0 0,21 21 16,0-22-16,1 1 0,-1 21 0,0-21 16,-21 0-16,21 21 0,0-21 15,0 21-15,1-21 0,20-1 0,-21 22 16,0-21-16,0 21 0,1-21 15,20 21-15,-21-21 0,21 21 16,1-21-16,-22 21 0,21-21 0,1 21 16,-1-22-16,0 22 0,1-21 15,-1 21-15,0-21 0,1 21 0,-1 0 16,0-21-16,1 21 0,-1 0 0,0-21 16,1 21-16,-1 0 0,0-21 15,1-1-15,-1 22 0,21 0 0,-20-21 16,-1 21-16,22 0 0,-1 0 15,-21-21-15,22 21 0,-1-21 0,1 21 16,-1 0-16,-20 0 0,20-21 0,1 21 16,-1 0-16,1 0 0,-1 0 15,1 0-15,-1 0 0,-20 0 16,20 0-16,1-21 0,-1 21 16,1 0-16,-22 0 0,21 0 0,-20 0 15,20 0-15,-20 0 0,20 0 0,-21 0 16,1 0-16,20 0 0,-20 0 15,-1 0-15,21 0 0,1 0 0,-22 0 16,22 21-16,-22-21 0,22 21 16,-1-21-16,1 0 0,-22 0 0,21 21 15,1-21-15,-1 0 0,-20 21 16,20-21-16,-20 0 0,20 21 0,-21-21 16,22 22-16,-22-22 0,22 0 0,-1 21 15,-20-21-15,20 21 16,1-21-16,-1 21 0,1-21 0,-1 21 15,1-21-15,-1 21 0,1-21 0,-1 22 16,1-1-16,-1-21 0,1 21 16,-1-21-16,-21 21 0,22-21 0,-1 21 15,1-21-15,-1 21 0,1 1 16,21-22-16,-22 0 0,1 0 0,-1 21 16,1 0-16,-1-21 0,1 0 15,-22 21-15,21-21 0,1 0 0,-1 21 16,-20-21-16,20 0 0,1 21 0,-1-21 15,-20 0-15,20 0 0,1 22 16,-1-22-16,-21 0 0,22 0 0,-1 0 16,-20 0-16,-1 21 15,22-21-15,-22 0 0,0 0 0,1 0 16,-1 0-16,0 0 0,-21 0 16,22 0-16,-22 0 0,0 0 0,0 0 15,0 0-15,1 0 0,-1 0 0,0 0 16,0 0-16,0 0 0,0-21 15,1 21-15,-1 0 0,-21-22 16,21 22-16,0 0 0,0-21 16,0 21-16,1 0 0,-1-21 15,0 21-15,0 0 16,0-21-16,0 21 0,1-21 16,-1 21-16,0-21 0,0 21 0,21-22 15,-20 22-15,-1 0 0,0-21 16,0 21-16,0 0 0,0-21 0,-21 0 15,22 21-15,-1 0 0,-21-21 16,21 21-16,0-21 0,0 21 16,-21-22-1,0 1 1,0 42 62,0 1-62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3:47:29.5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847 0,'0'0'0,"-21"0"0,21-21 16,0-1-1,-22 22-15,22-21 0,0 0 16,-21 0-16,21 0 15,0 0 1,0-1 0,-21 22-16,0 0 15,21 22 1,0-1 0,-21 0-16,21 21 0,0-21 15,0 22-15,0-1 0,0 0 16,0 1-16,0-1 0,0 22 15,0-22-15,0 21 0,0-20 0,0 20 16,0 1-16,0-22 0,0 22 16,0-1-16,0-21 0,-21 22 0,21-1 15,0 1-15,0-1 0,-22-20 16,22 20-16,-21-20 0,21 20 16,-21-21-16,21 1 0,-21-1 15,21 0-15,0-20 0,0 20 16,-21-21-16,21 0 0,0 22 0,-21-22 15,21 0-15,0 0 0,0 0 16,0-42 31,0 0-47,0 0 0,0 0 16,0-1-16,0-20 0</inkml:trace>
  <inkml:trace contextRef="#ctx0" brushRef="#br0" timeOffset="1292.54">2349 720 0,'0'-21'31,"22"21"32,-1 0-63,0 0 0,0 0 16,0 0-16,0 0 15,1 0-15,-1 0 0,21 0 0,-21 0 16,0 0-16,22 21 0,-1-21 15,-21 0-15,22 0 0,-1 21 0,0-21 16,1 0-16,-1 0 0,0 21 16,1-21-16,-1 0 0,21 21 15,-20-21-15,20 21 0,1-21 0,-1 0 16,22 0-16,-22 22 0,22-22 16,-21 0-16,20 0 0,1 0 0,-22 0 15,1 21-15,21-21 16,-22 0-16,1 0 0,-1 0 0,1 0 15,-1 0-15,-21 0 0,22 0 16,-1 0-16,-20 0 0,20 0 16,-20 0-16,-1 0 0,0 0 0,1 0 15,-1 0-15,0 0 0,-21 0 16,22 0-16,-22 0 0,0 0 0,0 0 16,-21 21-16,21-21 15,-21 21-15,0 0 0,0 0 16,0 1-1,0 20 1,0-21-16,0 0 0,-21-21 16,21 21-16,0 22 0,-21-22 0,21 0 15,0 0-15,0 0 0,0 22 16,0-22-16,0 21 0,-21-21 0,21 1 16,0 20-16,-21-21 0,21 0 15,0 22-15,0-22 0,0 21 0,-21 0 16,21-20-16,-22 20 0,22 0 15,0-21-15,0 22 0,0-1 0,0 0 16,-21-20-16,21 20 0,0 0 16,-21 1-16,21-22 0,-21 21 0,21-21 15,0 22-15,0-22 0,-21 21 16,21-21-16,-21 0 0,21 22 16,-22-22-16,22 0 0,0 0 0,0 0 15,-21 1-15,21-1 16,-21-21-16,21 21 0,0 0 0,-21 0 15,0-21 1,0 21-16,-1-21 16,22 22-16,-21-22 0,0 0 15,0 0-15,0 0 0,0 0 16,-1 0-16,1 0 0,0 0 0,0 0 16,0 0-16,-22 0 0,1 0 15,21 0-15,-21 0 0,-1 0 0,-20 0 16,20-22-16,1 22 15,0 0-15,-22 0 0,22 0 0,-22 0 16,1 0-16,21 0 0,-22 0 16,1 0-16,-1 0 0,-21-21 0,22 21 15,-1 0-15,1 0 0,-22 0 16,22 0-16,-1 0 0,1 0 0,-1-21 16,1 21-16,-1 0 0,1 0 15,20 0-15,-20 0 0,21-21 0,-22 21 16,22 0-16,-1 0 0,1 0 15,0 0-15,21 0 0,-22 0 16,1 0-16,21 0 0,0 0 16,-1 0-16,1 0 0,0 0 15,0 0-15,0 0 0,0 0 16,21-21 31,21 21-47,-21-21 0,42-1 15,-21 1-15</inkml:trace>
  <inkml:trace contextRef="#ctx0" brushRef="#br0" timeOffset="1956.48">3408 360 0,'0'0'0,"-43"0"15,22 0 1,0 0-16,0 0 16,0 0-16,0 0 0,-1 0 15,44 0 32,-1 0-31,0 0-16,21 0 0,1 0 0,-1 0 15,0 0-15,1 0 0,-1 0 16,0 0-16,1 0 0,20 0 0,-21 0 16,1 0-16,-1 0 0,0 0 15,-20 0-15,20 0 0,-21 0 16,0 0-16,0 0 0,1 0 16,-1 0-1,-21 21 16,-21-21-15,21 21-16,-22-21 16,1 0-16</inkml:trace>
  <inkml:trace contextRef="#ctx0" brushRef="#br0" timeOffset="2532.04">3810 445 0,'0'0'0,"0"21"79,0 0-79,0 0 15,0 0 1,0 0-16,0 1 0,0-1 15,0 0-15,0 0 0,0 0 16,0 0-16,0 1 0,0-1 16,0 21-16,0-21 0,0 22 15,0-22-15,0 21 0,0-21 0,21 22 16,-21-22-16,0 21 0,0 0 16,0-20-16,0-1 0,0 21 0,0-21 15,0 0-15,0 22 0,0-22 16,-21 0-16,0 0 0,21 0 15,-21-21-15,-1 22 0,1-1 0,0 0 16,0-21-16,-21 0 16,20 21-16,1-21 0,0 0 0,0 0 15,-21 0-15,20 0 0,1 0 16,-21 0-16,21 0 0,0 0 16,-22 0-16,22-21 0,0 21 15,0-21-15,0 21 0,-1-21 0,1 21 16,0 0-16,0 0 0,21-22 15,-21 22-15,42 0 79,0 0-64,0 0 1,0 0-16</inkml:trace>
  <inkml:trace contextRef="#ctx0" brushRef="#br0" timeOffset="3752.75">3641 2688 0,'0'-21'15,"0"0"1,0 0-16,0 0 15,0-1 1,0 1 0,-22 21 31,22 21-47,0 1 15,0-1-15,0 0 16,0 21-16,0-21 0,0 22 0,0-22 15,0 21-15,0 1 0,22-1 16,-22 0-16,0 1 0,0-1 0,0 0 16,0 22-16,0-22 0,0 22 15,0-22-15,-22 0 0,22 22 16,0-22-16,-21 0 0,21-20 16,0 20-16,-21 0 0,21-21 0,0 1 15,0-1-15,0 0 0,0 0 16,0 0-16,-21 0 0,42-21 62,0 0-46,0 0-16,1 0 16,-1 0-16,0 0 15,0 0-15,0 0 16,0 0-16,1 0 15,-1 0-15,0 0 0,0 0 0,0 0 16,0 0-16,22 0 0,-22 0 16,21 0-16,1 0 0,-22 0 0,21 0 15,0 0-15,1 0 0,20 0 16,-20 0-16,-1 0 0,21 0 0,-20 0 16,-1 0-16,22 0 0,-22 0 15,0 0-15,-21 0 0,22 0 0,-22 0 16,0 0-16,0 0 0,0 0 0,-21-21 62,0 0-46,-21 0-16,0 0 16,21 0-16</inkml:trace>
  <inkml:trace contextRef="#ctx0" brushRef="#br0" timeOffset="4235.99">4508 3450 0,'-21'0'16,"0"0"0,0 0-1,21 21 16,21 1-15,0-22-16,0 21 16,1-21-16,-22 21 0,42-21 0,-21 21 15,0-21-15,0 21 0,1-21 16,20 0-16,-21 21 0,0-21 0,22 0 16,-22 22-16,0-22 0,0 0 15,0 0-15,0 0 0,1 21 16,-22 0 15,-22 0-15,1 0-16,0-21 15,0 21-15,0-21 0,0 22 0,-1-1 16,1-21-16,0 21 0,-21 0 0,21 0 16,-1-21-16,1 21 0,-21 1 15,21-1-15,0-21 0,-1 21 0,1 0 16,0 0-16,0-21 0,0 21 15,21 1 1,-21-22-16,42-22 47</inkml:trace>
  <inkml:trace contextRef="#ctx0" brushRef="#br0" timeOffset="4972.57">5715 3344 0,'0'0'0,"0"-21"16,0 0-16,0 0 0,0 0 0,0 0 15,0-1-15,0 1 0,0 0 16,0 0 0,0 0-1,0 42 17,21 0-32,-21 0 0,0 0 15,0 1-15,0-1 0,0 21 16,0 0-16,0-20 0,0 20 0,0 0 15,0 1-15,0-1 0,0 0 16,0 1-16,0-22 0,0 21 0,0 0 16,0 1-16,0-1 0,-21-21 0,21 22 15,-21-1-15,21 0 0,0-21 16,0 22-16,0-1 0,-21-21 16,21 22-16,0-22 0,-22 0 0,22 0 15,0 0-15,0 0 0,0 1 16,0-44 15,0 1-15,0 0-16,0-21 0,0 21 15,0-1-15,0 1 0</inkml:trace>
  <inkml:trace contextRef="#ctx0" brushRef="#br0" timeOffset="6362.78">5715 3217 0,'0'0'0,"0"-21"16,0 0-1,21 21 17,0 0-17,0 0-15,1 0 16,-1 0-16,0 0 16,0 21-16,0-21 0,0 0 15,1 0-15,-1 0 0,21 21 16,-21-21-16,22 0 0,-1 0 0,-21 22 15,21-22-15,1 0 0,20 21 16,-20-21-16,20 0 0,1 0 0,-1 0 16,1 0-16,-1 0 0,1 0 15,20 0-15,1 21 0,-22-21 0,1 0 16,21 0-16,-22 0 0,1 0 16,-1 0-16,22 0 0,-22 0 15,1 0-15,20 0 0,-20 0 0,-1 0 16,1 0-16,21 0 0,-22 0 15,1 0-15,-1 0 0,1 0 0,-1 0 16,1 0-16,-22 0 0,21 0 16,-20 0-16,20 0 0,-20-21 0,-1 21 15,21 0-15,-20 0 0,-22 0 0,21 0 16,1 0-16,-22 0 0,21 0 16,-21 0-16,0 0 0,1 0 0,-1 0 15,0 0-15,0 0 0,0 0 16,0 0-16,1 0 0,-1 0 15,0 0 1,-21 21 0,0 0-1,0 0 1,0 0-16,-21-21 0,21 22 16,0-1-16,0 0 0,-21 0 15,21 0-15,-22 0 16,22 1-16,0-1 0,0 0 0,0 0 15,-21 0-15,21 0 16,0 22-16,-21-22 0,21 0 0,0 0 0,0 0 16,0 22-16,0-22 0,0 0 15,0 0-15,0 0 0,-21 1 16,21 20-16,0-21 0,0 0 0,-21 0 16,21 22-16,0-22 0,0 0 0,0 0 15,0 0-15,0 1 0,0-1 16,0 0-16,0 0 0,0 0 0,0 0 15,0 1 1,0-1-16,0 0 16,-21-21-1,-1 0 1,1 0-16,0 0 16,0 0-16,0 0 0,0 0 15,-1 0-15,1 0 0,0 0 16,0 0-16,0 0 0,-22 0 0,22-21 15,-21 21-15,21 0 0,-22 0 0,1 0 16,0 0-16,-1-21 0,1 21 16,0 0-16,-1 0 0,1 0 0,0 0 15,-1-22-15,1 22 0,0 0 0,-22-21 16,22 21-16,0 0 0,-1 0 16,1 0-16,0-21 0,-1 21 0,-20 0 15,20 0-15,1 0 0,0 0 16,-1-21-16,-20 21 0,21 0 15,-1 0-15,1 0 0,0 0 0,-1-21 16,1 21-16,0 0 0,-1 0 16,1 0-16,0 0 0,-1 0 0,1 0 15,-22 0-15,22 0 0,0 0 0,-1-21 16,1 21-16,0 0 0,-1 0 16,1 0-16,21 0 0,-21 0 0,-1 0 15,22 0-15,-21 0 0,21 0 16,-1 0-16,-20-22 0,21 22 0,0 0 15,-22 0-15,22 0 0,0 0 16,-21 0-16,21 0 0,-22 0 16,22 0-16,-21 0 0,21 0 0,-1 0 15,1 0-15,-21 0 0,21 0 16,0 0-16,-1 0 0,1 0 16,0 0-16,0 0 0,0 0 15,0 0-15,-1 0 0,1 0 16,0 0-16,0 0 31,21-21 16,21 21-47,0-21 0,0 0 0</inkml:trace>
  <inkml:trace contextRef="#ctx0" brushRef="#br0" timeOffset="7128.73">6075 2392 0,'-43'0'0</inkml:trace>
  <inkml:trace contextRef="#ctx0" brushRef="#br0" timeOffset="7704.4">6392 2159 0,'0'-21'15,"-21"0"-15,0 0 16,0 21-16,0 0 15,-1-22-15,-20 22 0,21 0 0,0 0 16,0 0-16,-22 0 0,22 22 0,0-22 16,0 21-16,0 0 0,-1 0 15,1 0-15,0 0 0,0 1 0,21-1 16,-21 0-16,21 0 16,0 0-16,0 0 0,0 1 0,0-1 15,0 0-15,0 0 16,0 0-16,0 0 0,21-21 0,0 22 15,0-1-15,0-21 0,1 21 16,-1-21-16,0 21 0,0-21 0,0 21 16,0 0-16,1-21 0,-1 22 15,0-22-15,0 21 0,0 0 16,-21 0-16,21-21 0,-21 21 16,0 0-16,0 1 0,0-1 15,0 0-15,-21 0 0,0 0 0,0 0 16,0-21-16,-22 22 15,22-1-15,0-21 0,0 0 0,0 21 16,0-21-16,-1 0 0,1 0 16,0 0-16,0 0 0,0 0 0,0-21 15,-1 21-15,1-21 0,0-1 16,0 22-16,0-21 0,21 0 0,-21 0 16,-1 0-16,22 0 15,0-1-15,22 22 47,-1 0-47,0 0 0,0 0 16,0 0-16</inkml:trace>
  <inkml:trace contextRef="#ctx0" brushRef="#br0" timeOffset="8225.1">6435 2477 0,'-22'0'47,"22"21"-47,0 0 15,0 0-15,-21 0 0,21 0 16,0 1-16,0-1 0,0 0 0,0 0 16,0 0-16,0 0 0,0 1 15,0-1-15,0 0 0,0 0 16,0 0-16,21-21 16,-21 21-16,22-21 0,-1 0 15,0 0-15,0 0 16,0 0-16,0 0 0,1-21 15,-1 21-15,0-21 0,-21 0 16,21 21-16,0-21 0,-21 0 16,0-1-16,21 1 0,-21 0 0,0-21 15,0 21-15,0-1 0,0 1 16,0-21-16,-21 21 0,0 0 0,21-1 16,-21 22-16,0 0 0,0-21 15,-1 21-15,1 0 0,0 0 0,0 0 16,0 0-16,0 21 15,21 1-15,0-1 0,0 0 16,21-21 31</inkml:trace>
  <inkml:trace contextRef="#ctx0" brushRef="#br0" timeOffset="9226.94">7006 2159 0,'21'-21'16,"-21"0"-1,0 42 32,0 0-47,0 0 16,-21 22-16,21-22 0,0 0 15,0 21-15,-21 1 0,21-1 16,0 0-16,0 1 0,0-1 0,0 0 16,-21 1-16,21-1 0,-21 21 15,21-20-15,0-1 0,-22 0 16,1 1-16,0-1 0,21 0 0,0 1 15,0-1-15,-21 0 0,21 1 16,0-1-16,-21 0 0,21 1 0,0-1 16,0-21-16,0 22 0,0-22 15,0 0-15,0 0 0,21 0 0,-21 0 16,21 1-16,0-22 0,0 0 0,1 0 16,-1 0-16,0 0 15,0 0-15,0 0 0,0 0 0,1-22 16,-1 1-16,21 0 0,-21 21 15,0-21-15,1-21 0,-1 20 0,-21 1 16,21-21-16,-21 21 0,0-22 16,0 1-16,0 21 0,0-21 15,0 20-15,0-20 0,-21 0 0,0 21 16,-1-22-16,1 22 0,-21 0 16,21-21-16,0 20 0,-1 1 0,1 0 15,-21 0-15,21 21 0,0-21 0,-1 21 16,1 0-16,0 0 0,21-21 15,-21 21-15,42 0 47,0 0-31,0 0-16,1-22 0,-1 1 16,21 21-16,-21-21 0,0 21 15,22-21-15,-22 0 0,21 0 0,-21-1 16,22 1-16,-22 0 0,0 0 0,21-21 15,-20 20-15,-1 1 0,0-21 16,0 21-16,-21-22 0,0 22 0,21 0 16,-21-21-16,21 21 0,-21-1 15,0 1-15,0 0 0,0 0 16,0 42 31,0 0-32,-21-21-15,21 21 0,-21 1 16,21 20-16,0-21 0,-21 0 0,21 22 16,0-22-16,0 21 0,0 0 0,0-20 15,0 20-15,0-21 0,0 21 16,0-20-16,0-1 0,0 0 0,0 0 16,0 0-16,0 0 0,0 1 15,0-1 1,21-21 15,0 0-15,-21-21-16,0-1 0,21 22 15,-21-21-15,22 0 0,-22 0 0,21 0 16</inkml:trace>
  <inkml:trace contextRef="#ctx0" brushRef="#br0" timeOffset="9496.79">7281 2434 0,'21'0'31,"1"0"-15,-1-21-16,0 21 15,0-21-15,0 21 0,0 0 16,1 0-16,-1 0 16,0 0-16,0 0 0,0 0 47</inkml:trace>
  <inkml:trace contextRef="#ctx0" brushRef="#br0" timeOffset="10213.11">7853 2434 0,'0'0'0,"-21"0"0,-1-21 16,22 42 31,-21-21-47,21 21 0,0 1 0,0-1 15,-21 0-15,21 0 0,0 0 0,0 0 16,0 1-16,0-1 0,0 0 16,0 0-16,0 0 0,-21 0 0,21 1 15,0-1 1,0-42 15,21-1-15,0 22-16,-21-21 0,21 0 0,1 0 15,-1 0-15,-21 0 16,21-1-16,0 1 0,0 0 0,0 0 16,1 21-1,-1 0-15,0 0 16,-21 21-1,0 0-15,0 0 16,0 1-16,0-1 0,0 0 16,0 0-16,0 0 0,0 0 15,21 1-15,0-22 0,-21 21 16,21-21-16,1 0 16,-1 0-16,0 0 0,0 0 0,0 0 15,0-21-15,1-1 16,-1 22-16,0-21 0,0 0 15,0 0-15,0 0 0,-21 0 0,0-1 16,22-20-16,-22 21 0,0 0 16,0-22-16,0 22 0,0 0 0,0 0 15,-22 0-15,1 0 0,0-1 16,0 22-16,0 0 16,0 0-16,21 22 31,0-1-31,0 0 15,0 0 1,0 0 0,21-21-16,0 0 15,0 0-15</inkml:trace>
  <inkml:trace contextRef="#ctx0" brushRef="#br0" timeOffset="10812.94">8699 2350 0,'0'0'0,"0"-22"16,-42 22-16,21 0 16,0 0-16,0 0 15,-1 0-15,1 0 0,0 22 16,0-1-16,0 0 0,0 0 15,21 21-15,-22-20 0,22-1 16,0 0-16,0 0 0,0 0 0,0 0 16,0 1-16,0-1 0,0 0 15,0 0-15,0 0 0,0 0 16,0 1 0,22-22-16,-1 0 0,0 0 15,0 0-15,0 0 0,0 0 16,1 0-16,-22-22 15,0 1-15,21 21 0,0-21 16,0 0-16,-21 0 0,0 0 16,21-1-16,-21 1 0,21 0 0,-21-21 15,0 21-15,0-1 0,0 1 0,0 0 16,0 0-16,0 0 16,0 42 15,0 0-31,0 0 15,0 0-15,0 1 16,0-1-16,0 0 0,0 21 0,0-21 16,0 1-16,0-1 0,0 0 0,0 0 15,0 0-15,0 0 16,22-21-16,-22 22 0,21-22 0,0 21 31,0-21-31,0 0 16,0-21-1,1-1-15,-22 1 16,21 21-16,-21-21 0</inkml:trace>
  <inkml:trace contextRef="#ctx0" brushRef="#br0" timeOffset="11340.64">8953 2455 0,'-21'0'0,"21"-21"0,0 0 16,0 0-16,21 0 16,1 21-1,-1-21-15,0 21 16,0-22-16,0 22 0,0 0 15,1 0-15,-1 0 0,-21 22 16,21-1-16,0 0 0,0 0 16,-21 0-16,0 0 0,0 1 15,0-1-15,21 0 0,-21 0 0,0 0 16,0 0-16,0 1 0,0-1 0,0 0 16,0 0-16,0 0 15,0-42 16,0 0-15,0 0-16,0 0 16,0-1-16,0-20 0,0 21 15,0 0-15,22-22 0,-22 22 0,21 0 16,0 0-16,-21 0 0,0 0 16,21-1-16,0 22 0,-21-21 0,21 21 15,1 0 16,-22 21 1,21-21-17</inkml:trace>
  <inkml:trace contextRef="#ctx0" brushRef="#br0" timeOffset="11919.51">9419 2540 0,'21'0'16,"0"0"0,1 0-1,-1 0-15,0-21 16,0 21-16,0-21 0,0 0 15,1 21-15,-22-22 16,21 1-16,0 0 0,-21 0 16,0 0-16,21 21 0,-21-21 0,0-1 15,0 1 1,-21 21 15,0 0-31,0 0 16,-1 21-16,22 1 0,-21-22 15,0 21-15,21 0 0,-21 0 16,21 0-16,0 0 16,-21 1-16,21-1 0,0 0 15,-21 0-15,21 0 0,0 0 0,0 1 16,0-1-16,0 0 0,0 0 0,0 0 16,0 0-1,21-21-15,-21 22 16,21-22-16,0 0 0,0 0 15,0 0-15,1 0 0,-1 0 16,0 0-16,0 0 0,0 0 16,0 0-16,1-22 0,-1 22 0,0 0 15,-21-21-15,21 21 0,0 0 0,-21-21 16,21 21 0,-21-21-16,22 21 0,-22-21 31</inkml:trace>
  <inkml:trace contextRef="#ctx0" brushRef="#br0" timeOffset="19876.31">6752 4360 0,'0'-21'31,"0"0"-15,0 0 0,0 0-1,0 0-15,0-1 16,0 44 46,0-1-62,0 0 16,0 0-16,0 0 0,0 0 0,0 1 16,0-1-16,0 21 0,0-21 15,0 22-15,0-22 0,0 21 0,0-21 16,0 22-16,0-22 15,0 21-15,0 0 0,0-20 0,0 20 0,0 0 16,0 1-16,0-22 0,0 21 16,0-21-16,0 22 0,0-22 15,0 0-15,0 0 0,-21 21 0,21-20 16,0-1-16,-21-21 0,21 21 16,0 0-16,0 0 0,0 0 31,21-21 47,0 0-78,-21-21 0,21 21 16</inkml:trace>
  <inkml:trace contextRef="#ctx0" brushRef="#br0" timeOffset="20472.47">6837 5271 0,'0'0'0,"-21"21"0,-1-21 0,1 0 16,42 0 46,1 0-46,-1 0-16,0 0 16,0 0-16,0 0 0,0 0 0,1 0 15,20 0-15,0 0 0,1 0 16,-22 0-16,21 0 0,0 0 0,1 0 16,-1 0-16,0 0 0,1 0 15,-1 0-15,-21 0 0,22 0 0,-1 0 16,0 0-16,1 0 0,-1 0 0,0 0 15,22 0-15,-22 0 0,0 0 16,1 21-16,-1-21 0,0 0 0,-20 0 16,20 0-16,0 0 0,-21 0 15,1 0-15,-1 0 0,0 0 0,0 0 16,0 0-16,0 0 0,1 0 16,-1 0-1,-21-21 63</inkml:trace>
  <inkml:trace contextRef="#ctx0" brushRef="#br0" timeOffset="21060.32">8064 5080 0,'0'0'0,"-21"0"16,21-21-16,-21 21 15,21 21 16,0 0-15,21 0 0,0-21-16,1 22 15,-1-22-15,0 0 0,0 21 16,0-21-16,0 21 0,1-21 16,-1 0-16,0 0 0,0 0 0,0 0 15,-21 21-15,21-21 0,1 0 16,-1 0-16,0 0 0,0 0 15,0 0 1,-21 21 0,0 0 15,0 1-31,-21-22 16,0 0-16,21 21 0,-21-21 0,0 21 15,-1 0-15,1 0 16,0-21-16,0 21 0,0 1 0,0-22 15,-1 21-15,-20 0 0,21-21 16,0 21-16,0 0 0,-1-21 0,1 21 16,0 1-16,0-22 0,0 21 0,0 0 31,21-42 31,0 0-62,21 21 16,-21-22-16,21 1 0</inkml:trace>
  <inkml:trace contextRef="#ctx0" brushRef="#br0" timeOffset="22632.38">9271 5038 0,'21'0'16,"0"0"0,0 0-1,-21-21 1,22 21 0,-1-22-16,-21 1 15,0 0 1,0 0-1,-21 0 1,-1 21-16,1 0 0,0 0 16,0 0-16,0 0 0,-22 21 15,22 0-15,0-21 0,0 21 0,0 0 16,-22 1-16,22 20 0,0-21 16,0 0-16,21 22 0,0-22 0,-21 21 15,21-21-15,0 0 0,0 22 0,0-22 16,0 0-16,0 0 15,21 0-15,-21 1 0,21-22 0,0 21 16,0-21-16,1 0 0,-1 0 16,21 0-16,-21 0 0,0 0 0,1 0 15,20 0-15,-21 0 0,0 0 0,0 0 16,1-21-16,-1-1 0,0 22 16,0-21-16,-21 0 0,21 0 0,0 0 15</inkml:trace>
  <inkml:trace contextRef="#ctx0" brushRef="#br0" timeOffset="23192.85">9694 4699 0,'0'0'0,"0"-21"16,-21 21 15,21 21-16,0 0-15,0 0 0,0 1 16,0 20-16,0 0 0,0-21 16,0 22-16,0-1 0,0 0 0,0 1 15,0-22-15,0 21 0,0 1 0,0-22 16,0 0-16,0 0 16,0 0-16,0 0 0,0 1 0,0-1 15,0 0 1,0-42 15,21 0-31,-21-1 16,0 1-16,0 0 0,0-21 0,0 21 15,21-1-15,-21 1 0,0 0 16,22-21-16,-1 21 0,-21-1 0,21 1 16,0 0-16,0 0 0,22 0 0,-22 21 15,0 0-15,0 0 16,21 0-16,-20 0 0,-1 0 0,0 21 15,0-21-15,0 21 0,0 0 16,1 0-16,-22 1 0,0-1 0,0 0 16,0 0-16,0 21 0,0-20 0,0-1 15,0 0-15,0 0 0,0 0 16,0 0-16,0 1 0,0-1 0,0 0 16,-22-21-16,22 21 15,-21-21-15,21-21 31,0 0-15,0 0-16,21-1 16</inkml:trace>
  <inkml:trace contextRef="#ctx0" brushRef="#br0" timeOffset="23616.96">10308 5038 0,'0'-43'16,"0"22"-16,0 0 15,21 21-15,-21-21 16,21 21-16,1 0 0,-1 0 0,0 0 16,0 0-16,0 0 15,0 21-15,1 0 0,-1 0 0,0 1 16,0-1-16,0 0 0,-21 0 15,0 0-15,21 0 0,-21 22 0,0-22 16,0 0-16,0 0 0,0 0 16,0 1-16,-21-22 0,0 21 0,21 0 15,-21-21-15,0 0 16,0 0 0,21-21-16,0 0 15,0-1-15,0 1 0,0 0 16,0 0-16,0 0 0,21 0 0,-21-1 15,21-20-15,0 21 0,-21 0 16,21 0-16,0-1 0,-21 1 16,22 0-16,-1 21 0,0-21 0,0 21 15,0-21-15,0 21 16,-21-21-16,22 21 0,-1 0 16</inkml:trace>
  <inkml:trace contextRef="#ctx0" brushRef="#br0" timeOffset="24092.7">11007 4953 0,'-43'0'15,"22"0"-15,0 0 16,0 0-16,0 0 0,-1 21 15,1 0-15,21 1 0,-21-22 16,0 21-16,21 0 0,-21 0 0,21 21 16,0-20-16,0-1 0,0 0 15,0 0-15,0 0 0,0 0 16,0 1-16,0-1 16,0 0-16,21-21 0,0 21 15,0-21-15,0 0 0,1 0 16,-1 0-16,0 0 0,0 0 15,0-21-15,0 21 0,1-21 0,-1 0 16,0-1-16,0 22 0,0-21 16,-21 0-16,0-21 0,21 21 0,-21-1 15,0 1-15,0-21 0,0 21 0,0 0 16,-21-1-16,0-20 0,0 42 16,0-21-16,0 0 0,-1 21 0,1 0 15,0 0-15,0 0 16,0 0-16,0 0 0,21 21 15,-22-21-15,22 21 0,0 0 0,0 0 16,0 1-16,0-1 16,0 0-16,22 0 0,-1-21 15</inkml:trace>
  <inkml:trace contextRef="#ctx0" brushRef="#br0" timeOffset="24888.94">11303 4974 0,'0'21'47,"0"1"-31,0-1-16,0 0 0,0 0 0,0 0 15,0 0-15,0 1 16,0-1-16,0 0 0,0 0 0,0 0 16,0 0-1,0 1-15,-21-22 0,21 21 16,0 0-16,-21-21 31,21-21-15,0 0-16,0-1 15,0 1-15,0 0 0,0 0 16,0 0-16,0 0 0,0-22 16,0 22-16,0 0 0,0 0 15,21 0-15,0 21 0,0-22 0,-21 1 16,21 0-16,0 0 0,1 21 16,-1 0-16,0-21 0,0 21 0,0 0 15,0 21-15,1 0 16,-1-21-16,-21 21 0,0 0 15,0 1-15,21-1 0,-21 0 0,0 0 16,0 21-16,0-20 0,0-1 16,0 0-16,0 0 0,0 0 15,0 0-15,0 1 16,-21-22 0,21-22 15,0 1-31,0 0 0,0 0 15,0 0-15,0 0 0,0-1 16,0 1-16,0 0 0,0 0 16,21-21-16,0 20 0,0 1 0,0 0 15,1 0-15,-1 21 0,0-21 16,0 21-16,21 0 0,-20 0 0,-1 0 16,0 0-16,21 0 0,-21 0 15,1 21-15,-1 0 0,0 0 16,-21 0-16,21 1 0,-21 20 0,0-21 15,0 0-15,0 0 0,0 1 16,0-1-16,0 0 0,0 0 16,-21-21-16,21 21 15,0-42 32,0 0-47</inkml:trace>
  <inkml:trace contextRef="#ctx0" brushRef="#br0" timeOffset="25239.74">12107 5080 0,'0'21'15,"21"-21"1,1 0-16,-1 0 0,0 0 0,0 0 15,0 0-15,0-21 0,1 0 16,-1 21-16,0-21 0,0 0 0,0-1 16,0 1-16,-21 0 15,0 0-15,0 0 0,-21 21 32,0 0-32,0 0 15,0 21-15,0 0 0,-1 0 0,22 0 16,-21 1-16,0-1 0,0 0 15,21 0-15,0 0 0,0 0 0,0 1 16,0-1-16,0 0 0,0 0 16,0 0-16,21-21 15,0 0-15,0 0 0,1 0 16,-1 0-16,0 0 0,0 0 16</inkml:trace>
  <inkml:trace contextRef="#ctx0" brushRef="#br0" timeOffset="25863.39">12890 4974 0,'0'0'0,"-21"-21"15,0 0-15,21 0 16,-21 21-16,0 0 16,0 0-16,-1 0 15,1 0-15,0 0 0,0 21 0,0 0 16,21 0-16,-21 0 0,-1 1 0,1-1 16,0 0-16,0 0 0,21 21 15,0-20-15,0-1 0,0 0 0,0 0 16,0 0-16,0 0 15,0 1-15,21-1 16,0-21-16,0 0 0,1 0 16,-1 0-16,0 0 15,0 0-15,0-21 0,0 21 0,1-22 16,-1 1-16,0 0 0,-21-21 16,0 21-16,21-22 0,-21 1 0,21 0 15,-21-1-15,0-20 0,0 20 0,0 1 16,21-21-16,-21 20 0,22 1 15,-22 0-15,0 20 0,0-20 0,0 21 16,0 0 0,0 42-1,0 0-15,0 0 0,0 0 0,0 1 16,0 20-16,0 0 0,0 1 16,0-1-16,0 21 0,0-20 0,0-1 15,0 0-15,0 1 0,0-22 16,0 21-16,0-21 0,0 22 0,0-22 15,0 0-15,0 0 0,21 0 16,0 1 0,0-22-1,0 0-15,0 0 16,-21-22-16,22 1 0</inkml:trace>
  <inkml:trace contextRef="#ctx0" brushRef="#br0" timeOffset="26295.86">13166 5080 0,'0'-21'15,"0"0"-15,0 0 16,21-1 0,0 22-1,0 0-15,0 0 0,0 0 0,1 0 16,-1 0-16,0 22 15,0-22-15,-21 21 0,21 0 0,0-21 16,-21 21-16,22 0 0,-22 0 16,0 1-16,0-1 0,0 0 0,0 0 15,0 0-15,0 0 0,-22 1 16,22-1-16,-21-21 16,0 0-16,21 21 0,-21-21 31,21-21-31,0 0 15,0-1-15,21 1 0,-21 0 16,21 0-16,0 0 0,1-22 16,-1 22-16,-21 0 0,21-21 0,0 21 15,0-1-15,-21-20 0,21 42 16,-21-21-16,22 0 0,-1 21 31,-21 21-31,0 0 16,21 0-16,-21 0 15</inkml:trace>
  <inkml:trace contextRef="#ctx0" brushRef="#br0" timeOffset="26541.72">13822 4932 0,'0'-21'16,"0"42"31,0 0-47,0 0 0,0 0 0,0 1 15,0-1-15,0 0 16,0 0-16,-21 0 0,21 0 16,-22 1-16,22-1 0,0 0 15,-21-21 1</inkml:trace>
  <inkml:trace contextRef="#ctx0" brushRef="#br0" timeOffset="26740.6">13779 4699 0,'0'0'15,"-21"-21"1,0 21-16,42 0 47</inkml:trace>
  <inkml:trace contextRef="#ctx0" brushRef="#br0" timeOffset="27292.29">13928 4911 0,'21'21'47,"0"0"-47,-21 0 0,0 0 16,0 1-16,21-1 15,-21 0-15,0 0 0,0 0 0,0 0 16,0 1-16,0-1 0,0 0 16,0 0-16,0 0 0,0-42 46,21 21-30,-21-21-16,0 0 0,21 0 16,-21-1-16,22 1 0,-1 0 15,-21 0-15,0 0 0,21 0 0,0-1 16,0 1-16,-21 0 16,21 21-16,1 0 15,-22 21 16</inkml:trace>
  <inkml:trace contextRef="#ctx0" brushRef="#br0" timeOffset="27608.11">14182 5101 0,'0'0'0,"21"21"16,0-21-16,0 0 16,0 0-1,0 0-15,1 0 16,-22-21-16,21 0 0,0 21 0,-21-21 15,0 0-15,21 0 0,0-1 16,-21 1-16,0 0 0,0 0 16,0 0-16,0 0 15,-21 21 1,0 0-16,21 21 0,-21-21 0,0 21 16,21 0-16,0 0 0,-22 22 15,1-22-15,21 0 0,0 0 0,0 0 16,0 22-16,0-22 0,0 0 15,0 0-15,0 0 0,0 0 16,0 1-16,0-1 16,21-21-16,1 0 15,-1 0-15,0 0 0,0 0 16,0-21-16,22 21 0</inkml:trace>
  <inkml:trace contextRef="#ctx0" brushRef="#br0" timeOffset="27999.88">14647 4995 0,'0'0'0,"0"-21"16,0 0-1,0 0-15,0 0 16,21 21 0,1 0-16,-1 0 15,0 21-15,0 0 0,0-21 16,-21 21-16,21 0 0,-21 1 15,22 20-15,-22-21 0,0 0 0,0 0 16,0 1-16,0-1 0,0 21 16,0-21-16,0 0 0,0 1 15,0-1-15,0 0 16,0-42 15,0 0-31,0-1 16,0 1-16,0 0 0,0-21 0,0 21 15,0-1-15,0-20 0,21 21 0,0-21 16,-21 20-16,21-20 0,0 21 16,-21 0-16,21 0 0,1 21 0,-22-22 15,21 22-15,0 0 16,0 0-16,0 0 0,0 0 16,1 0-16</inkml:trace>
  <inkml:trace contextRef="#ctx0" brushRef="#br0" timeOffset="28305.22">15642 5144 0,'-21'21'16,"42"-21"15,-21-21-31,21 21 0,-21-22 16,21 1-16,1 0 15,-22 0-15,0 0 16,0 0 0,-22 21-1,1 0-15,21 21 16</inkml:trace>
  <inkml:trace contextRef="#ctx0" brushRef="#br0" timeOffset="28960.76">16298 5059 0,'-21'0'15,"21"21"1,21-21 15,0 0-31,1 0 0,20-21 16,-21 21-16,0-21 0,22 0 0,-1 21 16,-21-22-16,21 1 0,-20 0 15,-1 0-15,0 0 0,0 0 0,-21-1 16,21 1-16,-21 0 0,0 0 15,0 0-15,-21 0 0,0 21 0,0-22 16,0 22-16,-1 0 0,-20 0 0,21 0 16,0 0-16,0 0 0,-22 0 15,22 22-15,0-1 0,0 21 16,21-21-16,-21 22 0,21-22 16,-22 21-16,22 0 0,0-20 0,0 20 15,0 0-15,0-21 0,22 1 16,-1-1-16,0 0 0,0 0 0,0 0 15,0 0-15,22-21 0,-22 22 16,0-22-16,0 0 0,0 0 0,22 0 16,-22 0-16,21 0 0,-21-22 0,22 1 15</inkml:trace>
  <inkml:trace contextRef="#ctx0" brushRef="#br0" timeOffset="29235.6">17060 4826 0,'0'-21'0,"0"42"0,21-42 31,1 21-31,-22 21 16,21 0-16,0 0 0,-21 22 0,21-22 16,-21 0-16,21 21 0,0-20 0,-21 20 15,22-21-15,-22 0 0,21 0 16,-21 1-16,21-1 0,0 0 0,-21 0 15,0 0-15,0 0 16,0-42 15,0 0-15,0 0-16,21 0 0</inkml:trace>
  <inkml:trace contextRef="#ctx0" brushRef="#br0" timeOffset="29496.46">17441 4805 0,'-21'21'15,"0"-21"-15,0 21 0,0-21 16,-1 21-16,1 1 0,0-1 16,0 0-16,0 0 0,0 21 0,-22-20 15,22-1-15,0 0 0,0 0 16,0 21-16,-1-20 0,1-1 0,0-21 15,21 21-15,-21 0 0,21 0 16,21-21 15,0 0-15,0 0-16,1-21 0,20 0 16,-21 0-16</inkml:trace>
  <inkml:trace contextRef="#ctx0" brushRef="#br0" timeOffset="29932.21">17674 5038 0,'21'0'47,"0"0"-47,1-21 0,-1 21 0,0-22 15,0 1-15,0 21 16,0-21-16,1 0 0,-1 0 0,-21 0 0,21 21 16,0-22-16,-21 1 15,0 0-15,0 0 0,0 0 0,0 0 16,0-1-16,-21 22 16,0 0-16,0 0 0,-22 0 15,22 22-15,0-22 0,-21 42 16,-1-21-16,22 0 0,-21 22 0,21-1 15,-1 0-15,1 1 0,0-22 16,21 21-16,-21 0 0,21-20 0,0-1 16,0 21-16,0-21 0,21-21 15,0 21-15,0 1 0,1-22 16,20 0-16,-21 0 0,21 0 0,-20 0 0,20 0 16,0 0-16,1 0 15,-22 0-15,21 0 0,0-22 0,-20 1 16,-1 21-16,21-21 0,-21 0 15,0 0-15,-21 0 0,22-1 0,-22 1 16,0 0-16</inkml:trace>
  <inkml:trace contextRef="#ctx0" brushRef="#br0" timeOffset="30864.67">15684 5080 0,'-21'0'15,"0"0"-15,0 21 16,21 0 0,-21-21-16,21 22 0,0-1 15,0 0 1,0 0-16,21-21 31,0 0-15,0 0-16,-21-21 15,0 0 1,0 0-16,0-1 16,0 1-16,0 0 15,0 0-15,-21 21 0,0 0 16,0 0-16,0 0 15,-1 21 1,22 0-16,-21-21 16,21 21-16,0 1 0,0-1 15,0 0-15,21-21 16,1 0 0,-1 0-16,0 0 0,0 0 15,0-21 1,-21 0-1,0-1-15,0 1 16,-21 21-16,0 0 16,0 0-1,0 0-15,-1 0 0,1 0 16,0 0-16,0 0 0,0 0 16</inkml:trace>
  <inkml:trace contextRef="#ctx0" brushRef="#br0" timeOffset="31812.13">6773 5228 0,'0'0'0,"0"-21"0,0 0 31,0 42 16,0 0-47,0 0 16,0 1-16,0 20 15,0-21-15,0 0 0,0 22 0,0-1 16,0-21-16,0 21 0,0 1 15,0-1-15,0 0 0,0 1 16,0-1-16,0 0 0,0 1 0,0-1 16,0-21-16,0 0 0,0 22 15,-21-22-15,21 0 0,0 0 0,0 0 16,-21 1-16,21-1 16,0 0-16,-21-21 31</inkml:trace>
  <inkml:trace contextRef="#ctx0" brushRef="#br0" timeOffset="32241.69">6794 6160 0,'-21'21'0,"21"0"31,43-21 0,-22 0-31,0 0 0,0 0 16,21 0-16,-20 0 0,20 0 0,0 0 15,1 0-15,-1 0 0,21 0 16,-20 0-16,-1 0 0,0 0 0,22 0 16,-22 0-16,22 0 0,-22 0 0,22 0 15,-1 0-15,-21 0 0,22 0 16,-22 0-16,22 0 0,-22 0 0,0 0 16,1 0-16,-1 0 0,-21 0 15,0 0-15,1 0 0,-1 0 0,0 0 16,0 0-16,-21-21 78,0 0-78,0-1 16</inkml:trace>
  <inkml:trace contextRef="#ctx0" brushRef="#br0" timeOffset="32628.47">8022 5990 0,'-21'0'15,"21"21"17,21 1-17,0-22-15,0 0 16,1 0-16,-1 21 0,0-21 0,0 0 15,0 0-15,0 21 0,1-21 0,-1 0 16,0 0-16,0 0 0,0 0 16,-21 21-16,21-21 0,-21 21 15,0 0-15,-42 1 32,42-1-32,-21-21 0,0 21 0,0 0 15,-22-21-15,22 21 0,0 0 16,0 1-16,0-1 0,-22-21 15,22 21-15,0 0 0,0 0 0,0 0 16,-1 1-16,1-1 0,0-21 16,21 21-16,-21-21 0,21 21 15,-21-21-15,21-21 32</inkml:trace>
  <inkml:trace contextRef="#ctx0" brushRef="#br0" timeOffset="33460.5">9864 6117 0,'0'0'0,"21"0"15,0 0-15,0 0 0,0 0 16,0 0-16,-21-21 0,22 21 16,-1 0-16,0-21 0,0 21 15,0 0-15,0-21 0,1 0 0,-1 21 16,-21-22-16,21 22 0,-21-21 15,0 0-15,0 0 16,0 0-16,-21 21 16,0-21-16,-1 21 0,-20 0 15,21 0-15,-21 0 0,20 0 0,-20 0 16,21 21-16,-21 0 0,-1-21 16,22 21-16,0 0 0,-21 0 0,20 1 15,1-22-15,21 21 0,-21 0 0,21 0 16,-21-21-16,21 21 0,0 0 15,0 1-15,21-22 0,0 21 16,0-21-16,1 21 0,-1-21 16,0 21-16,0-21 0,0 21 15,22-21-15,-22 0 0,21 21 0,-21-21 16,22 22-16,-22-22 0,0 21 16,0-21-16,0 21 0,-21 0 0,0 0 15,0 0-15,0 1 16,0-1-16,-21 0 15,-21 0-15,21-21 0,-22 21 0,22-21 16,-21 21-16,-1-21 0,1 0 0,0 0 16,21 0-16,-22 0 0,22 0 15,-21 0-15,21 0 0,-1-21 0,1 0 16,0 21-16,0-21 0,0 0 16,0 0-16,-1-1 15,22 1-15,0 0 16,22 21 15,-1 0-31,0 0 16,0 0-16,0 0 0,0 0 15</inkml:trace>
  <inkml:trace contextRef="#ctx0" brushRef="#br0" timeOffset="34112.12">10943 6096 0,'0'0'15,"21"0"-15,-21-21 0,0 0 0,0 0 16,0-1-1,0 1-15,-21 21 16,0 0-16,0 0 16,0 0-16,-1 21 15,1 1-15,-21-22 0,21 21 0,0-21 16,-1 21-16,1 0 0,0-21 16,0 21-16,0 0 0,21 1 0,-21-22 15,21 21-15,-22 0 0,22 0 16,0 0-1,0 0-15,22-21 0,-1 0 16,0 22-16,0-22 0,0 0 0,0 0 16,1 0-16,-1 0 0,21 0 15,-21 0-15,0 0 0,1 0 16,-1 0-16,0 0 0,0 21 0,0-21 16,0 0-16,1 0 0,-1 21 15,-21 0-15,0 0 16,0 0-16,0 1 15,-21-22-15,-1 21 0,1-21 16,0 21-16,0 0 0,-21-21 0,-1 21 16,22-21-16,-21 0 0,21 0 15,-22 0-15,22 0 0,-21 0 0,21 0 16,-1 0-16,1 0 0,0 0 0,0-21 16,0 21-16,0-21 0,21 0 15,-22 21-15,22-21 16,22 21 46,-1 0-46,0 0-16,0 0 0,0 0 0</inkml:trace>
  <inkml:trace contextRef="#ctx0" brushRef="#br0" timeOffset="34822.73">11874 6160 0,'0'0'15,"22"-22"-15,-1 1 16,-21 0-1,0 0 1,0 0-16,-21 21 16,-1-21-16,1 21 0,0 0 15,0 0-15,0 0 16,0 0-16,-1 0 0,1 21 16,0 0-16,0-21 0,0 21 0,0 0 15,-1-21-15,1 21 0,0 1 16,0-1-16,0-21 0,0 21 0,21 0 15,-22 0-15,22 0 16,0 1-16,22-22 16,-1 0-16,0 0 0,0 0 0,0 0 15,0 0-15,1 0 0,-1 21 16,0-21-16,0 0 0,0 0 0,0 0 16,1 21-16,-1-21 0,0 21 15,0-21 1,-21 21-16,0 0 15,21-21-15,-21 22 0,0-1 16,0 0 0,-21-21-16,0 21 0,0-21 0,0 21 15,-22-21-15,22 0 16,0 0-16,0 21 0,-22-21 0,22 0 16,0 0-16,0 0 0,-21 0 0,20 0 15,1 0-15,0 0 16,0 0-16,0 0 0,21-21 15,-21 21 1,21-21 0,21 21 62,0-21-63,0 21-15,0 0 16,0 0-16,1 0 16</inkml:trace>
  <inkml:trace contextRef="#ctx0" brushRef="#br0" timeOffset="39132.74">1439 8255 0,'0'-21'0,"0"0"15,0 0 1,0-1-16,0 1 0,0 0 16,0 0-16,0 0 15,21 0-15,-21-1 16,22 22-16,-1 0 16,0 0-16,0 22 15,-21-1-15,21 0 0,0 0 0,1 21 16,-1-20-16,0 20 0,0 0 15,0 1-15,0-1 0,1 0 16,-1 1-16,-21-1 0,21 0 0,0 1 16,-21-1-16,21 0 0,-21 1 15,0-1-15,0 0 0,0 1 16,0-22-16,0 21 0,0-21 16,0 0-16,0 1 0,0-1 0,0 0 15,21-21 1,1-21-1,-22 0 1,0-22-16,0 22 0,21-21 0,0-22 16,-21 22-16,21 0 0,0-22 15,-21 1-15,21-1 0,1 1 0,-1-1 16,-21 22-16,21-22 0,0 1 16,0 20-16,-21 1 0,21 21 15,1-21-15,-22 20 0,0 1 16,21 0-16,0 0 15,-21 42 17,0 0-17,0 0 1,0 1-16,0-1 0,0 0 0,0 0 16,0 0-16,0 0 0,0 1 15</inkml:trace>
  <inkml:trace contextRef="#ctx0" brushRef="#br0" timeOffset="41329.48">2265 8932 0,'0'22'16,"0"-44"-1,0 1 1,0 0-16,0 0 0,0-21 16,0 20-16,0-20 0,21 21 15,0-21-15,0-1 0,0 1 0,1 0 16,-1 20-16,21-20 16,-21 0-16,22 21 0,-22-1 0,21 1 15,-21 0-15,22 21 0,-1 0 16,-21 0-16,21 0 0,-20 0 0,-1 21 15,0 0-15,0 1 0,0-1 16,-21 0-16,0 0 0,0 0 0,21 22 16,-21-22-16,22 0 0,-22 0 15,0 0-15,0 0 0,0-42 63,0 0-63,0 0 0,0 0 15,0 0-15,0-1 0,0 1 0,0 0 16,-22 0-16,1 0 0,0-22 16,0 22-16,0 0 0,0 0 0,-1 0 15,-20 0-15,21 21 0,0 0 16,0 0-16,-1 0 0,1 0 0,-21 21 16,21-21-16,0 21 0,-1 21 15,1-21-15,0 1 0,21 20 0,-21 0 16,0-21-16,21 22 0,-21-1 15,21 0-15,0-20 0,0 20 0,0 0 16,0-21-16,0 22 0,0-22 16,21 21-16,0-21 0,0 1 15,0-22-15,0 21 0,1 0 16,-1-21-16,0 0 0,0 0 0,0 0 16,0 0-16,1 0 0,-1 0 15,21-21-15,-21 0 0,0-1 0,1 1 16,-1 0-16,0-21 0,0 21 15,0-22-15,-21 1 0,21 0 0,-21 20 16,22-20-16,-22 0 0,0-1 16,0 1-16,0 21 0,0-21 0,0 20 15,0 1-15,0 0 16,0 0-16,0 42 31,0 0-31,0 0 0,0 1 16,0-1-16,0 21 0,0-21 0,0 0 15,0 22-15,0-22 0,0 21 16,0-21-16,0 22 0,0-22 0,0 0 16,21 0-16,-21 22 0,21-22 15,0-21-15,-21 21 0,21 0 0,0-21 16,1 0-16,-1 0 16,0 0-16,0 0 0,0 0 0,0 0 15,1-21-15,-1 21 16,0-42-16,21 20 0,-21 1 0,1-21 0,-1 21 15,0-22-15,0 1 16,-21 0-16,21-1 0,0-20 0,-21 21 16,22-22-16,-22 1 0,0 20 15,0-20-15,0 20 0,0-20 0,0 21 16,0-1-16,21 22 0,-21-21 0,0 21 16,0-1-16,0 1 15,-21 42 1,21 1-16,-22-1 15,22 0-15,0 21 0,0 1 16,0-1-16,0 0 0,0 1 16,0-1-16,0 0 0,0 22 0,0-22 0,0 0 15,0 1-15,0-1 16,0 0-16,0 1 0,0-1 0,0 0 16,0-20-16,0 20 0,0-21 15,0 21-15,22-20 0,-1-1 0,0 0 16,0 0-16,0-21 0,0 0 15,1 0-15,-1 0 0,0 0 16,21 0-16,-21-21 0,1 0 0,-1 0 16,-21-1-16,21 1 0,0 0 15,0 0-15,0-21 0,-21 20 0,22 1 16,-22-21-16,21 21 16,-21 0-16,0-1 0,21 1 0,-21 0 15,0 0-15,21 21 0,-21-21 0,0 42 47,0 0-31,0 0-16,0 0 0,0 1 15,0-1-15,0 0 0,0 0 16,0 0-16,0 0 0,0 1 0,21-1 16,-21 0-16,21 0 0,-21 0 15,0 0 1,22-21-16,-1 0 0,0 0 15,0 0-15,0 0 16,0 0-16,1 0 0,-1 0 16,-21-21-16,21 21 0,0-21 15,-21 0-15,21 0 0,0 0 0,-21-1 16,22 1-16,-1 0 0,-21 0 0,0 0 16,21 21-16,-21-21 0,21-1 15,-21 1-15,21 21 0,-21-21 16,0 42 46,0 0-62,0 1 0,0-1 16,0 0-16,0 0 16,21 0-16,-21 0 0,0 1 0,0-1 15,22 0-15,-22 0 0,0 0 0,21 0 16,0 1-16,-21-1 15,21-21-15,0 0 0,0 0 16,1 0-16,-1 0 16,0 0-16,0 0 0,0 0 0,0 0 15,22 0-15,-22-21 0,0-1 16,0 22-16,0-21 0,1 0 16,20 0-16,-21 21 0,0-21 0,0 0 15,1-1-15,-1 22 0,-21-21 16,21 0-16,-21 0 0,21 21 0,-21-21 15,0 0-15,0-1 0,0 1 16,0 0-16,0 0 0,0 0 16,0 0-16,0-1 0,0 1 0,0 0 15,0 0 1,-21 42 15,0 0-15,21 0-16,-21 1 0,21-1 0,0 0 15,0 0-15,-22 0 0,22 0 16,-21 1-16,21-1 0,-21 0 0,21 0 16,0 0-16,0 0 0,0 1 0,0 20 15,0-21-15,0 0 16,0 0-16,0 1 0,0-1 16,21-21-16,0 0 15,1 0-15,-1 0 0,0 0 16,0 0-16,0 0 0,0 0 15,-21-21-15,22 21 16,-22-22-16,21 1 16,0 21-16,-21-21 0,21 21 0,-21-21 31,21 21-15,-21-21 46</inkml:trace>
  <inkml:trace contextRef="#ctx0" brushRef="#br0" timeOffset="42227.97">6498 8636 0,'-21'0'16,"0"0"-16,0 0 15,-1 0-15,1 0 0,0 0 16,0 0-16,0 0 0,0 0 0,-1 0 15,1 0-15,0 0 0,0 0 0,0 0 16,0 0-16,-1 0 0,1 0 16,0 0-16,42 0 47,0 0-32,22 0-15,-22 0 0,21 0 16,-21 0-16,43 0 0,-22 0 0,1 21 15,20-21-15,1 0 0,-1 0 0,22 0 16,-22 0-16,1 0 0,20 21 16,-20-21-16,-1 0 0,1 0 0,-1 0 15,1 0-15,-1 0 0,-20 0 0,-1 0 16,0 0-16,1 0 0,-1 0 16,-21 0-16,0 0 0,1 0 0,-1 0 15,0 0-15,0 0 16,-42 0 15,0 0-31,0 0 16,21-21-16,0 0 15</inkml:trace>
  <inkml:trace contextRef="#ctx0" brushRef="#br0" timeOffset="42715.69">7408 8403 0,'0'0'0,"-21"0"16,21-21 0,-21 21-16,21 21 31,0 0-16,0 1-15,21-22 0,0 21 16,0-21-16,-21 21 0,43-21 16,-22 0-16,0 21 0,0-21 0,0 0 15,22 21-15,-22-21 0,0 21 0,0-21 16,0 0-16,1 0 0,-1 0 16,0 0-16,0 22 0,0-22 0,-21 21 46,-21 0-46,0-21 16,0 21-16,0-21 0,-1 21 0,1 0 16,0 1-16,-21-1 0,21 0 15,-1 0-15,-20 0 0,21 0 0,0 22 16,0-22-16,-22 0 0,22 0 0,0 22 16,0-22-16,0 0 0,-1 0 15,1 0-15,0 0 0,21 1 16,-21-1-16,0-21 15,21 21-15,0-42 32,0 0-17</inkml:trace>
  <inkml:trace contextRef="#ctx0" brushRef="#br0" timeOffset="43508.64">9059 8721 0,'0'-21'32,"21"21"-17,-21-22-15,22 22 0,-22-21 16,21 0-16,0 21 0,-21-21 16,21 0-16,0 0 0,0-1 0,-21 1 15,22 0-15,-1-21 0,0 21 16,-21-22-16,0 1 0,21 0 0,0 20 15,-21-20-15,0 0 0,0-1 0,0 1 16,0 21-16,0-21 16,0 20-16,0 1 0,0 0 0,0 0 15,0 42 1,0 0 0,0 0-16,0 1 0,0 20 0,0 0 15,0 1-15,-21 20 0,21-21 16,-21 22-16,21-22 0,0 22 0,0-1 15,-21 1-15,21-1 0,-21 1 16,21 20-16,0-20 0,0-1 0,-22 1 16,22-1-16,-21 1 0,21-1 0,-21 1 15,21-1-15,0 1 0,0-1 16,-21 1-16,0-1 0,21 1 16,-21-1-16,-1 1 0,22-22 0,0 22 15,-21-22-15,0 0 0,21 1 0,-21-1 16,21-21-16,0 22 0,0-22 15,0 0-15,0 0 0,0-42 32,0 0-17,0 0-15,0-1 0,0-20 16,0 21-16,0-21 0,0-1 0,0-20 16,0 20-16,21-20 0,-21-1 15</inkml:trace>
  <inkml:trace contextRef="#ctx0" brushRef="#br0" timeOffset="43904.41">9165 8678 0,'0'0'16,"0"-21"-16,0 0 0,0 0 0,0 0 15,0 0-15,21-1 0,0 1 16,-21 0-16,22 21 0,-1-21 0,-21 0 15,21 21-15,0-21 0,0 21 0,0-22 16,1 22-16,20 0 16,-21 0-16,0 0 0,22 0 0,-22 0 15,0 22-15,21-1 0,-21-21 16,1 21-16,-1 0 0,-21 0 0,0 0 16,0 22-16,0-22 0,0 0 0,0 0 15,0 0-15,-21 1 0,-1-1 16,1 0-16,0 0 0,0 0 0,0 0 15,-22 1-15,22-1 0,0-21 0,0 21 16,0 0-16,0-21 0,-1 0 16,22 21-16,-21-21 0,21-21 62,21 0-62,1 21 16,-1-21-16,0 0 0</inkml:trace>
  <inkml:trace contextRef="#ctx0" brushRef="#br0" timeOffset="44524.23">10393 8573 0,'0'-22'0,"0"-41"16,-21 42-16,-1 0 0,1-1 0,0 22 16,21-21-16,-21 0 0,0 21 15,0 0-15,-1 0 0,1 0 0,0 0 16,-21 0-16,21 0 0,-1 0 16,1 21-16,0 0 0,0 1 0,0-1 15,0 21-15,-1-21 0,1 0 0,0 22 16,0-1-16,0-21 0,21 22 15,0-1-15,-21 0 0,21-21 0,0 22 16,0-22-16,0 0 0,0 0 0,0 0 16,21 1-16,0-22 15,0 0-15,0 21 0,0-21 0,1 0 16,-1 0-16,0 0 0,21-21 0,-21-1 16,1 1-16,20 0 0,-21 0 15,0 0-15,0-22 0,1 22 0,-1-21 16,0 21-16,0-22 0,0 1 15,-21 21-15,0-21 0,0 20 0,0-20 16,21 21-16,-21 0 0,0 0 0,0-1 16,0 44 15,0-1-31,0 0 16,0 0-16,0 0 15,0 0-15,0 1 0,0 20 0,0-21 16,0 21-16,0-20 0,0-1 0,0 21 15,0-21-15,22 0 0,-22 1 16,0-1-16,0 0 0,21 0 0,-21 0 16,21-21-16,-21 21 0,21-21 15,0 0-15,0 0 16,1 0-16,-22-21 0,21 21 16,0-21-16,-21 0 0,21 0 15,0 0-15,0-1 0,-21 1 0,22-21 16</inkml:trace>
  <inkml:trace contextRef="#ctx0" brushRef="#br0" timeOffset="44853.8">10837 8043 0,'0'-21'0,"-21"21"15,0 0 1,21 21-1,0 1-15,-21-1 16,21 0-16,0 21 0,0 1 0,-21-22 16,21 21-16,0 0 0,0 1 15,0-1-15,0-21 0,0 22 0,0-1 16,0-21-16,-22 21 0,22 1 0,0-22 16,0 0-16,0 21 0,0-20 15,0-1-15,0 0 0,0 0 0,0 0 16,0 0-16,0 1 0,0-1 15,22-21 17,-1-21-32,-21-1 15,21-20-15,0 21 16,0 0-16</inkml:trace>
  <inkml:trace contextRef="#ctx0" brushRef="#br0" timeOffset="45467.8">11303 8022 0,'0'0'0,"-21"0"0,21-21 16,0 42 0,0 0-1,0 1-15,0-1 16,-21 0-16,21 21 0,0-21 0,0 22 15,-22-1-15,22-21 0,0 22 16,0-1-16,0 0 0,0-21 0,-21 22 16,21-22-16,0 21 0,-21-21 0,21 22 15,0-22-15,0 0 0,-21 21 16,21-20-16,-21-1 0,21 0 0,-21 0 16,21 0-16,0 0 0,-22-21 15,22-21 16,0 0-31,0 0 16,0 0-16,22 0 16,-22-1-16,21 1 0,0-21 0,0 21 15,0 0-15,0-22 0,1 22 0,-1 0 16,0-21-16,0 20 0,0 22 16,0-21-16,1 0 0,-1 21 0,0 0 15,0 0-15,0 0 0,0 0 0,1 0 16,-1 0-16,-21 21 0,0 0 15,21 1-15,-21-1 0,0 0 0,0 0 16,21 0-16,-21 0 0,0 1 0,0-1 16,0 0-16,0 0 0,0 0 15,0 0-15,0 1 0,0-1 0,0 0 16,-21 0-16,21 0 16,-21-21-16,21 21 15,-21-42 32,21 0-47,0 0 16,0 0-16,0 0 0,0-1 15</inkml:trace>
  <inkml:trace contextRef="#ctx0" brushRef="#br0" timeOffset="45789">10668 8297 0,'0'0'16,"-21"0"-16,0 0 0,-1 0 0,44 0 31,-1 0-31,0 0 0,0 0 16,21 0-16,1 0 0,-1 0 0,22 0 15,-22-21-15,0 21 16,1 0-16,-1 0 0,0 0 0,1 0 16,-1 0-16,-21-21 0,21 21 0,-20 0 15,-1 0-15,0 0 0,0 0 16</inkml:trace>
  <inkml:trace contextRef="#ctx0" brushRef="#br0" timeOffset="47320.51">12382 8763 0,'0'0'0,"0"21"16,0-42 31,22 0-32,-22 0-15,21 0 0,0-1 16,-21 1-16,21 0 16,0 0-16,0 0 0,-21-22 0,22 22 15,-22-21-15,0 0 0,21 20 0,0-20 16,-21 21-16,21-21 0,-21 20 16,0 1-16,0 0 0,0 42 46,0 0-46,0 1 0,0-1 0,0 0 16,0 21-16,0-21 0,0 1 16,0 20-16,-21-21 0,21 21 0,0-20 15,0-1-15,0 21 0,0-21 16,0 0-16,0 1 0,0-1 16,0 0-16,0 0 0,21-21 0,-21 21 15,21-21-15,0 0 0,1 0 16,-1 0-16,0 0 0,0 0 15,0 0-15,0 0 0,1-21 0,20 0 16,-21 0-16,0 0 0,0-1 16,1 1-16,-22 0 0,21 0 0,-21-21 15,21 20-15,-21-20 0,0 21 0,0-21 16,0 20-16,0 1 0,-21-21 16,0 21-16,-1 0 0,1-1 0,0 22 15,0-21-15,-21 21 0,20 0 16,1 0-16,0 0 0,0 0 15,-21 21-15,20 1 0,22-1 0,-21 0 16,21 0-16,-21 0 0,21 0 16,0 1-16,0-1 0,0 0 0,0 0 15,0 0-15,21-21 0,-21 21 0,21-21 16,22 22-16,-22-22 0,21 0 16,1 0-16,-1 0 0,0 0 0,22 0 15,-22 0-15,22-22 0,-1 1 0,1 0 16,-1 0-16,-21 0 0,22 0 15,-22-1-15,1 1 0,-1-21 0,-21 0 16,21 20-16,-20-20 0,-22 0 16,21 21-16,-21-22 0,0 22 15,0-21-15,0 21 0,0-1 0,0 1 16,-21 21 15,21 21-31,0 1 16,-22-1-16,1 0 0,21 0 0,-21 21 15,21-20-15,0 20 0,-21 0 0,21-21 16,-21 22-16,21-1 0,0 0 16,0 1-16,0-1 0,-21 0 0,21 1 15,0-1-15,0 0 0,-22 22 0,22-22 16,0 22-16,0-1 16,0-20-16,0 20 0,0-21 0,0 22 15,0-22-15,0 22 0,0-22 0,0 22 16,0-22-16,0 0 0,0 22 0,0-22 15,22 0-15,-22 22 0,0-22 16,0 1-16,0-1 0,0 0 0,0 1 16,0-22-16,0 21 0,0-21 0,0 0 15,0 1-15,0-1 0,0 0 0,-22 0 16,1-21-16,0 0 16,0-21-16,0 0 15,0 21-15,-1-21 0,1-22 0,0 22 16,0 0-16,-21-21 0,-1 20 15,22-20-15,-21 0 0,-1-1 16,22 1-16,-21 0 0,21-22 0,0 22 16,-1 0-16,1-22 0,21 22 0,0-1 15,0-20-15,0 21 0,21-1 16,1-20-16,20 20 0,-21 1 0,21 0 16,1-1-16,-1 22 0,0-21 0,1 21 15,20-22-15,-20 22 0,-1 0 16,0 0-16,1 0 0,-1 21 0,-21-21 15,21-1-15,-20 22 0,-1 0 0,0 0 32,0 0 46,0 0-47,0 0-15</inkml:trace>
  <inkml:trace contextRef="#ctx0" brushRef="#br0" timeOffset="48480.3">15367 8192 0,'0'21'32,"0"-42"77,0-1-93,0 1-16,0 0 15,21 21-15,-21-21 16,0 0-16,0 0 0,0-1 16,0 1-16,21 0 15,-21 0-15,0 0 0,0 0 16,0-1-16,0 1 0,0 0 15,0 0-15,0 0 32,-21 42 15,21 0-47,0 0 15,0 0-15,-21 22 0,21-1 0,-21-21 16,21 22-16,0 20 0,0-21 15,-21 1-15,-1-1 0,1 0 0,21 22 16,0-22-16,-21 1 0,0-1 0,0 0 16,21-21-16,-21 22 0,21-22 15,0 21-15,0-21 0,-22 22 0,22-22 16,-21 0-16,21 0 0,0 0 0,0 1 16,0-1-16,0 0 15,-21-21-15,21 21 16,0-42 15,0 0-15,0 0-16,0-1 0,0 1 15,0 0-15,0 0 0,0 0 0,-21 0 16,21-1-16</inkml:trace>
  <inkml:trace contextRef="#ctx0" brushRef="#br0" timeOffset="49283.84">14880 8509 0,'0'0'0,"21"0"47,0 0-47,1 0 16,-1 0-16,0 0 0,21 0 0,1-21 15,-22 21-15,21 0 0,22 0 16,-22-21-16,0 0 0,22 21 0,-22-22 15,0 22-15,22-21 0,-22 21 16,1-21-16,-22 0 0,21 0 0,0 21 16,-20-21-16,-1-1 0,0 1 15,-21 0-15,0 0 0,21-21 16,-21 20-16,0 1 0,0 0 0,0 0 16,0 0-16,0 0 0,0-1 0,0 1 15,0 0 1,-21 21-16,21 21 31,-21 0-31,21 1 0,0-1 0,-21 0 16,21 0-16,0 0 0,0 22 15,0-22-15,-22 21 0,22-21 0,-21 22 16,21-22-16,0 21 0,0-21 16,-21 22-16,21-22 0,-21 21 15,21-21-15,-21 0 0,21 1 0,0 20 16,0-21-16,-21-21 0,21 21 0,0 0 15,-22 1-15,22-1 16,-21-21-16,0 0 31,21-21-15,0-1-16,0 1 16,0 0-16,0 0 0,0 0 15,21 0-15,0-1 16,1 1-16,-1 0 0,0 0 0,21 0 15,-21 0-15,22-1 0,-22 22 16,21-21-16,1 21 0,-22 0 0,21 0 16,-21 0-16,0 0 0,1 0 0,-1 0 15,0 0-15,0 21 0,-21 1 16,0-1-16,0 0 0,0 0 16,0 0-16,0 0 0,0 1 0,0-1 15,-21 21-15,0-21 0,21 0 16,-21 1-16,21-1 0,-22 0 15,22 0-15,-21-21 0,21 21 16,0 0-16,0 1 16,0-44 31,0 1-47,0 0 15,0 0-15,21 21 16,1-21-16,-22 0 0,21-1 0</inkml:trace>
  <inkml:trace contextRef="#ctx0" brushRef="#br0" timeOffset="49769.67">16256 8615 0,'0'0'0,"21"0"47,0 0-47,0 0 0,1 0 0,-1 0 16,0 0-16,0-21 0,0 0 15,22 21-15,-22-22 0,0 22 0,21-21 16,-21 0-16,1 0 0,-1 21 16,0-21-16,0 0 0,0-1 0,-21 1 15,21 0-15,-21 0 16,0 0-16,-21 21 15,0 0 1,0 0-16,0 0 0,0 0 0,-1 0 16,1 21-16,0-21 0,-21 21 15,21 0-15,-1 0 0,1 1 0,0-1 16,21 0-16,-21 0 0,21 0 0,-21 22 16,21-22-16,0 0 0,0 0 15,0 0-15,0 0 0,0 1 0,0-1 16,21 0-16,0 0 0,-21 0 15,21-21-15,0 21 0,1-21 0,-1 0 16,0 22-16,0-22 0,0 0 16,0 0-16,1 0 0,-1 0 0,0 0 15,0-22-15,0 22 0,0-21 16,1 21-16,-1-21 0,0 0 0,0 21 16,-21-21-16,0 0 0,21 21 15,-21-22-15,21 22 0</inkml:trace>
  <inkml:trace contextRef="#ctx0" brushRef="#br0" timeOffset="51464.03">18182 8551 0,'21'0'16,"0"0"-16,1 0 31,-1 0-31,-21-21 47,0 0-47,0 0 15,0 0 1,-21 0-16,-1-1 16,1 1-1,0 0-15,0 21 0,21-21 0,-21 0 16,0 21-16,-1 0 0,1 0 0,0 0 15,0 0-15,0 0 16,0 0-16,-1 21 0,1-21 0,0 21 16,0 0-16,21 22 0,-21-22 15,0 0-15,21 21 0,-22-21 0,22 1 16,0 20-16,0-21 0,0 0 0,0 0 16,0 22-16,0-22 0,0 0 15,22 0-15,-1-21 16,0 0-16,0 0 0,0 0 0,0 0 15,1 0-15,20 0 0,-21-21 16,0 0-16,22 21 0,-22-21 0,21 0 16,-21-1-16,22-20 0,-22 21 15,21-21-15,-21 20 0,0-20 0,22 0 16,-22-1-16,0 1 0,0 0 0,0-22 16,1 1-16,-1 20 0,0-20 15,-21 21-15,21-22 0,0 22 0,0-1 16,-21 1-16,0 0 0,0 21 15,22-1-15,-22 1 0,0 0 16,-22 42 0,1 0-1,21 1-15,-21 20 0,0 0 0,21 1 16,-21-1-16,0 21 0,-1 1 16,22-1-16,-21-20 0,0 20 0,0 1 15,21-22-15,0 22 0,-21-22 0,21 0 16,-21 1-16,21-1 0,0-21 15,0 21-15,0-20 0,0 20 0,0-21 16,21 0-16,0 0 0,0-21 16,0 0-16,0 0 0,1 0 15,-1 0-15,0 0 0,0-21 16,21 0-16,-20 0 0,-1 0 0,21 0 16,-21-1-16,0 1 0,1 0 15,20-21-15,-21 21 0,-21-22 0,21 22 16,-21-21-16,0-1 0,0 22 15,0 0-15,0 0 0,0 0 0,-21 21 16,0 0-16,0 0 0,0 0 0,-1 0 16,1 0-16,0 21 0,0 0 15,0 0-15,0-21 0,21 21 0,-22 1 16,22-1-16,0 0 16,22-21-16,-1 0 0,0 0 15,0 0-15,0 0 0,0 0 16,1 0-16,20-21 0,-21 0 15,21-1-15,-20 22 0,-1-21 0,21 0 16,-21 0-16,0 21 0,1-21 0,-1 21 16,0 0-16,0 0 0,0 0 15,-21 21 1,0 0-16,0 0 0,0 0 16,0 1-16,0-1 0,0 0 15,-21 21-15,21-21 0,-21 1 0,21-1 16,0 0-16,0 0 0,0 0 15,0 0-15,0 1 0,0-1 16,0 0-16,21 0 0,0-21 0,0 0 16,1 0-1,-1 0-15,0 0 0,0-21 16,0 0-16,0 0 0,1 21 0,-1-22 16,0 1-16,0 0 0,0 0 15,-21-21-15,21 20 0,-21 1 0,22-21 16,-22 21-16,0 0 0,0-1 0,0 1 15,0 0-15,21 21 0,-21 21 32,0 0-17,0 1-15,0-1 0,0 0 0,0 0 16,0 0-16,0 0 0,0 1 16,0-1-16,0 0 0,0 0 15,0 0 1,0-42 15,0 0-15,0 0-16,0 0 15,0-1-15</inkml:trace>
  <inkml:trace contextRef="#ctx0" brushRef="#br0" timeOffset="51660.13">19346 8170 0,'-21'0'0,"0"0"16,0 0-16,0 0 15,42 0 32,0 0-47,0 0 16,0 22-16,0-22 0,-21 21 0</inkml:trace>
  <inkml:trace contextRef="#ctx0" brushRef="#br0" timeOffset="52935.59">19685 8509 0,'0'0'0,"0"-21"0,-21 21 16,21-21-16,0 0 0,0-1 16,0 1-16,0 0 0,0 0 0,0 0 15,21 0-15,0-1 16,0 22-16,0 0 16,1 0-16,-1 0 0,0 0 15,0 0-15,-21 22 0,21-1 16,-21 0-16,21 21 0,-21-21 0,0 1 15,0-1-15,0 0 0,0 0 0,0 0 16,0 0-16,0 1 0,0-1 16,0 0-16,0 0 0,0 0 15,22-21 17,-1 0-32,0 0 15,0-21-15,-21 0 0,21 0 16,0 0-16,1-1 0,-22 1 15,21 0-15,0 0 0,0-21 0,-21 20 16,21-20-16,-21 21 0,21-21 0,-21 20 16,0-20-16,0 21 0,0 0 15,0 0-15,0 42 32,0 0-32,0 0 15,0 0-15,0 22 0,0-22 0,-21 0 16,21 21-16,-21-21 0,21 1 15,0 20-15,0-21 0,0 0 0,0 0 16,0 1-16,0-1 16,0 0-16,0 0 0,0 0 15,21-21-15,0 0 0,1 0 16,-1 0-16,0 0 0,0 0 0,0 0 16,0 0-16,1 0 0,20 0 15,-21-21-15,0 21 0,0-21 0,22 0 16,-22 0-16,0-1 0,0 1 0,0 0 15,1 0-15,-22-21 0,0 20 16,0-20-16,0 21 0,0 0 0,0-22 16,0 22-16,0 0 0,0 0 15,-22 21 1,1 0-16,0 0 16,0 21-16,0 0 15,0 22-15,-1-22 0,22 0 0,0 0 16,0 21-16,-21-20 0,21 20 0,0-21 15,0 0-15,0 0 0,0 1 16,0-1-16,0 0 0,21 0 16,1-21-16,-1 21 0,0-21 15,0 0-15,21 0 0,-20 0 16,-1 0-16,21 0 0,-21-21 0,0 21 16,22-21-16,-22 0 0,21 0 0,-21 21 15,22-43-15,-22 22 16,0 0-16,0 0 0,0-22 0,1 22 15,-1-21-15,-21 21 0,0-22 0,0 22 16,0 0-16,0 0 0,-21 21 31,-1 21-15,1 0-16,21 0 0,-21 1 0,21-1 16,0 0-16,0 0 0,0 0 15,0 0-15,21-21 16,0 0-1,1 0-15,-1 0 0,0 0 16,0-21-16,0 21 16,0-21-16,1 0 0,-1 21 0,-21-21 15,21 0-15,0-1 0,-21 1 16,0 0-16,21 0 0,-21 42 47,-21 0-47,0 0 0,21 1 0,-21-1 15,21 21-15,-21-21 0,-1 22 0,22-22 16,0 0-16,0 21 0,0-21 16,0 1-16,0-1 0,0 0 0,0 0 15,0 0-15,0 0 0,22 1 16,-1-22-16,0 0 16,0 0-16,0 0 0,0 0 15,1 0-15,20-22 0,-21 1 0,0 21 16,0-21-16,1 0 0,-22 0 15,21 0-15,0 21 0,-21-22 0,21 1 16,-21 0-16,21 0 0</inkml:trace>
  <inkml:trace contextRef="#ctx0" brushRef="#br0" timeOffset="55796.32">21357 7916 0,'0'22'31,"0"-1"-15,21-21-16,0 21 0,1-21 15,-1 0-15,0 0 0,21 0 16,-21 0-16,22 0 0,-1 0 0,0 0 16,1 0-16,-1-21 0,22 0 15,-22 21-15,0-22 0,1 1 0,-1 0 16,-21 0-16,21 0 0,-20 0 0,-22-1 16,0 1-16,21 0 0,-21 0 15,0-21-15,0 20 0,0 1 16,-21 0-16,-1 0 0,1 0 15,-21 21-15,21-21 0,-22 21 0,22 0 16,-21 0-16,21 0 0,-22 0 16,22 21-16,-21 0 0,21 0 0,0 0 15,-1 22-15,1-1 0,0-21 0,0 21 16,21 1-16,0-1 0,0 22 16,0-22-16,0 0 0,0-21 0,21 22 15,0-1-15,0-21 0,22 0 16,-22 1-16,21-1 0,-21 0 0,22-21 15,-22 0-15,21 21 0,-21-21 0,1 0 16,-1 0-16,0 0 0,0 0 16,0 0-16,-21-21 15,-21 0 1,0 21-16,0 0 16,-22 0-16,22 0 0,0 21 0,-21 0 15,21 0-15,-22 0 0,22 1 16,0-1-16,-21 0 0,20 21 0,1-21 15,0 22-15,0-22 0,0 0 16,0 21-16,21-20 0,0-1 0,0 0 16,0 0-16,0 0 0,0 0 0,21 1 15,0-1-15,0-21 16,0 0-16,0 0 0,1 0 0,-1 0 16,21 0-16,-21-21 0,0-1 15,22 22-15,-22-21 0,0 0 16,21 0-16,-20 0 0,-1 0 0,0-1 15,0 1-15,21-21 0,-20 21 0,-1 0 16,0-22-16,-21 22 0,21 0 16,0 0-16,0 21 0,1-21 0,-1 21 15,0 0-15,0 0 0,0 0 16,0 21-16,-21 0 16,22 0-16,-22 0 0,0 0 0,21 1 15,-21-1-15,0 0 0,0 0 16,0 0-16,0 0 0,-21 1 15,-1-1-15,22 0 0,0 0 0,0 0 16,-21 0-16,0-21 16,21 22-16,0-44 31,21 1-31,0 21 16,-21-21-16,22 0 0,-1 0 0,0 0 15,0-1-15,0 1 0,0-21 16,1 21-16,-1-22 0,21 22 0,-21-21 15,0 21-15,1 0 0,-22-1 0,21 1 16,-21 0-16,21 0 16,-42 42 15,0 0-31,-1 0 0,22 1 16,-21-1-16,0 0 0,21 21 0,0-21 15,-21 22-15,0-22 0,21 0 16,0 0-16,0 0 0,0 1 0,0-1 15,0 0-15,0 0 0,21-21 0,0 21 16,0-21-16,0 0 0,1 0 16,20 0-16,0 0 0,-21 0 0,22 0 15,-1 0-15,0 0 0,1-21 0,-1 21 16,0-21-16,-20 0 16,20 21-16,-21-21 0,0-1 0,0 1 15,1-21-15,-1 21 0,-21 0 0,0-22 16,0 22-16,0-21 0,0 21 15,0-1-15,0 1 0,0 0 0,0 0 16,-21 21-16,-1 0 16,1 0-16,21 21 0,-21 0 0,0 0 15,21 1-15,-21-1 0,21 21 0,0-21 16,0 22-16,0-22 16,-21 21-16,21-21 0,0 0 0,0 1 0,0-1 15,0 0-15,21 0 0,0 0 0,0 0 16,0-21-16,22 22 15,-22-22-15,21 0 0,-21 0 0,0 0 16,22 0-16,-22 0 0,0 0 0,0 0 16,22-22-16,-22 1 0,0 21 15,0-21-15,21 0 0,-20 0 0,-1 0 16,21-22-16,-21 22 0,0 0 0,1-21 16,20 20-16,-21-20 0,0 21 15,0 0-15,1 0 0,-22-1 0,21 22 16,0 0-16,0 0 15,-21 22 1,0-1-16,0 0 0,0 0 16,0 0-1,0 0 1,0-42 15,0 0-15,0 0-16,0 0 15,0 0-15,0-1 0,0 1 16,-21 0-16,21 0 0,-21 21 16,0-21-16,-1 21 15,1 0-15,0 21 16,0 0-16,0 0 0,0 22 16,21-22-16,-22 0 15,22 0-15,-21 21 0,21-20 0,0-1 16,-21 21-16,21-21 0,0 0 0,0 1 15,0-1-15,0 0 0,0 0 16,0 0-16,0 0 0,21-21 0,0 22 16,1-22-16,-1 21 0,0-21 15,0 0-15,0 0 0,22 0 0,-22 0 16,0 0-16,21 0 0,-21 0 0,22-21 16,-22-1-16,0 22 15,0-21-15,22 0 0,-22 0 0,-21 0 16,21 0-16,0-1 0,0-20 0,0 21 0,-21 0 15,0-22-15,22 22 16,-22 0-16,0 0 0,0 0 0,21 21 16,-21 21-1,0 0 1,-21 0-16,21 0 0,-22 1 0,22-1 16,0 0-16,0 0 0,-21 0 0,21 0 15,0 1-15,0-1 0,0 0 16,0 0-16,0 0 0,0 0 15,21 1-15,1-22 16,-1 0 0,0 0-16,0 0 0,0 0 15,0 0-15,1-22 0,-1 1 16,0 0-16,0 0 0,0 0 16,-21 0-16,21-1 0,1 1 0,-1 0 15,-21-21-15,0 21 0,21-1 16,0 1-16,-21 0 0,0 0 0,0 42 47,0 0-47,0 0 0,0 1 15,0-1-15,-21 0 0,21 0 0,0 0 16,-21 0-16,21 1 16,0-1-16,0 0 0,0 0 0,0 0 15,0 0-15,0 1 0,21-1 16,0-21-16,0 0 15,0 0-15,1 0 0,-1 0 0,0 0 16,0 0-16,0-21 0,0 21 16,1-22-16,-1 1 0,0 0 15,0 0-15,0 0 0,-21 0 0,21-1 16,1-20-16,-1 0 0,0-1 0,0 1 16,0 0-16,0-22 0,1 1 15,-1 20-15,-21-20 0,21 21 0,0-1 16,-21 1-16,21 0 15,-21 20-15,0 1 0,0 0 0,-21 21 32,21 21-17,0 0-15,-21 1 0,21-1 0,-21 21 16,21 0-16,-21 1 0,21-22 16,0 21-16,0 1 0,-22-1 0,22 0 15,0 1-15,-21-1 0,21 0 0,0-21 16,0 22-16,0-22 0,0 21 15,0-21-15,0 1 0,0-1 0,0 0 16,0 0-16,0 0 0,0 0 16,21 1-1,1-22-15,-1 0 16,0 0-16,0 0 0,0-22 16,0 22-16,1-21 0,-1 21 15,0-21-15,0 0 0,0 0 0,0 0 16,1-1-16,-1 1 0,0 0 0,0-21 15,-21 21-15</inkml:trace>
  <inkml:trace contextRef="#ctx0" brushRef="#br0" timeOffset="56057.17">24701 8297 0,'22'-21'15,"-1"21"1,0 0-16,0 0 0,0 0 16,0-21-16,1 21 0,20 0 0,-21 0 15,0-21-15,0 21 0,22 0 16,-22 0-16,0 0 0,21 0 0,-20 0 16,-1 0-16,-21-21 0,21 21 15,0 0-15</inkml:trace>
  <inkml:trace contextRef="#ctx0" brushRef="#br0" timeOffset="57286.27">25336 8657 0,'22'0'15,"-1"0"-15,0-21 0,0 0 16,0 0-16,0 0 0,1-1 15,-1 1-15,0 0 16,-21-21-16,0 21 0,21-1 0,-21-20 16,21 21-16,-21-21 0,0 20 0,0 1 15,0 0-15,0 0 0,0 0 16,-21 21-16,0 0 0,0 0 16,0 0-16,-1 0 0,1 21 0,-21 0 15,21 0-15,0 0 0,-22 1 16,1-1-16,21 0 0,-22 21 0,22-21 15,-21 22-15,21-22 0,-22 21 16,22-21-16,0 1 0,0 20 0,21-21 16,0 0-16,0 0 0,0 1 0,0-1 15,0 0-15,0 0 0,21-21 16,0 0-16,0 0 0,1 0 0,20 0 16,-21 0-16,21 0 0,-20 0 15,-1-21-15,21 21 0,-21-21 16,22 0-16,-22-1 0,0 1 0,0 0 15,0 0-15,22-21 0,-43 20 16,21-20-16,0 21 0,0-21 0,-21 20 16,21-20-16,-21 21 0,0 0 0,0 0 15,0-1-15,0 1 0,0 42 32,0 1-32,-21-1 0,21 0 0,0 0 15,0 0-15,0 22 0,0-22 16,0 21-16,0-21 0,0 0 0,0 22 15,0-22-15,0 0 0,0 0 16,0 0-16,0 1 0,0-1 16,0 0-16,21-21 15,0 0-15,1 0 0,-1 0 16,0 0-16,0 0 0,0-21 16,0 0-16,1 21 0,20-22 0,-21 1 15,0 0-15,0 0 0,22-21 16,-22 20-16,21-20 0,-21 0 0,1 21 15,20-22-15,-21 1 0,0 0 16,-21-1-16,0 1 0,0 21 0,0-22 16,0 22-16,0 0 0,-21 21 31,0 21-31,0 0 0,21 1 16,-21-1-16,-1 21 0,1-21 0,21 22 15,0-22-15,-21 21 0,21 0 16,-21-20-16,21 20 0,0-21 0,0 0 15,0 0-15,0 1 0,0-1 16,0 0-16,0 0 0,0 0 0,0 0 16,0 1-16,21-22 47,-21-22-32,21 22-15,-21-21 0,21 0 0,-21 0 16,0 0-16,22 0 0,-1-1 15,0 1-15,0 0 0,0 21 16,0-21-16,-21 0 0,43 21 0,-43-21 16,42 21-16,-21 0 0,0 0 0,1 0 15,-1 0-15,21 0 0,-21 0 16,0 0-16,1 21 0,-1 0 0,-21 0 16,0 0-16,0 0 15,0 1-15,0-1 0,-21 0 0,-1 0 16,1 0-16,0-21 0,-21 21 0,21 1 15,-22-22-15,1 21 0,0 0 16,20-21-16,-20 0 0,0 21 0,21-21 16,-22 0-16,22 0 0,0 21 15,0-21-15,0 0 0,-1 0 16,44-21 15,-1 0-15,21 0-16,-21 21 0</inkml:trace>
  <inkml:trace contextRef="#ctx0" brushRef="#br0" timeOffset="57640.31">26670 8086 0,'0'0'0,"0"-21"0,0-1 15,0 44 17,0-1-32,0 0 15,0 0-15,-21 21 0,21-20 16,-21 20-16,21-21 0,0 21 0,0 1 16,-22-22-16,22 21 0,-21 1 15,21-1-15,0-21 0,0 21 16,0-20-16,-21-1 0,21 21 0,0-21 15,0 0-15,0 1 0,0-1 16,0 0-16,21-21 47,-21-21-47,21 21 0,1-21 0,-1-1 16,0 22-16,0-21 0,0 0 0,0 0 15,1 0-15</inkml:trace>
  <inkml:trace contextRef="#ctx0" brushRef="#br0" timeOffset="58705.22">26776 8530 0,'0'0'0,"-21"0"15,21 21-15,21-21 47,0 0-47,0 0 0,0 0 0,0 0 16,1 0-16,-1-21 0,0 21 15,0-21-15,0 0 0,0 0 0,1 0 16,-1 21-16,0-22 0,-21 1 16,0 0-16,0 0 0,0 0 0,0 0 15,-21 21 1,0 0 0,-1 0-16,1 21 0,0-21 15,0 21-15,0 0 0,0 0 0,-1 0 16,22 1-16,0-1 0,-21 0 15,21 0-15,0 0 0,-21 0 0,21 1 16,0-1-16,0 0 0,0 0 16,0 0-16,0 0 0,0 1 15,21-22-15,0 0 0,-21 21 0,22-21 16,-1 0-16,0 0 0,0 0 16,0 0-16,0 0 0,1 0 15,-1 0-15,0-21 0,21 21 0,-21-22 16,22 1-16,-22 21 0,21-21 0,1 0 15,-22 0-15,21 0 0,-21-1 16,22 1-16,-22 0 0,0 0 16,21 0-16,-42 0 0,21-1 0,-21 1 15,22 0-15,-22 0 0,-22 21 16,1 0 0,0 0-16,0 0 0,0 0 0,0 21 15,-1-21-15,1 21 0,21 0 16,0 1-16,-21-22 0,21 21 0,0 0 15,0 0-15,0 0 16,0 0-16,21 1 16,-21-1-16,21-21 0,-21 21 15,22-21-15,-22 21 16,0 0-16,0 0 16,0 1-1,-22-22 1,1 0-1,0 0-15,0 21 16,0-21-16,0 0 16,-1 0 15,1 0 63,42 0 109,-21-21-188</inkml:trace>
  <inkml:trace contextRef="#ctx0" brushRef="#br1" timeOffset="79331.31">1926 1969 0,'0'-22'16,"0"44"62,0-1-62,0 0-1,21-21 1,0 0-1,1 0 1,-1 0 0,-21-21-1,21 21-15,-21-21 16,0-1 0,0 1-16,0 0 15,-21 21-15,0 0 16,-1 0-1,1 0 1,0 21-16,21 0 16,0 1-1,0-1-15,0 0 16,21-21 15,0 0-31,1 0 16,-1 0-16,0 0 15,-21-21-15,0 0 0,0-1 16,0 1 0,0 0-16,0 0 0,0 0 15,-21 21 1,0 0-16,-1 0 16,1 0-1,21 21 1,-21 0-1,21 0 1,0 0 0,21-21 15,-21-21-15,21 21-16,1-21 15,-22 0 1,0 0-16,0 0 15,0-1 1,-22 22 31,1 0-16,21 22-15,0-1 15,21-21 0,1 0-15,-22-21-16,21 21 16,-21-22 15,21 22-31,-21-21 125,0 0-78,-21 21-32,0 0 1,21-21-16,-22 21 16,1 0-16,0 0 15,0 0 1,0 0-16,0 0 0,-1 0 15,1 0 1,0 0-16,0 0 16,0 0-16,21 21 0,-21-21 15,-1 0-15,1 0 0,0 21 16,0-21-16,0 0 0,0 21 16,-1-21-16,1 22 0,0-22 15,0 0-15,0 0 0,0 21 16,-1-21-16,1 0 15,0 21-15,0-21 0,0 0 0,0 0 16,21 21-16,-22-21 0,1 0 16,0 21-16,0 0 15,0-21-15,0 22 0,-1-22 16,1 21-16,0 0 16,0-21-16,0 21 15,21 0-15,-21-21 0,-1 21 0,1-21 16,21 22-16,-21-1 0,0 0 15,0-21-15,21 21 16,0 0-16,-21-21 0,21 21 0,-22-21 16,1 22-16,21-1 0,-21-21 15,21 21-15,0 0 0,-21-21 0,21 21 16,-21 0-16,21 1 16,0-1-16,-21-21 0,21 21 15,-22 0-15,1 0 16,21 0-16,0 1 0,-21-22 15,0 21-15,21 0 0,-21 0 16,21 0-16,-21 0 0,21 1 16,-22-1-16,1 0 15,21 0-15,0 0 0,0 0 16,0 1-16,-21-22 0,21 21 0,0 0 16,0 0-16,0 0 15,0 0-15,0 1 16,-21-1-16,21 0 0,0 0 15,0 0-15,-21 0 16,21 1-16,0-1 16,-21 0-16,21 0 0,0 0 15,0 0-15,0 1 16,0-1-16,0 0 16,0 0-16,0 0 15,0 0-15,0 1 16,0-1-16,0 0 0,0 0 15,0 0-15,0 0 16,21 1-16,-21-1 16,21 0-16,-21 0 0,0 0 15,21 0-15,0 1 16,-21-1-16,21 0 16,1-21-1,-22 21-15,21 0 16,-21 0-16,21-21 0,0 0 15,-21 22-15,21-22 16,0 0-16,-21 21 0,22-21 16,-1 0-16,-21 21 15,21-21-15,0 21 16,0 0-16,0-21 16,-21 21-1,22-21-15,-1 22 16,0-22-16,0 0 15,-21 21-15,21-21 16,0 0-16,1 21 16,-1-21-16,0 0 15,0 0-15,-21 21 0,21-21 16,0 0-16,1 0 16,-1 21-16,0-21 0,0 0 15,-21 21-15,21-21 0,0 0 16,1 0-16,-1 0 15,0 0-15,0 0 0,0 0 16,0 22-16,1-22 16,-1 0-16,0 0 0,0 0 0,0 0 15,0 0-15,1 0 16,-1 0-16,0 0 0,0 0 16,0 0-16,0 0 15,1 0-15,-1 0 0,0 0 16,0 0-16,0 0 15,0 0-15,1 0 0,-1 0 16,0 0-16,0 0 0,0 0 16,0 0-16,1 0 0,-1 0 0,42 0 31,-42 0-31,1 0 0,-1 0 0,0 0 16,0 0-16,0 0 0,0 0 15,1 0-15,-1 0 0,0 0 0,0 0 16,0 0-16,0 0 0,1 0 15,-1 0-15,21 0 0,-21 0 0,0 0 16,1 0-16,-1 0 0,0 0 16,0 0-16,0-22 0,0 22 0,1 0 15,-1 0-15,0 0 0,0 0 16,0 0-16,0 0 0,1 0 16,-1 0-16,0 0 15,0 0-15,0 0 16,0 0-16,1 0 15,-1 0-15,0 0 0,-21-21 16,21 21-16,0 0 16,0 0-1,1 0-15,-1 0 16,-21-21 62,21 21-62,-21-21 93,0 0-93</inkml:trace>
  <inkml:trace contextRef="#ctx0" brushRef="#br1" timeOffset="81228.7">2794 3450 0,'-21'0'16,"0"0"-16,-1 0 15,1 0 1,0 0-1,21 21 17,0 1-17,0-1 1,21-21 0,-21 21-1,21-21-15,1 21 16,-1-21-16,-21 21 0,21-21 15,0 0-15,-21 21 0,21-21 0,0 0 16,-21 22-16,22-22 0,-1 0 16,-21 21-16,21-21 0,0 0 0,-21 21 15,21-21 1,0 0-16,1 21 0,-1-21 16,0 21-1,0-21 16,-21 21 32,0 1-32,-21-22-31,0 0 16,21 21-16,-21-21 0,-1 21 15,1-21-15,0 21 16,0-21-16,0 21 16,0 0-16,-1-21 0,1 22 15,0-22-15,0 21 0,0-21 16,0 21-16,-1-21 0,1 21 16,0-21-16,0 21 0,0 0 15,0-21-15,-1 22 0,1-1 16,0-21-16,0 21 0,0 0 15,0-21-15,-1 21 0,1 0 16,0 1 0,0-1-16,0 0 15,0-21-15,21 21 16,-22-21-16,22 21 16,-21-21-16,0 0 0,21 21 15,21-21 63,0-21-62,1 21-16,-22-21 0,21 0 16,0 21-16,21-21 0,-21 0 15,1-1-15,-1 1 0,0 0 0,0 0 16,21 0-16,-20 0 0,-1-1 15,0 1-15,0 21 0,0-21 0,0 0 16,1 0-16,-1 0 0,0-1 16,0 22-16,0-21 0,0 0 0,1 21 15,-1-21-15,0 21 16,-21-21-16,21 21 0,0-21 16,0 21-1,-21-22 16,22 22-15,-44 0 47,1 0-63,21 22 0,-21-22 15,0 21-15,0 0 16,0-21-16,-1 21 0,1 0 15,0-21 1,0 21-16,0 1 0,0-22 0,-1 21 16,1-21-16,0 21 0,0 0 15,0-21-15,21 21 0,-21 0 0,-1-21 16,1 22-16,0-22 0,21 21 16,-21-21-16,21 21 0,-21-21 0,0 0 15,21 21-15,0 0 16,-22-21-16,22 21 15,22-21 126,-22-21-125,21 21 31,0-21 156,-21 0-188,21 0 1</inkml:trace>
  <inkml:trace contextRef="#ctx0" brushRef="#br1" timeOffset="83084.49">3111 3958 0,'22'0'0,"-22"-21"0,21 21 15,-21-21-15,21 0 16,0 21 0,-21-21-16,0-1 15,-21 44 63,0-1-78,0-21 16,21 21-16,-22-21 0,22 21 0,0 0 16,-21-21-16,0 21 0,21 1 15,0-1-15,-21 0 0,21 0 0,-21 0 16,21 0-16,0 1 0,0-1 16,0 0-16,-21 0 0,21 0 0,0 0 15,0 1-15,0-1 0,-22 0 16,22 0-16,0 0 0,0 0 0,0 1 15,0-1-15,0 0 0,-21 0 16,21 21-16,0-20 0,0-1 16,0 0-16,0 0 0,0 0 15,0 22-15,0-22 0,0 0 0,0 0 16,0 21-16,0-20 0,0-1 16,0 0-16,0 21 0,0-21 0,0 1 15,21 20-15,-21-21 0,0 21 16,0-20-16,0-1 0,22 0 0,-22 21 15,21-21-15,-21 1 0,21-1 16,-21 0-16,0 21 0,21-21 0,0 1 16,-21-1-16,21-21 0,1 21 0,-22 0 15,21 0-15,0 0 0,0-21 16,-21 22-16,21-22 0,0 21 16,1 0-16,-1-21 0,0 21 15,0-21-15,0 21 0,0-21 0,1 21 16,-1 1-16,21-22 0,-21 21 15,0-21-15,22 0 0,-22 21 0,0-21 16,21 21-16,-20-21 0,-1 0 16,21 0-16,-21 21 0,22-21 0,-22 0 15,0 0-15,21 21 0,-21-21 0,1 0 16,20 0-16,-21 0 0,0 0 16,0 0-16,22 22 0,-22-22 0,0 0 15,0 0-15,0 0 0,22 0 16,-22 0-16,0 0 0,0 0 15,22 0-15,-22 0 0,0 0 0,21 0 16,-21-22-16,1 22 0,20 0 16,-21-21-16,21 21 0,-20 0 0,20-21 15,-21 21-15,0 0 0,22-21 16,-22 0-16,0 21 0,21 0 0,-21-21 16,1 21-16,20 0 0,-21 0 0,21-22 15,-20 22-15,20 0 0,-21 0 16,21-21-16,-20 21 0,20 0 0,-21 0 15,21 0-15,-20-21 0,20 21 16,-21 0-16,21 0 0,-20 0 0,-1 0 16,21 0-16,-21-21 0,0 21 15,1 0-15,-1 0 0,0 0 16,21 0-16,-21-21 0,1 21 0,-1 0 16,0 0-16,0-21 0,0 21 0,0 0 15,1 0-15,-1-22 0,0 22 16,0 0-16,0 0 0,0-21 0,1 21 15,-1-21-15,0 21 0,0 0 16,0 0-16,0-21 0,1 21 0,-1 0 16,0-21-16,0 21 0,0 0 15,0-21-15,1 21 16,-1 0-16,0-22 16,0 22-16,0 0 0,0-21 0,1 21 15,-1 0-15,0 0 16,0-21-16,0 21 0,0 0 0,1 0 15,-1 0-15,-21-21 0,21 21 16,-42 0 93,0 0-109,21-21 16,0 0 0</inkml:trace>
  <inkml:trace contextRef="#ctx0" brushRef="#br1" timeOffset="84027.76">6096 4953 0,'0'0'0,"-21"0"0,21 21 62,21-21-46,-21 21-16,21 1 15,0-22-15,0 21 16,1-21-16,-1 21 16,0-21-1,0 21-15,0-21 0,0 0 16,1 0-1,-22 21-15,21-21 0,0 0 32,0 0-17,-21 21-15,0 1 63,0-1-48,0 0 1,-21 0 0,0 0-16,0-21 0,21 21 15,-22-21-15,1 22 0,0-1 16,0 0-16,0 0 16,0 0-16,-1-21 0,1 21 0,0 1 15,0-1-15,0-21 0,0 21 16,-1 0-16,1 0 0,0-21 0,21 21 15,-21 1-15,0-1 0,21 0 16,-21 0-16,-1-21 16,22 21-16,-21 0 0,21 1 15,0-1-15,-21-21 0,21 21 16,-21-21 0,42-21 15,0 0-16,0 21-15,-21-22 0,22 1 0,-1 0 16,0 0-16,0 0 0,0 0 0,0-1 16,1 1-16,-1 0 0,0-21 15,0 21-15,0-1 0,0 1 16,1 0-16,-1 0 0,-21 0 0,21 21 16,0-21-16,-21-1 0,21 1 15,0 21 1,-21-21-16,22 21 15,-22-21 1,21 21 15,-21 21 16,0 0-31,-21-21-16,-1 21 0</inkml:trace>
  <inkml:trace contextRef="#ctx0" brushRef="#br1" timeOffset="93468.03">6964 11197 0,'0'-21'47,"0"0"-16,-21 21 47,-1 21-78,1 0 16,0 0-16,21 1 16,0-1-16,-21 0 0,21 0 15,0 0-15,-21-21 0,21 21 0,0 1 16,0-1-16,0 0 15,0 0-15,0 0 0,0 0 0,0 1 16,21-1-16,-21 0 16,21-21-16,-21 21 0,0 0 0,21-21 15,0 21-15,-21 1 0,22-22 0,-22 21 16,21-21-16,-21 21 0,21-21 16,0 0-16,0 21 0,0-21 15,1 0-15,-1 0 16,0 0-16,0 0 0,0 0 15,0 0-15,1-21 0,-1 0 16,0 21-16,-21-21 0,21-1 16,-21 1-16,21 21 0,-21-21 15,0 0-15,21 0 0,-21 0 0,0-1 16,22 1-16,-22 0 0,0 0 16,0 0-16,0 0 0,0-1 0,0 1 15,0 0-15,0 0 0,0 0 16,0 0-16,-22-1 0,1 1 15,0 0-15,21 0 0,-21 21 16,0-21-16,0 21 0,-1 0 16,1 0-16,0 0 15,0 0-15,0 0 16,0 21-16,-1 0 0,1-21 0,21 21 16,-21-21-16,21 21 15,-21-21-15,21 22 0,-21-22 0,21 21 16</inkml:trace>
  <inkml:trace contextRef="#ctx0" brushRef="#br1" timeOffset="96584.63">6964 11261 0,'-21'0'0,"-1"0"16,1 0 15,42 0 0,-21-21-31,22 21 0,-1-22 16,0 22-16,0-21 0,0 21 16,0-21-16,1 21 15,-1-21-15,0 21 0,0 0 0,0-21 16,-42 42 31,-21 0-47,21 0 15,-1-21-15,1 21 0,0 1 0,-21-22 16,21 21-16,-1 0 0,1-21 16,0 21-16,0-21 0,0 0 15,21 21-15,-21-21 16,42 0 15,0 0-31,0 0 0,0 0 16,0-21-16,1 0 0,-1 21 0,0-21 15,0 21-15,0-21 0,22 21 16,-22 0-16,-21-22 0,21 22 0,0-21 16,0 21-16,-21 21 47,-21 1-47,0-1 15,0-21-15,0 21 16,-1 0-16,1-21 0,21 21 15,-21 0-15,0-21 0,0 22 0,21-1 16,-21-21-16,-1 21 16,44-21 31,-1-21-47,0 21 0,0-21 0,0 21 15,0-22-15,1 1 0,-1 21 16,21-21-16,-21 21 0,0-21 0,1 21 15,-1-21-15,0 21 16,-21-21-16,0 42 31,0 0-15,-21-21-16,0 21 0,-1-21 0,1 21 16,21 0-16,-21-21 0,0 22 0,-21-1 15,20 0-15,1 0 0,0-21 16,0 21-16,0 0 0,0-21 0,-1 22 15,1-22 1,21 21-16,21-42 31,1 21-15,-1-22-16,0 22 0,0-21 0,0 0 16,22 21-16,-22-21 0,0 0 15,21 21-15,-21-21 0,1-1 0,-1 22 16,0-21-16,0 21 0,0 0 15,-42 0 17,0 21-32,0-21 0,0 22 15,-1-1-15,1 0 0,0-21 0,0 21 16,0 0-16,0 0 0,-1-21 16,1 22-16,0-1 0,0-21 0,0 21 15,21 0-15,-21-21 16,-1 0-1,44 0 17,-1 0-32,0 0 0,0-21 0,0 21 15,0-21-15,1 0 0,-1 21 0,0-22 16,21 22-16,-21-21 0,1 0 16,-1 21-16,0 0 0,0-21 0,-42 42 46,0 0-46,0-21 16,-1 21-16,1 1 16,0-1-16,0-21 0,0 21 0,21 0 15,-21 0-15,-1-21 0,1 21 0,21 1 16,-21-22-16,21 21 0,0 0 16,21-21 15,0 0-16,1-21-15,-22 0 0,21 21 0,0-22 16,0 1-16,0 0 0,0 21 16,1-21-16,-1 0 0,-21 0 15,0 42 17,0 0-17,-21 0-15,-1 0 16,22 0-16,-21-21 0,21 22 15,0-1-15,-21-21 16,21 21-16,0 0 16,0-42 31,21 0-32,0 0-15,1-1 0,-22 1 16,0 0-16,21 0 0,-21-21 15,21 20-15,-21 1 0,0-21 16,0 21-16,0 0 0,0-22 0,0 22 16,0 0-16,-21 0 0,0 21 0,-1-21 15,1-1-15,0 22 16,0 0-16,0 0 0,0 0 0,-1 22 16,1-1-16,0-21 0,-21 21 15,21 0-15,-1 0 0,1 22 0,0-22 16,0 0-16,21 0 0,-21 21 15,21-20-15,0-1 0,0 0 16,0 21-16,0-21 0,0 1 0,0-1 0,0 0 16,21 0-1,0-21-15,0 21 0,0-21 16,1 0-16,-1 0 0,0 0 16,0 0-16,0 0 0,22 0 15,-22-21-15,0 21 0,0-21 0,0 0 16,-21 0-16,21-1 0,1 1 15,-1 0-15,-21 0 0,0 0 0,0-22 16,0 22-16,0 0 0,0-21 0,0-1 16,0 22-16,-21 0 0,21-21 15,-22 21-15,1-1 0,0 1 16,0 21-16,0 0 0,0 0 16,-1 0-16,1 0 0,0 0 15,0 0-15,0 21 0,0 1 0,-1-1 16,22 0-16,-21 0 0,0 0 15,21 22-15,0-22 0,0 21 0,0-21 16,0 22-16,0-22 0,0 21 16,0-21-16,0 0 0,0 1 0,0-1 15,0 0-15,0 0 0,21 0 16,0 0-16,1-21 0,-1 0 16,0 0-16,0 0 0,0 0 0,0 0 15,1 0-15,-1 0 0,0 0 16,0-21-16,0 0 0,0 0 15,1 0-15,-1 0 0,0-1 16,-21 1-16,0-21 0,21 21 16,-21-22-16,0 22 0,0-21 0,0 21 15,0-22-15,0 22 0,-21 0 16,0-21-16,0 21 0,-1-1 0,1 22 16,0-21-16,0 21 0,0 0 0,0 0 15,-22 0-15,22 0 0,0 0 16,0 21-16,0-21 0,-1 22 0,1-1 15,21 21-15,-21-21 0,21 0 16,-21 22-16,21-22 0,0 21 0,0-21 16,0 22-16,0-22 0,0 0 15,0 0-15,21 0 0,0 1 16,0-1-16,1 0 0,-1-21 0,0 21 16,0-21-16,0 0 0,0 0 15,1 0-15,-1 0 0,21 0 0,-21 0 16,0 0-16,1-21 0,-1 21 0,0-21 15,0 0-15,0-1 0,0 1 16,-21 0-16,0 0 0,22 0 0,-22-22 16,0 22-16,0-21 0,0 21 15,0-22-15,0 22 0,-22-21 0,1 21 16,0-22-16,0 22 0,0 0 16,0 0-16,-1 0 0,1 21 15,0 0-15,0 0 0,0 0 0,0 0 16,-22 0-16,22 0 0,0 21 15,0-21-15,0 42 0,-1-21 0,1 1 16,0 20-16,21-21 0,0 21 0,0 1 16,0-1-16,0-21 0,0 22 15,0-22-15,0 21 0,0-21 0,21 0 16,-21 1-16,21-1 0,1 0 16,-1 0-16,0-21 0,0 0 0,0 21 15,22-21-15,-22 0 0,0 0 16,0 0-16,0 0 0,0 0 15,1-21-15,-1 21 0,0-21 0,0 21 16,0-21-16,-21 0 0,21-1 0,-21 1 16,22-21-16,-22 21 0,0-22 15,0 22-15,0-21 0,0 0 0,0 20 16,0-20-16,-22 0 0,1 21 16,0-22-16,0 22 0,0 0 0,0 0 15,-1 0-15,1 21 0,0 0 16,0 0-16,0 0 0,0 0 0,-1 0 15,1 0-15,0 0 0,0 21 0,0 0 16,21 0-16,-21 0 16,-1 0-16,22 1 0,0 20 0,0-21 15,0 21-15,0-20 0,0 20 0,0-21 16,0 0-16,0 22 0,0-22 16,0 0-16,0 0 0,0 0 0,0 0 15,22 1-15,-1-1 0,-21 0 16,21 0-16,0-21 0,0 21 15,0-21-15,1 0 0,-1 0 0,0 0 16,0 0-16,0 0 0,0 0 16,1 0-16,-22-21 0,21 0 0,0 0 15,0 21-15,0-21 16,-21-1-16,0 1 0,0-21 0,0 21 16,0 0-16,0-22 0,0 22 0,0-21 15,-21 21-15,21-22 0,-21 22 16,0-21-16,0 21 0,-1-1 0,1 1 15,0 21-15,0 0 0,0 0 16,0 0-16,-1 0 0,1 0 16,0 21-16,0 1 0,21 20 0,-21 0 15,21 1-15,-21-22 16,21 0-16,0 21 0,0-21 0,0 1 16,0-1-16,0 0 0,0 0 15,0 0-15,0 0 0,0 1 16,21-22-16,0 21 0,0 0 15,0-21-15,-21 21 16,21-21-16,1 0 16</inkml:trace>
  <inkml:trace contextRef="#ctx0" brushRef="#br1" timeOffset="97369.24">8064 11472 0,'0'0'0,"-21"0"0,0 0 16,0 0-16,0 0 15,42 0 32,0 0-31,0 0-16,0 0 15,1 22-15,-1-22 0,0 0 0,0 0 16,21 0-16,-20 0 0,20 0 16,0 0-16,1 0 0,-1 0 0,0 0 15,1 0-15,20 0 0,-21 0 0,22 0 16,-1 0-16,1 0 0,-1 0 15,22 0-15,-21 0 0,-1 0 0,1 0 16,-1 0-16,1 0 16,-1 0-16,-21 0 0,22 0 0,-22 0 15,-21 0-15,22 0 0,-22 0 0,0 0 16,0 0-16,0 0 16,-21-22 30,0 1-14,-21 21-17,21-21-15,0 0 16</inkml:trace>
  <inkml:trace contextRef="#ctx0" brushRef="#br1" timeOffset="97891.46">9440 11261 0,'0'-21'16,"0"42"-16,-21-42 16,21 42 46,0 0-46,21-21-16,0 21 0,1 0 15,-1-21-15,0 21 0,0-21 0,0 0 16,0 22-16,1-22 0,-1 0 16,0 21-16,0-21 0,0 0 0,0 0 15,1 0-15,-1 21 0,0-21 0,0 0 16,0 0-1,-21 21 1,-21-21 0,0 21-16,0-21 15,0 0-15,-1 21 0,1 1 0,-21-22 16,21 21-16,-22 0 0,22-21 16,0 21-16,-21 0 0,21 0 0,-1-21 15,1 22-15,-21-1 0,21 0 0,0-21 16,-1 21-16,1 0 0,0-21 15,21 21-15,-21-21 0,21 22 16,-21-22-16,21-22 63,21 1-48,0 21-15,-21-21 0</inkml:trace>
  <inkml:trace contextRef="#ctx0" brushRef="#br1" timeOffset="100824.29">11578 10901 0,'0'0'0,"21"-21"15,-21 0-15,0-1 0,21 1 16,-21 0-16,22 0 16,-22 0-16,0 0 0,0-1 0,0 1 15,0 0-15,0 0 0,-22 0 32,1 21-32,0 0 0,0 0 0,0 0 15,0 0-15,-1 0 0,1 0 16,0 0-16,0 21 0,0 0 0,-22 0 15,22 0-15,0 1 0,-21-1 16,21 0-16,-1 21 0,1-21 0,0 22 16,0-22-16,0 21 0,0 1 0,21-1 15,-22 21-15,22-20 0,0-1 16,0 0-16,0 1 0,0-1 0,0 0 16,0 1-16,0-1 0,0-21 0,22 0 15,-1 1-15,-21-1 16,21 0-16,0 0 0,0-21 0,0 21 15,1-21-15,-1 0 0,0 0 0,0 0 16,0 0-16,0 0 16,1 0-16,-1 0 0,0 0 0,0-21 15,0 0-15,0 0 0,1 21 0,-1-21 16,0-1-16,0-20 0,0 21 16,0 0-16,1-22 0,-1 22 0,-21-21 15,21 21-15,-21-22 0,21 22 16,-21-21-16,21 21 0,-21 0 0,0-1 15,0 1-15,0 0 0,0 42 47,0 0-47,0 1 0,-21 20 16,21-21-16,0 21 0,0-20 16,-21 20-16,21-21 0,0 0 0,0 22 15,0-22-15,0 0 0,0 0 0,0 0 16,0 0-16,0 1 0,21-1 15,0-21-15,0 0 0,1 0 16,-1 0-16,21 0 0,-21-21 16,0 21-16,22-22 0,-22 1 0,0 0 15,0 0-15,0 0 0,1 0 16,-1-1-16,0-20 0,-21 21 16,21-21-16,-21 20 0,0-20 0,0 21 15,0 0-15,21 0 0,-21-1 0,0 1 16,0 0-1,0 42 1,0 0 0,-21 1-16,21-1 15,0 0-15,0 0 0,-21 21 0,21-20 16,0-1-16,0 0 0,-21 21 0,21-21 16,0 1-16,0-1 0,0 0 15,0 0-15,0 0 16,21 0-16,0-21 0,0 0 0,0 0 15,1 0-15,-1 0 16,0 0-16,21 0 0,-21 0 0,1-21 16,-1 0-16,21 21 0,-21-21 0,0 0 15,1 0-15,-1-22 0,0 22 16,0 0-16,-21-21 0,0 20 0,21-20 16,-21 21-16,0-21 0,0 20 0,0 1 15,-21 21 16,0 0-31,21 21 0,-21 1 16,21-1 0,21-21-1,0 0 1,0-21-16,0 21 16,-21-22-16,22 22 0,-1-21 0,0 21 15,0 0-15,-21-21 0,21 21 0,-21-21 16,21 21-16,-21 21 31,0 0-15,0 0-16,0 1 0,-21-1 15,21 0-15,0 0 16,0 21-16,0-20 0,-21-1 0,21 0 16,0 0-16,0 0 0,0 0 15,0 1-15,0-1 0,0 0 16,21 0-16,0-21 0,-21 21 0,22-21 15,-1 0-15,0 0 0,0 0 16,0 0-16,0 0 0,1 0 0,-1 0 16,0-21-16,0 21 0,0-21 15,22 0-15,-22 0 0,0-1 0,0 1 16,0-21-16,0 21 0,1-22 0,-1 22 16,-21 0-16,0 0 0,0 0 15,0 0-15,0-1 0,-21 22 16,-1 0-16,1 0 0,0 0 15,0 0-15,0 0 16,21 22-16,21-22 31,0 0-31,0 0 0,0 0 16,22 0-16,-22 0 0,0 0 0,0 0 16,0 0-16,1 0 0,-1 0 15,-21 21-15,0 0 16,0 0-1,0 0-15,0 0 0,-21-21 16,-1 22-16,22-1 0,-21 0 16,21 0-16,0 0 0,0 0 15,-21 1-15,21-1 0,0 0 16,0 0-16,0 0 16,21-21-16,0 21 0,1-21 15,-1 0-15,0 0 0,0 0 16,0 0-16,0 0 0,1 0 15,20-21-15,-21 21 0,0-21 0,0 0 16,22 0-16,-22 21 0,0-21 0,0-22 16,0 22-16,1 0 0,-1-21 15,0 20-15,0 1 0,-21-21 16,0 21-16,0 0 0,21 21 0,-21-22 16,0 1-16,-21 21 15,0 0 1,0 0-16,0 21 0,-1 1 15,22-1-15,-21 0 16,21 0-16,-21 0 0,21 0 0,0 1 16,0-1-16,0 0 0,0 0 0,0 0 15,0 0-15,0 1 0,0-1 16,21 0-16,0 0 0,1 0 0,-1-21 16,0 21-16,0-21 0,0 0 0,0 0 15,1 0-15,20 0 0,-21 0 16,0 0-16,0 0 0,22 0 15,-22-21-15,0 0 0,0 0 0,0 0 16,1 0-16,-1-1 0,0 1 16,0 0-16,-21-21 0,0 21 0,21-22 15,-21 22-15,21 0 0,-21 0 0,0 0 16,0-1-16,-21 44 31,0-1-15,21 0-16,-21 0 0,21 0 15,0 0-15,0 22 0,0-22 16,-21 0-16,21 0 0,0 0 0,-21 1 0,21-1 16,0 0-16,0 0 15,0 0-15,0 0 0,0 1 16,0-44 15,0 1-15,0 0-16,0 0 0,0 0 0,0 0 15,0-22-15,21 22 0,-21-21 16,21-1-16,0 22 0,0-21 0,0 21 16,1 0-16,20-1 0,-21 1 0,0 0 15,0 21-15,22 0 0,-22 0 16,0 0-16,0 0 0,0 21 16,-21 0-16,0 1 0,0-1 15,0 0-15,0 0 0,0 21 16,0-20-16,0-1 0,0 21 0,0-21 15,0 0-15,0 1 0,0-1 0,0 0 16,0 0-16,22-21 0,-1 21 16,0-21-16,0 0 0,0 0 15,0 0-15,1 0 0,-1 0 0,21-21 16,-21 0-16,0 0 0,1 0 16,20-1-16,-21 1 0,0-21 0,0 0 15,22-1-15,-22 1 0,0 0 16,0-1-16,0 1 0,1 0 15,-1-1-15,0-20 0,0 20 0,-21 22 16,21-21-16,-21 0 0,0 20 0,0 1 16,0 0-16,-21 21 15,0 0 1,0 21-16,0 0 16,-1 1-16,22-1 0,-21 0 0,21 21 15,-21-21-15,21 22 0,0-22 0,0 21 16,0-21-16,0 22 0,0-1 15,0 0-15,0-20 0,0 20 0,0 0 16,0-21-16,0 22 0,0-22 0,0 0 16,0 0-16,21 0 15,0 1-15,1-1 0,-1-21 0,-21 21 16,21-21-16,0 0 0,0 0 0,0 0 16,1 0-16,-1 0 0,0 0 15,0-21-15,0 21 0,0-21 0,1 21 16,-22-22-16,21 1 0,0 0 15,0 0-15,0 0 0,-21 0 0,0-1 16,0 1-16,0 0 0,21-21 0,-21 21 16,0-1-16</inkml:trace>
  <inkml:trace contextRef="#ctx0" brushRef="#br1" timeOffset="101084.14">14711 10922 0,'0'0'0,"-21"0"0,-1 0 15,44 0 1,-1 0 0,0-21-16,21 21 0,-21-21 0,22 21 15,-1-21-15,0 21 0,22 0 16,-22-22-16,1 22 0,-1 0 0,0 0 16,1-21-16,-1 21 0,-21 0 15,21 0-15,-20 0 0,-1 0 0,0 0 16,-21-21 15</inkml:trace>
  <inkml:trace contextRef="#ctx0" brushRef="#br1" timeOffset="101819.72">16573 11240 0,'0'0'0,"-21"0"16,42 0 15,1 0-31,-22-22 0,21 1 0,0 21 16,0-21-16,0 0 0,0 0 15,1 0-15,-1-22 0,-21 22 0,21 0 16,0 0-16,0-22 0,0 22 0,-21 0 16,0 0-16,22-21 0,-22 20 15,0 1-15,0 0 16,0 42-1,0 0 1,0 1-16,0-1 0,-22 21 0,1 0 16,21 1-16,-21-1 0,21 0 0,0 22 15,0-1-15,0-20 0,-21 20 16,21 1-16,0-1 0,0 1 0,0-22 16,-21 22-16,21-1 0,0 1 0,0-1 15,0 1-15,0-1 0,0-21 16,-21 22-16,21-22 0,-22 22 0,22-22 15,-21-21-15,0 22 0,0-1 0,21-21 16,-21 0-16,-22 0 16,22-21-16,0 0 0,0 0 0,-21 0 15,20 0-15,1 0 0,-21 0 0,21-21 16,0 0-16,-22 0 0,22 0 16,0 0-16,21-1 0,-21-20 0,21 21 15,0 0-15,0 0 0,0-1 0,0-20 16,0 21-16,0 0 0,0 0 15,0-1-15,21 1 0,-21-21 0,21 21 16,0 0-16,0-22 0,-21 22 0,22-21 16</inkml:trace>
  <inkml:trace contextRef="#ctx0" brushRef="#br1" timeOffset="102076.08">16891 10689 0,'0'0'0,"0"-21"0,0 0 0,0 0 16,0 0 0,0 42 30,0 0-30,0 0-16,21 0 0,0 0 16</inkml:trace>
  <inkml:trace contextRef="#ctx0" brushRef="#br1" timeOffset="102629.71">17293 11113 0,'42'0'0,"-20"0"16,-22-22-16,21 1 15,-21 0-15,21 0 0,-21 0 0,0 0 16,0-1-16,0-20 16,0 21-16,0 0 0,0 0 0,-21-1 15,0 1-15,-1 21 0,1-21 0,0 21 16,0 0-16,0 0 0,0 0 15,-1 21-15,-20-21 0,21 21 0,0 1 16,-22 20-16,22-21 0,0 0 0,0 22 16,0-22-16,0 21 0,-1 0 15,22-20-15,0 20 0,0-21 16,0 0-16,0 0 0,0 1 16,0-1-16,0 0 0,22-21 0,-1 0 15,0 0-15,0 0 0,0 0 0,22 0 16,-22 0-16,0 0 0,21-21 15,-21 0-15,22-1 0,-22 1 0,21 0 16,-21-21-16,1 21 0,-1-1 0,0 1 16,-21-21-16,0 21 0,0 0 15,21-22-15,-21 22 0,0 0 0,0 0 16,0 42 0,0 0-1,0 0-15,0 0 0,0 22 16,0-22-16,0 0 0,0 21 15,0-20-15,21-1 0,-21 21 0,0-21 16,21 0-16,1-21 0,-1 22 0,-21-1 16,21-21-16,0 0 15,0 0-15,0 0 0,1 0 16,-1 0-16,-21-21 0,21-1 16,0 1-16,-21 0 0</inkml:trace>
  <inkml:trace contextRef="#ctx0" brushRef="#br1" timeOffset="102903.55">17843 10795 0,'0'0'0,"0"21"31,0 0-15,0 1-16,0-1 0,0 0 0,0 0 15,0 0-15,0 0 0,0 1 0,0-1 16,22 0-16,-22 0 0,0 0 15,21 0-15,-21 1 0,0-1 0,0 0 16,0 0-16,0 0 0,0 0 16,21-21-1,0 0 1,-21-21 0,0 0-16,21 0 15,-21 0-15,21 0 0,-21-1 0,0-20 16,22 21-16,-1 0 0</inkml:trace>
  <inkml:trace contextRef="#ctx0" brushRef="#br1" timeOffset="103116.95">18161 10816 0,'0'0'0,"0"-21"0,0 0 15,0 42 17,-21 0-32,0 0 15,-1 1-15,1-1 0,0 0 0,0 0 16,-21 0-16,20 0 0,1 1 15,0-1-15,0 0 0,0 0 16,0 0-16,-1 0 0,22 1 0,0-1 16,0 0-16,0 0 0,22-21 31,-1 0-31,21-21 0,-21 0 16</inkml:trace>
  <inkml:trace contextRef="#ctx0" brushRef="#br1" timeOffset="103687.98">18775 10901 0,'0'0'0,"0"-21"0,0 0 0,0-1 16,0 1-16,0 0 0,0 0 0,0 0 15,-21 0-15,-1-1 0,22 1 16,-21 21-16,0 0 0,0 0 0,0 0 15,0 0-15,-1 0 0,-20 21 0,21 1 16,0-1-16,-22 0 0,22 0 16,-21 0-16,21 22 0,0-22 0,-22 21 15,22-21-15,21 22 0,0-22 0,0 21 16,0-21-16,0 0 0,0 22 16,0-22-16,0 0 0,21 0 15,0-21-15,1 21 0,-1-21 0,0 0 16,0 0-16,0 0 0,0 0 15,1 0-15,-1 0 0,21 0 0,-21-21 16,0 0-16,1 0 0,-1 0 0,-21 0 16,21-1-16,0-20 0,0 21 15,0-21-15,-21 20 0,0-20 0,22 21 16,-22 0-16,0 0 0,0-1 16,0 1-16,0 0 0,0 42 31,0 0-31,0 1 15,0-1-15,0 0 0,0 0 0,0 0 16,-22 0-16,22 1 0,0 20 0,0-21 16,0 0-16,0 0 0,0 1 15,22-1-15,-1 0 0,-21 0 0,21 0 16,0-21-16,0 21 0,0-21 16,1 0-16,-1 0 0,0 0 15,0 0-15,0 0 0,-21-21 0,21 21 16,1-21-16,-1 0 0,-21 0 0,21 0 15,0-1-15,0 1 16,-21 0-16</inkml:trace>
  <inkml:trace contextRef="#ctx0" brushRef="#br1" timeOffset="104488.55">20447 10795 0,'0'0'0,"0"21"0,0 0 16,0 1-16,21-22 31,0 0-31,0-22 15,1 1-15,-1 21 0,0-21 0,0 0 16,21 0-16,-42 0 16,22-1-16,-1-20 0,-21 21 0,21 0 15,-21 0-15,0-22 0,0 22 16,0 0-16,0 0 0,0 0 16,-21 21-1,21 21-15,-21 0 0,21 0 16,-22 21-16,22 1 0,0-22 0,0 42 15,-21-20-15,21-1 0,0 0 0,-21 22 16,21-22-16,0 22 16,0-1-16,0 1 0,0-1 0,0 1 0,0-1 15,0-20-15,0 20 0,0 1 0,0-1 16,0 1-16,0-1 16,0 1-16,0-1 0,0 1 0,0-22 15,0 21-15,0 1 0,0-22 0,0 1 16,-21-22-16,21 21 0,0-21 15,0 0-15,-21-21 0,21 22 0,0-44 32,-21 1-32,21 0 0,-22 0 15,22-21-15,-21-1 0,21 1 0,0 0 16,0-1-16,0-20 0,0 20 0</inkml:trace>
  <inkml:trace contextRef="#ctx0" brushRef="#br1" timeOffset="104852.36">20553 10859 0,'0'0'15,"0"-22"-15,-21 1 0,21 0 0,0 0 0,0 0 16,0 0-16,0-22 0,21 22 16,0 0-16,21 0 0,-21 0 0,22 21 15,-1-22-15,0 1 0,1 21 16,20 0-16,-20 0 0,20 0 0,-21 0 15,22 0-15,-22 0 0,-21 21 0,22 1 16,-22-1-16,0 21 0,-21-21 16,0 0-16,0 22 0,-21-22 15,0 21-15,0-21 0,-22 1 16,22-1-16,-21 0 0,-1 0 0,-20 0 16,21 0-16,-1 1 0,1-1 0,0 0 15,20-21-15,-20 21 0,21-21 16,0 0-16,0 0 0,21 21 0,-22-21 15,44 0 17,-1-21-32,0 21 0,21 0 0,-21 0 15,1-21-15,20 0 0,-21 21 0,0 0 16</inkml:trace>
  <inkml:trace contextRef="#ctx0" brushRef="#br1" timeOffset="105300.1">21167 10774 0,'0'0'0,"0"-21"0,0 0 15,0-1-15,21 22 0,-21-21 16,21 0-16,0 21 0,0-21 16,0 21-16,1 0 0,20-21 0,-21 21 15,21 0-15,1 0 0,-22 0 0,21 0 16,1 0-16,-22 0 15,21 21-15,-21 0 0,0 0 0,-21 0 16,0 1-16,0-1 0,0 0 0,0 0 16,0 21-16,0-20 0,-21-1 15,0 0-15,21 0 0,-21 0 0,0 0 16,21 1-16,-21-1 0,-1-21 16,1 0-16,21-21 31,0-1-31,0 1 15,0 0-15,0 0 0,21 0 16,1 0-16,-22-22 0,21 22 0,0-21 16,0 21-16,0-22 0,0 22 15,22 0-15,-22 0 0,0 0 16,0 21-16,0 0 0,1 0 16,-1 0-16,0 21 31,-21 0-31,0 0 0,0 0 15,21-21-15</inkml:trace>
  <inkml:trace contextRef="#ctx0" brushRef="#br1" timeOffset="105752.26">22246 10605 0,'0'0'0,"0"-22"0,0 1 0,0 0 15,-21 21 1,0 0-16,0 0 16,21 21-16,-22 0 0,1 1 15,0-1-15,0 0 0,0 0 0,0 21 16,-1-20-16,1 20 0,0-21 0,0 21 16,0-20-16,21 20 0,-21-21 15,21 0-15,0 0 0,0 1 0,0-1 16,21 0-16,0-21 0,0 0 15,0 21-15,0-21 0,1 0 16,20 0-16,-21 0 0,21 0 0,-20-21 16,20 0-16,0 21 0,1-21 0,-22-1 15,21 1-15,-21 0 0,0-21 16,1 21-16,-1-22 0,-21 22 0,21-21 16,-21-1-16,0 1 0,0 0 0,0 21 15,-21-22-15,0 22 0,-22 0 16,22 21-16,0 0 0,0 0 0,-22 0 15,22 0-15,-21 0 0,21 21 16,0 0-16,-22 0 0,22 1 16,0-1-16,0 0 0,21 0 0,0 0 15,0 0-15,0 1 16,21-1-16,0-21 0,21 0 16,-20 21-16,20-21 0,0 21 0</inkml:trace>
  <inkml:trace contextRef="#ctx0" brushRef="#br1" timeOffset="106251.94">22691 10922 0,'0'-21'16,"0"0"-16,21 0 0,-21-1 16,21 1-16,-21-21 0,21 21 15,0-22-15,0 22 0,1 0 16,-1-21-16,-21 21 0,21-1 0,0 1 15,0 21-15,-21-21 0,0 42 32,0 0-32,0 1 15,0 20-15,0-21 16,0 0-16,0 0 0,-21 22 0,21-22 16,0 0-16,0 21 0,0-20 0,0 20 15,0-21-15,0 21 0,0 1 16,0-1-16,0 0 0,0 1 0,0-1 15,0 0-15,0 1 0,0 20 16,-21-20-16,21-1 0,0 0 16,0 1-16,-21-1 0,21 0 0,0 1 15,0-1-15,0 0 0,0 1 0,-21-22 16,-1 21-16,22 0 0,-21-20 16,0 20-16,0-21 0,21 0 0,-21 0 15,0 1-15,-1-1 0,1-21 0,0 0 16,0 0-16,0 0 15,0-21 1,21-1-16,-22 22 0,22-21 0,-21 0 16,21 0-16,0 0 0,-21 0 15,21-1-15,-21 1 16,21 0-16,0 0 0,0 0 16,0 0-16,0-1 0</inkml:trace>
  <inkml:trace contextRef="#ctx0" brushRef="#br1" timeOffset="106516.79">22839 10308 0,'-21'-21'15,"21"42"48,0 0-47,0 1-16,21-22 15,-21 21-15,0 0 0</inkml:trace>
  <inkml:trace contextRef="#ctx0" brushRef="#br1" timeOffset="106891.57">23156 10795 0,'0'0'0,"21"0"0,1 0 15,-1-21 1,0 0-16,0 21 0,-21-21 0,21-1 15,0 1-15,1 0 0,-1 0 0,-21 0 16,0 0-16,0-1 16,0 1-16,-21 21 31,-1 0-31,1 21 0,0-21 16,0 22-16,0-1 0,0 0 0,-1 0 15,22 0-15,0 0 0,-21 1 16,21-1-16,-21 21 0,21-21 0,0 0 15,0 1-15,0-1 0,0 0 16,0 0-16,0 0 16,0 0-16,21-21 0,0 0 0,1 0 15,-1 0-15,0 22 0,0-22 0,0 0 16,0 0 0,1 0-16,-1 0 0,0 0 0,21-22 15,-21 1-15,1 21 0,-1-21 0</inkml:trace>
  <inkml:trace contextRef="#ctx0" brushRef="#br1" timeOffset="107492.23">23961 10499 0,'0'-21'0,"0"42"0,0-64 0,0 22 16,-22 21-16,1 0 15,0 0-15,0 0 0,0 0 0,0 0 16,-1 21-16,22 1 0,-21-1 15,0 0-15,0 0 0,0 21 16,21-20-16,0 20 0,0-21 0,-21 0 16,21 22-16,0-22 0,0 0 0,0 21 15,0-21-15,0 1 0,0-1 16,21 0-16,-21 0 0,21-21 16,0 0-16,0 21 0,0-21 0,22 0 15,-22 0-15,0 0 0,0 0 16,0-21-16,22 21 0,-22-21 0,0 0 15,0 0-15,0-1 0,1 1 0,-1-21 16,0 21-16,21-22 0,-21-20 16,1 21-16,-1-22 0,0 22 15,0-22-15,-21 1 0,21-1 0,-21 22 16,21-22-16,-21 22 0,0 0 16,0 21-16,0-1 0,0 1 0,0 0 15,0 0-15,-21 21 16,0 21-16,0 0 15,21 0-15,0 1 0,-21 20 0,0-21 16,21 21-16,-22-20 0,22 20 16,0 0-16,0 1 0,-21-1 15,21 0-15,0 1 0,0-1 0,0 0 0,0 1 16,-21-1-16,21-21 0,0 21 16,0-20-16,0-1 0,0 0 15,0 0-15,0 0 0,0 0 0,0 1 16,21-22-16,0 0 15,1 0-15,-1 0 16,0 0-16,0 0 0,0 0 0,0 0 16,1 0-16,-22-22 0,42 22 15,-42-21-15,21 0 0,0 21 0,0-21 16,1 21-16,-1-21 0,0 0 0</inkml:trace>
  <inkml:trace contextRef="#ctx0" brushRef="#br1" timeOffset="107852.14">24278 10329 0,'0'-21'15,"0"0"-15,21 21 16,0 0-16,1-21 0,-1 21 15,0 0-15,0-21 0,0 21 0,0 0 16,22 0-16,-22 0 0,0-21 0,0 21 16,0 0-16,1 0 15,-1 0-15,0 0 0,0 0 0,0 0 16,0-22-16,1 22 31,-1 0-31,0 0 31,-21 22-15,-21-22 15</inkml:trace>
  <inkml:trace contextRef="#ctx0" brushRef="#br1" timeOffset="117340.05">1228 4636 0,'21'0'0,"0"-22"15,0 22 1,-21-21-1,0 0 1,21 21-16,-21-21 0,21 0 16,-21 0-16,0-1 15,22 1 1,-22 0-16,-22 21 78,22 21-78,0 0 0,-21-21 16,0 22-16,0-1 0,0 0 15,0 0-15,-1 0 0,1 22 16,0-22-16,0 21 0,0-21 16,0 22-16,-1-1 0,1 0 15,0 22-15,0-22 0,0 0 0,21 1 16,-21-1-16,-1 0 0,1 1 15,21-22-15,-21 21 0,21-21 0,-21 22 16,21-22-16,0 0 16,-21 0-16,21 0 0,-21-21 15,21 22-15,0-1 16,0-42 15,0-1-15,0 1-16,21 0 15,0 0-15,-21 0 0,21-22 0,0 22 16,0-21-16,1 21 0,-1-22 16,21 1-16,-21 0 0,0-1 15,1 1-15,20-21 0,-21 20 16,0 1-16,0 0 0,1 20 16,-1-20-16,0 0 0,-21 21 0,21-22 15,-21 22-15,21 0 0,-21 0 16,0 0-16,0-1 0,21 22 15,-21-21 1,0 42 31,-21-21-47,21 22 0,-21-1 16,0 0-16,0 0 0,0 0 0,-1 0 15,1 22-15,-21-1 16,21 0-16,0 1 0,-1-1 0,-20 0 15,21 1-15,0 20 0,-22-20 16,22-1-16,0 0 0,0 1 16,0-22-16,0 21 0,-22 0 0,22-20 15,0-1-15,21 21 0,-21-21 16,0 0-16,21 1 0,-22-22 16,22 21-16,0 0 15,0-42 16,0 0-15,0-1 0,22 1-16,-1 0 0,0 0 0,0-21 15,0 20-15,0-20 0,1 0 16,20-22-16,-21 22 0,0-22 0,22 22 16,-22-21-16,0 20 0,21 1 15,-21 0-15,22-1 0,-22 1 16,0 21-16,21-22 0,-20 22 15,-22 0-15,21 0 0,0 21 0,0-21 16,-21 0-16,21 21 16,-21-22-16,0 44 31,0-1-15,0 0-16,0 21 15,-21-21-15,0 1 0,0-1 16,0 21-16,-1 0 0,1-20 0,0 20 15,-21 0-15,21 1 0,-1-1 16,1 0-16,0 1 0,0-1 16,0 0-16,0 1 0,-1-1 0,1-21 15,0 21-15,0-20 0,0-1 16,0 21-16,21-21 0,-22 0 0,22 1 16,-21-22-16,21 21 0,-21-21 15,21 21-15,0-42 78,0 0-78,21-1 16,0 1-16,1 0 0,-1 0 0,-21-21 16,21-1-16,0 1 0,21 0 15,-20-1-15,-1-20 0,21 20 0,-21 1 16,0-21-16,22 20 0,-22 1 15,21 0-15,-21 20 0,1-20 16,-1 21-16,0 0 0,-21 0 16,21-1-16,-21 44 47,0-1-32,0 0-15,-21 0 0,21 0 0,-21 0 16,0 22-16,-1-1 0,1-21 15,0 22-15,0-1 0,0 0 16,0 1-16,-1-1 0,1 0 0,0 1 16,0-22-16,0 21 15,0-21-15,-1 22 0,1-22 0,0 21 16,0-21-16,0 0 0,0 1 16,21-1-16,-22 0 0,1 0 15,0 0-15,21 0 0,-21 1 16,0-22-16,21 21 15,0-42 64,0-1-79,21 1 15,0 21-15,-21-21 0,21 0 0,0 0 16,1 0-16,-1-22 0,0 1 15,0 21-15,0-22 0,0-20 16,1 21-16,-1-1 0,21-20 16,-21 20-16,22-20 0,-22 21 15,21-1-15,-21 22 0,0-21 0,1 21 16,-1-1-16,0 1 0,0 0 16,0 21-16,-21-21 0,21 21 15,-21-21-15,22 21 16,-22 21 156,0 0-157</inkml:trace>
  <inkml:trace contextRef="#ctx0" brushRef="#br1" timeOffset="126394.68">7091 12488 0,'0'0'0,"-21"0"78,-1 22-62,1-22-16,0 21 0,0 0 0,0 0 16,-22 0-16,22 22 0,-21-22 15,0 21-15,-1 0 0,1 1 0,0-1 16,20 0-16,-20 1 0,0-1 15,21 0-15,-22-20 0,22 20 0,-21 0 16,21-21-16,-1 1 16,1 20-16,0-21 0,0 0 0,0 0 15,0-21-15,21 22 0,0-1 0,-22-21 16,22 21-16,-21-21 0,21-21 47,0 0-32,21-1-15,-21 1 16,22 0-16,-1 0 0,0 0 0,0-22 16,21 22-16,-20-21 0,20 21 0,-21-22 15,21 1-15,1 21 0,-1-21 16,0-1-16,1 1 0,20 0 16,-20 20-16,-1 1 0,0-21 15,-21 21-15,22 0 0,-22-1 0,21 1 16,-21 21-16,1-21 0,-1 0 0,0 0 15,-42 21 32,0 21-47,-1 0 16,-20 0-16,21-21 0,0 21 16,-22 22-16,22-22 0,-21 21 0,0-21 15,-1 22-15,1-1 0,0 0 0,-1 1 16,1-1-16,0 0 15,-1 1-15,1-22 0,0 21 0,-1 1 16,22-22-16,-21 0 0,21 21 16,-1-21-16,1 1 0,0-1 15,21 0-15,-21-21 0,21 21 16,0-42 31,0 0-47,0 0 15,21-1-15,0 1 0,0 0 16,1 0-16,-1 0 0,0-22 16,0 22-16,21-21 0,-20 0 0,20-1 15,0 1-15,1 0 0,20-1 16,-21 1-16,1 0 0,-1 20 0,22-20 16,-22 21-16,0 0 0,-21 0 15,22-1-15,-22 1 0,0 0 0,0 0 16,-42 21 15,0 0-15,0 0-16,0 0 15,-1 21-15,1-21 16,21 21 0,-21-21-1,21 21-15</inkml:trace>
  <inkml:trace contextRef="#ctx0" brushRef="#br1" timeOffset="127096.28">8043 12954 0,'-21'0'0,"42"0"0,-63 0 0,21 0 15,0 0-15,-1 0 16,1 0-16,0 0 0,0 0 0,21 21 16,-21-21-1,0 0-15,42 0 47,0 21-31,0-21-16,0 0 0,0 0 15,1 0-15,20 0 0,0 0 0,-21 0 16,22 0-16,-1 0 16,0 0-16,1 0 0,-1 0 0,0 0 15,22 0-15,-22 0 0,1 0 16,20 0-16,-21 0 0,22 0 0,-22-21 15,22 21-15,-1 0 0,-20 0 0,-1 0 16,21 0-16,-20 0 0,-1 0 16,0 0-16,1-21 0,-22 21 0,21 0 15,1 0-15,-22 0 0,0 0 16,0 0-16,0 0 0,0-21 0,1 21 16,-44-21 46,1 0-46,0 21-1,0 0-15</inkml:trace>
  <inkml:trace contextRef="#ctx0" brushRef="#br1" timeOffset="127604.5">8996 12721 0,'0'0'15,"-21"-21"-15,-1 21 0,1 0 0,21-21 16,-21 21 0,42 21 15,0-21-16,1 21-15,-1-21 0,0 21 0,0-21 16,0 22-16,22-22 0,-22 0 16,0 0-16,21 21 0,-21 0 0,1-21 15,20 0-15,-21 0 0,0 21 16,0-21-16,1 0 0,-1 0 16,-21 21-16,21-21 15,-21 21 1,0 1-16,0-1 15,-21-21-15,0 21 0,-1 0 16,1-21-16,0 21 0,0 0 0,-21 1 16,20-1-16,-20 0 0,21 0 15,-21 0-15,20 0 0,-20 1 0,0-1 16,21 0-16,-22 0 0,22 0 0,-21 0 16,21 1-16,-1-22 0,1 21 15,0 0-15,0 0 0,21 0 16,-21-21-16,0 0 15,21 21-15,0-42 32,21 21-17,0-21-15,0 0 0,0 0 16,0 21-16</inkml:trace>
  <inkml:trace contextRef="#ctx0" brushRef="#br1" timeOffset="128200.16">10583 12298 0,'0'0'0,"-21"0"0,0 0 16,0 0-16,0 0 0,-1 0 15,22 21 1,43-21-1,-22 0-15,0 0 0,21 0 16,1 0-16,-1 0 0,22 0 0,-22 0 16,21 0-16,1 0 0,-1 0 15,1-21-15,-1 21 0,1 0 0,-22 0 16,1 0-16,-1 0 0,-21 0 16,0 0-16,0 0 0,-42 0 31,0 0-31,0 0 15,0 21-15,-22-21 0,22 0 0,0 0 16,0 0-16,0 0 0,0 21 16</inkml:trace>
  <inkml:trace contextRef="#ctx0" brushRef="#br1" timeOffset="128507.98">11028 12361 0,'0'0'0,"0"22"47,0-1-47,0 0 0,0 0 15,0 0-15,-21 0 16,21 1-16,0 20 0,0 0 0,0 1 0,-22-1 16,22 0-16,0 1 15,0 20-15,0-21 0,-21 1 0,21-1 16,-21 0-16,21 1 0,0-22 0,0 21 15,0-21-15,0 1 0,-21-1 16,21 0-16,0 0 0,0-42 47,21 0-47,0 21 0,-21-21 16,21-1-16,1 1 0,-1 0 15</inkml:trace>
  <inkml:trace contextRef="#ctx0" brushRef="#br1" timeOffset="128987.68">11324 12869 0,'-21'0'16,"21"-21"-1,0 0-15,0 0 16,0 0-16,0 0 0,21-1 15,0 22-15,0-21 0,1 0 0,-1 21 16,21 0-16,-21-21 0,0 21 0,1 0 16,-1 0-16,0 0 15,0 21-15,0 0 0,0 0 0,1 1 16,-22 20-16,0-21 0,21 21 16,-21-20-16,0 20 0,0-21 0,0 21 15,0-20-15,0-1 0,0 21 0,0-21 16,-21 0-16,21 1 0,-22-1 15,22 0-15,-21-21 32,21-21-32,0 0 15,0-1-15,0 1 0,0 0 16,0-21-16,0 21 0,21-22 16,1 1-16,-22 0 0,21 20 0,0-20 15,-21 0-15,21 21 0,0-1 16,0 1-16,-21 0 0,22 0 0,-1 21 15,0-21-15,0 21 16,0 0 0,-21 21-16,21 0 15,-21 0 1,0 0-16,22 1 0</inkml:trace>
  <inkml:trace contextRef="#ctx0" brushRef="#br1" timeOffset="129578.35">12361 13060 0,'0'0'0,"21"0"0,1 0 16,-1 0-16,-21-21 16,21 21-16,0-21 0,0-1 0,0 1 15,-21 0-15,22 0 0,-22 0 16,21 0-16,-21-22 0,0 22 0,0 0 15,0 0-15,0-22 0,0 22 16,0 0-16,-21 0 0,-1 21 16,1-21-16,0 21 0,0 0 0,-21 0 15,20 0-15,-20 0 0,21 0 16,-21 0-16,-1 21 0,1 0 0,21 0 16,-22 22-16,1-22 0,21 21 0,0-21 15,0 22-15,-1-1 0,22-21 16,-21 21-16,21-20 0,0 20 0,0-21 15,0 0-15,21 0 0,1 1 16,-22-1-16,21-21 0,0 0 0,21 21 16,-21-21-16,1 0 0,20 0 15,-21 0-15,0 0 0,0-21 0,22 21 16,-22-21-16,0-1 0,21 1 16,-20 0-16,-1-21 0,0 21 15,0-22-15,-21 22 0,21-21 0,-21-1 16,21 22-16,-21-21 0,0 21 0,0 0 15,0-1-15,0 1 0,0 42 32,0 22-17,0-22-15,0 0 0,0 0 0,0 22 16,0-22-16,22 0 0,-22 21 0,0-21 16,21 1-16,-21-1 0,21-21 15,-21 21-15,0 0 0,21 0 16,0-21-1,0 0-15,1 0 16,-1 0-16,0-21 0,0 0 16</inkml:trace>
  <inkml:trace contextRef="#ctx0" brushRef="#br1" timeOffset="129984.11">12827 12785 0,'0'0'0,"0"-21"16,-21-1-16,21 1 15,21 21 32,0 0-47,0 21 0,0 1 0,1-1 16,-22 0-16,21 0 0,0 21 0,-21-20 16,0-1-16,0 0 0,21 21 15,-21-21-15,0 1 0,0-1 0,0 0 16,0 0-16,0 0 0,0 0 15,0 1-15,0-1 16,0-42 15,21-1-31,0 1 0,-21 0 0,0 0 16,22-21-16,-1-1 0,0 22 16,0-21-16,0-1 0,-21 1 15,21 0-15,1 21 0,-1-1 0,-21 1 16,0 0-16,21 0 0,0 21 15,-21-21-15,21 21 16,-21 21 15</inkml:trace>
  <inkml:trace contextRef="#ctx0" brushRef="#br1" timeOffset="130399.87">13398 12933 0,'0'0'16,"22"0"0,-1 0-1,0 0-15,0 0 0,0 0 16,0-21-16,22 0 0,-22-1 0,0 1 15,0 21-15,0-21 0,1-21 16,-22 21-16,0-1 0,0 1 0,21 0 16,-21 0-16,0 0 0,0 0 15,-21 21 1,-1 0-16,1 0 0,0 0 16,0 21-16,0 0 0,-22 0 15,43 0-15,-21 0 0,0 22 0,21-22 16,-21 21-16,21-21 0,0 22 0,0-22 15,0 0-15,0 0 0,21 22 16,0-22-16,0 0 0,1 0 0,-1-21 16,0 21-16,0 0 0,0-21 15,0 0-15,1 0 0,20 22 16,-21-22-16,0 0 0,0 0 0,1 0 16,-1 0-16,-21-22 0,21 1 15,0 21-15,0-21 0,0 0 0,-21 0 16,22 0-16</inkml:trace>
  <inkml:trace contextRef="#ctx0" brushRef="#br1" timeOffset="130825.63">14055 12721 0,'0'0'0,"-22"0"16,22-21-16,0 0 31,22 21-31,-1 0 15,0 0-15,0 0 0,0 0 16,0 0-16,1 0 0,-1 0 16,0 21-16,0 0 0,0-21 0,0 21 15,-21 1-15,0-1 0,0 21 0,0-21 16,0 0-16,0 1 0,0-1 16,0 0-16,0 0 0,0 21 0,-21-20 15,0-22-15,0 21 0,21 0 16,-21 0-16,0-21 0,21 21 15,-22-21-15,22-21 32,0 0-32,0 0 0,22 0 15,-1-22-15,0 22 0,0-21 16,0 21-16,-21-22 0,21 1 16,1 21-16,-1-22 0,0 1 0,0 21 15,0 0-15,0 0 0,-21-1 16,22 22-16</inkml:trace>
  <inkml:trace contextRef="#ctx0" brushRef="#br1" timeOffset="131564.4">14838 12764 0,'0'0'15,"0"-22"-15,21 1 16,0 21-1,0-21-15,0 0 16,1 0-16,-1 0 16,0-1-16,-42 22 31,0 0-15,-22 0-16,22 0 0,0 0 0,-21 22 15,20-22-15,1 21 0,0 0 16,0-21-16,0 21 0,21 0 0,-21-21 15,21 21-15,0 1 0,0-1 16,0 0-16,21-21 16,0 21-16,0-21 0,0 0 0,0 21 15,1-21-15,-1 21 0,21-21 16,-21 22-16,0-22 0,1 21 16,20 0-16,-21-21 0,0 21 0,-21 0 15,0 0-15,0 1 16,0-1-16,-21-21 0,0 21 15,0-21-15,-22 0 0,22 21 16,-21-21-16,21 0 0,-22 0 0,22 0 16,0 0-16,0 0 0,0 0 0,0 0 15,-1 0-15,1 0 0,0 0 16,21-21-16,-21 21 31,42 0 0,0-21-31,0 21 16,1 0-16,-1-21 0,0 21 0</inkml:trace>
  <inkml:trace contextRef="#ctx0" brushRef="#br1" timeOffset="131844.25">15325 12679 0,'0'-21'16,"0"42"0,-22 0-1,22 0-15,0 0 16,0 1-16,-21 20 0,21-21 0,0 0 16,0 0-16,0 1 0,0 20 15,0-21-15,-21 0 0,21 0 16,0 1-16,0-1 15,21-42 17,-21-1-32,21 1 15,1 0-15,-22 0 0</inkml:trace>
  <inkml:trace contextRef="#ctx0" brushRef="#br1" timeOffset="132176.09">15409 12404 0,'0'0'0,"-21"0"16,0 0-16,0 0 16,21 21-16,-21-21 15,21 21-15,0 0 16,21-21 0,0 0-16,21 0 15,-21 0-15,1 0 16,-1-21-16,0 21 0,-21-21 15,0 0-15,0 0 16,0-1-16,0 1 0,-21 0 16,0 0-16,-1 21 0,1 0 15,0-21-15,0 21 0,0 0 0,0 0 16,-1 0-16,1 21 0,0 0 0,21 0 16,0 0-16,-21 1 0,21-1 15,0 0-15,0 0 0,0 0 0,0 22 16,0-22-16,21 0 0,0-21 15,-21 21-15,21 0 0,22 0 16</inkml:trace>
  <inkml:trace contextRef="#ctx0" brushRef="#br1" timeOffset="132672.72">15706 12679 0,'0'21'47,"0"0"-47,0 0 16,0 1-16,0-1 0,0 21 15,0-21-15,0 0 0,0 1 16,0-1-16,0 0 0,0 0 16,0 0-16,0 0 0,0 1 15,0-44 32,0 1-47,0 0 0,0 0 16,0 0-16,0-22 0,0 22 15,0-21-15,0 0 0,21 20 0,0-20 16,0 21-16,0 0 0,0 0 0,1-1 16,-1 1-16,21 21 0,-21 0 15,22 0-15,-22 0 0,0 0 16,21 0-16,-21 0 0,1 21 0,-1 1 15,-21-1-15,21 0 0,-21 21 16,21-21-16,-21 22 0,21-22 0,-21 21 16,0-21-16,0 1 0,0 20 15,0-21-15,0 0 0,0 0 0,0 1 16,0-1-16,0 0 0,-21-21 16,0 0-16,21-21 31,21 0-16,0-1-15</inkml:trace>
  <inkml:trace contextRef="#ctx0" brushRef="#br1" timeOffset="133448.26">16679 12742 0,'0'0'0,"21"-21"0,-21 0 0,0 0 0,0 0 15,0 0-15,0-1 0,-21 22 16,0 0-16,0 0 16,0 0-16,0 0 0,-1 0 0,1 0 15,0 0-15,-21 22 0,21-1 16,-1 0-16,-20 0 0,21 0 16,-21 22-16,20-22 0,1 21 0,0-21 15,21 0-15,0 22 0,0-22 16,0 0-16,0 0 0,0 0 0,0 1 15,0-1-15,21 0 0,0-21 0,1 0 16,-1 0-16,21 0 0,-21 0 16,0 0-16,22 0 0,-22 0 0,0 0 15,21-21-15,-20 0 0,-1 21 16,0-22-16,0 1 0,-21 0 0,21-21 16,0 21-16,-21-1 0,0 1 0,0 0 15,22 0-15,-22 0 0,21 0 16,-21 42 15,0 0-31,0 0 16,0 0-16,0 0 0,0 1 0,-21-1 15,21 0-15,0 21 0,0-21 16,0 22-16,0-1 0,0-21 0,0 22 16,0-1-16,0 0 0,0-21 0,0 22 15,0-1-15,0 0 0,0 1 16,0-22-16,0 21 0,0 1 0,0-1 15,0-21-15,0 21 0,0 1 0,0-22 16,0 21-16,-22-21 0,22 1 16,0 20-16,-21-21 0,0 0 15,21 0-15,-21-21 0,0 22 0,0-1 16,-1-21-16,1 0 0,0 21 16,0-21-16,0 0 0,0 0 15,-1-21 1,22 0-16,-21-1 0,21 1 15,-21 0-15,21-21 0,0-1 0,0 1 16,0 0-16,0-1 0,0-20 0,0-1 16,21 22-16,0-21 0,1-1 15,-1 1-15,0 20 0,0-20 0,0 20 16,0 1-16,1 0 0,-1-1 16,0 1-16,0 21 0,21 0 15,-20 0-15,-1-1 0,0 1 0,0 0 16,0 0-16,0 21 15,1 0-15,-1 0 0,-21-21 0,21 21 16,0 0-16,0 0 0</inkml:trace>
  <inkml:trace contextRef="#ctx0" brushRef="#br1" timeOffset="135564.4">17970 12785 0,'0'42'0,"22"-42"31,-1 0-31,0-21 0,0 0 15,0 0-15,0-1 0,22 1 16,-22 0-16,0 0 0,0 0 0,0 0 16,1-22-16,-1 22 0,0-21 0,-21-1 15,0 22-15,0-21 16,0 0-16,0 20 0,0-20 0,0 0 16,0 21-16,0-22 0,0 22 15,-21 0-15,0 0 0,21 0 0,-22 21 16,1 0-1,0 0-15,21 21 0,-21 21 16,21-21-16,0 22 0,0-1 0,-21 0 16,21 22-16,-21-22 0,21 22 15,0-1-15,0 1 0,-22-1 0,22 1 16,-21 20-16,21-20 0,0-1 0,0 1 16,-21-1-16,21 1 0,-21-22 15,21 22-15,-21-1 0,21 1 0,-21-1 16,-1 1-16,1-1 0,21 1 15,-21-1-15,0 1 0,0-22 16,21 21-16,0-20 0,-21-1 0,21 0 16,0-20-16,0 20 0,0-21 15,0 0-15,0 0 0,0 1 0,21-22 16,0 0-16,0 0 0,0 0 16,22-22-16,-22 1 0,0 0 15,21-21-15,-21 21 0,22-22 0,-22 1 16,21 0-16,-21-1 0,22 1 0,-22-22 15,0 22-15,0-21 0,-21-1 16,0 1-16,0-1 0,0 1 0,0-1 16,-21 1-16,-21 20 0,21-20 15,-1 20-15,-20 1 0,21 21 16,-21-21-16,20 20 0,1 22 0,-21 0 16,21 0-16,0 0 0,-1 0 0,22 22 15,0-1 1,22-21-1,-1 0 1,21 0-16,-21 0 0,22 0 0,-22-21 16,21 21-16,0-22 0,1 1 0,20-21 15,-20 21-15,-22 0 0,21-22 16,-21 22-16,0-21 0,1 21 0,-1-22 16,-21 22-16,0-21 15,0 21-15,0-1 0,0 1 0,0 0 16,0 42 15,0 0-31,0 1 16,0-1-16,0 21 0,0-21 15,0 0-15,0 1 0,21 20 0,0-21 16,-21 0-16,0 0 0,21 1 0,0-1 16,1 0-16,-1 0 15,0-21-15,0 0 0,0 0 16,0 0-16,1 0 0,-1 0 0,0 0 15,0-21-15,21 21 0,-20-21 16,-1 0-16,0-1 0,0 1 0,0 0 16,-21 0-16,21 0 0,1-22 15,-22 22-15,0 0 0,0-21 0,0 21 16,21 21-16,-21-22 0,0 1 16,0 42-1,0 1-15,0-1 16,0 0-16,0 0 0,0 0 15,0 0-15,0 1 0,0 20 16,0-21-16,0 0 0,0 0 0,0 1 16,0-1-16,0 0 0,0 0 15,21 0-15,0 0 0,0-21 16,0 0-16,1 0 16,-1 0-16,0 0 0,21 0 0,-21-21 15,1 0-15,-1 21 0,0-21 0,21 0 16,-42 0-16,21-22 0,-21 22 15,0 0-15,0 0 0,0-22 0,0 22 16,-21 0-16,21-21 0,-42 21 16,21-1-16,0 1 0,-22 21 0,22-21 15,0 21-15,-21 0 0,20 0 16,1 0-16,0 0 0,0 0 16,0 0-16,21 21 0,0 0 15,21-21 1,21 0-16,-21 0 0,1 0 15,20 0-15,0 0 0,1 0 0,-1 0 16,0-21-16,1 21 0,-1 0 16,0-21-16,1 21 0,-1 0 0,0 0 15,-21 0-15,22 0 0,-22 0 0,0 0 16,-21 21 0,21 0-16,-21 1 0,0-1 0,0 0 15,0 0-15,0 0 0,0 0 16,0 1-16,0-1 0,0 0 15,0 0-15,0 0 0,0 0 0,0 1 16,0-1-16,0 0 0,0 0 16,0 0-16,-21-21 15,21-21 17,0 0-32,0 0 15,0 0-15,0-1 0,0-20 16,21 21-16,0-21 0,-21-1 0,22 22 15,-1-21-15,0 21 0,0-22 0,0 22 16,0 0-16,22 0 16,-22 21-16,0 0 0,0 0 15,0 0-15,1 21 16,-1 0-16,-21 0 0,21 0 16,-21 22-16,0-22 0,0 0 0,0 21 15,0-20-15,0-1 0,0 0 16,0 21-16,0-21 0,0 1 15,0-1-15,0 0 0,0-42 47,21 0-47,-21-1 16,21-20-16,-21 21 0,0 0 16,21-22-16,1 1 0,-1 21 0,0-21 15,-21-1-15,42 22 0,-21-21 16,1 21-16,-1-1 0,21 1 0,-21 21 15,22 0-15,-22 0 0,0 0 0,0 0 16,0 21-16,0 1 0,1-1 16,-1 0-16,-21 21 0,0-21 0,21 1 15,-21 20-15,0-21 0,21 0 0,-21 22 16,0-22-16,0 0 0,0 0 16,0 0-16,0 0 0,0 1 0,0-1 15,0-42 32,0-1-47</inkml:trace>
  <inkml:trace contextRef="#ctx0" brushRef="#br1" timeOffset="136136.07">22119 12065 0,'0'0'0,"0"-21"0,0 0 15,0 0-15,0-1 0,0 1 16,0 0-16,0 42 31,0 0-31,0 22 0,0-1 16,0 22-16,0-1 0,0 1 0,0-1 16,0 1-16,0-1 0,-21 22 15,21-22-15,-21 1 0,21-1 0,0-20 16,0 20-16,-21-21 0,21 1 15,-22-1-15,22 0 0,0-20 16,0-1-16,-21 0 0,21 0 0,0 0 16,0-42 15,0 0-31,0 0 0,0 0 0,-21-22 16,21 22-16,0-21 0,0-1 15,0 1-15</inkml:trace>
  <inkml:trace contextRef="#ctx0" brushRef="#br1" timeOffset="136487.72">21865 12383 0,'0'0'0,"-21"-22"15,0 1-15,21 0 16,0 0-16,0 0 0,0 0 0,0-1 16,0-20-16,0 21 0,0 0 15,0-22-15,0 22 0,42 0 0,-21-21 16,0 21-16,22-1 0,-1 1 15,0 0-15,1 0 0,-1 0 0,22 21 16,-22 0-16,0 0 0,22 21 0,-22 0 16,-21 0-16,22 22 0,-22-1 15,-21 0-15,0 1 0,0-1 16,0 0-16,-21 1 0,-1-1 16,-20 0-16,21 1 0,-21-22 0,-1 0 15,22 0-15,-21 0 0,21 0 0,-1 1 16,1-22-16,0 21 0,0-21 15,21 21 1,21-21 15,0 0-31,0 0 16,1 0-16</inkml:trace>
  <inkml:trace contextRef="#ctx0" brushRef="#br1" timeOffset="138227.09">22691 12785 0,'0'0'0,"21"0"0,0 0 15,0 0-15,0-21 16,0-1-16,-21 1 0,22 0 16,-1 0-16,-21-21 0,0 20 15,0 1-15,0-21 0,0 21 0,0-22 16,0 22-16,0-21 0,-21 21 0,-1 0 15,1-1-15,0 22 0,0 0 16,0 0-16,0 0 0,-1 0 0,-20 0 16,21 22-16,0-1 0,0 21 15,-1-21-15,1 22 0,-21-22 16,42 21-16,-21 0 0,0-20 16,-1 20-16,22 0 0,0-21 0,0 22 15,0-22-15,0 0 0,0 21 0,0-20 16,0-1-16,22-21 0,-1 0 15,0 0-15,0 0 0,0 0 16,0 0-16,1 0 0,20-21 0,-21-1 16,0 1-16,22 0 0,-22 0 15,0 0-15,0-22 0,0 22 0,0-21 16,1 21-16,-1-22 0,-21 22 16,0 0-16,0-21 0,21 21 15,-21-1-15,21 22 16,-21 22-1,0-1 1,0 0-16,0 0 0,0 0 0,0 0 16,0 1-16,0 20 0,0-21 15,0 0-15,0 22 0,0-22 0,0 0 16,21 0-16,-21 0 0,21 0 16,-21 1-16,22-1 0,-1 0 15,0-21-15,0 0 0,0 0 16,0 0-16,22 0 15,-22 0-15,0-21 0,0 0 0,0-1 16,22 1-16,-22 0 0,0-21 0,0 21 16,0-22-16,1 22 0,-1-21 15,0 21-15,-21-22 0,0 22 0,0 0 16,0 0-16,0 0 0,-21 21 16,0 0-1,-1 0-15,22 21 0,0 0 16,0 0-16,0 0 15,0 0-15,0 1 0,0-1 16,22 0-16,-1 0 0,-21 0 16,21 0-16,0 1 0,0-1 15,-21 0-15,21-21 0,1 21 0,-22 0 16,0 0-16,0 1 0,21-22 16,-21 21-16,21-21 0,0 0 0,-21 21 15,21-21-15,0 0 0,1 0 16,-1 0-16,0 0 0,21 0 15,-21-21-15,1 21 0,-1-21 0,21-1 16,-21 1-16,22 0 0,-22 0 16,0 0-16,0 0 0,0-22 15,0 22-15,1-64 16,-22 64-16,0 0 0,0 0 16,0 0-16,-22 21 15,1 0 1,0 21-16,0 0 0,0 0 15,0 0-15,-1 1 0,1-1 0,0 21 16,0-21-16,21 0 0,0 22 16,0-22-16,0 0 0,0 21 0,0-20 15,0-1-15,21-21 0,0 21 0,0 0 16,1-21-16,20 0 0,-21 0 16,21 0-16,1 0 0,-22 0 0,21 0 15,1 0-15,-22-21 0,21 21 16,-21-21-16,22 0 0,-22-22 15,0 22-15,0 0 0,0-21 0,0 20 16,-21-20-16,0 21 0,0 0 16,0-22-16,0 22 0,0 0 15,0 42 1,0 0 0,0 1-16,0-1 0,-21 21 15,21-21-15,0 0 0,-21 1 16,21 20-16,0-21 0,-21 0 0,21 0 15,0 1-15,0-1 0,0 0 16,0-42 31,0 0-47,0-1 0,0 1 16,21 0-16,0 0 0,0 0 0,1-22 15,-22 22-15,21-21 0,0 21 16,0 0-16,0-1 0,0 1 0,1 21 15,-1 0-15,0 21 16,-21 1 0,0 20-16,0-21 0,0 0 15,0 0-15,0 22 0,0-22 0,0 0 16,0 0-16,0 0 0,0 1 0,0-1 16,0 0-16,21 0 15,0-21-15,0 0 0,1 0 16,-1 0-16,0 0 0,0 0 0,21 0 15,-20-21-15,-1 0 0,0 0 0,21-1 16,-21 1-16,1 0 0,-1-21 16,0 21-16,42-64 15,-41 43-15,20-43 0,-21 43 0,0-1 16,0-20-16,-21 20 16,22 1-16,-22 0 0,0-1 0,21 22 0,-21 0 15,0 0-15,0 0 0,-21 42 31,-1 0-31,1 21 0,0-20 0,21 20 16,-21-21-16,0 21 0,21 1 16,0-1-16,-21-21 0,21 22 0,-22-1 15,22 0-15,0-21 0,0 22 16,0-22-16,0 21 0,0-21 0,0 1 16,0-1-16,0 0 0,0 0 0,22 0 15,-22 0-15,21-21 0,0 0 16,0 0-16,0 0 0,0 0 15,1 0-15,-1 0 16,0-21-16,0 21 0,0-21 16,-21 0-16,21 21 0,-21-21 0,22 0 15,-22-1-15,0 1 0,0 0 16</inkml:trace>
  <inkml:trace contextRef="#ctx0" brushRef="#br1" timeOffset="138436.09">24955 12510 0,'-21'0'16,"42"0"-16,-63 0 0,63 0 31,0 0-31,1 0 0,-1 0 16,0 0-16,21 0 0,-21 0 0,22 0 16,-22 0-16,21-22 0,-21 22 15,22 0-15,-22 0 0,0 0 0,0-21 16,0 21-16,1 0 0,-1 0 15,0-21-15,0 21 16,0 0-16</inkml:trace>
  <inkml:trace contextRef="#ctx0" brushRef="#br1" timeOffset="139276.47">25887 12912 0,'42'0'15,"-42"-21"-15,21-1 0,0 22 0,1-21 16,-1 0-16,0 0 0,0 0 16,0-22-16,0 22 0,1-21 0,-1 21 15,0-22-15,0 22 0,-21-21 16,21 0-16,0-1 0,-21-20 0,0 20 15,22 1-15,-22-21 0,21 20 16,-21-20-16,0 20 0,0 1 16,0 21-16,0 0 0,0 0 0,0 42 31,0 0-31,0 0 0,-21 21 0,-1 1 16,1-1-16,21 0 0,-21 22 0,0-22 15,21 22-15,-21-22 0,0 0 16,21 22-16,0-22 0,-22 22 0,22-22 15,-21 0-15,21 1 0,0-1 16,0-21-16,0 22 0,0-22 0,0 0 16,21 0-16,1 0 0,-1-21 0,21 0 15,-21 0-15,0 0 16,1 0-16,-1 0 0,0 0 16,21-21-16,-21 0 0,1 0 0,20 0 15,-21-1-15,0-20 0,22 21 16,-22-21-16,0-1 0,0 22 0,0-21 15,0 21-15,1-1 0,-1 1 16,-21 42 15,-21 1-31,-1 20 0,22-21 16,-21 21-16,0-20 0,21-1 0,-21 21 16,21-21-16,0 0 0,0 1 0,0-1 15,0 0-15,0 0 0,0 0 16,21 0-1,0-21-15,0 0 0,1 0 0,-1 0 16,0 0-16,0 0 0,0-21 16,0 0-16,1 21 0,-1-21 0,0 0 15,-21 0-15,21-22 0,0 22 16,-21-21-16,21 21 0,-21-22 0,0 22 16,0-21-16,0 21 0,0-1 15,-21 1-15,0 0 0,0 21 0,0 0 16,0 0-16,-1 0 0,-20 21 0,21-21 15,0 21-15,0 1 0,-1-1 16,1 0-16,0 0 0,0 0 0,21 22 16,-21-22-16,21 0 15,0 0-15,0 0 16,21-21 0,-21-21-16,0 0 15,21 0-15,-21 0 16,21 21-16</inkml:trace>
  <inkml:trace contextRef="#ctx0" brushRef="#br1" timeOffset="139579.82">26098 12277 0,'-42'0'0,"84"0"15,-126 0-15,126 0 16,-21 21-1,22-21-15,-1 0 0,0 0 16,1 0-16,20 0 0,-21 0 0,22 0 16,-22 0-16,22 0 0,-1-21 0,-20 21 15,20-21-15,-21 21 0,22-22 16,-22 22-16,-21-21 0,22 21 0,-22 0 16,0 0-16,0 0 0,-21-21 15,21 21-15,-42 0 47,0 0-47,0 0 16,0 21-16,0 0 0</inkml:trace>
  <inkml:trace contextRef="#ctx0" brushRef="#br1" timeOffset="142516.17">20447 13335 0,'0'0'0,"-21"0"16,0 0-16,-1 0 0,1 21 0,0 0 15,0 1-15,21-1 16,0 0-16,0 0 0,0 0 16,21 0-16,0 1 0,0-22 15,1 0-15,-1 21 0,21-21 0,-21 0 16,22 0-16,-22 0 0,21 0 0,0-21 15,1-1-15,-22 1 16,21 21-16,-21-21 0,1 0 0,-1 0 16,0 0-16,-21-1 0,0 1 15,0-21-15,0 21 0,0 0 0,-21-1 16,0 1-16,-1 21 0,1 0 16,0 0-16,0 0 0,0 21 15,0 1-15,-1-1 0,1 0 0,0 21 16,21 1-16,0-1 0,-21 0 15,21 1-15,0 20 0,0-21 0,0 22 16,0-22-16,0 22 0,0-22 16,0 0-16,21 1 0,-21-1 15,0 0-15,0 1 0,0-22 0,0 0 16,0 21-16,0-20 0,0-1 16,-21 0-16,0 0 0,0-21 15,-1 0-15,1 0 0,0 0 0,-21 0 16,-1 0-16,22 0 0,-21-21 15,0 0-15,-1 0 0,22-1 0,-21 1 16,21-21-16,-1 21 0,1 0 16,0-22-16,0 22 0,21 0 0,-21 0 15,21 0-15,0-1 0,0 44 32,0-1-17,0 0-15,21 0 0,0 21 0,0-20 16,-21-1-16,21 21 0,1-21 15,-1 0-15,0 22 0,0-22 0,0 0 16,22 0-16,-22-21 0,21 21 16,-21-21-16,22 0 0,-1 0 0,-21 0 15,21 0-15,1-21 0,-1 21 0,0-21 16,-20 0-16,20 0 0,-21 0 16,0-1-16,0 1 0,1 0 0,-1-21 15,-21 21-15,0-1 16,0-20-16,0 21 0,0 0 0,0 0 15,0-1-15,-21 22 16,-1 22 0,22-1-16,-21 0 0,0 0 0,21 0 15,0 0-15,-21 1 0,21 20 16,-21-21-16,21 0 0,0 0 0,0 1 16,0-1-16,-21 0 0,21 0 0,0 0 15,0-42 32,21 0-47,-21 0 0,21 0 0,0-1 16,-21 1-16,21-21 0,-21 21 15,21 0-15,1-22 0,-22 22 16,21 21-16,-21-21 0,0 0 0,21 21 16,0 0-16,-21 21 15,0 0-15,0 0 0,21-21 16,-21 21-16,0 1 0,21-1 0,-21 0 15,0 0-15,0 0 0,0 0 16,22 1-16,-22-1 0,21 0 0,-21 0 16,21 0-16,0-21 0,0 0 15,0 0-15,1 0 16,-1 0-16,0 0 0,0 0 16,0-21-16,0 0 0,22 21 0,-22-21 15,0 0-15,0-1 0,0-20 16,-21 21-16,22 0 0,-1 0 0,-21-1 15,0 1-15,0 0 0,0 0 0,21 21 16,-21 21 0,0 0-1,0 0-15,0 1 0,0-1 16,0 0-16,0 0 0,0 0 16,0 0-16,0 1 0,0-1 0,0 0 15,0 0 1,21-21-16,0 0 0,0 0 15,1 0-15,-1 0 0,0 0 16,0 0-16,0-21 0,0 21 16,1-21-16,20 0 0,-21-1 0,-21 1 15,21 0-15,0 0 0,-21 0 16,22 0-16,-22-1 0,0 1 0,0 0 16,0 42-1,-22 0 1,1 1-16,21-1 0,-21 0 15,21 0-15,0 0 0,0 0 16,-21 1-16,0-1 16,21 0-16,0 0 0,-21-21 0,21 21 15,0-42 17,21 0-17,0 21-15,0-21 0,-21 0 16,21-1-16,0 1 0,-21 0 0,0 0 15,22 0-15,-1 0 0,-21-1 16,21 22-16,0 0 16,-21 22-1,0-1-15,0 0 0,0 0 16,0 0-16,0 0 0,21-21 0,-21 22 16,0-1-16,21 0 0,-21 0 15,22-21 1,-1 0-16,0 0 0,0 0 15,0 0-15,0 0 16,1-21-16,-1 0 16,0 0-16,-21-1 0,21 1 0,0 0 15,0 0-15,-21 0 0,22 0 16,-1-1-16,0 1 0,0 21 0,0-21 16,-21 0-16,21 21 15,-21 21 1,0 0-16,0 0 15,0 1-15,0-1 0,0 0 16,0 0-16,0 0 0,0 0 16,0 1-16,0-1 0,0 0 15,0 0-15,0 0 0,22-21 16,-1 21-16,0-21 0,21 0 16,-21 0-16,1 0 0,20 0 15,-21 0-15,21 0 0,-20-21 0,20 0 16,0 21-16,-21-21 0,22 0 0,-22 0 15,0-1-15,0 1 16,0 0-16,1 0 0,-22 0 0,0 0 16,0-1-16,0 1 0,0 0 15,0 0-15,-22 21 16,1 0-16,0 21 0,0-21 16,21 21-16,-21 0 0,21 1 15,-21-1-15,21 0 0,0 0 0,0 0 16,0 0-16,0 1 0,0-1 15,0 0-15,0 0 0,21-21 0,0 21 16,21 0-16,-21-21 0,22 22 0,-1-22 16,0 0-16,1 0 0,-1 0 15,0 0-15,1 0 0,-1 0 16,22 0-16,-22-22 0,-21 22 0,21-21 16,-20 0-16,20 21 0,-21-21 15,0 0-15,-21 0 0,21-1 0,-21 1 16,0-21-16,0 21 15,0 0-15,0-1 0,-21 22 16,0 0-16,0 0 0,0 0 16,0 0-16,-22 0 0,22 22 15,0-1-15,0-21 0,0 21 0,21 0 16,0 0-16,-22 0 0,22 1 16,0-1-16,0 0 0,0 0 0,0 0 15,0 0-15,22-21 0,-22 22 0,21-22 16,0 0-16,0 0 15,0 0-15,0 0 0,1 0 16,-1 0-16,0-22 0,0 1 0,0 0 16,0 21-16,1-42 0,-1 21 15,0-1-15,0-20 0,0 0 0,-21-1 16,21 1-16,1 0 0,-1-1 16,0-20-16,-21 21 0,0-1 0,21 1 15,-21 0-15,21-1 0,-21 22 0,0 0 16,0 0-16,0 42 15,-21 0 1,21 0-16,0 22 0,-21-1 16,21 0-16,-21 1 0,21-1 15,0-21-15,0 21 0,0 1 0,0-1 16,0 0-16,0-20 0,0 20 16,0-21-16,0 0 0,21 22 0,-21-22 15,0 0-15,21-21 0,0 21 16,-21 0-16,21-21 0,1 0 0,-1 0 15,0 0-15,0 0 0,0 0 0,0 0 16,1 0-16,-1-21 0,0 0 16,0 0-16,0 0 0,0-1 0,1 1 15,-1 0-15,-21 0 0,0-21 16,21 20-16,-21 1 0,0 0 0,21 0 16,-21 42 15,0 0-31,-21 0 0,21 1 0,0-1 15,-21 0-15,21 0 0,0 21 0,0-20 16,0-1-16,0 0 16,0 0-16,21-21 0,0 21 15,0-21-15,0 0 0,1 0 0,-1 0 16,0 0-16,0-21 0,0 21 16,0-21-16,-21 0 0,22 0 0,-1-1 15,0 1-15,0 0 0</inkml:trace>
  <inkml:trace contextRef="#ctx0" brushRef="#br1" timeOffset="142701.07">24130 13758 0,'0'0'0,"-21"0"0,0 0 16,21 22 30,21-22-46,0 0 16,0 0-16,0 0 16,0 0-16</inkml:trace>
  <inkml:trace contextRef="#ctx0" brushRef="#br1" timeOffset="143719.57">24638 14161 0,'0'0'0,"0"-22"16,0 1-16,0 0 0,21 0 16,-21 0-16,0 0 0,0-1 15,0 1-15,0-21 0,0 21 0,0 0 16,-21-1-16,0 1 0,0 0 0,-1 21 15,1 0-15,0 0 16,0 0-16,-21 21 0,20 0 0,1 1 16,0-1-16,21 21 0,-21-21 15,0 22-15,21-22 0,0 0 0,0 21 16,0-21-16,0 1 0,0-1 0,0 0 16,0 0-16,0 0 0,21 0 15,0-21-15,0 0 0,0 0 0,1 0 16,-1 0-16,0 0 0,0 0 15,21-21-15,-20 0 0,-1 0 16,0 0-16,0 0 0,0-1 0,0 1 16,1 0-16,-1 0 0,0-21 15,-21 20-15,0 1 0,0 0 0,0 0 16,0 0-16,0 0 0,0 42 31,0 0-31,0 0 0,0 0 16,-21 0-16,21 1 0,0 20 0,0-21 15,0 0-15,0 0 16,0 1-16,0-1 0,0 0 0,21 0 16,0 0-16,0-21 15,0 0-15,1 0 0,-1 0 0,0 0 16,0 0-16,0 0 0,0 0 0,1 0 16,-1-21-16,0 0 0,0 0 15,21 0-15,-20-1 0,-1 1 0,0-21 16,0 21-16,-21-22 0,21 1 0,0 0 15,1-1-15,-1-20 0,-21 21 16,0-1-16,21 1 0,-21 0 0,0 20 16,0 1-16,0 0 0,0 0 15,0 42 1,-21 0-16,0 0 16,-1 22-16,22-22 0,0 21 15,-21 1-15,21-22 0,-21 21 0,21 0 16,0-20-16,0 20 0,0 0 15,0-21-15,0 22 0,0-22 0,0 0 16,0 0-16,0 0 0,0 1 0,0-1 16,21-21-16,0 21 0,1-21 15,-1 0-15,0 0 0,0 0 0,21 0 16,-20 0-16,-1 0 0,21-21 16,-21 21-16,0-21 0,1-1 0,20 1 15,-21 0-15,0 0 0,0 0 16,1-22-16,-22 22 0,21 0 15,-21-21-15,0 21 0,0-1 0,0 1 16,-21 21 0,-1 0-16,1 21 15,21 1-15,0-1 0,-21 0 0,0 0 16,21 0-16,0 0 0,-21 1 16,21-1-16,0 0 0,0 0 0,0 0 15,0 0-15,0 1 0,21-1 0,0-21 16,0 21-16,0-21 0,1 0 15,-1 0-15,0 0 0,0 0 0,0 0 16,22 0-16,-22 0 0,0-21 16,21 0-16,-21 21 0,1-22 15,-1 1-15,21 0 0</inkml:trace>
  <inkml:trace contextRef="#ctx0" brushRef="#br1" timeOffset="143999.41">25294 13716 0,'0'0'0,"-21"0"0,0 21 16,42-21 0,0 0-1,0 0-15,22 0 0,-22 0 0,21-21 16,0 21-16,1 0 0,-1 0 0,0 0 15,1-21-15,-1 21 0,0 0 16,1 0-16,-22 0 0,21 0 0,-21 0 16,1 0-16,-1 0 0,0 0 15,0-21-15</inkml:trace>
  <inkml:trace contextRef="#ctx0" brushRef="#br1" timeOffset="145142.13">26882 13822 0,'0'0'0,"0"-21"0,0 0 15,0-1-15,0 1 0,0 0 16,-22 21 15,1 0-31,0 0 0,0 21 16,21 0-16,-21 1 0,0-1 15,-1 21-15,22-21 0,0 22 0,-21-22 16,21 21-16,0-21 0,-21 22 0,21-1 16,0-21-16,0 0 0,0 22 15,0-22-15,21 0 0,0 0 0,1-21 16,-1 21-16,0-21 0,21 0 16,-21 0-16,22 0 0,-22 0 0,21 0 15,1-21-15,-1 0 0,0 0 16,-21 0-16,22-1 0,-1 1 0,-21-21 15,0 21-15,22-22 0,-22 1 16,0 0-16,-21-1 0,21-20 16,-21 21-16,0-22 0,0 22 0,0-1 15,0 1-15,0 21 0,0 0 0,0 0 16,-21 21 0,21 21-16,0 0 0,-21 21 0,0 1 15,21-1-15,-21 0 0,-1 1 16,22-1-16,0 0 0,0 22 0,-21-22 15,21-21-15,0 22 0,-21-1 16,21-21-16,0 0 0,0 0 16,0 1-16,0-1 0,0 0 15,21-21 1,0 0-16,-21-21 16,22 21-16,-1-21 0,-21-1 0,21 1 15,0 0-15,-21 0 0,21 0 16,0 0-16,1-1 0,-1 1 15,0 21-15,0 0 16,0 0-16,-21 21 16,21-21-16,-21 22 0,0-1 15,0 0-15,22 0 16,-22 0-16,21 0 0,-21 1 16,21-22-16,0 21 15,0-21-15,0 0 0,1 0 16,-1 0-16,0 0 0,0 0 0,0-21 15,0 21-15,22-22 0,-22 22 16,0-21-16,0 0 0,-21 0 0,21 0 16,1 0-16,-1-1 0,-21 1 15,0 0-15,0 0 0,21 0 0,-21 42 47,0 0-47,0 0 0,-21 0 16,21 1-16,0-1 0,0 0 15,0 0-15,0 0 0,0 0 16,0 1-16,0-1 0,21-21 16,0 0-1,0 0-15,0 0 0,1 0 0,-1-21 16,0 21-16,0-22 16,0 1-16,0 0 0,-21 0 0,22 0 15,-22 0-15,21-22 0</inkml:trace>
  <inkml:trace contextRef="#ctx0" brushRef="#br1" timeOffset="145463.94">28046 13631 0,'0'0'0,"-21"0"0,-1 0 0,1 22 16,0-1-16,21 0 16,-21 0-16,21 0 0,0 0 0,0 1 15,0-1-15,21-21 16,0 0-16,0 0 15,1 0-15,-1 0 0,0 0 0,0 0 16,0-21-16,0-1 0,1 1 16,-22 0-16,0 0 0,0 0 0,0 0 15,0-1-15,0 1 0,0 0 16,-22-21-16,1 21 0,0 21 16,0 0-16,0 0 15,0 0-15,-1 0 0,1 21 0,21 0 16,0 0-16,0 0 0,0 0 0,0 1 15,0-1-15,0 0 0,0 0 16,0 0-16,21 0 0,22-21 16,-22 22-16,0-22 0,21 0 15,-20 0-15</inkml:trace>
  <inkml:trace contextRef="#ctx0" brushRef="#br1" timeOffset="145747.94">28617 13483 0,'0'0'0,"-21"0"16,0 0-16,21 21 15,-21 1-15,21-1 0,0 0 16,0 21-16,-21 1 0,21-22 0,0 21 16,0 0-16,0 1 0,-22-22 15,22 21-15,0 1 0,0-22 0,0 0 16,0 21-16,0-21 0,0 1 15,0-1-15,0 0 0,0 0 0,0 0 16,0 0-16,0 1 16,22-22 31,-1 0-47</inkml:trace>
  <inkml:trace contextRef="#ctx0" brushRef="#br1" timeOffset="146371.7">29231 14097 0,'0'0'0,"0"-21"16,21 0-16,-21 0 0,0-1 16,0-20-16,0 21 0,0 0 15,-21 0-15,0-1 0,0 22 0,0-21 16,-1 0-16,1 21 0,0 0 15,0 0-15,0 0 0,-22 0 0,22 0 16,0 0-16,-21 21 0,21 0 16,-22 1-16,22-1 0,0 0 0,0 0 15,0 0-15,-1 22 0,1-22 0,21 0 16,0 0-16,0 21 0,0-20 16,0-1-16,0 0 0,0 0 15,0 0-15,21-21 0,1 0 16,-1 21-16,0-21 0,0 0 15,21 0-15,-20 0 0,-1 0 16,0-21-16,21 21 0,-21-21 16,22 0-16,-22 0 0,21 0 0,-21-1 15,1 1-15,20 0 0,-21-21 16,0 21-16,0-22 0,22 1 0,-43 0 16,21-1-16,0-20 0,0 20 0,-21 1 15,0 0-15,21-1 0,-21 1 16,0 21-16,22 0 0,-22 0 15,0 42 1,0 0-16,-22 0 0,1 0 16,0 22-16,21-1 0,-21 0 15,0 1-15,0-1 0,-1 0 0,22 1 16,0-1-16,-21 0 0,21-21 0,0 22 16,0-22-16,0 21 0,0-21 15,0 1-15,0-1 0,0 0 0,0 0 16,21-21-16,-21 21 0,22-21 15,-1 0-15,0 0 0,0 0 0,0 0 16,0 0-16,1 0 0,-1 0 16,21 0-16,-21-21 0,0 0 0,22 21 15,-22-21-15,0 21 0,0-21 0,0 21 16,1 0-16,-1 0 16,-21-22-16,21 22 0</inkml:trace>
  <inkml:trace contextRef="#ctx0" brushRef="#br1" timeOffset="146557.59">29739 14224 0,'0'21'16,"21"-21"62,-21-21-78</inkml:trace>
  <inkml:trace contextRef="#ctx0" brushRef="#br1" timeOffset="151944.35">2032 1990 0,'-21'0'140,"21"-21"-140,-21 21 16,-1 0 15,22 21-15,-21-21-16,21 21 0,0 0 15,0 0 1,0 0 0,21-21 30,1 0-46,-22-21 16,0 0-16,0 0 16,0 0-1,0 0-15,0-1 16,-22 22 0,1 0-1,21 22 1,-21-1-1,21 0 1,0 0-16,0 0 16,21-21 15,0 0-15,-21-21-16,22 0 15,-1 21-15,-21-21 16,0 0-16,0-1 15,0 1 17,-21 21-1,21 21-31,-22-21 16,22 22-16,22-22 62,-22-22-62,21 22 0,-21-21 16,0 0-1,0 0-15,0 0 16,0 0-16,0-1 16,0 1-16,-21 21 0,-1 0 15,1-21-15,0 0 16,0 21-1,0-21-15,0 21 0,-1 0 16,1 0-16,0 0 16,0 0-16,0 0 15,0 0-15,21 21 0,-22-21 0,1 21 16,0-21-16,0 0 0,0 21 16,0-21-16,-1 0 0,1 21 15,0-21-15,21 22 0,-21-22 0,0 0 16,0 21-16,-1-21 0,1 21 15,0-21 1,0 21-16,0-21 0,21 21 0,-21-21 16,-1 21-16,1-21 0,0 22 15,0-22-15,0 21 0,0 0 16,-1-21-16,1 0 16,21 21-16,-21 0 0,0 0 15,0-21-15,21 22 16,-21-22-1,21 21-15,-22-21 0,1 21 16,21 0 0,-21-21-1,21 21-15,0 0 0,-21-21 0,21 22 16,-21-1 0,0 0-1,-1 0-15,22 0 16,0 0-16,-21-21 15,21 22-15,-21-22 16,21 21-16,0 0 0,0 0 16,0 0-1,0 0 1,0 1-16,0-1 0,0 0 16,0 0-1,0 0-15,0 0 16,0 1-16,0-1 15,-21-21-15,21 21 16,-21-21-16,21 21 16,0 0-16,-21 0 15,-1 1-15,22-1 16,0 0 0,0 0-1,-21-21-15,21 21 16,0 0-1,-21-21-15,21 22 16,0-1 0,0 0-16,0 0 15,-21-21-15,21 21 0,0 0 16,-21-21 0,21 22-16,0-1 15,0 0 1,0 0-1,-21-21 1,21 21-16,-22 0 16,22 1-1,0-1-15,0 0 16,0 0-16,-21-21 16,21 21-16,0 0 15,0 1-15,0-1 16,0 0-16,0 0 15,0 0 1,0 0-16,0 1 0,0-1 16,0 0-16,0 0 15,0 0-15,0 0 16,21-21-16,-21 22 16,0-1-16,0 0 15,22 0-15,-22 0 0,21-21 16,-21 21-16,0 1 0,21-1 15,0 0 1,-21 0-16,21 0 16,0-21-16,-21 21 15,22-21-15,-22 22 0,0-1 16,21-21-16,0 21 16,-21 0-16,21-21 15,-21 21-15,21-21 16,-21 21-16,21-21 0,1 22 15,-1-1 1,0-21 0,-21 21-1,21-21-15,0 0 0,0 0 16,-21 21-16,22-21 16,-1 0-16,-21 21 15,21-21-15,0 0 0,-21 21 16,21-21-16,0 22 15,1-22-15,-1 0 16,-21 21-16,21-21 16,0 0-16,0 0 15,0 0-15,1 21 0,-1-21 16,0 0-16,0 0 16,0 0-16,0 0 15,1 0-15,-1 0 16,0 0-16,0 0 15,0 0-15,0 0 0,1 0 16,-1 0-16,0 0 16,0 0-16,0 0 15,0 0-15,1 0 0,-1 0 16,0 0 0,0 0-16,0 0 0,0 0 15,1 0-15,-1 0 16,0 0-16,0-21 0,0 21 0,0 0 15,1-21-15,-1 21 16,0 0-16,0 0 0,0-22 16,0 22-16,1-21 0,-1 21 0,0 0 15,0-21-15,0 21 16,0 0-16,1 0 0,-1 0 0,0-21 16,0 21-16,0 0 15,0 0-15,1 0 0,-1 0 0,0 0 16,0-21-16,21 21 15,-20 0-15,-1 0 0,0 0 0,0 0 16,21-21-16,-20 21 0,-1 0 16,0 0-16,0 0 0,0 0 0,0-22 15,1 22-15,-1 0 0,0 0 16,0-21-16,0 21 0,0 0 16,1-21-16,-1 21 15,0 0-15,0-21 0,0 21 16,0 0-16,1 0 15,-1-21-15,0 21 32,0 0-32,0 0 31,0 0-15,1 0 15,-22-21 16,0-1-32,0 1 1,0 0 0,-22 21-16,1-21 15,0 0-15,0 21 0,0-21 16,0-1-16,-1 22 0,1-21 0,0 0 15,0 21-15,0-21 0,0 21 16,-1-21-16,1 0 0,0 21 0,0-22 16,0 22-16,0 0 0,-1-21 15,1 21-15,0 0 0,0 0 16,0-21-16,0 21 0,-1 0 16,1 0-1,42 0 48,-21 21-63,22-21 0,-22 21 15,21-21-15,0 0 0,-21 22 16,21-22-16,0 0 0,-21 21 0,21-21 16,1 0-16,-1 21 0,0-21 15,0 0-15,0 21 0,0 0 16,1-21-16,-1 0 0,0 21 0,0-21 15,0 0-15,0 22 0,1-22 16,-1 21-16,0-21 16,0 0-16,-21 21 15,21-21-15,0 0 16,1 21 0,-22 0 15,0 0 0,0 1-15,-22-22-16,22 21 0,-21-21 15,0 21-15,0 0 16,0-21-16,21 21 0,-21 0 16,-1-21-16,1 22 0,0-22 15,0 21-15,0-21 0,0 21 0,-1 0 16,1-21-16,0 21 0,-21 0 15,21 1-15,-1-1 0,1-21 0,0 21 16,0 0-16,-21 0 0,20 0 16,1-21-16,0 22 0,0-1 0,0 0 15,0-21-15,-1 21 0,-20 0 16,21-21-16,0 21 0,0 1 0,-1-22 16,1 21-16,0 0 0,0-21 15,0 21-15,0-21 0,-1 21 16,44-21 62,-1-21-62,0 21-16,-21-21 0,21 21 15,-21-21-15,21 21 0,0-21 0,1 21 16,-1-22-16,0 1 15,0 0-15,0 21 0,0-21 0,1 21 16,-22-21-16,21 21 16,0-21-16,0-1 0,0 22 0,0-21 15,1 0-15,-1 0 0,0 0 16,0 21-16,0-21 0,0-1 0,-21 1 16,22 21-16,-1-21 0,0 21 15,0 0-15,-21-21 0,21 21 16,0-21-16,1 21 15,-22-21-15,21 21 16,0 0 15,-21-22 63,0 1-78</inkml:trace>
  <inkml:trace contextRef="#ctx0" brushRef="#br1" timeOffset="152712.47">3217 4022 0,'-21'0'0,"0"0"15,0 0 16,0 0-31,-1 0 16,22 21-16,-21 0 0,0 0 16,0 0-1</inkml:trace>
  <inkml:trace contextRef="#ctx0" brushRef="#br1" timeOffset="153947.96">5313 5482 0,'21'0'31,"0"0"-31,0 0 0,0 0 16,1 0-16,-1 0 15,0 0-15,0 0 16,21-21-16,-20 21 0,-1 0 16,0 0-16,21-21 0,-21 21 0,22 0 15,-22-21-15,21 21 0,-21 0 0,22-21 16,-1 21-16,-21-22 0,0 22 15,22 0-15,-22-21 0,0 21 0,0 0 16,0 0-16,1-21 0,-1 21 16,0 0-16,0 0 15,-21-21-15,21 21 16,-21-21 62,-21 21-62</inkml:trace>
  <inkml:trace contextRef="#ctx0" brushRef="#br1" timeOffset="156092.21">5884 4995 0,'0'0'0,"21"0"78,1 0-62,-1 0-16,0 0 0,0 0 16,0 0-16,0 22 0,1-22 0,-1 0 15,0 0-15,0 0 0,21 21 16,-20-21-16,-1 0 0,0 0 15,0 21-15,0-21 0,0 0 0,1 0 16,-1 0-16,0 0 0,0 0 16,0 0-16,0 0 0,1 0 15,-1 0 1,0 0-16,-21 21 47,0 0-32,-21-21-15,0 0 0,21 21 16,-22 1-16,1-22 0,0 21 16,21 0-16,-21 0 0,0 0 0,0 0 15,-1 1-15,1-1 0,0 0 16,0 0-16,0 0 0,0 0 0,-22 22 16,22-22-16,0 0 0,0 21 15,0-20-15,-22-1 0,22 21 16,0-21-16,0 0 0,0 1 0,-1-1 15,1 0-15,0 0 0,0 0 16,0-21-16,0 21 0,21 1 0,-22-1 16,1-21-1,21 21-15,21-21 63,1-21-63,-1 0 15,0-1-15,0 1 0,-21 0 16,21 0-16,22 0 0,-22-22 16,0 22-16,21-21 0,-21 21 0,22-22 15,-22 1-15,21 0 0,-21-1 16,22 22-16,-22-21 0,0 0 0,21 20 16,-20-20-16,-1 21 0,21 0 15,-21 0-15,0-1 0,1 1 0,-1 0 16,0 0-16,0 21 0,-21-21 15,21 21-15,-21-21 0,21 21 16,-42 0 31,0 0-47,0 0 16,0 0-16,0 0 15,-1 0-15,1 0 0,0 0 16,0 0-16,0-22 0,0 22 15,-1-21-15,1 21 0,0 0 16,-21 0-16,21-21 0,-1 21 0,1 0 16,-21 0-16,21 0 0,0 0 15,-1 0-15,1 0 0,0 0 0,0 0 16,0 0-16,0 0 16,-1 0-1,44 0 32,-1 0-47,0 0 16,0 0-16,0 0 0,0 0 15,1 21-15,-1-21 0,21 0 0,-21 21 16,0-21-16,22 0 0,-22 0 16,21 22-16,-21-22 0,22 21 0,-1-21 15,-21 0-15,22 0 0,-1 0 16,-21 21-16,21-21 0,-20 0 0,-1 0 15,21 0-15,-21 0 0,0 0 16,1 0 0,-22 21 15,-22-21-31,1 21 0,0 0 16,0-21-16,0 22 0,0-22 15,-22 21-15,22 0 0,-21 0 0,21 0 16,-22 0-16,22 22 0,-21-22 15,-1 0-15,22 21 0,-21-20 0,21-1 16,-22 21-16,22-21 0,0 0 16,0 22-16,0-22 0,0 0 0,-1 0 15,1 0-15,21 1 0,-21-22 16,21 21-16,0 0 0,0 0 31,-21-21 110,21-21-47,21 0-94,-21 0 0,21 21 15,0-22-15,1 1 0,-1 0 16,0 0-16,0-21 0,0 20 15,22 1-15,-22-21 0,21 21 16,-21 0-16,0-22 0,22 22 0,-22 0 16,0 0-16,0 0 0,0-1 15,1 22-15,-1-21 0,0 21 16,-21-21-16</inkml:trace>
  <inkml:trace contextRef="#ctx0" brushRef="#br1" timeOffset="170316.11">1905 15177 0,'0'21'32,"0"-42"-17,0 42 32,0 0-47,0 0 16,0 0-1,0 0-15,21-21 16,-21-21 15,21 21-31,-21-21 16,0 0-16,0 0 15,0 0-15,0-1 0,0 1 0,0 0 16,-21 0-16,0 21 16,0 0-1,0 0-15,-1 0 16,1 21-16,21 0 16,-21 0-16,21 1 0,0-1 0,0 0 15,0 21-15,-21-21 0,21 1 16,0-1-16,0 0 0,0 0 0,21 0 15,0-21-15,0 0 16,1 0-16,-1 0 0,21 0 0</inkml:trace>
  <inkml:trace contextRef="#ctx0" brushRef="#br1" timeOffset="170912.12">2328 15113 0,'-21'0'16,"21"21"-16,0 0 15,0 1 1,21-22 31,-21-22-47,0 1 15,0 0 1,-21 21 0,0 0-1,0 0-15,0 21 31,21 0-31,0 1 0,-22-22 16,22 21-16,0 0 0,0 0 16,0 0-16,0 0 0,22-21 15,-1 0 1,0 0-16,0-21 16,-21 0-16,21 0 15,-21 0-15,21 0 16,-21-1-16,0 1 0,0 0 15,-21 21-15,21-21 16,-21 21-16,0 0 0,21 21 16,-21 0-16,21 0 15,0 1-15,0-1 0,0 21 16,0-21-16,0 22 0,0-22 0,0 21 16,0-21-16,0 0 15,0 22-15,0-22 0,21-21 16,0 0-16,0 0 15</inkml:trace>
  <inkml:trace contextRef="#ctx0" brushRef="#br1" timeOffset="171536.51">1884 15219 0,'0'-21'0,"0"42"78,21-21-15,-21-21-48,0 0 1,-21 21-1,0 0 1,-1 0-16,1 0 0,21 21 16,0 0-16,0 0 15,0 0-15,0 0 0,0 1 16,0-1-16,0 0 0,0 0 16,0 0-16,0 0 0,0 1 15,0-1-15,21-21 0,-21 21 0,22-21 16,-1 21-1</inkml:trace>
  <inkml:trace contextRef="#ctx0" brushRef="#br1" timeOffset="171999.24">2392 15198 0,'-21'0'15,"-1"0"-15,1 0 32,0 0-32,0-21 0,0-1 15,0 22 1,-1 0 0,22 22-1,0-1-15,0 0 16,0 0-16,0 0 0,0 0 15,0 1-15,0-1 0,0 0 16,0 0-16,0 0 16,22-21 15,-1 0-31,0-21 16</inkml:trace>
  <inkml:trace contextRef="#ctx0" brushRef="#br1" timeOffset="175821.03">3027 15854 0,'0'-21'0,"0"0"16,0-1 0,0 1-1,-21 21 1,-1 0-16,1 0 15,0 21-15,0 1 16,0-1 0,21 0-16,-21 0 0,21 0 15,-22 0-15,22 1 0,-21 20 16,21-21-16,0 0 0,0 0 16,0 1-16,0-1 0,0 0 0,0 0 15,0 0-15,21-21 16,1 0-16,-1 0 15,0 0-15,0 0 0,0 0 16,0 0-16,-21-21 0,22 0 16,-1 0-16,-21 0 0,0-1 15,0 1-15,21 0 0,-21 0 16,0 0-16,0 0 0,0-1 16,0 1-16,0 0 0,0 0 15,-21 0-15,21 0 0,-21 21 0,-1 0 16,22-22-16,-21 22 0,0 0 15,0 0-15,0 22 16,0-22-16,21 21 0,0 0 16,-22 0-16,1 0 0,21 0 15,-21 1-15,21-1 0,0 21 0,0-21 16,0 0-16,0 1 0,0-1 16,0 0-16,0 0 0,21-21 15,0 0-15,1 0 16,-1 0-16,0 0 15,0 0-15,-21-21 0,21 21 16,0-21-16,-21 0 0,22 21 0,-22-22 16,0 1-16,0 0 0,0 0 15,0 0-15,0 0 0,0-1 16,0 1-16,0 0 0,0 0 16,-22 21-16,1 0 0,0-21 15,0 21 1,0 0-16,21 21 0,-21 0 15,21 0-15,0 0 16,0 1-16,0-1 0,0 0 0,0 0 16,0 0-16,0 0 15,0 1-15,0-1 0,0 0 16,0 0-16,21-21 16,0 0-16,0 0 0,0 0 15,-21-21-15,21 0 16,1 21-16,-22-21 0,0-1 0,0 1 15,0 0-15,0 0 0,0 0 16,0 0-16,0-1 16,-22 1-16,22 0 0,-21 0 15,0 21 1,21 21 0,0 0-16,-21 0 15,21 1-15,0-1 0,0 0 16,0 0-16,0 0 0,0 0 15,0 1-15,21-1 16,0-21 0,0 0-1,1 0-15,-22-21 0,0-1 16,21 1-16,-21 0 16,0 0-16,0 0 0,0 0 15,0-1-15,0 1 0,0 0 16,0 0-16,-21 0 15,-1 0 1,1 21-16,0 0 0,0 0 16,21 21-16,-21 0 15,21 0-15,-21 0 0,21 0 16,0 1-16,0 20 0,0-21 0,0 0 16,0 0-16,0 1 0,0-1 15,0 0-15,0 0 0,21-21 16,0 0-16,0 0 15,0 0-15,0 0 0,1-21 16,-22 0-16,21 0 16,-21-1-16,0 1 15,0 0-15,0 0 0,0 0 16,0 0-16,0-1 0,0 1 16,0 0-16,0 0 0,-21 0 0,-1 21 15,22-21-15,-21 21 16,0 0-16,21 21 15,-21-21-15,21 21 16,-21 0-16,21 0 0,0 0 0,0 1 16,0-1-16,0 0 0,0 0 15,-21 0-15,21 0 0,0 1 16,0-1-16,0 0 0,0 0 0,0 0 16,21-21-1,0 0 1,0 0-16,0 0 15,0 0-15,-21-21 0,0 0 16,0 0-16,22 0 0,-22-1 16,0 1-16,0 0 0,0 0 0,0 0 15,0 0-15,0-1 16,0 1-16,0 0 0,-22 21 16,1-21-16,0 21 15,0 0 1,0 0-16,0 21 0,21 0 15,0 0-15,0 1 16,0-1-16,-22 0 0,22 0 16,0 0-16,0 0 0,0 1 15,0-1-15,22 0 0,-22 0 16,21-21-16,0 21 16,0-21-16,0 0 15,0 0-15,1 0 0,-1-21 16,-21 0-16,21 21 0,-21-21 15,21 0-15,-21-1 0,0 1 16,0 0-16,0 0 16,0 0-16,0 0 0,0-1 0,0 1 0,-21 0 31,0 21-31,0 0 0,-1 21 16,22 0-1,-21-21-15,21 22 0,0-1 0,0 0 16,0 0-16,0 0 0,0 0 15,0 1-15,0-1 0,0 0 16,0 0-16,0 0 0,0 0 16,0 1-16,21-22 15,1 0-15,-1 0 16,0 0-16,-21-22 0,21 1 16,0 0-16,-21 0 0,0 0 15,0 0-15,0-1 16,0 1-16,0 0 0,0 0 0,0 0 15,0 0-15,-21-1 0,0 22 16,21-21-16,-21 0 0,0 21 16,-1 0-1,1 0-15,21 21 16,0 0-16,0 1 0,0-1 0,0 0 16,0 0-16,0 0 0,0 0 15,0 1-15,0-1 0,0 0 16,0 0-16,0 0 0,0 0 15,21-21 1,1 0-16,-1 0 16,0-21-16,0 0 15,-21 0-15,0 0 16,0 0-16,0-1 0,0 1 16,0 0-16,0 0 0,0 0 0,0 0 15,0-1-15,0 1 0,-21 21 16,0-21-16,0 21 15,21 21 1,0 0-16,0 1 16,0-1-16,0 0 15,0 0-15,0 0 0,0 0 16,0-42 46,0 0-46,0 0-16,0 0 0,21 0 16</inkml:trace>
  <inkml:trace contextRef="#ctx0" brushRef="#br1" timeOffset="176867.99">4127 15155 0,'0'0'0,"0"-21"0,22 21 15,-22-21-15,21 21 0,-21-21 16,0 0-16,21 0 16,0-1-1,-21 1-15,0 0 16,0 0-1,21 21-15,-21-21 16,0 42 47,0 0-63,-21-21 0,0 21 15,0 22-15,21-22 0,-21 0 0,-1 21 16,1 1-16,0-22 0,0 21 15,0 0-15,0 1 0,-1-1 0,-20 0 16,21 1-16,-21-1 0,20 0 16,-20 1-16,0-1 0,-1 22 0,22-22 15,-21 0-15,0 22 16,-1-22-16,1 22 0,-22-22 0,22 21 16,0 1-16,-1-22 0,1 22 15,0-22-15,21 0 0,-22 1 0,22-22 16,0 21-16,0-21 0,0 1 15,21-1-15,0 0 0,0 0 16,0 0-16,-22-21 0,22 21 16,0-42 46,0 0-31,0 0 1,22 21 186,-1 0-186,-21-21-1,21 21-31,-21-21 16,21-1-16</inkml:trace>
  <inkml:trace contextRef="#ctx0" brushRef="#br1" timeOffset="179359.46">4762 15642 0,'0'0'0,"22"0"16,-1 0-16,-21-21 15,21 21-15,0-21 0,0 21 16,0-21-16,1 0 16,-1-1-16,-21 1 0,0 0 15,0 0-15,0 0 0,0 0 16,0-1-16,0 1 0,-21 21 16,-1-21-16,1 21 0,0 0 0,-21 0 15,21 0-15,-22 0 16,1 21-16,21 0 0,-22 1 0,1 20 15,21-21-15,0 21 0,-22-20 16,22 20-16,21-21 0,0 21 0,-21-20 16,21-1-16,0 0 0,0 0 15,0 0-15,21 0 0,0 1 16,1-22-16,-1 21 0,21-21 16,-21 0-16,22 21 0,-22 0 0,21-21 15,-21 21-15,0 0 0,22-21 16,-22 22-16,-21-1 0,0 0 0,0 0 15,0 0-15,0 0 16,0 1-16,0-1 0,-21 0 0,-22 0 16,22 0-16,0 0 0,-21 1 15,-1-22-15,22 21 0,-21-21 0,21 0 16,0 0-16,-22 0 0,22 0 16,0 0-16,0 0 0,0 0 0,-1-21 15,1-1-15,0 1 0,0 0 16,21 0-16,-21 0 0,21 0 0,-21-1 15,21 1-15,-22 21 0,22-21 16,22 21 15,-1 0-31,0 0 0,0 0 16,21 0-16</inkml:trace>
  <inkml:trace contextRef="#ctx0" brushRef="#br1" timeOffset="180643.69">5143 15727 0,'0'-21'16,"-21"21"15,0 0-31,0 0 0,21 21 16,-21-21-16,0 21 0,21 0 15,0 0-15,0 1 0,-22 20 16,22-21-16,0 21 0,0-20 0,-21 20 16,21-21-16,0 21 0,0-20 15,0 20-15,0-21 0,0 0 0,21-21 16,1 21-16,-22 1 0,21-22 16,0 0-16,0 0 0,0 0 15,0 0-15,1 0 0,-1-22 16,0 1-16,0 0 0,0 0 0,0 0 15,-21 0-15,22-1 0,-1-20 16,-21 21-16,0-21 0,0 20 0,0-20 16,0 21-16,0-21 15,-21 20-15,-1 1 0,22 0 0,-21 0 16,0 0-16,0 21 0,0 0 0,0 0 16,-1 0-16,1 0 0,0 0 15,0 0-15,21 21 0,0 0 0,-21-21 16,21 21-16,0 0 0,0 1 15,0-1-15,0 0 0,21-21 16,0 0-16,0 21 0,0-21 16,1 0-16,-1 0 0,21 0 0,0 0 15,1-21-15,-22 0 0,42 21 16,-20-21-16,-1-1 0,0 1 0,22 0 16,-22-21-16,1 21 0,-1-22 15,0 22-15,1-21 0,-22 21 16,0-22-16,0 22 0,-21-21 0,0 21 15,0-1-15,0 1 0,0 0 16,0 0-16,0 0 0,-21 21 0,0 0 16,0 0-16,-1 0 15,1 0-15,0 21 0,21 0 16,-21 0-16,21 22 0,-21-1 16,21 0-16,0 1 0,-21-1 15,-1 21-15,1-20 0,21 20 0,-21 1 16,0 20-16,0-20 0,21-1 0,-21 22 15,-1-21-15,1 20 0,0-20 16,0-1-16,21 22 0,0-22 16,-21 1-16,21-1 0,-21 22 0,21-43 15,0 22-15,0-1 0,0-20 16,0-1-16,0 0 0,0 1 0,0-22 16,21 21-16,0-21 0,0-21 15,-21 22-15,21-22 0,0 0 0,1 0 16,-1 0-16,0 0 0,0-22 15,0 1-15,0 0 0,1 0 16,-1 0-16,0 0 0,0-22 0,0 22 16,-21-21-16,21-1 0,1 1 15,-22-21-15,0 20 0,0-20 0,0 20 16,0 1-16,0-21 0,0 20 16,-22 1-16,-20 0 0,21-1 0,0 1 15,-22 21-15,22-22 0,-21 22 16,0 0-16,20 0 0,-20 0 0,21 0 15,0 21-15,0 0 0,-1-22 16,1 22-16,21-21 16,21 21-1,1-21-15,-1 21 0,21-21 16,0 0-16,1 21 0,-1-21 16,22-1-16,-22-20 0,21 21 0,1-21 15,-1 20-15,1-20 0,-22 21 0,22-21 16,-22-1-16,-21 1 0,22 21 15,-22-22-15,0 1 0,0 0 0,-21 21 16,0-22-16,0 1 0,0 21 16,0-22-16,0 22 0,0 0 0,0 0 15,-21 0-15,0 21 16,21 21 0,-21 0-16,21 0 0,0 0 15,0 22-15,-22-22 0,22 21 16,0 1-16,0-22 0,0 21 0,0 0 15,0 1-15,0-1 0,0-21 16,0 22-16,0-1 0,0-21 0,0 0 16,0 22-16,0-22 0,0 0 15,0 0-15,22 0 0,-1-21 16,0 0 0,0-21-16,-21 0 15,0 0-15,0-22 0</inkml:trace>
  <inkml:trace contextRef="#ctx0" brushRef="#br1" timeOffset="180864.56">6054 15706 0,'0'0'0,"21"0"47,0 0-47,0 0 0,21 0 15,-20-21-15,-1 21 0,21 0 0,-21-22 16,22 22-16,-22 0 0,21-21 16,-21 21-16,0 0 0,22-21 0,-22 21 15,0 0-15,-21-21 0,21 21 16,0 0 0</inkml:trace>
  <inkml:trace contextRef="#ctx0" brushRef="#br1" timeOffset="181473.06">6794 15621 0,'-21'21'16,"0"-21"-16,21 21 16,-21-21-16,21 22 0,0-1 0,0 0 15,-21-21-15,21 21 0,0 0 0,-21 0 16,21 1-16,0 20 15,0-21-15,0 0 0,0 0 0,0 1 16,-22-1-16,22 0 16,0 0-16,22-42 31,-22 0-15,21 0-16,0-1 0,-21 1 0,21 0 15,0 0-15,-21 0 0,0 0 16,21-1-16,-21 1 0,22 0 0,-1 21 15,0 0 1,-21 21 0,0 0-16,21-21 0,-21 22 15,0-1-15,0 0 0,0 0 16,0 0-16,21 0 0,0 1 0,1-22 16,-22 21-16,42-21 0,-21 0 15,0 0-15,0 0 0,22 0 0,-22 0 16,21 0-16,-21 0 0,1-21 15,20 21-15,-21-22 0,0 1 0,0 0 16,1 0-16,-1 0 0,0 0 16,-21-22-16,0 22 0,0-21 0,0 21 15,0-1-15,0-20 0,0 21 16,-21 0-16,0 0 0,21-1 0,-22 22 16,1-21-16,0 21 15,0 0-15,0 21 16,21 1-1,-21-1-15,21 0 16,0 0-16,0 0 0,21 0 16,0-21-16,0 0 15,21 0-15</inkml:trace>
  <inkml:trace contextRef="#ctx0" brushRef="#br1" timeOffset="181956.97">7768 15600 0,'0'0'0,"0"-21"0,0-22 16,0 22-16,-21 21 15,21-21-15,-21 21 0,0 0 16,-1 0-16,1 0 0,0 0 16,0 0-16,21 21 0,-21 0 15,0 1-15,-1-1 0,22 0 0,0 21 16,-21-21-16,21 1 0,-21 20 15,21-21-15,-21 0 0,21 22 16,0-22-16,0 0 0,0 0 0,0 0 16,0 0-16,21-21 15,0 22-15,0-22 0,1 0 16,-1 0-16,0-22 0,-21 1 16,21 0-16,0 0 0,0 0 0,1 0 15,-22-1-15,0 1 0,21 0 16,-21-21-16,21 21 0,-21-1 0,0 1 15,0 0-15,0 42 32,0 0-32,0 1 15,0-1-15,-21 0 16,21 0-16,0 0 0,0 0 0,0 1 16,0-1-1,21 0-15,0 0 0,0 0 16,0-21-16,1 0 0,-1 0 15,0 0-15,0 0 16,0 0-16,0 0 0,1 0 16,-1 0-16,-21-21 0</inkml:trace>
  <inkml:trace contextRef="#ctx0" brushRef="#br1" timeOffset="182412.31">8064 15706 0,'0'0'0,"-42"-21"15,42-1 1,0 1 0,0 0-16,0 0 15,21 21 1,0 0-16,1 0 0,-1 0 0,0 0 16,0 0-16,0 0 0,0 0 15,-21 21-15,22-21 0,-1 21 0,0 0 16,-21 1-16,0-1 0,0 0 15,21 0-15,-21 0 0,0 0 16,0 1-16,0-1 0,0 0 16,0 0-16,0 0 15,-21-21-15,21-21 47,0 0-47,0 0 0,0 0 0,0-1 16,0 1-16,0 0 0,21 0 15,-21-21-15,0 20 0,21 1 0,0 0 16,1 0-16,-22 0 0,0 0 0,21 21 16,-21-22-16,21 22 0,0 0 15,0 0 17,-21 22-17,0-1 1,21-21-1</inkml:trace>
  <inkml:trace contextRef="#ctx0" brushRef="#br1" timeOffset="182848.07">8530 15748 0,'0'0'0,"21"0"31,0 0-31,1 0 15,-1 0-15,0-21 0,0 21 16,21-21-16,-20 21 0,20-21 0,-21-1 16,0 22-16,0-21 0,1 0 15,-1 21-15,0-21 0,-21 0 16,21 0-16,-21-1 0,0 1 0,0 0 16,0 0-16,-21 21 15,0 0 1,0 0-16,-1 0 15,1 0-15,-21 21 0,21 0 0,0 0 16,-1-21-16,-20 22 0,21-1 0,0 0 16,0 0-16,-1 0 15,1 0-15,21 1 0,0-1 0,0 0 16,0 0-16,0 0 16,0 0-16,21-21 0,1 22 0,-1-1 15,0-21-15,0 0 0,0 21 0,0-21 16,22 0-16,-22 0 0,0 0 15,0 0-15,22 0 0,-22 0 0,0 0 16,0 0-16,0 0 0,0-21 16,1 21-16,-1-21 0,0-1 15,0 1-15,0 0 16</inkml:trace>
  <inkml:trace contextRef="#ctx0" brushRef="#br1" timeOffset="183475.84">10308 14774 0,'0'0'0,"0"-21"0,0 0 16,21 0-16,-21 0 15,0 42 17,0 0-32,-21-21 15,0 42-15,0-20 0,0 20 0,-1 0 16,-20 1-16,0 20 0,-1 1 0,1-1 16,-21 22-16,-1-1 0,1 1 15,-22 0-15,21-1 0,1 1 0,-22 0 16,22-1-16,-22 1 0,22 0 15,-1-22-15,1 22 0,-1-22 0,1 1 16,-1-1-16,22 1 0,-1-22 0,1 1 16,0-1-16,21 0 0,-1-21 15,1 22-15,0-22 0,0 0 16,21 0 0,0-42 30,21 21-46,-21-21 0,21 21 16,-21-21-16,21 21 16,-21-21-16,22-1 0,-1 1 15,-21 0-15,21 21 0,0-21 16</inkml:trace>
  <inkml:trace contextRef="#ctx0" brushRef="#br1" timeOffset="184171.45">10520 15600 0,'21'0'0,"-42"0"0,63-21 0,-42 0 15,21-1-15,-21 1 16,0 0-16,0 0 16,0 0-16,-21 21 15,0 0-15,0 0 16,0 0-16,-1 0 0,1 0 0,0 0 16,0 21-16,0 0 0,0 0 15,-22 0-15,22 1 0,0 20 0,0-21 16,0 21-16,-1 1 0,22-1 15,0-21-15,0 22 0,0-1 16,0 0-16,0-21 0,0 22 0,0-22 16,0 21-16,22-21 0,-22 1 15,21-1-15,0 0 0,0-21 0,21 0 16,-20 21-16,-1-21 0,21 0 16,0 0-16,-20 0 0,20 0 0,0-21 15,-21 21-15,22-21 0,-1 0 0,-21-1 16,22 1-16,-1 0 0,-21-21 15,21 21-15</inkml:trace>
  <inkml:trace contextRef="#ctx0" brushRef="#br1" timeOffset="185995.93">11176 15261 0,'0'-21'0,"0"42"0,0-63 15,0 21-15,-21 0 0,0 21 0,-1 0 16,1 0-16,0 0 15,0 21-15,21 0 0,-21 21 0,21-21 16,-21 22-16,21-1 0,-22 0 16,22 1-16,-21-1 0,21 0 0,0 1 15,0 20-15,0-20 0,-21-1 16,21 0-16,0-21 0,-21 22 16,21-1-16,0-21 0,0 22 0,0-22 15,0 0-15,0 0 16,0-42 15,0 0-31,0 0 0,21-1 16,-21-20-16,21 21 0,0-21 0,1 20 15,-22 1-15,21-21 0,0 21 16,0-22-16,21 22 0,-20 0 0,-1 21 16,0-21-16,0 21 0,0 0 15,0 0-15,1 0 0,-22 21 16,21 0-16,-21 0 15,0 1-15,0-1 0,0 21 16,0-21-16,-21 22 0,-1-22 0,22 0 16,0 21-16,0-21 0,0 1 15,0-1-15,0 0 0,0 0 0,0 0 16,22-21-16,-1 0 16,0 0-16,0 0 0,21 0 15,-20 0-15,-1-21 0,21 0 0,-21 0 16,0 0-16,1-22 0,20 22 15,-21 0-15,0-21 0,0 20 0,-21 1 16,0 0-16,0 0 0,0 0 16,0 0-16,-21 21 15,0 0 1,0 0-16,0 0 0,21 21 16,-21-21-16,21 21 0,21-21 31,0 0-31,0 0 15,0 0-15,0 0 0,1 0 0,-1 0 16,0 0-16,0 0 0,0 0 16,0 0-16,-21 21 15,0 0-15,0 0 16,0 1-16,-21-1 16,21 0-16,0 0 0,0 0 0,0 0 15,-21 1-15,21-1 0,0 0 16,0 0-16,0 0 15,21-21-15,0 0 0,1 0 16,-1 0-16,0 0 16,0 0-16,0 0 0,22-21 0,-22 0 15,21 21-15,-21-21 0,22 0 16,-22-1-16,21 1 0,0 0 16,-20-21-16,20 21 0,-21-1 0,0 1 0,0-21 15,1 21-15,-1 0 0,0-1 16,-21 1-16,-21 42 31,0 1-15,-1-22-16,1 21 0,0 0 0,0 0 15,0 0-15,21 0 0,0 1 16,-21-1-16,21 0 0,0 0 0,0 0 16,0 0-16,0 1 0,0-1 15,0 0-15,21-21 0,0 21 0,0-21 16,0 0-16,22 0 0,-22 0 0,0 0 15,21 0-15,-21 0 0,1 0 16,20 0-16,-21-21 0,0 0 0,0 0 16,1-1-16,-1 1 0,0-21 15,-21 21-15,21 0 0,-21-22 16,0 22-16,0 0 0,0 0 0,0-22 16,-21 22-16,0 21 0,0-21 15,-1 21-15,-20 0 0,21 0 0,0 0 16,-22 0-16,22 21 0,0-21 0,0 21 15,0 1-15,21-1 16,42-21 15,-21 0-31,0 0 0,1 0 16,20 0-16,-21-21 0,21-1 0,1 22 16,-22-21-16,0 21 0,21-21 0,-20 21 15,20 0-15,-21-21 0,21 21 16,-20 0-16,-1 0 0,0 0 0,0 0 15,0 0-15,-21 21 16,0 0-16,0 0 0,0 1 16,0-1-16,0 0 0,0 0 15,0 0-15,0 0 0,0 1 0,0-1 16,0 0-16,0 0 0,0 0 0,-21 0 16,21 1-16,0-1 0,0 0 15,0 0 1,0-42 15,0 0-31,0 0 0,0-1 0,0 1 16,0 0-16,0 0 0,0-21 15,0 20-15,0-20 0,21 21 0,0-21 16,1 20-16,-22 1 0,21 0 0,0 0 16,0 0-16,0 21 0,0 0 15,1-21-15,20 21 0,-21 0 0,0 0 16,0 21-16,1-21 0,-1 21 15,0 0-15,0 0 0,-21 0 0,0 1 16,21-1-16,-21 21 0,0-21 16,0 0-16,0 1 0,0-1 15,0 21-15,0-21 0,0 0 16,0 1-16,-21-22 0,21 21 16,0-42-1,0-1 1,0 1-16,0 0 0,0 0 15,21-21-15,0 20 0,1-20 0,-1 0 16,21 21-16,-21-22 0,22 1 0,-22 21 16,21-22-16,-21 22 0,22 0 15,-22 0-15,0 21 0,0 0 16,21 0-16,-42 21 0,22 0 0,-22 0 16,21 1-16,-21-1 0,0 0 15,0 21-15,0-21 0,0 1 0,0 20 16,0-21-16,-21 0 0,21 22 15,-22-22-15,22 0 0,0 0 0,0 0 16,0 0-16,22-42 47,-1 0-47,0 0 0,0 0 0,0 0 16</inkml:trace>
  <inkml:trace contextRef="#ctx0" brushRef="#br1" timeOffset="186359.92">13906 15706 0,'0'21'16,"0"0"-16,0 0 0,0 0 31,22-21-31,20 0 0,-21 0 16,0 0-16,22 0 0,-22-21 0,21 21 15,0-21-15,-20 0 0,20 21 16,-21-21-16,0 0 0,0-1 0,1 1 15,-1 0-15,0 0 0,-21-21 0,0 20 16,0 1-16,0 0 16,0 0-16,-21 21 0,0 0 15,-22 0-15,22 0 0,-21 21 16,21 0-16,-22 0 0,1 1 0,21 20 16,-22-21-16,22 21 0,0-20 0,0 20 15,0 0-15,21-21 0,-21 22 16,21-22-16,0 21 0,0-21 0,0 1 15,0-1-15,0 0 0,42 0 0,-21 0 16,0-21-16,0 0 0,22 0 16,-1 0-16,0 0 0,-20 0 0,20 0 15,0 0-15,1 0 0,-1-21 16,-21 0-16,0 0 0</inkml:trace>
  <inkml:trace contextRef="#ctx0" brushRef="#br1" timeOffset="187592.01">15198 15854 0,'0'0'0,"0"-21"0,0 0 0,0-1 15,0 1-15,0 0 0,-22 0 16,1 0-16,0 0 0,0-1 0,-21 1 15,20 0-15,-20 0 0,21 0 16,-21 0-16,-1-1 0,22 1 16,0 0-16,-21 21 0,20 0 0,-20 0 15,21 0-15,0 21 0,0 0 16,-1 1-16,1 20 0,0-21 0,0 21 16,0 1-16,0-1 0,-1 0 15,22 22-15,0-22 0,0 1 0,0-1 16,0-21-16,0 21 0,0-20 0,0-1 15,22 0-15,-1 0 0,0 0 16,0-21-16,0 0 0,0 0 0,22 0 16,-1-21-16,-21 0 0,22-21 15,-1 20-15,0-20 0,1 21 0,-1-21 16,0-1-16,1-20 0,-22 20 16,21-20-16,0 21 0,-20-22 0,20 1 15,-21-1-15,0 1 0,-21-22 16,0 21-16,21 22 0,-21-21 15,0 20-15,0 1 0,0 21 0,0 0 16,0-1-16,-21 22 0,0 0 16,0 22-16,0-1 0,0 21 15,21 0-15,-22 1 0,1-1 0,0 0 16,0 22-16,0-22 0,0 1 16,21 20-16,-22-21 0,1 1 0,21-1 15,0 0-15,0 1 0,0-1 0,0 0 16,0-20-16,0 20 15,0-21-15,21 0 0,1 22 0,-1-22 16,21-21-16,-21 21 0,22 0 16,-1-21-16,-21 0 0,21 0 0,1 0 15,-1 0-15,0-21 0,1 0 0,-1 0 16,-21-1-16,22 1 0,-22 0 16,21-21-16,-21 21 0,0-1 0,-21-20 15,0 21-15,0-21 0,0 20 0,0 1 16,0 0-16,0 0 0,-21 21 15,0 0-15,0 0 0,0 0 16,0 0-16,-1 0 0,1 0 16,0 21-16,0 0 15,21 0-15,21-21 16,0 22-16,0-22 0,1 0 16,-1 0-16,0 0 0,0 0 0,0 0 15,0 0-15,22 21 0,-22 0 16,0 0-16,-21 0 15,0 0-15,0 1 0,0-1 0,0 0 16,0 0-16,0 0 0,0 0 16,-21 1-16,21-1 0,0 0 15,0 0-15,0 0 16,21-21 0,0 0-16,0-21 15,1 21-15,-1-21 0,0 0 16,21 0-16,-21-22 0,1 22 0,-1 0 15,21-21-15,-21 20 0,0 1 0,1-21 16,-22 21-16,0 0 0,21-1 16,-21 44 15,-21-1-31,21 0 16,0 0-16,-22 0 0,22 0 15,0 22-15,-21-22 0,21 0 0,0 0 16,0 0-16,0 1 0,0-1 15,0 0-15,0 0 16,0-42 15,21 0-31,1 21 0</inkml:trace>
  <inkml:trace contextRef="#ctx0" brushRef="#br1" timeOffset="187779.9">16214 15515 0,'0'0'0,"-22"0"0,1 0 0,0 0 0,0 0 16,-21 0-1,63 21 17,0-21-17,0 0-15,0 0 0,0 22 0,1-22 16,-1 0-16</inkml:trace>
  <inkml:trace contextRef="#ctx0" brushRef="#br1" timeOffset="187883.84">16404 15748 0,'-21'0'16,"0"-21"-1</inkml:trace>
  <inkml:trace contextRef="#ctx0" brushRef="#br1" timeOffset="188860.16">16489 15875 0,'0'-63'15,"21"20"-15,-42 149 0,42-254 0,0 127 0,0 0 0,-21-1 16,0 1-16,21 21 0,1 0 16,-22 21-16,0 1 15,0-1-15,0 21 0,0-21 16,0 0-16,0 1 0,0-1 16,0 21-16,0-21 0,0 0 0,0 1 15,0-1-15,0 0 0,0 0 16,0 0-1,21-21-15,0 0 0,0 0 16,0 0-16,0-21 0,-21 0 16,22 0-16,-1 0 0,0-1 0,0 1 15,0 0-15,0 0 0,1-21 0,-22 20 16,0 1-16,21-21 0,-21 21 16,21 0-16,-21-1 0,0 1 0,0 42 46,0 1-46,-21-1 16,21 0-16,-21 0 0,21 0 16,-22 0-16,22 1 0,0 20 0,0-21 0,0 0 15,0 0-15,0 22 0,0-22 16,0 0-16,0 0 0,0 0 16,22-21-16,-1 22 0,0-22 0,0 0 15,0 0-15,0 0 0,22 0 16,-22 0-16,0 0 0,21 0 0,-20 0 15,-1-22-15,21 1 0,-21 0 0,0 0 16,1 0-16,20-22 0,-21 22 16,0-21-16,0 21 0,1-22 0,-1 22 15,-21 0-15,0 0 0,0 0 16,0 0-16,0-1 0,-21 22 16,-1 22-1,1-1-15,0-21 0,0 21 16,0 0-16,21 21 0,-21-20 15,-1-1-15,22 0 0,0 0 0,-21 21 16,21-20-16,0-1 0,0 0 16,0 0-16,0 0 0,0 0 15,21-21-15,1 0 0,-1 0 0,0 0 16,0 0-16,0 0 0,0 0 16,22 0-16,-22 0 0,0-21 0,0 21 15,0-21-15,22 0 0,-22 0 16,0 0-16,-21-1 0,21-20 15,0 21-15,-21 0 0,0 0 0,0-22 16,0 22-16,0 0 0,0 0 31,-21 21-31,0 0 16,21 21-16,21-21 31,0 0-31,1 0 16,-1 0-16,0 0 0,0 0 15,0-21-15,0 21 0,1 0 16,-1-21-16,0 21 0,0 0 16,-21 21 15,0 0-31,-21 0 16,0 0-16,21 0 0,0 1 15,-21-1-15,21 0 0,-22 0 0,22 0 16,0 0-16,0 1 0,0-1 15,0 0-15,22-21 16,-1 0-16,0 0 16,0 0-16,0 0 0,0-21 15,1 0-15,-1 21 0,42-22 16,-42 1-16</inkml:trace>
  <inkml:trace contextRef="#ctx0" brushRef="#br1" timeOffset="188903.14">17992 15727 0,'0'-21'16</inkml:trace>
  <inkml:trace contextRef="#ctx0" brushRef="#br1" timeOffset="189495.88">18563 15663 0,'0'22'0,"-21"-22"0,0 0 16,0 0 15,21-22-15,0 44 30,-22-22-30,22 21-16,0 0 0,-21-21 16,0 21-16,42-21 47,0 0-47,1 0 15,-1 0-15,0 0 0,-21-21 0,21 21 16,0-21-16</inkml:trace>
  <inkml:trace contextRef="#ctx0" brushRef="#br1" timeOffset="189916.39">19029 15790 0,'0'0'0,"21"0"31,0 0-31,0 0 16,0 0-16,1 0 0,20-21 15,-21 21-15,21-21 0,-20 0 0,-1 21 16,21-21-16,-21 0 16,0-1-16,1 1 0,-22 0 0,0 0 15,0 0-15,0 0 0,0-1 16,-22 22-16,1 0 16,-21 0-16,21 0 0,-22 0 0,22 0 15,-21 0-15,21 22 0,-22-1 0,22 0 16,-21 21-16,21-21 0,0 1 15,-1-1-15,22 21 0,0-21 0,0 0 16,0 1-16,0 20 0,0-21 16,0 0-16,0 0 0,0 1 0,22-1 15,-1 0-15,0-21 0,21 21 0,-21-21 16,1 0-16,20 21 16,-21-21-16,0 0 0,22 0 0,-22 0 15,21 0-15,-21-21 0,0 0 0,22 21 16,-22-21-16,0 0 0,21-1 15,-20 1-15</inkml:trace>
  <inkml:trace contextRef="#ctx0" brushRef="#br1" timeOffset="190190.24">19727 15558 0,'0'-22'16,"0"44"15,0-1-31,21-21 15,1 21-15,-22 0 0,21 0 16,0-21-16,-21 21 0,21 1 0,0-1 16,0 0-16,1 0 0,-1-21 15,0 21-15,-21 0 0,21 1 0,-21-1 16,21-21-16,-21 21 0,0 0 0,0 0 16,0 0-16,0 1 15,0-1-15,0-42 31,0-1-15,0 1-16</inkml:trace>
  <inkml:trace contextRef="#ctx0" brushRef="#br1" timeOffset="190453.09">20214 15558 0,'-21'0'16,"0"0"-16,0 0 0,-1 0 15,1 0-15,0 0 0,0 0 16,0 21-16,0 0 0,-1 0 0,1 0 16,0 0-16,0 1 0,0-1 0,0 21 15,-22-21-15,22 0 0,0 1 16,0 20-16,0-21 0,-1 0 16,1 0-16,0 1 0,21-1 0,0 0 15,-21 0-15,21 0 16,-21-21-16,42-21 31,0 0-31,0 21 16,-21-21-16,21 0 0</inkml:trace>
  <inkml:trace contextRef="#ctx0" brushRef="#br1" timeOffset="190924.22">20637 15769 0,'0'0'0,"-21"0"0,0 0 0,0 0 16,0 21-16,0-21 16,42 0 15,0 0-31,0 0 0,0 0 15,0 0-15,1 0 0,-1-21 16,0 21-16,0-21 0,0 0 16,0 21-16,1-21 0,-1 0 0,0 21 15,-21-22-15,0 1 0,21 0 16,-21 0-16,0 0 0,0 0 16,-21 21-16,0 0 15,0 0-15,-1 0 0,1 0 0,-21 0 16,21 21-16,-22 0 0,22 0 0,0 0 15,0 0-15,0 22 0,0-22 16,21 0-16,0 0 0,0 0 0,0 22 16,0-22-16,0 0 0,0 0 0,0 0 15,21 1-15,0-1 0,0 0 16,0-21-16,22 21 0,-22 0 0,21-21 16,0 0-16,1 0 0,-1 0 15,0 0-15,-20 0 0,-1 0 0,21 0 16,-21-21-16,0 0 0,1 0 15,-22-22-15,21 22 0,0 0 0</inkml:trace>
  <inkml:trace contextRef="#ctx0" brushRef="#br1" timeOffset="191472.9">21823 15092 0,'0'-21'0,"0"42"0,0-63 16,0 63 15,-21 0-16,21 0-15,-22-21 0,1 21 16,21 0-16,0 1 0,0-1 0,-21-21 16,21 21-16,0 0 0,-21-21 15,21 21-15,0 0 16,0-42 31,0 0-47,0 0 15,-21 0-15,21-22 0,0 22 0,0 0 16,-21 0-16,21 0 0,0 0 16,0-1-16,0 44 31,0-1-31,0 0 16,0 21-16,0-21 0,0 1 15,0-1-15,0 0 0,0 21 16,0-21-16,-22 1 0,22-1 0,0 0 15,0 0-15,-21-21 0,21 21 0,0 0 16,0-42 15,21 21-31</inkml:trace>
  <inkml:trace contextRef="#ctx0" brushRef="#br1" timeOffset="192027.58">21929 15219 0,'21'0'47,"-21"-21"15,0 0-62,0-1 16,0 1 0,0 0-16,21 0 15,-21 0-15,21 21 16,0 0-16,-21 21 31,0 0-31,0 0 0,0 0 16,0 1-16,0-1 0,0 0 15,0 0-15,0 0 0,0 0 16,-21-21 0,0 0-1,21-21 1,0 0 0,0 0-16,0 0 0,0 0 15,0-1-15,0 1 0,21 0 16,-21 0-16,21 0 0,0 21 15,1 0 1,-22 21-16,0 0 16,21 0-16,-21 0 0,0 22 0,0-22 15,0 0-15,0 0 0,0 22 16,-21-22-16,-1 0 0,1 0 16,21 0-16,-21-21 0,0 21 0,0 1 0,0-22 15,-1 0-15,-20 21 0,21-21 16,0 0-16</inkml:trace>
  <inkml:trace contextRef="#ctx0" brushRef="#br1" timeOffset="193275.86">783 14542 0,'-21'21'16,"21"0"0,21-21 62,-21-21-78,21 0 15,-21-1 1,0 1-16,0 0 0,-21 21 31,0 0-31,0 21 16,0 0-16,-1 1 0,1-1 15,21 0-15,0 0 16,-21 0-16,21 0 0,0 22 0,0-22 16,0 0-16,0 0 15,21-21 1,0 0-16,1 0 16,-1-21-16,0 21 0,-21-21 15,21 0-15,-21 0 0,21-1 16,-21 1-16,0 0 0,-21 0 31,0 21-31,0 0 0,0 0 0,-1 21 16,1-21-16,0 21 0,0 0 15,0 22-15,21-22 0,0 0 16,0 21-16,0-20 0,0-1 0,0 21 16,0-21-16,0 0 0,0 1 15,21-22-15,0 0 0,0 0 16</inkml:trace>
  <inkml:trace contextRef="#ctx0" brushRef="#br1" timeOffset="193823.57">1185 14584 0,'-21'0'31,"0"21"-15,42-21 46,-21-21-62,0 0 16,0 0-16,0-1 15,-21 22 1,0 0-16,0 0 16,-1 0-16,22 22 0,-21-22 15,21 21-15,-21 0 0,21 0 16,-21 0-16,21 0 0,0 1 16,0-1-16,0 0 15,21-21 1,0 0-16,0 0 15,1 0-15,-1-21 0,0 0 16,0-1-16,0 1 16,-21 0-16,0 0 15,0 0-15,0 0 16,-21 21-16,0 0 16,0 0-16,0 21 15,21 0-15,0 0 0,0 21 16,-22-42-16,22 43 0,0-22 15,0 0-15,0 0 16,0 0-16,0 1 16</inkml:trace>
  <inkml:trace contextRef="#ctx0" brushRef="#br1" timeOffset="194812.1">635 14753 0,'0'0'0,"-42"0"0,20 0 15,1 0-15,42-21 31,22 0-31,-22 0 16,21 0-16,1-1 0,-1 1 16,21 0-16,-20 0 0,-1 0 15,0 21-15,1-21 0,-22 21 16,21 0-16,-42 21 16,-21 0-16,0 0 15,0 0-15,-22 0 0,1 1 16,0-1-16,-22 0 0,22 0 0,0 0 15,-1 0-15,22 1 0,-21-22 16,21 0-16,-1 21 0,44-42 31,20 21-31,-21-22 0,21 1 16,1 0-16,-1 0 0,22 0 16,-22 0-16,0-1 0,1 22 15,-22-21-15,21 21 0,-21 0 16,-21 21-1,-42-21-15,21 22 0,-22-1 16,1 21-16,0-21 0,-1 22 16,-20-22-16,21 0 0,20 0 0,-20 0 15,21 0-15,0 1 0,21-1 16,21-21 0,0 0-16,21 0 0,1-21 15,-1-1-15,0 1 16,1 0-16,-1 0 0,0 0 0,1 0 15,-1-1-15,0 1 0,-20 0 16,-22 0-16,-22 21 16,-20 0-16,0 0 0,-1 0 15,-20 21-15,-1 21 0,1-20 16,-1-1-16,1 21 0,-1-21 16,22 0-16,0 1 0,21-1 0,-1 0 15,44-21 1,-1 0-16,21 0 15,0-21-15,1 21 0,-1-21 0,22-22 16,-22 22-16,21 0 0,-20 0 16,-1 0-16,0-1 0,1 1 15,-22 21-15,0 0 0,-42 0 32,-21 21-32,-1 1 0,22-1 15,-21 0-15,-1 0 0,1 0 16,0 0-16,21 1 0,-22-1 0,22-21 15</inkml:trace>
  <inkml:trace contextRef="#ctx0" brushRef="#br1" timeOffset="196316.47">6138 3112 0,'-21'0'0,"0"0"16,0 0-16,0 0 0,-1 0 15,1 0-15,0 0 0,0 0 16,0 0-1,0 0 1,-1 0-16</inkml:trace>
  <inkml:trace contextRef="#ctx0" brushRef="#br1" timeOffset="196727.44">9102 2985 0</inkml:trace>
  <inkml:trace contextRef="#ctx0" brushRef="#br1" timeOffset="198068.03">6435 3090 0,'0'0'0,"-22"0"0,1 0 0,0 0 15,0 0-15,0 0 0,0 0 0,-1 0 16,1 0-16,0 0 0,0 0 16,0 22-16,0-22 0,-1 0 15,1 0 1,42 0 46,1 0-62,-1 0 0,0 0 0,0 0 16,0 21-16,22-21 0,-1 0 16,-21 0-16,21 0 0,22 0 15,-22 0-15,22 0 0,-1 0 0,1 0 16,20 0-16,-20 0 0,21 0 16,-22-21-16,22 21 0,-22 0 0,22 0 15,0-22-15,-1 22 0,1 0 0,21 0 16,0 0-16,-22 0 0,22-21 15,-21 21-15,21 0 0,-22 0 0,-20 0 16,20 0-16,1 0 0,-21 0 16,-1 0-16,1 0 0,-1 0 0,-21 0 15,1 0-15,-1 0 0,0 0 16,-20 0-16,-1-21 0,0 21 16,0 0-16,0 0 0,-21-21 31,-21 21 125,21-21-156,-21 21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3:52:57.92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 3493 0,'0'0'0,"0"-22"16,0 1-1,-21 21 63</inkml:trace>
  <inkml:trace contextRef="#ctx0" brushRef="#br0" timeOffset="983.43">1291 3048 0,'42'0'16,"-20"0"-16,-1 0 15,0 0-15,0 0 47,-21-21-47,0 0 16,0 0 0,-21-1-1,0 1-15,0 21 0,-22 0 16,22 0-16,0 0 15,-21 0-15,-1 0 0,22 0 0,-21 0 16,21 0-16,-22 0 0,22 21 16,-21-21-16,-1 22 0,22-1 15,-21 0-15,21 0 0,-22 0 0,1 22 16,21-22-16,0 21 0,-22 0 16,22 1-16,-21-1 0,21 0 15,0 1-15,-1 20 0,1-20 0,21-1 16,0 21-16,0-20 0,0 20 15,0-20-15,0-1 0,0 21 16,0-20-16,0-1 0,0 0 0,0 1 16,21-1-16,1 0 15,-1 1-15,0-22 0,0 21 0,0-21 16,22 1-16,-22-1 0,21 0 16,-21 0-16,22-21 0,-1 0 15,-21 0-15,21 0 0,1 0 0,-1 0 16,0 0-16,22-21 0,-22 21 15,1-21-15,-1 0 0,0-1 0,1 1 16,-1 0-16,-21 0 0,0 0 16,0 0-16,1 21 0,-1-22 15,-21 1-15,0 0 0,0 0 16,0 0-16,0 0 0,0-1 16,0 1-16,0 0 15,0 0-15,0 0 16,0 0-16,21-1 0</inkml:trace>
  <inkml:trace contextRef="#ctx0" brushRef="#br0" timeOffset="1803.18">1863 3048 0,'0'0'0,"0"-21"15,0 0 1,0 42 46,0 0-46,0 21-16,-22-20 16,22 20-16,0-21 0,0 21 0,0 22 15,0-22-15,-21 1 0,21-1 16,0 0-16,0 22 0,0-22 0,0 0 16,-21 1-16,21-22 0,-21 21 15,21 1-15,0-1 0,0-21 16,-21 21-16,21-20 0,0 20 0,-21 0 15,21-21-15,0 1 0,-22 20 16,22-21-16,0 0 0,0 0 0,0 1 16,0-1-16,0 0 15,-21-21 17,21-21-17,0 0 1,0-1-16,0 1 0,0-21 15,0 21-15,0 0 0,0-1 0,0-20 16,0 21-16,21-21 0,1 20 16,-1 1-16,0-21 0,0 21 0,0 0 15,0-1-15,1 1 0,20 0 16,-21 0-16,0 0 0,0 21 16,22 0-16,-22 0 0,0 0 0,0 0 15,0 0-15,1 0 0,-1 21 16,-21 0-16,21-21 0,-21 21 15,0 0-15,0 22 16,0-22-16,0 0 0,0 0 0,0 0 16,0 22-16,0-22 0,0 0 15,0 0-15,0 0 0,0 1 0,0-1 16,0 0-16,-21 0 0,21 0 16,-21 0-1,21-42 48,0 0-63,0 0 15,0 0 1</inkml:trace>
  <inkml:trace contextRef="#ctx0" brushRef="#br0" timeOffset="2359.37">2307 3725 0,'-21'-42'16,"21"21"-16,0 0 16,0 0-16,21-1 15,0 22-15,0 0 16,1-21-16,20 21 15,-21 0-15,0 0 0,0 0 0,1 0 16,20 0-16,-21 21 0,0 1 16,0-1-16,1 0 15,-1 0-15,0 0 0,-21 22 0,0-22 16,21 0-16,-21 0 0,21 21 16,-21-20-16,0-1 0,0 0 0,0 0 15,0 21-15,0-20 0,0-1 16,0 0-16,-21 0 0,21 0 15,-21-21 1,21-21 0,0 0-1,0 0-15,0 0 0,0-1 0,0 1 16,0-21-16,21 21 0,-21 0 16,21-1-16,0-20 0,1 21 0,-1 0 15,-21 0-15,21-1 0,0 1 16,0 0-16,-21 0 0,21 21 15,1-21-15,-22 0 16,21 21-16,-21 21 94</inkml:trace>
  <inkml:trace contextRef="#ctx0" brushRef="#br0" timeOffset="2943.16">3323 3704 0,'0'0'0,"0"-21"15,0 0-15,0 0 16,0 0-16,-21 21 0,21-22 16,-21 1-1,0 21-15,-1 0 16,1 0-16,0 0 0,0 21 16,0 1-16,0-1 15,21 0-15,0 0 0,-22 0 0,1 0 16,21 22-16,-21-22 0,21 0 15,0 21-15,-21-20 0,21-1 16,0 21-16,0-21 0,0 22 16,0-22-16,0 0 0,0 0 0,0 0 15,0 0-15,21 1 0,0-1 16,0 0-16,1 0 0,-1-21 16,0 0-16,0 0 0,0 0 15,22 0-15,-22 0 0,0 0 0,0-21 16,0 0-16,0 21 0,1-21 15,-1-1-15,-21-20 0,21 21 0,-21 0 16,21-22-16,-21 1 0,0 21 16,0-21-16,0-1 0,0 1 0,0 21 15,0-22-15,-21 22 16,0 0-16,0 0 0,21 0 0,-22 0 16,1-1-16,0 22 0,0-21 15,0 21-15,0 0 0,-1 0 0,1 0 16,0 0-16,0 0 0,0 0 15,0 0-15,-1 0 0,22 21 0,0 1 16,-21-22-16,0 21 0,21 0 16,-21-21-16,21 21 0,0 0 15,0 0-15,21-21 16,0 0-16,0 22 0,1-22 0</inkml:trace>
  <inkml:trace contextRef="#ctx0" brushRef="#br0" timeOffset="3927.11">3683 3662 0,'0'0'0,"0"-21"0,0 0 15,0-1-15,-21 22 16,21 22 31,0-1-47,0 0 0,0 0 15,0 0-15,0 0 0,0 1 16,0-1-16,0 0 0,0 0 0,0 0 16,0 0-16,0 1 0,0-1 15,0 21-15,0-21 0,0 0 0,0 1 16,0-1-16,0 0 0,0 0 15,0 0-15,0-42 63,0 0-63,-21 0 0,21 0 0,0-1 16,0 1-16,0 0 0,0 0 0,0 0 15,0 0-15,0-1 0,0 1 16,0 0-16,0 0 0,0 0 0,0-22 15,0 22-15,21 0 0,-21 0 16,21 0-16,21 0 0,-21-1 0,1 1 16,-1 0-16,0 0 0,21 21 15,-21 0-15,1 0 0,-1 0 0,0 0 16,0 0-16,0 0 16,0 0-16,-21 21 0,22 0 0,-22 0 15,21 1-15,-21-1 0,21 21 16,-21-21-16,0 0 0,0 1 0,0 20 15,0-21-15,0 0 0,0 0 16,0 1-16,0-1 0,0 0 0,0 0 16,0 0-16,0 0 0,0 1 15,0-1-15,0 0 0,-21-21 32,0 0-1,21-21-31,0 0 0,-22-1 15,22 1-15,0 0 0,0 0 0,0 0 16,0 0-16,0-1 0,0 1 16,0-21-16,0 21 0,22 0 0,-1-1 15,0-20-15,-21 21 0,42 0 16,-21 0-16,1-1 0,-1 1 0,0 0 16,21 0-16,-21 21 0,1 0 0,20 0 15,-21 0-15,0 0 0,0 0 16,1 21-16,-22 0 0,21 0 15,-21 1-15,0-1 0,0 21 16,0-21-16,0 0 0,0 22 0,0-22 16,0 0-16,0 21 0,0-20 15,0-1-15,0 0 0,0 0 16,0 0-16,0 0 0,0 1 16,0-1-16,0 0 15,0 0 1,-21-21-16,21-21 31,0 0-15,0 0-16,0-1 0,0 1 15,21 0-15,0 0 16</inkml:trace>
  <inkml:trace contextRef="#ctx0" brushRef="#br0" timeOffset="4474.79">4699 3768 0,'21'0'32,"0"0"-32,0 0 15,1 0-15,-1-21 0,0 21 16,0-22-16,0 22 0,0-21 15,1 21-15,-1-21 0,-21 0 0,21 21 16,0-21-16,0 0 0,-21-1 16,0 1-16,21 0 15,-21 0-15,0 0 0,0 0 16,-21-1 0,0 22-16,0 0 15,0 0-15,0 0 0,-1 0 16,1 0-16,0 22 0,0-22 15,0 21-15,0 0 0,-1-21 0,1 21 16,0 0-16,0 22 0,0-22 16,0 0-16,-1 0 0,1 21 15,21-20-15,0-1 0,-21 21 16,21-21-16,0 0 0,0 1 0,0 20 16,0-21-16,0 0 0,0 0 15,0 1-15,0-1 0,21 0 0,0-21 16,1 21-16,-1-21 0,0 0 0,21 0 15,-21 0-15,22 0 0,-22 0 16,21 0-16,-21 0 0,22-21 0,-22 21 16,0-21-16,0 21 0,0-21 15,1 21-15,-1-22 0,0 22 0,-21-21 16,0 0-16,21 0 16,-21 0-1,0 0-15</inkml:trace>
  <inkml:trace contextRef="#ctx0" brushRef="#br0" timeOffset="5275.39">5651 2794 0,'0'0'0,"0"-42"16,0 21-16,0-1 15,0 1-15,0 0 16,0 0-16,0 0 0,0 0 15,0-1 1,-21 22 15,21 22-31,-21-1 0,0 0 16,21 0-16,0 21 0,0-20 16,-21 20-16,21 0 0,-21 22 0,21-22 15,0 22-15,0-22 0,0 21 16,-22 1-16,22-1 0,-21 1 15,21-1-15,0 1 0,0-1 16,0-20-16,0-1 0,0 0 0,0 1 16,0-1-16,0 0 0,0-20 0,0-1 15,0 21-15,0-21 0,0 0 16,0 1-16,0-1 0,0-42 47,0-1-32,0 1-15,0 0 0,0 0 16,0-21-16,21 20 0,-21 1 0,0-21 16</inkml:trace>
  <inkml:trace contextRef="#ctx0" brushRef="#br0" timeOffset="5864.15">5292 2688 0,'0'-21'0,"0"42"0,-22-42 0,22 0 0,0 0 16,0 0-1,0-1-15,0 1 16,22 21-16,-1 0 0,0-21 15,0 21-15,21 0 0,-20-21 16,20 21-16,21 0 0,-20 0 16,-1 0-16,22 0 0,-22 0 0,21 0 15,-20 21-15,20-21 0,-20 21 0,-1 0 16,0 1-16,1-1 0,-1 21 16,-21-21-16,21 22 0,-20-22 0,-1 21 15,21-21-15,-21 22 16,0-22-16,-21 21 0,22 0 0,-1 1 0,0-22 15,0 21-15,0 1 16,-21-1-16,0 0 0,0 1 0,0-1 16,0 0-16,0 1 0,0-1 15,-21 0-15,0 1 0,0-1 0,-22-21 16,22 21-16,-21-20 0,0 20 16,-1-21-16,1 0 0,-22 22 0,22-22 15,-21 0-15,-1 0 0,22-21 0,-22 21 16,22 0-16,0-21 0,-1 0 15,1 22-15,0-22 0,-1 0 0,22 0 16,-21 0-16,21 0 0,-1 0 16,1 0-16,0 0 15,0 0 1,42-22 31,0 22-47,-21-21 0,21 21 0</inkml:trace>
  <inkml:trace contextRef="#ctx0" brushRef="#br0" timeOffset="6735.7">6583 3366 0,'-21'0'16,"21"-22"-16,0 1 31,-22 21-31,22-21 0,0 0 15,0 0-15,0 0 16,22-1 0,-1 22-16,-21-21 0,21 21 15,0 0-15,0 0 0,0 21 16,1 1-16,-1-1 0,0 0 16,-21 21-16,21-21 0,-21 22 15,21-22-15,-21 21 0,0 1 16,0-1-16,0-21 0,0 21 0,0 1 15,-21-22-15,0 0 0,21 21 0,0-20 16,-21-1-16,0-21 0,21 21 16,-22-21-16,22 21 15,0-42 1,0 0-16,0-22 16,0 22-16,0 0 15,0-21-15,0 21 0,22-22 0,-1 1 16,0 0-16,0 20 0,0-20 15,0 21-15,1-21 0,-1 20 16,21 1-16,-21 0 0,0 0 0,1 0 16,-1 21-16,0-21 0,0 21 15,0 0-15,0 0 0,1 0 16,-22 21 15,0 0-15,0 0-16</inkml:trace>
  <inkml:trace contextRef="#ctx0" brushRef="#br0" timeOffset="7083.5">7324 3344 0,'0'0'0,"0"-21"0,0 0 0,0 0 15,0 0 1,0 42 15,0 0-31,0 0 0,0 0 0,0 1 16,-22 20-16,22-21 0,0 21 16,0-20-16,-21 20 0,21 0 15,0-21-15,0 1 0,0 20 0,0-21 16,0 0-16,-21 0 0,21 1 15,0-1-15,0 0 0,0 0 16,0-42 15,0 0-31,0 0 16,0-1-16,21-20 16,-21 21-16,21 0 0,-21-22 0</inkml:trace>
  <inkml:trace contextRef="#ctx0" brushRef="#br0" timeOffset="7451.28">7451 2942 0,'0'0'0,"-22"0"16,1 0-16,0 0 0,0 0 15,21 21-15,-21-21 0,21 22 16,0-1-16,0 0 15,21-21 1,0 0 0,0 0-16,0 0 0,1 0 15,-1-21-15,0 21 0,-21-21 16,0-1-16,0 1 16,0 0-16,0 0 0,-21 21 15,0 0 1,-1 0-16,1 0 0,0 0 15,0 0-15,21 21 16,-21 0-16,21 0 16,0 1-1,0-1-15,0 0 16,21 0 0,0-21-16</inkml:trace>
  <inkml:trace contextRef="#ctx0" brushRef="#br0" timeOffset="8010.48">7683 3408 0,'-21'-21'0,"0"0"16,21-1-1,21 22 1,0 0-16,1 0 16,-1 0-16,0 0 0,0 0 15,0 0-15,-21 22 0,21-1 0,1 0 16,-1 0-16,-21 0 0,21 22 16,-21-22-16,0 21 0,0-21 0,21 22 15,-21-22-15,0 21 0,0-21 0,0 0 16,0 1-16,0-1 0,0 0 15,0 0-15,0 0 0,0 0 16,21-21 0,0-21-1,-21 0-15,0 0 0,22 0 16,-22 0-16,21-1 0,0-20 16,-21 21-16,21-21 0,0-1 0,0 1 15,-21 0-15,22-1 0,-1 1 16,0 21-16,0-22 0,0 22 0,-21 0 15,21 0-15,1 0 16,-1 21 0,0 0-1,-21 21 48,0 0-48,0 0 1</inkml:trace>
  <inkml:trace contextRef="#ctx0" brushRef="#br0" timeOffset="8494.37">8361 3620 0,'21'21'15,"0"-21"1,0 0-16,0 0 16,1-21-16,-1-1 15,0 1-15,0 21 0,0-21 0,0 0 16,1 0-16,-1 0 0,0-1 0,-21-20 16,0 21-16,21 0 0,-21 0 15,0-1-15,0 1 0,0 0 0,0 0 16,-21 21-1,0 0-15,0 0 0,-1 0 16,1 21-16,0 0 0,0-21 16,0 21-16,0 1 0,-1 20 15,1-21-15,0 0 0,21 0 0,0 22 16,-21-22-16,21 0 0,-21 21 16,21-20-16,0-1 0,0 0 0,0 0 15,0 0-15,0 0 0,0 1 16,21-22-16,0 21 0,-21 0 0,21-21 15,0 0-15,1 21 0,-1-21 0,0 0 16,0 0-16,0 0 0,0 0 16,1 0-16,-1 0 0,0 0 15,0 0-15,0 0 0,0 0 16,1 0-16,-1 0 0,0 0 16,0 0-16,0 0 0,0-21 15,1 0-15,-1 0 16,0 21-16,0-22 0,0 1 0,-21 0 15,43 0-15</inkml:trace>
  <inkml:trace contextRef="#ctx0" brushRef="#br0" timeOffset="9096.03">9080 3344 0,'0'0'16,"-63"0"-16,63-21 0,0 0 15,0 0 1,0 0-16,21 21 16,0-21-16,0 21 0,22 0 15,-22 0-15,0 0 0,21 0 16,-20 0-16,-1 0 0,0 0 0,0 21 16,0-21-16,0 21 0,1 0 15,-1 0-15,0 0 0,-21 1 0,0-1 16,0 0-16,21 21 0,-21-21 0,0 1 15,0-1-15,0 0 0,0 0 16,0 0-16,0 0 0,0 1 0,0-1 16,0 0-16,-21 0 15,21-42 32,0 0-47,0 0 0,0-1 0,0 1 16,0 0-16,0-21 0,0-1 15,0 1-15,21 0 0,0-1 0,-21 22 16,21-21-16,1 0 0,-1 20 0,0 1 16,0-21-16,0 21 0,0 0 15,1-1-15,-1 22 0,0 0 16,0 0-16,-21-21 16,21 21-16,0 0 0,1 0 31,-22 21-31,0 1 15,0-1 1,0 0 47,0 0-48</inkml:trace>
  <inkml:trace contextRef="#ctx0" brushRef="#br0" timeOffset="15467.35">12425 3598 0,'21'0'0,"0"0"15,0 0 1,0 0-16,-21-21 15,0 0 1,0 0 0,0 0-16,0 0 15,0-1 1,-21 1-16,0 0 0,0 0 16,0 0-16,0 0 0,-1-1 0,1 1 15,-21 0-15,21 21 0,-22-21 16,22 0-16,0 0 0,-21 21 0,21 0 15,-22 0-15,22 0 0,0 0 16,-21 0-16,20 0 0,1 0 0,-21 21 16,21-21-16,0 21 0,-1 0 15,1 0-15,0 0 0,0 22 0,0-22 16,0 21-16,-1-21 0,1 22 16,21-1-16,0 0 0,0-20 15,0 20-15,0 0 0,0-21 0,0 22 16,0-22-16,0 0 0,0 0 15,21 0-15,1 1 0,-1-1 0,0 0 16,0 0-16,0-21 0,0 0 16,1 0-16,-1 0 0,0 0 0,0 0 15,0 0-15,0 0 0,22-21 0,-22 21 16,0-21-16,21 0 0,-20-1 16,20-20-16,-21 21 0,21 0 0,1-22 15,-22 1-15,0 0 16,21-22-16,-20 22 0,-1-22 0,21 22 15,-21-21-15,0-1 0,-21 22 0,22-22 16,-1 1-16,-21 20 0,0 1 16,21 0-16,0-22 0,-21 22 0,21 21 15,-21-22-15,0 1 0,0 21 16,0-21-16,0 20 0,0 1 0,0 0 16,0 0-16,0 0 0,-21 42 31,0 0-16,0 21-15,21-20 0,0 20 0,-21-21 16,-1 21-16,1 22 16,21-22-16,0 1 0,-21 20 0,21-21 15,-21 22-15,21-1 0,0 1 0,-21-22 16,21 22-16,0-22 0,0 0 16,0 1-16,0-1 0,0 0 0,21-20 15,-21-1-15,21 21 0,0-21 16,-21 0-16,21 1 0,1-22 0,-22 21 15,21 0-15,0-21 16,0 21-16,0-21 0,0 0 16,1 0-16,-1 0 15,0-21 1,-21 0-16,21 0 0,0 21 0,-21-22 16,0 1-16,0 0 15,21 0-15,1 0 0</inkml:trace>
  <inkml:trace contextRef="#ctx0" brushRef="#br0" timeOffset="16011.93">12848 3344 0,'-21'0'16,"21"-21"15,0 0-15,21 21-16,0-21 15,0 21-15,1 0 0,-1 0 0,0 0 16,0 0-16,0 0 0,0 0 0,1 21 16,-1 0-16,0 0 0,0 1 15,0-1-15,0 0 0,1 21 0,-22-21 16,0 1-16,0 20 0,0-21 15,0 0-15,0 22 0,0-22 0,0 0 16,0 0-16,0 0 0,-22-21 16,1 21-16,21 1 0,-21-22 15,0 0-15,21-22 32,0 1-32,0 0 15,0 0-15,0 0 0,0-22 0,0 22 16,21 0-16,-21-21 0,21 21 15,0-22-15,1 22 0,-22-21 0,21 21 16,0-1-16,0 1 0,0 0 16,22 0-16,-22 0 0,0 0 0,0-1 15,0 1-15,0 21 16,1-21-16,-1 21 0,0 0 16,-21 21 15,0 0-16,0 1 1</inkml:trace>
  <inkml:trace contextRef="#ctx0" brushRef="#br0" timeOffset="16354.75">13779 3302 0,'-42'0'15,"21"0"1,0 21 0,21 0-16,0 1 0,0-1 0,0 21 15,0-21-15,0 0 0,-21 22 16,21-22-16,0 21 0,0-21 0,-22 1 15,22-1-15,0 0 0,0 0 16,0 0-16,0 0 0,0 1 16,0-1-1,0-42 17,0-1-17,0 1-15,0 0 0,0 0 0,0 0 16,22 0-16</inkml:trace>
  <inkml:trace contextRef="#ctx0" brushRef="#br0" timeOffset="16731.37">13758 2985 0,'0'0'0,"-21"0"16,0 0-16,0 0 0,21 21 15,0 0 1,21-21 15,0 0-15,0 0-16,0-21 16,1 21-16,-22-21 0,0-1 15,0 1-15,0 0 16,0 0-1,-22 21 1,1 0-16,21 21 31,0 0-31,0 0 16,0 1 0,21-1-16,1-21 0,-22 21 15,0 0-15,21-21 0,0 21 0,0 0 16</inkml:trace>
  <inkml:trace contextRef="#ctx0" brushRef="#br0" timeOffset="17100.16">14012 3344 0,'0'-21'15,"0"42"32,21 1-47,1-1 16,-22 0-16,0 0 0,21 0 0,-21 0 16,21 1-16,-21-1 0,0 0 15,0 21-15,21-21 0,-21 1 16,21-1-16,-21 0 0,0 0 15,0 0-15,21-21 16,-21 21 0,0-42 15,0 0-31,0 0 16,0 0-16,22 0 0,-22-1 15,21 1-15,-21-21 0,21 21 16</inkml:trace>
  <inkml:trace contextRef="#ctx0" brushRef="#br0" timeOffset="17387">14478 3154 0,'0'0'0,"0"-21"16,-21 21-1,0 0-15,-1 0 0,1 21 16,0 0-16,21 0 15,-21 0-15,0 22 0,0-22 0,-1 21 16,1-21-16,0 22 0,21-22 16,-21 21-16,0-21 0,0 22 15,21-22-15,0 0 0,0 0 0,-22 0 16,22 1-16,0-1 0,0 0 16,0 0-1,22-21 16,-1-21-31,-21 0 0,21 21 16</inkml:trace>
  <inkml:trace contextRef="#ctx0" brushRef="#br0" timeOffset="17827.49">14626 3429 0,'0'-21'16,"21"21"0,0-21-16,1 0 0,-22-1 15,21 1-15,0 0 0,-21 0 16,0 0-16,0 0 15,0-1-15,-21 22 16,0 0 0,-1 0-16,1 22 0,0-22 15,0 21-15,0 0 0,0 0 16,-1 0-16,1 0 0,0 22 0,21-22 16,0 0-16,0 21 0,0-20 15,0-1-15,0 0 0,0 21 0,0-21 16,0 1-16,0-1 0,21-21 15,0 21-15,-21 0 0,22-21 0,-1 21 16,0-21-16,0 0 0,0 0 16,0 0-1,1 0-15,-1 0 0,0 0 16,0-21-16,0 21 0,0-21 16,1 0-16</inkml:trace>
  <inkml:trace contextRef="#ctx0" brushRef="#br0" timeOffset="18375.29">15049 3302 0,'0'0'0,"-21"0"15,0-21 1,42 21 31,0 0-47,1 0 0,-1 21 15,0-21-15,0 21 0,0 0 0,0 1 16,1-1-16,-1 0 0,-21 0 16,21 0-16,-21 0 0,21 1 0,-21-1 15,0 0-15,0 0 0,0 0 0,0 0 16,0 1-16,0-1 15,0 0-15,0 0 0,-21-21 0,0 21 16,21 0-16,-21 1 16,-1-22-1,22-22 17,0 1-32,0 0 0,22 0 0,-1 0 15,0 0-15,-21-1 0,21-20 0,0 21 16,0-21-16,1 20 0,-1-20 15,-21 21-15,21 0 0,0 0 0,0-1 16,-21 1-16,21 21 16,1 0-16,-22-21 15,-22 21 63</inkml:trace>
  <inkml:trace contextRef="#ctx0" brushRef="#br0" timeOffset="18738.21">15917 3450 0,'21'0'15,"1"0"-15,-1 0 16,0 0-16,0 0 0,0 0 15,0 0-15,1 0 0,-1 0 16,21 0-16,-21 0 0,0 0 16,1 0-16,-1 0 47,-21 21-16</inkml:trace>
  <inkml:trace contextRef="#ctx0" brushRef="#br0" timeOffset="18987.07">16256 3683 0,'21'0'16,"-21"-21"15,-21 0-15</inkml:trace>
  <inkml:trace contextRef="#ctx0" brushRef="#br0" timeOffset="20002.43">15938 3620 0,'-21'0'0,"0"0"32,0 0-32,0 0 31,42 0 16,0 0-47,0 0 15,0 0-15,1 0 0,-1 0 0,0 0 16,0 0-16,0 0 0,0 0 16,1 0-16,-1 0 0,0 0 15,0 0-15,-21-22 63,21 22-48,0-21-15,1 21 0</inkml:trace>
  <inkml:trace contextRef="#ctx0" brushRef="#br0" timeOffset="20671.22">16912 3281 0,'0'-21'0,"0"0"15,0-1-15,-21 22 47,21 22-47,0-1 16,0 0-16,-21 0 0,21 0 15,0 0-15,0 22 0,0-22 0,0 0 16,0 21-16,0-20 0,0-1 16,-21 0-16,21 0 0,0 0 0,-22 0 15,22 1-15,0-1 16,0 0-16,0 0 16,-21-21-1,21-21 16,0 0-31,-21 0 16,21-1-16,0 1 0,0 0 16,0 0-16,0-21 0,0 20 15,0 1-15,0-21 0,21 21 0,0-22 16,1 22-16,-1-21 0,0 21 16,0 0-16,0-1 0,0 1 15,22 0-15,-22 0 0,21 21 0,1 0 16,-22 0-16,21 0 0,0 0 15,-20 0-15,20 0 0,-21 21 0,0 0 16,0 0-16,1 22 0,-22-22 16,0 21-16,0 1 0,0-22 0,0 21 15,0-21-15,0 22 0,-22-22 16,22 21-16,-21-21 0,0 0 0,21 1 16,0-1-16,0 0 0,-21-21 0,21 21 15,-21-21-15,21 21 16,0-42 31,0 0-47,0 0 15,21 0-15</inkml:trace>
  <inkml:trace contextRef="#ctx0" brushRef="#br0" timeOffset="21118.97">17716 3450 0,'0'21'0,"22"-21"47,-1-21-32,0 21-15,0-21 0,0 0 0,0 21 16,1-21-16,-1 0 0,0-1 15,0 1-15,0 0 0,-21 0 0,21 0 16,-21 0-16,0-1 0,22 22 16,-22-21-16,0 0 0,-22 21 15,1 0 1,0 0-16,0 21 0,0 0 16,0-21-16,-1 22 0,1-1 15,0 21-15,0-21 0,0 0 16,21 22-16,0-22 0,-21 21 0,21-21 15,0 1-15,0-1 0,0 21 16,0-21-16,0 0 0,21 1 16,-21-1-16,21-21 0,0 21 15,0-21-15,0 0 0,1 21 16,-1-21-16,0 0 16,0 0-16,0 0 0,0 0 15,1 0 1,-22-21-16,21 21 0,0-21 15,0 21-15</inkml:trace>
  <inkml:trace contextRef="#ctx0" brushRef="#br0" timeOffset="21883.62">18584 3239 0,'0'0'16,"0"-22"-16,0 1 15,-21 21 1,0 0 0,21 21-16,0 1 15,0-1-15,0 0 0,0 0 0,-21 0 16,21 22-16,-21-22 0,21 21 16,-22-21-16,22 0 0,0 22 0,-21-22 15,21 0-15,-21 0 0,21 0 16,-21 1-16,21-1 0,0 0 15,21-21 1,0 0 0,0-21-16,1 0 0,-1 21 0,0-22 15,0 1-15,0-21 0,0 21 16,1 0-16,-1-1 0,0 1 16,0 0-16,0 0 0,-21 0 15,0 0-15,21 21 0,1 0 16,-22 21-1,0 0 1,0 0-16,0 0 0,0 0 16,0 1-16,0-1 0,0 0 15,0 0-15,0 0 0,0 0 0,0 1 16,0-1-16,21 0 0,0 0 16,0 0-16,0-21 0,0 0 15,22 0-15,-22 0 0,0 0 16,0 0-16,0 0 0,1 0 15,20 0-15,-21-21 0,0 21 0,0-21 16,1 0-16,-1 0 0,0-1 16,0-20-16,0 21 0,-21-21 0,0-1 15,0 22-15,0-21 0,0-1 16,0 1-16,0 0 0,0 21 0,-21-1 16,0 1-16,0 0 0,21 0 15,-21 21-15,-1 0 0,1 0 16,21 21-1,0 0-15,0 0 16,21-21 0,1 0-16,20 0 0,-21 0 15,0 0-15,0 0 0,22 0 0,-22 0 16,0 0-16,0 0 0,0 0 16,1 0-16,-22-21 0,21 21 0,-21-21 62</inkml:trace>
  <inkml:trace contextRef="#ctx0" brushRef="#br0" timeOffset="22599.21">21378 2815 0,'0'0'0,"64"-42"15,-43 21-15,0 21 16,0-21-16,0 21 0,1-22 16,-1 22-16,0-21 0,0 21 15,0-21-15,-21 0 0,0 0 16,0 0-16,0-1 0,0 1 16,-21 0-16,0 0 15,0 0-15,0 21 0,-1 0 0,-20 0 16,21 0-16,-21 0 0,-1 0 15,1 0-15,0 0 0,-1 21 0,1 21 16,0-21-16,-22 22 0,22-1 16,-1 0-16,1 1 0,0 20 15,-1-20-15,1 20 0,0 1 0,21-1 16,-1 1-16,1-1 0,0 1 0,0-1 16,21 1-16,0-22 0,0 21 15,0-20-15,0-1 0,0 0 16,21 1-16,0-22 0,0 0 0,22 21 15,-22-20-15,21-22 0,-21 21 16,22 0-16,-1-21 0,-21 0 0,22 0 16,-1 0-16,-21 0 0,21 0 0,1 0 15,-1-21-15,-21 0 0,22-1 16,-22 22-16,21-42 0,-21 21 0,22 0 16,-22-22-16,21 22 0,-21-21 15,22 0-15,-22-1 0,21-20 16</inkml:trace>
  <inkml:trace contextRef="#ctx0" brushRef="#br0" timeOffset="23954.51">22056 2455 0,'0'0'0,"0"-21"16,0 0-16,0 0 0,0 0 15,0 0-15,-22 42 31,1 0-31,0 0 0,21 21 0,-21-20 16,21 41-16,-21-21 0,21 22 16,0-22-16,-21 22 0,-1-1 15,22 1-15,-21-1 0,21-20 0,0 20 16,-21 1-16,21-22 0,-21 21 16,0-20-16,21-1 0,0 0 0,-21 1 15,-1-1-15,22 0 0,-21-20 16,21 20-16,0-21 0,-21 0 0,21 0 15,-21-21-15,21 22 0,0-1 16,-21-21-16,0 0 16,21-21-1,0-1-15,0 1 16,0 0-16,0-21 0,0 21 16,21-1-16,0-20 0,0 21 15,0-21-15,0 20 0,1-20 16,-1 21-16,21-21 0,-21 20 15,22 1-15,-22 0 0,21 0 0,-21 0 16,22 21-16,-22 0 0,0 0 0,0 0 16,0 0-16,-21 21 0,0 0 15,0 0-15,0 0 0,0 1 0,0 20 16,0 0-16,0-21 0,0 22 16,0-1-16,-21-21 0,21 22 0,0-22 15,0 21-15,0-21 0,0 0 16,0 1-16,0-1 15,0 0-15,21-21 16,0 0-16,1 0 0,-1 0 16,0 0-16,0 0 0,0-21 0,22 0 15,-22-1-15,21 1 0,-21 0 16,22-21-16,-22 21 0,21-22 0,-21 1 16,0 0-16,1 20 0,-1-20 15,0 0-15,-21 21 0,0-1 0,0 1 16,0 0-16,-21 21 15,0 0 1,-1 0-16,22 21 16,0 0-1,22-21 1,-1 0-16,0 0 0,0 0 16,0 0-16,22-21 0,-22 21 0,0-21 15,21 21-15,-21-21 0,1 21 16,-1 0-16,0 0 0,0 0 0,0 0 15,0 0-15,-21 21 16,0 0 0,0 0-16,0 1 0,-21-1 0,0 0 15,0 0-15,0 21 16,21-20-16,-21 20 0,21-21 0,-22 0 0,22 0 16,0 22-16,0-22 0,0 0 15,0 0-15,0 0 0,22 1 16,-1-1-16,0-21 0,0 0 15,0 0-15,0 21 0,1-21 16,-1 0-16,0 0 0,21 0 0,-21-21 16,1 0-16,-1 21 0,21-22 15,-21 1-15,0 0 0,1 0 0,-1 0 16,0-22-16,0 22 0,0-21 16,-21 21-16,0-22 0,21 22 0,-21 0 15,22 0-15,-22 0 16,0 42-1,-22 0 1,1 0-16,21 0 0,0 1 16,-21-1-16,21 0 0,-21 21 0,0-21 15,21 1-15,0-1 0,0 0 16,0 0-16,0 0 0,0 0 0,0 1 16,0-1-16,21-21 0,0 21 0,0-21 15,0 0-15,1 0 16,-1 0-16,0 0 0,0 0 0,21 0 15,-20-21-15,-1 0 0,0 21 16,21-22-16,-21 1 0,1-21 0,-1 21 16,0-22-16,0 22 0,-21-21 15,0 0-15,0-1 0,0 1 16,0 21-16,0-22 0,-21 22 0,0 21 16,0-21-16,-1 21 0,-20 0 15,21 0-15,-21 0 0,20 21 0,-20-21 16,21 21-16,0 1 0,0-1 15,-22 0-15,22 0 0,21 21 0,-21-20 16,21-1-16,0 0 0,0 0 16,0 0-16,0 0 15,21-21-15,0 22 0,0-22 16,1 0-16,-1 0 0,0 0 0,21 0 16,-21 0-16,22 0 0</inkml:trace>
  <inkml:trace contextRef="#ctx0" brushRef="#br0" timeOffset="24743.14">23939 3302 0,'0'-21'16,"0"0"-16,0 42 47,0 0-47,0 0 0,-21 0 15,21 1-15,-21-1 0,21 0 16,0 21-16,0-21 0,-21 1 0,0-1 16,21 0-16,0 21 0,0-21 15,-21 1-15,-1-1 0,22 0 16,0 0-16,-21-21 0,21 21 16,-21-42 15,21 0-16,0 0-15,0 0 0,0-1 0,0-20 16,0 21-16,0-21 0,21 20 16,-21 1-16,21-21 0,1 21 15,-1 0-15,0-1 0,0 1 16,0 0-16,0 0 0,1 21 0,-1 0 16,0-21-16,0 21 0,21 0 0,-20 0 15,-1 0-15,0 21 0,0 0 16,-21 0-16,21 0 0,-21 1 0,21-1 15,-21 21-15,0-21 0,0 0 16,0 22-16,0-22 0,0 0 0,0 0 16,0 0-16,0 1 0,0-1 15,0 0-15,-21 0 0,0-21 16,21 21-16,-21-21 31,21-21-31,0 0 16,0 0-16,0 0 15,0-1-15,0 1 0,0-21 0,0 21 16,0-22-16,21 22 0,0-21 16,0 0-16,1 20 0,-1-20 0,0 21 15,0 0-15,21 0 0,-20-1 0,-1 22 16,21 0-16,-21 0 0,0 0 16,1 0-16,-1 22 0,0-22 0,0 21 15,0 0-15,0 21 0,-21-21 16,0 22-16,0-22 0,0 0 15,0 21-15,0-20 0,0-1 16,0 21-16,0-21 0,-21 0 0,0 1 16,0-1-16,21 0 0,-21-21 15,21 21-15,-21-21 16,21-21 15,0 0-15,21 21-16,0-21 0,0-1 0,0 1 15</inkml:trace>
  <inkml:trace contextRef="#ctx0" brushRef="#br0" timeOffset="25182.91">24765 3493 0,'-21'0'0,"21"21"15,21-21 16,0 0-31,0 0 0,0 0 0,1 0 16,-1-21-16,21 21 0,-21-22 16,0 1-16,22 21 0,-22-21 0,0 0 15,0 0-15,0 0 0,1 21 16,-1-22-16,-21 1 0,0 0 16,0 0-16,0 0 0,-21 21 15,-1-21-15,1 21 16,0 0-16,0 0 0,0 0 0,0 0 15,-22 21-15,22-21 0,0 21 16,0 0-16,0 0 0,-22 0 0,22 1 16,0-1-16,0 21 0,0-21 15,-1 0-15,1 22 0,21-22 0,0 0 16,0 0-16,0 0 0,0 1 16,0-1-16,0 0 0,0 0 15,0 0-15,21-21 0,1 21 16,-1-21-16,0 0 0,0 0 15,0 22-15,0-22 0,22 0 0,-22 0 0,0 0 16,21 0-16,-20 0 0,20 0 16,-21 0-16,21-22 0,-20 22 15,-1-21-15,21 0 0,-21 21 0,0-21 16,22 0-16</inkml:trace>
  <inkml:trace contextRef="#ctx0" brushRef="#br0" timeOffset="30160.62">25781 2646 0,'0'0'0,"0"-21"0,21 0 16,-21-1-16,0 1 0,0 0 16,0 0-16,0 0 0,0 0 15,0-1-15,0 1 16,0 42 15,-21 1-31,0 20 16,21 0-16,-21 1 0,-1-1 0,1 21 15,21 1-15,-21-1 0,0-20 16,0 20-16,21 22 0,0-22 0,-21 1 16,-1-1-16,22 1 0,-21-22 15,21 22-15,0-22 0,0 0 0,0-20 16,0 20-16,0-21 0,0 0 0,-21 0 16,21 1-16,0-1 0,0 0 15,0-42 16,0 0-31,0-1 16,0 1-16,0 0 0,0-21 0,0-1 16,21 1-16,-21 0 0</inkml:trace>
  <inkml:trace contextRef="#ctx0" brushRef="#br0" timeOffset="30583.18">25379 2752 0,'0'0'15,"-21"-21"-15,-1-22 0,1 22 0,0 0 0,21 0 16,0 0-16,0-1 0,0-20 16,0 21-16,0 0 0,21 0 15,0-1-15,22 1 0,-1 0 16,0 0-16,22 21 0,-22 0 0,22-21 16,20 21-16,-20 0 0,21 0 15,-22 0-15,22 21 0,-22 0 0,1 0 16,-1 22-16,1-22 0,-22 21 15,0 0-15,1 1 0,-1 20 0,-21-20 16,-21-1-16,0 0 0,0 1 16,0 20-16,0-21 0,-21 22 0,-21-22 15,21 22-15,-22-22 0,-20 22 16,20-22-16,1 21 0,-21-20 0,-1-1 16,22 0-16,-22 1 0,22-1 15,-22-21-15,22 0 0,0 1 16,21-1-16,-1-21 0,-20 21 0,21-21 15,0 0-15,0 0 16,-1 0-16,22-21 47,0 0-31,22-1-16,-1 22 0,21-21 0</inkml:trace>
  <inkml:trace contextRef="#ctx0" brushRef="#br0" timeOffset="31075.36">26437 3302 0,'0'0'16,"0"-21"-16,-21 0 0,0 0 0,21-1 15,0 1-15,0 0 0,0 0 16,21 21-16,0-21 0,0 21 16,0 0-16,1 0 0,20 0 15,-21 0-15,21 0 0,-20 21 16,-1 0-16,21 0 0,-21 0 0,0 22 16,1-22-16,-22 21 0,0 1 15,0-22-15,0 21 0,0 0 0,0-20 16,-22 20-16,1-21 0,0 0 15,0 0-15,0 1 0,0-1 0,-1 0 16,1-21-16,0 21 0,0-21 16,21-21-1,0 0 1,0 0-16,0-22 0,0 22 16,21-21-16,0-1 0,0 1 0,1 0 0,-1-1 15,0 1-15,21 0 16,-21 21-16,1-22 0,-1 22 0,0 0 15,0 21-15,0-21 0,0 21 0,1 0 16,-1 0-16,0 0 16,0 0-16,0 0 15,0 0-15,1 21 16,-22 0-16,0 0 16</inkml:trace>
  <inkml:trace contextRef="#ctx0" brushRef="#br0" timeOffset="31366.88">27157 3175 0,'0'21'16,"0"0"-1,-21 1-15,21-1 0,0 0 16,0 0-16,-22 0 0,1 22 0,21-22 15,0 0-15,-21 0 0,0 21 16,21-20-16,-21-1 0,21 0 0,0 0 16,-21 0-16,21 0 15,0-42 32,0 0-47,0 0 16,0 0-16,21-22 0,-21 22 15</inkml:trace>
  <inkml:trace contextRef="#ctx0" brushRef="#br0" timeOffset="31614.74">27093 3027 0,'0'0'0,"-21"0"0,21-21 78,0 0-63,0 42 32,0 0-31,0 0-1</inkml:trace>
  <inkml:trace contextRef="#ctx0" brushRef="#br0" timeOffset="32935.06">27347 3302 0,'0'0'0,"0"-21"0,-21 0 0,21 0 16,0-1-16,0 1 16,0 0-16,0 0 0,21 21 15,0-21-15,1 21 16,-1 0-16,0 0 0,0 0 16,0 0-16,0 0 0,1 21 15,-22 0-15,21 0 0,0 0 16,-21 22-16,0-22 0,0 21 15,0-21-15,0 22 0,0-22 0,0 21 16,0-21-16,0 22 0,-21-22 16,21 0-16,-21 0 0,21 0 0,-22 1 15,22-1-15,0-42 47,22-1-47,-1 22 16,0-42-16,0 21 0,0 0 0,0-22 15,22 1-15,-22 0 0,0-1 16,0 1-16,22 0 0,-22-1 0,0 22 16,0 0-16,-21-21 0,21 21 15,-21-1-15,-21 44 32,21-1-17,-21 0-15,0 0 0,21 0 0,0 22 16,-21-22-16,-1 21 15,1-21-15,21 22 0,0-22 0,0 21 16,-21-21-16,21 22 0,0-22 16,0 0-16,0 0 0,0 0 0,0 0 15,0 1-15,21-1 0,0-21 16,1 0-16,-1 21 0,21-21 16,-21 0-16,22 0 0,-22 0 0,21 0 15,-21 0-15,22 0 0,-22-21 16,21 21-16,-21-21 0,22-1 0,-22 1 15,0 0-15,0 0 0,0-21 16,0-1-16,-21 22 0,0-21 0,22-1 16,-22 22-16,0-21 15,0 21-15,0 0 0,0-1 0,0 1 16,-22 21 0,1 0-16,0 21 0,0-21 15,0 22-15,21-1 0,-21 0 16,-1 0-16,1 21 0,21-20 0,0-1 15,0 21-15,-21-21 0,21 0 0,0 1 16,0 20-16,0-21 0,0 0 16,0 0-16,0 1 0,0-1 15,0 0-15,21-21 0,-21 21 16,21-21-16,1 0 0,-1 0 0,0 0 16,0 0-16,0 0 15,0 0-15,1 0 0,-1 0 0,21 0 16,-21 0-16,0-21 0,1 0 0,20 0 15,-21-1-15,0 1 0,0-21 16,1 21-16,-1-22 0,0 1 0,-21 21 16,0-21-16,0 20 0,0-20 15,0 21-15,0 0 0,-21 21 32,0 0-32,21 21 15,-22 0-15,22 0 16,0 0-16,22-21 31,-1 0-31,0 0 16,0 0-16,0 0 0,0-21 15,1 0-15,-1 21 0,0-21 0,0 0 16,0 0-16,0-1 16,1 1-16,-1 21 0,-21-21 15,0 42 16,-21 0-31,-1 1 0,1-1 0,0 0 16,0 21-16,21-21 0,0 1 16,-21 20-16,0-21 0,21 21 15,-22-20-15,22 20 0,0-21 16,0 0-16,0 0 0,0 1 0,0-1 16,0 0-16,0 0 0,0 0 15,0 0-15,22-21 16,-1 0-16,0 0 0,0 0 15,0 0-15,0 0 16,1-21-16,-22 0 0,21 21 16,0-21-16,0 0 15,0 0-15,0-1 0,-21 1 16,22 0-16,-1 0 0</inkml:trace>
  <inkml:trace contextRef="#ctx0" brushRef="#br0" timeOffset="33627.01">29697 2942 0,'0'-21'0,"21"21"0,0 0 15,-21-21-15,21 21 0,0-21 16,1 0-16,-1-1 15,-21 1-15,0 0 16,-21 21 15,-1 0-31,1 0 0,0 0 0,0 21 16,0 0-16,0 1 16,-1-1-16,-20 21 0,21-21 0,0 22 0,0-1 15,-1 0-15,1 1 16,0 20-16,0-21 0,0 22 0,0-22 15,-1 22-15,22-22 0,0 22 16,0-22-16,0 0 0,0 1 0,0-22 16,0 21-16,22-21 0,-1 22 15,0-22-15,0 0 0,0 0 0,0 0 16,1 0-16,-1-21 0,0 22 16,0-22-16,0 0 0,0 0 0,1 0 15,-1 0-15,0 0 16,0-22-16,0 1 0,0 0 15,1 0-15,-1-21 0,0 20 0</inkml:trace>
  <inkml:trace contextRef="#ctx0" brushRef="#br0" timeOffset="34063.75">30247 2921 0,'0'0'0,"21"0"0,0-42 16,1 42 0,-1 0-16,0 0 0,0 0 15,0 0-15,0 0 0,1 0 16,-1 0-16,0 21 0,0 0 0,0 0 16,0 0-16,1 1 0,-1-1 15,-21 21-15,21-21 0,-21 22 0,21-1 16,-21 0-16,0 1 0,0-1 15,0 0-15,0 1 0,0-1 0,0 0 16,0 1-16,-21-1 0,0-21 16,0 21-16,-1-20 0,1 20 0,0-21 15,-21 0-15,21 0 0,-1 1 16,-20-1-16,21-21 0,0 21 16,0 0-16,-1-21 0,22 21 15,-21-21-15,0 0 16,21-21 31,21 21-47,0-21 0,1 0 15,-1 21-15,0-21 0,0-1 0,0 1 16,0 0-16</inkml:trace>
  <inkml:trace contextRef="#ctx0" brushRef="#br0" timeOffset="34502.5">31559 3112 0,'-21'0'15,"0"0"1,42 0 46,0 0-62,-21-22 32,0 1-32,-21 0 15,0 21-15,0 0 16,0 0-16,0 0 15,-1 0-15,1 21 16,21 0-16,0 1 16,0-1-1,21-21 17,1 0-17,-1 0-15,0 0 31,-21 21-31</inkml:trace>
  <inkml:trace contextRef="#ctx0" brushRef="#br0" timeOffset="35222.89">31538 3598 0,'-63'22'15,"63"-1"1,-21-21-16,-1 0 16,44 0 15,-1 0-15,0 0-16,0 0 15,-21 21 1,0 0-1,0 0-15,-21-21 0,0 0 16,21 21-16,-21-21 16,-1 0-16,22 22 0,-21-22 15,0 0 1,0 0-16,21-22 16,0 1-1,0 0-15,0 0 0,0 0 16,21 21-1,0 0-15,0 0 16,1 0-16,-1 0 16,-21 21-16,0 0 15,0 0-15,0 0 16,0 1-16,-21-22 16,-1 21-16,1-21 15,0 0-15,21 21 16,-21-21-16,0 0 15,0 0-15,21-21 16,0 0 0,0-1-16,0 1 15,0 0-15,0 0 16,21 21-16,0-21 0,0 21 16,0 0-16,0 0 15,1 0-15,-1 0 16,0 0-16,0 21 0,-21 0 15,0 0-15,21-21 0,-21 21 0,0 22 16,0-22-16,0 0 0,0 0 16,-21 22-16,-21-22 0,21 21 0,-43-21 15,22 22-15,-22-22 0,1 21 16,20-21-16,-20 0 0,-1 1 0,22-1 16,0 0-16,21-21 0,-1 0 15,1 0-15</inkml:trace>
  <inkml:trace contextRef="#ctx0" brushRef="#br0" timeOffset="36082.26">31517 3048 0,'0'21'0,"-21"-21"31,21 21-31,-21-21 16,21-21 78,0 0-79,-21 21 17,-1 0-32,22 21 15,-21-21-15,0 21 0,0 1 0,21-1 16,0 0-16,0 0 15,0 0-15,0 0 16,21-21 0,0 0-16,0 0 0,1 0 15,-1 0-15,0 0 0,-21-21 16,21 21-16,-21-21 0,21 0 16,-21 0-16,0 0 15,0-1-15,0 1 16,-21 21-1,0 0-15,0 0 16,0 21-16,-1-21 16,1 22-16,21-1 15,0 0 1,0 0 0</inkml:trace>
  <inkml:trace contextRef="#ctx0" brushRef="#br0" timeOffset="53595.13">0 12806 0,'0'-21'140</inkml:trace>
  <inkml:trace contextRef="#ctx0" brushRef="#br0" timeOffset="55343.61">5927 6604 0,'0'0'0,"-22"0"0,1 0 31,0 0-31,0 21 47,0-21-31,0 0-16,21 21 0,-22-21 0,1 0 15,-21 0-15,21-21 0</inkml:trace>
  <inkml:trace contextRef="#ctx0" brushRef="#br1" timeOffset="67695.25">20976 4128 0,'-21'0'16,"0"0"-16,0 0 15,-1 0 1,1 0-16,0 0 16,42 0 46,0 0-62,1 0 16,-22 21-16,21-21 0,0 0 15,0 0-15,0 0 0,0 0 0,1 0 16,-1 0-16,0 0 0,0 0 16,21 0-16,-20 0 0,20 0 0,-21 0 15,21 0-15,-20 0 0,20 0 16,0 0-16,-21 0 0,22 0 0,-1 0 16,-21 0-16,22 0 0,-22 0 15,21 0-15,0 0 0,-20 0 0,20 0 16,-21 0-16,21 0 0,-20 0 15,20 0-15,-21 0 0,0 0 16,22 0-16,-22 0 0,0 0 0,0 0 16,21 0-16,-20 0 0,-1 0 15,21 0-15,-21 0 0,22 0 0,-1 0 16,-21 0-16,21 0 0,1 0 16,-22 0-16,21 0 0,1 0 0,-1 0 15,-21 0-15,21 0 0,1 0 16,-22 0-16,21 0 0,1 0 0,-1 0 15,-21 0-15,21 0 0,-20 0 16,20 0-16,-21 0 0,21 0 16,-20 0-16,20 0 0,-21 0 0,0 0 15,0 0-15,22 0 0,-22 0 16,0 0-16,0 0 0,0 0 0,1 0 16,-1 0-16,0 0 0,21 0 15,-21 0-15,1 0 0,-1 0 0,0 0 16,0 0-16,0 0 0,0 0 15,22 0-15,-22 0 0,21 0 0,-21 0 16,22 0-16,-1 0 0,0 0 16,1 0-16,-1 0 0,0 0 0,1 0 15,20 0-15,-20 0 0,-1 0 16,0 0-16,1 0 0,-1 0 16,0 0-16,1 21 0,-1-21 0,-21 0 15,21 0-15,1 0 0,-22 0 16,21 0-16,-21 0 0,22 0 0,-22 0 15,21 0-15,1 0 0,-22 0 16,21 0-16,-21 0 0,22 0 0,-1 0 16,-21 0-16,21 0 0,1 0 15,-22 0-15,21 0 0,-21 0 0,22 0 16,-22 0-16,21 0 0,-21 0 0,22 0 16,-22 0-16,21 0 0,1 0 15,-22 0-15,21 0 0,-21 0 0,22 0 16,-22 0-16,21 0 0,0 0 15,-20 0-15,20 0 0,-21 0 16,21 0-16,-20 0 0,20 0 16,-21 0-16,21 0 0,-20 0 0,20 0 15,-21 0-15,21 0 0,-20 0 16,20 0-16,-21 0 0,21 0 0,-20 0 16,20 0-16,-21 0 0,21 0 0,-20 0 15,20-21-15,-21 21 0,21 0 16,-20 0-16,20 0 0,-21 0 0,21 0 15,-20 0-15,20 0 0,-21 0 16,21 0-16,-20 0 0,20 0 0,0 0 16,-21 0-16,22 0 0,-1 0 15,-21 0-15,22 0 0,-1 0 16,-21 0-16,21 0 0,1 0 0,-1 0 16,0 0-16,1 0 0,-22 0 15,21 0-15,1 0 0,-1 0 0,-21 0 16,21 0-16,1 0 0,-22 0 15,0 0-15,21 0 0,-20 0 0,20 0 16,-21 0-16,0 0 0,0 0 16,22 0-16,-22 0 0,0 0 0,0 0 15,22 0-15,-22 0 0,0 0 16,21-21-16,-21 21 0,22 0 0,-22 0 16,0 0-16,21 0 15,-20 0-15,20 0 0,0 0 0,-21 0 16,22 0-16,-22 0 0,21 0 0,1 0 15,-22 0-15,21 0 0,-21 0 16,22 0-16,-22 0 0,21 0 0,-21 0 16,22 0-16,-1 0 0,-21 0 15,21 0-15,-20 0 0,20 0 0,-21 0 16,21 0-16,-20 0 0,-1 0 16,21 0-16,-21 0 0,22 0 0,-22 0 15,21 0-15,0 0 0,-20 0 16,20 0-16,-21 0 0,21 0 0,-20 0 15,20 0-15,0 0 16,-21 0-16,22 0 0,-22 0 0,21 0 16,-21 0-16,1 0 0,20 0 15,-21 0-15,0 0 0,22 0 0,-22 0 16,0 0-16,21 0 0,-21 0 16,1 0-16,20 0 0,-21 0 0,0 0 15,22 0-15,-22 0 0,0 0 16,21 0-16,-21 0 0,1 0 0,20 0 15,-21 0-15,0 0 0,0 0 16,22 0-16,-22 0 0,0 0 0,21 0 16,-20 0-16,-1 0 15,0 0-15,21 0 0,-21 0 0,1 0 16,-1 0-16,0 0 0,0 0 16,21 0-16,-20 0 0,-1 0 0,0 0 15,0 0-15,0 0 0,0 0 16,1 0-16,-1 0 0,0 0 0,0 0 15,0 0-15,0 0 0,1-22 16,-1 22-16,0 0 0,0 0 0,0 0 16,0 0-16,1 0 0,-1 0 15,0 0-15,0 0 0,0 0 0,0 0 16,1 0-16,-1 0 16,0 0-16,0 0 0,21 0 15,-20 0-15,-1 0 0,0 0 16,0 0-16,21 0 0,-20 0 0,-1 0 15,0 0-15,0 0 0,0 0 16,22 0-16,-22 0 0,0 0 16,0 0-16,0 0 0,0 0 15,1 0-15,-1 0 16,0 0-16,0 0 0,0 0 16,-21-21-16,21 21 0,1 0 15,-1 0-15,0 0 16,-21-21-1,-21 21 17,0 0-32,-1 0 15,1 0-15,0 0 0,0 0 0,0-21 16,0 21-16,-1 0 0,1 0 16</inkml:trace>
  <inkml:trace contextRef="#ctx0" brushRef="#br1" timeOffset="70759.74">21167 5080 0,'0'0'0,"0"-21"15,0 0-15,0 0 16,-22 21-16,22-22 0,-21 22 16,0-21-1,0 21-15,0 0 16,0 0-16,-1 0 0,1 0 16,0 21-16,-21 1 0,21-1 15,-1 0-15,-20 21 0,21-21 0,-21 22 16,20-1-16,-20-21 15,21 22-15,-21-1 0,20-21 0,1 21 16,0 1-16,0-1 0,21 0 16,0-20-16,0 20 0,0 0 0,0-21 15,0 22-15,21-22 0,0 0 16,0 0-16,1 0 0,-1 1 0,21-1 16,-21-21-16,0 0 0,1 21 0,-1-21 15,21 0-15,-21 0 0,22 0 16,-22-21-16,0 21 0,21-21 0,-21-1 15,1 1-15,-1 0 0</inkml:trace>
  <inkml:trace contextRef="#ctx0" brushRef="#br1" timeOffset="71207.48">21399 5334 0,'0'0'16,"0"-21"-16,-21 21 31,0 0-31,21 21 16,-21-21-16,0 21 0,21 0 0,-21 1 15,-1-1-15,22 0 0,-21 21 16,21-21-16,-21 1 0,21-1 16,0 21-16,0-21 0,0 0 0,0 1 15,0 20-15,0-21 0,21 0 16,-21 0-16,21-21 0,1 22 15,-1-22-15,0 0 0,0 0 16,0 0-16,22 0 0,-22 0 0,0 0 16,0 0-16,0-22 0,22 1 15,-22 21-15,0-21 0,0 0 0,0-21 16,0 20-16,-21 1 0,22-21 0,-22 21 16,0 0-16,0-22 0,0 22 15,0-21-15,-22 21 0,1-1 0,21 1 16,-21 0-16,0 0 15,0 21-15,0 0 0,-1 0 16,1 0-16,0 0 0,0 0 0,21 21 16,-21 0-16,0 0 0,-1-21 15,1 22-15,0-1 0,0 0 0,21 0 16,21-21 0</inkml:trace>
  <inkml:trace contextRef="#ctx0" brushRef="#br1" timeOffset="71743.19">21950 5376 0,'-21'0'31,"21"22"-31,0-1 0,0 0 16,0 0-16,0 0 16,0 0-16,-22 1 0,22-1 0,0 0 15,0 0-15,-21 21 0,21-20 16,0-1-16,-21-21 0,21 21 0,0 0 16,0 0-16,0 0 15,-21-21 1,0 0-1,21-21-15,0 0 16,0 0-16,0-21 0,0 20 16,0 1-16,0 0 0,0-21 0,0 21 15,0-1-15,21 1 0,0-21 16,0 21-16,0 0 0,1-1 0,20 1 16,-21 21-16,21-21 0,-20 21 15,-1 0-15,21 0 0,-21 0 0,0 0 16,1 0-16,20 21 0,-21 0 0,0-21 15,-21 22-15,0 20 16,0-21-16,0 0 0,0 0 0,0 22 16,0-22-16,-21 0 0,21 21 15,-21-20-15,0-1 0,21 0 16,-21 0-16,-1-21 0,22 21 16,-21-21-16,21-21 15,0 0 1,0 0-16,21 0 15</inkml:trace>
  <inkml:trace contextRef="#ctx0" brushRef="#br1" timeOffset="72291.22">22839 5482 0,'0'-21'16,"21"0"-16,-21 0 0,21 0 0,-21-1 16,0 1-16,21 0 0,0 0 15,-21 0-15,0 0 16,-21 21 0,-21 0-1,21 0-15,-22 21 0,22-21 0,-21 21 16,0 0-16,-1 0 0,22 0 15,-21-21-15,21 22 0,-22-1 0,22-21 16,0 21-16,21 0 0,0 0 16,0 0-16,0 1 15,21-22-15,0 0 0,22 21 16,-22-21-16,0 0 0,21 0 16,-21 21-16,1 0 0,20-21 0,-21 0 15,0 21-15,22-21 0,-22 0 0,0 21 16,0-21-16,0 22 0,-21-1 15,21 0-15,-21 0 16,0 0 0,0 0-16,-21-21 0,0 22 0,0-1 15,0-21-15,-22 21 0,22-21 0,-21 0 16,21 21-16,-22-21 0,22 0 16,-21 0-16,21 0 0,0 0 0,-1 0 15,1 0-15,-21 0 0,21-21 16,0 21-16,-1 0 0,22-21 15,-21 0-15,21-1 16,0 1-16,0 0 16,0 0-16,21 21 0,1-21 15</inkml:trace>
  <inkml:trace contextRef="#ctx0" brushRef="#br1" timeOffset="72799.44">23431 4805 0,'0'0'0,"0"-21"0,0 0 0,0-1 16,0 1-16,0 0 0,0 0 15,0 42 16,0 0-31,-21 0 0,21 1 16,0 20-16,0 0 0,0 1 0,-21 20 16,21-21-16,-21 22 0,21-1 15,-21-20-15,21 20 0,0-20 0,-21 20 16,-1-21-16,22 1 0,0-1 16,0 0-16,0 1 0,0-1 0,0 0 15,0-20-15,0-1 0,0 0 16,0 0-16,0 0 0,0 0 0,22 1 15,-1-22 1,0-22 0,-21 1-1,0 0-15,0 0 0</inkml:trace>
  <inkml:trace contextRef="#ctx0" brushRef="#br1" timeOffset="73039.17">23156 5440 0,'0'-21'31,"21"21"-15,1 0-16,-1 0 0,0 0 0,0-21 15,0 21-15,22 0 16,-22 0-16,0 0 0,0-22 0,21 22 15,-20 0-15,-1 0 0,21 0 16,-21 0-16,0-21 0,1 21 0,-1 0 16,0 0-16,0 0 15</inkml:trace>
  <inkml:trace contextRef="#ctx0" brushRef="#br1" timeOffset="73534.81">23728 5419 0,'-21'0'0,"42"0"0,-64 0 0,22 0 16,0-21-16,21-1 0,0 1 16,0 0-1,0 0-15,21 21 16,0 0-16,1 0 0,-1 0 15,0 0-15,21 0 0,-21 0 0,1 0 16,-1 0-16,21 0 0,-21 21 16,0 0-16,1 0 0,-1 1 0,0-22 15,0 21-15,-21 21 0,21-21 16,-21 0-16,0 1 0,0-1 16,0 0-16,0 0 0,0 0 0,0 0 15,0 1-15,0-1 0,-21-21 0,0 21 16,0-21-16,21 21 15,-21-21-15,-1-21 16,22 0 0,0 0-16,0-1 0,0 1 15,0-21-15,0 21 0,0-22 0,0 22 16,22-21-16,-1 21 16,0 0-16,0-1 0,-21 1 0,21 0 15,0 0-15,1 21 0,-1 0 16,-21-21-16,21 21 0,0 0 15,-21 21 17</inkml:trace>
  <inkml:trace contextRef="#ctx0" brushRef="#br1" timeOffset="73995.07">24447 5334 0,'0'0'0,"0"-21"0,0 0 15,0 0 1,-21 21 0,0 0-1,21 21 1,0 0-16,0 0 15,-21 0-15,21 0 0,0 22 0,0-22 16,0 0-16,0 0 0,0 22 0,0-22 16,0 21-16,0-21 0,0 0 15,0 1-15,0-1 0,21 0 16,-21 0-16,21 0 0,0-21 16,1 0-16,-1 21 0,0-21 0,0 0 15,0 0-15,0 0 0,1-21 0,-1 21 16,0-21-16,0 0 0,0 0 15,22 0-15,-43-22 0,21 22 0,0-21 16,0 21-16,-21-22 0,21 22 16,-21-21-16,0 21 0,0-22 0,0 22 15,0 0-15,0 0 0,0 0 16,0 42 31,0 0-32</inkml:trace>
  <inkml:trace contextRef="#ctx0" brushRef="#br1" timeOffset="74338.94">25252 5249 0,'0'0'16,"0"-21"-16,-21 21 0,-1 0 16,1 0-16,0 0 15,0 0-15,0 21 0,0-21 16,-1 22-16,22-1 0,-21 0 16,0 0-16,0 0 0,21 0 0,-21 1 15,21 20-15,0-21 0,0 0 0,0 0 16,0 1-16,0 20 0,0-21 15,0 0-15,0 0 0,0 1 0,0-1 16,21-21-16,0 21 0,0 0 16,0-21-16,1 0 0,-1 0 15,0 0-15,0 0 0,0 0 16,0 0-16,1-21 0,-1 21 16,0-21-16,0 0 0,0-1 0,0 1 15,1-21-15</inkml:trace>
  <inkml:trace contextRef="#ctx0" brushRef="#br1" timeOffset="74691.77">25675 4805 0,'0'0'0,"-21"-21"0,21 0 15,0-1-15,-21 22 16,21-21-16,-21 21 15,-1 0-15,22 21 16,0 1-16,0 20 16,-21-21-16,21 21 0,0-20 0,0 20 15,-21 0-15,21 22 0,0-22 0,-21 0 16,21 1-16,0-1 0,0 0 16,-21 1-16,0-1 0,21-21 0,-22 22 15,22-1-15,0-21 16,0 21-16,-21-20 0,21-1 0,0 0 15,0 0-15,0 0 0,0 0 0,0 1 16,21-22 15,1 0-31,-1-22 0,-21 1 16,21 0-16,0 0 0</inkml:trace>
  <inkml:trace contextRef="#ctx0" brushRef="#br1" timeOffset="75167">25802 5292 0,'0'21'16,"0"0"0,0 0-16,-21 0 15,21 1-15,-21-22 0,21 21 0,0 0 16,0 0-16,-21 0 0,21 0 15,-22 1-15,22-1 0,0 0 16,0 0-16,0 0 0,0 0 16,22-21-16,-1 0 15,0 0-15,0 0 0,0 0 0,0 0 16,1 0-16,20 0 0,-21 0 16,21 0-16,-20-21 0,-1 0 15,0 21-15,0-21 0,0 0 0,0 0 16,1-22-16,-1 22 0,-21 0 0,0-21 15,0 20-15,0-20 0,0 21 16,0 0-16,0 0 0,0-1 0,-21 1 16,-1 21-16,1 0 0,0 0 15,-21 0-15,21 0 0,-1 0 0,1 0 16,0 21-16,-21-21 0,21 22 0,-1-1 16,1 0-16,0-21 0,0 21 15,0 0-15,21 0 0,0 1 16,21-22 15,0 0-15,0 0-16,0 0 0,1 0 15,-1 0-15</inkml:trace>
  <inkml:trace contextRef="#ctx0" brushRef="#br1" timeOffset="75702.46">26522 5334 0,'-21'-21'16,"21"0"-16,-22 0 16,22-1-16,0 1 31,22 21-31,-1 0 15,0 0-15,0 0 0,0 0 16,0 0-16,1 21 0,-1 1 16,0-1-16,0 0 0,-21 0 15,0 0-15,0 0 0,0 1 0,0-1 16,0 0-16,0 0 0,0 0 16,0 0-16,0 1 0,0-1 15,-21 0-15,0 0 0,21 0 16,-21 0-16,21 1 0,-22-1 15,22 0-15,-21-21 0,0 0 16,21-21 15,0 0-31,0-1 0,0 1 16,0 0-16,0 0 0,21 0 0,0-22 16,1 22-16,-1-21 0,0 21 0,0-22 15,0 22-15,0-21 0,1 21 16,-1 0-16,21-1 0,-21 1 15,0 0-15,1 21 0,-22-21 0,21 21 16,0 0-16,0 0 0,0 0 16,-42 0 31</inkml:trace>
  <inkml:trace contextRef="#ctx0" brushRef="#br1" timeOffset="76122.77">25527 4826 0,'0'0'0,"-21"0"0,-43 0 16,85 0 15,1 0-31,20 0 16,0 0-16,1 0 0,-1 0 15,21-21-15,1 21 0,-1 0 0,1 0 16,-1-21-16,1 21 0,-1 0 16,-20 0-16,20-21 0,-20 21 0,-1 0 15,-21 0-15,0 0 0,0 0 16,1 0-16,-1 0 0,-42 0 47,-1 0-47,1 0 0,0 0 15,0 0-15</inkml:trace>
  <inkml:trace contextRef="#ctx0" brushRef="#br1" timeOffset="77272.13">16891 4106 0,'-21'0'0,"0"0"16,21-21 47,21 21-32,0 0-31,0 0 0,0 0 15,0 0-15,1 0 0,-1 0 16,0 21-16,21-21 0,1 0 0,-1 0 16,0 0-16,1 0 0,20 0 15,1 0-15,-1 0 0,22 0 0,-22 0 16,1 0-16,20 0 0,-20 0 16,21 0-16,-22 22 0,22-22 0,-1 0 15,1 0-15,-21 0 0,20 0 16,1 0-16,-22 0 0,22 0 0,-21 0 15,-1 0-15,22 0 0,-22 0 16,1 0-16,-1 0 0,-20 0 16,20 0-16,-21 0 0,22 0 0,-22 0 15,1 0-15,-22 0 0,0 0 16,21 0-16,-21 0 0,1 0 16,-44 0 30,1 0-30</inkml:trace>
  <inkml:trace contextRef="#ctx0" brushRef="#br1" timeOffset="78407.5">17060 4932 0,'0'0'0,"0"-42"15,0 20-15,0 1 16,0 0-16,0 0 0,21 0 16,-21 0-16,0-1 15,0 44 17,0-1-32,0 0 0,0 0 0,0 21 15,0 1-15,-21-1 0,21 0 16,0 22-16,-21-22 0,0 22 0,0-22 15,21 0-15,-21 1 0,21 20 0,0-20 16,-22-1-16,22 0 0,-21 1 16,21-1-16,-21-21 0,21 21 0,0-20 15,0 20-15,0-21 0,-21 0 16,21 0-16,0 1 0,0-1 16,-21-21-16,21-21 31,0-1-31,-21 1 15,21 0-15,0 0 0,0-21 16,0 20-16,0-20 0,0 21 0,0-21 16,21 20-16,-21-20 0,21 21 15,0-21-15,0 20 0,22-20 0,-22 21 16,0 0-16,21 0 0,-21-1 16,22 1-16,-22 21 0,21-21 0,-21 21 15,1 0-15,-1 0 0,0 0 0,0 0 16,0 21-16,-21 0 15,0 1-15,0-1 0,0 0 16,-21 0-16,0 0 0,0 0 16,0-21-16,-22 22 0,1-1 0,0 0 15,20 0-15,-20 0 0,21-21 0,-21 0 16,20 0-16,-20 0 0,21 0 16,0 0-16,0 0 0,-1 0 0,1 0 31,42 0-16,1 21 1,-1 1-16,0-22 16,-21 21-16,21 0 0,0 0 15,0 0-15,1 0 0,-22 1 16,21-1-16,0 0 0,0-21 0,-21 21 16,21 0-16,0 0 0,-21 1 15,22-22-15,-22 21 0,21-21 16,-21 21-16,21-21 0,0 0 15,0 0-15,0 0 16,-21-21-16,22 21 0,-22-21 0,21-1 16,0 1-16,0 0 0</inkml:trace>
  <inkml:trace contextRef="#ctx0" brushRef="#br1" timeOffset="78795.78">17420 5588 0,'0'21'16,"21"-21"15,0 0-15,1 0-16,-1-21 0,0 0 16,0 21-16,0-21 0,0 0 15,1 21-15,-1-22 0,-21 1 0,0 0 16,0 0-1,-21 21 1,-1 0-16,1 0 16,0 0-16,21 21 0,-21-21 15,0 21-15,0 0 0,-1 1 0,22-1 16,-21 0-16,21 0 0,0 21 16,0-20-16,0-1 0,0 0 15,0 0-15,0 0 0,21 0 16,1 1-16,-1-1 15,0-21-15,0 0 0,0 0 16,0 0-16,1 0 16,-1-21-16,0-1 15,0 1-15,0 0 0</inkml:trace>
  <inkml:trace contextRef="#ctx0" brushRef="#br1" timeOffset="79491.64">17949 5419 0,'0'0'16,"0"-21"-16,0 42 31,-21-21-15,21 21-16,-21 0 16,21 0-16,0 0 0,0 1 0,0-1 15,0 0-15,0 0 0,0 0 0,0 0 16,0 1-16,0-1 0,0 0 15,0 0-15,21-21 16,0 0 0,0 0-16,1 0 0,-1-21 15,0 21-15,0-21 0,0 0 0,22-1 16,-22 1-16,0 0 0,0 0 16,0 0-16,0 0 0,1-1 0,-1 1 15,-21 0-15,21 0 16,-21 0-16,21 21 0,-21-21 15,0 42 32,-21 0-47,21 0 16,-21 0-16,21 0 0,0 22 16,0-22-16,-21 21 0,21 1 0,0-22 15,0 21-15,0 0 0,0 1 16,0-1-16,0 0 0,0 1 0,0-1 15,0 0-15,21 1 0,-21-1 0,0 22 16,0-22-16,21 0 0,-21 22 16,0-22-16,0 0 0,0 22 15,0-22-15,0 1 0,0-1 0,0 0 16,-21-21-16,21 22 0,-21-22 16,-1 0-16,1 0 0,21 0 0,-21 1 15,0-22-15,-21 21 0,20-21 0,1 0 16,-21 0-16,0 0 0,-1 0 0,1 0 15,0 0-15,-1 0 0,1 0 16,0 0-16,-1-21 0,1-1 0,0 1 16,20 0-16,-20 0 0,21-21 0,0 20 15,0-20-15,-1 21 0,22-21 16,0-1-16,0 22 0,0-21 16,0-1-16,0 22 0,22-21 0,-1 21 15,0-22-15,0 22 0,0-21 16,0 21-16,1-22 0,-1 1 0</inkml:trace>
  <inkml:trace contextRef="#ctx0" brushRef="#br1" timeOffset="80208.57">18394 5376 0,'0'-21'16,"0"42"31,0 1-47,-21-1 15,21 0-15,0 0 0,-22 0 16,22 0-16,-21 1 0,21-1 16,0 0-16,0 0 0,0 0 15,0 0-15,0 1 16,0-1-16,21-42 31,1-1-15,-22 1-16,21 0 0,0 0 0,-21 0 15,21 0-15,0-1 16,-21 1-16,21 0 0,1 21 16,-22-21-16,21 21 15,-21 21 1,0 0-16,0 0 16,0 1-16,0-1 15,0 0-15,0 0 0,0 0 16,21-21-16,-21 21 0,0 1 0,0-1 15,21-21-15,-21 21 0,21-21 16,0 0-16,1 0 0,-1 0 16,0 0-16,0 0 15,-21-21-15,21 21 0,0-21 0,-21-1 16,0 1-16,22 0 0,-22 0 0,0 0 16,0 0-16,0-22 0,0 22 15,0 0-15,0 0 0,0 0 0,-22-1 16,22 1-1,-21 21-15,0 0 0,0 0 16,21 21 0,-21-21-16,21 22 15,0-1-15,0 0 16,21-21 0,0 0-16</inkml:trace>
  <inkml:trace contextRef="#ctx0" brushRef="#br1" timeOffset="80643.37">18923 5313 0,'0'21'16,"0"0"-16,-21-21 0,21 21 15,-21 1-15,21-1 0,-22-21 16,22 21-16,0 0 0,0 0 0,-21 0 16,21 1-16,0-1 0,0 0 0,0 0 15,0 0-15,0 0 0,0 1 16,0-1-16,0 0 0,21-21 16,1 0-1,-1 0-15,0 0 0,0 0 16,0 0-16,0-21 0,-21 0 15,22-1-15,-1 1 0,-21 0 16,0 0-16,0 0 0,0 0 0,0-1 16,0 1-16,0 0 0,0 0 15,0 0-15,0 0 0,-21-1 0,-1 1 16,1 0-16,0 21 16,0 0-16,0 0 15,21 21-15,0 0 16,0 1-16,0-1 15,0 0-15,0 0 16,21-21-16</inkml:trace>
  <inkml:trace contextRef="#ctx0" brushRef="#br1" timeOffset="81054.59">19156 5376 0,'21'0'47,"-21"22"-47,0-1 15,21-21-15,-21 21 0,21 0 0,-21 0 16,21-21-16,-21 21 0,0 1 15,0-1-15,0 0 0,0 0 0,0 0 16,0 0-16,0 1 16,0-1-16,0 0 0,-21-21 15,21 21-15,-21-21 16,21-21 0,0 0-16,0 0 15,0-1-15,0 1 0,0 0 0,0 0 16,21 0-16,-21 0 0,21-22 15,-21 22-15,0 0 0,0 0 0,22 21 16,-1-21-16,0 21 16,-21-22-16,21 22 0,0 0 0,0 0 15,1 0-15</inkml:trace>
  <inkml:trace contextRef="#ctx0" brushRef="#br1" timeOffset="81806.28">19748 5461 0,'0'-21'16,"0"0"0,-21 21 15,0 0-31,0 0 16,0 0-16,0 0 15,-1 21-15,1 0 0,0 0 16,0-21-16,0 21 0,21 1 0,0-1 15,-21 0-15,-1 0 0,22 0 16,0 0-16,0 1 0,0-1 16,0 0-16,0 0 15,22-21 1,-1 0-16,-21 21 0,21-21 0,0 0 16,0 0-16,0 0 15,1-21-15,-1 21 0,0-21 16,0 0-16,-21 0 0,21-1 0,0 1 15,-21-21-15,22 21 0,-22-22 16,21 22-16,-21-21 0,0 0 0,21-1 16,-21 1-16,21 0 0,-21-1 15,21 1-15,-21 0 0,0-1 0,0 1 16,0 21-16,0-22 0,0 22 0,0 0 16,0 0-16,0 0 15,0 42 1,0 0-1,0 0-15,0 0 0,0 1 16,-21 20-16,21-21 0,0 21 16,-21-20-16,21 20 0,0 0 0,0-21 15,0 22-15,0-22 0,0 21 0,0-21 16,0 22-16,0-22 0,0 0 16,0 21-16,0-20 0,0-1 0,0 0 15,0 0-15,21 0 16,0 0-16,0-21 0,-21 22 15,22-22-15,-1 0 0,0 0 16,0 0 0,-21-22-1,0 1-15</inkml:trace>
  <inkml:trace contextRef="#ctx0" brushRef="#br1" timeOffset="81975.21">19960 5652 0,'0'21'15,"-21"-21"-15,21 21 16,-21-21 0,0 0-1</inkml:trace>
  <inkml:trace contextRef="#ctx0" brushRef="#br1" timeOffset="83698.96">15790 4001 0,'-21'0'0,"0"0"31,0 0 0,0 0-15,-1 0-16,1 0 15,0 0-15,0 0 16,42 0 46,0 0-46,0 0-16,1 0 0,20 0 16,-21 0-16,21 0 15,-20 0-15,20 0 0,0-22 0,1 22 16,-1-21-16,0 21 0,1 0 16,-1 0-16,0 0 0,1-21 0,-1 21 15,0 0-15,-21 0 0,22 0 0,-22 0 16,0 0-16,0 0 15,-42 0 17,0 0-17,0 0 1,0 0-16,-1 0 0,1 0 0,0 0 16,0 0-16,0 0 0,0 0 0,-1 0 15,1 0-15,-21 0 16,21 0-16,0 21 0,-22-21 0,22 0 15,-21 0-15,21 0 0,-1 0 16,-20 0-16,21 21 0,0-21 0,0 0 16,-1 0-16,1 0 0,0 0 0,0 0 15,0 22-15,0-22 16,-1 0-16,44 0 62,-1 0-62,0 0 16,0 0-16,0 0 0,0 0 16,1 0-16,-1 0 0,0 0 15,0 0-15,0 0 0,0 0 0,1 0 16</inkml:trace>
  <inkml:trace contextRef="#ctx0" brushRef="#br1" timeOffset="84831.21">15663 5059 0,'0'0'0,"0"-21"16,-21 21-16,21-21 0,-21 21 16,21-22-1,-21 22 1,0 0-16,21 22 16,-22-1-16,22 0 0,0 0 15,-21 0-15,0 0 0,21 1 0,-21 20 16,0-21-16,0 21 0,21 1 15,-22-22-15,1 21 0,0-21 0,21 22 16,-21-22-16,0 21 0,0-21 0,21 22 16,-22-22-16,1 0 0,21 0 15,0 0-15,-21 1 0,21-1 0,-21-21 16,21 21-16,21-42 47,0 0-47,-21-1 15,21 1-15,-21-21 0,22 21 0,-22 0 16,21-22-16,0 22 0,0-21 16,-21 21-16,21-22 0,0 22 0,-21-21 15,22 21-15,-1-22 0,0 22 0,0 0 16,-21 0-16,21 0 0,0-1 16,-21 1-16,0 0 0,22 21 15,-22-21-15,21 21 0,0 0 31,-21 21-15,21 0-16,-21 0 0,0 1 16,0-1-16,0 21 0,0-21 0,0 22 15,0-22-15,0 21 0,0-21 16,0 22-16,0-22 0,0 0 0,0 21 16,0-21-16,0 1 0,0-1 15,0 0-15,0 0 0,0 0 0,0 0 16,0 1-16,0-1 0,0 0 15,0 0 1,0-42 31,0 0-47,0 0 16,0-1-16</inkml:trace>
  <inkml:trace contextRef="#ctx0" brushRef="#br1" timeOffset="85059.07">15325 5546 0,'21'0'16,"0"0"-16,0-21 15,0 21-15,0 0 0,22 0 16,-22-22-16,0 22 0,0-21 0,22 21 15,-22 0-15,0 0 0,0 0 16,0 0-16,0-21 0,1 21 16</inkml:trace>
  <inkml:trace contextRef="#ctx0" brushRef="#br1" timeOffset="85399.1">15854 5398 0,'0'21'16,"0"0"-1,0 0 1,21-21 15,0 0-15,-21-21-1,0 0-15,0 0 16,-21 21 0,0 0-1,0 0 16</inkml:trace>
  <inkml:trace contextRef="#ctx0" brushRef="#br1" timeOffset="85946.79">16192 5207 0,'0'21'47,"0"0"-47,0 1 16,-21-1-16,21 0 15,0 0-15,0 0 0,0 0 16,-21 1-16,21-1 0,0 0 0,0 0 16,-21 0-16,21 0 0,0 1 15,0-1-15,0 0 0,0 0 0,0 0 16,0 0-16,0 1 0,0-1 0,0 0 16,0 0-16,0 0 15,21-21 1,0 0-16,0 0 0,1 0 15,-1 0-15,0 0 0,0 0 16,0 0-16,0-21 0,1 21 16,-1-21-16,0 0 0,0 0 15,-21-1-15,21 1 0,-21 0 0,21 0 16,-21 0-16,0 0 0,0-22 16,0 22-16,0 0 0,0-21 0,0 20 15,0 1-15,0 0 0,0 0 0,0 0 16,-21 0-16,0 21 15,0-22-15,0 22 16,0 0-16,-1 0 16,1 0-1,0 0-15,0 0 32</inkml:trace>
  <inkml:trace contextRef="#ctx0" brushRef="#br1" timeOffset="87378.26">11684 4106 0,'-42'0'16,"63"0"46,0 0-62,0 0 0,0 0 0,0 0 16,1 0-16,20 0 0,-21 0 15,0 0-15,22 0 0,-1 0 0,-21 0 16,21 0-16,1 0 0,-1 0 0,0 0 16,1 0-16,-1 0 15,0 0-15,1 0 0,-1 0 0,0 0 16,22 0-16,-22 0 0,1 0 15,-1 0-15,21 0 0,-20 0 0,20 0 16,1 0-16,-22 0 0,22 0 0,-1 0 16,1 0-16,-1 0 0,1 0 15,-1 0-15,1 0 0,-1 0 0,1 0 16,-1 0-16,1 0 0,-1 0 16,1 0-16,-1 0 0,1 0 0,-1 0 15,22-21-15,-22 21 0,1 0 16,-1 0-16,1 0 0,-1 0 15,1 0-15,-1 0 0,-20 0 0,20 0 16,-21 0-16,22-21 0,-22 21 16,22 0-16,-22 0 0,0 0 0,22 0 15,-22 0-15,1 0 0,20 0 16,-21 0-16,1 0 0,20-21 0,-20 21 16,-1 0-16,0 0 0,1 0 0,-1 0 15,0 0-15,-21 0 0,22 0 16,-1 0-16,-21 0 0,22 0 0,-22 0 15,21 0-15,-21 0 0,0 0 16,1 0-16,-1 0 0,0 0 0,0 0 16,0 0-16,0 0 0,-21-21 15,22 21-15,-22-21 63</inkml:trace>
  <inkml:trace contextRef="#ctx0" brushRef="#br1" timeOffset="88223.77">11557 4995 0,'0'0'0,"0"-21"0,0 0 16,0 42 15,0 0-15,0 1-16,0 20 0,0-21 0,0 21 15,-21 1-15,21-1 0,0-21 16,0 22-16,-21-1 0,-1 0 15,1 1-15,21-1 0,-21 0 0,21-21 0,-21 22 16,21-1-16,0-21 16,-21 0-16,21 1 0,0-1 0,-21 0 15,21 0-15,0-42 32,0 0-17,0 0-15,0-1 0</inkml:trace>
  <inkml:trace contextRef="#ctx0" brushRef="#br1" timeOffset="88947.35">11430 5207 0,'0'0'15,"0"-21"-15,0 0 0,0 0 16,0-1-16,0 1 0,0 0 16,0 0-16,0 0 15,21 21-15,-21-21 0,42-1 0,-20 22 16,-1-21-16,0 0 0,21 0 16,1 0-16,-22 21 0,21-21 15,0 21-15,1 0 0,-1-22 0,0 22 16,1 0-16,-1 0 0,0 0 15,-20 22-15,-1-1 0,0 0 0,0 0 16,-21 0-16,0 0 0,0 1 16,0 20-16,0-21 0,-21 0 0,0 22 15,0-22-15,-22 0 0,22 21 16,-21-21-16,-1 1 0,1 20 0,21-21 16,-21 0-16,-1 0 0,1 1 0,21-22 15,-22 21-15,22 0 0,0-21 16,0 0-16,0 0 0,0 0 15,-1 0-15,22-21 16,0 0 0,0-1-16,22 1 0,-1 0 15,0 21-15,-21-21 0,21 21 16,0 0-16,0 0 0,1 0 16,-1 0-16,-21 21 15,21 0-15,-21 0 0,21 1 16,-21-1-16,0 0 0,0 0 0,0 0 15,0 0-15,21 1 0,-21-1 16,21 0-16,-21 0 0,22 0 0,-22 0 16,21 1-16,0-22 15,0 0-15,0 0 0,0 0 0,1 0 16,-1 0-16,0 0 0,0 0 0,0-22 16,22 22-16,-22-21 0,0 0 15,-21 0-15,21 0 0,0 0 0,-21-1 16,21 1-16,-21 0 0,0 0 15,0 0-15,0 0 0,0-1 16,0 1-16,22 21 63</inkml:trace>
  <inkml:trace contextRef="#ctx0" brushRef="#br1" timeOffset="89323.15">12636 5228 0,'-21'0'0,"42"0"0,-63 21 0,21 1 16,21-1-16,0 0 15,-21 0-15,21 0 16,0 0-16,21-21 16,0 0-1,0 0-15,0 0 16,1 0-16,-22-21 0,21 21 16,-21-21-16,21 0 15,-21 0-15,0 0 0,0-1 16,0 1-16,-21 21 0,0 0 15,-1 0 1,1 0-16,0 21 0,21 1 16,-21-1-16,21 0 15,-21 0-15,21 0 16,0 0-16</inkml:trace>
  <inkml:trace contextRef="#ctx0" brushRef="#br1" timeOffset="89726.93">13208 4953 0,'-21'-21'15,"42"42"-15,-42-63 0,21 63 47,0 0-47,0 0 0,0 0 16,0 1-16,21-1 0,0 21 16,-21-21-16,0 22 0,21-22 0,0 21 15,-21-21-15,22 22 0,-22-1 0,0-21 16,0 21-16,0-20 0,0-1 15,0 21-15,0-21 0,0 0 16,0 1-16,0-1 0,0 0 0,0 0 16,0 0-16,0 0 0,21-21 47,-21-21-47,21 0 15,-21 0-15,0 0 0,21 0 0,0-1 16</inkml:trace>
  <inkml:trace contextRef="#ctx0" brushRef="#br1" timeOffset="90123">13737 4953 0,'0'-42'16,"0"21"-16,-21 21 15,0 0 1,0 0 0,-1 0-16,22 21 15,-21-21-15,21 21 0,-21 0 0,21 0 16,0 22-16,-21-22 0,0 0 16,21 21-16,0-21 0,-21 22 15,-1-22-15,1 21 0,0 1 0,21-22 16,-21 21-16,0-21 0,0 22 15,21-22-15,-22 21 0,1-21 0,21 0 16,0 1-16,0-1 0,-21 0 0,21 0 16,0 0-16,0 0 15,0-42 48</inkml:trace>
  <inkml:trace contextRef="#ctx0" brushRef="#br1" timeOffset="91674.75">1757 4593 0,'-21'0'16,"42"0"15,0 0-15,0 0-16,0 0 15,0 0-15,1 0 0,-1 0 16,0 21-16,0-21 0,0 0 15,22 0-15,-22 0 0,0 0 0,21 0 16,1 0-16,-1 0 0,0 0 16,1 22-16,-1-22 0,0 0 0,1 0 15,20 0-15,-21 0 0,22 0 16,-1 21-16,-20-21 0,20 0 0,1 0 16,-1 0-16,1 0 0,-22 21 15,22-21-15,-1 0 0,1 0 0,-1 0 16,1 21-16,-1-21 0,1 0 15,-1 0-15,1 0 0,-1 0 16,22 0-16,-22 0 0,1 21 16,-1-21-16,1 0 0,-1 0 0,1 0 15,20 0-15,-20 0 0,21 0 16,-22 0-16,22 0 0,21 0 0,-22 0 16,1 0-16,0 0 0,-1 0 0,1 0 15,0 0-15,-22 0 0,22 0 16,-1 0-16,1 0 0,0 0 0,-22 0 15,22 0-15,0 0 0,-1 0 16,-20 0-16,20-21 0,-20 21 16,21 0-16,-22 0 0,1 0 0,-1 0 0,1-21 15,-22 21-15,21 0 16,-20 0-16,20 0 0,-20-21 0,-1 21 16,21 0-16,-20 0 0,-1-21 15,22 21-15,-22-22 0,21 22 0,1-21 16,-1 21-16,-20 0 0,20-21 0,1 21 15,-1 0-15,1 0 0,-1-21 16,-20 21-16,20 0 0,1 0 0,-1 0 16,1-21-16,-1 21 0,1 0 15,-1 0-15,1-21 0,-1 21 0,1 0 16,-1 0-16,1 0 0,-22 0 0,21-22 16,1 22-16,-22 0 15,22 0-15,-1 0 0,-20 0 0,20 0 16,-21 0-16,1 0 0,20 0 0,-20 0 15,-1 0-15,0 0 0,1 0 16,-1 0-16,0 0 0,1 0 0,-22 0 16,21-21-16,-21 21 0,22 0 15,-22 0-15,21 0 0,-21 0 0,0 0 16,22 0-16,-22 0 0,0 0 16,0 0-16,0 0 0,1 0 0,-1 0 15,0 0-15,0 0 0,0 0 16,0 0-16,-21-21 31,0 0-15,-21 21-1,0 0-15,-21 0 0,21-21 0</inkml:trace>
  <inkml:trace contextRef="#ctx0" brushRef="#br1" timeOffset="92631.22">2201 5376 0,'0'0'0,"-21"0"16,0 0-16,0 0 0,0 0 16,-1 0-16,1 0 0,0 0 0,0 0 15,0 0-15,0 22 0,-1-1 16,1 0-16,0 0 0,0 0 15,21 22-15,0-1 0,-21 0 0,21-21 16,0 43-16,0-22 0,0 1 0,0-1 16,0 0-16,0 1 15,21-1-15,0 0 0,-21-21 0,21 22 16,22-22-16,-22 0 0,0 0 16,0 0-16,21-21 0,-20 0 15,20 0-15,-21 0 0,21 0 0,-20 0 16,20 0-16,-21 0 0,21-21 15,-20 0-15,20 0 0,0-21 0,-21 20 16,22-20-16,-1 0 0,-21-1 16,22 1-16,-22-21 0,21-1 0,-21 22 15,0-22-15,1 22 0,-1-22 16,0 22-16,-21 0 0,21-1 0,-21 1 16,0 21-16,0 0 15,0 0-15,0-1 0,-21 44 31,0-1-31,0 21 0,21-21 16,-22 22-16,1-1 0,21 21 16,0-20-16,-21 20 0,0-20 0,21 20 15,0-21-15,0 1 0,0-1 16,0 0-16,0 1 0,0-22 0,0 21 16,21-21-16,0 1 0,0-22 15,1 21-15,-1-21 0,0 0 0,21 0 16,-21 0-16,1 0 0,-1 0 15,0-21-15,0 21 0,0-22 16</inkml:trace>
  <inkml:trace contextRef="#ctx0" brushRef="#br1" timeOffset="93922">3429 5630 0,'0'0'0,"0"-21"16,0 0-16,-21-21 16,21 21-16,-21-1 0,-1 22 15,1 0-15,0 0 0,0 0 16,0 0-16,0 0 0,-1 0 16,22 22-16,-21-1 0,0 0 0,0 21 15,0-21-15,0 22 0,-1-1 16,1 0-16,0-20 0,0 20 0,0 0 15,21-21-15,0 22 0,0-22 16,0 0-16,0 21 0,0-20 0,0-1 16,0 0-16,21-21 15,0 0-15,0 0 0,0 0 0,1 0 16,-1 0-16,0-21 16,21 0-16,-21 21 0,1-22 0,-1-20 15,0 21-15,0 0 0,0-22 16,0 22-16,1-21 0,-22 0 0,0 20 15,0-20-15,0 0 0,21 21 16,-21-1-16,0 1 0,0 0 0,0 42 31,0 0-15,0 1-16,0-1 0,0 21 16,0-21-16,0 0 0,0 22 0,0-22 15,0 21-15,0-21 0,0 1 0,0-1 16,0 0-16,0 0 0,0 0 15,21 0-15,0 1 0,0-22 16,0 21-16,1-21 16,-1 0-16,21 0 0,-21 0 0,0 0 15,22 0-15,-22 0 0,21-21 16,-21-1-16,1 1 0,20 0 0,-21 0 16,0 0-16,22 0 0,-22-1 15,0-20-15,0 0 0,0 21 0,0-22 16,1 1-16,-1 0 0,-21 20 0,0-20 15,0 21-15,0 0 16,0 0-16,0 42 31,-21 0-31,-1-21 0,22 21 0,-21 0 16,21 0-16,0 1 0,0-1 16,0 0-16,0 0 0,0 0 0,0 0 15,0 1-15,21-1 0,1-21 16,-1 21-16,-21 0 0,21 0 15,0-21-15,-21 21 0,0 1 0,21-22 16,-21 21-16,21-21 16,-21 21-16,-21-21 31,0 0-31,0-21 16,0 0-1,0-1-15,-1 22 0,22-21 0,-21 0 16,0 21-16,0 0 31,0 21-15,21 0-16,0 1 15,0-1-15,0 0 0,0 0 16,0 0-16,21-21 0,0 21 16,0-21-16,0 0 0,1 0 0,-1 0 15,0 0-15,0 0 0,21 0 16,-20 0-16,20-21 0,0 21 0,1-21 15,-1 0-15,0 0 0,1 0 16,-1-1-16,0-20 0,-21 21 16,22 0-16,-1-22 0,-21 1 0,0 21 15,1-21-15,-22 20 0,0 1 16,0 0-16,0 0 0,0 0 0,-22 21 16,1 0-1,-21 21-15,21 0 0,0-21 0,-1 21 16,1 0-16,0 22 0,21-22 0,0 0 15,0 0-15,0 0 0,0 1 16,0-1-16,0 0 0,21-21 16,0 21-16,1 0 0,-1 0 0,0-21 15,0 22-15,0-22 0,0 21 16,1 0-16,-1 0 0,-21 0 16,-21 0-1,-1-21 1,1 0-16,0 0 0,0 0 15,0 0-15,0 0 0,-1 0 0,1 0 16,0 0-16,21-21 16,0 0-1</inkml:trace>
  <inkml:trace contextRef="#ctx0" brushRef="#br1" timeOffset="94658.59">5038 5588 0,'0'0'0,"0"-21"0,0 42 47,-22 0-47,22 0 16,0 1-16,0 20 0,0-21 0,-21 21 16,21 1-16,0-22 0,0 21 15,0 1-15,0-22 0,0 21 0,0-21 16,0 0-16,0 1 0,0-1 0,0 0 15,0-42 17,0 0-17,0-1-15,0 1 0,0 0 0,0-21 16,0 21-16,0-22 0,0 1 16,21 0-16,1-1 0,-1 1 15,0 21-15,0-22 0,0 1 0,0 21 16,22 0-16,-1 0 0,-21-1 15,22 22-15,-1 0 0,0 0 0,1 0 16,-1 22-16,-21-1 0,21 0 16,-20 0-16,-1 21 0,0 1 0,-21-22 15,0 21-15,0 1 0,0-1 16,0-21-16,0 21 0,-21-20 0,0 20 16,-1-21-16,1 0 0,0 0 0,21 1 15,-21-1-15,0-21 0,21 21 16,21-42 15,0 0-15,0-1-16,0 22 0,22-21 0</inkml:trace>
  <inkml:trace contextRef="#ctx0" brushRef="#br1" timeOffset="95203.13">6350 5757 0,'0'0'0,"0"-21"16,0 0-16,0 0 15,0 0-15,0 0 0,0-1 0,0-20 16,-21 21-16,0 0 0,-1 0 16,22-1-16,-42 22 0,21-21 0,0 21 15,0 0-15,-1 0 0,-20 0 0,21 0 16,-21 21-16,20-21 0,-20 22 15,21-1-15,-21 21 0,20-21 0,1 0 16,0 22-16,0-1 0,0-21 16,21 22-16,-21-1 0,21-21 0,0 21 15,0-20-15,0 20 0,0-21 0,21 0 16,0 0-16,0-21 0,21 22 16,-20-22-16,-1 0 0,21 0 15,-21 0-15,22 0 0,-22 0 0,21 0 16,-21-22-16,0 1 0,22 0 15,-22 0-15,0 0 0,0-22 0,0 22 16,1-21-16,-1 21 0,-21-22 16,21 1-16,-21 0 0,0 21 0,0-22 15,0 22-15,0 0 0,0 0 16,0 42 0,-21 0-16,21 0 15,-21 0-15,21 1 0,0 20 16,0-21-16,0 21 0,0-20 0,0 20 15,0-21-15,0 21 16,21-20-16,0-1 0,-21 0 0,21 0 16,0-21-16,0 21 0,1-21 0,-1 0 15,21 0-15,-21 0 0,22 0 16,-22 0-16,21-21 0,-21 0 0,22 0 16,-22 0-16,0-1 0</inkml:trace>
  <inkml:trace contextRef="#ctx0" brushRef="#br1" timeOffset="95936.79">6858 5567 0,'0'0'0,"0"-21"16,0-22 0,-21 22-16,0 21 0,-1 21 31,22 1-31,-21-1 0,21 0 16,0 0-16,0 0 0,0 22 15,0-22-15,0 0 0,0 0 0,0 21 16,0-20-16,0-1 0,0 0 0,0 0 15,0 0-15,0 0 0,0 1 16,0-1-16,-21-21 16,0-21 15,21-1-31,0 1 0,0-21 16,-21 21-16,21 0 15,0-22-15,0 22 0,0-21 0,0-1 16,0 22-16,0-21 0,21 21 15,0 0-15,0-22 0,0 43 0,1-21 16,-1 0-16,0 0 0,21 21 0,-21 0 16,22 0-16,-22 0 0,21 0 15,1 0-15,-22 21 0,21-21 0,0 21 16,-20 21-16,-1-20 0,21-1 0,-21 21 16,-21-21-16,21 22 0,-21-1 15,0-21-15,0 21 0,0-20 0,0 20 16,0-21-16,0 0 0,0 0 15,0 1-15,-21-1 0,21 0 0,-21-21 16,0 0 0,21-21-1,0 0-15,0-22 16,0 22-16,0 0 0,0-21 0,0-1 16,0 1-16,0 0 0,21 20 15,0-20-15,0 0 0,-21 21 0,22-1 16,-1 1-16,0 0 0,21 0 15,-21 0-15,1 21 0,-1 0 0,0 0 16,0 0-16,0 0 0,0 0 16,1 0-16,-1 21 0,0 0 15,0 0-15,-21 0 0,0 22 0,0-22 16,0 21-16,0-21 0,0 22 0,0-22 16,0 21-16,0-21 0,0 22 15,0-22-15,0 0 0,0 0 0,0 0 16,0 1-16,0-1 0,0 0 15,21-42 17,0 21-17,-21-21-15,22-1 0,-1-20 0,0 21 16,0 0-16</inkml:trace>
  <inkml:trace contextRef="#ctx0" brushRef="#br1" timeOffset="96418.51">8043 5652 0,'0'0'0,"-21"0"0,21 21 15,0 0 1,21-21 0,0 0-1,1 0-15,-1 0 0,0 0 16,0 0-16,0 0 15,0-21-15,1 21 0,-1-21 0,0-1 16,0 22-16,0-21 0,-21 0 0,21 0 16,-21 0-16,22 0 15,-22-1-15,0 1 0,0 0 0,0 0 16,-22 21-16,1 0 0,0 0 16,0 0-16,0 0 0,0 0 15,-1 0-15,1 0 0,-21 0 0,21 21 16,0 0-16,21 0 0,-22 1 15,1-1-15,21 0 0,0 0 0,0 0 16,0 22-16,0-22 0,0 0 0,0 21 16,0-21-16,0 1 15,0-1-15,0 21 0,0-21 0,0 0 16,21-21-16,1 22 0,-1-1 0,0-21 16,0 21-16,0-21 15,0 0-15,1 0 0,-1 0 0,21 0 16,-21 0-16,0-21 0,1 21 0,-1-21 15,0-1-15,0 22 0,0-21 16,0 0-16,1 0 0,-1 21 0,-21-21 16,0 0-16,21 21 0,-21-22 15</inkml:trace>
  <inkml:trace contextRef="#ctx0" brushRef="#br1" timeOffset="114939.03">20193 6541 0,'0'0'0,"21"0"0,-21-22 0,0 1 16,21 21-16,-21-21 15,21 0-15,-21 0 16,0 0-16,22-1 0,-1 1 16,-21 0-16,0 0 15,0 0-15,0 0 16,-21 21 0,-22 0-16,22 0 15,-21 0-15,21 21 0,-22 0 0,1 0 16,0 0-16,-1 0 0,1 1 15,0-1-15,-1 21 0,1-21 0,0 22 16,20-22-16,-20 0 0,21 21 16,0-21-16,0 1 0,21-1 15,-22 0-15,22 0 0,0 0 0,0 0 0,0 1 16,22-22-16,-1 21 16,-21 0-16,21-21 0,21 21 0,-21 0 15,1-21-15,-1 21 0,21 1 0,-21-22 16,22 21-16,-1 0 0,-21 0 15,21-21-15,-20 21 0,-1 0 0,21 1 16,-21-1-16,0 0 0,1 0 0,-22 0 16,0 0-16,0 22 0,0-22 15,0 0-15,0 21 0,0-20 0,-22 20 16,1-21-16,21 0 0,-42 22 16,21-22-16,0 0 0,-1 0 15,-20 0-15,21 0 0,-21 1 0,-1-1 16,22 0-16,-21-21 0,-1 21 15,22 0-15,0-21 0,0 0 0,0 0 16,0 0-16,-1 0 0,1 0 0,0 0 16,42 0 31,0 0-47,1 0 15,-1 0-15,0 0 0,0 0 0,0 0 16,0 21-16,1-21 15,-1 22-15,-21-1 0,21-21 16,-21 21-16,21 0 0,-21 0 0,0 0 16,0 1-16,0-1 0,0 0 0,0 0 15,0 21-15,0-20 0,0 20 16,0-21-16,0 21 0,-21 1 0,0-22 16,0 21-16,21 1 0,-22-1 0,1 0 15,0 1-15,21-1 0,-21 0 16,0 1-16,0-1 0,-1 0 0,22 1 15,-21-1-15,0 21 0,0-20 0,0 20 16,0-20-16,-1 20 0,1-21 16,0 22-16,-21-1 0,21-20 0,-1 20 15,1 1-15,0-22 0,0 22 16,0-1-16,21-21 0,0 22 0,-21-22 16,21 22-16,0-22 0,0 22 0,0-22 15,0 0-15,0 1 0,0-1 16,0 0-16,21-21 0,0 22 0,0-22 15,0 0-15,22 0 0,-22 0 0,21 1 16,-21-22-16,22 0 0,-22 21 0,21-21 16,0 0-16,1 0 0,-1 0 15,0-21-15,1 21 0,-1-22 16,0 1-16,1-21 0,-1 21 0</inkml:trace>
  <inkml:trace contextRef="#ctx0" brushRef="#br1" timeOffset="117374.45">31496 6096 0,'-21'0'0,"0"0"16,-1 0-1,1 0 48,0-21-48,21 0-15,0 0 16,0-1 0,0 1-16,0 0 15,0 0 1,21 21-16,0-21 0,1 21 15,-1-21-15,0 21 16,0 0-16,0 0 0,0 0 0,22 0 16,-22 0-16,21 0 15,1 0-15,-22 0 0,21 0 0,0 0 16,1 0-16,20 0 0,-20 21 16,-22-21-16,21 21 0,-21 0 15,22-21-15,-22 21 0,0 0 0,-21 1 16,0-1-16,0 0 15,0 0-15,0 0 0,-21 0 16,21 1-16,-43 20 0,22-21 16,0 0-16,-21 22 0,21-1 15,-22 0-15,1 1 0,0-1 0,-1 0 16,1 1-16,0-1 16,20 0-16,-20 1 0,0-1 0,-1 0 15,22 1-15,-21-1 0,21-21 16,0 21-16,-22-20 0,22 20 0,0-21 15,0 21-15,0 1 0,-1-22 16,22 21-16,-21 1 0,0-1 0,21-21 16,-21 21-16,21 1 0,0-22 15,0 21-15,0-21 0,0 1 0,0 20 16,0-21-16,0 0 0,0 0 16,0 1-16,0-1 0,21-21 0,0 21 15,0 0-15,1 0 0,-1-21 16,0 21-16,0-21 15,21 0-15,-20 22 0,-1-22 0,0 0 16,21 21-16,-21-21 0,1 0 16,20 0-16,-21 0 0,0 0 0,0 21 15,1-21-15,-1 0 0,0 0 16,0 0-16,-42 0 47,0 0-32,0 0-15,-1 0 0,1 21 16,-21 0-16,21-21 16,0 21-16,-1 1 0,1-22 0,0 21 15,0 0-15,0 0 0,0 0 16,-1 0-16,22 1 0,-21 20 0,21-21 16,-21 0-16,21 22 0,0-22 15,0 0-15,-21 21 0,21-21 0,0 22 16,-21-22-16,21 21 0,0-21 0,-21 22 15,21-22-15,0 0 0,0 21 16,0 1-16,0-22 0,0 21 0,0 1 16,0-22-16,0 21 0,0 0 15,0 1-15,0-1 0,21 0 0,-21 22 16,21-22-16,-21 1 0,21-1 16,-21 21-16,0-20 0,0-1 15,21 0-15,0 1 0,-21-1 0,22 0 16,-22 1-16,0-1 0,0 0 15,21 1-15,-21-1 0,21 0 0,-21 1 16,0-22-16,0 21 0,0 1 16,0-1-16,21 0 0,-21-21 0,0 22 15,0-22-15,0 21 0,0 1 0,0-22 16,0 0-16,0 21 0,-21-21 16,21 1-16,-21 20 0,21-21 0,-21 0 15,-1 0-15,22 1 0,-21-1 16,0-21-16,0 21 0,0 0 15,0 0-15,-1 0 0,1-21 16,0 0-16,-21 22 0,21-22 16,-1 0-16,1 0 0,0 0 0,0 0 15,0 21-15,0-21 0,-1 0 16,1 0-16,0 0 0,0 0 16,0 0-16,0 0 0,-1 0 15,1 0-15,0-21 31,21 42 32,0-42-16,0-1-47,0 1 15,0 0-15</inkml:trace>
  <inkml:trace contextRef="#ctx0" brushRef="#br1" timeOffset="125291.49">21209 6816 0,'0'0'0,"21"21"0,-21 0 16,0 0-16,0 0 16,21-42 62,-21 0-78,21 0 15,-21 0-15,0 0 0,0-1 0,0 1 16,0 0-16,22 0 0,-22 0 16,0-22-16,0 22 0,0-21 0,0 21 15,0-22-15,0 1 16,0 21-16,0 0 0,0-22 0,0 22 15,0 0-15,0 0 16,0 0-16,0 42 31,0 0-31,0 0 16,-22 22-16,22-22 0,-21 21 16,21 22-16,0-22 0,-21 0 0,0 22 15,21-22-15,-21 22 0,0-22 16,-1 21-16,22-20 0,-21 20 15,0 1-15,21-22 0,-21 22 0,0-1 16,21-21-16,-21 22 0,-1-22 16,22 1-16,-21-1 0,0-21 0,21 21 15,-21-20-15,0-1 0,21 0 0,-21 0 16,-1 0-16,1-21 16,0 0-16,0 0 15,0-21-15,21-21 16,0 21-16,-21-22 0,21 1 15,-22 0-15,22-22 0,0 22 0,0-22 16,0 22-16,0-22 0,0 22 16,0 0-16,0 21 0,0-1 15,0 1-15,22 0 0,-22 0 16,21 21-16,0 0 0,-21 21 16,21-21-16,0 21 0,-21 0 15,21 22-15,1-22 0,-22 0 16,21 21-16,-21 1 0,21-22 0,0 21 15,-21 1-15,21-22 0,0 21 16,1-21-16,-22 22 0,21-22 0,0 0 16,0 0-16,0 0 0,0 0 0,1-21 15,20 22-15,-21-22 0,0 0 16,22 0-16,-22 0 0,21 0 16,-21 0-16,0 0 0,22-22 15,-22 1-15,0 0 0,0 0 0,22 0 16,-22-22-16,0 1 0,-21 21 0,21-21 15,-21-1-15,0 1 0,0 0 16,0-1-16,0 22 0,0 0 0,0-21 16,0 20-16,0 1 15,-21 21-15,0 0 0,0 0 0,-1 0 16,1 0-16,0 21 0,0 1 16,0-1-16,0 21 0,-1-21 15,1 0-15,21 22 0,-21-1 0,21-21 16,0 22-16,0-1 15,0-21-15,0 0 0,0 22 0,0-22 16,0 0-16,0 0 0,0 0 0,21-21 16,-21 21-16,21-21 0,1 0 15,-1 0-15,0 0 0,0 0 16,0 0-16,0 0 0,1-21 16,-1 0-16,0 21 0,-21-42 0,21 21 15,0-1-15,-21-20 0,0 21 0,0-21 16,21 20-16,-21-20 0,0 21 15,22 0-15,-22 0 0,0-1 16,0 44 15,0-1-31,0 0 0,0 21 16,0-21-16,0 1 0,0 20 16,0-21-16,0 0 0,0 22 0,0-22 15,0 0-15,0 0 0,21 0 16,-21 0-16,21 1 0,0-22 0,-21 21 15,21-21-15,0 0 0,1 0 0,-1 0 16,0 0-16,0 0 0,0-21 16,0 21-16,1-22 0,-1 1 15,-21 0-15,21 0 0,0-21 16,-21 20-16,0-20 0,21 21 0,0-21 16,-21 20-16,22-20 0,-22 21 15,0 0-15,0 0 0,21 21 16,-21-22-16,0 44 31,0-1-31,0 0 0,0 0 0,0 0 16,0 0-16,0 1 0,0 20 0,0-21 15,0 0-15,0 0 0,0 22 16,0-22-16,0 0 0,0 0 0,21-21 16,-21 21-16,0 1 0,21-22 15,0 21-15,0-21 0,1 0 16,-1 0-16,0 0 0,0 0 15,0-21-15,0-1 16,1 1-16,-1 0 0,0 0 0,0 0 16,0 0-16,0-1 0,1-20 0,-1 21 15,0-21-15,-21 20 0,21-20 16,-21 21-16,21 21 0,-21-21 0,0 0 16,0 42 15,0 0-16,0 0-15,0 0 0,-21 0 0,21 1 16,0 20-16,-21-21 0,21 0 16,0 0-16,0 1 0,0-1 0,0 0 15,0 0-15,0 0 0,21 0 16,0-21-16,-21 22 0,21-1 0,22-21 16,-22 21-16,0-21 0,21 0 15,-20 0-15,-1 0 0,21 0 0,0 0 16,-20 0-16,-1 0 0,21 0 15,-21-21-15,22 0 0,-22 21 0,0-22 16,0 1-16,0-21 0,0 21 0,-21-22 16,0 22-16,22-21 0,-22 21 15,0-22-15,21 22 0,-21 0 0,0 0 16,0 0-16,0 0 0,0 42 31,0 0-15,0 0-16,0 0 0,-21 0 15,21 1-15,-22 20 0,22-21 0,0 0 16,0 0-16,-21 1 0,21 20 16,0-21-16,-21 0 0,21 0 0,0 1 15,0-1-15,0 0 0,0 0 16,0-42 31,0 0-47,21 0 0,0-1 15,-21-20-15,0 21 0,22-21 16,-1 20-16,0-20 0,-21 21 16,21-21-16,0 20 0,0 1 0,-21 0 15,22 0-15,-1 21 0,0-21 16,0 21-16,0 0 16,-21 21-16,21-21 0,1 21 0,-22 0 15,0 0-15,21 1 0,0-1 16,-21 21-16,0-21 0,21 0 0,0 1 15,0-1-15,1 0 0,-1 0 16,-21 0-16,21 0 0,0-21 0,0 22 16,0-22-16,1 0 0,-1 0 15,0 0-15,0 0 16,0 0-16,0-22 0,1 22 0,-1-21 16,-21 0-16,42-21 0,-21 21 0,0-22 15,1 22-15,-1-21 0,0-1 16,0 1-16,0 21 0,0-21 0,1 20 15,-1 1-15,0 0 0,0 21 0,0 0 16,0 21 0,-21 0-1,0 1-15,0-1 16,0 0-16,0 0 0,0 0 16,0-42 30,0 0-46,0 0 16,0 0-16,0-1 0,0 1 16,0 0-16,-21 21 15,21-21-15,-21 21 0,0 0 16,0 0 0,0 21-16,-1 0 15,1 0-15,21 1 0,-21 20 16,21-21-16,0 0 0,-21 22 0,21-22 15,-21 21-15,21-21 16,0 0-16,0 22 0,0-22 0,0 0 16,0 0-16,0 0 0,0 1 0,21-1 15,0-21-15,0 21 0,0-21 16,1 0-16,-1 0 0,21 0 0,-21 0 16,22 0-16,-22 0 0,21-21 0,-21 21 15,22-21-15,-22-1 0,21-20 16,-21 0-16,0 21 0,22-22 0,-22-20 15,0 20-15,0 1 0,0-21 16,1 20-16,-1-20 0,-21 20 0,0 1 16,0 0-16,0-1 0,21 22 15,-21-21-15,0 21 0,0 0 16,0-1-16,0 1 0,-21 21 16,0 21-1,21 1-15,0-1 16,-22 0-16,22 21 0,0-21 0,-21 22 15,21-22-15,0 21 0,0-21 16,0 22-16,0-1 0,0 0 0,0-20 16,0 20-16,0 0 0,0 1 0,0-22 15,0 21-15,0-21 0,-21 22 16,21-22-16,0 0 0,-21 0 0,21 0 16,0 0-16,0 1 0,0-1 15,0-42 32,0-1-47,0 1 0,21-21 0,0 21 16,-21-22-16,21 22 0,1-21 0,-1 21 15,0-22-15,0 22 0,0 0 16,0 0-16,1 21 0,-1 0 0,0-21 16,0 21-16,0 0 15,0 0-15,1 21 0,-22 0 0,0 0 16,0 0-16,21 1 0,-21-1 15,0 0-15,0 21 0,21-21 16,-21 1-16,0 20 0,0-21 0,0 0 16,21 0-16,0 1 0,-21-1 0,21 0 15,1 0-15,-1 0 16,0-21-16,0 0 0,0 0 16,0 0-16,1 0 0,-1 0 0,0-21 15,0 0-15,0 21 0,0-21 16,-21 0-16,22 21 0,-1-22 0,0 1 15,-21 0 1,0 0-16,0 0 16,0 0-1</inkml:trace>
  <inkml:trace contextRef="#ctx0" brushRef="#br1" timeOffset="125842.17">25887 6562 0,'0'0'0,"0"-21"16,0-1 0,-21 44 15,-1-1-31,1 0 0,21 21 16,-21-21-16,0 22 0,21-1 15,-21 0-15,0 1 0,-1-1 0,22 22 16,-21-22-16,0 21 0,0-20 0,0 20 15,0 1-15,-1-1 16,1-20-16,-21 20 0,21-21 0,0 22 16,-1-22-16,1 1 0,0-1 15,-21 0-15,21 1 0,-1-22 0,1 21 16,0 0-16,0-20 0,0 20 0,0-21 16,-1 0-16,22 0 0,-21 1 15,21-1-15,0 0 0,0 0 16,21-21 31,1 0-47,-1-21 15,-21 0 1,21 21-16,-21-21 0,21 21 0,-21-22 16,0 1-16,21 21 0,-21-21 15,21 0-15</inkml:trace>
  <inkml:trace contextRef="#ctx0" brushRef="#br1" timeOffset="126687.37">26755 6922 0,'21'0'16,"0"0"0,0 0-1,-21-22 1,-21 22 0,0 0-1,0 0-15,-1 0 0,1 0 16,0 22-16,0-1 0,0 0 15,21 0-15,-21 0 0,-1 0 16,1 22-16,21-1 0,-21 0 0,0 1 16,21-1-16,-21 0 0,21 1 15,0-1-15,0 0 0,0-20 0,0 20 16,0-21-16,0 0 0,0 0 0,21 1 16,0-1-16,0 0 15,0-21-15,22 0 0,-22 0 0,0 0 16,0 0-16,22 0 0,-22 0 15,0-21-15,21 21 0,-21-21 0,1-1 16,-1-20-16,0 21 0,0-21 0,-21-1 16,0 1-16,0 0 0,0-1 15,0 1-15,0 0 0,0-1 0,-21 1 16,0 0-16,0 20 0,-1 1 16,-20 0-16,21 21 0,0 0 0,0 0 15,-22 0-15,22 0 0,0 0 0,0 0 16,0 21-16,-1 0 15,1 1-15,21-1 0,0 0 0,0 21 16,0-21-16,0 1 0,0-1 16,0 21-16,0-21 0,0 0 0,21-21 15,1 22-15,20-22 0,-21 0 0,21 0 16,1 0-16</inkml:trace>
  <inkml:trace contextRef="#ctx0" brushRef="#br1" timeOffset="127078.81">27580 6689 0,'0'0'0,"0"-21"16,0-1-16,-21 44 31,0-1-31,0 0 0,21 0 0,0 21 16,0-20-16,-22 20 0,22 0 15,0 22-15,0-22 0,-21 22 0,21-1 16,0 22-16,-21-22 0,21 1 0,-21 20 16,0-20-16,0 21 0,21-22 15,0 1-15,-22 20 0,1-20 0,21-1 16,0 22-16,-21-22 0,0 22 0,0-21 16,0-1-16,-1 1 15,22-22-15,-21 21 0,0-20 0,0-1 16,21 0-16,0-20 0,-21-1 0,21 0 15,-21 0-15,21 0 0,0-42 32,0 0-32,0 0 15,21 0-15,0-22 0,-21 22 16,21-21-16,0-1 0,0 1 0,1 0 16,-1-22-16,-21 22 0</inkml:trace>
  <inkml:trace contextRef="#ctx0" brushRef="#br1" timeOffset="127403.5">27284 7451 0,'0'0'0,"0"-21"0,0-22 15,0 1-15,0 21 0,0 0 16,0-1-16,0 1 0,21 0 0,21-21 16,-21 21-16,22 21 0,-22-22 15,21 1-15,22 21 0,-22 0 0,22 0 16,-22 0-16,0 0 0,1 0 15,-1 21-15,-21 1 0,0-1 0,-21 21 16,0-21-16,0 22 0,0-22 0,-21 0 16,0 21-16,0-21 15,-22 1-15,1-1 0,21 0 0,-21 0 16,-1 0-16,22-21 0,-21 21 16,21-21-16,-1 0 0,1 0 0,0 0 15,21 22-15,-21-22 0,42-22 31,0 1-31,0 21 16,1-21-16,-1 0 0,0 21 0,21-21 16</inkml:trace>
  <inkml:trace contextRef="#ctx0" brushRef="#br1" timeOffset="128242.63">27940 7387 0,'0'0'0,"0"21"0,21-21 15,0 0 1,0 0-16,1 0 0,-1 0 0,0 0 16,0-21-16,21 0 0,1 21 15,-1-21-15,0 0 0,1 0 0,-1-1 16,0 1-16,-20-21 0,20 21 0,-21 0 16,0 21-16,-21-22 0,0 1 15,0 0-15,0 0 0,-21 0 31,0 21-31,0 0 0,0 0 0,-1 0 16,1 0-16,0 0 0,0 21 0,-21 0 16,20-21-16,1 42 0,0-20 15,0-1-15,0 21 0,0-21 0,21 22 16,0-22-16,0 21 0,0-21 16,0 22-16,0-22 0,21 0 0,0 0 15,0 0-15,21 0 0,-20 1 16,-1-22-16,0 21 0,21-21 0,-21 0 15,22 0-15,-22 0 0,21 0 0,-21 0 16,1 0-16,20-21 0,-21 21 16,21-22-16,-20 1 0,-1 0 15,0 0-15,0-21 0,0 20 0,0-20 16,1 0-16,-22-1 0,0 1 16,21 21-16,-21 0 0,21 0 0,-21-1 15,0 1-15,0 42 31,0 1-31,0-1 0,-21 0 16,21 0-16,-21 0 0,21 22 0,-22-22 16,22 21-16,0-21 0,-21 0 0,21 22 15,-21-22-15,21 0 0,0 0 16,0 0-16,-21 1 0,21-1 16,0 0-16,-21-21 0,21 21 0,0-42 46,0 0-46,0 0 16,0-1-16,0 1 0,0-21 0,21 0 16,0 20-16,0-20 0,0 0 0,-21-1 15,22 1-15,20 21 0,-21-21 16,0 20-16,0 1 0,22 21 0,-22-21 16,21 21-16,-21 0 0,22 0 15,-22 0-15,0 21 0,0 0 0,0 1 16,1-1-16,-1 0 15,0 21-15,-21 1 0,0-22 0,0 21 16,0 0-16,0 1 0,0-22 0,0 21 16,-21-21-16,21 22 0,-21-22 15,21 0-15,-22 0 0,22 0 16,0 1 0,-21-44 15</inkml:trace>
  <inkml:trace contextRef="#ctx0" brushRef="#br1" timeOffset="129703.15">20574 9631 0,'21'-21'16,"0"21"-16,-21-21 15,0-1-15,21 1 16,1 0-16,-1 0 0,0 0 16,0 0-16,0-1 15,0 1-15,1 0 0,-1-21 0,0 21 16,0-22-16,21 22 0,-20-21 0,-1-1 15,0 1-15,0 0 0,-21-1 16,0 1-16,0 21 0,0-21 0,0 20 16,-21-20-16,0 42 0,0-21 15,-22 21-15,22 0 0,-21 0 0,21 0 16,-1 0-16,-20 21 0,21 0 16,0 22-16,0-22 0,-1 21 15,1 0-15,21 1 0,0-22 0,0 21 16,0 1-16,21-1 0,1 0 0,-1-21 15,0 22-15,0-22 0,0 21 16,0-21-16,22 1 0,-22-1 0,21-21 16,-21 21-16,22-21 0,-22 0 15,21 0-15,-21 0 0,22 0 0,-1 0 16,0-21-16,-20 21 0,20-21 0,0-1 16,-21 1-16,1 0 0,20 0 15,-21-21-15,-21 20 0,21 1 0,-21-21 16,0 21-16,0-22 0,0 22 15,0 0-15,0 0 0,0 0 16,0 42 0,0 0-16,-21 0 15,21 0-15,0 22 0,0-22 16,0 0-16,0 21 0,0-20 0,0-1 16,0 21-16,-21-21 0,21 0 0,-21 22 15,21-22-15,0 0 0,0 0 16,0 0-16,-21-21 0,21 22 0,0-44 31,0 1-15,0 0-16,0 0 0,0 0 15,0-22-15,21 22 0,0 0 16,0-21-16,0-1 0,-21 22 0,21-21 16,1 21-16,-1 0 0,0-1 0,0 1 15,21 21-15,-20 0 0,-1 0 16,0 0-16,0 0 0,0 0 0,0 21 15,1 1-15,-22-1 0,0 0 0,21 0 16,-21 21-16,0-20 0,0-1 16,0 0-16,0 0 0,0 0 0,0 0 15,0 1-15,0-1 0,0 0 16,0 0-16,-21-21 0,21-21 47,0 0-47,0 0 0,0-1 15,0 1-15,0 0 0,21-21 0,0 21 16,0-1-16,0-20 0,0 21 16,1 0-16,20 0 0,-21-1 0,0 1 15,22 21-15,-22 0 0,0 0 0,0 0 16,0 0-16,0 21 0,1 1 16,-1-1-16,-21 0 0,0 0 0,0 0 15,0 0-15,0 1 0,0 20 0,0-21 16,0 0-16,0 0 0,0 1 15,0-1-15,0 0 0,0 0 16,0 0-16,-21-21 0,21 21 0,0-42 63,0 0-63,21 0 0</inkml:trace>
  <inkml:trace contextRef="#ctx0" brushRef="#br1" timeOffset="130058.95">22458 9186 0,'-21'0'32,"21"22"-17,-22-1-15,22 0 0,-21 0 16,21 0-16,-21 22 0,21-22 15,0 21-15,0 0 0,0 1 0,-21-1 16,21 22-16,-21-1 0,21-21 0,0 22 16,0-1-16,0 1 0,-21-1 15,21 1-15,0-1 0,-22 1 0,22-1 16,-21 1-16,21-1 0,0 1 0,-21-1 16,0 1-16,21-22 0,-21 22 15,21-22-15,0 0 0,-21 1 16,-1-1-16,22-21 0,-21 0 0,21 1 15,-21-1-15,21 0 0,0-42 16,0 0 0,0-1-16,21 1 0,0-21 15,1 21-15,-1-22 0,-21 1 0,21-21 16,0 20-16</inkml:trace>
  <inkml:trace contextRef="#ctx0" brushRef="#br1" timeOffset="130394.75">22373 9546 0,'0'0'0,"0"-21"0,0 0 0,0 0 0,0 0 15,0-1-15,0 1 0,0 0 16,0 0-16,0 0 0,21 21 0,22-21 16,-22-1-16,21 1 0,0 21 0,1-21 15,-1 21-15,0 0 0,22 0 16,-22 0-16,1 0 0,-22 21 0,21-21 15,-21 21-15,0 1 0,-21-1 0,0 0 16,0 0-16,0 0 16,0 0-16,-21 1 0,0-1 0,0 0 15,-21 0-15,20 0 0,-20 0 0,21 1 16,-21-1-16,-1-21 0,22 21 16,-21-21-16,21 0 0,-1 21 0,1-21 15,0 0-15,0 0 0,42 0 31,0 0-31,0 0 16,1-21-16,-1 21 0,21 0 0</inkml:trace>
  <inkml:trace contextRef="#ctx0" brushRef="#br1" timeOffset="131448.67">23114 9631 0,'21'0'15,"0"0"-15,0 0 0,-21-21 16,22 0-16,-1-1 16,0 1-16,-21 0 0,21-21 0,0 21 15,0-22-15,1 22 0,-1-21 0,0-1 16,-21 1-16,21-21 0,0 20 16,0 1-16,1 0 0,-1-22 0,0 22 15,-21 21-15,0-22 0,21 1 16,-21 21-16,0 0 0,0-1 0,0 1 15,-21 21 1,0 0-16,0 0 0,-1 21 16,1 1-16,0-1 0,0 21 15,21-21-15,0 22 0,-21-1 0,0 0 16,21 1-16,0-1 0,0 0 16,0 1-16,-22-1 0,22 0 0,0-21 15,0 22-15,0-1 0,0 0 0,0-20 16,0 20-16,0-21 0,0 0 15,22 0-15,-22 1 0,21-1 0,0-21 16,0 0-16,0 0 0,22 0 16,-1 0-16,-21 0 0,21 0 15,-20 0-15,20-21 0,0-1 0,-21 1 16,1 0-16,-1 0 0,21 0 0,-42 0 16,21-1-16,0 1 0,1 0 15,-22 42 16,0 0-15,-22 1-16,22-1 0,0 0 16,0 0-16,0 0 0,0 0 15,0 1-15,0-1 0,22 0 16,-1-21-16,0 0 16,0 0-16,0 0 0,0 0 0,22 0 15,-22 0-15,0 0 0,21-21 16,-20 21-16,-1-21 0,0-1 0,0 1 15,0 0-15,0 0 0,1 0 0,-22 0 16,21-1-16,-21 1 0,21 0 16,-21 0-16,0 42 47,0 0-47,0 0 15,0 1-15,0 20 0,0-21 0,0 21 16,0-20-16,-21 20 0,21 0 15,0 1-15,0 20 0,-21-21 16,21 1-16,0 20 0,0-20 0,-22-1 16,22 21-16,-21-20 0,21 20 0,0 1 15,0-22-15,-21 22 0,21-1 16,-21 1-16,21-1 0,-21 1 0,21-1 16,0 1-16,0-1 0,0 1 0,0-22 15,-21 21-15,21-20 0,-22 20 0,22-20 16,-21 62-1,0-83-15,21-1 0,-21 0 0,0 0 16,0-42 0,21 0-16,-22 0 0,22-22 15,0 22-15,0-21 0,0-1 16,0 1-16,0 0 0,0-1 0,0-20 16,0 21-16,22-22 0,-1 22 0,-21-22 15,21 1-15,0 20 0,0-20 0,0 21 16,1-22-16,20 22 0,-21-22 15,0 22-15,0 0 0,22-1 0,-22 1 16,0 0-16,21-1 0,-20 1 0,-1 21 16,21-22-16,-21 1 15,0 21-15,1-21 0,-1 20 0,0 1 0,-21 0 16,0-21-16,0 21 0,0-1 16</inkml:trace>
  <inkml:trace contextRef="#ctx0" brushRef="#br1" timeOffset="131778.94">23368 9017 0,'42'0'31,"-21"0"-31,22-21 0,-22 21 16,21 0-16,22 0 0,-22-21 15,0 21-15,22 0 0,-22 0 0,22-21 16,-22 21-16,0 0 0,1 0 0,-1 0 16,0-22-16,1 22 0,-22 0 15,0 0-15,0 0 0,0 0 0,1 0 16</inkml:trace>
  <inkml:trace contextRef="#ctx0" brushRef="#br1" timeOffset="132595.19">25781 8763 0,'0'0'0,"0"-21"0,0 0 0,0 0 16,0-1-16,0 1 15,0 0-15,0 42 47,0 0-47,0 22 0,0-1 16,0 0-16,0 1 0,-21-1 0,0 22 16,-1-22-16,22 21 0,-21-20 0,0 20 15,21-20-15,-21 20 0,21-21 16,0 22-16,-21-22 0,0 1 0,21-1 15,-22 0-15,22 1 0,0-22 0,0 0 16,-21 0-16,21 0 16,0 0-16,-21-21 0,0 0 15,21-21-15,0 0 16,0 0-16,0 0 0,0 0 16,0-1-16,0-20 0,0 0 0,0 21 15,21-22-15,0 1 0,0 21 0,22-22 16,-22 22-16,21-21 0,-21 21 15,22 0-15,-1-1 0,0 1 0,1 21 16,20 0-16,-20 0 0,-1 0 16,0 0-16,-21 0 0,22 21 0,-22 1 15,0-1-15,0 0 0,-21 0 0,0 21 16,0-20-16,0-1 0,0 21 16,-21-21-16,0 0 0,0 22 0,-22-22 15,1 0-15,0 0 0,-1 0 16,1-21-16,0 22 0,-1-22 15,1 0-15,0 0 0,21 0 0,-22 0 16,22 0-16,0 0 0,0 0 0,0 0 16,21-22-16,-22 22 15,22-21-15,22 0 16,-1 21-16,0 0 16,21-21-16,-21 21 15,1 0-15,20-21 0</inkml:trace>
  <inkml:trace contextRef="#ctx0" brushRef="#br1" timeOffset="133034.97">26458 9229 0,'0'0'0,"0"-21"0,21-1 15,-21 1-15,22 0 16,-1 21-16,0-21 0,0 21 0,0 0 15,0 0-15,1 0 0,-1 0 16,21 0-16,-21 0 0,0 0 0,22 21 16,-22 0-16,0 0 0,0 22 15,0-22-15,1 0 0,-22 21 16,21-20-16,-21 20 0,0-21 0,0 21 16,0-20-16,-21-1 0,-1 21 15,1-21-15,0 0 0,0 1 0,0-22 16,21 21-16,-21-21 0,-1 0 0,1 0 15,21-21 1,-21-1-16,21-20 0,0 21 16,0 0-16,0-22 0,21 22 0,0-21 15,-21 0-15,22-1 0,-1 1 16,0 21-16,0-22 0,21 22 0,-20 0 16,-1 0-16,0 0 0,0 0 15,0 21-15,0 0 0,1 0 16,-1 0-16,0 0 0,-21 21 0,0 0 15,21-21-15,-21 21 0,21 0 16,-21 0-16,0 1 16,21-22-16,-21 21 0,22-21 0</inkml:trace>
  <inkml:trace contextRef="#ctx0" brushRef="#br1" timeOffset="133517.07">27622 9165 0,'0'-42'16,"0"21"-16,-21 21 15,0-21-15,0 21 16,0 0-16,0 0 0,-1 21 16,1 0-16,0 0 0,0 0 15,0 0-15,0 22 0,-1-22 0,1 21 16,0 1-16,0-22 0,21 21 0,0 0 15,-21-20-15,21 20 0,0-21 16,0 21-16,0-20 0,0-1 0,21 0 16,0 0-16,-21 0 0,21-21 0,0 0 15,22 21-15,-22-21 16,0 0-16,0 0 0,22-21 0,-22 21 16,0-21-16,21 0 0,-21 0 0,22 0 15,-22-1-15,0 1 0,0-21 16,-21 21-16,0-22 0,0 1 0,0 0 15,0 21-15,0-22 0,0 1 16,0 0-16,-21-1 0,21 22 0,-21 0 16,0 0-16,0 0 0,-1 21 0,1 0 15,0 0-15,0 0 0,0 21 16,0 0-16,21 0 0,-22 0 0,1 0 16,21 1-16,0-1 0,-21 0 15,21 0-15,-21 0 0,21 0 16,0 1-16,21-22 15,0 21-15,0-21 16,1 0-16,-1 0 0</inkml:trace>
  <inkml:trace contextRef="#ctx0" brushRef="#br1" timeOffset="134125.75">28257 9123 0,'-21'0'16,"0"0"0,0 0-16,21 21 15,-21 0-15,21 0 0,0 1 0,-21 20 16,21-21-16,-22 0 0,1 22 0,21-22 16,0 21-16,-21-21 0,0 0 15,21 22-15,-21-22 0,21 0 0,0 21 16,0-20-16,0-1 15,0 0-15,21-21 16,0 0-16,0-21 16,0 21-16,1-21 0,-1-1 15,0 1-15,0-21 0,0 21 16,22 0-16,-22-22 0,0 22 0,0 0 16,0 0-16,-21 0 0,21 21 15,1 0-15,-22 21 16,0 0-16,0 0 15,0 0-15,0 0 0,0 1 16,0 20-16,0-21 0,0 0 0,0 0 16,0 1-16,0-1 0,0 0 15,0 0-15,21 0 0,0-21 0,0 21 16,0-21-16,22 0 0,-22 0 0,0 0 16,0 0-16,21 0 0,-20-21 15,-1 21-15,0-21 0,0 0 16,0 0-16,0-22 0,1 22 0,-22-21 15,21 0-15,-21 20 0,21-20 16,-21-21-16,0 20 0,0 1 0,0 0 16,0 20-16,0 1 0,0-21 0,-21 42 15,0-21-15,-1 21 16,1 0-16,0 21 0,0-21 0,21 21 16,-21 0-16,21 0 0,-21 1 0,21-1 15,0 0-15,0 0 16,21-21-16,0 0 15,0 0-15,0 0 0</inkml:trace>
  <inkml:trace contextRef="#ctx0" brushRef="#br1" timeOffset="134598.57">29400 9250 0,'0'0'0,"0"-21"0,22 0 16,-22-1-1,-22 22 1,1 0-16,0 0 0,0 0 16,-21 0-16,20 0 0,-20 0 15,21 22-15,0-1 0,-22 0 0,22-21 16,-21 21-16,21 0 0,0 0 0,21 1 16,0-1-16,0 0 0,0 0 15,0 0-15,0 0 0,21 1 16,0-22-16,0 0 15,0 21-15,0-21 0,1 0 0,-1 0 16,0 21-16,0-21 0,0 0 0,0 0 16,1 0-16,-1 21 0,0-21 15,0 21-15,-21 0 16,0 1-16,0-1 16,0 0-1,-21 0-15,0-21 16,-22 0-16,22 21 0,-21-21 15,21 0-15,-22 0 0,1 0 0,0 0 16,-1 0-16,22 0 0,-21 0 0,21 0 16,0 0-1,42 0 17,0 0-32,0 0 0,0-21 15,0 21-15,22 0 0,-22-21 0</inkml:trace>
  <inkml:trace contextRef="#ctx0" brushRef="#br1" timeOffset="135064.31">29845 9440 0,'0'-21'15,"21"0"-15,0 21 16,0-21-16,1 21 0,-1-21 0,21 0 16,-21 21-16,0-22 15,1 22-15,-22-21 0,21 0 0,0 0 16,-21 0-16,0 0 16,0-1-16,-21 22 15,0 0-15,-1-21 0,1 21 0,0 0 16,0 0-16,0 0 15,0 0-15,-1 21 0,1 1 0,0-1 16,21 0-16,-21 0 16,0 0-16,21 22 0,0-22 0,0 0 15,0 0-15,0 0 0,0 0 0,0 1 16,0-1-16,0 0 0,0 0 16,21 0-16,0 0 0,0-21 15,-21 22-15,21-22 0,1 0 0,-22 21 16,21-21-16,0 0 0,0 0 15,0 0-15,0 0 16,1 0 0,-1-21-16,0-1 0,0 22 15,-21-21-15,21 0 0,0 21 16,1-21-16,-22 0 0</inkml:trace>
  <inkml:trace contextRef="#ctx0" brushRef="#br1" timeOffset="135611.19">30374 9292 0,'0'0'0,"0"-21"0,0 0 16,0 0-16,21 21 16,0-21-16,1 21 15,-1 0-15,0 0 0,0 0 0,0 0 16,0 0-16,1 0 15,-1 0-15,0 21 0,-21 0 0,21-21 16,-21 21-16,0 0 0,0 0 16,0 1-16,0-1 0,0 0 0,0 0 15,0 0-15,0 0 16,0 22-16,-21-22 0,21 0 0,0 0 16,0 0-16,-21 1 0,21-1 0,-21 0 15,-1 0-15,22 0 16,0-42 15,0 0-31,0 0 16,0 0-16,0-1 0,0 1 15,22 0-15,-1 0 0,0 0 0,0-22 16,0 22-16,0 0 0,22-21 16,-22 21-16,0-1 0,0 1 0,22 0 15,-22 0-15,0 0 0,0 0 16,0 21-16,-21-22 15,21 22-15,1 0 16,-1 0 0,-21 22-1,-21-22 48,-1 0-63,1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4:16:13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3895 2117 0</inkml:trace>
  <inkml:trace contextRef="#ctx0" brushRef="#br0" timeOffset="2260.51">1164 487 0,'0'21'16,"0"0"15,21-21-15,0 0 0,1 0-16,-1-21 15,0 21-15,0-21 0,0 0 16,-21 0-16,21 21 0,1-22 0,-1 1 15,0 0-15,0 0 0,-21 0 16,0 0-16,21-1 0,-21 1 16,0 0-16,0-21 0,0 21 15,0-1-15,0 1 0,0 0 16,0 0-16,-21 0 0,0 21 16,0 0-16,0 0 15,-1 0-15,1 0 0,0 21 16,0-21-16,0 21 0,-22 0 0,22 22 15,-21-22-15,21 0 0,0 21 16,-1 1-16,1-22 0,0 21 16,0 0-16,0-20 0,0 20 0,21-21 15,-22 0-15,22 22 0,0-22 16,0 0-16,0 0 0,0 0 16,0 0-16,0 1 0,0-1 0,0 0 15,0 0-15,22-21 16,-1 21-16,0 0 0,0 1 0,0-1 15,0 0-15,1 0 0,-22 0 16,21 0-16,0 1 0,0-1 16,-21 0-16,0 0 0,21 0 15,-21 22-15,0-22 0,0 0 0,0 0 16,0 21-16,-21-20 0,0-1 16,21 0-16,-21 0 0,0 0 15,-1 0-15,1-21 0,0 22 16,0-22-16,0 0 0,0 0 0,-1 0 15,1 0-15,-21 0 0,21-22 16,0 22-16,-1-21 0,1 0 16,-21 0-16,21 0 0,0 0 15,-1-1-15,22 1 0,-21 0 0,21 0 16,0 0-16,-21 21 0,21-21 16,0-1-1,21 1 1,0 21-16,1-21 0,-1 21 15,21-21-15,-21 21 0</inkml:trace>
  <inkml:trace contextRef="#ctx0" brushRef="#br0" timeOffset="2725.15">1587 995 0,'22'0'15,"-1"-21"1,0 0 0,0 21-16,-21-22 15,21 1-15,-21 0 0,21 21 0,-21-21 16,0 0-16,22 0 0,-22-1 15,21 1-15,-21 0 16,0 0-16,-21 21 31,-1 0-31,1 21 0,0-21 16,21 21-16,-21 0 0,0 1 0,0-1 16,21 21-16,0-21 0,-22 22 15,1-22-15,21 0 0,-21 21 16,21-21-16,-21 22 0,21-22 15,0 0-15,0 0 0,0 0 16,0 1-16,0-1 0,21-21 16,0 0-16,0 0 15,1 0-15,-1 0 0,0 0 16,0 0-16,0 0 0,0-21 16,1 21-16,-1-22 0,0 1 15,0-21-15</inkml:trace>
  <inkml:trace contextRef="#ctx0" brushRef="#br0" timeOffset="3112.93">2180 64 0,'0'0'0,"-21"0"0,21-22 15,-21 22-15,0 0 0,21 22 16,0-1 0,-22 0-16,22 0 0,-21 21 15,21 1-15,0-1 0,0 0 0,0 22 16,-21-22-16,21 1 0,-21 20 16,21 1-16,-21-22 15,21 21-15,0 1 0,-21-22 0,21 22 16,-22-22-16,22 22 0,-21-22 15,21 0-15,0 1 0,0-22 0,0 21 16,-21-21-16,21 0 0,0 1 16,0-1-16,0-42 62,0-1-62,21 1 0,-21 0 16</inkml:trace>
  <inkml:trace contextRef="#ctx0" brushRef="#br0" timeOffset="3712.43">2201 1058 0,'0'22'16,"21"-22"15,1 0-31,-1-22 16,-21 1-16,21 21 16,0-21-16,0 0 0,0 0 0,1 0 0,-1-1 15,0 1-15,0 0 16,0 0-16,0 0 0,-21 0 15,0-1-15,0 1 0,0 0 16,-21 21 0,0 0-16,-21 0 0,21 21 15,-1-21-15,1 21 0,-21 1 16,21-1-16,0 0 0,-1 21 16,22-21-16,0 1 0,-21 20 0,21-21 15,0 21-15,0-20 0,0-1 16,0 0-16,0 0 0,0 0 15,21 0-15,1 1 0,-1-22 0,-21 21 16,21-21-16,0 0 16,0 0-16,22 0 0,-22 0 0,0 0 15,0 0-15,0 0 0,22-21 16,-22-1-16,0 1 0,0 0 16,0 21-16,0-21 0</inkml:trace>
  <inkml:trace contextRef="#ctx0" brushRef="#br0" timeOffset="4280.82">2794 804 0,'0'0'0,"0"22"47,0-1-47,0 0 16,0 0-16,0 21 0,0-20 15,0-1-15,0 0 0,0 0 16,-21 0-16,21 0 0,0 1 0,-21 20 16,21-21-16,0 0 15,0 0-15,-22-21 0,22 22 0,-21-1 16,0-21 15,21-21-15,0-1-16,-21 1 15,21 0-15,0 0 0,0 0 16,0 0-16,0-1 0,0-20 16,21 21-16,0 0 0,0 0 0,1-1 15,-1 1-15,0 0 0,0 0 16,0 0-16,22 0 0,-22-1 16,21 1-16,-21 21 0,0-21 0,22 21 15,-22 0-15,0 0 0,21 0 16,-20 0-16,-1 0 0,0 21 0,0 0 15,-21 1-15,0-1 16,0 0-16,0 21 0,0-21 16,0 22-16,0-22 0,0 0 0,-21 21 15,21-20-15,-21-1 0,0 0 16,21 0-16,0 0 0,-22 0 16,22-42 30,0 0-30,0 0-16,22 21 0,-22-21 0</inkml:trace>
  <inkml:trace contextRef="#ctx0" brushRef="#br0" timeOffset="4584.64">3450 783 0,'0'21'47,"0"1"-47,0 20 16,-21-21-16,21 0 0,0 0 0,0 22 15,0-22-15,-21 0 16,21 0-16,0 0 0,0 22 0,-21-22 15,21 0-15,0 0 16,0 0-16,0 1 16,0-44 15,0 1-31,0 0 0,21 21 16,-21-21-16</inkml:trace>
  <inkml:trace contextRef="#ctx0" brushRef="#br0" timeOffset="4943.71">3450 529 0,'0'0'0,"-21"0"0,21 21 15,-21 1-15,21-1 16,0 0-16,21 0 31,0-21-31,0 0 0,0 0 0,1 0 16,-1-21-1,0 0-15,0 21 0,-21-21 0,0-1 16,0 1-16,0 0 16,0 0-16,-21 21 15,0 0-15,0 0 16,-1 0-16,1 21 15,0 0-15,0 0 0,21 1 16,-21-22-16,21 21 0,0 0 16,0 0-16,0 0 15,21-21 1</inkml:trace>
  <inkml:trace contextRef="#ctx0" brushRef="#br0" timeOffset="6493.1">3852 826 0,'0'0'0,"0"-22"16,0 1 0,21 21-16,-21-21 15,22 21 1,-22 21 15,0 0-31,0 1 16,0-1-16,0 0 0,0 0 0,-22 21 15,22-20-15,0-1 0,-21 21 16,21-21-16,0 22 0,0-22 16,0 0-16,0 0 0,0 0 15,0 0-15,0 1 0,0-1 0,21-21 16,1 0-16,-1 0 0,0 0 15,0 0-15,0 0 0,0 0 16,1 0-16,-1-21 0,21 21 0,-21-22 16,0 1-16,1 0 0,-22 0 15,21-21-15,0 20 0,0 1 0,-21-21 16,0 21-16,0 0 0,21-22 16,-21 22-16,0 0 0,0 0 15,0 0-15,0-1 0,0 1 16,0 42 15,0 1-15,0-1-16,0 0 0,0 0 15,0 21-15,0-20 0,0-1 16,0 0-16,0 21 0,0-21 0,0 1 16,0-1-16,0 0 0,0 0 15,21-21-15,1 0 16,-1 0-16,0 0 0,0 0 0,0 0 15,0 0-15,1-21 0,-1 21 16,0-21-16,0 0 0,0-1 0,0-20 16,1 21-16,-22 0 0,21-22 15,-21 1-15,0 21 0,0-21 16,0 20-16,0 1 0,0 0 16,0 0-16,0 0 0,21 21 0,-21 21 46,0 0-46,-21 0 0,21 0 16,0 1-16,0-1 0,-21 21 0,21-21 16,0 22-16,0-22 0,0 0 15,0 21-15,0-21 0,0 1 16,0-1-16,0 0 0,-22-21 16,22 21-16,0 0 15,0-42 16,0 0-31,0 0 16,0-22-16,0 22 0,0-21 16,0 21-16,0-22 0,0 1 0,0 21 15,22-21-15,-1 20 0,-21 1 16,21 0-16,0 0 0,0 0 0,0 0 16,1 21-16,-1 0 0,0 0 15,0 0-15,0 0 0,0 0 0,-21 21 16,22 0-16,-1 0 15,0 0-15,-21 0 0,0 1 0,21 20 16,-21-21-16,21 0 0,-21 0 16,0 22-16,0-22 0,0 0 0,0 0 15,0 0-15,0 1 0,0-1 16,0 0 0,0-42 15,0 0-31,0-1 15,0 1-15,0 0 16,0-21-16,0 21 0,0-1 0,21-20 16,1 21-16,-1-21 15,0 20-15,0 1 0,0 0 0,0 0 16,1 0-16,20 0 0,-21 21 16,0-22-16,22 22 0,-22 0 0,0 0 15,21 0-15,-21 0 0,1 0 16,20 0-16,-21 22 0,-21-1 0,21 0 15,0 0-15,-21 0 0,0 0 16,0 22-16,0-22 0,0 21 0,0-21 16,0 22-16,0-22 0,-21 21 15,0-21-15,21 1 0,0 20 0,-21-42 16,0 21-16,21 0 0,-21-21 16,21 21-16</inkml:trace>
  <inkml:trace contextRef="#ctx0" brushRef="#br0" timeOffset="7456.74">6773 233 0,'0'0'0,"0"-64"16,21 43-16,-21 0 15,0 0-15,0 0 16,0 42 15,-21 0-31,21 0 0,-21 0 16,0 22-16,21-1 0,-21 22 15,0-22-15,-1 21 0,1 1 0,0-1 16,0 1-16,-21-1 0,20 1 16,1 21-16,0-22 0,0 1 0,0-1 15,0 1-15,-1-22 0,1 0 16,21 1-16,0-1 0,-21-21 0,21 0 16,0 0-16,0 1 0,0-1 15,0-42 1,0-1-1,21 1-15,-21 0 0,21-21 16,1-1-16,-22 1 0,21 0 16,0-22-16,0 1 0,0-1 0,0-20 15,22 20-15,-22 1 0,0-1 16,21 1-16,-20-1 0,-1 1 16,21 20-16,-21-20 0,0 20 0,1 1 15,-1 0-15,0 21 0,0-22 16,0 22-16,0 0 0,1 0 0,-1 0 15,0 21-15,0 0 0,-21 21 16,21 0-16,-21 0 0,0 21 16,0 1-16,0 20 0,0-20 15,0 20-15,0 1 0,0 20 16,-21-20-16,0-1 0,0 1 16,21 20-16,-21-20 0,-1-22 0,1 22 15,21-22-15,0 0 0,-21 1 16,21-1-16,-21-21 0,21 22 0,0-22 15,0 0-15,0 0 16,0 0-16,0-42 31,0 0-31,0 0 16,0 0-16,0-1 0,0 1 16</inkml:trace>
  <inkml:trace contextRef="#ctx0" brushRef="#br0" timeOffset="7688.61">6583 1016 0,'21'0'15,"0"-21"-15,0 21 0,0 0 16,1-21-16,-1 21 0,0 0 15,21 0-15,-21-21 0,1 21 16,-1 0-16,21 0 0,-21 0 16,0-22-16,1 22 0,-1 0 0,0 0 15,0 0-15,0 0 0,0-21 16</inkml:trace>
  <inkml:trace contextRef="#ctx0" brushRef="#br0" timeOffset="8116.88">7197 931 0,'0'-21'16,"0"0"-16,0 0 16,21 21-1,0 0 1,0 0-16,0 0 0,0 21 15,-21 0-15,0 0 16,22 1-16,-1-1 0,-21 0 0,0 21 16,0-21-16,0 1 0,0 20 15,0-21-15,0 0 0,0 0 0,0 22 16,0-22-16,0 0 16,0 0-16,-21-21 0,21-21 31,0 0-16,0 0-15,0 0 16,0-22-16,0 22 0,0 0 0,0-21 16,0 20-16,0-20 0,21 21 15,0 0-15,-21 0 0,0-1 16,21 1-16,0 21 0,-21-21 0,21 21 16,-21-21-16,22 21 15,-1 0-15,0 0 16,0 0-16</inkml:trace>
  <inkml:trace contextRef="#ctx0" brushRef="#br0" timeOffset="8428.74">7853 847 0,'0'0'0,"0"-21"15,0-1-15,-21 22 16,-1 0-16,1 0 16,0 0-16,0 22 15,0-1-15,0 21 0,-1-21 16,22 22-16,-21-22 0,21 21 16,-21 0-16,21-20 0,-21 20 0,21-21 15,0 21-15,0-20 0,0-1 16,0 0-16,0 0 0,21 0 15,0-21-15,0 0 0,1 0 16,20 0-16,-21 0 0,21 0 0,-20-21 16,20 0-16,0 0 0,-21 0 15,22-1-15</inkml:trace>
  <inkml:trace contextRef="#ctx0" brushRef="#br0" timeOffset="8997.04">8361 169 0,'0'0'0,"-21"-21"0,-1 42 31,22 1-31,0-1 16,0 21-16,-21 0 0,21 1 15,0-1-15,0 0 0,0 1 0,-21 20 16,21-20-16,-21 20 0,21-21 15,-21 1-15,21 20 0,-21-20 0,-1-1 16,22 21-16,-21-20 16,21-1-16,-21-21 0,0 22 0,21-22 15,0 21-15,0-21 0,-21 0 16,0 1-16,21-1 0,0-42 47,0-1-47,0 1 0,0 0 15,0 0-15,0 0 0,21-22 0,-21 22 16,21 0-16,0-21 0,0 21 16,-21-1-16,21-20 0,1 21 0,-1 0 15,21 0-15,-21-1 16,0 22-16,1-21 0,-1 21 0,0 0 16,0 0-16,0 0 0,0 21 15,-21 1-15,22-1 0,-22 0 0,0 0 16,21 21-16,-21-20 0,0 20 15,0-21-15,0 21 0,0-20 0,0-1 16,0 21-16,0-21 0,-21 0 16,21 1-16,-22-1 0,22 0 15,0 0 1,0-42 15,0 0-31,0 0 16,0-1-16,22 22 0</inkml:trace>
  <inkml:trace contextRef="#ctx0" brushRef="#br0" timeOffset="9248.89">8721 889 0,'0'0'16,"0"-21"-16,0 42 31,0 0-31,0 0 0,0 1 15,-22-1-15,22 0 16,0 0-16,0 0 0,0 22 0,-21-22 16,21 0-16,0 0 0,0 0 15,0 0-15,0 1 0,-21-1 16,21 0-16,0-42 47,0 0-47,0-1 0,21 1 0</inkml:trace>
  <inkml:trace contextRef="#ctx0" brushRef="#br0" timeOffset="9561.7">8742 677 0,'0'0'0,"-21"0"15,-1 0 1,1 0-16,21 22 0,0-1 15,21-21 17,1 0-32,-1 0 0,0 0 15,0 0-15,0 0 0,0-21 16,-21-1-16,0 1 16,0 0-16,0 0 15,0 0 1,-21 21-16,0 0 31,21 21-31,-21 0 0,21 0 16,0 0-1</inkml:trace>
  <inkml:trace contextRef="#ctx0" brushRef="#br0" timeOffset="10140.64">9102 593 0,'0'0'15,"21"-64"-15,0 43 16,-21-21-16,0 21 0,21-22 0,-21 22 15,21 0-15,-21-21 0,0 20 16,0 1-16,21 0 0,-21 0 16,0 0-16,22 0 0,-22 42 47,0 21-47,0-21 0,0 22 15,-22-1-15,1 0 0,21 22 16,-21-22-16,0 22 0,0-1 15,0 1-15,-1-1 0,1 1 0,0-1 16,21 1-16,-21-22 0,0 21 16,21-20-16,-21-1 0,21-21 0,0 22 15,0-22-15,0 0 0,0 0 16,0 0-16,21-21 16,0 0-16,0 0 15,0 0-15,0-21 0,-21 0 0,22 0 16,-1 0-16,-21-1 0,0 1 15,21 0-15,-21-21 0,21 21 0</inkml:trace>
  <inkml:trace contextRef="#ctx0" brushRef="#br0" timeOffset="10328.57">8975 931 0,'0'0'0,"21"0"15,0 0-15,0 0 0,0 0 16,0 0-16,1 0 16,-1-21-16,0 21 0,0-21 0,0 21 15,0-21-15,1 0 0,-1 21 16,0-21-16,0-1 16</inkml:trace>
  <inkml:trace contextRef="#ctx0" brushRef="#br0" timeOffset="10710.35">9398 995 0,'0'21'16,"21"-21"0,0 0-16,0 0 15,1 0-15,-1-21 16,0 0-16,0 21 0,21-21 0,-20-1 15,-1 1-15,0 0 0,0 0 16,0 0-16,-21 0 0,0-1 16,-21 22-1,0 0-15,0 0 16,-22 0-16,22 0 0,0 22 16,0-1-16,0 0 0,0 0 0,-1 0 15,22 22-15,-21-22 0,21 0 16,-21 21-16,21-21 0,0 1 15,0-1-15,0 21 0,0-21 16,0 0-16,0 1 0,21-1 0,0-21 16,1 0-1,-1 0-15,21 0 0,-21 0 0,22 0 16,-22 0-16,21 0 0,0-21 16,1-1-16</inkml:trace>
  <inkml:trace contextRef="#ctx0" brushRef="#br0" timeOffset="11004.47">10181 868 0,'0'-42'15,"0"20"-15,-21 22 16,0 0-16,0 0 16,-1 0-16,1 22 0,0-22 0,0 21 15,0 0-15,0 0 0,-1 0 16,1 22-16,0-22 0,0 0 0,21 21 15,0-21-15,-21 1 0,21 20 16,0-21-16,0 0 0,0 0 0,0 1 16,0-1-16,0 0 15,21-21-15,0 0 0,0 0 0,0 0 16,1 0-16,20 0 0,-21 0 16,0 0-16,22-21 0,-22 21 15,21-21-15,-21-1 0,0-20 0,22 21 0,-22-21 16,0 20-16,0-41 15,0 21-15</inkml:trace>
  <inkml:trace contextRef="#ctx0" brushRef="#br0" timeOffset="11711.68">10477 423 0,'0'0'0,"0"-42"0,22-43 16,-22 64-16,0 0 16,-22 21-1,22 21 1,0 0-16,0 22 0,-21-22 0,21 21 15,-21 1-15,21-1 0,0 0 16,0 1-16,-21 20 0,21-21 16,-21 22-16,21-22 0,-21 22 0,21-22 15,0 0-15,0 22 0,0-22 16,0 1-16,0-22 0,0 21 0,0 0 16,0-20-16,0-1 0,0 0 15,0 0-15,0 0 0,21-21 16,0 0-16,0 0 15,0 0-15,0 0 0,-21-21 0,22 21 16,-1-21-16,0 0 0,0-22 16,-21 22-16,21-21 0,0 21 0,-21-22 15,22 1-15,-22 0 16,21 21-16,-21-22 0,21 22 0,-21 0 16,0 0-16,0 0 0,0 42 31,0 0-16,-21 0-15,21 21 0,0-20 0,0-1 16,-21 21-16,21-21 0,0 22 16,0-22-16,0 21 0,0-21 0,0 0 15,0 1-15,0-1 0,0 0 16,21 0-16,0-21 0,0 21 16,0-21-16,0 0 0,1 0 15,-1-21-15,0 0 16,0 21-16,0-21 0,0 0 15,1-22-15,-1 22 0,0 0 0,-21-21 16,21 20-16,-21-20 0,21 21 16,-21 0-16,21 0 0,-21-1 0,0 44 47,-21-1-47,21 0 0,-21 0 15,21 0-15,0 0 0,-21 22 0,21-22 16,0 0-16,0 0 0,0 0 15,0 22-15,0-22 0,0 0 16,0 0-16,21-21 16,0 21-16,0-21 0,1 0 15,-1 0-15,0 0 0,0-21 16,0 0-16,0 21 0,1-21 16,20 0-16</inkml:trace>
  <inkml:trace contextRef="#ctx0" brushRef="#br0" timeOffset="12100.45">11239 1037 0,'-21'-21'15,"21"0"-15,0 0 0,0 0 16,0-1-16,0 1 16,21 0-16,1 21 0,-1 0 15,0 0-15,0 0 0,0 0 16,0 0-16,1 0 0,-1 21 0,0-21 15,0 21-15,0 1 0,0-1 16,-21 0-16,0 21 0,0-21 0,0 1 16,0-1-16,0 0 0,0 21 15,0-21-15,0 1 0,0-1 0,0 0 16,-21-21-16,0 21 16,0-21-16,21-21 31,0 0-31,0 0 15,0-1-15,0 1 0,21-21 16,-21 21-16,21-22 0,0 22 0,1-21 16,-1 21-16,-21 0 0,21-1 15,0 1-15,-21 0 0,21 0 0,0 21 16,1-21 0,-1 21-16</inkml:trace>
  <inkml:trace contextRef="#ctx0" brushRef="#br0" timeOffset="12507.97">11726 1122 0,'0'21'16,"21"-21"0,1 0-1,-1 0-15,0-21 0,0 21 16,0-21-16,22 0 0,-22 21 0,0-22 15,0 1-15,21 0 0,-20 0 16,-1 0-16,0 0 0,-21-1 0,0 1 16,0 0-16,0 0 15,0 0-15,-21 21 16,0 0 0,-1 0-16,1 0 0,0 0 0,0 21 15,0 0-15,0 0 0,-1 22 16,1-22-16,21 0 0,-21 21 0,0-21 15,21 1-15,-21 20 0,21-21 0,0 0 16,0 0-16,0 1 0,0-1 16,0 0-16,21-21 0,0 21 0,0-21 15,22 0-15,-22 0 0,21 0 16,-21 0-16,22 0 0,-22 0 0,21 0 16,-21 0-16,22-21 15,-22 0-15,21 21 0,-21-21 0,0-1 16,1 1-16,-1 0 0,0 0 0,0-21 15,0 20-15</inkml:trace>
  <inkml:trace contextRef="#ctx0" brushRef="#br0" timeOffset="12860.77">10456 550 0,'0'0'0,"-21"0"0,42 0 31,0 0-31,22 0 0,-22-21 0,21 21 16,22-21-16,-22 21 0,22 0 15,-1-21-15,1 21 0,-1 0 0,1-21 16,-22 21-16,21 0 0,-20 0 16,20 0-16,-42 0 0,22-21 0,-22 21 15,0 0-15,0 0 16,0 0-16,1 0 0</inkml:trace>
  <inkml:trace contextRef="#ctx0" brushRef="#br0" timeOffset="13825.75">12975 699 0,'0'0'15,"0"-22"-15,0 1 0,21 21 0,-21-21 16,21 21-16,-21-21 0,22 21 16,-22-21-1,0 42 1,0 0 0,0 0-16,0 22 0,0-22 15,-22 21-15,1 0 0,0 1 16,21-1-16,-21 0 0,0 1 0,21-1 15,0 0-15,-21 1 0,21-22 16,-22 0-16,22 21 0,0-20 16,0-1-16,22-21 15,-1 0 1,0-21 0,0-1-16,0 1 0,0 0 0,1 0 15,-1-21-15,0 20 0,0-20 0,0 0 16,0-1-16,1 22 0,-1-21 15,0 21-15,0 0 0,-21-1 16,21 22-16,-21 22 16,0-1-16,0 0 15,0 0-15,0 0 0,0 22 0,0-1 16,0-21-16,0 21 0,0-20 16,0 20-16,0-21 0,0 0 0,0 0 15,0 1-15,0-1 0,21-21 0,1 0 16,-1 21-16,0-21 15,0 0-15,0 0 0,0 0 0,22-21 16,-22 0-16,21-1 0,-21 1 16,1 0-16,20-21 0,-21 21 0,0-22 15,0 1-15,1 0 0,-22-22 16,0 22-16,0-1 0,0 1 0,0 21 16,0-21-16,0-1 0,-22 22 15,1 0-15,0 21 0,21-21 0,-21 21 16,0 0-16,0 0 0,-1 0 15,1 21-15,21 0 16,0 0-16,0 0 16,0 1-16,0-1 0,0 0 0,0 0 15,0 0-15,21-21 16,1 21-16,-1 1 0,0-22 0</inkml:trace>
  <inkml:trace contextRef="#ctx0" brushRef="#br0" timeOffset="14126.59">14097 656 0,'-21'0'32,"0"0"-32,21 21 15,0 1-15,0-1 0,0 0 16,-22 0-16,22 21 0,-21-20 0,21 20 15,0 0-15,0 1 0,-21-22 16,0 21-16,21 0 0,-21-20 0,21-1 16,0 21-16,0-21 0,0 0 15,-21 1-15,21-1 0,0-42 63,0-1-63,0 1 0,0 0 0,0 0 15</inkml:trace>
  <inkml:trace contextRef="#ctx0" brushRef="#br0" timeOffset="14660.62">13991 783 0,'0'0'0,"0"-21"0,0 0 0,0 0 16,0 0-16,21-1 15,0 1-15,-21 0 0,22 0 0,-1 21 16,0-21-16,0 0 0,0 21 15,0 0-15,1 0 0,-1 0 0,0 0 16,0 0-16,0 0 0,0 0 16,1 21-16,-1 0 0,0 0 0,0 0 15,-21 0-15,0 1 0,0-1 16,0 0-16,0 21 0,0-21 16,-21 1-16,0-1 0,-22 0 0,22 0 15,-21 0-15,21 0 0,-22 1 16,22-22-16,-21 0 0,21 21 0,0-21 15,-1 0-15,1 0 0,0 0 16,0 0-16,21-21 0,-21 21 0,21-22 16,0 1-1,0 42 17,21 1-32,-21-1 15,21 0-15,-21 0 0,21 0 16,-21 0-16,0 1 0,21-1 0,-21 0 15,22 0-15,-1 0 0,-21 0 16,21 1-16,0-1 0,0 0 16,0-21-16,1 0 0,-1 0 15,0 0-15,0 0 0,0 0 0,0 0 16,1 0-16,-1 0 0,0 0 16,0-21-16,-21 0 15,21-1-15,-21 1 0,21 0 16,-21 0-1,0 0-15,22 0 0,-1-1 16,0 1 0,0 0-16</inkml:trace>
  <inkml:trace contextRef="#ctx0" brushRef="#br0" timeOffset="14944.46">14711 656 0,'0'0'0,"0"-21"16,0 0-1,21 0 1,0 21-16,0 0 0,0 0 16,1 0-16,-1 0 0,0 0 15,21 0-15,-21 0 0,1 0 0,-1 0 16,21 0-16,-21 0 0,0 0 15,1 0-15,-22 21 16,-22-21 15,1 0-31,0 0 0,0 0 16</inkml:trace>
  <inkml:trace contextRef="#ctx0" brushRef="#br0" timeOffset="15212.9">14838 656 0,'0'0'0,"-21"21"0,21 1 15,0-1-15,-22 0 16,22 0-16,0 0 0,0 0 16,-21 1-16,21 20 0,0-21 15,0 0-15,0 22 0,0-22 0,0 21 16,0-21-16,-21 0 15,21 22-15,0-22 0,0 0 0,0 0 16,0 0-16,-21 1 16,21-1-16,0-42 47</inkml:trace>
  <inkml:trace contextRef="#ctx0" brushRef="#br0" timeOffset="15777.35">15663 254 0,'21'-21'31,"1"21"-31,20 0 16,-21 0-16,21 0 15,1-21-15,-1 21 0,0 0 0,1 0 16,20-21-16,-20 21 0,20 0 16,-21 0-16,1 0 0,-1 0 0,0-22 15,-20 22-15,20 0 0,-21 0 16,-42 0-1,0 0 1,0 0-16,-1 22 0</inkml:trace>
  <inkml:trace contextRef="#ctx0" brushRef="#br0" timeOffset="16212.85">16044 254 0,'0'21'15,"0"0"1,0 1 0,0-1-16,0 0 0,0 0 15,0 21-15,0-20 0,0-1 16,0 21-16,0-21 0,0 22 0,0-1 16,-21 0-16,21 1 15,0-1-15,-21 0 0,21 1 0,0-1 16,0 21-16,-21-20 0,21-1 15,-21 0-15,-1 1 0,22-1 0,0 0 16,0 1-16,-21-22 0,21 21 16,-21-21-16,21 1 0,0-1 0,-21 0 15,21 0-15,-21-21 0,0 21 0,-1-21 16,1 0-16,0 0 16,0 0-16,0 0 0,-22 0 0,22 0 15,-21-21-15,21 21 0,-22-21 16,22 21-16,0-21 0,0 0 0,0 21 15,0-22-15,-1 1 16,1 21-16,21-21 0,0 0 16,21 21-1,1-21 1,-1 21-16,0 0 0,0 0 0,21 0 16,-20-21-16</inkml:trace>
  <inkml:trace contextRef="#ctx0" brushRef="#br0" timeOffset="16752.82">16404 1016 0,'0'0'0,"21"-21"0,-21 0 15,0 0-15,0-1 0,0 1 16,0 0-16,-21 21 15,0 0-15,0 0 16,0 0-16,-1 0 0,1 21 0,0 0 16,0 1-16,0-1 0,0 0 15,-22 21-15,22-21 0,0 22 0,0-22 16,21 21-16,-21-21 0,21 22 16,-22-22-16,22 0 0,0 0 15,0 0-15,0 1 0,0-1 16,0 0-16,22-21 15,-1 0-15,0 0 0,0 0 16,0-21-16,0 21 0,1-21 16,-1-1-16,0 1 0,0 0 0,21 0 15,-20 0-15,-1-22 0,0 22 16,-21-21-16,21 21 0,0-22 0,-21 22 16,21 0-16,-21 0 0,0 0 15,0 42 1,0 0-1,0 0-15,0 0 16,22 1-16,-22 20 0,0-21 16,0 0-16,21 0 0,-21 1 0,0-1 15,0 0-15,0 0 0,21-21 16,0 21-16,-21 0 0,21-21 0,0 0 16,1 0-1,-1 0-15,0 0 16,-21-21-16,21 0 15</inkml:trace>
  <inkml:trace contextRef="#ctx0" brushRef="#br0" timeOffset="17026.18">16743 910 0,'0'0'0,"0"-21"0,21-21 16,0 42 15,-21 21-31,0 0 15,21 0-15,-21 22 0,21-22 16,-21 0-16,22 21 0,-22-21 16,0 22-16,0-22 0,0 0 0,21 0 15,-21 0-15,0 1 0,0-1 16,0 0-16,0 0 0,0 0 0,0 0 16,21-21 15,-21-21-16,0 0-15,21 0 16,0 0-16</inkml:trace>
  <inkml:trace contextRef="#ctx0" brushRef="#br0" timeOffset="17288.04">17293 783 0,'0'0'16,"-21"0"15,0 0-31,0 21 16,-1 1-16,1-1 0,21 21 15,-42-21-15,42 22 0,-42-22 0,42 21 16,-43-21-16,43 22 0,-21-22 16,0 21-16,0-21 0,0 0 0,21 1 15,-22-1-15,22 0 16,22-21 15,-1 0-31,0-21 0,0 21 0,21-21 16,-20-1-16</inkml:trace>
  <inkml:trace contextRef="#ctx0" brushRef="#br0" timeOffset="17846.09">17695 847 0,'0'0'0,"0"-21"0,0-1 15,-21 22 1,0 0 0,0 22-1,0-1-15,-1 0 0,1 0 0,0 21 16,0-20-16,0-1 0,0 21 15,-1-21-15,22 22 0,0-22 0,-21 0 16,21 0-16,-21 0 0,21 0 16,0 1-16,0-1 0,21-21 31,0 0-31,1 0 0,-1-21 16,0-1-16,0 22 0,0-21 0,0 0 15,1 0-15,-1-21 0,0 20 16,-21-20-16,21 21 0,0-21 15,0 20-15,-21 1 0,0 0 16,22 0-16,-22 0 0,21 21 0,-21 21 47,0 0-47,0 0 0,-21 22 0,21-22 16,-22 21-16,22-21 0,-21 22 0,21-22 15,0 21-15,0-21 0,0 0 16,0 22-16,0-22 0,0 0 0,21-21 15,1 21-15,-1 0 0,0-21 16,0 0-16,0 0 0,0 0 0,1 0 16,-1 0-16,21 0 15,-21 0-15,0-21 0,1 0 0,-1 21 16,0-21-16,21 0 0,-42 0 16,21-1-16,1 1 0,-1 0 0,-21 0 15</inkml:trace>
  <inkml:trace contextRef="#ctx0" brushRef="#br0" timeOffset="19844.46">1503 1609 0,'0'0'0,"-21"0"16,21 21-16,0 0 47,21-21-32,0 21 1,0-21-16,0 0 16,0 0-16,22 0 0,-22 0 0,21 0 15,-21 21-15,22-21 0,-1 0 16,0 0-16,1 0 0,-1 0 0,0 0 16,1 0-16,20 0 0,-20 0 15,20 22-15,1-22 0,-1 0 16,22 0-16,-22 0 0,1 0 0,20 0 15,-20 0-15,21 0 0,-22 21 16,22-21-16,-22 0 0,22 0 0,-22 0 16,22 0-16,-21 0 0,20 0 15,1 0-15,0 0 0,-1 0 16,1 0-16,0 0 0,-1 0 16,1 0-16,0 0 0,-1 0 0,-20 0 15,42 0-15,-22 21 0,1-21 16,0 0-16,-1 0 0,1 0 0,0 0 15,-1 0-15,1 0 0,0 0 0,-1 0 16,1 0-16,0 0 0,-22 0 16,22 0-16,-1 0 0,1 0 0,0 0 15,-1 0-15,1 0 0,0 0 16,-22 0-16,22 0 0,-22 0 0,22 0 16,0 0-16,-22 0 0,22 0 15,0 0-15,-1 0 0,1 0 16,0 0-16,-1 0 0,1 0 15,-22 0-15,22 0 0,0 0 0,-22 0 16,22 0-16,0 0 0,-22 0 0,22 0 16,-1 0-16,-20 0 0,21 0 15,-1 0-15,-20-21 0,20 21 0,-20 0 16,-1 0-16,22 0 0,-21 0 16,-1 0-16,22 0 0,-22 0 0,22 0 15,-22 0-15,22-21 16,-21 21-16,20 0 0,-20 0 0,20 0 0,-20 0 15,21 0-15,-22 0 0,1-22 16,-1 22-16,22 0 0,-22 0 16,1 0-16,20 0 0,-20 0 0,21 0 15,-22 0-15,22 0 0,-22 0 16,22 0-16,-22 0 0,1 0 0,21 0 16,-22 0-16,1 0 0,20 0 15,-20 0-15,20 0 0,-20 0 0,21 0 16,-22 0-16,1 0 0,20 0 15,-20 0-15,20 0 0,-20 0 0,-1 0 16,1 0-16,-1 0 0,22 0 0,-21 0 16,-1 0-16,1 0 0,-1 0 15,22 0-15,-22 0 0,1 0 0,20 0 16,-20 0-16,-1 0 16,1 0-16,-1 0 0,22 0 0,-21 0 15,-1 0-15,-21 0 0,22 22 0,-1-22 16,1 0-16,21 0 0,-22 0 15,1 0-15,-1 0 0,1 0 0,-1 0 16,1 0-16,-1 0 0,1 0 16,-1 0-16,1 0 0,-1 0 0,-21 0 15,22 0-15,-1 0 0,1 0 16,-1 0-16,1 0 0,-22 0 0,22 0 16,-1 0-16,1 0 0,-1 0 0,1 0 15,-22 0-15,22 0 16,-22 0-16,21 0 0,-20 0 0,20 0 15,-20 0-15,20 0 0,-21 0 16,1 0-16,20 0 0,-20 0 0,20 0 16,-21 0-16,22 0 0,-1 0 0,-20 21 15,20-21-15,1 0 0,-22 0 16,22 0-16,-1 0 0,-21 0 0,22 0 16,-22 0-16,22 0 0,-22 0 15,0 0-15,22 0 0,-22 0 16,1 0-16,20 0 0,-21 0 0,22 21 15,-22-21-15,22 0 0,-1 0 0,-20 0 16,20 0-16,-21 0 0,1 0 16,20 0-16,-20 0 0,-1 0 15,-21 0-15,21 0 0,1 0 0,-22 0 16,21 0-16,-21 0 0,1 0 16,-1 0-16,0 0 0,0 0 15,0 0 1,-21 21 31</inkml:trace>
  <inkml:trace contextRef="#ctx0" brushRef="#br0" timeOffset="21087.82">19198 0 0,'0'0'0,"21"0"0,0 0 0,1 0 0,-1 0 16,0 0-16,0 0 0,0 0 0,0 0 15,1 0 1,-1 0-1,-42 0 48,-1 0-63,1 0 16,0 0-16,0 0 0,0 0 0,0 0 15,-22 0-15,22 0 0,0 42 16,-21 1-16,-1 20 0,22 1 0,-21 20 15,21-20-15,-22-1 0,22 1 16,-21-1-16,-1 22 0,1 0 0,0-22 16,-1 22-16,1-22 0,0 22 15,-1-21-15,1-1 0,0 1 16,-1-1-16,1 1 0,0-22 16,-1 21-16,1-20 0,0-1 0,-1 0 15,22 1-15,-21-1 0,21-21 16,0 22-16,-1-22 0,1 0 0,0 0 15,0 0-15,21 0 0,0 1 16,-21-22-16,21-22 94,0 1-32,0 0-46,0 0 0</inkml:trace>
  <inkml:trace contextRef="#ctx0" brushRef="#br0" timeOffset="21812.4">19558 783 0,'0'0'0,"21"-42"15,0 42-15,-21-21 0,0 0 0,0-1 16,21 22-16,-21-21 0,22 0 16,-22 0-16,0 0 15,-22 21-15,1 0 16,0 0-16,0 0 0,0 0 0,-22 21 15,22-21-15,-21 21 16,21 21-16,-22-20 0,1 20 0,21 0 16,-21 1-16,20-1 0,1 21 15,-21 1-15,21-22 0,21 22 0,0-22 16,-21 0-16,21 1 0,0-1 16,0 0-16,0 1 0,21-22 0,-21 0 15,21 0-15,21 0 0,-21 1 16,1-22-16,20 0 0,0 0 0,1 0 15,-22 0-15,21 0 0,0 0 16,1 0-16,-22 0 0,21-22 0,1 1 16,-22 0-16,21 0 0,-21-21 15,0 20-15,22-20 0,-22 21 16</inkml:trace>
  <inkml:trace contextRef="#ctx0" brushRef="#br0" timeOffset="22108.94">20087 508 0,'0'0'0,"0"-21"0,0 0 0,0 0 16,-21 21-1,0 21 1,21 0-16,0 0 16,-21 0-16,21 22 15,0-1-15,0 0 0,0 1 0,-22 20 16,22 1-16,-21-1 0,0 1 15,21-1-15,0-21 0,-21 22 0,21-22 16,-21 1-16,21-1 0,-21 0 16,21-21-16,0 1 0,0-1 0,0 0 15,0 0-15,-22-21 0,22-21 32,22 0-17,-22 0-15,21-1 0,0 1 0</inkml:trace>
  <inkml:trace contextRef="#ctx0" brushRef="#br0" timeOffset="22660.65">20532 1101 0,'21'-43'16,"-21"22"-16,0 0 0,0-21 15,0 21-15,0-1 0,0 1 0,-21 0 16,-1 0-16,1 0 0,0 21 16,0-21-16,0 21 15,0 0-15,-22 0 0,22 21 16,0 0-16,0 0 0,0 0 16,-1 22-16,1-22 0,0 21 0,0 0 15,0-20-15,21 20 0,-21 0 16,21 1-16,-22-22 0,22 21 0,0-21 15,0 0-15,0 1 0,0-1 16,0 0-16,22-21 0,-1 0 16,0 0-16,0 0 15,0 0-15,22 0 0,-22-21 0,0 0 16,0-1-16,0 1 0,0 0 16,1 0-16,-1 0 0,0-22 0,0 1 15,0 21-15,0-21 0,1 20 16,-22-20-16,0 21 0,21 0 15,-21 0-15,21 21 0,-21-22 0,0 44 32,0-1-32,0 0 15,0 0-15,0 0 0,0 0 16,0 22-16,0-22 0,0 0 0,0 21 16,0-20-16,-21-1 0,21 0 15,0 0-15,0 0 0,0 0 0,0 1 16,0-1-16,21-21 15,0 0 1,0 0-16,0-21 16,22-1-16</inkml:trace>
  <inkml:trace contextRef="#ctx0" brushRef="#br0" timeOffset="23176.52">21209 974 0,'0'0'0,"0"-21"16,0-1-16,0 1 16,0 0-16,0 0 0,0 0 0,-21 21 31,0 0-31,-1 0 0,1 0 0,0 21 16,0 0-16,0 0 0,0 0 15,-1 1-15,1-1 0,0 0 16,0 0-16,21 0 0,-21 0 0,21 1 15,0-1-15,0 0 16,21-21-16,0 0 16,-21 21-16,21-21 0,0 0 15,1 0-15,-1 0 0,0 21 0,0-21 16,0 0-16,0 21 0,1-21 16,-1 22-16,0-22 15,-21 21-15,21-21 0,-21 21 0,0 0 16,0 0-1,-21 0-15,0-21 0,0 22 0,-1-22 16,1 21-16,0-21 0,0 0 16,0 0-16,-22 21 0,22-21 0,0 0 15,0 0-15,0 0 0,0 0 16,-1 0-16,1 0 0,0-21 0,0 21 16,0 0-16,0-21 0,-1 21 15,1-22-15,42 22 47,1 0-47,-1 0 16,0 0-16,0 0 0,0-21 0,0 21 15,22 0-15</inkml:trace>
  <inkml:trace contextRef="#ctx0" brushRef="#br0" timeOffset="23708.91">21738 1080 0,'0'0'0,"21"-22"0,0 1 15,-21 0-15,0 0 16,0 0-16,0 0 16,-21 21-1,0 0 1,0 0-16,0 0 0,0 0 0,-22 0 15,22 21-15,0 0 0,0-21 16,0 21-16,-1 0 0,1 0 0,21 1 16,0-1-16,0 0 15,0 0-15,0 0 16,21-21-16,-21 21 0,22-21 16,-1 22-16,0-22 0,0 21 15,0-21-15,0 21 0,1-21 16,-1 21-16,0-21 0,0 21 0,-21 0 15,21 1-15,-21-1 16,0 0-16,-21-21 16,0 0-16,0 21 15,0 0-15,-22-21 0,22 0 0,-21 0 16,21 0-16,-22 0 0,22 0 16,-21 0-16,21 0 0,-1 0 0,1 0 15,-21-21-15,21 21 0,0 0 16,-1 0-16,22-21 0,-21 21 15,0 0 1,42 0 31,0-21-47,1 21 16</inkml:trace>
  <inkml:trace contextRef="#ctx0" brushRef="#br0" timeOffset="28512.5">22987 487 0,'0'0'0,"0"-21"16,0 0-16,0-1 0,0 1 15,0 0 1,-21 21 0,0 21-1,21 0-15,0 1 0,0 20 16,-22 0-16,22 1 0,-21-1 15,21 21-15,0 1 0,-21-1 0,0 1 16,0-1-16,0 1 0,-1-1 16,1 1-16,0-1 0,21-20 0,-21 20 15,0-42-15,21 22 0,-21-1 16,21-21-16,0 0 0,0 1 16,0-44 15,0 1-16,0 0-15,0-21 0,0 21 0</inkml:trace>
  <inkml:trace contextRef="#ctx0" brushRef="#br0" timeOffset="28932.26">22458 635 0,'0'0'0,"-21"0"0,-1-21 0,22 0 16,0 0-1,0-1-15,0 1 0,0 0 0,22 0 16,-1 0-16,0 0 16,21-1-16,1 22 0,-1-21 0,0 0 15,22 0-15,-1 21 0,22 0 16,-22-21-16,22 21 0,-21 0 0,20 0 16,1 21-16,-22 0 0,1 0 15,21 22-15,-43-22 0,21 21 0,-20 0 16,-22 1-16,0 20 0,-21-20 15,0 20-15,0 1 0,-21-1 0,-21-21 16,-1 22-16,-20-1 0,20-20 16,-20-1-16,-1 22 0,22-43 15,-21 21-15,-1 0 0,22-20 16,-22-1-16,22 0 0,0 0 0,-1-21 16,22 0-16,-21 21 0,21-21 15,-22 0-15,22 0 0,0 0 0,0 0 16,21-21-1,0 0 1,21 21 0,0-21-16,0 21 0,22-21 0,-22 21 15,0-22-15,21 22 0</inkml:trace>
  <inkml:trace contextRef="#ctx0" brushRef="#br0" timeOffset="29200.94">23601 1058 0,'0'0'0,"21"0"0,-21 22 31,0-1-31,0 0 16,0 0-16,0 0 0,-21 0 15,21 1-15,-21-1 0,21 0 0,-22 0 16,22 0-16,0 0 15,0 1-15,-21-22 0,21 21 16,0-42 15,0-1-15,21 1-16,1 0 0,-22 0 0</inkml:trace>
  <inkml:trace contextRef="#ctx0" brushRef="#br0" timeOffset="29480.78">23749 868 0,'21'-21'78,"0"21"-78,0 0 0,-21-21 0,0-1 16,0 1-1,-42 21 1,21 0-16,0 0 16,0 0-16,21 21 0,0 1 15,-22-22-15,22 21 0,0 0 16,0 0-16,0 0 0,0 0 16,22 1-16,-22-1 15,21-21-15,-21 21 0</inkml:trace>
  <inkml:trace contextRef="#ctx0" brushRef="#br0" timeOffset="30043.99">24151 1207 0,'0'0'16,"21"0"-16,0 0 15,-21-22-15,22 1 16,-22 0-16,0 0 0,21 21 15,-21-21-15,0 0 0,0-22 0,0 22 16,0 0-16,0 0 16,0 0-16,-21 21 0,-1-22 0,1 22 15,0 0-15,0 0 16,-21 0-16,20 22 0,1-1 0,0 0 16,-21 0-16,21 0 0,-1 22 15,1-22-15,0 21 0,-21-21 0,42 22 16,-21-22-16,21 0 0,-22 21 15,22-21-15,0 1 0,0-1 16,0 0-16,22-21 0,-1 0 16,0 0-16,0 0 0,0 0 0,0 0 15,22 0-15,-22-21 0,0 0 16,21-1-16,-20 1 0,-1 0 16,0 0-16,0 0 0,0 0 0,0-22 15,1 22-15,-22 0 0,0 0 16,0 0-16,0-1 0,0 1 0,0 0 15,0 42 17,0 0-32,0 1 0,0-1 15,-22 0-15,22 0 0,-21 21 0,21-20 16,0-1-16,0 0 0,-21 0 16,21 0-16,0 0 0,0 1 15,0-1-15,0 0 16,21-21-16,0 0 15,1 0-15,-1 0 16,0-21-16,21 21 0,-21-21 0,1-1 16,20 22-16,-21-21 0</inkml:trace>
  <inkml:trace contextRef="#ctx0" brushRef="#br0" timeOffset="30712.58">24786 1080 0,'0'0'0,"0"-22"0,0 1 16,0 0-16,0 0 15,0 0-15,-21 21 0,0 0 16,0 0-16,-1 0 0,1 0 16,0 0-16,0 21 0,0-21 0,0 21 15,-22 21-15,22-20 0,0-1 16,0 21-16,0-21 0,-1 22 0,1-22 16,21 0-16,0 0 0,-21 0 15,21 0-15,0 1 0,0-1 0,0 0 16,21-21-16,0 0 15,1 0-15,20 0 0,-21 0 16,0-21-16,0 0 0,22 21 16,-22-22-16,0 1 0,0 0 0,0 0 15,1 0-15,-1 0 16,-21-1-16,0 1 0,21 0 0,-21 0 16,0 0-16,0 42 46,0 0-46,-21 0 0,21 0 16,-21 1-16,21-1 0,-22 21 0,1 0 16,0-20-16,21 20 0,-21 0 15,0 22-15,21-22 0,-21 0 0,-1 22 16,22-1-16,-21 1 0,0-1 16,21 1-16,-21 21 0,0-22 0,21 1 15,-21-1-15,-1 1 16,1-1-16,0 1 0,0-1 0,0 1 15,0-1-15,-1-21 0,1 1 0,0-1 16,0 0-16,0-20 0,0-1 16,-1 0-16,1 0 0,0 0 0,0-21 15,0 0-15,0 0 0,-1 0 16,1 0-16,21-21 0,0 0 0,0-21 16,-21 20-16,21-20 0,0-21 0,0 20 15,0-20-15,21 20 0,0-20 16,22-1-16,-22 1 0,0-1 0,21 1 15,-20-1-15,20 1 0,0-1 16,1 1-16,-1-1 0,-21 1 16,21 21-16,1-22 0,-1 22 0,-21-1 15,22 1-15,-22 0 0,0 21 16,0-1-16,0-20 0,0 21 0,1 0 16,-1 0-16</inkml:trace>
  <inkml:trace contextRef="#ctx0" brushRef="#br0" timeOffset="31141.12">25019 1058 0,'0'0'0,"0"-21"16,0 0-16,21 21 15,-21-21-15,0 0 0,21 21 16,0-21-16,1 21 15,-1 0-15,0 0 0,0 0 16,0 0-16,0 21 0,1 0 16,-1 0-16,-21 0 0,21 0 0,-21 22 15,21-22-15,-21 21 0,0 1 16,0-22-16,0 21 0,0-21 0,-21 0 16,0 1-16,21-1 0,-21 0 15,21 0-15,-22-21 0,1 0 16,21-21-1,0 0 1,0 0-16,0-1 0,0 1 16,0 0-16,21-21 0,1-1 0,-1 22 15,-21-21-15,21 21 0,0 0 16,0-1-16,-21 1 0,21 0 0,1 0 16,-1 21-16,0 0 15,0 0-15,0 0 0,0 0 16,1 0-16,-1 0 15,0 0-15,-21 21 0,21 0 0,0 0 16</inkml:trace>
  <inkml:trace contextRef="#ctx0" brushRef="#br0" timeOffset="31658.05">25844 1249 0,'22'0'0,"-22"-21"16,21 0-16,0-1 15,-21 1-15,0 0 0,21 0 16,-21 0-16,21 0 0,-21-1 16,0 1-16,0 0 0,0 0 0,0 0 15,0 0-15,0-1 16,-21 22-16,0 0 0,0 0 0,-22 0 16,22 0-16,-21 22 0,21-1 15,-22 0-15,22 21 0,-21-21 0,21 1 16,0 20-16,-1-21 0,1 21 15,21-20-15,0 20 0,0-21 0,0 0 16,0 0-16,0 1 0,0-1 16,0 0-16,21-21 0,1 0 15,-1 0-15,0 0 16,0 0-16,21 0 0,-20-21 0,-1 21 16,0-21-16,0-1 0,0 1 0,0 0 15,1-21-15,-1 21 16,0-1-16,-21-20 0,21 21 0,-21 0 15,0 0-15,0-1 16,0 44 0,0-1-1,-21 0-15,21 0 0,-21 0 0,21 0 16,0 1-16,-21-1 0,21 0 16,0 0-16,0 0 0,0 0 0,0 1 15,0-1-15,21-21 16,0 0-16,0 0 0,0 0 0,0 0 15,1 0-15,-1 0 16,0 0-16,0-21 0,0 21 0,0-22 16</inkml:trace>
  <inkml:trace contextRef="#ctx0" brushRef="#br0" timeOffset="32292.18">26268 1058 0,'0'-21'0,"0"42"46,-21 1-46,21 20 16,0-21-16,0 0 16,0 0-16,0 1 0,0-1 0,0 0 0,0 0 15,0 0-15,-22 0 0,22 1 16,-21-1-16,21 0 0,0 0 16,-21-21-1,21 21-15,-21-21 16,21-21-1,0 0-15,0 0 0,0 0 16,0-1-16,0-20 0,0 21 16,0 0-16,21-22 0,0 22 0,0 0 15,1-21-15,-1 21 0,0-1 16,0 22-16,0-21 0,0 21 16,1 0-16,-1 0 0,0 0 15,0 0-15,0 21 0,-21 1 16,21-22-16,-21 21 0,22 0 0,-22 0 15,0 21-15,0-20 0,0-1 16,21 0-16,-21 0 0,0 0 0,0 0 16,0 1-16,0-1 15,0 0-15,0-42 32,0 0-17,0-1-15,0 1 16,0 0-16,21 0 0,0-21 15,0 20-15,0-20 0,1 0 16,20 21-16,-21-1 0,21-20 0,1 42 16,-22-21-16,21 21 0,-21 0 15,22 0-15,-22 0 0,0 0 0,0 21 16,0 0-16,-21 0 0,0 22 16,0-22-16,0 21 0,0-21 0,0 1 15,0 20-15,0-21 0,0 0 0,-21 0 16,0 1-16,21-1 0,-21 0 15,21 0-15,-21-21 16,0 0 0</inkml:trace>
  <inkml:trace contextRef="#ctx0" brushRef="#br0" timeOffset="33392.61">28194 931 0,'0'0'0,"0"-21"0,21 0 0,-21 0 16,0 0-16,0 0 0,0-1 15,-21 22-15,-21-21 0,20 21 16,-20 0-16,21 0 0,-21 0 0,-1 0 15,1 21-15,0 1 0,-1-1 16,1 0-16,0 0 0,-1 21 16,1 1-16,0-1 0,20 0 15,-20 1-15,21-1 0,0 0 0,21 1 16,0-22-16,0 21 0,0-21 16,0 22-16,0-22 0,21 0 0,0-21 15,0 21-15,0-21 0,22 0 16,-1 0-16,0 0 0,1 0 0,-1 0 15,22-21-15,-22 0 0,0 0 16,22 0-16,-22-22 0,0 22 0,-20-21 16,20-1-16,-21 1 15,-21 0-15,0-1 0,0 1 0,0 0 16,-21-1-16,0 1 0,-22 0 16,22 21-16,-42-1 0,20 1 0,1 0 15,0 21-15,-22 0 0,22 0 16,21 0-16,-22 0 0,22 0 15,21 21-15,0 0 16,21 1-16,1-22 0,20 0 16,-21 0-16,43 21 0,-22-21 0,21 0 15,1 0-15,-1 0 0,1 0 16,-1-21-16,22-1 0,-21 1 0,20 0 16,-20 0-16,20 0 15,-20-22-15,-1 22 0,1 0 0,-22-21 16,1 21-16,-22-1 0,0-20 15,0 21-15,-21 0 0,0 0 0,0-22 16,-21 22-16,0 0 0,0 0 16,-1 0-16,-20 21 0,21 0 15,0 0-15,-22 0 0,22 0 0,-21 0 16,21 21-16,-22 21 0,22-21 16,-21 22-16,21 20 0,0-21 0,-1 22 15,-20-1-15,21 22 0,0-21 16,0 20-16,-1 1 0,-20 0 0,21-22 15,0 22-15,0-1 16,-1 1-16,1 0 0,21-1 0,-21 1 16,21 21-16,-21 0 0,21-22 15,-21 22-15,21-21 0,0 0 0,-21 20 16,-1-20-16,22 0 0,-21-1 0,0-20 16,21-1-16,-21 1 0,0-22 15,21 1-15,0-1 0,-21-21 0,21 0 16,-22 0-16,22 1 0,-21-22 15,0 0-15,0 0 0,0 0 16,0 0-16,-1 0 0,1-22 16,0 1-16,-21 0 0,21 0 15,-22-21-15,1 20 0,21-20 0,-22 21 16,22-21-16,0-1 0,0 22 16,0 0-16,21-21 0,-21 20 0,21 1 15,0 0-15,0 0 0,0 0 16,0 0-16,21-1 0,0-20 15,0 21-15,21-21 0,1 20 0,-1-20 16</inkml:trace>
  <inkml:trace contextRef="#ctx0" brushRef="#br0" timeOffset="34210.55">29422 762 0,'21'-42'15,"-21"21"1,0-1-16,0 1 0,0 0 16,0 42-1,0 0 1,-21 1-16,21 20 0,-22 0 15,1 1-15,0-1 0,0 21 0,0-20 16,0-1-16,-1 22 16,1-22-16,0 0 0,21-21 0,-21 22 15,21-22-15,-21 0 0,21 0 16,0 0-16,0 1 0,21-44 31,0 1-31,0 0 0,0 0 16,1 0-16,20-22 0,-21 1 0,0 0 15,0 21-15,1-22 0,-1 22 16,0 0-16,0 0 0,-21 0 0,21 21 16,-21 21-1,0 0-15,0 21 0,0-21 16,0 1-16,0 20 0,0-21 16,0 21-16,0-20 0,0-1 15,21 0-15,1 0 0,-22 0 0,21 0 16,0 1-16,0-1 0,0-21 15,0 0-15,22 0 0,-22 0 16,21 0-16,1 0 0,-1-21 0,0-1 16,1 1-16,-1-21 0,0 0 15,1-1-15,-22-20 0,21-1 16,-21 1-16,0-1 0,-21 1 0,0-1 16,0 1-16,0 20 0,-21 1 15,0 0-15,0 21 0,-21-1 0,20 1 16,1 21-16,0 0 0,0 0 15,0 21-15,0 1 0,-1-22 16,22 21-16,0 21 0,0-21 16,0 0-16,0 1 0,0 20 0,22-21 15,-1 0-15,0 0 0,0 22 16,0-22-16,0 0 0,1 0 16,-1 0-16</inkml:trace>
  <inkml:trace contextRef="#ctx0" brushRef="#br0" timeOffset="34549.5">30247 1270 0,'0'0'0,"21"0"16,0 0-16,1 0 16,-1-21-16,0 21 15,0-21-15,-21 0 0,21-1 0,0 1 16,1 0-16,-22 0 0,0 0 15,21 0-15,-21-1 0,0 1 0,0 0 16,-21 21 0,-1 0-16,1 0 0,0 0 15,-21 21-15,21 0 0,-22 22 16,22-22-16,0 0 0,0 21 16,0-20-16,-1 20 0,22-21 15,-21 21-15,21-20 0,0-1 0,0 0 16,0 0-16,21 0 15,1 0-15,-1-21 0,0 0 0,0 0 16,0 0-16,22 0 0,-22 0 16,0-21-16,21 0 0,-21 21 0,22-21 15</inkml:trace>
  <inkml:trace contextRef="#ctx0" brushRef="#br0" timeOffset="35113.35">30924 508 0,'0'0'0,"-21"0"0,0 0 16,0-21-16,0 21 15,0 0-15,-1 21 16,22 0-16,0 0 0,0 1 16,-21-1-16,21 21 0,-21 0 15,21 1-15,0-1 0,0 22 0,-21-22 16,21 21-16,0-20 0,-21-1 15,21 22-15,0-22 0,0-21 0,0 21 16,0 1-16,-21-22 16,21 0-16,0 21 0,-22-20 0,22-1 15,0 0 1,0-42 15,0 0-31,0-1 16,0 1-16,0 0 0,0 0 15,0 0-15,0 0 0,22-1 16,-22 1-16,21 0 0,0 0 0,0 0 16,0 0-16,0 21 0,22 0 15,-22 0-15,0 0 0,0 0 0,0 0 16,1 21-16,-1 0 16,0-21-16,-21 42 0,0-21 0,0 1 15,0-1-15,0 0 0,0 21 0,-21-21 16,0 1-16,-1-1 0,-20 0 15,21 0-15,-21 0 0,-1-21 16,1 21-16,21 1 0,-22-22 0,22 0 16,-21 0-16,21 0 0,0 0 15,-1 0-15,22-22 32,22 22-32,-22-21 0,21 21 15,0-21-15,0 21 16,21-21-16</inkml:trace>
  <inkml:trace contextRef="#ctx0" brushRef="#br0" timeOffset="35444.39">31559 635 0,'0'0'16,"0"-42"-1,0 21-15,-21 21 16,0 0-16,21 21 0,-21 0 16,21 0-16,0 21 15,0-20-15,-21 41 0,21-21 0,0 22 16,-21-22-16,21 22 0,-22-1 16,22-20-16,0 20 0,0-21 15,-21 1-15,21-1 0,-21 0 0,0 1 16,21-22-16,-21 21 0,21-21 15,0 1-15,-21-1 0,21 0 16,-22-21-16,22-21 31,0 0-31,0-1 0,0 1 16,22 0-16</inkml:trace>
  <inkml:trace contextRef="#ctx0" brushRef="#br0" timeOffset="35873.66">31221 741 0,'0'0'0,"-43"-21"16,22 0-16,0-1 0,-21 1 0,42 0 15,0 0-15,-21 0 0,21 0 16,0-1-16,21 1 0,0 0 16,0 21-16,21-21 0,1 21 15,-1 0-15,22 0 0,-22 0 16,21 0-16,-20 0 0,-1 0 15,22 21-15,-22 0 0,0 0 16,22 22-16,-22-22 0,-21 21 0,22 1 16,-22 20-16,21-21 0,-21 22 15,0-22-15,-21 22 0,0-1 16,0-20-16,0 20 0,0-21 0,0 22 16,-42-22-16,21 1 0,-21-22 15,-1 21-15,1 0 0,0-20 0,-1-1 16,-20 0-16,20 0 0,-20-21 15,21 21-15,-1 0 0,1-21 0,0 0 16,20 0-16,-20 0 0,21 0 16,0 0-16,0 0 0,-1 0 15,1 0-15,42 0 32,1 0-32,-1 0 15,0 0-15,0 0 0,0 0 0,22 0 16,-22-21-16,0 21 0</inkml:trace>
  <inkml:trace contextRef="#ctx0" brushRef="#br0" timeOffset="36351.87">31835 1312 0,'0'0'0,"0"-42"16,0 21-16,21 21 16,0-21-16,0 21 15,0-21-15,0 21 0,1-22 0,-1 22 16,0 0-16,0 0 0,0 0 16,0 22-16,1-1 0,-1 0 15,-21 0-15,0 0 16,0 0-16,0 22 0,0-22 15,0 0-15,0 0 0,0 0 16,-21 1-16,-1-1 0,22 0 16,-21-21-16,21 21 0,0 0 0,-21-21 15,0 0-15,21-21 32,0 0-17,0 0-15,21 0 0,0-1 0,0-20 16,1 21-16,-1 0 0,0-22 15,0 22-15,0 0 0,0-21 16,1 21-16,-1 21 0,0-22 0,0 1 16,0 21-16,0 0 15,1 0 1,-22 21-16,0 1 16,0-1-1</inkml:trace>
  <inkml:trace contextRef="#ctx0" brushRef="#br0" timeOffset="36653.22">32470 1207 0,'0'-22'16,"0"1"-1,0 42 16,0 1-31,0-1 0,0 0 16,0 0-16,0 0 0,0 0 16,0 1-16,-22-1 0,22 0 15,-21-21-15,21 21 0,0 0 0,0 0 16,0 1-16,-21-22 0,21 21 16,-21-21-16,21 21 15,0-42 16,0 0-15,0-1-16</inkml:trace>
  <inkml:trace contextRef="#ctx0" brushRef="#br0" timeOffset="36865.12">32512 995 0,'0'0'15,"0"-21"-15,0 0 16,0-1-16,0 44 78,0-1-78,21-21 0,-21 21 16</inkml:trace>
  <inkml:trace contextRef="#ctx0" brushRef="#br0" timeOffset="37340.86">32618 1207 0,'0'0'0,"0"-22"16,21 22 0,0 0-1,0 0 1,0 0-16,-21 22 0,0-1 16,0 0-16,0 0 0,0 0 15,0 0-15,0 1 16,0-1-16,0 0 0,0 0 0,0 0 15,0 0-15,0 1 16,-21-22 0,21-22 15,0 1-31,21 0 16,-21 0-16,22 0 0,-1 0 15,0-1-15,0 1 0,-21-21 16,21 21-16,0 0 0,1 21 0,-22-22 15,0 1-15,21 21 16,-21-21-16,21 21 0,0 0 47,0 0-31</inkml:trace>
  <inkml:trace contextRef="#ctx0" brushRef="#br0" timeOffset="37720.64">33062 1228 0,'43'-21'15,"-22"21"1,0 0-16,-21-22 0,21 22 15,-21-21 1,-21 21 15,0 0-15,0 0-16,-1 21 16,1 1-16,0-22 0,21 21 0,-21 0 15,0 0-15,21 0 16,-21 0-16,21 1 0,0-1 0,0 0 15,0 0-15,0 0 0,0 0 16,0 1 0,21-22-16,0 0 15,0 0-15,0 0 16,0 0-16,1 0 0,-1 0 16,0 0-16,0 0 0,0 0 0,0 0 15</inkml:trace>
  <inkml:trace contextRef="#ctx0" brushRef="#br0" timeOffset="38240.29">33380 1207 0,'0'0'0,"0"-22"0,0 1 15,0 0 1,21 21-16,0 0 15,0-21-15,0 21 0,1 0 0,-1 0 16,21 0-16,-21 0 0,0 0 16,1 0-16,-22 21 0,21 0 15,-21 0-15,0 1 0,0-1 16,0 0-16,0 0 16,0 0-16,0 0 0,0 1 15,0-1-15,-21 0 0,21 0 0,-22 0 16,22 0-1,-21-21-15,0 0 16,21-21 15,0 0-31,0 0 16,0 0-16,21 0 0,0-1 16,1-20-16,-1 21 0,0-21 15,0 20-15,0 1 0,0-21 0,1 21 16,-1 0-16,0-1 15,21 22-15,-21-21 0,-21 42 63,0 1-47,-21-22 15</inkml:trace>
  <inkml:trace contextRef="#ctx0" brushRef="#br0" timeOffset="40060.69">19494 1820 0,'0'0'0,"-21"-21"16,0 0-16,0 21 31,42 0 0,0 0-31,0 0 0,1 0 16,20 0-16,-21 0 0,0 0 16,0 0-16,22 0 0,-22 0 15,21 0-15,-21 0 0,22 0 0,-1 0 16,0 0-16,1 0 0,-1 21 16,0-21-16,1 0 0,-1 0 0,22 0 15,-22 0-15,21 21 0,1-21 16,-22 0-16,22 0 0,-1 0 15,22 0-15,-22 0 0,1 0 16,-1 0-16,1 0 0,21 0 0,-22 0 16,1 0-16,-1 0 0,22 0 0,-1 0 15,-20 0-15,21 0 0,-1 0 16,1 0-16,21 0 0,-22 0 0,1 0 16,0 0-16,-1 0 0,1 0 15,0 0-15,-1-21 0,22 21 0,-21 0 16,21 0-16,0 0 0,-22 0 15,22 0-15,0 0 0,-21 0 0,20 0 16,-20 0-16,21 0 0,0 0 16,-22 0-16,22 0 0,-21 0 15,21 0-15,-22 0 0,1 0 0,0 0 16,21 0-16,-22 0 0,1 0 16,0 0-16,20 0 0,-20 0 0,21 0 15,-21 0-15,-1 0 0,22 0 16,-21 21-16,-1-21 0,1 0 0,0 0 15,-1 0-15,1 0 0,0 22 16,-1-22-16,1 0 0,-21 0 0,20 0 16,1 0-16,0 0 0,-22 21 15,22-21-15,-1 0 0,-20 0 0,21 0 16,-1 0-16,1 0 0,-22 0 16,22 0-16,0 0 0,-1 0 15,1 0-15,-21 0 0,20 0 0,-20 0 16,20 0-16,1 0 0,-21 0 15,20 0-15,1 0 0,0 0 0,-1 0 16,1 0-16,0 0 0,-1 0 16,1 0-16,21 0 0,-22 0 0,1 0 15,0 0-15,-1 0 0,1 0 16,0 0-16,-1 0 0,1 0 0,0 0 16,-1 0-16,1 0 15,0 0-15,-22 0 0,22 0 0,0 0 0,-1 0 16,1 0-16,0 0 0,-1 0 15,1 0-15,0 0 0,20 0 16,-20-21-16,0 21 0,21 0 16,-22 0-16,1 0 0,0 0 0,-1-22 15,1 22-15,0 0 0,-1-21 16,1 21-16,0 0 0,-1 0 0,1 0 16,-22 0-16,22 0 0,-21 0 15,-1 0-15,1 0 0,-1 0 0,1 0 16,-1 0-16,1 0 0,20 0 15,-20 0-15,-1 0 0,1 0 16,-1 0-16,1 0 0,-22 0 0,22 0 16,-22 0-16,21 0 0,-20 0 15,-1 0-15,0 0 0,1 0 16,-1 21-16,0-21 0,-20 22 16,20-22-16,0 0 0,-21 0 15,22 21-15,-22-21 0,21 0 0,-21 0 16,1 0-16,-1 21 0,0-21 15,0 0-15,0 0 0,0 0 0,1 21 16,-1-21-16,0 0 0,0 0 16,0 0-16,0 21 0,1-21 15,-22 21 63,-22 1-46,1-22-17</inkml:trace>
  <inkml:trace contextRef="#ctx0" brushRef="#br0" timeOffset="73905.28">10456 2434 0,'0'-21'16,"0"0"-16,0 0 16,0 0-1,0-1 1,0 44 46,0-1-46,0 0-16,0 0 16,0 0-16,0 0 0,0 1 15,0-1-15,0 0 0,0 0 16,0 21-16,0-20 16,0-1-16,0 0 0,0 0 0,0 0 15,0 0-15,0 1 0,0-1 16,0 0-16,0 0 0,0 0 0,0 0 15,0 1-15,0-1 0,0 0 16,0 0-16,0 0 0,0 0 0,0 1 16,0-1-16,0 0 0,0 0 15,0 0-15,-21 0 0,21 22 0,0-22 16,0 0-16,0 0 0,0 0 0,0 1 16,0-1-16,0 0 0,0 0 15,0 0-15,0 0 0,0 22 0,0-22 16,0 0-16,0 0 15,0 0-15,0 1 0,0-1 0,0 0 16,0 0-16,0 0 0,0 0 16,0 1-16,0-1 0,0 0 0,0 0 15,0 0-15,0 0 16,0 1-16,0-1 0,0 0 16,0 0-16,0 0 0,0 0 15,0 1-15,0-1 16,0 0-16,0 0 15,0 0-15,0 0 16,0 1-16,0-1 0,0 0 16,0 0-1,0 0-15,0 0 0,0 1 16,0-1-16,0 0 16,0 0-1,0-42 16,0 0-31,0 0 16,0-22-16,0 22 0,0-21 0</inkml:trace>
  <inkml:trace contextRef="#ctx0" brushRef="#br0" timeOffset="75496.88">10477 2498 0,'-21'0'15,"21"-21"63,21 21-62,1 0 0,-1 0-1,0 0-15,0 0 0,0 0 16,0 0-16,1 0 16,-1 0-16,21 0 0,-21 0 15,0 0-15,22 0 0,-1 0 16,-21 0-16,22 0 0,-1 0 0,0 0 15,-21 0-15,22 0 0,-1 0 16,0 0-16,1 0 0,-1 0 0,0 0 16,-20 0-16,20 0 0,0 0 15,1 0-15,-1 0 0,0 0 16,22 0-16,-22 0 0,0 0 0,22 0 16,-1 0-16,-20 0 0,20 0 15,1 0-15,-1 0 0,-20 0 0,20 0 16,1 0-16,-1 0 0,-21 0 15,22 0-15,-22 0 0,1 0 16,20 0-16,-21 0 0,1 0 16,-1 0-16,0 0 0,1 0 0,-1 0 15,0 0-15,1 0 0,-1 0 16,0 0-16,1 0 0,-1 0 0,0 0 16,1 0-16,20 0 0,-20 0 15,-1 0-15,0 0 0,1 0 0,-1 0 16,0 0-16,1 0 0,-1 0 15,0 0-15,-21 0 0,22 21 0,-1-21 16,-21 0-16,22 0 0,-1 0 16,-21 0-16,21 0 0,1 0 0,-1 0 15,22 0-15,-22 0 16,0 0-16,22 0 0,-22 0 0,22 0 16,-22 0-16,21 0 0,-20 0 15,20 0-15,-20 0 0,-1 0 0,21 0 16,-20 0-16,-1 0 0,0 0 15,1 0-15,-1 0 0,22 0 0,-22 0 16,21 0-16,1 0 0,-1 0 16,1 0-16,-22 0 0,22 0 0,-1 0 15,1 0-15,-22 0 0,22 0 16,-22 0-16,21 0 0,-20 0 0,-1 0 16,0 0-16,1 0 0,-1 0 15,0 0-15,22 0 0,-22 0 16,1 0-16,-1 0 0,21 0 15,-20 0-15,-1 0 0,22 0 0,-22 0 16,21 0-16,-20 0 0,-1 0 16,0 0-16,22 0 0,-22 0 0,1 0 15,-1 0-15,-21 0 0,21 0 16,1 0-16,-1 0 0,0 0 0,1-21 16,-22 21-16,21 0 0,1 0 15,-1 0-15,0 0 0,1 0 0,-1 0 16,0 0-16,1 0 0,-1 0 15,0 0-15,1 0 0,-1 0 0,0 0 16,1 0-16,-1 0 16,0 0-16,1 0 0,-1 0 0,-21 0 15,21 0-15,1 0 0,-1 0 16,0 0-16,1 0 0,-22 0 0,21 0 16,1 0-16,-1 0 0,0 0 15,-21 0-15,22 0 0,-1 0 0,0 0 16,-20 0-16,20 0 0,0 0 15,-21 0-15,22 0 0,-22 0 0,0-22 16,21 22-16,-20 0 0,20 0 16,-21 0-16,21 0 0,-20-21 0,-1 21 15,21 0-15,0 0 16,-20 0-16,20 0 0,-21 0 0,21 0 16,1 0-16,-22 0 0,21 0 15,-21-21-15,22 21 0,-22 0 0,21 0 16,-21 0-16,22 0 0,-22 0 15,0 0-15,21 0 0,-20 0 16,-1 0-16,0 0 0,0 0 0,0 0 16,0 0-1,1 0 17,-1 0-32,0 0 31,0 0-31,0 0 0</inkml:trace>
  <inkml:trace contextRef="#ctx0" brushRef="#br0" timeOffset="76612.7">19516 2455 0,'21'0'16,"0"-21"-16,0 21 0,-21-21 15,21 21-15,-21-21 16,0 42 47,0 0-63,0 0 15,-21 1-15,21-1 0,0 0 16,0 0-16,0 0 0,-21 0 0,21 22 15,0-22-15,0 21 0,-21-21 16,21 22-16,0-22 0,0 21 16,0-21-16,0 22 0,0-22 15,0 21-15,0-21 0,0 22 0,0-22 16,0 21-16,0-21 0,0 1 16,0 20-16,0 0 0,0-21 0,0 22 15,0-22-15,0 0 0,0 21 16,0-20-16,21 20 0,-21-21 0,0 21 15,0-20-15,0-1 0,21 21 16,-21-21-16,0 0 0,0 1 0,0 20 16,0-21-16,0 0 0,0 0 15,0 1-15,0-1 0,0 0 0,0 0 16,0 0-16,0 0 0,0 1 16,0-1-16,0 0 0,0 0 0,0 0 15,0 0 1,0 1-16,0-1 0,0 0 0,0 0 15,0 0-15,0 0 0,0 1 16,0-1 0,0-42 31,0-1-32,0 1-15,0 0 0,0 0 16</inkml:trace>
  <inkml:trace contextRef="#ctx0" brushRef="#br0" timeOffset="78957.39">10456 4212 0,'0'0'0,"-21"0"0,0 0 16,0 0 0,21 21-16,21-21 62,0 0-62,0 0 0,0 0 16,1 0-16,-22 22 0,21-22 15,0 0-15,0 0 0,0 0 0,0 0 16,22 0-16,-22 0 0,0 0 16,0 0-16,0 0 0,22 0 0,-22 21 15,21-21-15,-21 0 0,22 0 0,-22 0 16,21 0-16,1 0 0,-1 21 16,0-21-16,-21 0 0,22 0 0,-1 0 15,0 21-15,1-21 0,-1 0 16,0 0-16,1 0 0,-1 0 0,0 21 15,1-21-15,-1 0 16,22 0-16,-22 0 0,21 0 0,-20 0 16,20 0-16,1 0 0,-1 0 15,1 0-15,-1 0 0,1 0 0,-22 0 16,22 0-16,-1 0 0,1 0 16,-22 0-16,21 0 0,1 0 0,-1 0 15,-20 0-15,20 0 0,1 0 16,-1 0-16,1 0 0,-1 0 0,1 0 15,-1 0-15,1 0 0,-1 0 16,-20 0-16,20 0 0,1 0 0,-22 0 16,21 0-16,-20 0 0,20 0 0,1 0 15,-22 0-15,22 0 16,-1 0-16,-21 0 0,22 0 0,-1 0 16,-20 0-16,20 0 0,-20 0 15,20 0-15,-21 0 0,1 0 0,-1 0 16,0 0-16,1 0 0,-1 0 15,0 0-15,1 0 0,-1 0 0,22 0 16,-22 0-16,0 0 0,1 0 16,20 0-16,-21 0 0,22 0 0,-1 0 15,-20 0-15,20 0 0,1 0 16,-1 0-16,-20 0 0,20 0 0,-21 0 16,1 0-16,20 0 0,-20 0 0,-1 0 15,0 0-15,1-21 16,20 21-16,-21 0 0,1 0 0,-1 0 15,0 0-15,1 0 0,-1 0 16,0 0-16,22 0 0,-22 0 0,1 0 16,20 0-16,-21 0 0,22 0 15,-22 0-15,1 0 0,20 0 0,-21 0 16,1 0-16,20 0 0,-20 0 16,-1-21-16,0 21 0,1 0 0,-1 0 15,0 0-15,1 0 0,-1 0 16,0 0-16,1 0 0,-1 0 0,0 0 15,1 0-15,-1 0 0,0 0 0,1 0 16,-1 0-16,0 0 16,1 0-16,-1 0 0,0 0 0,1 0 15,-22-21-15,21 21 0,0 0 16,1 0-16,-22 0 0,21 0 0,-21 0 16,22 0-16,-22 0 0,21 0 15,-21 0-15,22-21 0,-22 21 0,0 0 16,21 0-16,-20 0 0,20 0 15,-21 0-15,0 0 0,22 0 0,-22 0 16,0 0-16,21 0 0,-21 0 16,1 0-16,-1 0 0,0 0 0,0 0 15,0 0-15,0 0 0,22 0 16,-22 0-16,0 0 16,0 0-16,0 0 0,1 0 15,-1 0-15,0 0 16,0 0-16,0 0 15,0 0-15,1 0 16,-1 0-16,0 0 0,0 0 16,0 0-16,0 0 0,1 0 15,-1 0-15,0 0 0,0 0 16,0 0-16,0 0 16,1 0-16,-1 0 0,0 0 0,0 21 15,0-21-15,0 0 16,1 0-16,-1 0 0,0 0 0,0 0 15,0 0-15,0 0 0,1 0 0,-1 0 16,0 0-16,0 0 0,0 0 16,0 0-16,1 0 0,-1 0 15,0 0-15,0 0 16,0 0-16,0 0 16,1 0-1,-1 21-15,0-21 16,0 0-1,0 0 32,0 0-31,-21-21 93,0 0-93,0-1 15,0 1-15,0 0-1,0 0 32,0 0-31</inkml:trace>
  <inkml:trace contextRef="#ctx0" brushRef="#br1" timeOffset="86977.23">11874 2921 0,'0'0'0,"-21"0"16,21 21-16,-21-21 15,21 21-15,0 1 16,0-1-1,0 0 1,21-21 0,0 0-16,1 0 0,-1 0 15,0 0-15,0 0 0,0 0 16,0 0-16,1 0 0,-1 0 0,0-21 16,0 21-16,0-21 15,-21-1-15,21 22 0,1-21 0,-1 0 16,0 0-16,-21 0 0,0 0 15,0-1-15,0 1 0,0 0 0,0 0 16,0 0-16,-21 21 16,0 0-16,-22 0 15,22 0-15,0 0 0,-21 0 16,20 0-16,-20 21 0,21 0 16,-21 0-16,20 0 0,-20 1 0,21-1 15,0 0-15,0 0 0,-1 0 16,1 0-16,0 22 0,0-22 0,21 0 15,-21 0-15,21 0 16,0 1-16,0-1 0,0 0 0,0 0 16,0 0-16,0 0 15,21 1-15,0-22 0,0 21 0,0 0 16,1-21-16,-1 21 0,0 0 16,0-21-16,0 21 0,22-21 0,-22 22 15,0-22-15,0 21 0,0 0 16,0-21-16,1 21 0,-1 0 0,-21 0 15,0 1-15,0-1 16,0 0-16,0 0 0,0 0 16,0 0-16,-21 1 0,-1-1 15,1 0-15,-21 0 0,0-21 16,-1 21-16,1 0 0,0 1 16,-1-22-16,1 0 0,0 21 0,-1-21 15,22 0-15,-21 0 0,-1 0 0,22-21 16,-21-1-16,21 1 0,0 0 15,-1 0-15,1 0 0,0-22 0,0 22 16,21 0-16,0 0 0,0 0 16,0 0-16,0-1 0,0 1 0,0 0 15,21 0 1,0 21-16,0 0 0,1-21 0,-1 21 16,-21-21-16,21 21 15,0 0-15,0 0 0</inkml:trace>
  <inkml:trace contextRef="#ctx0" brushRef="#br1" timeOffset="87452.95">12319 3493 0,'0'21'0,"0"0"31,21-21-15,0 0-16,-21-21 0,21 21 15,1-21-15,-1 21 0,0-22 0,0 1 16,-21 0-16,21 0 0,0 0 16,-21 0-16,22-1 0,-22 1 0,0 0 15,0 0-15,0 0 0,0 0 16,0-1-16,-22 22 15,1 0-15,0 0 16,0 0-16,-21 0 0,20 22 0,1-1 16,-21 0-16,21 0 0,0 0 15,-22 0-15,22 22 0,0-22 16,0 0-16,0 21 0,-1-20 16,1 20-16,21-21 0,0 21 0,0-20 15,0-1-15,0 0 0,0 0 16,0 0-16,0 0 0,0 1 15,21-22-15,1 0 0,-1 21 16,0-21-16,0 0 0,0 0 0,0 0 16,22 0-16,-22 0 0,21 0 15,-21 0-15,1 0 0,20 0 16,-21-21-16,0-1 0,22 1 0,-22 0 0</inkml:trace>
  <inkml:trace contextRef="#ctx0" brushRef="#br1" timeOffset="88035.62">13060 3344 0,'0'0'15,"21"-21"-15,-21-21 16,0 21-16,0 0 0,0-1 0,-21 1 16,0 21-16,-1 0 15,1 0-15,0 0 0,0 0 16,0 0-16,0 0 0,-1 0 0,1 21 15,-21 1-15,21-1 16,0 0-16,-1 0 0,1 21 0,0-20 16,21 20-16,0-21 0,-21 0 15,21 22-15,-21-22 0,21 0 0,0 21 16,0-21-16,0 1 0,0-1 16,0 0-16,0 0 0,21-21 15,0 0-15,0 0 16,0 0-16,1 0 0,-1 0 0,0 0 15,21 0-15,-21-21 0,1 0 16,-1 21-16,0-21 0,0-1 0,0-20 16,0 21-16,1 0 0,-1-22 15,-21 22-15,21-21 0,-21 21 16,0-22-16,21 22 0,0 0 16,-21 0-16,21 0 0,-21 0 0,0 42 46,0 0-46,0 0 16,0 0-16,0 0 0,0 1 0,0 20 16,0-21-16,0 0 0,0 22 15,0-22-15,0 0 0,0 0 16,0 0-16,0 0 0,0 1 16,0-1-16,0 0 0,22-21 15,-1 0-15,0 0 16,0 0-16,0 0 15,0 0-15,-21-21 0,22 21 16,-1-21-16,-21-1 0,21 1 16</inkml:trace>
  <inkml:trace contextRef="#ctx0" brushRef="#br1" timeOffset="88536.33">13504 3408 0,'0'-42'16,"-21"42"0,21-22-16,0 1 15,0 0-15,0 0 16,21 21-16,0 0 0,-21-21 0,22 21 16,-1 0-16,0 0 15,0 0-15,0 0 0,0 0 16,-21 21-16,22 0 15,-1 0-15,-21 0 0,0 1 16,0-1-16,21 0 0,-21 0 16,0 0-16,0 0 0,0 1 0,0-1 15,0 0-15,0 0 0,0 0 0,0 0 16,-21 1-16,21-1 16,0 0-1,-21-21-15,21-21 31,0 0-15,0-1-16,0 1 0,0 0 0,0 0 16,0 0-16,21-22 0,-21 22 15,0 0-15,21 0 0,0 0 0,0 0 16,-21-1-16,21 1 0,-21 0 16,22 21-16,-1-21 0,-21 0 0,21 21 15,0-21-15,0 21 16,0 0-1</inkml:trace>
  <inkml:trace contextRef="#ctx0" brushRef="#br1" timeOffset="88944.1">14287 3281 0,'0'-21'15,"0"0"1,22-1-16,-22 1 16,0 0-1,-22 21 1,1 0-1,0 0-15,0 0 0,21 21 16,-21-21-16,0 21 0,-1 1 16,1-1-16,0 0 0,0 0 15,21 21-15,-21-20 0,0-1 0,-1 21 16,22-21-16,0 0 0,0 22 16,0-22-16,0 0 0,0 0 0,0 0 15,0 1-15,0-1 0,22-21 16,-1 21-16,0-21 0,0 0 0,0 21 15,0-21-15,1 0 0,-1 0 16,0 0-16,0 0 0,0 0 0,0-21 16,1 21-16,-1-21 0,0 0 15,0-1-15,-21 1 0,21 0 0,0 0 16,1 0-16</inkml:trace>
  <inkml:trace contextRef="#ctx0" brushRef="#br1" timeOffset="89576.25">14626 2900 0,'0'0'0,"0"-21"16,0 0-16,0 42 47,0 0-32,0 0-15,0 0 0,0 0 16,-21 1-16,21 20 0,0-21 16,0 21-16,-21-20 0,21 20 0,0 0 15,0-21-15,0 22 0,0-1 16,0-21-16,-21 22 0,21-22 0,-22 21 16,22-21-16,0 0 0,0 1 15,0-1-15,0 0 0,-21 0 0,21 0 16,0-42 31,0 0-32,0 0-15,21 0 16,-21-1-16,0-20 0,22 21 16,-1 0-16,-21 0 0,21-1 0,0 1 15,0 0-15,-21 0 0,21 0 16,1 0-16,-1-1 0,0 22 15,0-21-15,0 21 16,0 0-16,1 0 0,-22 21 16,21 1-16,-21-1 0,0 0 15,0 0-15,0 0 0,0 0 0,21 1 16,-21-1-16,0 0 0,0 0 16,21 21-16,-21-20 0,0-1 15,0 0-15,0 0 0,0 0 16,0 0-16,0 1 15,0-1-15,0 0 16,-21-21 15,21-21-15</inkml:trace>
  <inkml:trace contextRef="#ctx0" brushRef="#br1" timeOffset="90328.82">15875 2963 0,'0'0'0,"0"-21"0,0 0 15,0 0-15,0 0 0,0 0 16,0-1-16,0 1 16,0 0-16,-21 21 0,0-21 15,-1 21-15,1-21 0,0 21 16,-21 0-16,21 0 0,-1 0 0,-20 0 16,21 0-16,-21 21 0,20 0 15,-20 0-15,0 0 0,-1 1 0,22-1 16,-21 21-16,21-21 0,0 22 15,-1-1-15,1 0 0,0 1 16,0-1-16,21 21 0,0-20 16,-21-1-16,21 22 0,0-22 0,0 0 15,0 1-15,0-22 0,0 21 16,21-21-16,0 22 0,0-22 0,-21 0 16,21 0-16,1-21 0,-1 21 15,0 0-15,21-21 0,-21 0 0,1 22 16,-1-22-16,0 0 0,21 0 0,-21 0 15,1 0-15,-1 0 0,21 0 16,-21 0-16,0 0 0,1-22 0,-1 22 16,0-21-16,0 0 0,0 21 15,0-21-15,1 0 0,-1 0 16,0-1-16,0 1 0,0 0 16</inkml:trace>
  <inkml:trace contextRef="#ctx0" brushRef="#br1" timeOffset="90776.57">16087 3323 0,'0'-21'16,"-22"21"0,1 0-16,0 0 15,0 0-15,0 0 0,21 21 0,-21 0 16,-1 1-16,1-22 0,21 21 16,0 21-16,-21-21 0,21 0 0,-21 1 15,21-1-15,0 21 0,0-21 16,0 0-16,0 1 0,0-1 15,0 0-15,0 0 0,0 0 0,0 0 16,21 1-16,0-22 16,0 0-16,1 0 0,-22 21 0,42-21 15,-21 0-15,0 0 0,0 0 16,1 0-16,-1-21 0,0-1 0,21 1 16,-21 0-16,1 0 0,-1 0 15,0 0-15,0-1 0,0-20 0,-21 21 16,0-21-16,0-1 0,0 1 15,0 21-15,0-22 0,0 22 0,0-21 16,0 21-16,-21 21 16,0-21-16,0 21 0,0 0 0,-1 0 15,1 0-15,0 0 0,0 21 16,0-21-16,0 21 0,-1 0 0,1 21 16,0-20-16,21-1 0,0 0 15,0 0-15,0 0 0,0 0 0,0 1 16,0-1-16,0 0 0,21 0 15,0-21-15,1 0 16,-1 0-16,0 0 0</inkml:trace>
  <inkml:trace contextRef="#ctx0" brushRef="#br1" timeOffset="91350.24">16722 3344 0,'0'-21'0,"0"42"47,-22 1-47,22-1 0,-21 0 16,21 0-16,0 0 16,-21 0-16,21 1 0,0-1 0,0 0 0,0 0 15,0 0-15,-21 0 0,21 1 16,0-1-16,-21 0 0,21 0 15,0 0-15,0-42 63,0 0-63,0 0 0,0 0 16,0-1-16,0-20 0,21 21 15,0-21-15,-21 20 0,21-20 0,0 21 16,-21-21-16,22 20 0,-1 1 15,0 0-15,0 0 0,21 0 0,-20 0 16,-1 21-16,0 0 16,21 0-16,-21 0 0,1 0 0,20 0 15,-21 0-15,0 21 0,0 0 16,1 21-16,-22-21 0,0 1 0,0 20 16,0-21-16,0 21 0,0-20 0,0-1 15,0 21-15,-22-21 0,1 0 16,21 1-16,0-1 0,0 0 0,-21 0 15,21 0-15,-21 0 0,21 1 16,-21-22-16,42-22 47,0 1-47,-21 0 16,21 0-16,0 0 0,-21 0 15,22-22-15</inkml:trace>
  <inkml:trace contextRef="#ctx0" brushRef="#br1" timeOffset="91708.03">17611 2879 0,'0'0'0,"0"21"47,0 0-47,-22 0 0,22 0 0,-21 22 16,21-22-16,0 0 0,0 21 15,-21 1-15,21-1 0,-21 0 0,0 1 16,21-1-16,0 0 0,-21-20 16,21 20-16,-22 0 0,22-21 0,-21 22 15,21-22-15,0 0 0,0 0 16,0 0-16,0 1 0,0-1 15,21-21 1,1 0-16,-1 0 16,0 0-16,0 0 15,-21-21-15,21-1 0,0 1 16,-21 0-16,22 0 0,-22 0 16,0 0-16</inkml:trace>
  <inkml:trace contextRef="#ctx0" brushRef="#br1" timeOffset="91948.9">17484 3302 0,'0'0'15,"-22"0"1,1 0-16,42 0 31,1 0-31,-1 0 0,0 0 16,0 0-16,0 0 0,0-21 15,1 21-15,-1 0 0,-21-21 0,21 21 16,0 0-16,0 0 16,-21-21-1</inkml:trace>
  <inkml:trace contextRef="#ctx0" brushRef="#br1" timeOffset="92368.65">17759 3408 0,'0'21'15,"21"-21"1,0 0 0,0 0-16,0 0 0,1 0 15,-1 0-15,-21-21 16,21 0-16,-21 0 0,21 21 15,-21-22-15,0 1 32,-21 21-17,0 0-15,0 0 16,-1 0 0,1 21-16,21 1 0,-21-1 15,21 0-15,-21 0 0,21 0 0,-21 0 16,21 1-16,0-1 0,0 0 15,0 0-15,0 0 0,0 0 16,0 1-16,21-1 16,0 0-16,0-21 0,-21 21 15,21-21-15,1 0 16,-1 0-16,0 0 0,0 0 16,0 0-16,0 0 0,1-21 15,-1 21-15,0-21 0,0 0 16,0 21-16</inkml:trace>
  <inkml:trace contextRef="#ctx0" brushRef="#br1" timeOffset="92656.92">18224 3344 0,'0'22'46,"0"-1"-46,22 0 16,-1 0-16,0 0 16,-21 0-16,21 1 0,-21-1 0,21 0 15,0 0-15,-21 0 16,0 0-16,22-21 0,-22 22 0,21-22 16,-21 21-16,21-21 15,-21-21 32,21 21-47,-21-22 16</inkml:trace>
  <inkml:trace contextRef="#ctx0" brushRef="#br1" timeOffset="92976.37">18478 3323 0,'-21'0'31,"21"21"-15,-21 1-16,0-1 0,0 0 16,0 0-16,-1 0 0,1 0 15,21 22-15,-21-22 0,0 0 16,0 0-16,0 0 0,-1-21 0,22 22 15,-21-1-15,21 0 0,-21-21 0,21 21 16,0 0 0,21-21 15,0-21-15,1 21-16,-22-21 0,21 21 0,0-21 15,-21 0-15</inkml:trace>
  <inkml:trace contextRef="#ctx0" brushRef="#br1" timeOffset="93467.29">18838 3027 0,'0'-21'15,"0"0"1,-21 21-16,21-22 0,0 1 16,0 42 31,0 1-47,-21-1 0,21 0 15,-21 21-15,21-21 16,0 1-16,0 20 0,-21-21 0,21 21 15,-22-20-15,22 20 0,0-21 16,0 21-16,-21-20 0,21 20 0,-21-21 16,21 0-16,-21 0 0,21 22 15,0-22-15,0 0 0,0 0 16,0 0-16,0 1 0,0-1 16,0 0-1,21-21-15,0 0 0,0 0 16,1 0-1,-1 0-15,0 0 16,0 0-16,0-21 16,0 0-16,1 21 15,-22-22-15,21 1 16,0 0 0,-21 0-16</inkml:trace>
  <inkml:trace contextRef="#ctx0" brushRef="#br1" timeOffset="93750.85">18732 3154 0,'0'0'0,"0"-21"0,0 0 47,22 21-47,-1 0 0,0 0 16,0 0-16,0 0 0,0-22 15,1 22-15,-1 0 0,0 0 16,0 0 0,-21-21-1,0 0 1,0 0-16</inkml:trace>
  <inkml:trace contextRef="#ctx0" brushRef="#br1" timeOffset="94284.77">19452 2392 0,'-21'0'47,"21"21"-31,0 0-16,0 0 15,0 1-15,0-1 0,0 0 0,0 21 16,0-21-16,0 1 0,0-1 16,0 21-16,0-21 0,0 0 0,0 1 15,-21-1-15,21 0 0,0 0 16,0 0-16,0 0 16</inkml:trace>
  <inkml:trace contextRef="#ctx0" brushRef="#br1" timeOffset="94600.74">19304 2879 0,'0'21'0,"-21"-21"0,21 21 15,0 0 1,0 0 0,21-21-16,0 0 15,0 0-15,0 22 0,1-22 16,-1 0-16,0 0 0,0 0 15,0 0-15,0 0 0,1 0 16,-1 0 0,0 0-16,0 0 15,-21-22-15,0 1 32,0 0-32</inkml:trace>
  <inkml:trace contextRef="#ctx0" brushRef="#br1" timeOffset="94960.22">19262 2477 0,'0'0'0,"0"-22"15,21 1 17,0 21-32,0 0 0,0 0 0,0 0 15,1 0-15,20-21 0,-21 21 16,0 0-16,0 0 0,1 0 0,-1 0 15,0 0-15,0 0 16,-21-21 0</inkml:trace>
  <inkml:trace contextRef="#ctx0" brushRef="#br1" timeOffset="95844.82">19748 2223 0,'0'0'0,"-21"0"0,0 0 0,21-22 15,-21 22-15,0 0 0,0 0 16,-1 0-16,1 0 0,0 0 16,0 0-16,0 0 0,0 0 15,-1 0-15,1 0 0,-21 0 0,21 0 16,0 0-16,-22 0 0,22 0 16,0 0-16,-21 22 0,20-22 0,1 21 15,0-21-15,-21 21 0,21 0 16,-1-21-16,1 21 0,0 0 0,0 1 15,0-1-15,0 21 0,21-21 16,-22 22-16,1-22 0,0 21 0,21-21 16,0 22-16,-21-1 15,21-21-15,-21 21 0,21-20 0,0 20 16,0-21-16,0 21 0,0-20 16,0-1-16,0 0 0,0 21 0,0-21 15,0 1-15,21-1 0,0 0 16,-21 0-16,21 0 0,0 0 0,-21 1 15,22-1-15,-1 0 0,0 0 16,0-21-16,0 21 0,0-21 0,1 21 16,20-21-16,-21 22 0,21-22 15,-20 0-15,-1 0 0,21 0 0,-21 0 16,22 0-16,-22 0 0,0 0 16,0 0-16,21 0 0,-20 0 15,-1 0-15,21 0 0,-21 0 16,0-22-16,1 22 0,-1-21 0,0 21 15,0-21-15,0 21 0,0-21 16,1 21-16,-1-21 0,0 0 0,0-1 16,0 1-16,-21 0 0,0 0 15,21 0-15,-21 0 0,22-1 16,-22-20-16,0 21 0,0 0 0,0-22 16,0 22-16,0 0 0,0-21 15,0 21-15,0-22 0,0 22 0,0 0 16,0-21-16,0 20 0,0 1 15,0-21-15,0 21 0,0 0 16,0-1-16,0 1 0,-22 0 16,22 0-16,-21 0 0,21 0 0,-21-1 15,0 22-15,21-21 0,-21 0 16,0 21-16,-1-21 0,1 21 0,0-21 16,0 0-16,0 21 15,0-22-15,-1 22 0,1 0 0,0 0 16,0-21-16,0 21 0,0 0 15,-1 0-15,1 0 0,0 0 0,0 0 16,0 0-16,0 0 16,-1 0-16,1 0 15,0 21 1,0 1-16,0-22 0,21 21 16,-21-21-16,-1 21 0,1 0 15</inkml:trace>
  <inkml:trace contextRef="#ctx0" brushRef="#br1" timeOffset="96592.39">18648 3133 0,'0'0'0,"-21"0"0,-1 0 15,1 0 1,0 0-1,42 0 17,0 0-17,1 0-15,-1 0 0,0 0 0,0 0 16,0 0-16,0 0 0,22 0 16,-22 0-16,0 0 0,21 0 15,-20 0-15,-1 0 0,0 0 0,0 0 16,0 0-16,0 0 15,1 0-15</inkml:trace>
  <inkml:trace contextRef="#ctx0" brushRef="#br1" timeOffset="110720.49">21272 3133 0,'-21'0'47,"21"21"-47,-21-21 47,0 0-31,21-21 15,0 0-16,0-1-15,0 1 16,0 0 0,0 0-16,21 21 0,0 0 15,-21-21-15,21 21 0,1 0 16,-1-21-16,0 21 0,0-22 0,0 22 16,0 0-16,1 0 15,-1 0-15,0 0 0,0 0 0,0 0 16,0 0-16,1 0 0,-1 22 15,-21-1-15,21-21 16,-21 21-16,0 0 0,0 0 16,0 0-16,0 1 15,0-1-15,0 0 16,-21 0-16,21 0 0,-21 0 16,-1 1-16,1-1 0,0 0 0,-21 0 15,21 0-15,-1 0 0,1 1 16,0-1-16,-21 0 0,21 0 0,-1 0 15,1 0-15,0 1 0,0-22 16,21 21-16,-21 0 0,0 0 0,-1-21 16,22 21-16,-21 0 15,0-21-15,21 22 0,-21-1 0,0-21 16,0 21-16,21 0 0,-22-21 16,22 21-16,-21-21 0,21-21 62,21 0-62,1 21 0,-22-21 16,21 0-16,0 21 0,0-22 15,-21 1-15,21 21 0,0-21 0,1 21 16,-1 0-16,0-21 0,0 21 16,0 0-16,0 0 0,1 0 15,-1 0-15,0 21 16,0 0-16,-21 0 15,21-21-15,0 22 0,1-22 16,-22 21-16,21-21 16,0 21-16,0-21 0,0 0 15,0 0-15,1 0 16,-1 0-16,0 0 16,-21-21-16,21 21 15,-21-21-15,21 21 0,-21-22 0,0 1 16,0 0-16,0 0 15,0 0-15,21 21 16,-21-21-16,0-1 16,0 1 31,22 21-47,-1 0 0,0-21 15</inkml:trace>
  <inkml:trace contextRef="#ctx0" brushRef="#br1" timeOffset="111667.96">22183 3048 0,'0'-21'16,"-22"42"31,22 0-31,-21 0-16,21 1 0,0-1 15,0 0-15,-21 0 0,21 0 0,-21 22 16,21-22-16,0 21 0,0-21 15,-21 0-15,21 22 0,-21-22 16,21 0-16,-22 0 0,22 0 0,0 22 16,-21-22-16,21 0 0,-21 0 15,21 0-15,0 1 16,0-44 46,0 1-62,0 0 16,0 0-16,0 0 0,21 0 16,-21-1-16,0 1 0,21 0 15,-21 0-15,0 0 0,0 0 16,0-1-16,0-20 0,22 21 0,-22 0 16,21 0-16,-21-1 0,0 1 15,0 0-15,0 0 0,21 0 0,-21 0 16,21 21-16,-21-22 0,21 22 15,0 0-15,-21-21 16,22 21-16,-1 0 0,0 0 0,0 0 16,0 0-16,0 21 0,1 1 15,-1-22-15,-21 21 16,21-21-16,-21 21 0,21 0 0,-21 0 16,21 0-16,-21 1 0,0-1 15,0 0-15,0 0 0,0 0 16,21 0-16,-21 1 0,0-1 0,0 0 15,0 0-15,0 0 0,0 0 0,0 1 16,0-1-16,0 0 0,0 0 16,-21 0-16,21 0 15,-21-21-15,21 22 0,0-1 16,0-42 62,0-1-78,0 1 16,0 0-16</inkml:trace>
  <inkml:trace contextRef="#ctx0" brushRef="#br1" timeOffset="111988.29">22161 3408 0,'0'0'16,"-21"0"-16,42 0 47,1 0-32,-1 0-15,0 0 0,0 0 16,0-21-16,0 21 0,1 0 0,-1 0 15,0 0-15,-21-21 0,21 21 16,-21-22-16,21 22 0,0 0 16,1-21 15,-1 21 0,0-21-15</inkml:trace>
  <inkml:trace contextRef="#ctx0" brushRef="#br1" timeOffset="112460.69">22860 3112 0,'0'0'0,"21"0"15,-21-22-15,0 44 63,0-1-48,0 0-15,0 0 0,0 0 16,0 0-16,0 1 0,0-1 16,0 21-16,0-21 0,0 0 0,0 1 15,0-1-15,0 21 0,0-21 16,0 0-16,0 1 0,0-1 16,0 0-16,0 0 0,0 0 15,0 0-15,0 1 16,0-44 46,0 1-62,0 0 16,0 0-16,0 0 16,21 0-16</inkml:trace>
  <inkml:trace contextRef="#ctx0" brushRef="#br1" timeOffset="112784.5">22966 3154 0,'0'0'15,"-21"0"-15,-1 0 0,22-21 16,0 0-16,22 42 47,-1 0-47,0-21 0,-21 21 15,21 0-15,0 0 0,0 1 16,1-22-16,-22 21 0,21 0 16,0 0-16,-21 0 0,0 0 0,21 1 15,0-22-15,-21 21 0,0 0 0,21 0 16,-21 0 0,22-21-16,-1-21 62,0 0-62</inkml:trace>
  <inkml:trace contextRef="#ctx0" brushRef="#br1" timeOffset="113416.36">23622 3112 0,'0'-22'16,"-21"22"0,21-21-16,-21 21 0,-1 0 15,1 0-15,0 21 16,0-21-16,0 22 16,0-1-16,-1 0 0,1 0 15,0 0-15,0 0 0,21 1 16,-21-1-16,0 0 0,-1 0 15,1-21-15,21 21 0,0 0 0,-21-21 16,21 22-16,-21-22 0,21 21 31,21-21-15,0 0-16,-21-21 16,21 21-16,1-22 0,-1 1 0,0 0 15,0 0-15,0 0 0,0 0 0,22-22 16,-22 22-16,0 0 15,0 0-15,0 0 0,1 21 16,-22-22-16,0 44 63,0-1-63,0 0 15,0 0-15,0 0 0,0 0 0,0 1 16,0 20-16,0-21 0,0 21 0,0-20 15,0 20-15,0-21 0,0 21 16,0-20-16,0-1 0,0 21 16,0-21-16,0 0 0,0 1 0,0-1 15,0 0-15,0 0 0,0 0 16,0 0-16,0 1 16,0-44 62</inkml:trace>
  <inkml:trace contextRef="#ctx0" brushRef="#br0" timeOffset="140756.07">1206 6435 0,'0'-21'16,"22"-1"-1,-22 1-15,0 0 0,0 0 16,21 21-16,-21-21 16,0 0-1,0-1-15,0 1 16,0 0 0,0 0-1,-21 21 32,21 21-31,-22 0-1,22 0-15,0 1 16,0-1-16,-21 21 0,21-21 0,0 22 16,0-22-16,0 21 15,0 0-15,0-20 0,0 20 16,0 0-16,-21-21 0,21 22 0,0-22 15,0 21-15,0-21 0,0 22 16,-21-22-16,21 21 0,0-21 16,0 22-16,0-22 0,0 0 0,-21 21 15,21-20-15,-21 20 0,21 0 16,0-21-16,0 22 0,0-22 16,0 21-16,0-21 0,0 22 0,0-22 15,-22 0-15,22 0 0,0 22 16,0-22-16,-21 0 0,21 0 15,0 0-15,0 0 0,0 1 16,0-1-16,0 0 16,0 0-16,0 0 15,0-42 32,0-21-47,0 21 16,0-22-16,0 22 0,0-21 15,0-1-15</inkml:trace>
  <inkml:trace contextRef="#ctx0" brushRef="#br0" timeOffset="144060.32">1249 6350 0,'0'0'0,"-21"-21"16,21 0 0,0 0 15,0-1 31,21 22 17,0 0-79,0 0 0,0 0 15,0 0-15,1 0 16,20 0-16,-21 0 0,0 0 0,0 0 15,1 0-15,-1 0 0,0 0 16,21 0-16,-21 0 0,1 0 16,-1 0-16,21 0 0,-21 0 0,0 0 15,1 0-15,20 0 16,-21 0-16,21 0 0,-20 0 0,-1 0 16,21 0-16,-21 0 0,22 0 15,-22 0-15,21 0 0,-21 0 0,22 0 16,-1 0-16,0 0 0,1 0 15,20 0-15,-21 0 0,1 0 16,20 0-16,1 0 0,-22 22 0,22-22 16,-22 0-16,21 0 0,-20 0 15,20 0-15,-20 0 0,-1 0 0,21 0 16,-20 21-16,-1-21 0,0 0 16,1 0-16,20 0 0,-20 0 0,-1 0 15,0 21-15,22-21 16,-22 0-16,22 0 0,-22 0 0,0 0 15,1 0-15,20 0 0,-21 21 16,1-21-16,-1 0 0,0 0 0,-20 0 16,20 0-16,0 0 0,1 0 15,-22 0-15,21 0 0,-21 21 0,22-21 16,-1 0-16,0 0 0,1 0 16,-1 0-16,0 0 0,1 0 0,-1 0 15,0 0-15,22 0 0,-22 0 16,22 0-16,-22 0 0,0 0 15,1 0-15,-1 0 0,21 0 16,-20 0-16,-1 0 0,0 0 0,1 0 16,-22 0-16,21 0 0,1 0 15,-1 0-15,0 0 0,1 0 0,-1 0 16,0 0-16,1 0 0,20 0 16,-21 0-16,1 0 0,20 0 0,-20 0 15,20 0-15,1 0 0,-22 0 16,21 0-16,-20-21 0,20 21 0,-20 0 15,-1-21-15,0 21 0,22 0 16,-22 0-16,0 0 0,1 0 0,-1 0 16,0 0-16,1 0 0,-1 0 15,0 0-15,1-21 0,-1 21 16,0 0-16,1 0 0,-1 0 0,0 0 16,22 0-16,-22 0 0,1 0 15,-1 0-15,-21 0 0,21 0 0,1 0 16,-22 0-16,21 0 0,-21 0 15,1 0-15,20 0 0,-21 0 0,0 0 16,0 0-16,1 0 0,-1 0 16,0-21-16,0 21 0,0 0 0,22 0 15,-22 0-15,0 0 0,0 0 16,21 0-16,-20 0 0,20 0 0,-21 0 16,21 0-16,-20 0 0,20 0 0,-21 0 15,21 0-15,1 0 16,-22 0-16,21-22 0,-21 22 0,22 0 15,-22 0-15,0 0 0,21 0 16,-20 0-16,-1 0 0,21 0 0,-21 0 16,0 0-16,1 0 0,-1 0 0,21 0 15,-21 0-15,0 0 0,1 0 16,-1 0-16,0 0 0,0 0 0,0 0 16,0 0-16,1 0 15,-1 0-15,0 0 0,0 0 16,0 0-16,0 0 0,1 0 15,-1 0 1,0 0-16,0 0 0,0 0 0,0 0 16,1 0-16,-1 0 15,-21-21-15,21 21 0,0 0 16,-21 21 78,0 1-79,0-1-15,-21-21 0,21 21 16,0 0-16,-21 0 16,21 0-16,0 1 15,0-1-15,0 0 0,-21 0 0,21 0 16,0 0-16,0 1 0,-22-1 15,22 0-15,0 21 0,0 1 16,0-22-16,0 0 0,0 0 16,0 0-16,-21 0 0,21 1 15,0-1-15,0 0 0,0 0 0,0 0 16,0 0-16,0 1 0,0-1 16,0 21-16,0-21 0,0 0 15,0 1-15,0-1 0,0 0 0,0 0 16,0 0-16,0 0 0,0 1 15,0-1-15,0 21 0,0-21 0,0 0 16,0 1-16,0-1 0,0 0 16,-21 0-16,21 0 0,0 0 0,0 1 15,-21-1-15,21 0 0,-21 0 16,21 0-16,-21 0 16,21 1-16,0-1 0,-22-21 15,22 21-15,-21 0 16,21 0-1,0 0 17,-21-21-17,21 22-15,0-1 32,-21-21-32,21 21 15,-21-21 16,0 21-15,-1-21 15,1 0-31,0 0 16,0 0-16,0 0 0,0 0 16,-1 0-16,1 0 0,0 0 15,0 0-15,0 0 0,0 0 0,-1 0 16,1 0-16,-21 0 0,21 0 0,-22 0 15,22 0-15,-21 0 0,0 0 16,20 0-16,-20 0 0,0 0 0,21 0 16,-22 0-16,1 0 0,0 0 15,20 0-15,-20 0 0,0 0 0,21 0 16,-22 0-16,22 0 0,-21 0 0,-1 0 16,22 0-16,-21 0 15,21 0-15,-22-21 0,1 21 0,21 0 16,-21 0-16,20-21 0,-20 21 0,0 0 15,21 0-15,-22 0 0,1-21 16,0 21-16,-1 0 0,-20 0 0,20 0 16,1 0-16,0 0 0,-1 0 0,-20 0 15,21 0-15,-1 0 0,1 0 16,0 0-16,-1 0 0,1-22 0,21 22 16,-22 0-16,1 0 0,0 0 0,21 0 15,-22 0-15,1 0 0,21 0 16,-22 0-16,1 0 0,21 0 0,-21 0 15,-1 0-15,1 0 16,0 0-16,20 0 0,-20-21 0,0 21 16,-1 0-16,1 0 0,0 0 0,21 0 15,-22-21-15,1 21 0,0 0 16,-1 0-16,1 0 0,21 0 0,-22-21 16,1 21-16,21 0 0,-21 0 15,20 0-15,-20 0 0,0 0 0,21 0 16,-22 0-16,22 0 0,-21 0 0,21-21 15,-22 21-15,22 0 0,0 0 16,-21 0-16,20 0 0,-20 0 0,21 0 16,-21 0-16,20 0 0,-20 0 15,21 0-15,-21 0 0,-1 0 16,22 0-16,-21 0 0,21 0 0,-22 0 16,1 0-16,21 0 0,-22 0 15,22 0-15,0 0 0,-21 0 0,21 0 16,-22 0-16,22 0 0,-21 0 15,21 0-15,-22 0 0,1 0 0,21 0 16,-22 21-16,1-21 0,0 0 16,21 0-16,-22 0 0,1 0 0,0 0 15,-1 0-15,1 0 0,0 0 0,-1 0 16,1 0-16,0 0 0,-1 0 16,1 0-16,0 0 0,-1 0 0,22 0 15,-21 0-15,21 0 16,-22 0-16,22 0 0,-21 0 0,21 0 15,-1 0-15,-20 0 0,21 0 16,-21 0-16,20 0 0,-20 0 0,21 0 16,-21 0-16,20 0 0,1 0 15,-21 0-15,21 0 0,-22 0 0,22 0 16,0 0-16,0 0 0,0 0 16,0 0-16,-1 0 0,1 0 0,0 0 15,0 0-15,0 0 0,-22 0 16,22 0-16,0 0 0,-21 0 0,21 0 15,-1 0-15,-20 0 0,21 0 16,0 0-16,0 0 0,-1 0 16,1 0-16,-21 0 0,21 0 15,0 0-15,-1 0 0,1 0 0,-21 0 16,21 0-16,0 0 0,-1 0 16,1 21-16,0-21 0,0 0 0,0 0 15,0 0-15,-1 0 0,1 21 16,0-21-16,0 0 0,0 0 0,0 0 15,-1 0-15,1 0 16,0 0-16,0 0 16,0 0-16,0 0 15,-1 21-15,1-21 32,0 0-32,0 0 15,0 0-15,0 0 16,-1 0-16,1 0 15,0 0-15,0 0 32,0 0-1,21 22 16,0-44 15</inkml:trace>
  <inkml:trace contextRef="#ctx0" brushRef="#br0" timeOffset="145252.72">10583 6308 0,'0'0'0,"0"-21"15,21 21 1,-21-22-1,0 1-15,0 0 16,0 0-16,22 21 16,-22-21-16,0 0 15,0-1 1,0 44 46,0-1-46,0 0-16,0 0 0,-22 21 0,22-20 16,0 20-16,0 0 0,0 1 15,0-1-15,0 21 0,0-20 0,0 20 16,0-20-16,0 20 0,-21-21 16,21 22-16,0-22 0,0 1 0,0 20 15,0-21-15,0 1 0,0 20 16,0-20-16,0-1 0,0 0 0,0 1 15,0-1-15,0-21 0,0 21 0,0 1 16,0-22-16,0 0 16,0 0-16,0 0 0,0 1 0,0-1 15,0 0-15,0 0 16,0-42 31,0 0-47,0 0 0,0-1 0,0 1 15</inkml:trace>
  <inkml:trace contextRef="#ctx0" brushRef="#br0" timeOffset="147788.69">10731 6329 0,'-21'0'0,"0"0"16,21-21 0,-21 21-1,21-21 17,21 21 14,0 0-46,0 0 0,1 0 16,-1 0-16,0 0 16,0 0-16,21 0 0,-20 0 15,20 0-15,-21 0 0,21 0 0,1 0 16,-1 0-16,0 0 0,1 0 16,-1 0-16,0 0 0,-20 0 0,20 0 15,0 0-15,1 0 0,-1 0 16,0 0-16,1 0 0,-1 0 0,0 0 15,1 0-15,20 0 0,-21 0 0,22 0 16,-22 0-16,22 0 0,-1 0 16,1-22-16,-22 22 0,22 0 15,-1 0-15,1 0 0,-1 0 0,1 0 16,-1 0-16,1 0 0,-1 0 16,1 0-16,20 0 0,-20-21 15,-1 21-15,22 0 0,-22 0 0,22 0 16,-21 0-16,20 0 0,-20 0 0,-1 0 15,1 0-15,-1 0 0,1 0 16,-1-21-16,1 21 0,-1 0 0,1 0 16,-1 0-16,1 0 0,20 0 15,-20 0-15,-1 0 0,1 0 0,-1 0 16,1 0-16,-1-21 0,-20 21 16,20 0-16,1 0 0,-22 0 0,22 0 15,-1 0-15,-21 0 0,22-21 16,-1 21-16,1 0 0,-1 0 15,1 0-15,21 0 0,-22 0 0,1-21 16,20 21-16,-20 0 0,20 0 16,-20 0-16,-1 0 0,1 0 0,-1 0 15,22 0-15,-21 0 0,-1 0 16,22-22-16,-22 22 0,22 0 0,-22 0 16,22 0-16,-21 0 0,-1 0 0,1 0 15,-1 0-15,1 0 0,-1-21 16,1 21-16,-1 0 0,-21 0 15,22 0-15,-1 0 0,-20 0 16,20 0-16,1 0 0,-22 0 0,22-21 16,-22 21-16,0 0 0,1 0 15,-1 0-15,0 0 0,1 0 0,-1 0 16,0 0-16,1 0 0,-22 0 0,21-21 16,0 21-16,-20 0 0,20 0 15,-21 0-15,21 0 0,1-21 0,-1 21 16,-21 0-16,22 0 0,-1 0 15,-21 0-15,21 0 0,-20 0 0,20 0 16,0 0-16,1 0 0,-22 0 16,21 0-16,0 0 0,1 0 15,-22 0-15,21 0 0,-21 0 0,22 0 16,-22 0-16,0 0 0,0 0 16,0 0-16,1 0 0,-1 0 0,0 0 15,0 0 1,-21 21 46,0 0-62,0 0 16,0 0-16,0 1 0,0-1 16,0 0-1,0 0-15,0 0 0,0 0 16,0 1-16,0-1 0,-21 21 15,21-21-15,0 0 0,0 22 0,0-22 16,-21 21-16,21 1 0,0-22 0,0 21 16,0 0-16,0-20 0,-21 20 15,21 0-15,-22-21 0,22 22 0,0-22 16,0 21-16,-21-21 0,21 1 16,-21 20-16,21-21 0,-21 0 0,21 0 15,0 1-15,0 20 0,-21-21 16,21 0-16,-21 0 0,21 1 0,0-1 15,-22 0-15,22 0 0,0 0 16,0 0-16,0 1 16,-21-1-16,21 0 0,0 0 15,0 0-15,0 0 16,0 1 0,-21-1-16,21 0 31,0 0-16,-21-21 1,0 0-16,0 0 16,-1 0-1,1 0-15,0 0 16,0 0-16,0 0 16,0 0-16,-1 0 0,1 0 0,-21 0 15,21 0-15,0 0 0,-22 0 16,22 0-16,-21 0 0,21 0 0,-22 0 15,22 0-15,-21 0 0,21 0 0,-22 0 16,1 0-16,0 0 0,-1 0 16,1 0-16,0 0 0,-1 0 0,1 0 15,-22 0-15,22 0 0,-21 0 0,-1 0 16,22 0-16,-22 0 0,1 0 16,-1 0-16,22 0 0,-22 0 15,1 0-15,-1 0 0,22 0 0,-21 0 16,-1 0-16,1 0 0,20 0 15,-20 0-15,-1 0 0,1 0 0,20 0 16,-20 0-16,-1 0 0,1 0 16,-1 0-16,22 0 0,-21 0 0,-1 0 15,22 0-15,-1 0 0,-20 0 0,21 0 16,-1 0-16,-20 0 0,20 0 16,1 0-16,0 0 0,-1 0 0,-20 0 15,21 0-15,-1 0 0,-20 0 0,20 0 16,1 0-16,-21 0 0,20 0 15,-20 0-15,20 0 0,-20 0 16,21 0-16,-22 0 0,22 0 16,-22 0-16,1 0 0,20 0 0,-20-21 15,-1 21-15,1 0 0,-1 0 0,1 0 16,-1 0-16,-20-21 0,20 21 16,1 0-16,-1 0 0,-20 0 0,41 0 15,-20 0-15,-1-21 0,1 21 0,20 0 16,-20 0-16,-1 0 0,1 0 15,-1 0-15,1 0 0,-1 0 0,1-22 16,-22 22-16,22 0 0,-1 0 16,1 0-16,-1 0 0,-20 0 0,41 0 15,-20 0-15,-1 0 0,1 0 16,-1 0-16,22 0 0,-22 0 16,22 0-16,-21 0 0,20 0 0,1 22 15,-22-22-15,22 0 0,-21 0 0,20 0 16,1 0-16,0 0 0,-22 21 15,22-21-15,-1 0 0,22 0 0,-21 0 16,21 0-16,-22 0 0,22 0 16,0 0-16,0 0 0,0 0 0,0 0 15,-1 0-15,1 0 0,0 0 0,0 0 16,0 21-16,-22-21 0,22 0 16,0 0-16,0 0 0,0 0 15,0 21-15,-1-21 0,1 0 0,0 0 16,0 0-16,0 0 0,-22 0 15,22 21-15,0-21 0,0 0 0,-21 0 16,20 0-16,1 21 0,-21-21 0,21 0 16,0 0-16,-22 22 0,22-22 15,0 0-15,0 0 0,0 21 0,-1-21 16,1 0 0,0 21-16,0-21 0,0 21 15,0-21-15,-1 0 16,1 21-1,0-21 1,0 0 0,0 0-1,0 0-15,-1 0 0,1 0 16,0 0 0,0 0-16,42 0 46,0 0-30,0 0-16,1 0 0,-1 0 16,0-21-16</inkml:trace>
  <inkml:trace contextRef="#ctx0" brushRef="#br0" timeOffset="155985.62">20849 6350 0,'0'0'0,"0"-21"15,0 0-15,0 0 16,0-1-1,0 1-15,0 0 16,0 42 31,0 0-31,0 22-16,0-22 15,0 21-15,0-21 0,0 22 0,0-1 16,0 0-16,-21 1 0,21-1 15,0 0-15,-21 1 0,21-1 0,0 0 16,0 1-16,-21-1 0,21-21 0,-22 22 16,22-1-16,0-21 15,-21 21-15,21-20 0,0 20 0,0-21 16,0 0-16,0 0 0,0 1 0,0-1 16,0 0-16,0 0 0,0 0 15,0 0-15,0 1 0,0-1 16,0 0-16,0 0 15,0 0 1,0-42 31,0 0-31,0 0-16,0 0 15,0-1-15,0-20 0,0 21 0,0 0 16</inkml:trace>
  <inkml:trace contextRef="#ctx0" brushRef="#br0" timeOffset="160208.54">20955 6202 0,'-21'0'16,"21"-21"-16,21 21 78,0 0-78,0 0 16,0 0-16,1 0 0,-1 0 15,0 0-15,0 0 0,0 0 16,22 0-16,-22 0 0,21 0 0,-21 0 16,22 0-16,-1 0 0,0 0 15,22 0-15,-22 0 0,22 0 0,-22 0 16,21 0-16,-20 0 0,20 0 15,1 0-15,-22 0 0,22 0 0,-1 0 16,-21 0-16,22 0 0,-1 0 16,-20 0-16,20 0 0,1 0 0,-1 0 15,1 0-15,20 0 0,-20 0 0,-1 0 16,-20 0-16,20 0 16,1 0-16,-1 0 0,-20 0 0,20 0 15,-21 0-15,1 0 0,-1 0 0,22 0 16,-22 0-16,0 0 0,22 0 15,-22 0-15,0 0 0,1 0 16,20 0-16,-20 0 0,-1 0 0,0 0 16,22 0-16,-22 0 0,0 0 0,1 0 15,-1 0-15,22 0 0,-22 0 16,0 0-16,1 0 0,-1 0 0,0 0 16,1 0-16,-1 0 0,0 0 15,-21 0-15,22 0 0,-1 0 0,0 0 16,1 0-16,-1 0 0,0 0 15,1 0-15,-1 0 0,0 0 16,-20 0-16,20 21 0,0-21 0,1 0 16,-22 0-16,21 0 0,0 0 15,-20 0-15,20 0 0,-21 0 0,0 0 16,22 0-16,-22 0 0,0 0 0,0 0 16,0 0-16,22 0 0,-22 0 15,0 21-15,0-21 0,0 0 0,0 0 16,1 0-16,20 0 0,-21 0 15,0 0-15,0 0 0,1 0 0,-1 0 16,0 0-16,0 0 0,0 0 0,0 0 16,1 0-16,-1 0 15,0 0-15,0 0 0,0 0 16,0 0-16,1 0 16,-1 0-16,0 0 0,0 0 15,0 0-15,0 0 0,1 0 0,-1 0 16,0 0-16,0 0 15,0 0-15,0 0 0,1 0 16,-1 0-16,0 0 16,0 0-16,0 0 0,0 0 0,1 0 15,-1 0-15,0 0 0,21 0 0,-21 0 16,1 0-16,-1 0 0,0 0 16,0 0-16,0 0 0,0 0 15,1 0-15,-1 0 16,0 0-16,0 0 15,0 0-15,0 0 16,1 0-16,-1 0 16,0 0-1,0 0 1,0 0 15,0 0-31,1 0 16,-1 0-1,0 0 32,0 0 31,0 0-46,0 0 30,1 0-46,-1 0-1,0 0 1,0 0 31,-42 0 172,0 0 15,21 21-234,0 0 16,-21 1-16,21-1 15,0 0-15,0 0 16,-22 0-16,1 0 16,21 1-16,0-1 0,0 0 15,0 0-15,0 0 16,0 0-16,0 1 0,0-1 0,0 0 15,0 0-15,0 0 0,0 0 16,0 1-16,0-1 0,0 0 0,0 0 16,0 0-16,0 0 0,0 1 15,0-1-15,0 0 0,0 0 16,0 0-16,0 0 0,0 1 16,0-1-16,0 0 15,0 0-15,0 0 16,0 0-16,0 1 15,0-1 1,0 0 0,0 0-16,0 0 15,0 0 1,0 1-16,-21-22 16,21 21-16,0 0 15,0 0 1,0 0 15,0 0 0,0 1 16,0-1-16,-21-21 32,21 21-63,-21-21 16,0 0-1,-1 0 1,1 0-1,0 0-15,0 0 16,0 0-16,0 0 0,-1 0 16,1 0-16,0 0 15,0 0-15,0 0 0,0 0 16,-1 0-16,1 0 0,0 0 16,0 0-16,0 0 15,0-21-15,-1 21 0,1 0 16,0 0-16,0 0 0,-21 0 0,20-21 15,1 21-15,-21 0 0,21 0 0,-22 0 16,22 0-16,-21 0 0,21 0 16,-22 0-16,22 0 0,-21 0 15,0 0-15,20 0 0,1 0 0,-21 0 16,21 0-16,0 0 0,-22-22 0,22 22 16,0 0-16,-21 0 0,20 0 15,1 0-15,-21 0 0,21 0 0,-22 0 16,22 0-16,-21 0 0,21-21 0,-22 21 15,22 0-15,0 0 0,-21 0 16,21 0-16,-22 0 0,22 0 0,-21-21 16,21 21-16,-1 0 0,-20 0 15,21 0-15,-21 0 0,20 0 0,1 0 16,-21 0-16,21 0 0,-22 0 16,1 0-16,21 0 0,-21 0 15,20 0-15,-20-21 0,21 21 0,-21 0 16,20 0-16,1 0 0,-21 0 0,21-21 15,-22 21-15,22 0 0,0 0 16,-21-21-16,21 21 0,-1 0 0,-20 0 16,21 0-16,0 0 0,-22 0 0,22 0 15,0-22-15,-21 22 0,21 0 16,-1 0-16,-20 0 0,21 0 16,0 0-16,-22 0 0,22 0 0,0 0 15,-21 0-15,21 0 0,-1 0 16,-20 0-16,21 0 0,0 0 0,-22 0 15,22 0-15,0 0 0,-21 0 16,21 0-16,-1 0 0,-20 0 0,21 0 16,0 0-16,-22 0 0,22 0 15,0 0-15,-21 0 0,21 0 0,-1 0 16,1 0-16,-21 0 0,21 0 0,0 0 16,-1 0-16,-20 0 0,21 0 15,0 0-15,-22 0 0,22 0 0,0-21 16,-21 21-16,21 0 0,-1 0 0,-20 0 15,21 0-15,0 0 16,-22 0-16,22 0 0,0 0 0,-21 0 16,21 0-16,-1 0 0,1 0 0,0 0 15,0 0-15,-21 0 0,20 0 16,1 0-16,0 0 0,0 0 0,0 0 16,0 0-16,-1 0 15,1 0-15,0 0 0,0 0 0,0 0 16,0 0-16,-1 0 0,1 0 15,0 0-15,0 0 0,0 0 16,0 0-16,-1 0 0,1 0 0,0 0 16,0 0-16,0 0 15,0 0-15,-1 0 0,1 0 16,0 21-16,0-21 0,0 0 16,0 0-16,-1 0 0,1 0 15,0 0-15,0 0 0,0 0 16,0 0-16,-1 0 15,1 0-15,0 0 0,0 0 16,0 0-16,0 0 0,-1 0 16,1 0-16,0 0 15,0 0-15,0 0 0,0 0 16,-1 0 0,1 0-16,0 0 0,0 0 15,0 0-15,0 0 16,21 22-16,-22-22 0,1 0 15,0 0-15,0 0 16,0 0 0,0 0-16,-1 21 15,1-21-15,0 0 16,21 21 0,-21-21-16,0 0 0,21 21 31,-21-21-31,-1 0 15,1 0 17,0 0-32,0 0 15,0 0-15,0 0 16,-1 0 0,1 21-1,0-21 16,0 0-15,0 0 187,0 0-172,-1 0 1,1 0-17,21 21 17,0-42 77,0 0-93,21 21-16</inkml:trace>
  <inkml:trace contextRef="#ctx0" brushRef="#br1" timeOffset="167344.25">11684 6668 0,'0'0'0,"0"-22"16,0 1-16,0 0 16,0 0-16,0 0 15,0 0-15,0-1 0,0 1 16,0 0-16,0 0 16,0 0-16,-21 21 15,21-21-15,-21 21 47,21 21-47,0 0 16,0 0-16,0 0 0,0 0 15,0 22-15,0-22 0,0 21 0,0 1 16,0-1-16,0 0 0,0 1 0,0-22 16,0 21-16,0 0 0,0 1 15,0-1-15,0-21 0,0 22 0,0-1 16,0-21-16,0 21 0,0-20 15,0-1-15,0 0 0,0 0 0,0 0 16,21-21 31,-21-21-47,0 0 0,21 0 0,-21 0 16,21-1-16,0 1 0,0 0 15</inkml:trace>
  <inkml:trace contextRef="#ctx0" brushRef="#br1" timeOffset="167676.59">12086 6837 0,'0'-21'16,"-21"21"31,0 0-47,0 21 0,-1 0 15,1 0-15,0 0 0,0 1 16,0-1-16,0 0 0,-22 0 0,22 21 16,0-20-16,0 20 0,0-21 15,-1 0-15,1 0 0,21 22 0,0-22 16,-21 0-16,0 0 0,21 0 16,21-42 15,0 0-16,0 0-15,1 0 0,-22 0 16,21-1-16,0 1 0,0 0 16,-21 0-16,21-21 0,0 20 0,1 1 15,-1 0-15</inkml:trace>
  <inkml:trace contextRef="#ctx0" brushRef="#br1" timeOffset="167993.41">12001 6816 0,'0'0'15,"22"-21"-15,-22-1 16,0 1-16,21 21 0,-21-21 0,21 21 15,0 21 17,-21 0-32,21 1 15,-21-1-15,0 0 16,0 21-16,21-21 0,-21 1 0,22-1 16,-22 21-16,0-21 0,0 0 0,21 1 15,-21 20-15,21-21 0,-21 0 16,0 0-16,0 1 0,0-1 0,21 0 15,-21 0-15,21 0 16,-21 0-16,0-42 63,21 0-63,-21 0 15,22 0-15,-22 0 0,0-1 16,0 1-16</inkml:trace>
  <inkml:trace contextRef="#ctx0" brushRef="#br1" timeOffset="168324.53">12446 6456 0,'0'0'0,"0"-21"0,0 42 31,0 0-15,0 0-16,0 0 0,0 22 0,0-22 15,-21 21-15,21 1 0,0-1 16,0 0-16,-21 1 0,21-1 0,-22 0 16,22 1-16,0-1 0,0 0 15,-21 1-15,21-22 0,-21 21 0,21-21 16,0 0-16,0 1 0,0-1 0,0 0 15,0 0-15,21-42 47,-21 0-47,21 0 0,-21-1 16,22 1-16,-1 0 0,-21 0 0</inkml:trace>
  <inkml:trace contextRef="#ctx0" brushRef="#br1" timeOffset="168777.11">12700 6943 0,'0'21'0,"0"0"16,-21 0 0,42-21 30,0 0-46,0 0 0,0 0 16,1 0-16,-1-21 16,0 0-16,0 21 0,-21-21 0,21 21 15,-21-21-15,21-1 0,-21 1 16,0 0-16,0 0 16,0 0-16,-21 21 15,0 0-15,0 0 16,0 0-16,0 0 0,-1 21 15,1 0-15,0 0 0,0 0 0,0 1 16,21-1-16,0 0 0,-21 0 16,21 21-16,0-20 0,0-1 0,0 0 15,0 0-15,0 0 0,0 0 16,21 1-16,-21-1 0,21-21 0,0 21 16,0-21-16,0 0 0,1 0 0,-1 0 15,0 0-15,0 0 0,21 0 16,-20-21-16,-1 21 0,0-21 0,-21-1 15,21 1-15,0 21 0,0-21 16,1 0-16,-1-21 0</inkml:trace>
  <inkml:trace contextRef="#ctx0" brushRef="#br1" timeOffset="169274.17">13441 6519 0,'0'0'0,"0"-21"16,0 0-16,0 0 16,0 0-16,0 0 15,0-1-15,-21 44 32,21-1-17,0 0-15,0 0 0,0 21 0,0-20 16,0 20-16,0 0 0,0 1 15,0-1-15,0 0 0,0 1 16,0-1-16,0 0 0,0 1 0,0-1 16,0-21-16,0 21 0,0-20 15,-22-1-15,22 0 0,0 0 0,0 0 16,0 0-16,0 1 16,0-44 15,0 1-31,0 0 15,0 0-15,0 0 0,0 0 16,0-1-16</inkml:trace>
  <inkml:trace contextRef="#ctx0" brushRef="#br1" timeOffset="169646">13398 6922 0,'0'-22'0,"0"1"15,0 0-15,0 0 16,22 21-1,-22-21-15,21 21 0,0-21 16,21 21-16,-21 0 0,1 0 16,-1 0-16,21 0 0,-21 0 0,0 0 15,22 0-15,-22 0 0,0 0 16,0 0-16,0 21 0,1-21 0,-22 21 16,0 0-16,21 0 0,-21 0 15,0 1-15,0-1 16,0 0-16,-21 0 0,-1 0 0,1 0 15,0 1-15,0-1 0,-21 0 16,20 0-16,-20 0 0,21 0 0,-21 1 16,-1-1-16,22 0 0,0-21 0,-21 21 15,20-21-15,1 0 0,0 0 16,0 0-16,0 21 0,0-21 31,21-21-15,0 0-1,21 0 1,-21 0-16</inkml:trace>
  <inkml:trace contextRef="#ctx0" brushRef="#br1" timeOffset="170309.14">14287 6604 0,'0'0'0,"0"-21"0,22 0 0,-22 0 0,0-1 16,0 1-16,0 0 0,0 0 16,0 0-16,0 0 0,0-1 15,0 1-15,-22 21 16,22-21-16,0 42 15,-21 0 1,21 22-16,0-22 0,0 21 16,0 1-16,0-1 0,-21 21 0,21-20 15,0 20-15,0-20 0,-21-1 16,0 21-16,21-20 0,-21-1 0,21 0 16,0 1-16,-22-1 0,22 0 15,-21-20-15,21 20 0,0-21 0,0 0 16,0 0-16,21-21 31,-21-21-15,22 0-16,-22 0 15,0-21-15,0 20 0,21 1 0</inkml:trace>
  <inkml:trace contextRef="#ctx0" brushRef="#br1" timeOffset="170755.89">14097 6646 0,'0'0'0,"0"-21"0,-21 21 0,21-21 15,-21 0-15,21 0 16,0 0-16,21-1 16,0 1-1,21 21-15,-21-21 0,22 21 0,-22-21 16,21 21-16,1 0 0,20 0 0,-21 0 15,1 0-15,20 0 0,-20 0 16,20 21-16,-21 0 0,1 0 0,-1 22 16,0-22-16,-20 21 0,-1-21 15,0 22-15,0-1 0,-21 0 0,0 1 16,0-1-16,0-21 0,-21 22 16,0-1-16,0-21 0,-1 21 0,1-20 15,-21 20-15,21-21 0,0 0 0,-22 22 16,22-22-16,-21 0 0,-1 0 15,22 0-15,-21 0 0,0 1 16,20-22-16,-20 0 0,21 21 0,-21-21 16,20 0-16,-20 0 0,21 0 15,0 0-15,0 0 0,-1 0 0,1 0 16,21-21-16,-21 21 16,21-22-1,21 22 1,0-21-16,1 21 0,20-21 15,-21 21-15</inkml:trace>
  <inkml:trace contextRef="#ctx0" brushRef="#br1" timeOffset="171273.66">15071 6964 0,'-22'0'0,"44"0"0,-65-21 16,43 0-16,0-1 15,0 1-15,0 0 16,21 0-16,1 21 16,-1 0-16,0 0 0,0-21 0,0 21 15,0 0-15,1 0 16,20 0-16,-21 0 0,0 21 0,0 0 15,1-21-15,20 21 0,-42 0 0,21 1 16,-21-1-16,21 0 0,-21 0 16,0 0-16,0 0 0,0 1 0,0-1 15,0 0-15,-21 0 0,0 0 16,0 0-16,21 1 0,-21-22 0,21 21 16,-22-21-16,1 0 15,21-21 1,0-1-16,0 1 15,0 0-15,21 0 16,-21-21-16,0 20 0,22 1 16,-1 0-16,0 0 0,-21 0 0,21-22 15,0 22-15,0 0 0,1 21 16,-1-21-16,0 0 0,0 21 0,-21-21 16,21 21-16,0 0 0,1 0 0,-1 0 15,0 0 1,0 0-16,0 21 15,-21 0 1,21-21-16</inkml:trace>
  <inkml:trace contextRef="#ctx0" brushRef="#br1" timeOffset="171568.89">15896 6837 0,'0'-21'16,"-21"21"-1,21 21 1,0 0-16,0 0 0,0 0 16,0 1-16,-21-1 15,21 0-15,0 0 0,0 0 0,0 0 16,0 1-16,0-1 0,0 0 15,0 0-15,0 0 16,0-42 15,21 21-15,-21-21-16</inkml:trace>
  <inkml:trace contextRef="#ctx0" brushRef="#br1" timeOffset="171800.76">16002 6562 0,'0'0'0,"-21"0"16,0 0-1,-1 0 1,22 21 15,0 0-31,22-21 16,-1 0-16,-21 21 0,21-21 15</inkml:trace>
  <inkml:trace contextRef="#ctx0" brushRef="#br1" timeOffset="172376.94">16087 6922 0,'0'0'0,"0"-22"15,0 1-15,0 0 16,0 0-16,21 21 31,0 0-31,0 0 16,0 21-16,0-21 0,1 21 16,-1 0-16,-21 1 0,21-1 15,0 0-15,0 0 0,-21 0 0,0 0 16,21 1-16,-21-1 0,0 0 0,22 0 15,-22 0-15,0 0 0,0 1 16,0-1-16,0 0 16,0 0-1,0-42 1,0 0-16,21 0 16,-21-1-16,21 1 15,-21 0-15,21-21 0,0 21 0,-21-1 16,21 1-16,-21-21 0,22 21 15,-1 0-15,-21-22 0,21 22 0,0 0 16,-21 0-16,21 0 0,-21-1 16,21 22-16,1 0 31,-22 22-31,0-1 16,21 0-1,-21 0-15,0 0 16,21 0-1</inkml:trace>
  <inkml:trace contextRef="#ctx0" brushRef="#br1" timeOffset="172768.72">16679 7049 0,'21'0'15,"1"0"-15,-1 0 16,0 0-16,0 0 15,0-22-15,0 1 16,-21 0-16,22 21 0,-22-21 16,21 0-16,-21 0 0,0-1 15,0 1-15,0 0 16,-21 21 0,-1 0-16,1 21 15,0-21-15,21 21 0,-21 1 16,0-1-16,21 0 0,0 0 0,0 0 15,-21 0-15,21 1 0,0-1 16,0 0-16,0 0 0,0 0 16,0 0-16,0 1 0,0-1 0,0 0 15,0 0-15,0 0 0,21-21 16,0 21-16,0-21 16,0 0-16,0 0 0,1 0 15,-1 0-15,0-21 0,0 21 16,0-21-16,0 0 0,1 21 0,-1-21 15,0 0-15,0-1 0,21 1 16</inkml:trace>
  <inkml:trace contextRef="#ctx0" brushRef="#br1" timeOffset="173232.45">17187 6900 0,'0'0'0,"-21"0"0,21-21 15,0 0 1,21 21 0,0 0-16,1 0 0,-1 0 15,0 0-15,0 0 0,0 0 16,0 21-16,1 0 0,-1 1 16,-21-1-16,21-21 0,-21 21 0,0 0 15,0 0-15,0 0 16,0 1-16,0-1 0,0 0 15,0 0-15,0 0 0,0 0 0,0 1 16,0-1-16,-21 0 16,0 0-16,21-42 47,0 0-47,0 0 15,0-1-15,0 1 0,0 0 16,21 0-16,0-21 0,-21 20 15,21 1-15,0 0 0,-21-21 0,21 21 16,1-1-16,-1 1 0,0 0 16,0 0-16,0 0 15,0 21-15,1 0 16,-1-21-16</inkml:trace>
  <inkml:trace contextRef="#ctx0" brushRef="#br1" timeOffset="174067.78">18373 6265 0,'0'0'0,"0"-21"15,21 21 1,-21-21-1,0 42 17,0 0-17,0 1-15,0-1 0,0 0 16,0 0-16,0 0 0,0 0 16,-21 1-16,21 20 0,0-21 0,0 0 15,0 0-15,0 1 16,0-1-16,0 0 0,0 0 0,0 0 15,0 0-15,0 1 16</inkml:trace>
  <inkml:trace contextRef="#ctx0" brushRef="#br1" timeOffset="174444.56">18203 6731 0,'0'0'16,"0"21"-16,0 0 47,21-21-32,1 0-15,-1 0 16,0 0-16,0 0 16,0 0-16,0 0 0,1 0 0,-1 0 15,0 0-15,0 0 0,0 0 0,0 0 16,1 0-1,-1 0-15,0 0 16,-21-21 0,21 21-16,-21-21 15,0 0-15,21 0 0</inkml:trace>
  <inkml:trace contextRef="#ctx0" brushRef="#br1" timeOffset="174820.26">18288 6265 0,'0'-21'0,"21"21"31,0 0-31,0 0 16,1 0-16,-1-21 0,0 21 0,0 0 15,21 0-15,-20 0 0,-1 0 16,0 0-16,0 0 0,0 0 0,0 0 15,-21-21-15,22 21 0</inkml:trace>
  <inkml:trace contextRef="#ctx0" brushRef="#br1" timeOffset="175592.77">18627 6075 0,'0'0'0,"-43"-21"15,22 21-15,0 0 0,0 0 16,21-21-16,-21 21 0,-22 0 15,22 0-15,0 0 0,0 0 0,0 0 16,-22 0-16,22 0 0,0 0 16,-21 0-16,20 21 0,1-21 0,0 21 15,0-21-15,0 21 0,0-21 16,-1 21-16,1 0 0,0 1 0,21-1 16,0 0-16,-21 0 0,0 0 15,21 0-15,-21 1 0,21-1 0,0 21 16,0-21-16,-22 0 0,22 22 15,0-22-15,0 21 0,0-21 16,0 22-16,0-22 0,0 21 0,0-21 16,0 1-16,0-1 0,0 0 15,0 21-15,0-21 0,22-21 0,-1 22 16,-21-1-16,21 0 0,0 0 16,0-21-16,-21 21 0,21 0 0,1-21 15,-1 0-15,0 22 0,0-22 16,21 0-16,-20 0 0,-1 0 0,0 0 15,21 0-15,-21 0 0,22 0 0,-22 0 16,21 0-16,-21 0 0,22 0 16,-1 0-16,-21-22 0,22 22 0,-22-21 15,0 21-15,21-21 16,-21 0-16,1 0 0,-1 21 0,0-21 16,0-1-16,0 1 0,0 0 0,-21 0 15,22 0-15,-22 0 0,21-22 16,-21 22-16,0 0 0,0 0 0,0-22 15,0 22-15,0-21 0,0 21 16,0 0-16,0-22 0,0 22 0,0-21 16,0 21-16,0-1 0,0 1 15,0 0-15,0 0 0,0 0 0,0 0 16,-21-1-16,-1 1 0,1 0 0,0 0 16,0 21-1,0 0-15,0-21 0,-1 21 0,1 0 16,-21 0-16,21 0 0,0 0 15,-1-21-15,1 21 0,0 0 0,0 0 16,0 0-16,0 0 0,-1 0 16,1 0-16,0 0 15,0 0-15,21 21 16,-21 0 0</inkml:trace>
  <inkml:trace contextRef="#ctx0" brushRef="#br1" timeOffset="181360.52">13398 7959 0,'0'-21'16,"0"-1"15,0 1-15,0 0-16,0 0 15,0 42 79,0 0-94,0 0 0,0 1 16,0-1-16,0 0 0,0 0 15,0 0-15,0 0 0,0 22 0,0-22 16,0 0-16,-21 0 0,21 22 0,0-22 15,0 0-15,-21 0 0,21 0 16,0 0-16,0 1 0,0-1 16,0 0-16,0 0 15,0-42 32</inkml:trace>
  <inkml:trace contextRef="#ctx0" brushRef="#br1" timeOffset="181805.27">13716 7916 0,'0'0'0,"0"22"78,0-1-62,0 0-16,-21 0 0,21 0 16,0 0-16,-21 1 0,21 20 0,0-21 15,0 0-15,-22 22 0,22-22 0,-21 0 16,0 0-16,21 0 0,0 22 16,0-22-16,-21 0 0,21 0 0,-21 0 15,21 0-15,0 1 16,0-1-16,0-42 47,0-1-47,0 1 15,0 0-15</inkml:trace>
  <inkml:trace contextRef="#ctx0" brushRef="#br1" timeOffset="182224.45">14139 8022 0,'-21'0'16,"21"-21"-16,-21 21 0,0 0 16,0 0-1,21 21 1,0 0-16,0 1 16,0-1-16,0 0 0,-22 0 0,22 0 15,0 0-15,0 1 0,-21-1 0,21 21 16,-21-21-16,21 0 0,0 1 15,0-1-15,-21 0 0,21 0 16,-21-21-16,21 21 0,0 0 0,0 1 16,21-44 31,-21 1-32</inkml:trace>
  <inkml:trace contextRef="#ctx0" brushRef="#br1" timeOffset="182600.15">14076 8043 0,'0'0'0,"21"-21"0,0 0 16,0 0-16,0 0 15,1 21-15,-22-21 0,21 21 0,0 0 16,0 0-16,0 0 15,0 0-15,1 0 16,-1 21-16,0 0 16,-21 0-16,21 0 0,-21 0 15,0 1-15,0-1 0,0 21 0,0-21 16,0 0-16,0 1 0,0-1 0,0 0 16,0 0-16,0 0 0,0 0 15,0 1-15,0-1 0,0 0 16,0 0-16,0 0 15,0 0 1,0-42 47,0 0-48</inkml:trace>
  <inkml:trace contextRef="#ctx0" brushRef="#br1" timeOffset="182907.86">14055 8297 0,'-43'0'15,"64"0"16,1 0-15,-1 0-16,0 0 0,0 0 16,0 0-16,0 0 0,1 0 0,-1 0 15,0 0-15,0-21 16,0 21-16,0 0 0,1 0 16,-22-21-1,21 21 16,-21-21-15,21 21-16</inkml:trace>
  <inkml:trace contextRef="#ctx0" brushRef="#br1" timeOffset="183279.82">14690 7980 0,'-22'-21'0,"1"21"31,21 21-16,-21-21-15,21 21 0,0 0 16,0 0-16,0 1 0,0 20 16,0-21-16,0 0 0,0 0 15,0 1-15,0-1 0,0 0 0,0 0 16,0 0-16,0 0 0,0 1 16,-21-1-16,21 0 15,0 0-15,-21-21 0,21 21 16</inkml:trace>
  <inkml:trace contextRef="#ctx0" brushRef="#br1" timeOffset="183629.62">14647 7980 0,'21'0'32,"-21"21"-32,22-21 15,-22 21-15,21 0 0,-21 1 16,21-1-16,0 0 0,-21 0 15,21 0-15,-21 0 0,0 1 16,0-1-16,0 0 16,0 0-16,21-21 0,-21 21 15,0-42 32,0 0-31,0 0-16</inkml:trace>
  <inkml:trace contextRef="#ctx0" brushRef="#br1" timeOffset="184280.24">15028 7959 0,'0'0'16,"0"-21"-1,-21 21 17,0 0-32,0 21 15,0-21-15,21 21 0,-22-21 16,1 21-16,21 0 0,-21 0 16,0 1-16,0-1 15,0 0-15,21 0 0,0 0 0,-22 0 16,1 1-16,0-1 15,42-21 32,-21-21-47,21 21 16,1-22-16,-22 1 0,21 21 0,0-21 16,-21 0-16,21 0 0,0 21 15,-21-21-15,21-1 0,1 1 0,-1 21 16,-21-21-16,21 0 0,0 0 15,-21 0 1,21 21-16,-21-22 16,21 22-16,-21 22 47,0-1-32,0 0-15,0 0 16,0 0-16,0 0 0,0 1 15,0-1-15,0 0 0,0 0 16,0 0-16,0 0 0,0 1 0,0-1 0,0 0 16,0 0-16,0 0 0,0 0 15,0 1-15,0-1 0,0 0 16,0 0-16,0 0 0,0 0 16,0 1-16,0-44 46,0 1-30,0 0-16</inkml:trace>
  <inkml:trace contextRef="#ctx0" brushRef="#br1" timeOffset="185552.44">13398 7938 0,'0'0'0,"0"21"79,0 0-79,0 0 15,0 0-15,0 0 16,0 1-1,0-1-15,0 0 0,0 0 0,0 0 0,0 0 16,0 1 0,0-1-16,0 0 0,0 0 0,0 0 15,0 0-15,0 1 0,0-1 0,0 0 16,0 0-16,0 0 16,0 0-1,0-42 110,0 0-125,0 0 16,0 0-16,0 0 15,0-1-15,0 1 0,0 0 0,0 0 16,0 0-16,0-22 0,0 22 16,0-21-16,0 21 0,0 0 0,0-22 15,0 22-15,0 0 0,0 0 16,0 0-16,22 21 94,-22 21-94,21-21 15</inkml:trace>
  <inkml:trace contextRef="#ctx0" brushRef="#br1" timeOffset="186956.84">13695 8001 0,'0'0'0,"0"-21"16,0 0-16,0 0 15,0-1 1,0 44 78,-21-22-94,21 21 0,0 0 0,0 0 15,0 0-15,0 0 16,0 1-16,0-1 0,0 0 0,0 0 16,0 0-16,0 0 0,0 1 15,0-1-15,0 0 0,0 0 0,0 0 16,0 0-16,0 1 0,0-1 16,0 0-16,0 0 0,0 0 15,0 0-15,0 1 16,0-44 62,0 1-78,0 0 0,0 0 16,0 0-16,0-22 0,0 22 15,0 0-15,0 0 0,0 0 16,0 0-16,0-22 0,0 22 0,0 0 15,0 0-15,0 0 0,0-1 16,0 1-16,0 0 0,0 0 0,0 0 16,0 0-16,0-1 0,0 1 15,0 42 48,0 1-63,0-1 0,0 0 15,0 0-15,0 0 16,0 0-16,0 1 0,0-1 16,0 0-16,0 0 0,0 0 15,0 0-15,0 1 0,0-1 0,0 0 16,0 0-16,0 0 0,0 0 16,0 1-16,0-1 15,0 0-15,0 0 16,0 0-1,-22-21 1,22 21 31,-21-21 0,21 22-16,0-1 63,-21-21-79,0 0 17</inkml:trace>
  <inkml:trace contextRef="#ctx0" brushRef="#br1" timeOffset="209673.05">15113 4424 0,'0'-42'16,"0"20"0,0 1-1,-21 21 32,0 0-31,21 21-1,0 1-15,-22-22 0,22 21 16,0 0-16,0 0 16,0 0-16,-21-21 0,21 21 0,0 1 15,0-1-15,0 0 0,0 0 16,0 0-16,0 0 0,0 1 15,0-1-15,0 21 0,0-21 0,0 0 16,0 1-16,0 20 0,0-21 16,0 0-16,0 22 0,0-22 0,0 0 15,0 21-15,0-21 0,0 1 16,0-1-16,0 21 0,0-21 0,21 0 16,-21 1-16,0-1 0,0 0 15,22-21-15,-22 21 0,0 0 0,0 0 16,0 1-16,0-1 0,0 0 0,0 0 15,0 0-15,0 0 16,0 1-16,0-1 0,0 0 16,0 0-16,0 0 15,0 0-15,0 1 0,0-1 16,0 0-16,0 0 0,0 0 16,0 0-16,0 1 15,0-1-15,0 0 0,0 0 16,0 0-16,0 0 0,0 1 0,0-1 15,0 0-15,0 0 16,0 0-16,0 0 0,0 1 16,0-1-16,-22 0 15,22 0-15,0 0 0,0 0 16,0 1-16,0-1 31,0 0-31,-21-21 16,21 21-16,0 0 15,0 0 17,-21-21 61,21-21-77,0 0 0,-21 0-16,21 0 0,0 0 0,0-22 15</inkml:trace>
  <inkml:trace contextRef="#ctx0" brushRef="#br1" timeOffset="210896.53">15028 4466 0,'-21'0'63,"0"0"-48,0 0-15,21 21 16,-21-21-16,-1 22 16,22-1-16,-21 0 0,0 0 15,21 0-15,-21 0 16,0 1-16,0-1 0,21 0 15,-22 0-15,22 0 16,-21 0-16,21 1 0,-21-1 0,21 0 16,0 0-1,0 0-15,-21 0 0,21 1 16,-21-22 0,21-22 30,21 1-46,0 0 0,0 0 16,-21 0-16,21 0 16,1-1-16,-1 1 0,0 0 0,0 0 15,0 0-15,0 0 16,-21-1-16,22 22 0,-1-21 0,-21 0 16,21 21-16,-21-21 0,0 0 15,21 0-15,0-1 16,-21 1-16,21 21 0,-21-21 0,0 0 15,22 0-15,-1 21 16,-21-21-16,21 21 16,-21-22-16,21 22 47,0 22-32,-21-1-15,0 0 0,21-21 16,-21 21-16,0 0 15,22 0-15,-22 1 0,21-22 16,-21 21-16,0 0 0,0 0 16,21-21-16,-21 21 0,21 0 0,-21 1 15,21-1-15,-21 0 0,21 0 0,-21 0 16,22 0-16,-22 1 0,21-1 16,0 0-16,-21 0 0,21 0 0,-21 0 15,21 1-15,-21-1 0,21 0 16,1 0-16,-1 0 15,-21 0 1,0 1-16,21-22 16,-21 21-1,0-42 63</inkml:trace>
  <inkml:trace contextRef="#ctx0" brushRef="#br1" timeOffset="-209059.26">15663 7959 0,'0'-21'78,"0"-1"-62,0 1-1,0 0 1,0 0-1,0 0 1,-21 21 47,21 21-63,0 0 15,0 0-15,0 0 0,0 1 0,0 20 16,0-21-16,0 21 0,-21-20 15,21 20-15,0-21 0,-21 0 0,21 22 16,0-22-16,0 0 0,0 0 16,0 21-16,0-20 0,0-1 15,-21 0-15,21 0 0,0 0 16,0 0 0,-22-21 30,22-21-14,0 0-32,0 0 15,0 0 1</inkml:trace>
  <inkml:trace contextRef="#ctx0" brushRef="#br1" timeOffset="-208672.36">15430 8086 0,'0'0'0,"22"0"47,-1 0-47,0 0 0,0 0 16,0 0-16,0 0 0,22 0 15,-22 0-15,0 0 0,0 0 0,22 0 16,-22 0-16,0 0 0,0 0 16,0 0-16,0 0 0,1 0 15,-1 0 79,0 0-94</inkml:trace>
  <inkml:trace contextRef="#ctx0" brushRef="#br1" timeOffset="-207684.39">16510 8022 0,'0'0'0,"-21"0"15,0 0 1,-1 0 0,22-21-16,-21 21 31,21-21-31,0 0 31,0 0-31,0-1 31,0 1-31,21 21 0,1-21 16,-1 21-16,0 0 16,0-21-16,0 21 0,0 0 15,1 0-15,-1 0 0,0 0 16,0 0-16,0 0 16,0 21-16,-21 0 15,0 0-15,0 1 16,0-1-16,0 0 0,0 0 15,0 0-15,0 0 0,0 1 16,-21-1-16,0 0 0,0 0 0,0 0 16,0 0-16,-1 1 0,1-1 15,0 0-15,0 0 0,0 0 16,-22 0-16,22-21 0,0 22 0,0-1 16,0 0-16,0-21 0,-1 21 15,1 0-15,0-21 0,0 21 0,0-21 16,0 22-16,-1-1 15,1-21-15,0 21 16,0 0 15,42-42 16,0 0-31,0 21-16,1-21 15,-1 21-15,0-22 0,-21 1 0,42 21 16,-21-21-16,1 21 0,-1 0 0,0-21 16,0 21-16,0 0 0,0 0 15,1 0-15,-1 0 0,0 0 0,0 0 16,0 21 0,0-21-16,-21 21 0,22 0 15,-22 1-15,21-1 16,0-21-16,0 0 15,0 0 1,0 0-16,1 0 16,-1 0-1,-21-21-15,21 21 0,-21-22 16,21 22-16,-21-21 0,21 0 16,-21 0-16,0 0 0,0 0 15,0-1-15,0 1 31,21 21 1,-21-21-17,22 21-15,-1 0 0,0-21 0</inkml:trace>
  <inkml:trace contextRef="#ctx0" brushRef="#br1" timeOffset="-206904.91">17335 7959 0,'0'0'0,"-21"-21"0,21-1 15,0 1-15,0 0 16,-21 21 0,0 0-1,21 21-15,-21 0 0,21 1 16,0-1-16,-21 0 0,21 0 16,-22 0-16,22 22 0,-21-22 0,21 0 15,0 0-15,0 21 0,-21-20 16,21-1-16,-21 21 0,0-21 0,21 0 15,0 1-15,0-1 0,-21 0 16,21 0-16,-22 0 16,22 0-16,22-21 62,-22-21-62,21 0 0,-21 0 16,0 0-16,21 0 0,-21-1 0,21-20 15,-21 21-15,21 0 0,-21-22 16,0 22-16,0 0 0,0-21 0,21 21 16,-21-1-16,22 1 0,-22 0 15,0 0-15,0 0 0,21 0 16,0 21-16,-21-22 0,21 22 0,0 0 16,-21-21-16,21 21 0,1 0 15,-1 0-15,0 0 0,0 0 16,0 0-16,0 21 0,1-21 15,-1 22-15,0-1 0,-21 0 16,21 0-16,-21 0 0,0 0 16,0 1-16,0-1 0,0 0 0,0 0 15,0 0-15,0 0 0,0 22 0,0-22 16,0 0-16,0 0 0,0 0 16,0 1-16,0-1 0,0 0 15,0 0 1,0 0-1,-21-21 1,21-21 31,0 0-31</inkml:trace>
  <inkml:trace contextRef="#ctx0" brushRef="#br1" timeOffset="-206604.08">17251 8234 0,'0'0'0,"-21"0"16,21-21-1,21 21 1,0-21-16,0-1 15,21 22-15,-20 0 0,-1 0 0,0-21 16,0 21-16,0 0 0,0 0 0,1 0 16,-1 0-16,0 0 15,0 0 1,-21-21 31,21 21-32,0 0-15,1 0 16</inkml:trace>
  <inkml:trace contextRef="#ctx0" brushRef="#br1" timeOffset="-206208.68">17907 7895 0,'0'0'0,"0"-21"31,0 42 16,0 0-47,0 1 0,0-1 15,0 0-15,0 21 16,0-21-16,0 1 0,-21 20 0,21-21 16,0 21-16,0-20 0,0-1 15,-21 21-15,21-21 0,0 0 0,-22 1 16,22-1-16,0 0 0,0 0 16,0 0-1,0-42 32,0 0-31</inkml:trace>
  <inkml:trace contextRef="#ctx0" brushRef="#br1" timeOffset="-205839.89">17949 8001 0,'-21'-21'16,"21"0"-1,21 42 32,0-21-47,1 21 0,-22 0 16,21 0-16,0 1 0,0-1 15,-21 0-15,21 0 0,-21 0 0,0 0 16,21-21-16,-21 22 0,22-1 16,-22 0-1,0 0-15,0-42 63,0 0-48,0 0 1,21 21 0</inkml:trace>
  <inkml:trace contextRef="#ctx0" brushRef="#br1" timeOffset="-205180.08">18542 7959 0,'0'-21'0,"0"-1"15,-21 22 17,0 0-32,-1 0 15,1 22-15,0-1 0,0 0 16,-21 0-16,20 0 0,1 0 0,-21 1 15,21-1-15,0 0 0,-1 21 16,1-21-16,0-21 0,21 22 0,0-1 16,0 0-16,-21-21 0,21 21 15,21-21 1,0 0 0,0-21-16,1 0 0,-1 21 15,0-21-15,0-1 16,0 22-16,0-21 0,1 0 0,-1 0 15,0 0-15,0 0 0,-21-1 16,21 1-16,0 0 0,1 0 0,-22 0 16,21 0-16,-21-1 0,21 22 0,-21-21 15,0 42 32,0 1-47,0-1 0,0 0 16,0 0-16,0 0 0,0 0 15,0 22-15,0-22 0,0 0 0,0 0 16,0 0-16,0 1 0,-21-1 16,21 0-16,0 0 0,0 0 15,0 0-15,0 1 0,0-1 16,-21-21-16,21 21 0,0 0 31,0-42 47</inkml:trace>
  <inkml:trace contextRef="#ctx0" brushRef="#br1" timeOffset="-202720.91">13652 9208 0,'0'0'0,"-21"0"0,0 0 16,0 0-16,0 0 0,0 0 16,-1 21-1,44-21 32,-1 0-47,0 0 0,0 0 16,0 0-16,0 0 0,1 0 15,-1 0-15,0 0 0,0 0 16,0 0-16,0 0 0,1 0 16,20 0-16,-21 0 0,0 0 15,0 0-15,1 0 0,-1 0 16,0 0-16</inkml:trace>
  <inkml:trace contextRef="#ctx0" brushRef="#br1" timeOffset="-202276.86">13589 9377 0,'0'21'15,"0"-42"-15,-21 42 0,0-21 0,-1 0 16,22 21-16,-21-21 15,42 0 17,1 0-17,-1 0-15,0 0 0,0 0 16,0 0-16,0 0 0,1 0 0,-1 0 16,0 0-16,0 0 0,0 0 15,0 0-15,1 0 0,-1 0 0,0 0 16,0 0-16,0 0 0,0 0 31,1 0 32</inkml:trace>
  <inkml:trace contextRef="#ctx0" brushRef="#br1" timeOffset="-201528.72">14499 9208 0,'0'0'0,"0"-22"15,0 1 1,0 0-16,0 0 0,21 21 16,-21-21-16,0 0 15,0 42 48,0 0-63,0 0 0,0 0 15,0 0-15,0 1 0,0-1 16,0 21-16,0-21 0,-21 0 0,21 22 16,0-22-16,-21 0 0,21 21 15,0-20-15,0-1 0,0 0 0,0 0 16,0 0-16,0 0 0,0 1 15,0-44 48,0 1-63,0 0 0,21 0 16,0 0-1</inkml:trace>
  <inkml:trace contextRef="#ctx0" brushRef="#br1" timeOffset="-200744.12">14922 9186 0,'0'-21'0,"-21"21"31,21-21-31,0 0 31,0 0-31,0 0 16,21-1 0,1 22-1,-1 0-15,0 0 16,0 0-16,0 0 15,0 0-15,1 0 0,-1 0 16,0 22 0,-21-1-16,0 0 0,0 0 15,0 0-15,0 0 0,0 1 16,-21-1-16,0 0 0,-1-21 16,1 21-16,0 0 0,0 0 0,0-21 15,0 22-15,-1-22 0,1 0 0,21 21 16,-21-21-1,21-21 17,21 21-17,0-22 1,1 22-16,-1 0 16,0 0-16,0 0 0,0 0 0,0 0 15,1 0-15,-1 0 0,0 0 16,0 0-16,0 0 0,0 0 15,1 0-15,-22 22 0,21-22 0,-21 21 16,21-21-16,-21 21 0,0 0 16,0 0-16,0 0 15,0 1-15,-21-1 0,0 0 16,-1-21-16,1 21 0,0 0 16,0-21-16,0 21 0,0-21 0,-1 0 15,1 22-15,0-22 0,0 0 16,0 0-16,0 0 0,-1 0 0,1 0 15,0 0-15,0 0 0,0 0 16,0 0-16,-1 0 16,22-22-16,-21 22 15,42 0 32,1 0-31,-1 0-16,0-21 0,0 21 15</inkml:trace>
  <inkml:trace contextRef="#ctx0" brushRef="#br1" timeOffset="-199904.09">15811 9144 0,'0'-21'16,"0"0"-16,0 0 15,0 42 48,-21-21-63,21 21 0,-21 0 15,21 0-15,-21 0 0,21 1 0,0-1 16,0 0-16,-21 0 0,0 21 0,21-20 16,-22-1-16,22 0 0,0 0 15,-21 0-15,21 0 0,-21 1 0,21-1 16,-21 0-16,21 0 0,0 0 15,0 0 1,0-42 31,0 0-47,0 0 16,0 0-16,0 0 15,21-1-15,-21 1 0,21 0 0,-21 0 16,0 0-16,21 0 0,-21-1 15,0 1-15,0 0 16,22 0-16,-22 0 0,21 21 0,-21-21 16,21-1-16,-21 1 15,21 0-15,0 21 0,-21-21 0,21 21 16,-21-21-16,22 0 16,-1 21-16,0 0 15,0 0-15,-21 21 16,21-21-1,-21 21-15,0 0 0,21-21 0,-21 21 16,0 0-16,0 1 0,0-1 16,0 0-16,22 0 0,-22 0 0,0 0 15,21-21-15,-21 22 0,0-1 0,0 0 16,0 0-16,0 0 0,0 0 16,0 1-16,0-1 15,0 0-15,0 0 0,0 0 16,0 0 15,0-42 16,0 0-31,0 0-16</inkml:trace>
  <inkml:trace contextRef="#ctx0" brushRef="#br1" timeOffset="-199572.82">15748 9398 0,'0'0'0,"-21"21"15,0-21 1,42 0 15,0 0-31,0 0 0,0 0 16,0 0-16,1 0 0,-1 0 15,0-21-15,0 21 0,0 0 16,0 0-16,1 0 0,-1-21 16,0 21-16,-21-21 15,21 21-15,0 0 0,-21-21 47,21 21-31,1 0-16</inkml:trace>
  <inkml:trace contextRef="#ctx0" brushRef="#br1" timeOffset="-199188.15">16383 9165 0,'0'0'0,"0"-21"0,0 0 16,0 0 0,0 42 30,0 0-30,0 0-16,0 0 0,0 1 0,0-1 16,0 0-16,-21 0 0,21 0 15,0 0-15,0 1 0,0-1 0,0 0 16,0 0-16,0 0 0,-21-21 16,21 21-16,0 1 0,0-1 0,0 0 15,-22 0 1,22-42 31,22 21-32,-22-21-15,21 21 0</inkml:trace>
  <inkml:trace contextRef="#ctx0" brushRef="#br1" timeOffset="-198807.37">16425 9144 0,'0'0'15,"0"-21"1,-21 21-16,21-21 0,0 0 16,21 42 30,0-21-46,-21 21 0,22-21 0,-1 21 16,-21 0-16,0 0 0,21 1 16,0-1-16,0 0 0,-21 0 15,0 0-15,21 0 0,1 1 16,-22-1 0,0 0-16,0-42 78,0 0-63,21 21-15,-21-22 0,21 22 16</inkml:trace>
  <inkml:trace contextRef="#ctx0" brushRef="#br1" timeOffset="-198046.55">16891 9059 0,'0'0'0,"21"0"16,-21-21-16,-21 21 62,0 0-62,0 21 0,21 1 16,-22-22-16,22 21 0,-21 0 16,0 0-16,0 0 0,0 0 15,0 1-15,-1-1 0,1 0 16,0 0-16,21 0 0,-21-21 16,21 21-16,-21-21 31,42 0 0,-21-21-31,21 0 16,0 0-16,0 21 0,-21-21 0,22 0 15,-1 21-15,-21-22 0,21 1 0,0 0 16,0 21-16,-21-21 0,21 0 16,1 0-16,-22-1 15,21 22-15,-21-21 0,21 21 16,-21-21-16,0 0 15,21 21 1,-21 21 31,0 0-47,0 0 16,0 1-16,0-1 0,0 0 0,0 0 15,0 0-15,0 0 0,0 1 16,0-1-16,0 0 0,0 0 0,0 0 15,0 0-15,0 1 0,0-1 0,0 0 16,-21 0-16,21 0 16,0 0-16,0 1 0,0-1 15,0 0-15,0 0 16,0 0 0,0-42 77</inkml:trace>
  <inkml:trace contextRef="#ctx0" brushRef="#br1" timeOffset="-186804.41">1630 6646 0,'-21'0'16,"-1"0"-1,1 0-15,0 0 0,0 0 16,0 0 0,0 0-16,-1 0 15,44 0 16,20 0-31,-21 0 16,21 0-16,1 0 0,-1 0 16,0 0-16,1-21 0,-1 21 0,22 0 15,-22 0-15,0-21 0,1 21 16,-1 0-16,0 0 0,1 0 16,-22 0-16,21 0 0,-21 0 0,0 0 15,1 0 1,-44 0 15,1 0-15,0 0-16,0 0 15,0 0-15,0 0 0,-1 21 16,1-21-16</inkml:trace>
  <inkml:trace contextRef="#ctx0" brushRef="#br1" timeOffset="-186508.57">1884 6689 0,'0'0'16,"0"21"15,0 0-15,-21 0 0,21 0-16,0 1 0,0-1 15,0 0-15,0 0 0,0 0 16,0 0-16,0 22 0,-22-22 0,22 0 15,0 21-15,0-20 0,0-1 16,-21 21-16,21-21 0,0 0 0,-21 1 16,21-1-16,0 0 0,-21 0 15,21 0-15,0-42 47,21 0-47,0 21 16,0-21-16</inkml:trace>
  <inkml:trace contextRef="#ctx0" brushRef="#br1" timeOffset="-185936.38">2349 7027 0,'0'0'0,"22"0"0,-1 0 0,0-21 16,0 21-16,0-21 0,0 21 0,-21-21 15,22 0 1,-22 0-16,0-1 0,0 1 16,0 0-16,-22 0 15,1 0-15,-21 21 0,21 0 16,0 0-16,-1 0 0,-20 0 16,21 0-16,-21 21 0,-1 0 0,22 0 15,-21-21-15,21 43 0,-1-22 16,-20 0-16,21 0 0,0 21 15,21-20-15,0 20 0,-21-21 0,21 0 16,0 22-16,0-22 0,0 0 16,0 0-16,0 0 0,21-21 0,-21 21 15,21-21-15,0 0 16,0 0-16,0 0 0,1 0 0,20 0 16,-21-21-16,0 0 0,22 0 15,-22 0-15,0 0 0,0-1 0,0 1 16,0 0-16,1 0 0,-22-21 15,0 20-15,0 1 0,0 0 0,21 0 16,-21 0-16,0 0 0,0-1 16,0 1-16,0 42 31,0 1-31,0-1 0,0 0 16,0 0-16,0 0 0,0 0 15,0 1-15,0-1 0,0 21 16,0-21-16,0 0 0,21 1 15,-21-1-15,21 0 0,0 0 16,0-21-16,1 0 16,-1 0-16,0 0 0,0-21 15,0 0-15,0 0 0</inkml:trace>
  <inkml:trace contextRef="#ctx0" brushRef="#br1" timeOffset="-185272.22">2900 6583 0,'0'0'0,"0"-21"16,0 0-1,-21 42 17,21 0-32,0 0 0,0 0 0,0 22 15,0-22-15,0 21 0,0-21 16,0 22-16,0-22 0,0 21 0,0 0 15,0-20-15,0 20 0,-22-21 16,22 0-16,-21 22 0,21-22 0,0 0 16,0 0-16,-21 0 0,21 0 15,-21 1-15,21-1 0,0-42 47,0-1-47,0 1 0,0 0 16,0 0-16,0 0 0,21 0 0,-21-1 15,21-20-15,-21 21 0,21 0 16,1 0-16,-1-1 0,-21 1 0,21 0 16,0 21-16,0-21 0,0 0 15,1 21-15,-1 0 0,0 0 16,-21 21 0,0 0-1,0 0-15,0 0 16,-21-21-16,0 22 0,-1-1 15,1-21-15,0 0 0,0 21 16,0-21-16,0 0 0,-1 0 0,1 0 16,0 0-16,0 0 15,21 21 17,21 0-17,0 0 1,0 1-16,-21-1 0,22-21 0,-1 21 15,-21 0-15,0 0 16,21 0-16,0 1 0,0-1 16,-21 0-16,0 0 15,21-21-15,1 0 0,-1 0 32,0 0-32,-21-21 15,21 0-15</inkml:trace>
  <inkml:trace contextRef="#ctx0" brushRef="#br1" timeOffset="-184881.44">3238 7027 0,'22'0'31,"-1"0"-16,-21-21 1,21 21-16,0-21 0,-21 0 16,21 0-16,-21 0 15,0-1-15,0 1 0,0 0 16,-21 21 0,0 0-16,0 0 15,0 0-15,-1 21 0,1-21 16,0 21-16,0 1 0,21-1 15,0 0-15,-21 0 0,21 0 0,-21 0 16,21 1-16,0-1 16,0 0-16,0 0 0,0 0 0,21 0 15,0 1-15,0-22 16,0 21-16,0-21 16,1 0-16,-1 0 0,0 0 15,0 0-15,0-21 0,0 21 16</inkml:trace>
  <inkml:trace contextRef="#ctx0" brushRef="#br1" timeOffset="-184388.21">3831 6879 0,'0'0'0,"0"-21"16,-21 21 15,0 0-31,0 0 16,-1 0-16,1 0 0,0 21 15,0-21-15,0 21 0,0 1 0,-1-1 16,1 0-16,21 0 16,-21 0-16,21 0 31,21-21-31,0 0 0,1 0 15,20 0-15,-21 0 16,0 0-16,0 0 0,1 22 0,-1-22 16,0 0-16,0 0 0,0 0 15,0 0-15,1 0 0,-22 21 0,21-21 16,-21 21-16,0 0 16,0 0-16,-21 0 15,-1-21-15,1 22 16,0-22-16,0 0 15,0 0-15,0 21 0,-1-21 0,1 0 16,0 0-16,0 0 0,0 0 16,0 0-16,-1 0 0,1 0 0,0 0 15,0 0-15,0 0 0,0 0 16,21-21-16,-22 21 0,1 0 16,0 0-16,21-22 15,0 1-15,0 0 0</inkml:trace>
  <inkml:trace contextRef="#ctx0" brushRef="#br1" timeOffset="-183720.63">4487 6752 0,'0'0'0,"0"-21"0,0-21 15,0 21-15,0-1 16,0 1-16,-21 0 16,0 21-16,0-21 0,0 21 15,-1 0-15,-20 0 0,21 0 0,-21 0 16,20 0-16,1 21 0,-21 0 16,21 0-16,0 1 0,-1-1 15,1 0-15,0 0 0,0 0 0,21 0 16,-21 1-16,21-1 15,0 0-15,0 0 0,0 0 0,21 0 16,0 1-16,0-22 16,0 21-16,1-21 0,-1 21 0,21 0 15,-21-21-15,22 21 0,-1-21 16,-21 21-16,21-21 0,-20 22 0,20-1 16,-21-21-16,0 21 0,0-21 15,-21 21-15,0 0 0,0 0 16,0 1-16,-21-1 15,-21-21-15,21 21 0,0 0 16,-1-21-16,-20 0 0,21 0 0,-21 0 16,20 0-16,-20 0 0,21 0 15,0 0-15,0 0 0,-1 0 0,1-21 16,0 21-16,0-21 0,0 0 16,21-1-16,-21 22 0,21-21 15,0 0 1,21 21-1,0-21-15,0 21 0,0-21 16,0 21-16</inkml:trace>
  <inkml:trace contextRef="#ctx0" brushRef="#br1" timeOffset="-183415.81">4784 6922 0,'0'0'0,"0"-22"16,-22 22-16,1 0 16,0 0-16,0 0 15,0 0-15,0 0 0,-1 22 16,1-1-16,0 0 16,21 0-16,-21 0 0,21 0 15,0 1-15,0-1 0,0 0 16,0 21-16,0-21 0,0 1 0,21-1 15,-21 0-15,21 0 0,0-21 16,1 0-16,-1 21 0,0-21 16,0 0-16,0 0 0,0 0 0,1 0 15,-1 0-15,0-21 16,0 0-16,0 0 0,0 21 0,1-21 16</inkml:trace>
  <inkml:trace contextRef="#ctx0" brushRef="#br1" timeOffset="-183024.03">4995 7006 0,'-21'-21'15,"21"0"-15,21 0 32,0 21-32,1 0 15,-1 0-15,0 0 0,0 0 16,0 0-16,-21 21 0,21-21 15,-21 21-15,22 0 0,-22 0 0,0 1 16,0-1-16,0 0 16,0 0-16,0 0 0,0 0 0,0 1 15,0-1 1,-22-21-16,1 21 0,21-42 47,0 0-47,0-1 0,0 1 15,0 0-15,21 0 0,-21 0 16,0 0-16,22-1 0,-1 1 0,-21 0 16,0 0-16,21 0 0,0 0 15,0-1-15,0 22 0,1 0 16,-1 0-16,0 0 16</inkml:trace>
  <inkml:trace contextRef="#ctx0" brushRef="#br1" timeOffset="-182019.59">5397 7091 0,'43'0'16,"-43"-21"-16,21 21 15,0-21-15,-21-1 16,21 22-16,0-21 0,-21 0 0,0 0 15,22 21 1,-22-21-16,0 0 16,-22 21-1,1 0 1,0 21-16,0-21 0,0 21 16,21 0-16,-21 0 15,-1 0-15,22 1 0,0-1 16,0 0-16,0 0 0,0 0 15,0 0-15,22-21 16,-1 22-16,0-22 0,0 0 0,0 0 16,22 0-16,-22 0 0,0 0 15,21 0-15,-21 0 0,1 0 0,20 0 16,-21-22-16,0 22 0,0-21 16,1 21-16,-1-21 0,0 21 15,0-21-15,-21 0 0,0 0 0,21-1 16,-21 1-16,0 0 0,0 0 15,0 0-15,-21 21 16,0 0-16,0 0 16,0 0-16,-1 0 15,22 21-15,-21-21 0,0 21 0,0 0 16,21 0-16,0 1 0,0-1 16,0 0-1,0 0-15,0 0 0,21-21 16,0 21-16,0 1 15,1-22-15,-1 0 0,0 0 0,0 0 16,0 0-16,0 0 0,1 0 0,-1 0 16,0-22-16,0 1 0,0 21 15,0-21-15,-21 0 0,22 0 0,-22 0 16,21 21-16,-21-22 0,21 1 0,-21 0 16,0 0-16,0 0 0,0 0 15,0 42 16,0 0-15,0 0-16,0 0 16,0 0-16,0 1 0,-21-1 15,21 0-15,0 0 0,-21 0 16,21 0-16,0 1 0,0-1 16,-22-21-16,1 0 31,21-21-16,0-1 1,0 1-16,0 0 0,0 0 16,21 0-16,1 0 15,-1-1-15,0 1 0,0 0 0,0 0 16,0 0-16,1 0 0,-1 21 16,21 0-16,-21 0 0,0 0 0,1 0 15,-1 0-15,0 0 0,0 0 0,-21 21 16,21 0-16,-21 0 0,0 0 15,0 0-15,0 1 0,0-1 16,0 0-16,0 0 0,-21 0 16,21 0-16,-21-21 15,42-21 32,0 21-47,0-21 0</inkml:trace>
  <inkml:trace contextRef="#ctx0" brushRef="#br1" timeOffset="-181536.87">6858 6922 0,'0'0'0,"0"-22"0,0 1 0,21 21 15,-21-21-15,0 0 0,0 0 16,0 0-1,-21 21 17,0 0-32,0 21 0,-1-21 0,1 21 15,-21-21-15,21 21 0,0 0 16,-1-21-16,1 21 0,0 1 0,0-1 16,21 0-16,0 0 15,0 0-15,21 0 16,0-21-16,0 0 15,1 22-15,-1-22 0,21 0 16,-21 0-16,0 21 0,22-21 0,-22 0 16,0 0-16,0 0 0,0 0 0,1 21 15,-1-21 1,-21 21-16,0 0 16,-21 0-1,-1-21-15,1 0 0,0 22 16,0-22-16,-21 0 0,20 0 0,1 21 15,-21-21-15,21 0 0,0 0 0,-22 21 16,22-21-16,0 0 0,0 0 16,0 0-16,21-21 31,21 0-31,0 21 16,0-22-16</inkml:trace>
  <inkml:trace contextRef="#ctx0" brushRef="#br1" timeOffset="-180944.2">7260 6689 0,'0'0'0,"-21"0"0,21-43 16,-21 22-1,0 21-15,21-21 16,0 42 15,0 0-31,0 1 0,0-1 0,-22 0 16,22 0-16,0 0 0,0 0 16,0 22-16,0-22 0,-21 0 0,21 21 15,0-20-15,0-1 0,0 0 0,0 21 16,-21-21-16,21 1 0,-21-1 15,21 0-15,-21-21 0,21 21 0,0 0 16,-21 0-16,-1-21 16,22-21 15,0 0-15,0 0-16,0 0 15,22 0-15,-1-1 0,0 1 0,-21 0 16,21 21-16,0-21 0,0 0 15,1 21-15,-1 0 0,0 0 16,0 0-16,0 0 0,0 0 16,1 0-16,-22 21 0,0 0 15,21 0-15,-21 0 0,0 1 16,0-1-16,0 0 16,0 0-16,0 0 15,0 0-15,-21-21 16,21 22-1,-22-22-15,22-22 32,0 1-17</inkml:trace>
  <inkml:trace contextRef="#ctx0" brushRef="#br1" timeOffset="-180504.46">7493 6964 0,'0'0'0,"0"-21"16,0 0 0,-21 21 15,0 0-31,-1 21 16,22 0-16,-21-21 15,21 21-15,0 0 0,0 0 16,0 1-16,0-1 0,0 0 15,0 0-15,0 0 16,0 0-16,0 1 16,0-1-16,0 0 31,21-21-31,1 0 0,-1 0 16,0-21-1,0 21-15,-21-21 0,21-1 16,0 22-16,-21-21 0,0 0 0,0 0 15,0 0-15,22 0 0,-22-1 16,0 1-16,0 0 0,0 0 0,0 0 16,0 0-16,0-1 0,-22 22 15,1 0 1,0 0 0,0 0-16</inkml:trace>
  <inkml:trace contextRef="#ctx0" brushRef="#br1" timeOffset="-180152.66">7832 6668 0,'0'0'0,"0"-43"15,0 22-15,0 42 63,0 0-63,0 1 0,0-1 15,0 0-15,0 0 0,0 0 0,0 0 16,-22 22-16,1-22 0,21 0 16,-21 21-16,21-20 0,0-1 0,-21 0 15,21 0-15,0 0 0,-21 0 0,21 1 16,0-1-16,0 0 0,0 0 15,0 0-15,0 0 16,21-21 0,-21 22-16,21-22 0,0 0 15,0 0-15,1-22 16,-1 1-16,0 0 16,-21 0-16,21 21 0,0-21 15</inkml:trace>
  <inkml:trace contextRef="#ctx0" brushRef="#br1" timeOffset="-179911.8">7747 6752 0,'0'0'0,"21"0"31,0 0-15,0 0-16,1 0 16,-1 0-16,0 0 15,0 0-15,-21-21 0,21 21 16,0 0-16,1 0 16</inkml:trace>
  <inkml:trace contextRef="#ctx0" brushRef="#br1" timeOffset="-179309.09">8340 6414 0,'0'0'15,"0"-22"-15,0 1 0,0 0 32,0 42-1,0 0-31,0 1 0,0-1 16,0 0-16,-22 0 0,22 21 0,0-20 15,0-1-15,0 0 0,0 21 16,0-21-16,0 1 0,0-1 15,0 0-15,0 0 16</inkml:trace>
  <inkml:trace contextRef="#ctx0" brushRef="#br1" timeOffset="-179020.48">8234 6773 0,'0'22'0,"0"-1"15,21-21 1,0 0-16,-21 21 0,21-21 0,0 0 15,1 0-15,-1 0 16,0 0-16,0 0 16,0 0-16,0 0 15,1-21-15,-22 0 16,0-1 0,0 1-16,0 0 15</inkml:trace>
  <inkml:trace contextRef="#ctx0" brushRef="#br1" timeOffset="-178776.62">8318 6498 0,'-42'0'15,"42"-21"1,0 0-1,21 21 1,0 0-16,1 0 16,-1 0-16,0 0 0,0 0 15,-21-21-15,21 21 16,0 0-16,-21-21 0,22 21 16,-1 0-16,0-22 15</inkml:trace>
  <inkml:trace contextRef="#ctx0" brushRef="#br1" timeOffset="-178188.09">8657 6244 0,'0'0'0,"-21"-21"16,0 21-16,0 0 0,-1-21 15,1 21-15,0 0 0,0 0 0,0-21 16,0 21-16,-1 0 0,1 0 15,0 0-15,0 0 0,0 0 0,0 0 16,-1 0-16,-20 0 0,21 0 16,0 0-16,0 21 0,-22-21 0,22 21 15,0 0-15,0 0 0,0 1 16,-1 20-16,1-21 0,0 21 0,0 1 16,21-1-16,0-21 0,-21 22 15,21-1-15,0 0 0,0-21 16,0 22-16,0-1 0,0-21 0,0 0 15,0 22-15,21-22 0,0 0 16,0 0-16,0 0 0,1 1 0,-1-1 16,21-21-16,-21 21 0,22 0 0,-22-21 15,21 21-15,0-21 0,1 0 16,-22 0-16,21 0 0,1 0 0,-1 0 16,-21 0-16,21 0 0,1 0 0,-22 0 15,21 0-15,-21 0 0,22-21 16,-22 21-16,21-21 0,-21 0 0,1 0 15,-1-1-15,0 1 0,-21 0 16,0 0-16,21-21 0,-21 20 16,0-20-16,0 0 0,0-22 0,0 22 15,-21 0-15,0-22 0,0 22 16,-1-1-16,1 1 0,0 0 0,0 21 16,-21-22-16,20 22 0,-20 0 15,0 0-15,21 0 0,-22-1 0,22 22 16,0 0-16,-21 0 0,20 0 0,1 0 15,0 0-15,0 22 0,0-22 16,0 21-16,-1 0 0,1-21 0,0 21 16,21 0-16,-21 0 0,0-21 15,21 22-15,-21-1 0</inkml:trace>
  <inkml:trace contextRef="#ctx0" brushRef="#br1" timeOffset="-177144.69">4381 8530 0,'0'21'16,"-21"-21"-1,21-21 16,21 21-31,-21-21 16,22 0-16,-1 0 0,-21 0 0,21-1 16,-21 1-16,21 0 0,-21 0 15,0 0-15,0-22 0,0 22 0,0 0 16,0 0-16,0 0 16,0 0-16,0 42 31,-21-21-31,21 21 15,0 0-15,0 21 0,0-20 16,0-1-16,0 21 0,0-21 0,0 22 16,0-1-16,0-21 0,0 21 15,0-20-15,0 20 0,0 0 0,0-21 16,0 22-16,0-22 0,-21 21 0,21-21 16,0 1-16,0-1 0,0 0 15,0 0-15,0 0 0,-21-21 16,-1 21-16,1-21 15,0 0-15,0 0 0,0 0 16,0 0-16,-1 0 0,1 0 16,-21 0-16,21 0 0,0 0 0,-1 0 15,1 0-15,0 0 0,0 0 0,0 0 16,42 0 15,0 0-31,0 0 16,0 0-16,22 0 0,-22-21 0,21 21 15,1 0-15,-1 0 0,21-21 16,-20 21-16,-1 0 0,0 0 0,1 0 16,-22 0-16,0 0 15,0 0-15,0 0 0,1 0 16,-22-21 0,0 0-1</inkml:trace>
  <inkml:trace contextRef="#ctx0" brushRef="#br1" timeOffset="-176576.01">5101 8446 0,'0'0'0,"0"21"46,-21-21-46,21 21 16,-21 0-16,21 0 0,0 0 16,0 22-16,-21-22 0,21 0 0,-22 0 15,22 22-15,0-22 0,0 0 16,-21 0-16,21 21 0,-21-20 0,21-1 16,-21 0-16,21 0 15,0-42 16,21 0-15,-21 0-16,0-1 0,21 1 0,-21 0 16,0 0-16,0-21 0,0 20 15,0-20-15,21 21 0,-21-21 0,0 20 16,22-20-16,-22 21 0,21-21 0,-21 20 16,21 1-16,0 0 0,0 0 15,-21 0-15,21 21 0,1 0 0,-1 0 16,21 0-16,-21 0 0,0 0 15,1 21-15,-1 0 0,0 0 0,0 22 16,0-22-16,0 0 0,1 21 16,-22-21-16,21 22 0,-21-22 0,0 21 15,0-21-15,0 22 0,0-22 16,0 21-16,0-21 0,0 1 16,0-1-16,0 0 0,0 0 0,0 0 15,0 0-15,-21-42 47,21 0-47,-22 0 16,1 21-16,21-21 0,-21 0 0</inkml:trace>
  <inkml:trace contextRef="#ctx0" brushRef="#br1" timeOffset="-176352.88">5080 8700 0,'0'0'0,"-21"0"0,0 0 15,42 0 17,0 0-32,0 0 0,0 0 15,22 0-15,-22-22 0,0 22 16,21 0-16,-21 0 0,1-21 0,20 21 16,-21 0-16,0 0 0,0 0 15,-21-21-15,22 21 0,-1 0 16,-21-21-1</inkml:trace>
  <inkml:trace contextRef="#ctx0" brushRef="#br1" timeOffset="-176072.53">5800 8488 0,'0'-21'16,"0"42"31,0 0-47,-22-21 0,22 21 0,0 0 15,0 1-15,0-1 0,-21 21 0,21-21 16,0 0-16,0 22 0,-21-22 16,21 0-16,-21 21 0,21-20 15,0-1-15,0 0 0,0 0 16,-21-21-16,21 21 0,21-21 31,0-21-15,0 0-16,-21 0 0,21 0 15</inkml:trace>
  <inkml:trace contextRef="#ctx0" brushRef="#br1" timeOffset="-175832.17">5821 8509 0,'0'0'0,"0"-42"16,0 21-1,21 21 1,0 21-16,0 0 16,0 0-16,1 0 0,-22 0 15,21-21-15,0 22 0,0-1 16,-21 0-16,21 0 0,0 0 0,-21 0 16,0 1-16,22-1 0,-22 0 15,0 0-15,0 0 16,21-21-1,-21-21 1,21 0 0,-21 0-16</inkml:trace>
  <inkml:trace contextRef="#ctx0" brushRef="#br1" timeOffset="-175304.47">6371 8424 0,'-21'0'16,"0"0"-16,0 22 0,-1-22 0,22 21 16,-21-21-16,0 21 0,0 0 15,0-21-15,0 21 0,-1 0 0,1 1 16,0-22-16,0 21 0,21 0 16,0 0-16,-21-21 0,21 21 15,0 0 1,21-21-1,0 0-15,0 0 16,-21-21-16,21 21 0,1-21 0,-1 21 16,0-21-16,0 0 0,-21 0 0,21-1 15,-21 1-15,21 21 0,-21-21 16,0 0-16,22 0 0,-22 0 0,0-1 16,21 22-16,-21-21 0,0 42 62,0 1-62,0 20 0,0-21 16,0 0-16,0 0 0,0 1 15,0 20-15,0-21 0,0 21 0,0-20 16,0 20-16,0-21 0,0 21 0,0-20 16,0-1-16,0 21 0,0-21 15,0 0-15,0 1 0,0-1 0,0 0 16,0 0-16,21-21 31,0 0-15,-21-21-1,0 0-15,0 0 16</inkml:trace>
  <inkml:trace contextRef="#ctx0" brushRef="#br1" timeOffset="-173254.91">21124 6477 0,'0'0'0,"-21"-21"16,0 21-1,0 0 1,21-21-16,-21 21 0,-1 0 15,22-21-15,-21 21 16,42 0 15,1 0-15,-1 0-16,0 0 0,21 0 16,-21 0-16,22 0 0,-1 0 0,0 0 15,1 0-15,-1 0 0,22 0 16,-22 0-16,0 0 0,1 0 0,-22 0 15,21 0-15,-21 0 0,0 0 16,1 0-16,-44 0 47,1 0-47,0 0 0,0 0 16,0 0-1,0 21-15</inkml:trace>
  <inkml:trace contextRef="#ctx0" brushRef="#br1" timeOffset="-172884.61">21442 6435 0,'0'0'0,"-21"0"0,-1 0 15,1 0-15,0 0 16,0 0 0,0 21-16,21 0 15,0 0 1,0 0-16,0 1 0,0-1 0,0 0 15,0 0-15,0 0 0,0 22 16,0-22-16,0 0 0,0 21 0,0-21 16,0 1-16,0-1 0,0 21 0,0-21 15,-21 0-15,21 1 0,0-1 16,0 0-16,0 0 0,-22-21 0,22 21 16,-21 0-16,0 1 15,0-22-15,0 0 16,0 0-16,-1 0 0,1 0 0,0 0 15,0 0-15,0-22 0,0 1 16,-1 21-16,1-21 0,0 21 0,0-21 16,0 0-16,21 0 15,21 21 17,0-22-32,0 22 0,0 0 15,1 0-15,20 0 0,-21 0 0,21-21 16</inkml:trace>
  <inkml:trace contextRef="#ctx0" brushRef="#br1" timeOffset="-172396.25">21759 6795 0,'0'0'15,"0"-22"-15,0 1 16,0 0-16,0 0 0,0 0 31,-21 21-31,0 0 0,0 0 16,0 0-16,-1 21 0,1 0 15,0 0-15,0 0 16,0 1-16,21-1 0,0 0 0,-21-21 16,21 21-16,-22 0 0,22 0 15,0 1-15,0-1 0,0 0 16,22-21-16,-1 0 15,0 0-15,0 0 16,0 0-16,0-21 0,1 21 16,-1-21-16,-21-1 0,21 1 15,0 21-15,-21-21 0,0 0 0,21 0 16,-21 0-16,21-1 0,-21 1 16,0 42 30,0 1-46,0-1 0,0 0 16,0 0-16,0 0 16,0 0-16,0 1 0,22-22 0,-22 21 15,21 0-15,0-21 16,0 0 0,0 0-1</inkml:trace>
  <inkml:trace contextRef="#ctx0" brushRef="#br1" timeOffset="-172140.76">22034 6668 0,'0'0'16,"0"21"15,0 0-15,0 0-16,0 0 0,0 0 15,0 1-15,0-1 0,0 0 16,0 0-16,0 0 0,0 0 16,0 1-16,0-1 0,0 0 15,22-21 32,-1-21-47</inkml:trace>
  <inkml:trace contextRef="#ctx0" brushRef="#br1" timeOffset="-171895.9">22394 6668 0,'-21'0'16,"0"0"-1,0 0-15,21 21 0,-21-21 16,-22 21-16,22 0 0,0-21 15,0 21-15,0 0 0,-1 1 0,1-1 16,0 0-16,0 0 0,0-21 16,0 21-16,-1 0 0,22 1 15,0-1 1,22-21 0,-1 0-1,0-21-15</inkml:trace>
  <inkml:trace contextRef="#ctx0" brushRef="#br1" timeOffset="-171424.17">22564 6773 0,'42'-42'16,"-42"21"-1,0 0-15,0 0 16,0-1-1,-21 22-15,0 0 0,-1 0 16,1 0-16,0 0 0,0 22 16,0-22-16,0 21 0,-1 0 0,1 0 15,0 0-15,0 0 0,21 1 16,0-1-16,-21 0 0,21 0 16,0 0-16,0 0 15,21-21-15,0 0 16,0 0-16,0 0 15,1 0-15,-1-21 0,0 21 0,0-21 16,0 21-16,0-21 0,1 0 16,-22 0-16,21 21 0,0-22 0,-21 1 15,0 0-15,21 0 0,0 21 16,-21 21 0,0 0-1,0 0 1,-21 1-16,21-1 0,0 0 0,-21 0 15,21 0-15,0 0 0,0 1 0,0-1 16,21 0 0,0-21-16,0 0 15,1 0-15,-1 0 16,0 0-16,0-21 0</inkml:trace>
  <inkml:trace contextRef="#ctx0" brushRef="#br1" timeOffset="-170580.91">23241 6541 0,'-21'0'16,"0"0"31,42 0 109,-21-22-156,21 22 16,-21-21-16,21 21 15,-21-21-15,0 0 16,0 0-16,21 21 0,-21-21 16,0-1-16,0 1 0,0 0 15,0 0-15,-21 21 31,0 0-31,0 0 0,0 0 16,-1 21-16,-20 0 0,21 0 16,0 1-16,-22-1 0,22 0 0,0 0 15,21 0-15,0 0 0,-21 1 16,21-1-16,0 0 0,0 0 16,21 0-16,0 0 0,0-21 15,1 22-15,-1-22 0,0 0 16,0 21-16,0 0 0,0-21 0,1 21 15,-1-21-15,0 21 0,0 0 16,0-21-16,-21 22 0,0-1 16,0 0-16,0 0 0,0 0 15,-21 0 1,0-21-16,-21 0 0,20 0 0,1 22 16,0-22-16,0 0 0,0 0 15,0 0-15,-1 0 0,1 0 0,0 0 16,0 0-16,21-22 0,0 1 15,0 0-15,0 0 16,0 0-16,0 0 0,0-1 16,21 22-16,-21-21 0</inkml:trace>
  <inkml:trace contextRef="#ctx0" brushRef="#br1" timeOffset="-169576.43">23685 6625 0,'0'0'0,"0"-21"0,0 0 15,0 0 1,-21 21 0,0 21-1,0 0-15,0-21 0,0 21 0,-1 0 16,22 1-16,-21 20 0,0-21 16,0 0-16,21 0 0,0 1 15,-21-1-15,21 21 0,0-21 16,0 0-16,0 1 0,0-1 15,21-21-15,0 0 16,0 0-16,0 0 0,1 0 16,-1 0-16,0 0 0,0 0 15,0 0-15,22 0 0,-22-21 0,0-1 16,0 22-16,21-21 0,-20 0 16,-1 0-16,0 0 0,-21 0 15,0-1-15,21 22 0,-21-21 0,0 0 16,0 0-1,-21 21-15,0 0 0,0 0 16,-1 0-16,1 21 16,21 0-1,0 0 1,21 1-16,1-22 0,-22 21 16,21-21-16,-21 21 0,21-21 0,-21 21 15,0 0-15,21-21 0,-21 21 16,0 1-16,0-1 15,0 0 1,0 0 0,21-21-1,0 0 1,1 0-16,-1 0 16,-21-21-16,21 21 0,0-21 0,-21 0 15,21-1-15,0 22 0,-21-21 16,22 0-16,-1 0 0,-21 0 0,21 0 15,-21-1-15,21 1 16,-21 0-16,0 42 16,0 0-1,0 1 1,0-1-16,0 0 0,0 0 16,0 0-16,-21 0 0,21 1 15,0-1 1,0-42 31</inkml:trace>
  <inkml:trace contextRef="#ctx0" brushRef="#br1" timeOffset="-169404.52">24172 6625 0,'0'21'79</inkml:trace>
  <inkml:trace contextRef="#ctx0" brushRef="#br1" timeOffset="-169031.62">24384 6689 0,'-21'0'31,"21"21"-15,-21 0-16,21 0 15,0 22-15,0-22 0,0 0 0,0 0 16,0 0-16,0 22 0,0-22 16,0 0-16,0 21 0,-22-21 15,22 22-15,0-22 0,-21 21 0,21 1 16,-21-1-16,21 0 0,-21 1 16,21-1-16,0-21 0,-21 21 0,21 1 15,-21-22-15,21 21 0,0-21 0,0 1 16,0-1-16,0 0 0,0 0 15,0 0-15,0-42 47,0 0-47,0 0 0,0 0 16,0-22-16,0 22 0,0-21 16,21 21-16,0-22 0</inkml:trace>
  <inkml:trace contextRef="#ctx0" brushRef="#br1" timeOffset="-168747.73">24363 6837 0,'0'0'0,"0"-21"0,0-22 16,0 22-1,0 0-15,0 0 16,21 21 0,0 0-16,0 0 0,0 0 15,1 0-15,-1 21 0,-21 0 16,0 0-16,0 1 15,0-1-15,0 0 0,0 0 16,-21-21-16,-1 21 0,1 0 16,-21-21-16,21 22 0,0-22 0,-1 0 15,1 0-15,21 21 0,-21-21 16,21-21 15,21 21-15,-21-22-16,21 1 0,1 21 0</inkml:trace>
  <inkml:trace contextRef="#ctx0" brushRef="#br1" timeOffset="-168456.9">24850 6456 0,'0'-21'16,"-22"42"15,22 0-31,-21 0 16,21 0-16,0 22 0,0-22 0,-21 21 15,21 1-15,-21-22 0,21 21 16,0-21-16,0 22 0,-21-22 0,21 0 16,-21 0-16,21 0 0,0 0 0,0 1 15,0-1 1,21-42 31,0-1-47</inkml:trace>
  <inkml:trace contextRef="#ctx0" brushRef="#br1" timeOffset="-168244.02">24723 6710 0,'-22'0'16,"44"0"15,-1 0-15,0 0-16,0 0 0,0-21 16,0 21-16,1 0 0,-1-21 15,0 21-15,0-22 16,0 22-16,0-21 15</inkml:trace>
  <inkml:trace contextRef="#ctx0" brushRef="#br1" timeOffset="-167700.2">25188 6646 0,'21'-21'47,"1"21"-47,-22-21 16,21 21-16,0-21 0,0 21 0,-21-21 15,21 0-15,0 21 0,-21-22 16,22 1-16,-22 0 0,0 0 16,0 0-16,0 0 0,-22 21 15,1 0 1,0 0-16,0 0 0,0 21 15,0-21-15,-1 21 0,1 0 16,0 0-16,0-21 0,0 21 0,0 1 16,21-1-16,0 0 0,-22 0 0,22 0 15,0 0-15,0 1 0,0-1 16,0 0-16,22-21 16,-1 21-16,0-21 0,0 0 15,0 0-15,0 0 0,1 0 16,-22 21-1,-22-21 17,1 0-32,21 21 0,-21-21 15,0 22-15,0-22 0,0 21 0,-1 0 16,1-21-16,0 21 0,21 0 16,0 0-16,-21-21 0,21 22 15,0-1-15,21 0 16,0-21-1,0 0-15,1 0 0,-1 0 16,0 0-16,0 0 0,0 0 16,0-21-1</inkml:trace>
  <inkml:trace contextRef="#ctx0" brushRef="#br1" timeOffset="-167440.36">25336 6773 0,'0'-21'16,"0"42"15,22 1-15,-22-1-16,0 0 16,21 0-16,-21 0 15,0 0-15,0 1 0,0-1 31,0-42 16</inkml:trace>
  <inkml:trace contextRef="#ctx0" brushRef="#br1" timeOffset="-167232.47">25485 6773 0,'-22'0'16,"1"22"-16,0-22 0,21 21 16,-21-21-16,0 21 15,0-21-15,21 21 0,-22-21 0,1 21 16,21 0-16,-21-21 0,0 22 16,21-1-1,21-21 16,0 0-31,0-21 0</inkml:trace>
  <inkml:trace contextRef="#ctx0" brushRef="#br1" timeOffset="-166863.84">25527 6837 0,'21'0'16,"0"0"0,0 0-16,1 0 0,-1 0 15,-21-21-15,21 21 0,0-21 16,-21-1 0,0 1-16,-21 21 31,0 0-31,0 0 0,-1 0 15,1 0-15,0 21 0,0 1 16,0-22-16,21 21 0,0 0 16,-21-21-16,21 21 0,0 0 0,0 0 15,0 1 1,0-1-16,21 0 16,0-21-16,0 0 15,0 0-15,0 0 16,1 0-16,-1 0 0,0 0 15,0 0-15</inkml:trace>
  <inkml:trace contextRef="#ctx0" brushRef="#br1" timeOffset="-166413.14">25908 6773 0,'0'0'15,"-21"0"1,0 0-1,-1 0-15,1 0 16,21 22-16,0-1 16,-21 0-16,21 0 0,0 0 15,0 0 1,0 1-16,0-1 16,0 0-1,21-21-15,0 0 16,1 0-16,-1 0 0,0 0 15,0 0-15,-21-21 16,21 21-16,-21-21 0,21 21 0,-21-22 16,0 1-16,22 21 0,-22-21 0,21 0 15,-21 0-15,0 0 16,0 42 31,0 0-47,0 0 15</inkml:trace>
  <inkml:trace contextRef="#ctx0" brushRef="#br1" timeOffset="-166112.29">26225 6519 0,'0'-21'0,"0"42"0,0-63 16,0 63 15,0 0-31,-21 1 16,21-1-16,-21 0 0,21 0 15,-21 21-15,21-20 0,0 20 0,0-21 16,-21 0-16,21 22 0,-21-22 16,21 0-16,0 0 0,-22 0 0,22 0 15,0 1-15,0-1 0,0 0 0,0 0 16,22-21 31,-1 0-32,-21-21-15,21 21 0</inkml:trace>
  <inkml:trace contextRef="#ctx0" brushRef="#br1" timeOffset="-165772.34">26289 6858 0,'0'21'47,"-21"-21"-47,0 21 15,21 1-15,0-1 16,0 0-16,0 0 31,21-21-31,0 0 16,0 0-16,0 0 16,0 0-16,1-21 0,-1 21 15,-21-21-15,0 0 0,21 21 0,-21-22 16,0 1-16,21 0 0,-21 0 15,-21 21 1,0 0 0,0 0-16,-1 0 15,22 21 1,0 0 0,22-21-1</inkml:trace>
  <inkml:trace contextRef="#ctx0" brushRef="#br1" timeOffset="-165416.12">26543 6858 0,'0'-21'16,"21"21"15,0 21-16,-21 0-15,0 0 16,0 1-16,0-1 16,0 0-16,0 0 15,0 0-15,0-42 63,0 0-63,0 0 15,21 21-15,-21-21 0,22-1 16,-22 1-16,21 0 16,-21 0-16,21 21 15,-21-21-15,21 21 16,-21-21-16</inkml:trace>
  <inkml:trace contextRef="#ctx0" brushRef="#br1" timeOffset="-165164.2">26098 6583 0,'0'-21'16,"0"0"-1,22 21-15,-1 0 16,0 0-16,0 0 16,0 0-16,0 0 0,-21-22 0,22 22 15,-1 0-15,-21-21 16,0 0-16,21 0 16</inkml:trace>
  <inkml:trace contextRef="#ctx0" brushRef="#br1" timeOffset="-164772.74">26501 5652 0,'0'-22'15,"0"44"17,0-1-17,0 0-15,0 0 0,0 0 16,-22 22-16,22-22 0,0 0 15,0 0-15,0 0 0,0 0 16,0 1-16,0-1 16,0 0-16,0 0 15</inkml:trace>
  <inkml:trace contextRef="#ctx0" brushRef="#br1" timeOffset="-164508.89">26352 6033 0,'0'21'31,"22"-21"-16,-1 0-15,0 0 16,0 0-16,0 0 16,0 0-1,1 0-15,-1 0 16,0 0 0,0 0-1,-21-21-15,0-1 0</inkml:trace>
  <inkml:trace contextRef="#ctx0" brushRef="#br1" timeOffset="-164235.03">26374 5757 0,'21'0'32,"0"0"-32,0 0 15,0-21-15,0 21 0,1 0 16,-1 0 0,-21-21-16,0 0 31,21 21-31</inkml:trace>
  <inkml:trace contextRef="#ctx0" brushRef="#br1" timeOffset="-163620.36">26628 5461 0,'0'0'0,"-22"0"0,-41-21 16,42 21 0,0 0-16,-1 0 0,1 0 0,0 0 15,0 21-15,-21-21 0,20 21 16,1 0-16,0 1 0,0 20 15,-21-21-15,20 0 0,1 22 0,0-22 16,21 21-16,-21 0 0,21-20 16,-21 20-16,21-21 0,-21 21 0,21-20 15,0 20-15,0-21 0,0 0 16,0 22-16,0-22 0,0 0 0,0 0 16,21 0-16,0 0 0,0-21 15,-21 22-15,21-22 0,0 21 0,22-21 16,-22 0-16,0 0 0,0 0 0,0 0 15,22 0-15,-22 0 0,0 0 16,0 0-16,22-21 0,-22-1 16,0 22-16,0-21 0,0 0 15,0 0-15,1 0 0,-1 0 0,0-1 16,0 1-16,-21-21 0,0 21 0,0-22 16,0 1-16,0 21 0,0-21 15,0-1-15,0 1 0,0 0 0,0-1 16,-21 22-16,0-21 0,0 21 15,-1-1-15,1 1 0,0 21 0,0-21 16,0 21-16,0-21 0,-1 21 16,1 0-16,0 0 0,0 0 15,0 0-15,0 0 0,-1 21 0,22 0 16,-21-21-16,0 21 0,0 1 16,21-1-16,0 0 15,-21 0-15,21 0 16,0 0-16,-21-21 0,21 22 15</inkml:trace>
  <inkml:trace contextRef="#ctx0" brushRef="#br1" timeOffset="-162605.05">22775 7768 0,'0'0'0,"0"-21"16,0 0-16,0 0 15,0 0-15,0-1 16,21 22-16,-21-21 0,0 0 16,22 21-1,-22-21-15,0 42 32,0 0-32,0 0 15,0 22-15,-22-22 16,22 0-16,-21 21 0,21-20 0,0 20 15,-21-21-15,0 21 0,0-20 0,0 20 16,-1-21-16,22 0 16,-21 0-16,0 1 0,21-1 0,0 0 0,0 0 15,-21-21-15,21 21 16,-21-21-16,42 0 47,0-21-47,-21 0 15,21 21-15,0 0 0,-21-21 16</inkml:trace>
  <inkml:trace contextRef="#ctx0" brushRef="#br1" timeOffset="-161956.08">23262 7789 0,'21'-21'16,"-21"0"-16,21 21 0,-21 21 47,0 0-47,-21-21 0,21 22 0,-21-1 15,21 21-15,-21-21 0,0 0 16,21 22-16,-21-22 0,-1 21 0,22-21 15,0 22-15,-21-22 0,0 0 0,21 21 16,-21-20-16,21-1 16,-21 0-16,21 0 0,0 0 15,21-42 32,-21 0-47,21 0 0,-21 0 16,0-1-16,0-20 0,0 21 0,21-21 15,-21-1-15,21 22 0,-21-21 16,0-1-16,0 22 0,22-21 0,-1 21 16,-21-22-16,21 22 0,-21 0 15,21 0-15,0 0 0,0 0 0,1 21 16,-22-22-16,21 1 0,0 21 16,0 0-16,0 0 0,0 0 15,1 0-15,-1 0 0,0 21 0,0 1 16,-21-1-16,21 0 0,-21 0 0,21 0 15,-21 22-15,0-22 0,0 21 16,0 0-16,0-20 0,0 20 0,0-21 16,0 21-16,0-20 0,0-1 15,0 21-15,0-21 0,-21 0 0,21 1 16,-21-1-16,21 0 16,-21-21 30,0-21-30,21 0 0,0-1-16,-21 22 0</inkml:trace>
  <inkml:trace contextRef="#ctx0" brushRef="#br1" timeOffset="-161684.23">23177 8107 0,'-21'0'16,"0"0"-16,21-21 16,21 21-1,0-21-15,1 21 0,-1 0 16,0 0-16,21-22 0,-21 22 0,22-21 16,-22 21-16,21 0 0,-21 0 0,1 0 15,20-21-15,-21 21 0,0 0 16,0 0-16,1-21 15,-22 0 32,21 21-47,0 0 0</inkml:trace>
  <inkml:trace contextRef="#ctx0" brushRef="#br1" timeOffset="-161372.39">24045 7768 0,'0'0'0,"-21"-21"0,0 21 16,0 0 0,0 21-1,-1 0-15,22 1 0,0-1 0,0 0 16,-21 0-16,21 21 15,0-20-15,0 20 0,-21-21 0,21 21 16,0-20-16,0-1 0,0 21 0,0-21 16,0 0-16,0 1 0,-21-1 15,21 0-15,0 0 16,0-42 15,0 0-31,21 21 16,-21-21-16,0-1 0</inkml:trace>
  <inkml:trace contextRef="#ctx0" brushRef="#br1" timeOffset="-161144.53">23939 7832 0,'0'0'0,"0"-21"0,0-1 0,0 1 16,22 21 15,-1 0-31,-21 21 16,21 1-16,0-1 0,0-21 0,-21 21 15,21 0-15,1 0 0,-22 0 0,0 1 16,0-1-16,21 0 0,-21 0 16,0 0-16,0 0 15,0 1-15,21-22 47</inkml:trace>
  <inkml:trace contextRef="#ctx0" brushRef="#br1" timeOffset="-160591.95">24405 7789 0,'0'0'0,"0"-21"16,-21 21-1,0 0 1,0 0-16,21 21 15,-22 1-15,1-1 0,0 0 16,0 0-16,0 0 0,0 0 16,21 1-16,-22-1 0,1 0 15,21 0-15,0 0 16,21-21 15,1-21-31,-1 21 0,0-21 16,0 0-16,0 0 0,-21-1 15,21 1-15,1 0 0,-1 0 0,0 0 16,0-22-16,-21 22 0,21 0 16,-21 0-16,21 0 0,-21 0 15,0-1-15,22 22 0,-22-21 16,0 42 15,0 1-31,0-1 0,0 0 16,0 0-16,0 21 0,0-20 0,0 20 15,0-21-15,0 21 0,0 1 0,0-22 16,0 21-16,0 1 16,-22-22-16,22 21 0,0-21 0,0 22 0,0-22 15,0 0-15,0 0 0,0 0 16,0 0-16,0 1 0,0-1 16,0-42 30,0-1-30,-21 1-16,0 0 0</inkml:trace>
  <inkml:trace contextRef="#ctx0" brushRef="#br1" timeOffset="-159419.39">22606 7747 0,'21'0'16,"0"0"-1,-21-21 1,21 21-16,-21-21 0,22 21 16,-22-21-16,21 21 0,-21-22 15,21 1-15,0 21 16,-21-21-16,0 0 0,21 21 0,-21-21 0,21 21 15,-21-21 1,0 42 15,0 0-15,0 0-16,0 0 0,0 0 0,0 1 16,0-1-16,0 0 0,-21 0 15,21 0-15,0 0 0,-21 1 0,21 20 16,0-21-16,0 0 0,0 0 15,0 22-15,0-22 0,0 0 16,-21 0-16,21 0 0,0 1 0,0-1 16,-21 0-16,21 0 0,0 0 15,0 0-15,0 1 0,0-1 16,0 0 0,-21-21 15,-1 0-16,1 0-15,0 0 16,0 0-16,0 0 16,0 0-16,-1 0 0,1 0 15,0 0-15,0 0 16,0 0-16,42 0 47,0 0-47,0 0 15,22 0-15,-22 0 0,0 0 16,21 0-16,-21 0 0,22 0 0,-22 0 16,0 0-16,0 0 0,0 0 0,-21-21 15,-21 21 17,0 0-32,0 0 0,0 0 15,0 0-15,-1 0 0,1 0 16,0 0-16,21-21 78</inkml:trace>
  <inkml:trace contextRef="#ctx0" brushRef="#br0" timeOffset="-116076.89">10075 11240 0,'0'0'0,"0"-22"0,0 1 16,0 0-16,0 0 15,0 0 1,0 0-16,0-1 15,0 1 1,0 0 15,-21 21-15,0 0-16,0 0 16,0 0-16,21 21 15,0 0 1,0 1-16,0-1 0,0 0 15,0 0-15,0 0 0,0 22 0,0-22 16,0 21-16,0-21 0,0 22 16,0-1-16,21-21 0,-21 21 15,0-20-15,21 20 0,0 0 0,-21-21 16,0 22-16,21-22 0,-21 21 16,21-21-16,-21 22 0,0-22 0,0 21 15,0 1-15,0-1 0,0 0 16,0 1-16,0-1 0,0 0 0,0 1 15,0-22-15,0 21 0,0 0 16,0 1-16,-21-22 0,21 21 0,-21-21 16,21 1-16,0-1 0,0 21 15,0-21-15,-21 0 16,21 1-16,0-1 0,0 0 0,-21-21 16,21 21-16,0 0 15,0 0 1,0-42 15,0 0-31,0 0 16,0-21-16,0 20 0</inkml:trace>
  <inkml:trace contextRef="#ctx0" brushRef="#br0" timeOffset="-112756.18">10139 11176 0,'0'-21'15,"-21"0"1,-1 21-16,22-21 16,-21-1-1,42 22 48,1 0-63,-1 0 0,0 0 0,0 0 15,0 0-15,0-21 0,1 21 16,20 0-16,-21 0 0,0 0 0,22 0 16,-22 0-16,21-21 0,-21 21 15,22 0-15,-1 0 0,0 0 16,1 0-16,-1 0 0,0 0 16,1 0-16,20 0 0,1 0 0,-22 0 15,21 0-15,1 0 0,-1 0 16,1 0-16,-1 0 0,1 0 0,-1 0 15,1 0-15,-1 0 0,1 0 0,21 0 16,-22 0-16,22 0 0,21 0 16,-22 0-16,1 0 0,0 0 0,20 0 15,-20 0-15,-21 0 0,20 0 16,1 0-16,0 0 0,20 0 0,-20 0 16,0 0-16,-1 0 0,22 0 15,-21 0-15,0 0 0,-1 0 16,1 0-16,0-21 0,-1 21 0,1 0 15,0 0-15,20 0 0,-20 0 16,0 0-16,-1 0 0,22 0 0,-21 0 16,-22 0-16,22 0 0,-21 0 15,20 0-15,-20 0 0,-1 0 0,22 0 16,-22 21-16,1-21 0,-1 0 0,-20 0 16,20 0-16,-20 0 0,20 0 15,-21 0-15,1 0 0,-1 0 0,0 0 16,1 0-16,-1 0 0,-21 0 15,0 0-15,22 0 0,-22 0 0,0 0 16,0 0-16,0 0 16,1 0-16,-1 0 0,21 0 15,-21 0-15,22 0 0,20 0 0,-21 0 16,22-21-16,-1 21 0,1 0 16,-1 0-16,1 0 0,-1 0 0,1-21 15,-1 21-15,1 0 0,-1 0 16,1 0-16,-1 0 0,1 0 0,-22 0 15,22 0-15,-22 0 0,0 0 0,1 0 16,-1 0-16,-21 0 0,22 0 16,-1 0-16,0 0 0,-21 0 0,22 0 15,-1 0-15,0 0 0,1 0 16,-1 0-16,-21 0 0,22 0 16,-1 0-16,0 0 0,1 0 0,-1 0 15,0 0-15,1 0 0,-1 0 16,-21 0-16,21 0 0,-20 0 0,20 0 15,-21 0-15,21 0 0,-20 0 16,20 21-16,-21-21 0,21 0 0,1 0 16,-22 0-16,21 0 0,1 0 15,-1 0-15,0 0 0,-21 0 0,22 0 16,-1 0-16,-21 0 0,22 0 0,-22 0 16,21 0-16,-21 0 0,0 0 15,1-21-15,-1 21 0,0 0 16,0-21-16,0 21 0,0 0 15,1 0-15,-1 0 0,0 0 0,0 0 16,0 0-16,0 0 0,1 0 16,-1 0-16,0 0 0,0 0 15,0 0-15,0 0 0,1 0 0,-1 0 16,0 0-16,0 0 0,0 0 16,0 0-16,1 0 0,-1 0 0,0 0 15,0 0-15,0 0 0,0 0 16,1 0-16,-1 0 0,0 0 0,0 0 15,0 0-15,0 0 0,1 0 16,-1 0-16,0 0 0,0 0 16,0 0-16,0 0 0,1 0 0,-1 0 15,0 0 1,0 0-16,0 0 16,0 0-16,1 0 0,-1 0 15,0 0-15,0 0 16,0 0-16,0 0 0,1 0 15,-1 0-15,0 0 0,0 0 16,0 0-16,0 0 16,-21 21 109,0 0-110,22-21-15,-22 21 0,0 0 16,0 0-16,0 1 0,0-1 0,0 0 16,0 0-16,0 0 0,0 22 15,-22-22-15,22 21 0,-21-21 16,21 22-16,0-22 0,0 21 15,-21-21-15,21 22 0,0-22 0,0 21 16,-21-21-16,21 22 0,0-22 0,-21 21 16,21-21-16,-21 22 0,21-22 15,-22 21-15,22 0 0,0-20 0,0 20 16,-21-21-16,21 21 0,-21 1 16,21-22-16,0 21 0,0-21 0,0 22 15,0-22-15,0 0 0,0 21 0,0-20 16,0-1-16,0 21 15,0-21-15,0 0 0,0 1 0,0-1 0,0 0 16,0 0-16,0 0 0,0 0 16,0 1-16,0-1 0,0 0 15,0 0-15,0 0 0,0 0 0,0 1 16,0-1-16,0 0 0,0 0 0,21-21 16,-21 21-16,0 0 0,0 1 15,0-1-15,0 0 16,0 0-1,0 0 1,0 0 31,-21 1-16,0-22-15,0 0-16,0 0 0,-1 0 15,1 0-15,0 0 16,0 0-16,21 21 0,-21-21 0,0 0 16,-1 0-16,1 0 0,-21 0 15,21 0-15,0 0 0,-1 0 0,-20 0 16,21 0-16,0 0 0,-22 0 0,1 0 16,21 0-16,-21 0 0,-1 0 15,22 0-15,-21 0 0,-1 0 0,22 0 16,-21 0-16,21 0 0,0 0 15,-22 0-15,22 0 0,-21 0 16,-1 0-16,22 0 0,-21-21 0,0 21 16,20 0-16,-20 0 0,0 0 0,-1-22 15,1 22-15,0 0 0,-1 0 16,22 0-16,-21 0 0,0 0 0,20-21 16,-20 21-16,0 0 0,21 0 15,-22 0-15,22 0 0,-21 0 0,21 0 16,-22 0-16,1 0 0,21 0 0,-22 0 15,1 0-15,0 0 16,-1 0-16,1 0 0,0-21 0,-1 21 16,1 0-16,0 0 0,-1 0 0,1 0 15,-21 0-15,20 0 0,1 0 16,-22 0-16,22 0 0,-21 0 0,20 0 16,-20 0-16,20 0 0,-20 0 15,-1 0-15,1 0 0,-1 0 0,1 0 16,-1 0-16,1 0 0,-1 0 0,1 0 15,-1 0-15,-20 0 0,20-21 16,1 21-16,-1 0 0,1 0 0,-1 0 16,1 0-16,-1 0 0,1 0 15,-1 0-15,1 0 0,20 0 16,-20 0-16,-1 0 0,1 0 0,21 0 16,-22 0-16,1 0 0,20 0 15,-20 0-15,-1 0 0,22 0 0,0 0 16,-22 0-16,22 0 0,-1 0 15,1 0-15,0 0 0,-1 0 0,1 0 16,0 0-16,-1 0 0,1 0 0,0 0 16,-1 0-16,1 0 0,-21 0 15,20 0-15,1 0 0,0 0 0,-1 0 16,-20 0-16,20-21 0,1 21 16,-21 0-16,20 0 0,1 0 15,0-21-15,-1 21 0,-20 0 16,20 0-16,1 0 0,0 0 0,-1 0 15,1 0-15,0 0 0,-1 0 0,1-22 16,0 22-16,-1 0 0,1 0 16,0 0-16,-1 0 0,-20 0 0,21 0 15,-1 0-15,1 0 0,0 0 16,-22 0-16,43 0 0,-21 0 0,-1 0 16,22 0-16,-21 0 0,21 0 15,-1 0-15,-20 0 0,21 0 0,0 0 16,0 0-16,-1 0 0,1 0 15,0 0-15,-21 0 0,21 0 16,-1 0-16,-20 0 0,21 0 0,-21 0 16,-1 0-16,1 0 0,21 0 15,-22 0-15,1 0 0,0 0 0,-1 0 16,1 0-16,21 0 0,-21 0 16,-1 0-16,22 0 0,-21 0 0,21 0 15,-22 0-15,1 0 0,21 0 16,-22 0-16,1 0 0,21 0 0,0 0 15,-22 0-15,22 0 0,-21 0 16,21 0-16,0 0 0,-22 0 0,22 0 16,0 0-16,-21 0 0,20 0 0,1 0 15,0 0-15,-21 0 16,21 0-16,-1 0 0,-20 0 0,21 0 16,-21 0-16,20 0 0,-20 0 15,21 0-15,-21 0 0,20 0 0,-20 0 16,21 0-16,0 0 0,-22 22 15,22-22-15,0 0 0,0 0 0,0 0 16,0 0-16,-1 0 0,1 0 16,0 0-16,0 0 0,0 0 15,0 0-15,-1 0 16,1 0-16,0 0 16,0 0-16,0 0 15,0 0-15,-1 21 0,1-21 16,0 0-16,0 0 0,0 0 15,0 0-15,-1 0 0,1 0 16,0 0-16,0 0 0,0 0 0,0 0 16,-1 0-1,22-21 95,-21 21-95,21-22-15,-21 22 16,0-21-16,21 0 16,0 0-1,0 0-15,0 0 16</inkml:trace>
  <inkml:trace contextRef="#ctx0" brushRef="#br0" timeOffset="-112180.5">10858 11515 0,'0'0'0,"-21"0"0,0-21 15,0 21 1,21 21-1,0 0-15,0 0 16,0 21-16,0-20 16,0 20-16,0-21 0,0 21 15,0 1-15,0-1 0,0 0 16,0 1-16,0 20 0,0-20 0,0-1 16,0 0-16,0 1 0,0-1 15,0-21-15,-21 21 0,21-20 0,-21-1 16,21 0-16,0 0 0,0 0 15,-22-21-15,1 0 0,0 0 16,0 0 0,21-21-1,-21 0-15,21 0 0,0 0 0,0-1 16</inkml:trace>
  <inkml:trace contextRef="#ctx0" brushRef="#br1" timeOffset="-105371.67">10731 11578 0,'0'-21'15,"22"21"-15,-22-21 16,21 0-16,0 21 15,-21-21-15,0 42 79,0 0-79,0 0 15,0 0-15,0 0 16,0 1-16,0-1 0,0 0 0,0 0 15,0 0-15,0 0 0,0 1 16,0-1-16,0 21 0,0-21 0,0 0 16,0 22-16,0-22 0,0 21 15,0 1-15,-21-22 0,21 0 0,0 21 16,-21-21-16,21 22 0,0-22 16,0 0-16,-22 0 0,22 0 0,0 1 15,-21-1-15,21 0 0,0 0 16,0 0-1,0-42 64,0 0-79,0 0 15,0 0-15,0-1 0,0 1 16,0-21-16,0 21 0</inkml:trace>
  <inkml:trace contextRef="#ctx0" brushRef="#br1" timeOffset="-104740.71">10774 11663 0,'0'-21'0,"0"0"16,0-1-16,0 1 15,0 0 1,21 0-16,0 0 0,0 21 16,-21-21-16,43 21 0,-22-22 15,0 1-15,0 21 0,21-21 0,-20 21 16,20 0-16,-21 0 0,21 0 15,-20 0-15,-1 0 0,21 0 0,-21 21 16,0-21-16,1 21 0,-1 1 0,-21 20 16,0-21-16,0 0 0,0 0 15,0 1-15,0 20 0,-21-21 0,-1 0 16,1 0-16,-21 22 0,21-22 16,0 0-16,-22 0 0,22 0 0,-21-21 15,21 22-15,-22-1 16,22-21-16,0 0 0,0 21 0,0-21 15,-1 0-15,1 0 0,0 0 16,0 0 0,42 0 15,-21 21-31,21-21 16,0 21-16,1 0 0,-1 1 15,0-22-15,0 21 0,0 0 16,-21 0-16,21 0 0,1 0 0,-1-21 15,-21 22-15,21-1 0,0 0 16,-21 0-16,21 0 16,0 0-16,1 1 0,-1-1 31,0-21-15,-21-21-1,0-1 1,21 1-16,-21 0 0,0 0 0,21 0 15,-21 0-15</inkml:trace>
  <inkml:trace contextRef="#ctx0" brushRef="#br1" timeOffset="-104328.64">11366 12002 0,'0'21'0,"0"0"16,22-21-1,-1 0 1,0 0-16,0 0 16,0-21-16,0 0 0,1 21 0,-1-22 15,0 1-15,0 0 0,0 0 16,-21 0-16,21 0 0,-21-1 16,0 1-16,0 0 15,-21 0-15,0 21 16,0 0-16,0 0 15,0 0-15,-1 0 0,1 21 16,0 0-16,0 0 0,0 1 0,21-1 16,0 0-16,-21 0 0,21 21 15,0-20-15,0-1 0,0 0 0,0 21 16,0-21-16,0 1 0,21-22 0,-21 21 16,21 0-16,0 0 0,0 0 15,0-21-15,1 0 0,-1 0 16,0 0-16,0 0 15,0 0-15,0 0 16,1-21-16,-1 21 16,0-21-16,-21 0 0,21 0 0</inkml:trace>
  <inkml:trace contextRef="#ctx0" brushRef="#br1" timeOffset="-103548.09">11896 11811 0,'0'0'0,"-22"0"32,22 21-17,0 0-15,0 1 16,0-1-16,0 0 0,0 0 16,0 0-16,0 22 0,0-22 0,0 0 15,0 0-15,0 0 0,0 0 16,0 1-16,0-1 0,0 0 0,0 0 15,0 0-15,0 0 16,-21-21 0,0-21 15,21 0-31,-21 21 0,21-21 0,0 0 16,0 0-16,0-1 0,0-20 15,0 21-15,0 0 0,0 0 16,0-1-16,21-20 0,0 21 0,0 0 15,1 21-15,-22-21 0,21-1 16,0 22-16,21 0 0,-21-21 0,1 21 16,-1 0-16,0 0 0,21 0 15,-21 0-15,1 0 0,-1 0 0,0 21 16,0-21-16,0 22 0,-21-1 16,0 0-16,0 0 0,0 0 0,21 0 15,-21 1-15,0-1 0,0 0 0,0 21 16,0-21-16,0 1 15,0-1-15,0 0 0,0 0 16,-21-21-16,21 21 16,-21-21-16,0-21 31,21 0-15,0 0-16,0 0 0,0-22 15,0 22-15,21 0 0,0 0 16,0-22-16,1 22 0,-22 0 0,21 0 15,21 0-15,-21 21 0,0-21 0,1 21 16,-1 0-16,0 0 0,0 0 16,0 0-16,0 0 0,22 0 0,-22 0 15,0 0-15,0 21 16,0 0-16,-21 0 0,0 0 16,0 0-16,0 1 0,0 20 0,0-21 15,0 0-15,0 0 0,0 22 16,0-22-16,0 0 0,0 0 0,-21 0 15,0 1-15,21-1 0,-21-21 16,21-21 15,0-1-15,21 1-16</inkml:trace>
  <inkml:trace contextRef="#ctx0" brushRef="#br1" timeOffset="-103072.33">12954 11896 0,'0'0'0,"0"-21"16,-21-1-16,0 22 16,-1 0-1,1 22-15,0-22 16,0 21-16,21 0 0,-21 0 15,0 0-15,21 22 0,0-22 16,-22 0-16,1 21 0,21-21 0,-21 1 16,21-1-16,0 0 0,0 0 15,0 0-15,0 0 0,0 1 0,0-1 16,21-21-16,0 0 0,1 21 16,-1-21-16,0 0 0,0 0 15,0 0-15,0 0 0,1 0 0,-1 0 16,0-21-16,0 0 0,0-1 15,0 1-15,1 0 0,-22 0 16,0-21-16,0 20 0,0 1 16,0-21-16,0 21 0,0 0 0,0-1 15,0 1-15,0 0 0,-22 0 0,1 0 16,0 0-16,0 21 16,0 0-16,0-22 0,-1 22 15,1 0-15,0 0 0,0 0 16,0 0-16,0 22 0,-1-22 0,22 21 15,-21 0-15,21 0 16,21-21 0,1 0-1</inkml:trace>
  <inkml:trace contextRef="#ctx0" brushRef="#br1" timeOffset="-102691.55">13335 11642 0,'0'-21'16,"-21"21"31,21 21-32,0 0-15,0 0 0,0 0 0,-21 0 16,21 1-16,0-1 0,-22 0 0,22 21 16,0-21-16,0 22 0,-21-22 15,0 21-15,21 1 0,-21-22 0,21 21 16,0-21-16,-21 22 0,0-22 16,21 21-16,0-21 0,0 0 0,0 1 15,-22-1-15,22 0 0,0 0 16,22-21 15,-1-21-15,0 21-16,-21-21 0,21 0 15,0 21-15</inkml:trace>
  <inkml:trace contextRef="#ctx0" brushRef="#br1" timeOffset="-102221.83">13420 12129 0,'0'21'16,"21"-21"15,0 0-31,0 0 0,0 0 16,0 0-16,1 0 0,-1-21 15,0 21-15,-21-22 0,21 22 16,0-21-16,0 21 0,-21-21 0,0 0 0,22 21 15,-22-21-15,0 0 16,0-1-16,0 1 0,0 0 16,-22 21-1,1 0 1,0 0-16,0 0 0,0 21 16,0 0-16,-1 1 15,1-1-15,21 0 0,0 0 0,-21 21 16,21-20-16,-21-1 0,21 0 0,0 0 15,0 0-15,0 0 16,0 1-16,0-1 0,21 0 16,0-21-16,0 21 15,1-21-15,-1 0 0,0 0 16,0 0-16,0 0 0,0 0 0,1 0 16,-1 0-16,0 0 15,0 0-15,0-21 0,0 0 16,1 0-16,-22-1 0,21 1 15,0 0-15,-21 0 16,21 0-16</inkml:trace>
  <inkml:trace contextRef="#ctx0" brushRef="#br1" timeOffset="-101876.73">13314 11705 0,'21'0'0,"0"0"15,0 0-15,0 0 0,22 0 16,-22 0-16,21-21 0,-21 21 0,22 0 15,-22 0-15,0 0 0,0 0 16,0 0-16,1 0 0,-1-21 0,0 21 16,-42 0 62</inkml:trace>
  <inkml:trace contextRef="#ctx0" brushRef="#br1" timeOffset="-101233.1">14118 11748 0,'0'-22'0,"0"44"0,21-44 0,-21 1 15,0 0-15,0 0 16,-21 21 15,0 0-31,21 21 0,0 0 16,-21 0-16,21 1 0,-21 20 15,21-21-15,-22 21 0,22 1 0,0-1 16,0 0-16,0 1 0,-21-1 16,21 0-16,0 1 0,-21-1 15,21-21-15,0 22 0,0-22 0,0 0 16,0 0-16,0 0 0,21-42 47,-21 0-47,21 21 15,1-21-15,-1 0 0,0-1 0</inkml:trace>
  <inkml:trace contextRef="#ctx0" brushRef="#br1" timeOffset="-100752.37">14414 11938 0,'0'0'0,"22"0"0,-44 0 31,1 0-31,0 0 0,0 21 15,0-21-15,0 21 0,-1 1 0,-20 20 16,21-21-16,0 0 0,0 22 16,-1-22-16,1 21 0,21-21 0,-21 0 15,0 22-15,21-22 0,-21 0 16,21 0-16,0 0 0,21-42 47,0 0-47,0 0 15,0-21-15,1 20 0,-1 1 16,0 0-16,0-21 0,-21 21 0,21-22 16,0 22-16,-21-21 0,22 21 15,-22-1-15,0 1 0,21 0 0,0 0 16,0 21 0,0 0-16,0 0 15,-21 21-15,0 0 0,22 0 16,-1 1-16,-21 20 15,0-21-15,0 0 0,21 22 0,-21-22 0,21 0 16,-21 21-16,0-21 0,0 1 16,0-1-16,21 0 0,-21 0 15,21 0-15,1-21 32,-1-21-17,-21 0-15,0 0 16,0 0-16,21-1 0</inkml:trace>
  <inkml:trace contextRef="#ctx0" brushRef="#br1" timeOffset="-100457.54">14753 11599 0,'0'-21'16,"0"42"-16,0-63 0,0 21 0,0 0 15,0 42 1,0 0-1,0 0-15,0 22 0,0-1 0,0-21 16,0 21-16,0 1 0,0-1 16,0 22-16,0-22 0,0 0 0,0 1 15,0-1-15,0 0 0,0 1 16,0-22-16,0 21 0,0-21 0,-21 0 16,21 1-16,0-1 0,0 0 15,21-42 32,0 0-47,-21-1 0,21 1 0,-21 0 16,22-21-16</inkml:trace>
  <inkml:trace contextRef="#ctx0" brushRef="#br1" timeOffset="-100068.77">14986 11980 0,'0'22'16,"0"-1"-16,0 0 15,0 0 1,21-21-16,0 0 16,0 0-16,1 0 15,-1 0-15,0 0 0,0 0 16,0 0-16,22-21 0,-22 21 16,0-21-16,-21 0 0,21-1 0,0 1 15,-21 0-15,0 0 0,0 0 16,0 0-16,0-1 0,-21 22 15,0-21-15,0 21 0,0 0 16,-1 0-16,1 0 0,-21 21 16,21-21-16,0 22 0,-22-1 0,22 21 15,0-21-15,0 0 0,0 22 16,21-22-16,0 21 0,0-21 16,0 22-16,0-22 0,0 0 0,0 0 15,0 0-15,21 1 0,0-1 16,0-21-16,0 21 0,0-21 0,1 0 15,-1 0-15,0 0 0,21 0 16,-21 0-16,1 0 0,20 0 0,-21 0 16,0 0-16,0-21 0,22 0 0,-22 21 15,0-22-15</inkml:trace>
  <inkml:trace contextRef="#ctx0" brushRef="#br1" timeOffset="-99488.59">15727 11557 0,'-21'0'15,"21"21"17,0 0-32,0 1 15,0-1-15,0 0 0,0 21 0,0-21 16,0 22-16,0-22 15,0 21-15,0 1 0,0-22 0,0 21 0,0 0 16,0-20-16,-22 20 0,22-21 16,-21 21-16,21-20 0,-21-1 15,21 0-15,0 0 0,0 0 0,0 0 16,-21-21 0,21-21 15,0 0-31,0 0 0,0 0 15,0 0-15,0-22 0,21 22 0,-21 0 16,0 0-16,0 0 0,21-1 16,0 1-16,1 21 0,-22-21 0,21 0 15,0 21-15,0-21 16,0 21-16,0 0 0,1 0 16,-1 0-16,0 0 0,0 21 0,0-21 15,0 21-15,1 0 0,-1 0 16,-21 1-16,0-1 0,21 0 0,-21 0 15,0 0-15,0 0 0,0 1 16,0-1-16,-21 0 0,0 0 0,-1-21 16,1 21-16,0 0 0,0-21 0,-21 22 15,20-22-15,-20 0 0,0 21 16,21 0-16,-22-21 0,22 0 0,0 0 16,0 0-16,0 0 0,-1 21 0,1-21 15,21-21 1,21 0-1,1 21-15,-1-21 0</inkml:trace>
  <inkml:trace contextRef="#ctx0" brushRef="#br1" timeOffset="-99056.52">16298 11642 0,'0'-21'16,"0"42"-16,21-64 0,-21 22 0,0 0 15,0 42 32,0 0-47,0 1 0,0 20 16,0-21-16,0 21 0,0 1 0,0-22 15,0 21-15,0 1 16,0-1-16,0 0 0,0 1 0,0-1 16,0 0-16,0-21 0,0 22 0,0-22 15,0 0-15,0 0 0,0 0 16,0 1-16,0-1 0,0-42 47,0-1-47,0-20 15,0 21-15,22 0 0,-22-22 16</inkml:trace>
  <inkml:trace contextRef="#ctx0" brushRef="#br1" timeOffset="-98668.73">16256 11684 0,'0'0'0,"-21"-21"0,0 21 16,21-21-16,0 0 16,21 21-1,0 0-15,0 0 16,0 0-16,0 0 0,1 0 0,20 0 16,-21 0-16,21 0 0,1 0 15,-22 0-15,21 21 0,-21-21 0,22 21 16,-22 0-16,21-21 0,-21 21 0,1 0 15,-1 1-15,0-1 16,0 0-16,-21 0 0,21 0 0,-21 22 16,0-22-16,0 21 0,0-21 0,0 22 15,-21-22-15,-21 21 0,21-21 16,-1 22-16,-20-22 0,0 0 0,21 0 16,-22 0-16,1 0 0,0 1 15,-1-1-15,22-21 0,-21 21 0,21-21 16,-1 0-16,-20 0 0,21 0 0,0 0 15,0 0-15,-1 0 16,44-21 31,-1 21-47,0 0 16</inkml:trace>
  <inkml:trace contextRef="#ctx0" brushRef="#br1" timeOffset="-98196.96">16785 11938 0,'0'-21'0,"-42"-21"15,42 20 1,0 1-16,21 0 15,0 21-15,0 0 16,0 0-16,1 0 16,-1 0-16,0 0 0,0 21 15,0 0-15,-21 1 16,21-1-16,-21 21 0,0-21 0,0 0 16,0 22-16,0-22 0,0 21 0,0-21 15,0 1-15,0 20 0,0-21 16,0 0-16,0 0 0,0 1 15,0-44 32,0 1-47,0 0 0,0 0 16,0 0-16,0-22 0,0 22 0,0-21 16,0 21-16,0-22 0,22 22 15,-1-21-15,-21 21 0,21 0 0,0 21 16,0-22-16,0 22 0,1 0 15,-1 0 1,-21 22-16,0-1 0,21 0 16</inkml:trace>
  <inkml:trace contextRef="#ctx0" brushRef="#br1" timeOffset="-97921.12">17251 11917 0,'21'-21'16,"-21"42"-1,0 0 1,0 0-16,0 0 16,0 1-16,0-1 0,0 0 0,0 0 15,0 0-15,0 0 0,0 1 16,0-1-16,0 0 0,0 0 15,0 0-15,0 0 0,0 1 16,-21-22-16,21-22 47,0 1-47</inkml:trace>
  <inkml:trace contextRef="#ctx0" brushRef="#br1" timeOffset="-97728.23">17293 11769 0,'0'0'15,"-42"-21"-15,63 21 78,0 0-78,0 0 0</inkml:trace>
  <inkml:trace contextRef="#ctx0" brushRef="#br1" timeOffset="-97284.96">17505 11917 0,'0'-21'15,"0"42"17,0 0-32,0 0 0,21 0 15,-21 1-15,0-1 16,0 0-16,0 0 0,21 0 0,-21 0 15,0 22-15,0-22 0,0 0 0,0 0 16,0 0-16,0 1 16,21-44 15,-21 1-31,21 0 16,1 0-16,-22 0 0,21-22 15,-21 22-15,21 0 0,-21-21 16,21 21-16,0-1 0,-21-20 0,0 21 15,21 0-15,-21 0 0,22 21 16,-22-22-16,21 22 16,-21 22-1,0-1 1,0 0-16,0 0 16,0 0-16</inkml:trace>
  <inkml:trace contextRef="#ctx0" brushRef="#br1" timeOffset="-96897.18">17780 12065 0,'21'0'31,"0"0"-31,0 0 16,1 0-16,-1 0 15,0-21-15,0 21 0,-21-21 16,0 0-16,21 21 0,0-22 15,-21 1-15,22 0 0,-22 0 0,0 0 16,0 0-16,0-1 16,-22 22-1,1 0-15,0 0 16,21 22-16,-21-22 0,0 21 16,21 0-16,0 0 0,-21 21 0,21-20 15,-22-1-15,22 0 0,0 21 16,0-21-16,0 1 0,0-1 15,0 0-15,0 0 0,0 0 0,0 0 16,0 1-16,22-22 0,-22 21 0,21-21 16,-21 21-16,21-21 15,0 0-15,0 0 0,0 0 16,1 0-16,-1 0 16,0 0-16,0 0 0,0-21 15</inkml:trace>
  <inkml:trace contextRef="#ctx0" brushRef="#br1" timeOffset="-96416.7">18267 12002 0,'0'0'0,"0"-43"16,0 22-16,0 0 0,21 21 15,0-21-15,0 21 16,0 0-16,1 0 0,-1 0 16,0 21-16,0 0 0,0-21 15,-21 21-15,21 0 0,1 1 0,-22-1 16,0 0-16,0 0 0,21 0 16,-21 0-16,0 1 0,0-1 15,0 0-15,0 0 0,0 0 0,0 0 16,-21 1-16,-1-22 0,22 21 15,-21-21-15,0 21 16,0-21 0,21-21 15,0 0-31,21-1 16,-21 1-16,21 0 15,0-21-15,1 21 0,-22-1 0,21 1 16,0 0-16,0 0 0,-21 0 0,21 0 15,-21-1-15,21 22 0,-21-21 16,22 21-16,-22-21 16,21 21-16,-21-21 31,21 21-31,0 0 16</inkml:trace>
  <inkml:trace contextRef="#ctx0" brushRef="#br1" timeOffset="-95872.28">19431 11324 0,'0'-21'16,"-21"21"-16,21-21 15,-21 21-15,-1 0 0,22-21 16,-21 21-16,0 0 16,0 0-1,0 0 1,0 21-16,-1 0 0,1 0 16,0 0-16,0 1 0,0-1 15,21 0-15,-21 21 0,21-21 16,-22 1-16,22-1 0,0 0 0,0 0 15,0 0-15,0 0 16,0 1-16,22-22 0,-1 21 0,0-21 16,0 0-16,0 0 0,0 0 15,1 0-15,-1 0 0,0 0 16,0 0-16,0 0 0,0 0 0,1 0 16,-1 0-16,0-21 15,0-1-15,-21 1 16,21 21-16,0-21 0</inkml:trace>
  <inkml:trace contextRef="#ctx0" brushRef="#br1" timeOffset="-94968.39">19537 11091 0,'-21'0'16,"42"0"-16,-64-21 0,22 21 16,0 0-16,21-21 0,-21 21 0,0 0 15,0 0-15,-1 0 0,1 0 16,0 0-16,0 0 15,0 0-15,0 0 0,-1 0 16,1 0-16,0 0 0,0 0 16,0 21-16,0-21 0,-1 21 0,1 1 15,0-1-15,0 0 0,0 0 0,21 0 16,-21 0-16,-1 1 16,1-1-16,21 21 0,0-21 0,0 0 0,-21 22 15,21-22-15,-21 0 16,21 21-16,0-20 0,-21-1 0,21 0 15,0 0-15,0 0 0,0 0 0,0 1 16,0-1-16,0 0 0,0 0 16,0 0-16,0 0 0,21 1 0,0-1 15,0 0-15,0 0 16,-21 0-16,22-21 0,-1 21 0,0-21 16,0 22-16,0-22 0,0 0 0,1 21 15,-1-21-15,0 0 0,0 0 16,0 0-16,0 0 0,1 0 15,-1 0-15,0 0 0,0 0 0,0 0 16,0 0-16,1 0 0,-1 0 16,0 0-16,-21-21 0,21 21 0,0 0 15,0-22-15,1 22 0,-1-21 16,0 0-16,0 21 0,-21-21 0,21 21 16,0-21-16,1 21 0,-22-21 0,21-1 15,-21 1-15,21 21 16,-21-21-16,0 0 0,0 0 0,21 0 15,-21-1-15,0 1 16,21 0-16,-21 0 0,0 0 16,0 0-16,0-1 0,0 1 15,0 0-15,0 0 16,0 0-16,0 0 0,0-1 0,0 1 16,0 0-16,0 0 0,-21 0 15,0 0-15,0-1 0,21 1 16,-21 0-16,-1 0 0,22 0 0,-21 0 15,0 21-15,21-22 0,-21 1 16,0 21-16,0 0 0,-1-21 16,1 21-16,0 0 0,0-21 15,0 21-15,0 0 0,-1 0 16,1 0-16,0 0 31,0 0-31,0 0 16,0 0-1,-1 0 1,1 0-16,0 0 0</inkml:trace>
  <inkml:trace contextRef="#ctx0" brushRef="#br1" timeOffset="-83745.21">7726 7811 0,'21'0'0,"-21"-22"31,0 44 63,0-1-94,0 0 0,0 0 15,0 0-15,0 0 16,0 1-16,0-1 0,0 0 15,0 0-15,0 0 0,0 0 16,0 1-16,0-1 16,0 0-16,0 0 15,0 0-15,0 0 16,0 1 0,0-1-1</inkml:trace>
  <inkml:trace contextRef="#ctx0" brushRef="#br1" timeOffset="-83272.48">7810 8488 0,'0'0'0,"0"21"16,0 0-1,0 0-15,-21 1 16,21-1 0,0 0-16,0 0 15,0 0-15,0 0 16,0 1-1,0-1-15,0 0 0,0 0 16,0 0 0,0 0-1,0 1 1</inkml:trace>
  <inkml:trace contextRef="#ctx0" brushRef="#br1" timeOffset="-82863.71">7810 9081 0,'0'21'16,"0"0"0,0 0 15,0 0-16,0 0 1,0 1 0,0-1-16,0 0 15,0 0-15,0 0 16,0 0-16,-21-21 16,21 22-16,0-1 15,0 0 1</inkml:trace>
  <inkml:trace contextRef="#ctx0" brushRef="#br1" timeOffset="-82504.92">7789 9631 0,'0'21'0,"0"0"15,0 0 1,0 1-1,0-1 1,0 0-16,0 0 16,0 0-16,0 0 15,0 1 1,0-1 0</inkml:trace>
  <inkml:trace contextRef="#ctx0" brushRef="#br1" timeOffset="-82152.12">7789 10202 0,'0'22'16,"0"-1"-16,0 0 31,0 0-15,0 0-1,0 0 1,0 1 0,0-1-16,0 0 15,0 0-15,0 0 16,0 0 0</inkml:trace>
  <inkml:trace contextRef="#ctx0" brushRef="#br1" timeOffset="-81852.38">7832 10795 0,'0'21'0,"0"0"16,0 1-16,0-1 15,0 0 1,0 0 15</inkml:trace>
  <inkml:trace contextRef="#ctx0" brushRef="#br1" timeOffset="-81256.67">7874 11218 0,'0'0'0</inkml:trace>
  <inkml:trace contextRef="#ctx0" brushRef="#br1" timeOffset="-81116.75">7895 11430 0,'0'42'31,"-21"-211"-31,42 360 0,-21-255 0,0 149 0,0-64 0,0 0 16,0 0 0,0 0-16,0 1 31</inkml:trace>
  <inkml:trace contextRef="#ctx0" brushRef="#br1" timeOffset="-77656.56">8318 11811 0,'-21'0'15,"42"0"48,1 0-63,-1 0 16,0 0-16,0 0 15,0 0-15,0 0 0,1 0 0,-1 0 16,21 0-16,-21 0 0,0 0 15,1 0-15,-1 0 0,0 0 16,0 0 0,0 0-1,0 0 1,1 0 0,-1 0-16</inkml:trace>
  <inkml:trace contextRef="#ctx0" brushRef="#br1" timeOffset="-77352.64">9038 11769 0,'0'21'15,"21"-21"16,0 0-15,1 0-16,-1 0 16,0 0-16,0 0 0,0 0 0,0 0 15,1 21-15,-1-21 0,0 0 16,0 0-16,0 0 16,0 0-16,1 0 15,-22 21-15,21-21 16,0 0-1,0 0 1,0 0-16</inkml:trace>
  <inkml:trace contextRef="#ctx0" brushRef="#br1" timeOffset="-77028.82">9737 11726 0,'0'0'16,"-22"0"-16,22 22 47,22-22-47,-1 0 0,0 0 15,0 0 1,0 0-16,0 0 16,1 0-1,-22-22 17,0 1-32</inkml:trace>
  <inkml:trace contextRef="#ctx0" brushRef="#br1" timeOffset="-76469.09">9694 11472 0,'0'0'0,"-21"0"0,0 0 15,0 0-15,21 22 31,0-1-15,0 0-16,21-21 0,-21 21 16,21-21-16,0 21 0,0-21 15,1 21-15,-1-21 0,0 22 0,0-22 16,0 21-16,0-21 0,1 21 16,-1-21-16,0 21 0,0-21 15,0 0-15,0 21 16,1-21-16,-22 21 15,0 1 17,-22-1-17,1-21 1,0 21-16,0-21 0,21 21 0,-21-21 16,0 21-16,-22 0 0,22-21 15,0 22-15,-21-1 0,20 0 16,1 0-16,-21 0 0,21 0 0,-22 1 15,22 20-15,0-21 0,-21 0 16,21 0-16,-1 1 0,1-1 0,0 0 16,0 0-16,0-21 0,21 21 0,0 0 15,-21-21-15,21 22 0,-22-22 16,1 21-16,21-42 78</inkml:trace>
  <inkml:trace contextRef="#ctx0" brushRef="#br1" timeOffset="-75168.74">12827 7705 0,'0'0'0,"21"0"0,-21-21 16,0 42 46,0 0-62,0 0 0,-21 0 16,21 0-16,0 22 0,-21-22 15,21 0-15,0 0 0,0 0 0,-21 22 16,21-22-16,0 0 0,0 0 16,-22 0-16,22 1 0,0-1 0,0 0 15,0 0-15,0 0 16,0 0-16,0 1 16</inkml:trace>
  <inkml:trace contextRef="#ctx0" brushRef="#br1" timeOffset="-74876.91">12742 8509 0,'0'0'0,"0"21"0,0 0 15,0 1 1,-21-1-16,21 0 15,-21-21 1,21 21-16,0 0 16,0 0-16,0 1 15,0-1 1,0 0-16,0 0 16,0 0-16,-21-21 15,21 21-15,0 1 16</inkml:trace>
  <inkml:trace contextRef="#ctx0" brushRef="#br1" timeOffset="-74560.39">12679 9123 0,'0'0'0,"0"21"16,0 0 0,-21-21-1,21 21-15,0 1 32,0-1-17,0 0 1,0 0-1,0 0 1,0 0-16,0 1 16,0-1-1,0 0-15,-22-21 0</inkml:trace>
  <inkml:trace contextRef="#ctx0" brushRef="#br1" timeOffset="-74284.93">12615 9610 0,'0'21'16,"0"0"0,0 0 15,0 0-16,0 1-15,0-1 32,0 0-32,0 0 0,0 0 15,0 0-15,0 1 16,0-1-16,0 0 16,0 0-16</inkml:trace>
  <inkml:trace contextRef="#ctx0" brushRef="#br1" timeOffset="-74028.98">12573 10033 0,'0'21'0,"0"0"31,0 1-15,0-1-1,0 0 1,0 0 0,0 0-1,0 0 17</inkml:trace>
  <inkml:trace contextRef="#ctx0" brushRef="#br1" timeOffset="-73217.19">12234 10266 0,'0'-21'15,"-21"21"1,42 0 31,0 0-31,1 21-16,-1-21 15,-21 21-15,21-21 0,-21 21 0,21-21 16,-21 21-16,0 1 0,21-22 0,0 21 15,-21 0-15,0 0 16,22-21-16,-22 21 0,0 0 16,21-21-16,-21 22 15,0-1 1,21-21 31,0 0-16,-21 21 0,21-21-15,-21 21-16,0 0 62,0 0-30,0 1-32,21-22 15,1 0 79</inkml:trace>
  <inkml:trace contextRef="#ctx0" brushRef="#br1" timeOffset="-72759.06">12954 10202 0,'21'0'15,"-42"0"32,0 22-31,0-22-16,21 21 0,-22 0 15,1 0-15,0 0 0,0 0 16,0 1-16,0-1 0,-1 0 0,1 0 16,0 0-16,21 0 0,-21 1 15,0-1-15,0 0 0,21 0 0,-22 0 16,22 0-16,-21-21 0,21 22 15,0-1-15,-21 0 16,21 0 0,-21-21-16,21 21 15,0-42 32,0 0-47,0 0 16</inkml:trace>
  <inkml:trace contextRef="#ctx0" brushRef="#br1" timeOffset="-71879.05">21463 7345 0,'0'-21'16,"0"42"31,0 0-32,0 0-15,0 0 16,0 1-16,0-1 0,0 21 16,-21-21-16,21 0 0,-21 1 0,21-1 15,0 0-15,-22-21 0,22 21 16,0 0-16,0 0 0,0 1 0,0-1 16,0 0-1,0 0-15,0 0 16</inkml:trace>
  <inkml:trace contextRef="#ctx0" brushRef="#br1" timeOffset="-71540.25">21378 8213 0,'-21'0'0,"21"21"15,0 0 1,-21 0 0,21 0-1,-21 1-15,21-1 16,0 0-16,0 0 15,0 0-15,0 0 16,0 1-16,0-1 16,0 0-1,0 0-15,0 0 16,0 0 0</inkml:trace>
  <inkml:trace contextRef="#ctx0" brushRef="#br1" timeOffset="-71168.46">21357 8890 0,'0'0'0,"0"21"0,0 0 31,0 1-31,-21-22 0,21 21 16,0 0-1,0 0-15,0 0 16,0 0-16,0 1 0,0-1 16,-21-21-16,21 21 0,0 0 0,0 0 15,0 0-15,0 1 16,0-1-16,0 0 0,0 0 15,0 0-15,0 0 0,0 1 16,0-1 0,0 0-16,0 0 0,0 0 15,0 0-15,0 1 16</inkml:trace>
  <inkml:trace contextRef="#ctx0" brushRef="#br1" timeOffset="-70879.63">21294 9694 0,'0'0'0,"0"22"16,0-1-16,0 0 16,0 0-1,0 0 1,-22 0-16,22 1 15,0-1-15,0 0 16,0 0-16,0 0 16,0 0-16,0 1 15,0-1-15,0 0 0,0 0 16,0 0-16,0 0 16,0 1-1,0-1-15</inkml:trace>
  <inkml:trace contextRef="#ctx0" brushRef="#br1" timeOffset="-70662.6">21272 10287 0,'0'21'16,"0"0"-1,0 1 1,0-1-1,0 0-15,0 0 16,-21 0 0,21 0-16,0 1 15,0-1 1,0 0-16,0 0 16</inkml:trace>
  <inkml:trace contextRef="#ctx0" brushRef="#br1" timeOffset="-70388.76">21272 10795 0,'0'0'0,"0"21"16,0 0-16,0 1 0,-21-1 16,21 0-16,0 0 0,0 0 15,0 0-15,0 1 16,-21-22-16,21 21 0,0 0 15,0 0-15,0 0 16,-21-21-16,21 21 0,0 1 16,0-1-16,0 0 15,0 0-15,0 0 16,0 0 0,0 1-16,0-1 15</inkml:trace>
  <inkml:trace contextRef="#ctx0" brushRef="#br1" timeOffset="-70159.89">21188 11388 0,'0'0'0,"0"21"0,0 0 16,-21 0-16,21 0 15,0 1 1,-22-22-16,22 21 15,-21-21-15,21 21 16,0 0 0,0 0 15</inkml:trace>
  <inkml:trace contextRef="#ctx0" brushRef="#br1" timeOffset="-69936.02">21124 11663 0,'-21'21'15,"0"-21"17,0 0 14,0 21-30,-1-21-16,1 0 16,0 0-16,0 0 0,0 21 0,0-21 15,-1 0-15,1 0 0,0 0 0</inkml:trace>
  <inkml:trace contextRef="#ctx0" brushRef="#br1" timeOffset="-69775.11">20743 11748 0,'0'0'0,"-21"0"0,0 0 0,0 0 31,0 0-31,-1 0 16,1 0-1,0 0 1</inkml:trace>
  <inkml:trace contextRef="#ctx0" brushRef="#br1" timeOffset="-69588.22">20532 11748 0,'0'0'16,"-22"0"-16,1 0 0,0 0 16,0 0-1,0 0-15,0 0 16</inkml:trace>
  <inkml:trace contextRef="#ctx0" brushRef="#br1" timeOffset="-69400.51">20256 11769 0,'0'0'0,"-21"0"0,0 0 0,0 0 16,0 0 0</inkml:trace>
  <inkml:trace contextRef="#ctx0" brushRef="#br1" timeOffset="-68736.86">20510 11472 0,'0'0'0,"-21"22"78,0-1-78,21 0 0,-21-21 15,21 21-15,-21 0 0,0-21 0,-1 21 16,1 1-16,0-1 16,0 0-16,0-21 0,0 21 0,-1-21 15,1 21-15,0-21 0,0 0 0,0 0 16,0 0-16,21 21 0,-22-21 16,1 0-16,0 0 15,21 22 32,0-1-31,21-21-16,0 21 15,1-21-15,-22 21 0,21-21 16,0 21-16,0 0 0,0-21 16,-21 22-16,21-22 0,1 0 15,-1 21-15,0 0 0,0-21 16,0 0-16,-21 21 0,21-21 15,1 0 1,-22 21 0,21-21-1,-21 21-15,0 1 16,0-1 15</inkml:trace>
  <inkml:trace contextRef="#ctx0" brushRef="#br0" timeOffset="-54760.06">2730 14669 0,'0'-22'31,"0"1"-31,0 0 16,0 0 0,0 0-1,0 0 1,0-1-16,0 1 16,0 0-16,0 0 15,0 0 1,-21 21-16,0 0 31,0 0-15,21 21-16,-21-21 0,21 21 15,0 0-15,-21-21 0,21 21 16,-22 1-16,1-1 0,21 0 0,0 0 16,0 0-16,-21 0 15,21 1-15,-21-1 0,21 0 0,-21 0 16,21 0-16,0 0 0,0 22 15,0-22-15,0 0 0,0 0 16,0 0-16,0 1 0,0-1 0,0 21 16,0-21-16,0 0 0,0 22 15,0-22-15,0 21 0,0 1 0,0-1 16,0 0-16,0 1 0,0-1 16,0 0-16,0-21 0,0 22 15,0-1-15,0 0 0,0 1 0,0-1 16,0-21-16,0 22 0,0-1 15,0-21-15,0 21 0,0 1 16,0-22-16,0 21 0,0 1 0,0-1 16,0-21-16,0 21 0,0 1 15,0-22-15,0 21 0,0 1 0,0-22 16,0 21-16,0 0 0,0-20 16,0 20-16,0-21 0,0 21 15,0-20-15,0-1 0,0 21 0,0-21 16,0 0-16,0 1 0,0-1 15,0 0-15,0 0 0,0 0 16,0 0 0,0-42 15,0 0-15,0-21-16,0 21 15,0-22-15,0 1 0,0 0 0,21-22 16</inkml:trace>
  <inkml:trace contextRef="#ctx0" brushRef="#br0" timeOffset="-50748.46">15282 14605 0,'0'0'0,"0"-21"16,0 0-16,0 0 16,0-1-1,0 1-15,0 0 16,0 0-16,0 42 47,0 0-32,0 0-15,0 22 0,0-22 16,0 21-16,0 1 0,0-1 16,0 0-16,0 1 0,0-1 0,0 21 15,0-20-15,0 20 0,0 1 16,0-1-16,0 1 0,0-1 0,0 1 16,0-1-16,0 1 0,0-22 15,0 22-15,0-1 0,0-21 0,0 1 16,0 20-16,0-20 0,-21-1 0,0 21 15,21-20-15,-21-1 16,21 0-16,-21-20 0,21 20 0,0 0 0,0-21 16,0 1-16,0-1 0,0 0 15,0 0-15,0 0 0,0 0 16,0-42 15,0 0-31,0 0 0,0 0 16,21 0-16,-21-22 0,21 22 0</inkml:trace>
  <inkml:trace contextRef="#ctx0" brushRef="#br0" timeOffset="-48116.73">15325 14647 0,'-22'-21'15,"22"0"-15,0 0 16,22 21 15,-1 0-31,0 0 16,0 0-16,0 0 15,0 0-15,1 0 0,-1 0 16,0 0-16,0-21 0,0 21 16,0 0-16,1 0 0,20 0 0,-21 0 15,0 0-15,0 0 0,1 0 16,20 0-16,-21 0 0,0 0 0,22 0 15,-22 0-15,21 0 0,-21 0 16,22 0-16,-1 0 0,0 0 16,1 0-16,-1 0 0,0 0 0,22 0 15,-22 0-15,0 0 0,1 0 16,-1 0-16,0 0 0,1 0 0,-1 0 16,0 0-16,-20 0 0,20 0 15,-21 0-15,21 0 0,1 0 0,-22 0 16,21 0-16,1 0 0,20 0 0,1 0 15,-1-21-15,1 21 0,-1-22 16,22 22-16,-1-21 0,1 21 0,0 0 16,-1-21-16,1 0 0,0 21 15,-1-21-15,1 21 0,21 0 16,-21-21-16,20 21 0,-20-22 0,21 22 16,0 0-16,-22-21 0,1 21 15,21-21-15,-21 0 0,20 21 0,1 0 16,-21-21-16,21 21 0,0 0 15,-1-21-15,-20 21 0,21 0 0,-21-22 16,-1 22-16,1 0 0,21 0 0,-22 0 16,1-21-16,0 21 0,-1 0 15,1 0-15,0 0 0,-22 0 0,22 0 16,-22 0-16,1-21 0,21 21 16,-22 0-16,-21 0 0,22 0 0,-1 0 15,1 0-15,-1 0 0,1 0 16,-22-21-16,22 21 0,-1 0 15,1 0-15,-22 0 0,22 0 0,-22 0 16,21 0-16,-20 0 0,-1 0 16,22 0-16,-22 0 0,0 0 0,1 0 15,-1 0-15,0 0 0,22 0 16,-22 0-16,0 0 0,22 0 0,-22 0 16,1 0-16,20 0 0,-21 0 0,22 0 15,-22 0-15,1 0 0,-1 0 16,0 0-16,1 0 0,-1 0 0,0 0 15,-21 0-15,22 0 0,-22 0 16,0 0-16,0 0 0,0 0 16,22 0-16,-22 0 0,0 0 0,0 0 15,0 0-15,1 0 16,-1 0-16,0 0 16,0 0-16,0 0 0,0 0 15,1 0-15,-1 0 16,0 0-16,0 0 0,0 0 15,0 0-15,1 0 16,-22 21-16,21-21 0,-21 21 16,21 0-1,-21 1-15,0-1 16,0 0 0,0 0-16,0 0 15,0 0-15,0 1 0,0-1 0,0 0 16,0 0-16,0 21 0,0-20 15,-21-1-15,0 0 0,21 21 0,0-21 16,-22 1-16,1 20 0,21-21 0,-21 21 16,21-20-16,-21 20 0,21-21 15,-21 21-15,0-20 0,21 20 0,0-21 16,-22 21-16,22 1 0,-21-1 0,0 0 16,21 1-16,0-22 0,0 21 15,-21 1-15,21-1 0,-21 0 16,21 1-16,-21-22 0,21 21 15,0 0-15,0-20 0,-22 20 0,22-21 16,-21 21-16,21-20 0,0-1 0,-21 0 16,21 21-16,-21-21 0,21 1 15,-21-1-15,21 0 0,0 0 0,0 0 16,0 0-16,-21-21 0,21 22 0,0-1 16,-22 0-16,22 0 15,0 0-15,-21-21 0,0 21 16,21 1-1,-21-22-15,0 0 16,0 0 0,-1 0-1,1 0-15,0 0 0,0 0 16,0 0-16,0 0 0,-1 0 16,1 0-16,0 0 0,0 0 15,-21 0-15,20 0 0,1 0 0,0 0 16,-21 0-16,21 0 0,-1-22 0,-20 22 15,21 0-15,-21 0 0,-1 0 16,1 0-16,0 0 0,-1 0 0,1 0 16,-22 0-16,22 0 0,-21 0 15,-1 0-15,22-21 0,-22 21 0,1 0 16,-22 0-16,22 0 0,-1 0 16,1 0-16,-22 0 0,21 0 15,1 0-15,-22 0 0,22 0 0,-1 0 16,1 0-16,-22 0 0,22 0 0,-22 0 15,21 0-15,-20 0 0,20 0 16,-20 0-16,20 0 0,-21 0 0,22 0 16,-1 0-16,-20 0 0,20 0 15,1 0-15,-1 21 0,1-21 0,-1 0 16,1 0-16,-1 0 0,1 0 0,-1 0 16,1 0-16,-22 0 0,22 0 15,-1 0-15,1 0 0,-1 0 0,1 22 16,20-22-16,-20 0 0,-1 0 15,22 0-15,-22 0 0,1 0 16,21 0-16,-22 0 0,22 0 0,-22 0 16,1 0-16,20 0 0,-20 0 0,21 0 15,-22 0-15,1 21 0,20-21 16,1 0-16,-22 0 0,22 0 0,-21 0 16,20 0-16,1 0 0,0 0 15,-22 0-15,22 21 0,-1-21 0,1 0 16,0 0-16,-1 0 0,1 0 0,-21 0 15,20 0-15,1 21 0,0-21 16,-1 0-16,1 0 0,21 0 0,-22 0 16,1 0-16,0 0 0,21 0 15,-22 0-15,22 0 0,0 0 16,-21 0-16,20 0 0,1 0 0,0 0 16,0 0-16,0 0 0,0 0 15,-1 0-15,1 0 0,0 0 0,-21 0 16,21 0-16,-1 0 0,1 0 0,0 0 15,0 21-15,0-21 16,0 0-16,-1 0 0,-20 0 0,21 0 16,0 0-16,0 21 0,-22-21 15,22 0-15,0 0 0,-21 0 0,20 0 16,1 22-16,0-22 0,0 0 16,0 0-16,-22 0 0,22 0 15,0 21-15,0-21 0,0 0 0,-22 0 16,22 0-16,0 0 0,0 0 0,0 0 15,0 0-15,-22 0 0,22 0 16,0 0-16,0 0 0,0 0 16,-1 0-16,1 0 15,0 0 1,21 21-16,-21-21 16,0 0-1,0 0-15,-1 0 16,1 0-1,0 21 1,0-21-16,0 0 0,0 0 16,-1 0-1,1 0-15,0 0 16,0 0-16,0 0 16,0 0-16,-1 0 0,1 0 15,0 0-15,0 0 0,0 0 16,0 0-16,-1 0 0,1 0 15,0 0-15,0 0 16,0 0 0,0 0 93,-1 0-93,1 0-1,21-21 48,0 0-48,0 0-15</inkml:trace>
  <inkml:trace contextRef="#ctx0" brushRef="#br0" timeOffset="-34024.12">2667 14520 0,'-21'0'0,"21"22"15,0-1 1,-21-21-16,21 21 16,0 0-1,21-21 32,0 0-47,0 0 16,0 0-16,0 0 15,1 0-15,-1 0 16,0 0-16,0 0 0,0 0 16,0 0-16,1 0 0,-1 0 0,0 0 15,21 0-15,-21 0 0,1 0 16,-1 0-16,0 0 0,0 0 15,0 0-15,0 0 0,1 0 16,20 0-16,-21 0 0,21 0 0,1 0 16,-22 0-16,21 0 0,1 0 15,20 0-15,-21 0 0,1 0 0,20 0 16,-20-21-16,20 21 0,-21 0 16,22 0-16,-22 0 0,1 0 0,20 0 15,-21 0-15,1 0 0,-1 0 16,22 0-16,-22 0 0,21 0 0,1 0 15,-1 0-15,1 0 0,-1 0 16,22 0-16,-21 0 0,-1-21 16,22 21-16,-22 0 0,1 0 0,20 0 15,-20 0-15,-1 0 0,22 0 16,-21-21-16,20 21 0,1 0 0,0 0 16,-1 0-16,22 0 0,-21-22 15,-1 22-15,1 0 0,0 0 0,-22-21 16,22 21-16,0 0 0,-1 0 15,22 0-15,-21 0 0,-1-21 0,1 21 16,0 0-16,-1 0 0,1 0 16,0 0-16,-22 0 0,22 0 0,-22 0 15,22-21-15,0 21 0,-22 0 16,22 0-16,0 0 0,-22 0 0,22 0 16,-1 0-16,-20-21 0,21 21 15,-22 0-15,1 0 0,20 0 16,-20 0-16,-1 0 0,22 0 0,0 0 15,-22 0-15,22 0 0,-22 0 16,22 0-16,0 0 0,-1 0 0,-20 0 16,20 0-16,-20 0 0,-1 0 0,22 0 15,-21 0-15,20-21 0,1 21 16,-22 0-16,22 0 0,0 0 0,-1 0 16,-20 0-16,21 0 15,-22 0-15,22 0 0,-22 0 0,1 0 16,-1 0-16,1 0 0,20 0 15,-20-22-15,-1 22 0,1 0 0,-1 0 16,1 0-16,21 0 0,-22 0 0,-21 0 16,22 0-16,-1 0 0,1 0 15,-22 0-15,22 0 0,-22 0 0,22 0 16,-22 0-16,0-21 0,22 21 16,-22 0-16,0 0 0,1 0 0,-1 0 15,0 0-15,1 0 0,-22 0 16,21 0-16,-21 0 0,1 0 0,20 0 15,-21 0 1,0 0-16,0 0 16,-21 21 62,0 1-78,0-1 15,0 0-15,0 0 16,-21 0-16,21 0 0,0 1 16,-21-1-16,21 0 15,0 0-15,-21 0 0,21 0 0,0 1 16,0 20-16,-21-21 0,21 0 16,-21 22-16,21-22 0,0 0 0,0 21 15,0-21-15,-22 22 0,22-22 0,-21 21 16,21-21-16,0 22 0,0-22 15,-21 21-15,21 1 0,-21-1 0,21-21 16,0 21-16,0 1 0,-21-22 16,21 21-16,-21-21 0,-1 22 0,22-1 15,0-21-15,0 22 0,-21-22 0,0 21 16,21-21-16,-21 0 0,21 22 16,0-22-16,0 21 0,-21-21 15,21 22-15,-21-22 0,21 21 0,0 1 16,0-22-16,0 21 0,0-21 15,-22 22-15,22-22 0,0 21 0,0-21 16,-21 22-16,21-22 0,0 0 16,0 21-16,0-21 0,0 1 0,0-1 15,-21 0-15,21 0 16,-21 0-16,21 0 0,0 1 31,-21-22-15,0 0-1,-1 0-15,22-22 16,-21 22-16,0 0 16,0-21-16,0 21 0,0 0 15,-1 0-15,1-21 0,0 21 16,0 0-16,0 0 0,0-21 0,-1 0 16,1 21-16,-21 0 0,21 0 15,0-21-15,-22 21 0,22 0 0,0 0 16,-21-22-16,-1 22 0,1 0 0,0 0 15,-1 0-15,1-21 0,0 21 16,-22 0-16,22 0 0,-22 0 0,22 0 16,-22 0-16,22 0 0,-21-21 15,20 21-15,-20 0 0,-1 0 0,22 0 16,-22 0-16,1 0 0,-1 0 16,1 0-16,-22-21 0,22 21 15,-1 0-15,1 0 0,-1 0 0,1 0 16,-1 0-16,1 0 0,-1 0 15,1 0-15,-1 0 0,1 0 0,-22 0 16,22-21-16,-1 21 0,-21 0 0,22 0 16,-1 0-16,-20 0 0,20 0 15,1 0-15,-1 0 0,1 0 0,-1 0 16,1 0-16,20 0 16,-20 0-16,-1 0 0,1 0 0,-1-21 0,1 21 15,21 0-15,-22 0 0,1 0 16,-1 0-16,1 0 0,-1 0 15,22 0-15,-22 0 0,1 0 0,20 0 16,1-22-16,-21 22 0,20 0 16,-20 0-16,20 0 0,1 0 0,-21 0 15,20 0-15,1 0 0,-22 0 16,22 0-16,-21 0 0,20-21 0,-20 21 16,20 0-16,-20 0 0,21 0 0,-22 0 15,22 0-15,-1 0 0,1 0 16,-21 0-16,20 0 0,1 0 15,-22 0-15,22 0 0,0 0 0,-22 0 16,22 0-16,-22 0 0,22 0 16,-21 0-16,-1 0 0,22 0 15,-22 0-15,1 0 0,20 0 0,-20 0 16,21 0-16,-1 21 0,-20-21 0,20 0 16,1 0-16,0 0 0,-1 0 15,1 22-15,0-22 0,-1 0 0,1 0 16,0 0-16,-1 0 0,1 21 15,0-21-15,-1 0 0,1 0 0,0 0 16,-1 21-16,1-21 0,0 0 16,-1 0-16,1 0 0,21 21 15,-21-21-15,-1 0 0,1 0 0,21 0 16,-22 0-16,22 0 0,0 21 16,-21-21-16,21 0 0,-1 0 15,-20 0-15,21 0 0,0 0 0,0 0 16,-1 0-16,1 0 0,0 0 0,-21 21 15,21-21-15,-1 0 0,1 0 16,0 0-16,0 0 0,0 22 0,0-22 16,-1 0-16,1 0 15,0 0-15,0 0 0,0 0 0,0 21 16,-1-21-16,1 0 16,0 0-16,0 0 0,0 0 0,0 0 15,-1 0-15,1 0 16,0 0-16,0 0 0,21 21 0,-21-21 15,0 0-15,-1 0 0,1 0 16,0 0-16,0 0 0,0 0 0,0 0 16,-1 21-16,1-21 0,0 0 15,0 0-15,0 0 16,0 0-16,-1 0 0,1 0 16,21 21-16,-21-21 0,0 0 15,0 0-15,0 0 0,-1 0 16,1 21-16,0-21 0,0 0 15,0 0-15,0 0 0,-1 22 0,1-22 16,0 0 0,0 0-16,0 0 31,21 21-31,-21-21 0,-1 0 16,1 0-1,0 0 1,0 0-1,0 0-15,0 0 16,-1 0 0,1 0-16,0 0 15,0 0-15,0 21 16,0-21 109,-1 0-125,-20 0 16,21-21-16,-21 0 0,-1 21 15,22-43-15</inkml:trace>
  <inkml:trace contextRef="#ctx0" brushRef="#br1" timeOffset="-28528.68">3768 15092 0,'0'0'0,"21"0"0,-21-21 0,21 21 16,-21-21-16,21-1 15,-21 1 1,0 0 0,-21 21-1,0 0 1,0 0-16,-1-21 0,1 21 15,0 0-15,-21 0 0,-1 0 0,22 0 16,-21 21-16,0 0 0,-1 0 16,22 1-16,-21-1 0,21 21 15,-22 0-15,22 1 0,0-1 16,0 0-16,0 22 0,21-22 16,0 1-16,0-1 0,0 0 0,0 1 15,0-1-15,0-21 0,0 21 16,21-20-16,0-1 0,0 0 15,21 0-15,-20 0 0,20-21 0,0 21 16,1-21-16,-1 0 0,0 0 16,1 0-16,-22 0 0,21 0 0,0 0 15,-20 0-15,20 0 0,-21-21 16,0 0-16,0 21 0,1-21 0,-1 0 16,0-22-16,0 22 15</inkml:trace>
  <inkml:trace contextRef="#ctx0" brushRef="#br1" timeOffset="-27316.76">4191 14986 0,'0'-21'16,"0"42"-16,-21-42 0,21 0 0,-21 0 15,21 42 1,0 0-16,0 0 15,0 0-15,0 0 16,0 22-16,0-1 0,0 0 0,0 1 16,0 20-16,0-20 0,-22-1 15,22 21-15,0-20 0,-21-1 16,21 0-16,0 1 0,0-22 0,0 21 16,0-21-16,0 1 0,-21-1 15,21 0-15,0-42 31,0 0-31,0-1 16,0 1-16,0-21 16,0 21-16,0 0 0,21-22 0,-21 22 15,21-21-15,1 21 16,-1-1-16,-21 1 0,21 0 0,0 0 16,0 21-16,0 0 0,1 21 15,-1 0-15,-21 0 16,0 22-16,0-22 0,0 0 15,0 21-15,0-20 0,0-1 16,0 0-16,21 21 0,-21-21 0,21 1 16,0-1-16,0 0 15,1-21-15,-1 0 0,0 0 16,0 0-16,21 0 0,-20-21 16,-1 21-16,0-21 0,0-1 0,0 1 15,0-21-15,1 21 16,-1 0-16,-21-22 0,0 22 0,0-21 15,0 21-15,0-1 0,0 1 16,-21 21 0,-1 0-1,1 0-15,0 21 0,21 1 16,0-1 0,21-21-1,0 0-15,1 0 16,-1 0-16,0 0 0,0 0 0,0 0 15,0 0-15,1 0 16,-22 21-16,21-21 16,-21 21-16,0 0 0,0 0 15,0 1-15,0-1 16,21 0-16,-21 0 16,0 0-16,21 0 0,0 1 15,0-1-15,1 0 16,-1-21-16,0 0 0,0 0 15,0 0-15,0 0 0,1 0 16,-1 0-16,0 0 0,0-21 16,-21 0-16,21-1 0,-21 1 15,21 0-15,-21 0 0,0 0 0,0 0 16,0-22-16,0 22 16,0-21-16,0 21 0,0-1 0,0 1 15,0 0-15,0 0 16,0 42-1,0 0 1,0 0-16,0 1 0,0 20 0,0-21 16,0 0-16,0 22 0,0-22 15,0 0-15,0 0 0,0 0 0,0 0 16,0 1-16,0-1 0,22 0 16,-1-21-16,0 21 0,0-21 15,0 0-15,0 0 0,1 0 16,-1 0-16,0-21 0,0 0 15,0 21-15,0-21 0,1-1 16,-1 1-16,-21 0 0,0 0 0,0 0 16,0 0-16,0-22 0,0 22 15,0 0-15,-21-21 0,-22 20 0,22 1 16,0 0-16,0 0 0,0 0 16,-1 21-16,-20 0 0,21 0 0,0 0 15,21 21-15,-21 0 0,-1 0 16,22 0-16,-21 1 0,21-1 0,0 0 15,0 0-15,0 0 0,0 0 16,0 1-16,0-1 0,21-21 16,1 0-16,-1 0 15,0 0-15</inkml:trace>
  <inkml:trace contextRef="#ctx0" brushRef="#br1" timeOffset="-26596.45">5821 15409 0,'0'-21'16,"-21"21"15,21 21-31,-22-21 16,22 22-16,0-1 0,0 0 0,0 0 15,0 0-15,0 0 0,0 1 16,0-1-16,0 21 0,0-21 0,-21 0 15,21 1-15,0-1 0,0 0 16,0 0-16,0 0 0,0 0 16,-21-21-1,21-21 1,0 0 0,0 0-16,-21 21 0,21-42 0,0 20 15,0 1-15,0 0 0,0-21 16,0 21-16,0-22 0,21 22 15,0-21-15,0 21 0,1-1 16,-1 1-16,0 0 0,0 0 0,0 0 16,0 21-16,1 0 0,-1 0 15,0 0-15,0 21 0,0 0 0,0 0 16,-21 0-16,0 22 0,22-22 0,-22 21 16,0-21-16,0 22 0,0-22 15,0 0-15,0 21 0,0-20 0,0-1 16,0 0-16,0 0 0,0 0 15,0-42 32,0 0-47,0 0 0,0 0 0,0-1 16,21 1-16,-21-21 0,21 0 16,0 20-16,0-20 0,0 21 0,1-21 15,-1 20-15,0 1 0,0 0 16,0 0-16,22 0 0,-22 21 0,0 0 15,0 0-15,0 0 0,0 21 16,1 0-16,-1 0 0,-21 0 0,21 1 16,-21 20-16,0-21 0,0 0 15,0 22-15,0-22 0,0 0 0,0 0 16,0 0-16,0 0 16,-21 1-16,21-1 0,-21 0 0,21 0 15,0-42 16,0 0-31,21 0 16,0-1-16</inkml:trace>
  <inkml:trace contextRef="#ctx0" brushRef="#br1" timeOffset="-26207.67">6689 15600 0,'0'21'16,"0"0"-1,21-21-15,0 0 0,0 0 16,0 0-16,0 0 0,1-21 16,-22 0-16,42 21 0,-21-21 0,0 0 15,-21-1-15,21 22 0,1-21 16,-1-21-16,-21 21 0,0 0 0,0-1 16,0 1-16,0-21 0,0 21 15,0 0-15,-21 21 16,-1 0-16,1 0 0,-21 21 15,21 0-15,0 0 0,-1 0 16,-20 0-16,21 22 0,0-1 0,21-21 16,-21 22-16,21-1 0,0-21 15,0 21-15,0-20 0,0 20 0,0-21 16,0 0-16,21 0 0,-21 1 16,21-22-16,0 21 0,21-21 0,-20 0 15,-1 0-15,21 0 0,-21 0 16,0 0-16,22 0 0,-22-21 0,0 21 15,0-22-15,0 22 0,1-21 0,-22 0 16,21 0-16,-21 0 16,21 0-16</inkml:trace>
  <inkml:trace contextRef="#ctx0" brushRef="#br1" timeOffset="-25644.1">7514 15050 0,'0'0'0,"0"-43"15,0 22-15,0 0 16,0 0-16,0 0 16,0-1-1,0 44 17,0-1-32,0 21 0,0-21 0,0 22 15,0-1-15,0 0 0,0 1 16,0 20-16,-21-21 0,21 22 15,0-22-15,0 1 0,0-1 0,-21 0 16,21 1-16,-21-22 0,21 21 16,0-21-16,0 0 0,0 1 15,0-1-15,0-42 32,0-1-32,0 1 15,0 0-15,21 0 0</inkml:trace>
  <inkml:trace contextRef="#ctx0" brushRef="#br1" timeOffset="-25232.55">7366 15155 0,'0'0'0,"-21"0"0,21-42 16,-21 42-16,21-21 0,-22 0 0,22 0 15,0-1-15,0 1 16,0 0-16,0 0 15,22 0-15,-1 0 0,0 21 0,0-22 16,21 1-16,-20 21 0,20 0 16,21 0-16,-20 0 0,20 0 0,-20 0 15,20 21-15,-21 1 0,1-1 16,-1 21-16,0-21 0,-20 22 0,-1-1 16,0 0-16,-21 1 0,0-1 15,0 0-15,0 1 0,0 20 0,-21-21 16,0 1-16,-1-1 0,-20 0 15,21-20-15,-21 20 0,-1-21 16,22 0-16,-21 0 0,21 1 0,-22-1 16,22 0-16,-21-21 0,21 0 15,-1 0-15,1 21 0,0-21 0,0 0 16,0 0 0,21-21-1,0 0 1,21 0-16,0 21 0,-21-22 15,21 1-15,0 21 0,1-21 0</inkml:trace>
  <inkml:trace contextRef="#ctx0" brushRef="#br1" timeOffset="-24825.03">8043 15473 0,'0'-21'0,"0"0"0,0-1 15,0 1-15,0 0 16,0 0-16,21 21 0,-21-21 0,22 21 16,-1 0-16,0 0 0,0 0 15,0 0-15,0 0 0,1 0 16,-22 21-16,21 0 0,0 0 16,0 0-16,-21 22 0,0-22 15,0 0-15,0 21 0,21-20 16,-21-1-16,0 0 0,0 0 0,0 0 15,0 0-15,0 1 0,0-1 16,0 0-16,-21-21 16,21-21-1,0 0-15,0-1 16,0 1-16,0 0 0,0 0 0,0 0 16,0-22-16,0 22 0,0 0 15,21 0-15,-21 0 0,21 0 0,-21-1 16,22 1-16,-1 21 15,0 0-15,-21-21 0,21 21 0,0 0 16,0 0 0,1 0-16,-1 0 15</inkml:trace>
  <inkml:trace contextRef="#ctx0" brushRef="#br1" timeOffset="-24556.08">8763 15367 0,'-21'0'0,"0"0"0,-1 0 16,1 0-16,0 0 15,0 0 1,21 21-16,0 0 0,0 1 0,0-1 16,0 0-16,0 0 0,0 0 15,-21-21-15,21 21 0,0 1 0,0-1 16,0 0-16,0 0 0,0 0 15,0-42 32,0 0-47,0 0 16</inkml:trace>
  <inkml:trace contextRef="#ctx0" brushRef="#br1" timeOffset="-24368.18">8636 15198 0,'0'0'0,"-21"0"0,0-21 16,-1 21-16,1 0 15,21-22-15,21 22 47,1 0-47,-1 0 0,0 22 0,0-22 16,0 21-16,22 0 15</inkml:trace>
  <inkml:trace contextRef="#ctx0" brushRef="#br1" timeOffset="-23956.97">8996 15346 0,'-21'0'15,"-1"0"1,1 0-16,21 21 15,0 0 1,21-21 0,1 21-16,-1 1 0,0-1 15,0 0-15,-21 0 0,0 0 16,0 0-16,0 1 0,0-1 16,0 0-16,0 0 0,0 0 0,0 0 15,0 1-15,0-1 16,0-42 15,21-1-15,-21 1-16,21-21 0,-21 21 0,22 0 15,-1-22-15,-21 22 0,0 0 16,21-21-16,0 20 0,-21 1 16,0 0-16,21 21 0,-21-21 0,21 21 15,1 0 16,-22 21-31,21 0 16,-21 0-16,0 1 16</inkml:trace>
  <inkml:trace contextRef="#ctx0" brushRef="#br1" timeOffset="-23604.46">9334 15600 0,'22'21'31,"-44"-106"-31,22 149 0,43-43 0,-22-21 0,0 0 0,0 0 16,0 0 0,-21-21-16,22 0 0,-1 21 0,0-21 15,0-1-15,-21 1 0,0 0 16,21 0-16,-21 0 0,0 0 0,0-1 16,0 1-16,0 0 0,0 0 15,-21 21-15,21-21 0,-21 21 16,0 0-16,0 21 15,-1-21-15,22 21 0,-21 0 0,21 0 16,-21 22-16,0-22 0,21 0 0,0 0 16,0 22-16,0-22 15,0 0-15,0 0 0,0 21 0,0-20 0,21-1 16,0 0-16,-21 0 16,21-21-16,1 0 0,-1 21 15,0-21-15,0 0 0,0 0 16,0 0-16,1 0 0,-1-21 15,0 0-15,0 21 0,-21-21 0,21 0 16</inkml:trace>
  <inkml:trace contextRef="#ctx0" brushRef="#br1" timeOffset="-23232.14">9779 15452 0,'0'-21'0,"0"42"0,0-64 15,0 22 1,21 21 15,0 21-31,0-21 16,1 22-16,-1-1 0,0 0 15,-21 0-15,21-21 0,-21 21 16,21 0-16,-21 1 0,21-1 0,-21 0 16,0 0-16,0 0 15,0 0-15,0 1 0,0-1 16,-21 0-16,0-21 15,0 0 1,21-21 0,0 0-1,0-1-15,0 1 0,0 0 16,0 0-16,21-21 0,-21 20 0,21 1 16,0 0-16,-21 0 0,22 0 15,-1 0-15,0-1 0,0 22 0,-21-21 16,21 0-16,0 0 0,1 0 15,-1 21-15,0-21 0,0-1 0</inkml:trace>
  <inkml:trace contextRef="#ctx0" brushRef="#br1" timeOffset="-22704.92">11218 14690 0,'0'-21'16,"0"-1"-16,0 1 15,-21 21 1,0 0-1,0 0-15,0 0 0,21 21 16,-22 1-16,1-22 0,0 21 16,0 0-16,0 0 0,0 0 0,-1 0 15,22 1-15,0-1 0,-21 21 0,21-21 16,0 0-16,0 1 16,0-1-16,0 0 0,21 0 15,1-21-15,-1 0 0,0 0 16,0 0-16,0 0 0,0 0 0,22 0 15,-22 0-15,0 0 0,0 0 16,0 0-16,1 0 0,-1-21 16,0 0-16,0 21 0</inkml:trace>
  <inkml:trace contextRef="#ctx0" brushRef="#br1" timeOffset="-22144.25">11472 14563 0,'0'0'0,"-21"-21"16,21-1-16,0 1 0,-21 0 16,0 21-16,0-21 0,21 0 0,-22 21 15,1 0-15,0 0 0,0-21 16,0 21-16,0 0 0,-22 0 0,22 0 16,0 21-16,-21-21 0,20 21 15,-20 0-15,0 0 0,21 0 16,-22 22-16,1-22 0,21 21 15,-22-21-15,22 22 0,-21-1 0,21-21 16,0 22-16,-1-22 0,22 21 0,0-21 16,0 22-16,0-22 0,0 21 15,0-21-15,0 0 0,22 1 0,-1 20 16,21-21-16,-21 0 0,22 0 16,-1 1-16,0-22 0,1 21 0,-1 0 15,0-21-15,1 0 0,-1 0 16,0 0-16,1 0 0,-22 0 0,21 0 15,0-21-15,-20 21 0,-1-21 16,21-1-16,-21 1 0,0 21 16,1-21-16,-1-21 0,0 21 0,-21-1 15,0 1-15,21-21 0,-21 21 16,21-22-16,-21 1 0,0 0 0,0-1 16,0 1-16,0 0 0,-21-1 15,0 1-15,0 0 0,0-1 0,-1 1 16,1 21-16,0 0 0,-21 0 15,21-1-15,-1 1 0,-20 21 0,21 0 16,-21 0-16,20 0 0,-20 0 0,21 0 16,-21 21-16,20-21 0,-20 22 15,21-1-15,0 0 0,0 0 16,-1 0-16,1 0 0,21 1 16,-21-1-16,21 0 0,-21 0 0,21 0 15,0 0-15,0 1 0</inkml:trace>
  <inkml:trace contextRef="#ctx0" brushRef="#br1" timeOffset="-21196.72">16531 15007 0,'0'0'0,"21"0"16,-21-21 0,0 0-1,-21 21 16,0 0-31,0 21 16,21 0-16,0 22 0,0-1 16,0-21-16,0 43 0,0-22 15,0 0-15,0 22 0,0-22 0,0 22 16,0-22-16,0 21 0,0-20 16,0-1-16,0 0 0,-21 1 0,21-1 15,0 0-15,0-20 0,0-1 16,0 0-16,0 0 0,0 0 0,0-42 31,0 0-15,0 0-16,0 0 0,0-22 0,0 22 15</inkml:trace>
  <inkml:trace contextRef="#ctx0" brushRef="#br1" timeOffset="-20924.36">16489 15071 0,'0'0'0,"-21"-21"16,21-1-1,21 1 1,0 21-16,0 0 0,0-21 16,22 21-16,-22-21 0,21 21 0,0-21 15,-20 21-15,20 0 0,-21-21 0,21 21 16,-20 0-16,-1 0 15,0 0-15,-21 21 32,0 0-32,-21 0 0,0 0 15,-1-21-15,22 21 16,-21 1-16,0-22 0</inkml:trace>
  <inkml:trace contextRef="#ctx0" brushRef="#br1" timeOffset="-20716.48">16510 15473 0,'0'0'0,"0"21"0,21-21 15,0 0-15,0 0 16,1 0-16,-1 0 0,0-21 0,0 21 16,0 0-16,0-21 0,1 21 15,-1 0-15,0 0 0,0-21 0,0 21 16,0 0-16,1 0 15,-1 0-15,-21-22 0,21 22 0,0 0 16,0 0-16</inkml:trace>
  <inkml:trace contextRef="#ctx0" brushRef="#br1" timeOffset="-20452.64">17103 15346 0,'0'21'31,"0"0"-15,0 0-16,0 1 15,0-1-15,0 0 0,0 0 16,0 0-16,0 0 0,0 1 16,0-1-16,0 0 15,0 0-15,0 0 0,0-42 63,0 0-63,0 0 0,0 0 0</inkml:trace>
  <inkml:trace contextRef="#ctx0" brushRef="#br1" timeOffset="-20256.75">17124 15198 0,'0'0'0,"-43"-21"15,22 21-15,21-22 16,-21 22-16,21-21 16,21 21 31,0 21-47,1-21 15,-1 22-15,0-22 16</inkml:trace>
  <inkml:trace contextRef="#ctx0" brushRef="#br1" timeOffset="-19800.01">17505 15452 0,'-43'0'16,"22"0"-16,21-21 15,-21-1-15,21 1 0,0 0 16,0 0-16,0 0 0,21 0 16,0 21-16,1 0 0,-1 0 15,0 0-15,0 0 0,0 0 0,0 0 16,1 0-16,-1 0 0,21 21 16,-42 0-16,21 0 0,0 0 0,1 0 15,-22 22-15,0-22 16,0 0-16,0 0 0,0 0 0,0 1 15,0-1-15,0 0 0,0 0 0,0 0 16,-22-21 0,1 0-1,21-21 1,0 0-16,0 0 0,0 0 16,0-1-16,0-20 0,21 21 0,1 0 15,-22-22-15,0 22 0,21 0 16,0-21-16,0 21 0,-21-1 0,21 1 15,0 21-15,-21-21 0,22 21 16,-1 0-16,0 0 16,0 0-16,0 0 15,0 21 1</inkml:trace>
  <inkml:trace contextRef="#ctx0" brushRef="#br1" timeOffset="-19430.72">18097 15494 0,'0'0'0,"0"21"16,22-21-1,-1 0 1,0 0-16,0-21 0,0 0 0,0 0 16,22 21-16,-22-21 0,0-1 15,0 1-15,0 0 0,1 0 0,-1 0 16,-21 0-16,21-1 0,-21 1 15,0 0-15,0 0 0,0 0 16,-21 21-16,0 0 0,-22 0 16,22 0-16,0 21 0,0 0 15,0 0-15,-1 0 0,1 1 0,0-1 16,0 21-16,21-21 0,0 0 16,0 1-16,0 20 0,0-21 15,0 0-15,0 0 0,21 1 0,0-1 16,0-21-16,1 21 0,-1 0 15,0-21-15,0 0 0,0 0 0,0 0 16,1 0-16,-1 0 0,0 0 16,0 0-16,0 0 0,0 0 15,1-21-15,-22 0 0,21 0 0,0-1 16</inkml:trace>
  <inkml:trace contextRef="#ctx0" brushRef="#br1" timeOffset="-17783.6">18817 15325 0,'21'-21'78,"0"-1"-78,1 22 0,-1-21 15,0 0-15,21-21 0,-21 21 0,22-1 16,-22-20-16,21 21 0,-21-21 0,1 20 16,-1-20-16,0 21 0,0-21 15,-21-1-15,0 22 0,0-21 16,0-1-16,0 22 0,-21-21 15,0 21-15,0 0 0,-1-1 0,1 1 16,-21 0-16,21 21 0,0 0 16,-1 0-16,1 0 0,0 21 0,0 0 15,0 1-15,0-1 0,-1 21 16,22 0-16,-21 22 0,0-22 0,0 22 16,21-1-16,-21 22 0,0-22 15,-1 22-15,22 0 0,-21-22 0,0 22 16,0 0-16,21-1 0,-21 1 0,0 0 15,21-1-15,-22 1 0,1 0 16,0-1-16,0 22 0,0-42 16,21 20-16,-21 1 0,21 0 15,-22-22-15,22 22 0,0-22 0,0 1 16,0-1-16,0-20 0,0-1 0,22 0 16,-22 1-16,21-22 0,0 0 15,0 0-15,0-21 0,0 0 0,1 0 16,-1 0-16,0-21 0,21-21 15,-21 20-15,1-20 0,20 0 0,-21-1 16,0 1-16,0-21 0,1-1 16,-1 22-16,0-22 0,-21 1 0,21-1 15,-21-20-15,0 20 0,0 1 0,0-1 16,-21 1-16,-21-1 16,20 1-16,-20-1 0,0 22 0,-1-1 15,1 1-15,0 21 0,-1 0 16,1-22-16,0 43 0,-1-21 0,1 0 15,21 21-15,0 0 0,0-21 16,21 0 0,21 21-16,0 0 0,0-21 15,21 21-15,1-22 0,-1 22 16,22-21-16,-22 0 0,0 0 0,22 0 16,-22 0-16,0-1 0,1 1 15,-22 0-15,21 0 0,-21 0 0,22 0 16,-22-22-16,0 22 15,-21 0-15,0 0 0,0 0 0,21 21 16,-21-22-16,0 1 0,0 0 16,-21 42 15,21 0-31,0 1 16,0-1-16,0 0 0,0 0 15,0 21-15,0-20 0,0-1 0,0 0 16,0 0-16,0 0 0,0 0 15,0 1-15,0-1 0,21-21 16,0 0-16,1 0 16,-1 0-16,0 0 15,0 0-15,0 0 0,0-21 0,1-1 16,-22 1-16,0 0 16,0 0-16,0 0 0,0 0 15,0-1-15,-22 1 16,1 21-16,0 0 0,0-21 0,0 21 15,0 0-15,-1 0 0,22-21 16,0 0 15,22 21-31,20-21 0,-21 21 0,21-22 0,-20 22 16,20 0-16,-21-21 16,21 21-16,1 0 0,-1 0 0,-21 0 15,22 0-15,-1 0 0,-21 21 16,0 1-16,0-1 0,-21 0 0,0 0 15,0 0-15,0 0 0,0 1 0,0-1 16,0 0-16,0 0 0,0 0 16,-21 0-16,0 1 0,21-1 0,-21-21 15,21 21-15,21-42 47,0 0-47,0-1 0,1 1 16,-22 0-16,21-21 0,0 21 0,0-22 15,0 1-15,0 21 0,1-22 16,-1 22-16,-21-21 0,0 21 0,21 0 16,-21-1-16,-21 22 31,21 22-31,-21-1 16,21 0-16,-22 21 0,22-21 0,0 22 15,-21-22-15,21 21 0,0-21 16,0 22-16,0-22 0,0 0 0,0 0 15,0 0-15,21 1 0,1-22 16,-22 21-16,21-21 0,0 0 0,0 0 16,0 0-16,0 0 15,1 0-15,-1 0 0,0 0 16,0-21-16,0-1 0,0 1 0,1 0 16,-1 0-16</inkml:trace>
  <inkml:trace contextRef="#ctx0" brushRef="#br1" timeOffset="-17482.77">20405 14880 0,'0'0'15,"0"-42"-15,-22 21 16,22 0-16,-21 21 0,21-22 0,-21 22 31,21 22-31,0-1 16,0 0-16,0 0 0,0 21 15,0-20-15,0 41 0,0-21 0,-21 1 16,21 20-16,0-20 0,0-1 16,0 21-16,0-20 0,-21-1 0,21 0 15,0 1-15,-21-22 0,21 21 16,0-21-16,0 1 0,0-1 0,0 0 16,0-42 30,0 0-46,0-1 0,21 1 0</inkml:trace>
  <inkml:trace contextRef="#ctx0" brushRef="#br1" timeOffset="-17073.01">20172 14838 0,'-21'-21'0,"42"42"0,-64-42 0,22 21 16,0-21-16,0 21 0,21-22 0,0 1 31,0 0-31,21 0 0,21 21 16,-20-21-16,20 21 0,0 0 15,22-21-15,-1 21 0,-20 0 0,41 0 16,-20 0-16,-1 0 0,1 21 16,-1 0-16,1 0 0,-22 0 0,22 0 15,-22 22-15,0-22 0,-21 21 16,22 1-16,-43-1 0,0 0 0,0 1 15,0-1-15,0 0 0,-21 22 16,-22-22-16,22 0 0,-21 1 0,-22-1 16,22-21-16,-22 22 0,1-22 0,21 21 15,-22-21-15,22 0 16,-22 1-16,22-22 0,0 21 0,-1-21 16,1 0-16,0 21 0,20-21 15,1 0-15,0 0 0,0 0 16,42 0 15,0 0-31,0 0 0,22-21 16,-22 0-16,0 21 0,0-22 0,22 1 15</inkml:trace>
  <inkml:trace contextRef="#ctx0" brushRef="#br1" timeOffset="-16608.27">21188 15240 0,'0'0'0,"-43"-21"16,43 0-16,0 0 16,0-1-16,0 1 15,0 0-15,0 0 16,22 21-16,-1-21 0,0 21 15,0 0-15,0 0 0,0 0 16,1 0-16,-1 0 0,0 21 16,-21 0-16,21 0 0,0 0 15,-21 1-15,0-1 0,0 0 0,0 21 16,0-21-16,0 1 0,0-1 0,0 21 16,0-21-16,0 0 0,0 1 15,-21-1-15,0-21 16,21-21 15,0-1-31,0 1 0,0 0 16,0 0-16,0 0 0,21 0 0,-21-22 15,21 22-15,-21-21 0,21 21 0,-21-1 16,22 1-16,-1 0 16,0 0-16,-21 0 0,21 21 0,0-21 15,0 21 1,1 0-16,-1 0 0,0 0 15</inkml:trace>
  <inkml:trace contextRef="#ctx0" brushRef="#br1" timeOffset="-16344.99">21759 15071 0,'0'0'0,"0"21"31,0 0-31,0 0 16,0 0-16,-21 22 0,21-22 15,0 0-15,0 0 0,0 0 0,0 1 16,0-1-16,0 0 0,0 0 16,0 0-16,0 0 0,0-42 62,0 0-62</inkml:trace>
  <inkml:trace contextRef="#ctx0" brushRef="#br1" timeOffset="-16145.1">21696 14965 0,'0'0'0,"-43"0"15,22 0 1,0 0 0,42 0 15,0 0-15,1 0-16,-1 0 0,0 0 15,0 0-15</inkml:trace>
  <inkml:trace contextRef="#ctx0" brushRef="#br1" timeOffset="-15002.96">22013 15134 0,'-21'0'15,"21"-21"1,0 0-1,0 0-15,0 0 16,21 21 0,0 0-16,1 0 15,-22 21-15,21 0 0,0 0 16,-21 0-16,0 0 0,0 1 0,0-1 16,0 21-16,0-21 0,0 0 15,0 22-15,0-22 0,0 0 0,0 0 16,0 0-16,0 1 0,0-1 15,-21 0-15,42-42 47,0 0-47,-21-1 16,21 1-16,0 0 0,1 0 16,-1-21-16,0 20 0,0-20 0,0 21 15,0 0-15,-21 0 0,22-1 0,-1 1 16,-21 0-16,21 0 0,-21 42 31,0 0-15,0 0-16,0 1 0,0-1 15,-21 0-15,21 21 16,-21-21-16,21 1 0,0-1 0,0 0 16,0 0-16,0 0 0,0 0 0,0 1 15,0-1-15,0 0 16,21 0-16,0-21 0,0 0 15,0 0-15,0 0 16,1 0-16,-1 0 0,0 0 16,-21-21-16,21 0 0,0 21 15,-21-21-15,21-1 0,1 22 0,-22-21 16,0 0-16,21 0 0,-21 0 0,0 0 16,0-1-16,0 1 0,0 0 15,0 0-15,0 42 47,-21-21-47,21 21 16,0 0-16,0 1 0,0-1 15,0 0-15,0 0 0,0 0 0,0 0 16,0 1-16,0-1 16,0 0-16,0 0 0,0 0 15,21-21 1,0 0-1,0 0-15,0 0 16,0 0-16,1 0 16,-1-21-16,-21 0 15,21 21-15,0-21 0,-21 0 0,21-1 16,-21 1-16,0 0 16,0 0-16,0 0 0,0 0 0,0-1 15,0 1-15,0 42 78,21-21-62,1 22-16,-1-1 0,0 0 16,-21 0-16,0 0 15,0 0-15,0 1 16,0-1-16,0 0 0,0 0 15,21 0 1,0-21 0,0 0-16,1 0 0,-1 0 15,0-21-15,0 0 16,-21 0-16,21 21 16,-21-21-16,21-1 0,-21 1 0,0 0 15,0 0-15,0 0 16,0 0-16,0-1 0</inkml:trace>
  <inkml:trace contextRef="#ctx0" brushRef="#br1" timeOffset="-14573.2">23050 14457 0,'0'-21'0,"0"42"0,0-63 0,0 20 15,-21 22 1,0 0-16,0 0 15,0 0-15,0 22 16,-1-22-16,1 21 0,21 0 16,-21 0-16,21 0 0,-21 0 0,21 22 15,0-22-15,0 0 0,0 0 0,0 0 16,0 1-16,0-1 0,0 0 16,21 0-16,0 0 15,0-21-15,1 21 0,-1-21 16,0 0-16,0 0 0,0 0 15,0 0-15,1 0 16,-1 0-16,-21-21 0,21 21 16,-21-21-16,21 0 0</inkml:trace>
  <inkml:trace contextRef="#ctx0" brushRef="#br1" timeOffset="-13929.06">23241 14351 0,'0'0'0,"-42"-42"16,20 21-16,1 21 15,0-22-15,0 1 0,0 21 16,0-21-16,-1 21 0,1 0 16,0 0-16,0 0 0,0 0 0,0 0 15,-1 0-15,1 0 0,0 0 16,0 21-16,0 0 0,0 1 0,-1-1 15,-20 0-15,21 21 0,0-21 16,-22 1-16,22 20 0,0-21 0,21 21 16,-21-20-16,21 20 0,-21-21 15,21 21-15,0-20 0,0-1 16,0 21-16,0-21 0,0 0 0,0 1 16,21-1-16,0 0 0,0 0 15,0 0-15,1 0 0,20 1 0,-21-1 16,21-21-16,1 21 0,-22-21 0,21 0 15,-21 0-15,22 0 0,-1 0 16,-21 0-16,22 0 0,-22 0 0,0 0 16,21 0-16,-21 0 15,1 0-15,-1 0 0,0-21 0,0 0 16,0-1-16,0 1 0,-21 0 16,0 0-16,22 0 0,-1 0 15,-21-22-15,21 22 0,-21-21 0,0-1 16,0 1-16,0 0 0,0-1 15,0 1-15,0 0 0,-21-1 0,0 1 16,-1 21-16,1-21 0,0 20 16,-21-20-16,21 21 0,-1 0 0,-20 21 15,21-21-15,-21 21 0,20 0 0,-20 0 16,0 0-16,21 0 0,-22 0 16,22 0-16,-21 21 0,21-21 0,-22 21 15,22 0-15,-21 0 16,21-21-16,-1 21 0,1 1 0,0-1 15,0 0-15,0 0 0,0 0 16,21 0-16,-22-21 0,22 22 0,0-1 16,0 0-16,0 0 15,-21 0-15,0 0 16,0-21-16</inkml:trace>
  <inkml:trace contextRef="#ctx0" brushRef="#br1" timeOffset="-10599.48">9186 14520 0,'-21'0'31,"21"22"1,0-44 46,21 22-78,-21-21 0,21 21 0,-21-21 15,22 21-15,-1-21 0,0 0 0,0 0 16,0-1-16,0 1 0,1 0 16,-1 0-16,21 0 0,-21 0 15,22-1-15,-22-20 0,21 21 0,0 0 16,1 0-16,-22-1 0,21-20 15,1 21-15,-1-21 0,0 20 16,22-20-16,-22 21 0,0-21 0,22-1 16,-22 22-16,22-21 0,-22-1 15,0 22-15,1-21 0,-1 0 0,0 20 16,1-20-16,-1 0 0,0 21 0,1-1 16,-1-20-16,0 21 0,1-21 15,-1 20-15,0 1 0,-20-21 0,20 21 16,0-22-16,1 22 0,-1-21 15,0 21-15,1-22 0,-1 22 0,-21-21 16,21 21-16,1 0 0,-1-1 16,-21-20-16,0 21 0,1 21 15,-1-21-15,0 0 0,0-1 0,0 22 16,-21-21-16,21 0 0,1 0 16,-22 0-16,21 21 0,-21-21 15,21 21-15,-21-22 0,21 1 16,0 21-1,-21-21 1,-21 21 47,0 0-48,0 0-15,0 0 0,-1 21 16,1-21-16,0 0 0,0 21 15,0-21-15,0 0 0,-1 22 0,1-22 16,0 21-16,-21-21 0,21 21 16,-1-21-16,-20 21 0,21-21 0,0 0 15,-22 21-15,22-21 0,0 0 16,0 21-16,0-21 0,0 0 0,-1 0 16,1 0-16,21 22 15,21-22 32,1 0-31,-1 0-16,0 0 0,0 0 15,0-22-15,22 22 0,-1-21 0,-21 21 16,21-21-16,-20 0 0,20 21 16,0-21-16,-21 21 0,22-21 0,-22 21 15,0-22-15,0 22 0,0 0 16,1 0-16,-1-21 0,0 21 0,0 0 31,-21 21 0,0 1-15,0-1-16,0 0 16,0 0-16,0 0 0,0 0 15,0 1-15,0 20 0,0-21 0,0 21 16,0-20-16,0 20 0,0-21 15,0 21-15,0-20 0,0 20 0,0 0 16,-21-21-16,21 1 0,0 20 0,0-21 16,0 0-16,0 0 15,0 1-15,0-1 0,0 0 0,0 0 0,0 0 16,0-42 46,0 0-62,0 0 16</inkml:trace>
  <inkml:trace contextRef="#ctx0" brushRef="#br1" timeOffset="-9483.87">15663 12764 0,'0'21'78,"0"0"-78,0 0 0,0 0 15,0 0-15,0 1 0,0 20 16,-21-21-16,21 21 0,0-20 0,-21 20 16,21 0-16,-21-21 0,21 22 0,0-22 15,-21 0-15,21 0 0,-22 0 16,22 1-16,0-1 0,0 0 0,-21 0 31,21-42 0,0 0-31,-21 21 0,21-21 16,0-1-16,0 1 0,0 0 0,0 0 16,0 0-16,0 0 0,0-1 15,0 1-15,21 0 0,0-21 0,-21 21 16,22-1-16,-22 1 0,21-21 15,-21 21-15,0 0 0,21-1 0,0 22 16,-21-21-16,21 0 0,0 0 16,1 21-1,-1 0 1,0 21-16,0 0 0,-21 0 16,21-21-16,0 22 0,1-1 0,-1 0 15,21 21-15,-21-21 0,0 1 16,1-1-16,20 0 0,-21 0 0,0-21 15,0 21-15,1 0 0,20 1 16,-21-1-16,0-21 0,0 21 16,1 0 15,-22-42 16,-22 21-32,22-21-15,-21 21 0</inkml:trace>
  <inkml:trace contextRef="#ctx0" brushRef="#br1" timeOffset="-8584.39">15727 12912 0,'0'0'0,"0"-21"15,-21 21 1,21-22-16,0 44 62,21-22-62,-21 21 16,0 0-16,21 0 0,0 0 0,-21 0 16,21 1-16,0-1 0,-21 0 15,22 0-15,-1 0 0,0 22 16,0-22-16,0 0 0,0 21 0,1-21 16,-1 22-16,-21-1 0,21-21 15,0 22-15,0-1 0,0 0 0,-21 1 16,22-1-16,-1 0 0,0 1 15,-21-1-15,21 0 0,0 1 0,0-1 16,-21-21-16,22 21 0,-1-20 16,-21 20-16,0-21 0,21 21 0,-21-20 15,21-1-15,-21 0 0,21 0 0,-21 0 16,0 0-16,0 1 0,0-1 16,0 0-16,21-21 0,-21 21 0,0 0 15,22-21-15,-22 21 0,0 1 16,0-1 15,21-21-15,-21 21 31,0 0-32,21-21-15,-21 21 16,21-21-16,-21 21 15,0 1-15,21-22 16,-21 21-16,21-21 16,-21 21-16,22-21 15,-22 21-15,21-21 0,-21 21 16,0 0 0,21-21-16,0 0 0,-21 22 15,21-22 1,-21 21-16,21-21 15,-42 0 142</inkml:trace>
  <inkml:trace contextRef="#ctx0" brushRef="#br2" timeOffset="46045.18">2519 15113 0,'0'0'0,"0"21"15,21-21 110,-21 21-109,21-21-1,-21 22 1,21-1 15,-21 0 1,21-21-17,1 0 16,-22 21-15,0 0 515,0 0-390,0 1-125,0-1-1,0 0 1,0 0 15,-22-21 344,1 0-359,21-21 15,-21 21-15,21-21-16,-21 21 15,21-21 1,0-1-1,-21 22-15,0 0 16,21-21-16,0 0 31,-22 21-31,22-21 32,-21 21 14,21-21-30,-21 21 0,0 0-1,21-21 1,-21-1 15,21 1-15,-21 21-1,21-21 1,0 0 0,-22 21-16,22-21 15,-21 21 1,21-21-16,0-1 0,-21 22 16,21-21-1,-21 21-15,21-21 0,0 0 16,-21 21-16,0-21 15,-1 0-15,22-1 16,-21 22-16,0-21 0,21 0 16,-21 21-16,21-21 0,-21 0 15,0 21-15,21-21 16,-22 21-16,22-22 0,-21 1 0,21 0 16,-21 21-16,21-21 15,-21 0-15,21 0 0,-21-1 16,0 1-1,21 0-15,0 0 16,0 0 0,0 0-16,0-1 15,-22 22-15,22-21 16,0 0-16,-21 0 16,21 0-1,0 0-15,-21-1 16,0 22-16,21-21 15,-21 21-15,21-21 0,0 0 16,0 0-16,-21 21 16,-1-21-16,22-1 15,0 1-15,0 0 16,-21 21-16,21-21 0,-21 21 16,21-21-16,0 0 0,0-1 15,-21 1 1,21 0-16,-21 0 0,0 0 15,21 0-15,0-1 16,0 1-16,-22 0 16,22 0-16,-21 21 0,21-21 15,0 0-15,0-1 16,0 1-16,-21 21 16,21-21-16,0 0 0,0 0 15,-21 21-15,21-21 16,0-1-16,0 1 0,0 0 15,0 0 1,0 0 0,0 0-1,0-1-15,-21 22 0,21-21 16,0 0 0,0 0-1,0 0-15,0 0 16,-21 21-16,21-22 0,0 1 15,0 0 1,0 0-16,0 0 16,-22 0-16,22-1 15,-21 22-15,21-21 0,0 0 16,0 0-16,0 0 0,-21 0 16,0-1-16,21 1 15,0 0-15,0 0 0,0 0 16,-21 0-16,21-1 15,0 1-15,-21 0 0,21 0 16,0 0-16,0 0 0,0-1 16,0 1-16,0 0 0,-22 0 15,22 0-15,0 0 0,0-1 16,-21 1-16,21 0 0,0 0 16,0 0-16,0 0 0,-21-1 15,21 1-15,0 0 0,-21 21 16,21-21-16,0 0 0,-21 0 15,21-1-15,0 1 0,0 0 16,-21 0-16,21 0 0,0 0 16,-22-1-16,22 1 15,0 0-15,0 0 0,-21 0 16,21 0-16,0-1 16,-21 22-16,21-21 0,0 0 0,0 0 15,0 0 1,0 0-16,-21-1 0,21 1 15,0 0-15,-21 21 0,21-21 16,0 0-16,0 0 0,0-1 16,0 1-16,0 0 15,0 0-15,0 0 0,0 0 0,0-1 16,-21 1-16,21 0 0,0 0 16,0 0-1,-22 0-15,22-1 0,0 1 0,0 0 16,0 0-16,0 0 15,0 0-15,0-1 0,0 1 16,0 0-16,0 0 0,0 0 16,0 0-16,-21-1 15,21 1-15,0 0 0,0 0 16,0 0-16,0 0 16,0-1-1,0 1 1,0 0-1,0 0 17,-21 21-32,21-21 62,-21 21 16,21-21-62,0-1 0,0 1-16,-21 21 15,21-21-15,0 0 0,0 0 16,0 0-1,0-1-15,-21 22 0,21-21 0,0 0 16,0 0-16,-22 0 0,22 0 16,0-1-16,0 1 15,0 0-15,0 0 0,-21 0 16,21 0-16,-21-1 0,21 1 16,0 0-16,0 0 0,0 0 15,0 0-15,0-1 0,0 1 0,-21 0 16,21 0-16,0 0 15,-21 0-15,21-1 0,0 1 16,-21 0-16,21 0 0,0 0 16,0 0-16,0-1 0,-22 22 15,22-21-15,0 0 0,0 0 16,0 0-16,-21 0 16,21-1-16,0 1 15,-21 21-15,21-21 0,0 0 16,0 0-16,0 0 15,0-1-15,0 1 0,-21 0 16,21 0 0,0 0-16,-21 0 0,21-1 15,0 1-15,-21 21 16,21-21-16,0 0 0,0 0 16,0 0-16,-22-1 15,22 1-15,-21 0 0,21 0 16,0 0-16,0 0 15,0-1-15,-21 1 16,21 0-16,-21 0 16,21 0-16,0 0 15,0-1-15,0 1 16,-21 21-16,21-21 0,0 0 16,0 0-1,0 0-15,-21 21 0,21-22 16,0 1-16,0 0 15,0 0 1,0 0-16,0 0 16,0-1-1,0 1 1,0 0-16,0 0 16,0 0 15,-22 21-31,22-21 15,0-1 1,0 1 0,0 0-16,0 0 15,0 0 1,0 0 0,0-1-16,0 1 15,0 0 1,0 0-16,0 0 15,0 0-15,-21-1 16,21 1-16,0 0 0,0 0 16,-21 0-16,21 0 15,0-1-15,0 1 0,0 0 16,0 0-16,0 0 0,-21 0 16,21-1-16,0 1 0,0 0 15,0 0-15,-21 0 0,21 0 16,0-1-16,0 1 15,0 0-15,0 0 0,0 0 16,0 0-16,0-1 16,0 1-16,-21 0 0,21 0 15,0 0-15,0 0 16,-22 21-16,22-22 0,0 1 0,0 0 16,0 0-1,0 0-15,0 0 0,0-1 16,-21 1-1,21 0-15,0 0 16,-21 0 0,21 0-16,0-1 15,0 1-15,0 0 16,0 0-16,0 0 16,0 0-16,0-1 15,0 1-15,0 0 16,0 0-16,0 0 0,0 0 15,0-1-15,0 1 16,0 0-16,0 0 16,0 0-16,0 0 15,0-1-15,0 1 0,0 0 16,0 0 0,0 0-1,0 0-15,0-1 16,0 1-1,0 0 1,0 0 0,0 0-16,0 0 15,0-1-15,0 1 16,0 0-16,0 0 16,21 0-16,-21 0 15,0-1-15,0 1 0,0 0 16,0 0-16,0 0 15,0 0-15,0-1 0,21 1 16,-21 0-16,0 0 0,0 0 16,0 0-16,22-1 0,-22 1 15,0 0-15,0 0 0,0 0 16,0 0-16,0-1 0,0 1 16,0 0-16,0 0 0,0 0 15,0 0-15,0-1 16,0 1-16,0 0 0,0 0 15,0 0-15,0 0 0,0-1 16,0 1-16,0 0 16,0 0-16,0 0 0,0 0 0,0-1 15,0 1 1,0 0-16,0 0 0,0 0 0,0 0 16,0-1-16,0 1 15,0 0-15,0 0 0,0 0 0,0 0 16,0-1-16,0 1 0,0 0 15,0 0-15,0 0 0,0 0 0,0-1 16,0 1-16,0 0 0,21 21 16,-21-21-16,0 0 0,21 0 15,-21-1-15,0 1 0,0 0 0,0 0 16,21 0-16,-21 0 0,21 21 16,-21-22-16,0 1 0,21 0 0,-21 0 15,22 0-15,-22 0 16,0-1-16,21 22 0,0-21 0,-21 0 15,21 0-15,-21 0 0,21 0 16,0-1-16,-21 1 0,22 0 0,-22 0 16,21 0-16,0 0 0,-21-1 15,0 1-15,21 0 0,0 0 16,-21 0-16,0 0 0,21-1 16,-21 1-16,22 21 0,-1-21 15,-21 0-15,21 0 0,0 0 16,-21-1-16,21 1 0,0 0 15,1 21-15,-22-21 0,21 0 16,0 0-16,-21-1 0,21 1 16,0 21-16,0-21 0,-21 0 15,22 0-15,-22 0 0,21 21 0,0-22 16,-21 1-16,21 0 0,0 21 16,-21-21-16,21 0 0,1 0 0,-1-1 15,0 1-15,0 0 16,-21 0-16,21 21 0,0-21 15,-21 0-15,22 21 16,-22-22-16,21 22 16,-21-21-16,21 21 15,-21-21-15,21 21 0,-21-21 16,21 0-16,0 21 0,-21-21 16,22 21-16,-1-22 0,0 1 15,0 21-15,0-21 0,0 0 0,1 0 16,-1 0-16,0-1 0,0 22 15,21-21-15,-20 0 0,-1 0 0,0 0 16,0 21-16,21-21 0,-20-1 16,-1 1-16,21 0 0,-21 21 0,22-21 15,-22 0-15,21 0 0,0-1 16,-20 1-16,20 0 0,0 21 0,-21-21 16,22 0-16,-22 0 0,21 21 15,-21-22-15,22 1 0,-22 21 16,0-21-16,0 21 0,0-21 0,1 21 15,-1 0-15,0 0 0,0-21 16,0 0-16,0 21 16,1-22-1,-1 22-15,0 0 0,0 0 16,0-21 0,0 21-16,1 0 0,-1-21 15,0 21-15,0 0 16,0-21-16,0 21 0,1-21 0,20 21 15,-21-21-15,0 21 0,22-22 16,-22 22-16,21-21 0,0 0 16,1 21-16,-1-21 0,0 0 0,22 0 15,-22 21-15,22-22 0,-22 1 16,0 21-16,22-21 0,-22 0 0,22 21 16,-22-21-16,0 21 0,1-21 15,-1 21-15,0 0 0,1-22 0,-1 22 16,0-21-16,-20 21 0,20 0 15,-21 0-15,21 0 0,-20-21 0,20 21 16,-21 0-16,0 0 0,22 0 0,-22 0 16,21 0-16,-21 0 0,0-21 15,22 21-15,-22 0 0,0 0 16,21 0-16,-20 0 0,-1 0 16,0 0-16,0 0 0,0 0 15,0 0-15,1 0 16,-1 0-16,0 0 15,0 0-15,0 0 16,0 0 0,1 0-16,-1 0 15,0 0-15,0 0 16,0 0-16,0 0 0,1 0 16,-1 0-16,0 0 0,0 0 0,0 0 15,22 0-15,-22 0 0,0 0 16,21 0-16,-21 0 0,22 0 15,-1 0-15,-21 0 0,22 0 0,-1 0 16,0-21-16,-21 21 0,22 0 16,-1 0-16,0 0 0,1 0 0,-1 0 15,0 0-15,1 0 0,-1 0 0,0 0 16,1-21-16,-1 21 0,0 0 16,1 0-16,20 0 0,-20 0 0,-22 0 15,21 0-15,0 0 0,1 0 16,-1 0-16,0 0 0,1 0 0,-22 0 15,21 0-15,1 0 0,-1 0 0,-21 0 16,21 0-16,1 0 16,-22 0-16,21 0 0,1 0 0,-22 0 15,21 0-15,0 0 0,-20 0 0,20 0 16,0 0-16,-21 0 0,22 0 16,-22 0-16,0 0 0,21 0 0,-20 0 15,-1 0-15,21 0 0,-21 0 16,0 0-16,1 0 0,20 0 0,-21 0 15,0 0-15,22 0 0,-22-22 0,21 22 16,-21 0-16,22 0 0,-22 0 16,21 0-16,-21 0 0,22 0 0,-1 0 15,-21 0-15,21-21 0,1 21 16,-22 0-16,21 0 0,-21 0 16,22 0-16,-1 0 0,-21 0 0,22 0 15,-1-21-15,0 21 0,-21 0 16,22 0-16,-1 0 0,-21 0 0,22 0 15,-22 0-15,0-21 0,21 21 0,-21 0 16,1 0-16,-1 0 0,0 0 16,0 0-16,0 0 0,0 0 0,1 0 15,-1 0-15,-21-21 0,21 21 0,0 0 16,0 0-16,0 0 0,1 0 16,-1 0-16,0-21 0,0 21 15,0 0-15,0 0 16,1 0-16,-1 0 15,0-22-15,0 22 0,0 0 0,0 0 16,1 0-16,-1 0 16,0 0-16,21-21 0,-21 21 0,1 0 15,-1 0-15,0 0 0,0 0 16,21 0-16,-20-21 0,-1 21 0,0 0 16,0 0-16,0 0 0,0 0 0,1-21 15,-1 21-15,0 0 0,0 0 16,0 0-16,0 0 0,1 0 0,-1 0 15,0 0-15,-21-21 0,21 21 0,0 0 16,0 0 0,1 0-16,-1 0 0,0 0 15,0-21-15,0 21 16,0 0-16,1 0 0,-1 0 16,0-22-16,0 22 15,0 0-15,0 0 0,1-21 16,-1 21-16,0 0 15,0 0-15,0 0 16,0 0-16,-21-21 16,22 21-16,-1 0 0,0 0 15,0 0 1,0 0-16,0 0 16,1 0-16,-1 0 0,0 0 15,0 0-15,0 0 0,0 0 16,1 0-16,-1 0 0,-21-21 15,21 21-15,0 0 0,0 0 16,0 0-16,1 0 0,-1-21 16,0 21-16,0 0 15,0 0 1,0-21-16,1 21 0,-1 0 31,-21-22 0,-21 22-15,-1 0-16,1 0 16,0 0-16,0 0 15,0 0-15,0 0 0,-1-21 16,1 21-16,0 0 0,-21 0 16,21 0-16,-1 0 0,1 0 15,-21 0-15,21 0 0,0 0 0,-1-21 16,-20 21-16,21 0 0,0 0 15,0 0-15,-22-21 0,22 21 0,0 0 16,0 0-16,-22-21 0,22 21 16,0 0-16,0-21 0,0-1 15,0 22-15,-1 0 0,1-21 0,0 21 16,0 0-16,0-21 0,0 21 16,-1 0-16,22-21 0,-21 21 15,0 0-15,21-21 16,-21 21-16,0 0 15,21-21-15,21 21 79,0 0-79,0 21 15,0-21-15,1 0 16,-1 21-16,0-21 0,0 0 0,0 21 15,0-21-15,1 21 0,20-21 16,-21 21-16,0-21 0,22 0 0,-22 22 16,0-22-16,0 21 0,21-21 15,-20 21-15,-1-21 0,0 0 16,0 21-16,0-21 0,0 0 0,1 0 0,20 21 16,-21-21-16,0 21 15,0-21-15,1 0 0,-1 0 0,0 0 0,-21 22 16,21-22-16,0 0 15,0 0-15,1 0 16,-1 0-16,0 0 16,-21 21-1,21-21-15,-21 21 47,-21-21-31,21 21-1,-21-21-15,21 21 16,-21-21-16,-1 21 16,22 1 15,-21-22-15,0 21-16,0-21 15,0 21 1,0-21-16,-1 0 0,22 21 0,-21 0 15,0-21-15,-21 21 0,21-21 0,-1 22 16,-20-1-16,21-21 0,-21 21 16,20 0-16,-20-21 0,21 21 0,-21 0 15,20-21-15,-20 22 0,21-1 16,-21 0-16,-1-21 0,22 21 16,0 0-16,-21-21 0,20 21 0,1 1 15,0-22-15,0 21 0,0-21 0,0 21 16,-1-21-16,22 21 15,-21-21-15,21 21 16,-21-21 31,21 21-16,-21-21-15,0 22-1,21-1 17,0-42 15,21 21-47,-21-22 15,21 1-15,0 21 0,0-21 16,1 0-16,20 0 0,-21 0 0,0-1 15,22 22-15,-1-21 0,-21 0 16,21 0-16,-20 0 0,20 21 16,0-21-16,22-1 0,-43 22 15,21-21-15,-21 0 0,22 21 16,-22-21-16,21 21 0,-21-21 0,22 21 16,-22-21-16,0-1 0,21 22 0,-20-21 15,-1 21-15,0-21 0,0 21 16,0-21-16,0 21 0,1 0 0,-1-21 15,0 0-15,0 21 16,-21-22-16,21 22 0,0-21 16,1 0-1,-1 21 1,-21-21-16,21 21 16,0 0-16,-21-21 15,21 21-15,0 0 16,-21-21-1,22 21 1,-1 0 0,-21-22-1,-21 22 48,-1 0-48,1 0 1,0 0-16,21-21 0,-21 21 0,0 0 16,0 0-16,-1 0 15,1-21-15,0 21 0,0 0 0,0 0 16,0-21-16,-1 21 0,1 0 0,0 0 16,0 0-16,0 0 0,0-21 15,-1 21-15,1 0 0,-21 0 0,21 0 16,0 0-16,-1 0 0,1 0 15,0 0-15,-21-21 0,21 21 16,-1 0-16,1 0 0,0 0 0,0-22 16,0 1-16,0 21 15,-1 0-15,22-21 0,-21 21 0,0 0 16,21-21-16,-21 21 16,0 0-16,21-21 0,-21 21 0,21-21 15,-22 21-15,22-22 16,-21 22-16,0-21 0,21 0 15,-21 21-15,0-21 16,0 21-16,-1-21 16,1 21-16,0 0 15,0 0-15,0-21 16,0 21-16,-1 0 0,1 0 16,0 0-16,0 0 0,0-22 15,0 22 1,21-21-1,21 21 17,0 0-17,0 0-15,0 0 16,0 21-16,1-21 0,-1 0 16,0 0-16,0 22 0,0-22 15,0 0-15,1 21 0,-1 0 16,0-21-16,21 0 0,-21 21 0,1-21 15,-1 21-15,21 0 0,-21-21 16,0 22-16,1-22 0,-1 21 0,0 0 16,0-21-16,0 21 0,22 0 15,-22-21-15,0 21 0,21 1 16,-21-1-16,1-21 0,-1 21 16,0-21-16,0 0 0,0 0 0,0 21 15,1-21-15,-1 0 16,0 21-16,0-21 0,0 0 15,0 0 1,1 0 0,-22 21-16,-22-21 109,1 0-109,0 0 16,0 0-16,0 0 0,0 0 15,-1 0-15,1 0 16,0 0-16,0 0 0,0-21 16,0 21-16,-1-21 0,1 21 0,0-21 15,0 21-15,-21-21 0,20 21 16,1-21-16,0 21 0,0-22 0,0 22 15,0-21-15,-1 21 0,1 0 16,0-21-16,0 21 0,0-21 0,0 21 16,-1-21-16,1 21 0,0 0 15,21-21-15,-21 21 0,0 0 16,0 0-16,-1 0 0,1-22 16,0 22-16,0 0 15,0 0-15,0-21 16,-1 21-1,1-21 1,21 0 15,-21 21-15,0 0 46,42 0 17,0 0-64,0 0-15,1 0 16,-1 21-16,0-21 0,0 0 15,0 21-15,0-21 0,1 0 16,-1 21-16,0-21 16,0 22-1,-42-22 48,0 0-48,21-22-15,-21 1 16,-1 21-16,1 0 0,21-21 0,-21 0 16,0 21-16,0-21 0,0 21 15,21-21 1,-22 21-16,44 0 62,-1 0-46,0 21-16,0-21 16,0 0-16,0 21 0,1-21 15,-1 0-15,-21 21 0,21-21 0,0 0 16,0 0-16,0 21 0,1 0 16,-1-21-16,0 0 0,0 22 0,0-22 15,0 0-15,1 21 0,-1-21 0,0 0 16,0 21-16,0-21 0,0 21 15,1-21-15,-1 21 0,21 0 16,-21-21-16,-21 22 0,21-22 16,1 21-16,-1-21 0,-21 21 15,21-21-15,0 21 0,0 0 16,0-21-16,-21 21 16,22-21-16,-1 0 15,-21 22 1,21-22-16,0 0 0,0 0 15,-21 21-15,21-21 16,1 0 0,-1 0 15,0 21-31,0-21 31,-21 21 16,-21 0-16,0-21-15,0 0-16,-1 21 16,1-21-16,0 0 15,21 22-15,-21-22 0,0 0 16,0 21-16,-1-21 0,1 21 15,0-21-15,0 21 0,0-21 16,0 21-16,-1-21 0,1 21 16,0-21-16,0 22 0,0-22 15,0 21-15,-1-21 0,1 21 0,-42-21 16,42 21-16,-1-21 16,1 21-16,-21 0 0,21-21 15,0 0-15,-1 22 0,1-22 0,0 0 16,0 21-16,0-21 0,0 0 15,-1 21-15,1-21 16,0 0-16,21 21 0,-21-21 16,0 0-16,21 21 0,-21-21 15,21 21-15,-22-21 0,1 0 16,21 22-16,-21-22 16,0 21-16,0 0 15,0-21 1,-1 21-16,1-21 15,0 21 1,0-21 15,21 21-15,21-21 62,0 0-62,0 0-1,-21-21-15,0 42 110,-21-21-95,42-21 48,1 21-48,-22-21-15,21 0 0,0 0 0,0 21 0,0-21 16,43-22-16,-43 22 0,21 0 16,-21 0-16,22 0 15,-22-1-15,21 1 0,1 21 16,-1-42-16,0 42 0,-21-21 16,1 0-16,20 21 0,-21-22 15,0 22-15,22-21 0,-22 21 16,0 0-16,0-21 15,0 21-15,0 0 0,1 0 0,-22-21 16,21 21-16,0 0 0,-21-21 16,21 21-16,0-21 15,0 21 17,-21-22 77,-21 22-78,0 0-31,0 0 16,0 0-16,0 0 0,-1 22 15,1-1-15,-21-21 0,21 21 0,0-21 16,-22 21-16,22 0 0,-21 0 16,-1 1-16,22-22 0,-21 21 0,21 0 15,-43 21-15,22-21 16,21-21-16,0 22 0,-1-1 0,-20-21 16,21 21-16,0-21 0,21 21 15,-21 0-15,-1-21 0,1 0 0,0 21 16,0-21-16,21 22 0,-21-22 15,21 21 1,-21-21-16,-1 0 16,44 0 62,-1 0-63,-21-21-15,21 21 0,0-22 0,0 1 16,0 21-16,-21-21 0,43 0 16,-22 0-16,0 0 0,0-1 15,22 1-15,20 0 0,-42 0 16,22 0-16,-1 0 0,-21-1 16,43 1-16,-43 0 0,21 21 15,-21-21-15,0 0 0,1 21 16,-1-21-16,0 21 0,0-22 0,0 22 15,0 0-15,1-21 0,-1 21 16,0 0-16,-21-21 0,21 21 16,0 0-16,0 0 15,1 0 1,-1 0 0,0 0-16,0 0 62,0 0-46,0 0-16,-21-21 15,22 21 1,-44 0 31,1 0-47,0 0 0,0 21 15,0-21-15,0 0 16,-1 21-16,1-21 0,0 0 0,-21 21 16,21-21-16,-22 22 0,22-1 0,0-21 15,-21 21-15,20-21 0,1 21 16,0-21-16,-21 21 0,21-21 0,-1 21 16,1 1-16,0-22 0,0 21 15,0-21-15,0 21 0,-1-21 0,1 21 16,0-21-16,0 21 0,0-21 0,21 21 15,-21-21-15,-1 0 0,22 22 16,-21-1-16,0-21 0,21 21 16,-21-21-16,21 21 0,-21 0 15,0 0 1,-1-21-16,1 22 16,0-1-1,0-21-15,21 21 0,0 0 16,-21-21-16,21 21 15,-21-21-15,21 21 16,0 1 0,-22-22-1,22 21 1,-21-21 62,21 21-78,0-42 109,0 0-93,0-1-16</inkml:trace>
  <inkml:trace contextRef="#ctx0" brushRef="#br2" timeOffset="80648.55">5927 3006 0,'0'0'0,"-22"0"16,22-21-16,-21 21 15,21-22-15,0 1 16,0 0-1,0 0 17,0 42 15,0 0-47,0 0 15,0 1-15,0-1 16,21 0-16,-21 0 0,22 0 0,-1 0 15,-21 1-15,0-1 0,21 0 16,-21 0-16,21 0 0,-21 0 0,21 1 16,-21-1-16,0 0 0,0 0 15,21 0-15,-21 0 0,22 1 16,-22-1-16,0 0 0,0 0 16,0 0-16,21 0 15,-21 1 1,21-22-16,0 0 62,0 0-46,0-22 0,1 1-16,-1 21 0,-21-21 15,21 21-15,0-21 16,0 0-16,0 0 0,1 21 0,-1-22 15,21-20-15,-21 21 0,22-21 16,-1 20-16,0-20 0,22 0 0,-22-1 16,22 22-16,-22-21 0,21 0 15,1-1-15,-22 22 0,22-21 0,-22 21 16,0-22-16,1 22 0,-1 0 0,0 0 16,-20-22-16,20 22 0,-21 0 15,21 0-15,-20 0 0,20 0 0,-21-1 16,21 1-16,1 0 0,-22 0 15,21 21-15,-21-21 0,1 21 16,-1 0-16,0 0 0,0 0 16,0 0-16,0 0 47</inkml:trace>
  <inkml:trace contextRef="#ctx0" brushRef="#br2" timeOffset="99029.19">5821 2942 0,'21'0'15,"-21"-21"17,21 21-17,0 0 1,-21-21-16,0 0 62,0 0-30,0-1-17,-21 1 16,21 0-15,0 0 0,-21 0-1,21 0 48,0-1 62,-21 22-110,21-21 1,-21 21-16,-1 0 31,22-21-31,-21 21 16,21-21 0,-21 21-16,21-21 31,-21 21-31,21-21 15,0-1 1,-21 22-16,21-21 31,-21 21-31,21 21 78,21-21-62,-21 22-16,21-22 0,-21 21 16,21-21-16,0 21 0,0-21 0,-21 21 15,22-21-15,-1 21 0,0 0 16,0-21-16,0 22 0,0-1 16,1-21-16,-1 21 15,0 0-15,0-21 0,0 21 0,0 0 16,1-21-16,-1 22 0,0-1 15,0-21-15,0 21 0,0 0 0,1 0 16,-1-21-16,0 21 0,0 1 16,0-1-16,0-21 0,1 21 0,-1 0 15,21 0-15,-21 0 0,22-21 16,-22 22-16,21-1 0,-21 0 16,22 0-16,-22 0 0,21 0 15,0 1-15,-20-1 0,20 0 0,0 0 16,1 0-16,-1 0 0,-21 1 0,21-1 15,1 0-15,-1 0 0,-21 0 16,22 0-16,-22 1 0,0-1 16,21 0-16,-21 0 0,1 0 0,-1 0 15,0 1-15,0-1 0,0 0 0,0-21 16,-21 21-16,22 0 0,-1 0 16,-21 1-16,21-1 15,0 0-15,0 0 0,0 0 31,1 0-31,-1-21 16,-21 22 0,21-22-16,0 0 15,-42 0 79</inkml:trace>
  <inkml:trace contextRef="#ctx0" brushRef="#br2" timeOffset="113124.89">21336 3916 0,'-21'0'15,"0"0"-15,-1 0 16,1 0-1,0 0 1,0 0-16,0 0 31,0 0-31,-1 0 16,1 0 31,42 0 47,1 0-79,-1 0 1,0 0-16,0 0 15,0 0-15,0 0 0,1 0 16,-1 0-16,0 0 16,0 0-16,0 0 0,0 0 15,1 0-15,-1 0 0,0 0 0,0 0 16,0 0-16,0 0 0,1 0 16,-1 0-16,0 0 0,0 0 0,0 0 15,0 0-15,22 0 0,-22 0 16,0 0-16,0 0 0,0-21 15,22 21-15,-22 0 0,0 0 0,0 0 16,0 0-16,22 0 0,-22 0 16,0 0-16,0 0 0,0 0 0,1 0 15,-1 0-15,0 0 16,0 0-16,0 0 0,0 0 16,1 0-16,-1 0 15,0 0 1,0 0-1,0 0 1,-21-21 62,-21 21-62</inkml:trace>
  <inkml:trace contextRef="#ctx0" brushRef="#br2" timeOffset="113929.46">21251 4022 0,'-21'0'0,"42"0"0,-63 0 16,21 0 0,0 0-16,-1 0 15,1 0 1,0 0-16,0 0 16,0 0 15,21 21-16,21-21 48,0 0-47,0 0-16,0 0 0,1 0 15,-1 0-15,0 0 0,0 0 16,0 0-16,22 0 0,-22 0 0,0 0 15,21 0-15,-21 0 0,22 0 16,-22 0-16,21 0 0,1 0 0,-22 0 16,21 0-16,0 0 0,1 0 15,-22 0-15,21 0 0,1 0 0,-22 0 16,21 0-16,-21 0 16,0 0-16,22 0 0,-22 0 0,0 0 15,0 0-15,0 0 0,1 0 16,-1 0-16,0 0 0,0 0 0,0 0 15,0 0-15,1 0 0,-1 0 16,0 0-16,0 0 16,0 0-16,-21-21 15,21 21-15,1 0 32,-44 0 30,1 0-46,21-21-16</inkml:trace>
  <inkml:trace contextRef="#ctx0" brushRef="#br2" timeOffset="114883.06">21378 3874 0,'0'0'0,"-21"0"16,0 0-1,0 0 1,0 0-16,-1 0 15,1 0-15,0 0 0,0 0 16,0 21-16,0-21 0,-1 0 16,1 0-16,0 0 0,0 0 15,0 0-15,0 0 0,-1 0 16,1 0 0,0 0-16,21 21 46,21-21-14,0 0-32,1 0 0,-22 21 15,21-21-15,0 0 0,0 0 0,0 0 16,0 0-16,22 0 0,-22 0 16,21 0-16,-21 0 0,22 0 0,-1 0 15,0 0-15,1 0 0,-1 0 16,22 0-16,-22 0 0,0 0 0,1 0 15,20 0-15,-21 0 0,1 0 16,-1 0-16,-21 0 0,22 0 0,-22 0 16,21 0-16,-21 0 0,0 0 15,1 0-15,-1 0 0,0 0 16,0 0-16,0 0 0,0 0 0,1-21 16,-1 21-1,0 0-15,0 0 31,-42 0 48,0 0-64,0 0-15,-1 0 0,1 0 16</inkml:trace>
  <inkml:trace contextRef="#ctx0" brushRef="#br2" timeOffset="115480.71">21103 4043 0,'-21'0'16,"0"0"-1,21 21 1,21-21 46,0 0-46,0 0-16,0 0 0,1 0 0,20 0 16,-21 0-16,21 0 0,1 0 15,-1 0-15,0 0 0,1 0 0,20 0 16,-20 0-16,-1 0 0,21 0 15,-20 0-15,20-21 0,-20 21 0,-1 0 16,0 0-16,1 0 0,-1 0 16,0 0-16,-21 0 0,22 0 0,-22 0 15,0 0-15,0 0 0,0 0 16,1-21-16,-1 21 0,0 0 0,0 0 16,0 0-1,-21-21 32,-21 21-16,0 0-31,21-22 16,-21 22-16,0 0 16,-1 0-16,1-21 15</inkml:trace>
  <inkml:trace contextRef="#ctx0" brushRef="#br2" timeOffset="115957.24">21484 4001 0,'-21'0'0,"42"0"0,-63 0 0,21 0 16,-1 0-16,1 0 15,64 0 48,-22 0-63,0 0 0,0 0 16,21 0-16,1 0 0,-1 0 15,-21 0-15,22 0 0,-1 0 0,0 0 16,1 0-16,-22 0 0,21 0 15,-21 0-15,22 0 0,-22 0 0,0 0 16,0 0-16,0 0 0,0 0 16,1 0-16,-1 0 15,0 0 1,-21-22-16,21 22 0,-21-21 31,-21 21 0,0 0-15,0 0-16,-1 0 16,1 0-16,0 0 15,0 0-15,0 0 0,0 0 16</inkml:trace>
  <inkml:trace contextRef="#ctx0" brushRef="#br2" timeOffset="149956.89">2561 14669 0,'0'0'0,"21"21"16,0-21-16,1 21 15,-1 0 1,0-21 0,-21 21-1,21-21-15,0 0 16,-21 21 0,21-21 15,-21-21 31,0 0-46,0 0-16,-21 21 0,21-21 16,-21 0-16,21-1 15,0 1-15,-21 21 0,21-21 0,-21 0 16,0 0-16,21 0 15,0-1-15,-22 22 0,1-21 0,21 0 16,-21 0-16,21 0 0,-21 0 16,0-1-16,0 1 15,21 0-15,0 0 0,-22 21 16,22-21-16,-21 0 0,0-1 16,0 1-16,21 0 15,0 0-15,-21 21 0,21-21 16,-21 21-16,21-21 0,-22-1 0,22 1 15,0 0-15,-21 21 16,21-21-16,0 0 0,-21 0 0,21-1 16,0 1-1,0 0-15,-21 21 0,21-21 0,0 0 16,-21 21-16,21-21 0,0-1 16,-21 22-1,21-21-15,0 0 0,-22 21 16,22-21-16,-21 0 0,21 0 15,0-1-15,0 1 16,-21 21-16,21-21 0,-21 21 0,21-21 16,0 0-16,0 0 15,-21 21-15,21-22 0,-21 1 0,-1 21 16,22-21-16,0 0 16,-21 0-16,0 21 0,21-21 0,-21-1 15,21 1 1,-21 0-16,0 0 0,21 0 15,-22 21-15,22-21 0,0-1 16,-21 1-16,0 0 16,21 0-16,0 0 15,-21 0-15,21-1 0,0 1 16,-21 21-16,21-21 0,0 0 16,0 0-16,-21 0 0,21-1 15,0 1 1,0 0-16,0 0 0,0 0 0,-22 21 15,22-21-15,0-1 16,-21 22-16,21-21 0,0 0 0,0 0 16,0 0-16,-21 0 15,21-1 1,0 1 0,0 0-16,0 0 15,0 0-15,0 0 16,0-1-16,0 1 0,0 0 15,0 0-15,0 0 16,0 0-16,0-1 0,0 1 16,21 0-16,-21 0 15,0 0 1,0 0 0,0-1-16,0 1 15,0 0-15,0 0 16,0 0-16,21 0 15,-21-1 1,0 1-16,22 0 16,-22 0-1,0 0-15,0 0 16,0-1-16,0 1 16,0 0-16,0 0 31,0 0-31,0 0 15,0-1 1,0 1 0,0 0-16,0 0 15,0 0-15,0 0 16,0-1 0,0 1-1,0 0 1,0 0-1,0 0-15,0 0 0,0-1 16,21 1 0,-21 0-1,21 0 1,-21 0-16,21 0 16,0-1-16,-21 1 15,0 0-15,0 0 0,21 21 0,-21-21 16,22 0-16,-22-1 0,0 1 15,0 0-15,21 0 0,-21 0 0,21 0 16,-21-1-16,0 1 0,0 0 0,0 0 16,21 0-16,-21 0 0,0-1 15,21 1-15,-21 0 0,21 0 16,-21 0-16,0 0 0,0-1 16,22 22-16,-22-21 0,21 0 0,-21 0 15,0 0-15,21 0 16,-21-1-16,21 22 0,-21-21 0,21 21 15,-21-21-15,0 0 16,21 21-16,-21-21 0,22 21 0,-22-21 16,21-1-16,-21 1 15,21 21-15,-21-21 0,21 21 0,-21-21 16,0 0-16,21 21 0,0-21 0,-21-1 16,22 1-16,-1 21 15,-21-21-15,21 0 0,-21 0 16,21 0-16,0-1 15,-21 1-15,21 0 16,1 0-16,-1 0 16,-21 0-16,21-1 0,-21 1 15,21 21-15,0-21 0,-21 0 0,21 0 16,1 21-16,-22-21 16,21-1-16,-21 1 15,21 21-15,0-21 16,-21 0-1,0 0-15,21 21 16,-21-21-16,21 21 16,-21-22-16,22 1 0,-1 21 15,-21-21-15,21 21 0,0-21 16,0 0-16,0 21 0,-21-21 16,22-1-16,-1 1 0,0 21 15,0-21-15,-21 0 0,21 21 0,0-21 16,1 0-16,-1-1 0,0 1 15,0 0-15,0 0 16,0 0-16,1 0 0,-1-1 0,21 1 16,-21 21-16,0-21 0,22 0 15,-22 0-15,0 0 0,21-1 0,-20 1 16,20 0-16,-21 0 0,21 0 0,-20 21 16,20-21-16,-21-1 0,21 1 15,-20 0-15,20 21 0,-21-21 0,21 0 16,-20 0-16,20 21 0,-21-22 15,0 1-15,22 21 0,-22-21 0,0 0 16,21 21-16,-21-21 0,1 0 0,-1 21 16,21-22-16,-21 1 0,0 21 15,1-21-15,20 0 0,-21 0 16,21 21-16,-20-21 0,20-1 0,0 1 0,-21 0 16,22 21-16,-1-21 0,-21 0 15,22 0-15,-1-1 0,0 1 0,1 0 16,-22 21-16,21-21 0,0 0 15,1 0-15,-22-1 0,21 1 16,1 0-16,-22 0 0,21 0 0,0 0 16,-20 21-16,20-22 0,0 1 0,-21 0 15,22 0-15,-22 0 0,21 0 16,1-1-16,-1 1 0,-21 0 0,21 0 16,1 0-16,-22 0 0,21-1 15,1 22-15,-22-21 0,21 0 0,0 0 16,-20 0-16,20 0 0,-21-1 15,21 22-15,-20-21 0,-1 0 0,21 0 0,-21 0 16,0 0-16,1 21 16,-1-22-16,0 1 0,0 0 0,0 21 15,0-21-15,1 0 0,-1 0 0,0 21 16,0-22-16,0 1 0,0 0 16,1 21-16,-1-21 0,-21 0 0,21 21 15,0-21-15,0-1 0,0 22 0,1-21 16,-1 21-16,0-21 0,0 0 15,0 21-15,0-21 0,1 0 0,-1 21 16,0-22-16,21 22 0,-21-21 0,1 0 16,20 21-16,-21-21 15,21 0-15,-20 0 0,20 21 0,-21-22 16,21 1-16,1 21 0,-22-21 0,21 21 16,1-21-16,-1 0 0,0 21 15,-21-21-15,22-1 0,-1 1 0,0 21 16,1-21-16,-22 0 0,21 21 0,1-21 15,-1 0-15,0-1 0,1 22 16,-1-21-16,0 0 0,22 0 0,-22 0 16,0 0-16,1 21 0,20-22 0,-20 1 15,-1 0-15,21 0 0,-20 21 16,-1-21-16,0 0 0,1-1 0,-1 1 16,0 0-16,1 0 0,-1 0 15,0 0-15,1 21 0,-1-22 16,0 1-16,1 0 0,-1 0 0,0 0 15,-20 0-15,20-1 0,0 1 0,1 21 16,-1-21-16,-21 0 0,21 21 16,1-21-16,-22 0 0,21 21 0,1-22 15,-22 1-15,21 21 0,-21-21 0,22 0 16,-22 21-16,21-21 0,-21 0 16,0 21-16,22-22 0,-22 1 0,21 21 15,-21-21-15,1 0 0,20 21 0,-21-21 16,21 0-16,-20 21 0,-1-22 15,21 1-15,-21 0 0,22 21 0,-22-21 16,21 0-16,-21 21 0,0-21 16,1 21-16,20-22 0,-21 22 15,0 0-15,-21-21 0,21 21 0,1 0 16,-22-21-16,21 0 0,0 21 16,0 0-16,0-21 15,0 21-15,1 0 0,-1-21 16,0 21-16,0-22 0,0 22 15,0 0-15,1-21 0,-1 21 16,0-21-16,0 21 0,21-21 0,-20 21 16,-1 0-16,0-21 0,0 21 0,0 0 15,0-21-15,1 21 16,-1 0-16,0-22 0,0 22 16,0 0-1,-21-21-15,21 21 0,-21-21 141,0 0-110,-21 21-31,0 0 16,0 0-16,0 0 0,-22 0 15,22 0-15,0 0 0,0 0 16,0-21-16,0 21 0,-1 0 0,1 0 16,0 0-16,0 0 0,0 0 0,0-21 15,-1 21-15,1 0 0,0 0 16,0 0-16,0 0 15,0 0 1,-1 0-16,1-22 16,0 22-1,42 0 79,0 0-94,1 0 16,-1 0-16,0 0 0,0 0 15,0 0-15,22 22 0,-22-22 16,0 0-16,0 0 0,21 0 0,-20 21 16,20-21-16,-21 0 0,21 0 15,-20 0-15,-1 0 0,21 0 0,-21 0 16,0 0-16,1 0 0,-1 0 15,0 0-15,0 0 0,0 0 0,0 0 16,1 0-16,-1 0 0,0 0 16,0 0-1,-42 21 63,0-21-78,0 21 16,-1-21-16,22 21 0,-21 0 0,0 1 16,0-1-16,0-21 0,21 21 15,-21 0-15,-1 21 0,1-20 0,0-1 16,21 0-16,-21 21 0,0-21 16,0 1-16,-1 20 0,22-21 15,-21 0-15,0 0 0,21 1 0,-21-1 0,21 0 16,-21 0-16,21 0 0,0 0 15,-21 1-15,21-1 0,-22-21 0,22 21 16,0 0 0,0-42 46,0 0-62,22 0 16,-1-1-16,-21 1 0,21 0 0,0 0 15,-21 0-15,21 0 0,0-22 16,1 22-16,-1 0 0,0-21 16,-21 20-16,21 1 0,0 0 0,0 0 15,-21 0-15,0 0 0,22-1 0,-1 1 16,-21 0-16,0 0 0,0 0 16,21 21-16,-21-21 0,21-1 15,-21 1-15,0 0 16,0 0-1,-21 21 17,0 0-17,0 0 1,-1 0-16,1 0 16,0 0-16,0 0 0,0 0 0,-22 0 0,22 0 15,0 0-15,0 0 0,-21 0 16,20 0-16,1 0 0,0 0 15,0 0-15,0 0 0,0 0 16,-1 0-16,1 0 0,0 0 16,0 0-1,42 0 48,0 0-63,0 0 15,1 0-15,-1 21 0,0-21 16,0 0-16,0 0 0,22 21 16,-22-21-16,0 0 0,0 0 15,21 0-15,-20 0 0,-1 21 16,21-21-16,-21 0 0,0 0 0,1 0 16,-1 0-16,0 0 0,0 0 0,0 0 15,0 0-15,1 0 16,-1 0-16,-21 22 31,0-1-15,-21-21-1,-1 21-15,22 0 16,-21-21-16,21 21 0,-21-21 0,21 21 16,-21 1-16,0-1 0,21 0 15,-21 0-15,-1 0 0,22 0 16,-21 1-16,0-1 0,0 0 0,21 0 15,-21 0-15,0 0 0,21 1 16,0-1-16,-22 0 0,1 0 0,0 0 16,21 0-16,0 1 15,-21-1-15,21 0 16,-21-21-16,21 21 31,0-42 47,0 0-62,21 21-16</inkml:trace>
  <inkml:trace contextRef="#ctx0" brushRef="#br2" timeOffset="165057.74">7916 5334 0,'-21'-21'0,"0"21"15,21-21-15,-21 21 16,21-21-16,0-1 15,0 1-15,-21 21 16,21-21-16,0 0 0,-22 21 16,22-21-16,0 0 0,0-1 31,0 44 0,0-1-31,0 0 0,0 0 16,0 0-16,0 0 0,0 1 15,0-1-15,0 0 0,0 0 0,0 0 0,0 0 16,22 1-16,-22-1 0,0 0 16,0 0-16,21-21 15,-21 21-15,0-42 63,0 0-63,0 0 0,0 0 15,0-1-15,0 1 0,-21 0 16,21 0-16,0 0 0,-22 0 0,22-1 16,0 1-16,0 0 15,0 0-15,0 0 16,-21 21-16,21-21 0,0-1 16,-21 22-16,21-21 15,0 0 1,0 42 31,0 0-32,0 1-15,0-1 0,0 0 16,21 0-16,-21 0 0,21 0 16,-21 1-16,0-1 15,0 0-15,22 0 16,-22 0-16,0 0 0,0 1 15,0-1-15,0 0 0,21 0 16,-21 0-16,21 0 16,-21-42 31,0 0-32,0 0-15,0 0 0,0 0 0,0-1 16,0 1-16,0-21 0,0 21 15,-21-22-15,21 22 0,0 0 16,-21-21-16,21 21 0,0-1 0,0 1 16,0 0-16,0 0 0,0 0 15,-22 21-15,22 21 47,0 0-47,0 0 0,0 0 16,0 1-16,0-1 0,0 0 15,0 0-15,0 0 0,0 0 0,0 1 16,22-1-16,-22 0 0,0 0 16,0 0-16,0 0 0,0 1 15,0-1-15,0 0 0,21 0 16,-21 0-16,21 0 16,-21 1-1,0-1 1,21-21-16,-21 21 15,21-21 1,-21 21-16,0 0 16,21-21-1,-21 21 1,0 1-16,22-1 16,-1-21 15,-21 21-31,21-21 15,0 0 1,0 0-16,0 0 16,1-21-16,-1 0 15,0 21-15,0-22 0,0 1 16,0 0-16,1 0 0,-1 21 16,21-21-16,-21 0 0,0-1 15,22 1-15,-1 0 0,0-21 0,1 21 16,-1-1-16,0 1 0,1-21 0,-1 21 15,22 0-15,-22-22 0,0 22 0,1 0 16,-1 0-16,21-22 16,-20 22-16,-1 0 0,-21 0 0,22 0 15,-1 0-15,-21-1 0,21 1 0,-20 0 16,-1 0-16,0 0 0,0 0 0,21-1 16,-42 1-16,22 0 0,-1 21 15,0-21-15,0 0 0,0 0 16,-21-1-16,21 22 0,-21-21 15,-21 21 64,21 21-79,-21 1 0,0-22 15,0 21-15,0 0 0,-1 0 16,1 0-16,0-21 0,-21 21 0,21 1 15,-1-1-15,-20 0 0,21 0 0,-21 0 16,20 0-16,-20 1 0,0-1 16,-1 0-16,1 0 0,0 0 0,-1 22 15,22-22-15,-21 0 0,0 0 0,-1 0 16,22 0-16,-21 1 0,21-1 0,-1 0 16,1 0-16,-21 0 0,21 0 15,0 1-15,-1-22 0,1 21 16,0 0-16,0 0 0,0-21 0,21 21 15,-21 0-15,-1-21 0,1 22 0,0-1 16,0 0-16,0 0 16,21 0-16,-21-21 15,-1 0-15,22 21 0,-21-21 16,21 22-16,-21-22 16,21 21-1,-21-21-15,21 21 63,-21-21-1,0 0-31,21-21-31,0 0 0,0-1 16,0 1-16,0 0 0,-22 0 16,22 0-16,-21 0 0,0-1 15,21 1-15,0 0 0,0 0 0,-21 0 16,21 0-16,-21-1 0,21 1 16,-21 0-16,21 0 0,0 0 15,-22 0-15,22-1 0,-21 1 0,0 0 16,21 0-16,-21 0 15,0 21-15,21-21 16,-21 21 0,21-22-16,0 44 109,21-22-109,-21 21 0,21 0 16,-21 0-16,21-21 0,-21 21 15,21 0-15,0 1 0,-21-1 16,22 0-16,-1 0 0,-21 0 16,0 22-16,21-22 0,0 0 15,-21 0-15,0 0 0,21 0 0,-21 1 16,0-1-16,0 0 0,0 0 15,0 0 1,0-42 31,0 0-31,0 0-16,0 0 0,0-1 0,-21 1 15,0 0-15,21 0 0,-21-21 0,21 20 16,0 1-16,0 0 0,-21 0 0,21 0 15,0 0-15,0-1 0,0 1 16,-22 21-16,22-21 0,0 0 16,0 0-1,0 42 17,22 0-32,-1 0 15,-21 0-15,0 1 0,21-1 0,0 21 16,0-21-16,-21 0 0,0 22 0,21-22 15,-21 0-15,22 0 0,-22 22 16,0-22-16,0 0 0,21-21 0,-21 21 16,0 0-16,21 0 0,-21 1 15,0-1-15,21-21 16,-21-21 31,0-1-32,-21 1-15,0-21 0,0 21 16,21 0-16,-22-1 0,1 1 0,21 0 16,-21 0-16,21 0 0,-21 0 15,0-1-15,21 1 0,-21 21 16,21-21 0,0 42 15,0 0-31,0 1 15,21-1-15,-21 0 16,21 0-16,-21 0 0,0 0 0,0 22 16,21-22-16,-21 0 0,21-21 0,-21 21 15,21 0-15,-21 1 0,0-1 0,0 0 16,22-21-16,-22 21 16,21-21-1,-21-21 1,0 0-1,0 0-15,0-1 0,-21 1 16,-1 0-16,22 0 0,-21 0 0,0-22 16,21 22-16,-21-21 0,0 21 15,0 0-15,21-22 0,-22 22 16,22 0-16,-21 0 0,0 0 16,21-1-16,0 44 31,0-1-16,21 0-15,0 0 0,-21 0 0,22 0 16,-1 1-16,-21-1 0,21 21 0,-21-21 16,21 0-16,-21 1 0,0 20 0,21-21 15,-21 0-15,21 0 0,-21 1 0,0-1 16,0 0-16,0 0 16,22-21-16,-22 21 0,0-42 46,0 0-30,0 0-16,-22 0 0,22-1 0,-21 1 16,0 0-16,0 0 0,21-21 15,-21 20-15,0 1 0,21 0 0,0 0 16,-22 0-16,22 0 16,-21 21-16,21-22 0,21 44 46,1-22-46,-22 21 0,21 0 0,0 0 16,-21 0-16,0 0 0,21 1 16,0-1-16,-21 0 0,0 21 0,0-21 15,21 1-15,1-1 0,-22 0 16,0 0-16,21-21 0,-21 21 16,0-42 15,0 0-16,0 0-15,0 0 0,-21-1 16,21 1-16,-22-21 0,1 21 0,0 0 16,21-22-16,-21 22 0,0-21 15,0 21-15,-1-22 0,1 22 0,21 0 16,-21-21-16,21 20 0,-21 1 16,0 0-16,21 0 15,0 42 1,0 0-1,0 0-15,0 1 16,21-1-16,0 0 0,-21 0 0,0 0 16,21 0-16,0 1 0,-21-1 0,22 0 15,-22 0-15,0 0 0,0 0 0,21-21 16,-21 22-16,0-1 0,21-21 0,-21 21 16,0-42 30,0 0-46,0-1 0,0 1 16,0 0-16,-21 0 0,0 0 0,21-22 16,-22 22-16,1-21 0,21 21 0,-21 0 15,0-22-15,21 22 0,0 0 0,-21 0 16,21 0-16,-21-1 16,21 44 15,21-1-31,0 0 0,-21 0 0,21 0 15,0 0-15,-21 1 0,21 20 16,-21-21-16,0 0 0,22 0 16,-22 1-16,21-1 0,-21 0 0,0 0 15,0 0-15,0 0 0,0 1 0,21-1 16,-21 0-16,0 0 0,0 0 16,21-21-16,-21 21 0,21-21 15,-21 22-15,0-1 16,0 0-1,21-21 1,1 0 15,-1 0 1,0 0-17,0 0 1,0 0-16,-21-21 15,21 21-15,-21-21 0,22-1 0,-1 22 16,-21-21-16,21 21 0,0-21 0,-21 0 16,21 21-16,0-21 0,1 0 15,-1 21-15,0-22 0,0 22 16,0-21-16,0 21 16,1 0-16,-1-21 0,0 0 0,0 21 15,0-21-15,0 21 16,1 0-16,-1-21 0,0 21 0,0-22 15,0 1-15,0 21 0,-21-21 0,22 21 16,-1-21-16,0 21 0,0-21 0,0 21 16,-21-21-16,21 21 0,1-22 0,-1 22 15,0 0-15,-21-21 0,21 21 16,0 0-16,0-21 0,-21 0 0,22 21 16,-1 0-16,0-21 0,0 21 15,0 0-15,0-21 0,1 21 16,-1 0-16,-21-22 0,21 22 15,-21-21-15,21 21 0,0 0 0,-21-21 16,21 21-16,1-21 16,-1 21-16,-21-21 15,21 21-15,0-21 0,-21-1 16,21 22-16,-21-21 16,21 21-16,-21-21 0,22 21 15,-22-21-15,21 21 16,-21-21-16,21 21 15,-21-21-15,21 21 0,-21-22 16,21 22-16,-21-21 16,21 21-16,1 0 0,-22-21 15,21 0 1,0 21 0,-21-21-16,21 21 31,0-21-31,-21-1 31,21 22-15,-21-21 93,0 42-31,-21-21-62,21 22-16,-21-22 15,0 0 1,21 21-16,-21-21 0,0 0 16,21 21-16</inkml:trace>
  <inkml:trace contextRef="#ctx0" brushRef="#br2" timeOffset="178496.98">14351 9843 0,'0'0'0,"-21"0"16,0 0-16,-1 0 16,1 0 15,42 0 16,1 0-47,-1 0 15,0 0-15,0 0 0,21 0 0,-20 0 16,20 0-16,-21 0 0,21 0 16,1 0-16,-1 0 0,0 0 0,1 0 15,-1 0-15,22 0 0,-22 0 0,21 0 16,-20 0-16,-1 0 0,0-22 16,1 22-16,-1 0 0,0 0 0,1 0 15,-1 0-15,-21 0 0,22 0 0,-22 0 16,0 0-16,21 0 15,-21 0-15,1 0 0,-1 0 16,0 0-16,0 0 31,-42 0 1,0 0-17,21-21-15,-21 21 0,-1 0 16</inkml:trace>
  <inkml:trace contextRef="#ctx0" brushRef="#br2" timeOffset="179116.26">14414 9991 0,'0'0'0,"-21"0"16,0 0 15,42 0 16,0 0-47,1 0 15,20 0-15,-21 0 16,0 0-16,0 0 0,22 0 0,-22 0 16,21 0-16,-21 0 0,22 0 0,-1 0 15,0 0-15,-20 0 0,20 0 16,0 0-16,22 0 0,-22-21 15,0 21-15,1 0 0,-1 0 0,0-22 16,1 22-16,-1-21 0,0 21 16,-20 0-16,20 0 0,-21 0 0,0 0 15,0-21-15,1 21 0,-1 0 0,0 0 16,0 0-16,0 0 16,0 0-16,-21-21 15,22 21-15,-22-21 125</inkml:trace>
  <inkml:trace contextRef="#ctx0" brushRef="#br2" timeOffset="207009.17">3471 14478 0,'0'21'32,"21"-21"93,-21 21-125,22-21 31,-22 22-31,21-22 15,-21 21-15,0 0 32,0 0-32,0 0 31,21-21-15,-21 21 124,0 1-109,0-1-15,0 0 31,0-42 62,0 0-109,-21 21 16,21-22-16,-21 22 0,21-21 0,0 0 16,-22 21-16,22-21 15,-21 0-15,21 0 0,0-1 16,-21 1-16,21 0 0,-21 0 15,21 0-15,0 0 0,0-1 16,0 1-16,-21 0 16,21 0-16,0 0 0,-21 0 15,21-1-15,0 1 16,0 0-16,-22 21 0,22-21 16,-21 0-16,21 0 15,0-1-15,0 1 16,0 0-16,-21 0 15,21 0-15,0 0 16,0-1 0,0 1-1,0 0 1,-21 21-16,21-21 0,0 0 16,0 0-1,0-1-15,0 1 0,0 0 16,0 0-16,0 0 15,0 0-15,0-1 0,0 1 16,0 0 0,0 0-16,0 0 0,0 0 15,0-1-15,0 1 16,0 0-16,0 0 16,0 0-16,0 0 15,0-1-15,0 1 16,0 0-16,0 0 15,0 0 1,0 0-16,0-1 16,21 22-16,-21-21 15,21 21-15,-21-21 0,0 0 16,21 21-16,-21-21 16,22 21-16,-22-21 0,21-1 15,0 22-15,0-21 0,0 0 16,0 0-16,-21 0 0,22 21 15,-1-21-15,0-1 0,0 1 16,0 21-16,-21-21 0,21 0 16,1 0-16,-1 0 15,0-1-15,0 22 0,-21-21 16,21 21-16,-21-21 0,21 21 16,-21-21-16,22 21 0,-22-21 0,21 21 15,0-21-15,0-1 0,0 22 16,-21-21-16,21 0 0,1 0 0,-1 21 15,0-21-15,0 0 0,0 21 16,-21-22-16,21 22 0,1-21 16,-22 0-16,21 21 15,0 0-15,-21-21 0,21 21 16,-21-21-16,21 21 0,0-21 16,1 21-16,-1 0 0,-21-22 15,21 22-15,0-21 0,0 21 0,0 0 16,1 0-16,-1-21 0,0 0 15,0 21-15,0 0 0,0 0 16,1-21-16,-1 21 0,0 0 16,0-21-16,0 21 0,0-22 0,1 22 15,-1-21-15,0 21 0,0-21 16,21 21-16,-20 0 0,-1-21 0,0 21 16,0 0-16,0-21 0,0 21 15,1 0-15,-1-21 0,0 21 16,0 0-16,-21-22 0,21 1 0,0 21 15,1 0-15,-1-21 0,0 21 16,0-21-16,0 21 0,0-21 0,22 21 16,-22-21-16,0 21 0,0 0 15,0-22-15,22 22 0,-22-21 0,0 21 16,21-21-16,1 21 0,-1-21 16,0 0-16,-20 21 0,20-21 0,0 21 15,1-22-15,-1 22 0,0-21 16,1 21-16,-1 0 0,-21-21 0,21 21 15,-20-21-15,-1 21 0,21 0 16,-21 0-16,0 0 16,1 0-16,-1 0 0,0 0 15,0-21-15,0 21 0,0 0 16,1 0-16,-1 0 0,0 0 16,0-21-16,0 21 0,0 0 15,1-22-15,-1 22 0,0 0 0,21-21 16,-21 21-16,22 0 0,-1-21 15,0 0-15,1 21 0,-1 0 0,0-21 16,1 21-16,20 0 0,-20 0 0,-1-21 16,0 21-16,1 0 0,-1-22 15,0 22-15,-21 0 0,22 0 0,-22 0 16,21 0-16,-21 0 16,1 0-16,-1 0 0,0-21 0,0 21 15,0 0-15,0 0 0,1 0 16,-1 0-16,0 0 15,0 0-15,0 0 0,0 0 16,1 0-16,-1 0 16,0 0-16,21 0 0,-21-21 0,22 21 15,-22 0-15,21 0 0,1-21 0,-1 21 16,0 0-16,1 0 0,-1-21 16,0 21-16,22 0 0,-43 0 15,21 0-15,1 0 0,-1 0 0,-21 0 16,0-21-16,0 21 0,22 0 15,-22 0-15,0 0 0,0 0 16,0 0-16,1 0 16,-1 0-16,0 0 0,0 0 15,0 0-15,0 0 0,1 0 16,-1 0-16,0 0 16,0 0-16,-21-22 0,21 22 0,0 0 15,1 0-15,-1 0 0,0 0 16,0 0-16,0-21 0,22 21 0,-1 0 15,0 0-15,1-21 0,-1 21 16,0 0-16,1 0 0,-1-21 16,0 21-16,1-21 0,-1 21 0,-21 0 15,21 0-15,-20 0 0,-1 0 16,0 0-16,0 0 0,0 0 0,0 0 16,-21-21-16,22 21 15,-1 0 1,0 0-16,-21-22 15,21 22-15,0 0 0,0 0 16,1 0 0,-22-21-16,21 21 0,0 0 93,-21-21-77,0 0 15,0 0 1,0 0-17,0-1 63,21 22-62,0 0 0,-21-21-1,0 0 1,0 0-1,0 0 1,-21 0 0,0-1-1,0 22 1,0 0-16,-1 0 0,1 0 16,0-21-16,0 21 0,0 0 0,0 0 15,-22 0-15,22 0 0,0 0 16,0 0-16,0 0 0,-1 0 0,1 0 15,0 0-15,0 0 16,0 0 0,42 0 46,0 0-46,0 0-16,0 21 0,1-21 15,-1 0-15,0 22 0,0-22 16,0 0-16,0 21 16,1-21-16,-1 0 0,0 0 0,0 0 15,0 0-15,0 0 0,1 21 16,-1-21-16,0 0 16,0 0-16,0 0 15,0 0 1,-21 21 78,-21 0-79,0-21-15,0 21 0,21 1 0,-21-22 16,0 21-16,-1 0 0,1-21 0,0 21 15,-21 0-15,21 0 16,-1 1-16,1-1 0,0 0 0,0-21 16,0 21-16,0 0 0,-1 0 15,-20 1-15,21-22 0,0 21 0,0 0 16,-1 0-16,1 0 0,0 0 0,0 1 16,0-22-16,0 21 0,-1 0 15,1 0-15,0 0 0,0-21 0,21 21 16,-21 1-1,21-44 48,21 1-63,0 0 16,0 0-16,0 0 15,1 0-15,-1-1 0,0 1 0,0 0 16,0 0-16,22 0 0,-22 0 15,0-1-15,0 1 0,0 21 0,0-21 16,1 0-16,-22 0 0,21 21 0,0-21 16,-21-1-16,0 1 0,21 21 15,0-21-15,-21 0 0,0 0 0,21 21 16,1-21-16,-22-1 0,21 1 16,-21 0-16,21 0 0,-21 0 15,0 0 1,0-1 15,-21 1-15,0 21-1,-1 0-15,1 0 16,21-21-16,-21 21 0,0 0 0,0 0 16,0 0-16,-22-21 0,22 21 0,-21 0 15,21 0-15,-22 0 0,1 0 16,21 0-16,-22 0 0,22 0 0,-21 0 15,21 0-15,0 0 16,-22 0-16,22 0 0,0 0 0,0-21 16,0 21-16,-1 0 0,1 0 15,42 0 32,1 0-31,-1 0-16,0 0 0,0 0 15,0 0-15,0 0 0,1 0 0,-1 0 16,0 0-16,0 0 0,21 0 16,-20 0-16,20 0 0,-21 0 0,21 21 15,-20-21-15,20 0 0,-21 21 0,21-21 16,-20 0-16,20 21 16,-21-21-16,0 0 0,0 0 0,22 21 15,-22-21-15,0 22 0,0-22 16,0 0-16,1 0 0,-1 0 15,0 0 1,-42 0 47,0 21-63,-1 0 15,1-21-15,21 21 0,-21-21 0,0 21 16,0 0-16,0-21 0,-1 22 15,1-1-15,0 0 0,0 0 16,-21 0-16,20-21 0,1 21 0,-21 1 16,21-1-16,-22 0 0,22 0 15,-21 0-15,21 0 0,0 1 0,-1-1 16,-20 0-16,21 0 0,0 0 16,0 0-16,21 1 0,-22-1 0,1 0 15,0-21-15,21 21 16,0-42 46,0 0-62,21 0 16,0-1-16,1 1 16,-1 0-16,0 21 0,0-21 0,21 0 15,-20 0-15,20-1 0,-21-20 0,21 21 16,1 0-16,-22 0 0,21-1 15,-21 1-15,1 0 0,-1 0 0,0 21 16,0-21-16,0 0 0,0 21 16,-21-22-16,22 22 0,-1-21 15,-21 0 17,0 42 14,0 0-30,-21 1-16,-1-1 16,1 0-16,0 0 0,0 0 0,-21 0 15,20 1-15,-20 20 0,21-21 16,-21 0-16,-1 0 0,22 22 0,-21-22 16,21 0-16,-22 0 0,22 22 0,0-22 15,0 0-15,0 0 0,-1 0 16,1-21-16,21 21 0,0 1 15,-21-22-15,21 21 0,-21-21 16,21 21 0,0-42 31,21 21-47,0-21 0,0-1 0,1 1 15,20 0-15,-21 0 0,0 0 16,22 0-16,-22-22 0,21 22 15,22-21-15,-43-1 0,21 22 16,-21 0-16,22 0 0,-22 0 16,0 0-16,0-1 0,0 1 0,0 0 15,1 0 1,-22 0-16,21 21 0,-21-21 16,21 21-16,-21-22 15,0 44 79,0-44 15,21 22-109,-21-21 16,21 21 0,-21-21-1,0 42 32,0 0-31,-21 1-1,0-1 1,21 0-16,-21-21 16,0 21-16,21 0 0,-22-21 0,22 21 15,-21 1-15,0-22 0,21 21 16,0 0-16,-21 0 15</inkml:trace>
  <inkml:trace contextRef="#ctx0" brushRef="#br2" timeOffset="-213103.68">8445 10266 0,'0'-21'15,"0"0"1,0-1-1,0 1 1,0 0 0,0 0-16,0 0 31,0 42 78,0 0-109,22 0 16,-22 0-16,21-21 0,-21 22 16,21-1-16,-21 0 0,0 0 15,0 0-15,21 0 0,-21 1 16,0-1-16,0 0 15,21-21 1,-21-21 15,0 0-15,0-1-16,0 1 0,0 0 16,-21 0-16,21 0 15,0 0-15,-21-1 0,21 1 0,-21 0 16,21 0-16,-21 21 0,21-21 15,0 0-15,0-1 16,0 44 15,0-1-15,21-21-16,-21 21 0,0 0 16,21 0-16,0-21 0,-21 21 15,0 1-15,0-1 0,21 0 16,-21 0-16,21 0 0,-21 0 0,0 1 15,0-1-15,0 0 16,22-21-16,-22-21 47,0 0-31,0-1-16,0 1 0,0 0 0,0 0 15,-22 0-15,22 0 16,0-1-16,0 1 0,-21 0 31,21 42 16,0 0-47,21 1 16,-21-1-16,0 0 15,0 0-15,22-21 0,-22 21 0,21 0 16,-21 1-16,0-1 0,0 0 0,21 0 15,-21 0-15,21 0 0,-21 1 16,0-1-16,0 0 0,0 0 16,21-21-16,-21 21 0,21-21 15,-21 21-15,0 1 16,22-1-16,-22 0 16,21-21-1,-21 21 1,21-21-1,0 0 17,0 0-32,0 0 15,1-21-15,-1 0 0,0 21 0,21-43 16,-21 22-16,22 0 0,-1-21 0,0-1 16,22 1-16,-22 0 0,1-1 15,20 22-15,-21-21 0,22 0 16,-22-1-16,22 22 0,-22-21 0,22-1 15,-22 22-15,0 0 0,1-21 16,-1 21-16,0-1 0,1 1 0,-22 0 16,21 0-16,-21 0 0,22 0 15,-22-1-15,0 22 0,0-21 0,0 0 16,0 21-16,1-21 0,-1 21 31,-21-21-31,0 42 156,0 0-109,-21-21-15,21 21-17,0 0 32,0 1 16,-22-22-63,1 0 15,0 0 1,21 21-16,-21-21 15,0 21-15</inkml:trace>
  <inkml:trace contextRef="#ctx0" brushRef="#br2" timeOffset="-208888.15">8911 9525 0,'0'0'0,"0"-21"0,0 0 15,0 0 1,0-1 0,0 44 46,0-1-46,0 0-16,0 0 15,21 21-15,0-20 0,1-1 0,-1 21 16,0 0-16,0-20 0,21 20 16,-20 0-16,20 1 0,-21-1 0,21 0 15,1 22-15,-22-22 0,21 0 16,1 1-16,-1 20 0,0-20 0,1-1 16,-1 21-16,0-20 0,1-1 0,-1 0 15,-21 1-15,21-1 0,1 0 16,-22-20-16,0 20 0,0-21 0,0 21 15,1-20-15,-1-1 0,-21 0 16,21-21-16,-21 21 0,0 0 16,0 0-16,0-42 47,0 0-47,0 0 0,0 0 15,0 0-15</inkml:trace>
  <inkml:trace contextRef="#ctx0" brushRef="#br2" timeOffset="-201910.48">21865 11599 0,'0'0'0,"-21"-21"31,21 0-15,-21 21-1,21-21-15,0 0 16,0 0 0,0 42 30,0 0-30,0 0-16,0 0 16,0 0-16,0 1 0,0-1 0,0 0 15,0 0-15,0 0 0,0 0 16,0 1-16,0-1 0,0 0 16,0 0-16,0 0 0,0 0 15,0 1-15,0-1 16,-21-42 31,21-1-32,0 1-15,0 0 16,0 0-16,0 0 0,-22 0 0,22-1 16,0 1-16,0 0 0,0 0 0,0 0 15,0 0-15,0-1 16,0 1-16,22 0 0,-1 21 0,-21-21 15,21 21-15,0-21 16,0 21-16,0 0 16,1 0-16,-1 0 0,0 21 15,-21 0-15,21 0 16,-21 0-16,21-21 16,-21 22-16,0-1 0,0 0 15,21 0-15,-21 0 0,0 0 16,0 1-16,0-1 0,0 0 15,0 0 1,-21-21 0,0-21 15,21 0-31,0 0 16,0-1-16,0 1 15,0 0-15,0 0 0,0 0 0,0 0 16,21-1-16,0 1 15,-21 0-15,22 21 0,-1-21 16,0 21-16,0-21 0,0 21 16,0 0-16,1 0 15,-1 0-15,0 0 0,0 0 16,-21 21-16,21 0 0,-21 0 0,21-21 16,-21 21-16,0 1 0,0-1 15,0 0-15,0 0 0,0 0 16,0 0-16,0 1 0,-21-22 15,21 21-15,-21-21 0,21 21 16,-21-21-16,21-21 47,21 0-47</inkml:trace>
  <inkml:trace contextRef="#ctx0" brushRef="#br2" timeOffset="-201503.04">22437 11684 0,'21'0'31,"0"0"-15,0 0-16,0-21 15,0 0-15,1 21 0,-22-21 0,21 21 16,0-22-16,-21 1 0,21 21 0,-21-21 16,0 0-1,-21 21 1,0 0-16,0 0 0,-1 0 16,1 21-16,0-21 0,21 21 15,-21 0-15,0 1 0,0-1 0,21 0 16,0 0-16,0 0 0,0 0 15,0 1-15,0-1 0,0 0 16,0 0-16,0 0 0,0 0 0,21 1 16,0-22-16,0 0 15,0 21-15,0-21 0,1 0 16,-1 0-16,0 0 0,21 0 16,-21 0-16,1-21 0,-1 21 0,0-22 15,0 1-15,0 21 0,0-21 0</inkml:trace>
  <inkml:trace contextRef="#ctx0" brushRef="#br2" timeOffset="-201171.72">23029 11367 0,'-21'0'31,"21"21"-31,0 0 16,0 0-16,0 0 0,0 0 0,-21 1 16,21 20-16,0-21 0,0 0 0,0 0 15,0 22-15,0-22 16,0 0-16,0 0 0,0 0 0,0 1 16,-21-1-16,21 0 0,0 0 0,0 0 15,0 0-15,0 1 16,0-44 31,0 1-47,21 0 0,-21 0 0,0 0 15,0 0-15,21-1 0,-21 1 16</inkml:trace>
  <inkml:trace contextRef="#ctx0" brushRef="#br2" timeOffset="-200591">23177 11345 0,'0'-21'16,"0"42"15,0 1-31,0-1 16,0 0-16,0 0 0,0 0 15,0 22-15,0-22 0,0 0 0,0 0 16,0 0-16,0 0 0,0 22 15,0-22-15,0 0 0,0 0 0,0 0 16,0 1-16,0-1 16,0 0-16,0 0 15,0 0-15,0 0 16,0-42 15,0 0-15,0 0-16,0 0 15,0 0-15,0-1 0,0 1 0,0 0 16,0 0-16,22 0 0,-1 0 16,-21-1-16,21 1 0,0 0 15,0 21-15,0 0 0,1 0 16,-1 0-16,0 0 16,0 0-16,0 0 15,0 0-15,1 21 0,-22 0 16,21 1-16,-21-1 15,0 0-15,0 0 0,0 0 16,0 0-16,0 1 0,0-1 16,0 0-16,-21-21 0,21 21 15,-22-21-15,22 21 0,-21-21 47,0 0-16,21-21-15</inkml:trace>
  <inkml:trace contextRef="#ctx0" brushRef="#br2" timeOffset="-200319.35">22881 11557 0,'21'-21'47,"0"21"-47,1 0 0,-1-21 0,21 21 16,-21 0-16,0 0 0,1-21 15,-1 21-15,0 0 0,0 0 0,0 0 31</inkml:trace>
  <inkml:trace contextRef="#ctx0" brushRef="#br2" timeOffset="-199723.63">23749 11557 0,'-21'0'16,"0"0"-1,-1 0-15,1 21 16,0 0-16,21 1 16,-21-1-16,0-21 15,0 21-15,21 0 0,0 0 0,0 0 16,-22-21-16,22 22 0,-21-1 15,21 0-15,0 0 0,0 0 16,0 0-16,21 1 16,1-22-1,-1 0-15,0 0 0,0 0 16,0 0-16,0 0 0,1 0 16,-1 0-16,0-22 0,0 1 15,0 21-15,0-21 0,1 21 0,-22-21 16,21 0-16,0 21 0,-21-21 0,0-1 15,0 1-15,0 0 0,0 0 16,0 0-16,0 0 0,0-1 16,-21 1-16,0 21 0,-1 0 15,22-21-15,-21 21 0,0 0 0,0 0 16,0 0-16,0 0 16,-1 0-1,22 21-15,-21 0 0,21 1 16,21-22-1,1 21-15,-1-21 0</inkml:trace>
  <inkml:trace contextRef="#ctx0" brushRef="#br2" timeOffset="-199091.8">24257 11621 0,'0'0'0,"0"-22"16,0 1-16,-21 21 16,0 0-1,-1 0-15,1 0 16,0 0-16,0 0 16,21 21-16,-21 1 0,0-22 0,-1 21 15,22 0-15,-21 0 0,0-21 16,21 21-16,0 0 0,0 1 0,-21-22 15,21 21-15,0 0 0,0 0 16,0 0-16,21-21 31,0 21-31,0-21 16,1 0-16,-1 0 0,0 0 16,0 0-16,-21-21 0,21 0 0,0 21 15,-21-21-15,22 21 0,-1-21 16,-21 0-16,21-1 0,-21 1 0,0 0 15,21-21-15,-21 21 0,0-1 16,0-20-16,0 21 0,0-21 0,0 20 16,21 1-16,-21 0 0,0-21 0,0 21 15,0-1-15,21 22 16,-21 22 15,0-1-15,0 0-16,0 0 0,0 21 0,0-20 15,0-1-15,-21 21 0,21-21 16,-21 22-16,0-22 0,21 0 0,0 0 16,-21 0-16,21 22 0,-21-43 15,21 21-15,0 0 0,0 0 0,0 0 16,0 0 0,21-21 15,0 0-16,0-21-15,-21 0 16,21 21-16</inkml:trace>
  <inkml:trace contextRef="#ctx0" brushRef="#br2" timeOffset="-198363.38">24723 11642 0,'0'0'0,"0"-21"16,0-1-1,-22 22 1,1 0-16,0 0 16,0 0-16,0 0 0,0 0 15,-1 22-15,1-1 0,0-21 16,0 21-16,0-21 0,21 21 0,-21 0 15,21 0 1,0 1-16,0-1 16,21-21-16,0 21 15,0-21-15,0 0 0,0 0 16,1 0-16,-1 0 0,0 0 16,0 0-16,0 21 0,0-21 15,1 0-15,-1 0 0,0 0 16,-42 21 31,0-21-47,-1 0 15,1 0-15,0 0 0,21 21 16,-21-21-16,0 0 0,0 0 0,-1 0 16,1 0-16,0 0 15,0 0 1,0 0-16,0 0 15,-1 0 1,1 0 31,0 0 109,0 0-140</inkml:trace>
  <inkml:trace contextRef="#ctx0" brushRef="#br2" timeOffset="-197161.93">21082 12340 0,'0'0'0,"-21"0"0,0 0 16,-1 0 0,1 0-1,42 0 16,1 0-15,-1 0-16,0 0 0,0 0 16,0 0-16,0 0 0,1 0 0,20 0 15,-21 0-15,0 0 0,22 0 0,-22 0 16,0 0-16,0-21 0,21 21 16,-20 0-16,-1 0 15,0 0-15,-42 0 47,0 0-31,-1 0-16,1 0 15,0 0-15,21 21 0,-21-21 16,0 0-16</inkml:trace>
  <inkml:trace contextRef="#ctx0" brushRef="#br2" timeOffset="-196840.12">21230 12361 0,'0'0'0,"0"22"63,0-1-48,0 0-15,0 0 16,0 0-16,0 0 0,0 1 0,0-1 15,0 0-15,0 0 0,-21 0 16,21 0-16,0 1 0,0-1 16,0 0-16,0 0 0,0 0 15,0 0-15,0 1 16,0-44 31,0 1-47,0 0 15,0 0-15,21 0 16,0 21-16</inkml:trace>
  <inkml:trace contextRef="#ctx0" brushRef="#br2" timeOffset="-196171.51">22013 12361 0,'0'0'0,"0"-21"16,-21 21 15,0 0-16,0 0-15,0 0 16,-1 0-16,1 21 0,0-21 0,21 22 16,-21-22-16,0 21 0,0-21 0,-1 21 15,1-21-15,21 21 16,-21-21-16,0 21 0,21 0 31,21-21-15,0 0-16,0 22 15,1-22-15,-1 0 16,0 0-16,0 0 0,0 0 16,0 21-16,1-21 0,-1 0 15,0 0-15,0 0 16,-21 21-16,21-21 16,-21 21-16,0 0 15,0 0-15,0 1 16,-21-22-16,21 21 0,-21-21 15,0 0-15,0 21 0,-1-21 16,1 0-16,21 21 0,-21-21 0,0 0 16,0 0-16,0 0 0,-1 0 15,1 0-15,0 0 0,0 0 0,0 0 16,0-21-16,-1 0 16,1 21-1,21-21-15,-21 21 16,42 0 31,-21-22-32,21 22-15,1 0 16</inkml:trace>
  <inkml:trace contextRef="#ctx0" brushRef="#br2" timeOffset="-195384.01">22352 12700 0,'0'-21'46,"0"0"-14,0 0-1,0 42 16,0 0-47,0 0 15,0 0 1,0 0-16,0 1 0,0-1 16,0 0-16,-21-21 0,0 21 15,21 0-15,-22-21 0,1 21 0,0-21 16,21 22-16,-21-22 16,0 0-16,0 0 15</inkml:trace>
  <inkml:trace contextRef="#ctx0" brushRef="#br2" timeOffset="-192996.11">22881 12425 0,'0'-21'16,"0"0"0,0 42 30,0 0-46,0 0 0,0 0 16,0 0-16,0 1 16,0-1-16,0 21 0,0-21 15,0 0-15,-21 1 0,21 20 0,-21-21 16,21 0-16,-21 0 0,21 1 0,-22-1 16,22 0-16,0-42 46,0 0-46,0-1 0,0 1 16,22 0-16,-22 0 0,21 0 16,0 0-16,-21-1 15,21 1-15,0 21 16,0 0 0,-21 21-1,0 1-15,22-1 0,-22 0 0,0 0 16,0 0-16,0 0 15,21 1-15,-21-1 0,21 0 16,0-21-16,-21 21 0,21-21 16,0 0-16,1 0 15,-1 0-15,0-21 16,0 0-16,0 0 0,-21-1 16,0 1-16,0 0 0,0 0 15,0 0-15,0 0 0,0-1 16,0 1-16,0 0 0,0 0 15,0 0-15,0 0 16,0-1 0,0 44 15,0-1-15,21-21-1,1 0 1,-1 0-16</inkml:trace>
  <inkml:trace contextRef="#ctx0" brushRef="#br2" timeOffset="-192668.29">23474 12446 0,'-21'0'31,"21"21"-15,0 0-16,0 1 15,0-1-15,0 0 16,0 0-16,0 0 0,0 0 16,0 1-16,0-1 0,0 0 0,-22 0 15,22 0-15,0 0 16,-21 1-16,21-1 0,0-42 62,0-1-62,0 1 0,0 0 16</inkml:trace>
  <inkml:trace contextRef="#ctx0" brushRef="#br2" timeOffset="-192195.56">23389 12446 0,'0'0'0,"0"-21"16,0 0 0,0 0-1,21 21-15,0 0 16,1 0-16,-1 0 0,0 0 15,0 0-15,0 0 0,0 0 0,1 0 16,-1 21-16,21-21 16,-21 21-16,0-21 0,1 21 0,-1-21 15,0 21-15,0-21 0,0 21 0,-21 1 16,21-22-16,-21 21 16,0 0-16,0 0 0,-21 0 15,0 0-15,0-21 16,0 22-16,0-22 0,-1 21 0,1 0 15,0-21-15,0 21 0,0 0 16,0-21-16,-1 0 16,1 21-16,42-21 125</inkml:trace>
  <inkml:trace contextRef="#ctx0" brushRef="#br2" timeOffset="-191568.13">24088 12700 0,'0'21'62,"21"-42"32,0 21-63,0 0-15,-21 21 15,0-42 47,0 0-78,0 0 16,21 21 15,0 0-15,-21 21 0,0 0-16,0 0 15,0 0 1,0 1-16,-21-22 15,21 21-15,-21-21 0,0 21 16,21 0-16,-21 0 16,0-21-16,-1 21 0</inkml:trace>
  <inkml:trace contextRef="#ctx0" brushRef="#br2" timeOffset="-190763">24553 12404 0,'0'0'0,"-21"0"16,21-21-1,0-1 17,21 22-1,0 0-31,1 0 0,-1 0 16,21 0-16,-21 0 0,22 0 0,-22 0 15,21 0-15,0 0 0,-20 0 16,20-21-16,-21 21 0,21 0 0,-20 0 15,-1-21-15,0 21 0,0 0 16,-42 0 15,0 0-15,0 21-16,-1-21 16,1 0-16</inkml:trace>
  <inkml:trace contextRef="#ctx0" brushRef="#br2" timeOffset="-190343.24">24892 12340 0,'0'21'31,"-21"-21"-15,21 22-16,0-1 15,0 0 1,0 0-16,0 0 15,0 0-15,0 1 16,0-1-16,0 0 0,0 0 16,0 0-16,0 0 0,0 1 15,0-1-15,0 0 0,-21-21 16,21 21-16,0 0 0,0 0 16,-22-21-16,1 0 15,0 0-15,0 0 16,0 0-16,0 0 15,-1 0-15,1 0 16,21-21-16,0 0 0,-21 21 16,0 0-16,0 0 15,42 0 79</inkml:trace>
  <inkml:trace contextRef="#ctx0" brushRef="#br2" timeOffset="-189710.94">25421 12404 0,'0'0'0,"0"-21"0,-21 21 32,0 0-17,0 0 1,-1 0-16,1 0 0,21 21 0,-21-21 15,0 21-15,0-21 0,21 21 16,-21 0-16,-1 0 16,1-21-16,21 22 15,0-1 1,21 0 0,1-21-16,-1 0 15,0 0-15,0 0 16,0 0-16,0 21 15,1-21-15,-1 0 16,0 21 0,0-21-1,-21 21-15,0 1 16,0-1-16,0 0 16,-21 0-1,0-21-15,21 21 0,-21-21 0,-1 21 16,1-21-16,0 0 0,0 22 15,0-22-15,0 0 0,-1 0 16,1 0-16,0 0 16,0 0-1,0 0 32,0 0-16,-1 0-15,1 0-16</inkml:trace>
  <inkml:trace contextRef="#ctx0" brushRef="#br2" timeOffset="-188508.57">25167 13060 0,'0'0'0,"-63"0"16,41 0-16,1 0 0,0 0 16,0 0-1,0 0-15,42 0 47,0 0-47,0 0 16,0 0-16,1 0 0,20 0 0,-21 0 15,21 0-15,1 0 0,-1 0 0,-21 0 16,22 0-16,-1 0 0,0 0 16,1 0-16,-22 0 0,21 0 15,-21 0-15,22-21 0,-22 21 0,0 0 16,0 0-16,0 0 0,-42 0 78,0 0-78,0 0 16,0 0-16,-1 0 15,1 21-15</inkml:trace>
  <inkml:trace contextRef="#ctx0" brushRef="#br2" timeOffset="-188107.84">24955 13187 0,'-21'0'15,"21"21"1,21-21 0,-21 21-1,22-21-15,-1 0 0,0 0 16,0 0-16,21 0 0,-20 0 0,-1 0 16,21 0-16,-21 0 0,22 0 15,-22 0-15,21 0 0,-21 0 16,22 0-16,-1-21 0,-21 21 0,21 0 15,-20 0-15,20 0 0,-21 0 16,0-21-16,0 21 0,1 0 0,-1 0 31,-42 0 16,-1 0-31,1 0-16,0 21 0,0-21 0</inkml:trace>
  <inkml:trace contextRef="#ctx0" brushRef="#br2" timeOffset="-187714.14">25019 13399 0,'-21'0'16,"42"0"31,0 0-47,0 0 0,0 0 0,1 0 16,-1 0-16,0 0 0,0 0 0,21 0 15,-20 0-15,-1 0 0,21 0 16,-21 0-16,22-22 0,-22 22 0,21 0 15,-21 0-15,0 0 0,1-21 0,-1 21 16,0 0-16,0 0 0,0 0 16,0 0-16,-21-21 15,-21 21 63,21 21-62,-21-21-16</inkml:trace>
  <inkml:trace contextRef="#ctx0" brushRef="#br2" timeOffset="-187311.54">24998 13568 0,'-21'21'0,"42"-21"47,0 0-31,0 0-16,0 0 0,0 0 15,1 0-15,-1 0 0,0 0 0,0 0 16,21 0-16,-20-21 0,-1 21 16,21 0-16,-21 0 0,0 0 0,1 0 15,-1-21-15,0 21 0,0 0 16,0 0 0,-42 0 62,0 0-78,0 0 15</inkml:trace>
  <inkml:trace contextRef="#ctx0" brushRef="#br2" timeOffset="-186748.43">24977 13060 0,'0'0'0,"0"-21"32,0 42-1,0 0-31,0 0 15,0 0-15,0 1 16,0-1-16,0 0 0,0 0 16,0 0-16,0 22 0,0-22 0,0 0 15,0 0-15,0 21 0,0-20 16,0 20-16,0-21 0,0 21 0,0-20 16,0-1-16,0 21 0,-22-21 0,22 0 15,0 1-15,-21-1 0,21 0 16,0 0-16,0 0 0,0 0 15,0-42 48,0 0-47,0 0-16,0 0 0,0 0 15,0-1-15,0 1 0,0 0 0,0 0 16</inkml:trace>
  <inkml:trace contextRef="#ctx0" brushRef="#br2" timeOffset="-185756.1">25061 12975 0,'-21'0'15,"21"-21"-15,0 0 32,21 21-17,0 0 1,1 0-16,-1 0 0,0 0 16,0 0-16,0 0 0,22-21 0,-22 21 15,21 0-15,-21 0 0,22 0 16,-22 0-16,21 0 0,-21 0 0,22 0 15,-1-21-15,-21 21 0,0 0 0,22 0 16,-22-22-16,0 22 16,0 0-16,0 0 0,0 0 0,1 0 15,-1 0-15,0 0 16,0 0 15,-21 22-15,0-1-1,21-21-15,-21 21 0,0 0 0,0 0 16,0 22-16,0-22 16,0 0-16,0 0 0,0 0 0,0 0 15,0 1-15,0 20 0,0-21 16,0 0-16,-21 0 0,21 22 16,-21-22-16,21 0 0,-21 0 0,21 0 15,0 1-15,0 20 0,-21-21 16,21 0-16,-22 0 0,22 1 0,0-1 15,0 0-15,0 0 0,0 0 0,0 0 16,0 1-16,0-1 0,0 0 16,0 0-16,0 0 0,0 0 15,0 1 1,0-1 0,-21-21 30,0 0-30,0 0-16,0 0 0,-22 0 16,22 0-16,0 0 0,-21 0 0,-1 0 15,1 0-15,21 0 0,-21 0 16,-1 0-16,1 0 0,21 0 0,-22 0 16,22 0-16,-21 0 0,21 0 0,-22 0 15,22 21-15,0-21 0,0 0 16,0 0-16,0 0 31,42 0 157,0 0-173,-21-21-15,21 21 0</inkml:trace>
  <inkml:trace contextRef="#ctx0" brushRef="#br2" timeOffset="-185298.19">25188 13653 0,'0'0'0,"-21"0"16,0 0 0,0 0-16,0 0 15,42 0 32,0 0-31,0 0-16,0 0 0,0 0 15,1 0-15,-1 0 0,0 0 0,0 0 16,0 0-16,0 0 0,1 0 16,-1 0-16,0 0 0,0 0 15,0 0-15,0 0 0,1 0 16,-1 0-16,0-22 47,-21 1-16,0 0-15,-21 21-1</inkml:trace>
  <inkml:trace contextRef="#ctx0" brushRef="#br2" timeOffset="-172219.71">3577 5461 0,'-21'0'0,"21"-21"0,0 0 15,-21 21-15,0-21 0,-1-1 16,22 1 0,0 0-16,-21 21 0,21-21 15,0 0 1,0 42 15,0 0-31,0 0 16,0 0-16,0 1 0,0-1 15,21 21-15,-21-21 0,0 0 0,22 22 16,-22-22-16,21 21 0,-21-21 16,21 22-16,0-22 0,-21 0 15,21 0-15,0 0 0,1 1 0,-1-22 16,0 0-16,0 0 16,0 0-16,0 0 0,1-22 0,-1 1 15,-21 0-15,21 0 0,-21-21 16,21 20-16,-21-20 0,0 21 0,0-21 15,0-22 1,0 43-16,0-21 0,0 20 0,0 1 0,0 0 16,0 0-16,0 0 15,21 21 32,0 0-47,-21 21 16,22-21-16,-1 0 15,0 0-15</inkml:trace>
  <inkml:trace contextRef="#ctx0" brushRef="#br2" timeOffset="-171871.91">4170 5144 0,'0'0'15,"0"21"17,0 0-17,0 0-15,0 21 0,0-20 0,0 20 16,21-21-16,0 21 0,-21 1 16,21-1-16,0 0 0,1 22 0,-1-1 15,0-20-15,0 20 0,0-20 16,0 20-16,1-21 0,-1 1 0,0-1 15,-21 0-15,0 1 0,21-1 16,-21-21-16,21 0 0,-21 1 16,0-1-16,0 0 0,0 0 0,0-42 47,0 0-47,0 0 0,0-1 15,-21 1-15,0-21 0,21 21 16,-21-22-16</inkml:trace>
  <inkml:trace contextRef="#ctx0" brushRef="#br2" timeOffset="-171559.57">4149 5419 0,'0'0'0,"0"-21"0,-22-1 16,1 1-16,21 0 16,-21 21-16,21-21 0,0 0 0,0 0 15,0-1-15,0 1 16,21 0-16,0 0 0,1 0 0,-1 0 15,21 21-15,0-22 0,1 22 16,-1 0-16,0 0 0,-20 0 0,20 0 16,-21 22-16,21-1 0,-42 0 15,0 0-15,0 0 0,0 22 0,0-22 16,0 21-16,-21-21 0,0 0 0,0 22 16,-21-22-16,20 21 0,1-21 15,0 1-15,0-22 0,0 21 16,0 0-16,21-42 47,21 0-47,0 21 15,-21-22-15</inkml:trace>
  <inkml:trace contextRef="#ctx0" brushRef="#br2" timeOffset="-171243.67">4784 5059 0,'0'0'0,"0"-21"0,-22 21 32,1 0-17,21 21-15,0 0 0,0 0 16,0 0-16,0 1 0,0 20 15,0-21-15,0 21 0,0-20 0,0 20 16,0-21-16,0 0 0,0 0 16,0 1-16,0-1 0,21 0 0,1 0 15,-22 0-15,21-21 0,0 0 16,-21 21-16,21-21 0,0 0 0,0 0 16,1 0-16,-1 0 15,0 0-15,0-21 0,-21 0 16,21 21-16,0-21 0</inkml:trace>
  <inkml:trace contextRef="#ctx0" brushRef="#br2" timeOffset="-170751.69">5249 5017 0,'0'-22'0,"-42"1"16,21 21-16,0 0 15,-1 0-15,1 0 16,0 21-16,21 1 15,-21-1-15,21 0 0,0 0 16,0 21-16,0-20 0,0-1 0,0 21 16,0-21-16,0 0 0,0 22 0,0-22 15,0 0-15,0 0 0,21 0 16,-21 1-16,21-22 0,-21 21 0,21-21 16,1 0-1,-1 0-15,0 0 0,-21-21 16,21 21-16,-21-22 0,21 1 0,-21 0 15,0-21-15,0 21 0,21-1 16,-21-20-16,0 21 0,0-21 0,0 20 16,0 1-16,0 0 15,0 0-15,0 0 0,0 0 0,0-1 16,0 44 0,0-1-1,0 0-15,0 0 0,0 0 16,0 0-16,0 1 0,0-1 0,22 21 15,-22-21-15,0 0 0,0 1 0,0-1 16,21 0-16,-21 0 0,21 0 16,-21 0-16,21-21 15,-21 22-15,21-22 16,0 0-16,1 0 0,-1-22 16,0 1-16,0 0 15,-21 0-15,21 0 0,-21-22 16</inkml:trace>
  <inkml:trace contextRef="#ctx0" brushRef="#br2" timeOffset="-170355.92">5651 4932 0,'0'-42'15,"0"20"-15,-42 171 0,84-234 0,-63 21 32,0 86-17,0-1-15,21 0 0,0 0 0,0 0 16,-21 0-16,21 1 0,0-1 15,0 0-15,0 0 0,0 0 16,0 0-16,21 1 16,0-22-16,0 0 15,0 21-15,1-21 0,-1 0 16,0 0-16,0 0 0,0 0 16,0 21-16,1-21 0,-1 0 0,-21 21 15,21-21-15,0 21 0,-21 0 16,0 1-1,0-1-15,-21-21 0,0 0 16,0 21-16,-1-21 0,1 0 16,0 0-16,0 21 0,0-21 0,0 0 15,-1 0-15,1 0 0,0 0 16,21-21 31,0 0-32,21 0-15</inkml:trace>
  <inkml:trace contextRef="#ctx0" brushRef="#br2" timeOffset="-169327.99">5948 4593 0,'0'0'0,"-21"-21"0,-1 0 0,22 0 0,-21 0 16,0-1-16,0 1 15,21 42 17,0 1-32,0-1 15,21 21-15,0-21 16,0 0-16,1 22 0,-22-22 0,21 21 15,0 1-15,-21-1 0,0 0 16,21 1-16,0-1 0,-21 0 0,0 1 16,0-1-16,21-21 0,-21 0 15,22 22-15,-22-22 0,0 0 16,21-21-16,0 0 0,0 0 16,0 0-16,0-21 15,-21 0-15,22 21 0,-1-22 16,-21 1-16,0 0 0,0-21 0,21 21 15,-21-1-15,0 1 0,0-21 16,0 21-16,0 0 0,0-1 16,0 1-16,0 0 15,0 42 1,0 0 0,0 1-16,0-1 0,0 21 15,0-21-15,21 0 0,-21 1 16,0-1-16,0 0 15,0 0-15,21 0 0,0 0 16,1-21-16,-1 0 0,0 0 16,0 0-16,0 0 15,0-21-15,1 0 0,-1 0 16,0 0-16,0 0 0,-21-1 0,0 1 16,21 0-16,-21 0 15,0 0-15,0-22 0,0 22 0,0 0 16,0 0-16,0 0 15,0 42 17,0 0-32,0 0 15,0 0-15,0 1 0,0-1 16,0 0-16,0 0 0,0 0 16,0 0-16,21 1 0,-21-1 15,0 0-15,0 0 16,0-42 31,0 0-32,0 0-15,0-1 0,0 1 0,0 0 16,0-21-16,0 21 0,0-1 16,0-20-16,0 21 0,0 0 0,0 0 15,22-1-15,-1 1 0,0 21 0,0-21 16,0 21-16,0 0 15,1 0-15,-1 0 0,0 0 0,0 0 16,0 0-16,0 21 0,1 0 16,-22 1-16,21-1 15,-21 0-15,0 21 0,0-21 0,0 1 16,0-1-16,0 0 0,0 0 16,0 0-16,0 0 0,-21-21 0,21 22 15,0-1-15,0-42 47,0-1-47,0 1 16</inkml:trace>
  <inkml:trace contextRef="#ctx0" brushRef="#br2" timeOffset="-168543.25">7366 4551 0,'0'0'0,"0"-21"0,-21 21 15,0 0-15,-1 0 0,1 0 16,0 0-16,0 0 0,0 0 16,0 0-16,-1 21 0,1 0 15,21 0-15,-21 0 16,0 1-16,21-1 0,0 0 15,0 0-15,0 0 0,0 0 0,0 1 16,0-1-16,0 0 0,0 0 16,0 0-16,0 0 0,21-21 15,0 0-15,0 0 16,1 0-16,-1 0 0,0-21 16,0 0-16,0 0 0,-21 0 15,21 0-15,-21-1 0,0 1 16,22 0-16,-22 0 0,0 0 0,0 0 15,21-1-15,-21 1 0,0 0 16,21 21 31,-21 21-31,0 0-1,0 1-15,21-1 16,-21 0-16,0 0 0,0 0 0,0 0 15,0 1-15,0 20 0,21-21 0,-21 21 16,0 1-16,0-1 0,21 0 16,1 1-16,-22-1 0,21 0 0,0 1 15,0-1-15,0 0 0,0 1 0,1-1 16,-1 0-16,0 1 0,0-1 16,0-21-16,-21 22 0,21-1 15,1 0-15,-1-21 0,-21 22 0,0-22 16,0 21-16,0-21 0,0 1 15,0-1-15,0 0 0,-21-21 16,-1 0 0,1 0-16,0 0 0,21-21 15,-21 21-15,0-21 0,21-1 0,-21 1 16,-1 0-16,22-21 0,-21 21 0,21-22 16,0 22-16,-21-21 0,21-1 15,0 1-15,-21 0 0,21-1 0,0 1 16,0-21-16,0 20 0,0-20 15,0 20-15,0-20 0,0 21 16,0-1-16,0 1 0,0-22 0,0 22 16,0 21-16,0-21 0,0 20 0,0-20 15,0 21-15,0 0 0,0 0 16,0-1-16</inkml:trace>
  <inkml:trace contextRef="#ctx0" brushRef="#br2" timeOffset="-168135.73">6752 4106 0,'0'22'0,"-21"-22"0,21 21 0,-21 0 16,21 0 0,0 0-16,0 0 0,0 1 0,21-1 15,0-21 1,0 0 0,-21-21-16,21 21 0,-21-22 15,22 22-15,-22-21 0,0 0 16,0 0-16,0 0 15,-22 21-15,22-21 0,-21 21 16,0 0 0,0 0-1,21 21-15,0 0 16,0 0 0,0 0-16,0 0 15</inkml:trace>
  <inkml:trace contextRef="#ctx0" brushRef="#br2" timeOffset="-167835.35">5821 4593 0,'21'0'47,"0"-21"-47,0 0 0,0 21 15,1-21-15,20 21 0,-21-21 16,21-1-16,-20 1 0,20 21 0,-21-21 16,0 21-16,22-21 0,-22 21 15,-21-21-15,21 21 0,0 0 16,-42 0 15</inkml:trace>
  <inkml:trace contextRef="#ctx0" brushRef="#br2" timeOffset="-167094.6">4487 6011 0,'0'22'0,"0"-44"0,-21 44 15,21-1 1,21-21 31,0 0-32,1-21-15,20 21 0,0-22 16,1 1-16,-1 0 0,21 0 0,1 0 16,-1 0-16,22-22 0,21 1 15,0 0-15,0-1 0,21 1 16,21 0-16,-21-22 0,21 22 0,0-1 16,-21 1-16,21-21 0,0 20 0,1 1 15,-1 0-15,-21-1 0,0 1 16,0 0-16,-21-1 0,-1 1 0,1 0 15,-21-1-15,0 22 0,-22 0 16,1 0-16,-22 0 0,0-1 0,-21 1 16,1 21-16,-1 0 0,-21-21 15,21 21-15,-42 21 63,0-21-63,-1 21 0,1 1 15,-21-22-15,0 21 0,-1 0 16</inkml:trace>
  <inkml:trace contextRef="#ctx0" brushRef="#br2" timeOffset="-166435.29">4784 6117 0,'-22'0'0,"-20"21"16,21-21-16,21 22 15,-21-22-15,0 0 16,-1 21-16,44-21 47,-1 0-32,0 0-15,0 0 0,0 0 16,22-21-16,-22 21 0,21-22 0,0 1 16,22 0-16,-1 0 0,1 0 15,21 0-15,-1-22 0,22 22 0,0-21 16,21-1-16,21-20 0,-21 21 16,21-1-16,0-20 0,1 20 0,20-20 15,-21 21-15,0-1 0,0-20 16,-21 20-16,0 1 0,-21 0 15,0 21-15,-21-22 0,-1 1 0,1 21 16,-21 0-16,-22-1 0,21-20 0,-20 42 16,-22-21-16,21 0 0,-21 0 15,1 21-15,-1 0 16,0 0 15,0 0-15,-21-22 31</inkml:trace>
  <inkml:trace contextRef="#ctx0" brushRef="#br2" timeOffset="-149683.86">677 17357 0,'0'-21'15,"0"-1"1,0 1-16,0 0 16,0 0-16,-21 21 15,21-21-15,-21 21 16,21-21-16,-21 21 47,0 0-32,21 21 1,-22 0-16,22 0 0,0 0 16,0 22-16,0-22 0,0 21 0,0 0 15,0 1-15,-21 20 0,21-20 16,0-1-16,0 0 0,0 22 15,0-22-15,0 0 0,0-20 0,0 20 16,0 0-16,21-21 0,1 1 16,-1-1-16,-21 0 15,21 0-15,0-21 0,0 0 16,0 0-16,1 0 0,-1 0 0,0 0 16,0 0-16,0 0 0,0-21 15,1 0-15,-1 0 0,0-22 16,0 22-16,0-21 0,0-1 15,1 1-15,-1 0 0,0-22 0,0 22 16,-21-22-16,0 22 0,0 0 16,0-1-16,0 22 0,0-21 15,0 21-15,0 0 0,0-1 16,0 1-16,0 0 16,0 42 15,0 0-16,0 1-15,0-1 16,0 0-16,0 0 0,0 0 16,21 0-16,0 1 15,-21-1-15</inkml:trace>
  <inkml:trace contextRef="#ctx0" brushRef="#br2" timeOffset="-149280.09">1312 17611 0,'0'0'0,"-21"0"0,0 0 16,21-21-16,-21 21 16,0 0-16,-1 21 31,22 0-31,0 21 0,-21-21 15,21 22-15,0-1 0,-21 0 16,21 22-16,-21-1 0,0 1 16,0-1-16,21 1 0,-22 21 15,1-1-15,0 1 0,0 0 16,0-22-16,0 22 0,21-22 16,0 1-16,0-1 0,0-20 0,0 20 15,0-21-15,0 22 0,21-64 47,0 0-31,-21-21 15,0-43-31,0 22 0,0-22 16,0 1-16</inkml:trace>
  <inkml:trace contextRef="#ctx0" brushRef="#br2" timeOffset="-148887.31">995 17738 0,'0'0'0,"0"-21"0,0-1 0,0 1 16,0 0-16,0 0 16,0 0-16,0-22 0,21 22 15,0 0-15,0 0 0,22 0 16,-22 0-16,21-1 0,0 1 15,1 21-15,-1 0 0,-21 0 16,22 0-16,-1 0 0,-21 0 0,0 21 16,0 22-16,-21-22 0,0 21 15,0 1-15,0-1 0,0 0 16,0 1-16,-21-1 0,0 0 16,0-21-16,-21 22 0,20-22 0,1 0 15,0 0-15,0 0 0,0 1 16,0-22-16,-1 0 0,1 0 15,0 0-15,0 0 16,42 0 47,0 0-63,0-22 0,1 22 15,-1-21-15</inkml:trace>
  <inkml:trace contextRef="#ctx0" brushRef="#br2" timeOffset="-148527.48">1799 17611 0,'0'0'0,"0"-43"15,0 22-15,0 0 16,0 0-16,0 0 15,-21 21 17,21 21-32,-21 0 15,0 0-15,21 22 16,-22-22-16,22 0 0,0 21 16,0-21-16,0 22 0,0-22 0,0 0 15,0 21-15,0-20 0,0-1 16,0 0-16,0 0 15,22-21-15,-1 21 0,0-21 16,0 0-16,-21 21 0,21-21 16,0 0-16,1 0 0,-1 0 15,0-21-15,0 21 0,0-21 16,0 0-16,1 0 0,-1 0 16,0-1-16</inkml:trace>
  <inkml:trace contextRef="#ctx0" brushRef="#br2" timeOffset="-148039.76">2222 17547 0,'0'-42'0,"-21"148"16,42-170-16,-21 1 0,0 42 0,0-1 15,-21 22-15,0-21 16,0 21-16,0 0 0,0 0 16,-1 0-16,1 0 0,21 21 15,-21 1-15,0-1 0,0 0 16,21 0-16,-21 21 0,-1-20 0,22 20 15,0 0-15,-21 1 0,21-1 16,0 0-16,0-21 0,0 1 16,0 20-16,0-21 0,0 0 15,21-21-15,1 21 0,-1-21 16,0 0-16,0 0 16,0-21-16,0 0 15,1 0-15,-1 0 0,0 0 0,-21-1 16,21 1-16,0-21 0,-21 21 15,0 0-15,0-22 0,0 22 16,0-21-16,0 21 0,0-1 0,0 1 16,0 0-16,0 0 0,0 42 31,0 0-15,0 0-16,21 1 0,-21-1 15,22 21-15,-22-21 0,21 0 16,-21 22-16,0-22 0,21 0 15,-21 21-15,21-20 0,-21-1 16,21 0-16,-21 0 0,0 0 16,21-21-16,1 0 15,-1-21 1,0 0-16</inkml:trace>
  <inkml:trace contextRef="#ctx0" brushRef="#br2" timeOffset="-147467.46">2773 17590 0,'0'0'0,"0"-22"0,0 1 15,21 0-15,-21 0 0,21 0 16,0 0-16,-21-1 0,0 1 16,0 0-16,0 0 0,-21 21 31,0 0-15,0 21-16,0-21 0,-1 21 15,1 0-15,0 1 0,0 20 16,0-21-16,0 0 0,21 0 0,0 1 15,0-1-15,0 0 0,0 0 16,0 0-16,21-21 16,0 21-16,0-21 0,0 0 15,22 0-15,-22 0 0,0 22 16,0-22-16,21 0 0,-20 0 16,-1 21-16,0-21 0,-21 21 15,21 0-15,-21 0 16,0 0-16,0 1 0,-21-22 15,21 21-15,-21-21 0,0 21 16,-1-21-16,1 0 0,-21 0 16,21 0-16,-22 0 0,22 0 0,-21 0 15,0 0-15,20 0 0,1 0 16,-21 0-16,21 0 0,0 0 16,-1 0-16,22-21 15,0 0 1,22-1-1,-1 1-15,0 0 0,0 0 16</inkml:trace>
  <inkml:trace contextRef="#ctx0" brushRef="#br2" timeOffset="-146799.52">3133 17187 0,'0'0'0,"0"-21"0,0 0 15,0 0-15,0 42 63,0 0-63,0 0 0,0 1 0,0-1 15,0 21-15,0-21 0,0 0 16,0 22-16,0-22 0,0 21 0,0 1 16,0-1-16,0 0 0,0 1 15,0-1-15,0 0 16,0-21-16,0 22 0,0-22 0,21 21 15,-21-21-15,21 1 0,0-1 16,0-21-16,0 0 16,1 0-16,-1 0 15,0 0-15,0 0 16,0-21-16,0-1 0,-21 1 0,22 0 16,-1 0-16,-21 0 0,21-22 15,-21 22-15,21 0 0,-21-21 16,21 21-16,-21-22 0,0 22 0,0 0 15,0 0-15,0 0 16,0 42 15,0 0-31,0 0 0,0 0 16,0 0-16,0 1 0,0-1 16,0 21-16,0-21 0,0 0 15,0 1-15,0-1 0,0 0 0,0 0 16,0 0-16,0 0 15,0-42 17,0 0-32,0-21 15,0 21-15,0-1 0</inkml:trace>
  <inkml:trace contextRef="#ctx0" brushRef="#br2" timeOffset="-146594.64">3556 17166 0,'0'0'0,"0"21"78,0 1-78,0-1 15</inkml:trace>
  <inkml:trace contextRef="#ctx0" brushRef="#br2" timeOffset="-146355.78">3048 17484 0,'21'0'16,"0"0"-16,0 0 15,1 0-15,-1 0 0,0 0 16,0-21-16,21 21 0,-20 0 0,-1 0 16,0-22-16,0 22 0,0 0 15,0 0-15,1 0 16,-1-21-1</inkml:trace>
  <inkml:trace contextRef="#ctx0" brushRef="#br2" timeOffset="-145686.56">3895 17484 0,'0'0'0,"0"-21"16,0-1-16,0 44 63,0-1-63,0 0 0,0 0 0,0 0 15,-22 0-15,22 22 0,0-22 16,0 0-16,0 0 0,0 0 0,0 1 15,-21-1-15,21 0 0,-21 0 16,0-21 15,21-21-15,0 0-16,0 0 16,0-22-16,0 22 0,0 0 15,0-21-15,21 20 0,0-20 0,0 21 16,1-21-16,-1 20 0,0 1 15,0 0-15,21 0 0,-20 21 16,-1 0-16,0 0 0,0 0 0,0 0 16,0 0-16,-21 21 15,22 0-15,-22 0 0,0 1 0,0 20 16,0-21-16,0 0 16,0 22-16,0-22 0,0 0 0,0 21 15,0-21-15,0 1 0,0-1 16,0 0-16,0-42 47,21 0-32</inkml:trace>
  <inkml:trace contextRef="#ctx0" brushRef="#br2" timeOffset="-144924.56">4657 17420 0,'21'0'16,"-42"0"-16,42-21 0,-21 0 0,0 0 15,-21 21 1,-1 0-16,1 0 0,0 0 16,0 0-16,0 0 0,0 21 15,-1-21-15,1 21 0,0 0 16,0 0-16,21 1 0,-21-1 0,0 0 15,-1 21-15,22-21 0,0 1 16,0 20-16,0-21 0,0 0 16,0 0-16,0 1 0,0-1 15,22-21 1,-1 0-16,0 0 0,0 0 16,0 0-16,0-21 0,1-1 15,-1 22-15,0-21 0,0 0 0,0 0 16,0 0-16,-21 0 0,0-1 15,22 22-15,-22-21 0,0 0 0,21 21 16,-21 21 15,0 0-15,0 1-16,0-1 16,0 0-16,0 21 0,0-21 0,0 22 15,21-1-15,0 22 0,-21-22 16,21 0-16,0 22 0,1-1 0,-1 1 15,-21-1-15,21 1 0,0 20 16,-21 1-16,21 0 0,-21-22 0,0 22 16,0 21-16,0-22 0,0 1 15,0 0-15,0-64 0,-21-21 16,0 0 0,0 0-16,0 0 0,-1 0 0,1 0 15,0 0-15,0 0 0,0 0 0,0 0 16,-22 0-16,22 0 0,-21 0 15,-1 0-15,22 0 0,-42 0 0,20 0 16,1 0-16,0 0 0,-1 0 16,1 0-16,0 0 0,-1 0 15,22 0-15,0-64 0,-21-20 0,21 20 16,21 1-16,0-22 0,0 22 16,0-1-16,0 1 0,0-1 0,21 1 15,0-1-15,0 22 0,0-1 16,0 1-16,22 0 0,-1-1 15,0 22-15,-20-21 0,20 21 0,0 0 16,-21 21-16,22 0 0,-22-22 16,0 22-16</inkml:trace>
  <inkml:trace contextRef="#ctx0" brushRef="#br2" timeOffset="-143863.06">5863 17293 0,'0'0'0,"21"-21"0,22 21 0,-22-21 15,0 0-15,0 0 0,0-1 16,0 1-16,1 0 0,-22 0 0,21 0 16,-21 0-16,0-1 0,0 1 15,-21 21-15,-1 0 16,1 0-16,-21 0 0,21 0 0,-22 0 16,22 21-16,-21 1 0,0-1 15,-1 0-15,1 0 0,21 0 0,-22 0 16,22 1-16,0 20 0,0-21 15,21 0-15,0 0 0,0 1 0,0-1 16,21 0-16,0-21 0,0 21 16,1 0-16,20 0 0,-21 1 15,21-1-15,1 0 0,-22 0 16,21 21-16,-21-20 0,1-1 16,-1 0-16,0 0 0,-21 0 0,0 0 15,0 22-15,0-22 0,-21 0 16,0 0-16,-1 0 0,1 1 0,-21-22 15,0 21-15,-1-21 0,22 0 16,-21 0-16,-1 0 0,22 0 0,-21 0 16,0-21-16,20-1 0,-20 1 15,21 0-15,-21-21 16,20-1-16,1 22 0,0-21 0,0 0 16,0-1-16,21 22 0,0-21 15,0 21-15,0-1 0,21 22 16,0 0-1,0 0-15,0 22 0,-21-1 16,22 21-16,-1-21 0,0 22 0,0-22 16,-21 21-16,21 0 0,0-20 15,-21 20-15,22-21 0,-1 21 0,0-20 16,-21-1-16,21 0 0,21 0 16,-20 0-16,-1-21 0,0 0 15,21 0-15,-21 0 0,22 0 0,-1 0 16,-21-21-16,22 0 0,-22 0 15,21-22-15,-21 22 0,22-21 16,-22 0-16,0-1 0,21 1 16,-21 0-16,1-1 0,-1 1 0,-21 0 15,0-1-15,21 1 0,-21 0 16,21 20-16,-21-20 0,0 21 0,0 0 16,0 0-1,0 42 1,0 0-16,0 0 15,0 0-15,0 22 0,0-22 16,0 21-16,0 0 0,0-20 16,0 20-16,0 0 0,0 1 15,0-1-15,0 0 0,21-21 0,-21 1 16,0 20-16,0-21 0,0 0 16,21-21-16,-21-21 31,0 0-31,0 0 0</inkml:trace>
  <inkml:trace contextRef="#ctx0" brushRef="#br2" timeOffset="-143656.17">6075 17547 0,'21'0'31,"0"-21"-31,0 21 15,22-21-15,-22 0 0,0 21 16,0-21-16,21-1 0,-20 22 0,-1-21 16,0 21-16,0 0 0,0 0 15,0-21-15,1 21 0,-1 0 32</inkml:trace>
  <inkml:trace contextRef="#ctx0" brushRef="#br2" timeOffset="-142822.99">6921 17695 0,'0'0'0,"22"-21"0,-1 0 0,-21 0 16,0 0-16,21 0 0,-21-1 15,0 1-15,0 0 0,0-21 0,0 21 16,-21-1-16,0 1 0,-1 21 16,-20-21-16,21 0 0,0 21 15,0 0-15,-22 0 0,22 0 16,0 0-16,0 21 0,-22 0 0,22 0 16,0 22-16,0-22 0,0 21 15,21 1-15,0-22 0,-21 21 0,21 0 16,0 1-16,0-22 0,0 0 15,0 21-15,0-20 0,21-22 0,0 21 16,0-21-16,0 0 0,0 0 16,1 0-16,20 0 0,-21-21 15,0-1-15,0 1 0,1 0 0,20 0 16,-21 0-16,0 0 16,0-22-16,-21 22 0,0-21 0,22-1 15,-22 22-15,0-21 0,0 0 16,0 20-16,0 1 0,0 0 0,0 0 15,0 0-15,0 42 32,0 0-32,0 0 15,0 22-15,0-22 0,0 0 0,0 21 16,0 1-16,21-22 0,-21 0 16,0 21-16,21-21 0,0 1 0,0-1 15,0 0-15,1-21 16,-1 0-16,0 0 15,0 0-15,0 0 0,0 0 16,1-21-16,-22 0 0,21-22 16,0 22-16,0-21 0,0 21 0,-21-22 15,0 1-15,21 0 0,1-1 16,-22 1-16,0 0 0,0-1 0,0 22 16,0-21-16,0-1 0,0 22 15,0 0-15,0 0 0,0 0 0,0 0 16,0 42-1,0 0-15,0 0 16,0 0-16,0 22 0,0-22 16,0 21-16,0 0 0,0 1 15,0-1-15,0 0 0,0 1 16,0-1-16,0 0 0,0 1 0,0-22 16,0 0-16,0 21 0,0-20 15,0-1-15,0 0 16,21-21-16,0 0 0,0 0 15,0 0-15,-21-21 16,21 0-16,-21-1 0,22 1 0,-22 0 16,0 0-16</inkml:trace>
  <inkml:trace contextRef="#ctx0" brushRef="#br2" timeOffset="-142586.67">7218 17357 0,'0'0'0,"0"21"0,21-21 16,0 0-1,0 0-15,0 0 0,1 0 0,-1 0 16,21 0-16,-21-21 0,0 21 16,1 0-16,-1 0 0,0 0 15,-21-21-15,21 21 16,-21-22 15,21 22-31</inkml:trace>
  <inkml:trace contextRef="#ctx0" brushRef="#br2" timeOffset="-142028.03">7937 17526 0,'22'-21'47,"-1"0"-32,0 21-15,0-21 16,0-1-16,-21 1 0,21 21 0,1-21 15,-22 0-15,0 0 16,0 0-16,0-1 16,-22 22-16,-20 0 0,21 0 15,0 0-15,-22 22 0,1-1 16,21-21-16,-21 21 0,20 0 0,1 0 16,0 0-16,0 1 15,0 20-15,21-21 0,0 21 0,0-20 16,0-1-16,0 0 0,0 0 0,21 0 15,0 0-15,0-21 0,0 0 16,1 22-16,-1-22 0,21 0 16,-21 0-16,22 0 0,-22 0 0,21-22 15,-21 22-15,22-21 0,-22 0 16,0 0-16,21 0 0,-21-22 0,1 22 16</inkml:trace>
  <inkml:trace contextRef="#ctx0" brushRef="#br2" timeOffset="-141380.4">8403 17272 0,'-42'64'0,"84"-128"0,-42 85 16,0 0-1,0 1-15,0-1 16,0 0-16,0 0 0,0 0 16,0 22-16,0-22 0,0 0 0,0 0 15,0 21-15,0-20 0,0-1 16,0 0-16,0 0 0,0 0 15,0-42 17,21 0-17,-21 0-15,0 0 0,0-1 16,0 1-16,0 0 0,0 0 16,0 0-16,0 0 0,0-22 15,0 22-15,21 0 0,1 0 16,-1 21-16,0 0 15,0 0-15,0 0 0,0 0 16,1 21-16,-1-21 16,-21 21-16,0 0 0,21 0 0,-21 1 15,21-1-15,-21 0 0,0 0 16,21 0-16,-21 0 0,0 1 0,0-1 16,0 0-16,0 0 15,0-42 16,0 0-31,0 0 16,0-22-16,0 22 0,0 0 16,0 0-16,0-22 0,0 22 0,0 0 15,21 0-15,1-21 0,-1 20 16,0 22-16,0-21 0,0 0 0,0 21 16,22 0-16,-22 0 0,0 0 15,0 0-15,22 21 0,-22 0 0,0-21 16,0 22-16,-21-1 15,0 0-15,21 0 0,-21 0 0,0 0 0,0 22 16,0-22-16,0 0 16,0 0-16,0 22 0,0-22 0,-21 0 15,21 0-15,0 0 16,0-42 15,0 0-31</inkml:trace>
  <inkml:trace contextRef="#ctx0" brushRef="#br2" timeOffset="-140993.62">9144 17547 0,'21'21'15,"0"-21"-15,0 0 16,1 0-16,-22-21 0,21 21 15,0-21-15,0 0 0,0 21 16,0-21-16,1 0 0,-1-1 16,0 1-16,-21 0 15,0 0-15,-21 21 32,0 0-32,-1 0 15,1 0-15,21 21 16,-21 0-16,21 0 0,-21 22 15,21-22-15,0 0 0,0 0 16,0 22-16,0-22 0,0 0 0,0 0 16,0 0-16,0 0 0,0 1 15,0-1-15,21-21 0,0 0 16,0 0-16,1 0 0,-1 0 16,0 0-16,0 0 0,0-21 15,0-1-15,1 1 0,-1 0 16,0 0-16</inkml:trace>
  <inkml:trace contextRef="#ctx0" brushRef="#br2" timeOffset="-140495.53">9652 17378 0,'0'42'0,"0"-84"0,0 63 47,0 0-31,0 0-16,0 1 15,0-1-15,0 0 0,0 21 0,0-21 16,0 1-16,0-1 0,0 0 16,0 0-16,0 0 0,0 0 0,0 1 15,-21-1-15,21 0 32,0-42-17,0 0 1,0-1-16,0 1 15,0 0-15,0 0 0,0 0 0,0-22 16,0 1-16,21 21 0,0-21 16,0 20-16,22-20 0,-22 21 0,21 0 15,22 0-15,-22-1 0,0 1 16,1 21-16,20 0 0,-21 0 0,-20 0 16,20 0-16,-21 21 15,0 1-15,0-22 0,1 21 0,-22 21 0,0-21 16,0 22-16,0-22 0,0 21 15,0 0-15,-22-20 0,1 20 16,0-21-16,21 21 0,-21-20 16,0-1-16,21 0 0,-21-21 0,21 21 15,0-42 17,0 0-32,21 0 0,0-1 15,0 22-15,0-42 0,-21 21 0,21 0 16,1 0-16</inkml:trace>
  <inkml:trace contextRef="#ctx0" brushRef="#br2" timeOffset="-140156.11">10393 17018 0,'0'0'0,"0"-42"0,0-22 15,0 43 1,21 21-16,-21 21 31,0 0-31,21 1 0,-21-1 0,0 0 16,21 0-16,-21 21 0,0-20 15,0 20-15,0 0 0,0-21 16,0 22-16,0-22 0,0 21 16,0 1-16,0-22 0,0 21 0,0 0 15,0-20-15,0-1 0,0 21 16,0-21-16,0 0 0,0 1 0,21-1 15,-21 0-15,22-21 16,-1 0-16,0 0 16,0 0-1,0 0-15,-21-21 0,21 0 0,1-1 16,-1 1-16,-21 0 16</inkml:trace>
  <inkml:trace contextRef="#ctx0" brushRef="#br2" timeOffset="-139844.28">10435 17187 0,'0'0'0,"-21"0"16,42 0 0,0-21-1,0 21-15,1 0 0,-1 0 0,21 0 16,-21 0-16,0 0 0,22 0 15,-22-21-15,21 21 0,-21 0 0,22 0 16,-22-21-16,0 21 16,0 0-16,0 0 0,1 0 0,-1 0 15,-21-21-15,0 42 63,-21-21-48,-1 0-15,1 0 0,0 0 16</inkml:trace>
  <inkml:trace contextRef="#ctx0" brushRef="#br2" timeOffset="-138270.64">974 18098 0,'0'0'0,"-64"0"16,43 0-16,0 0 16,0 0-1,21 21 1,0 0 15,21 0-15,0-21-1,0 0-15,21 21 0,-20-21 16,20 0-16,0 0 0,1 0 0,-1 0 16,21 0-16,1 0 0,-1 21 15,1-21-15,-1 0 0,1 0 16,21 0-16,-22 0 0,1 0 16,-1 0-16,22 0 0,-22 0 0,22 0 15,0 0-15,20 0 0,1 0 16,-21 0-16,21 0 0,0 0 15,-22 0-15,22 0 0,-21 0 16,21 0-16,-22 0 0,22 0 16,-21 0-16,-1 0 0,22 0 15,-21 0-15,-22 0 0,22 0 0,-21 0 16,-1 0-16,1 0 0,-1 0 16,-21 0-16,1 0 0,-1 0 15,0 0-15,-20 0 0,-1 0 0,21 0 16,-21 0-16,0 0 15,1 0 1,-22 22 0,21-22 31</inkml:trace>
  <inkml:trace contextRef="#ctx0" brushRef="#br2" timeOffset="-137395.6">5673 18182 0,'-22'0'0,"44"0"0,-86 0 0,43 0 15,0 0-15,0 0 0,-1 0 16,1 0-16,0 0 16,0 0-16,0 0 15,21 21 17,21-21-17,0 0-15,0 0 16,0 0-16,22 0 0,-1 0 15,0 0-15,1 0 0,20 0 0,-20 0 16,20 0-16,1 0 0,20 0 16,-20 0-16,20 0 0,-20 0 15,21 0-15,20 0 0,-20 0 0,21 0 16,-21 0-16,20 0 0,1 0 16,-21 0-16,21 0 0,0 0 15,-1 0-15,1 0 0,0 0 0,21 0 16,-21 0-16,21 0 15,-21 0-15,0 0 0,-1 0 0,-20 0 16,21 0-16,0-21 0,-22 21 16,1 0-16,21 0 0,-21 0 0,-22 0 15,22 0-15,-1 0 0,-20 0 16,-1 0-16,1 0 0,-22-21 16,22 21-16,-22 0 0,0 0 0,1 0 15,-22 0-15,21 0 0,-21 0 16,1 0-16,-1 0 0,0 0 0,0 0 94,0 0-94</inkml:trace>
  <inkml:trace contextRef="#ctx0" brushRef="#br2" timeOffset="-136712.01">11769 17251 0,'0'0'0,"21"0"78,0 0-62,-21-21-16,0 0 0,21-1 15,-21 1-15,0 0 16,-21 21 0,0 0-16,0 0 0,-1 0 15,1 0-15,0 0 0,0 0 16,0 21 0,21 0-16,0 1 15,0-1-15,0 0 16,21-21-1,-21 21-15,21-21 0,0 0 16,-21 21-16,21-21 0</inkml:trace>
  <inkml:trace contextRef="#ctx0" brushRef="#br2" timeOffset="-135959.89">11896 17717 0,'-22'21'16,"22"0"-16,0-42 109,-21 21-109,0 0 16,0 0-16,0 0 16,21 21-16,-21 0 0,-1-21 15,22 21-15,0 0 0,-21 1 0,21-1 16,0 0-1,0 0-15,21-21 16,1 0 0,-1 0-16,0 0 15,0-21-15,-21 0 0,21 0 16,0-1-16,-21 1 16,0 0-16,0 0 15,-21 21-15,0-21 0,0 21 16,0 0-16,0 0 0,-1 0 15,1 0-15,0 21 0,21 0 16,0 0-16,0 0 16,0 1-16,0-1 0,0 0 15,21 0-15,0-21 16,1 0-16,-1 0 16,0 0-16,0 0 0,0 0 15,-21-21 1,21 21-16,-21-21 0,22 21 0,-22-21 15,0-1-15,0 1 16,-22 0-16,1 21 0,0 0 16,0-21-16,0 21 0,0 0 15,-1 0 1,22 21-16,0 0 16,0 0-1,0 1-15,0-1 0,22-21 31,-1 0-31,0 0 16,0-21-16,0 21 0</inkml:trace>
  <inkml:trace contextRef="#ctx0" brushRef="#br2" timeOffset="-135575.9">11832 17293 0,'0'-21'46,"-21"21"-30,0 0 15,0 0-31,-1 0 47,22 21-31,0 0-1,0 1 1,0-1-16</inkml:trace>
  <inkml:trace contextRef="#ctx0" brushRef="#br2" timeOffset="-135311.05">11832 17928 0</inkml:trace>
  <inkml:trace contextRef="#ctx0" brushRef="#br2" timeOffset="-124667.99">12721 17060 0,'21'0'0,"-42"0"0,63 0 15,-42-21-15,22 21 16,-1-21-16,0 0 0,0 21 15,-21-21-15,21 21 0,0-21 16,-21-1-16,0 1 16,0 0-1,0 42 17,-21 0-17,0 1-15,21-1 0,-21 0 16,0 0-16,21 21 0,-21-20 0,-1 20 15,1 0-15,0 1 16,21-1-16,-21 0 0,0 1 0,0-1 16,-1 21-16,22-20 0,-21 20 15,21-20-15,-21-1 0,21 0 16,0 1-16,0-22 0,0 21 0,0-21 16,0 0-16,0 1 0,21-22 31,0 0-31,1-22 15,-1 1-15,0-21 16,-21 21-16,21-22 0,0 22 0,0-21 16,1 0-16,-1-1 0,0 1 15,0 21-15,0-22 0,0 22 0,1 0 16,-22 0-16,21 0 0,0 21 16,0 0-1,-21 21-15,0 21 16,0-21-16,0 1 15,0 20-15,0-21 0,0 21 0,0 1 16,0-22-16,21 21 0,-21 1 16,0-22-16,21 21 0,1-21 15,-22 0-15,21 1 0,0-1 16,0-21-16,0 21 0,0-21 16,1 0-16,-1 0 0,21 0 0,-21 0 15,0 0-15,1-21 0,-1 21 16,0-21-16,0-1 0,21-20 15,-20 21-15,-1-21 0,0-1 0,0 1 16,0 0-16,0-1 0,-21-20 16,22 20-16,-1 1 0,0 0 0,-21-22 15,21 43-15,0-21 0,-21-1 16,0 22-16,0-21 0,21 21 0,-21 0 16,0-1-16,0 1 15,0 42 1,-21 1-16,0-1 15,21 0-15,0 0 16,-21 0-16,21 22 0,-21-1 0,21-21 16,-21 21-16,21 1 0,0-1 15,0 0-15,0 1 0,0-1 0,0 22 16,0-43-16,0 21 0,0 0 16,0 1-16,0-22 0,0 21 15,0-21-15,21 1 0,0-1 0,0 0 16,-21 0-16,21-21 0,0 0 15,22 21-15,-22-21 0,0 0 16,21 0-16,-20 0 0,-1-21 16,21 0-16,-21 21 0,22-21 0,-22 0 15,0-1-15,0-20 0,0 21 16,0-21-16,1 20 0,-22-20 16,0 0-16,21 21 0,-21-22 0,0 22 15,0 0-15,0 0 0,0 0 16,0-1-16,-21 22 0,-1 0 15,1 0-15,0 0 0,0 0 16,0 0-16,0 22 0,21-1 16,-22 21-16,1-21 0,21 0 0,0 22 15,0-22-15,0 21 16,0-21-16,0 22 0,0-22 16,0 21-16,21-21 0,-21 1 0,22-1 15,-1 0-15,0 0 0,0-21 16,21 21-16,-20-21 0,-1 0 0,0 0 15,0 0-15,0 0 0,22 0 16,-22 0-16,0 0 0,0 0 0,0 0 16,-21-21-16,21 0 0,1 0 15,-1 0-15,-21-1 0,21 1 16</inkml:trace>
  <inkml:trace contextRef="#ctx0" brushRef="#br2" timeOffset="-124059.54">14711 17018 0,'-21'0'16,"-1"0"-16,1 0 16,21 21-1,0 0-15,0 1 0,0-1 16,0 0-16,0 21 0,0-21 15,0 22-15,0-1 0,-21-21 16,21 22-16,-21-1 0,21 0 0,0 1 16,0-1-16,-21 0 0,21 1 15,-21-1-15,21 0 0,-22-21 16,22 1-16,0 20 0,0-21 0,-21 0 16,21 0-16,0 1 15,0-44 16,0 1-31,0 0 16,0 0-16,0 0 0,0 0 0,0-22 16,21 22-16,-21 0 0,22-21 15,-1 20-15,0 1 0,0 0 16,0 0-16,0 0 0,1 0 16,-1 21-16,0-22 0,21 22 15,-21 0-15,1 0 0,-1 0 0,0 0 16,0 0-16,0 0 0,0 22 15,1-1-15,20 0 0,-21 0 0,-21 0 16,21 0-16,-21 1 0,0-1 16,0 0-16,0 21 0,0-21 0,-21 1 15,0-1-15,-21 0 0,20 21 16,-20-21-16,0 1 0,21-1 16,-22-21-16,1 21 0,21 0 0,-22-21 15,22 21-15,0-21 0,0 0 16,0 0-1,0 0-15,-1 0 16,1 0 0,21-21-1</inkml:trace>
  <inkml:trace contextRef="#ctx0" brushRef="#br2" timeOffset="-123474.23">15663 17060 0,'0'-21'16,"0"42"-16,0-63 0,21 42 0,-21-21 15,0 0-15,0 42 32,0 21-32,0-21 15,0 22-15,0-1 16,0 0-16,-21 1 0,21 20 0,-21-20 15,21 20-15,0 1 0,-21-22 16,0 21-16,21-20 0,-21 20 16,21-20-16,0-1 0,0-21 0,-22 21 15,22-20-15,0-1 0,-21 0 16,21 0-16,0 0 0,0-42 47,0 0-47,0 0 0,0-22 0,0 22 15,0-21-15</inkml:trace>
  <inkml:trace contextRef="#ctx0" brushRef="#br2" timeOffset="-123091.39">15430 17251 0,'-63'-85'31,"63"64"-31,106 169 0,-149-190 0,-20-85 0,63 106 0,21 0 15,0 21-15,22-22 0,-22 1 16,21 0-16,22 0 0,-22 21 0,0 0 16,22 0-16,-22 0 15,22 0-15,-1 0 0,1 21 0,-1 0 16,-21 0-16,22 22 0,-22-1 16,1-21-16,-22 22 0,21-1 15,-42 0-15,0 1 0,0-1 0,0 21 16,-42-20-16,21 20 0,-22-20 15,-20-1-15,20 21 0,-20-20 0,-1-22 16,22 21-16,-21 1 0,-1-22 16,22 0-16,-22 0 0,22 0 15,0 0-15,20-21 0,-20 22 0,21-22 16,0 0-16,0 0 0,-1 0 16,44-22 30,-1 1-46,0 21 0,0-21 0,21 0 16,-20 0-16</inkml:trace>
  <inkml:trace contextRef="#ctx0" brushRef="#br2" timeOffset="-122644.12">16256 17674 0,'0'21'0,"0"-42"0,0 0 0,0 0 16,0 0-16,0 0 16,0-1-16,21 1 15,0 0-15,0 21 0,1 0 0,-1-21 16,0 21-16,0 0 0,21 0 16,-20 0-16,-1 21 0,0 0 15,0 0-15,0 1 0,0-1 0,-21 21 16,0-21-16,0 22 0,0-22 15,0 21-15,0-21 0,0 22 0,-21-22 16,0 0-16,0 0 16,21 0-16,0 0 0,-21-21 0,0 0 15,21-21 17,0-21-32,0 21 0,0 0 15,21-22-15,0 1 0,0 21 16,0-22-16,0 1 0,1 0 0,-1-1 15,0 22-15,0 0 0,0 0 16,-21 0-16,21 0 0,1 21 16,-1 0-16,0 0 0,0 0 15,-21 21 1,21 0-16,-21 0 16,0 0-16,21-21 0</inkml:trace>
  <inkml:trace contextRef="#ctx0" brushRef="#br2" timeOffset="-122386.74">17018 17526 0,'0'0'0,"-21"0"31,21 21-31,-21 0 0,21 1 16,0-1-16,0 0 0,0 0 15,-22 0-15,22 22 0,-21-22 0,21 0 16,-21 0-16,21 21 0,0-20 16,0-1-16,-21 0 15,21 0-15,0 0 16,0-42 0,0 0-1</inkml:trace>
  <inkml:trace contextRef="#ctx0" brushRef="#br2" timeOffset="-122167.87">16997 17314 0,'0'0'0,"-21"0"0,-1-21 16,22 0-1,0 0 1,0 42 46,0 0-62,0 0 16</inkml:trace>
  <inkml:trace contextRef="#ctx0" brushRef="#br2" timeOffset="-120871.64">17230 17611 0,'0'0'0,"-22"-21"0,22-1 16,0 1-16,0 0 0,0 0 15,22 0-15,-1 0 16,0 21-16,0-22 0,0 22 16,0 0-16,1 0 0,-1 22 15,0-1-15,0 0 0,0 0 0,0 0 16,-21 0-16,0 22 0,0-22 16,0 0-16,0 21 0,0-20 0,0 20 15,0-21-15,-21 0 0,21 0 16,-21 1-16,21-1 0,0 0 15,0 0-15,21-21 32,0 0-32,1-21 15,-1 0-15,0 0 0,0 21 16,0-43-16,0 22 0,1 0 16,-1-21-16,0-1 0,0 22 15,-21-21-15,21 21 0,0-1 16,1 1-16,-22 0 0,0 42 31,0 0-15,-22 1-16,1-1 0,0 0 15,21 21-15,0-21 0,0 1 16,-21 20-16,21-21 0,0 0 0,0 0 16,0 1-16,0 20 0,0-21 15,0 0-15,21 0 0,0-21 16,0 22-16,22-22 15,-22 0-15,0 0 16,0 0-16,0 0 0,22 0 0,-22-22 16,0 22-16,0-21 0,0 0 15,1 21-15,-1-21 0,-21-21 0,21 20 16,-21 1-16,21 0 0,-21-21 16,0 21-16,0-22 0,0 22 15,0 0-15,0 0 0,0 0 0,0-1 16,0 44-1,-21-1-15,21 0 16,-21 0-16,21 0 0,-21 0 16,21 1-16,0-1 0,0 21 15,-22-21-15,22 0 0,0 1 16,0 20-16,0-21 0,0 0 16,0 0-16,0 1 0,22-22 15,-1 21-15,0-21 16,0 0-16,0 0 0,0 0 15,1 0-15,-1-21 0,0 21 16,21-22-16,-21 1 0,1 0 16,-1 0-16,0 0 0,0 0 0,0-22 15,0 22-15,1-21 0,-22 21 16,0-22-16,21 22 0,-21 0 16,0 0-16,0 0 0,0-1 15,-21 44 16,21-1-31,0 0 16,0 0-16,0 0 0,0 0 16,21 1-1,0-22-15,0 0 16,0 0-16,0 0 16,1 0-16,-1 0 0,0-22 0,0 1 15,21 21-15,-20-21 0,-1 0 16,0 21-16,0-21 0,0 0 15,0 21-15,1-22 0,-1 22 16,0 0 0,-21 22-1,0-1-15,0 0 16,0 21-16,0-21 0,0 1 0,0-1 16,-21 21-16,0-21 0,21 0 15,0 1-15,-22-1 0,22 0 16,0 0-16,0 0 0,0 0 0,0 1 15,22-22 1,-1 0-16,0 0 16,0 0-1,0-22-15,0 22 0,-21-21 16,22 21-16,-22-21 0,0 0 16,0 0-16,0 0 15,0-1 1</inkml:trace>
  <inkml:trace contextRef="#ctx0" brushRef="#br2" timeOffset="-119342.97">20722 17738 0,'21'0'0,"0"0"31,-21-21-31,0-1 16,0 1-1,0 0-15,0 0 0,0 0 16,0 0-16,0-1 0,0 1 16,-21 0-16,-21 0 0,21 0 0,-22 21 15,22 0-15,-21 0 0,0 0 16,-1 0-16,1 0 0,0 21 15,-1 0-15,1 0 0,0 0 0,-1 22 16,22-22-16,0 21 0,0 1 16,0-1-16,21-21 0,-22 21 15,22 1-15,0-22 0,0 0 0,22 0 16,-1 0-16,0 1 16,0-22-16,21 0 0,-20 0 0,20 0 15,0 0-15,1 0 0,-22 0 16,21 0-16,0-22 0,1 1 0,-1 0 15,0 0-15,1-21 0,-22-1 16,21 1-16,-21 0 0,1-1 16,-1 1-16,0-22 0,-21 22 0,0-21 15,21 20-15,-21 1 0,0-22 16,21 22-16,-21 0 0,0-1 0,0 22 16,0-21-16,0 21 0,0 0 15,0-1-15,0 44 31,0-1-31,0 0 0,0 0 0,0 21 16,0 1-16,0-1 0,-21 0 16,0 1-16,21 20 0,-21-20 15,21 20-15,0-21 0,0 1 0,0 20 16,0-20-16,0-1 0,0 0 16,0-21-16,0 22 0,0-22 0,0 0 15,0 0-15,21-21 0,0 21 16,0-21-16,0 0 15,1 0-15,-1 0 0,0 0 0,21 0 16,-21-21-16,1 0 0,-1 0 16,0 0-16,0 0 0,0-22 15,0 1-15,1 21 0,-1-22 16,-21 1-16,0 0 0,0-1 16,0 22-16,0 0 0,0 0 0,0 0 15,-21 21 1,-1 0-16,1 0 0,21 21 15,-21 0-15,0 0 0,0 0 0,21 1 16,0-1-16,0 0 16,0 0-16,0 0 0,21-21 15,0 0 1,0 0-16,0 0 0,1 0 16,-22-21-16,21 0 0,0 0 15,0 0-15,0-1 0,0 1 16,1 0-16,-1 0 0,0 0 0,0 21 15,-21-21-15,21 21 16,-21 21-16,0 0 16,0 21-16,0-21 15,0 1-15,0 20 0,0-21 16,0 21-16,0-20 0,0 20 0,0-21 16,-21 21-16,21-20 15,0-1-15,0 0 0,0 0 0,0 0 0,21 0 16,0-21-16,1 0 0,-1 22 15,0-22-15,0 0 0,21 0 16,-20 0-16,-1 0 0,0-22 16,0 1-16,0 21 0,22-21 15,-22 0-15,0-21 0,0 20 0,21 1 16,-20-21-16,-1 21 0,-21-22 16,21 22-16,-21-21 0,0 21 0,21 0 15,-21-1-15,0 44 31,0-1-31,0 0 0,0 0 16,0 0-16,-21 0 16,21 22-16,0-22 0,0 0 0,0 0 0,0 0 15,0 1-15,0-1 16,0 0-16,0-42 62,0 0-46</inkml:trace>
  <inkml:trace contextRef="#ctx0" brushRef="#br2" timeOffset="-119137.08">21865 17357 0,'0'0'0,"-21"-21"16,21 42 47,21-21-63,-21 21 15</inkml:trace>
  <inkml:trace contextRef="#ctx0" brushRef="#br2" timeOffset="-117816.6">22077 17717 0,'-21'-22'15,"21"1"-15,0 0 16,0 0-16,0 0 15,0 0-15,0-1 0,21 1 16,-21 0-16,21 0 0,0 21 16,0 0-16,0 0 0,1 0 15,-1 0-15,0 0 0,-21 21 16,0 0-16,0 0 0,0 1 16,0 20-16,0-21 0,0 0 15,0 0-15,0 22 0,0-22 0,0 0 16,0 0-16,0 0 0,0 1 15,0-1-15,0 0 0,0 0 16,21-21 15,0 0-31,-21-21 16,21 0-16,1 21 16,-1-21-16,0-1 0,0 1 0,0-21 15,22 21-15,-22-22 0,0 22 16,0-21-16,0 21 0,0-22 15,1 22-15,-22 0 0,0 0 16,0 42 15,0 0-31,-22 0 16,1 1-16,21-1 0,-21 0 16,21 21-16,0-21 0,-21 1 0,21-1 15,0 0-15,0 0 16,0 0-16,0 0 0,0 1 0,0-1 15,0 0-15,21-21 16,-21 21-16,21-21 0,0 0 16,1 0-16,-1 0 0,0 0 15,0 0-15,0 0 0,0 0 16,1 0-16,-1-21 0,0 0 0,0 21 16,0-21-16,0-1 0,-21 1 15,22 0-15,-1 0 0,-21 0 0,0-22 16,21 22-16,-21 0 0,0-21 15,0 21-15,0-1 0,-21 22 32,0 0-17,-1 22-15,1-1 0,0 0 16,21 0-16,0 0 0,-21 0 16,21 1-16,-21-1 0,21 0 0,0 0 15,0 0-15,0 0 0,0 1 16,0-1-16,0 0 0,0 0 15,21-21-15,0 21 0,0-21 16,0 0-16,1 0 16,-1 0-16,0 0 15,0 0-15,0 0 0,0 0 0,1 0 16,-1 0-16,0-21 0,0 21 16,0-21-16,0 0 15,1 0-15,-1-1 0,-21 1 16,21 0-16,0 0 0,-21-21 0,0-1 15,0 22-15,21 0 0,-21-21 16,0 20-16,0 1 0,0 0 16,0 42 15,-21-21-31,21 21 16,0 1-16,0-1 15,0 0 1,21-21-16,0 0 15,1 0-15,-1 0 16,0 0-16,0-21 16,0 0-16,0 21 0,1-22 15,-1 1-15,0 0 0,0 21 16,-21-21-16,21 21 16,0 0-16,-21 21 15,0 0-15,0 0 16,0 22-16,0-22 15,0 0-15,-21 0 0,0 22 0,21-22 16,0 0-16,0 21 0,0-21 16,-21 1-16,21-1 0,0 0 15,0 0-15,0 0 0,0 0 16,0 1-16,0-1 16,21-21-16,0 0 15,0 0 1,1 0-16,-1 0 0,-21-21 15,21-1-15,-21 1 16,21 0-16,-21 0 16,0 0-16</inkml:trace>
  <inkml:trace contextRef="#ctx0" brushRef="#br2" timeOffset="-117305.89">24215 17484 0,'-22'0'0,"44"0"0,-65 0 15,22 0-15,0 0 0,0 0 16,42 0 15,0 0-15,0 0-16,0 0 0,22 0 0,-22 0 15,21 0-15,1 0 0,-1 0 16,0 0-16,-21 0 0,22 0 0,-22 0 16,21 0-16,-21 0 0,1 0 15,-1 0-15,0 0 16,-42 0 15,0 0-31,-1 0 0,1 21 16,0-21-16,0 0 0,0 21 15,0-21-15</inkml:trace>
  <inkml:trace contextRef="#ctx0" brushRef="#br2" timeOffset="-117040.04">24215 17738 0,'0'0'0,"21"0"31,0 0-15,0 0-16,0 0 0,0 0 0,22 0 15,-22 0-15,21 0 0,-21 0 16,22 0-16,-22 0 0,21 0 15,-21 0-15,1 0 0,-1 0 16,0 0-16,0 0 16</inkml:trace>
  <inkml:trace contextRef="#ctx0" brushRef="#br2" timeOffset="-116331.53">25209 17441 0,'22'-21'16,"-22"42"15,0 22-15,0-22-16,0 0 0,0 0 0,0 22 15,0-22-15,0 21 0,0-21 16,0 22-16,-22-22 0,22 21 16,-21-21-16,21 0 0,0 1 0,0-1 15,-21 0-15,0 0 16,0-21 15,21-21-15,0 0-16,0 0 0,0-22 15,0 22-15,0-21 0,0 21 16,21-22-16,0 1 0,0 0 16,0-1-16,1 1 0,20 21 0,-21 0 15,21-1-15,-20 1 0,20 21 16,0 0-16,1 0 0,-22 21 0,21 1 15,-21-1-15,22 0 16,-22 21-16,0 1 0,-21-22 0,0 21 16,0 0-16,0-20 0,0 20 15,0-21-15,0 21 0,-21-20 16,0-1-16,-1 0 0,22 0 0,-21 0 16,0 0-16,21-42 62,21 0-62,0 0 0</inkml:trace>
  <inkml:trace contextRef="#ctx0" brushRef="#br2" timeOffset="-115947.75">25950 17780 0,'21'0'16,"1"0"-16,-1 0 0,0 0 16,0 0-16,0 0 0,0-21 15,1 0-15,-1 21 0,21-21 16,-21-1-16,0 1 0,1 0 16,-1 0-16,0-21 0,-21 20 0,0 1 15,21 0-15,-21 0 0,0 0 16,0 0-16,-21 21 15,0 0-15,0 0 16,-1 21-16,1 0 0,0 0 16,-21 0-16,21 22 0,-1-22 0,1 21 15,0-21-15,0 22 0,0-22 16,0 21-16,21-21 0,0 22 0,0-22 16,0 0-16,0 0 0,0 0 15,21 0-15,0-21 0,0 22 16,21-22-16,-20 0 0,-1 0 15,0 0-15,0 0 0,0 0 0,0 0 16,1 0-16,-1-22 0,21 22 16,-21-21-16</inkml:trace>
  <inkml:trace contextRef="#ctx0" brushRef="#br2" timeOffset="-115348.58">26670 17568 0,'0'-21'0,"-85"233"0,170-403 0,-85 191 47,-21 22-47,21-1 0,0 0 0,-21 0 15,-1 21-15,22-20 16,-21 20-16,21-21 0,-21 0 0,0 22 16,21-22-16,0 0 0,0 0 15,0 0-15,0 0 0,0 1 16,0-1-16,21-21 31,-21-21-31,21-1 16,0 22-16,1-21 0,-1 0 0,0 0 15,-21 0-15,21 0 0,0-1 16,0 1-16,1 0 0,-1 21 0,0-21 16,0 21-16,0 0 15,0 0-15,-21 21 16,0 0-1,0 0-15,0 1 0,0-1 16,0 0-16,0 0 0,0 0 16,0 0-16,0 1 0,0-1 15,22-21-15,-22 21 16,21-21-16,0 0 0,0 0 16,0 0-16,0 0 0,1 0 15,-1 0-15,0-21 0,0 21 0,0-21 16,0-1-16,1 1 0,-1-21 15,0 21-15,0-22 0,0 1 0,-21 0 16,0-1-16,0 1 0,0 21 16,0-21-16,0 20 0,0 1 15,0 0-15,0 0 16,-21 21-16,21-21 0,-21 21 16,0 0-16,0 0 15,-1 0 1,22-21-1</inkml:trace>
  <inkml:trace contextRef="#ctx0" brushRef="#br2" timeOffset="-114779.5">28511 17230 0,'0'0'0,"22"0"0,-1-21 0,0-1 0,0 22 16,-21-21-16,0 0 0,0 0 15,0 0-15,0 0 0,0-1 16,0 1-16,0 0 0,-21 21 0,0-21 15,0 21-15,-1 0 0,1 0 16,0 0-16,-21 0 0,-1 21 16,1 0-16,0 0 0,-1 1 15,22 20-15,-21 0 0,0 1 0,20-1 16,1 0-16,0 22 0,0-1 16,21 1-16,0-1 0,0-20 15,0 20-15,0 1 0,0-22 0,0 0 16,21 1-16,-21-1 0,21-21 15,0 0-15,22 22 0,-22-43 16,0 21-16,0 0 0,22-21 0,-22 0 16,21 0-16,-21 0 0,0 0 15,22-21-15,-22 0 0,0-1 16,21 1-16,-20 0 0,20-21 16,0-1-16</inkml:trace>
  <inkml:trace contextRef="#ctx0" brushRef="#br2" timeOffset="-113624.32">29062 17145 0,'42'-106'16,"-148"339"-16,233-487 0,-190 381 0,126-275 15,-42 127-15,-21 42 32,0 0-32,0 0 0,0 0 0,-21 22 15,0-1-15,0 0 0,0 1 16,0-1-16,-22 22 0,22-22 15,-21 21-15,21 1 0,-1-22 16,-20 22-16,21-22 0,0 0 16,0 1-16,-1-1 0,1-21 0,21 22 15,-21-22-15,0 0 0,0 0 16,21-42 15,0 0-31,0 0 16,0-1-16,0 1 0,21-21 15,0 21-15,0-22 0,22 1 16,-22 21-16,21-21 0,0 20 0,1 1 16,-1 0-16,0 0 0,1 0 15,-22 21-15,21 0 0,-21 0 16,1 0-16,-1 21 0,-21 0 16,21 0-16,-21 0 0,0 1 0,0 20 15,0-21-15,-21 21 0,0-20 16,-1 20-16,1-21 0,21 21 15,-21-20-15,21-1 0,-21 0 0,21 0 16,0 0-16,0 0 0,21-21 16,0 0-16,0 0 15,1 0-15,-1 0 0,21 0 16,-21-21-16,0 21 0,1-21 16,20 0-16,-21 0 0,21-22 15,-20 22-15,20 0 0,-21-21 16,0-1-16,0 22 0,-21-21 15,0 21-15,0 0 0,0-1 0,0 1 16,-21 21 0,0 0-16,0 21 15,0 1-15,21-1 0,0 0 16,0 0-16,21 0 16,0-21-16,0 0 15,0 0-15,-21 21 16,22-21-16,-1 22 15,-21-1-15,0 0 16,0 0-16,0 0 0,0 0 16,0 1-16,0-1 15,-21 0-15,21 0 0,0 0 0,0 0 16,0 1 0,21-22-1,0 0-15,0 0 0,0 0 0,0 0 16,1-22-16,20 22 0,-21-21 15,0 0-15,22 0 0,-1 0 16,-21 0-16,21-1 0,-20-20 16,20 21-16,-21 0 0,0 0 15,-21-1-15,0 1 0,0 0 0,-21 21 32,0 21-17,21 0-15,-21-21 0,0 22 0,-1 20 16,1-21-16,0 0 0,0 0 15,21 1-15,0-1 0,0 0 0,0 0 16,0 0-16,0 0 0,0 1 16,21-22-16,0 0 0,0 21 15,1-21-15,-1 0 0,0 0 16,0 0-16,0 0 0,0-21 16,22 21-16,-22-22 0,0 1 15,0 0-15,0 0 0,1 0 0,-1-22 16,0 22-16,-21-21 0,21 0 15,-21-1-15,0 22 0,0-21 0,0 21 16,0-1-16,-21 22 0,0 0 16,0 0-16,-1 0 0,1 0 15,0 0-15,-21 22 0,21-22 0,-1 21 16,1 0-16,0-21 0,21 21 16,0 0-16,0 0 15,42-21 1,-20 0-16</inkml:trace>
  <inkml:trace contextRef="#ctx0" brushRef="#br2" timeOffset="-112899.98">30459 17547 0,'0'21'16,"0"1"-1,0-1-15,-21 0 0,-1 0 0,22 0 16,-21 0-16,21 22 0,0-22 16,0 0-16,-21 0 0,21 0 15,-21-21-15,21 22 0,-21-1 16,21 0-16,0 0 16,0-42 15,0 0-31,0 0 15,0-1-15,0 1 0,0 0 16,0 0-16,0-21 0,0 20 16,0-20-16,21 21 0,0 0 0,0 0 15,0-1-15,-21 1 0,22 0 16,-1 21-16,0 0 0,0 0 16,0 0-16,0 0 15,-21 21-15,0 0 0,0 1 16,0 20-16,0-21 0,0 0 0,0 22 15,0-22-15,0 0 0,0 21 16,0-21-16,0 1 0,0-1 16,-21 0-16,21 0 0,-21-21 15,21-21 32,0 0-47,0 0 16,0-22-16,0 22 0,21 0 0,0-21 15,1 20-15,-1-20 0,0 21 16,0 0-16,21 0 0,-20-1 16,-1 1-16,0 21 0,0 0 15,0 0-15,-21 21 0,0 1 16,0-1-16,0 0 0,0 0 16,0 21-16,0-20 0,0-1 15,0 21-15,-21-21 0,0 22 0,21-22 16,-21 0-16,21 0 0,-21 0 15,21 0-15,-22-21 16,22 22-16,22-22 47,-1 0-47,-21-22 0,21 1 0,0 0 16,0 0-16</inkml:trace>
  <inkml:trace contextRef="#ctx0" brushRef="#br2" timeOffset="-112576.16">30924 17695 0,'0'22'31,"22"-22"-15,-1 0-16,0 0 0,0 0 0,0 0 16,0 0-16,1 0 0,-1 0 15,21-22-15,-42 1 0,21 21 16,0-21-16,-21 0 0,0 0 15,0 0 1,-21 21-16,0 0 0,0 0 16,0 0-16,0 21 0,-22 0 0,22 0 15,0 0-15,-21 0 0,20 22 16,1-22-16,0 21 0,21-21 16,0 1-16,0-1 0,0 0 0,0 0 15,0 0-15,21 0 16,0-21-16,1 22 0,-1-22 15,0 0-15,0 0 16,0 0-16,0-22 0,1 1 16,-1 0-16</inkml:trace>
  <inkml:trace contextRef="#ctx0" brushRef="#br2" timeOffset="-112047.26">31644 17124 0,'0'-21'15,"0"42"-15,0-63 0,0 20 0,0 1 16,0 0-16,0 42 31,0 0-31,0 1 0,-21-1 16,0 21-16,21-21 0,-21 22 15,-1-1-15,1 21 0,0-20 0,0 20 16,0 1-16,0-1 0,-1-20 16,1 20-16,0-21 0,0 22 15,21-22-15,-21-21 0,0 22 16,21-22-16,-22 0 0,22 0 15,0 0-15,0 1 0,0-44 32,0 1-17,0 0-15,0-21 0,22 21 16</inkml:trace>
  <inkml:trace contextRef="#ctx0" brushRef="#br2" timeOffset="-111679.16">31305 17187 0,'-21'-21'0,"42"42"0,-42-63 16,0 21-16,21 0 0,0 0 16,0-1-16,0 1 0,0 0 15,21 0-15,0 0 0,22 0 0,-1 21 16,0 0-16,1 0 0,-1 0 16,0 0-16,22 21 0,-22 21 15,1-21-15,-1 22 0,0-1 16,1 0-16,-22 22 0,0-22 0,-21 22 15,0-22-15,0 21 0,0 1 16,-21-1-16,0-20 0,-22-1 16,22 22-16,-21-22 0,-1-21 0,1 21 15,0-20-15,-22-1 16,22 0-16,0 0 0,-22 0 16,22-21-16,-1 21 0,1-21 0,0 0 15,-1 0-15,1 0 0,21 0 16,0 0-16,0 0 0,42 0 47,0 0-47,0 0 0,0 0 15,22-21-15,-22 21 0</inkml:trace>
  <inkml:trace contextRef="#ctx0" brushRef="#br2" timeOffset="-111287.38">31686 17886 0,'0'-21'0,"0"0"15,22-1-15,-1 22 16,0 0 0,0 0-16,-21 22 15,21-22-15,-21 21 0,21 0 16,-21 0-16,0 0 0,0 0 0,0 1 15,0-1-15,0 0 0,0 0 16,0 0-16,-21-21 16,21 21-16,-21-21 0,0 22 15,21-44 17,0 1-32,0 0 15,21 0-15,-21 0 0,21 0 16,-21-1-16,21-20 0,1 21 15,-22 0-15,21 0 0,0 21 16,0-22-16,-21 1 0,21 21 0,0 0 16,1 0-16,-1 0 15,0 0 1</inkml:trace>
  <inkml:trace contextRef="#ctx0" brushRef="#br2" timeOffset="-111043.61">32173 17822 0,'0'-21'15,"0"42"1,0 1 0,0-1-16,0 0 0,0 0 15,-21 0-15,21 0 16,0 1-16,0-1 15,-21-21-15,21 21 0,-21-21 16,21-21 31</inkml:trace>
  <inkml:trace contextRef="#ctx0" brushRef="#br2" timeOffset="-110871.55">32216 17611 0,'0'0'0,"0"-21"16,0 42 31,21-21-47,-21 21 15,21-21-15,-21 21 0,21 0 16</inkml:trace>
  <inkml:trace contextRef="#ctx0" brushRef="#br2" timeOffset="-110506.76">32427 17822 0,'0'22'46,"0"-1"-30,0 0-16,0 0 0,0 0 16,0 0-16,0 1 15,0-1-15,0 0 16,0-42 31,21 21-47,1-21 0,-22-1 15,21 1-15,-21 0 0,0 0 16,21 0-16,0-22 0,-21 22 0,21 0 16,0 21-16,-21-21 0,0 0 15,22 21-15,-1 0 16,-21 21 0</inkml:trace>
  <inkml:trace contextRef="#ctx0" brushRef="#br2" timeOffset="-110178.77">32618 17865 0,'21'-21'47,"-21"-1"-47,21 22 0,-21-21 15,0 0 1,0 42 31,0 0-31,0 1-16,-21-22 0,21 21 0,0 0 15,0 0-15,-21 0 0,21 0 16,0 1-1,21-22 1,0 0 0,0 0-1</inkml:trace>
  <inkml:trace contextRef="#ctx0" brushRef="#br2" timeOffset="-109799.98">32766 17780 0,'0'0'0,"0"-21"16,21 21 31,-21 21-47,21 0 0,-21 0 16,0 1-16,0-1 15,21 0-15,-21 0 0,0 0 0,0 0 16,0 1-16,0-1 15,0 0 1,0-42 31,0 0-31,0-1-16,0 1 15,0 0-15,0 0 0,22 0 16,-22 0-16,21-1 0,0 1 15,0 0 1,0 0 0</inkml:trace>
  <inkml:trace contextRef="#ctx0" brushRef="#br2" timeOffset="-109474.16">33253 17505 0,'0'-21'0,"0"42"0,0-63 16,0 20-16,0 44 31,0-1-15,-21 0-16,21 0 0,-22 21 0,1-20 15,0 20-15,21 0 0,-21 1 16,0-22-16,21 21 0,0 0 16,0-20-16,0-1 0,0 21 15,0-21-15,0 0 0,0 1 16,0-1-16,0 0 16,0 0-1,21-21 1,0 0-16,0 0 15,0 0-15</inkml:trace>
  <inkml:trace contextRef="#ctx0" brushRef="#br2" timeOffset="-109079.38">33422 17611 0,'0'-21'0,"0"42"0,0-64 16,21 43 15,-21 22-15,0-1-16,21-21 0,-21 42 16,0-21-16,0 0 0,0 1 15,0 20-15,0-21 0,0 0 16,0 0-16,0 22 0,-21-22 15,21 0-15,-21 0 0,21 0 0,-21 1 16,0-1-16,21 0 0,-21-21 16,-1 21-16,1-21 0,21 21 15,-21-21-15,0 0 16,21 21-16,0-42 62,0 0-46,21 0 0</inkml:trace>
  <inkml:trace contextRef="#ctx0" brushRef="#br2" timeOffset="-108823.53">33634 17780 0,'0'-21'0,"0"0"16,21 21 0,0 0 15,-21 21 0,0 0-15</inkml:trace>
  <inkml:trace contextRef="#ctx0" brushRef="#br2" timeOffset="-108506.71">33676 18076 0,'0'22'93,"0"-1"-93,0 0 0,0 0 16,0 0-16,0 0 16,0 1-16,-21-22 0,-21 21 15,20 0-15,-20 0 0,0 0 16,-22 0-16,22-21 0,-22 22 0,1-1 16,-22 0-16,22 0 0,-22-21 15,0 21-15,1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5:13:31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12658 18246 0,'21'0'187,"0"0"-155,0 0-17,0 0 1,0 0-1,1 0 1,-1 0 15,0 0-15,0 0-16,0 0 31,0 0 0,1 0-31,-1 0 16,0 0 0,0 0-1,0 0 1,0 0-16,22 0 16,-22 0-16,0 0 15,21 0 1,-20 0-16,20 0 15,-21 0 1,0 0-16,22 0 16,-1 0-1,-21 0-15,21 0 16,1 0 0,20 0-16,1 0 15,-22 0-15,22 0 16,-22 0-1,0 0-15,-21 0 16,22 0 0,-1 0-16,0 0 15,-20 0 1,20 0-16,0 0 16,1 0-16,-1 0 15,-21 0 1,0 0-16,22 0 15,-22 0 1,0 0 0,0 0-1,0 0 1,0 0 0,22 0 15,-43 21-31,21-21 15,21 0-15,-21 0 16,22 0 0,-1 0-16,0 0 15,1 0 1,-1 0-16,0 0 16,1 0-1,-1 0-15,0 0 16,22 0-1,-1 0-15,1 0 16,-1 0-16,-20 0 16,20 0-1,1 0-15,-22 0 16,0 0 0,22 0-16,-1 0 15,1 0 1,21 0-16,-22 0 15,1 0-15,-1 0 16,-21 0 0,22 0-16,-1 0 15,1 0 1,-1 0-16,1 21 16,-1-21-1,22 0-15,-43 0 16,1 0-1,-1 0-15,0 0 16,22 0-16,-22 0 16,22 0-1,-22 0-15,0 0 16,22 0 0,-1 0-16,1 0 15,21 0 1,-1 0-16,22 0 15,0 0 1,0 0-16,-22 0 16,22-21-16,-42 21 15,-22-21 1,-21 21-16,22 0 16,-1 0-1,-21 0-15,0 0 16,0-21-1,22 21 1,-22 0 47,21 0-32,-21 0-16,22 0 1,-22 0-16,0 0 16,0 0-16,0 0 15,1 0 1,-1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4:32:31.3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1143 0,'21'0'16,"0"0"-1,0-21 1,0 21-1,0 0 1,1 0-16,-1-21 16,0 21-16</inkml:trace>
  <inkml:trace contextRef="#ctx0" brushRef="#br1" timeOffset="7237.64">2434 402 0,'-21'0'0,"0"0"15,0 0 17,21 21-32,-22 1 15,1-1-15,21 0 16,-21-21-16,21 21 15,0 0 1,21 0-16,0-21 16,1 0-16,-1 0 15,0 0-15,21 0 0,-21 0 0,1 0 16,20 0-16,-21 0 0,21-21 16,-20 0-16,20 0 0,-21 21 15,21-21-15,-20 0 0,-1-1 16,0 1-16,0-21 0,0 21 15,-21 0-15,0-1 0,0-20 0,0 21 16,0 0-16,0 0 0,0-1 16,0 1-16,-21 0 0,0 0 0,0 21 15,-22 0-15,22 0 0,0 0 16,-21 0-16,21 0 0,-22 21 16,1 0-16,0 0 0,20 22 0,-20-22 15,0 21-15,-1-21 0,22 22 16,-21-1-16,21 0 0,-22 1 15,22-1-15,0-21 0,0 22 16,21-22-16,0 0 0,0 21 16,0-21-16,0 1 0,0-1 15,0 0-15,0 0 0,21 0 16,0-21-16,0 21 0,1-21 16,-1 22-16,21-22 0,-21 0 15,0 21-15,22-21 0,-22 21 0,21-21 16,-21 21-16,22-21 0,-22 21 15,21-21-15,-21 21 0,1 1 16,-1-1-16,0 0 0,0 0 0,-21 0 16,0 0-16,0 22 15,0-22-15,0 21 0,0-21 0,-21 22 16,0-22-16,-22 21 0,22-21 16,-21 1-16,21 20 0,-22-21 0,1-21 15,21 21-15,-21 0 0,20-21 16,-20 0-16,21 0 0,-21 0 15,20 0-15,1 0 0,-21-21 0,21 0 16,0 0-16,-1 0 0,1 0 16,0-1-16,0-20 0,21 21 15,0 0-15,-21-22 0,21 22 16,-21 0-16,21 0 0,0 0 0,0 0 16,0-1-16,21 22 31,0 0-31,0 22 15,0-1-15,-21 0 0,21 0 16,1 0-16,-22 0 0,21 1 16,0 20-16,0-21 0,-21 0 15,21 0-15,0 1 0,1-1 0,-1 0 16,0 0-16,21 0 0,-21-21 16,22 21-16,-22-21 0,21 0 0,1 0 15,-1 0-15,-21 0 0,43 0 16,-22 0-16,0 0 0,1-21 15,-1 0-15,0 0 0,1 0 16,-1 0-16,0-1 0,-21 1 16,22-21-16,-22 21 0,0-22 0,0 1 15,-21 0-15,0-1 0,0 1 16,0 21-16,0-21 0,0 20 16,0-20-16,0 21 0,0 0 15,-21 21-15,0 0 16,0 21-16,21 0 15,-21 0-15,21 0 0,-22 1 0,22 20 16,-21-21-16,21 21 0,0 1 16,0-22-16,0 21 0,0-21 0,0 22 15,0-22-15,0 0 16,0 0-16,0 0 0,21 1 0,1-22 16,-1 21-16,0 0 15,0-21-15,0 0 0,0 0 16,1 0-16,-1 0 0,0 0 0,0 0 15,21-21-15,-20 0 0,-1-1 16,21 1-16</inkml:trace>
  <inkml:trace contextRef="#ctx0" brushRef="#br1" timeOffset="7796.01">3852 910 0,'0'-21'15,"0"-42"1,0 41-16,0 1 0,-21 21 16,0 0-16,0 0 0,0 0 0,-1 0 15,1 0-15,0 21 0,-21-21 16,21 22-16,-22 20 0,22-21 16,-21 21-16,21 1 0,-1-1 0,1 0 15,-21 1-15,42-1 0,-21-21 16,21 22-16,0-1 0,0-21 15,0 0-15,0 22 0,0-22 16,21-21-16,-21 21 0,42-21 0,-21 0 16,1 0-16,20 0 0,-21 0 15,21 0-15,1 0 0,-1-21 0,-21 0 16,22-1-16,-22 1 0,0 0 16,0 0-16,0-21 0,0-1 15,-21 22-15,0-21 0,0-1 0,0 22 16,0-21-16,0 21 0,0-22 15,0 22-15,0 0 0,0 0 16,0 42 15,0 0-31,0 0 16,0 22-16,-21-22 0,21 21 0,0-21 16,0 22-16,0-1 0,0-21 15,0 22-15,0-22 0,0 21 16,0-21-16,0 0 0,0 1 0,0-1 15,21 0-15,-21 0 0,22-21 16,-1 21-16,0-21 0,0 0 16,0 0-16,0 0 15,1 0-15,-1 0 0,0-21 16,-21 0-16,0 0 0,21 21 16</inkml:trace>
  <inkml:trace contextRef="#ctx0" brushRef="#br1" timeOffset="8279.26">4170 1058 0,'0'0'0,"0"-21"16,-21 21-16,21-21 16,0 0-16,0 0 15,0 0 1,21 21-1,0 0-15,0 0 16,0 0-16,0 21 0,1 0 16,-1 0-16,0 0 15,0 0-15,-21 1 0,21-1 0,-21 0 16,21 0-16,-21 21 0,22-20 16,-22-1-16,0 0 0,0 0 0,0 0 15,0 0-15,0 1 0,0-1 16,-22 0-16,22 0 0,-21-21 0,21 21 15,-21-21 1,21-21 0,-21 21-1,21-21-15,0 0 0,0-22 16,0 22-16,0-21 0,0 21 0,0-22 16,0 22-16,0-21 0,21 21 15,-21-22-15,21 22 0,0 0 0,-21 0 16,22-21-16,-1 20 0,0 22 15,-21-21-15,21 0 0,0 21 16,-21-21-16,21 21 0,-21-21 16,22 21-1,-1 0-15,0 0 0</inkml:trace>
  <inkml:trace contextRef="#ctx0" brushRef="#br1" timeOffset="8695.09">4953 1185 0,'21'-21'0,"-21"0"15,0 0-15,21 21 16,-21-21-16,21 0 0,-21-1 15,22 1-15,-22 0 0,0 0 16,0 0-16,0 0 0,0-1 16,0 1-1,-22 21-15,1 0 16,0 0-16,0 21 0,0 1 0,0-1 16,-1 0-16,1 0 0,0 0 15,0 22-15,0-1 0,0-21 0,-1 21 16,22 1-16,0-22 0,-21 21 15,21-21-15,0 1 0,0-1 0,0 0 16,0 0-16,21 0 16,1-21-16,-1 0 0,0 21 0,0-21 15,0 0-15,0 0 0,22 0 16,-22 0-16,0 0 0,21-21 0,-20 21 16,-1-21-16,0 0 0,0 21 15,0-21-15,0 0 0,1-1 0</inkml:trace>
  <inkml:trace contextRef="#ctx0" brushRef="#br1" timeOffset="9287.79">5397 529 0,'0'0'0,"-21"-42"15,0 42 1,0 0-16,21 21 31,0 21-31,0-20 0,0-1 0,0 21 16,0 0-16,0 1 0,0-1 15,0 0-15,0 1 0,0-1 0,0 0 16,0 1-16,0-1 0,0 0 16,0-20-16,0 20 0,0 0 0,0-21 15,0 1-15,0 20 0,0-21 16,0 0-16,0 0 15,0 1-15,0-1 16,-21-42 15,21-1-31,0 1 16,0 0-16,0 0 0,0 0 16,0-22-16,0 22 0,0 0 15,0 0-15,21 0 0,-21-22 0,21 22 16,0 0-16,0 0 0,1 0 15,-1 0-15,21 21 0,-21-22 0,22 22 16,-22 0-16,21 0 0,-21 0 16,0 0-16,22 22 0,-22-22 0,0 21 15,0 0-15,-21 0 16,0 0-16,21 22 0,-21-22 0,0 0 16,0 21-16,0-21 0,0 1 15,0-1-15,0 21 0,0-21 0,0 0 16,0 1-16,0-1 15,-21 0-15,21 0 16,0-42 31,0 0-47</inkml:trace>
  <inkml:trace contextRef="#ctx0" brushRef="#br1" timeOffset="9915.56">6900 699 0,'0'0'0,"21"-22"0,22 1 16,-22 0-16,-21 0 15,21 21-15,0-21 0,-21 0 16,0-1-16,0 1 0,0 0 16,0 0-16,0 0 0,0 0 0,0-22 15,0 22-15,-21 21 0,0-21 16,0 0-16,0 21 0,-1 0 0,-20 0 15,21 0-15,-21 0 0,-1 21 16,1 0-16,0 21 0,-22-20 16,22 20-16,-1 0 0,1 22 0,0-22 15,21 22-15,-22-1 0,22 1 16,0-1-16,0 1 0,21-1 0,0 1 16,0-22-16,0 21 15,0-20-15,0-1 0,0 0 0,0-20 16,0 20-16,21-21 0,0 0 15,0 0-15,0 1 0,1-22 0,20 0 16,-21 21-16,21-21 0,-20 0 16,20 0-16,0 0 0,1-21 0,-22 21 15,21-22-15,0 1 0,1 0 16,-22 0-16,21 0 0,1 0 0</inkml:trace>
  <inkml:trace contextRef="#ctx0" brushRef="#br1" timeOffset="10371.62">7175 931 0,'0'0'0,"0"-21"0,-21 21 31,0 0-31,0 0 16,0 21-16,21 1 0,-21-1 0,-1 0 16,1 0-16,0 21 0,0-20 15,21 20-15,0 0 0,-21-21 0,21 22 16,0-22-16,0 0 0,0 21 15,0-20-15,0-1 0,0 0 0,21 0 16,-21 0-16,21 0 0,0-21 16,0 0-16,1 22 0,20-22 15,-21 0-15,0 0 0,0 0 16,1 0-16,20-22 0,-21 22 0,0-21 16,0 0-16,1 0 0,-1 0 15,0 0-15,0-1 0,-21-20 0,21 21 16,-21-21-16,0-1 0,0 1 15,0 0-15,-21 20 0,0-20 0,0 0 16,-22-1-16,22 22 0,0 0 16,0 0-16,0 21 0,0 0 0,-1 0 15,1 0-15,0 0 0,0 21 16,0 21-16,0-20 0,-1-1 16,22 0-16,0 21 0,-21-21 15,21 22-15,0-22 0,0 21 0,0-21 16,0 1-16,0-1 0,0 0 15,0 0-15,21 0 0,1-21 0,-1 0 16,0 0-16,0 0 0,21 0 16</inkml:trace>
  <inkml:trace contextRef="#ctx0" brushRef="#br1" timeOffset="10915.83">7726 1016 0,'0'-21'0,"0"0"0,0 0 16,-21 21 15,21 21-31,0 0 16,0 0-16,-22 21 0,22-20 0,0-1 16,0 21-16,-21-21 0,21 0 15,0 22-15,0-22 0,0 0 0,0 0 16,0 22-16,0-22 0,0 0 15,0 0-15,0 0 0,0 0 16,0 1 0,0-44 15,-21 1-31,21 0 16,0 0-16,0 0 0,0 0 0,0-1 15,0-20-15,0 21 0,0 0 16,0-22-16,21 22 0,0-21 15,1 21-15,-1-22 0,0 22 0,21 0 16,1 0-16,-22 0 0,21 0 16,0-1-16,1 22 0,-22 0 0,21 0 15,-21 0-15,1 22 0,-1-1 16,0 0-16,-21 21 0,0-21 0,0 22 16,0-22-16,0 21 0,0 1 15,0-1-15,-21-21 0,0 21 16,-1-20-16,1 20 0,21-21 0,0 0 15,-21 0-15,0 1 16,21-1-16,0-42 31,0-1-31,0 1 0,21 0 0,0 0 16,-21 0-16,21-22 0</inkml:trace>
  <inkml:trace contextRef="#ctx0" brushRef="#br1" timeOffset="11272.99">8488 487 0,'-21'0'31,"21"21"-15,-22-21-16,22 42 0,0-20 15,0-1-15,0 21 0,-21-21 0,21 22 16,0-1-16,-21 0 0,21 22 16,-21-22-16,21 0 0,0 22 15,0-22-15,-21 1 0,21-1 0,0 0 16,0-21-16,0 22 0,0-22 16,0 21-16,0-21 0,0 1 15,0-1-15,21-21 16,0 0-1,0 0-15,0 0 16,1-21-16,-22-1 16,21 1-16,-21 0 0,21-21 15,0 21-15,-21-22 0</inkml:trace>
  <inkml:trace contextRef="#ctx0" brushRef="#br1" timeOffset="11491.85">8297 931 0,'0'22'15,"21"-22"1,1 0-16,-1 0 16,0 0-16,0 0 0,0 0 0,0-22 15,1 22-15,-1 0 0,21-21 16,-21 21-16,0 0 0,1-21 0,-1 21 15,-21-21-15,21 0 16,0 21-16</inkml:trace>
  <inkml:trace contextRef="#ctx0" brushRef="#br1" timeOffset="12023.33">8953 1122 0,'0'21'0,"22"-21"32,-1-21-32,0 0 15,0 21-15,0-21 0,0-1 16,1 1-16,-1 0 16,0 0-16,0 0 0,-21 0 15,0-1-15,0 1 0,0 0 0,0 0 16,0 0-1,-21 21-15,0 0 0,-22 0 0,22 0 16,0 21-16,0 0 0,0 0 16,-22 0-16,22 1 0,0 20 0,0-21 15,0 21-15,21-20 0,0 20 16,-21-21-16,21 0 0,0 22 0,0-22 16,0 0-16,0 0 0,0 0 15,21 0-15,0 1 0,0-22 0,0 21 16,0-21-16,1 0 0,-1 21 15,0-21-15,0 0 0,0 0 16,0 0-16,1 0 0,-1 0 0,21 0 16,-21-21-16,0 0 0,1 21 15,-1-22-15,0 1 0,0 0 0</inkml:trace>
  <inkml:trace contextRef="#ctx0" brushRef="#br1" timeOffset="12338.15">9546 826 0,'0'0'16,"0"-22"-1,0 44 17,0-1-32,21-21 0,-21 21 15,21 0-15,1 0 0,-1 0 16,0 1-16,0-1 0,0 0 0,0 21 15,1-21-15,-1 1 0,0-1 16,-21 21-16,0-21 0,21 0 0,-21 1 16,21-1-16,-21 0 0,0 0 15,0 0 1,0-42 15,0 0-31,0 0 16,0 0-16</inkml:trace>
  <inkml:trace contextRef="#ctx0" brushRef="#br1" timeOffset="12604">9991 826 0,'0'0'0,"0"-22"0,0 1 0,-22 21 16,1 0-1,0 0-15,0 0 0,0 0 16,0 21-16,-1 1 0,1-1 15,-21 0-15,21 0 0,0 0 16,-22 22-16,22-22 0,0 21 16,0 0-16,-22-20 0,22 20 0,21-21 15,-21 0-15,0 0 0,21 1 16,-21-1-16,21 0 0,0 0 0,0 0 16,21-21 15,0 0-31,0-21 0,0 0 15,1 0-15,-1 0 0,0-1 0</inkml:trace>
  <inkml:trace contextRef="#ctx0" brushRef="#br1" timeOffset="13036.75">10329 381 0,'0'0'0,"0"-21"0,0 0 16,0 0-16,0-1 16,0 44 15,0-1-31,0 0 0,0 0 16,0 0-16,0 22 0,0-22 0,-21 21 15,21 0-15,0 1 16,0-1-16,0 0 0,0 1 0,0 20 15,0-20-15,0-1 0,0 0 16,-21 1-16,21 20 0,0-42 0,0 22 16,0-1-16,0 0 0,0-21 15,0 1-15,0-1 0,0 0 0,0 0 16,0 0-16,0 0 0,21-21 0,0 22 16,0-22-1,1 0-15,-1 0 16,0-22-16,0 1 15,-21 0-15,21 21 0,0-21 16,1 0-16,-22 0 0,21-1 16,0 1-16,0 0 0,-21 0 15,21 0-15,-21 0 0,0-1 16,0 1-16,0 0 0</inkml:trace>
  <inkml:trace contextRef="#ctx0" brushRef="#br1" timeOffset="13283.03">10160 783 0,'0'0'0,"-21"0"0,21-21 31,21 21-31,21 0 0,-21 0 16,1-21-16,20 21 0,-21 0 15,21-21-15,-20 21 0,20-21 0,-21 21 16,21 0-16,-20 0 0,-1 0 15,0-22-15,0 22 16</inkml:trace>
  <inkml:trace contextRef="#ctx0" brushRef="#br1" timeOffset="13811.61">11705 212 0,'-21'21'47,"21"0"-47,0 0 16,0 0-16,-21 22 0,21-22 0,-21 0 15,21 21-15,0-20 0,0-1 16,0 21-16,0-21 0,0 0 0,-22 1 16,22-1-16,0 0 0,0 0 15,0-42 17</inkml:trace>
  <inkml:trace contextRef="#ctx0" brushRef="#br1" timeOffset="14071.47">11515 635 0,'0'0'0,"0"21"15,0 0 1,21-21-16,0 0 15,0 0-15,0 0 0,0 0 0,1 0 16,-1 0-16,21 0 0,-21 0 16,0 0-16,1 0 0,-1 0 15,0 0-15,0 0 0,-21-21 0,21 21 16,-21-21-16,0 0 16,0 0-16,0 0 15,0-1-15</inkml:trace>
  <inkml:trace contextRef="#ctx0" brushRef="#br1" timeOffset="14327.32">11599 191 0,'0'0'0,"-21"0"16,42 0 31,0 0-47,1 0 15,-1 0-15,0-22 0,21 22 0,-21-21 16,1 21-16,20 0 0,-21 0 16,0 0-16,0 0 0,1-21 15</inkml:trace>
  <inkml:trace contextRef="#ctx0" brushRef="#br1" timeOffset="14919.6">11853 0 0,'0'0'0,"-21"0"15,0 0-15,-21 0 16,20 0-16,1 0 0,0 0 0,0 0 15,0 0-15,0 0 0,-1 0 16,1 0-16,0 0 0,0 0 0,0 0 16,0 0-16,-1 0 0,1 0 15,0 0-15,0 0 0,0 42 16,0 1-16,-1-1 0,22 0 16,0 1-16,-21-1 0,21 0 0,-21 22 15,21-22-15,0 1 0,0-1 16,0-21-16,0 21 0,0 1 0,0-22 15,0 21-15,21-21 0,0 1 16,-21-1-16,22 0 0,-1 0 0,0 0 16,0 0-16,0-21 15,0 22-15,22-22 0,-22 0 0,0 0 16,21 0-16,1 0 0,-22 0 16,21 0-16,1 0 0,-1 0 0,0-22 15,1 1-15,-1 21 0,0-21 16,-21 0-16,22 0 0,-1 0 0,-21-1 15,0-20-15,22 21 0,-22 0 16,-21-22-16,0 1 0,21 0 0,-21-1 16,0 1-16,0 0 0,0-22 15,-21 22-15,0-22 0,0 1 0,-1 21 16,-20-22-16,21 64 0,-21 0 0,-1 0 16,1 0-16,21 0 15,-22 0-15,1 0 0,0 0 0,21 0 16,-22 0-16,1 0 0,21 0 15,-22 0-15,22 0 0,0 0 0,-21 0 16,21 0-16,-1 0 0,1 0 16,0 21-16,0 0 0,0 22 0,0-1 15,-1-21-15,22 0 0,0 22 16,-21-22-16,0 0 0,21 0 0,-21 0 16</inkml:trace>
  <inkml:trace contextRef="#ctx0" brushRef="#br1" timeOffset="16721.11">2138 1969 0,'0'0'0,"-21"0"15,-1 0 1,1 21-16,42-21 62,1 0-46,-1 0-16,0 0 0,0 0 16,0 0-16,0 0 0,22 0 15,-22 0-15,21 0 0,1 0 0,-1 0 16,0 0-16,1 0 0,-1 0 15,0 0-15,1 0 0,20 0 0,-21 0 16,22 0-16,-22 0 0,22 0 16,-1 0-16,1 0 0,-1 0 0,1 0 15,-1 0-15,22 0 0,-22 0 16,22 0-16,0 0 0,-1 0 0,-20 0 16,21 0-16,-1 0 0,1 0 15,0 0-15,-1 0 0,-20 0 16,42 0-16,-22 0 0,1 0 15,0 0-15,-1 0 0,22 0 0,-21 0 16,-1 0-16,1 0 0,0 0 16,-1 0-16,1 0 0,0 0 0,-1 0 15,1 0-15,0 0 0,-1 21 16,1-21-16,-21 0 0,20 0 0,1 21 16,-22-21-16,22 0 0,0 0 15,-1 0-15,22 21 0,-21-21 0,42 0 16,-21 0-16,0 0 0,21 0 15,-22 0-15,22 0 0,0 0 0,0 0 16,0 0-16,22 0 16,-22 0-16,0 0 0,0 0 0,0 0 0,0 0 15,0 0-15,-22 0 0,22 0 16,-21 0-16,0 0 0,-21 0 16,-1 0-16,1 0 0,-21 0 0,-1 0 15,-21 0-15,1 0 0,-22 0 16,21 0-16,-21 0 0,1 0 15,-1 0 1,0 0 62,0 0-62,0 21 46,0-21-46,1 0 0,-1 0-16,0 0 15,0 0-15,0 0 0,0 0 0,22 0 16,-1 0-16,0-21 15,22 21-15,-22 0 0,22 0 0,-1-21 16,1 21-16,-1 0 0,1-21 0,-1 21 16,1-21-16,-22 21 0,22 0 15,-1-21-15,-21 21 0,22 0 0,-1-22 16,-20 22-16,-1 0 0,22 0 16,-22-21-16,0 21 0,1 0 0,-1 0 15,-21 0-15,21 0 0,-20-21 16,-1 21-16,0 0 0,0 0 0,0 0 15,0 0-15</inkml:trace>
  <inkml:trace contextRef="#ctx0" brushRef="#br0" timeOffset="35787.8">1990 3006 0,'0'0'0,"0"-21"16,0-1-16,-22 1 15,22 0-15,0 0 16,0 0-16,0 0 16,-21 21-16,21-22 0,0 1 15,0 0-15,0 0 0,0 0 16,0 42 31,0 0-47,0 0 15,0 22-15,0-22 0,0 0 0,0 21 16,0-21-16,0 22 0,0-1 16,0 0-16,0 1 0,0-1 15,0 0-15,0 1 0,0-1 16,0 0-16,0 1 0,0-1 16,0-21-16,0 22 0,0-22 0,0 0 15,0 0-15,0 0 0,0 0 16,0 1-16,0-44 47,0 1-47,0 0 15,0 0-15,0 0 16,0 0-16,21-1 0</inkml:trace>
  <inkml:trace contextRef="#ctx0" brushRef="#br0" timeOffset="36187.76">2434 3217 0,'0'22'15,"-21"-22"-15,21 21 16,0 0-16,0 0 15,21-21 17,0 0-17,-21-21 1,0 0-16,21 21 0,-21-21 0,0-1 16,0 1-16,0 0 15,-21 21 1,0 0-1,0 21-15,0 0 16,21 1 0,0-1-16,0 0 15,0 0 1,21-21 15</inkml:trace>
  <inkml:trace contextRef="#ctx0" brushRef="#br0" timeOffset="37453">3683 3344 0,'0'0'0,"-21"0"0,0 0 16,21 22-16,-22-22 16,22 21-16,0 0 15,22-21 1,-1 0-16,0 0 15,21 0-15,-21-21 16,1 21-16,20-21 0,-21-1 0,21 1 0,-20 0 16,20 0-16,-21-21 0,21 20 15,-20 1-15,-1-21 0,0 21 16,0 0-16,0-22 0,-21 22 16,21 0-16,-21-21 0,0 20 0,0-20 15,0 21-15,0-21 0,0 20 16,0-20-16,0 21 0,-21-21 0,21 20 15,-21 1-15,21 0 0,-21 0 16,0 21-16,0 0 16,-1 0-1,1 21-15,0 0 0,21 0 16,-21 22-16,21-22 0,0 0 16,0 21-16,0 1 0,-21-1 0,21 0 15,0 1-15,-21-1 16,21 22-16,0-1 0,0 1 0,0-1 15,0 1-15,0-1 0,0 1 16,0-1-16,0 1 0,0-1 0,0 1 16,0-22-16,0 43 0,0-22 15,0 1-15,0-1 0,0 1 0,0-1 16,0 1-16,0 20 0,0-41 0,0 20 16,0 1-16,0-1 0,0-21 15,0 22-15,0-22 0,0 22 0,0-22 16,0-21-16,21 22 0,-21-22 15,21 0-15,0-21 0,0 0 16,0-21-16,1-22 16,-1 22-16,0-21 0,0 0 15,0-1-15,0 1 0,22-22 0,-22 22 16,0-21-16,0-1 0,0 1 16,1-1-16,-22 1 0,0-22 0,0 21 15,0 1-15,0-1 0,-22 22 16,1-21-16,-21 20 0,0 1 0,-1 0 15,1 20-15,0 1 0,-1 0 16,1 0-16,0 0 0,-1 21 0,22 0 16,-21 0-16,21 0 0,-1 0 15,22 21 1,0 0 0,22-21-16,-1 0 0,21 0 15,-21 0-15,22 0 0,-22-21 16,21 21-16,-21-21 0,22 0 0,-1-1 15,0 1-15,1 0 0,-1-21 16,-21 21-16,21-22 0,1 22 0,-22-21 16,21 21-16,-21-22 0,1 1 15,-1 21-15,0-22 0,0 22 0,0 0 16,-21 0-16,0 0 0,0 0 16,0-1-16,0 44 46,0-1-46,0 0 0,0 21 16,0-21-16,0 22 0,0-22 16,0 21-16,0-21 0,0 1 0,0 20 15,0-21-15,0 0 0,0 0 16,0 1-16,21-22 31,-21-22-31,0 1 16</inkml:trace>
  <inkml:trace contextRef="#ctx0" brushRef="#br0" timeOffset="37801.81">4551 2942 0,'-21'0'15,"-1"0"-15,1 0 0,42 0 47,1 0-47,-1 0 16,0 0-16,0-21 0,0 21 15,0-21-15,1 21 0,-22-21 16,0 0-16,0-1 16,-22 22-1,1 0-15,0 0 16,0 0-16,0 0 0,0 0 0,-1 22 15,1-1-15,0-21 0,21 21 16,-21 0-16,21 0 0,0 0 16,0 1-16,0-1 15,0 0-15,21-21 0,0 0 16,0 21-16,1-21 0,-1 0 16,0 21-16</inkml:trace>
  <inkml:trace contextRef="#ctx0" brushRef="#br0" timeOffset="38288.19">4911 3112 0,'0'42'16,"-22"-21"-16,22 0 15,0 0-15,0 1 0,0 20 16,0-21-16,0 0 0,0 0 15,0 22-15,0-22 0,0 0 0,0 21 16,-21-20-16,21-1 0,0 0 16,0 0-16,0 0 0,0 0 15,0-42 17,0 0-17,0 0-15,0 0 0,0-22 16,0 22-16,0-21 0,0 0 0,0-1 15,0 22-15,0-21 0,21-1 16,1 22-16,-1-21 0,21 21 0,-21 0 16,0-1-16,22 22 0,-22 0 15,0 0-15,21 0 0,-20 0 16,-1 0-16,0 22 0,0-1 0,0 0 16,0 0-16,1 0 0,-22 22 15,0-1-15,0-21 0,0 21 0,0-20 16,0 20-16,0-21 0,0 21 15,0-20-15,0-1 0,21-21 0,-21 21 16,0 0-16,21-42 47,0 0-47,0 0 0</inkml:trace>
  <inkml:trace contextRef="#ctx0" brushRef="#br0" timeOffset="38923.94">5969 3196 0,'0'0'0,"0"-21"0,0 0 16,0 0-16,0 0 16,0-1-16,0 1 0,0 0 15,-21 0-15,21 0 0,-21 21 16,-1 0-16,1-21 0,0 21 15,0 0-15,0 0 0,0 0 16,-22 21-16,22-21 0,0 21 16,-21 0-16,20 0 0,-20 22 0,21-22 15,-21 21-15,20 0 0,1 1 16,0-1-16,21 0 0,0 1 0,0-1 16,0-21-16,0 22 0,0-22 15,0 0-15,0 0 0,21 0 0,0 0 16,1-21-16,-1 0 0,21 0 0,-21 0 15,0 0-15,1 0 0,20 0 16,-21-21-16,21 0 0,-20 0 0,-1 0 16,0-22-16,21 22 0,-21-21 15,1 0-15,-1-1 0,-21 1 16,21-22-16,-21 22 0,21 0 16,-21-22-16,0 22 0,21 0 0,-21-1 15,21 1-15,-21 0 0,0 20 0,0-20 16,0 21-16,0 0 0,0 0 15,0-1-15,0 1 0,0 42 32,0 1-32,0-1 0,0 21 0,0-21 15,0 22-15,0-1 0,0 0 16,0 1-16,-21-1 0,21 0 0,0 1 16,0 20-16,0-21 0,0 1 15,0-22-15,0 21 0,21 1 16,1-22-16,-22 21 0,21-21 0,0 0 15,0 1-15,0-22 0,0 21 16,1-21-16,-1 0 0,0 0 0,21 0 16,-21 0-16,1 0 0,-1-21 15,21-1-15,-21 1 0,0 21 0,1-42 16,-1 21-16,0 0 0,-21-1 0,21 1 16</inkml:trace>
  <inkml:trace contextRef="#ctx0" brushRef="#br0" timeOffset="40063.11">6689 2836 0,'-22'0'0,"1"0"0,0 0 16,21 22 15,21-22 0,0 0-31,1 0 0,-1 0 0,21 0 16,-21 0-16,22 0 0,-22-22 15,21 1-15,0 0 0,-20 21 0,20-21 16,-21 0-16,0 0 0,0-1 16,1 1-16,-22 0 0,0 0 0,0 0 15,-22 0-15,1 21 16,0 0-16,-21 0 0,21 0 0,-22 0 16,1 0-16,0 21 0,-1-21 15,1 21-15,21 0 0,-22 21 0,22-20 16,0-1-16,0 0 0,0 21 15,21-21-15,0 1 0,0 20 16,0-21-16,0 0 0,0 0 0,21 1 16,0-22-16,0 21 0,0 0 15,22-21-15,-22 0 0,0 0 0,21 0 16,-20 0-16,20 0 0,-21 0 16,0 0-16,0 0 0,1 0 0,-1 0 15,-42 0 1,-1 0-1,1 0-15,-21 21 0,0 0 0,20-21 16,-20 21-16,21 1 0,-21-1 16,20 0-16,1 0 0,0 0 15,0 0-15,21 1 0,0 20 16,0-21-16,0 0 0,0 22 0,0-22 16,0 0-16,21 0 0,0 0 15,0 0-15,1-21 0,-1 22 0,0-22 16,0 0-16,21 0 0,-20 0 15,20 0-15,0 0 0,-21 0 0,22 0 16,-1-22-16,-21 1 0,22 0 0,-22 0 16,21 0-16,-21-22 0,22 22 15,-22-21-15,0 0 0,0-1 0,0 1 16,0 0-16,-21-1 0,22 1 16,-22 0-16,21-1 0,-21-20 15,0 20-15,0 1 0,21 0 16,-21-1-16,21 1 0,-21 21 0,0 0 15,0-22-15,0 22 0,0 0 16,21 21-16,-21-21 0,0 0 16,0 42-1,0 0-15,0 0 0,0 22 16,0-22-16,0 21 0,-21 0 0,21 22 16,0-22-16,0 1 0,0-1 15,0 21-15,-21-20 0,21-1 0,-21 22 16,21-22-16,0 0 15,0 22-15,0-22 0,0 0 0,0-20 16,-21 20-16,21-21 0,0 0 16,0 0-16,0 1 0,0-1 0,21-21 31,-21-21-31,0-1 16,21 1-16,0 0 0,0 0 0,0-21 15,-21 20-15</inkml:trace>
  <inkml:trace contextRef="#ctx0" brushRef="#br0" timeOffset="40452.91">7599 3133 0,'0'21'16,"0"0"-16,0 0 16,0 0-1,21-21 1,0 0-16,0 0 0,0 0 0,1-21 15,-1 21-15,0-21 0,21 0 16,-21 21-16,22-21 0,-22 0 0,0-1 16,0 1-16,0 21 0,-21-21 0,0 0 15,0 0-15,-21 21 16,0 0 0,0 0-16,0 0 15,0 0-15,-22 0 0,22 21 0,0 0 16,-21-21-16,20 21 0,1 0 0,0 22 15,21-22-15,0 0 0,-21 21 16,21-20-16,0-1 0,0 0 0,0 0 16,0 0-16,0 0 0,0 1 15,21-1-15,0 0 0,0-21 0,1 0 16,-1 0-16,0 0 0,21 0 16,-21 0-16,1 0 0,20 0 0,-21-21 15,21 0-15,-20-1 0,-1 1 0,21 0 16</inkml:trace>
  <inkml:trace contextRef="#ctx0" brushRef="#br0" timeOffset="41184.76">8234 2985 0,'0'0'0,"0"-22"16,0 44 15,0-1-15,0 0-16,0 0 0,0 0 0,0 0 15,0 1-15,0-1 0,0 0 0,0 0 16,-21 0-16,21 22 16,0-22-16,0 0 0,0 0 0,-22 0 15,22 0-15,0 1 16,0-1-16,0-42 31,0-1-15,0 1-16,0 0 0,0 0 15,0-21-15,0 20 0,0 1 16,0 0-16,0-21 0,0 21 0,22-1 16,-1 1-16,0 0 0,-21 0 0,21 0 15,0 0-15,0-1 0,1 22 16,-1-21-16,0 21 0,0 0 0,0 0 16,0 0-16,22 0 15,-22 0-15,0 0 0,0 21 0,-21 1 16,21-22-16,1 21 0,-22 0 0,0 0 15,0 0-15,0 22 0,0-22 16,0 0-16,0 21 0,0-21 0,0 1 16,0-1-16,0 0 0,0 0 15,0 0-15,0 0 0,0 1 0,0-1 16,-22-21 15,22-21-31,0-1 0,0 1 0,0 0 16,0 0-16,0 0 0,0-22 15,0 22-15,0 0 0,22-21 16,-1 21-16,0-1 0,0-20 0,21 21 16,-20 0-16,-1 0 0,21-1 15,-21 1-15,22 21 0,-22-21 0,21 21 16,-21 0-16,22 0 0,-22 0 16,0 0-16,0 21 0,0-21 0,0 21 15,1 1-15,-22-1 0,0 0 0,0 21 16,0-21-16,0 22 0,0-22 15,0 21-15,0-21 0,0 1 0,-22 20 16,1-21-16,21 0 0,0 0 16,-21 1-16,21-1 0,-21 0 15,21-42 17,0 0-32,21-1 0,0 1 15</inkml:trace>
  <inkml:trace contextRef="#ctx0" brushRef="#br0" timeOffset="41649.49">9440 3196 0,'-21'0'0,"42"0"0,-42 21 0,0-21 15,0 0-15,42 0 47,0-21-47,0 21 0,0-21 16,1 0-16,-1 21 0,0-21 0,21 0 16,-21 21-16,1-22 0,-1 1 15,0 0-15,0 21 0,-21-21 0,0 0 16,0 0-16,0-1 0,0 1 15,-21 21-15,0 0 0,0 0 16,-1 0-16,1 0 0,0 0 16,0 0-16,0 0 0,0 21 0,-1 1 15,1-1-15,0-21 0,0 21 16,21 21-16,-21-21 0,21 1 0,0 20 16,0-21-16,0 0 0,0 22 15,0-22-15,0 0 0,0 0 0,21 0 16,0 0-16,0 1 0,0-22 15,1 21-15,-1-21 0,21 0 0,-21 0 16,0 0-16,22 0 0,-22 0 0,21-21 16,-21 21-16,1-22 0,20 1 15,-21 0-15,0 0 0</inkml:trace>
  <inkml:trace contextRef="#ctx0" brushRef="#br0" timeOffset="42155.2">10096 2921 0,'0'0'0,"0"-21"32,0 42-17,0 0 1,0 0-16,0 1 16,0-1-16,0 0 0,0 21 15,0-21-15,0 1 0,0-1 16,0 0-16,0 21 0,0-21 0,0 1 15,0-1-15,-21 0 0,21 0 0,0 0 16,-21-21-16,21 21 0,0-42 47,-21 0-47,21 0 16,0 0-16,0-22 0,0 22 0,0-21 15,0 21-15,21-22 0,0 1 16,0 21-16,1-21 0,20-1 15,-21 22-15,21 0 0,-20-21 0,20 20 16,0 22-16,-21-21 0,22 21 16,-22 0-16,0 0 0,0 0 0,0 21 15,1 1-15,-22-1 0,0 0 16,0 0-16,21 0 0,-21 22 0,0-22 16,0 21-16,0 0 0,0-20 0,0 20 15,0-21-15,0 21 0,0-20 16,0-1-16,0 0 0,-21 0 0,21 0 15,0 0-15,0-42 47,0 0-47,21 0 0,-21-21 16,21 20-16</inkml:trace>
  <inkml:trace contextRef="#ctx0" brushRef="#br0" timeOffset="42527.51">11007 2371 0,'0'0'0,"0"-21"0,0-1 0,0 1 16,-22 21 0,22 21-1,0 1-15,-21-1 16,21 21-16,0-21 0,0 22 0,0-1 15,0-21-15,0 21 0,0 22 16,0-22-16,-21 1 0,21-1 0,-21 0 16,21 1-16,0-1 0,0 0 15,0 1-15,-21-1 0,21 0 0,-21 1 16,21-1-16,-22 0 0,22-21 0,0 22 16,0-22-16,0 21 0,0-21 15,0 1-15,0-1 0,0 0 0,0 0 16,22-21-1,-1 0 1,0-21-16,0 21 0,0-21 0,0 0 16,1-1-16,-1 1 0,0 0 0,0 0 15,0 0-15,0-22 0,1 22 16</inkml:trace>
  <inkml:trace contextRef="#ctx0" brushRef="#br0" timeOffset="42779.4">10816 2815 0,'21'0'32,"0"0"-32,1 0 0,20 0 0,-21 0 15,21 0-15,1 0 0,-1-21 0,-21 21 16,22 0-16,-1-21 0,-21 21 15,0-21-15,0 21 0,1 0 0,-1 0 16,0 0-16,0 0 0,-21-21 16</inkml:trace>
  <inkml:trace contextRef="#ctx0" brushRef="#br0" timeOffset="43343.4">12404 2561 0,'0'0'0,"0"-21"0,21-21 16,-21 21-16,0-1 15,-21 22 1,-1 0 0,22 22-16,-21-1 0,0 0 15,0 0-15,0 21 0,0 1 0,-1-22 16,1 21-16,0 1 0,0-1 15,0 21-15,21-20 0,0-1 0,0-21 16,0 22-16,0-1 0,0 0 0,0-21 16,0 22-16,0-22 0,21 0 15,-21 0-15,21 0 0,0 1 0,0-22 16,1 21-16,-1-21 0,0 0 16,0 0-16,0 0 15,22 0-15,-22-21 0,0 21 0,0-22 16,21 1-16,-20 0 0,-1 0 15,21-21-15</inkml:trace>
  <inkml:trace contextRef="#ctx0" brushRef="#br0" timeOffset="43659.21">12954 2540 0,'0'0'0,"0"-21"0,21 21 16,0 0-1,0-21-15,1 21 0,-1 0 16,0 0-16,0 0 0,21 0 0,-20 21 16,20 0-16,-21-21 0,21 21 15,-20 0-15,-1 22 0,21-22 0,-21 21 16,0-21-16,-21 22 0,22-1 16,-22-21-16,0 22 0,0-1 0,0 0 15,0-21-15,0 22 0,-22-22 0,1 21 16,-21 1-16,21-22 0,0 0 15,-1 0-15,1 0 0,0 0 0,0 1 16,0-1-16,0-21 0,-1 0 16,1 0-1,0 0 1</inkml:trace>
  <inkml:trace contextRef="#ctx0" brushRef="#br0" timeOffset="44832.71">1587 4868 0,'0'0'0,"0"-21"16,-21 0-1,21 0 1,0 0-16,0 0 0,0-1 16,0 1-16,0 0 15,0 0-15,0 0 0,21 21 0,22-21 16,-22-1-16,0 22 0,0 0 15,0 0-15,22 0 0,-22 0 16,0 0-16,0 22 0,0-1 16,1 0-16,-1 21 0,-21 1 15,21-1-15,-21 21 0,0-20 0,0 20 16,-21 1-16,0-1 0,-1-20 16,1 20-16,-21-21 0,21 22 0,-22-22 15,22 1-15,-21-22 0,21 21 16,0-21-16,-22 0 0,22-21 0,0 0 15,0 0-15,0 0 16,-1 0-16,1-21 0,0 0 16,21 0-16,0 0 0,-21-22 0,21 22 15,0-21-15,0 21 16,0-22-16,0 22 0,0 0 0,21-21 16,0 21-16,0-1 0,1 22 15,-1 0-15,0 0 0,0 0 16,21 0-16,-20 0 0,20 22 0,-21-1 15,0 0-15,0 0 0,1 0 16,-1 22-16,0-22 0,0 0 0,-21 0 16,21 21-16,0-20 0,-21-1 15,22 0-15,-1 0 0,0 0 16,0-21-16,-21 21 0,21-21 16,0 0-16,1 0 15,-22-21 1</inkml:trace>
  <inkml:trace contextRef="#ctx0" brushRef="#br0" timeOffset="45031.83">2434 5122 0,'0'0'0,"0"22"62</inkml:trace>
  <inkml:trace contextRef="#ctx0" brushRef="#br0" timeOffset="46228.17">4043 5186 0,'0'0'0,"-43"21"15,22 0-15,21 0 0,-21 1 16,21-1 0,0 0-1,21-21-15,0 0 16,1 0-16,20 0 0,-21-21 0,21 0 16,-20 21-16,20-22 0,0-20 15,22 21-15,-22 0 0,0-22 0,22 1 16,-1 21-16,-20-21 0,-1-1 0,0 1 15,1 0-15,-1-1 16,-21 1-16,0 0 0,-21 20 0,0-20 16,0 0-16,0 21 0,0-22 15,0 22-15,0 0 0,0 0 0,-21 0 16,0-1-16,21 1 0,0 0 16,-21 21-16,0 0 0,21-21 0,-21 21 15,-1 0 1,1 21-16,21 0 0,0 0 0,0 1 15,-21 20-15,21 0 0,-21 1 0,21-1 16,-21 0-16,21 22 0,-21-1 16,21 1-16,0-1 0,-22 22 15,22-22-15,-21 1 0,0 21 16,21-22-16,0 22 0,-21-22 0,21 22 16,-21-22-16,0 22 0,21 0 15,0-22-15,0 22 0,-22-22 0,22 1 16,0 21-16,0-22 0,0 1 0,0-1 15,0 1-15,0-22 0,0 0 16,0 1-16,22-1 0,-22 0 0,0-21 16,21 1-16,0-22 0,0 0 15,0 0-15,0-22 16,1 1-16,-1 0 0,-21-21 16,21 21-16,0-22 0,0-20 15,0 20-15,1 1 0,-1-21 0,0 20 0,0-20 16,-21 20-16,0-20 0,0-1 15,0 1-15,0 21 0,-21-22 16,0 1-16,0 20 0,-22 1 0,1 0 16,0-1-16,-22 1 0,22 21 15,-1-22-15,1 43 0,0-21 0,-1 21 16,1 0-16,21 0 0,-21 0 16,20 0-16,1 0 15,42 0 16,1 0-31,-1-21 0,21 0 0,0 0 16,1 0-16,-1-1 0,0 1 16,22 0-16,-1-21 0,-20 21 0,20-22 15,-20 1-15,20 21 0,-21-22 16,1 1-16,-1 21 0,0-21 0,-20 20 16,-1-20-16,0 21 0,0 0 0,-21 0 15,0-1-15,0 1 16,0 42 15,0 1-31,0-1 0,0 0 16,0 0-16,0 21 15,0-20-15,0 20 0,0-21 0,0 0 16,0 22-16,0-22 0,-21 0 0,21 0 16,0 0-16,0 0 0,21-42 31,-21 0-16,0 0-15,0 0 0,21-22 0</inkml:trace>
  <inkml:trace contextRef="#ctx0" brushRef="#br0" timeOffset="46395.59">5122 4720 0,'0'-21'15,"-21"21"16,21 21 1,21-21-32,0 21 15,1 1-15</inkml:trace>
  <inkml:trace contextRef="#ctx0" brushRef="#br0" timeOffset="47551.96">5630 4784 0,'-21'21'16,"0"-21"-16,21 21 15,-21 0-15,21 0 0,0 1 16,-21-1-16,21 0 0,0 0 0,0 0 16,-22 0-16,22 22 0,0-22 15,0 0-15,0 0 0,0 0 0,0 1 16,-21-1-16,21 0 0,-21-21 15,21 21-15,0 0 0,-21-21 47,21-21-47,0 0 0,0 0 0,0 0 16,0-1-16,0 1 0,0-21 16,0 21-16,0-22 0,0 22 0,0-21 15,0 21-15,21-22 0,0 22 16,0 0-16,1 0 0,-1 0 0,0 21 15,0 0-15,0 0 0,22 0 0,-22 0 16,0 21-16,0 0 0,0 0 16,22 0-16,-22 22 0,-21-22 0,21 21 15,0-21-15,-21 22 0,21-22 16,-21 0-16,0 0 0,0 0 16,21 1-16,-21-1 0,22 0 0,-1-21 15,0 0 1,-21-21-16,21 21 15,0-21-15,0-1 0,-21-20 16,22 21-16,-1 0 0,0-22 0,21 1 16,-21 21-16,1-21 0,-1-1 0,0 22 15,0 0-15,21-21 0,-20 20 16,20 22-16,-21-21 0,21 0 16,-20 21-16,20 0 0,-21 0 0,0 0 15,0 21-15,1 0 0,-22 1 16,0-1-16,0 0 0,0 0 15,0 0-15,0 0 0,0 1 16,0-1-16,0 0 0,0 0 0,0 0 16,0 0-1,0-42 17,0 0-32,0 0 0,0 0 15,0 0-15,0-1 0,-22 1 16,22 0-16,-21 0 0,0 0 15,0 0-15,21-1 0,-21 1 0,0 21 16,-1 0-16,1 0 0,0 0 16,0 0-16,0 21 15,0-21-15,-1 22 0,22-1 16,-21 21-16,0-21 0,21 22 0,-21-22 16,0 21-16,0 0 0,21 1 15,0-22-15,0 21 0,0 1 0,0-22 16,0 21-16,0-21 0,0 0 15,21 1-15,0-22 0,0 21 0,0-21 16,0 0-16,1 0 0,-1 0 0,0 0 16,21 0-16,-21-21 0,1-1 15,-1 22-15,21-42 0,-21 21 0,0 0 16,1-22-16,20 1 0,-21 0 16,-21-1-16,21 1 0,0-21 15,-21 20-15,22-20 0,-22 20 0,0-20 16,0 21-16,0-1 0,0-20 15,21 20-15,-21 1 0,0 21 0,21-21 16,-21 20-16,0 1 0,0 0 16,0 42-1,0 0 1,0 22-16,0-22 0,0 21 16,0 1-16,0-1 0,0 0 0,0 22 15,0-22-15,0 22 0,0-22 16,0 21-16,0-20 0,0-1 0,0 22 15,0-43-15,21 21 0,0 0 16,0-20-16,1-1 0,-22 0 16,21 0-16,0 0 0,0-21 0,0 0 15,0 0-15,1 0 0,-1 0 0,21 0 16,-21 0-16,-21-21 0,21 0 16,1 0-16,-1 0 0</inkml:trace>
  <inkml:trace contextRef="#ctx0" brushRef="#br0" timeOffset="48480.24">7578 4445 0,'-22'0'16,"1"0"-16,0 0 16,21 21-1,0 0-15,0 1 16,21-22-1,0 0-15,22 0 16,-22 0-16,21 0 0,-21 0 16,22 0-16,-1-22 0,0 22 15,1-21-15,-1 0 0,-21 0 0,22 0 16,-1 21-16,-21-21 0,0-1 16,0 1-16,-21 0 0,0 0 0,0 0 15,0 0-15,-21 21 0,-21-22 16,21 22-16,-22 0 0,1 0 0,0 0 15,-1 0-15,1 0 0,0 22 16,-22-1-16,22 0 0,21 0 0,-22 0 16,1 0-16,21 22 0,0-22 0,0 21 15,21-21-15,0 22 16,0-22-16,0 21 0,0-21 0,21 1 16,21-1-16,-21 21 0,0-42 15,1 21-15,-1 0 0,21 1 0,-21-22 16,22 0-16,-22 0 0,21 0 15,-21 0-15,22 0 0,-22 0 0,0-22 16,0 22-16,0-21 0,0 21 0,-21-21 16,0 0-16,0 0 15,-21 21-15,-21 0 16,21 0-16,-22 0 0,22 0 16,-21 0-16,0 21 0,-1 0 15,1-21-15,21 42 0,-22-20 0,22-1 16,0 21-16,0-21 0,21 22 15,0-1-15,0 0 0,0-21 0,0 22 16,0-1-16,0-21 0,0 22 16,0-22-16,21 0 0,0 0 0,0 0 15,1 0-15,-1-21 0,0 0 16,21 22-16,-21-22 0,22 0 0,-22 0 16,21 0-16,-21 0 0,22-22 0,-1 1 15,-21 0-15,22 0 0,-22 0 16,21 0-16,-21-22 0,22 1 15,-22 21-15,0-22 0,0-20 0,0 21 16</inkml:trace>
  <inkml:trace contextRef="#ctx0" brushRef="#br0" timeOffset="48760.08">8424 4106 0,'0'0'0,"0"-21"16,0 42-1,0 1-15,0-1 16,-21 0-16,21 21 0,0 1 0,-21-1 16,21 21-16,0-20 0,0-1 15,0 22-15,0-1 0,-21-21 16,21 22-16,-21-1 0,21 1 0,0-22 16,0 22-16,0-22 0,-22 0 0,22 1 15,0-22-15,0 21 0,0-21 16,0 1-16,0-1 0,0 0 15,0-42 1,22 0-16,-22-1 16,0 1-16,21 0 0</inkml:trace>
  <inkml:trace contextRef="#ctx0" brushRef="#br0" timeOffset="49139.86">8530 4890 0,'0'0'0,"0"21"16,0 0-16,-21-21 0,21 21 16,21-21-1,0 0 1,0 0-16,1 0 16,-1-21-16,0 0 0,0 0 0,0-1 15,22 1-15,-22 0 0,0 0 0,0 0 16,0 0-16,-21-1 0,0 1 15,0 0-15,0 0 0,0 0 16,0 0 0,-21 21-16,0 0 0,0 0 15,0 21-15,-1 0 0,1 0 0,0 0 16,0 22-16,0-22 0,0 21 16,-1 0-16,22 1 0,0-22 0,0 21 15,0 1-15,0-22 0,0 0 16,0 0-16,0 0 0,22 0 0,-1 1 15,0-22-15,0 0 0,0 0 0,0 0 16,22 0-16,-22 0 0,21 0 16,-21-22-16,22 1 0,-1 0 15,-21 0-15</inkml:trace>
  <inkml:trace contextRef="#ctx0" brushRef="#br0" timeOffset="49819.68">9229 4678 0,'-22'0'31,"1"0"-31,21 21 16,0 0-16,-21 0 0,21 1 15,0-1-15,-21 0 0,21 0 0,0 0 16,0 0-16,0 22 0,0-22 0,0 0 16,0 0-16,0 0 0,0 22 15,0-22-15,0 0 16,0 0-16,-21-21 0,21 21 15,-21-42 17,21 0-32,0 0 15,0 0-15,0 0 0,0-22 0,0 22 16,0-21-16,0-1 0,0 22 0,21-21 16,-21 21-16,21-22 0,0 22 15,0 0-15,0 0 0,1 0 0,-1 21 16,0-21-16,0 21 0,0 0 15,0 0-15,1 21 0,-1-21 16,0 21-16,0 0 0,-21 21 16,0-20-16,21 20 0,-21-21 15,21 21-15,-21-20 0,0-1 0,0 21 16,0-21-16,0 0 0,0 1 0,0-1 16,0 0-16,0 0 0,-21-21 15,0 0 1,21-21-1,0 0-15,0 0 0,0-1 0,0 1 16,0-21-16,21 21 0,0-22 0,1 1 16,-1 0-16,0 21 0,0-22 15,21 22-15,-20 0 0,20 0 16,0 0-16,1-1 0,-1 22 0,-21 0 16,21 0-16,-20 0 0,-1 22 15,0-1-15,0 0 0,-21 0 0,0 0 16,0 22-16,0-22 0,0 21 0,0-21 15,0 22-15,0-22 0,0 21 16,-21-21-16,21 0 0,-21 1 0,21-1 16,-21 0-16,21 0 0,0 0 15,-22-21 1,1 0 0,21-21-16,0 0 15,0 0-15,0 0 0</inkml:trace>
  <inkml:trace contextRef="#ctx0" brushRef="#br0" timeOffset="50259.95">10266 4974 0,'0'0'0,"0"21"0,-43-21 15,43 22-15,22-22 32,-1-22-17,0 22-15,0-21 0,21 0 16,-20 0-16,-1 0 0,0 21 0,21-43 16,-21 22-16,1 0 0,-1 0 0,0 0 15,0 0-15,-21-1 0,0-20 16,0 21-16,0 0 0,0 0 15,-21 21-15,0 0 16,0 0-16,-1 0 0,1 0 16,-21 0-16,21 0 0,-22 21 0,22 0 15,0 0-15,0 0 0,0 0 16,0 22-16,21-22 0,-22 21 0,22-21 16,0 22-16,0-22 0,0 0 0,0 21 15,22-20-15,-1-22 0,0 21 16,0 0-16,0-21 0,0 0 0,22 0 15,-22 0-15,0 0 0,21 0 0,-20 0 16,20 0-16,-21-21 0,21 0 16,-20-1-16,20 1 0,0 0 0</inkml:trace>
  <inkml:trace contextRef="#ctx0" brushRef="#br0" timeOffset="50748.7">10964 4572 0,'0'0'0,"0"-21"15,0 42 1,-21 0 0,21 0-16,0 1 0,0-1 15,0 0-15,0 0 0,0 21 0,0-20 16,0 20-16,0-21 0,0 0 0,0 22 16,-21-22-16,21 0 0,-21 21 15,21-21-15,0 1 0,-21-1 16,-1-21-16,22 21 15,-21-21 1,21-21-16,0 0 16,0-1-16,0 1 0,0 0 15,0-21-15,0 21 0,0-22 0,21 1 16,1 0-16,-22 20 0,42-20 0,-21 21 16,0-21-16,22 20 0,-22 1 15,21 0-15,-21 0 0,22 0 0,-1 21 16,-21 0-16,21 0 0,-20 0 0,-1 0 15,0 0-15,0 21 0,0 0 16,0 21-16,1-20 0,-22-1 0,0 21 16,0-21-16,0 22 0,0-1 0,0-21 15,0 21-15,0 1 16,0-22-16,0 21 0,0-21 0,-22 22 16,1-22-16,21 0 0,0 0 15,0-42 16,0 0-31,0 0 0,0 0 0,21-22 16,1 22-16,-1-21 0,-21-1 16</inkml:trace>
  <inkml:trace contextRef="#ctx0" brushRef="#br0" timeOffset="51068.54">11811 4128 0,'0'-64'15,"0"43"1,0 0-16,0 0 0,0-1 16,0 44-1,0-1-15,0 0 16,0 0-16,0 21 0,0 1 0,0-1 16,0 0-16,0 1 0,0-1 15,-21 22-15,21-22 0,-21 0 0,21 1 16,0-1-16,0 0 0,0 1 15,-22-1-15,22 0 0,-21 1 0,21-22 16,0 21-16,0-21 0,0 0 16,0 22-16,0-22 0,0 0 15,21-21 1,1 0 0,-1-21-16,0 0 0,-21 0 0,42-1 15,-21 1-15</inkml:trace>
  <inkml:trace contextRef="#ctx0" brushRef="#br0" timeOffset="51559.26">12255 4614 0,'0'0'0,"22"0"0,-1-63 16,0 42-16,0 0 16,-21-1-16,0 1 0,0 0 15,0 0-15,-21 21 31,0 0-31,0 21 0,-1 0 0,1-21 16,0 21-16,0 1 0,21-1 0,-21 0 16,0 0-16,21 0 0,0 0 15,0 1-15,0-1 0,0 0 16,0 0-16,0 0 0,21-21 16,0 21-16,0-21 15,0 0-15,0 0 16,1 22-16,-1-22 0,0 0 15,0 0-15,0 21 0,0-21 16,1 0-16,-22 21 0,0 0 16,21-21-16,-21 21 0,0 0 15,0 1-15,0-1 0,-21 0 16,21 0-16,-22 0 0,1 0 16,0 1-16,0-1 0,0-21 15,0 21-15,-1 0 0,22 0 0,-21-21 16,0 21-16,0 1 0,0-22 0,0 0 15,-1 21-15,1-21 16,0 0-16,0 0 16,0-21-1,21-1-15,0 1 16,0 0-16,0 0 16,0 0-16,0 0 0,0-1 15</inkml:trace>
  <inkml:trace contextRef="#ctx0" brushRef="#br0" timeOffset="51903.06">11536 4382 0,'0'0'0,"-21"0"0,21-22 15,21 22 1,0 0-16,0 0 0,21-21 16,1 21-16,-1-21 0,0 21 0,1 0 15,20-21-15,-20 21 0,20 0 16,-21 0-16,1-21 0,-1 21 0,0 0 16,1 0-16,-22 0 0,0-21 15,0 21-15,0 0 0,1 0 16,-1 0-16,0 0 15</inkml:trace>
  <inkml:trace contextRef="#ctx0" brushRef="#br0" timeOffset="52503.74">13208 4318 0,'0'0'16,"0"-21"-16,21 21 0,-21-21 0,-21 21 46,0 21-46,0 0 0,21 0 0,-22 0 16,1 1-16,0 20 0,0-21 16,0 21-16,0 1 0,21-22 0,-22 21 15,1 1-15,21-1 0,0 0 0,0 1 16,0-1-16,0 0 0,0 1 16,0-22-16,0 21 0,0-21 0,0 0 15,21 1-15,1-22 0,-1 21 16,0 0-16,0-21 0,0 0 0,0 0 15,22 0-15,-22 0 0,0 0 0,0-21 16,0 0-16,1-1 16,20 1-16,-21 0 0</inkml:trace>
  <inkml:trace contextRef="#ctx0" brushRef="#br0" timeOffset="52919.63">13716 4360 0,'0'-21'31,"21"21"-31,0 0 0,0 0 16,1 0-16,-1 0 15,0 0-15,21 0 0,-21 0 0,1 0 16,20 21-16,-21 1 0,0-1 0,0 0 15,1 0-15,-1 0 0,0 0 16,0 22-16,-21-22 0,0 21 0,0 1 16,0-22-16,0 21 0,0 0 0,-21 1 15,0-1-15,-22-21 0,22 22 16,-21-1-16,21-21 0,0 21 0,-22-20 16,22-1-16,0 0 0,-21 0 15,42 0-15,-22 0 0,1-21 16,21 22-16,-21-22 0,0 0 62,0 0-46,0 0-16</inkml:trace>
  <inkml:trace contextRef="#ctx0" brushRef="#br1" timeOffset="60411.38">2667 7324 0,'0'-21'31,"0"-1"-15,0 1-16,0 0 0,0 0 16,0 0-16,0 0 15,0-1-15,0 1 0,0 0 0,0 0 0,0 0 16,0 0-16,0-1 15,0 1-15,0 0 0,0 0 16,0 0-16,0 0 16,0 42 15,0 0-15,-21 0-16,21 0 0,0 22 0,0-1 15,0 0-15,-21 22 0,21-22 16,-22 22-16,22-1 0,-21-21 15,0 22-15,21-1 0,-21-20 16,21 20-16,-21 1 0,21-22 0,0 0 16,-21 22-16,21-22 0,-22 1 15,22 20-15,0-21 0,-21-20 0,21 20 16,0-21-16,0 21 0,0-20 16,0-1-16,21-42 15,1-1 1,-1 1-16,-21 0 0,21 0 0,0-21 15,0-1-15,0 22 0,1-21 16,-1-1-16,-21 1 0,21 0 0,0-1 16,0 1-16,0 21 15,1-21-15,-1 20 0,0-20 0,0 21 16,-21 0-16,21 21 0,-21-21 16,21 21-16,1 0 15,-1 21 1,-21 0-16,0 0 0,0 0 0,0 0 15,21 1-15,-21 20 0,21-21 16,-21 0-16,0 22 0,0-22 0,0 21 16,21-21-16,-21 22 0,21-1 15,-21-21-15,22 0 0,-1 0 16,0-21-16,0 0 0,0 0 0,0 0 16,22 0-1,-22-21-15,0 21 0,0-21 0,0 0 16,22-21-16,-22 20 0,0 1 15,0-21-15,0 0 0,1 20 0,-1-20 16,-21 0-16,0-22 0,21 22 16,-21-22-16,21 22 0,-21-21 0,0 20 15,0 1-15,0-22 0,21 22 16,-21 0-16,21 21 0,-21-22 0,0 22 16,0 0-16,0 0 0,0 0 15,0-1 1,0 44-1,0-1-15,0 0 0,0 21 0,0 1 16,0-22-16,0 42 16,0-20-16,0-1 0,0 0 0,0 22 15,0-22-15,0 0 0,0 1 16,0-1-16,0 0 0,0 1 0,0-1 16,22-21-16,-22 22 0,21-1 0,0-21 15,-21 21-15,21-20 0,0 20 16,0-21-16,1 0 0,20 0 0,-21 1 15,0-22-15,22 0 0,-22 0 16,21 0-16,-21 0 0,22 0 0,-22 0 16,21-22-16,0 1 15,-20 0-15,20 0 0,-21-21 0,0 20 0,0 1 16,1-21-16,-1 21 0,0-22 16,-21 22-16,0-21 0,0 21 15,0-22-15,0 22 0,0 0 0,0-21 16,0 21-16,0-1 0,-21 1 15,0 21-15,-1 0 0,1 0 16,0 0-16,0 21 16,21 1-16,-21-1 0,21 0 0,-21 0 15,21 21-15,0-20 0,0-1 0,0 21 16,0-21-16,0 0 0,0 22 16,0-22-16,21 0 0,0 21 15,-21-20-15,21-1 0,0-21 16,0 21-16,-21 0 0,22-21 0,-1 0 15,21 0-15,-21 0 0,0 0 16,1 0-16,20 0 0,-21-21 0,0 0 16,0 21-16,1-21 0,20-1 0,-21 1 15,0-21-15,0 21 0,1 0 16,-1-22-16,0 22 0</inkml:trace>
  <inkml:trace contextRef="#ctx0" brushRef="#br1" timeOffset="60819.2">4932 7091 0,'0'0'0,"0"-21"0,-21 0 0,-1-1 16,1 22-16,0 0 15,21 22 1,-21 20-16,21-21 0,0 21 15,0 1-15,0-1 0,0 0 16,0 1-16,0-1 0,-21 0 0,21 1 16,0 20-16,-21-20 15,21-1-15,0 0 0,0-21 0,0 22 16,0-1-16,0-21 0,0 22 0,0-22 16,-22 0-16,22 0 0,0 0 15,0 0-15,0 1 0,0-44 78,0 1-62,0 0 0,0 0-1,0 0-15,0 0 0</inkml:trace>
  <inkml:trace contextRef="#ctx0" brushRef="#br1" timeOffset="62443.08">4889 7599 0,'-21'0'125,"21"-21"-63,0 0-46,0-1-1,0 1-15,0 0 16,0 0-16,21 21 16,-21-21-16,22 0 0,-1-1 0,0 22 15,0-21-15,0 0 0,0 21 16,1-21-16,20 21 0,-21 0 0,0 0 15,0 0-15,1 0 0,-1 0 0,0 21 16,0 0-16,0 0 0,0 1 16,1-1-16,-22 21 0,21-21 0,-21 0 15,0 22-15,0-22 0,0 0 16,0 21-16,-21-20 0,-1-1 0,1 21 16,0-21-16,-21 0 0,21 1 15,-1-1-15,1 0 0,-21 0 16,21-21-16,-22 21 0,22-21 0,0 21 15,-21-21-15,21 0 0,-1 0 16,1 0-16,0 0 0,0 0 0,0 0 16,0 0-1,21-21-15,0 0 16,0 0 0,21 21-16,-21-21 0,21 0 15,0 21-15,0-22 0</inkml:trace>
  <inkml:trace contextRef="#ctx0" brushRef="#br1" timeOffset="62791.88">5800 7070 0,'0'0'0,"0"-21"0,0-1 15,-22 22 1,22 22-16,-21-1 16,21 0-16,-21 0 0,21 0 15,0 22-15,0-1 0,0 0 0,0 1 16,0-1-16,0 0 0,0 1 16,0-1-16,0 0 0,0 1 0,0-1 15,0 0-15,0-21 0,-21 22 16,21-1-16,-21-21 0,21 0 0,-21 22 15,21-22-15,0 0 0,0 0 16,0 0-16,-22-21 16,22-21-1,0 0 1,0 0-16,0 0 0,0 0 0</inkml:trace>
  <inkml:trace contextRef="#ctx0" brushRef="#br1" timeOffset="63232.07">5440 7260 0,'0'0'0,"-21"0"0,21-21 16,0 0-16,0 0 0,0 0 0,0-1 16,0 1-16,0 0 0,21 0 15,21 0-15,-21 0 0,22 21 16,-22-22-16,21 22 0,22-21 0,-22 21 15,0 0-15,22 0 0,-22 0 16,22 0-16,-22 0 0,21 0 16,-20 21-16,20 1 0,-20-1 0,-1 0 15,0 0-15,1 21 0,-1 1 16,0-22-16,-21 21 0,22 1 0,-22-1 16,0 0-16,-21 1 0,0-1 15,0 0-15,0 1 0,0-1 0,-21-21 16,0 21-16,0 1 0,-22-1 0,22-21 15,-21 22-15,-1-22 0,1 21 16,0-21-16,21 0 0,-22 1 0,1-1 16,0 0-16,-1 0 0,1-21 15,0 21-15,-1-21 0,22 0 16,-21 0-16,-1 0 0,22 0 0,-21 0 16,21 0-16,0 0 0,-1 0 15,1 0-15,21-21 31,0 0-15</inkml:trace>
  <inkml:trace contextRef="#ctx0" brushRef="#br1" timeOffset="63999.96">6540 7684 0,'0'-22'16,"0"1"-1,0 0 1,0 0-16,0 0 16,22 0-16,-1-1 15,0 1-15,0 0 0,0 0 0,0 21 16,1-21-16,20 21 0,-21 0 0,21 0 15,-20 0-15,20 0 0,-21 0 16,21 21-16,-20 0 0,-1 0 0,0 22 16,0-22-16,0 0 0,-21 21 15,21-21-15,-21 22 0,0-22 0,0 21 16,0-21-16,0 22 0,0-22 0,0 0 16,0 0-16,-21 0 15,21 1-15,-21-22 16,0-22-1,21 1-15,-21 0 16,21 0-16,0 0 0,0 0 0,0-22 16,0 22-16,0-21 0,21 21 15,0-1-15,-21-20 0,21 21 0,0 0 16,1-22-16,-1 22 0,0 0 16,0 0-16,0 21 0,0-21 0,1 21 15,-1 0-15,0 0 16,0 0-1,-21 21 1,21 0-16</inkml:trace>
  <inkml:trace contextRef="#ctx0" brushRef="#br1" timeOffset="64283.63">7556 7472 0,'0'0'0,"-21"0"32,21 21-32,0 0 15,0 0 1,0 1-16,0-1 0,0 0 0,0 0 16,0 21-16,0-20 0,0-1 0,0 0 15,0 0-15,0 0 0,0 0 16,0 1-16,0-1 0,0 0 15,0-42 17,-21 0-17,21-1-15,0 1 0,0 0 16,0 0-16</inkml:trace>
  <inkml:trace contextRef="#ctx0" brushRef="#br1" timeOffset="64483.96">7514 7324 0,'0'0'0,"-21"-21"0,0-1 15,0 22-15,21-21 16,21 21 31,0 0-47,0 0 15,0 0-15,0 0 0,1 0 16,-1 0-16</inkml:trace>
  <inkml:trace contextRef="#ctx0" brushRef="#br1" timeOffset="65813.75">7959 7557 0,'-22'0'0,"1"0"16,21-22-16,0 1 15,0 0-15,0 0 0,0 0 16,0 0-16,0-1 0,21 1 16,1 0-16,-1 21 0,0-21 0,0 0 15,0 21-15,0 0 0,1 0 16,-1 0-16,0 0 0,0 0 0,0 21 15,0 0-15,-21 0 0,0 0 0,22 22 16,-22-22-16,0 0 0,0 21 16,0-20-16,0 20 0,0-21 0,0 0 15,0 22-15,0-22 0,0 0 0,0 0 16,0 0-16,0 0 16,21-21-1,0 0-15,0 0 16,0-21-16,0 0 15,1 0-15,-1 0 0,0 0 16,0-22-16,21 22 0,-20 0 16,-1-21-16,-21 20 0,21-20 0,0 0 15,-21 21-15,21-22 0,-21 22 16,0 0-16,0 0 0,0 0 0,0-1 16,0 1-16,0 42 31,0 22-16,0-22-15,0 0 0,0 21 16,0-20-16,0 20 0,0-21 16,0 21-16,0-20 0,0 20 15,0-21-15,0 0 0,0 0 0,0 1 16,0-1-16,0 0 0,21 0 0,1 0 16,-1-21-16,0 0 0,0 21 15,21-21-15,-20 0 0,20 0 0,-21 0 16,21 0-16,1-21 0,-22 21 0,21-21 15,1 0-15,-22 21 0,0-21 16,21 0-16,-21-1 0,1 1 0,-1-21 16,-21 21-16,21 0 0,-21-22 15,21 22-15,-21-21 0,0 21 16,0-22-16,0 22 0,0 0 0,0 0 16,0 0-16,0-1 15,-21 22-15,0 0 16,0 22-16,21-1 0,0 0 15,0 0-15,-22 0 0,22 0 16,0 1-16,-21 20 0,21-21 0,0 21 16,0-20-16,0-1 0,0 21 15,0-21-15,0 0 0,0 1 0,0-1 16,0 0-16,0 0 0,0 0 0,21-21 16,1 21-16,-1-21 15,0 0-15,0 0 0,0 0 0,0 0 16,1 0-16,-1 0 0,0 0 0,0 0 15,21 0-15,-20-21 0,-1 0 16,0 21-16,0-21 0,0 0 0,0 0 16,1-22-16,-22 22 0,21 0 0,0-21 15,-21 20-15,21-20 0,-21 21 16,0-21-16,0 20 0,0-20 0,0 21 16,0 0-16,0 0 0,0 42 31,0 0-16,0 0-15,0 0 16,0 0-16,0 1 0,0-1 0,0 0 16,0 0-1,21-21 1,0 0-16,1 0 0,-1-21 16,0 21-16,-21-21 0,21 0 15,0-1-15,0 1 0,-21 0 0,22 0 16,-1 0-16,-21 0 0,0-1 15,21 1-15,-21 0 16,21 21-16,-21 21 16,0 0-1,0 1-15,0-1 16,0 21-16,-21-21 0,21 22 0,-21-22 16,21 21-16,0-21 0,0 22 0,0-1 15,0-21-15,0 0 0,0 22 16,0-22-16,0 0 0,0 0 0,0 0 15,21 0-15,0-21 0,-21 22 0,21-22 16,0 0-16,1 0 0,-1 0 16,0 0-16,0 0 0,0 0 0,0 0 15,1-22-15,-1 1 0,0 0 16,0 0-16,-21 0 16,0 0-16,0-22 0,21 22 0,-21 0 15</inkml:trace>
  <inkml:trace contextRef="#ctx0" brushRef="#br1" timeOffset="66343.46">10964 6541 0,'0'-22'16,"0"1"-16,0 42 31,0 1-15,0-1-16,0 0 0,0 21 0,0-21 15,0 22-15,0-1 0,0-21 16,0 22-16,0-22 0,-21 21 0,21-21 16,0 0-16,0 1 0,0-1 0,-21 0 15,21 0-15,0 0 0,0 0 16,21-21 31,0-21-47</inkml:trace>
  <inkml:trace contextRef="#ctx0" brushRef="#br1" timeOffset="66623.3">10731 7006 0,'0'0'0,"0"21"0,-21-21 16,0 22-16,21-1 15,0 0 1,21-21 0,0 0-16,1 0 0,-1 0 0,0 0 15,0 0-15,21 0 0,-20 0 16,20 0-16,-21 0 0,21 0 0,-20 0 16,20 0-16,-21 0 0,21-21 0,-20 21 15,-1 0-15,0-21 0,0 21 16,-21-22-16,0 1 0,21 21 15,-21-21-15,0 0 16,0 0-16,-21 0 16</inkml:trace>
  <inkml:trace contextRef="#ctx0" brushRef="#br1" timeOffset="66895.14">10816 6646 0,'0'0'0,"-21"0"0,21-21 0,0 0 31,42 21-15,-21 0 0,1 0-16,-1 0 0,0 0 15,21-21-15,-21 21 0,22 0 0,-22 0 16,0 0-16,21 0 0,-20 0 0,-1-21 15,0 21-15,0 0 0,0 0 16</inkml:trace>
  <inkml:trace contextRef="#ctx0" brushRef="#br1" timeOffset="67527.78">11282 6308 0,'0'0'0,"-43"0"16,22-21-16,0 21 15,0 0-15,0 0 0,0-22 0,-1 22 16,1 0-16,0 0 0,-21 0 15,21 0-15,-1 0 0,-20 0 0,21 0 16,-21 22-16,20-1 0,-20-21 0,21 21 16,-21 21-16,20-21 0,-20 22 15,21-22-15,-21 21 0,20 1 16,1-1-16,0 0 0,0 1 16,0-1-16,21 0 0,0 1 0,0-1 15,-21 0-15,21 1 0,0-22 0,0 21 16,0-21-16,0 22 0,21-22 15,0 0-15,0 21 0,0-21 0,0 1 16,1-1-16,20 0 0,-21 0 16,21 0-16,1-21 0,-1 21 0,0-21 15,1 0-15,20 0 0,-20 0 0,-1 0 16,0 0-16,22 0 0,-22 0 16,0 0-16,1 0 0,-1-21 15,0 0-15,1 0 0,-1 0 0,0 0 16,-20-1-16,20 1 0,-21 0 15,0 0-15,0 0 0,1-22 0,-1 22 16,-21-21-16,0 0 0,0-1 16,0 1-16,0 0 0,0-1 0,0-20 15,0 20-15,-21 1 0,-1-21 16,1 20-16,0 1 0,0 0 0,-21-1 16,-1 22-16,22 0 0,-21 0 0,-1 0 15,-20 21-15,21 0 0,-1-22 16,1 22-16,0 0 0,-1 0 15,1 0-15,0 0 0,-1 0 0,22 0 16,0 0-16,-21 22 0,20-22 16,1 0-16,21 21 0,-21-21 15,21 21-15</inkml:trace>
  <inkml:trace contextRef="#ctx0" brushRef="#br1" timeOffset="70492.06">2984 8361 0,'0'0'0,"-21"0"0,-21 0 16,21 21-16,0-21 16,-1 0-16,1 0 0,0 0 15,0 0-15,0 0 16,0 0-16,-1 0 15,1 0-15,0 0 0,0 0 16,0 0 0,21 21 31,21-21-47,0 0 15,0 0-15,0 0 16,1 0-16,-1 0 0,0 0 0,0 0 15,0 0-15,0 0 0,1 0 16,20 0-16,-21 0 0,0 0 0,0 0 16,22 0-16,-22 0 0,0 0 15,21 0-15,-20 0 0,20 0 0,-21 0 16,21 0-16,-20 0 0,20 0 0,0 0 16,1 0-16,-1 0 15,0 0-15,1 0 0,-1 0 0,21 0 16,-20 0-16,-1 0 0,22 0 15,-22 0-15,0 0 0,1 0 0,20 0 16,-21 0-16,1 0 0,-1 0 0,22 0 16,-22 0-16,21 0 0,1 0 15,-1 0-15,1 0 0,-1 0 0,-20 0 16,20 0-16,1 0 0,-1 0 16,1 0-16,-1-21 0,-20 21 0,-1 0 15,21 0-15,-20 0 0,-1 0 0,0 0 16,1 0-16,-22 0 15,21 0-15,1 0 0,-1 0 0,0 0 16,1 0-16,-1 0 0,0 0 0,1 0 16,-1 0-16,0 0 0,1 0 15,-1 0-15,21 0 0,-20 0 0,-1 0 16,0 0-16,1 0 0,-1 0 0,22 0 16,-22 0-16,0-21 0,1 21 15,-1 0-15,21 0 0,-20 0 0,20 0 16,-20 0-16,20 0 0,1 0 15,-1-21-15,1 21 0,-1 0 0,1 0 16,-1 0-16,1 0 0,-1 0 0,1 0 16,-1-21-16,1 21 0,20 0 15,-20 0-15,-1 0 0,22 0 16,-22 0-16,22 0 0,0 0 0,-22 0 16,22 0-16,0-22 0,-1 22 15,-20 0-15,20 0 0,-20 0 0,21 0 16,-1-21-16,1 21 0,-22 0 0,22 0 15,0 0-15,-1 0 0,1 0 16,-21-21-16,20 21 0,1 0 0,-22 0 16,1 0-16,21 0 0,-22 0 0,1 0 15,-1 0-15,1 0 0,20 0 16,-20-21-16,-1 21 0,1 0 0,-1 0 16,-20 0-16,20 0 0,1 0 15,-22 0-15,0-21 0,1 21 16,-1 0-16,-21 0 0,0 0 0,0 0 15,1 0-15,-1 0 0,0 0 16,-21-21 93,0-1-93,0 1-16</inkml:trace>
  <inkml:trace contextRef="#ctx0" brushRef="#br0" timeOffset="79975.49">2095 9123 0,'22'-21'0,"-1"0"32,0-1-32,-21 1 15,0 0 1,21 21-16,-21-21 15,0 0-15,0 0 16,0-1 0,0 1-16,0 0 31,-21 21-31,21-21 16,-21 21-1,21 21 16,0 0-31,0 0 16,0 1-16,0-1 0,0 0 16,0 0-16,0 0 0,0 22 0,0-22 15,0 0-15,0 21 0,0-21 16,0 1-16,0 20 0,0-21 0,0 0 16,0 22-16,0-22 0,0 0 15,0 0-15,0 21 16,21-20-16,-21-1 0,0 0 0,0 0 15,0 0-15,0 0 0,0 1 16,0-1-16,0 0 0,0 0 16,0-42 62,21 0-63,0 0-15</inkml:trace>
  <inkml:trace contextRef="#ctx0" brushRef="#br0" timeOffset="80432.27">2730 9440 0,'22'0'78,"-22"-21"-47,0 0-31,0 0 16,0 0 0,0 0-16,-22 21 15,1 0 1,0 0-16,21 21 15,0 0-15,-21-21 16,21 21-16,0 0 0,0 0 31,0 1-15,21-22 0</inkml:trace>
  <inkml:trace contextRef="#ctx0" brushRef="#br0" timeOffset="82195.1">4614 9229 0,'0'-21'16,"0"-1"-1,21 22-15,1 0 16,-22-21-16,0 0 16,0 0-1,-22 0 1,1 21-1,-21 0-15,21 0 0,-22 0 16,22 0-16,-21 0 0,0 0 0,-1 21 16,22 0-16,-21-21 0,21 21 15,-22 0-15,22 1 0,-21-1 0,21 0 16,-1 21-16,1-21 0,21 1 0,0 20 16,-21-21-16,21 21 0,0 1 15,0-22-15,0 21 0,0 1 0,0-22 16,0 21-16,0-21 0,21 22 15,-21-22-15,21 21 0,1-21 0,-1 0 16,0 1-16,0-1 0,21-21 16,-20 21-16,20-21 0,-21 21 15,21-21-15,1 0 0,-1 0 16,0 0-16,1-21 0,-1 0 0,-21 0 16,22-1-16,-1 1 0,-21 0 15,21 0-15,1-21 0,-22 20 0</inkml:trace>
  <inkml:trace contextRef="#ctx0" brushRef="#br0" timeOffset="82515.92">5207 8911 0,'0'0'15,"0"-21"-15,0 0 0,-21 21 16,0 0-1,21 21-15,-22 0 16,22 22-16,-21-22 0,21 21 16,0 0-16,0 1 0,0-1 0,-21 0 15,21 1-15,0-22 0,-21 42 16,21-41-16,0 20 0,0 0 0,0 1 16,-21-1-16,21 0 0,0-21 15,0 1-15,0-1 0,0 0 0,0 0 16,0 0-16,21-21 31,0-21-15,0 0-16,-21 0 15,21 0-15</inkml:trace>
  <inkml:trace contextRef="#ctx0" brushRef="#br0" timeOffset="82983.67">5440 9313 0,'0'0'0,"0"22"31,-21-22-15,-1 21-16,1 0 0,21 0 16,0 0-16,0 0 0,-21 1 15,21-1-15,0 0 0,0 0 0,0 0 16,0 0-16,0 1 0,0-1 15,0 0-15,0 0 0,0 0 0,21-21 16,-21 21-16,21 1 0,1-22 0,-1 0 16,0 0-16,0 0 15,0 0-15,0 0 0,1 0 0,-1-22 16,0 1-16,0 0 0,0 0 16,0 0-16,1 0 0,-1-1 0,0 1 15,0-21-15,-21 21 0,0 0 16,0-22-16,0 22 0,0-21 15,0 21-15,0-1 0,-21-20 0,0 21 16,0 0-16,-1 0 0,1 21 16,0-22-16,-21 22 0,21 0 0,-1 0 15,1 0-15,0 0 0,0 0 16,0 22-16,0-22 0,-1 21 0,1 0 16,21 0-16,0 0 0,0 0 15,0 1-15,0-1 16,0 0-16,0 0 0,21 0 0,1-21 15,20 0-15,-21 0 0,21 21 16</inkml:trace>
  <inkml:trace contextRef="#ctx0" brushRef="#br0" timeOffset="83471.91">6265 9335 0,'0'0'0,"0"-22"15,21 22-15,-21-21 16,0 0-16,-21 21 31,0 0-31,0 0 0,0 21 0,0 0 16,-1 1-16,1-22 0,0 21 16,0 0-16,0 0 0,0 0 15,21 0-15,0 1 0,0-1 16,0 0-16,0 0 15,21-21-15,0 0 16,0 21-16,0-21 0,0 21 16,1-21-16,-1 0 0,0 22 0,0-22 15,0 0-15,-21 21 0,21-21 0,1 21 16,-22 0-16,0 0 16,0 0-1,0 1-15,-22-1 0,1-21 16,0 21-16,0 0 0,0-21 15,-22 0-15,22 0 0,0 0 0,0 0 16,-21 0-16,20 0 0,1 0 16,0 0-16,0 0 0,0 0 0,0 0 15,-1 0-15,1 0 0,0 0 0,21-21 16,-21 21-16,21-21 16,0 0-1,21-1-15,0 22 16,0-21-16,1 21 15,-1-21-15,21 21 0</inkml:trace>
  <inkml:trace contextRef="#ctx0" brushRef="#br0" timeOffset="84051.92">6562 9504 0,'21'0'16,"0"-21"-1,0 0-15,0 21 16,0-22-16,1 22 15,-1-21-15,0 21 0,0-21 16,0 0-16,0 21 0,1-21 0,-1 0 16,0 21-16,-21-22 0,0 1 15,0 0-15,21 0 0,-21 0 16,0 0-16,-21 21 16,0-22-16,0 22 0,-1 0 0,1 0 15,0 0-15,0 0 0,0 22 16,0-1-16,-1-21 0,22 21 15,-21 0-15,0 0 0,0 22 0,21-22 16,0 0-16,-21 21 0,0-21 0,21 22 16,-22-22-16,22 0 0,0 21 15,0-20-15,0 20 0,0-21 0,0 0 16,22 0-16,-1 1 0,0-1 16,21 0-16,-21-21 0,1 0 15,-1 0-15,21 0 0,-21 0 16,0 0-16,22 0 0,-22 0 15,0 0-15,0-21 0,0 21 0,1 0 16,-22-21-16,21-1 0,0 22 16,-21-21-16,21 21 15,-21-21-15,0 0 16,0 0-16,0 0 16</inkml:trace>
  <inkml:trace contextRef="#ctx0" brushRef="#br0" timeOffset="85415.96">8064 9356 0,'0'-43'0,"0"22"16,0 0-16,0 0 15,0 0-15,0 0 16,0-1-16,0 1 15,-21 21-15,0 0 16,0 0 0,0 21-16,0-21 15,-1 22-15,1 20 0,0-21 0,0 0 16,0 22-16,0-1 0,21 0 16,-22 1-16,22-22 0,-21 21 15,21 0-15,0 1 0,0-1 0,0-21 16,0 22-16,0-22 0,21 0 15,1 0-15,-1 0 0,-21 0 0,21-21 16,0 0-16,0 22 0,22-22 0,-22 0 16,0 0-16,0 0 0,0 0 15,0-22-15,1 22 0,-1-21 16,0 0-16,0 0 0,0 0 0</inkml:trace>
  <inkml:trace contextRef="#ctx0" brushRef="#br0" timeOffset="85727.78">8467 9165 0,'0'0'0,"0"-21"16,21 21-16,-21-21 0,21 21 16,0 0-16,0 0 15,0 0-15,1 0 0,-1 0 0,0 0 16,0 0-16,0 21 0,-21 0 15,21 0-15,1 22 0,-1-22 0,-21 0 16,0 21-16,0-20 0,0 20 0,0-21 16,0 21-16,0 1 0,0-22 15,-21 21-15,-1-21 0,1 22 16,0-22-16,0 21 0,0-21 16,0 1-16,-1-1 0,1 0 0,0 0 15,0 0-15,0-21 0,0 21 0,-1-21 16,1 0-16,0 0 0,21 22 15,-21-22-15,-21 0 0,20 0 0</inkml:trace>
  <inkml:trace contextRef="#ctx0" brushRef="#br0" timeOffset="86699.73">2180 10859 0,'0'-22'0,"0"1"32,0 0-32,0 0 0,0 0 15,-21 21-15,21-21 16,0-1-16,0 1 0,0 0 0,0 0 16,0 0-16,0 0 15,0-1-15,0 1 0,21 21 16,0 0-1,0 0-15,1 0 0,-1 0 16,0 21-16,0 1 0,0 20 0,0-21 16,1 21-16,-1-20 0,-21 20 15,0 21-15,0-20 0,0-1 0,0 0 16,-21 22-16,-1-1 0,1-20 16,0 20-16,0-20 0,-21-1 0,20 0 15,1 1-15,0-22 0,0 21 16,0-42-16,0 21 0,-1-21 15,1 0-15,0 0 16,0 0-16,21-21 0,0 0 0,-21 0 16,21-22-16,-21 1 0,21 21 15,0-21-15,0-1 0,0 1 0,0 0 16,0 20-16,0-20 0,0 21 16,21 0-16,-21 0 0,21 21 0,21 0 15,-21 0-15,1 0 0,20 0 16,-21 21-16,21 0 0,-20-21 0,20 21 15,-21 21-15,0-20 0,22-1 16,-22 0-16,0 0 0,0 0 0,0 0 16,0 1-16,1-1 0,-1 0 15,0 0-15,0-21 16,-21 21-16,21-21 0,0 0 16,-21-21-1,22 21-15,-22-21 16</inkml:trace>
  <inkml:trace contextRef="#ctx0" brushRef="#br0" timeOffset="86887.64">3111 10986 0,'0'21'15,"-21"-21"16,21-21 16</inkml:trace>
  <inkml:trace contextRef="#ctx0" brushRef="#br0" timeOffset="88692.33">5059 10964 0,'-21'0'0,"21"-21"31,0 0-15,0 0-16,0 0 15,0 0-15,0-1 0,0 1 16,0 0-16,0 0 15,0 0-15,0 0 0,0-1 0,-22 1 16,1 0-16,-21 21 0,21-21 16,-22 21-16,1 0 0,0 0 0,-1 0 15,-20 0-15,21 0 0,-1 21 16,1 0-16,0 0 0,-1 22 16,22-22-16,-21 21 0,21-21 0,-1 22 15,1-1-15,0 0 0,21-20 16,-21 20-16,21 0 0,0-21 0,0 22 15,0-22-15,21 0 0,0 0 16,0-21-16,1 0 0,-1 0 0,21 0 16,-21 0-16,22 0 0,-1-21 15,0 0-15,1-21 0,-1 20 0,0 1 16,-21-21-16,22 21 0,-1 0 0,-21-22 16,0 22-16,1 0 0,-1-21 15,0 20-15,-21 1 0,0 0 0,0 0 16,21 0-16,-21 0 15,0 42 1,0 0 0,0 21-16,0-21 0,0 22 15,-21-22-15,21 21 0,0 22 0,0-22 16,0 22-16,-21-1 0,21 1 16,0-1-16,0 22 0,0-22 0,0 1 15,0-1-15,0 1 0,0-1 0,0 1 16,0-1-16,0-20 0,0-1 15,0 0-15,21 1 0,-21-22 0,0 0 16,0 0-16,21-21 16,0 0-1,-21-21-15,0 0 0,0 0 0,21-22 16,-21 22-16,22-21 0,-22-22 16,21 22-16,0-22 0,-21 1 0,21-22 15,0 22-15,0-22 0,1 0 0,-1 1 16,0-1-16,0 22 0,0-1 15,0 1-15,-21-1 0,22 22 0,-1 21 16,-21-22-16,0 22 0,0 0 16,21 0-16,-21 42 31,0 0-31,0 0 0,0 0 16,0 1-16,0-1 0,0 21 0,0-21 15,0 0-15,0 22 16,0-22-16,0 21 0,0-21 0,21 22 15,0-22-15,-21 0 0,21-21 0,1 21 16,-1-21-16,0 0 0,0 0 16,0 0-16,0 0 0,22-21 0,-22 0 15,0 21-15,21-21 0,-20 0 16,-1-22-16,21 22 0,-21 0 0,0-21 16,1 20-16,-1 1 0,0-21 0,0 21 15,-21-22-15,0 22 0,0 0 16,0 0-16,21 0 0,-21 0 15,0 42 17,0 0-32,-21 0 0,21 0 15,0 0-15,0 1 0,0-1 16,0 0-16,0 21 0,0-21 0,0 1 16,0-1-16,0 0 0,21 0 0,-21 0 15,21 0-15,1 1 0,-1-22 16,0 0-16,0 0 0,0 0 15,0 0-15,1 0 0,-1 0 0,0-22 16,0 1-16,0 0 16,0 21-16,1-42 0,-1 21 0,0-1 15,0 1-15,-21 0 0,21 0 0,-21 0 16,21 0-16,-21-1 0,0 1 16,0 0-16,22 0 0,-22 0 15,0 42 16,-22 0-31,22 0 0,0 0 16,0 1-16,0-1 0,-21 0 16,21 0-16,0 0 0,0 0 0,0 22 15,0-22-15,0 0 0,0 0 16,21 0-16,-21 1 0,22-22 16,-1 0-16,-21 21 0,21-21 0,0 0 15,0 0-15,0 0 0,1 0 16,20-21-16,-21-1 0,0 1 15,0 21-15,22-21 0,-22-21 0,0 21 16,0-1-16,22-20 0,-22 0 16,0-1-16,0 1 0,-21 0 15,21-1-15,-21-20 0,21 21 0,-21-1 0,0-20 16,0 20-16,0 22 0,0-21 16,0 21-16,0-22 0,0 22 0,0 0 15,-21 21 1,0 21-1,21 0-15,0 1 0,0-1 0,0 0 16,0 21-16,0-21 0,0 22 0,0-1 16,0 0-16,0 1 0,0-1 15,0 0-15,0 1 0,0-1 0,0-21 16,0 22-16,0-1 0,0-21 16,0 21-16,0-20 0,21 20 0,-21-21 15,21 0-15,-21 0 0,22 1 0,-1-1 16,0-21-16,0 0 15,0 0-15,0 0 0,1 0 16,-1 0-16,0-21 0,0-1 0,0 1 16,0 21-16,1-21 15,-1 0-15,0 0 0,-21 0 0,21-1 16,-21 1-16,21 0 0,-21 0 0,0 0 16,0 0-16,0-1 0,0 1 15,0 0-15,0 0 0</inkml:trace>
  <inkml:trace contextRef="#ctx0" brushRef="#br0" timeOffset="88912.2">6879 10689 0,'-21'21'16,"42"-21"15,-21-21-31,21 0 0,0 21 0,22-21 16,-22 0-16,0 0 0,21 21 15,-20-22-15,20 1 0,-21 0 0,0 21 16,0-21-16,1 21 0,-1 0 0,0 0 16,-21-21-16,0 0 31</inkml:trace>
  <inkml:trace contextRef="#ctx0" brushRef="#br0" timeOffset="89128.4">6498 10478 0,'0'0'16,"-21"0"-16,0 0 15,21 21 32,21-21-47,0 0 16,0 0-16</inkml:trace>
  <inkml:trace contextRef="#ctx0" brushRef="#br0" timeOffset="89571.42">8382 10287 0,'0'0'0,"-21"0"0,21-21 16,-21 0-16,-1 21 16,1 0-16,0 0 15,0 0 1,0 21-16,21 0 0,-21 0 0,-1 0 16,22 22-16,-21-22 0,21 21 15,0 1-15,0-1 0,0 0 0,-21-21 16,21 22-16,0-1 0,0-21 15,0 22-15,0-22 0,0 21 16,0-21-16,0 0 0,0 1 0,21-1 16,0 0-16,1 0 0,-1-21 15,0 0-15,0 0 0,0 0 16,0 0-16,1 0 0,-1 0 0,0 0 16,0 0-16,0 0 0,0-21 15,1 0-15,-1 0 0</inkml:trace>
  <inkml:trace contextRef="#ctx0" brushRef="#br0" timeOffset="89887.72">8805 10266 0,'0'0'0,"0"-21"0,0 0 15,0-1-15,21 22 16,1 0-16,-1 0 15,0 0-15,0 0 0,0 0 0,0 0 16,1 0-16,-1 22 0,0-1 0,-21 0 16,21 0-16,0 0 0,0 0 15,-21 22-15,0-22 0,0 21 0,0-21 16,0 22-16,0-22 0,0 21 0,0-21 16,0 22-16,0-22 0,0 21 15,-21-21-15,0 1 0,0-1 16,21 0-16,-21-21 0,21 21 0,-21-21 15,-1 0-15,22 21 0,-21-21 16,0 0 0,21-21-16</inkml:trace>
  <inkml:trace contextRef="#ctx0" brushRef="#br0" timeOffset="91127.32">2053 12256 0,'0'0'0,"0"-22"16,0 1-16,0 0 15,0 0-15,0 0 16,21 21-16,0 0 15,1 0-15,-1 0 0,21 0 0,-21 0 16,0 0-16,1 21 0,-1 0 16,0 0-16,-21 0 0,0 1 0,0-1 15,0 21-15,-21-21 0,0 0 16,-1 1-16,1 20 0,0-21 16,0 0-16,0-21 0,0 21 0,-1 1 15,22-1 1,-21-21-16,21-21 31,21 21-31,-21-22 0,22 22 16,-1 0-16,21-21 0,-21 21 15,0 0-15,22 0 0,-1 0 0,0 0 16,-20 0-16,20 0 0,0 0 16,-21 0-16,22 21 0,-22 1 0,0-22 15,-21 21-15,0 0 0,0 0 16,0 21-16,-21-20 0,0 20 15,0-21-15,-22 21 0,1-20 16,0 20-16,-1-21 0,1 0 0,0 0 16,-1 1-16,1-1 0,0-21 15,-1 0-15,1 0 0,21 0 0,-22 0 16,22 0-16,-21-21 0,21 21 16,0-22-16,-1 1 0,1 0 15,0 21-15,21-21 0,-21 0 0,21 0 16,21-1 15,0 22-15,0 0-16</inkml:trace>
  <inkml:trace contextRef="#ctx0" brushRef="#br0" timeOffset="91339.2">3133 12467 0,'0'0'0,"0"21"62,-22-21-62</inkml:trace>
  <inkml:trace contextRef="#ctx0" brushRef="#br0" timeOffset="92777.19">4868 12425 0,'0'21'0,"0"-42"32,0 0-17,0 0-15,0-1 16,0 1-16,0 0 0,0 0 0,0 0 16,0 0-16,0-1 15,0 1-15,-21 0 0,0 0 0,0 21 16,-22 0-16,1 0 0,21 0 15,-21 0-15,-1 0 0,1 0 0,21 21 16,-22 0-16,1 22 0,21-22 0,-21 21 16,20-21-16,1 22 0,21-1 15,0-21-15,0 21 0,0-20 0,0 20 16,0-21-16,0 0 0,21 0 16,1-21-16,-1 0 0,0 0 15,0 0-15,21 0 0,-20 0 16,20 0-16,0-21 0,-21 21 0,22-21 15,-1 0-15,-21 0 0,22 0 0,-22-1 16,21-20-16,-21 21 0,0 0 16,1 0-16,-1-1 0,-21 1 0,0 0 15,21 0-15,-21 0 0,0 0 16,0 42 15,0 21-15,0-21-16,0 0 0,0 1 0,0 20 15,0 0-15,0 1 16,0-1-16,0 0 0,0 1 0,0 20 16,21-21-16,0 22 0,0-1 15,1 1-15,-22-22 0,21 22 0,0-22 16,0 22-16,-21-22 0,21 21 0,-21-20 16,21-1-16,-21 0 0,0-20 15,0 20-15,0 0 0,0-21 0,0 1 16,0-1-16,-21 0 0,0 0 15,0 0-15,0-21 0,-22 0 0,22 0 16,-21 0-16,0 0 0,-1-21 0,1 0 16,0 0-16,-1 0 0,1-1 15,21 1-15,0-21 0,-1 21 16,22-22-16,0 1 0,0 21 0,0-21 16,22-1-16,-22 1 0,42 0 15,-21-1-15,21 1 0,-20 0 0,20-1 16,0 1-16,1-22 0,-1 22 15,0 0-15,22-1 0,-22-20 0,0 21 16,1-1-16,-1 1 0,0 0 0,1-1 16,-1 22-16,-21-21 0,0-1 15,1 22-15,-1 0 0,-21 0 0,0 0 16,0 0-16,0-1 16,0 1-16,-21 21 0,-1 0 15,1 0-15,0 0 16,0 0-16,0 21 15,21 1-15,0-1 0,0 0 0,0 0 16,-21 0-16,21 22 0,0-22 16,0 21-16,0-21 0,0 22 0,21-22 15,-21 0-15,21 0 0,0 0 16,0 0-16,0-21 0,1 22 0,-1-22 16,21 0-16,-21 0 0,22 0 15,-1 0-15,-21-22 0,21 1 0,-20 0 16,20 0-16,0 0 0,-21 0 0,22-1 15,-22-20-15,21 0 16,-21-1-16,1 1 0,20 0 0,-21-22 16,0 22-16,0-22 0,-21 22 0,22-21 15,-22 20-15,21-20 0,-21 20 16,0 1-16,0 21 0,0-21 0,0 20 16,0 1-16,0 64 31,0-22-31,0 0 15,-21 21-15,21 1 0,0-1 16,0 0-16,-22 22 0,22-22 0,0 0 16,0 22-16,0-22 0,0 1 15,0-1-15,0 0 0,0 1 16,0-1-16,0-21 0,0 0 0,0 0 16,0 1-16,0-1 0,22 0 15,-1 0-15,0-21 0,0 0 16,0 0-16,0 0 0,1 0 0,-1-21 15,0 0-15,0 0 16,0 21-16,0-22 0,1 1 0,-1 0 16,-21 0-16,0 0 0,21-22 0,-21 22 15,0 0-15,21 0 0</inkml:trace>
  <inkml:trace contextRef="#ctx0" brushRef="#br0" timeOffset="92993.57">6011 12150 0,'0'0'0,"-21"0"0,0 0 0,42 0 32,0 0-32,0 0 0,1 0 15,20 0-15,-21-21 0,21 21 16,-20-22-16,20 22 0,0-21 0,-21 0 16,22 21-16,-1-21 0,-21 21 0,22-21 15,-1 21-15,-21 0 0,0 0 16,0-21-16,1 21 0,-1 0 15,0 0-15,0 0 16,0 0-16</inkml:trace>
  <inkml:trace contextRef="#ctx0" brushRef="#br0" timeOffset="93480.29">7514 11790 0,'0'0'0,"-21"-21"0,0 0 16,0 21-16,-1 0 16,1 0-1,0 21-15,0 0 0,21 0 16,-21 0-16,0 0 0,21 1 15,0 20-15,-22 0 0,22 1 0,0-1 16,-21 21-16,21-20 0,0-1 0,0 0 16,0 1-16,0-1 0,0 0 15,0 1-15,0-22 0,0 0 0,21 21 16,1-20-16,-1-1 0,0 0 16,0-21-16,0 0 15,0 0-15,1 0 0,20 0 0,-21 0 0,0 0 16,0-21-16,22 0 0,-22-1 15,21 1-15,-21 0 0</inkml:trace>
  <inkml:trace contextRef="#ctx0" brushRef="#br0" timeOffset="93815.1">7959 11769 0,'0'0'16,"0"-43"-1,21 22-15,0 21 0,-21-21 0,21 21 16,0 0-16,0 0 0,1-21 16,-1 21-16,21 0 0,-21 0 15,0 0-15,1 0 0,20 21 0,-21-21 16,0 21-16,0 0 0,1 22 16,-1-22-16,0 21 0,-21 1 0,21-1 15,-21 0-15,0 1 0,0 20 0,0-21 16,0 1-16,-21 20 0,0-20 15,0-1-15,-1 0 0,1 1 0,0-22 16,0 21-16,0-21 0,21 0 0,0 1 16,-21-1-16,-1-21 15,22 21-15,-21-21 16,21-21 0,-21 0-1,21-1-15</inkml:trace>
  <inkml:trace contextRef="#ctx0" brushRef="#br0" timeOffset="95077.4">2095 13653 0,'0'0'16,"0"-22"-16,0 1 0,0 0 15,0 42 17,0 0-32,0 1 0,-21 20 15,0 0-15,0 1 0,0-1 0,21 0 16,-21 1-16,-1-1 16,1 0-16,0 1 0,0-1 0,0-21 15,0 21-15,-1-20 0,22-1 16,0 0-16,0-42 47,0 0-47,22-1 0,-1 22 15,0 0-15,0-21 0,0 21 16,0 0-16,1 0 0,-1 0 16,21 0-16,-21 0 0,0 0 15,1 0-15,20 0 0,-21 0 16,0 0-16,22 0 0,-22 0 15,0-21-15,0 21 0,0 0 0,-21-21 16,21 21-16,-21-21 16,0 0-16,0-1 15,0 1-15,0 0 16,-21 21-16,0-21 16,0 21-1,21 21-15,0 0 16,-21 0-16,21 1 0,0-1 15,0 21-15,-21-21 0,21 22 16,0-1-16,-22 0 0,22-21 0,0 22 16,0-1-16,0 0 0,0-20 15,0 20-15,0-21 0,0 0 0,0 0 16,0 1-16,0-1 0,22-21 31,-1 0-31,-21-21 16</inkml:trace>
  <inkml:trace contextRef="#ctx0" brushRef="#br0" timeOffset="95271.29">2815 14161 0,'21'0'93</inkml:trace>
  <inkml:trace contextRef="#ctx0" brushRef="#br0" timeOffset="96623.37">4127 14224 0,'0'0'0,"0"-21"47,0 0-31,0 0-16,22-1 16,-1 1-16,-21 0 0,21 0 15,-21 0-15,0 0 0,0-1 16,0 1-16,0 0 0,0 0 15,-21 0-15,0 0 0,-1 21 0,-20 0 16,21 0-16,-21 0 0,20 21 16,-20 0-16,0 0 0,-1 0 0,1 0 15,0 22-15,-1-1 0,22-21 16,-21 22-16,21-1 0,21 0 16,0 1-16,0-1 0,0-21 0,0 21 15,0-20-15,21-1 0,21-21 16,-21 0-16,1 0 0,20 0 0,0 0 15,-21 0-15,22-21 0,-1-1 16,0-20-16,1 21 0,-22 0 0,21-22 16,1 22-16,-22 0 0,0 0 15,0-21-15,0 20 0,-21 1 0,21 0 16,-21 0-16,-21 21 31,0 0-31,0 0 16,21 21-16,-21 0 15,21 0-15,0 22 0,0-1 16,0-21-16,0 43 0,0-22 0,0 22 16,0-22-16,0 21 0,0 1 15,21-1-15,-21 1 0,21-1 0,0 1 16,-21-1-16,21 1 0,1-1 0,-22 1 16,0-1-16,0-20 0,21 20 15,-21 1-15,0-22 0,0 0 0,0 1 16,0-1-16,0 0 0,0-20 15,-21 20-15,-1-21 0,1 0 0,0 0 16,-21 1-16,21-22 16,-22 0-16,1 0 0,0 0 0,-1-22 15,1 22-15,21-42 0,-22 21 0,1 0 16,21-22-16,0 1 0,0-21 16,-1 20-16,22-20 0,0 20 0,0-20 15,0-1-15,22 22 0,-1-21 16,0-1-16,0 1 0,21 20 0,-20-20 15,20-1-15,0 1 0,1-1 16,-1 1-16,0-1 0,1 1 0,20-1 16,-21 22-16,1-22 15,20 22-15,-20 0 0,-1-1 0,-21 1 16,21 21-16,-20 0 0,-22 0 0,0-1 16,-22 22 15,1 0-31,0 22 0,0-22 15,0 21-15,21 0 0,0 0 0,-21 0 16,21 22-16,0-22 0,0 21 16,0-21-16,0 22 0,0-22 0,0 21 15,0-21-15,21 0 0,0 1 16,0-1-16,21 0 0,-20-21 0,-1 0 16,21 0-16,-21 0 0,22 0 15,-1 0-15,-21 0 0,21-21 16,-20 0-16,20-1 0,0-20 0,-21 21 15,1 0-15,20-22 0,-21 1 16,0 0-16,0-1 0,1 1 0,-1 0 16,-21-22-16,0 22 0,21-22 15,-21 22-15,21-21 0,-21 20 0,0 1 16,0 21-16,0-22 0,0 22 16,0 0-16,0 42 31,-21 0-31,0 1 0,21 20 15,0 0-15,-21 1 0,-1-1 0,22 0 16,-21 1-16,21 20 0,-21-21 16,21 1-16,0-1 0,0 0 0,0 1 15,0-1-15,0 0 0,0 1 16,0-1-16,21-21 0,0 0 0,1 1 16,-1-1-16,0 0 0,0-21 15,0 0-15,0 0 0,1 0 16,-1 0-16,0-21 0,0 0 15,-21-1-15,21 1 0,0-21 0,1 21 16,-22-22-16,21 22 0,-21-21 0,0 0 16</inkml:trace>
  <inkml:trace contextRef="#ctx0" brushRef="#br0" timeOffset="96834.94">4932 13970 0,'0'0'0,"21"0"16,0 0 0,0 0-16,0 0 0,22 0 0,-22 0 15,0 0-15,21 0 0,-20 0 16,-1-21-16,21 21 0,-21 0 0,0-21 16,1 21-16,-1 0 0,0 0 15,0-21-15,0 21 0,-21-22 16</inkml:trace>
  <inkml:trace contextRef="#ctx0" brushRef="#br0" timeOffset="99343.96">6075 13610 0,'0'-21'0,"0"42"0,0-63 16,0 21-16,0 0 0,0-1 0,0 1 15,-21 0-15,21 0 0,-22 21 16,1-21-16,21 0 0,-21 21 0,0 0 16,0 0-16,0 0 15,-1 21-15,1 0 0,-21 0 0,21 0 16,0 22-16,-1-1 0,1 0 15,21 22-15,-21-22 0,0 22 0,0-1 16,0 1-16,21-1 0,0-21 16,0 22-16,0-22 0,0 1 0,0-1 15,0 0-15,0 1 0,21-22 0,0 21 16,0-21-16,21-21 16,-20 21-16,-1-21 0,21 0 0,-21 0 15,22 0-15,-22-21 0,21 21 16,0-21-16,-20 0 0,20-21 0,-21 20 15,21 1-15,-20-21 0,-1 21 0,0 0 16,0-22-16,0 1 0,0 21 16,-21 0-16,0-22 0,0 22 0,0 0 15,0 0-15,0 0 0,0-1 16,0 44 15,0-1-31,0 0 0,0 0 0,0 0 16,0 0-16,-21 22 0,21-22 15,0 0-15,0 21 0,-21-20 16,21-1-16,0 21 0,0-21 0,0 0 16,0 1-16,21-1 15,0-21-15,1 0 0,-1 0 0,0 0 16,0 0-16,0-21 0,22-1 16,-22 1-16,21 21 0,-21-42 0,22 21 15,-22 0-15,21-1 0,-21 1 0,0-21 16,1 21-16,-1-22 0,0 22 15,-21 0-15,21-21 0,-21 21 0,0-1 16,0 1-16,0 0 16,-21 21 15,21 21-31,-21 0 0,21 1 16,-21-1-16,21 0 0,0 0 0,0 0 15,0 22-15,0-22 0,0 0 16,0 0-16,0 0 0,0 0 0,0 1 15,0-1-15,0 0 0,21 0 16,0-21-16,0 0 0,0 0 16,0 0-16,22 0 0,-22 0 15,0-21-15,21 0 0,-20 0 16,20-1-16,-21 1 0,21 0 0,-20 0 16,-1-21-16,0 20 0,0 1 15,0-21-15,0 21 0,-21 0 16,0-22-16,0 22 0,0 0 0,0 0 15,-21 0-15,0-1 0,0 22 0,0 0 16,0 0-16,-1 0 16,1 0-16,0 0 0,0 0 15,21 22-15,0-1 16,21-21-16,0 0 0,0 21 16,22-21-16,-22 21 0,0-21 15,0 21-15,0-21 0,1 21 0,-1-21 16,0 22-16,-21-1 0,0 0 0,21-21 15,-21 21-15,0 0 16,0 0-16,0 1 0,0-1 0,0 0 16,0 0-16,0 0 0,0 0 15,-21 1-15,21-1 16,0 0-16,21-21 16,0 0-16,0 0 15,1 0-15,-1 0 0,0 0 0,0 0 16,0-21-16,22 0 0,-22-1 0,0 22 15,21-21-15,-21 0 0,1-21 16,20 21-16,-21-1 0,0 1 0,0-21 16,-21 21-16,0-22 0,0 22 0,0 0 15,0 0-15,0 0 16,0 0-16,0-1 0,-21 22 16,0 0-16,0 0 0,0 0 15,0 22-15,-1-1 16,22 0-16,0 0 0,0 0 15,22 0 1,-1-21-16,0 0 0,0 22 16,0-22-16,-21 21 0,21-21 15,1 21-15,-22 0 0,21 0 16,-21 0-16,0 1 0,0-1 16,0 0-1,0 0-15,0 0 0,0 0 16,0 1-16,0-1 0,0 0 15,21-21-15,0 0 16,-21 21-16,21-21 0,0 0 0,1 0 16,-1 0-16,0 0 0,0 0 15,0 0-15,22 0 0,-22-21 0,0 21 16,21-21-16,-21 0 0,22-1 0,-22 22 16,0-21-16,0-21 0,22 21 15,-43 0-15,21-1 0,0 1 0,-21 0 16,21 0-16,-21 0 0,0 0 15,0-1-15,0 1 0,-21 21 32,0 0-17,0 21-15,21 1 0,-22-1 16,22 0-16,-21 0 0,21 0 0,0 0 16,-21 1-16,21-1 0,0 0 15,0 0-15,0 0 0,0 0 0,0 1 16,21-1-16,0-21 15,1 0-15,-1 0 0,0 0 0,0 0 16,0 0-16,0 0 0,1 0 0,-1 0 16,21 0-16,-21-21 0,0-1 15,1 1-15,-1 21 0,0-21 16,0 0-16,0 0 0,0 0 0,-21-22 16,0 22-16,22 0 0,-22 0 15,21 0-15,-21-1 0,0 1 0,0 0 16,0 42 15,0 0-31,-21 1 0,21-1 16,-22 0-16,22 0 0,-21 0 15,21 0-15,0 1 0,0-1 0,0 0 16,-21 0-16,21 0 0,-21 0 16,21 1-1,0-44 16,0 1-31,21 0 16,0 0-16,0 0 0,1 0 0,-1-1 16,0 1-16,-21 0 0,21 0 15,0 0-15,0 0 0,1 21 0,-1 0 16,0 0 0,-21 21-16,0 0 15,0 0-15,0 0 0,0 0 16,0 1-16,0-1 0,0 0 0,0 0 15,21 0 1,0 0-16,0 1 0,1-22 16,-1 0-16,0 21 0,21-21 0,-21 0 15,22 0-15,-22 0 0,0 0 16,21-21-16,-20 21 0,-1-22 0,0 1 16,21 0-16,-21 0 0,1 0 0,-1 0 15,0-22-15,0 22 0,-21-21 16,21-1-16,0 1 0,-21-21 0,0 20 15,22 1-15,-22 0 0,21-1 16,-21 1-16,0 21 0,0-22 0,0 22 16,0 0-16,0 42 31,0 22-15,0-22-16,-21 0 0,21 21 15,-22 1-15,22-1 0,0-21 0,0 21 16,-21 1-16,21-1 0,-21 0 0,21-20 15,-21 20-15,21-21 0,0 21 16,0-20-16,0-1 0,0 21 0,0-21 16,0 0-16,0 1 0,21-22 31,0 0-31,0 0 0,1 0 16,-1 0-16,0 0 0,-21-22 15,21 1-15,0 21 16,0-21-16,-21 0 0,22 0 15,-1 0-15</inkml:trace>
  <inkml:trace contextRef="#ctx0" brushRef="#br0" timeOffset="99579.82">9207 13758 0,'0'0'0,"22"0"31,-1 0-31,0 0 0,0-21 16,0 21-16,0 0 0,22-21 0,-22 21 15,0-21-15,21 21 0,-20 0 0,-1-21 16,0 21-16,0 0 0,0 0 16,-21-21-16,21 21 0,-21-22 15</inkml:trace>
  <inkml:trace contextRef="#ctx0" brushRef="#br0" timeOffset="100263.79">9800 13610 0,'0'-21'0,"0"42"0,0-63 16,0 21-16,0 0 0,0-1 16,21 1-16,-21 0 0,0 0 15,0 0-15,0 42 31,0 0-15,0 0-16,-21 0 0,21 22 16,-21-1-16,21 0 0,0 1 0,0-1 15,-21 0-15,21 1 0,0-1 0,-21 0 16,21 1-16,0-1 0,0-21 16,0 0-16,0 22 0,21-22 0,0-21 15,-21 21-15,21 0 0,21-21 16,-20 0-16,-1 0 0,0 0 0,21 0 15,-21-21-15,22 0 0,-1 0 0,-21 0 16,22-1-16,-22-20 0,21 21 16,-21-21-16,22-1 0,-22 1 0,0 0 15,0-1-15,-21 1 0,0 0 16,21-1-16,-21 1 0,0 21 16,0 0-16,0-1 0,0 1 0,0 0 15,0 0 1,21 21 15,-21 21-31,22-21 16,-1 21-16,0-21 15</inkml:trace>
  <inkml:trace contextRef="#ctx0" brushRef="#br0" timeOffset="100527.67">10816 13377 0,'-21'0'16,"0"0"-16,21 22 15,-21-1-15,21 0 0,-22 0 16,1 21-16,21 1 0,0-22 0,0 21 16,-21 1-16,21-1 0,-21 0 15,21 1-15,-21-22 0,21 21 0,0 0 16,0-20-16,0-1 0,-21 21 15,21-21-15,0 0 0,0 1 16,21-44 15,0 1-31,-21 0 0,21 0 16</inkml:trace>
  <inkml:trace contextRef="#ctx0" brushRef="#br0" timeOffset="100983.45">10795 13504 0,'0'-21'0,"0"42"0,0-63 0,0 21 16,0 0-16,0 0 0,0-1 16,21 22-16,0-21 0,0 21 0,1-21 15,-1 21-15,21 0 0,-21 0 16,22 0-16,-22 0 0,0 0 16,21 0-16,-21 0 0,1 0 0,-1 21 15,0 0-15,-21 1 0,0-1 16,0 0-16,0 21 0,-21-21 0,0 22 15,-1-22-15,-20 0 0,0 21 16,-1-20-16,1 20 0,0-21 0,-1 0 16,1 0-16,0 1 0,-1-22 0,22 0 15,0 21-15,0-21 0,0 0 16,0 0-16,21-21 0,0-1 31,0 1-31,21 21 0,0 0 0,0 0 16,0 0-16,0 0 0,1 21 15,-1 1-15,0-22 0,0 21 16,0 0-16,0 0 0,1 0 0,-1 0 16,0-21-16,-21 22 0,21-1 15,0 0-15,0 0 0,1-21 0,-22 21 16,21-21-16,0 0 0,-21 21 0,21-21 16,0 0-16,0 0 15,-21 22-15,22-22 0,-1 0 16,0 0-16,-21-22 0,21 22 0,0-21 15,0 0-15,1 0 0,-1 0 16</inkml:trace>
  <inkml:trace contextRef="#ctx0" brushRef="#br0" timeOffset="101488.16">11811 13335 0,'0'-21'15,"-21"21"-15,0 0 16,21 21 0,-22 0-16,22 0 15,0 1-15,0-1 0,0 21 0,0-21 0,0 22 16,-21-1-16,21 0 16,-21 1-16,21-1 0,-21-21 0,0 21 15,0 1-15,21-1 0,-22-21 0,1 22 16,0-22-16,21 0 0,-21 0 15,21 0-15,-21-21 0,21 21 16,0-42 0,0 0-16,0 0 15,0-21-15,0 20 0,0 1 16,0 0-16,0 0 0,21 0 16,-21 0-16,21-1 0,-21 1 15,0 0-15,21 21 0,0 0 0,1 0 16,-22 21-1,21 0-15,0 1 0,-21-1 16,0 0-16,21 0 0,0 0 16,0 0-16,-21 1 0,22-1 0,-1 0 15,0-21-15,0 21 0,0-21 0,0 0 16,1 0-16,-1 0 0,0 0 16,0 0-16,0 0 0,0 0 0,1 0 15,-1 0-15,-21-21 16,21 21-16,0-21 15,0 0-15,-21-1 0,21 1 16,1 0-16,-1 21 0</inkml:trace>
  <inkml:trace contextRef="#ctx0" brushRef="#br0" timeOffset="101812.98">12912 13229 0,'0'0'0,"0"-21"16,-64 21-1,64-21-15,-21 21 0,0 0 0,0 0 16,-1 21-16,22 0 0,0 0 16,-21 1-16,21-1 0,-21 0 15,21 21-15,-21-21 0,21 22 0,0-1 16,0 0-16,0 1 0,-21-1 0,21 0 15,0 1-15,-21-1 0,21 0 16,0-20-16,0 20 0,0-21 0,0 21 16,0-20-16,0-1 0,0 0 15,21 0-15,0-21 0,0 21 0,0-21 16,0 0-16,1 0 0,-1 0 0,0 0 16,0 0-16,0-21 15,22 21-15</inkml:trace>
  <inkml:trace contextRef="#ctx0" brushRef="#br0" timeOffset="102171.28">13314 13229 0,'0'0'0,"0"-21"16,21 21-1,0 0-15,0 0 16,0 0-16,22 0 0,-22 21 16,0 0-16,0 1 0,0-1 0,-21 0 15,22 0-15,-1 0 0,0 22 16,0-22-16,-21 21 0,0 0 0,0 1 16,0-1-16,0-21 0,0 22 15,0-1-15,0 0 0,0-21 0,0 22 16,-21-22-16,0 21 0,21-21 0,-43 1 15,22-1-15,0 21 0,0-21 16,-21-21-16,20 21 0,1 1 0,0-22 16,0 0-16,0 21 0,0-21 15,21-21 17</inkml:trace>
  <inkml:trace contextRef="#ctx0" brushRef="#br0" timeOffset="102915.31">1884 15240 0,'0'0'0,"-21"0"0,-1 0 15,1 0-15,21-21 32,21 21-17,1-21-15,-1 21 0,0-21 16,0 21-16,0 0 0,22 0 0,-22-22 15,0 22-15,21 0 0,-21 0 16,1 0-16,-1 0 0,0 0 16,-42 0 15,0 22-31,-1-22 0,1 0 0</inkml:trace>
  <inkml:trace contextRef="#ctx0" brushRef="#br0" timeOffset="103387.79">1841 15198 0,'0'0'0,"-21"0"0,21 21 0,0 0 16,0 0-16,-21-21 15,21 21-15,-21 1 0,21-1 0,-21 0 16,21 0-16,0 0 0,-21 0 16,-1-21-16,22 22 0,-21-1 15,21 0-15,0 0 0,-21-21 16,0 0-1,21-21 17,21 21-17,0-21-15,0 21 0,1-21 16,-1 21-16,0 0 0,21-22 16,-21 22-16,1 0 0,-1 0 0,21 0 15,-21 0-15,0 22 0,1-22 16,-1 21-16,-21 0 0,0 0 0,21 0 15,-21 22-15,0-22 0,0 0 16,0 21-16,-21-21 0,0 1 0,-1-1 16,1 21-16,0-21 0,0 0 15,0-21-15,0 22 0,-1-1 16,1-21-16,0 0 0,0 0 0,0 0 16,0 0-16,-1 0 15,1 0-15,0 0 16,21-21-1,0-1 1,21 22 0,0-21-16,1 21 15</inkml:trace>
  <inkml:trace contextRef="#ctx0" brushRef="#br0" timeOffset="103579.68">2413 15621 0,'0'0'0,"21"0"0,0 0 47,0 0-31,1 0-1,-1 0-15,0 0 16,0 0-16</inkml:trace>
  <inkml:trace contextRef="#ctx0" brushRef="#br0" timeOffset="104944.64">4635 15600 0,'0'0'0,"0"-21"47,22 21-47,-1-21 0,0-1 0,-21 1 15,21 0-15,0 0 0,0 0 16,1 0-16,-22-1 0,0 1 0,0 0 16,0 0-16,0 0 0,0 0 15,-22-1-15,1 22 0,0 0 16,0 0-16,-21 0 0,-1 22 15,1-1-15,21 0 0,-22 0 16,1 21-16,0-20 0,-1 20 16,22-21-16,-21 21 0,21 1 0,0-22 15,21 21-15,0-21 0,0 1 16,0-1-16,0 0 0,0 0 0,0 0 16,21-21-16,0 0 15,0 0-15,0 0 0,0 0 0,1 0 16,20-21-16,-21 0 0,21 21 0,-20-21 15,20 0-15,-21-1 0,21 1 16,-20 0-16,-1 0 0,0 0 0,0 21 16,-21-21-16,0-1 0,21 22 15,-21-21-15,0 42 32,0 1-17,0-1-15,0 0 0,0 0 16,0 0-16,0 0 0,0 1 0,21 20 15,-21-21-15,0 21 0,0 1 0,22-22 16,-22 21-16,21 22 0,-21-22 16,21 0-16,-21 1 0,0 20 0,0-20 15,0 20-15,0 1 0,0-22 16,0 0-16,0 22 0,0-22 0,-21 0 16,0 1-16,21-22 15,-22 0-15,1 21 0,-21-20 0,21-22 16,0 21-16,-1-21 0,-20 0 0,0 0 15,21 0-15,-22 0 0,22 0 16,-21-21-16,-1-1 0,22 1 0,0 0 16,0-21-16,0 21 0,21-22 15,-21 22-15,21-21 0,0 21 0,0-22 16,21 1-16,0 0 0,0-1 16,21 1-16,1 0 0,-1-22 0,0 22 15,1-22-15,20 22 0,-20-22 16,20 22-16,-21 0 0,1-22 15,20 22-15,-20 0 0,-22-1 0,21 22 16,-21-21-16,0 21 0,1-1 16,-1 1-16,-21 0 0,0 0 0,0 0 15,0 0 1,-21 21-16,-1 0 0,1 0 0,0 0 16,0 21-16,0-21 15,21 21-15,0 0 0,0 0 0,0 0 16,-21 22-16,21-22 0,0 0 15,0 21-15,0-20 0,0-1 0,21 0 16,-21 0-16,21 0 0,0 0 0,0 1 16,0-22-16,1 0 0,20 0 15,-21 0-15,0 0 0,22 0 16,-22 0-16,21-22 0,0 1 16,-20 0-16,20 0 0,0 0 0,1 0 15,-1-22-15,0 1 0,-21 0 16,22-1-16,-22 1 0,0 0 0,0-22 15,0 22-15,-21-1 0,22-20 0,-22 21 16,0 20-16,0-20 0,0 21 16,0 0-16,0 0 0,0-1 0,0 44 31,-22-1-31,22 21 0,0 0 16,0 1-16,-21-1 0,21 22 15,0-22-15,0 21 0,-21-20 16,21 20-16,0-20 0,0-1 0,0 0 15,0 1-15,21-22 0,0 0 16,-21 21-16,22-42 0,-1 21 0,0 1 16,0-22-16,0 0 15,0 0-15,1 0 0,20-22 0,-21 22 16,0-21-16,0 0 0,1 0 0,-1 0 16,0 0-16,-21-1 0,0 1 15,21-21-15,-21 21 0</inkml:trace>
  <inkml:trace contextRef="#ctx0" brushRef="#br0" timeOffset="105155.52">5546 15431 0,'0'0'0,"0"21"0,21-21 31,0 0-31,21 0 0,-21 0 0,22-21 16,-1-1-16,0 22 0,1-21 15,-1 21-15,0-21 0,1 21 0,-1-21 16,-21 21-16,22 0 0,-22-21 16,0 21-16,0 0 0,0 0 0,-21-21 15</inkml:trace>
  <inkml:trace contextRef="#ctx0" brushRef="#br0" timeOffset="105608.26">6816 15071 0,'0'0'0,"0"-21"0,0-1 0,0 1 15,0 0-15,0 0 0,-22 21 16,22-21-16,-21 21 15,21 21 1,0 0-16,0 0 0,0 22 16,0-1-16,-21 0 0,21 1 15,0-1-15,0 21 0,0-20 0,0-1 16,0 22-16,0-22 0,0 0 0,0 1 16,0-22-16,0 21 0,0-21 15,0 0-15,0 1 0,21-1 0,-21-42 47</inkml:trace>
  <inkml:trace contextRef="#ctx0" brushRef="#br0" timeOffset="105928.08">6540 15155 0,'-21'-21'0,"42"42"0,-63-63 16,42 21-16,-21 0 0,21 0 0,0-22 15,0 22-15,0 0 0,0 0 16,21 0-16,0-1 0,22 1 0,-1 0 16,0 0-16,1 0 0,20 0 15,1 21-15,-1 0 0,1 0 0,-1 0 16,1 0-16,-22 0 0,0 21 0,1 0 16,-22 21-16,0-21 15,0 1-15,-21 20 0,0 0 0,0 1 16,-42-22-16,21 21 0,-22 0 15,22 1-15,-42-1 0,20-21 0,1 22 16,0-22-16,-1 21 0,1-21 0,21 0 16,0-21-16,-1 22 0,44-22 31,-1 0-31,0 0 0,0 0 16,0 0-16,22 0 0</inkml:trace>
  <inkml:trace contextRef="#ctx0" brushRef="#br0" timeOffset="106871.53">7408 15494 0,'0'0'0,"43"0"16,-22 0 0,0-21-16,-21 0 0,21 21 15,-21-21-15,21-1 0,-21-20 0,21 21 16,-21 0-16,0 0 0,0-1 15,0 1-15,0 0 0,0 0 0,0 0 16,-21 21-16,0 0 0,0 0 16,0 0-16,0 0 0,-22 21 0,22 0 15,-21 0-15,21 0 0,-22 1 16,22-1-16,-21 21 0,21-21 16,-1 22-16,1-22 0,0 21 0,0-21 15,0 0-15,21 22 0,0-22 16,0 0-16,0 0 0,0 0 0,0 1 15,0-1-15,21-21 0,0 0 16,0 0-16,0 0 0,22 0 16,-22 0-16,0 0 0,21-21 0,1-1 15,-22 1-15,21 0 0,-21 0 16,22 0-16,-22 0 0,21-22 0,-21 22 16,1 0-16,-1 0 0,-21 0 0,0-1 15,21 1-15,-21 0 16,0 0-16,0 0 0,-21 21 31,21 21-15,-21 0-16,21 0 0,0 0 0,0 1 15,0 20-15,-22-21 0,22 0 16,0 0-16,0 1 0,0 20 0,0-21 16,0 0-16,0 0 0,0 1 15,22-22-15,-1 21 0,0-21 0,0 0 16,0 0-16,22 0 0,-22 0 15,21 0-15,0 0 0,1 0 0,-1-21 16,-21 21-16,22-22 0,-1 1 16,0 0-16,1 0 0,-22 0 15,21 0-15,-21-1 0,0-20 0,1 21 16,-22 0-16,0 0 0,0-1 0,0 1 16,0 0-16,0 0 0,-22 0 15,1 0-15,0-1 0,0 22 0,0 0 16,0 0-16,-1 0 0,-20 0 15,21 0-15,0 0 0,0 22 0,-1-1 16,1 0-16,0-21 0,21 21 16,0 0-16,-21 0 0,21 1 0,0-1 15,0 0 1,21 0-16,0 0 16,0-21-16,1 21 0,-1-21 15,0 22-15,0-1 0,-21 0 0,0 0 16,21 0-16,-21 0 0,0 1 15,0 20-15,0-21 0,0 21 0,0 1 16,-21-1-16,0 0 0,21 22 16,-21-22-16,0 22 0,-1-22 0,22 22 15,-21-22-15,0 0 0,0 22 0,21-43 16,0 21-16,-21 1 0,21-22 16,-21 0-16,21 0 0,0-42 46,0 0-46,21 0 0,0-22 0,0 1 16,0 0-16,0-1 0,1 1 16</inkml:trace>
  <inkml:trace contextRef="#ctx0" brushRef="#br0" timeOffset="107251.32">8318 15600 0,'22'0'32,"-1"-21"-32,0 0 15,0 21-15,0-22 0,0 1 16,1 21-16,-1-21 0,0 0 0,0 0 16,0 0-16,0-1 0,1 1 0,-1 0 15,-21-21-15,0 21 0,0-1 16,0 1-16,0 0 0,-21 21 15,-1 0-15,1 0 16,0 21-16,0-21 0,0 21 0,0 22 16,21-22-16,-22 0 0,22 21 15,-21-20-15,21 20 0,0-21 0,0 21 16,0-20-16,0-1 0,0 21 16,0-21-16,21 0 0,1-21 15,-1 22-15,0-1 0,0-21 0,0 0 16,0 0-16,1 0 0,-1 0 0,0 0 15,21 0-15,-21 0 0,1 0 16,-1-21-16,0-1 0,0 22 0,0-21 16,0 0-16</inkml:trace>
  <inkml:trace contextRef="#ctx0" brushRef="#br0" timeOffset="108447.43">9313 15621 0,'0'0'0,"0"21"0,0-42 47,0 0-47,21 0 15,1 0-15,-1-22 0,21 22 16,-21-21-16,0-1 0,22-20 0,-1 21 16,0-22-16,1 22 0,-22-22 15,21 22-15,1 0 0,-22-1 16,0 1-16,0 21 0,-21 0 0,0-1 16,-21 22-1,-21 0-15,20 22 0,1-1 16,-21 0-16,21 0 0,-22 0 15,22 22-15,21-22 0,0 21 0,0-21 16,0 22-16,0-1 0,0-21 0,21 21 16,1-20-16,-1 20 0,0-21 15,21 0-15,-21 0 0,22 22 0,-22-22 16,21 0-16,-21 0 0,1-21 16,-1 21-16,0 1 0,-21-1 15,0 0-15,-21-21 16,0 21-16,-1-21 15,1 0-15,0 0 0,0 0 0,0 0 16,-22 0-16,22-21 0,0 0 16,0 21-16,0-21 0,0 21 0,-1-22 15,1 22-15,0 0 0,21 22 32,0-1-17,21 0-15,0-21 16,1 21-16,-1-21 0,0 0 0,0 21 15,0-21-15,0 0 0,1 0 16,-1 0-16,21 0 0,-21 0 16,22 0-16,-22 0 0,21-21 0,0 21 15,-20-21-15,20 0 0,0 0 16,-21-1-16,22 1 0,-22-21 0,0 21 16,21 0-16,-20-1 0,-22-20 0,21 21 15,-21 0-15,21 0 0,-21-1 16,21 1-16,-42 42 31,21 1-15,-21-1-16,21 0 0,-21 0 0,21 0 15,0 0-15,0 1 16,0-1-16,0 21 0,0-21 0,0 0 16,0 1-16,0-1 0,21 0 15,0-21-15,0 0 0,0 21 16,0-21-16,22 0 0,-22 0 0,0 0 15,0 0-15,22-21 0,-22 0 16,0 0-16,21 21 0,-21-43 0,1 22 16,-1 0-16,0 0 0,0-22 0,-21 22 15,0-21-15,0 21 0,0-22 16,0 1-16,-21 21 0,0-21 0,-22-1 16,22 22-16,0 0 0,0 0 15,0 21-15,-22 0 0,22 0 0,0 0 16,0 0-16,0 21 0,-22-21 15,22 21-15,0 21 0,21-20 16,-21-1-16,0 21 0,21-21 0,0 0 16,0 22-16,0-22 0,0 21 0,0-21 15,0 1-15,0-1 0,21 0 16,0 0-16,0-21 0,0 0 0,22 21 16,-22-21-16,21 0 0,-21 0 15,22 0-15,-22-21 0,21 0 0</inkml:trace>
  <inkml:trace contextRef="#ctx0" brushRef="#br0" timeOffset="108900.16">10858 15282 0,'0'-21'16,"0"42"-16,0-63 0,22 21 0,-22-21 0,0 20 15,0 1-15,0 0 16,-22 21 0,22 21-1,-21 0-15,0 22 16,21-22-16,0 0 0,0 21 15,0-20-15,0-1 0,0 21 0,0-21 16,0 0-16,0 22 0,0-22 0,0 0 16,21 0-16,0-21 15,-21 21-15,22-21 0,-1 0 0,0 0 16,0 0-16,21 0 0,-20 0 0,-1 0 16,21 0-16,-21-21 0,0 0 15,1 0-15,20 0 0,-21 0 0,0-1 16,0-20-16,1 21 0,-22 0 0,0-22 15,21 22-15,-21-21 0,21 21 16,-21 0-16,0-1 0,0 1 0,0 0 16,-21 21 15,21 21-31,-21-21 0,21 21 0,0 22 16,0-22-16,0 0 15,0 0-15,0 22 0,0-22 0,0 21 16,0-21-16,0 0 0,0 1 0,0-1 15,0 0-15,0 0 0,21 0 16,0 0-16,-21 1 0,21-22 0,0 0 16,0 0-16,1 0 0,-1 0 15,0 0-15,0-22 0</inkml:trace>
  <inkml:trace contextRef="#ctx0" brushRef="#br0" timeOffset="109279.5">11557 15240 0,'0'-21'0,"-21"21"16,21-21-16,0 0 15,0-1-15,21 1 16,0 21 0,0 0-16,0 0 0,1 0 0,-1 0 15,0 21-15,0 1 0,0-22 0,0 21 16,1 0-16,-1 0 0,-21 21 15,0-20-15,21-1 0,-21 0 0,0 21 16,0-21-16,0 1 0,0-1 16,0 0-16,0 0 0,0 0 0,-21 0 15,0 1-15,-1-22 0,22 21 16,-21-21-16,21-21 16,0-1-1,0 1-15,0 0 0,0-21 16,0 21-16,0-1 0,0-20 15,0 21-15,21-21 0,1-1 0,-22 22 16,21-21-16,0 21 0,-21-1 0,21 1 16,0 0-16,0 0 0,1 0 15,-1 0-15,0-1 0,0 22 16</inkml:trace>
  <inkml:trace contextRef="#ctx0" brushRef="#br0" timeOffset="109711.77">12298 15134 0,'0'0'0,"0"-21"0,0 0 0,0 0 16,0 0-16,0-1 0,0 1 16,0 0-16,0 0 0,-21 21 15,-1 0-15,1 0 16,0 0-16,0 21 0,0 0 15,0 0-15,-1 22 0,1-22 0,0 21 16,21 1-16,0-1 0,-21 0 16,21-21-16,0 22 0,0-1 15,0-21-15,0 22 0,0-22 0,0 0 16,21 0-16,0 0 0,22 0 16,-22-21-16,0 0 0,21 0 15,-21 0-15,22 0 0,-1-21 16,0 0-16,-20 0 0,20 0 0</inkml:trace>
  <inkml:trace contextRef="#ctx0" brushRef="#br0" timeOffset="110087.55">12763 15240 0,'22'0'62,"-1"0"-62,0 0 16,0-21-16,0 21 0,22-21 0,-22 0 16,0-1-16,21 1 0,-21 21 15,1-21-15,-1 0 0,0 0 0,0 21 16,-21-21-16,0-1 0,-21 22 16,0 0-1,-22 0-15,22 0 0,-21 22 0,0-22 16,20 21-16,-20 0 0,0 21 0,21-21 15,-22 1-15,22 20 16,0-21-16,0 21 0,21-20 0,0 20 16,0-21-16,0 0 0,0 0 15,0 1-15,0-1 0,21 0 0,0-21 16,0 21-16,0-21 0,1 0 0,-1 0 16,21 0-16,-21 0 0,0 0 15,22 0-15,-22-21 0,0 21 0,21-21 16,-20 0-16,20-1 0,-21 1 0</inkml:trace>
  <inkml:trace contextRef="#ctx0" brushRef="#br0" timeOffset="110363.39">13631 14838 0,'0'-21'15,"-21"21"-15,0 0 16,0 0-16,0 0 15,-1 21-15,22 0 0,-21 0 16,21 0-16,-21 1 0,21-1 16,0 21-16,0 0 0,0-20 0,0 20 15,0 0-15,0 1 0,0-22 0,0 21 16,0-21-16,0 22 0,0-22 16,0 0-16,0 0 0,21 0 15,0 0-15,-21 1 0,22-22 0,-1 0 16,0 21-16,0-21 0,0 0 15,0 0-15,1 0 0,-1-21 0,0-1 16,0 22-16,0-21 0</inkml:trace>
  <inkml:trace contextRef="#ctx0" brushRef="#br0" timeOffset="110683.21">14033 14753 0,'0'0'16,"0"-42"-1,22 42 1,-1 0-16,0 0 0,0 0 16,0 0-16,0 0 0,22 21 0,-22-21 15,21 21-15,-21 0 0,22-21 0,-22 22 16,21-1-16,-21 0 0,1 0 16,-1 0-16,-21 0 0,0 1 0,0 20 15,0-21-15,0 21 0,-21 1 0,-1-1 16,1 0-16,-21 1 0,21-22 15,-22 21-15,1 1 0,21-22 0,-21 21 16,20-21-16,1 0 0,0 1 0,0-1 16,0-21-16,0 21 15,-1-21-15,1 0 32,0 0-17</inkml:trace>
  <inkml:trace contextRef="#ctx0" brushRef="#br0" timeOffset="111667.24">2307 16489 0,'0'0'15,"0"-21"-15,0 0 0,-21 21 31,-21 0-31,20 21 16,1-21-16,0 21 0,0 0 16,0 21-16,0-20 0,-1 20 0,1 21 15,0-20-15,21 20 0,-21-20 16,21 20-16,0 1 0,0-22 0,0 0 16,0 22-16,0-43 0,21 21 15,0-21-15,0 22 0,22-43 16,-22 21-16,21-21 0,-21 0 0,22 0 15,-1 0-15,0 0 16,1-21-16,-22 21 0,21-21 0,-21-1 16,22 1-16,-22 0 0,-21 0 15,0 0-15,0 0 0,0-1 0,0 1 16,-21 0-16,0 21 0,-22-21 16,22 21-16,-21 0 0,-1 0 15,22 0-15,-21 0 0,0 0 0,20 21 16,1-21-16,0 21 0,0 0 15,0 1-15,21-1 0,0 0 16,0 0-16,0 0 0,0 0 0,0 1 16,0-1-16,0 0 15,21-21-15,0 0 0,0 21 0,0-21 16,22 0-16,-22 0 0,21 0 16</inkml:trace>
  <inkml:trace contextRef="#ctx0" brushRef="#br0" timeOffset="111851.13">2942 16955 0,'21'0'15,"0"0"1,1 0 31,-1 0-47,0 0 0,0 0 15,0 0-15</inkml:trace>
  <inkml:trace contextRef="#ctx0" brushRef="#br0" timeOffset="113209.8">5059 17399 0,'0'-21'16,"0"0"0,0 0-16,0-1 15,21 1-15,-21 0 16,0 0-16,21 0 0,-21 0 16,0-1-16,0 1 15,0 0-15,0 0 0,0 0 0,-21 21 16,0 0-16,0-21 0,-1 21 15,-20 0-15,21 0 0,-21 21 0,-1 0 16,1 0-16,0 0 0,-1 0 16,1 22-16,21-22 0,-22 21 0,22 1 15,0-22-15,21 21 16,0-21-16,0 22 0,0-22 0,0 0 16,0 0-16,21-21 0,22 0 0,-22 0 15,0 0-15,21 0 16,1 0-16,-1-21 0,-21 0 0,21 0 15,1-22-15,-1 22 0,-21 0 16,22 0-16,-22 0 0,0-22 0,0 22 16,0 21-16,-21-21 0,0 0 15,0 42 17,0 0-32,-21 0 15,21 22-15,0-22 0,0 0 16,0 21-16,0 1 0,0-1 0,0 21 15,0-20-15,21 20 16,0-20-16,1 20 0,-22 1 0,21-1 16,0 1-16,0-22 0,0 21 15,0 1-15,1-1 0,-22 1 16,0-22-16,0 22 0,0-22 0,0 0 16,0 1-16,0-1 0,0 0 15,-22-20-15,1 20 0,0-21 0,0-21 16,-21 21-16,20-21 0,-20 0 15,0 0-15,-1-21 0,1 0 0,21 0 16,-21 0-16,-1-22 0,1 1 16,0 0-16,20-1 0,1-20 15,21 20-15,0-20 0,0 21 16,0-1-16,21-20 0,1 20 16,-1-20-16,21 21 0,0-22 0,-20 1 15,41 20-15,-21-20 0,1-1 16,-1 1-16,22-1 0,-22 22 0,0-22 15,1 22-15,-1 0 0,0 21 16,-21-22-16,1 22 0,-1 0 0,-21 0 31,-21 21-31,-1 21 16,1 0-16,0 0 16,21 0-16,0 1 0,-21-1 15,21 0-15,0 0 0,0 0 16,0 0-16,0 1 0,0 20 0,21-21 15,0 0-15,0 0 0,1 1 16,-1-22-16,21 21 0,-21-21 0,22 0 16,-22 0-16,21 0 0,-21 0 15,22 0-15,-1-21 0,-21-1 0,21 1 16,1 0-16,-1 0 0,-21-21 16,22 20-16,-1-20 0,-21 0 0,21-1 15,-20 1-15,-1 0 0,0-22 16,0 22-16,0-22 0,-21 22 15,0-21-15,0 20 0,21 1 16,-21 0-16,0-1 0,0 1 0,0 21 16,0 0-16,0-1 0,-21 44 31,21-1-31,0 21 0,0-21 16,-21 22-16,21-1 0,0 0 0,-21 1 15,21-1-15,0 0 0,0 1 16,0-1-16,0 0 0,0 1 0,0-1 15,0 0-15,0 1 0,0-1 16,0-21-16,0 21 0,0-20 0,0-1 16,0 0-16,21 0 0,0 0 15,-21 0-15,21-21 16,1 0-16,-1 0 0,0 0 16,-21-21-16,21 21 0,-21-21 15,0 0-15,0 0 0,0-22 16,0 22-16,0 0 0</inkml:trace>
  <inkml:trace contextRef="#ctx0" brushRef="#br0" timeOffset="113407.68">5821 17124 0,'0'0'0,"0"21"0,21-21 31,0 0-31,21 0 0,-20 0 15,-1 0-15,21-21 0,0 21 16,-20-21-16,20 0 0,0 21 0,1-22 16,-22 22-16,0-21 0,21 21 15,-21-21-15,1 21 0,-1-21 0,0 0 16</inkml:trace>
  <inkml:trace contextRef="#ctx0" brushRef="#br0" timeOffset="113847.93">6858 16785 0,'0'0'0,"-21"0"0,0 0 15,-1 0-15,1 0 0,0 0 16,21-21-1,21 21 1,0-21-16,22 21 0,-1-21 16,0 21-16,1-21 0,-1-1 0,22 22 15,-22-21-15,0 0 0,22 21 16,-22 0-16,-21-21 0,22 21 0,-22 0 16,0 0-16,0 0 15,-21 21 1,-21-21-1,0 21-15,0-21 0</inkml:trace>
  <inkml:trace contextRef="#ctx0" brushRef="#br0" timeOffset="114099.79">7175 16701 0,'0'21'16,"0"0"-1,-21 0-15,21 0 16,0 22-16,0-22 0,0 21 15,-21-21-15,21 22 0,-21-1 16,21 0-16,0-21 0,0 22 0,0-1 16,0 0-16,-21 1 0,21-22 15,0 21-15,0 1 0,0-22 0,0 0 16,0 0-16,0 0 0,0 0 16,21-21 15,-21-21-31,21 21 0,-21-21 15,21 0-15,0 0 0</inkml:trace>
  <inkml:trace contextRef="#ctx0" brushRef="#br0" timeOffset="114319.66">7429 16997 0,'0'0'0,"-21"0"31,0 21-15,21 0-16,-21 0 0,21 1 0,-21-1 15,21 21-15,0-21 0,0 0 16,0 1-16,-21-1 0,21 0 0,0 0 16,0 0-16,0 0 0,0 1 15,21-22 1,0-22 0,0 1-16,-21 0 0,21 0 15,0-21-15</inkml:trace>
  <inkml:trace contextRef="#ctx0" brushRef="#br0" timeOffset="114632.48">7556 16806 0,'0'-21'15,"-21"21"1,0 0-16,0 0 0,21 21 0,0 1 16,-21-22-16,21 21 15,0 0-15,21-21 31,0 0-31,0-21 16,0 21-16,1-21 16,-22-1-16,0 1 0,0 0 15,-22 21 1,1 0 0,0 0-16,0 0 15,0 0-15,21 21 0,0 0 16,0 1-1,21-22-15,0 0 16,0 0-16,0 0 0,22 0 16,-22-22-16,21 1 0</inkml:trace>
  <inkml:trace contextRef="#ctx0" brushRef="#br0" timeOffset="114908.45">8213 16425 0,'0'0'0,"-22"0"31,1 0-31,0 22 16,0-1-16,0 0 0,21 21 15,0-21-15,-21 22 0,-1-22 16,22 21-16,-21 1 0,21 20 0,-21-21 16,21 1-16,-21 20 15,21-20-15,0-1 0,0 0 0,0 1 16,-21-22-16,21 21 0,0-21 15,0 0-15,0 1 0,0-1 0,21-21 32,0 0-32,0 0 0,0-21 15,-21-1-15,0 1 0,0 0 16,22 0-16</inkml:trace>
  <inkml:trace contextRef="#ctx0" brushRef="#br0" timeOffset="115079.35">7874 16976 0,'0'0'0,"-21"0"0,42 0 47,21 0-31,-21 0-16,22-21 0,-1 21 0,0-22 16,1 1-16,20-21 0,-20 21 15,-1 0-15,0-22 0,22 22 0,-22-21 16,22 21-16</inkml:trace>
  <inkml:trace contextRef="#ctx0" brushRef="#br0" timeOffset="115359.19">8805 16425 0,'0'-21'15,"0"42"-15,0-63 0,-21 42 16,0 0 0,0 0-16,0 0 0,-1 21 15,22 0-15,-21 1 0,0 20 16,21-21-16,0 21 0,0-20 15,0 20-15,0 0 0,-21 1 0,21-1 16,0 21-16,0-20 0,-21-1 16,21 0-16,0-20 0,0 20 0,0 0 15,0-21-15,0 1 0,0 20 16,0-21-16,0 0 0,21-21 47,-21-21-47,21 0 15,0 0-15,-21 0 0,21-1 0,1 1 16,-22 0-16</inkml:trace>
  <inkml:trace contextRef="#ctx0" brushRef="#br0" timeOffset="115727.99">8784 16891 0,'0'21'0,"0"0"0,0 1 15,0-1 1,21-21-16,0 0 15,1 0-15,20 0 0,-21 0 16,21 0-16,-20 0 0,20-21 16,0-1-16,-21 1 0,22 21 0,-1-21 15,-21 0-15,0 0 0,1 0 16,-22-1-16,0 1 0,0 0 0,0 0 16,0 0-16,0 0 0,0-1 15,-22 22-15,1 0 0,0 0 16,0 0-16,-21 0 0,20 22 0,1-1 15,-21 0-15,21 0 0,0 21 16,-1-20-16,1 20 0,0-21 0,21 21 16,-21-20-16,21 20 15,0 0-15,0-21 0,0 1 0,0-1 16,0 21-16,21-42 0,0 21 0,0 0 16,1 1-16,-1-22 0,0 0 15,21 0-15,-21 0 0,1 0 0,20 0 16,-21 0-16,21-22 0,-20 22 15,-1-21-15,21 0 0,0 0 0</inkml:trace>
  <inkml:trace contextRef="#ctx0" brushRef="#br0" timeOffset="116187.88">10414 16531 0,'0'0'0,"0"-21"0,21 0 0,-21 0 15,-21 21 1,0 0 0,0 21-16,-1 0 0,22 0 15,-21 0-15,0 22 0,21-22 0,0 21 16,0 1-16,0 20 0,0-21 0,0 1 15,0-1-15,0 0 0,0-20 16,0 20-16,0 0 0,21-21 0,0 1 16,-21-1-16,22 0 0,-1 0 15,0 0-15,0-21 0,0 0 16,22 0-16,-22 0 0,0 0 16,21 0-16,-21 0 0,22-21 0,-22 0 15,21 0-15</inkml:trace>
  <inkml:trace contextRef="#ctx0" brushRef="#br0" timeOffset="116511.69">10985 16552 0,'0'0'16,"22"-42"0,-1 42-16,0-21 0,0 21 0,0 0 15,0-21-15,22 21 0,-1 0 16,-21 0-16,22 0 0,-1 0 0,0 0 15,1 0-15,-1 21 0,0 0 16,-21 0-16,22 0 0,-22 1 0,0-1 16,-21 21-16,0 0 0,0 1 15,0-1-15,0 0 0,-21 1 0,0-1 16,0 0-16,-1 1 0,-20-1 16,21 0-16,-21 1 0,20-22 0,-20 21 15,21-21-15,0 1 0,0-1 16,-1 0-16,22 0 0,-21-21 15,0 0-15</inkml:trace>
  <inkml:trace contextRef="#ctx0" brushRef="#br0" timeOffset="118791.28">17272 762 0,'0'0'0,"-42"-42"16,20 42-16,1-21 0,0 21 16,0 0-16,0 21 15,21 0-15,0 0 16,-21 0-16,21 0 0,0 1 15,0-1-15,0 0 16,21 0-16,0 0 0,0 0 0,0 1 16,0-22-16,22 0 0,-1 0 15,0 0-15,-20 0 0,20 0 0,0 0 16,1 0-16,-1-22 0,-21 1 16,21 21-16,-20-21 0,-1 0 0,0 0 15,0 0-15,-21-1 0,0 1 16,0 0-16,0 0 0,0 0 0,0 0 15,0-1-15,-21 22 16,0 0 0,0 0-16,-1 22 0,22-1 15,0 21-15,-21-21 0,0 22 16,0-1-16,21 0 0,-21 22 16,0-22-16,-1 0 0,1 22 0,-21-22 15,21 22-15,0-22 0,-1 0 16,1 1-16,21-1 0,0 0 0,-21-20 15,21 20-15,0-21 0,0 0 16,0 0-16,0 1 0,0-44 31,21 22-15,-21-21-16,0 0 0,0 0 0</inkml:trace>
  <inkml:trace contextRef="#ctx0" brushRef="#br0" timeOffset="118987.17">16976 1376 0,'0'0'0,"21"0"31,0 0-31,21 0 0,-21 0 16,22 0-16,-1 0 0,22-21 15,-22 21-15,21 0 0,-20 0 0,-1-21 16,0 21-16,1 0 0,-22 0 15,0 0-15,0-22 0</inkml:trace>
  <inkml:trace contextRef="#ctx0" brushRef="#br0" timeOffset="119182.73">17759 1249 0,'0'21'47,"0"0"-32</inkml:trace>
  <inkml:trace contextRef="#ctx0" brushRef="#br0" timeOffset="120011.65">18754 1249 0,'0'0'0,"21"0"0,0 0 0,0 0 15,0 0-15,0 0 0,1-21 0,20 0 16,-21-1-16,21 1 0,-20 0 16,-1 0-16,21 0 0,-21-22 0,-21 22 15,0 0-15,21-21 16,-21 21-16,0-22 0,0 22 0,-21-21 0,0 21 15,0-22-15,0 22 16,-22 0-16,22 21 0,-21 0 0,0 0 16,-1 0-16,22 0 0,-21 21 15,-1 0-15,1 0 0,0 22 0,21-1 16,-22 0-16,1 1 0,21-1 16,0 22-16,-1-22 0,1 0 0,21-21 15,0 22-15,0-1 0,0-21 16,0 0-16,21 1 0,22-22 0,-22 0 15,21 21-15,-21-21 0,22 0 16,-1 0-16,0-21 0,1 21 0,-22-22 16,21 1-16,1 0 0,-1 0 15,-21 0-15,0-22 0,0 22 16,1 0-16,-1 0 0,0-21 16,-21 20-16,0 1 0,21 0 0,-21 0 15,0 0-15,0 42 31,0 0-15,-21 21-16,21-20 0,0 20 0,-21 0 16,21 22-16,-21-22 0,21 0 15,0 22-15,0-1 0,0 1 0,-22 21 16,22-22-16,-21 22 0,21-22 0,0 22 16,0-22-16,0 1 0,0-1 15,-21 22-15,21-21 0,-21-1 16,21-21-16,0 22 0,0-22 15,-21 1-15,0-1 0,-1-21 0,22 21 16,-21-42-16,0 22 0,0-22 0,0 0 16,0 0-16,-1 0 0,-20-22 15,21 1-15,0 0 0,-22-21 0,22-1 16,0 1-16,0 0 0,0-22 16,21 1-16,0-1 0,0 1 0,0-1 15,0-20-15,0 20 0,42 1 0,-21-22 16,22 21-16,-1 1 0,0 21 15,1-22-15,-1 22 0,21-22 0,-20 22 16,-1 0-16,22-1 16,-22 1-16,0 21 0,22-22 0,-22 22 15</inkml:trace>
  <inkml:trace contextRef="#ctx0" brushRef="#br0" timeOffset="120635.33">19346 1164 0,'0'0'0,"0"21"0,0 1 0,0-1 15,0 0 1,21-21 0,1 0-1,20-21-15,-21 0 0,0 21 16,0-22-16,22 1 0,-22-21 16,0 21-16,0 0 0,0-1 0,-21-20 15,0 21-15,22-21 0,-22 20 16,0-20-16,0 21 0,0 0 0,-22 0 15,22-1-15,-21 1 0,0 21 16,0 0-16,0 0 0,0 0 0,-1 0 16,1 21-16,0 1 0,0-1 15,0 21-15,0 0 0,21 1 0,0-1 16,0 0-16,0 1 0,0-1 16,0 0-16,0 1 0,0-22 15,0 21-15,0-21 0,21 1 0,0-1 16,0 0-16,0 0 0,0-21 15,22 0-15,-1 0 0,-21 0 0,22 0 16,-1 0-16,0-21 0,-21 0 16,22 0-16,-1-1 0,0 1 0,-20-21 15,20 0-15,-21-1 0,21 1 16,-20-22-16,-1 22 0,0-21 0,0-1 16,0 22-16,-21-1 0,0 1 15,21 0-15,-21-1 0,0 22 0,0 0 16,22 0-16,-22 42 31,-22 0-31,22 0 16,-21 1-16,21 20 0,-21 0 0,21 1 15,0 20-15,-21-21 0,21 22 16,-21-22-16,0 22 0,21-22 0,0 0 16,0 1-16,0-1 0,-22 0 15,22-20-15,0 20 0,0-21 0,0 0 16,0 0-16,22-21 15,-1 0-15,0 0 16,0-21-16,-21 0 0,21 0 16,0 0-16,1 0 0,-22-22 15</inkml:trace>
  <inkml:trace contextRef="#ctx0" brushRef="#br0" timeOffset="120831.74">19875 995 0,'22'-21'32,"-1"21"-32,0 0 15,0 0-15,21 0 0,-20-21 16,20 21-16,0-22 0,-21 22 0,22 0 16,-1-21-16,0 21 0,-20 0 15,20 0-15,-21 0 0,0-21 16,0 21-16,1 0 0</inkml:trace>
  <inkml:trace contextRef="#ctx0" brushRef="#br0" timeOffset="121983.31">20722 826 0,'0'-43'0,"0"86"0,0-107 16,21 43-16,-21 0 0,0 0 0,0-1 0,0 1 15,0 42 17,0 22-32,0-22 15,0 21-15,-21 1 0,21 20 0,-21-21 16,0 22-16,0-22 0,-1 22 15,1-1-15,0-20 0,0-1 0,0 21 16,0-20-16,-1-22 0,22 21 16,-21-21-16,21 22 0,-21-43 0,21 21 15,0 0-15,0-42 32,21 0-32,0 0 0,1-22 15,-1 22-15,0-21 0,0 21 0,0-22 16,0 1-16,1 0 0,-1-1 15,0 22-15,0-21 0,0 21 16,0-1-16,1 22 0,-1 22 31,-21-1-31,0 0 0,0 0 0,0 0 16,0 22-16,0-22 0,0 0 16,0 21-16,0-21 0,0 1 0,0-1 15,0 21-15,21-21 0,-21 0 16,21 1-16,0-1 0,0-21 15,1 0-15,-1 0 0,0 0 16,0 0-16,0 0 0,0 0 16,1 0-16,-1-21 0,21-1 15,-21 1-15,22-21 0,-22 21 0,0-22 16,0 1-16,0 0 0,22-1 0,-43-20 16,21 21-16,0-22 0,0 1 15,-21 20-15,21-20 0,-21 20 0,0 1 16,0 0-16,0-1 0,0 22 15,0 0-15,0 0 0,-21 21 16,0 0 0,21 21-16,-21 0 0,0 22 15,21-1-15,-22 0 0,22 1 16,-21 20-16,21-21 0,0 22 16,0-1-16,0 1 0,0-22 15,-21 1-15,21 20 0,0-21 0,0 1 16,0-22-16,0 21 0,0-21 15,21 1-15,-21-1 0,21 0 0,1-21 16,-1 0-16,0 0 0,0 0 16,0 0-16,22 0 0,-22-21 0,21 21 15,-21-21-15,22-1 0,-22 1 16,21-21-16,-21 21 0,0 0 16,1-22-16,-1 22 0,0-21 0,0 21 0,-21-1 15,0 1-15,0 0 16,0 42 15,-21 0-31,21 1 0,-21-1 16,21 0-16,0 0 0,0 0 15,0 0-15,-21 1 0,21-1 0,0 0 16,0 0-16,0 0 16,0 0-16,0 1 15,0-44 16,0 1-31,0 0 16,21 0-16</inkml:trace>
  <inkml:trace contextRef="#ctx0" brushRef="#br0" timeOffset="122147.86">21780 974 0,'0'-21'16,"-21"21"-16,0 0 15,21 21 17,21 0-32,0-21 15,-21 21-15,22-21 0</inkml:trace>
  <inkml:trace contextRef="#ctx0" brushRef="#br0" timeOffset="122633.09">22140 1122 0,'-21'0'15,"0"0"1,0 0-16,21 21 16,0 0-16,0 0 15,-21 1-15,21-1 0,0 0 0,-22 0 16,22 0-16,0 0 0,0 22 15,-21-22-15,21 0 0,-21-21 0,21 21 16,-21 0-16,21 1 0,0-1 16,-21-21-16,0 0 15,21-21 1,0-1 0,0 1-16,0 0 0,21 0 15,0 0-15,0-22 0,-21 22 0,21-21 16,0 0-16,1 20 0,-1-20 15,21 21-15,-21 0 0,0 0 16,22-1-16,-22 22 0,21 0 0,-21 0 16,1 0-16,-1 0 0,0 22 15,0-1-15,0 0 0,0 0 0,-21 21 16,0-20-16,0 20 0,0-21 16,0 0-16,0 22 0,-21-22 0,0 0 15,0 0-15,21 21 0,-21-20 16,0-22-16,21 21 0,-22 0 0,22 0 15,22-21 17,-1-21-32,0 21 0</inkml:trace>
  <inkml:trace contextRef="#ctx0" brushRef="#br0" timeOffset="123187.89">23135 1207 0,'0'0'0,"0"-22"0,0 1 0,0-21 0,0 21 15,-21-22 1,21 1-16,-21 21 0,0 0 0,-1 0 0,1 21 16,0 0-16,-21 0 0,21 0 15,-1 0-15,-20 21 0,21 21 16,-21-21-16,20 0 0,1 22 0,-21-1 15,21 0-15,0 1 0,-1-22 16,22 21-16,0 1 0,-21-22 0,21 21 16,0-21-16,0 0 0,0 1 15,21-1-15,1-21 0,-1 21 0,0-21 16,0 0-16,21 0 0,-20 0 16,-1 0-16,21 0 0,0-21 0,-20 0 15,20-1-15,-21 1 0,21 0 16,-20-21-16,-1 21 0,21-22 0,-21 1 15,0-22-15,1 22 0,-1-21 16,0-1-16,0 1 0,0-1 16,-21 1-16,0 20 0,21 1 0,-21 0 15,0-1-15,0 22 0,0 0 16,0 0-16,-21 21 16,21 21-1,0 0-15,-21 21 0,0 1 0,0-1 16,21 22-16,-21-22 0,21 21 15,0 1-15,-22-22 0,22 22 0,-21-22 16,21 0-16,0 1 0,0-1 16,0 0-16,0-20 0,0 20 0,0-21 15,0 0-15,0 0 16,21-21-16,1 0 16,-1 0-16,0 0 0,0 0 15,0-21-15</inkml:trace>
  <inkml:trace contextRef="#ctx0" brushRef="#br0" timeOffset="123591.57">23622 1122 0,'0'0'15,"0"-21"-15,0 0 0,0-1 0,-21 22 32,0 22-32,-1-1 0,22 0 15,-21 0-15,0 0 0,0 0 16,21 22-16,0-22 0,-21 0 15,0 21-15,21-20 0,0-1 0,-22 0 16,22 0-16,0 0 0,0 0 16,0 1-16,0-1 0,22-21 15,-1 0-15,0 0 16,0 0-16,0 0 0,22 0 0,-22-21 16,0-1-16,0 1 0,0 0 15,0 0-15,1 0 0,-1 0 0,0-1 16,-21-20-16,0 21 0,21-21 0,-21 20 15,0-20-15,0 21 0,0 0 16,0 0-16,0-1 0,-21 22 16,0 0-16,0 0 15,-1 0-15,1 0 0,0 22 0,0-1 16,0 0-16,0 0 16,21 0-16,0 0 0,-22 1 0,22-1 15,0 0-15,0 0 16,0 0-16</inkml:trace>
  <inkml:trace contextRef="#ctx0" brushRef="#br0" timeOffset="124283.16">24193 1058 0,'0'0'0,"-21"0"15,0 0 1,0 0-16,21 22 16,0-1-16,-21 0 0,21 0 0,-21 0 15,21 22-15,0-22 0,0 0 0,-22 21 16,22-21-16,-21 1 0,21-1 16,-21 0-16,21 0 0,0 0 15,0 0-15,0 1 16,21-22-1,0 0-15,1-22 16,-1 22-16,0-21 0,0 0 0,0 0 16,0 0-16,1 0 0,-1-1 0,0 1 15,-21 0-15,21 0 0,0 0 16,-21 42 15,0 0-31,0 0 0,0 0 16,-21 1-16,21-1 0,0 0 15,0 0-15,0 0 16,0 0-16,0 1 0,0-1 16,21-21-16,0 0 15,1 0-15,-1 0 0,0 0 16,0-21-16,0 21 0,0-22 16,1 1-16,-1 0 0,0 21 0,-21-21 15,21-21-15,-21 20 0,21 1 16,-21-21-16,0 21 0,0-22 0,0 22 15,0 0-15,-21 0 0,0 0 16,0 0-16,0-1 0,-1 22 0,1 0 16,0 0-1,21 22-15,0-1 16,0 0-16,21-21 16,0 0-1,1 0-15,-1 0 0,0 0 0,0 0 16,0 0-16,0 0 0,1 0 15,-1 0-15,0 0 16,0 0 31</inkml:trace>
  <inkml:trace contextRef="#ctx0" brushRef="#br0" timeOffset="126955.81">25209 550 0,'0'0'0,"0"-21"16,0 0-1,0 42 17,0 0-32,0 1 0,0-1 0,0 0 0,0 21 15,0 1-15,0 20 16,-21-21-16,0 1 0,0 20 0,0 1 15,21-22-15,-21 22 0,-1-22 16,1 0-16,0 22 0,0-22 0,0-21 16,0 22-16,-1-1 0,22-21 15,0 0-15,-21 0 0,21 1 0,21-44 47,1 1-47,-1 0 0,0 0 0,0-21 16</inkml:trace>
  <inkml:trace contextRef="#ctx0" brushRef="#br0" timeOffset="127227.89">25485 593 0,'0'0'0,"21"-21"0,-21-43 16,21 64-16,-21 42 31,0-20-16,0 20-15,0 0 0,0 1 0,-21-1 16,21 21-16,-21 1 0,21-1 16,-22-20-16,1 20 0,0 1 0,21-22 15,-21 0-15,0 1 16,21-1-16,0-21 0,0 22 0,-21-22 16,21 0-16,0 0 0,0 0 15,0-42 1,-22 21-1,22-21-15,0 0 0</inkml:trace>
  <inkml:trace contextRef="#ctx0" brushRef="#br0" timeOffset="127392.91">25125 1164 0,'0'0'16,"0"-21"-1,0 0 1,21 21-16,0 0 0,0-21 15,0 0-15,1 21 0,20 0 0,-21-22 16,21 22-16,-20 0 0,20-21 16,0 21-16,-21 0 0,22-21 0,-22 21 15,0 0-15</inkml:trace>
  <inkml:trace contextRef="#ctx0" brushRef="#br0" timeOffset="129307.45">25887 1164 0,'42'0'15,"-21"0"-15,0-21 16,1 0-16,-1 0 0,-21 0 16,21 21-16,0-22 0,-21-20 0,21 21 15,-21 0-15,0 0 0,0-22 16,0 22-16,0 0 0,0 0 15,-21 0-15,0-1 0,0 22 0,0 0 16,-1 0-16,1 0 0,0 0 16,0 0-16,0 22 0,0-1 0,-22 21 15,22-21-15,0 22 0,0-1 16,0-21-16,21 21 0,-22 1 16,22-1-16,0-21 0,-21 22 0,21-22 15,0 0-15,0 0 0,0 0 16,21 0-16,1-21 0,-1 0 0,0 0 15,0 0-15,0 0 0,22 0 16,-22 0-16,21 0 0,-21-21 0,22 21 16,-22-21-16,21 0 0,-21-21 15,0 20-15,1 1 0,-1-21 16,0 21-16,0-22 0,-21 1 0,21 21 16,-21-21-16,0 20 0,0 1 0,0 0 15,0 63 16,0-20-15,0-1-16,-21 21 0,21-21 0,0 22 16,0-22-16,0 21 0,0-21 15,0 22-15,0-22 0,0 0 0,0 0 16,21-21-16,-21 21 0,21 0 16,1-21-16,-1 0 0,0 0 0,21 0 15,-21 0-15,1 0 0,20-21 16,-21 0-16,0 0 0,0 21 0,1-21 15,-1-22-15,0 22 0,0 0 16,0-21-16,-21 21 0,0-1 16,0-20-16,0 21 0,0 0 0,0 0 15,0-1-15,0 44 32,0-1-32,-21 0 0,21 0 15,-21 0-15,21 0 0,0 1 0,0 20 16,-21-21-16,21 0 0,0 0 15,-21 1-15,21-1 0,0 0 16,0 0-16,0-42 31,21 0-15,0 0-16,0-1 16,-21 1-16,21 0 0,0-21 15,1 21-15,-1-1 0,0 1 0,0 0 16,0 0-16,0 0 0,1 21 15,-1 0-15,0 0 0,0 21 16,-21 0-16,0 0 16,0 0-16,21 1 0,-21-1 0,21 0 15,-21 21-15,22-21 0,-1 1 16,0-1-16,0 0 0,0 0 16,0-21-16,1 0 15,-1 0-15,0 0 16,0 0-16,0-21 0,0 0 15,1 0-15,-1-1 0,0 1 16,0 0-16,0-21 0,22 21 0,-22-22 16,0 1-16,21 21 0,-21-22 15,1 22-15,20-21 0,-21 42 16,21-21-16,-20 21 0,-1 0 0,0 0 16,0 0-16,-21 21 15,0 0-15,21 0 0,-21 0 0,0 1 16,0 20-16,0-21 0,0 0 15,0 0-15,0 1 0,0-1 0,0 0 16,0 0-16,21-21 16,1 0-1,-22-21 1,21 0 0,-21 0-16,0-1 0,0 1 15,0 0-15,0 0 0,0 0 16,-21 0-16,21-1 0,-22 1 0,1 21 15,21-21-15,-21 21 0,0 0 16,0 0-16,0 0 0,-1 0 16,1 0-16,0 21 15,0 0-15,0 1 0,0-1 0,-1 21 16,1-21-16,0 22 0,0-22 16,21 21-16,0-21 0,-21 22 0,21-22 15,0 0-15,0 0 0,0 0 16,0 0-16,0 1 0,21-22 0,0 0 15,-21 21-15,21-21 0,0 0 16,1 0-16,-1 0 0,0-21 0,0 21 16,0-22-16,0 1 0,1 0 15,20 0-15,-21-21 0,0 20 0,0-20 16,1 0-16,-22-1 0,21 1 16,0-21-16,0 20 0,-21-20 15,0 20-15,21-20 0,-21 21 16,0-1-16,21 1 0,-21 21 0,0-22 15,0 22-15,0 0 16,-21 42 0,21 0-16,-21 1 0,21 20 15,-21-21-15,21 21 0,0 1 0,0 20 16,-21-20-16,21-1 0,0 21 16,-21-20-16,21-1 0,0 0 0,0 1 15,0-1-15,0-21 0,0 0 16,21 22-16,0-43 0,0 21 0,0 0 15,0-21-15,1 0 16,-1 0-16,21 0 0,-21 0 0,0 0 16,22-21-16,-22 0 0,21 0 15,-21-1-15,1 1 0,20 0 0,-21-21 16,0 21-16,0-22 0,1 1 16,-1 0-16,0-22 0,0 22 0,0-22 15,-21 22-15,0-22 0,0 22 16,21 0-16,-21-1 0,22 22 0,-22 0 15,0 0-15,0 0 0,0 42 16,0 0 0,0 0-16,-22 0 15,1 22-15,0-22 0,21 21 0,0 1 16,-21-1-16,21 0 0,-21 1 16,21-1-16,-21 0 0,21 1 0,0-1 15,0 0-15,0 1 0,0-22 16,0 21-16,0-21 0,0 0 0,0 1 15,0-1-15,0 0 0,21-21 16,0 21-16,0-21 0,0 0 16,0 0-16,1 0 0,-1 0 0,0-21 15,0 0-15,0 21 0,0-21 16,1-1-16,-1 1 0,0-21 16,0 21-16,-21-22 0</inkml:trace>
  <inkml:trace contextRef="#ctx0" brushRef="#br0" timeOffset="129719.22">28533 910 0,'0'43'16,"0"-22"-16,21-21 16,0 0-16,0 0 15,0 0-15,0 0 16,1 0-16,-1-21 0,0 21 0,0-22 15,-21 1-15,21 21 0,0-21 16,-21 0-16,0 0 0,0 0 16,0-1-16,0 1 0,0 0 15,-21 21 1,0 0-16,0 0 0,-21 0 16,20 21-16,1 0 0,0 1 15,0-1-15,0 21 0,0-21 16,-1 22-16,1-22 0,21 21 0,0-21 15,-21 22-15,21-22 0,0 0 16,0 0-16,0 0 0,0 0 0,21 1 16,0-1-16,1-21 15,-1 0-15,0 0 0,0 0 16,0 0-16,22 0 0,-22 0 0,21-21 16,-21 21-16,0-22 0,22 1 15,-22 21-15,0-21 0,0 0 0,0 0 16,1 0-16,-22-1 15,0 1-15</inkml:trace>
  <inkml:trace contextRef="#ctx0" brushRef="#br0" timeOffset="130839.52">17187 2328 0,'0'0'0,"-21"0"0,-42 0 16,41 0-1,1-21-15,0 21 0,21-21 16,0 0-16,0 0 0,0 0 15,0-1-15,0 1 16,0 0-16,21 0 0,22 0 16,-22 0-16,21-1 0,0 1 15,1 0-15,-1 21 0,0 0 0,-20 0 16,-1 0-16,0 0 0,-21 21 16,0 0-16,0 1 0,-21 20 15,-22-21-15,22 21 0,-21 1 0,21-1 16,-22 0-16,1 1 0,21-1 15,0 0-15,0 1 0,-1-1 0,22 0 16,0-20-16,0 20 0,0-21 16,0 0-16,22 0 0,-1-21 0,0 0 15,0 0-15,21 0 0,1 0 16,-22 0-16,21 0 0,1-21 16,-1 0-16,0 0 0,-21 0 15,22 0-15,-22-1 0,0 1 0,0 0 16,-21 0-16,0-21 0,0 20 0,0 1 15,-21 0-15,-21 0 0,-1 0 16,22 0-16,-21-1 0,-22 22 0,22 0 16,0 0-16,-1 0 0,22 0 15,-21 0-15,21 0 0,0 0 0,-1 0 16,1 22-16,21-1 16,0 0-16,0 0 15,0 0-15,21 0 0,1-21 16,-1 0-16,0 22 0,0-22 15</inkml:trace>
  <inkml:trace contextRef="#ctx0" brushRef="#br0" timeOffset="131043.4">17907 2413 0,'0'0'16,"21"0"62,0 0-78,0 0 16</inkml:trace>
  <inkml:trace contextRef="#ctx0" brushRef="#br0" timeOffset="131843.6">19600 2561 0,'0'-21'31,"0"0"-31,0 0 0,21 0 16,-21-1-16,22 1 0,-1-21 16,-21 21-16,0 0 0,21-1 15,-21 1-15,0 0 0,0 0 0,0 0 0,0 0 16,0-1-16,-21 22 15,0-21-15,-1 21 0,1 0 0,-21 0 16,21 0-16,-22 0 0,22 0 16,-21 0-16,21 21 0,-22 1 0,22-1 15,0 0-15,-21 0 0,21 21 16,21-20-16,-22 20 0,22 0 0,0 1 16,0-22-16,0 21 0,0-21 15,0 0-15,22 1 0,-1-1 0,0-21 16,21 0-16,-21 0 0,22 0 15,-1 0-15,0 0 0,1-21 16,-1-1-16,0 1 0,1 0 0,-1-21 16,-21 21-16,0-1 0,22-20 15,-22 21-15,-21 0 0,0 0 0,21-1 16,-21 1-16,0 0 16,-21 21-1,0 0-15,0 0 16,21 21-16,-22 0 0,22 1 15,0-1-15,-21 21 0,21 0 0,0 22 16,-21-22-16,21 22 0,0-1 16,0-20-16,0 20 0,0 1 15,0-1-15,0 22 0,0-22 0,0 1 16,0-1-16,0 1 0,0-1 16,0 1-16,0-22 0,0 0 0,0 1 15,0-1-15,0 0 0,0-20 16,-21-1-16,0 0 0,21 0 0,-21 0 15,-1-21-15,1 0 0,0 0 16,-21 0-16,21-21 0,-22 0 16,1 0-16,0 0 0,20-1 0,-20 1 15,21-21-15,-21 21 0,42 0 0,-22-22 16,22 22-16,0-21 16,0 21-16,0-22 0,0 1 0,0 21 15,22-22-15,-1 1 0,0 21 16,21-21-16,-21-1 0,22 1 0,-22-22 15,21 22-15</inkml:trace>
  <inkml:trace contextRef="#ctx0" brushRef="#br0" timeOffset="132451.19">20024 2498 0,'0'-21'31,"0"-1"-31,21 22 0,-21-21 16,21 0-16,0 21 0,0-21 16,0 0-16,1 0 0,-1-1 15,0 1-15,-21 0 0,21 21 0,-21-21 16,21 0-16,-21 0 0,0-1 16,0 1-16,-21 21 0,0-21 15,0 21-15,0 0 0,-1 0 16,1 0-16,0 0 0,0 21 0,0 0 15,0 1-15,-1 20 0,1-21 16,21 21-16,0 1 0,0-22 0,0 21 16,0 1-16,0-1 0,0-21 15,21 21-15,-21-20 0,22-1 0,-1 0 16,21 0-16,-21-21 0,0 0 16,22 0-16,-22 0 0,21 0 15,1 0-15,-1 0 0,0-21 0,1 0 16,-1 0-16,0-1 0,-21-20 15,22 0-15,-1 21 0,-21-22 0,0 1 16,1 0-16,-1-1 0,0 1 16,-21 0-16,0-1 0,0 1 0,0 21 15,0 0-15,0-22 0,0 22 16,-21 21 0,0 0-16,21 21 15,-22 0-15,22 1 0,-21-1 16,21 21-16,0 0 0,0-20 0,0 20 15,0 0-15,0 1 0,0-1 16,0 0-16,0 1 0,0-22 0,0 21 16,0 0-16,0-20 0,0-1 15,21 0-15,1 0 0,-1 0 0,0-21 16,0 0-16,0 0 0,0 0 0,1 0 16,-1 0-16,0-21 0,-21 0 15,21 0-15,0 0 0,-21-1 0,21-20 16</inkml:trace>
  <inkml:trace contextRef="#ctx0" brushRef="#br0" timeOffset="132643.59">20510 2307 0,'0'0'0,"-21"0"0,42 0 31,1 0-31,-1 0 0,0 0 15,0 0-15,21 0 0,-20 0 0,20 0 16,-21 0-16,21 0 0,-20 0 16,-1 0-16,21-21 0,-21 21 0,0 0 15</inkml:trace>
  <inkml:trace contextRef="#ctx0" brushRef="#br0" timeOffset="133532.22">21399 2244 0,'0'-21'0,"0"42"0,0-64 0,22 22 16,-22 0-16,0 0 16,0 42 31,-22 0-47,1 22 0,21-22 15,0 21-15,-21 0 0,0 1 16,0-1-16,21 22 0,0-22 0,-21 0 15,21 1-15,-22-1 0,22-21 0,0 21 16,0-20-16,0-1 0,0 0 16,22-21-1,-1-21 1,0 0-16,0-1 0,0 1 16,0-21-16,1 21 0,20-22 15,-21 1-15,0 0 0,0-1 0,1 1 16,-1 0-16,0 21 0,0-1 0,0 1 15,-21 0-15,0 42 32,0 0-32,0 1 0,0-1 15,0 0-15,0 21 0,0-21 0,0 1 16,0 20-16,0-21 0,0 21 16,0-20-16,0-1 0,21 21 15,1-21-15,-1-21 0,0 21 0,0 1 16,0-22-16,0 0 0,1 0 15,20 0-15,-21 0 0,21 0 0,-20 0 16,20 0-16,-21-22 0,21 1 16,-20 0-16,-1 0 0,0-21 0,0 20 15,0-20-15,0 0 0,-21-1 16,0 1-16,0 0 0,0-1 0,0 1 16,0 21-16,0-21 0,0 20 15,0-20-15,0 21 0,0 0 16,-21 21-16,0 0 15,0 21 1,21 0-16,0 0 0,0 0 0,0 1 16,0-1-16,0 0 0,0 0 15,0 0-15,0 0 0,0 1 0,0-1 16,21 0-16</inkml:trace>
  <inkml:trace contextRef="#ctx0" brushRef="#br0" timeOffset="133799.62">22521 2371 0,'-21'21'16,"0"-21"0,21 21-16,0 0 0,0 0 0,-21 1 15,21-1-15,-21 0 0,-1 0 16,22 0-16,0 0 0,0 1 0,-21-1 15,21 0-15,-21-21 0,21 21 16,0 0-16,0-42 31,0 0-15,0 0-16,21 0 0,-21-1 16,21 1-16</inkml:trace>
  <inkml:trace contextRef="#ctx0" brushRef="#br0" timeOffset="133959.53">22458 2223 0,'0'-22'16,"0"44"-16,0-65 0,0 22 0,-21 0 31,42 21 1,-21 21-17,21-21-15,0 21 0,0-21 16,0 21-16,1-21 0</inkml:trace>
  <inkml:trace contextRef="#ctx0" brushRef="#br0" timeOffset="134450.99">22881 2286 0,'0'0'0,"-21"21"15,21 0 1,-21 1-16,21-1 0,0 0 0,0 0 16,0 0-16,0 0 0,0 1 0,0-1 15,0 0-15,0 0 16,-21 0-16,21 0 0,0 1 0,0-1 16,-22-21 15,22-21-16,0-1-15,0 1 16,0 0-16,0 0 0,0-21 0,0 20 16,0 1-16,0-21 0,22 21 15,-1 0-15,0-1 0,0-20 0,0 42 16,0-21-16,22 0 0,-22 21 16,21 0-16,-21 0 0,22 0 15,-22 0-15,21 0 0,-21 0 16,22 21-16,-22 0 0,0 0 0,0 0 15,-21 22-15,0-22 0,0 0 0,0 21 16,0-20-16,0-1 0,0 0 16,0 21-16,-21-21 0,0 1 0,0-1 15,21 0-15,-21-21 16,21 21-16,0-42 31,21 0-31,-21 0 16</inkml:trace>
  <inkml:trace contextRef="#ctx0" brushRef="#br0" timeOffset="134979.2">23812 2244 0,'0'0'0,"-21"-43"16,0 22-16,0 21 15,0 0-15,0 0 0,-1 0 0,1 0 16,-21 0-16,21 21 0,0 1 16,-22-1-16,22 0 0,0 21 0,-21-21 15,20 22-15,22-22 0,-21 21 16,21-21-16,0 22 0,0-22 16,0 0-16,0 21 0,0-20 15,21-1-15,-21 0 0,22-21 16,-1 0-16,0 0 0,0 0 0,0 0 15,0 0-15,22 0 0,-22-21 16,0 0-16,0-1 0,0 1 0,1 0 16,-1 0-16,0-21 0,0 20 15,0-20-15,0 0 0,-21-1 0,0 1 16,22-21-16,-22 20 0,0 1 16,21 0-16,-21-1 0,0 1 15,0 0-15,0 20 0,0 1 0,0 0 16,0 42-1,0 22 1,0-22-16,0 21 0,0-21 16,-21 22-16,21-1 0,0 0 0,0 1 15,0-1-15,0 0 0,0 1 16,0-22-16,0 21 0,0 0 0,0-20 16,0 20-16,0-21 0,21 0 0,-21 0 15,0 1-15,21-22 0,0 21 16,0-21-16,0 0 15,1 0-15,-1 0 16</inkml:trace>
  <inkml:trace contextRef="#ctx0" brushRef="#br0" timeOffset="135391.4">24384 2265 0,'-21'0'15,"0"0"-15,-1 0 16,22 21-16,-21 0 16,0-21-16,0 21 0,21 1 15,0 20-15,-21-21 0,21 0 0,-21 0 16,21 1-16,0-1 0,-22 0 16,22 0-16,0 0 0,0 0 0,0 1 15,22-22-15,-1 21 16,0-21-16,0 0 0,0 0 0,0 0 15,1 0-15,-1-21 0,0-1 16,0 22-16,0-21 0,0 0 0,1 0 16,-1 0-16,0 0 0,-21-1 0,0-20 15,0 21-15,0 0 0,0-22 16,0 22-16,0 0 0,0 0 16,-21 0-16,21 0 0,-21-1 15,-1 22-15,1 0 0,0 0 0,0 0 16,0 0-16,0 0 0,-1 22 15,1-1-15,0 0 0,0 0 16,21 0-16,0 0 0,0 1 16,0-1-1</inkml:trace>
  <inkml:trace contextRef="#ctx0" brushRef="#br0" timeOffset="136099.35">24807 2244 0,'0'0'0,"0"21"46,-21 0-46,21 0 0,0 0 16,0 1-16,-21-1 0,21 21 16,-21-21-16,21 0 0,0 1 15,0-1-15,0 0 0,0 0 0,0 0 16,0 0-16,0 1 0,21-22 31,0 0-31,0 0 16,0-22-16,1 22 0,-1-21 0,0 0 15,0 0-15,0 0 16,0 0-16,1-1 0,-22 1 16,0 0-16,21 21 0,0-21 15,-21 42 17,0 0-32,0 0 15,0 1-15,0-1 0,0 0 16,0 0-16,0 0 0,0 0 15,0 1-15,21-1 0,0-21 16,0 0-16,1 0 0,-1 0 16,0 0-16,0 0 0,0 0 15,0 0-15,1-21 0,-1-1 0,0 1 16,0 0-16,-21 0 0,0 0 16,0 0-16,0-1 0,0-20 0,0 21 15,0-21-15,0 20 0,0 1 16,0 0-16,-21 0 0,0 0 15,0 21-15,-1 0 0,1 0 16,42 0 31,1 0-47,-1 0 16,0 0-16,0 0 15,0 0-15,0 0 16</inkml:trace>
  <inkml:trace contextRef="#ctx0" brushRef="#br0" timeOffset="136750.94">25929 2180 0,'0'-21'16,"0"42"-16,0-63 0,0 21 0,0 0 0,0-1 16,0 1-16,21 0 0,-21 0 15,0 0-15,21 0 0,-21-1 16,0 44 15,0-1-31,0 21 0,0-21 16,0 22-16,0-1 0,-21-21 0,0 21 15,21 1-15,0-1 16,-21 0-16,21 1 0,-21-1 0,21 0 16,-21-20-16,21 20 0,0-21 15,0 0-15,0 0 0,0 1 0,0-44 47,0 1-47,21 0 16,0 0-16</inkml:trace>
  <inkml:trace contextRef="#ctx0" brushRef="#br0" timeOffset="137006.79">26289 1990 0,'0'21'32,"0"0"-32,-21 0 0,21 0 15,0 22-15,0-1 0,0-21 16,-21 22-16,21-1 0,0 0 0,-22 1 16,22-1-16,0-21 0,-21 21 15,21-20-15,0 20 0,0-21 0,0 0 16,0 0-16,0 1 0,0-1 15,0-42 17</inkml:trace>
  <inkml:trace contextRef="#ctx0" brushRef="#br0" timeOffset="137200.69">25929 2455 0,'0'0'0,"-21"0"0,42-21 16,0 21 0,0 0-16,1 0 0,-1-21 0,0 21 15,0 0-15,21 0 16,-20-21-16,20 21 0,-21 0 0,0 0 16,0 0-16,1 0 0,-1 0 15,0-21-15,0 21 0,0 0 16</inkml:trace>
  <inkml:trace contextRef="#ctx0" brushRef="#br0" timeOffset="138179.7">26839 2371 0,'0'0'0,"0"-21"16,0-1-16,0 1 15,0 0-15,0 0 0,0 0 16,0 0-16,-21 21 0,0-22 16,0 1-16,0 21 0,-1 0 15,-20 0-15,21 0 0,0 0 16,0 0-16,-1 21 0,1 1 0,0-1 16,0 0-16,0 0 0,0 21 15,21-20-15,0 20 0,-22-21 16,22 21-16,0-20 0,0-1 0,0 21 15,0-21-15,22 0 0,-1 1 16,0-22-16,0 0 0,0 0 16,0 0-16,1 0 0,20 0 15,-21-22-15,0 1 0,22 0 0,-22 21 16,0-21-16,21 0 0,-21-22 16,1 22-16,-22 0 0,21 0 0,-21 0 15,21-22-15,-21 22 0,0 0 16,0 0-16,0 0 0,0 0 0,0-1 15,0 44 17,0-1-32,0 0 15,0 0-15,0 21 0,0-20 0,0-1 16,0 0-16,0 21 0,0-21 16,0 1-16,21-1 0,0-21 15,-21 21-15,21 0 0,1-21 0,-1 0 16,0 0-16,21 0 0,-21 0 15,1 0-15,20 0 0,-21 0 0,0-21 16,22 0-16,-22 0 0,0-1 16,0 1-16,0 0 0,0 0 0,1 0 15,-22-22-15,0 22 0,0 0 16,0 0-16,0 0 0,0 0 0,0-1 16,0 44 15,0-1-16,0 0-15,0 0 0,0 0 16,0 22-16,0-22 0,0 0 0,0 0 16,0 0-16,0 0 0,0 1 15,0-1-15,-22 0 0,22 0 0,0 0 16,0-42 31,0 0-47,0 0 0,0-22 15,0 22-15,22 0 16,-22 0-16,21-21 0,0 20 0,0 1 16,0-21-16,0 21 0,22 0 15,-22 21-15,21-22 0,1 22 0,-1 0 16,0 0-16,1 0 0,-1 0 0,0 22 16,-21-1-16,22 0 0,-22 0 15,0 0-15,-21 0 0,0 1 0,0 20 16,0-21-16,0 0 0,0 0 15,0 1-15,-21-1 0,21 0 0,-21 0 16,0 0-16,-1-21 0,22 21 16,-21-21-16,21-21 47,21 0-47,1 0 0</inkml:trace>
  <inkml:trace contextRef="#ctx0" brushRef="#br0" timeOffset="138743.89">28511 2286 0,'0'0'0,"0"-21"0,0-21 16,0 20-16,-21 1 0,0 0 15,0 21-15,21-21 0,-21 21 16,0 0-16,-22 0 0,22 0 0,0 0 15,0 0-15,-22 21 0,22 0 16,0 0-16,-21 1 0,21 20 0,-1-21 16,1 21-16,0-20 0,0 20 15,0-21-15,21 21 0,0-20 0,0 20 16,0-21-16,0 0 0,0 0 16,21 1-16,0-1 0,0-21 0,0 0 15,22 21-15,-22-21 0,0 0 0,21 0 16,-20 0-16,20-21 0,-21 0 15,21-1-15,-20 1 0,-1 0 16,21 0-16,-21-21 0,0-1 16,1 1-16,-1 0 0,0-1 0,0 1 15,0-22-15,-21 22 0,21-21 16,-21 20-16,22 1 0,-22 0 0,0-1 16,0 1-16,0 21 0,0 0 15,0-1-15,0 44 31,-22-1-31,22 21 0,-21-21 0,0 22 16,21-1-16,0 0 0,0 1 16,-21-1-16,21 21 0,0-20 0,-21-1 15,21 0-15,0 1 16,0-1-16,0 0 0,0-20 0,0 20 16,0-21-16,21 0 0,0 0 0,0 1 15,0-22-15,1 0 0,-1 0 16,0 0-16,0 0 0,21 0 0,-20 0 15,-1 0-15,21-22 0,-21 1 16,0 0-16,22 0 0,-22 0 0</inkml:trace>
  <inkml:trace contextRef="#ctx0" brushRef="#br0" timeOffset="139031.73">29231 1863 0,'0'0'0,"21"-43"15,-21 65 17,-21-1-32,21 0 0,0 21 0,-21-21 15,0 22-15,21-1 0,-21 0 16,21 1-16,0-1 0,0 22 0,-22-22 16,22 0-16,-21 1 0,21-22 15,-21 21-15,21 0 0,0-20 0,0 20 16,0-21-16,0 0 0,0 0 0,0 1 15,0-1-15,0 0 0,0 0 16,21-21 15,0-21-31,-21 0 0,22 0 16,-1-1-16</inkml:trace>
  <inkml:trace contextRef="#ctx0" brushRef="#br0" timeOffset="139427.47">29527 2307 0,'0'21'31,"22"-21"0,-1 0-31,0 0 0,0 0 16,0-21-16,0 0 15,1 0-15,-22 0 0,0 0 16,0-1 0,0 1-16,-22 21 31,1 0-31,0 0 0,0 0 0,0 0 16,0 21-16,-1-21 0,22 22 15,-21-1-15,21 0 0,-21 0 16,21 0-16,0 22 0,0-22 0,0 0 15,0 0-15,0 21 0,0-20 16,0-1-16,0 0 0,0 0 0,21 0 16,0 0-16,1 1 15,-1-22-15,0 0 0,0 0 16,0 0-16,0 0 0,1 0 16,-1 0-16,0-22 0</inkml:trace>
  <inkml:trace contextRef="#ctx0" brushRef="#br0" timeOffset="139891.21">30459 2244 0,'0'0'0,"0"-43"16,0 22 0,-21 21-1,-1-21-15,1 21 0,0 0 0,0 0 16,-21 0-16,20 21 0,1 0 15,-21-21-15,21 22 0,-22-1 0,22 0 16,0 0-16,0 21 0,0-20 16,21-1-16,-21 0 0,21 0 15,0 0-15,0 0 16,21-21-16,0 0 0,0 22 16,21-22-16,-20 0 0,-1 0 15,21 0-15,-21 0 0,0 0 0,1 0 16,-1 0-16,0 0 0,0 21 15,0-21-15,-21 21 16,0 0-16,0 0 16,-21-21-16,0 21 15,0-21-15,0 0 0,-1 0 0,-20 22 16,21-22-16,0 0 0,0 0 16,-22 0-16,22 0 0,0 21 15,0-21-15,0 0 0,-1 0 16,1 0-16,0 0 0,0 0 31</inkml:trace>
  <inkml:trace contextRef="#ctx0" brushRef="#br0" timeOffset="141327.32">17293 3683 0,'21'0'15,"0"0"-15,1 0 16,-1 0-16,0-21 16,0 0-16,0 0 0,-21-1 15,0 1-15,0 0 16,0 0-16,0 0 16,-42 0-16,21-1 15,-22 22-15,22-21 0,0 21 16,0 0-16,0 0 0,0 0 15,-22 0-15,22 21 0,0 1 0,-21-1 16,20 0-16,1 0 0,0 0 16,0 0-16,0 1 0,21 20 0,0-21 15,0 0-15,0 0 16,0 1-16,0-1 0,21-21 0,21 0 16,-21 0-16,1 0 0,-1 0 15,0 0-15,21 0 0,1 0 16,-22-21-16,21 21 0,-21-22 0,0 1 15,1 21-15,20-21 0,-42 0 16,21 21-16,0-21 0,-21 0 16,21-1-16,-21 1 0,0 42 62,0 1-62,0-1 0,0 0 16,0 0-16,0 0 0,0 0 15,0 1-15,0-1 0,0 21 0,0-21 16,0 0-16,0 22 0,0-22 16,0 21-16,0-21 0,-21 1 0,21 20 15,-21-21-15,21 0 0,0 22 16,0-22-16,-21-21 0,21 21 16,-21 0-16,0-21 0,-1 21 15,1-21-15,0 0 16,0 0-16,0 0 0,-22 0 0,22 0 15,0 0-15,-21-21 0,21 21 16,-1-21-16,1 21 0,0 0 0,0-21 16,0 21-16,0 0 0,21-21 15,-22 21 1,22-22 0,22 22-1,-1 0-15,0-21 16,21 21-16</inkml:trace>
  <inkml:trace contextRef="#ctx0" brushRef="#br0" timeOffset="141895.51">17865 3895 0,'21'0'78,"-21"-21"-78,0-1 32,0 1-17,-21 21 1,-1 0-1,22 21 1,0 1-16,0-1 0,0 0 16,0 0-1,22-21 1,-1 0 0,0 0-16,0 0 15,-21-21 1,0 0-1</inkml:trace>
  <inkml:trace contextRef="#ctx0" brushRef="#br0" timeOffset="142712.07">20426 3662 0,'0'0'0,"0"-42"16,0 20-16,0 1 16,-21 21-16,-1 0 31,22 21-31,0 1 15,0-1-15,0 0 0,0 0 0,0 21 16,0-20-16,0 20 0,0-21 0,0 21 16,0 1-16,0-1 0,0 0 15,-21-20-15,21 20 0,0 0 0,0-21 16,-21 1-16,21-1 0,0 0 16,0 0-16,0-42 31,0 0-16,0-22-15,0 22 0,0 0 0,21-21 16,0-1-16,-21 22 0,22-21 16,-1 0-16,0-1 0,0 1 0,0 21 15,22-22-15,-22 22 0,21-21 16,0 21-16,1 0 0,-1 21 0,0-22 16,-20 22-16,20 0 0,-21 0 15,21 22-15,-20-22 0,-1 21 0,0 21 16,-21-21-16,0 0 0,0 22 0,0-1 15,0-21-15,0 22 0,0-1 16,0-21-16,-21 21 0,0-20 0,21 20 16,-22-21-16,22 0 15,-21 0-15,21 1 0,-21-22 0,21 21 16,0-42 15,0-1-31,21 1 0,0 0 16,1 0-16,-1 0 0</inkml:trace>
  <inkml:trace contextRef="#ctx0" brushRef="#br0" timeOffset="143271.76">21526 3852 0,'0'0'0,"0"-21"0,22 21 0,-22-21 0,0 0 15,0 0 1,0 0-16,0-1 0,0 1 16,-22 0-16,1 21 0,21-21 0,-21 21 15,0 0-15,0 0 0,0 0 16,-22 0-16,22 0 0,0 0 0,-21 21 16,20 0-16,1 0 0,-21 1 15,21-1-15,0 0 0,-1 0 0,1 21 16,21-20-16,0 20 0,-21-21 15,21 21-15,0-20 0,0 20 16,0-21-16,0 0 0,0 0 0,0 1 16,21-1-16,0-21 0,1 0 15,-1 0-15,21 0 0,-21 0 0,22 0 16,-22 0-16,21-21 0,-21-1 16,0 1-16,22 0 0,-22 0 0,0 0 15,0-22-15,0 22 0,1-21 16,-22 21-16,0 0 0,21-22 0,-21 22 15,0-21-15,0 21 0,0-1 0,0 1 16,0 0 0,0 42-1,0 0-15,0 1 16,0-1-16,0 21 0,0-21 16,0 0-16,0 1 0,0 20 0,0-21 15,0 0-15,0 0 0,0 22 16,0-22-16,21-21 0,0 21 0,0 0 15,-21 0-15,21-21 0,1 0 16,-1 0-16,0 0 0,0 0 16,0 0-16,0-21 0,-21 0 15,22 21-15,-1-21 0</inkml:trace>
  <inkml:trace contextRef="#ctx0" brushRef="#br0" timeOffset="143507.62">21865 3662 0,'0'0'0,"0"-21"0,0 0 15,21 21 17,-21 21-32,21-21 15,1 21-15,-22 0 0,21 0 0,-21 0 16,21 1-16,-21 20 0,0-21 16,21 0-16,-21 0 0,21 1 0,-21 20 15,0-21-15,0 0 0,0 0 0,0 1 16,0-1-16,21 0 15,1-21 17,-22-21-32,21 0 0</inkml:trace>
  <inkml:trace contextRef="#ctx0" brushRef="#br0" timeOffset="143767.47">22415 3556 0,'0'0'15,"-21"0"1,0 0 0,0 21-16,0 0 0,21 1 15,-21-1-15,-1 0 0,1 0 0,0 21 16,0-20-16,0-1 0,0 21 16,-1-21-16,1 22 0,21-22 0,-21 21 15,21-21-15,-21 0 0,21 1 16,0-1-16,0 0 15,21-21 1,0 0-16,0-21 0,1 0 16,-1-1-16,0 22 0,0-21 0,0 0 15</inkml:trace>
  <inkml:trace contextRef="#ctx0" brushRef="#br0" timeOffset="143995.34">22669 3598 0,'0'0'15,"22"0"-15,-22 22 32,0-1-32,0 0 15,0 0-15,0 0 0,-22 0 0,22 1 16,0-1-16,0 0 0,0 0 0,0 0 16,0 0-16,0 1 0,-21-22 15,21 21-15,0 0 16,0-42 15,0 0-31,21 21 0,-21-22 16</inkml:trace>
  <inkml:trace contextRef="#ctx0" brushRef="#br0" timeOffset="144179.57">22775 3471 0,'-21'0'16,"21"-21"-16,-21 21 15,21 21 48,21-21-47,0 22-16</inkml:trace>
  <inkml:trace contextRef="#ctx0" brushRef="#br0" timeOffset="145124.06">23389 3725 0,'21'-21'0,"-21"-21"16,0 21-1,0 0-15,0-1 0,0 1 16,0 0-16,0 0 0,-21 21 0,0 0 16,0-21-16,0 21 0,-1 0 15,1 0-15,0 0 0,0 0 0,-21 21 16,20 0-16,1-21 0,0 21 15,0 0-15,21 1 0,-21-22 16,0 21-16,21 0 0,0 0 16,0 0-16,0 0 0,0 1 15,0-1 79,0 0-94,0 0 16,0 0-16,0 0 15,0 1-15,0-1 16,0 0-16,0 0 16,21-21-16,0 21 15,0-21-15,0 0 0,0 0 0,1 0 16,-1 0-16,0 0 0,21 0 0,-21-21 15,1 0-15,-1 21 0,21-21 16,-21 0-16,0-1 0,1 1 0,-1 0 16,0-21-16,-21 21 0,0-1 15,21 1-15,-21 0 0,0 0 0,0 0 16,0 0-16,0 42 47,0 0-47,0 0 15,0 0-15,0 0 0,0 22 0,0-22 16,-21 21-16,21 1 0,0-1 16,0 0-16,0 1 0,0-1 0,0 0 15,0 22-15,0-22 0,0 22 0,0-22 16,0 21-16,0-20 0,0-1 16,0 22-16,-21-22 0,21 0 0,-21 22 15,21-22-15,-22 0 0,22 1 0,-21-1 16,0 0-16,0 1 15,21-22-15,-21 0 0,0 0 0,-1-21 16,1 0 0,21-21-16,-21 0 0,21 0 15,0-22-15,-21 22 0,0-21 0,21 0 16,0-1-16,0-20 0,0 20 0,0 1 16,0 0-16,0-22 0,21 22 15,0 0-15,0-1 0,-21 22 0,21-21 16,1-1-16,20 22 0,-21-21 0,0 0 15,22 20-15,-22-20 0,21 0 16,-21 21-16,22-22 0,-1 22 0,0-21 16</inkml:trace>
  <inkml:trace contextRef="#ctx0" brushRef="#br0" timeOffset="145623.85">24130 3641 0,'0'0'0,"0"-21"0,0-1 15,0 1-15,0 0 16,-21 0-16,0 0 0,-1 0 16,1 21-16,0 0 0,-21 0 15,21 0-15,-1 0 0,1 21 0,-21 0 16,21 0-16,0 0 0,-1 0 16,1 1-16,0 20 0,21-21 15,-21 21-15,21-20 0,0-1 0,0 21 16,0-21-16,0 0 0,0 1 15,21-22-15,0 21 0,0 0 0,1-21 16,-1 0-16,0 0 0,0 0 16,0 0-16,0 0 0,22 0 0,-22-21 15,0 0-15,-21-1 0,21 1 0,0 0 16,1 0-16,-22-21 0,21 20 16,-21-20-16,0 0 0,0 21 0,0-22 15,0 1-15,0 21 0,0 0 16,0-1-16,0 1 0,0 42 31,0 1-15,0-1-16,0 21 0,0-21 0,0 22 15,0-22-15,0 21 0,0-21 16,0 22-16,0-22 0,21 21 0,-21-21 16,21 0-16,0 1 0,-21-1 15,21 0-15,1 0 0,-1-21 16,0 21-16,0-21 0,0 0 15,0 0-15,-21-21 0,22 21 16,-1-21-16,0 0 0,-21 0 0,21-1 16</inkml:trace>
  <inkml:trace contextRef="#ctx0" brushRef="#br0" timeOffset="145888.71">24723 3175 0,'0'-21'0,"0"42"0,-22-21 31,1 21-31,21 0 0,-21 1 0,0 20 16,21 0-16,0 1 0,-21-1 15,0 0-15,21 22 0,-22-22 0,22 0 16,0 1-16,0-22 0,0 21 0,0 1 16,0-22-16,0 0 0,0 0 15,0 21-15,0-20 16,0-1-16,0 0 0,22-21 15,-1 0 1,0 0-16,0 0 16,0-21-16,0 0 15</inkml:trace>
  <inkml:trace contextRef="#ctx0" brushRef="#br0" timeOffset="146291.44">24892 3725 0,'0'22'0,"21"-22"16,0 0-16,0 0 16,1 0-16,-1 0 0,0 0 15,0 0-15,0 0 0,0 0 16,1-22-16,-1 1 0,0 21 0,0-21 16,0 21-16,-21-21 0,0 0 15,21 0-15,-21-1 0,0 1 0,0 0 16,0 0-16,0 0 0,0 0 15,-21-1-15,0 1 0,0 21 16,-21 0-16,20 0 0,1 0 0,0 21 16,-21 1-16,21 20 15,-22-21-15,22 0 0,0 22 0,0-22 0,0 21 16,-1 0-16,22-20 16,0-1-16,0 21 0,0-21 0,0 0 15,0 1-15,0-1 0,22 0 0,-1 0 16,0 0-16,0-21 15,0 0-15,0 0 0,22 0 0,-22 0 16,0 0-16,0 0 0,22-21 16,-22 0-16,0 21 0,21-21 0,-21 0 15,1 21-15,-1-22 0,0 1 0,0 0 16,0 0-16,0 0 16</inkml:trace>
  <inkml:trace contextRef="#ctx0" brushRef="#br0" timeOffset="146619.87">24744 3302 0,'0'0'0,"-43"0"0,1-21 0,21 21 0,-21 0 15,42-21-15,21 0 31,21 21-31,-21 0 16,22 0-16,-1-22 0,0 22 0,1 0 16,-1 0-16,21 0 0,-20-21 15,-1 21-15,0 0 0,1 0 0,-1 0 16,0 0-16,-20 0 0,20 0 16,-21 0-16,0 0 0,0 0 0,1 0 15,-1 0-15</inkml:trace>
  <inkml:trace contextRef="#ctx0" brushRef="#br0" timeOffset="147363.82">17103 5165 0,'0'0'0,"-22"-21"16,22-1-16,0 44 46,-21-1-46,21 0 0,0 0 16,0 21-16,0-20 0,0 20 16,0-21-16,0 21 0,0 1 0,-21-22 15,21 21-15,0-21 0,0 1 0,0 20 16,0-21-16,0 0 0,0 0 16,-21-21-16,21 22 0,21-44 46,0 1-46,-21 0 16,43 0-16</inkml:trace>
  <inkml:trace contextRef="#ctx0" brushRef="#br0" timeOffset="147782.87">17547 5228 0,'0'0'16,"0"-21"-16,-21 42 31,0-21-31,0 21 0,21 1 16,-22-1-16,22 0 0,-21 21 0,21-21 15,0 22-15,-21-22 0,21 21 16,0-21-16,-21 22 0,21-22 0,0 0 16,0 0-16,0 22 0,21-22 15,0 0-15,0 0 0,1-21 16,20 0-16,-21 0 0,0 0 0,22 0 15,-22 0-15,21-21 0,-21 0 16,22 21-16,-22-21 0,0-22 0,0 22 16,21 0-16,-42 0 0,22 0 15,-22-22-15,0 22 0,0-21 16,0 21-16,0-22 0,0 22 0,-22 0 16,1-21-16,0 20 0,-21 1 15,21 21-15,-1 0 0,1 0 0,-21 0 16,21 0-16,0 0 0,-1 0 15,1 21-15,21 1 0,-21-1 16,21 0-16,0 0 0,0 0 0,0 0 16,0 1-16,0-1 0,0 0 15,21 0-15,0-21 0,22 21 16,-22-21-16</inkml:trace>
  <inkml:trace contextRef="#ctx0" brushRef="#br0" timeOffset="147971.79">18415 5419 0,'0'0'0</inkml:trace>
  <inkml:trace contextRef="#ctx0" brushRef="#br0" timeOffset="148888">20087 5080 0,'-21'0'15,"21"21"1,0 0-16,0 22 15,0-22-15,0 0 0,0 21 0,0-20 16,0 20-16,0 0 0,0-21 0,-21 22 16,21-1-16,-21-21 0,21 22 15,0-22-15,0 21 0,0-21 0,0 0 16,-22 1-16,22-1 16,0-42-1,0-1 1,0 1-16,22 0 0,-22 0 15,21-21-15,-21 20 0,21-20 0,0 0 16,0-1-16,0 22 0,1-21 16,-1 0-16,0-1 0,21 1 0,1 21 15,-22-22-15,21 22 0,0 0 16,1 0-16,-1 21 0,-21 0 0,22 0 16,-22 0-16,21 21 0,-21 0 15,0 0-15,1 1 0,-22 20 0,0 0 16,0-21-16,0 22 0,0-22 0,0 21 15,0-21-15,0 22 0,0-22 16,-22 21-16,22-21 0,-21 1 0,0-1 16,0 0-16,21 0 15,-21-21-15,0 0 16,21-21-16,0 0 16,0 0-16,0-1 15,0 1-15,0-21 0,21 21 0,0-22 16,21 1-16,-21 21 0,22-21 15,-1 20-15,0-20 0,1 21 0,-1 0 16,0 0-16,1-1 0,-1 22 0,0 0 16,1 0-16,-1 0 0,-21 22 15,0-1-15,1 0 0,-1 0 0,0 0 16,-21 22-16,0-22 0,0 21 16,0-21-16,0 0 0,0 22 15,0-22-15,0 0 0,0 0 0,0 0 16,0 1-16,-21-1 15,21 0-15,0-42 32,0 0-32,21-1 15</inkml:trace>
  <inkml:trace contextRef="#ctx0" brushRef="#br0" timeOffset="149830.92">22056 5249 0,'0'0'0,"0"-21"0,0 0 0,0 0 15,0 0-15,0 0 0,-22 21 16,1-22-16,0 1 0,0 21 0,-21 0 16,20 0-16,-20 0 0,0 0 0,21 0 15,-22 0-15,1 21 0,0 1 16,20-1-16,-20 0 0,21 0 0,-21 21 15,20-20-15,22 20 0,0-21 16,-21 0-16,21 22 0,0-22 0,0 0 16,0 0-16,0 0 0,21 0 0,1 1 15,-1-1-15,0-21 16,0 0-16,0 0 0,0 0 0,22 0 16,-22 0-16,21 0 0,-21 0 15,1-21-15,20-1 0,-21 1 0,0 0 16,0 0-16,1 0 0,-1 0 0,-21-22 15,0 22-15,21-21 0,-21 21 16,0-22-16,21 1 0,-21 21 0,0-22 16,0 22-16,0 0 0,0 42 31,0 0-31,0 1 16,-21-1-16,21 21 15,0-21-15,0 22 0,0-22 0,0 21 16,0-21-16,0 0 0,21 22 0,-21-22 15,21 0-15,0 0 0,1-21 16,-1 21-16,0 1 0,0-22 0,21 0 16,-20 0-16,-1 0 0,21 0 15,-21 0-15,22-22 0,-22 1 0,21 21 16,-21-21-16,0 0 0,1 0 0,-1 0 16,0-1-16,0 1 0,-21-21 15,0 21-15,0-22 0,21 22 0,-21-21 16,0 21-16,0 0 0,0-1 0,0 1 15,0 0-15,0 42 16,-21 0 0,21 1-16,0-1 0,0 0 15,0 0-15,0 0 0,-21 22 0,21-22 16,0 0-16,0 21 0,0-21 0,0 1 16,0-1-16,0 0 0,0 0 15,0 0-15,0 0 16,0-42 15,0 0-31,0 0 16,0 0-16,0 0 0,0-1 15,0 1-15,21-21 0,0 21 16,0-22-16,1 22 0,-1 0 0,0-21 16,21 21-16,-21-1 0,22 22 15,-1-21-15,0 21 0,-20 0 0,20 0 16,0 0-16,1 0 0,-22 21 0,0 1 15,21-1-15,-21 0 0,-21 0 16,0 21-16,22-20 0,-22-1 0,0 0 16,0 21-16,0-21 0,0 1 15,-22-1-15,22 0 0,-21-21 0,0 21 16,21 0-16,-21-21 0,21 21 16,0-42 15,0 0-31</inkml:trace>
  <inkml:trace contextRef="#ctx0" brushRef="#br0" timeOffset="150977.51">23961 5207 0,'0'0'15,"0"-42"1,0 21-16,-22-1 0,1 1 0,0 0 16,21 0-16,-21 0 0,0 21 15,0-21-15,-1 21 0,-20-22 0,21 22 16,-21 0-16,-1 0 0,22 22 0,-21-1 16,-1 0-16,22 0 0,-21 0 15,0 0-15,20 22 0,-20-22 0,21 21 16,0-21-16,0 1 0,-1 20 15,22-21-15,-21 0 0,21 0 0,0 1 16,0-1-16,0 0 0,0 0 0,21-21 16,22 0-16,-22 0 0,0 0 15,0 0-15,22 0 0,-1 0 0,-21 0 16,21-21-16,1 0 0,-1 21 16,0-21-16,-20-1 0,20 1 15,-21-21-15,0 21 0,0-22 0,1 22 16,-1-21-16,0 0 0,-21 20 15,0 1-15,0-21 0,0 21 16,0 0-16,0 42 16,-21 0-1,21 0-15,0 21 0,-21-20 16,21-1-16,0 21 0,0-21 16,0 22-16,0-22 0,21 21 15,0-21-15,0 0 0,0 1 0,0-1 0,22 0 16,-22 0-16,21 0 15,-21-21-15,22 0 0,-22 0 0,21 0 16,-21 0-16,22 0 0,-22 0 0,21 0 16,-21-21-16,22 21 0,-22-21 15,0 0-15,21 0 0,-20-1 0,-1-20 16,0 21-16,0 0 0,0-22 0,-21 1 16,0 0-16,0 21 0,0-22 15,0 1-15,0 21 0,0-22 0,0 22 16,-21 21-16,0 0 0,0 0 15,0 0-15,-1 0 0,-20 0 16,21 21-16,0 1 0,0-1 0,-22 21 16,22 0-16,0-20 0,0 20 15,0-21-15,21 21 0,0-20 0,-22 20 16,22-21-16,0 0 0,0 0 0,0 1 16,22-22-16,-1 21 0,0-21 15,0 0-15,21 0 0,-20 0 0,-1 0 16,21 0-16,-21 0 0,0-21 15,1-1-15,-1 22 0,0-21 0,0 0 16,-21 0-16,0 0 0,21 0 0,-21-1 16,0 1-1,0 0-15,0 42 32,-21 0-32,21 1 15,0-1-15,0 0 0,-21 0 0,21 0 16,-21 22-16,21-22 0,-21 21 0,21 0 15,0 1-15,0-1 0,0 0 16,-22 1-16,22 20 0,0-20 0,0 20 16,0-21-16,0 22 0,0-22 0,0 22 15,22-22-15,-22 22 0,0-22 16,0 21-16,21-20 0,-21-1 0,0 0 16,0 1-16,0-1 0,-21-21 0,-1 22 15,22-22-15,-21-21 16,0 0-16,0 0 0,0 0 0,0 0 15,-22 0-15,22-21 0,21-1 0,-21 1 16,0-21-16,21 0 0,-21-1 16,21 1-16,0 0 0,0-1 0,0-20 15,0-1-15,21 1 0,0-1 0,0 22 16,0-22-16,22 1 0,-22-1 16,0 1-16,21 21 0,-21-1 0,22 1 15,-1 0-15,-21 20 0,22-20 0,-22 21 16,21 0-16,-21 0 0,22-22 15,-22 22-15,21 0 0</inkml:trace>
  <inkml:trace contextRef="#ctx0" brushRef="#br0" timeOffset="151340.01">24998 5144 0,'0'0'0,"-21"0"0,21-22 15,0 1 16,21 0-15,0 21-16,0-21 0,0 0 16,0 0-16,1 21 0,-1-22 15,-21 1-15,21 0 0,-21 0 0,21 0 16,-21 0-16,0-1 0,0 1 16,0 0-16,-21 21 15,0 0-15,0 0 0,-1 21 16,-20 0-16,21 1 0,0-1 15,0 0-15,-1 21 0,1-21 0,21 22 16,0-1-16,0-21 0,0 22 16,0-22-16,0 21 0,0-21 0,0 0 15,0 1-15,21-1 0,1 0 0,-1-21 16,0 21-16,0-21 16,0 0-16,0 0 0,1 0 0,20 0 0,-21 0 15,0 0-15,0-21 0,22 21 16,-22-21-16,0 0 0,21-1 15</inkml:trace>
  <inkml:trace contextRef="#ctx0" brushRef="#br0" timeOffset="151643.82">26056 4593 0,'0'0'15,"-21"0"-15,0 0 0,0 0 16,-1 0 0,1 0-16,0 21 15,0 1-15,0 20 0,0-21 16,-1 21-16,1-20 0,0 20 0,21 0 16,0 1-16,-21-1 0,21-21 0,0 21 15,0-20-15,0 20 0,0-21 16,0 0-16,0 22 0,0-22 15,0 0-15,21 0 0,0-21 16,-21 21-16,21-21 0,1 0 0,-1 0 16,0 0-16,0 0 0,0 0 0,0 0 15,22-21-15</inkml:trace>
  <inkml:trace contextRef="#ctx0" brushRef="#br0" timeOffset="151972.65">26437 4636 0,'0'0'0,"0"-22"0,0 1 15,21 21 1,0 0-16,1 0 0,-1 0 0,0 0 16,0 0-16,0 0 0,0 0 15,1 21-15,-1 1 0,0-1 16,-21 21-16,0-21 0,0 22 0,0-1 15,0 0-15,0 1 0,0-1 16,-21 21-16,0-41 0,21 20 0,-22 0 16,1 1-16,0-22 0,0 0 15,21 21-15,-21-21 0,0 1 0,21-1 16,-22-21-16,1 21 0,21 0 0,-21-21 16,0 21-16,0-21 15,0 0-15,-1 0 0,1 0 16,0 0-16,0 0 15,0 0-15</inkml:trace>
  <inkml:trace contextRef="#ctx0" brushRef="#br0" timeOffset="152688.26">16616 6414 0,'42'-64'15,"-21"43"-15,-21 0 0,0 0 16,21-1 0,-21 44-1,0-1 1,0 0-16,0 0 0,0 21 0,-21 1 15,21-22-15,-21 21 0,21 1 0,0-1 16,-21 0-16,21 1 0,-21-1 16,0-21-16,21 21 0,0-20 15,0-1-15,-22 0 0,22 0 0,0 0 16,22-21 0,-1 0-1,0-21-15</inkml:trace>
  <inkml:trace contextRef="#ctx0" brushRef="#br0" timeOffset="152944.12">17039 6329 0,'21'-21'0,"-42"42"16,42-63-16,-21 63 31,0 21-31,0-21 16,0 22-16,0-22 0,0 21 0,0 0 15,0 1-15,0-1 0,0-21 16,0 22-16,-21-1 0,21-21 0,0 21 16,-21-20-16,21-1 0,0 0 0,0 0 15,0 0-15,-21-21 0,21 21 16,21-42 15,0 0-31,0 0 0</inkml:trace>
  <inkml:trace contextRef="#ctx0" brushRef="#br0" timeOffset="153143.01">17441 6710 0,'0'-21'16,"21"21"-16,1 0 46,-1 0-30,-21-21 0,21 21-1</inkml:trace>
  <inkml:trace contextRef="#ctx0" brushRef="#br0" timeOffset="153799.29">18542 6795 0,'0'21'16,"0"-42"15,21 21-31,0-22 0,0 1 0,1 0 16,-1 0-16,21 0 0,-21-22 15,22 22-15,-1-21 0,0 0 0,1-1 16,-1 1-16,0-22 16,1 22-16,-1 0 0,-21 21 0,21-22 15,-20 22-15,-22 0 0,0 0 0,0 0 16,-22 21-16,1 0 16,0 0-16,0 21 0,-21 0 0,-1-21 15,1 21-15,21 21 0,-22-20 16,22-1-16,0 21 0,0-21 0,21 22 15,0-1-15,0-21 0,0 21 0,21-20 16,0 20-16,0-21 0,1 21 16,-1-20-16,21 20 0,-21-21 15,0 0-15,22 0 0,-22 1 0,-21-1 16,0 0-16,21 0 0,-21 0 16,0 0-16,-21-21 0,0 0 15,-22 22-15,22-22 0,-21 0 16,0 0-16,-1 0 0,1 0 0,21 0 15,-22 0-15,22 0 0,-21-22 0,21 22 16,21-21-16,0 0 0,0 0 16,0 0-16,0 0 15,21 21-15,0-22 0,0 22 0,0-21 16,22 21-16,-22-21 16,0 21-16,21-21 0</inkml:trace>
  <inkml:trace contextRef="#ctx0" brushRef="#br0" timeOffset="154386.96">19283 6541 0,'0'21'16,"0"0"-16,0 0 0,0 0 16,0 0-16,-21 1 0,21-1 15,-22 0-15,22 0 0,0 0 0,-21 0 16,21 1-16,-21-1 0,21 0 15,0 0-15,0 0 0,0 0 16,0 1 0,21-22-1,-21-22-15,21 22 16,1-21-16,-1 0 0,0 0 0,-21 0 16,21 0-16,0-1 0,0 1 15,1 0-15,-1-21 0,0 21 0,0-1 16,0 1-16,0 21 15,-21 21 1,22 1-16,-22-1 16,0 0-16,0 0 0,0 0 15,0 0-15,0 1 0,0-1 16,0 0-16,21 0 0,-21 0 0,21 0 16,-21 1-16,21-22 0,0 21 0,0-21 15,1 0-15,-1 0 0,0 0 16,0 0-16,21 0 0,-20 0 0,-1-21 15,0 21-15,21-22 0,-21 1 16,1 0-16,-1 0 0,0 0 0,0-22 16,0 22-16,-21-21 0,21 0 0,-21 20 15,0-20-15,0 0 0,0 21 16,0-22-16,-21 22 0,0 0 0,0 0 16,21 0-16,-21 21 0,0 0 15,-1 0-15,1 0 16,21 21-16,-21 0 0,21 0 0,0 0 15,0 0-15,0 1 0,0-1 16,0 0-16,0 0 0,21 0 16,0-21-16,1 0 0,-1 21 0,0-21 15</inkml:trace>
  <inkml:trace contextRef="#ctx0" brushRef="#br0" timeOffset="154624.07">20320 6519 0,'0'0'15,"-21"0"1,0 0 0,-1 22-16,22-1 15,0 0-15,-21 0 0,21 0 0,-21 0 16,21 22-16,0-22 0,0 0 16,0 0-16,0 0 0,0 1 0,0-1 15,-21 0-15,21 0 0,0 0 16,0-42 15,0 0-31,0 0 16</inkml:trace>
  <inkml:trace contextRef="#ctx0" brushRef="#br0" timeOffset="154859.93">20299 6329 0,'0'0'0,"0"-21"0,0 0 15,0-1 32,0 1-31,0 42 46,21 1-62,0-22 16,-21 21-16</inkml:trace>
  <inkml:trace contextRef="#ctx0" brushRef="#br0" timeOffset="155171.75">20913 6160 0,'0'-22'0,"0"1"0,-22 0 16,1 21 0,21 21-1,0 0-15,-21 1 0,21-1 16,-21 0-16,21 0 0,-21 21 16,21 1-16,-21-1 0,-1 0 0,1 1 15,0 20-15,21-20 0,-21-1 0,21 0 16,-21 1-16,21-22 0,0 21 15,0-21-15,0 0 0,0 1 0,0-1 16,0 0-16,21-21 16,0 0-16,0 0 0,0 0 15,1 0-15,-1-21 16,0 0-16,0-1 16,-21 1-16</inkml:trace>
  <inkml:trace contextRef="#ctx0" brushRef="#br0" timeOffset="155351.65">20616 6477 0,'0'0'0,"21"0"32,1 0-32,-1 0 0,21 0 15,-21 0-15,0 0 0,22 0 16,-22 0-16,21-21 0,-21 21 15,22 0-15,-22-21 0,21 21 0</inkml:trace>
  <inkml:trace contextRef="#ctx0" brushRef="#br0" timeOffset="155639.41">21399 6308 0,'0'0'0,"-21"0"16,0 0-16,0 0 15,0 0-15,0 0 0,-1 0 16,22 21 0,-21 0-16,0 0 0,21 0 0,-21 1 15,21 20-15,0-21 0,-21 21 0,21-20 16,-21 20-16,21-21 0,0 0 16,0 22-16,0-22 0,0 0 0,0 0 15,0 0-15,21-21 0,0 21 16,0 1-16,0-22 0,0 0 0,1 0 15,-1 0-15,0 0 0,21 0 0,-21 0 16,1 0-16,20-22 0,-21 22 16,21-21-16,-20 0 0,-1 0 0,21 0 15</inkml:trace>
  <inkml:trace contextRef="#ctx0" brushRef="#br0" timeOffset="156103.53">21738 6350 0,'0'-42'15,"-21"253"-15,42-380 0,0 84 0,-21 64 0,0-21 0,0 21 16,0 0-16,-21 21 31,21 21-31,-21 0 0,21 0 16,0 21-16,0-20 0,-21 20 15,21-21-15,0 21 0,0 1 0,-21-1 16,21-21-16,0 22 0,0-1 16,0-21-16,0 0 0,0 22 0,0-22 15,0 0-15,0 0 0,0 0 16,0 0-16,-22 1 0,22-1 15,-21-21 1,21-21 0,0-1-1,0 1-15,0 0 0,0 0 16,0-21-16,21 20 0,1 1 0,-1-21 16,0 21-16,0 0 0,0-1 15,22 1-15,-22 0 0,0 21 0,21 0 16,-21 0-16,1 0 0,-1 0 15,0 0-15,0 21 0,0-21 0,-21 21 16,0 1-16,0-1 0,0 0 16,0 0-16,0 0 0,0 0 15,0 1-15,-21-1 0,0 0 0,21 0 16,-21-21-16,0 21 0,21 0 16,-22-21-16,22-21 46,0 0-46</inkml:trace>
  <inkml:trace contextRef="#ctx0" brushRef="#br0" timeOffset="156411.35">22331 6202 0,'0'0'0,"-21"0"0,-43 0 16,43 0-16,21-21 31,21 21-31,0 0 0,0 0 16,1 0-16,20-21 0,-21 21 15,21 0-15,1 0 0,-1 0 0,0-22 16,1 22-16,-1 0 0,-21 0 15,22 0-15,-22 0 0,21 0 16,-21 0-16,0 0 0,-42 0 47,0 0-47,0 22 0</inkml:trace>
  <inkml:trace contextRef="#ctx0" brushRef="#br0" timeOffset="156715.46">22564 6202 0,'-22'0'16,"22"21"0,0 0-16,0 0 15,0 1-15,0-1 16,0 0-16,0 0 0,0 0 0,0 22 15,0-22-15,0 0 0,-21 21 0,21-21 16,-21 22-16,21-22 0,-21 0 16,21 0-16,0 22 0,-21-22 15,21 0-15,-21-21 0,-1 21 0,22 0 0,0 0 32,0-42-17,0 0 1,22 21-16,-22-21 0,21 21 15</inkml:trace>
  <inkml:trace contextRef="#ctx0" brushRef="#br0" timeOffset="157131.37">22902 6414 0,'-21'0'31,"0"21"-31,0 0 16,21 0-16,0 0 0,-21 0 16,21 1-16,-22-1 0,22 0 0,-21 0 15,21 0-15,0 0 0,0 1 0,0-1 16,0 0-16,0 0 16,21 0-16,1-21 15,-1 0-15,0 0 0,0 0 0,0 0 16,0 0-1,22-21-15,-1 0 0,-42 0 0,21 21 16,0-21-16,1-1 0,-1 1 16,-21 0-16,0-21 0,21 21 15,-21-1-15,0-20 0,0 21 0,0 0 16,0 0-16,0-1 0,-21 22 16,0 0-16,-1 0 15,1 0-15,0 22 16,0-22-16,21 21 0,-21-21 15,21 21-15,0 0 0,0 0 16,21-21 0,0 0-16</inkml:trace>
  <inkml:trace contextRef="#ctx0" brushRef="#br0" timeOffset="157437.21">23558 6160 0,'0'-22'0,"-21"22"31,0 0-31,0 22 16,21-1-16,0 0 0,-21 0 15,21 0-15,-21 22 0,21-22 0,-22 0 16,22 21-16,0-21 0,0 22 15,-21-22-15,21 21 0,0-21 0,0 1 16,0-1-16,0 0 0,0 0 0,0 0 16,0 0-16,0 1 0,0-1 15,21-21-15,1 0 0,-22 21 0,21-21 16,0 0-16,0 0 0,0 0 16,0 0-16,1 0 0,-1-21 15</inkml:trace>
  <inkml:trace contextRef="#ctx0" brushRef="#br0" timeOffset="157815.73">23918 6181 0,'0'-21'15,"21"42"16,-21 0-31,22 0 16,-22 0-16,0 0 0,0 1 16,0 20-16,21-21 0,-21 0 0,0 22 15,0-22-15,0 0 0,0 21 16,0-21-16,0 1 0,-21-1 0,21 21 16,0-21-16,-22 0 0,1 1 15,0-1-15,0 0 0,0 0 0,0 0 16,-1 0-16,1 1 0,0-22 15,0 21-15,0 0 0,0 0 16,-1-21-16,22 21 0</inkml:trace>
  <inkml:trace contextRef="#ctx0" brushRef="#br1" timeOffset="171683.54">16573 8192 0,'0'0'0,"-21"0"0,0 0 16,0 0-16,0 0 0,0 0 0,-1 0 15,1 0-15,0-22 16,0 22-16,-21 0 0,20 0 15,1 0-15,0 0 0,42 0 32,22 0-17,-1 0-15,0 22 0,22-22 16,-1 0-16,1 0 0,-1 0 0,22 0 16,-22 0-16,1 0 0,-1 0 15,1 0-15,-1 0 0,1 0 0,-1 0 16,-20-22-16,-1 22 0,0 0 15,-20 0-15,20 0 0,-21 0 16,0 0-16,-42 0 31,0 0-31,0 0 16,0 0-16,-22 0 0,22 0 16,-21 0-16,21 0 0,-22 0 0,22 22 15</inkml:trace>
  <inkml:trace contextRef="#ctx0" brushRef="#br1" timeOffset="172079.96">16976 8234 0,'-22'0'15,"1"0"1,21 21 0,-21 0-1,0 0-15,21 1 16,0-1-16,0 0 0,0 0 15,0 0-15,0 22 0,0-22 0,0 21 16,0-21-16,0 22 0,0-1 16,0 0-16,0 1 0,0-1 0,0 0 15,0 22-15,0-22 0,0 0 0,-21 1 16,21-1-16,-21 0 0,-1-20 16,1 20-16,0-21 0,0 21 0,0-20 15,0-1-15,-1 0 0,-20-21 16,0 21-16,-1-21 0,22 0 15,-21 0-15,0 0 0,-1 0 0,1 0 0,0 0 16,20-21-16,1 0 16,-21 0-16,21-1 0,21 1 15,0 0-15,0 0 0,0 0 16,0 0-16,21 21 16,-21-22-16,21 22 0,0-21 15,0 21-15,1 0 0,20-21 0,-21 21 16</inkml:trace>
  <inkml:trace contextRef="#ctx0" brushRef="#br1" timeOffset="172570.68">17484 8848 0,'0'0'0,"21"-21"15,-21-43 1,0 43-16,0 0 0,0 0 0,0-1 0,0 1 15,0 0-15,-21 0 0,-1 21 16,1-21-16,0 21 0,0 0 0,0 0 16,0 0-16,-1 0 0,-20 21 15,21 0-15,-21 0 0,20 22 0,-20-22 16,21 21-16,-21 0 0,20 1 0,1-1 16,0 0-16,0 1 0,21-1 15,0 0-15,0-20 0,0 20 16,0-21-16,0 0 0,0 0 0,21-21 15,0 0-15,0 22 0,1-22 16,-1 0-16,21 0 0,-21-22 0,0 22 16,22-21-16,-22 0 0,0 0 15,21-21-15,-20 20 0,-1-20 0,0 21 16,0-21-16,0-1 0,0 1 0,-21 0 16,0-1-16,0 22 0,0 0 15,0 0-15,0 42 31,0 0-31,0 0 0,0 22 0,0-22 16,22 0-16,-22 21 0,0-21 16,0 1-16,0 20 0,21-21 15,-21 0-15,0 0 0,0 1 0,0-1 16,21-21-16,-21 21 0,21-21 0,0 0 16,0 0-1,1 0-15</inkml:trace>
  <inkml:trace contextRef="#ctx0" brushRef="#br1" timeOffset="172807.54">17738 8678 0,'0'0'0,"0"-21"16,21 21 0,-21 21-16,21 1 15,-21-1-15,21 0 0,-21 21 16,0-21-16,0 1 0,21 20 15,-21-21-15,0 21 0,0-20 0,0-1 16,0 21-16,0-21 0,0 0 16,0 1-16,0-1 0,0 0 0,0 0 15,21-21 1,-21-21 0,22 0-16,-1 0 0</inkml:trace>
  <inkml:trace contextRef="#ctx0" brushRef="#br1" timeOffset="173020.43">18097 8678 0,'0'0'0,"22"-21"0,-22 0 16,0 0-16,0 0 15,-22 42 1,1-21 0,0 21-16,0 0 0,0 0 15,21 22-15,-21-22 0,-1 21 0,1-21 16,21 22-16,-21-22 0,21 0 15,-21 21-15,21-20 0,0-1 0,0 0 16,0 0-16,21-21 31,0 0-31,0 0 0</inkml:trace>
  <inkml:trace contextRef="#ctx0" brushRef="#br1" timeOffset="173463.45">18521 8742 0,'0'0'0,"0"-21"0,0-43 16,0 43-16,-21 21 15,-1 0 1,1 0-16,0 0 0,0 0 16,0 21-16,0 0 0,-22 22 0,43-22 15,-21 0-15,0 21 0,0-20 16,0 20-16,21-21 0,-22 21 0,22-20 15,0 20-15,0-21 0,0 0 0,0 0 16,22 1-16,-1-22 16,0 0-16,0 0 0,0 0 0,0 0 15,1 0-15,-1-22 0,0 22 16,0-21-16,0 0 0,0 0 0,1-21 16,-1 20-16,-21-20 0,0 21 15,21-21-15,-21-1 0,0 22 16,0 0-16,0 0 0,0 0 0,0-1 15,0 44 1,0-1-16,0 0 16,0 21-16,0-21 0,0 22 0,0-22 15,0 21-15,0-21 0,0 1 0,0 20 16,21-21-16,-21 0 0,21-21 16,0 21-16,1-21 0,-1 0 0,0 0 15,0 0-15,0 0 16,0 0-16,1 0 0,-1-21 15</inkml:trace>
  <inkml:trace contextRef="#ctx0" brushRef="#br1" timeOffset="174163.65">19579 8488 0,'21'-21'0,"0"21"16,1-21-16,-1 21 0,0-22 0,21 1 15,-21 0-15,22 0 16,-22 0-16,21 0 0,-21-22 0,22 22 16,-22 0-16,0-21 0,0 20 15,0-20-15,-21 21 0,0 0 16,0 0-16,0-1 0,-21 1 0,-21 21 15,21 0-15,-22 0 0,-20 21 16,21 1-16,-22-1 0,22 0 0,-22 0 16,1 21-16,20-20 0,1 20 15,21-21-15,0 21 0,0-20 0,21 20 16,0-21-16,0 21 0,21-20 16,0-1-16,0 0 0,0 21 0,22-21 15,-22 1-15,21-1 0,0 0 16,1 21-16,-1-21 0,-21 1 0,22 20 15,-22-21-15,0 21 0,0-20 0,-21 20 16,0-21-16,0 21 0,0-20 16,-21 20-16,-21-21 0,-1 0 15,1 0-15,-22 1 0,1-1 0,-1 0 16,1-21-16,21 0 0,-22 0 0,22 0 16,-22 0-16,22 0 0,21 0 15,-22-21-15,22-22 0,0 22 0,21-21 16,0 0-16,0-1 0,0 1 15,0 0-15,0-1 0,0 1 0,21 21 16,0-22-16,1 22 0,-1 0 16,0 21-16,21 0 0,-21-21 0,1 21 15,20 0-15,-21 0 0,0 0 16,0 0-16,1 21 0,-1 0 0</inkml:trace>
  <inkml:trace contextRef="#ctx0" brushRef="#br1" timeOffset="174471.47">20214 8636 0,'0'0'0,"0"-21"16,0-21-16,0 20 15,-21 22-15,0 0 16,0 0-16,-1 0 0,1 0 15,-21 0-15,21 22 0,0-1 0,-1 0 16,1 0-16,21 0 0,-21 22 16,0-1-16,21 0 0,-21 1 0,21-22 15,0 21-15,0 0 0,0 1 16,0-22-16,0 0 0,0 21 0,21-20 16,0-22-16,0 21 0,0 0 0,1-21 15,-1 0-15,21 0 0,-21 0 16,22 0-16,-22 0 0,0-21 0,21 0 15,-21-1-15</inkml:trace>
  <inkml:trace contextRef="#ctx0" brushRef="#br1" timeOffset="174843.5">20468 8657 0,'0'0'0,"0"-21"15,0 0 1,21 0-16,0 21 15,1 0-15,-1 0 0,0 0 16,0 0-16,21 0 0,-20 21 16,-1-21-16,21 21 0,-21 0 0,0 0 15,1 1-15,-1-1 0,-21 21 16,0-21-16,0 22 0,0-22 0,0 0 16,0 0-16,0 21 0,0-20 0,-21-22 15,-1 21-15,22 0 0,-21-21 16,0 0-16,0 0 15,21-21 1,0 0-16,0-1 0,0-20 16,0 21-16,0-21 0,21 20 0,0-20 15,0 0-15,1 21 0,-1-22 16,0 22-16,0 0 0,0 0 0,0 0 16,1-1-16,-1 22 0,0 0 15,0 0-15,0 0 16,0 0-16,1 0 15</inkml:trace>
  <inkml:trace contextRef="#ctx0" brushRef="#br1" timeOffset="175107.35">21336 8657 0,'0'0'0,"0"-21"0,-21 21 16,21-21-16,-21 21 0,-1 0 15,22 21 1,-21 0-16,21 0 16,0 1-16,0-1 0,0 0 0,0 21 15,-21-21-15,21 1 0,0-1 0,0 0 16,0 0-16,-21 0 0,21 0 16,0 1-16,0-1 0,0 0 15,21-42 16,0 0-31,-21-1 0,21 1 0,1 0 16</inkml:trace>
  <inkml:trace contextRef="#ctx0" brushRef="#br1" timeOffset="175395.18">21378 8340 0,'0'0'0,"-42"0"15,21 0-15,0 0 16,21 21-1,0 0-15,0 0 16,21-21-16,0 0 16,0 0-16,0 0 15,0 0-15,-21-21 16,0 0-16,0 0 0,0 0 16,0-1-16,0 1 15,-21 21-15,0-21 0,0 21 16,0 0-16,0 0 0,-1 21 15,22 0-15,-21 1 0,21-1 16,0 0-16,0 21 0,0-21 0,0 1 16,0-1-16,0 21 0,0-21 0,21 0 15,1 1-15</inkml:trace>
  <inkml:trace contextRef="#ctx0" brushRef="#br1" timeOffset="175726.99">21738 8551 0,'-21'0'0,"0"0"16,21 22-16,0-1 16,0 0-16,0 0 0,0 0 15,0 0-15,0 22 0,0-1 0,0-21 16,0 22-16,0-1 0,0 21 0,0-20 15,0-1-15,0 0 0,0 22 16,0-22-16,0 22 0,0-1 0,0 1 16,0-22-16,0 22 0,0-1 15,0 22-15,0-22 0,0 1 16,0-22-16,0 22 0,0-1 0,0-21 16,0 1-16,0-22 0,-21 21 0,21-21 15,-22-21-15,22 22 0,0-44 16,0 1-1,0-21-15,0 21 0</inkml:trace>
  <inkml:trace contextRef="#ctx0" brushRef="#br1" timeOffset="176055.05">21780 8784 0,'0'0'0,"-21"-42"0,0 0 0,21 20 15,-21-20-15,21 21 0,0 0 0,0-22 16,0 22-16,21 0 16,0 0-16,0 21 0,22 0 0,-22 0 15,21 0-15,-21 0 0,22 0 0,-22 21 16,21-21-16,-21 21 0,1 0 16,-1 1-16,0-1 0,-21 21 0,0-21 15,0 0-15,0 1 0,0 20 16,0-21-16,-21 0 0,0 0 0,-1 1 15,1-1-15,-21-21 0,21 21 16,-22 0-16,22-21 0,-21 21 16,21-21-16,0 0 0,-1 0 0,1 0 15,0 0-15,42-21 32,0 0-32,1 0 0</inkml:trace>
  <inkml:trace contextRef="#ctx0" brushRef="#br1" timeOffset="176332.89">22479 8001 0,'0'0'0,"-21"0"16,21 21-1,-21 0-15,21 1 0,-22 20 0,22 0 16,-21 1-16,0-1 0,21 21 15,-21-20-15,21-1 0,-21 22 0,0-22 16,21 0-16,-22 1 0,22-1 0,0 0 16,0 1-16,0-1 0,0-21 15,0 0-15,0 0 0,0 1 0,0-1 16,0 0-16,22-21 16,-1 0-1,0 0-15,-21-21 0,21 0 0,0-1 16,0 1-16,-21-21 0</inkml:trace>
  <inkml:trace contextRef="#ctx0" brushRef="#br1" timeOffset="176532.78">22204 8403 0,'0'0'16,"-21"0"-16,42 0 31,0 0-31,21 0 15,-21-21-15,1 21 0,20 0 16,-21 0-16,21 0 0,-20-21 0,-1 21 16,21 0-16,-21 0 0,0 0 15,1 0-15,-1 0 0,0 0 0,-21-21 16</inkml:trace>
  <inkml:trace contextRef="#ctx0" brushRef="#br1" timeOffset="177235.56">22966 8255 0,'0'21'0,"0"0"16,21-21-16,0 0 15,0 0-15,0 0 0,1 0 16,-1 0-16,21 0 0,-21 0 0,22-21 15,-1 0-15,-21 0 0,21 0 16,1 21-16,-1-21 0,-21-1 0,0 1 16,1 0-16,-1 0 0,-21-21 15,0 20-15,0 1 0,0 0 0,-21 0 16,-22 0-16,22 21 0,0-21 16,-21 21-16,-1 0 0,1 0 0,21 0 15,-22 21-15,1 0 0,21 0 0,-21 21 16,20 1-16,1-22 0,0 21 15,0 1-15,21-1 0,0 0 0,0-21 16,0 22-16,0-22 0,21 0 16,0 0-16,0 0 0,1 1 15,-1-1-15,0-21 0,0 0 0,0 21 16,0-21-16,1 0 16,-44 0-1,-20 0 1,21 0-16,-21 0 0,20 0 15,-20 0-15,0 0 0,-1 0 0,22 21 16,-21 0-16,21-21 0,-22 21 16,22 1-16,0-1 0,21 0 15,0 0-15,0 0 0,0 0 0,0 1 16,0-1-16,0 0 0,21 0 16,0-21-16,1 21 0,-1-21 0,21 0 15,-21 0-15,0 21 0,22-21 0,-22 0 16,0 0-16,21 0 0,-20-21 15,-1 21-15,21-21 0,-21 0 0,22 0 16</inkml:trace>
  <inkml:trace contextRef="#ctx0" brushRef="#br1" timeOffset="177483.45">23453 8424 0,'0'-21'15,"21"21"-15,0 0 16,-21 21-16,21-21 15,-21 22-15,21-1 0,-21 0 16,0 0-16,21 0 0,1 0 0,-22 1 16,21-1-16,-21 0 0,0 0 0,0 0 15,21 0-15,-21 1 0,21-1 16,-21 0-16,0 0 0,0 0 0,0 0 16,21-21 15,0 0-31,-21-21 15,0 0-15,22 0 0,-1 0 16</inkml:trace>
  <inkml:trace contextRef="#ctx0" brushRef="#br1" timeOffset="177695.33">23876 8424 0,'0'0'0,"-21"0"31,0 0-15,-1 22-16,-20-1 0,21 0 0,0-21 15,-22 21-15,1 21 0,21-20 0,-21-1 16,20 0-16,-20 0 0,21 21 16,0-20-16,0-1 0,-1 0 15,1 0-15,21 0 0,-21-21 0,21 21 16,21-21 0,0 0-1,1-21-15,20 0 0,-21 0 0</inkml:trace>
  <inkml:trace contextRef="#ctx0" brushRef="#br1" timeOffset="178079.87">24003 8573 0,'0'0'0,"-21"0"0,21 21 15,21-21 16,0 0-31,0 0 0,0 0 16,1 0-16,-1 0 0,21 0 0,-21-21 16,22 21-16,-22-22 0,0 1 0,0 21 15,0-21-15,0 0 0,1 0 16,-22 0-16,0-1 0,0 1 16,-22 21-1,1 0-15,0 0 0,0 0 0,0 0 16,0 0-16,-1 0 0,1 21 0,0 1 15,0-1-15,0 0 16,0 21-16,21-21 0,0 1 0,-22-1 16,22 0-16,0 21 0,0-21 0,0 1 15,0-1-15,0 0 0,0 0 16,0 0-16,22-21 0,-1 0 16,-21 21-16,21-21 0,0 0 0,0 0 15,0 0-15,22 0 0,-22 0 16,21-21-16</inkml:trace>
  <inkml:trace contextRef="#ctx0" brushRef="#br1" timeOffset="178571.59">24723 8424 0,'-22'0'15,"1"0"1,0 22-16,21-1 0,0 0 15,-21-21-15,21 21 0,-21 0 0,21 22 16,-21-22-16,21 0 0,0 0 16,0 0-16,0 0 0,0 1 0,0-1 15,0 0-15,0 0 0,21-21 16,0 21-16,0-21 16,0 0-16,0 0 0,1 0 0,-1 0 15,0-21-15,0 21 0,21-21 16,-20 0-16,-1 21 0,0-21 15,-21-1-15,21 1 0,0 0 0,0-21 16,-21 21-16,0-1 0,22 1 16,-22-21-16,0 21 0,21 0 15,-21 42 17,-21-21-32,21 21 0,-22 0 0,22 0 15,-21 0-15,21 1 0,0-1 0,0 0 16,0 0-16,0 0 0,0 0 15,0 1-15,0-1 0,0 0 16,0 0-16,0 0 16,21 0-16,1-21 15,-1 0-15,0 0 0,0 0 16,0 0-16,0 0 0,1-21 16,-1 0-16,0 0 15,0 21-15,-21-21 0,21 0 0</inkml:trace>
  <inkml:trace contextRef="#ctx0" brushRef="#br1" timeOffset="178933.84">25590 7853 0,'0'0'0,"0"-21"0,0-22 16,-21 43 0,0 0-1,0 22-15,21-1 0,0 21 16,-21 0-16,0 1 0,21-1 16,-22 0-16,1 22 0,21-22 0,0 22 15,-21-22-15,0 22 0,0-22 0,21 21 16,0-20-16,-21-1 15,21 0-15,-22-20 0,22 20 0,-21-21 16,21 0-16,0 22 0,0-22 0,0 0 16,0 0-16,21-21 31,1 0-31,-1-21 16,0 0-16,0 21 0</inkml:trace>
  <inkml:trace contextRef="#ctx0" brushRef="#br1" timeOffset="179336.6">25633 8424 0,'0'0'0,"-21"0"31,-1 0-31,22 22 0,-21-1 0,21 0 16,-21-21-16,21 21 0,-21 0 0,21 0 15,0 1-15,-21-1 0,21 0 16,-21 0-16,21 0 0,0 0 0,0 1 15,0-1-15,0 0 0,0 0 0,0 0 16,21-21-16,0 21 16,0-21-16,0 0 0,0 0 15,1 0-15,-1 0 0,21 0 0,-21 0 16,0 0-16,1 0 0,-1-21 16,0 0-16,0 0 0,0 0 15,0 0-15,-21-1 0,0-20 0,22 21 16,-22 0-16,0-22 0,0 22 15,0 0-15,0 0 0,0 0 0,0 0 16,-22-1-16,1 22 0,0 0 0,0 0 16,0 0-16,0 0 0,-1 0 15,1 0-15,0 0 0,0 22 0,0-1 16,0 0-16,21 0 0,0 0 16,0 0-16,0 1 15,0-1 1,21-21-16,0 0 0</inkml:trace>
  <inkml:trace contextRef="#ctx0" brushRef="#br1" timeOffset="179804.34">26183 8551 0,'0'0'0,"0"-21"0,-21 21 0,0-21 15,21 0 1,21 21 0,0 0-1,0 0-15,0 0 16,1 0-16,-1 0 0,0 0 0,0 21 16,0 0-16,0-21 0,1 21 15,-22 1-15,0-1 0,21 0 0,-21 21 16,0-21-16,0 1 0,0-1 0,0 0 15,0 21-15,0-21 0,0 1 16,0-1-16,-21-21 0,21 21 16,0 0-16,-22-21 15,1 0-15,21-21 32,0 0-32,0 0 0,0-1 15,0 1-15,0-21 0,0 21 16,21-22-16,1 22 0,-1-21 0,-21 21 15,21-22-15,0 22 0,0 0 16,0 0-16,-21 0 0,0 0 0,22-1 16,-1 22-16</inkml:trace>
  <inkml:trace contextRef="#ctx0" brushRef="#br1" timeOffset="180107.3">25633 8107 0,'0'0'0,"-21"0"0,42 0 32,0 0-32,0 0 0,0 0 15,0 0-15,22 0 0,-22 0 16,21-21-16,1 21 0,-22 0 0,21-21 16,-21 21-16,22-22 0,-22 22 15,0 0-15,0 0 0,0-21 0,0 21 16,1-21-1,-1 21-15,0-21 0,0 21 16</inkml:trace>
  <inkml:trace contextRef="#ctx0" brushRef="#br1" timeOffset="180475.05">26924 7514 0,'0'-21'0,"0"42"0,0-63 15,0 21-15,0 0 16,0 42 15,0 0-15,0 21-16,0-21 0,0 22 15,0-22-15,-21 21 0,0-21 0,-1 22 16,22-22-16,0 21 0,-21-21 16,21 1-16,-21-1 0,0 21 0,21-21 15,0 0-15,0 1 0,-21-1 16,21 0-16,0-42 47,21 21-32,-21-21-15</inkml:trace>
  <inkml:trace contextRef="#ctx0" brushRef="#br1" timeOffset="180719.69">26670 7895 0,'0'0'15,"0"21"-15,-42 1 16,42-1-16,0 0 15,0 0-15,21-21 16,0 0-16,0 0 0,0 0 16,0 0-16,1 0 0,-1 0 0,0 0 15,0 0-15,0 0 0,0-21 16,1 21-16,-1 0 0,0-21 0,0 21 16,0-21-16,-21-1 15,21 1-15,1 0 16,-22 0-16,21 0 15</inkml:trace>
  <inkml:trace contextRef="#ctx0" brushRef="#br1" timeOffset="180979.85">26797 7514 0,'0'0'0,"-21"0"15,42 0 17,0 0-32,0 0 15,0 0-15,22 0 0,-22 0 0,0 0 16,21 0-16,-20-21 0,20 21 16,-21 0-16,0 0 0,0 0 0,1-21 15,-1 21-15,0 0 0,-21-21 16,0 0-1,21-1 1</inkml:trace>
  <inkml:trace contextRef="#ctx0" brushRef="#br1" timeOffset="181535.8">27305 7133 0,'0'0'0,"-21"-21"16,0 21-16,-1-21 16,1 21-16,0 0 0,0 0 15,-21 0-15,20 0 0,-20 0 0,21 21 16,-21-21-16,-1 21 0,1 22 16,21-22-16,-22 21 0,1-21 15,21 22-15,-21-1 0,20 21 0,-20-20 16,21-1-16,0 0 0,0 1 15,-1-1-15,1 0 0,0 1 0,21-1 16,0 0-16,0 1 0,0-1 0,0-21 16,0 22-16,0-1 0,21-21 15,22 0-15,-22 22 0,0-22 0,21 0 16,-21 0-16,22 0 0,-22-21 16,21 0-16,1 21 0,-1-21 15,0 0-15,22 0 0,-22 0 0,0-21 0,1 0 16,-1 0-16,0 0 15,1 0-15,-1-22 0,-21 22 0,22-21 16,-22-1-16,21 1 0,-21 0 0,0-1 16,1 1-16,-1 0 0,-21-22 15,0 22-15,0 0 0,0-22 0,0 22 16,0-1-16,-21 1 0,-1 0 16,1-1-16,0 1 0,-21 0 0,-1 21 15,1-22-15,0 22 0,21 0 16,-22 21-16,1-21 0,21 21 0,-22-21 15,22 21-15,0 0 0,0 0 16,-21 0-16,20 21 0,1 0 16,0 0-16,0 0 0,0 0 0,0 1 15,-1-1-15,1 21 0,21-21 16,-21 0-16,0 1 0</inkml:trace>
  <inkml:trace contextRef="#ctx0" brushRef="#br1" timeOffset="183812.11">16531 9546 0,'-21'0'15,"0"21"-15,42-21 79,0 0-79,0 0 0,0 0 15,1 0-15,-1 0 0,0 0 16,0 0-16,21 0 0,-20 0 0,-1 0 15,21 0-15,-21 0 0,22 0 16,-1 0-16,-21 0 0,21 0 0,1 0 16,-1 0-16,0 0 0,1 0 15,-1 0-15,0 0 0,1 0 0,20 22 16,-20-22-16,-1 0 0,21 0 0,-20 0 16,-1 0-16,22 0 0,-1 0 15,-21 0-15,22 0 0,-1 0 0,1 0 16,-1 0-16,1 0 0,21 0 15,-22 0-15,22 0 0,-22 0 16,22 0-16,-22 0 0,1 21 0,-1-21 0,1 0 16,-1 0-16,1 0 15,-1 0-15,-20 0 0,20 0 0,1 0 16,-22 0-16,22 0 0,-1 0 0,1 21 16,-22-21-16,21 0 0,1 0 15,-1 0-15,1 0 0,-1 0 0,1 0 16,-22 0-16,22 0 0,-1 0 15,-20 0-15,-1 0 0,21 0 0,-20 0 16,-1 0-16,0 0 0,1 0 0,20 0 16,-20 0-16,-1 0 15,0-21-15,1 21 0,-1 0 0,0 0 16,1-21-16,-1 21 0,0 0 0,1 0 16,-1 0-16,0-22 0,1 22 15,-1 0-15,0 0 0,1 0 0,-1 0 16,-21 0-16,21-21 0,1 21 15,-22 0-15,21 0 0,-21 0 0,22 0 16,-22 0-16,21 0 0,-21 0 0,1 0 16,20 0-16,-21 0 0,0 0 15,22 0-15,-22 0 0,0 0 0,0 0 16,0 0-16,22 0 0,-22 0 16,0 0-16,21 0 0,-21-21 15,1 21-15,-1 0 0,21 0 0,-21 0 16,0 0-16,1-21 0,-1 21 15,0 0-15,0 0 0,-21-21 16,21 21-16,0-21 16,1 21-1,-1 0-15,0 0 16,0 0 0,0 0-1,0 0 16,1 0 79,-1 0-95,0 0 17,0 0-32,0 0 15,0 0-15,1 0 0,20 0 0,-21 0 16,21 0-16,1 0 0,20 0 16,-20 0-16,-1 0 0,21 0 0,-20 0 15,20 21-15,1-21 0,-1 0 16,1 0-16,-1 0 0,1 21 0,-1-21 15,1 0-15,-1 0 0,-20 0 0,20 0 16,1 21-16,-1-21 0,1 0 16,-22 0-16,21 0 0,1 0 0,-1 21 15,1-21-15,-1 0 0,-20 0 16,20 0-16,-20 21 0,-1-21 16,0 0-16,1 0 0,-1 22 0,0-22 15,-21 0-15,22 0 0,-1 21 0,-21-21 16,22 0-16,-22 0 0,21 0 15,0 21-15,-20-21 0,20 0 0,0 0 16,-21 0-16,22 0 0,-22 0 16,21 0-16,-21 0 0,22 0 0,-22 0 15,0 0-15,21 0 0,-20 0 16,-1 0-16,0 0 0,0 0 0,0 0 16,0 0-16,1 0 0,-1 0 0,0 0 15,-21-21-15,21 21 0,0 0 16,0 0-16,1 0 0,-1 0 0,21-21 15,-21 21-15,22 0 16,-22 0-16,21 0 0,0 0 0,1 0 16,-1 0-16,22 0 0,-1 0 0,1 0 15,20 0-15,1 0 0,0 0 16,-1 0-16,1 0 0,21 0 0,-22 0 16,1 0-16,0 0 0,-1 0 15,1 0-15,21 0 0,-43 0 0,22 21 16,0-21-16,-1 0 0,-20 0 0,-1 0 15,-20 0-15,20 0 0,-20 0 16,-22 0-16,0 0 0,0 0 0,0 21 16,-42-21 171</inkml:trace>
  <inkml:trace contextRef="#ctx0" brushRef="#br0" timeOffset="190811.3">17547 10435 0,'0'-21'31,"0"0"0,0 0-31,21 0 0,0-1 16,-21 1 0,0 0-16,22 21 15,-22-21-15,0 0 0,0 0 16,0-1-16,0 1 16,0 42 30,0 1-30,0-1-16,-22 0 0,22 0 16,0 21-16,0-20 0,-21 20 15,21 0-15,-21 1 0,21-1 0,-21 0 16,21-21-16,0 22 0,0-1 16,0-21-16,-21 22 0,21-22 0,0 0 15,0 0-15,0 0 16,0 0-16,0 1 15,0-44 48,0 1-47,0 0-16</inkml:trace>
  <inkml:trace contextRef="#ctx0" brushRef="#br0" timeOffset="191251.96">17928 10668 0,'0'21'31,"-21"-21"-31,21 21 32,21-21-17,0 0 1,-21-21-16,21 21 0,-21-21 0,0 0 15,0 0 1,-21 21 0,0 0-16,0 0 0,0 0 15,0 0 1,-1 0-16,22 21 16,0 0-16,0 0 15,0 0 1,22-21-16,-1 0 15,0 0-15,0 0 16,0 0-16,0 0 0,1 0 16,-1-21-16</inkml:trace>
  <inkml:trace contextRef="#ctx0" brushRef="#br0" timeOffset="197987.78">18881 10795 0,'0'0'0,"0"21"16,0 0-16,-22-21 15,44-21 32,-1 21-31,0-21-16,0 0 0,-21 0 15,42 0-15,-42-1 0,43 1 16,-22 0-16,0-21 0,0 21 0,0-22 16,1 22-16,-22-21 0,21 21 0,-21-22 15,0 22-15,0 0 0,0 0 16,0 0-16,0-1 0,-21 22 15,-1 0 1,1 0-16,21 22 0,-21-1 0,0 0 16,0 0-16,0 21 0,21-20 0,-22-1 15,22 21-15,0 0 0,0-20 16,0 20-16,0-21 0,0 0 0,0 0 16,0 1-16,0-1 0,0 0 15,0 0-15,22 0 0,-1-21 16,0 21-16,0-21 0,0 0 15,0 0-15,1 0 0,-1 0 16,0 0-16,0 0 0,0 0 16,0-21-16,1 0 0,-1 21 0,-21-21 15,21 0-15,0 0 0,0-1 16,0 1-16,1-21 0,-1 21 0,0 0 16,0-1-16,0 1 0,22 0 15,-22 0-15,0 0 0,21 21 16,-21 0-16,1 0 0,20 0 0,-21 0 15,0 0-15,0 0 0,1 21 16,-22 0-16,0 0 0,21-21 0,-21 21 16,0 1-16,0-1 0,0 0 0,0 0 15,-21 0-15,21 0 0,-22 1 16,22-1-16,-21 0 0,0 0 0,0 0 16,21 0-16,-21-21 15,21-21 16,21 21-31,0-21 16,0 0-16,0 0 0,1 0 16,-1-1-16,0-20 0,0 21 0,0 0 15,0-22-15,1 22 0,-22 0 16,0-21-16,21 21 0,-21-1 0,21 1 16,-21 0-16,0 0 0,-21 42 31,0-21-31,21 21 15,-22 0-15,22 1 0,-21-1 16,0 21-16,21-21 0,0 0 0,0 1 16,0 20-16,0-21 0,0 0 0,0 0 15,0 1-15,0-1 0,0 0 16,21-21-16,0 21 0,1 0 0,-1-21 16,0 0-16,0 0 0,0 0 0,0 0 15,22 0-15,-22 0 16,21 0-16,-21-21 0,1 21 0,20-21 15,-21 0-15,0 0 0,0-1 0,1 1 16,-1 0-16,0 0 0,0-21 16,-21 20-16,21-20 0,-21 21 0,0-21 15,0 20-15,0 1 0,0-21 16,0 21-16,0 0 0,0-1 16,-21 22-16,0 0 0,0 0 15,0 0-15,21 22 0,-22-22 16,1 21-16,21 0 0,0 21 0,0-21 15,0 22-15,-21-22 0,21 21 16,0-21-16,0 22 0,0-22 16,0 21-16,0-21 0,0 1 0,21-1 15,-21 0-15,21 0 0,1 0 16,-22 0-16,21-21 0,0 22 0,0-22 16,0 0-16,0 0 0,1 0 0,-1 0 15,0 0-15,0 0 0,0-22 16,22 1-16,-22 21 0,21-21 0,-21 0 15,22-21-15,-22 20 0,21-20 0,-21 21 16,0-21-16,1 20 16,-1-20-16,21 0 0,0-22 15,-42 43-15,22 0 0,-1 21 0,-21-21 16,21 21 0,0 21-16,-21 0 15,0 0-15,0 0 16,0 1-16,0-1 15,0 0-15,21-21 16,-21-21 15,0 0-31,0-1 16,0 1 0,0 0-16,0 0 0,-21 0 0,21 0 15,-21 21-15,21-22 16,-21 22-16,0 0 0,-1 0 15,1 22-15,0-1 16,0 0-16,21 21 16,0-21-16,-21 1 0,0 20 0,-1-21 15,22 0-15,0 22 0,0-22 0,0 0 16,0 21-16,0-21 16,0 1-16,0-1 0,0 0 0,22 0 0,-1 0 15,0 0-15,0-21 16,0 0-16,22 22 0,-22-22 0,0 0 15,21 0-15,-21 0 0,22 0 16,-22 0-16,0-22 0,0 1 16,0 21-16,1-21 0,-1 0 0,0 0 15,0 0-15,0-1 0,0-20 0,-21 21 16,22-21-16,-22 20 0,21-20 16,-21 21-16,0-21 0,0 20 0,0-20 15,21 21-15,-21 0 0,0 0 16,0 42-1,0 0-15,0 0 16,0 0-16,0 0 0,0 1 16,0 20-16,0-21 0,-21 21 15,21-20-15,0-1 0,0 21 0,0-21 16,0 0-16,0 1 0,0-1 0,0 0 16,0 0-16,21-21 0,0 21 15,0-21-15,0 0 0,1 0 0,-1 0 16,0 0-16,21 0 0,-21 0 0,1-21 15,-1 0-15,0 0 0,0 0 16,21-22-16,-20 22 16,-1-21-16,0 21 0,0-22 0,-21 1 15,21 0-15,-21 20 0,21-20 16,-21 21-16,0 0 0,0 0 0,0-1 16,0 44 15,0-1-31,0 0 0,0 0 0,0 21 15,0-20-15,0-1 0,-21 21 16,21-21-16,0 0 0,0 1 0,0-1 16,0 0-16,0 0 0,0 0 0,0 0 15,0 1-15,21-22 0,1 21 16,-1-21-16,0 0 0,0 0 16,0 0-16,0 0 0,1 0 15,-1 0-15,21-21 0,-21-1 0,0 1 16,1 0-16,-1 0 0,-21-21 15,21 20-15,0-20 0,0 0 16,0-1-16,1 1 0,-22 0 0,0-1 16,21 1-16,0 0 0,-21-1 0,0 1 15,21 0-15,-21 21 0,0-22 16,0 22-16,0-21 0,0 21 0,0-1 16,0 1-16,0 42 31,0 1-31,-21-1 0,21 21 15,-21-21-15,21 22 0,0-1 16,0 0-16,0 1 0,-21-1 16,21 0-16,0 1 0,0-1 0,0 0 0,0 1 15,0-1-15,-22 0 16,22-21-16,0 22 0,0-22 0,0 21 16,0-21-16,22 1 0,-1-1 0,0 0 15,0-21-15,0 21 0,0-21 16,1 0-16,20 0 0,-21 0 0,0 0 15,22 0-15,-22 0 0,21-21 0,-21 0 16,22 0-16,-22-1 0,0 1 16,0 0-16,0 0 0,0-21 15,1 20-15,-1-20 0,0 21 0,0-21 16,-21-1-16,0 22 0,21 0 0,-21-21 16,0 20-16,0 1 15,-21 21 1,21 21-16,0 1 0,-21-1 15,0 0-15,21 0 0,-21 21 0,21-20 16,-22-1-16,22 21 0,0-21 16,0 0-16,0 1 0,0 20 0,0-21 15,0 0-15,0 0 0,0 1 16,22-22-16,-1 0 16,0 0-16,0 0 0,0 0 15,22 0-15,-22 0 0,0-22 0,0 22 16,21-21-16,-20 0 15,-1 0-15,0 0 0,0 0 0,0-1 16,0-20-16,1 21 0</inkml:trace>
  <inkml:trace contextRef="#ctx0" brushRef="#br0" timeOffset="198307.6">22140 10202 0,'0'0'0,"-42"0"0,21 0 15,0 0-15,-1 0 0,44 0 32,-1 0-32,0 0 0,21 0 0,1 0 15,-1 0-15,0 0 0,1-21 16,20 21-16,-21 0 0,22-21 0,-22 21 15,22 0-15,-22 0 0,0-21 16,1 21-16,-22 0 0,0 0 0,21 0 16,-20 0-16,-22-21 15,21 21-15,-42 0 32</inkml:trace>
  <inkml:trace contextRef="#ctx0" brushRef="#br0" timeOffset="200235.91">23664 10287 0,'21'0'16,"1"0"-1,-22-21-15,21 21 16,0-21-16,0 21 0,21-21 0,-20-1 15,-1 1-15,21 21 0,-21-21 0,0 0 16,1 0-16,-1 0 0,-21-1 16,0 1-16,0 0 0,0 0 15,-21 21-15,-1-21 16,1 21-16,0 0 0,-21 0 0,-1 0 16,1 0-16,0 0 0,-1 21 15,1 0-15,0-21 0,21 21 16,-1 0-16,1-21 0,0 22 0,0-1 15,21 0-15,0 0 0,0 0 0,0 0 16,0 1-16,21-1 0,0 21 16,22-21-16,-22 0 0,0 22 0,21-22 15,1 21-15,-22-21 0,21 22 16,-21-22-16,0 21 0,1-21 0,-1 1 16,-21-1-16,0 0 0,0 0 15,0 0-15,-21 0 0,-1 1 16,1-22-16,-21 21 0,21-21 0,-22 0 15,1 0-15,0 0 0,21 0 16,-22 0-16,22 0 0,0 0 16,-21 0-16,42-21 0,-22-1 0,1 1 15,0 0-15,0 0 0,21 0 0,0 0 16,0-1-16,0 1 0,-21 0 16,21 0-16,0 0 0,0 42 31,21 0-31,0-21 0,-21 21 15,21 0-15,0 22 0,1-22 0,-1 0 16,0 0-16,-21 0 0,21 1 16,0-1-16,0 0 0,1 0 0,-1-21 15,0 21-15,0-21 0,0 0 16,0 0-16,22 0 0,-22 0 16,0 0-16,21 0 0,-20 0 0,-1 0 15,0 0-15,21-21 0,-21 0 0,1 0 16,-1 0-16,0-1 0,0 1 15,0 0-15,-21-21 0,21 21 0,1-22 16,-22 22-16,0-21 0,21 21 16,0-1-16,-21 1 0,21 0 0,0 0 15,-21 0-15,21 21 0,1 0 16,-1 0-16,-21 21 16,21 0-16,-21 0 15,21-21-15,-21 21 0,0 1 16,0-1-1,0-42 17,0-1-17,0 1-15,0 0 16,0 0-16,0 0 16,0 0-16,0-1 15,-21 22 1,0 0-1,21 22-15,0-1 16,-21 0-16,21 0 0,-22 0 16,1 22-16,21-22 0,0 0 0,0 21 15,-21-21-15,21 22 0,-21-22 0,21 0 16,0 0-16,0 22 0,0-22 16,0 0-16,0 0 0,0 0 0,21 0 15,0-21-15,0 22 16,1-22-16,-1 0 15,21 0-15,-21 0 0,0-22 0,22 1 16,-22 0-16,21 21 0,-21-42 0,1 21 16,20-1-16,-21-20 0,0 21 15,0-21-15,1 20 0,-22-20 16,21 21-16,-21-21 0,0 20 16,0 1-16,0 0 0,0 0 0,0 0 15,-21 21-15,-1 0 16,1 0-16,21 21 0,-21 0 15,0-21-15,21 21 0,-21 0 0,21 1 16,0-1-16,0 0 0,0 0 0,0 0 16,0 0-16,0 1 0,0-1 15,21-21 1,0 0-16,0 0 0,0 0 16,1 0-16,-1-21 15,0-1-15,0 22 0,0-21 0,0 0 16,1 21-16,-1-21 0,-21 0 0,21 21 15,-21-21-15,21-1 0,-21 1 16,0 42 15,0 1-15,0-1-16,0 0 0,0 0 0,0 0 16,0 0-16,0 22 15,0-22-15,0 0 0,0 0 0,0 0 0,0 1 16,0-1-16,21 0 0,0-21 0,-21 21 15,22 0-15,-1-21 16,0 0-16,0 0 0,0 0 16,0 0-16,1 0 0,-1 0 0,0-21 15,0 21-15,0-21 0,0 0 16,-21 0-16,22-1 0,-1 1 0,-21 0 16,21 0-16,-21-21 0,0 20 0,21 1 15,-21 0-15,21 0 0,-21 0 16,0 0-16,0 42 15,0 0 1,0 0-16,0 0 0,0 0 16,0 1-16,0-1 0,0 0 0,0 0 15,0 0-15,0 0 16,0 1-16,0-1 16,0-42 30,0-1-46,0 1 16,0 0-16</inkml:trace>
  <inkml:trace contextRef="#ctx0" brushRef="#br0" timeOffset="200442.79">25188 10245 0,'0'-21'16,"0"42"31,0 0-31,21-21-1,1 21-15,-1-21 0</inkml:trace>
  <inkml:trace contextRef="#ctx0" brushRef="#br0" timeOffset="200813.58">25527 10393 0,'0'0'0,"-21"0"16,21 21-1,0 0-15,0 0 0,0 1 16,0-1-16,0 0 0,0 0 0,0 21 16,0 1-16,0-22 0,0 21 0,-21 1 15,21-22-15,0 21 16,0 0-16,0 1 0,-22-1 0,22 0 16,0 1-16,0-1 0,0 0 0,-21 1 15,0-1-15,21 0 0,-21 1 0,21-1 16,0 0-16,-21 1 0,21-22 15,-21 21-15,21 1 0,-22-22 0,22 0 16,0 0-16,0 0 0,0 0 0,0 1 16,0-44 15,0 1-31,0 0 0,22 0 16,-1-21-16,-21-1 0,21 1 0,0 0 15</inkml:trace>
  <inkml:trace contextRef="#ctx0" brushRef="#br0" timeOffset="201139.59">25463 10520 0,'0'0'0,"0"-21"0,0 0 16,0-1-16,0 1 0,0 0 16,0 0-16,22 0 0,-1 0 15,0 21-15,0-22 0,0 22 0,0 0 16,22 0-16,-22 0 0,0 0 0,21 0 15,-20 0-15,20 22 0,-21-1 16,0 0-16,0 0 0,1 0 16,-22 0-16,0 22 0,0-22 0,0 21 15,0-21-15,-22 1 0,1 20 16,0-21-16,-21 0 0,21 0 0,-1-21 16,-20 22-16,21-1 0,0-21 0,-22 0 15,22 21-15,0-21 0,0 0 16,21-21 31,21 21-47,-21-21 0,21-1 0,0 22 0,1-21 15</inkml:trace>
  <inkml:trace contextRef="#ctx0" brushRef="#br0" timeOffset="201467.4">26162 10181 0,'0'0'0,"0"-21"0,0 0 16,21 21-16,-21-21 0,0 0 16,0 42 15,0 0-31,0 0 16,0 21-16,0-20 0,0 20 15,0 0-15,0 1 0,0 20 0,0-21 0,0 1 16,0-1-16,0-21 15,0 22-15,0-22 0,0 0 0,0 21 16,0-21-16,0 1 0,0-1 16,21-21-1,0 0 1,1 0-16,-1-21 16,-21-1-16,21 22 15,-21-21-15,21 0 0,-21 0 0,21 0 16,-21 0-16,0-1 0,0 1 15</inkml:trace>
  <inkml:trace contextRef="#ctx0" brushRef="#br0" timeOffset="201674.8">26120 10435 0,'21'-21'31,"0"21"-31,0 0 0,0-21 0,0 21 15,1 0-15,-1-21 0,21 21 16,-21 0-16,0 0 0,1-21 0,-1 21 16,0-22-16,0 22 0,0 0 15,0-21 1,1 21-16</inkml:trace>
  <inkml:trace contextRef="#ctx0" brushRef="#br0" timeOffset="202003.63">26945 10075 0,'0'-21'15,"-21"21"16,21 21-31,-21 1 0,21-1 16,-21 0-16,21 0 0,0 0 0,-22 22 16,1-22-16,21 21 0,0 0 15,0-20-15,0 20 0,0 0 0,0 1 16,0-22-16,0 21 0,0-21 0,0 0 16,0 1-16,0-1 0,0 0 15,0 0-15,21-21 0,1 21 0,-1-21 16,0 0-16,0 0 15,0 0 1,0-21-16,-21 0 16,22 0-16</inkml:trace>
  <inkml:trace contextRef="#ctx0" brushRef="#br0" timeOffset="202331.83">27347 10075 0,'0'0'16,"21"0"-16,-21-21 0,22 21 16,-1 0-16,0 0 15,0 0-15,0 0 0,0 0 16,-21 21-16,0 1 16,22-22-16,-22 21 0,21 0 0,-21 0 15,0 0-15,0 22 0,0-22 0,0 0 16,0 21-16,0-21 0,0 1 15,0 20-15,0-21 0,-21 21 0,21-20 16,-22-1-16,22 21 0,-21-21 0,21 0 16,0 1-16,-21-1 0,0 0 15,0-21-15,21 21 0,-21 0 0,-1 0 16,1-21 0</inkml:trace>
  <inkml:trace contextRef="#ctx0" brushRef="#br0" timeOffset="203322.94">17674 11959 0,'0'-42'16,"0"21"-16,0 0 15,0-1-15,0 1 0,0 0 16,21 21-16,-21-21 0,21 21 15,1 0-15,-1 0 16,0 0-16,0 0 16,0 0-16,-21 21 0,21 0 15,-21 22-15,0-22 0,0 21 16,0 0-16,0 1 0,0 20 0,-21-20 16,-21 20-16,21-21 0,-22 1 15,1-1-15,0 0 0,-22 1 0,22-1 16,0-21-16,-1 0 0,22 1 0,-21-1 15,21-21-15,-1 0 0,1 0 16,21-21 0,0-22-1,0 22-15,0 0 0,0-21 16,0 20-16,0-20 0,21 21 0,1-21 16,-1 20-16,-21 1 0,21 0 15,0 21-15,0 0 0,0 0 16,1 21-16,-22 0 0,21 1 0,0-1 15,0 0-15,-21 0 0,21 21 16,0-20-16,-21-1 0,22 0 0,-1 0 16,-21 0-16,21 0 0,0 1 15,0-22-15,-21 21 0,21-21 0,1 0 16,-22 21-16,21-21 0,0 0 0,0 0 16,0 0-1,-21-21-15,21 0 0</inkml:trace>
  <inkml:trace contextRef="#ctx0" brushRef="#br0" timeOffset="203502.83">18119 12192 0,'0'21'47,"21"-21"-16,0 0-31,0 0 16,0 0-16</inkml:trace>
  <inkml:trace contextRef="#ctx0" brushRef="#br0" timeOffset="206079.57">19071 12446 0,'0'0'0,"-21"0"15,21-21 16,21 0-15,0 21-16,0-21 0,1-1 16,-1 1-16,0-21 0,0 21 0,21 0 15,-20-22-15,-1 1 0,0 21 0,0-22 16,0 1-16,0 0 0,-21 21 16,0-22-16,0 1 0,0 21 0,0 0 15,0-1-15,-21 1 0,0 21 16,0 0-16,0 0 0,0 0 15,-1 21-15,1 1 0,21-1 16,0 0-16,0 21 16,0-21-16,0 22 0,0-1 0,0 0 15,0 1-15,0-22 0,0 21 0,21 1 16,1-22-16,-22 0 0,21 0 16,0 0-16,-21 0 0,21 1 0,0-1 15,0-21-15,1 0 16,-1 0-16,0 0 15,0 0-15,0-21 0,0-1 0,1 1 16,-1 0-16,21 0 0,-21 0 16,0-22-16,22 22 0,-22 0 0,0-21 15,21 21-15,-20-1 0,-1 22 16,0-21-16,0 21 0,0 0 16,0 0-16,1 0 0,-1 0 15,-21 21-15,0 1 0,21-22 0,-21 21 16,0 0-16,0 0 0,0 0 15,0 0-15,0 22 0,0-22 0,0 0 16,-21 0-16,21 0 0,-21 1 16,-1-22-16,22 21 0,0 0 0,-21-21 15,21 21-15,0-42 32,0 0-32,21 0 15,-21-1-15,22 1 0,-1 0 16,0-21-16,21 21 0,-21-22 15,1 22-15,-1-21 0,0-1 0,0 22 16,0-21-16,0 21 0,-21-22 16,0 22-16,0 0 0,0 0 15,-21 21 1,21 21-16,-21-21 16,0 21-16,21 0 0,0 22 0,-21-22 15,21 21-15,-21-21 0,21 22 0,0-1 16,0-21-16,0 22 0,0-22 15,0 21-15,0-21 0,0 0 0,21 1 16,0-1-16,0 0 16,21 0-16,-20-21 0,20 0 0,-21 0 15,21 0-15,1 0 0,-22 0 0,21 0 16,1 0-16,-1-21 0,0 0 16,1 0-16,-22-1 0,0 22 0,0-42 15,0 21-15,-21 0 0,21 0 0,-21-22 16,0 22-16,0-21 0,0 21 15,0-1-15,0-20 0,-21 21 0,0 0 16,0 21-16,0 0 0,0 0 31,-1 21-31,22 0 0,-21 21 0,21-20 16,0 20-16,0-21 16,0 21-16,0-20 0,0 20 0,0-21 15,0 0-15,21 0 0,1 1 0,-1-1 16,-21 0-16,21 0 0,0-21 15,0 0-15,0 21 0,1-21 0,-1 0 16,0 0-16,0 0 0,21 0 0,-20-21 16,-1 21-16,21-21 0,-21 0 15,0 0-15,22-1 0,-22 1 0,0 0 16,21-21-16,-20 21 0,-1-22 0,0 22 16,0 0-16,0 0 15,0-22-15,1 22 0,-22 0 16,21 21-16,-21 21 31,0 0-31,0 1 16,0-1-1,0-42 32,0-1-47,0 1 16,0 0-16,0 0 0,0 0 15,0 0-15,0-1 16,-21 22 0,-1 0-16,1 22 15,21-1-15,-21 0 0,0 21 16,21-21-16,-21 1 0,21 20 0,0-21 16,-21 21-16,21 1 0,-22-22 15,22 21-15,0-21 0,0 22 0,0-22 16,0 0-16,0 0 0,0 0 0,22 1 15,-1-22-15,0 21 0,0-21 16,0 21-16,0-21 0,1 0 0,20 0 16,-21 0-16,21 0 0,-20-21 15,20 0-15,-21 21 0,0-22 16,22 1-16,-22 0 0,0 0 0,0 0 16,-21 0-16,21-1 0,0-20 15,1 21-15,-22-21 0,0 20 0,0-20 16,0 21-16,21 0 0,-21 0 0,0-1 15,0 44 17,0-1-32,0 0 0,0 0 0,0 0 15,0 22-15,0-22 0,0 0 16,-21 0-16,21 0 0,0 0 0,0 1 16,0-1-16,0 0 15,0 0-15,21-21 0,0 0 16,0 0-16,0 0 0,0 0 0,1 0 15,-1 0-15,0 0 0,0-21 0,0 21 16,0-21-16,1 0 0,-1-1 16,0 1-16,0 0 0,-21 0 0,0 0 15,21-22-15,-21 22 0,21 0 16,-21-21-16,0 21 0,0-1 0,0 1 16,0 0-16,0 42 31,0 0-31,0 1 15,0-1-15,-21 0 0,21 21 16,0-21-16,0 1 0,0-1 16,0 21-16,0-21 0,0 0 0,0 1 15,0-1-15,0 0 0,21 0 16,1-21-16,-1 0 0,0 21 16,0-21-16,0 0 0,0 0 15,22 0-15,-22-21 0,0 21 0,0-21 16,0 0-16,1 0 0,-1-22 15,0 22-15,0-21 0,-21 21 0,21-22 16,0 1-16,1-22 0,-22 22 16,0 0-16,21-1 0,0-20 0,-21 21 15,21-1-15,-21 1 0,0 0 16,21 20-16,-21-20 0,21 21 16,-21 0-16,0 0 0,0-1 0,0 44 31,0-1-31,0 0 15,0 0-15,0 21 0,0 1 0,0-22 16,-21 21-16,21 1 0,0 20 0,0-21 16,-21 1-16,21-1 0,0 0 15,0-20-15,0 20 0,0 0 0,0-21 16,0 22-16,0-22 0,0 0 0,0 0 16,0 0-16,21 1 0,0-1 15,1-21-15,-1 0 0,0 21 16,0-21-16,0 0 0,0 0 0,1 0 15,20 0-15,-21-21 0,0 0 16,22 21-16,-22-22 0,0 1 0,0 0 16,0-21-16,0 21 0,1-22 0,-1 22 15,-21-21-15,0 21 0,0-1 16,0-20-16,0 21 0,0 0 0,-21 21 31,-1 0-31,1 21 0,21 0 16,-21 0-16,21 22 0,-21-22 15,0 0-15,21 0 0,0 21 0,0-20 16,0-1-16,0 0 0,0 0 16,0 0-16,0 0 0,21-21 15,0 0-15,0 0 16,0 0-16,1 0 0,-1 0 0,0 0 16,21-21-16,-21 21 0,1-21 0,-1 0 15,0 0-15,0 0 0,0-1 16,-21 1-16</inkml:trace>
  <inkml:trace contextRef="#ctx0" brushRef="#br0" timeOffset="206343.41">22161 11811 0,'-21'0'15,"42"0"-15,-63 0 0,63 0 16,22 0 0,-22 0-16,0-21 0,21 21 0,1 0 15,-1 0-15,0-21 0,1 21 0,20-21 16,-21 21-16,1 0 0,-1 0 16,-21 0-16,22-22 0,-22 22 0,0 0 15,0 0-15,0 0 0,0 0 16,-21-21-16</inkml:trace>
  <inkml:trace contextRef="#ctx0" brushRef="#br0" timeOffset="207147.82">23770 11621 0,'0'0'0,"0"-22"0,21 22 16,-42 22 15,0-1-31,0 0 16,21 21-16,-21-21 0,-1 22 15,1-1-15,0 22 0,0-22 0,0 21 16,0-20-16,-1 20 0,1-20 0,0-1 16,0 21-16,0-20 0,0-22 15,-1 21-15,22-21 0,0 1 16,-21-1-16,21 0 0,0-42 31,21 0-15,-21-1-16,22-20 0,-1 21 15,-21-21-15,21-1 0,0-20 0,0 20 16,0-20-16,1 21 0,-1-22 0,21 22 16,-21-22-16,0 22 0,1-22 15,20 22-15,-21 0 0,0-1 0,0 1 16,1 21-16,-1 0 0,0 0 15,0 21-15,0 0 0,0 21 16,-21 0-16,22 21 0,-22-21 16,0 22-16,21-1 0,-21 0 15,0 22-15,0-22 0,0 22 0,0-1 16,0-20-16,0-1 0,0 21 0,0-20 16,0-1-16,0 0 0,0 1 15,0-22-15,0 0 0,0 21 0,0-20 16,0-1-16,0 0 0,0 0 31,0-42-15,-21 0-16,-1 0 15,22-1-15</inkml:trace>
  <inkml:trace contextRef="#ctx0" brushRef="#br0" timeOffset="207343.7">23537 12171 0,'-21'0'0,"42"0"32,0 0-32,1 0 15,-1 0-15,21 0 0,0 0 0,-20-21 16,20 21-16,0 0 0,1-21 16,-1-1-16,0 22 0,-21 0 0,22-21 15,-22 21-15,0-21 0,0 21 16,0-21-16,1 21 0,-22-21 15,21 21-15</inkml:trace>
  <inkml:trace contextRef="#ctx0" brushRef="#br0" timeOffset="208475.23">24532 11917 0,'0'0'15,"21"0"-15,-21-21 0,21 21 0,-21-21 16,22-1-16,-22 1 0,-22 21 15,1 0 1,0 0-16,-21 0 0,21 0 16,-1 0-16,-20 21 0,21-21 15,0 22-15,0-1 0,-1 0 0,1 0 16,0 0-16,21 0 0,0 1 16,0-1-16,0 0 0,0 0 0,0 0 15,0 0-15,21 1 0,0-22 0,1 21 16,-1 0-16,21-21 0,-21 21 15,0-21-15,22 21 0,-22 0 0,21 1 16,-21-22-16,1 21 0,-1-21 0,0 21 16,-21 0-16,0 0 15,0 0-15,-21-21 16,0 0-16,-1 0 0,-20 22 0,21-22 16,-21 0-16,20 0 0,-20 0 15,21 0-15,-21 0 0,20 0 0,1-22 16,0 22-16,0-21 0,0 21 15,21-21-15,-21 0 0,21 0 16,21 42 15,0-21-31,0 21 0,0 0 16,0 0-16,1-21 0,-22 22 0,21-22 16,0 0-16,0 21 0,0-21 15,0 0-15,1 0 0,20 0 16,-21 0-16,0 0 0,22 0 0,-22 0 15,21-21-15,-21-1 0,22 22 16,-22-21-16,0 0 0,0 0 0,21 0 16,-42 0-16,22-1 0,-1 1 0,0 0 15,-21 0-15,0-21 0,21 20 16,-21 1-16,21 0 0,-21 0 0,0 0 16,0 0-1,0 42 1,0 0-16,0 0 15,0 0-15,-21 0 0,0 22 16,21-22-16,-21 0 0,21 0 16,0 22-16,0-22 0,0 0 0,0 0 15,0 0-15,0 0 0,21 1 16,0-22-16,0 0 0,0 0 16,1 0-16,-1 0 0,21 0 0,-21 0 15,22 0-15,-22 0 0,21-22 16,0 1-16,-20 0 0,20 0 0,-21 0 15,0-22-15,0 22 0,1 0 0,-1-21 16,0 21-16,-21-1 0,0 1 16,0 0-16,0 0 0,-21 21 47,21 21-47,-21 0 0,21 0 15,0 1-15,0-1 0,0 21 0,0-21 16,-22 22-16,22-22 0,0 21 15,0-21-15,0 22 0,0-1 0,0 0 16,0-21-16,0 22 0,0-1 16,0 22-16,0-22 0,0 0 0,0 22 15,0-22-15,0 0 0,0 1 0,0-1 16,0 22-16,0-43 16,0 21-16,-21 0 0,21-20 0,-21 20 15,21-21-15,-21 0 0,0 0 0,0 1 0,21-1 16,-22 0-16,-20 0 0,21-21 15,0 0-15,0 21 0,-1-21 16,1 0-16,-21 0 0,21 0 0,-22-21 16,22 21-16,-21-21 0,21 0 0,-22 0 15,22-1-15,0-20 0,21 21 16,0 0-16,0 0 0,0-1 0,0 1 16,0 0-16,0 0 0,0 0 0,0 0 15,21 21-15,0-22 0,1 1 16,-1 0-16,0 0 0,0 0 15,0-22-15,0 22 0,1-21 0</inkml:trace>
  <inkml:trace contextRef="#ctx0" brushRef="#br0" timeOffset="208991.65">25781 11917 0,'0'0'0,"0"21"32,0 0-32,0 0 15,0 1-15,0-1 0,0 0 0,0 21 16,0-21-16,0 1 0,0-1 16,0 21-16,0-21 0,0 0 0,-21 1 15,21-1-15,0 0 16,-21-21-16,21 21 0,-22-21 31,1 0-31,21-21 16,0 0-16,0 0 0,0-1 15,0 1-15,0 0 0,0 0 0,0 0 16,0-22-16,0 22 0,21 0 16,1 0-16,-1 0 0,0-22 0,0 22 15,21 21-15,-20-21 0,-1 0 16,21 21-16,-21 0 0,22 0 15,-22 0-15,0 0 0,0 0 0,0 21 16,0 0-16,1 0 0,-22 1 0,21 20 16,-21-21-16,0 0 0,0 0 15,0 1-15,0 20 0,0-21 0,0 0 16,-21 0-16,-1 1 0,1-1 16,21 0-16,-21 0 15,21-42 32,0 0-47,21 21 0</inkml:trace>
  <inkml:trace contextRef="#ctx0" brushRef="#br0" timeOffset="209295.48">26606 11917 0,'0'0'0,"0"-21"0,0 0 16,-21 21-16,0 0 0,0 0 0,0 0 16,0 0-16,-1 0 0,1 21 15,0-21-15,0 21 0,21 0 16,-21 21-16,0-20 0,-1-1 16,22 21-16,0-21 0,-21 22 0,21-22 15,0 21-15,0-21 0,0 0 16,0 1-16,0-1 0,0 0 0,21-21 15,-21 21-15,22-21 0,-1 0 0,0 0 16,0 0-16,0 0 0,0 0 16,1 0-16,-1 0 0,0 0 0,0-21 15,0 21-15,-21-21 0,21 0 0,1-1 16,-22 1-16</inkml:trace>
  <inkml:trace contextRef="#ctx0" brushRef="#br0" timeOffset="211371.95">26945 11896 0,'21'-21'16,"-42"42"-16,63-42 0,-20 21 0,-1 0 16,0-22-16,0 22 0,0 0 15,0 0-15,1 0 16,-1-21 0,-21 0-1,0 0 16,-21 21-15,-1 0 0,1 0-16,0 0 0,0 0 0,0 21 15,0 0-15,-1 0 0,1 1 16,21-1-16,0 0 16,0 21-16,0-21 0,0 1 0,0-1 15,0 0-15,21 0 0,1 0 16,-1 0-16,-21 1 0,21-22 0,0 21 15,-21 0-15,0 0 0,21-21 0,-21 21 16,0 0-16,0 1 16,-21-22-1,0 0-15,0 0 0,0 0 0,-1 0 16,1 0-16,0 0 0,0 0 16,0 0-16,0 0 0,-1 0 0,1-22 15,0 1-15,21 0 16,0 42 31,0 0-47,0 1 0,21-1 15,-21 0-15,21-21 0,-21 21 0,22 0 16,-1-21-16,-21 21 0,21-21 16,0 0-16,0 0 0,0 0 15,1 0-15,-1 0 0,0 0 0,0 0 16,21 0-16,-20 0 0,-1-21 15,21 0-15,-21 0 0,22 0 0,-22 0 16,21-1-16,-21-20 0,0 0 16,1 21-16,-1-22 0,0 22 0,0-21 15,0 21-15,0-22 0,1 22 0,-22 0 16,21 21-16,0 0 16,-21 21-1,21-21-15,-21 21 16,0 0-16,0 1 0,0-1 15,0 0-15,0 0 0,0 0 32,21-21-32,-21-21 31,0 0-31,0 0 16,0 0-16,0-1 0,0 1 15,0 0-15,0 0 16,0 0-16,0 0 0,-21 21 31,0 0-31,0 21 16,21 0-16,0 0 0,-21 0 15,-1 22-15,22-22 0,-21 0 0,21 21 16,0-21-16,-21 22 16,21-22-16,0 0 0,0 21 0,0-20 15,0-1-15,0 0 0,0 0 16,0 0-16,21 0 0,0-21 15,1 0-15,-1 0 0,0 0 0,21 0 16,-21 0-16,22 0 0,-22-21 16,21 0-16,1 0 0,-22 0 0,21 0 15,0-1-15,-20 1 0,20-21 0,-21 21 16,0-22-16,0 1 16,-21 21-16,0-21 0,22 20 0,-22 1 0,0 0 15,0 0-15,0 0 0,-22 21 31,1 0-31,21 21 0,-21 0 0,0-21 16,21 21-16,-21 0 0,21 1 16,0-1-16,0 0 0,0 0 0,0 0 15,21-21 1,0 0-16,0 0 16,0 0-16,1 0 0,-1 0 0,0 0 15,-21-21-15,21 0 0,0 21 16,0-21-16,-21 0 0,0-1 15,22 22-15,-22-21 0,21 0 0,-21 0 16,0 0 0,0 42-1,0 0 1,0 0-16,0 0 0,-21 1 0,21 20 16,-22-21-16,22 0 0,0 22 0,0-22 15,-21 0-15,21 21 0,0-21 16,0 1-16,0-1 0,0 0 0,0 0 15,21 0-15,1-21 16,-1 0-16,0 0 0,0 0 16,0 0-16,0 0 0,1 0 15,-1 0-15,0-21 0,0 0 16,0 0-16,0 21 0,1-21 0,-1-22 16,-21 22-16,21 0 0,0-21 0,-21 20 15,0 1-15,0-21 0,21 21 16,-21 0-16,0-1 0,0 44 31,0-1-31,0 0 0,0 0 0,0 0 16,0 0-16,-21 22 0,21-22 0,0 0 15,0 21-15,0-20 0,0-1 16,0 0-16,0 0 0,0 0 16,21-21-1,0 0 1,1 0-16,-22-21 15,21 0-15,0 21 0,-21-21 16,21-22-16,-21 22 0,0 0 0,21-21 16</inkml:trace>
  <inkml:trace contextRef="#ctx0" brushRef="#br0" timeOffset="211690.76">28596 11684 0,'0'0'0,"-21"0"0,0 0 15,0 0-15,-1 21 0,22 0 16,0 1-16,-21-22 0,21 21 16,0 0-16,21 0 15,1-21-15,-1 0 16,0 0-16,0 0 16,0-21-16,-21 0 15,0 0-15,0-1 16,0 1-16,0 0 0,0 0 15,-21 21 1,0 0-16,0 0 0,0 21 16,21 0-1,0 0-15,0 1 16,0-1-16,0 0 0,0 0 0,0 0 16,0 0-16,0 1 0,0-1 0,21 0 15,0 0-15</inkml:trace>
  <inkml:trace contextRef="#ctx0" brushRef="#br0" timeOffset="212051.8">29062 11917 0,'-21'0'0,"42"0"0,-42-21 0,-1 0 15,1 21 1,21 21-1,0 0-15,0 0 0,0 21 16,0 1-16,0-22 0,-21 21 0,21 1 16,-21-1-16,21 0 0,-21 1 0,21 20 15,0-21-15,-21 1 0,-1-1 16,22 0-16,-21 1 0,0 20 0,21-20 16,0-1-16,-21 21 0,21-20 0,-21-1 15,0 0-15,21 1 0,0-1 16,0 0-16,-22-20 0,22 20 0,0-21 15,-21 0-15,21 0 0,0 1 16,0-44 15,21 1-31,1 0 0,-1 0 16,-21 0-16,21-22 0,0 22 16,0-21-16,0 0 0</inkml:trace>
  <inkml:trace contextRef="#ctx0" brushRef="#br0" timeOffset="212367.65">28998 12256 0,'0'0'0,"0"-22"16,0-20-16,0 0 0,0-1 0,0 22 15,21-21-15,-21 21 0,22-22 16,-1 22-16,0 0 0,21 0 0,-21 21 16,1 0-16,20-21 0,0 21 15,-21 0-15,22 0 0,-22 21 0,21-21 16,-21 21-16,1 0 0,-1 0 15,-21 1-15,0-1 0,0 0 0,0 21 16,0-21-16,-21 1 0,-1-22 16,1 21-16,0 0 0,0 0 0,0-21 15,-22 21-15,22-21 0,0 0 0,-21 21 16,21-21-16,-1 0 0,1 0 16,0 22-16,0-22 0,0 0 15,63 0 16,-21 0-31,0 0 16,1-22-16,20 1 0</inkml:trace>
  <inkml:trace contextRef="#ctx0" brushRef="#br0" timeOffset="212703.65">29760 11684 0,'0'-21'0,"0"42"0,-21-42 31,0 42-15,21 0-1,0 0-15,-21 1 0,21-1 16,0 21-16,0-21 0,0 22 0,-21-1 16,21 0-16,-22 1 0,22-1 15,0 0-15,0 1 0,0-22 0,0 21 16,0-21-16,0 22 0,0-22 0,0 0 15,0 0-15,0 0 0,0 0 16,0 1-16,22-22 16,-1 0-16,0 0 15,0-22-15,0 22 16,0-21-16,1 0 0,-22 0 0,21 0 16,0 0-16,0-1 0,-21 1 15,21 0-15,-21-21 0,21 21 0,-21-1 16,0 1-16</inkml:trace>
  <inkml:trace contextRef="#ctx0" brushRef="#br0" timeOffset="212938.54">29633 11959 0,'0'-21'31,"21"21"-31,1-21 15,-1 21-15,0-21 0,0 21 16,0 0-16,0-21 0,1 21 0,20 0 16,-21-22-16,0 22 0,0 0 15,1 0-15,-1-21 0,0 21 0,0 0 16,0 0-16,-21-21 16</inkml:trace>
  <inkml:trace contextRef="#ctx0" brushRef="#br0" timeOffset="213275.69">30649 11726 0,'0'0'0,"0"-21"0,-21 21 0,21-21 15,-21 21 1,0 0-16,21 21 16,-21 0-16,21 1 0,-22-22 15,1 42-15,21-21 16,0 0-16,0 22 0,-21-22 0,21 21 16,-21 0-16,21-20 0,0 20 0,0-21 15,0 21-15,0-20 0,0-1 16,0 21-16,0-21 0,0 0 0,0 1 15,21-1-15,0-21 16,0 21-16,1-21 0,-1 0 16,0 0-16,0 0 0,0 0 15,0-21-15,1 21 0,20-21 0</inkml:trace>
  <inkml:trace contextRef="#ctx0" brushRef="#br0" timeOffset="213623.06">31094 11790 0,'0'0'0,"0"-64"15,0 43-15,21 21 32,0 0-32,0 0 0,0 0 15,1 0-15,-1 21 0,0 1 16,-21-1-16,21 0 0,-21 0 15,21 0-15,-21 22 0,0-22 0,0 21 16,0 0-16,0-20 0,0 20 16,0 0-16,-21-21 0,0 22 0,-21-22 15,20 21-15,1-21 0,0 1 16,-21-1-16,21 0 0,-1 0 0,1 0 16,-21 0-16,42 1 0,-21-22 15,21 21-15,-21-21 0,21 21 0,0-42 47,21 21-31</inkml:trace>
  <inkml:trace contextRef="#ctx0" brushRef="#br1" timeOffset="-209089.91">17822 13504 0,'0'0'0,"-42"22"16,21-22-1,0 0-15,-1 0 16,1 0-16,0 21 0,0-21 16,0 0-1,42 0 16,0 0-31,21 0 0,1 0 0,-1 0 16,0 0-16,1 0 0,20 0 16,1 0-16,-1 0 0,22 0 0,-22 0 15,1 0-15,21 0 0,-22 0 16,1 0-16,-1 0 0,1 0 0,-1 0 16,-21 0-16,1 0 0,-22 0 15,0 0-15,0 0 0,0 0 16,1 0-16,-1 0 15,-42 0 17,-1 0-32,1 0 0,0 0 0,-21 0 15,21 0-15,-1 0 0,-20 0 16,21 0-16</inkml:trace>
  <inkml:trace contextRef="#ctx0" brushRef="#br1" timeOffset="-208765.13">18373 13547 0,'0'0'0,"-43"0"15,22 0-15,0 0 16,21 21 0,-21 0-16,21 0 0,0 0 15,0 1-15,0 20 0,0 0 16,0-21-16,0 22 0,0-1 0,0 0 15,0 1-15,0 20 0,0-20 16,0-1-16,0 21 0,-21-20 0,21-1 16,-22 22-16,22-22 0,-21 0 0,0 22 15,21-43-15,-21 21 0,21 1 16,0-22-16,0 0 0,0 0 16,-21 0-16,21-42 31,0 0-31,21 0 15,0 0-15,0-1 0,0-20 16</inkml:trace>
  <inkml:trace contextRef="#ctx0" brushRef="#br1" timeOffset="-208173.47">19325 14203 0,'0'0'0,"21"0"16,0 0 0,1 0-16,-22-21 15,0 0-15,21-1 0,-21 1 16,21 0-16,-21 0 0,0 0 16,0 0-16,0-1 0,0 1 0,-21-21 15,0 21-15,-22 0 0,22 21 16,0-22-16,-21 1 0,-1 21 0,22 0 15,-21 0-15,-1 0 0,1 21 16,21 1-16,-21-1 0,-1 0 16,1 21-16,0-21 0,20 22 0,1-1 15,-21 0-15,42 1 0,-21-1 16,21 0-16,0 1 0,0-1 0,0 0 16,0-20-16,21-1 0,21 0 0,-21 0 15,1 0-15,20-21 0,0 0 16,-21 0-16,22 0 0,-1 0 0,0-21 15,1 0-15,-22 0 0,21 0 16,1-1-16,-22-20 0,21 21 0,-21-21 16,0 20-16,1-20 0,-1 0 0,-21 21 15,21-22-15,-21 1 16,0 21-16,0 0 0,0-22 0,0 22 16,0 42 15,0 0-31,0 1 0,0-1 0,0 0 15,0 0-15,0 21 0,0-20 16,0 20-16,0-21 0,0 21 0,0-20 16,0-1-16,0 21 0,21-21 15,0 0-15,0 1 0,1-22 0,-22 21 16,21-21-16,21 0 0,-21 0 0,0 0 16,1 0-16,20-21 15,-21-1-15,0 1 0,22 0 0,-22 0 16</inkml:trace>
  <inkml:trace contextRef="#ctx0" brushRef="#br1" timeOffset="-207557.79">19960 13695 0,'0'0'0,"0"-21"0,0 0 0,0-1 16,0 1-16,-21 21 16,21 21-16,0 1 0,-21-1 15,21 21-15,0-21 0,0 22 0,0-1 16,0 0-16,0 1 15,0-1-15,0 0 0,0 1 0,0-1 0,0 0 16,0 1-16,0-22 0,0 21 16,0 0-16,0-20 0,0 20 15,0-21-15,0 0 0,0 0 0,0 1 16,-21-22 15,21-22-31,0 1 0,0 0 0,0-21 16,0 21-16,0-22 0,0 22 15,0-21-15,0-1 0,0 1 0,21 21 16,0-21-16,-21-1 0,21 22 16,0 0-16,0 0 0,1 0 15,-1 21-15,0 0 0,0 0 0,0 0 16,0 0-16,-21 21 16,22 0-16,-22 0 0,0 0 15,0 0-15,0 1 0,0-1 16,-22 0-16,1 0 0,0-21 0,0 21 15,0 0-15,0-21 0,-1 0 0,1 0 16,0 0-16,0 0 0,0 0 16,0 0-16,-1 0 0,1 0 15,21-21 1,21 42 15,1-21-31,-22 22 0,21-22 16,0 21-16,0 0 0,0 0 15,0 0-15,-21 0 0,22-21 16,-22 22-16,0-1 0,21 0 0,0 0 16,-21 0-16,21 0 0,0-21 15,0 22-15,1-22 16,-1 0-16,0 0 16,0 0-16,0-22 0,0 1 15,1 0-15</inkml:trace>
  <inkml:trace contextRef="#ctx0" brushRef="#br1" timeOffset="-207189.84">20532 14118 0,'0'0'0,"0"21"16,0 1 0,21-22-1,0 0-15,0 0 16,0 0-16,0-22 0,22 1 15,-22 21-15,0-21 0,0 0 0,0 21 16,1-21-16,-1 21 0,-21-21 0,0-1 16,0 1-16,-21 21 31,-1 0-31,-20 0 0,21 0 0,0 0 16,-22 21-16,22 1 0,0-1 15,0 0-15,-21 0 0,42 0 0,-22 0 16,1 1-16,0 20 0,21-21 15,0 0-15,0 0 0,0 1 0,0 20 16,0-21-16,0 0 0,0 0 16,21-21-16,0 0 15,1 0-15,20 0 0,-21 0 0,0 0 16,22 0-16,-22 0 0,21-21 16,-21 0-16,22 0 0,-1 0 0</inkml:trace>
  <inkml:trace contextRef="#ctx0" brushRef="#br1" timeOffset="-206732.44">21251 14055 0,'0'0'0,"0"-21"15,0-1 1,-21 22 0,0 0-16,0 0 0,0 22 15,-1-22-15,22 21 0,0 0 16,-21-21-16,21 21 0,-21 0 15,21 0-15,0 1 16,0-1 0,21 0-16,0-21 15,1 21-15,-1-21 0,0 0 16,0 21-16,0-21 16,0 0-16,1 21 0,-1 1 15,0-1 1,-21 0-16,0 0 15,-21 0-15,0-21 16,-1 21-16,1-21 0,0 22 16,0-22-16,0 0 0,-22 21 15,22-21-15,0 0 0,0 0 0,-21 0 0,20 0 16,1 0-16,0-21 16,0 21-16,0-22 0,0 1 0,-1 21 15,1-21-15,0 21 0,0 0 16,0-21-16,0 0 15,42 0 17,0 21-32,0-22 0,0 22 0,0 0 15</inkml:trace>
  <inkml:trace contextRef="#ctx0" brushRef="#br1" timeOffset="-205877.88">22161 13885 0,'0'-21'16,"22"21"-1,-1-21-15,0 21 0,21-21 0,1 0 16,-22 21-16,21-21 0,22-1 15,-22-20-15,0 21 0,1 0 0,-22 0 16,21-22-16,-42 22 0,0 0 16,0 0-16,0 0 0,0-1 0,-42 1 15,21 0-15,-22 21 0,1-21 16,-22 21-16,22 0 0,-21 0 0,20 0 16,-20 0-16,20 21 0,-20-21 15,21 21-15,20 0 0,-20 1 16,21-1-16,0 21 0,21-21 0,0 0 15,0 1-15,0 20 0,21-21 16,0 21-16,0-20 0,0 20 0,22 0 16,-22-21-16,21 22 0,1-22 15,-1 21-15,0 1 0,1-22 0,-22 21 16,21-21-16,-21 22 0,-21-22 0,0 21 16,0-21-16,0 22 0,0-22 15,-42 21-15,21-21 0,-22 0 0,22 1 16,-21-1-16,0 0 0,-1 0 15,22-21-15,-21 0 0,-1 0 16,22 0-16,-21 0 0,21-21 0,0 0 16,-1 0-16,1-22 0,0 1 15,21 21-15,0-22 0,-21 1 0,21 0 16,0-1-16,0 22 0,0-21 16,0 0-16,0 20 0,0 1 0,0 0 15,0 0-15,21 0 16,0 21-16,0 0 15,1 0-15,-1 0 16,0 21-16,0 0 0,0-21 0</inkml:trace>
  <inkml:trace contextRef="#ctx0" brushRef="#br1" timeOffset="-204073.2">22966 14034 0,'0'-22'0,"0"44"0,0-65 16,0 22-16,0 0 0,0 0 16,0 0-16,0-1 0,-21 22 15,21-21-15,-22 21 0,1 0 0,0 0 16,0 0-16,0 0 16,21 21-16,0 1 0,-21-1 0,-1 0 15,22 0-15,0 21 0,0-20 16,-21 20-16,21 0 0,-21-21 15,21 22-15,0-22 0,0 21 0,0-21 16,0 1-16,0 20 0,21-21 16,-21 0-16,21 0 0,1 1 0,-1-22 15,21 0-15,-21 21 0,0-21 0,22 0 16,-22 0-16,21 0 0,-21-21 16,22-1-16,-22 1 0,21 0 0,1-21 15,-22 21-15,21-1 0,-21-20 16,22 21-16,-22 0 0,0-22 15,-21 22-15,0 0 0,0 0 0,0 0 16,0 0-16,-21 21 16,0 0-16,-1 0 0,1 0 0,0 0 15,0 0-15,0 0 0,21 21 16,-21 0-16,21 0 0,0 0 16,0 0-1,21-21-15,0 22 0,0-22 0,0 21 16,0-21-16,22 21 0,-22-21 0,0 21 15,0-21-15,0 21 0,1-21 16,-22 21-16,21 1 16,-21-1-16,0 0 0,0 0 15,21-21-15,-21 21 0,0 0 0,0 1 16,21-22-16,0 0 16,-21 21-16,21-21 0,1 0 15,-1 0-15,0 0 0,0 0 0,21 0 16,-20 0-16,20 0 0,0 0 15,-21-21-15,22-1 0,-1 22 0,0-21 16,-20 0-16,20 0 0,0 0 0,-21 0 16,22-1-16,-22 1 0,0 0 15,0 0-15,-21-21 0,0 20 0,0 1 16,0 0-16,0 0 0,0 0 16,0 0-16,-21-1 15,0 22-15,0 0 0,0 0 16,-1 0-16,1 22 0,0-1 15,0 0-15,0 0 0,0 0 0,-1 22 16,1-22-16,0 21 0,21-21 0,0 22 16,0-22-16,0 21 0,0-21 15,0 0-15,0 1 0,21-1 0,0 0 16,1 0-16,20-21 0,-21 0 16,21 0-16,1 0 0,-1 0 0,0 0 15,1 0-15,-1 0 0,22-21 0,-22 0 16,0 0-16,1-1 15,-1 1-15,0 0 0,1 0 0,-22 0 16,0 0-16,0-1 0,-21 1 0,0 0 16,0 0-16,0 0 0,0 0 15,0-1-15,0 1 0,-21 21 16,0 0-16,0 0 0,-1 0 16,1 0-16,0 0 0,0 21 15,21 1-15,-21-1 0,0 42 16,21-42-16,0 1 15,0-1-15,0 21 0,0-21 0,0 0 16,0 1-16,0-1 0,21 0 16,0 0-16,0-21 0,0 21 0,22-21 15,-22 0-15,21 0 0,0 0 16,-20 0-16,20 0 0,0 0 16,-21 0-16,22 0 0,-22-21 0,21 0 15,-21 0-15,1 0 0,-1-1 0,0 1 16,-21 0-16,0 0 0,21-21 15,-21 20-15,0 1 0,0 0 0,0 0 16,0 0-16,0 0 0,0 42 47,0 0-47,-21 0 0,21 0 16,0 0-16,0 1 0,0-1 0,-21 21 15,21-21-15,0 0 0,-21 1 16,21-1-16,0 0 0,-22 0 15,22 0-15,0 0 0,0 1 0,0-1 16,0-42 15,0-1-31,0 1 16,0 0-16,22-21 0,-22 21 16,21-22-16,0 22 0,0-21 0,0-1 15,22 1-15,-22 21 0,0-21 0,21 20 16,-21 1-16,1 0 0,20 0 15,-21 21-15,21 0 0,-20 0 16,-1 0-16,0 0 0,0 0 0,0 21 16,-21 0-16,0 0 0,0 1 15,0-1-15,0 21 0,0-21 0,0 22 16,0-22-16,0 0 0,-21 21 16,21-21-16,0 1 0,0-1 0,0 0 15,0 0-15,21-21 16,0 0-16,1 0 15,-1 0-15,0 0 0,0-21 0,0 0 16,0 0-16,22-1 0,-22 1 16,0 0-16,21-21 0,-20 21 0,20-22 15,-21 22-15,0-21 0,22-1 16,-22 22-16,0-21 0,-21 21 16,0 0-16,21-1 0,-21 1 0,-21 21 15,0 0 1,0 0-16,-1 21 0,1 1 15,0-22-15,21 21 0,0 0 0,0 0 16,0 0-16,0 0 0,0 1 0,0-1 16,21 0-16,0 0 0,1-21 15,-1 21-15,0 0 0,21 1 0,-21-1 16,1 0-16,-1 0 0,21-21 16,-21 21-16,0 0 0,-21 1 0,0-1 15,0 0-15,-21 0 16,0-21-16,-21 0 15,21 21-15,-22-21 0,22 0 0,-21 0 16,21 0-16,-22 0 0,22 0 0,0 0 16,21-21 15,21 0-31,0 0 0,0 0 16,1 21-16</inkml:trace>
  <inkml:trace contextRef="#ctx0" brushRef="#br1" timeOffset="-202592.95">26479 13801 0,'0'-21'0,"0"42"0,0-85 0,0 43 0,0 0 16,0-21-16,0 20 0,0 1 16,0 0-16,0 0 0,0 0 0,-21 21 31,21 21-15,0 0-16,0 21 0,0 1 0,-21-1 0,21 0 15,0 1-15,0 20 16,0-20-16,0 20 0,0-21 0,0 1 15,0 20-15,0-20 0,0-1 16,0 0-16,-21 1 0,21-1 0,0 0 16,-21-21-16,21 1 0,0 20 0,0-21 15,0 0-15,0-42 32,0 0-17,0-21-15,0 20 0,0-20 0,0 0 16,21-1-16,0 1 0,0 21 15,0-21-15,22-1 0,-22 22 16,21-21-16,-21 21 0,22-1 0,-1 1 16,-21 21-16,22 0 0,-22 0 15,0 0-15,21 0 0,-21 21 16,-21 1-16,22-1 0,-22 21 0,0-21 16,0 0-16,0 1 0,0 20 15,0-21-15,0 21 0,0-20 0,0 20 16,0-21-16,0 0 0,0 0 0,0 1 15,0-1-15,0 0 0,21 0 16,0-21-16,0 0 0,0 0 0,22 0 16,-22 0-16,21 0 0,0-21 15,-20 0-15,20 21 0,0-21 16,-21-22-16,22 22 0,-22 0 0,0-21 16,0 20-16,0-20 0,1 21 15,-22-21-15,21 20 0,-21 1 0,0 0 16,0 0-16,0 0 0,0 0 0,0 42 47,-21 0-47,21 0 0,0 0 15,-22 22-15,22-22 0,-21 0 0,21 21 16,0-21-16,0 1 0,0 20 0,0-21 16,0 0-16,21 0 0,1 1 15,-1-1-15,0 0 0,0 0 16,0-21-16,22 0 0,-22 0 15,0 0-15,0 0 0,21 0 0,-20 0 16,-1-21-16,0 0 0,21 0 0,-21-1 16,1 1-16,-1-21 0,-21 21 15,0-22-15,21 22 0,-21-21 0,0 0 16,0-1-16,0 1 0,0 0 0,-21-1 16,21 22-16,-21-21 0,-22 21 15,22-1-15,0 1 0,0 21 16,-22 0-16,22 0 0,-21 0 0,21 21 15,-22 1-15,22-22 0,-21 42 0,21-21 16,0 0-16,-1 0 0,1 22 16,21-22-16,0 0 0,0 21 15,0-20-15,0-1 0,21 0 0,1 0 16,20 0-16,-21 0 0,0 1 16,22-1-16,-1-21 0,0 0 0,1 0 15,-22 0-15,42 0 0,-20 0 0,-1 0 16,0 0-16,1-21 0,-22-1 15,21 1-15,0 0 0,-20 0 0,20-21 16,-21 20-16,21-20 0,-20 0 0,-1-1 16,0 1-16,-21 0 0,21-22 15,-21 22-15,21-22 0,-21 1 16,0 21-16,0-1 0,0 1 16,0 21-16,0-22 0,0 22 15,-21 21-15,0 21 16,21 1-16,-21 20 0,21-21 15,0 21-15,-21 1 0,21 20 0,-22-20 16,22-1-16,0 0 0,0 22 16,0-22-16,0 0 0,0 1 0,0-22 15,0 21-15,0 1 0,0-1 0,0-21 16,0 0-16,0 22 0,0-22 16,0 0-16,22 0 0,-1 0 0,0 0 15,0-21 1,0 0-16,0 0 15,1 0-15,-1 0 0,-21-21 0,21 0 16,0 0-16,0 0 0,-21 0 16,21-1-16,-21 1 0,22 0 0,-22 0 15,0-21-15,0 20 0,0 1 0,0-21 16</inkml:trace>
  <inkml:trace contextRef="#ctx0" brushRef="#br1" timeOffset="-202332.93">28046 13780 0,'0'0'0,"-21"0"0,21 21 15,21-21 1,0 0-16,0 0 16,21 0-16,-20 0 0,-1 0 0,21 0 15,0 0-15,-20 0 0,20 0 16,0 0-16,-21-21 0,22-1 0,-22 22 15,0 0-15,0 0 0,-21-21 0,21 21 16,1-21 0,-22 0 15</inkml:trace>
  <inkml:trace contextRef="#ctx0" brushRef="#br1" timeOffset="-201961.14">29612 13293 0,'0'-21'0,"-21"21"0,21-22 16,-21 22-16,0 0 31,21 22-15,0-1-16,0 0 0,0 0 15,0 0-15,0 0 0,0 22 0,0-22 16,-22 21-16,22-21 0,-21 1 16,21 20-16,0-21 0,0 0 0,0 0 15,0 1-15,0-1 16,0 0-1</inkml:trace>
  <inkml:trace contextRef="#ctx0" brushRef="#br1" timeOffset="-201689.93">29273 13801 0,'-21'0'0,"42"0"0,-63 0 16,21 0-16,21 21 0,-21-21 15,21 21-15,0 0 16,21-21 0,0 0-16,0 0 0,22 0 0,-22 0 15,0 0-15,0 0 0,21 0 16,-20 0-16,-1 0 0,21 0 0,-21 0 15,0 0-15,1 0 0,-1 0 16,0-21-16,0 21 0,0 0 0,-21-21 16,0 0-1,0 0 1,0-1-16,0 1 16</inkml:trace>
  <inkml:trace contextRef="#ctx0" brushRef="#br1" timeOffset="-201436.56">29400 13356 0,'-21'-21'16,"0"0"-16,21 0 15,21 21 1,0 0-16,1-21 15,-1 21-15,0 0 0,0 0 0,0 0 16,0 0-16,1 0 0,-1 0 16,0 0-16,0 0 0,0 0 15,0 0-15,-21-22 16,22 22-16,-1 0 16,0 0-1</inkml:trace>
  <inkml:trace contextRef="#ctx0" brushRef="#br1" timeOffset="-200837.89">29951 13081 0,'0'0'0,"-21"-21"0,-1 0 0,1 0 15,0-1-15,0 1 0,21 0 0,-21 0 16,0 21-16,-1-21 0,1 21 15,0 0-15,0 0 0,-21 0 0,20 0 16,1 0-16,-21 0 0,21 0 16,-22 21-16,1-21 0,0 42 0,21-21 15,-22 1-15,1 20 0,0-21 16,-1 21-16,1-20 0,0 20 0,-1 0 16,1 1-16,21-1 0,-22 0 15,22 1-15,0 20 0,0-21 16,21 1-16,0 20 0,0-20 0,0-1 15,0 0-15,21 1 0,0-22 16,0 21-16,1-21 0,20 22 0,0-22 16,1 0-16,-1 0 0,0-21 0,1 21 15,20-21-15,-21 0 0,1 0 16,20 0-16,-20 0 0,-1 0 0,0 0 16,22 0-16,-22 0 0,0 0 15,1-21-15,-1 0 0,0 21 0,1-21 16,-22 0-16,21-1 0,-21-20 15,1 21-15,-1-21 0,0-1 16,0 1-16,0-22 0,0 22 0,-21-21 16,0-1-16,0 22 0,0-22 15,0 1-15,0 20 0,-21-20 0,0 21 16,0-1-16,0 1 0,-22 0 16,22 20-16,0 1 0,-21 0 0,21 0 15,-22 0-15,22 0 0,-21 21 16,21 0-16,-22 0 0,22 0 0,0 0 15,0 0-15,0 0 0,-1 0 16,1 0-16,0 21 16,21 0-1,0 0 1</inkml:trace>
  <inkml:trace contextRef="#ctx0" brushRef="#br1" timeOffset="-196557.31">18330 14923 0,'0'0'0,"-21"0"0,-42 21 16,20-21-16,22 0 15,0 0-15,-21 0 0,20 0 0,-20 0 16,21 0-16,0 0 0,0 0 16,-1 0-16,1 0 0,0 0 15,21 21-15,-21-21 16,21 21 46,21-21-62,0 0 16,0 21-16,1-21 16,-1 0-16,0 0 0,0 0 0,0 0 15,0 0-15,1 21 0,20-21 16,-21 0-16,21 0 0,1 0 0,-1 0 15,-21 0-15,22 0 0,-1 0 16,21 0-16,-20 0 0,-1 0 0,0 0 16,22 0-16,-22 0 0,22 0 0,-22 0 15,0 0-15,22 0 16,-22 0-16,22 0 0,-1 0 0,1 0 16,-1 0-16,1 0 0,-1 0 0,1 0 15,-1 0-15,1 0 0,-1 0 16,1 0-16,-22 0 0,22 0 0,-22 0 15,0 0-15,22 0 0,-22 0 16,0 0-16,1 0 0,-1 0 0,22 0 16,-22 0-16,0 22 0,22-22 15,-22 0-15,22 0 0,-1 0 0,-21 0 16,22 0-16,-1 0 0,1 21 0,-22-21 16,22 0-16,-1 0 15,-20 0-15,20 0 0,-21 0 0,22 0 16,-22 0-16,22 0 0,-1 21 15,-20-21-15,20 0 0,1 0 0,-1 0 16,-21 0-16,22 0 0,-1 0 16,1 0-16,-1 21 0,1-21 0,-1 0 15,-20 0-15,20 0 0,1 0 0,-1 0 16,1 21-16,-1-21 0,1 0 16,-1 0-16,1 0 0,20 0 0,-20 21 15,21-21-15,-1 0 0,-20 0 16,20 0-16,-20 0 0,21 22 0,-22-22 15,22 0-15,-22 0 0,22 0 16,-22 21-16,22-21 0,0 0 16,-1 0-16,1 0 0,-21 21 0,20-21 15,1 0-15,-22 0 0,22 21 16,0-21-16,-22 0 0,22 0 0,0 21 16,-22-21-16,22 0 0,-1 0 0,1 21 15,0-21-15,-1 0 0,-20 0 16,21 0-16,-1 0 0,-20 0 0,20 22 15,-20-22-15,21 0 0,-1 0 16,1 0-16,0 0 0,-22 0 0,22 0 16,-1 0-16,1 21 0,0-21 15,-22 0-15,22 0 0,0 0 0,-22 0 16,22 0-16,-22 0 0,22 0 16,0 21-16,-1-21 0,1 0 15,0 0-15,-22 0 0,22 0 0,-1 0 16,1 0-16,-21 0 0,20 0 15,-20 0-15,20 0 0,-20 0 0,21 0 16,-22 0-16,1 0 0,20 0 16,-20 0-16,-22 0 0,22 0 0,-1 0 15,-21 0-15,-20 0 0,20 0 0,-21 0 16,21 0-16,-20 0 16,-1 0-16,-21-21 140</inkml:trace>
  <inkml:trace contextRef="#ctx0" brushRef="#br0" timeOffset="-190005.19">17674 15917 0,'0'-21'15,"0"0"-15,0 0 16,0 0-16,0 0 16,0-1-16,0 1 0,0 0 15,0 0-15,0 0 16,0 0-16,0 42 31,0 0-15,0 0-16,0 0 0,0 22 0,0-1 15,0 0-15,0 22 0,0-22 16,0 22-16,0-22 0,0 21 0,-21 1 16,21-22-16,0 22 0,0-22 15,0 0-15,-21 1 0,21-22 0,0 21 16,0-21-16,0 1 0,0-1 16,0 0-16,0 0 0,0 0 15,0-42 16,0 0-31,0 0 0,0 0 16,0-1-16</inkml:trace>
  <inkml:trace contextRef="#ctx0" brushRef="#br0" timeOffset="-189653.12">17992 16277 0,'0'21'15,"0"1"-15,0-1 16,0 0 0,0 0-1,21-21 1,0 0-16,0 0 0,0 0 16,0-21-16,-21 0 15,22 0-15,-1-1 16,-21 1-16,0 0 15,-21 21-15,-1-21 0,1 21 16,0 0-16,0 0 0,0 0 16,0 21-1,21 0-15,-22-21 0,22 21 0,0 1 16,0-1-16,0 0 16,22-21-1,-1 0 1,0 0-16,0 0 0,0 0 0,0 0 15,1 0-15</inkml:trace>
  <inkml:trace contextRef="#ctx0" brushRef="#br0" timeOffset="-188284.91">19283 16468 0,'0'-21'32,"0"-1"-17,21 22-15,-21-21 0,21 21 16,0-21-16,-21 0 0,21 21 15,-21-21-15,22 0 0,-1-1 0,-21 1 16,0 0-16,0 0 0,21 0 16,-21 0-16,0-1 0,0 1 0,0-21 15,0 21-15,0 0 16,-21-1-16,0 22 0,-1-21 0,1 0 16,-21 21-16,21 0 0,-22 0 15,1 0-15,0 0 0,21 21 0,-22 0 16,1 1-16,21-1 0,0 21 15,-22 0-15,22-20 0,21 20 0,0 0 16,-21 1-16,21-22 0,0 21 0,0-21 16,0 0-16,0 1 0,21-1 15,0 0-15,0 0 0,1-21 0,20 0 16,-21 0-16,21 0 16,1 0-16,-22 0 0,21 0 0,1-21 0,-1 0 15,-21 0-15,21-1 16,-20 1-16,-1 0 0,0 0 0,0 0 15,-21 0-15,21-1 0,-21 1 16,0 0-16,0 0 0,0 0 16,0 0-16,0 42 31,0 0-15,0 0-16,0 21 0,0-20 15,0 20-15,0 0 0,0 1 0,0-1 16,21 0-16,1 22 0,-22-1 15,21 1-15,0 20 0,0-20 0,-21-1 16,21 22-16,0-21 0,1-1 16,-1 1-16,-21-1 0,21 1 15,-21-1-15,21 1 0,-21-1 0,0-21 16,0 22-16,0-22 0,0 1 16,-21-1-16,0 0 0,0-21 0,-1 1 15,-20-1-15,21 0 0,-21 0 16,-1-21-16,1 0 0,-22 0 0,22 0 15,-21-21-15,20 0 0,1-22 16,0 22-16,-1-21 0,22-22 0,0 22 16,0 0-16,21-22 15,0 1-15,0 20 0,0-20 0,0 21 16,21-22-16,0 1 0,0 20 16,22-20-16,-1-1 0,0 1 0,1-1 15,20 1-15,1-1 0,-22-20 0,21 41 16,-20-20-16,20-1 0,-20 1 15,-1 20-15,-21 1 0,0 0 0,0-1 16,1 22-16,-22 0 0,0-21 16,0 21-16,0-1 0,0 1 15,-22 21 1,1 0-16,0 0 16,21 21-1,0 1-15,0-1 0,0 0 0,0 0 16,0 0-16,0 22 0,0-22 0,0 21 15,0-21-15,21 22 0,0-22 16,-21 0-16,22 0 0,-1 0 0,0-21 16,0 21-16,0-21 0,0 0 15,1 0-15,-1 0 0,0 0 0,0 0 16,0-21-16,22 0 0,-22 0 16,0 0-16,21 0 0,-21-22 15,1 22-15,-1-21 0,0-1 0,0 1 16,0-21-16,-21 20 0,0-20 0,0-1 15,0 22-15,0-22 0,0 22 16,0 0-16,0-1 0,0 22 16,0-21-16,0 21 0,0 42 31,0 0-31,-21 0 16,0 22-16,21-1 0,-21 0 15,21 1-15,0 20 0,0-21 0,0 22 16,-21-22-16,21 22 0,0-22 15,0 0-15,0 1 0,0-1 0,0 0 16,21-20-16,-21 20 0,21-21 16,0 0-16,0 0 0,0-21 0,1 22 15,20-22-15,-21 0 16,0 0-16,0 0 0,1 0 16,-1-22-16,0 1 0,-21 0 0,21 0 15,-21 0-15,21 0 0,-21-22 16,0 22-16,0-21 0,0 21 0</inkml:trace>
  <inkml:trace contextRef="#ctx0" brushRef="#br0" timeOffset="-188033.81">20045 16087 0,'0'0'0,"-21"0"0,42 0 15,0 0 1,0 0-16,0 0 0,22-21 15,-22-1-15,21 22 0,0-21 0,1 0 16,-1 21-16,0-21 0,-20 0 0,20 21 16,0-21-16,1 21 0,-22-22 15,0 22-15,0 0 0,0-21 0,0 21 16</inkml:trace>
  <inkml:trace contextRef="#ctx0" brushRef="#br0" timeOffset="-185588.21">21251 16129 0,'0'0'0,"21"0"16,1-21-16,-1 21 0,0 0 15,-21-21-15,42 21 0,-21-21 16,1-1-16,-1 22 0,21-21 0,-21 0 15,22 0-15,-22 0 0,21 0 16,-21-22-16,0 22 0,22 0 0,-22 0 16,0-22-16,-21 22 0,0 0 15,0-21-15,0 21 0,0-1 0,0 1 16,-21 21-16,0-21 0,-22 21 16,22 0-16,-21 0 0,0 0 0,-1 0 15,-20 21-15,20 0 0,-20 1 16,21-1-16,-1 0 0,1 0 15,0 21-15,20-20 0,1 20 0,21-21 16,0 21-16,0 1 0,0-22 16,0 0-16,21 21 0,1-20 0,20-1 15,-21 21-15,21-21 0,1 0 16,-1 1-16,0 20 0,22-21 0,-22 0 16,1 0-16,-22 1 0,21 20 15,-21-21-15,0 0 0,-21 0 0,0 1 16,0-1-16,-21 0 0,0 0 15,-21 0-15,21 0 0,-22 1 16,1-22-16,0 0 0,-22 0 0,22 0 16,-1 0-16,1 0 0,21 0 15,-21-22-15,-1 1 0,22 0 0,0 0 16,0 0-16,0 0 0,-1-22 16,22 22-16,-21 0 0,21 0 15,21 21 1,1 21-1,-1-21-15,0 21 0,-21 0 16,21 0-16,0 1 0,0-1 0,1 0 16,-1 0-16,21-21 0,-21 21 15,22 0-15,-22-21 0,21 0 0,0 0 16,1 0-16,-22 0 0,21 0 16,1 0-16,-1 0 0,-21-21 15,21 21-15,1-21 0,-22 0 0,21 0 16,-21 0-16,1-22 0,-1 22 15,0 0-15,0-21 0,0 20 0,0-20 16,-21 21-16,0 0 0,22 0 0,-22-1 16,21 1-16,0 21 31,-21 21-31,0 1 16,0-1-16,21-21 15,-21 21-15,0 0 16,21-21-1,-21-21 1,0 0 0,0 0-16,0-1 15,0 1-15,0 0 16,0 0-16,0 0 0,0 0 16,0-1-16,-21 22 15,0 0-15,21 22 16,-21-1-16,21 0 0,0 0 15,0 0-15,-21 0 0,21 22 0,0-22 16,0 0-16,0 21 0,0-20 16,-22 20-16,22-21 0,0 0 15,0 0-15,0 1 0,0-1 0,0 0 16,0 0-16,22 0 0,-1-21 16,0 0-16,0 21 0,0-21 0,0 0 15,22 0-15,-22 0 16,0-21-16,0 0 0,0 21 0,1-21 15,-1 0-15,0-22 0,0 22 0,0 0 16,0-21-16,1 21 0,-22-22 16,21 22-16,-21-21 0,0 21 15,0-1-15,0 1 16,-21 21-16,-1 0 16,22 21-1,0 1-15,0-1 16,22-21-1,-1 0-15,0 0 0,0 0 16,0 0-16,0 0 16,1 0-16,-1 0 15,0 0-15,-21 21 16,0 0-16,0 0 16,0 0-1,0 1-15,0-1 16,0 0-16,0 0 0,0 0 0,0 0 15,0 1-15,0-1 0,0 0 16,0 0-16,0 0 16,21-21-16,0 21 15,0-21-15,1 0 0,-1 0 16,0 0-16,21 0 0,-21 0 0,22 0 16,-22-21-16,21 21 0,-21-21 0,22 0 15,-1 0-15,-21 0 0,0-1 16,22 1-16,-22 0 0,0 0 0,-21-21 15,21 20-15,-21-20 16,21 21-16,-21 0 0,0 0 0,0-22 16,0 22-16,0 0 0,0 0 15,-21 21-15,0 0 0,0 0 16,0 0-16,0 21 0,-1 0 16,1 0-16,21 0 0,0 1 15,-21-1-15,21 0 0,-21 0 0,21 0 16,0 22-16,0-22 0,0 0 15,0 0-15,0 0 0,0 0 0,21 1 16,0-22-16,0 21 0,-21 0 16,22-21-16,-1 0 0,0 0 0,0 21 15,21-21-15,-20 0 0,-1 0 16,21 0-16,-21-21 0,0 21 16,22-21-16,-22 0 0,0 21 0,0-22 15,0 1-15,1 0 0,-1 0 0,0-21 16,-21 20-16,0 1 0,0-21 15,21 21-15,-21 0 0,0-22 0,0 22 16,0 0-16,0 0 0,-21 0 16,0 21-16,0 0 15,-1 0-15,1 0 0,0 21 16,0 0-16,21 0 0,0 0 0,-21 0 16,21 1-16,0-1 0,0 21 0,0-21 15,0 0-15,0 1 16,0-1-16,0 0 0,0 0 0,21 0 15,0 0-15,-21 1 0,21-22 16,0 21-16,1-21 0,-1 0 0,0 0 16,21 0-16,-21 0 0,1 0 0,-1 0 15,21 0-15,-21 0 0,0 0 16,1-21-16,-1 21 0,0-22 0,-21 1 16,21 0-16,0 0 0,0 0 15,-21 0-15,22-22 0,-22 22 0,0 0 16,0 0-16,0 0 0,0-1 0,0 1 15,0 0 1,0 42 15,0 0-31,0 1 0,0-1 16,0 0-16,0 0 0,0 0 16,0 0-16,0 1 0,0-1 15,0 0-15,0 0 0,0 0 16,0 0-16,-22-21 0,22 22 15,0-44 32,0 1-31,0 0-16,0 0 0,0 0 16,0-22-16,0 22 0,22-21 0,-1 21 15,0-22-15,0 22 0,0 0 0,0 0 16,1 0-16,-1 0 0,0 21 15,0 0-15,0 0 0,0 0 0,1 0 16,-1 0-16,0 21 16,0 0-16,-21 0 0,0 0 0,21 0 15,-21 1-15,21-1 0,-21 0 0,0 0 16,0 0-16,0 0 0,0 1 16,0-1-16,0 0 0,0 0 15,0 0-15,0 0 16,0 1-16,0-1 15,0-42 32,0-1-47,0 1 16,0 0-16</inkml:trace>
  <inkml:trace contextRef="#ctx0" brushRef="#br0" timeOffset="-183504.81">24278 16425 0,'-21'22'15,"0"-1"-15,42-42 63,0-1-63,0 1 0,0 0 0,1 0 16,-1 0-16,21-22 0,-21 22 15,22-21-15,-22 0 0,0-1 0,21 1 16,-21 0-16,1 20 0,-1-20 15,0 21-15,-21 0 0,0 0 16,0-1-16,-42 22 16,42 22-16,-43-1 0,22 0 15,0 0-15,21 0 0,-21 0 0,0 22 16,21-1-16,0-21 0,0 22 16,0-22-16,0 0 0,0 0 0,0 0 15,21 0-15,0 1 0,0-1 16,0-21-16,0 21 0,1-21 0,-1 0 15,0 21-15,0-21 0,-21 21 16,21-21-16,-21 21 16,-21-21-1,0 0-15,-21 0 16,20 0-16,1 0 0,0 0 0,0 0 16,-21 0-16,20 0 0,1-21 15,0 21-15,0 0 16,21 21 15,21 1-31,0-1 16,0 0-16,1 0 0,-1 0 15,0-21-15,0 0 16,0 0-16,0 0 0,1 0 0,20 0 16,-21 0-16,21 0 0,-20 0 15,20 0-15,0-21 0,1 0 0,-22 0 16,21 0-16,0-1 0,1 1 15,-22-21-15,0 21 0,21-22 16,-20 1-16,-22 0 0,21-22 0,-21 22 16,0 0-16,21-22 0,-21 22 15,0-1-15,0 1 0,0 21 0,0-21 16,0 20-16,0 1 16,0 42-1,0 1-15,0 20 0,0-21 16,0 21-16,0 1 0,0 20 15,-21-20-15,0-1 0,21 0 16,-22 22-16,22-22 0,-21-21 16,21 22-16,-21-1 0,21-21 0,-21 0 15,21 0-15,0 1 0,0-1 16,0 0-16,21-42 31,-21 0-31,21 21 0,0-22 16,1 1-16,-22 0 0,21-21 0,0 21 15,0-1-15,0 1 0,0 0 16,1 21-16,-22-21 0,21 0 0,0 21 16,0 0-16,0 0 15,-21 21-15,21 0 16,-21 0-16,0 0 16,0 1-16,0-1 0,0 0 0,0 0 15,0 0-15,22 0 0,-22 1 0,21-22 16,-21 21-16,0 0 0,21-21 15,0 0-15,0 21 0,0-21 0,1 0 16,-1 0-16,0 0 0,21 0 16,-21 0-16,1-21 0,-1 0 0,21 0 15,-21 21-15,0-22 0,1 1 16,-1 0-16,0-21 0,0 21 0,0-1 16,0-20-16,-21 21 0,0 0 15,22 0-15,-22-22 0,21 43 0,-21-21 16,0 0-16,0 42 31,0 0-31,0 0 0,0 1 16,0-1-16,-21 21 0,21-21 15,0 0-15,-22 1 0,22-1 0,0 0 16,0 0-16,0 0 0,0 0 0,0 1 16,0-1-16,22-21 15,-1 21-15,0-21 0,0 0 0,0 0 16,0 0-16,22 0 15,-22 0-15,0-21 0,21 0 0,-20 21 16,20-22-16,-21 1 0,0 0 16,22 0-16,-22 0 0,-21 0 0,21-22 15,-21 22-15,0-21 0,0 21 0,0-22 16,0 1-16,0 0 0,-21 20 16,0 1-16,-1-21 0,1 42 0,0-21 15,0 21-15,-21 0 0,20 0 16,1 0-16,-21 21 0,21 0 0,-22 0 15,22 0-15,-21 1 0,21 20 16,0-21-16,21 21 0,0 1 0,0-22 16,0 21-16,0-21 0,21 1 15,0-1-15,0 0 0,21 0 16,-20 0-16,20-21 0,0 21 0,1-21 16,-22 0-16,21 0 0,0 0 15,1 0-15,-1 0 0,0-21 0,1 0 16,-1 21-16,0-21 0,-20-21 15,20 20-15,0 1 0,-21-21 0,1 0 16,20-1-16,-21 1 0,0-22 0,0 22 16,1 0-16,-1-22 15,-21 22-15,0 0 0,21-1 0,-21 22 0,0 0 16,0 0-16,0 0 0,0 42 31,0 0-31,-21 0 16,0 0-16,-1 22 0,22-1 15,0 0-15,-21-21 0,21 22 0,-21-1 16,21 0-16,0 1 0,0-1 16,0 0-16,0-20 0,-21 20 0,21-21 15,0 21-15,0-20 0,0-1 16,0 0-16,0 0 0,0 0 0,0 0 16,21-21-16,-21 22 0,21-22 0,0 0 15,1 0-15,-1 0 16,0 0-16,0 0 0,-21-22 0,21 1 15,0 21-15,1-21 16,-1 0-16,-21 0 0,21 0 0</inkml:trace>
  <inkml:trace contextRef="#ctx0" brushRef="#br0" timeOffset="-183233.97">26585 15981 0,'43'0'32,"-22"0"-32,0 0 0,21 0 15,-21 0-15,22-21 16,-1 21-16,0 0 0,1-21 0,-1 21 16,0 0-16,-20-22 0,20 22 0,-21 0 15,0 0-15,0-21 0,1 21 16,-1 0-16</inkml:trace>
  <inkml:trace contextRef="#ctx0" brushRef="#br0" timeOffset="-182469.13">27749 15917 0,'0'0'0,"22"-63"15,-22 42-15,0 0 0,0-1 16,0 1-16,0 0 15,-22 21 1,1 21-16,0 0 0,0 22 16,21-22-16,-21 21 0,0 1 15,21-1-15,-22 21 0,1-20 16,21 20-16,-21-20 0,0-1 16,0 0-16,0 1 0,21-1 0,-22 0 15,1-21-15,21 22 0,0-22 16,0 0-16,0 0 15,0-42 1,0 0-16,0 0 0,0 0 16,21-1-16,1 1 0,-1-21 15,-21 0-15,21-1 0,0-20 0,0 20 16,-21-20-16,21-1 0,1 1 0,-1 21 16,0-22-16,21 22 0,-21-1 15,1 22-15,-1-21 0,0 21 16,0 0-16,0 21 0,0 0 15,1 0-15,-22 21 0,21 0 16,-21 0-16,0 21 0,0-20 0,0 20 16,0 21-16,0-20 0,0-1 15,0 22-15,0-22 0,0 21 0,-21-20 16,21-1-16,-22 0 0,22 1 16,0-22-16,0 21 0,0-21 0,0 1 15,0-1-15,0 0 0,0 0 16,0 0-16,22-42 47,-22 0-47,0 0 0,0 0 15,0-1-15,0 1 0</inkml:trace>
  <inkml:trace contextRef="#ctx0" brushRef="#br0" timeOffset="-182380.18">27559 16214 0,'-21'0'16,"42"0"-16,-63 0 0</inkml:trace>
  <inkml:trace contextRef="#ctx0" brushRef="#br0" timeOffset="-182261.25">27538 16277 0,'84'0'16,"-168"0"-16,211 0 16,-85-21-16,0 21 0,1-21 15,-1 0-15,0 21 0,1-21 0,-1 21 16,-21-22-16,22 22 0,-22-21 15,21 21-15,-21-21 0,0 21 0,1 0 16,-1 0-16</inkml:trace>
  <inkml:trace contextRef="#ctx0" brushRef="#br0" timeOffset="-181761.54">28533 16066 0,'0'0'0,"42"0"15,-21-22-15,0 22 0,0-21 16,-21 0-16,0 0 31,-21 21-15,0 0-1,0 0-15,0 21 0,0 0 0,-22-21 16,22 21-16,0 1 0,0-1 0,0-21 16,21 21-16,0 0 0,-22 0 15,22 0-15,0 1 0,0-1 16,0 0-16,22-21 15,-1 0-15,0 21 0,0-21 16,0 0-16,22 21 0,-22-21 0,0 21 0,21-21 16,-21 0-16,1 22 15,-1-22-15,0 0 0,0 21 0,0-21 16,-21 21-16,21-21 0,-21 21 0,0 0 16,0 0-16,-21-21 15,0 22-15,0-22 0,0 21 0,-22-21 16,22 21-16,-21-21 0,21 0 0,0 0 15,-22 21-15,22-21 0,-21 0 16,21 0-16,-1 0 0,1 0 0,0 0 16,0 0-16,0-21 15,0 21-15,21-21 16,0 0-16,0-1 31,0 1-15,21 21-16,0 0 0,0 0 15,0-21-15,0 0 0,1 21 16,20 0-16</inkml:trace>
  <inkml:trace contextRef="#ctx0" brushRef="#br0" timeOffset="-181392.75">29633 15917 0,'0'0'0,"0"-21"0,0-21 16,-21 42-16,0-21 15,0 21-15,0 0 16,-1 0-16,1 0 0,0 0 0,0 0 16,0 21-16,0 0 0,-1 0 15,1 0-15,0 22 0,0-22 0,0 21 16,0 1-16,-1-1 0,22 0 0,-21 1 15,21-1-15,-21-21 16,21 21-16,0 1 0,0-22 0,0 21 16,0-21-16,0 1 0,0-1 0,21 0 15,0 0-15,-21 0 0,22 0 16,-1 1-16,0-22 0,0 21 0,0-21 16,0 0-16,1 0 15,-1 0-15,0 0 0,0 0 16,0-21-16,0 21 0,1-22 0,-1 1 15,0 0-15,0 21 0</inkml:trace>
  <inkml:trace contextRef="#ctx0" brushRef="#br0" timeOffset="-181017.97">30078 15812 0,'0'0'0,"0"-22"16,21 22 0,0 0-1,0 22-15,0-1 0,1 0 16,-22 0-16,21 21 0,0-20 0,0 20 16,-21-21-16,21 21 0,-21 1 15,21-22-15,-21 21 0,0 1 16,0-22-16,0 21 0,0-21 0,-21 22 15,-21-22-15,21 21 0,0-21 16,-22 22-16,1-22 0,0 0 0,-1 21 16,1-21-16,0 1 0,20-1 15,-20 0-15,21 0 0,0 0 0,21 0 16,0 1-16,-21-1 0,42-21 31,-21-21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5:11:23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8086 0,'-21'0'78,"21"-21"-78</inkml:trace>
  <inkml:trace contextRef="#ctx0" brushRef="#br0" timeOffset="2732.21">1566 9483 0,'0'-21'16,"-21"21"-1,0 0 1,21-22-16,0 1 15,0 0-15,0 0 16,0 0 0,-21 0-16,21-1 15,0 44 48,0-1-63,0 0 0,0 0 15,21 0-15,-21 0 0,0 1 0,0-1 16,21 0-16,-21 0 0,21 0 16,-21 0-16,0 1 0,0-1 0,0 0 15,0 0-15,0 0 16,0-42 31,0 0-47,0 0 0,0 0 15,-21-1-15,21 1 16,0 0-16,-21 0 0,21 0 0,0 0 16,0-1-16,0 1 15,0 42 32,0 1-31,0-1-16,0 0 15,0 0-15,21 21 0,-21-20 16,21-1-16,-21 0 16,0 0-16,0 0 0,0 0 15,21 1-15,-21-1 0,0 0 16,22-21-16,-22 21 16,21-21-1,-21 21-15,21-21 16,0 0-1,0 0-15,0-21 0,-21 0 16,22 0-16,20 0 0,-21-1 16,0 1-16,22 0 0,-1 0 15,0-21-15,1 20 0,-1 1 16,21-21-16,22 0 0,-21 20 0,20-20 16,-20 21-16,20-21 0,1-1 15,-21 22-15,-1-21 0,1 21 0,-1-1 16,1-20-16,-22 21 0,0 0 15,1 0-15,-22 21 0,21-22 0,-21 1 16,0 21-16,1-21 16,-1 21-16,-21-21 15,21 21-15,-21-21 32,21 21 264,-21-21-296,21 21 0,0-22 16</inkml:trace>
  <inkml:trace contextRef="#ctx0" brushRef="#br0" timeOffset="6171.32">1249 12425 0,'0'0'0,"21"-21"15,-21 0-15,0-1 16,0 1-16,0 0 16,0 42 31,21 0-47,-21 22 15,0-22-15,0 0 0,0 0 16,0 0-16,21 22 0,-21-22 15,0 0-15,21 0 0,-21 0 0,0 1 16,22-22 15,-22-22 1,0 1-32,0 0 0,0 0 0,0 0 15,0 0-15,0-1 0,0 1 16,-22-21-16,22 21 0,-21 0 15,21-1-15,0 1 16,0 42 15,0 1-31,0-1 16,0 0-16,21 0 16,1 0-16,-22 0 0,0 1 15,21-1-15,-21 0 0,21 0 0,0 0 16,-21 0-16,0 1 15,0-1-15,0 0 0,21-21 16,-21 21-16,0 0 0,21 0 16,-21 1-1,0-1 17,22-21-17,-1 0 1,-21-21-16,21 21 15,0-22-15,0 1 0,0 0 16,22 0-16,-1 0 0,0 0 0,1-1 16,-1-20-16,0 21 0,22-21 15,-22-1-15,22 22 0,-1-21 16,1-1-16,20 1 0,-20 0 0,-1 21 16,22-22-16,-21 1 0,-1 21 15,1 0-15,-22-1 0,21-20 16,-20 42-16,-22-21 0,21 0 0,-21 0 15,1 21-15,-1 0 0,0-22 0,0 22 32,-21-21-17,21 21 1813,0 0-1718,1 0-79,-1 0 47</inkml:trace>
  <inkml:trace contextRef="#ctx0" brushRef="#br0" timeOffset="8443.82">1291 14034 0,'0'0'0,"0"-22"0,0 1 0,0 0 16,0 0-16,0 0 15,0 0-15,0-1 0,0 1 16,0 0-16,-21 21 0,21-21 0,0 0 16,0 0-16,0 42 62,0 0-62,21-21 0,-21 21 16,21 0-16,-21 22 0,0-22 0,21 0 15,1 0-15,-22 0 0,0 0 16,0 1-16,21-1 0,-21 0 16,21 0-16,-21 0 15,0-42 17,0 0-17,0 0-15,0 0 16,0-1-16,-21 1 0,21 0 15,0 0-15,0 0 0,0 0 16,-21 21-16,21-22 0,0 1 16,-22 21-1,22 21 17,0 1-17,0-1-15,0 0 0,0 0 0,22 0 16,-1 0-16,-21 1 0,0-1 15,21 0-15,-21 0 0,21 0 16,-21 0-16,0 1 0,0-1 0,0 0 16,21 0-16,-21 0 15,21 0-15,-21 1 16,0-1 0,22-21 15,-1 0-16,0-21-15,0-1 16,0 22-16,0-21 0,22 0 0,-1 0 16,0 0-16,1-22 0,-1 22 15,22-21-15,-1 0 0,1 20 16,20-20-16,1 0 0,0-1 0,-1 1 16,1 0-16,0-1 15,-1 1-15,-20 21 0,20-21 0,-41 20 16,20 1-16,-20 0 0,20 0 15,-42 21-15,22-21 0,-22 0 0,21 21 16,-21 0-16,0-22 16,1 22-16,-44 0 953,1 0-938,0 22-15</inkml:trace>
  <inkml:trace contextRef="#ctx0" brushRef="#br0" timeOffset="11255.26">1355 17018 0,'0'0'0,"0"-21"0,0 0 32,-22 0-17,22-1 16,0 1-15,0 42 47,0 1-63,0-1 15,22 0-15,-1 0 0,-21 21 16,21-20-16,0-1 0,0 0 15,0 0-15,-21 0 0,22 0 16,-22 1-16,21-1 0,-21 0 16,0 0-16,0 0 15,21-21-15,-21-21 63,-21 21-63,21-21 0,-21 0 0,21 0 15,-22-1-15,1 1 16,21 0-16,-21 0 16,21 0-16,0 0 0,0-1 15,0 1 1,0 42 15,21 1-15,0-1-16,-21 0 0,22 0 15,-1 0-15,0 0 0,-21 1 16,21-1-16,0 0 0,-21 0 0,0 0 16,21 0-16,-21 1 15,22-1-15,-22 0 0,0 0 16,21-21 31,0 0-32,-21-21-15,21 21 16,0-21-16,0 21 0,1-21 16,-1-1-16,0 1 0,21 0 15,1-21-15,-1 21 0,0-22 0,22 22 16,-1-21-16,1-1 0,-1 1 16,22 0-16,-22-1 0,22 1 15,0 0-15,-1-1 0,-20 1 0,21 0 16,-22 21-16,1-22 0,-22 22 15,21-21-15,-20 21 0,-1-1 16,0 1-16,1 0 0,-1 21 16,0-21-16,-20 0 0,-1 21 0,0-21 15,0 21-15,-21-22 0,21 22 16,-21-21-16,0 0 16,0 42 296,0 0-265,21-21 656,1 0-687,-1 0-16,0-21 0,0 21 0,0-21 15,0 21-15,1-21 16</inkml:trace>
  <inkml:trace contextRef="#ctx0" brushRef="#br0" timeOffset="13603.4">16192 3895 0,'0'-21'16,"0"-1"15,0 44 47,0-1-62,0 0-16,0 0 16,0 0-16,0 0 0,0 1 0,0-1 15,0 0-15,0 0 16,0 0-16,0 22 0,0-22 0,0 0 0,-21 0 16,21 0-16,0 0 15,0 1-15,0-1 0,0 0 16,0 0-16,0 0 15,0 0-15,21-21 16,1 0 0,-1 0-16,0 0 15,0 0-15,0 0 0,0-21 16,1 21-16,20-21 0,-21 0 0,21 0 16,1-22-16,-1 22 0,0 0 15,1 0-15,-1-21 0,22 20 0,-22-20 16,21 21-16,22-21 0,-21 20 15,-1-20-15,22 21 0,-22 0 16,22 0-16,-22-1 0,1 1 16,-1 0-16,1 0 0,-1 0 0,-20 0 15,-1-1-15,0 1 0,1 0 16,-22 21-16,21-21 0,-21 0 0,1 21 16,-1-21-16,0 21 0,0 0 15,-21-22-15,21 22 0,0-21 16,1 21-16,-22 21 328,-22-21-297,1 0 32,0 0-63,-21 0 0</inkml:trace>
  <inkml:trace contextRef="#ctx0" brushRef="#br0" timeOffset="16403.16">16087 5334 0,'0'0'0,"0"-21"16,0 0 0,0 0-16,0-1 15,0 1-15,0 0 16,0 0 0,0 0-16,0 0 15,21 21 1,0 0 31,-21 21-47,0 0 0,0 0 15,0 0-15,0 0 0,0 1 16,0-1-16,0 0 0,0 0 0,0 0 16,0 0-16,0 1 0,0-1 15,0 0-15,0 0 0,0 0 16,0 0-16,0 1 0,0-1 15,21-21-15,-21 21 16,21-21-16,-21 21 16,21-21-1,1 0 1,-1 0 0,0 0-16,0 0 0,0 0 15,0 0-15,1 0 0,-1 0 16,0-21-16,0 21 0,0-21 0,0 21 15,1-21-15,-1 21 0,0-22 16,0 1-16,0 21 0,22-21 16,-22 21-16,0-21 0,0 0 15,21 21-15,-20-21 0,20-1 0,0 1 16,1 21-16,20-21 0,1 0 16,20 0-16,1 0 0,0-1 0,-1 1 15,22 0-15,-21 0 0,-1 21 16,1-21-16,-21 0 0,-1-1 0,1 1 15,-1 21-15,1-21 0,-22 0 16,0 21-16,-21-21 0,22 21 0,-22-21 16,0 21-16,0 0 0,0 0 15,-21-22-15,22 22 16,-1-21-16,0 21 109,0 0-93,-21 21 0,-21 1-16,-21-1 15</inkml:trace>
  <inkml:trace contextRef="#ctx0" brushRef="#br0" timeOffset="32003.85">11599 12425 0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0T04:37:38.9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1482 1630 0,'0'-42'15,"0"20"-15,-22 22 0,22-21 0,0 0 16,0 0-16,0 0 16,0 0-16,0-1 31,22 22-31,-22-21 16,0 0-1,0 0 1,-22 42 62,22 0-62,0 0-16,0 1 0,0-1 0,0 0 15,0 0-15,0 21 16,0-20-16,0 20 0,0 0 0,0 22 15,0-22-15,22 0 0,-1 22 16,-21-22-16,21 1 0,0 20 16,0-42-16,0 22 0,-21-1 0,22 0 15,-1-21-15,0 1 0,0-1 16,-21 0-16,21 0 0,0 0 16,1-21-16,-1 0 15,0 0-15,0 0 16,0 0-16,-21-21 0,21 0 15,1 0-15,-1 0 0,0-22 16,-21 22-16,21-21 0,0-1 16,-21 1-16,0 21 0,21-21 0,-21-1 15,22 1-15,-22 0 0,0-1 16,0 22-16,0 0 0,0-21 0,0 20 16,0 1-16,0 0 15,0 0-15,0 0 16,0 0-1,21 21 17,0 0-17,0 0 1</inkml:trace>
  <inkml:trace contextRef="#ctx0" brushRef="#br0" timeOffset="436.95">2561 1482 0,'-21'0'15,"0"0"-15,0 0 16,21 21-16,-22 0 0,1 0 15,21 0-15,-21 1 0,21 20 16,0 0-16,0 1 0,0-1 16,0 21-16,0 1 0,0-1 0,0 1 15,0-1-15,0 22 0,0-21 16,0 20-16,0 1 0,0 21 0,0-22 16,0 1-16,0 0 0,0 21 15,0-22-15,0 1 0,0 0 0,0-1 16,0 1-16,0 0 0,0-1 15,0-20-15,0-1 0,0 1 16,0-22-16,0 0 0,0 1 16,0-1-16,0-21 0,0 0 0,0 1 15,0-1-15,0-42 16,0-1 0,0 1-16,0 0 0,0-21 15,0 21-15,0-43 0,0 22 0,0-43 16,0 22-16,0-1 0</inkml:trace>
  <inkml:trace contextRef="#ctx0" brushRef="#br0" timeOffset="811.74">2222 2032 0,'0'0'16,"-21"-42"-16,0 21 0,21-1 0,0-20 0,-21 21 15,21-21-15,0 20 0,0-20 16,0 21-16,0-21 0,21 20 16,0-20-16,0 21 0,1 0 0,20-22 15,0 43-15,-21-21 0,22 0 16,-1 21-16,0 0 0,1 0 16,-1 0-16,-21 0 0,22 21 0,-22 0 15,21 1-15,-21-1 16,-21 0-16,0 21 0,0 1 0,0-1 15,0 0-15,0 1 0,-21-1 16,0 0-16,0 1 0,0-22 0,-22 21 16,22-21-16,-21 22 0,21-22 15,-1 0-15,1 0 0,0 0 16,0 0-16,21 1 0,0-1 31,21-21-15</inkml:trace>
  <inkml:trace contextRef="#ctx0" brushRef="#br0" timeOffset="1408.4">3090 1609 0,'0'0'0,"0"-21"0,21-1 16,-21 1-16,22 21 0,-22-21 15,0 0 1,-22 21-16,1 0 16,0 0-16,0 0 0,0 0 15,0 0-15,-1 0 0,1 0 16,0 21-16,-21 0 0,21 0 0,-1 1 16,1 20-16,0-21 0,0 21 15,21 1-15,0-1 0,0 0 0,0 1 16,0-1-16,0 0 0,0 1 15,0-1-15,0-21 0,0 0 0,21 22 16,0-22-16,0 0 0,1-21 16,-22 21-16,21 0 0,0-21 15,0 0-15,0 0 0,0 0 16,1 0-16,-1 0 0,21 0 0,-21-21 16,0 0-16,1 0 0,-1 0 15</inkml:trace>
  <inkml:trace contextRef="#ctx0" brushRef="#br0" timeOffset="1956.42">3662 1609 0,'0'-43'0,"-21"22"15,-1 21-15,22-21 0,-21 21 16,0 0-16,0 0 0,0 0 15,0 0-15,-1 0 0,1 21 0,0 0 16,-21 1-16,21-1 0,-1 21 16,1-21-16,0 22 0,0-1 0,21 0 15,0 1-15,-21-1 0,21 0 16,-21 1-16,21-22 0,0 21 0,0-21 16,0 0-16,0 22 0,21-22 15,0 0-15,0-21 16,0 0-16,0 0 15,1 0-15,20 0 0,-21-21 0,0 0 16,0 0-16,22-1 0,-22-20 16,0 21-16,0-21 0,0 20 0,1-20 15,-1 0-15,0-1 0,0 22 16,-21-21-16,0 21 0,0-22 16,0 22-16,0 0 0,0 0 0,0 0 15,0 42 16,0 0-31,0 0 0,-21 0 16,21 22-16,0-22 0,-21 21 0,21 1 16,0-22-16,0 21 15,0-21-15,0 22 0,0-22 0,0 0 16,0 21-16,0-21 0,0 1 16,0-1-16,21-21 15,-21 21-15,21-21 0,0 0 16,0 0-16,1 0 15,-22-21-15,21 0 0,0 21 16</inkml:trace>
  <inkml:trace contextRef="#ctx0" brushRef="#br0" timeOffset="2476.61">4297 1651 0,'0'0'0,"21"0"0,-21-42 15,0 21-15,0-1 16,0 1-16,-21 0 0,0 21 16,-1 0-16,1 0 15,0 0-15,0 0 16,0 21-16,0 0 0,21 1 16,-22-1-16,1 0 0,21 21 15,0-21-15,-21 22 0,21-22 0,-21 0 16,21 0-16,0 0 0,0 1 15,0-1-15,0 0 0,0 0 16,21-21-16,0 0 16,0 0-16,1 0 15,-1 0-15,0 0 0,0 0 16,0 0-16,22 0 0,-22 0 0,0 21 16,0-21-16,0 0 0,0 0 15,-21 21-15,0 1 0,0-1 16,0 0-16,0 0 0,-21 0 15,0 0-15,-21 1 16,21-1-16,-1 0 0,-20 0 16,21-21-16,-21 21 0,20 0 0,-20-21 15,21 0-15,0 0 0,0 0 16,-22 0-16,22 0 0,0 0 0,0 0 16,0 0-16,-1 0 0,1-21 15,21 0 1,0 0-1,0 0 1,21 0-16,1 21 0,-22-22 16,21 1-16</inkml:trace>
  <inkml:trace contextRef="#ctx0" brushRef="#br0" timeOffset="3266.18">4657 1334 0,'21'-22'0,"-42"44"0,42-65 16,-21 22-16,0 0 15,0 0-15,0 0 16,-21 21-1,-1 0-15,22 21 16,-21 0-16,21 0 16,-21 0-16,21 22 0,0-22 0,-21 21 15,21 0-15,0 22 0,0-22 16,0 22-16,0-22 0,0 22 16,0-22-16,0 21 0,0-20 0,0 20 15,0-20-15,0-22 0,0 21 16,0 0-16,0-20 0,0-1 0,21 0 15,-21 0-15,21 0 0,0-21 16,1 21-16,-1-21 16,0 0-16,0 0 0,0-21 15,0 0-15,1 21 16,-1-21-16,-21 0 0,21 0 0,0-22 16,0 22-16,0 0 0,-21-21 15,22 20-15,-22-20 0,21 21 0,-21-21 16,0 20-16,21 1 0,-21-21 15,0 21-15,21 0 0,-21 42 47,0 0-31,0 21-16,0-21 0,0 1 0,-21-1 16,21 21-16,0-21 15,-21 0-15,21 1 0,0 20 0,0-21 16,0 0-16,0 0 15,0 1-15,0-1 16,21-21-16,0 0 16,0 0-16,0 0 15,-21-21-15,22-1 0,-1 1 16,-21 0-16,0 0 0</inkml:trace>
  <inkml:trace contextRef="#ctx0" brushRef="#br0" timeOffset="3576">5122 1376 0,'-21'0'0,"21"21"31,0-42 32,0 0-32,-21 21 0,0 0-31</inkml:trace>
  <inkml:trace contextRef="#ctx0" brushRef="#br0" timeOffset="3883.96">4551 1778 0,'21'0'32,"0"0"-32,0 0 15,22 0-15,-22-21 0,0 21 0,21-21 16,-21 21-16,1-21 0,-1 21 15,0 0-15,0-22 0,0 22 16,0 0-16</inkml:trace>
  <inkml:trace contextRef="#ctx0" brushRef="#br0" timeOffset="4636.59">5313 1778 0,'0'-21'0,"0"42"47,0 0-31,21 0-16,-21 1 0,0-1 0,0 0 15,0 0-15,0 0 0,0 0 16,0 1-16,21 20 0,-21-21 0,0 0 15,0 0-15,0 1 0,0-1 16,0 0-16,-21-21 47,21-21-47,0 0 16,0-1-16,0 1 0,0 0 0,0 0 15,0-21-15,0 20 0,0-20 16,0 21-16,21-21 0,0-1 15,0 22-15,1-21 0,20 21 0,-21-1 16,21-20-16,1 42 0,-22-21 16,21 0-16,1 21 0,-22-21 15,21 21-15,0 0 0,-20 0 0,-1 21 16,21 21-16,-42-21 0,21 22 16,-21-22-16,0 21 0,0-21 0,0 22 15,0-22-15,0 21 0,0-21 16,0 0-16,0 1 0,0-1 0,0 0 15,0 0-15,-21 0 0,21 0 16,0-42 15,0 0-15,0 0-16,0 0 0</inkml:trace>
  <inkml:trace contextRef="#ctx0" brushRef="#br0" timeOffset="5484.1">6413 1630 0,'0'0'15,"0"-64"-15,0 43 16,0 0-16,0 0 0,-21 0 0,0 21 15,0-21-15,0 21 16,0 0-16,-1 0 0,1 0 16,0 21-16,0-21 15,0 42-15,0-21 0,-1 0 0,1 22 16,21-22-16,0 21 0,-21 1 16,21-1-16,-21-21 0,21 21 0,0-20 15,0-1-15,0 0 0,0 0 16,21-21-16,0 0 0,0 0 15,1 0-15,-1 0 0,0 0 16,0-21-16,0 0 0,0 0 16,1-1-16,-1-20 0,0 21 15,0 0-15,0-22 0,0 22 16,-21 0-16,0 0 0,22 0 0,-22 0 16,0-1-16,0 1 0,0 0 15,0 42 32,0 0-31,0 1-16,0-1 0,0 21 0,0-21 15,0 22-15,0-22 0,0 21 16,0 0-16,0 1 0,0 20 0,0-20 16,21 20-16,-21-21 15,0 22-15,0-22 0,0 22 0,21-1 16,-21 1-16,21 20 0,0-20 15,-21 21-15,21-22 0,1 22 0,-1-1 16,0-20-16,-21 21 0,21-1 0,0 1 16,22 0-16,-22-1 0,0-20 15,0 20-15,0-20 0,0 21 0,1-22 16,-1 1-16,0-1 0,0 1 16,-21-22-16,0 21 0,0-20 0,0 20 15,0-20-15,0-22 0,0 21 0,0 0 16,-21-20-16,0-1 0,0-21 15,-1 21-15,1-21 0,0 0 16,-21 0-16,21 0 0,-22-21 0,1 0 16,0-22-16,-22 22 0,22-21 15,-22-1-15,1 1 0,20-21 0,-20 20 16,-1-20-16,22-1 0,0 1 0,-1-1 16,1 1-16,0-1 0,21-20 15,-1 20-15,1-21 0,21 1 0,0-1 16,0 0-16,0 1 0,21-1 15,1 0-15,20 1 0,-21-1 0,21 0 16,1 1-16,-1 20 0,0 1 16,1-22-16</inkml:trace>
  <inkml:trace contextRef="#ctx0" brushRef="#br0" timeOffset="5657">6498 4445 0,'0'0'0,"0"-381"0,0-635 16,0 804-16,0 22 16,0 63-16,0 42 0,0 1 0,0 20 15,0 22-15,0 21 0,0-1 16,0 1-16,21 0 0,-42 21 16,0 0-16,0 0 0</inkml:trace>
  <inkml:trace contextRef="#ctx0" brushRef="#br0" timeOffset="6237">2836 2731 0,'0'0'16,"-42"0"-16,21 0 15,0 0-15,-1 0 16,1 0-16,0 0 0,42 0 47,0 0-47,22-22 0,-1 22 15,0 0-15,22-21 0,-1 21 0,1 0 16,21-21-16,-1 0 0,22 21 16,0 0-16,0-21 0,21 21 0,-21 0 15,21 0-15,0-21 16,0 21-16,0 0 0,0 0 0,21 0 15,-21-22-15,0 22 0,0 0 16,-21 0-16,21 0 0,-22 0 0,-20 0 16,0-21-16,-1 21 0,-41-21 0</inkml:trace>
  <inkml:trace contextRef="#ctx0" brushRef="#br0" timeOffset="6326.95">5778 2540 0,'-21'0'0,"0"0"16,0 0-16,-21 0 0,20 0 15,-20 0-15</inkml:trace>
  <inkml:trace contextRef="#ctx0" brushRef="#br0" timeOffset="6723.72">2730 2815 0,'0'0'0,"-21"0"16,-85 0-1,85 0 1,42 0 15,1 0-31,20 0 0,0 0 16,1 0-16,-1 0 0,21 0 0,1 0 15,21-21-15,-1 21 0,1 0 16,21 0-16,0-21 0,-1 21 0,1 0 16,21 0-16,-21 0 0,21-21 15,0 21-15,21 0 0,-21 0 16,21 0-16,-21 0 0,0 0 0,0 0 15,0-21-15,0 21 0,-42 0 16</inkml:trace>
  <inkml:trace contextRef="#ctx0" brushRef="#br0" timeOffset="6848.66">5948 2646 0,'-21'0'15,"-1"0"1,22-21-1,0 0 1,0-1-16</inkml:trace>
  <inkml:trace contextRef="#ctx0" brushRef="#br0" timeOffset="10317.2">8170 1524 0,'-21'0'0,"0"0"16,21 21-16,-21-21 15,0 0-15,-1 0 16,1 0-16,0 0 0,0 0 15,0 0-15,0 0 16,-1 0-16,44 0 31,-1 0-15,21 0-16,-21 0 0,22 0 0,-1 0 16,21 0-16,-20 0 15,-1 0-15,0 0 0,22 0 0,-1 0 16,-20 0-16,20 0 0,1 21 15,-1-21-15,1 0 0,-1 0 0,-20 22 16,-1-22-16,0 0 0,1 0 16,-22 21-16,0-21 0,0 0 0,0 0 15,0 0-15,-42 0 63,0 0-63,0 0 15</inkml:trace>
  <inkml:trace contextRef="#ctx0" brushRef="#br0" timeOffset="10692.53">8043 1757 0,'0'0'0,"-21"0"0,0 0 16,0 0-16,0 0 16,42 0 15,0 0-31,21 0 0,1 0 16,-1 0-16,0 0 0,1 0 15,20 0-15,-21 0 0,22 0 0,-1 0 16,1 0-16,-1-21 0,1 21 15,-1 0-15,1-21 0,-1 21 0,-20 0 16,20 0-16,-20 0 0,-1-22 16,0 22-16,-21 0 0,22 0 0,-22 0 15,0-21-15,0 21 16,-21-21 0,-21 21-1,0-21-15,0 21 16,21-21-16,-21 21 0,-1-21 15</inkml:trace>
  <inkml:trace contextRef="#ctx0" brushRef="#br0" timeOffset="11116.82">8996 1376 0,'0'0'15,"-21"0"-15,-1 0 0,44 21 47,-1 0-31,0-21-16,21 0 0,-21 21 0,1-21 15,20 0-15,-21 22 0,21-22 16,-20 0-16,-1 21 0,21-21 0,-21 0 16,0 21-16,1-21 0,-1 0 15,21 0-15,-42 21 0,21-21 0,0 21 16,1-21-16,-22 21 15,0 1-15,0 20 16,-22-21 0,-20 0-16,21 0 0,0 1 0,-22-1 15,1 0-15,0 21 16,21-21-16,-22 22 0,1-22 0,21 0 16,-22 21-16,22-20 0,0-1 15,0 0-15,0 0 0,0 0 0,21 0 16,-22 1-16,22-1 15,22-21 32,-1-21-47</inkml:trace>
  <inkml:trace contextRef="#ctx0" brushRef="#br0" timeOffset="11744.46">11980 1164 0,'0'0'0,"21"-21"0,22-42 15,-22 41-15,-21 1 16,0 0-16,0 0 0,0 0 16,0 0-16,-21-1 15,0 22-15,-1 0 0,1 0 0,-21 0 16,0 0-16,-1 22 0,1-1 15,0 0-15,-1 0 0,1 0 0,21 22 16,-22-1-16,1-21 0,21 43 16,-21-22-16,20 0 0,1 1 0,-21 20 15,21 1-15,0-1 0,21 1 16,-22-1-16,22 1 0,0-22 16,0 21-16,0-20 0,0 20 0,0-42 15,22 22-15,-22-1 0,21-21 0,0 0 16,0 1-16,21-22 15,-20 21-15,-1-21 0,0 0 0,21 0 16,1 0-16,-1 0 0,-21-21 0,21-1 16,1 1-16,-1 0 0,0 0 15,1-21-15,-1 20 0</inkml:trace>
  <inkml:trace contextRef="#ctx0" brushRef="#br0" timeOffset="12156.23">12213 1545 0,'0'0'0,"0"-21"0,0 0 15,0 0-15,-21 21 32,0 0-32,0 21 0,21 0 15,-22 0-15,1 0 0,0 22 0,0-1 16,21-21-16,0 22 0,0-1 16,0-21-16,0 21 0,0 1 0,0-22 15,0 21-15,0-21 0,21 1 0,0-1 16,0 0-16,22-21 0,-22 0 15,0 0-15,21 0 0,1 0 0,-22 0 16,21 0-16,1-21 0,-22 0 16,21-1-16,-21 1 0,0 0 15,1-21-15,-1 21 0,0-22 16,-21 1-16,0 0 0,0-1 0,0 1 16,0 21-16,0-22 0,0 22 15,-21-21-15,0 21 0,-1 0 0,1 21 16,0-22-16,0 22 0,0 0 15,-22 0-15,22 0 0,0 0 0,0 22 16,-21-22-16,20 21 0,1 0 16,0 0-16,21 0 0,0 0 0,0 22 15,0-22-15,0 0 0,0 0 16,0 0-16,21 1 0,0-1 0,1-21 16,-1 0-16,21 0 0,0 0 15</inkml:trace>
  <inkml:trace contextRef="#ctx0" brushRef="#br0" timeOffset="12660.45">12996 1482 0,'0'0'16,"0"-21"0,-21 21-1,0 0-15,21 21 16,0 0-16,0 0 0,-21 0 0,21 0 15,0 1-15,0-1 16,0 21-16,-21-21 0,21 0 0,0 22 16,0-22-16,0 0 0,0 21 15,0-20-15,0-1 0,-22 0 0,22 0 16,0 0-16,0-42 47,0 0-47,0-21 15,0 20-15,0 1 0,0-21 0,0 21 16,0-22-16,22 22 0,-22-21 16,21 21-16,0 0 0,0-22 15,21 22-15,-20 0 0,20 0 16,-21 21-16,21-21 0,1 21 0,-1 0 16,0 0-16,-20 0 0,20 0 15,-21 21-15,21-21 0,-20 21 0,-1 21 16,0-21-16,-21 1 0,0 20 0,0-21 15,0 21-15,0-20 0,0 20 16,0-21-16,0 0 0,0 22 0,0-22 16,0 0-16,0 0 15,0 0-15,0-42 32,0 0-17</inkml:trace>
  <inkml:trace contextRef="#ctx0" brushRef="#br0" timeOffset="13060.43">13652 1482 0,'0'0'0,"0"-21"0,22 21 16,-1 0-1,0 0-15,-21 21 0,21-21 16,0 21-16,0 0 15,-21 0-15,22 0 0,-1 1 0,-21 20 0,21-21 16,0 0-16,-21 22 16,0-22-16,0 21 0,0-21 0,21 0 15,-21 22-15,0-22 0,0 0 16,0 0-16,21-21 16,1-21 15,-1 0-31,-21-21 0,21 20 0,-21-20 15,21 0-15,0-1 0,-21 22 16,21-21-16,1 0 0,-22-1 0,21 22 16,0-21-16,0 21 0,0-1 15,-21 1-15,21 21 0,1-21 0,-1 21 32,0 0-17</inkml:trace>
  <inkml:trace contextRef="#ctx0" brushRef="#br0" timeOffset="13485.26">14414 1715 0,'0'0'0,"-21"0"15,42 0 32,1-22-47,-22 1 0,21 0 16,0 21-16,0-21 0,0 0 0,0 0 16,-21-1-16,0 1 0,22 0 0,-22 0 15,0 0-15,0 0 16,-22 21-1,1 0-15,0 0 16,-21 21-16,21 0 0,-1-21 0,1 21 16,-21 0-16,21 0 15,21 22-15,-21-22 0,21 0 0,0 21 16,0-20-16,0 20 0,0-21 16,0 21-16,0-20 0,21-1 0,0 0 15,0 0-15,0 0 0,0-21 0,1 21 16,-1-21-16,0 0 0,21 0 15,-21 0-15,1 0 0,20 0 0,-21 0 16,0 0-16,22-21 0,-22 21 16,0-21-16,0 0 0,0 0 15</inkml:trace>
  <inkml:trace contextRef="#ctx0" brushRef="#br0" timeOffset="13844.05">14901 1545 0,'0'0'0,"0"-21"15,21 21 17,1 0-32,-1 0 0,0 0 15,0 21-15,0 0 0,0 1 16,1-1-16,-1 0 0,0 0 0,0 21 16,0-20-16,0 20 15,-21-21-15,0 21 0,0-20 0,0-1 16,0 21-16,0-21 0,0 0 0,-21 1 15,0-1-15,21 0 0,-21-21 16,21 21-16,0-42 31,0 0-31,0 0 0,0-1 0,0 1 16,21-21-16,-21 0 0,21-1 16,0 1-16,1 0 0,-1-1 0,0 1 15,0 0-15,0-1 0,0 22 16,1-21-16,-1 21 0,0-1 0,0 22 15,0-21-15,-21 0 0,21 21 16,1-21-16</inkml:trace>
  <inkml:trace contextRef="#ctx0" brushRef="#br0" timeOffset="14540.87">15833 1207 0,'0'0'0,"0"-22"0,0 1 16,0 0-16,0 0 15,-22 42 16,22 0-31,0 0 0,0 22 16,-21-22-16,21 21 0,-21 1 16,21-1-16,0 21 0,0-20 0,-21 20 15,21-20-15,-21 20 0,21 1 16,0-22-16,-21 0 0,21 22 0,0-43 16,0 21-16,0 1 0,0-22 15,0 0-15,0 0 0,21 0 0,0 0 16,0-21-16,0 0 15,0 0-15,22 0 0,-22-21 0,21 21 16,-21-21-16,22 0 0,-22-21 16,21 20-16,-21-20 0,1 21 15,20-21-15,-42-1 0,21 22 0,0-21 16,-21 21-16,21-1 0,-21 1 16,0 0-16,0 42 31,0 0-31,-21 1 0,21-1 15,-21 0-15,21 0 0,0 0 16,0 0-16,0 1 0,-21-1 0,21 0 16,0 0-16,0 0 15,21-21 17,-21-21-32,21 0 15,0 0-15,1 0 0</inkml:trace>
  <inkml:trace contextRef="#ctx0" brushRef="#br0" timeOffset="14728.27">16362 1376 0,'0'0'0,"0"-21"31,0 42 16,-21-21-47,-1 0 16</inkml:trace>
  <inkml:trace contextRef="#ctx0" brushRef="#br0" timeOffset="14940.15">15621 1630 0,'0'0'0,"0"21"16,-21-21-16,42 0 31,0 0-31,0-21 0,22 21 16,-22 0-16,21-21 0,-21 21 15,22-21-15,-1 21 0,0-22 0,1 22 16,-1 0-16,-21-21 0,21 21 15</inkml:trace>
  <inkml:trace contextRef="#ctx0" brushRef="#br0" timeOffset="15485.19">16700 1588 0,'-21'-22'0,"0"22"16,0 0-1,0 0-15,21 22 16,0-1 0,0 0-16,0 0 0,-21 21 0,21-20 15,0-1-15,0 0 16,0 0-16,0 0 0,0 22 0,0-22 15,0 0-15,0 0 16,0 0-16,-22-21 0,22 21 16,0-42 15,0 0-31,0 0 0,0 0 16,0 0-16,0-1 0,0-20 0,0 21 15,0-21-15,0 20 0,22-20 16,-1 21-16,0-21 0,0 20 0,0 1 15,0 0-15,22 0 0,-22 21 0,21 0 16,1 0-16,-1 0 16,-21 0-16,21 0 0,-20 21 0,20 0 15,-21 0-15,-21 1 0,0 20 16,0-21-16,0 21 0,0-20 0,0 20 16,0-21-16,0 21 0,0-20 15,-21-1-15,21 21 0,-21-21 0,0 0 16,21 1-16,0-1 15,0-42 1,21-1 0,0 1-1</inkml:trace>
  <inkml:trace contextRef="#ctx0" brushRef="#br0" timeOffset="16396.14">17674 1545 0,'0'-42'16,"0"21"-16,0 0 15,-21 21-15,0 0 0,0 0 0,-1 0 16,-20 0-16,21 0 0,-21 0 16,20 21-16,-20 0 0,21 0 15,0 0-15,-22 0 0,22 1 16,0-1-16,0 21 0,21-21 0,0 0 15,-21 22-15,21-22 0,0 0 16,0 0-16,0 0 0,0 1 0,21-1 16,0 0-16,0-21 0,0 0 15,1 21-15,20-21 0,-21 0 0,0 0 16,0 0-16,22-21 0,-22 21 0,0-21 16,0 0-16,0-1 0,1 1 15,-22 0-15,21 0 0,0 0 0,-21 0 16,21-1-16,-21-20 0,0 21 15,0 0-15,21 0 16,-21 42 15,0 0-15,-21 0-16,21 0 0,0 0 0,-21 22 16,21-22-16,-21 21 0,0 1 0,21-1 15,0 21-15,0-20 0,-22 20 16,22-20-16,-21 20 0,21 1 0,0-1 15,0 1-15,0-1 0,0 22 16,0-1-16,0 1 0,0 0 16,0-1-16,0 1 0,21 0 0,1-1 0,-22 1 15,0 0-15,21-1 16,0 1-16,-21 0 0,21-1 0,-21-20 16,0-1-16,0 22 0,0-21 0,0-1 15,0 1-15,0-22 0,0 21 16,0-20-16,-21-1 0,0-21 0,0 0 15,-1 1-15,22-1 0,-21-21 0,0 0 16,-21 0-16,21 0 0,-1 0 16,-20-21-16,21-1 0,-21-20 0,-1 21 15,1-21-15,0-1 0,-1-20 0,-20 20 16,20-20-16,1-1 0,-21 1 16,20-22-16,1 22 0,21-22 15,0 22-15,-1-22 0,1 0 16,21 22-16,0-22 0,0 22 0,0-1 15,21-21-15,1 22 0,-1-22 0,21 22 16,0-22-16,-20 22 0,41-1 16,-21-21-16,22 43 0,-22-21 0,22 20 15,-1 1-15,-20 0 0,20-1 16,-21 22-16,1 0 0,-1 0 0,-21 0 16,0 21-16,1 0 0,-1-22 15,0 22-15,0 0 31,0 0-15,0 0 15</inkml:trace>
  <inkml:trace contextRef="#ctx0" brushRef="#br0" timeOffset="18717.13">19198 1799 0,'0'0'0,"0"21"0,-21 22 16,21-22-16,-21-21 0,21 21 16,0 0-16,0-42 47,0 0-47,21 0 0,0 0 15,0-22-15,0 22 0,1-21 16,20-1-16,-21 1 0,21-21 15,-20 20-15,20 1 0,0-22 0,1 1 16,-1-1-16,0 22 0,1-21 16,-22-1-16,0 22 0,0-1 15,-21 1-15,0 0 0,0 21 16,0-1-16,-21 1 0,0 21 0,-22 0 16,22 0-16,-21 21 0,0 1 15,-1-1-15,1 0 0,0 0 0,20 21 16,1-20-16,0 20 0,21-21 15,0 21-15,0 1 0,21-22 0,0 21 16,1 1-16,20-22 0,0 21 16,-21-21-16,22 22 0,-1-22 15,-21 21-15,22 0 0,-22-20 0,0 20 16,0-21-16,-21 0 0,0 22 16,0-22-16,0 0 0,0 0 15,-21-21-15,0 21 0,0 0 0,-22-21 16,22 0-16,-21 0 0,21 0 15,-22 0-15,22 0 0,0-21 0,0 21 16,0-21-16,-1 0 0,1-21 16,0 20-16,0 1 0,21 0 0,0-21 15,0 21-15,-21-1 0,21 1 16,0 0-16,21 42 31,-21 0-31,21 1 0,0-1 16,-21 21-16,21-21 0,1 0 0,-1 1 15,-21 20-15,21-21 0,0 0 16,0 0-16,0 1 0,1-1 0,20 0 16,-21-21-16,0 0 0,0 21 15,1-21-15,20 0 0,-21 0 0,0 0 16,22-21-16,-22 0 0,21 0 16,-21-1-16,0 1 0,22-21 0,-22 21 15,0-22-15,0 22 0,0-21 16,1 0-16,-1 20 0,-21-20 15,21 21-15,-21 0 0,0 0 0,0-1 16,0 44 15,0-1-31,0 0 0,0 0 16,0 21-16,0-20 0,0-1 16,0 21-16,0-21 0,0 22 0,0-22 15,0 0-15,21 0 0,0 0 16,-21 0-16,21-21 0,1 22 0,-1-22 15,0 0-15,0 0 0,21 0 16,-20 0-16,20-22 0,-21 1 0,0 0 16,22 0-16,-22 0 15,0 0-15,21-22 0,-21 22 0,1-21 16,-1-1-16,0 22 0,-21-21 16,0 21-16,21 0 0,-21-1 0,0 1 15,-21 21 16,21 21-31,-21-21 0,21 22 16,0 20-16,-21-21 0,21 0 0,0 22 16,0-22-16,0 0 0,0 21 15,0-21-15,0 1 0,0-1 0,21 0 16,0 0-16,0 0 0,0-21 16,0 0-16,1 21 0,-1-21 15,0 0-15,0 0 0,21-21 0,-20 21 16,20-21-16,-21-21 0,21 21 15,-20-1-15,-1-20 0,21 0 16,-21-1-16,0 1 0,1 0 0</inkml:trace>
  <inkml:trace contextRef="#ctx0" brushRef="#br0" timeOffset="19184.88">21061 1334 0,'0'42'0,"0"-84"0,21-22 15,-21 22-15,21-22 0,-21 22 0,0-22 16,0 22-16,0 21 0,0 0 16,0 0-16,0-1 0,0 44 31,0-1-31,0 21 0,0 0 0,0 1 15,0-1-15,0 0 16,0 1-16,0 20 0,0-20 0,0 20 16,-21-21-16,21 1 0,0 20 15,0-20-15,-21-1 0,21-21 0,-21 21 16,21 1-16,0-22 0,0 0 16,0 0-16,0 0 0,0 1 0,0-44 31,0 1-16,0 0-15,0 0 0,0-21 16,0 20-16,0-20 0,21 21 0,-21-21 16,21-1-16,0 22 0,21 0 15,-20-21-15,20 20 0,-21 1 16,21 21-16,1-21 0,-1 21 16,0 0-16,-20 0 0,20 0 0,-21 0 15,21 21-15,-20-21 0,-22 21 0,21 1 16,-21-1-16,0 0 15,0 0-15,-21 0 0,21 0 0,-43 1 16,22-1-16,0 0 0,-21 0 16,-1 0-16,1 0 0,0 1 0,-1-22 15,22 21-15,-21 0 0,21-21 16,-22 0-16,22 0 0,0 0 0,0 0 16,21-21 15,21 0-31</inkml:trace>
  <inkml:trace contextRef="#ctx0" brushRef="#br0" timeOffset="19632.95">22500 1312 0,'0'0'0,"21"-21"0,43-21 16,-43 21-16,0 21 0,-21-21 15,0-1-15,0 1 0,-21 21 16,0 0 0,0 0-16,-1 0 0,-20 0 0,21 21 15,-21 1-15,-1-1 16,22 21-16,-21-21 0,21 22 0,-22-1 16,22 0-16,0 1 0,21-1 15,0 0-15,0 1 0,0-1 0,0 0 16,0 1-16,21-22 0,0 0 15,22 0-15,-22 0 0,21 0 0,-21-21 16,22 0-16,-1 0 0,0 0 16,1 0-16,-22 0 0,21-21 0,0 21 15,1-42-15,-1 21 0,0 0 0,1-22 16</inkml:trace>
  <inkml:trace contextRef="#ctx0" brushRef="#br0" timeOffset="19872.81">23199 995 0,'0'0'0,"0"-106"16,0 64-16,0 21 0,0-1 16,0 44-1,-22 20 1,22 0-16,0 1 0,0-1 16,0 21-16,-21 1 0,21-1 0,0-20 15,0 20-15,0-20 0,0 20 16,-21-21-16,21 1 0,-21-1 0,0 0 15,21 1-15,0-22 16,0 0-16,0 0 0,0 0 0,0 1 16,21-44-1,0 1-15,21 0 0</inkml:trace>
  <inkml:trace contextRef="#ctx0" brushRef="#br0" timeOffset="20348.54">23707 1334 0,'0'0'16,"0"-22"-16,0 1 0,0 0 0,0 0 16,0 0-16,-22 0 0,22-1 15,-21 1-15,0 0 0,0 21 0,0 0 16,0 0-16,-1 0 16,1 21-16,0 0 0,0 22 0,0-22 15,0 21-15,-1-21 0,1 22 16,0-1-16,0 0 0,0 1 0,21-22 15,0 21-15,0-21 0,0 22 16,0-22-16,0 0 0,0 0 0,0 0 16,21-21-16,0 0 15,0 0-15,0 0 0,1 0 0,20-21 16,-21 0-16,0 21 0,22-42 16,-22 21-16,0-1 0,0-20 0,0 21 15,0-21-15,-21 20 0,0-20 16,22 21-16,-22 0 0,0-22 15,0 22-15,0 0 16,0 42 0,0 0-16,0 1 15,0-1-15,0 0 0,0 21 16,0-21-16,0 1 0,0 20 0,0-21 16,0 21-16,0-20 0,0-1 15,0 21-15,21-21 0,-21 0 0,21 1 16,0-1-1,0-21-15,0 0 0,1 0 0,-1 0 0,21 0 16,-21-21-16,0 21 0,22-22 16</inkml:trace>
  <inkml:trace contextRef="#ctx0" brushRef="#br0" timeOffset="20756.49">24511 1312 0,'0'0'0,"0"-42"16,0 21-16,0 0 15,0 0 1,-21 21-16,0 0 0,-22 0 16,22 0-16,0 21 0,0 0 0,0 0 15,-22 0-15,22 0 16,0 1-16,0-1 0,0 21 0,-1-21 16,22 0-16,0 1 0,0-1 15,0 0-15,0 0 0,22-21 16,-1 0-16,0 21 0,0-21 15,21 0-15,-20 0 0,20 0 0,-21 0 16,21 0-16,-20 21 0,-1-21 16,0 22-16,0-22 0,0 21 0,-21 0 15,0 0 1,0 0-16,-21-21 0,0 21 0,0-21 16,0 22-16,-22-1 0,22-21 15,-21 0-15,21 21 0,-22-21 16,22 0-16,-21 0 0,21 0 0,-1 0 15,1 0-15,0 0 0,0 0 16,21-21 15,21 0-31,0 21 0,0-22 16,1 22-16</inkml:trace>
  <inkml:trace contextRef="#ctx0" brushRef="#br0" timeOffset="21192.75">25294 1334 0,'0'0'0,"21"0"16,22-64-16,-43 43 16,-22 21-1,1 0-15,0 0 0,-21 0 16,21 0-16,-22 0 0,1 0 15,0 21-15,20 0 0,-20 0 0,21 1 16,-21-1-16,20 0 0,22 0 16,0 0-16,0 0 0,0 1 15,0-1-15,43 0 16,-22 0-16,0-21 0,0 21 16,22-21-16,-22 21 0,21-21 15,-21 22-15,0-1 0,1-21 0,-1 21 16,0 0-16,-21 0 0,0 0 15,0 1-15,0-1 16,0 0-16,-21-21 0,0 21 16,-22-21-16,22 0 0,0 0 15,-21 0-15,20 0 0,-20 0 0,21 0 16,-21 0-16,20 0 0,1 0 16,-21 0-16,21 0 0,0 0 0,-1 0 15,1 0-15,0 0 16,0 0-16,0 0 0,0 0 15,-1 0-15</inkml:trace>
  <inkml:trace contextRef="#ctx0" brushRef="#br0" timeOffset="22100.86">12255 3090 0,'0'0'0,"0"-21"0,0 0 0,-21 0 15,0 0-15,0 0 0,0 21 0,0 0 16,-1-22-16,-20 22 0,21 0 16,0 0-16,-22 0 0,22 22 0,-21-1 15,21 0-15,-22 0 0,22 21 16,-21 1-16,21-1 0,0 22 0,-1-22 15,22 21-15,0 1 16,0-22-16,0 22 0,0-22 0,0 22 16,0-22-16,0 0 0,22-21 0,-1 1 15,21 20-15,-21-42 0,22 21 16,-1-21-16,0 0 0,1 0 0,20 0 16,-21-21-16,22 21 0,-22-21 15,1 0-15,-1-22 0,21 22 0,-41-21 16,20 21-16,-21-22 0,21 1 15,-42 0-15,0 20 0,0-20 0,0 0 16,0-22-16,0 22 0,-21 0 0,-21 20 16,21-20-16,-22 0 15,1 21-15,0-22 0,-1 22 0,1 21 16,0-21-16,-1 21 0,22 0 16,-21 0-16,21 0 0,0 21 0,-1 0 15,22 0-15,0 1 0,0-1 16,0 21-16,0-21 0,0 22 0,22-1 15,-1-21-15,0 21 0,0-20 0,0-1 16,0 0-16,1-21 0,20 0 16,-21 0-16</inkml:trace>
  <inkml:trace contextRef="#ctx0" brushRef="#br0" timeOffset="23172.79">12742 2815 0,'0'0'0,"0"-42"0,21 21 0,-21-22 16,0 22-16,0 0 0,22 21 16,-1 0-16,0 0 15,0 21-15,-21 0 0,0 22 16,0-22-16,0 21 0,0 1 0,0-1 16,0 0-16,0 1 0,0-1 0,0 21 15,0-20-15,0 20 0,0 1 16,0-22-16,0 22 0,0-22 0,-21 0 15,21 1-15,-21-1 0,21 0 16,0-21-16,0 1 0,0-1 16,0 0-16,-21-21 15,-1 0-15,22-21 16,0 0 0,0-1-16,0-20 0,0 21 15,0-21-15,22 20 0,-1-20 0,0 21 16,0-21-16,0 20 0,0 1 15,22 0-15,-22 0 0,21 0 0,1 21 16,-22 0-16,21 0 0,-21 0 16,0 0-16,1 21 0,-1 0 0,0 0 15,0 0-15,-21 22 0,0-22 16,0 0-16,0 21 0,0-20 16,0-1-16,0 21 0,-21-21 0,0 0 15,0 1-15,-22-1 0,22 0 16,-21 0-16,21 0 0,-22 0 0,22-21 15,-21 22-15,21-22 0,-22 0 0,22 0 16,0 0-16,0 0 0,0 0 16,-1 0-16,1 0 0,42 0 47,1 0-47,-1 0 0,21 0 15,-21 0-15,0 21 0,1-21 16,20 0-16,-21 0 0,21 0 0,1 0 15,-1 0-15,0 0 0,1 0 16,-1 0-16,0 0 0,22-21 0,-22 21 16,1-22-16,-1 1 0,-21 0 0,21 0 15,-20 0-15,20-22 0,-21 22 16,0 0-16,0-21 0,-21-1 0,0 22 16,0-21-16,0 21 0,22 0 15,-22-1-15,0 1 0,0 0 0,0 0 16,0 42 15,0 0-31,0 0 0,0 22 16,0-1-16,0-21 0,0 22 15,0-1-15,0 21 0,0-20 0,0-1 16,0 0-16,0 22 0,0-22 16,0 22-16,0-1 0,0 1 0,0-1 15,0 1-15,0-1 0,0 1 0,0-1 16,0 1-16,0-1 0,-22 1 15,22-1-15,-21 1 0,21-1 0,0 1 16,-21-1-16,0 1 0,21-22 16,-21 0-16,21 22 0,0-43 0,-21 21 15,21-20-15,-22 20 0,1-21 16,21 0-16,-21-21 0,0-21 31,0 0-31,21-21 0,0 20 0,0-20 16,-21 0-16,21-1 0,0 1 0,0-21 15,0-1-15,0 22 0,0-22 16,0 1-16,0-1 0,21 1 0,-21-1 16,0 1-16,21-1 0,-21 1 15,21-1-15,-21 1 0,21-1 0,-21 1 16,21-1-16,-21 22 0,0-22 0,0 1 16,22 21-16,-22-22 0,0 22 15,21-1-15,-21-20 0,0 42 16</inkml:trace>
  <inkml:trace contextRef="#ctx0" brushRef="#br0" timeOffset="23376.67">13652 3090 0,'0'0'0,"-21"0"15,21-21-15,-21 21 16,21-21-1,0 42 32,21 0-47,-21 1 16</inkml:trace>
  <inkml:trace contextRef="#ctx0" brushRef="#br0" timeOffset="23717.48">14055 3450 0,'0'0'0,"21"0"15,-21-21 1,21 0-16,-21 0 0,21 0 16,-21-1-16,0 1 0,21 0 0,-21 0 15,0 0-15,0 0 16,0-1-16,-21 22 15,0 0 1,0 22-16,0-1 0,-1 0 0,1 0 16,0 21-16,0-20 0,21 20 15,-21-21-15,0 21 0,21-20 0,0 20 16,0-21-16,0 21 0,0-20 0,0-1 16,0 0-16,21 0 0,0 0 15,0-21-15,0 0 0,22 21 16,-22-21-16,0 0 0,21 0 15,1 0-15,-22-21 0,21 21 0,0-21 16,-20 0-16,20 0 0,-21 0 0</inkml:trace>
  <inkml:trace contextRef="#ctx0" brushRef="#br0" timeOffset="24241.32">14711 3239 0,'0'0'16,"0"-22"-16,-21 22 15,-1 0-15,1 22 16,0-1-16,21 0 0,-21 0 16,0 21-16,21-20 15,0-1-15,0 21 0,0-21 0,-21 22 16,21-22-16,0 0 0,0 21 16,0-21-16,0 1 0,0-1 0,21 0 15,0-21-15,-21 21 0,21 0 0,0-21 16,0 0-16,1 0 0,-1 0 15,0 0-15,0 0 0,0 0 0,0-21 16,1 0-16,20 0 0,-21 0 16,0-1-16,0 1 0,22-21 15,-22 21-15,0-22 0,-21-20 0,21 21 16,0-1-16,-21-20 0,22-1 16,-22 22-16,0-22 0,0 1 0,0 21 15,0-1-15,0 1 0,0 0 16,0 20-16,-22 22 15,1 22-15,0-1 16,21 21-16,-21 0 0,21 1 16,0-1-16,-21 0 0,21 22 0,-21-22 15,21 22-15,0-1 0,0-20 16,0 20-16,0-21 0,0 22 0,0-22 16,0 1-16,0-1 0,0-21 15,0 21-15,0-20 0,0-1 16,0 0-16,21 0 0,0-21 15,0 0-15,0 0 0,0 0 16,1 0-16,20-21 0,-21 21 0,0-21 16,22 0-16,-22-1 0,0-20 0,0 21 15,0-21-15</inkml:trace>
  <inkml:trace contextRef="#ctx0" brushRef="#br0" timeOffset="24513.16">14944 3175 0,'0'0'0,"0"21"16,21-21-1,0 0-15,21 0 0,-21 0 16,22 0-16,-1 0 0,0 0 0,1-21 16,20 21-16,-20-21 0,-1 0 15,0 21-15,1-21 0,-1 21 0,-21 0 16,21-22-16,-20 22 0,-1 0 0,21-21 15,-21 21-15,0 0 16</inkml:trace>
  <inkml:trace contextRef="#ctx0" brushRef="#br0" timeOffset="26268.73">19219 3704 0,'0'21'16,"0"1"-16,-21-1 15,21-42 16,0-1-15,0 1-16,0 0 0,21-21 16,-21 21-16,21-22 0,1 1 15,-1-22-15,0 1 0,21-1 16,-21 1-16,1-1 0,-1 22 16,0-21-16,0-1 0,-21 22 0,0 21 15,0-22-15,0 22 0,0 0 16,-21 21-16,-21 0 0,20 0 0,-20 0 15,0 21-15,-1 0 0,1 0 16,21 1-16,-21 20 0,20 0 0,1-21 16,21 22-16,0-1 0,0-21 15,21 22-15,1-1 0,20-21 0,-21 21 16,21 1-16,1-22 0,-1 0 16,0 21-16,1-20 0,-1-1 0,-21 0 15,0 21-15,1-21 16,-22 1-16,0-1 0,0 0 0,-22 0 15,1 0-15,0-21 16,0 0-16,-21 21 0,-1-21 0,22 0 16,-21 0-16,21 0 0,-22 0 15,22-21-15,0 0 0,-21 21 0,20-21 16,1 0-16,0 0 0,0-1 16,21 1-16,0 0 0,-21 0 0,21 0 15,0 42 1,21 0-16,0 0 15,0 0-15,0 1 16,1-1-16,-1 0 0,0 0 16,0 0-16,0-21 0,0 21 0,1 1 15,20-22-15,-21 0 0,0 21 16,22-21-16,-22 0 0,0 0 0,21 0 16,-21 0-16,22-21 0,-22 21 15,0-22-15,21 1 0,-20 0 0,-1 0 16,21 0-16,-21-22 0,0 1 15,1 21-15,-1-21 0,0-1 0,-21 22 16,0 0-16,21-21 0,0 20 16,-21 1-16,0 42 31,0 1-31,0-1 0,0 0 16,0 0-16,0 21 0,0-20 0,21 20 15,-21-21-15,0 0 0,0 22 16,0-22-16,0 0 0,22 0 0,-1 0 15,-21 0-15,21-21 0,0 22 16,0-22-16,0 0 0,1 0 16,-1 0-16,21 0 0,-21-22 0,0 22 15,1-21-15,20 0 0,-21 0 16,0 0-16,0 0 0,1-1 0,-1-20 16,-21 21-16,0 0 15,0-22-15,0 22 0,0 0 0,0-21 16,0 21-16,0-1 0,0 1 15,0 0-15,-21 21 0,21 21 32,0 0-32,0 22 0,0-22 0,0 0 15,0 21-15,0-20 0,0 20 0,0-21 16,0 21-16,0-20 0,21-1 16,-21 0-16,21 0 0,-21 0 0,21 0 15,0-21-15,0 0 0,1 0 16,-1 0-16,0 0 0,21 0 0,-21 0 15,1 0-15,20-21 0,-21 0 16,0 0-16,22 0 0,-22 0 16,0-1-16,0-20 0,0 0 0,0 21 15,1-22-15,-22 1 0,0 0 16,0-1-16,0 1 0,0 0 0,21-1 16,-21 22-16,0 0 0,21 0 15,-21 0-15,0 42 110,0 0-95,0 0-15,0 0 16,0 0-16,0 22 0,0-22 0,0 21 15,0 1-15,0-1 0,0 0 0,0 1 16,-21-1-16,21 0 0,-21 22 16,-1-22-16,22 22 0,0-1 0,0 22 15,-21-22-15,21 22 0,-21 0 16,21-1-16,-21-20 0,21 20 0,0 1 16,-21-21-16,0 20 0,21-20 0,-22-1 15,22 1-15,0-1 16,-21-20-16,21 20 0,-21-21 0,21-20 15,0 20-15,0-21 0,0 0 0,0-42 32,0 0-32,0 0 0,0 0 15,0-1-15,21-20 0,0 0 0,-21-1 16,22 1-16,-1-21 0,-21 20 16</inkml:trace>
  <inkml:trace contextRef="#ctx0" brushRef="#br0" timeOffset="26584.54">20680 3514 0,'0'-21'0,"0"-1"16,21 1-16,0 0 0,0 0 0,22 0 16,-22 0-16,21 21 0,0-22 15,-20 22-15,20 0 0,0 0 0,1 0 16,-1 22-16,0-1 0,-21-21 15,22 42-15,-22-21 0,-21 0 0,0 1 16,0-1-16,0 0 0,0 21 16,0-21-16,-21 1 0,0-1 0,-22 0 15,22 0-15,-21-21 0,21 21 16,-22 0-16,22-21 0,-21 0 16,21 22-16,-1-22 0,1 0 0,0 0 15,0 0-15,21-22 16,0 1-16,0 0 0,21 21 15,0-21-15,0 0 0,1 0 16,-1-1-16</inkml:trace>
  <inkml:trace contextRef="#ctx0" brushRef="#br0" timeOffset="26945.34">21294 3493 0,'0'21'16,"21"-21"15,0 0-31,0-21 16,21-1-16,-20 1 0,-1 0 0,21 0 15,-21 0-15,22-22 0,-22 22 16,21 0-16,-21 0 0,0-21 0,-21 20 16,0 1-16,-21 21 31,0 21-31,0 1 0,0-1 0,0 0 15,-1 0-15,1 21 16,0-20-16,0 20 0,21-21 0,0 21 0,0-20 16,0 20-16,0-21 15,0 0-15,0 0 0,0 1 0,21-1 16,0 0-16,0-21 0,1 21 0,-1-21 16,21 0-16,-21 0 0,0 0 15,22 0-15,-22 0 0,0 0 0,0-21 16,0 0-16,1 21 0,-1-21 15,0-1-15</inkml:trace>
  <inkml:trace contextRef="#ctx0" brushRef="#br0" timeOffset="27276.74">21865 3323 0,'0'0'0,"0"-21"0,0 0 0,0 0 16,0 0-16,21-1 15,0 22-15,1 0 16,-1 0-16,0 0 0,21 0 15,-21 0-15,1 22 0,20-1 0,-21-21 16,0 42-16,0-21 0,1 0 16,-1 1-16,-21 20 0,0-21 0,0 0 15,0 22-15,0-22 0,0 0 16,0 0-16,0 0 0,-21 0 0,-1 1 16,22-1-16,-21-21 31,21-21-31,0-1 15,0 1-15,0 0 0,0 0 16,0 0-16,21-22 0,-21 22 0,22-21 16,-22 21-16,0-22 0,21 1 15,0 21-15,0 0 0,-21-22 0,21 22 16,0 0-16,1 0 0,-1 21 0,0-21 16,0 0-16</inkml:trace>
  <inkml:trace contextRef="#ctx0" brushRef="#br0" timeOffset="28400.28">23474 2921 0,'0'0'0,"0"-21"0,0 0 0,0 0 0,0-1 16,0 1-16,21 0 0,-21 0 16,21 0-16,0 0 0,-21-1 15,21 1-15,1 21 0,-22-21 0,21 21 16,-21 21-1,0 0-15,0 1 16,0-1-16,0 21 0,0-21 16,0 22-16,-21-1 0,-1 0 0,1 1 15,0 20-15,21-21 0,-21 1 0,0 20 16,21-20-16,-21-1 0,21 0 16,0 1-16,0-1 0,0-21 0,0 21 15,21-20-15,0-1 0,0 0 16,0-21-16,22 0 0,-22 0 15,0 0-15,21 0 0,1 0 0,-22 0 16,21-21-16,-21 21 0,22-21 16,-22-22-16,21 22 0,-21 0 0,0-21 15,22 20-15,-22-20 0,-21 21 16,21-21-16,-21 20 0,21 1 0,-21 0 16,0 0-16,21 21 0,-21 21 46,-21 0-46,21 0 0,-21 22 16,21-22-16,-21 0 0,21 0 0,0 22 0,0-22 16,0 0-16,0 0 15,0 0-15,0 0 0,0 1 0,21-1 16,0-21-16,0 0 16,1 0-16,-1 0 0,21 0 0,-21 0 15,0-21-15,22 21 0,-22-22 0,0 1 16,0 0-16,0-21 0,1 21 15,-1-1-15,0-20 0,0 21 0,0-21 16,-21 20-16,0 1 0,21 0 16,-21 0-16,22 21 0,-22-21 0,0 42 47,0 0-47,0 0 0,0 22 15,0-1-15,0-21 0,0 21 16,-22 22-16,22-22 0,0 1 0,-21 20 15,21-21-15,0 22 0,0-1 0,0 1 16,-21-1-16,0 1 0,21 21 16,-21-1-16,21-20 0,-21 20 0,21 1 15,-22 21-15,22-21 0,0-1 16,0 1-16,0 21 0,0-22 0,0 1 16,0-21-16,0 20 0,0-20 0,22-1 15,-1-20-15,-21-1 0,0-21 16,0 21-16,0-20 15,0-44 1,0 1-16,0 0 0,-21 0 0,-1-21 16,1-1-16,0 1 0,0-22 15,0 22-15,0-21 0,-1-1 0,1 1 16,0-1-16,21 1 0,0-1 0,0 1 16,0-1-16,0 1 0,0-1 15,0-21-15,0 22 0,21-1 0,-21 1 16,21-1-16,1 1 15,-1 21-15,21-22 0,-21 22 0,22-1 0,-22 1 16,21 0-16,-21-1 0,22 22 16,-1-21-16,-21 21 0,21 0 15,-20-22-15,20 22 0,-21 0 0,0 0 16,0 0-16,1-1 0,-1 1 16,0 0-16</inkml:trace>
  <inkml:trace contextRef="#ctx0" brushRef="#br0" timeOffset="28788.85">25125 3048 0,'0'0'0,"-21"-21"0,-1 21 0,1 0 16,0 0-1,0 0-15,21 21 0,-21 0 16,21 0-16,-21 22 0,21-1 15,0 0-15,0 1 0,0 20 0,0-20 16,0 20-16,0 1 0,0 20 16,0-20-16,0-1 0,-22 1 0,22-1 15,-21 22-15,0 0 0,21-22 0,-21 22 16,0-22-16,21 22 0,-21-22 16,-1 22-16,1-21 0,21-1 15,0 1-15,-21-1 0,21-21 0,-21 22 16,21-22-16,0 1 0,0-22 15,0 21-15,-21-21 0,21 0 0,-21 1 16,21-44 15,0 1-31,0-21 0,0 21 16,21-22-16,0 1 0,-21 21 0,21-21 16,0-1-16,0-20 0,1 20 15,-22 1-15</inkml:trace>
  <inkml:trace contextRef="#ctx0" brushRef="#br0" timeOffset="29177.63">24998 3535 0,'0'0'0,"0"-21"0,0-22 0,0 1 16,0 21-16,0-21 0,0 20 16,0 1-16,0-21 0,0 21 0,21 0 15,0-1-15,21-20 0,-20 21 16,-1 0-16,21 0 0,-21 21 0,22-22 15,-22 1-15,21 21 0,-21 0 16,22 0-16,-22 0 0,0 0 0,21 0 16,-21 0-16,1 21 0,-22 1 15,0-1-15,21 0 0,-21 0 0,0 0 16,0 0-16,0 1 16,-21-1-16,-1 0 0,1 21 0,-21-21 15,21 1-15,0-1 0,-22 0 16,22-21-16,0 21 0,-21 0 0,20 0 15,1-21-15,0 22 0,-21-22 0,21 21 16,-1-21-16,22 21 0,-21-21 16,21 21-16,0 0 15,21-21 1,1 0 0,-1-21-16,0 0 0,0 21 15,-21-21-15,21 21 0,0-21 0,1-1 16</inkml:trace>
  <inkml:trace contextRef="#ctx0" brushRef="#br0" timeOffset="29620.38">25612 3344 0,'42'0'15,"-21"0"-15,0 0 0,0 0 16,1 0-16,-1-21 0,0 0 15,0 21-15,0-21 0,0 0 0,1 0 16,-1-1-16,21 1 0,-21 0 0,0 0 16,-21 0-16,22 0 15,-1-1-15,-21 1 0,0 0 0,0 0 16,0 0-16,0 0 16,-21 21-16,-1 0 15,1 0-15,0 0 0,0 0 0,0 0 16,0 21-16,-22 0 0,22-21 15,0 21-15,-21 0 0,20 0 0,1 22 16,0-22-16,21 21 0,0-21 16,-21 22-16,21-22 0,0 21 15,0 1-15,0-22 0,0 0 0,0 21 16,21-21-16,-21 1 0,21-1 16,0 0-16,1-21 0,-1 21 0,21 0 15,-21-21-15,0 0 0,1 0 16,20 0-16,-21 0 0,0 0 0,0 0 15,22 0-15,-22-21 0,0 21 16,0-21-16,0 0 0,1 21 0,-1-21 16,0-1-16,0-20 0,-21 21 0,21 0 15,-21-22-15</inkml:trace>
  <inkml:trace contextRef="#ctx0" brushRef="#br0" timeOffset="30244.68">23050 2921 0,'-21'0'15,"42"0"1,22-21-1,-22 21-15,21 0 0,1-21 16,-1 0-16,21 21 0,1-22 16,21 22-16,-1-21 0,1 0 0,0 21 15,-1-21-15,1 0 0,-22 21 16,1-21-16,-1 21 0,1-22 0,-22 22 16,-21-21-16,22 21 0,-22-21 15,0 21-15,0 0 0,-21-21 16,21 21-16,-21-21 15,0 42 32,0 0-47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9D7D-7419-4D0C-9D58-A8CF83502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79E85-A8B6-4325-A57B-FA10F49A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8D81-2D6A-4499-8CF9-55DC62E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5802-983B-482B-8820-C959DDE1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D0CD-2787-4910-B723-961F10BD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9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7A4D-1AB7-4A6A-9BB2-C8D3F856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017C-DA7B-4EF0-9557-F042B12BC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A1C0-5BCD-4FA4-9D3C-967D1FB6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F365-24EF-4910-94A6-F703561D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C339-E147-4AE5-96D0-C677017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980FA-AEF2-46ED-9804-C67FB452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AEF38-06EE-4331-807A-F1D0DF10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62D7-C419-4C4E-AE2E-CB0AC18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3C3B-9FDC-4A25-9F4A-76077D55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CCC8-46F8-4509-9C59-2251E5F7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F9E-1F30-441C-926D-7800A151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5065-89C7-4B3A-937E-4F4621B2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F8B5-4511-46CC-B483-FFDF490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FAB5-912E-4897-978C-B79EC9E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822C-97F5-4E1B-8886-CC9D563F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5C4B-4805-4630-AA8F-17403A4A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CCF3-ED96-4214-A148-5CC68020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06B0-2C0D-43FC-9789-22700FFC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718-1E37-4EA9-87D5-97A9DE9B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ECA9-EEE5-4E9F-9F8F-A242DF1B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9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1057-A008-4E95-85F1-E3C01980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5D78-B385-4F4C-8AE0-66AF110D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D25EA-CAD7-413C-9267-5D4CCD08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F30EB-D677-4CEB-BA01-CD3CAE6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A5E4C-61AA-48A2-B372-BF7C35BD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1C47-7826-4DDA-B93E-ADCEBC4C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7B82-BC03-4484-AD07-2E1734E7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19F6-500E-43F2-AB1C-553EC925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ECB1-F6DC-4F27-BBDE-AE7829D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7E954-9309-4A81-BF72-34868920B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3A911-93F6-4690-89B6-B6BC036F1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EB1F4-6549-4D26-B0BA-387CBB8E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C2CF7-EF8D-49C8-AF92-5A68D16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30785-9479-4B16-B5E3-D978D99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F5D8-AC8A-490B-A525-42B26B67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9CD5-D2FB-41F8-BF32-DD85F967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DF389-C510-4495-88E5-23F66B2B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8B1FB-407E-468D-BABB-E5484753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C8F6D-961E-4845-8C98-2E30A956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2C07C-AC5A-4AED-8E7B-D3C11C16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2336F-001C-4152-B37A-4B81B55F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8CC9-39D2-4800-8B1C-54EA7015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109A-BE13-4B48-A2A4-B0E95EF8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9AB03-7E02-4861-8D8B-A4A5BF98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43868-5001-4F4B-B271-1576724A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677C-D8FB-4ECF-9B20-31FDF158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C0B99-A602-4AE4-9EE2-5A6DB277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7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27BA-296E-4160-AB25-E0E72A96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5FCD7-C9B0-45B3-8F05-99EE0BFE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943F0-E6EF-4AA6-8EF5-D6D4E0F7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4579-F057-4441-A896-EB60F49D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B5E7-570A-46AC-81E6-0500E524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DCC1-A39E-48F9-9AC9-4A699D8D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619D5-ECBB-41FD-8C9A-3934D884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1396-6EEB-4544-933D-53AEF8AF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FB9C-79D5-40F3-9080-A7C2F5F32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DE5C-432E-414D-BC40-6B545AB684F4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17A1-839B-4E1C-AB27-BD68C4278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DB6B-0D08-4384-AD7D-11210C3DD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3A9B-5486-49FC-9A5E-DA10EBF81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2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0D3DC-7134-44DA-9597-D13BED5ADD96}"/>
                  </a:ext>
                </a:extLst>
              </p14:cNvPr>
              <p14:cNvContentPartPr/>
              <p14:nvPr/>
            </p14:nvContentPartPr>
            <p14:xfrm>
              <a:off x="114120" y="7560"/>
              <a:ext cx="861120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0D3DC-7134-44DA-9597-D13BED5AD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1800"/>
                <a:ext cx="862992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68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886CF-BC20-4988-9B30-2080A4A0A6F9}"/>
                  </a:ext>
                </a:extLst>
              </p14:cNvPr>
              <p14:cNvContentPartPr/>
              <p14:nvPr/>
            </p14:nvContentPartPr>
            <p14:xfrm>
              <a:off x="236160" y="190440"/>
              <a:ext cx="970812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886CF-BC20-4988-9B30-2080A4A0A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1080"/>
                <a:ext cx="97268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5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215339-78AC-4B7E-8811-2E61B96C2A75}"/>
                  </a:ext>
                </a:extLst>
              </p14:cNvPr>
              <p14:cNvContentPartPr/>
              <p14:nvPr/>
            </p14:nvContentPartPr>
            <p14:xfrm>
              <a:off x="159840" y="129600"/>
              <a:ext cx="1055412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215339-78AC-4B7E-8811-2E61B96C2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20240"/>
                <a:ext cx="1057284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2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73D40F-7A60-4297-9B57-2DF98F94403A}"/>
                  </a:ext>
                </a:extLst>
              </p14:cNvPr>
              <p14:cNvContentPartPr/>
              <p14:nvPr/>
            </p14:nvContentPartPr>
            <p14:xfrm>
              <a:off x="0" y="846000"/>
              <a:ext cx="1156752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73D40F-7A60-4297-9B57-2DF98F944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36640"/>
                <a:ext cx="1158624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71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176C4-9089-4BF4-98C1-63C6DF6267B3}"/>
                  </a:ext>
                </a:extLst>
              </p14:cNvPr>
              <p14:cNvContentPartPr/>
              <p14:nvPr/>
            </p14:nvContentPartPr>
            <p14:xfrm>
              <a:off x="190440" y="0"/>
              <a:ext cx="119941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176C4-9089-4BF4-98C1-63C6DF626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1201284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E8AED4-DB2C-469E-A8AD-18236DBD0E7C}"/>
                  </a:ext>
                </a:extLst>
              </p14:cNvPr>
              <p14:cNvContentPartPr/>
              <p14:nvPr/>
            </p14:nvContentPartPr>
            <p14:xfrm>
              <a:off x="4556880" y="6561000"/>
              <a:ext cx="1973880" cy="2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E8AED4-DB2C-469E-A8AD-18236DBD0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7520" y="6551640"/>
                <a:ext cx="19926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9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E7921D-6C48-4EC0-8491-EEA7CFBF3AC2}"/>
                  </a:ext>
                </a:extLst>
              </p14:cNvPr>
              <p14:cNvContentPartPr/>
              <p14:nvPr/>
            </p14:nvContentPartPr>
            <p14:xfrm>
              <a:off x="502920" y="0"/>
              <a:ext cx="1075968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E7921D-6C48-4EC0-8491-EEA7CFBF3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-9360"/>
                <a:ext cx="10778400" cy="67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DB29B-2C31-48C7-B55E-B52BE8B55F5F}"/>
                  </a:ext>
                </a:extLst>
              </p14:cNvPr>
              <p14:cNvContentPartPr/>
              <p14:nvPr/>
            </p14:nvContentPartPr>
            <p14:xfrm>
              <a:off x="449640" y="1287720"/>
              <a:ext cx="6141960" cy="497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DB29B-2C31-48C7-B55E-B52BE8B5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1278360"/>
                <a:ext cx="616068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B2A321-7A80-4663-860C-E76BC9759824}"/>
                  </a:ext>
                </a:extLst>
              </p14:cNvPr>
              <p14:cNvContentPartPr/>
              <p14:nvPr/>
            </p14:nvContentPartPr>
            <p14:xfrm>
              <a:off x="525600" y="289440"/>
              <a:ext cx="8908200" cy="165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B2A321-7A80-4663-860C-E76BC97598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80080"/>
                <a:ext cx="8926920" cy="16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27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10-9666-4411-9A06-8B26C9E4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31C8-82DB-43C6-A6AD-51FC395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D67A94-9E39-4790-9C88-06DA07F1A8BC}"/>
                  </a:ext>
                </a:extLst>
              </p14:cNvPr>
              <p14:cNvContentPartPr/>
              <p14:nvPr/>
            </p14:nvContentPartPr>
            <p14:xfrm>
              <a:off x="617040" y="221040"/>
              <a:ext cx="435168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D67A94-9E39-4790-9C88-06DA07F1A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11680"/>
                <a:ext cx="4370400" cy="40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38E830-0115-40BD-B098-F1C8527CD4AD}"/>
                  </a:ext>
                </a:extLst>
              </p14:cNvPr>
              <p14:cNvContentPartPr/>
              <p14:nvPr/>
            </p14:nvContentPartPr>
            <p14:xfrm>
              <a:off x="533520" y="4511160"/>
              <a:ext cx="7224120" cy="229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38E830-0115-40BD-B098-F1C8527CD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4501800"/>
                <a:ext cx="724284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2021-02-20T03:04:38Z</dcterms:created>
  <dcterms:modified xsi:type="dcterms:W3CDTF">2021-02-20T05:14:24Z</dcterms:modified>
</cp:coreProperties>
</file>